
<file path=[Content_Types].xml><?xml version="1.0" encoding="utf-8"?>
<Types xmlns="http://schemas.openxmlformats.org/package/2006/content-types">
  <Default Extension="rels" ContentType="application/vnd.openxmlformats-package.relationships+xml"/>
  <Default Extension="xml" ContentType="application/xml"/>
  <Default Extension="fntdata" ContentType="application/x-fontdata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trictFirstAndLastChars="0" embedTrueTypeFonts="1" saveSubsetFonts="1" autoCompressPictures="0">
  <p:sldMasterIdLst>
    <p:sldMasterId id="2147483671" r:id="rId1"/>
  </p:sldMasterIdLst>
  <p:notesMasterIdLst>
    <p:notesMasterId r:id="rId7"/>
  </p:notesMasterIdLst>
  <p:sldIdLst>
    <p:sldId id="256" r:id="rId2"/>
    <p:sldId id="263" r:id="rId3"/>
    <p:sldId id="258" r:id="rId4"/>
    <p:sldId id="279" r:id="rId5"/>
    <p:sldId id="268" r:id="rId6"/>
  </p:sldIdLst>
  <p:sldSz cx="9144000" cy="5143500" type="screen16x9"/>
  <p:notesSz cx="6858000" cy="9144000"/>
  <p:embeddedFontLst>
    <p:embeddedFont>
      <p:font typeface="Quicksand" panose="020B0604020202020204" charset="0"/>
      <p:regular r:id="rId8"/>
      <p:bold r:id="rId9"/>
    </p:embeddedFont>
    <p:embeddedFont>
      <p:font typeface="Ubuntu" panose="020B0604020202020204" charset="0"/>
      <p:regular r:id="rId10"/>
      <p:bold r:id="rId11"/>
      <p:italic r:id="rId12"/>
      <p:boldItalic r:id="rId13"/>
    </p:embeddedFont>
  </p:embeddedFontLst>
  <p:defaultText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02A58D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8EDC127C-1CC3-4A33-93B0-D197DDA5FDC0}">
  <a:tblStyle styleId="{8EDC127C-1CC3-4A33-93B0-D197DDA5FDC0}" styleName="Table_0">
    <a:wholeTbl>
      <a:tcTxStyle>
        <a:font>
          <a:latin typeface="Arial"/>
          <a:ea typeface="Arial"/>
          <a:cs typeface="Arial"/>
        </a:font>
        <a:srgbClr val="000000"/>
      </a:tcTxStyle>
      <a:tcStyle>
        <a:tcBdr>
          <a:lef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left>
          <a:righ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right>
          <a:top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top>
          <a:bottom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bottom>
          <a:insideH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H>
          <a:insideV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V>
        </a:tcBdr>
      </a:tcStyle>
    </a:wholeTbl>
    <a:band1H>
      <a:tcTxStyle/>
      <a:tcStyle>
        <a:tcBdr/>
      </a:tcStyle>
    </a:band1H>
    <a:band2H>
      <a:tcTxStyle/>
      <a:tcStyle>
        <a:tcBdr/>
      </a:tcStyle>
    </a:band2H>
    <a:band1V>
      <a:tcTxStyle/>
      <a:tcStyle>
        <a:tcBdr/>
      </a:tcStyle>
    </a:band1V>
    <a:band2V>
      <a:tcTxStyle/>
      <a:tcStyle>
        <a:tcBdr/>
      </a:tcStyle>
    </a:band2V>
    <a:lastCol>
      <a:tcTxStyle/>
      <a:tcStyle>
        <a:tcBdr/>
      </a:tcStyle>
    </a:lastCol>
    <a:firstCol>
      <a:tcTxStyle/>
      <a:tcStyle>
        <a:tcBdr/>
      </a:tcStyle>
    </a:firstCol>
    <a:lastRow>
      <a:tcTxStyle/>
      <a:tcStyle>
        <a:tcBdr/>
      </a:tcStyle>
    </a:lastRow>
    <a:seCell>
      <a:tcTxStyle/>
      <a:tcStyle>
        <a:tcBdr/>
      </a:tcStyle>
    </a:seCell>
    <a:swCell>
      <a:tcTxStyle/>
      <a:tcStyle>
        <a:tcBdr/>
      </a:tcStyle>
    </a:swCell>
    <a:firstRow>
      <a:tcTxStyle/>
      <a:tcStyle>
        <a:tcBdr/>
      </a:tcStyle>
    </a:firstRow>
    <a:neCell>
      <a:tcTxStyle/>
      <a:tcStyle>
        <a:tcBdr/>
      </a:tcStyle>
    </a:neCell>
    <a:nwCell>
      <a:tcTxStyle/>
      <a:tcStyle>
        <a:tcBdr/>
      </a:tcStyle>
    </a:nwCel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3235" autoAdjust="0"/>
    <p:restoredTop sz="94660"/>
  </p:normalViewPr>
  <p:slideViewPr>
    <p:cSldViewPr snapToGrid="0">
      <p:cViewPr varScale="1">
        <p:scale>
          <a:sx n="89" d="100"/>
          <a:sy n="89" d="100"/>
        </p:scale>
        <p:origin x="942" y="66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font" Target="fonts/font1.fntdata"/><Relationship Id="rId13" Type="http://schemas.openxmlformats.org/officeDocument/2006/relationships/font" Target="fonts/font6.fntdata"/><Relationship Id="rId3" Type="http://schemas.openxmlformats.org/officeDocument/2006/relationships/slide" Target="slides/slide2.xml"/><Relationship Id="rId7" Type="http://schemas.openxmlformats.org/officeDocument/2006/relationships/notesMaster" Target="notesMasters/notesMaster1.xml"/><Relationship Id="rId12" Type="http://schemas.openxmlformats.org/officeDocument/2006/relationships/font" Target="fonts/font5.fntdata"/><Relationship Id="rId17" Type="http://schemas.openxmlformats.org/officeDocument/2006/relationships/tableStyles" Target="tableStyles.xml"/><Relationship Id="rId2" Type="http://schemas.openxmlformats.org/officeDocument/2006/relationships/slide" Target="slides/slide1.xml"/><Relationship Id="rId16" Type="http://schemas.openxmlformats.org/officeDocument/2006/relationships/theme" Target="theme/theme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font" Target="fonts/font4.fntdata"/><Relationship Id="rId5" Type="http://schemas.openxmlformats.org/officeDocument/2006/relationships/slide" Target="slides/slide4.xml"/><Relationship Id="rId15" Type="http://schemas.openxmlformats.org/officeDocument/2006/relationships/viewProps" Target="viewProps.xml"/><Relationship Id="rId10" Type="http://schemas.openxmlformats.org/officeDocument/2006/relationships/font" Target="fonts/font3.fntdata"/><Relationship Id="rId4" Type="http://schemas.openxmlformats.org/officeDocument/2006/relationships/slide" Target="slides/slide3.xml"/><Relationship Id="rId9" Type="http://schemas.openxmlformats.org/officeDocument/2006/relationships/font" Target="fonts/font2.fntdata"/><Relationship Id="rId14" Type="http://schemas.openxmlformats.org/officeDocument/2006/relationships/presProps" Target="presProps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75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4" name="Google Shape;4;n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1pPr>
            <a:lvl2pPr marL="914400" lvl="1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2pPr>
            <a:lvl3pPr marL="1371600" lvl="2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3pPr>
            <a:lvl4pPr marL="1828800" lvl="3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4pPr>
            <a:lvl5pPr marL="2286000" lvl="4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5pPr>
            <a:lvl6pPr marL="2743200" lvl="5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6pPr>
            <a:lvl7pPr marL="3200400" lvl="6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7pPr>
            <a:lvl8pPr marL="3657600" lvl="7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8pPr>
            <a:lvl9pPr marL="4114800" lvl="8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notes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15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546" name="Google Shape;41546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1547" name="Google Shape;41547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27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787" name="Google Shape;42787;g9d3b6f0f6e_0_3081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2788" name="Google Shape;42788;g9d3b6f0f6e_0_3081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22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223" name="Google Shape;42223;ga07605ea62_0_149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2224" name="Google Shape;42224;ga07605ea62_0_149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35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559" name="Google Shape;43559;ga3d2f7d0ab_0_1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3560" name="Google Shape;43560;ga3d2f7d0ab_0_1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32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213" name="Google Shape;43213;g9c53951f79_0_1029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3214" name="Google Shape;43214;g9c53951f79_0_1029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3" Type="http://schemas.openxmlformats.org/officeDocument/2006/relationships/hyperlink" Target="https://www.flaticon.com/?utm_source=slidesgo_template&amp;utm_medium=referral-link&amp;utm_campaign=s%20g_resources&amp;utm_content=flaticon" TargetMode="External"/><Relationship Id="rId2" Type="http://schemas.openxmlformats.org/officeDocument/2006/relationships/hyperlink" Target="http://bit.ly/2Tynxth" TargetMode="External"/><Relationship Id="rId1" Type="http://schemas.openxmlformats.org/officeDocument/2006/relationships/slideMaster" Target="../slideMasters/slideMaster1.xml"/><Relationship Id="rId5" Type="http://schemas.openxmlformats.org/officeDocument/2006/relationships/hyperlink" Target="https://stories.freepik.com/?utm=www.freepik.com&amp;_ga=2.77689172.1591764660.1597317048-1155750976.1541220006" TargetMode="External"/><Relationship Id="rId4" Type="http://schemas.openxmlformats.org/officeDocument/2006/relationships/hyperlink" Target="https://www.freepik.com/?utm_source=slidesgo_template&amp;utm_medium=referral-link&amp;utm_campaign=s%20g_resources&amp;utm_content=freepik" TargetMode="Externa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oogle Shape;9;p2"/>
          <p:cNvGrpSpPr/>
          <p:nvPr/>
        </p:nvGrpSpPr>
        <p:grpSpPr>
          <a:xfrm>
            <a:off x="-800996" y="-747225"/>
            <a:ext cx="10780493" cy="6775994"/>
            <a:chOff x="-800996" y="-747225"/>
            <a:chExt cx="10780493" cy="6775994"/>
          </a:xfrm>
        </p:grpSpPr>
        <p:sp>
          <p:nvSpPr>
            <p:cNvPr id="10" name="Google Shape;10;p2"/>
            <p:cNvSpPr/>
            <p:nvPr/>
          </p:nvSpPr>
          <p:spPr>
            <a:xfrm rot="-6012833">
              <a:off x="7628125" y="-1032139"/>
              <a:ext cx="1605544" cy="2857779"/>
            </a:xfrm>
            <a:prstGeom prst="triangle">
              <a:avLst>
                <a:gd name="adj" fmla="val 70998"/>
              </a:avLst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11;p2"/>
            <p:cNvGrpSpPr/>
            <p:nvPr/>
          </p:nvGrpSpPr>
          <p:grpSpPr>
            <a:xfrm rot="1087764">
              <a:off x="-582275" y="1395431"/>
              <a:ext cx="3119181" cy="1903462"/>
              <a:chOff x="4233250" y="3116575"/>
              <a:chExt cx="2401825" cy="1465700"/>
            </a:xfrm>
          </p:grpSpPr>
          <p:sp>
            <p:nvSpPr>
              <p:cNvPr id="12" name="Google Shape;12;p2"/>
              <p:cNvSpPr/>
              <p:nvPr/>
            </p:nvSpPr>
            <p:spPr>
              <a:xfrm>
                <a:off x="6620850" y="3116575"/>
                <a:ext cx="14225" cy="19975"/>
              </a:xfrm>
              <a:custGeom>
                <a:avLst/>
                <a:gdLst/>
                <a:ahLst/>
                <a:cxnLst/>
                <a:rect l="l" t="t" r="r" b="b"/>
                <a:pathLst>
                  <a:path w="569" h="799" extrusionOk="0">
                    <a:moveTo>
                      <a:pt x="556" y="1"/>
                    </a:moveTo>
                    <a:cubicBezTo>
                      <a:pt x="90" y="1"/>
                      <a:pt x="1" y="669"/>
                      <a:pt x="461" y="799"/>
                    </a:cubicBezTo>
                    <a:lnTo>
                      <a:pt x="568" y="1"/>
                    </a:lnTo>
                    <a:cubicBezTo>
                      <a:pt x="564" y="1"/>
                      <a:pt x="560" y="1"/>
                      <a:pt x="55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" name="Google Shape;13;p2"/>
              <p:cNvSpPr/>
              <p:nvPr/>
            </p:nvSpPr>
            <p:spPr>
              <a:xfrm>
                <a:off x="6590700" y="3147250"/>
                <a:ext cx="241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8" extrusionOk="0">
                    <a:moveTo>
                      <a:pt x="548" y="0"/>
                    </a:moveTo>
                    <a:cubicBezTo>
                      <a:pt x="191" y="0"/>
                      <a:pt x="0" y="441"/>
                      <a:pt x="250" y="703"/>
                    </a:cubicBezTo>
                    <a:cubicBezTo>
                      <a:pt x="336" y="789"/>
                      <a:pt x="441" y="827"/>
                      <a:pt x="544" y="827"/>
                    </a:cubicBezTo>
                    <a:cubicBezTo>
                      <a:pt x="755" y="827"/>
                      <a:pt x="957" y="665"/>
                      <a:pt x="965" y="417"/>
                    </a:cubicBezTo>
                    <a:cubicBezTo>
                      <a:pt x="965" y="203"/>
                      <a:pt x="786" y="24"/>
                      <a:pt x="572" y="12"/>
                    </a:cubicBezTo>
                    <a:lnTo>
                      <a:pt x="548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" name="Google Shape;14;p2"/>
              <p:cNvSpPr/>
              <p:nvPr/>
            </p:nvSpPr>
            <p:spPr>
              <a:xfrm>
                <a:off x="6560025" y="3178200"/>
                <a:ext cx="23850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54" h="820" extrusionOk="0">
                    <a:moveTo>
                      <a:pt x="549" y="0"/>
                    </a:moveTo>
                    <a:cubicBezTo>
                      <a:pt x="179" y="0"/>
                      <a:pt x="1" y="441"/>
                      <a:pt x="251" y="703"/>
                    </a:cubicBezTo>
                    <a:cubicBezTo>
                      <a:pt x="335" y="783"/>
                      <a:pt x="437" y="819"/>
                      <a:pt x="537" y="819"/>
                    </a:cubicBezTo>
                    <a:cubicBezTo>
                      <a:pt x="750" y="819"/>
                      <a:pt x="953" y="656"/>
                      <a:pt x="953" y="405"/>
                    </a:cubicBezTo>
                    <a:cubicBezTo>
                      <a:pt x="953" y="191"/>
                      <a:pt x="787" y="0"/>
                      <a:pt x="5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" name="Google Shape;15;p2"/>
              <p:cNvSpPr/>
              <p:nvPr/>
            </p:nvSpPr>
            <p:spPr>
              <a:xfrm>
                <a:off x="6588975" y="3208725"/>
                <a:ext cx="279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1117" h="828" extrusionOk="0">
                    <a:moveTo>
                      <a:pt x="543" y="0"/>
                    </a:moveTo>
                    <a:cubicBezTo>
                      <a:pt x="51" y="0"/>
                      <a:pt x="0" y="793"/>
                      <a:pt x="545" y="827"/>
                    </a:cubicBezTo>
                    <a:lnTo>
                      <a:pt x="617" y="827"/>
                    </a:lnTo>
                    <a:cubicBezTo>
                      <a:pt x="1117" y="768"/>
                      <a:pt x="1117" y="53"/>
                      <a:pt x="617" y="6"/>
                    </a:cubicBezTo>
                    <a:cubicBezTo>
                      <a:pt x="591" y="2"/>
                      <a:pt x="567" y="0"/>
                      <a:pt x="54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" name="Google Shape;16;p2"/>
              <p:cNvSpPr/>
              <p:nvPr/>
            </p:nvSpPr>
            <p:spPr>
              <a:xfrm>
                <a:off x="6559725" y="3239525"/>
                <a:ext cx="24150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5" extrusionOk="0">
                    <a:moveTo>
                      <a:pt x="561" y="0"/>
                    </a:moveTo>
                    <a:cubicBezTo>
                      <a:pt x="191" y="0"/>
                      <a:pt x="1" y="441"/>
                      <a:pt x="263" y="703"/>
                    </a:cubicBezTo>
                    <a:cubicBezTo>
                      <a:pt x="347" y="787"/>
                      <a:pt x="450" y="824"/>
                      <a:pt x="551" y="824"/>
                    </a:cubicBezTo>
                    <a:cubicBezTo>
                      <a:pt x="763" y="824"/>
                      <a:pt x="965" y="659"/>
                      <a:pt x="965" y="417"/>
                    </a:cubicBezTo>
                    <a:cubicBezTo>
                      <a:pt x="965" y="191"/>
                      <a:pt x="799" y="0"/>
                      <a:pt x="57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" name="Google Shape;17;p2"/>
              <p:cNvSpPr/>
              <p:nvPr/>
            </p:nvSpPr>
            <p:spPr>
              <a:xfrm>
                <a:off x="6590700" y="3270175"/>
                <a:ext cx="21450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858" h="823" extrusionOk="0">
                    <a:moveTo>
                      <a:pt x="548" y="0"/>
                    </a:moveTo>
                    <a:cubicBezTo>
                      <a:pt x="0" y="0"/>
                      <a:pt x="0" y="822"/>
                      <a:pt x="548" y="822"/>
                    </a:cubicBezTo>
                    <a:cubicBezTo>
                      <a:pt x="631" y="822"/>
                      <a:pt x="703" y="798"/>
                      <a:pt x="774" y="751"/>
                    </a:cubicBezTo>
                    <a:lnTo>
                      <a:pt x="857" y="155"/>
                    </a:lnTo>
                    <a:cubicBezTo>
                      <a:pt x="786" y="72"/>
                      <a:pt x="679" y="12"/>
                      <a:pt x="572" y="12"/>
                    </a:cubicBezTo>
                    <a:lnTo>
                      <a:pt x="548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" name="Google Shape;18;p2"/>
              <p:cNvSpPr/>
              <p:nvPr/>
            </p:nvSpPr>
            <p:spPr>
              <a:xfrm>
                <a:off x="6559725" y="3301125"/>
                <a:ext cx="24150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5" extrusionOk="0">
                    <a:moveTo>
                      <a:pt x="561" y="1"/>
                    </a:moveTo>
                    <a:cubicBezTo>
                      <a:pt x="191" y="1"/>
                      <a:pt x="1" y="441"/>
                      <a:pt x="263" y="703"/>
                    </a:cubicBezTo>
                    <a:cubicBezTo>
                      <a:pt x="347" y="787"/>
                      <a:pt x="449" y="825"/>
                      <a:pt x="549" y="825"/>
                    </a:cubicBezTo>
                    <a:cubicBezTo>
                      <a:pt x="762" y="825"/>
                      <a:pt x="965" y="656"/>
                      <a:pt x="965" y="406"/>
                    </a:cubicBezTo>
                    <a:cubicBezTo>
                      <a:pt x="965" y="191"/>
                      <a:pt x="799" y="13"/>
                      <a:pt x="57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9;p2"/>
              <p:cNvSpPr/>
              <p:nvPr/>
            </p:nvSpPr>
            <p:spPr>
              <a:xfrm>
                <a:off x="6594275" y="3332075"/>
                <a:ext cx="9550" cy="19375"/>
              </a:xfrm>
              <a:custGeom>
                <a:avLst/>
                <a:gdLst/>
                <a:ahLst/>
                <a:cxnLst/>
                <a:rect l="l" t="t" r="r" b="b"/>
                <a:pathLst>
                  <a:path w="382" h="775" extrusionOk="0">
                    <a:moveTo>
                      <a:pt x="381" y="1"/>
                    </a:moveTo>
                    <a:lnTo>
                      <a:pt x="381" y="1"/>
                    </a:lnTo>
                    <a:cubicBezTo>
                      <a:pt x="167" y="13"/>
                      <a:pt x="12" y="191"/>
                      <a:pt x="12" y="394"/>
                    </a:cubicBezTo>
                    <a:lnTo>
                      <a:pt x="0" y="394"/>
                    </a:lnTo>
                    <a:cubicBezTo>
                      <a:pt x="0" y="561"/>
                      <a:pt x="107" y="715"/>
                      <a:pt x="262" y="775"/>
                    </a:cubicBezTo>
                    <a:lnTo>
                      <a:pt x="38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" name="Google Shape;20;p2"/>
              <p:cNvSpPr/>
              <p:nvPr/>
            </p:nvSpPr>
            <p:spPr>
              <a:xfrm>
                <a:off x="6560025" y="3362450"/>
                <a:ext cx="23850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54" h="825" extrusionOk="0">
                    <a:moveTo>
                      <a:pt x="549" y="0"/>
                    </a:moveTo>
                    <a:cubicBezTo>
                      <a:pt x="179" y="0"/>
                      <a:pt x="1" y="441"/>
                      <a:pt x="251" y="703"/>
                    </a:cubicBezTo>
                    <a:cubicBezTo>
                      <a:pt x="335" y="787"/>
                      <a:pt x="438" y="825"/>
                      <a:pt x="539" y="825"/>
                    </a:cubicBezTo>
                    <a:cubicBezTo>
                      <a:pt x="751" y="825"/>
                      <a:pt x="953" y="659"/>
                      <a:pt x="953" y="417"/>
                    </a:cubicBezTo>
                    <a:cubicBezTo>
                      <a:pt x="953" y="191"/>
                      <a:pt x="787" y="12"/>
                      <a:pt x="5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21;p2"/>
              <p:cNvSpPr/>
              <p:nvPr/>
            </p:nvSpPr>
            <p:spPr>
              <a:xfrm>
                <a:off x="6560025" y="3424075"/>
                <a:ext cx="23850" cy="20475"/>
              </a:xfrm>
              <a:custGeom>
                <a:avLst/>
                <a:gdLst/>
                <a:ahLst/>
                <a:cxnLst/>
                <a:rect l="l" t="t" r="r" b="b"/>
                <a:pathLst>
                  <a:path w="954" h="819" extrusionOk="0">
                    <a:moveTo>
                      <a:pt x="549" y="0"/>
                    </a:moveTo>
                    <a:cubicBezTo>
                      <a:pt x="179" y="0"/>
                      <a:pt x="1" y="441"/>
                      <a:pt x="251" y="702"/>
                    </a:cubicBezTo>
                    <a:cubicBezTo>
                      <a:pt x="335" y="783"/>
                      <a:pt x="437" y="819"/>
                      <a:pt x="537" y="819"/>
                    </a:cubicBezTo>
                    <a:cubicBezTo>
                      <a:pt x="750" y="819"/>
                      <a:pt x="953" y="656"/>
                      <a:pt x="953" y="405"/>
                    </a:cubicBezTo>
                    <a:cubicBezTo>
                      <a:pt x="953" y="191"/>
                      <a:pt x="775" y="12"/>
                      <a:pt x="560" y="12"/>
                    </a:cubicBezTo>
                    <a:lnTo>
                      <a:pt x="54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" name="Google Shape;22;p2"/>
              <p:cNvSpPr/>
              <p:nvPr/>
            </p:nvSpPr>
            <p:spPr>
              <a:xfrm>
                <a:off x="6529975" y="3147250"/>
                <a:ext cx="2800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822" extrusionOk="0">
                    <a:moveTo>
                      <a:pt x="524" y="0"/>
                    </a:moveTo>
                    <a:cubicBezTo>
                      <a:pt x="0" y="48"/>
                      <a:pt x="36" y="822"/>
                      <a:pt x="560" y="822"/>
                    </a:cubicBezTo>
                    <a:cubicBezTo>
                      <a:pt x="1072" y="822"/>
                      <a:pt x="1120" y="48"/>
                      <a:pt x="59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23;p2"/>
              <p:cNvSpPr/>
              <p:nvPr/>
            </p:nvSpPr>
            <p:spPr>
              <a:xfrm>
                <a:off x="6498425" y="3178200"/>
                <a:ext cx="24125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0" extrusionOk="0">
                    <a:moveTo>
                      <a:pt x="548" y="0"/>
                    </a:moveTo>
                    <a:cubicBezTo>
                      <a:pt x="191" y="0"/>
                      <a:pt x="0" y="441"/>
                      <a:pt x="262" y="703"/>
                    </a:cubicBezTo>
                    <a:cubicBezTo>
                      <a:pt x="346" y="783"/>
                      <a:pt x="448" y="819"/>
                      <a:pt x="548" y="819"/>
                    </a:cubicBezTo>
                    <a:cubicBezTo>
                      <a:pt x="761" y="819"/>
                      <a:pt x="965" y="656"/>
                      <a:pt x="965" y="405"/>
                    </a:cubicBezTo>
                    <a:cubicBezTo>
                      <a:pt x="965" y="191"/>
                      <a:pt x="786" y="0"/>
                      <a:pt x="57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" name="Google Shape;24;p2"/>
              <p:cNvSpPr/>
              <p:nvPr/>
            </p:nvSpPr>
            <p:spPr>
              <a:xfrm>
                <a:off x="6565400" y="3127000"/>
                <a:ext cx="184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739" h="406" extrusionOk="0">
                    <a:moveTo>
                      <a:pt x="738" y="1"/>
                    </a:moveTo>
                    <a:lnTo>
                      <a:pt x="0" y="227"/>
                    </a:lnTo>
                    <a:cubicBezTo>
                      <a:pt x="71" y="332"/>
                      <a:pt x="199" y="403"/>
                      <a:pt x="340" y="405"/>
                    </a:cubicBezTo>
                    <a:lnTo>
                      <a:pt x="340" y="405"/>
                    </a:lnTo>
                    <a:cubicBezTo>
                      <a:pt x="563" y="402"/>
                      <a:pt x="738" y="225"/>
                      <a:pt x="738" y="1"/>
                    </a:cubicBezTo>
                    <a:close/>
                    <a:moveTo>
                      <a:pt x="340" y="405"/>
                    </a:moveTo>
                    <a:lnTo>
                      <a:pt x="340" y="405"/>
                    </a:lnTo>
                    <a:cubicBezTo>
                      <a:pt x="338" y="405"/>
                      <a:pt x="336" y="405"/>
                      <a:pt x="334" y="405"/>
                    </a:cubicBezTo>
                    <a:lnTo>
                      <a:pt x="345" y="405"/>
                    </a:lnTo>
                    <a:cubicBezTo>
                      <a:pt x="343" y="405"/>
                      <a:pt x="341" y="405"/>
                      <a:pt x="340" y="405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25;p2"/>
              <p:cNvSpPr/>
              <p:nvPr/>
            </p:nvSpPr>
            <p:spPr>
              <a:xfrm>
                <a:off x="6528775" y="3208850"/>
                <a:ext cx="28600" cy="20275"/>
              </a:xfrm>
              <a:custGeom>
                <a:avLst/>
                <a:gdLst/>
                <a:ahLst/>
                <a:cxnLst/>
                <a:rect l="l" t="t" r="r" b="b"/>
                <a:pathLst>
                  <a:path w="1144" h="811" extrusionOk="0">
                    <a:moveTo>
                      <a:pt x="572" y="1"/>
                    </a:moveTo>
                    <a:cubicBezTo>
                      <a:pt x="1" y="13"/>
                      <a:pt x="72" y="810"/>
                      <a:pt x="572" y="810"/>
                    </a:cubicBezTo>
                    <a:cubicBezTo>
                      <a:pt x="1084" y="810"/>
                      <a:pt x="1144" y="13"/>
                      <a:pt x="58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" name="Google Shape;26;p2"/>
              <p:cNvSpPr/>
              <p:nvPr/>
            </p:nvSpPr>
            <p:spPr>
              <a:xfrm>
                <a:off x="6498125" y="3239525"/>
                <a:ext cx="28600" cy="20250"/>
              </a:xfrm>
              <a:custGeom>
                <a:avLst/>
                <a:gdLst/>
                <a:ahLst/>
                <a:cxnLst/>
                <a:rect l="l" t="t" r="r" b="b"/>
                <a:pathLst>
                  <a:path w="1144" h="810" extrusionOk="0">
                    <a:moveTo>
                      <a:pt x="560" y="0"/>
                    </a:moveTo>
                    <a:cubicBezTo>
                      <a:pt x="0" y="12"/>
                      <a:pt x="60" y="810"/>
                      <a:pt x="572" y="810"/>
                    </a:cubicBezTo>
                    <a:cubicBezTo>
                      <a:pt x="1084" y="810"/>
                      <a:pt x="1143" y="12"/>
                      <a:pt x="58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27;p2"/>
              <p:cNvSpPr/>
              <p:nvPr/>
            </p:nvSpPr>
            <p:spPr>
              <a:xfrm>
                <a:off x="6531150" y="3270175"/>
                <a:ext cx="23850" cy="17000"/>
              </a:xfrm>
              <a:custGeom>
                <a:avLst/>
                <a:gdLst/>
                <a:ahLst/>
                <a:cxnLst/>
                <a:rect l="l" t="t" r="r" b="b"/>
                <a:pathLst>
                  <a:path w="954" h="680" extrusionOk="0">
                    <a:moveTo>
                      <a:pt x="477" y="0"/>
                    </a:moveTo>
                    <a:cubicBezTo>
                      <a:pt x="1" y="12"/>
                      <a:pt x="49" y="679"/>
                      <a:pt x="477" y="679"/>
                    </a:cubicBezTo>
                    <a:cubicBezTo>
                      <a:pt x="906" y="679"/>
                      <a:pt x="953" y="12"/>
                      <a:pt x="48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" name="Google Shape;28;p2"/>
              <p:cNvSpPr/>
              <p:nvPr/>
            </p:nvSpPr>
            <p:spPr>
              <a:xfrm>
                <a:off x="6498425" y="3301125"/>
                <a:ext cx="241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5" extrusionOk="0">
                    <a:moveTo>
                      <a:pt x="548" y="1"/>
                    </a:moveTo>
                    <a:cubicBezTo>
                      <a:pt x="179" y="1"/>
                      <a:pt x="0" y="441"/>
                      <a:pt x="262" y="703"/>
                    </a:cubicBezTo>
                    <a:cubicBezTo>
                      <a:pt x="346" y="787"/>
                      <a:pt x="448" y="825"/>
                      <a:pt x="549" y="825"/>
                    </a:cubicBezTo>
                    <a:cubicBezTo>
                      <a:pt x="761" y="825"/>
                      <a:pt x="965" y="656"/>
                      <a:pt x="965" y="406"/>
                    </a:cubicBezTo>
                    <a:cubicBezTo>
                      <a:pt x="965" y="191"/>
                      <a:pt x="786" y="13"/>
                      <a:pt x="57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29;p2"/>
              <p:cNvSpPr/>
              <p:nvPr/>
            </p:nvSpPr>
            <p:spPr>
              <a:xfrm>
                <a:off x="6529075" y="3331800"/>
                <a:ext cx="241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5" extrusionOk="0">
                    <a:moveTo>
                      <a:pt x="560" y="0"/>
                    </a:moveTo>
                    <a:cubicBezTo>
                      <a:pt x="191" y="0"/>
                      <a:pt x="1" y="441"/>
                      <a:pt x="263" y="703"/>
                    </a:cubicBezTo>
                    <a:cubicBezTo>
                      <a:pt x="347" y="787"/>
                      <a:pt x="450" y="824"/>
                      <a:pt x="551" y="824"/>
                    </a:cubicBezTo>
                    <a:cubicBezTo>
                      <a:pt x="763" y="824"/>
                      <a:pt x="965" y="659"/>
                      <a:pt x="965" y="417"/>
                    </a:cubicBezTo>
                    <a:cubicBezTo>
                      <a:pt x="965" y="191"/>
                      <a:pt x="786" y="12"/>
                      <a:pt x="57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" name="Google Shape;30;p2"/>
              <p:cNvSpPr/>
              <p:nvPr/>
            </p:nvSpPr>
            <p:spPr>
              <a:xfrm>
                <a:off x="6497825" y="3362450"/>
                <a:ext cx="2920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168" h="822" extrusionOk="0">
                    <a:moveTo>
                      <a:pt x="572" y="0"/>
                    </a:moveTo>
                    <a:cubicBezTo>
                      <a:pt x="0" y="12"/>
                      <a:pt x="72" y="822"/>
                      <a:pt x="584" y="822"/>
                    </a:cubicBezTo>
                    <a:cubicBezTo>
                      <a:pt x="1096" y="822"/>
                      <a:pt x="1167" y="12"/>
                      <a:pt x="59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" name="Google Shape;31;p2"/>
              <p:cNvSpPr/>
              <p:nvPr/>
            </p:nvSpPr>
            <p:spPr>
              <a:xfrm>
                <a:off x="6528775" y="3393400"/>
                <a:ext cx="28600" cy="19975"/>
              </a:xfrm>
              <a:custGeom>
                <a:avLst/>
                <a:gdLst/>
                <a:ahLst/>
                <a:cxnLst/>
                <a:rect l="l" t="t" r="r" b="b"/>
                <a:pathLst>
                  <a:path w="1144" h="799" extrusionOk="0">
                    <a:moveTo>
                      <a:pt x="572" y="1"/>
                    </a:moveTo>
                    <a:cubicBezTo>
                      <a:pt x="1" y="1"/>
                      <a:pt x="72" y="798"/>
                      <a:pt x="572" y="798"/>
                    </a:cubicBezTo>
                    <a:cubicBezTo>
                      <a:pt x="1084" y="798"/>
                      <a:pt x="1144" y="1"/>
                      <a:pt x="58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" name="Google Shape;32;p2"/>
              <p:cNvSpPr/>
              <p:nvPr/>
            </p:nvSpPr>
            <p:spPr>
              <a:xfrm>
                <a:off x="6498725" y="3424350"/>
                <a:ext cx="24125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0" extrusionOk="0">
                    <a:moveTo>
                      <a:pt x="560" y="1"/>
                    </a:moveTo>
                    <a:cubicBezTo>
                      <a:pt x="191" y="1"/>
                      <a:pt x="0" y="441"/>
                      <a:pt x="262" y="703"/>
                    </a:cubicBezTo>
                    <a:cubicBezTo>
                      <a:pt x="346" y="783"/>
                      <a:pt x="448" y="820"/>
                      <a:pt x="548" y="820"/>
                    </a:cubicBezTo>
                    <a:cubicBezTo>
                      <a:pt x="761" y="820"/>
                      <a:pt x="965" y="657"/>
                      <a:pt x="965" y="406"/>
                    </a:cubicBezTo>
                    <a:cubicBezTo>
                      <a:pt x="965" y="180"/>
                      <a:pt x="786" y="1"/>
                      <a:pt x="56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" name="Google Shape;33;p2"/>
              <p:cNvSpPr/>
              <p:nvPr/>
            </p:nvSpPr>
            <p:spPr>
              <a:xfrm>
                <a:off x="6530275" y="3455025"/>
                <a:ext cx="2800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822" extrusionOk="0">
                    <a:moveTo>
                      <a:pt x="524" y="0"/>
                    </a:moveTo>
                    <a:cubicBezTo>
                      <a:pt x="0" y="48"/>
                      <a:pt x="36" y="822"/>
                      <a:pt x="560" y="822"/>
                    </a:cubicBezTo>
                    <a:cubicBezTo>
                      <a:pt x="1084" y="822"/>
                      <a:pt x="1119" y="48"/>
                      <a:pt x="59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" name="Google Shape;34;p2"/>
              <p:cNvSpPr/>
              <p:nvPr/>
            </p:nvSpPr>
            <p:spPr>
              <a:xfrm>
                <a:off x="6498725" y="3485675"/>
                <a:ext cx="241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8" extrusionOk="0">
                    <a:moveTo>
                      <a:pt x="560" y="1"/>
                    </a:moveTo>
                    <a:cubicBezTo>
                      <a:pt x="191" y="1"/>
                      <a:pt x="0" y="453"/>
                      <a:pt x="262" y="703"/>
                    </a:cubicBezTo>
                    <a:cubicBezTo>
                      <a:pt x="348" y="789"/>
                      <a:pt x="453" y="827"/>
                      <a:pt x="555" y="827"/>
                    </a:cubicBezTo>
                    <a:cubicBezTo>
                      <a:pt x="766" y="827"/>
                      <a:pt x="965" y="665"/>
                      <a:pt x="965" y="417"/>
                    </a:cubicBezTo>
                    <a:cubicBezTo>
                      <a:pt x="965" y="191"/>
                      <a:pt x="798" y="1"/>
                      <a:pt x="57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" name="Google Shape;35;p2"/>
              <p:cNvSpPr/>
              <p:nvPr/>
            </p:nvSpPr>
            <p:spPr>
              <a:xfrm>
                <a:off x="6563900" y="3485675"/>
                <a:ext cx="17300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692" h="823" extrusionOk="0">
                    <a:moveTo>
                      <a:pt x="405" y="1"/>
                    </a:moveTo>
                    <a:cubicBezTo>
                      <a:pt x="179" y="1"/>
                      <a:pt x="1" y="179"/>
                      <a:pt x="1" y="405"/>
                    </a:cubicBezTo>
                    <a:lnTo>
                      <a:pt x="1" y="417"/>
                    </a:lnTo>
                    <a:cubicBezTo>
                      <a:pt x="1" y="644"/>
                      <a:pt x="179" y="822"/>
                      <a:pt x="405" y="822"/>
                    </a:cubicBezTo>
                    <a:cubicBezTo>
                      <a:pt x="477" y="822"/>
                      <a:pt x="536" y="810"/>
                      <a:pt x="596" y="774"/>
                    </a:cubicBezTo>
                    <a:lnTo>
                      <a:pt x="691" y="120"/>
                    </a:lnTo>
                    <a:cubicBezTo>
                      <a:pt x="608" y="48"/>
                      <a:pt x="513" y="1"/>
                      <a:pt x="40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" name="Google Shape;36;p2"/>
              <p:cNvSpPr/>
              <p:nvPr/>
            </p:nvSpPr>
            <p:spPr>
              <a:xfrm>
                <a:off x="6536375" y="3515300"/>
                <a:ext cx="21825" cy="14950"/>
              </a:xfrm>
              <a:custGeom>
                <a:avLst/>
                <a:gdLst/>
                <a:ahLst/>
                <a:cxnLst/>
                <a:rect l="l" t="t" r="r" b="b"/>
                <a:pathLst>
                  <a:path w="873" h="598" extrusionOk="0">
                    <a:moveTo>
                      <a:pt x="455" y="0"/>
                    </a:moveTo>
                    <a:cubicBezTo>
                      <a:pt x="408" y="0"/>
                      <a:pt x="357" y="13"/>
                      <a:pt x="304" y="42"/>
                    </a:cubicBezTo>
                    <a:lnTo>
                      <a:pt x="280" y="42"/>
                    </a:lnTo>
                    <a:lnTo>
                      <a:pt x="280" y="54"/>
                    </a:lnTo>
                    <a:cubicBezTo>
                      <a:pt x="0" y="234"/>
                      <a:pt x="173" y="598"/>
                      <a:pt x="433" y="598"/>
                    </a:cubicBezTo>
                    <a:cubicBezTo>
                      <a:pt x="483" y="598"/>
                      <a:pt x="536" y="585"/>
                      <a:pt x="590" y="554"/>
                    </a:cubicBezTo>
                    <a:cubicBezTo>
                      <a:pt x="872" y="392"/>
                      <a:pt x="719" y="0"/>
                      <a:pt x="45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" name="Google Shape;37;p2"/>
              <p:cNvSpPr/>
              <p:nvPr/>
            </p:nvSpPr>
            <p:spPr>
              <a:xfrm>
                <a:off x="6507250" y="3544800"/>
                <a:ext cx="21275" cy="15125"/>
              </a:xfrm>
              <a:custGeom>
                <a:avLst/>
                <a:gdLst/>
                <a:ahLst/>
                <a:cxnLst/>
                <a:rect l="l" t="t" r="r" b="b"/>
                <a:pathLst>
                  <a:path w="851" h="605" extrusionOk="0">
                    <a:moveTo>
                      <a:pt x="432" y="0"/>
                    </a:moveTo>
                    <a:cubicBezTo>
                      <a:pt x="365" y="0"/>
                      <a:pt x="295" y="26"/>
                      <a:pt x="231" y="88"/>
                    </a:cubicBezTo>
                    <a:lnTo>
                      <a:pt x="219" y="88"/>
                    </a:lnTo>
                    <a:lnTo>
                      <a:pt x="219" y="100"/>
                    </a:lnTo>
                    <a:cubicBezTo>
                      <a:pt x="0" y="328"/>
                      <a:pt x="207" y="604"/>
                      <a:pt x="438" y="604"/>
                    </a:cubicBezTo>
                    <a:cubicBezTo>
                      <a:pt x="510" y="604"/>
                      <a:pt x="583" y="578"/>
                      <a:pt x="647" y="517"/>
                    </a:cubicBezTo>
                    <a:cubicBezTo>
                      <a:pt x="850" y="305"/>
                      <a:pt x="661" y="0"/>
                      <a:pt x="43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" name="Google Shape;38;p2"/>
              <p:cNvSpPr/>
              <p:nvPr/>
            </p:nvSpPr>
            <p:spPr>
              <a:xfrm>
                <a:off x="6563900" y="3547300"/>
                <a:ext cx="8650" cy="19075"/>
              </a:xfrm>
              <a:custGeom>
                <a:avLst/>
                <a:gdLst/>
                <a:ahLst/>
                <a:cxnLst/>
                <a:rect l="l" t="t" r="r" b="b"/>
                <a:pathLst>
                  <a:path w="346" h="763" extrusionOk="0">
                    <a:moveTo>
                      <a:pt x="346" y="0"/>
                    </a:moveTo>
                    <a:lnTo>
                      <a:pt x="346" y="0"/>
                    </a:lnTo>
                    <a:cubicBezTo>
                      <a:pt x="144" y="24"/>
                      <a:pt x="1" y="203"/>
                      <a:pt x="1" y="393"/>
                    </a:cubicBezTo>
                    <a:cubicBezTo>
                      <a:pt x="1" y="548"/>
                      <a:pt x="96" y="691"/>
                      <a:pt x="239" y="762"/>
                    </a:cubicBezTo>
                    <a:lnTo>
                      <a:pt x="346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" name="Google Shape;39;p2"/>
              <p:cNvSpPr/>
              <p:nvPr/>
            </p:nvSpPr>
            <p:spPr>
              <a:xfrm>
                <a:off x="6529675" y="3577650"/>
                <a:ext cx="241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5" extrusionOk="0">
                    <a:moveTo>
                      <a:pt x="548" y="1"/>
                    </a:moveTo>
                    <a:cubicBezTo>
                      <a:pt x="179" y="1"/>
                      <a:pt x="0" y="441"/>
                      <a:pt x="262" y="703"/>
                    </a:cubicBezTo>
                    <a:cubicBezTo>
                      <a:pt x="343" y="788"/>
                      <a:pt x="445" y="825"/>
                      <a:pt x="545" y="825"/>
                    </a:cubicBezTo>
                    <a:cubicBezTo>
                      <a:pt x="757" y="825"/>
                      <a:pt x="965" y="659"/>
                      <a:pt x="965" y="417"/>
                    </a:cubicBezTo>
                    <a:cubicBezTo>
                      <a:pt x="965" y="191"/>
                      <a:pt x="774" y="1"/>
                      <a:pt x="54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" name="Google Shape;40;p2"/>
              <p:cNvSpPr/>
              <p:nvPr/>
            </p:nvSpPr>
            <p:spPr>
              <a:xfrm>
                <a:off x="6499025" y="3608600"/>
                <a:ext cx="23825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953" h="816" extrusionOk="0">
                    <a:moveTo>
                      <a:pt x="548" y="1"/>
                    </a:moveTo>
                    <a:cubicBezTo>
                      <a:pt x="179" y="1"/>
                      <a:pt x="0" y="441"/>
                      <a:pt x="250" y="691"/>
                    </a:cubicBezTo>
                    <a:cubicBezTo>
                      <a:pt x="336" y="777"/>
                      <a:pt x="441" y="816"/>
                      <a:pt x="543" y="816"/>
                    </a:cubicBezTo>
                    <a:cubicBezTo>
                      <a:pt x="754" y="816"/>
                      <a:pt x="953" y="654"/>
                      <a:pt x="953" y="406"/>
                    </a:cubicBezTo>
                    <a:cubicBezTo>
                      <a:pt x="953" y="179"/>
                      <a:pt x="774" y="1"/>
                      <a:pt x="54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" name="Google Shape;41;p2"/>
              <p:cNvSpPr/>
              <p:nvPr/>
            </p:nvSpPr>
            <p:spPr>
              <a:xfrm>
                <a:off x="6530275" y="3639275"/>
                <a:ext cx="28000" cy="2025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810" extrusionOk="0">
                    <a:moveTo>
                      <a:pt x="524" y="0"/>
                    </a:moveTo>
                    <a:cubicBezTo>
                      <a:pt x="0" y="48"/>
                      <a:pt x="36" y="810"/>
                      <a:pt x="560" y="810"/>
                    </a:cubicBezTo>
                    <a:cubicBezTo>
                      <a:pt x="1084" y="810"/>
                      <a:pt x="1119" y="48"/>
                      <a:pt x="59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" name="Google Shape;42;p2"/>
              <p:cNvSpPr/>
              <p:nvPr/>
            </p:nvSpPr>
            <p:spPr>
              <a:xfrm>
                <a:off x="6499025" y="3669925"/>
                <a:ext cx="238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53" h="825" extrusionOk="0">
                    <a:moveTo>
                      <a:pt x="548" y="1"/>
                    </a:moveTo>
                    <a:cubicBezTo>
                      <a:pt x="179" y="1"/>
                      <a:pt x="0" y="441"/>
                      <a:pt x="250" y="703"/>
                    </a:cubicBezTo>
                    <a:cubicBezTo>
                      <a:pt x="334" y="787"/>
                      <a:pt x="436" y="824"/>
                      <a:pt x="537" y="824"/>
                    </a:cubicBezTo>
                    <a:cubicBezTo>
                      <a:pt x="749" y="824"/>
                      <a:pt x="953" y="656"/>
                      <a:pt x="953" y="405"/>
                    </a:cubicBezTo>
                    <a:cubicBezTo>
                      <a:pt x="953" y="179"/>
                      <a:pt x="774" y="1"/>
                      <a:pt x="54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" name="Google Shape;43;p2"/>
              <p:cNvSpPr/>
              <p:nvPr/>
            </p:nvSpPr>
            <p:spPr>
              <a:xfrm>
                <a:off x="6532950" y="3700875"/>
                <a:ext cx="16700" cy="20275"/>
              </a:xfrm>
              <a:custGeom>
                <a:avLst/>
                <a:gdLst/>
                <a:ahLst/>
                <a:cxnLst/>
                <a:rect l="l" t="t" r="r" b="b"/>
                <a:pathLst>
                  <a:path w="668" h="811" extrusionOk="0">
                    <a:moveTo>
                      <a:pt x="417" y="1"/>
                    </a:moveTo>
                    <a:cubicBezTo>
                      <a:pt x="191" y="1"/>
                      <a:pt x="0" y="179"/>
                      <a:pt x="0" y="406"/>
                    </a:cubicBezTo>
                    <a:lnTo>
                      <a:pt x="12" y="406"/>
                    </a:lnTo>
                    <a:cubicBezTo>
                      <a:pt x="12" y="632"/>
                      <a:pt x="191" y="810"/>
                      <a:pt x="417" y="810"/>
                    </a:cubicBezTo>
                    <a:cubicBezTo>
                      <a:pt x="465" y="810"/>
                      <a:pt x="524" y="799"/>
                      <a:pt x="572" y="775"/>
                    </a:cubicBezTo>
                    <a:lnTo>
                      <a:pt x="667" y="96"/>
                    </a:lnTo>
                    <a:cubicBezTo>
                      <a:pt x="596" y="37"/>
                      <a:pt x="500" y="1"/>
                      <a:pt x="41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" name="Google Shape;44;p2"/>
              <p:cNvSpPr/>
              <p:nvPr/>
            </p:nvSpPr>
            <p:spPr>
              <a:xfrm>
                <a:off x="6499025" y="3731250"/>
                <a:ext cx="238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53" h="828" extrusionOk="0">
                    <a:moveTo>
                      <a:pt x="548" y="0"/>
                    </a:moveTo>
                    <a:cubicBezTo>
                      <a:pt x="179" y="0"/>
                      <a:pt x="0" y="453"/>
                      <a:pt x="250" y="703"/>
                    </a:cubicBezTo>
                    <a:cubicBezTo>
                      <a:pt x="336" y="789"/>
                      <a:pt x="441" y="827"/>
                      <a:pt x="543" y="827"/>
                    </a:cubicBezTo>
                    <a:cubicBezTo>
                      <a:pt x="754" y="827"/>
                      <a:pt x="953" y="665"/>
                      <a:pt x="953" y="417"/>
                    </a:cubicBezTo>
                    <a:cubicBezTo>
                      <a:pt x="953" y="191"/>
                      <a:pt x="774" y="0"/>
                      <a:pt x="54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" name="Google Shape;45;p2"/>
              <p:cNvSpPr/>
              <p:nvPr/>
            </p:nvSpPr>
            <p:spPr>
              <a:xfrm>
                <a:off x="6532950" y="3762200"/>
                <a:ext cx="8050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322" h="751" extrusionOk="0">
                    <a:moveTo>
                      <a:pt x="322" y="0"/>
                    </a:moveTo>
                    <a:lnTo>
                      <a:pt x="322" y="0"/>
                    </a:lnTo>
                    <a:cubicBezTo>
                      <a:pt x="131" y="48"/>
                      <a:pt x="0" y="215"/>
                      <a:pt x="12" y="405"/>
                    </a:cubicBezTo>
                    <a:cubicBezTo>
                      <a:pt x="12" y="548"/>
                      <a:pt x="96" y="679"/>
                      <a:pt x="215" y="751"/>
                    </a:cubicBezTo>
                    <a:lnTo>
                      <a:pt x="322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" name="Google Shape;46;p2"/>
              <p:cNvSpPr/>
              <p:nvPr/>
            </p:nvSpPr>
            <p:spPr>
              <a:xfrm>
                <a:off x="6499025" y="3792850"/>
                <a:ext cx="23825" cy="20650"/>
              </a:xfrm>
              <a:custGeom>
                <a:avLst/>
                <a:gdLst/>
                <a:ahLst/>
                <a:cxnLst/>
                <a:rect l="l" t="t" r="r" b="b"/>
                <a:pathLst>
                  <a:path w="953" h="826" extrusionOk="0">
                    <a:moveTo>
                      <a:pt x="548" y="1"/>
                    </a:moveTo>
                    <a:cubicBezTo>
                      <a:pt x="179" y="1"/>
                      <a:pt x="0" y="441"/>
                      <a:pt x="250" y="703"/>
                    </a:cubicBezTo>
                    <a:cubicBezTo>
                      <a:pt x="335" y="788"/>
                      <a:pt x="437" y="825"/>
                      <a:pt x="538" y="825"/>
                    </a:cubicBezTo>
                    <a:cubicBezTo>
                      <a:pt x="750" y="825"/>
                      <a:pt x="953" y="660"/>
                      <a:pt x="953" y="418"/>
                    </a:cubicBezTo>
                    <a:cubicBezTo>
                      <a:pt x="953" y="198"/>
                      <a:pt x="784" y="12"/>
                      <a:pt x="568" y="12"/>
                    </a:cubicBezTo>
                    <a:cubicBezTo>
                      <a:pt x="561" y="12"/>
                      <a:pt x="554" y="12"/>
                      <a:pt x="548" y="13"/>
                    </a:cubicBezTo>
                    <a:lnTo>
                      <a:pt x="548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" name="Google Shape;47;p2"/>
              <p:cNvSpPr/>
              <p:nvPr/>
            </p:nvSpPr>
            <p:spPr>
              <a:xfrm>
                <a:off x="6499025" y="3854475"/>
                <a:ext cx="23825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53" h="820" extrusionOk="0">
                    <a:moveTo>
                      <a:pt x="548" y="0"/>
                    </a:moveTo>
                    <a:cubicBezTo>
                      <a:pt x="179" y="0"/>
                      <a:pt x="0" y="441"/>
                      <a:pt x="250" y="703"/>
                    </a:cubicBezTo>
                    <a:cubicBezTo>
                      <a:pt x="334" y="783"/>
                      <a:pt x="436" y="819"/>
                      <a:pt x="536" y="819"/>
                    </a:cubicBezTo>
                    <a:cubicBezTo>
                      <a:pt x="749" y="819"/>
                      <a:pt x="953" y="656"/>
                      <a:pt x="953" y="405"/>
                    </a:cubicBezTo>
                    <a:cubicBezTo>
                      <a:pt x="953" y="179"/>
                      <a:pt x="774" y="0"/>
                      <a:pt x="54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" name="Google Shape;48;p2"/>
              <p:cNvSpPr/>
              <p:nvPr/>
            </p:nvSpPr>
            <p:spPr>
              <a:xfrm>
                <a:off x="6472225" y="3154675"/>
                <a:ext cx="19975" cy="12825"/>
              </a:xfrm>
              <a:custGeom>
                <a:avLst/>
                <a:gdLst/>
                <a:ahLst/>
                <a:cxnLst/>
                <a:rect l="l" t="t" r="r" b="b"/>
                <a:pathLst>
                  <a:path w="799" h="513" extrusionOk="0">
                    <a:moveTo>
                      <a:pt x="774" y="1"/>
                    </a:moveTo>
                    <a:lnTo>
                      <a:pt x="1" y="239"/>
                    </a:lnTo>
                    <a:cubicBezTo>
                      <a:pt x="60" y="406"/>
                      <a:pt x="215" y="513"/>
                      <a:pt x="382" y="513"/>
                    </a:cubicBezTo>
                    <a:cubicBezTo>
                      <a:pt x="608" y="513"/>
                      <a:pt x="786" y="334"/>
                      <a:pt x="798" y="108"/>
                    </a:cubicBezTo>
                    <a:cubicBezTo>
                      <a:pt x="786" y="72"/>
                      <a:pt x="786" y="37"/>
                      <a:pt x="77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" name="Google Shape;49;p2"/>
              <p:cNvSpPr/>
              <p:nvPr/>
            </p:nvSpPr>
            <p:spPr>
              <a:xfrm>
                <a:off x="6437100" y="3177600"/>
                <a:ext cx="241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8" extrusionOk="0">
                    <a:moveTo>
                      <a:pt x="560" y="1"/>
                    </a:moveTo>
                    <a:cubicBezTo>
                      <a:pt x="191" y="1"/>
                      <a:pt x="1" y="441"/>
                      <a:pt x="263" y="703"/>
                    </a:cubicBezTo>
                    <a:cubicBezTo>
                      <a:pt x="348" y="789"/>
                      <a:pt x="453" y="828"/>
                      <a:pt x="556" y="828"/>
                    </a:cubicBezTo>
                    <a:cubicBezTo>
                      <a:pt x="766" y="828"/>
                      <a:pt x="965" y="665"/>
                      <a:pt x="965" y="417"/>
                    </a:cubicBezTo>
                    <a:cubicBezTo>
                      <a:pt x="965" y="203"/>
                      <a:pt x="774" y="24"/>
                      <a:pt x="560" y="24"/>
                    </a:cubicBezTo>
                    <a:lnTo>
                      <a:pt x="56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" name="Google Shape;50;p2"/>
              <p:cNvSpPr/>
              <p:nvPr/>
            </p:nvSpPr>
            <p:spPr>
              <a:xfrm>
                <a:off x="6466750" y="3208475"/>
                <a:ext cx="27525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1101" h="823" extrusionOk="0">
                    <a:moveTo>
                      <a:pt x="545" y="1"/>
                    </a:moveTo>
                    <a:cubicBezTo>
                      <a:pt x="49" y="1"/>
                      <a:pt x="1" y="768"/>
                      <a:pt x="529" y="814"/>
                    </a:cubicBezTo>
                    <a:cubicBezTo>
                      <a:pt x="541" y="819"/>
                      <a:pt x="553" y="822"/>
                      <a:pt x="565" y="822"/>
                    </a:cubicBezTo>
                    <a:cubicBezTo>
                      <a:pt x="577" y="822"/>
                      <a:pt x="589" y="819"/>
                      <a:pt x="601" y="814"/>
                    </a:cubicBezTo>
                    <a:cubicBezTo>
                      <a:pt x="1101" y="778"/>
                      <a:pt x="1101" y="40"/>
                      <a:pt x="601" y="4"/>
                    </a:cubicBezTo>
                    <a:cubicBezTo>
                      <a:pt x="581" y="2"/>
                      <a:pt x="563" y="1"/>
                      <a:pt x="54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" name="Google Shape;51;p2"/>
              <p:cNvSpPr/>
              <p:nvPr/>
            </p:nvSpPr>
            <p:spPr>
              <a:xfrm>
                <a:off x="6436100" y="3239150"/>
                <a:ext cx="27525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101" h="822" extrusionOk="0">
                    <a:moveTo>
                      <a:pt x="545" y="0"/>
                    </a:moveTo>
                    <a:cubicBezTo>
                      <a:pt x="48" y="0"/>
                      <a:pt x="0" y="767"/>
                      <a:pt x="529" y="813"/>
                    </a:cubicBezTo>
                    <a:cubicBezTo>
                      <a:pt x="541" y="819"/>
                      <a:pt x="553" y="822"/>
                      <a:pt x="564" y="822"/>
                    </a:cubicBezTo>
                    <a:cubicBezTo>
                      <a:pt x="576" y="822"/>
                      <a:pt x="588" y="819"/>
                      <a:pt x="600" y="813"/>
                    </a:cubicBezTo>
                    <a:cubicBezTo>
                      <a:pt x="1100" y="777"/>
                      <a:pt x="1100" y="39"/>
                      <a:pt x="600" y="3"/>
                    </a:cubicBezTo>
                    <a:cubicBezTo>
                      <a:pt x="581" y="1"/>
                      <a:pt x="562" y="0"/>
                      <a:pt x="54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" name="Google Shape;52;p2"/>
              <p:cNvSpPr/>
              <p:nvPr/>
            </p:nvSpPr>
            <p:spPr>
              <a:xfrm>
                <a:off x="6468050" y="3269875"/>
                <a:ext cx="241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8" extrusionOk="0">
                    <a:moveTo>
                      <a:pt x="549" y="1"/>
                    </a:moveTo>
                    <a:cubicBezTo>
                      <a:pt x="191" y="1"/>
                      <a:pt x="1" y="441"/>
                      <a:pt x="251" y="703"/>
                    </a:cubicBezTo>
                    <a:cubicBezTo>
                      <a:pt x="337" y="789"/>
                      <a:pt x="442" y="827"/>
                      <a:pt x="545" y="827"/>
                    </a:cubicBezTo>
                    <a:cubicBezTo>
                      <a:pt x="756" y="827"/>
                      <a:pt x="957" y="665"/>
                      <a:pt x="965" y="417"/>
                    </a:cubicBezTo>
                    <a:cubicBezTo>
                      <a:pt x="953" y="191"/>
                      <a:pt x="775" y="12"/>
                      <a:pt x="549" y="12"/>
                    </a:cubicBezTo>
                    <a:lnTo>
                      <a:pt x="54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" name="Google Shape;53;p2"/>
              <p:cNvSpPr/>
              <p:nvPr/>
            </p:nvSpPr>
            <p:spPr>
              <a:xfrm>
                <a:off x="6437475" y="3300825"/>
                <a:ext cx="23750" cy="20425"/>
              </a:xfrm>
              <a:custGeom>
                <a:avLst/>
                <a:gdLst/>
                <a:ahLst/>
                <a:cxnLst/>
                <a:rect l="l" t="t" r="r" b="b"/>
                <a:pathLst>
                  <a:path w="950" h="817" extrusionOk="0">
                    <a:moveTo>
                      <a:pt x="531" y="1"/>
                    </a:moveTo>
                    <a:cubicBezTo>
                      <a:pt x="171" y="1"/>
                      <a:pt x="1" y="433"/>
                      <a:pt x="248" y="691"/>
                    </a:cubicBezTo>
                    <a:cubicBezTo>
                      <a:pt x="334" y="778"/>
                      <a:pt x="440" y="816"/>
                      <a:pt x="543" y="816"/>
                    </a:cubicBezTo>
                    <a:cubicBezTo>
                      <a:pt x="752" y="816"/>
                      <a:pt x="950" y="657"/>
                      <a:pt x="950" y="418"/>
                    </a:cubicBezTo>
                    <a:lnTo>
                      <a:pt x="950" y="406"/>
                    </a:lnTo>
                    <a:cubicBezTo>
                      <a:pt x="950" y="179"/>
                      <a:pt x="759" y="13"/>
                      <a:pt x="545" y="13"/>
                    </a:cubicBezTo>
                    <a:lnTo>
                      <a:pt x="545" y="1"/>
                    </a:lnTo>
                    <a:cubicBezTo>
                      <a:pt x="540" y="1"/>
                      <a:pt x="535" y="1"/>
                      <a:pt x="53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" name="Google Shape;54;p2"/>
              <p:cNvSpPr/>
              <p:nvPr/>
            </p:nvSpPr>
            <p:spPr>
              <a:xfrm>
                <a:off x="6468050" y="3331500"/>
                <a:ext cx="24150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0" extrusionOk="0">
                    <a:moveTo>
                      <a:pt x="549" y="0"/>
                    </a:moveTo>
                    <a:cubicBezTo>
                      <a:pt x="191" y="0"/>
                      <a:pt x="1" y="441"/>
                      <a:pt x="251" y="703"/>
                    </a:cubicBezTo>
                    <a:cubicBezTo>
                      <a:pt x="335" y="783"/>
                      <a:pt x="438" y="819"/>
                      <a:pt x="539" y="819"/>
                    </a:cubicBezTo>
                    <a:cubicBezTo>
                      <a:pt x="752" y="819"/>
                      <a:pt x="957" y="659"/>
                      <a:pt x="965" y="417"/>
                    </a:cubicBezTo>
                    <a:cubicBezTo>
                      <a:pt x="954" y="198"/>
                      <a:pt x="786" y="23"/>
                      <a:pt x="570" y="23"/>
                    </a:cubicBezTo>
                    <a:cubicBezTo>
                      <a:pt x="563" y="23"/>
                      <a:pt x="556" y="24"/>
                      <a:pt x="549" y="24"/>
                    </a:cubicBezTo>
                    <a:lnTo>
                      <a:pt x="54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" name="Google Shape;55;p2"/>
              <p:cNvSpPr/>
              <p:nvPr/>
            </p:nvSpPr>
            <p:spPr>
              <a:xfrm>
                <a:off x="6436000" y="3362100"/>
                <a:ext cx="276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825" extrusionOk="0">
                    <a:moveTo>
                      <a:pt x="559" y="1"/>
                    </a:moveTo>
                    <a:cubicBezTo>
                      <a:pt x="53" y="1"/>
                      <a:pt x="0" y="778"/>
                      <a:pt x="533" y="824"/>
                    </a:cubicBezTo>
                    <a:lnTo>
                      <a:pt x="604" y="824"/>
                    </a:lnTo>
                    <a:cubicBezTo>
                      <a:pt x="1104" y="776"/>
                      <a:pt x="1104" y="50"/>
                      <a:pt x="604" y="3"/>
                    </a:cubicBezTo>
                    <a:cubicBezTo>
                      <a:pt x="589" y="1"/>
                      <a:pt x="574" y="1"/>
                      <a:pt x="55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" name="Google Shape;56;p2"/>
              <p:cNvSpPr/>
              <p:nvPr/>
            </p:nvSpPr>
            <p:spPr>
              <a:xfrm>
                <a:off x="6466650" y="3392750"/>
                <a:ext cx="276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825" extrusionOk="0">
                    <a:moveTo>
                      <a:pt x="559" y="1"/>
                    </a:moveTo>
                    <a:cubicBezTo>
                      <a:pt x="53" y="1"/>
                      <a:pt x="1" y="778"/>
                      <a:pt x="533" y="824"/>
                    </a:cubicBezTo>
                    <a:lnTo>
                      <a:pt x="605" y="824"/>
                    </a:lnTo>
                    <a:cubicBezTo>
                      <a:pt x="1105" y="789"/>
                      <a:pt x="1105" y="50"/>
                      <a:pt x="605" y="3"/>
                    </a:cubicBezTo>
                    <a:cubicBezTo>
                      <a:pt x="589" y="2"/>
                      <a:pt x="574" y="1"/>
                      <a:pt x="55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" name="Google Shape;57;p2"/>
              <p:cNvSpPr/>
              <p:nvPr/>
            </p:nvSpPr>
            <p:spPr>
              <a:xfrm>
                <a:off x="6437475" y="3424350"/>
                <a:ext cx="237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950" h="816" extrusionOk="0">
                    <a:moveTo>
                      <a:pt x="531" y="1"/>
                    </a:moveTo>
                    <a:cubicBezTo>
                      <a:pt x="171" y="1"/>
                      <a:pt x="1" y="433"/>
                      <a:pt x="248" y="691"/>
                    </a:cubicBezTo>
                    <a:cubicBezTo>
                      <a:pt x="333" y="777"/>
                      <a:pt x="438" y="816"/>
                      <a:pt x="541" y="816"/>
                    </a:cubicBezTo>
                    <a:cubicBezTo>
                      <a:pt x="751" y="816"/>
                      <a:pt x="950" y="654"/>
                      <a:pt x="950" y="406"/>
                    </a:cubicBezTo>
                    <a:cubicBezTo>
                      <a:pt x="950" y="180"/>
                      <a:pt x="771" y="1"/>
                      <a:pt x="545" y="1"/>
                    </a:cubicBezTo>
                    <a:cubicBezTo>
                      <a:pt x="540" y="1"/>
                      <a:pt x="535" y="1"/>
                      <a:pt x="53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" name="Google Shape;58;p2"/>
              <p:cNvSpPr/>
              <p:nvPr/>
            </p:nvSpPr>
            <p:spPr>
              <a:xfrm>
                <a:off x="6468050" y="3455025"/>
                <a:ext cx="241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8" extrusionOk="0">
                    <a:moveTo>
                      <a:pt x="549" y="0"/>
                    </a:moveTo>
                    <a:cubicBezTo>
                      <a:pt x="191" y="0"/>
                      <a:pt x="1" y="441"/>
                      <a:pt x="251" y="703"/>
                    </a:cubicBezTo>
                    <a:cubicBezTo>
                      <a:pt x="337" y="789"/>
                      <a:pt x="442" y="827"/>
                      <a:pt x="545" y="827"/>
                    </a:cubicBezTo>
                    <a:cubicBezTo>
                      <a:pt x="756" y="827"/>
                      <a:pt x="957" y="665"/>
                      <a:pt x="965" y="417"/>
                    </a:cubicBezTo>
                    <a:cubicBezTo>
                      <a:pt x="965" y="191"/>
                      <a:pt x="787" y="0"/>
                      <a:pt x="5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" name="Google Shape;59;p2"/>
              <p:cNvSpPr/>
              <p:nvPr/>
            </p:nvSpPr>
            <p:spPr>
              <a:xfrm>
                <a:off x="6437400" y="3485675"/>
                <a:ext cx="241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8" extrusionOk="0">
                    <a:moveTo>
                      <a:pt x="548" y="1"/>
                    </a:moveTo>
                    <a:cubicBezTo>
                      <a:pt x="179" y="1"/>
                      <a:pt x="0" y="441"/>
                      <a:pt x="251" y="703"/>
                    </a:cubicBezTo>
                    <a:cubicBezTo>
                      <a:pt x="336" y="789"/>
                      <a:pt x="441" y="827"/>
                      <a:pt x="544" y="827"/>
                    </a:cubicBezTo>
                    <a:cubicBezTo>
                      <a:pt x="754" y="827"/>
                      <a:pt x="953" y="665"/>
                      <a:pt x="953" y="417"/>
                    </a:cubicBezTo>
                    <a:cubicBezTo>
                      <a:pt x="965" y="191"/>
                      <a:pt x="786" y="13"/>
                      <a:pt x="56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" name="Google Shape;60;p2"/>
              <p:cNvSpPr/>
              <p:nvPr/>
            </p:nvSpPr>
            <p:spPr>
              <a:xfrm>
                <a:off x="6466750" y="3516550"/>
                <a:ext cx="27525" cy="20350"/>
              </a:xfrm>
              <a:custGeom>
                <a:avLst/>
                <a:gdLst/>
                <a:ahLst/>
                <a:cxnLst/>
                <a:rect l="l" t="t" r="r" b="b"/>
                <a:pathLst>
                  <a:path w="1101" h="814" extrusionOk="0">
                    <a:moveTo>
                      <a:pt x="545" y="1"/>
                    </a:moveTo>
                    <a:cubicBezTo>
                      <a:pt x="49" y="1"/>
                      <a:pt x="1" y="768"/>
                      <a:pt x="529" y="813"/>
                    </a:cubicBezTo>
                    <a:lnTo>
                      <a:pt x="601" y="813"/>
                    </a:lnTo>
                    <a:cubicBezTo>
                      <a:pt x="1101" y="778"/>
                      <a:pt x="1101" y="40"/>
                      <a:pt x="601" y="4"/>
                    </a:cubicBezTo>
                    <a:cubicBezTo>
                      <a:pt x="581" y="2"/>
                      <a:pt x="563" y="1"/>
                      <a:pt x="54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" name="Google Shape;61;p2"/>
              <p:cNvSpPr/>
              <p:nvPr/>
            </p:nvSpPr>
            <p:spPr>
              <a:xfrm>
                <a:off x="6435375" y="3547150"/>
                <a:ext cx="279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1118" h="828" extrusionOk="0">
                    <a:moveTo>
                      <a:pt x="555" y="1"/>
                    </a:moveTo>
                    <a:cubicBezTo>
                      <a:pt x="51" y="1"/>
                      <a:pt x="1" y="805"/>
                      <a:pt x="558" y="828"/>
                    </a:cubicBezTo>
                    <a:lnTo>
                      <a:pt x="629" y="828"/>
                    </a:lnTo>
                    <a:cubicBezTo>
                      <a:pt x="1117" y="768"/>
                      <a:pt x="1117" y="54"/>
                      <a:pt x="629" y="6"/>
                    </a:cubicBezTo>
                    <a:cubicBezTo>
                      <a:pt x="603" y="2"/>
                      <a:pt x="579" y="1"/>
                      <a:pt x="55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" name="Google Shape;62;p2"/>
              <p:cNvSpPr/>
              <p:nvPr/>
            </p:nvSpPr>
            <p:spPr>
              <a:xfrm>
                <a:off x="6468050" y="3577950"/>
                <a:ext cx="241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8" extrusionOk="0">
                    <a:moveTo>
                      <a:pt x="549" y="1"/>
                    </a:moveTo>
                    <a:cubicBezTo>
                      <a:pt x="191" y="1"/>
                      <a:pt x="1" y="441"/>
                      <a:pt x="251" y="703"/>
                    </a:cubicBezTo>
                    <a:cubicBezTo>
                      <a:pt x="337" y="789"/>
                      <a:pt x="442" y="827"/>
                      <a:pt x="545" y="827"/>
                    </a:cubicBezTo>
                    <a:cubicBezTo>
                      <a:pt x="756" y="827"/>
                      <a:pt x="957" y="665"/>
                      <a:pt x="965" y="417"/>
                    </a:cubicBezTo>
                    <a:cubicBezTo>
                      <a:pt x="965" y="191"/>
                      <a:pt x="787" y="1"/>
                      <a:pt x="56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" name="Google Shape;63;p2"/>
              <p:cNvSpPr/>
              <p:nvPr/>
            </p:nvSpPr>
            <p:spPr>
              <a:xfrm>
                <a:off x="6437475" y="3608600"/>
                <a:ext cx="240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28" extrusionOk="0">
                    <a:moveTo>
                      <a:pt x="545" y="1"/>
                    </a:moveTo>
                    <a:lnTo>
                      <a:pt x="545" y="13"/>
                    </a:lnTo>
                    <a:cubicBezTo>
                      <a:pt x="540" y="13"/>
                      <a:pt x="535" y="13"/>
                      <a:pt x="531" y="13"/>
                    </a:cubicBezTo>
                    <a:cubicBezTo>
                      <a:pt x="171" y="13"/>
                      <a:pt x="1" y="445"/>
                      <a:pt x="248" y="703"/>
                    </a:cubicBezTo>
                    <a:cubicBezTo>
                      <a:pt x="333" y="789"/>
                      <a:pt x="438" y="828"/>
                      <a:pt x="541" y="828"/>
                    </a:cubicBezTo>
                    <a:cubicBezTo>
                      <a:pt x="751" y="828"/>
                      <a:pt x="950" y="666"/>
                      <a:pt x="950" y="418"/>
                    </a:cubicBezTo>
                    <a:cubicBezTo>
                      <a:pt x="962" y="203"/>
                      <a:pt x="783" y="13"/>
                      <a:pt x="55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" name="Google Shape;64;p2"/>
              <p:cNvSpPr/>
              <p:nvPr/>
            </p:nvSpPr>
            <p:spPr>
              <a:xfrm>
                <a:off x="6468050" y="3639575"/>
                <a:ext cx="24150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0" extrusionOk="0">
                    <a:moveTo>
                      <a:pt x="549" y="0"/>
                    </a:moveTo>
                    <a:cubicBezTo>
                      <a:pt x="191" y="0"/>
                      <a:pt x="1" y="441"/>
                      <a:pt x="251" y="703"/>
                    </a:cubicBezTo>
                    <a:cubicBezTo>
                      <a:pt x="335" y="783"/>
                      <a:pt x="438" y="819"/>
                      <a:pt x="539" y="819"/>
                    </a:cubicBezTo>
                    <a:cubicBezTo>
                      <a:pt x="752" y="819"/>
                      <a:pt x="957" y="659"/>
                      <a:pt x="965" y="417"/>
                    </a:cubicBezTo>
                    <a:cubicBezTo>
                      <a:pt x="965" y="191"/>
                      <a:pt x="787" y="0"/>
                      <a:pt x="5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" name="Google Shape;65;p2"/>
              <p:cNvSpPr/>
              <p:nvPr/>
            </p:nvSpPr>
            <p:spPr>
              <a:xfrm>
                <a:off x="6437100" y="3669925"/>
                <a:ext cx="24425" cy="21000"/>
              </a:xfrm>
              <a:custGeom>
                <a:avLst/>
                <a:gdLst/>
                <a:ahLst/>
                <a:cxnLst/>
                <a:rect l="l" t="t" r="r" b="b"/>
                <a:pathLst>
                  <a:path w="977" h="840" extrusionOk="0">
                    <a:moveTo>
                      <a:pt x="560" y="1"/>
                    </a:moveTo>
                    <a:lnTo>
                      <a:pt x="560" y="12"/>
                    </a:lnTo>
                    <a:cubicBezTo>
                      <a:pt x="191" y="12"/>
                      <a:pt x="1" y="453"/>
                      <a:pt x="263" y="715"/>
                    </a:cubicBezTo>
                    <a:cubicBezTo>
                      <a:pt x="348" y="801"/>
                      <a:pt x="453" y="839"/>
                      <a:pt x="556" y="839"/>
                    </a:cubicBezTo>
                    <a:cubicBezTo>
                      <a:pt x="766" y="839"/>
                      <a:pt x="965" y="677"/>
                      <a:pt x="965" y="429"/>
                    </a:cubicBezTo>
                    <a:cubicBezTo>
                      <a:pt x="977" y="203"/>
                      <a:pt x="798" y="12"/>
                      <a:pt x="57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" name="Google Shape;66;p2"/>
              <p:cNvSpPr/>
              <p:nvPr/>
            </p:nvSpPr>
            <p:spPr>
              <a:xfrm>
                <a:off x="6466650" y="3700825"/>
                <a:ext cx="276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825" extrusionOk="0">
                    <a:moveTo>
                      <a:pt x="559" y="1"/>
                    </a:moveTo>
                    <a:cubicBezTo>
                      <a:pt x="53" y="1"/>
                      <a:pt x="1" y="778"/>
                      <a:pt x="533" y="824"/>
                    </a:cubicBezTo>
                    <a:lnTo>
                      <a:pt x="605" y="824"/>
                    </a:lnTo>
                    <a:cubicBezTo>
                      <a:pt x="1105" y="777"/>
                      <a:pt x="1105" y="50"/>
                      <a:pt x="605" y="3"/>
                    </a:cubicBezTo>
                    <a:cubicBezTo>
                      <a:pt x="589" y="1"/>
                      <a:pt x="574" y="1"/>
                      <a:pt x="55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" name="Google Shape;67;p2"/>
              <p:cNvSpPr/>
              <p:nvPr/>
            </p:nvSpPr>
            <p:spPr>
              <a:xfrm>
                <a:off x="6437475" y="3731550"/>
                <a:ext cx="24050" cy="20675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27" extrusionOk="0">
                    <a:moveTo>
                      <a:pt x="545" y="0"/>
                    </a:moveTo>
                    <a:lnTo>
                      <a:pt x="545" y="12"/>
                    </a:lnTo>
                    <a:cubicBezTo>
                      <a:pt x="540" y="12"/>
                      <a:pt x="535" y="12"/>
                      <a:pt x="531" y="12"/>
                    </a:cubicBezTo>
                    <a:cubicBezTo>
                      <a:pt x="171" y="12"/>
                      <a:pt x="1" y="444"/>
                      <a:pt x="248" y="703"/>
                    </a:cubicBezTo>
                    <a:cubicBezTo>
                      <a:pt x="333" y="788"/>
                      <a:pt x="438" y="827"/>
                      <a:pt x="541" y="827"/>
                    </a:cubicBezTo>
                    <a:cubicBezTo>
                      <a:pt x="751" y="827"/>
                      <a:pt x="950" y="665"/>
                      <a:pt x="950" y="417"/>
                    </a:cubicBezTo>
                    <a:cubicBezTo>
                      <a:pt x="962" y="191"/>
                      <a:pt x="783" y="12"/>
                      <a:pt x="55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" name="Google Shape;68;p2"/>
              <p:cNvSpPr/>
              <p:nvPr/>
            </p:nvSpPr>
            <p:spPr>
              <a:xfrm>
                <a:off x="6468050" y="3762200"/>
                <a:ext cx="241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8" extrusionOk="0">
                    <a:moveTo>
                      <a:pt x="549" y="0"/>
                    </a:moveTo>
                    <a:lnTo>
                      <a:pt x="549" y="12"/>
                    </a:lnTo>
                    <a:cubicBezTo>
                      <a:pt x="191" y="12"/>
                      <a:pt x="1" y="453"/>
                      <a:pt x="251" y="703"/>
                    </a:cubicBezTo>
                    <a:cubicBezTo>
                      <a:pt x="337" y="789"/>
                      <a:pt x="443" y="828"/>
                      <a:pt x="546" y="828"/>
                    </a:cubicBezTo>
                    <a:cubicBezTo>
                      <a:pt x="757" y="828"/>
                      <a:pt x="957" y="669"/>
                      <a:pt x="965" y="429"/>
                    </a:cubicBezTo>
                    <a:cubicBezTo>
                      <a:pt x="965" y="191"/>
                      <a:pt x="787" y="12"/>
                      <a:pt x="5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" name="Google Shape;69;p2"/>
              <p:cNvSpPr/>
              <p:nvPr/>
            </p:nvSpPr>
            <p:spPr>
              <a:xfrm>
                <a:off x="6437400" y="3792850"/>
                <a:ext cx="24125" cy="210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40" extrusionOk="0">
                    <a:moveTo>
                      <a:pt x="548" y="1"/>
                    </a:moveTo>
                    <a:lnTo>
                      <a:pt x="548" y="13"/>
                    </a:lnTo>
                    <a:cubicBezTo>
                      <a:pt x="179" y="13"/>
                      <a:pt x="0" y="453"/>
                      <a:pt x="251" y="715"/>
                    </a:cubicBezTo>
                    <a:cubicBezTo>
                      <a:pt x="336" y="801"/>
                      <a:pt x="441" y="840"/>
                      <a:pt x="544" y="840"/>
                    </a:cubicBezTo>
                    <a:cubicBezTo>
                      <a:pt x="754" y="840"/>
                      <a:pt x="953" y="678"/>
                      <a:pt x="953" y="429"/>
                    </a:cubicBezTo>
                    <a:cubicBezTo>
                      <a:pt x="965" y="203"/>
                      <a:pt x="786" y="13"/>
                      <a:pt x="56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" name="Google Shape;70;p2"/>
              <p:cNvSpPr/>
              <p:nvPr/>
            </p:nvSpPr>
            <p:spPr>
              <a:xfrm>
                <a:off x="6468150" y="3823825"/>
                <a:ext cx="24050" cy="20675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27" extrusionOk="0">
                    <a:moveTo>
                      <a:pt x="545" y="0"/>
                    </a:moveTo>
                    <a:lnTo>
                      <a:pt x="545" y="12"/>
                    </a:lnTo>
                    <a:cubicBezTo>
                      <a:pt x="540" y="12"/>
                      <a:pt x="535" y="12"/>
                      <a:pt x="530" y="12"/>
                    </a:cubicBezTo>
                    <a:cubicBezTo>
                      <a:pt x="182" y="12"/>
                      <a:pt x="0" y="444"/>
                      <a:pt x="247" y="703"/>
                    </a:cubicBezTo>
                    <a:cubicBezTo>
                      <a:pt x="333" y="788"/>
                      <a:pt x="438" y="827"/>
                      <a:pt x="541" y="827"/>
                    </a:cubicBezTo>
                    <a:cubicBezTo>
                      <a:pt x="752" y="827"/>
                      <a:pt x="953" y="665"/>
                      <a:pt x="961" y="417"/>
                    </a:cubicBezTo>
                    <a:cubicBezTo>
                      <a:pt x="961" y="191"/>
                      <a:pt x="783" y="12"/>
                      <a:pt x="55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" name="Google Shape;71;p2"/>
              <p:cNvSpPr/>
              <p:nvPr/>
            </p:nvSpPr>
            <p:spPr>
              <a:xfrm>
                <a:off x="6436000" y="3854725"/>
                <a:ext cx="27625" cy="20600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824" extrusionOk="0">
                    <a:moveTo>
                      <a:pt x="558" y="0"/>
                    </a:moveTo>
                    <a:cubicBezTo>
                      <a:pt x="53" y="0"/>
                      <a:pt x="1" y="766"/>
                      <a:pt x="533" y="824"/>
                    </a:cubicBezTo>
                    <a:lnTo>
                      <a:pt x="604" y="824"/>
                    </a:lnTo>
                    <a:cubicBezTo>
                      <a:pt x="1104" y="776"/>
                      <a:pt x="1104" y="38"/>
                      <a:pt x="604" y="2"/>
                    </a:cubicBezTo>
                    <a:cubicBezTo>
                      <a:pt x="589" y="1"/>
                      <a:pt x="573" y="0"/>
                      <a:pt x="55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" name="Google Shape;72;p2"/>
              <p:cNvSpPr/>
              <p:nvPr/>
            </p:nvSpPr>
            <p:spPr>
              <a:xfrm>
                <a:off x="6466650" y="3885375"/>
                <a:ext cx="276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825" extrusionOk="0">
                    <a:moveTo>
                      <a:pt x="559" y="1"/>
                    </a:moveTo>
                    <a:cubicBezTo>
                      <a:pt x="53" y="1"/>
                      <a:pt x="1" y="778"/>
                      <a:pt x="533" y="824"/>
                    </a:cubicBezTo>
                    <a:lnTo>
                      <a:pt x="605" y="824"/>
                    </a:lnTo>
                    <a:cubicBezTo>
                      <a:pt x="1105" y="777"/>
                      <a:pt x="1105" y="50"/>
                      <a:pt x="605" y="3"/>
                    </a:cubicBezTo>
                    <a:cubicBezTo>
                      <a:pt x="589" y="1"/>
                      <a:pt x="574" y="1"/>
                      <a:pt x="55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" name="Google Shape;73;p2"/>
              <p:cNvSpPr/>
              <p:nvPr/>
            </p:nvSpPr>
            <p:spPr>
              <a:xfrm>
                <a:off x="6437475" y="3916075"/>
                <a:ext cx="240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28" extrusionOk="0">
                    <a:moveTo>
                      <a:pt x="545" y="1"/>
                    </a:moveTo>
                    <a:lnTo>
                      <a:pt x="545" y="13"/>
                    </a:lnTo>
                    <a:cubicBezTo>
                      <a:pt x="540" y="13"/>
                      <a:pt x="535" y="13"/>
                      <a:pt x="531" y="13"/>
                    </a:cubicBezTo>
                    <a:cubicBezTo>
                      <a:pt x="171" y="13"/>
                      <a:pt x="1" y="445"/>
                      <a:pt x="248" y="703"/>
                    </a:cubicBezTo>
                    <a:cubicBezTo>
                      <a:pt x="333" y="789"/>
                      <a:pt x="438" y="828"/>
                      <a:pt x="541" y="828"/>
                    </a:cubicBezTo>
                    <a:cubicBezTo>
                      <a:pt x="751" y="828"/>
                      <a:pt x="950" y="666"/>
                      <a:pt x="950" y="418"/>
                    </a:cubicBezTo>
                    <a:cubicBezTo>
                      <a:pt x="962" y="191"/>
                      <a:pt x="783" y="1"/>
                      <a:pt x="55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" name="Google Shape;74;p2"/>
              <p:cNvSpPr/>
              <p:nvPr/>
            </p:nvSpPr>
            <p:spPr>
              <a:xfrm>
                <a:off x="6502300" y="3916075"/>
                <a:ext cx="16075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643" h="823" extrusionOk="0">
                    <a:moveTo>
                      <a:pt x="417" y="1"/>
                    </a:moveTo>
                    <a:cubicBezTo>
                      <a:pt x="191" y="1"/>
                      <a:pt x="0" y="180"/>
                      <a:pt x="0" y="406"/>
                    </a:cubicBezTo>
                    <a:lnTo>
                      <a:pt x="12" y="418"/>
                    </a:lnTo>
                    <a:cubicBezTo>
                      <a:pt x="12" y="644"/>
                      <a:pt x="191" y="823"/>
                      <a:pt x="417" y="823"/>
                    </a:cubicBezTo>
                    <a:cubicBezTo>
                      <a:pt x="464" y="823"/>
                      <a:pt x="500" y="811"/>
                      <a:pt x="536" y="799"/>
                    </a:cubicBezTo>
                    <a:lnTo>
                      <a:pt x="643" y="84"/>
                    </a:lnTo>
                    <a:cubicBezTo>
                      <a:pt x="583" y="37"/>
                      <a:pt x="500" y="1"/>
                      <a:pt x="41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" name="Google Shape;75;p2"/>
              <p:cNvSpPr/>
              <p:nvPr/>
            </p:nvSpPr>
            <p:spPr>
              <a:xfrm>
                <a:off x="6468150" y="3946450"/>
                <a:ext cx="24350" cy="21000"/>
              </a:xfrm>
              <a:custGeom>
                <a:avLst/>
                <a:gdLst/>
                <a:ahLst/>
                <a:cxnLst/>
                <a:rect l="l" t="t" r="r" b="b"/>
                <a:pathLst>
                  <a:path w="974" h="840" extrusionOk="0">
                    <a:moveTo>
                      <a:pt x="545" y="0"/>
                    </a:moveTo>
                    <a:lnTo>
                      <a:pt x="556" y="24"/>
                    </a:lnTo>
                    <a:cubicBezTo>
                      <a:pt x="552" y="24"/>
                      <a:pt x="547" y="24"/>
                      <a:pt x="542" y="24"/>
                    </a:cubicBezTo>
                    <a:cubicBezTo>
                      <a:pt x="182" y="24"/>
                      <a:pt x="0" y="456"/>
                      <a:pt x="259" y="715"/>
                    </a:cubicBezTo>
                    <a:cubicBezTo>
                      <a:pt x="341" y="801"/>
                      <a:pt x="446" y="840"/>
                      <a:pt x="549" y="840"/>
                    </a:cubicBezTo>
                    <a:cubicBezTo>
                      <a:pt x="758" y="840"/>
                      <a:pt x="961" y="680"/>
                      <a:pt x="961" y="441"/>
                    </a:cubicBezTo>
                    <a:cubicBezTo>
                      <a:pt x="973" y="215"/>
                      <a:pt x="806" y="12"/>
                      <a:pt x="58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" name="Google Shape;76;p2"/>
              <p:cNvSpPr/>
              <p:nvPr/>
            </p:nvSpPr>
            <p:spPr>
              <a:xfrm>
                <a:off x="6437400" y="3977700"/>
                <a:ext cx="241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8" extrusionOk="0">
                    <a:moveTo>
                      <a:pt x="560" y="1"/>
                    </a:moveTo>
                    <a:cubicBezTo>
                      <a:pt x="191" y="1"/>
                      <a:pt x="0" y="441"/>
                      <a:pt x="262" y="703"/>
                    </a:cubicBezTo>
                    <a:cubicBezTo>
                      <a:pt x="344" y="789"/>
                      <a:pt x="448" y="827"/>
                      <a:pt x="550" y="827"/>
                    </a:cubicBezTo>
                    <a:cubicBezTo>
                      <a:pt x="760" y="827"/>
                      <a:pt x="965" y="665"/>
                      <a:pt x="965" y="417"/>
                    </a:cubicBezTo>
                    <a:cubicBezTo>
                      <a:pt x="965" y="191"/>
                      <a:pt x="786" y="1"/>
                      <a:pt x="57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" name="Google Shape;77;p2"/>
              <p:cNvSpPr/>
              <p:nvPr/>
            </p:nvSpPr>
            <p:spPr>
              <a:xfrm>
                <a:off x="6499900" y="3978300"/>
                <a:ext cx="9850" cy="18175"/>
              </a:xfrm>
              <a:custGeom>
                <a:avLst/>
                <a:gdLst/>
                <a:ahLst/>
                <a:cxnLst/>
                <a:rect l="l" t="t" r="r" b="b"/>
                <a:pathLst>
                  <a:path w="394" h="727" extrusionOk="0">
                    <a:moveTo>
                      <a:pt x="394" y="0"/>
                    </a:moveTo>
                    <a:lnTo>
                      <a:pt x="394" y="0"/>
                    </a:lnTo>
                    <a:cubicBezTo>
                      <a:pt x="60" y="96"/>
                      <a:pt x="1" y="536"/>
                      <a:pt x="287" y="727"/>
                    </a:cubicBezTo>
                    <a:lnTo>
                      <a:pt x="394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" name="Google Shape;78;p2"/>
              <p:cNvSpPr/>
              <p:nvPr/>
            </p:nvSpPr>
            <p:spPr>
              <a:xfrm>
                <a:off x="6466325" y="4008225"/>
                <a:ext cx="279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1118" h="828" extrusionOk="0">
                    <a:moveTo>
                      <a:pt x="555" y="0"/>
                    </a:moveTo>
                    <a:cubicBezTo>
                      <a:pt x="52" y="0"/>
                      <a:pt x="1" y="805"/>
                      <a:pt x="558" y="827"/>
                    </a:cubicBezTo>
                    <a:lnTo>
                      <a:pt x="629" y="827"/>
                    </a:lnTo>
                    <a:cubicBezTo>
                      <a:pt x="1118" y="780"/>
                      <a:pt x="1118" y="65"/>
                      <a:pt x="629" y="6"/>
                    </a:cubicBezTo>
                    <a:cubicBezTo>
                      <a:pt x="604" y="2"/>
                      <a:pt x="579" y="0"/>
                      <a:pt x="55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" name="Google Shape;79;p2"/>
              <p:cNvSpPr/>
              <p:nvPr/>
            </p:nvSpPr>
            <p:spPr>
              <a:xfrm>
                <a:off x="6435675" y="4038875"/>
                <a:ext cx="279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1118" h="828" extrusionOk="0">
                    <a:moveTo>
                      <a:pt x="554" y="1"/>
                    </a:moveTo>
                    <a:cubicBezTo>
                      <a:pt x="51" y="1"/>
                      <a:pt x="0" y="794"/>
                      <a:pt x="546" y="828"/>
                    </a:cubicBezTo>
                    <a:lnTo>
                      <a:pt x="629" y="828"/>
                    </a:lnTo>
                    <a:cubicBezTo>
                      <a:pt x="1117" y="768"/>
                      <a:pt x="1117" y="54"/>
                      <a:pt x="629" y="6"/>
                    </a:cubicBezTo>
                    <a:cubicBezTo>
                      <a:pt x="603" y="2"/>
                      <a:pt x="578" y="1"/>
                      <a:pt x="55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" name="Google Shape;80;p2"/>
              <p:cNvSpPr/>
              <p:nvPr/>
            </p:nvSpPr>
            <p:spPr>
              <a:xfrm>
                <a:off x="6468150" y="4069675"/>
                <a:ext cx="243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74" h="828" extrusionOk="0">
                    <a:moveTo>
                      <a:pt x="545" y="1"/>
                    </a:moveTo>
                    <a:lnTo>
                      <a:pt x="556" y="13"/>
                    </a:lnTo>
                    <a:cubicBezTo>
                      <a:pt x="552" y="12"/>
                      <a:pt x="547" y="12"/>
                      <a:pt x="542" y="12"/>
                    </a:cubicBezTo>
                    <a:cubicBezTo>
                      <a:pt x="182" y="12"/>
                      <a:pt x="0" y="445"/>
                      <a:pt x="259" y="703"/>
                    </a:cubicBezTo>
                    <a:cubicBezTo>
                      <a:pt x="341" y="789"/>
                      <a:pt x="446" y="828"/>
                      <a:pt x="549" y="828"/>
                    </a:cubicBezTo>
                    <a:cubicBezTo>
                      <a:pt x="758" y="828"/>
                      <a:pt x="961" y="669"/>
                      <a:pt x="961" y="429"/>
                    </a:cubicBezTo>
                    <a:cubicBezTo>
                      <a:pt x="973" y="191"/>
                      <a:pt x="783" y="13"/>
                      <a:pt x="55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" name="Google Shape;81;p2"/>
              <p:cNvSpPr/>
              <p:nvPr/>
            </p:nvSpPr>
            <p:spPr>
              <a:xfrm>
                <a:off x="6437400" y="4100325"/>
                <a:ext cx="24125" cy="210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40" extrusionOk="0">
                    <a:moveTo>
                      <a:pt x="548" y="1"/>
                    </a:moveTo>
                    <a:lnTo>
                      <a:pt x="560" y="13"/>
                    </a:lnTo>
                    <a:cubicBezTo>
                      <a:pt x="191" y="13"/>
                      <a:pt x="0" y="453"/>
                      <a:pt x="262" y="715"/>
                    </a:cubicBezTo>
                    <a:cubicBezTo>
                      <a:pt x="344" y="801"/>
                      <a:pt x="448" y="840"/>
                      <a:pt x="550" y="840"/>
                    </a:cubicBezTo>
                    <a:cubicBezTo>
                      <a:pt x="760" y="840"/>
                      <a:pt x="965" y="678"/>
                      <a:pt x="965" y="430"/>
                    </a:cubicBezTo>
                    <a:lnTo>
                      <a:pt x="965" y="418"/>
                    </a:lnTo>
                    <a:cubicBezTo>
                      <a:pt x="965" y="203"/>
                      <a:pt x="786" y="13"/>
                      <a:pt x="57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" name="Google Shape;82;p2"/>
              <p:cNvSpPr/>
              <p:nvPr/>
            </p:nvSpPr>
            <p:spPr>
              <a:xfrm>
                <a:off x="6471625" y="4131250"/>
                <a:ext cx="15500" cy="206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824" extrusionOk="0">
                    <a:moveTo>
                      <a:pt x="406" y="0"/>
                    </a:moveTo>
                    <a:cubicBezTo>
                      <a:pt x="270" y="0"/>
                      <a:pt x="138" y="69"/>
                      <a:pt x="60" y="193"/>
                    </a:cubicBezTo>
                    <a:cubicBezTo>
                      <a:pt x="25" y="264"/>
                      <a:pt x="1" y="336"/>
                      <a:pt x="1" y="407"/>
                    </a:cubicBezTo>
                    <a:lnTo>
                      <a:pt x="1" y="419"/>
                    </a:lnTo>
                    <a:cubicBezTo>
                      <a:pt x="1" y="645"/>
                      <a:pt x="191" y="824"/>
                      <a:pt x="417" y="824"/>
                    </a:cubicBezTo>
                    <a:cubicBezTo>
                      <a:pt x="453" y="824"/>
                      <a:pt x="477" y="812"/>
                      <a:pt x="513" y="800"/>
                    </a:cubicBezTo>
                    <a:lnTo>
                      <a:pt x="620" y="62"/>
                    </a:lnTo>
                    <a:cubicBezTo>
                      <a:pt x="553" y="20"/>
                      <a:pt x="479" y="0"/>
                      <a:pt x="40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" name="Google Shape;83;p2"/>
              <p:cNvSpPr/>
              <p:nvPr/>
            </p:nvSpPr>
            <p:spPr>
              <a:xfrm>
                <a:off x="6436100" y="4162175"/>
                <a:ext cx="27825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113" h="822" extrusionOk="0">
                    <a:moveTo>
                      <a:pt x="556" y="0"/>
                    </a:moveTo>
                    <a:cubicBezTo>
                      <a:pt x="59" y="0"/>
                      <a:pt x="0" y="767"/>
                      <a:pt x="529" y="813"/>
                    </a:cubicBezTo>
                    <a:cubicBezTo>
                      <a:pt x="541" y="819"/>
                      <a:pt x="556" y="822"/>
                      <a:pt x="570" y="822"/>
                    </a:cubicBezTo>
                    <a:cubicBezTo>
                      <a:pt x="585" y="822"/>
                      <a:pt x="600" y="819"/>
                      <a:pt x="612" y="813"/>
                    </a:cubicBezTo>
                    <a:cubicBezTo>
                      <a:pt x="1112" y="777"/>
                      <a:pt x="1112" y="39"/>
                      <a:pt x="612" y="3"/>
                    </a:cubicBezTo>
                    <a:cubicBezTo>
                      <a:pt x="593" y="1"/>
                      <a:pt x="574" y="0"/>
                      <a:pt x="55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" name="Google Shape;84;p2"/>
              <p:cNvSpPr/>
              <p:nvPr/>
            </p:nvSpPr>
            <p:spPr>
              <a:xfrm>
                <a:off x="6471325" y="4193800"/>
                <a:ext cx="6275" cy="17300"/>
              </a:xfrm>
              <a:custGeom>
                <a:avLst/>
                <a:gdLst/>
                <a:ahLst/>
                <a:cxnLst/>
                <a:rect l="l" t="t" r="r" b="b"/>
                <a:pathLst>
                  <a:path w="251" h="692" extrusionOk="0">
                    <a:moveTo>
                      <a:pt x="251" y="1"/>
                    </a:moveTo>
                    <a:cubicBezTo>
                      <a:pt x="96" y="60"/>
                      <a:pt x="1" y="215"/>
                      <a:pt x="1" y="370"/>
                    </a:cubicBezTo>
                    <a:cubicBezTo>
                      <a:pt x="1" y="501"/>
                      <a:pt x="48" y="608"/>
                      <a:pt x="144" y="691"/>
                    </a:cubicBezTo>
                    <a:lnTo>
                      <a:pt x="25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" name="Google Shape;85;p2"/>
              <p:cNvSpPr/>
              <p:nvPr/>
            </p:nvSpPr>
            <p:spPr>
              <a:xfrm>
                <a:off x="6437100" y="4223575"/>
                <a:ext cx="24125" cy="2067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7" extrusionOk="0">
                    <a:moveTo>
                      <a:pt x="548" y="0"/>
                    </a:moveTo>
                    <a:cubicBezTo>
                      <a:pt x="179" y="0"/>
                      <a:pt x="1" y="441"/>
                      <a:pt x="251" y="703"/>
                    </a:cubicBezTo>
                    <a:cubicBezTo>
                      <a:pt x="336" y="788"/>
                      <a:pt x="442" y="827"/>
                      <a:pt x="544" y="827"/>
                    </a:cubicBezTo>
                    <a:cubicBezTo>
                      <a:pt x="754" y="827"/>
                      <a:pt x="953" y="665"/>
                      <a:pt x="953" y="417"/>
                    </a:cubicBezTo>
                    <a:cubicBezTo>
                      <a:pt x="965" y="191"/>
                      <a:pt x="786" y="0"/>
                      <a:pt x="5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" name="Google Shape;86;p2"/>
              <p:cNvSpPr/>
              <p:nvPr/>
            </p:nvSpPr>
            <p:spPr>
              <a:xfrm>
                <a:off x="6437100" y="4285175"/>
                <a:ext cx="24125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0" extrusionOk="0">
                    <a:moveTo>
                      <a:pt x="548" y="1"/>
                    </a:moveTo>
                    <a:cubicBezTo>
                      <a:pt x="179" y="1"/>
                      <a:pt x="1" y="441"/>
                      <a:pt x="251" y="703"/>
                    </a:cubicBezTo>
                    <a:cubicBezTo>
                      <a:pt x="335" y="784"/>
                      <a:pt x="438" y="820"/>
                      <a:pt x="538" y="820"/>
                    </a:cubicBezTo>
                    <a:cubicBezTo>
                      <a:pt x="750" y="820"/>
                      <a:pt x="953" y="660"/>
                      <a:pt x="953" y="417"/>
                    </a:cubicBezTo>
                    <a:cubicBezTo>
                      <a:pt x="965" y="191"/>
                      <a:pt x="786" y="1"/>
                      <a:pt x="56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" name="Google Shape;87;p2"/>
              <p:cNvSpPr/>
              <p:nvPr/>
            </p:nvSpPr>
            <p:spPr>
              <a:xfrm>
                <a:off x="6406225" y="3208850"/>
                <a:ext cx="24350" cy="20925"/>
              </a:xfrm>
              <a:custGeom>
                <a:avLst/>
                <a:gdLst/>
                <a:ahLst/>
                <a:cxnLst/>
                <a:rect l="l" t="t" r="r" b="b"/>
                <a:pathLst>
                  <a:path w="974" h="837" extrusionOk="0">
                    <a:moveTo>
                      <a:pt x="569" y="1"/>
                    </a:moveTo>
                    <a:lnTo>
                      <a:pt x="557" y="13"/>
                    </a:lnTo>
                    <a:cubicBezTo>
                      <a:pt x="552" y="13"/>
                      <a:pt x="547" y="12"/>
                      <a:pt x="542" y="12"/>
                    </a:cubicBezTo>
                    <a:cubicBezTo>
                      <a:pt x="183" y="12"/>
                      <a:pt x="1" y="445"/>
                      <a:pt x="259" y="715"/>
                    </a:cubicBezTo>
                    <a:cubicBezTo>
                      <a:pt x="339" y="799"/>
                      <a:pt x="440" y="837"/>
                      <a:pt x="541" y="837"/>
                    </a:cubicBezTo>
                    <a:cubicBezTo>
                      <a:pt x="753" y="837"/>
                      <a:pt x="962" y="668"/>
                      <a:pt x="962" y="418"/>
                    </a:cubicBezTo>
                    <a:cubicBezTo>
                      <a:pt x="974" y="203"/>
                      <a:pt x="795" y="13"/>
                      <a:pt x="56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" name="Google Shape;88;p2"/>
              <p:cNvSpPr/>
              <p:nvPr/>
            </p:nvSpPr>
            <p:spPr>
              <a:xfrm>
                <a:off x="6375475" y="3239825"/>
                <a:ext cx="2445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978" h="822" extrusionOk="0">
                    <a:moveTo>
                      <a:pt x="549" y="0"/>
                    </a:moveTo>
                    <a:cubicBezTo>
                      <a:pt x="191" y="0"/>
                      <a:pt x="1" y="441"/>
                      <a:pt x="263" y="703"/>
                    </a:cubicBezTo>
                    <a:cubicBezTo>
                      <a:pt x="345" y="784"/>
                      <a:pt x="447" y="822"/>
                      <a:pt x="548" y="822"/>
                    </a:cubicBezTo>
                    <a:cubicBezTo>
                      <a:pt x="756" y="822"/>
                      <a:pt x="957" y="665"/>
                      <a:pt x="965" y="417"/>
                    </a:cubicBezTo>
                    <a:cubicBezTo>
                      <a:pt x="977" y="191"/>
                      <a:pt x="799" y="0"/>
                      <a:pt x="57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" name="Google Shape;89;p2"/>
              <p:cNvSpPr/>
              <p:nvPr/>
            </p:nvSpPr>
            <p:spPr>
              <a:xfrm>
                <a:off x="6406150" y="3270175"/>
                <a:ext cx="24425" cy="21000"/>
              </a:xfrm>
              <a:custGeom>
                <a:avLst/>
                <a:gdLst/>
                <a:ahLst/>
                <a:cxnLst/>
                <a:rect l="l" t="t" r="r" b="b"/>
                <a:pathLst>
                  <a:path w="977" h="840" extrusionOk="0">
                    <a:moveTo>
                      <a:pt x="572" y="0"/>
                    </a:moveTo>
                    <a:lnTo>
                      <a:pt x="560" y="12"/>
                    </a:lnTo>
                    <a:cubicBezTo>
                      <a:pt x="191" y="12"/>
                      <a:pt x="0" y="453"/>
                      <a:pt x="262" y="715"/>
                    </a:cubicBezTo>
                    <a:cubicBezTo>
                      <a:pt x="348" y="801"/>
                      <a:pt x="453" y="839"/>
                      <a:pt x="556" y="839"/>
                    </a:cubicBezTo>
                    <a:cubicBezTo>
                      <a:pt x="766" y="839"/>
                      <a:pt x="965" y="677"/>
                      <a:pt x="965" y="429"/>
                    </a:cubicBezTo>
                    <a:cubicBezTo>
                      <a:pt x="977" y="203"/>
                      <a:pt x="798" y="12"/>
                      <a:pt x="57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" name="Google Shape;90;p2"/>
              <p:cNvSpPr/>
              <p:nvPr/>
            </p:nvSpPr>
            <p:spPr>
              <a:xfrm>
                <a:off x="6376075" y="3301425"/>
                <a:ext cx="28300" cy="20275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11" extrusionOk="0">
                    <a:moveTo>
                      <a:pt x="525" y="1"/>
                    </a:moveTo>
                    <a:cubicBezTo>
                      <a:pt x="1" y="48"/>
                      <a:pt x="48" y="810"/>
                      <a:pt x="572" y="810"/>
                    </a:cubicBezTo>
                    <a:cubicBezTo>
                      <a:pt x="1084" y="810"/>
                      <a:pt x="1132" y="48"/>
                      <a:pt x="60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" name="Google Shape;91;p2"/>
              <p:cNvSpPr/>
              <p:nvPr/>
            </p:nvSpPr>
            <p:spPr>
              <a:xfrm>
                <a:off x="6406150" y="3332075"/>
                <a:ext cx="244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77" h="828" extrusionOk="0">
                    <a:moveTo>
                      <a:pt x="560" y="1"/>
                    </a:moveTo>
                    <a:cubicBezTo>
                      <a:pt x="191" y="1"/>
                      <a:pt x="0" y="442"/>
                      <a:pt x="262" y="703"/>
                    </a:cubicBezTo>
                    <a:cubicBezTo>
                      <a:pt x="348" y="789"/>
                      <a:pt x="453" y="828"/>
                      <a:pt x="556" y="828"/>
                    </a:cubicBezTo>
                    <a:cubicBezTo>
                      <a:pt x="766" y="828"/>
                      <a:pt x="965" y="666"/>
                      <a:pt x="965" y="418"/>
                    </a:cubicBezTo>
                    <a:cubicBezTo>
                      <a:pt x="977" y="191"/>
                      <a:pt x="798" y="1"/>
                      <a:pt x="57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" name="Google Shape;92;p2"/>
              <p:cNvSpPr/>
              <p:nvPr/>
            </p:nvSpPr>
            <p:spPr>
              <a:xfrm>
                <a:off x="6375475" y="3362450"/>
                <a:ext cx="24450" cy="20925"/>
              </a:xfrm>
              <a:custGeom>
                <a:avLst/>
                <a:gdLst/>
                <a:ahLst/>
                <a:cxnLst/>
                <a:rect l="l" t="t" r="r" b="b"/>
                <a:pathLst>
                  <a:path w="978" h="837" extrusionOk="0">
                    <a:moveTo>
                      <a:pt x="572" y="0"/>
                    </a:moveTo>
                    <a:lnTo>
                      <a:pt x="549" y="12"/>
                    </a:lnTo>
                    <a:cubicBezTo>
                      <a:pt x="191" y="12"/>
                      <a:pt x="1" y="453"/>
                      <a:pt x="263" y="715"/>
                    </a:cubicBezTo>
                    <a:cubicBezTo>
                      <a:pt x="347" y="799"/>
                      <a:pt x="450" y="837"/>
                      <a:pt x="551" y="837"/>
                    </a:cubicBezTo>
                    <a:cubicBezTo>
                      <a:pt x="763" y="837"/>
                      <a:pt x="965" y="671"/>
                      <a:pt x="965" y="429"/>
                    </a:cubicBezTo>
                    <a:cubicBezTo>
                      <a:pt x="977" y="203"/>
                      <a:pt x="799" y="12"/>
                      <a:pt x="57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" name="Google Shape;93;p2"/>
              <p:cNvSpPr/>
              <p:nvPr/>
            </p:nvSpPr>
            <p:spPr>
              <a:xfrm>
                <a:off x="6406150" y="3393400"/>
                <a:ext cx="244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77" h="828" extrusionOk="0">
                    <a:moveTo>
                      <a:pt x="560" y="1"/>
                    </a:moveTo>
                    <a:cubicBezTo>
                      <a:pt x="191" y="1"/>
                      <a:pt x="0" y="441"/>
                      <a:pt x="262" y="703"/>
                    </a:cubicBezTo>
                    <a:cubicBezTo>
                      <a:pt x="348" y="789"/>
                      <a:pt x="453" y="828"/>
                      <a:pt x="556" y="828"/>
                    </a:cubicBezTo>
                    <a:cubicBezTo>
                      <a:pt x="766" y="828"/>
                      <a:pt x="965" y="665"/>
                      <a:pt x="965" y="417"/>
                    </a:cubicBezTo>
                    <a:cubicBezTo>
                      <a:pt x="977" y="191"/>
                      <a:pt x="798" y="1"/>
                      <a:pt x="57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" name="Google Shape;94;p2"/>
              <p:cNvSpPr/>
              <p:nvPr/>
            </p:nvSpPr>
            <p:spPr>
              <a:xfrm>
                <a:off x="6374900" y="3424350"/>
                <a:ext cx="29175" cy="20275"/>
              </a:xfrm>
              <a:custGeom>
                <a:avLst/>
                <a:gdLst/>
                <a:ahLst/>
                <a:cxnLst/>
                <a:rect l="l" t="t" r="r" b="b"/>
                <a:pathLst>
                  <a:path w="1167" h="811" extrusionOk="0">
                    <a:moveTo>
                      <a:pt x="572" y="1"/>
                    </a:moveTo>
                    <a:cubicBezTo>
                      <a:pt x="0" y="1"/>
                      <a:pt x="84" y="811"/>
                      <a:pt x="584" y="811"/>
                    </a:cubicBezTo>
                    <a:cubicBezTo>
                      <a:pt x="1084" y="811"/>
                      <a:pt x="1167" y="1"/>
                      <a:pt x="58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" name="Google Shape;95;p2"/>
              <p:cNvSpPr/>
              <p:nvPr/>
            </p:nvSpPr>
            <p:spPr>
              <a:xfrm>
                <a:off x="6406150" y="3455025"/>
                <a:ext cx="244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77" h="828" extrusionOk="0">
                    <a:moveTo>
                      <a:pt x="560" y="0"/>
                    </a:moveTo>
                    <a:cubicBezTo>
                      <a:pt x="191" y="0"/>
                      <a:pt x="0" y="441"/>
                      <a:pt x="262" y="703"/>
                    </a:cubicBezTo>
                    <a:cubicBezTo>
                      <a:pt x="348" y="789"/>
                      <a:pt x="453" y="827"/>
                      <a:pt x="556" y="827"/>
                    </a:cubicBezTo>
                    <a:cubicBezTo>
                      <a:pt x="766" y="827"/>
                      <a:pt x="965" y="665"/>
                      <a:pt x="965" y="417"/>
                    </a:cubicBezTo>
                    <a:cubicBezTo>
                      <a:pt x="977" y="191"/>
                      <a:pt x="798" y="0"/>
                      <a:pt x="57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" name="Google Shape;96;p2"/>
              <p:cNvSpPr/>
              <p:nvPr/>
            </p:nvSpPr>
            <p:spPr>
              <a:xfrm>
                <a:off x="6376075" y="3485675"/>
                <a:ext cx="28300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23" extrusionOk="0">
                    <a:moveTo>
                      <a:pt x="525" y="1"/>
                    </a:moveTo>
                    <a:cubicBezTo>
                      <a:pt x="1" y="48"/>
                      <a:pt x="48" y="822"/>
                      <a:pt x="572" y="822"/>
                    </a:cubicBezTo>
                    <a:cubicBezTo>
                      <a:pt x="1084" y="822"/>
                      <a:pt x="1132" y="48"/>
                      <a:pt x="60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" name="Google Shape;97;p2"/>
              <p:cNvSpPr/>
              <p:nvPr/>
            </p:nvSpPr>
            <p:spPr>
              <a:xfrm>
                <a:off x="6406225" y="3516325"/>
                <a:ext cx="243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74" h="828" extrusionOk="0">
                    <a:moveTo>
                      <a:pt x="569" y="1"/>
                    </a:moveTo>
                    <a:lnTo>
                      <a:pt x="557" y="13"/>
                    </a:lnTo>
                    <a:cubicBezTo>
                      <a:pt x="552" y="13"/>
                      <a:pt x="547" y="13"/>
                      <a:pt x="542" y="13"/>
                    </a:cubicBezTo>
                    <a:cubicBezTo>
                      <a:pt x="183" y="13"/>
                      <a:pt x="1" y="445"/>
                      <a:pt x="259" y="703"/>
                    </a:cubicBezTo>
                    <a:cubicBezTo>
                      <a:pt x="345" y="789"/>
                      <a:pt x="450" y="828"/>
                      <a:pt x="553" y="828"/>
                    </a:cubicBezTo>
                    <a:cubicBezTo>
                      <a:pt x="763" y="828"/>
                      <a:pt x="962" y="666"/>
                      <a:pt x="962" y="418"/>
                    </a:cubicBezTo>
                    <a:cubicBezTo>
                      <a:pt x="974" y="191"/>
                      <a:pt x="795" y="13"/>
                      <a:pt x="56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" name="Google Shape;98;p2"/>
              <p:cNvSpPr/>
              <p:nvPr/>
            </p:nvSpPr>
            <p:spPr>
              <a:xfrm>
                <a:off x="6382150" y="3545950"/>
                <a:ext cx="21850" cy="15250"/>
              </a:xfrm>
              <a:custGeom>
                <a:avLst/>
                <a:gdLst/>
                <a:ahLst/>
                <a:cxnLst/>
                <a:rect l="l" t="t" r="r" b="b"/>
                <a:pathLst>
                  <a:path w="874" h="610" extrusionOk="0">
                    <a:moveTo>
                      <a:pt x="456" y="1"/>
                    </a:moveTo>
                    <a:cubicBezTo>
                      <a:pt x="409" y="1"/>
                      <a:pt x="358" y="13"/>
                      <a:pt x="305" y="42"/>
                    </a:cubicBezTo>
                    <a:lnTo>
                      <a:pt x="282" y="54"/>
                    </a:lnTo>
                    <a:cubicBezTo>
                      <a:pt x="1" y="235"/>
                      <a:pt x="185" y="609"/>
                      <a:pt x="442" y="609"/>
                    </a:cubicBezTo>
                    <a:cubicBezTo>
                      <a:pt x="490" y="609"/>
                      <a:pt x="540" y="596"/>
                      <a:pt x="591" y="566"/>
                    </a:cubicBezTo>
                    <a:cubicBezTo>
                      <a:pt x="874" y="395"/>
                      <a:pt x="720" y="1"/>
                      <a:pt x="45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" name="Google Shape;99;p2"/>
              <p:cNvSpPr/>
              <p:nvPr/>
            </p:nvSpPr>
            <p:spPr>
              <a:xfrm>
                <a:off x="6406150" y="3577950"/>
                <a:ext cx="244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77" h="828" extrusionOk="0">
                    <a:moveTo>
                      <a:pt x="560" y="1"/>
                    </a:moveTo>
                    <a:cubicBezTo>
                      <a:pt x="191" y="1"/>
                      <a:pt x="0" y="441"/>
                      <a:pt x="262" y="703"/>
                    </a:cubicBezTo>
                    <a:cubicBezTo>
                      <a:pt x="348" y="789"/>
                      <a:pt x="453" y="827"/>
                      <a:pt x="556" y="827"/>
                    </a:cubicBezTo>
                    <a:cubicBezTo>
                      <a:pt x="766" y="827"/>
                      <a:pt x="965" y="665"/>
                      <a:pt x="965" y="417"/>
                    </a:cubicBezTo>
                    <a:cubicBezTo>
                      <a:pt x="977" y="191"/>
                      <a:pt x="798" y="1"/>
                      <a:pt x="57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" name="Google Shape;100;p2"/>
              <p:cNvSpPr/>
              <p:nvPr/>
            </p:nvSpPr>
            <p:spPr>
              <a:xfrm>
                <a:off x="6376075" y="3608675"/>
                <a:ext cx="28300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20" extrusionOk="0">
                    <a:moveTo>
                      <a:pt x="566" y="1"/>
                    </a:moveTo>
                    <a:cubicBezTo>
                      <a:pt x="551" y="1"/>
                      <a:pt x="537" y="4"/>
                      <a:pt x="525" y="10"/>
                    </a:cubicBezTo>
                    <a:cubicBezTo>
                      <a:pt x="1" y="57"/>
                      <a:pt x="48" y="819"/>
                      <a:pt x="572" y="819"/>
                    </a:cubicBezTo>
                    <a:cubicBezTo>
                      <a:pt x="1084" y="819"/>
                      <a:pt x="1132" y="57"/>
                      <a:pt x="608" y="10"/>
                    </a:cubicBezTo>
                    <a:cubicBezTo>
                      <a:pt x="596" y="4"/>
                      <a:pt x="581" y="1"/>
                      <a:pt x="56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" name="Google Shape;101;p2"/>
              <p:cNvSpPr/>
              <p:nvPr/>
            </p:nvSpPr>
            <p:spPr>
              <a:xfrm>
                <a:off x="6406150" y="3639575"/>
                <a:ext cx="24425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77" h="820" extrusionOk="0">
                    <a:moveTo>
                      <a:pt x="560" y="0"/>
                    </a:moveTo>
                    <a:cubicBezTo>
                      <a:pt x="191" y="0"/>
                      <a:pt x="0" y="441"/>
                      <a:pt x="262" y="703"/>
                    </a:cubicBezTo>
                    <a:cubicBezTo>
                      <a:pt x="347" y="783"/>
                      <a:pt x="449" y="819"/>
                      <a:pt x="550" y="819"/>
                    </a:cubicBezTo>
                    <a:cubicBezTo>
                      <a:pt x="762" y="819"/>
                      <a:pt x="965" y="659"/>
                      <a:pt x="965" y="417"/>
                    </a:cubicBezTo>
                    <a:cubicBezTo>
                      <a:pt x="977" y="191"/>
                      <a:pt x="798" y="0"/>
                      <a:pt x="57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" name="Google Shape;102;p2"/>
              <p:cNvSpPr/>
              <p:nvPr/>
            </p:nvSpPr>
            <p:spPr>
              <a:xfrm>
                <a:off x="6375475" y="3669925"/>
                <a:ext cx="24450" cy="21000"/>
              </a:xfrm>
              <a:custGeom>
                <a:avLst/>
                <a:gdLst/>
                <a:ahLst/>
                <a:cxnLst/>
                <a:rect l="l" t="t" r="r" b="b"/>
                <a:pathLst>
                  <a:path w="978" h="840" extrusionOk="0">
                    <a:moveTo>
                      <a:pt x="572" y="1"/>
                    </a:moveTo>
                    <a:lnTo>
                      <a:pt x="549" y="12"/>
                    </a:lnTo>
                    <a:cubicBezTo>
                      <a:pt x="180" y="12"/>
                      <a:pt x="1" y="453"/>
                      <a:pt x="263" y="715"/>
                    </a:cubicBezTo>
                    <a:cubicBezTo>
                      <a:pt x="349" y="801"/>
                      <a:pt x="454" y="839"/>
                      <a:pt x="556" y="839"/>
                    </a:cubicBezTo>
                    <a:cubicBezTo>
                      <a:pt x="766" y="839"/>
                      <a:pt x="965" y="677"/>
                      <a:pt x="965" y="429"/>
                    </a:cubicBezTo>
                    <a:cubicBezTo>
                      <a:pt x="977" y="203"/>
                      <a:pt x="799" y="12"/>
                      <a:pt x="57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" name="Google Shape;103;p2"/>
              <p:cNvSpPr/>
              <p:nvPr/>
            </p:nvSpPr>
            <p:spPr>
              <a:xfrm>
                <a:off x="6406150" y="3700875"/>
                <a:ext cx="244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77" h="828" extrusionOk="0">
                    <a:moveTo>
                      <a:pt x="560" y="1"/>
                    </a:moveTo>
                    <a:cubicBezTo>
                      <a:pt x="191" y="1"/>
                      <a:pt x="0" y="441"/>
                      <a:pt x="262" y="703"/>
                    </a:cubicBezTo>
                    <a:cubicBezTo>
                      <a:pt x="348" y="789"/>
                      <a:pt x="453" y="828"/>
                      <a:pt x="556" y="828"/>
                    </a:cubicBezTo>
                    <a:cubicBezTo>
                      <a:pt x="766" y="828"/>
                      <a:pt x="965" y="666"/>
                      <a:pt x="965" y="418"/>
                    </a:cubicBezTo>
                    <a:cubicBezTo>
                      <a:pt x="977" y="191"/>
                      <a:pt x="798" y="1"/>
                      <a:pt x="57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" name="Google Shape;104;p2"/>
              <p:cNvSpPr/>
              <p:nvPr/>
            </p:nvSpPr>
            <p:spPr>
              <a:xfrm>
                <a:off x="6382175" y="3730500"/>
                <a:ext cx="21825" cy="14950"/>
              </a:xfrm>
              <a:custGeom>
                <a:avLst/>
                <a:gdLst/>
                <a:ahLst/>
                <a:cxnLst/>
                <a:rect l="l" t="t" r="r" b="b"/>
                <a:pathLst>
                  <a:path w="873" h="598" extrusionOk="0">
                    <a:moveTo>
                      <a:pt x="456" y="0"/>
                    </a:moveTo>
                    <a:cubicBezTo>
                      <a:pt x="408" y="0"/>
                      <a:pt x="357" y="13"/>
                      <a:pt x="304" y="42"/>
                    </a:cubicBezTo>
                    <a:lnTo>
                      <a:pt x="281" y="54"/>
                    </a:lnTo>
                    <a:cubicBezTo>
                      <a:pt x="0" y="224"/>
                      <a:pt x="183" y="597"/>
                      <a:pt x="440" y="597"/>
                    </a:cubicBezTo>
                    <a:cubicBezTo>
                      <a:pt x="489" y="597"/>
                      <a:pt x="539" y="584"/>
                      <a:pt x="590" y="554"/>
                    </a:cubicBezTo>
                    <a:cubicBezTo>
                      <a:pt x="873" y="393"/>
                      <a:pt x="719" y="0"/>
                      <a:pt x="45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" name="Google Shape;105;p2"/>
              <p:cNvSpPr/>
              <p:nvPr/>
            </p:nvSpPr>
            <p:spPr>
              <a:xfrm>
                <a:off x="6406150" y="3762200"/>
                <a:ext cx="244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77" h="828" extrusionOk="0">
                    <a:moveTo>
                      <a:pt x="572" y="0"/>
                    </a:moveTo>
                    <a:lnTo>
                      <a:pt x="560" y="12"/>
                    </a:lnTo>
                    <a:cubicBezTo>
                      <a:pt x="191" y="12"/>
                      <a:pt x="0" y="453"/>
                      <a:pt x="262" y="703"/>
                    </a:cubicBezTo>
                    <a:cubicBezTo>
                      <a:pt x="349" y="789"/>
                      <a:pt x="454" y="828"/>
                      <a:pt x="557" y="828"/>
                    </a:cubicBezTo>
                    <a:cubicBezTo>
                      <a:pt x="767" y="828"/>
                      <a:pt x="965" y="669"/>
                      <a:pt x="965" y="429"/>
                    </a:cubicBezTo>
                    <a:cubicBezTo>
                      <a:pt x="977" y="203"/>
                      <a:pt x="798" y="12"/>
                      <a:pt x="57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" name="Google Shape;106;p2"/>
              <p:cNvSpPr/>
              <p:nvPr/>
            </p:nvSpPr>
            <p:spPr>
              <a:xfrm>
                <a:off x="6376075" y="3793150"/>
                <a:ext cx="28300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23" extrusionOk="0">
                    <a:moveTo>
                      <a:pt x="525" y="1"/>
                    </a:moveTo>
                    <a:cubicBezTo>
                      <a:pt x="1" y="48"/>
                      <a:pt x="48" y="822"/>
                      <a:pt x="572" y="822"/>
                    </a:cubicBezTo>
                    <a:cubicBezTo>
                      <a:pt x="1084" y="822"/>
                      <a:pt x="1132" y="48"/>
                      <a:pt x="60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" name="Google Shape;107;p2"/>
              <p:cNvSpPr/>
              <p:nvPr/>
            </p:nvSpPr>
            <p:spPr>
              <a:xfrm>
                <a:off x="6406225" y="3823825"/>
                <a:ext cx="24350" cy="20675"/>
              </a:xfrm>
              <a:custGeom>
                <a:avLst/>
                <a:gdLst/>
                <a:ahLst/>
                <a:cxnLst/>
                <a:rect l="l" t="t" r="r" b="b"/>
                <a:pathLst>
                  <a:path w="974" h="827" extrusionOk="0">
                    <a:moveTo>
                      <a:pt x="569" y="0"/>
                    </a:moveTo>
                    <a:lnTo>
                      <a:pt x="557" y="12"/>
                    </a:lnTo>
                    <a:cubicBezTo>
                      <a:pt x="552" y="12"/>
                      <a:pt x="547" y="12"/>
                      <a:pt x="542" y="12"/>
                    </a:cubicBezTo>
                    <a:cubicBezTo>
                      <a:pt x="183" y="12"/>
                      <a:pt x="1" y="444"/>
                      <a:pt x="259" y="703"/>
                    </a:cubicBezTo>
                    <a:cubicBezTo>
                      <a:pt x="345" y="788"/>
                      <a:pt x="450" y="827"/>
                      <a:pt x="553" y="827"/>
                    </a:cubicBezTo>
                    <a:cubicBezTo>
                      <a:pt x="763" y="827"/>
                      <a:pt x="962" y="665"/>
                      <a:pt x="962" y="417"/>
                    </a:cubicBezTo>
                    <a:cubicBezTo>
                      <a:pt x="974" y="191"/>
                      <a:pt x="795" y="12"/>
                      <a:pt x="56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" name="Google Shape;108;p2"/>
              <p:cNvSpPr/>
              <p:nvPr/>
            </p:nvSpPr>
            <p:spPr>
              <a:xfrm>
                <a:off x="6375475" y="3854475"/>
                <a:ext cx="24450" cy="20775"/>
              </a:xfrm>
              <a:custGeom>
                <a:avLst/>
                <a:gdLst/>
                <a:ahLst/>
                <a:cxnLst/>
                <a:rect l="l" t="t" r="r" b="b"/>
                <a:pathLst>
                  <a:path w="978" h="831" extrusionOk="0">
                    <a:moveTo>
                      <a:pt x="572" y="0"/>
                    </a:moveTo>
                    <a:lnTo>
                      <a:pt x="549" y="12"/>
                    </a:lnTo>
                    <a:cubicBezTo>
                      <a:pt x="191" y="12"/>
                      <a:pt x="1" y="453"/>
                      <a:pt x="263" y="715"/>
                    </a:cubicBezTo>
                    <a:cubicBezTo>
                      <a:pt x="347" y="795"/>
                      <a:pt x="449" y="831"/>
                      <a:pt x="549" y="831"/>
                    </a:cubicBezTo>
                    <a:cubicBezTo>
                      <a:pt x="762" y="831"/>
                      <a:pt x="965" y="668"/>
                      <a:pt x="965" y="417"/>
                    </a:cubicBezTo>
                    <a:cubicBezTo>
                      <a:pt x="977" y="191"/>
                      <a:pt x="799" y="12"/>
                      <a:pt x="57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" name="Google Shape;109;p2"/>
              <p:cNvSpPr/>
              <p:nvPr/>
            </p:nvSpPr>
            <p:spPr>
              <a:xfrm>
                <a:off x="6406150" y="3885125"/>
                <a:ext cx="24425" cy="20925"/>
              </a:xfrm>
              <a:custGeom>
                <a:avLst/>
                <a:gdLst/>
                <a:ahLst/>
                <a:cxnLst/>
                <a:rect l="l" t="t" r="r" b="b"/>
                <a:pathLst>
                  <a:path w="977" h="837" extrusionOk="0">
                    <a:moveTo>
                      <a:pt x="572" y="1"/>
                    </a:moveTo>
                    <a:lnTo>
                      <a:pt x="560" y="13"/>
                    </a:lnTo>
                    <a:cubicBezTo>
                      <a:pt x="191" y="13"/>
                      <a:pt x="0" y="453"/>
                      <a:pt x="262" y="715"/>
                    </a:cubicBezTo>
                    <a:cubicBezTo>
                      <a:pt x="347" y="800"/>
                      <a:pt x="450" y="837"/>
                      <a:pt x="550" y="837"/>
                    </a:cubicBezTo>
                    <a:cubicBezTo>
                      <a:pt x="762" y="837"/>
                      <a:pt x="965" y="671"/>
                      <a:pt x="965" y="429"/>
                    </a:cubicBezTo>
                    <a:cubicBezTo>
                      <a:pt x="977" y="203"/>
                      <a:pt x="798" y="13"/>
                      <a:pt x="57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" name="Google Shape;110;p2"/>
              <p:cNvSpPr/>
              <p:nvPr/>
            </p:nvSpPr>
            <p:spPr>
              <a:xfrm>
                <a:off x="6382175" y="3915050"/>
                <a:ext cx="21825" cy="14950"/>
              </a:xfrm>
              <a:custGeom>
                <a:avLst/>
                <a:gdLst/>
                <a:ahLst/>
                <a:cxnLst/>
                <a:rect l="l" t="t" r="r" b="b"/>
                <a:pathLst>
                  <a:path w="873" h="598" extrusionOk="0">
                    <a:moveTo>
                      <a:pt x="456" y="0"/>
                    </a:moveTo>
                    <a:cubicBezTo>
                      <a:pt x="408" y="0"/>
                      <a:pt x="357" y="13"/>
                      <a:pt x="304" y="42"/>
                    </a:cubicBezTo>
                    <a:lnTo>
                      <a:pt x="281" y="54"/>
                    </a:lnTo>
                    <a:cubicBezTo>
                      <a:pt x="0" y="224"/>
                      <a:pt x="183" y="597"/>
                      <a:pt x="440" y="597"/>
                    </a:cubicBezTo>
                    <a:cubicBezTo>
                      <a:pt x="489" y="597"/>
                      <a:pt x="539" y="584"/>
                      <a:pt x="590" y="554"/>
                    </a:cubicBezTo>
                    <a:cubicBezTo>
                      <a:pt x="873" y="393"/>
                      <a:pt x="719" y="0"/>
                      <a:pt x="45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" name="Google Shape;111;p2"/>
              <p:cNvSpPr/>
              <p:nvPr/>
            </p:nvSpPr>
            <p:spPr>
              <a:xfrm>
                <a:off x="6406150" y="3946450"/>
                <a:ext cx="24425" cy="21000"/>
              </a:xfrm>
              <a:custGeom>
                <a:avLst/>
                <a:gdLst/>
                <a:ahLst/>
                <a:cxnLst/>
                <a:rect l="l" t="t" r="r" b="b"/>
                <a:pathLst>
                  <a:path w="977" h="840" extrusionOk="0">
                    <a:moveTo>
                      <a:pt x="572" y="0"/>
                    </a:moveTo>
                    <a:lnTo>
                      <a:pt x="560" y="24"/>
                    </a:lnTo>
                    <a:cubicBezTo>
                      <a:pt x="191" y="24"/>
                      <a:pt x="0" y="465"/>
                      <a:pt x="262" y="715"/>
                    </a:cubicBezTo>
                    <a:cubicBezTo>
                      <a:pt x="349" y="801"/>
                      <a:pt x="454" y="840"/>
                      <a:pt x="557" y="840"/>
                    </a:cubicBezTo>
                    <a:cubicBezTo>
                      <a:pt x="767" y="840"/>
                      <a:pt x="965" y="680"/>
                      <a:pt x="965" y="441"/>
                    </a:cubicBezTo>
                    <a:cubicBezTo>
                      <a:pt x="977" y="215"/>
                      <a:pt x="810" y="12"/>
                      <a:pt x="58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" name="Google Shape;112;p2"/>
              <p:cNvSpPr/>
              <p:nvPr/>
            </p:nvSpPr>
            <p:spPr>
              <a:xfrm>
                <a:off x="6379350" y="3977700"/>
                <a:ext cx="21750" cy="20725"/>
              </a:xfrm>
              <a:custGeom>
                <a:avLst/>
                <a:gdLst/>
                <a:ahLst/>
                <a:cxnLst/>
                <a:rect l="l" t="t" r="r" b="b"/>
                <a:pathLst>
                  <a:path w="870" h="829" extrusionOk="0">
                    <a:moveTo>
                      <a:pt x="394" y="1"/>
                    </a:moveTo>
                    <a:cubicBezTo>
                      <a:pt x="167" y="24"/>
                      <a:pt x="1" y="227"/>
                      <a:pt x="25" y="453"/>
                    </a:cubicBezTo>
                    <a:cubicBezTo>
                      <a:pt x="48" y="703"/>
                      <a:pt x="242" y="828"/>
                      <a:pt x="435" y="828"/>
                    </a:cubicBezTo>
                    <a:cubicBezTo>
                      <a:pt x="629" y="828"/>
                      <a:pt x="822" y="703"/>
                      <a:pt x="846" y="453"/>
                    </a:cubicBezTo>
                    <a:cubicBezTo>
                      <a:pt x="870" y="227"/>
                      <a:pt x="703" y="24"/>
                      <a:pt x="47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" name="Google Shape;113;p2"/>
              <p:cNvSpPr/>
              <p:nvPr/>
            </p:nvSpPr>
            <p:spPr>
              <a:xfrm>
                <a:off x="6406150" y="4008350"/>
                <a:ext cx="244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77" h="828" extrusionOk="0">
                    <a:moveTo>
                      <a:pt x="560" y="1"/>
                    </a:moveTo>
                    <a:cubicBezTo>
                      <a:pt x="191" y="1"/>
                      <a:pt x="0" y="441"/>
                      <a:pt x="262" y="703"/>
                    </a:cubicBezTo>
                    <a:cubicBezTo>
                      <a:pt x="348" y="789"/>
                      <a:pt x="453" y="828"/>
                      <a:pt x="556" y="828"/>
                    </a:cubicBezTo>
                    <a:cubicBezTo>
                      <a:pt x="766" y="828"/>
                      <a:pt x="965" y="666"/>
                      <a:pt x="965" y="418"/>
                    </a:cubicBezTo>
                    <a:cubicBezTo>
                      <a:pt x="977" y="191"/>
                      <a:pt x="798" y="1"/>
                      <a:pt x="57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" name="Google Shape;114;p2"/>
              <p:cNvSpPr/>
              <p:nvPr/>
            </p:nvSpPr>
            <p:spPr>
              <a:xfrm>
                <a:off x="6375475" y="4038725"/>
                <a:ext cx="24450" cy="20925"/>
              </a:xfrm>
              <a:custGeom>
                <a:avLst/>
                <a:gdLst/>
                <a:ahLst/>
                <a:cxnLst/>
                <a:rect l="l" t="t" r="r" b="b"/>
                <a:pathLst>
                  <a:path w="978" h="837" extrusionOk="0">
                    <a:moveTo>
                      <a:pt x="572" y="0"/>
                    </a:moveTo>
                    <a:lnTo>
                      <a:pt x="549" y="12"/>
                    </a:lnTo>
                    <a:cubicBezTo>
                      <a:pt x="191" y="12"/>
                      <a:pt x="1" y="453"/>
                      <a:pt x="263" y="715"/>
                    </a:cubicBezTo>
                    <a:cubicBezTo>
                      <a:pt x="347" y="799"/>
                      <a:pt x="450" y="837"/>
                      <a:pt x="551" y="837"/>
                    </a:cubicBezTo>
                    <a:cubicBezTo>
                      <a:pt x="763" y="837"/>
                      <a:pt x="965" y="671"/>
                      <a:pt x="965" y="429"/>
                    </a:cubicBezTo>
                    <a:cubicBezTo>
                      <a:pt x="977" y="203"/>
                      <a:pt x="799" y="12"/>
                      <a:pt x="57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" name="Google Shape;115;p2"/>
              <p:cNvSpPr/>
              <p:nvPr/>
            </p:nvSpPr>
            <p:spPr>
              <a:xfrm>
                <a:off x="6406225" y="4069675"/>
                <a:ext cx="243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74" h="828" extrusionOk="0">
                    <a:moveTo>
                      <a:pt x="569" y="1"/>
                    </a:moveTo>
                    <a:lnTo>
                      <a:pt x="557" y="13"/>
                    </a:lnTo>
                    <a:cubicBezTo>
                      <a:pt x="552" y="12"/>
                      <a:pt x="547" y="12"/>
                      <a:pt x="542" y="12"/>
                    </a:cubicBezTo>
                    <a:cubicBezTo>
                      <a:pt x="183" y="12"/>
                      <a:pt x="1" y="445"/>
                      <a:pt x="259" y="703"/>
                    </a:cubicBezTo>
                    <a:cubicBezTo>
                      <a:pt x="346" y="789"/>
                      <a:pt x="451" y="828"/>
                      <a:pt x="554" y="828"/>
                    </a:cubicBezTo>
                    <a:cubicBezTo>
                      <a:pt x="764" y="828"/>
                      <a:pt x="962" y="669"/>
                      <a:pt x="962" y="429"/>
                    </a:cubicBezTo>
                    <a:cubicBezTo>
                      <a:pt x="974" y="203"/>
                      <a:pt x="795" y="13"/>
                      <a:pt x="56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" name="Google Shape;116;p2"/>
              <p:cNvSpPr/>
              <p:nvPr/>
            </p:nvSpPr>
            <p:spPr>
              <a:xfrm>
                <a:off x="6376075" y="4100625"/>
                <a:ext cx="28300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23" extrusionOk="0">
                    <a:moveTo>
                      <a:pt x="525" y="1"/>
                    </a:moveTo>
                    <a:cubicBezTo>
                      <a:pt x="1" y="48"/>
                      <a:pt x="48" y="822"/>
                      <a:pt x="572" y="822"/>
                    </a:cubicBezTo>
                    <a:cubicBezTo>
                      <a:pt x="1084" y="822"/>
                      <a:pt x="1132" y="48"/>
                      <a:pt x="60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" name="Google Shape;117;p2"/>
              <p:cNvSpPr/>
              <p:nvPr/>
            </p:nvSpPr>
            <p:spPr>
              <a:xfrm>
                <a:off x="6406150" y="4131300"/>
                <a:ext cx="244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77" h="828" extrusionOk="0">
                    <a:moveTo>
                      <a:pt x="560" y="0"/>
                    </a:moveTo>
                    <a:cubicBezTo>
                      <a:pt x="191" y="0"/>
                      <a:pt x="0" y="441"/>
                      <a:pt x="262" y="703"/>
                    </a:cubicBezTo>
                    <a:cubicBezTo>
                      <a:pt x="344" y="789"/>
                      <a:pt x="448" y="827"/>
                      <a:pt x="550" y="827"/>
                    </a:cubicBezTo>
                    <a:cubicBezTo>
                      <a:pt x="760" y="827"/>
                      <a:pt x="965" y="665"/>
                      <a:pt x="965" y="417"/>
                    </a:cubicBezTo>
                    <a:cubicBezTo>
                      <a:pt x="977" y="191"/>
                      <a:pt x="798" y="12"/>
                      <a:pt x="57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" name="Google Shape;118;p2"/>
              <p:cNvSpPr/>
              <p:nvPr/>
            </p:nvSpPr>
            <p:spPr>
              <a:xfrm>
                <a:off x="6375475" y="4161950"/>
                <a:ext cx="24450" cy="20800"/>
              </a:xfrm>
              <a:custGeom>
                <a:avLst/>
                <a:gdLst/>
                <a:ahLst/>
                <a:cxnLst/>
                <a:rect l="l" t="t" r="r" b="b"/>
                <a:pathLst>
                  <a:path w="978" h="832" extrusionOk="0">
                    <a:moveTo>
                      <a:pt x="572" y="1"/>
                    </a:moveTo>
                    <a:lnTo>
                      <a:pt x="549" y="12"/>
                    </a:lnTo>
                    <a:cubicBezTo>
                      <a:pt x="191" y="12"/>
                      <a:pt x="1" y="453"/>
                      <a:pt x="263" y="715"/>
                    </a:cubicBezTo>
                    <a:cubicBezTo>
                      <a:pt x="347" y="795"/>
                      <a:pt x="449" y="831"/>
                      <a:pt x="549" y="831"/>
                    </a:cubicBezTo>
                    <a:cubicBezTo>
                      <a:pt x="762" y="831"/>
                      <a:pt x="965" y="668"/>
                      <a:pt x="965" y="417"/>
                    </a:cubicBezTo>
                    <a:cubicBezTo>
                      <a:pt x="977" y="191"/>
                      <a:pt x="799" y="1"/>
                      <a:pt x="57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" name="Google Shape;119;p2"/>
              <p:cNvSpPr/>
              <p:nvPr/>
            </p:nvSpPr>
            <p:spPr>
              <a:xfrm>
                <a:off x="6406150" y="4192600"/>
                <a:ext cx="24425" cy="20800"/>
              </a:xfrm>
              <a:custGeom>
                <a:avLst/>
                <a:gdLst/>
                <a:ahLst/>
                <a:cxnLst/>
                <a:rect l="l" t="t" r="r" b="b"/>
                <a:pathLst>
                  <a:path w="977" h="832" extrusionOk="0">
                    <a:moveTo>
                      <a:pt x="572" y="1"/>
                    </a:moveTo>
                    <a:lnTo>
                      <a:pt x="560" y="13"/>
                    </a:lnTo>
                    <a:cubicBezTo>
                      <a:pt x="191" y="13"/>
                      <a:pt x="0" y="453"/>
                      <a:pt x="262" y="715"/>
                    </a:cubicBezTo>
                    <a:cubicBezTo>
                      <a:pt x="347" y="796"/>
                      <a:pt x="449" y="832"/>
                      <a:pt x="550" y="832"/>
                    </a:cubicBezTo>
                    <a:cubicBezTo>
                      <a:pt x="762" y="832"/>
                      <a:pt x="965" y="672"/>
                      <a:pt x="965" y="430"/>
                    </a:cubicBezTo>
                    <a:cubicBezTo>
                      <a:pt x="977" y="203"/>
                      <a:pt x="798" y="13"/>
                      <a:pt x="57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" name="Google Shape;120;p2"/>
              <p:cNvSpPr/>
              <p:nvPr/>
            </p:nvSpPr>
            <p:spPr>
              <a:xfrm>
                <a:off x="6375475" y="4223275"/>
                <a:ext cx="24450" cy="20925"/>
              </a:xfrm>
              <a:custGeom>
                <a:avLst/>
                <a:gdLst/>
                <a:ahLst/>
                <a:cxnLst/>
                <a:rect l="l" t="t" r="r" b="b"/>
                <a:pathLst>
                  <a:path w="978" h="837" extrusionOk="0">
                    <a:moveTo>
                      <a:pt x="572" y="0"/>
                    </a:moveTo>
                    <a:lnTo>
                      <a:pt x="549" y="12"/>
                    </a:lnTo>
                    <a:cubicBezTo>
                      <a:pt x="191" y="12"/>
                      <a:pt x="1" y="453"/>
                      <a:pt x="263" y="715"/>
                    </a:cubicBezTo>
                    <a:cubicBezTo>
                      <a:pt x="347" y="799"/>
                      <a:pt x="450" y="836"/>
                      <a:pt x="551" y="836"/>
                    </a:cubicBezTo>
                    <a:cubicBezTo>
                      <a:pt x="763" y="836"/>
                      <a:pt x="965" y="671"/>
                      <a:pt x="965" y="429"/>
                    </a:cubicBezTo>
                    <a:cubicBezTo>
                      <a:pt x="977" y="203"/>
                      <a:pt x="799" y="12"/>
                      <a:pt x="57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" name="Google Shape;121;p2"/>
              <p:cNvSpPr/>
              <p:nvPr/>
            </p:nvSpPr>
            <p:spPr>
              <a:xfrm>
                <a:off x="6406225" y="4254525"/>
                <a:ext cx="24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16" extrusionOk="0">
                    <a:moveTo>
                      <a:pt x="542" y="0"/>
                    </a:moveTo>
                    <a:cubicBezTo>
                      <a:pt x="183" y="0"/>
                      <a:pt x="1" y="432"/>
                      <a:pt x="259" y="691"/>
                    </a:cubicBezTo>
                    <a:cubicBezTo>
                      <a:pt x="346" y="777"/>
                      <a:pt x="451" y="816"/>
                      <a:pt x="554" y="816"/>
                    </a:cubicBezTo>
                    <a:cubicBezTo>
                      <a:pt x="764" y="816"/>
                      <a:pt x="962" y="657"/>
                      <a:pt x="962" y="417"/>
                    </a:cubicBezTo>
                    <a:cubicBezTo>
                      <a:pt x="962" y="191"/>
                      <a:pt x="783" y="12"/>
                      <a:pt x="569" y="12"/>
                    </a:cubicBezTo>
                    <a:lnTo>
                      <a:pt x="557" y="0"/>
                    </a:lnTo>
                    <a:cubicBezTo>
                      <a:pt x="552" y="0"/>
                      <a:pt x="547" y="0"/>
                      <a:pt x="54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" name="Google Shape;122;p2"/>
              <p:cNvSpPr/>
              <p:nvPr/>
            </p:nvSpPr>
            <p:spPr>
              <a:xfrm>
                <a:off x="6376075" y="4285175"/>
                <a:ext cx="28300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23" extrusionOk="0">
                    <a:moveTo>
                      <a:pt x="525" y="1"/>
                    </a:moveTo>
                    <a:cubicBezTo>
                      <a:pt x="1" y="48"/>
                      <a:pt x="48" y="822"/>
                      <a:pt x="572" y="822"/>
                    </a:cubicBezTo>
                    <a:cubicBezTo>
                      <a:pt x="1084" y="822"/>
                      <a:pt x="1132" y="48"/>
                      <a:pt x="60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" name="Google Shape;123;p2"/>
              <p:cNvSpPr/>
              <p:nvPr/>
            </p:nvSpPr>
            <p:spPr>
              <a:xfrm>
                <a:off x="6406150" y="4315550"/>
                <a:ext cx="24425" cy="20975"/>
              </a:xfrm>
              <a:custGeom>
                <a:avLst/>
                <a:gdLst/>
                <a:ahLst/>
                <a:cxnLst/>
                <a:rect l="l" t="t" r="r" b="b"/>
                <a:pathLst>
                  <a:path w="977" h="839" extrusionOk="0">
                    <a:moveTo>
                      <a:pt x="572" y="0"/>
                    </a:moveTo>
                    <a:lnTo>
                      <a:pt x="560" y="12"/>
                    </a:lnTo>
                    <a:cubicBezTo>
                      <a:pt x="191" y="12"/>
                      <a:pt x="0" y="453"/>
                      <a:pt x="262" y="715"/>
                    </a:cubicBezTo>
                    <a:cubicBezTo>
                      <a:pt x="348" y="800"/>
                      <a:pt x="453" y="839"/>
                      <a:pt x="556" y="839"/>
                    </a:cubicBezTo>
                    <a:cubicBezTo>
                      <a:pt x="766" y="839"/>
                      <a:pt x="965" y="677"/>
                      <a:pt x="965" y="429"/>
                    </a:cubicBezTo>
                    <a:cubicBezTo>
                      <a:pt x="977" y="203"/>
                      <a:pt x="798" y="12"/>
                      <a:pt x="57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" name="Google Shape;124;p2"/>
              <p:cNvSpPr/>
              <p:nvPr/>
            </p:nvSpPr>
            <p:spPr>
              <a:xfrm>
                <a:off x="6382150" y="4345275"/>
                <a:ext cx="21925" cy="15125"/>
              </a:xfrm>
              <a:custGeom>
                <a:avLst/>
                <a:gdLst/>
                <a:ahLst/>
                <a:cxnLst/>
                <a:rect l="l" t="t" r="r" b="b"/>
                <a:pathLst>
                  <a:path w="877" h="605" extrusionOk="0">
                    <a:moveTo>
                      <a:pt x="449" y="0"/>
                    </a:moveTo>
                    <a:cubicBezTo>
                      <a:pt x="404" y="0"/>
                      <a:pt x="355" y="12"/>
                      <a:pt x="305" y="37"/>
                    </a:cubicBezTo>
                    <a:lnTo>
                      <a:pt x="282" y="49"/>
                    </a:lnTo>
                    <a:cubicBezTo>
                      <a:pt x="1" y="230"/>
                      <a:pt x="185" y="605"/>
                      <a:pt x="442" y="605"/>
                    </a:cubicBezTo>
                    <a:cubicBezTo>
                      <a:pt x="490" y="605"/>
                      <a:pt x="540" y="591"/>
                      <a:pt x="591" y="561"/>
                    </a:cubicBezTo>
                    <a:cubicBezTo>
                      <a:pt x="876" y="398"/>
                      <a:pt x="717" y="0"/>
                      <a:pt x="44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" name="Google Shape;125;p2"/>
              <p:cNvSpPr/>
              <p:nvPr/>
            </p:nvSpPr>
            <p:spPr>
              <a:xfrm>
                <a:off x="6440675" y="4346800"/>
                <a:ext cx="14900" cy="20250"/>
              </a:xfrm>
              <a:custGeom>
                <a:avLst/>
                <a:gdLst/>
                <a:ahLst/>
                <a:cxnLst/>
                <a:rect l="l" t="t" r="r" b="b"/>
                <a:pathLst>
                  <a:path w="596" h="810" extrusionOk="0">
                    <a:moveTo>
                      <a:pt x="417" y="0"/>
                    </a:moveTo>
                    <a:cubicBezTo>
                      <a:pt x="203" y="0"/>
                      <a:pt x="24" y="167"/>
                      <a:pt x="12" y="393"/>
                    </a:cubicBezTo>
                    <a:lnTo>
                      <a:pt x="0" y="405"/>
                    </a:lnTo>
                    <a:cubicBezTo>
                      <a:pt x="0" y="631"/>
                      <a:pt x="179" y="810"/>
                      <a:pt x="405" y="810"/>
                    </a:cubicBezTo>
                    <a:lnTo>
                      <a:pt x="465" y="810"/>
                    </a:lnTo>
                    <a:lnTo>
                      <a:pt x="596" y="48"/>
                    </a:lnTo>
                    <a:cubicBezTo>
                      <a:pt x="536" y="12"/>
                      <a:pt x="477" y="0"/>
                      <a:pt x="41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" name="Google Shape;126;p2"/>
              <p:cNvSpPr/>
              <p:nvPr/>
            </p:nvSpPr>
            <p:spPr>
              <a:xfrm>
                <a:off x="6406525" y="4377150"/>
                <a:ext cx="240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28" extrusionOk="0">
                    <a:moveTo>
                      <a:pt x="557" y="1"/>
                    </a:moveTo>
                    <a:lnTo>
                      <a:pt x="545" y="13"/>
                    </a:lnTo>
                    <a:cubicBezTo>
                      <a:pt x="540" y="12"/>
                      <a:pt x="535" y="12"/>
                      <a:pt x="530" y="12"/>
                    </a:cubicBezTo>
                    <a:cubicBezTo>
                      <a:pt x="171" y="12"/>
                      <a:pt x="1" y="445"/>
                      <a:pt x="247" y="703"/>
                    </a:cubicBezTo>
                    <a:cubicBezTo>
                      <a:pt x="333" y="789"/>
                      <a:pt x="438" y="828"/>
                      <a:pt x="541" y="828"/>
                    </a:cubicBezTo>
                    <a:cubicBezTo>
                      <a:pt x="751" y="828"/>
                      <a:pt x="950" y="666"/>
                      <a:pt x="950" y="417"/>
                    </a:cubicBezTo>
                    <a:cubicBezTo>
                      <a:pt x="962" y="191"/>
                      <a:pt x="783" y="1"/>
                      <a:pt x="55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" name="Google Shape;127;p2"/>
              <p:cNvSpPr/>
              <p:nvPr/>
            </p:nvSpPr>
            <p:spPr>
              <a:xfrm>
                <a:off x="6375475" y="4408100"/>
                <a:ext cx="24450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978" h="823" extrusionOk="0">
                    <a:moveTo>
                      <a:pt x="561" y="1"/>
                    </a:moveTo>
                    <a:cubicBezTo>
                      <a:pt x="191" y="1"/>
                      <a:pt x="1" y="442"/>
                      <a:pt x="263" y="703"/>
                    </a:cubicBezTo>
                    <a:cubicBezTo>
                      <a:pt x="345" y="785"/>
                      <a:pt x="447" y="823"/>
                      <a:pt x="548" y="823"/>
                    </a:cubicBezTo>
                    <a:cubicBezTo>
                      <a:pt x="756" y="823"/>
                      <a:pt x="957" y="666"/>
                      <a:pt x="965" y="418"/>
                    </a:cubicBezTo>
                    <a:cubicBezTo>
                      <a:pt x="977" y="191"/>
                      <a:pt x="799" y="1"/>
                      <a:pt x="57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" name="Google Shape;128;p2"/>
              <p:cNvSpPr/>
              <p:nvPr/>
            </p:nvSpPr>
            <p:spPr>
              <a:xfrm>
                <a:off x="6440375" y="4409300"/>
                <a:ext cx="5975" cy="16700"/>
              </a:xfrm>
              <a:custGeom>
                <a:avLst/>
                <a:gdLst/>
                <a:ahLst/>
                <a:cxnLst/>
                <a:rect l="l" t="t" r="r" b="b"/>
                <a:pathLst>
                  <a:path w="239" h="668" extrusionOk="0">
                    <a:moveTo>
                      <a:pt x="239" y="1"/>
                    </a:moveTo>
                    <a:lnTo>
                      <a:pt x="239" y="1"/>
                    </a:lnTo>
                    <a:cubicBezTo>
                      <a:pt x="96" y="72"/>
                      <a:pt x="1" y="215"/>
                      <a:pt x="12" y="370"/>
                    </a:cubicBezTo>
                    <a:cubicBezTo>
                      <a:pt x="12" y="477"/>
                      <a:pt x="48" y="584"/>
                      <a:pt x="132" y="667"/>
                    </a:cubicBezTo>
                    <a:lnTo>
                      <a:pt x="23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" name="Google Shape;129;p2"/>
              <p:cNvSpPr/>
              <p:nvPr/>
            </p:nvSpPr>
            <p:spPr>
              <a:xfrm>
                <a:off x="6406750" y="4438775"/>
                <a:ext cx="241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8" extrusionOk="0">
                    <a:moveTo>
                      <a:pt x="548" y="0"/>
                    </a:moveTo>
                    <a:cubicBezTo>
                      <a:pt x="191" y="0"/>
                      <a:pt x="0" y="441"/>
                      <a:pt x="262" y="703"/>
                    </a:cubicBezTo>
                    <a:cubicBezTo>
                      <a:pt x="344" y="789"/>
                      <a:pt x="446" y="827"/>
                      <a:pt x="548" y="827"/>
                    </a:cubicBezTo>
                    <a:cubicBezTo>
                      <a:pt x="755" y="827"/>
                      <a:pt x="957" y="665"/>
                      <a:pt x="965" y="417"/>
                    </a:cubicBezTo>
                    <a:cubicBezTo>
                      <a:pt x="965" y="191"/>
                      <a:pt x="786" y="12"/>
                      <a:pt x="5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" name="Google Shape;130;p2"/>
              <p:cNvSpPr/>
              <p:nvPr/>
            </p:nvSpPr>
            <p:spPr>
              <a:xfrm>
                <a:off x="6376075" y="4469425"/>
                <a:ext cx="24150" cy="2080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32" extrusionOk="0">
                    <a:moveTo>
                      <a:pt x="537" y="1"/>
                    </a:moveTo>
                    <a:lnTo>
                      <a:pt x="548" y="13"/>
                    </a:lnTo>
                    <a:cubicBezTo>
                      <a:pt x="179" y="13"/>
                      <a:pt x="1" y="453"/>
                      <a:pt x="251" y="715"/>
                    </a:cubicBezTo>
                    <a:cubicBezTo>
                      <a:pt x="335" y="795"/>
                      <a:pt x="437" y="831"/>
                      <a:pt x="537" y="831"/>
                    </a:cubicBezTo>
                    <a:cubicBezTo>
                      <a:pt x="750" y="831"/>
                      <a:pt x="953" y="668"/>
                      <a:pt x="953" y="417"/>
                    </a:cubicBezTo>
                    <a:cubicBezTo>
                      <a:pt x="965" y="191"/>
                      <a:pt x="787" y="13"/>
                      <a:pt x="56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" name="Google Shape;131;p2"/>
              <p:cNvSpPr/>
              <p:nvPr/>
            </p:nvSpPr>
            <p:spPr>
              <a:xfrm>
                <a:off x="6406750" y="4500100"/>
                <a:ext cx="24125" cy="209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37" extrusionOk="0">
                    <a:moveTo>
                      <a:pt x="548" y="0"/>
                    </a:moveTo>
                    <a:lnTo>
                      <a:pt x="548" y="12"/>
                    </a:lnTo>
                    <a:cubicBezTo>
                      <a:pt x="191" y="12"/>
                      <a:pt x="0" y="452"/>
                      <a:pt x="262" y="714"/>
                    </a:cubicBezTo>
                    <a:cubicBezTo>
                      <a:pt x="343" y="799"/>
                      <a:pt x="443" y="836"/>
                      <a:pt x="542" y="836"/>
                    </a:cubicBezTo>
                    <a:cubicBezTo>
                      <a:pt x="752" y="836"/>
                      <a:pt x="956" y="671"/>
                      <a:pt x="965" y="429"/>
                    </a:cubicBezTo>
                    <a:cubicBezTo>
                      <a:pt x="965" y="202"/>
                      <a:pt x="786" y="12"/>
                      <a:pt x="5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" name="Google Shape;132;p2"/>
              <p:cNvSpPr/>
              <p:nvPr/>
            </p:nvSpPr>
            <p:spPr>
              <a:xfrm>
                <a:off x="6382475" y="4529825"/>
                <a:ext cx="21875" cy="15100"/>
              </a:xfrm>
              <a:custGeom>
                <a:avLst/>
                <a:gdLst/>
                <a:ahLst/>
                <a:cxnLst/>
                <a:rect l="l" t="t" r="r" b="b"/>
                <a:pathLst>
                  <a:path w="875" h="604" extrusionOk="0">
                    <a:moveTo>
                      <a:pt x="450" y="1"/>
                    </a:moveTo>
                    <a:cubicBezTo>
                      <a:pt x="404" y="1"/>
                      <a:pt x="355" y="12"/>
                      <a:pt x="304" y="37"/>
                    </a:cubicBezTo>
                    <a:lnTo>
                      <a:pt x="281" y="37"/>
                    </a:lnTo>
                    <a:lnTo>
                      <a:pt x="292" y="49"/>
                    </a:lnTo>
                    <a:cubicBezTo>
                      <a:pt x="1" y="220"/>
                      <a:pt x="168" y="604"/>
                      <a:pt x="428" y="604"/>
                    </a:cubicBezTo>
                    <a:cubicBezTo>
                      <a:pt x="476" y="604"/>
                      <a:pt x="527" y="591"/>
                      <a:pt x="578" y="561"/>
                    </a:cubicBezTo>
                    <a:cubicBezTo>
                      <a:pt x="874" y="408"/>
                      <a:pt x="724" y="1"/>
                      <a:pt x="45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" name="Google Shape;133;p2"/>
              <p:cNvSpPr/>
              <p:nvPr/>
            </p:nvSpPr>
            <p:spPr>
              <a:xfrm>
                <a:off x="6406750" y="4561400"/>
                <a:ext cx="17575" cy="20875"/>
              </a:xfrm>
              <a:custGeom>
                <a:avLst/>
                <a:gdLst/>
                <a:ahLst/>
                <a:cxnLst/>
                <a:rect l="l" t="t" r="r" b="b"/>
                <a:pathLst>
                  <a:path w="703" h="835" extrusionOk="0">
                    <a:moveTo>
                      <a:pt x="548" y="1"/>
                    </a:moveTo>
                    <a:lnTo>
                      <a:pt x="548" y="13"/>
                    </a:lnTo>
                    <a:cubicBezTo>
                      <a:pt x="0" y="13"/>
                      <a:pt x="0" y="834"/>
                      <a:pt x="548" y="834"/>
                    </a:cubicBezTo>
                    <a:lnTo>
                      <a:pt x="584" y="834"/>
                    </a:lnTo>
                    <a:lnTo>
                      <a:pt x="703" y="60"/>
                    </a:lnTo>
                    <a:cubicBezTo>
                      <a:pt x="655" y="25"/>
                      <a:pt x="607" y="13"/>
                      <a:pt x="54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" name="Google Shape;134;p2"/>
              <p:cNvSpPr/>
              <p:nvPr/>
            </p:nvSpPr>
            <p:spPr>
              <a:xfrm>
                <a:off x="6353175" y="3207375"/>
                <a:ext cx="21500" cy="15125"/>
              </a:xfrm>
              <a:custGeom>
                <a:avLst/>
                <a:gdLst/>
                <a:ahLst/>
                <a:cxnLst/>
                <a:rect l="l" t="t" r="r" b="b"/>
                <a:pathLst>
                  <a:path w="860" h="605" extrusionOk="0">
                    <a:moveTo>
                      <a:pt x="436" y="0"/>
                    </a:moveTo>
                    <a:cubicBezTo>
                      <a:pt x="381" y="0"/>
                      <a:pt x="321" y="18"/>
                      <a:pt x="262" y="60"/>
                    </a:cubicBezTo>
                    <a:lnTo>
                      <a:pt x="226" y="60"/>
                    </a:lnTo>
                    <a:lnTo>
                      <a:pt x="238" y="84"/>
                    </a:lnTo>
                    <a:cubicBezTo>
                      <a:pt x="0" y="283"/>
                      <a:pt x="188" y="604"/>
                      <a:pt x="425" y="604"/>
                    </a:cubicBezTo>
                    <a:cubicBezTo>
                      <a:pt x="484" y="604"/>
                      <a:pt x="547" y="584"/>
                      <a:pt x="607" y="536"/>
                    </a:cubicBezTo>
                    <a:cubicBezTo>
                      <a:pt x="860" y="351"/>
                      <a:pt x="684" y="0"/>
                      <a:pt x="43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" name="Google Shape;135;p2"/>
              <p:cNvSpPr/>
              <p:nvPr/>
            </p:nvSpPr>
            <p:spPr>
              <a:xfrm>
                <a:off x="6323125" y="3237650"/>
                <a:ext cx="21200" cy="15050"/>
              </a:xfrm>
              <a:custGeom>
                <a:avLst/>
                <a:gdLst/>
                <a:ahLst/>
                <a:cxnLst/>
                <a:rect l="l" t="t" r="r" b="b"/>
                <a:pathLst>
                  <a:path w="848" h="602" extrusionOk="0">
                    <a:moveTo>
                      <a:pt x="427" y="1"/>
                    </a:moveTo>
                    <a:cubicBezTo>
                      <a:pt x="365" y="1"/>
                      <a:pt x="300" y="23"/>
                      <a:pt x="238" y="75"/>
                    </a:cubicBezTo>
                    <a:lnTo>
                      <a:pt x="202" y="75"/>
                    </a:lnTo>
                    <a:lnTo>
                      <a:pt x="202" y="99"/>
                    </a:lnTo>
                    <a:cubicBezTo>
                      <a:pt x="0" y="319"/>
                      <a:pt x="193" y="602"/>
                      <a:pt x="423" y="602"/>
                    </a:cubicBezTo>
                    <a:cubicBezTo>
                      <a:pt x="492" y="602"/>
                      <a:pt x="564" y="576"/>
                      <a:pt x="631" y="516"/>
                    </a:cubicBezTo>
                    <a:cubicBezTo>
                      <a:pt x="847" y="318"/>
                      <a:pt x="661" y="1"/>
                      <a:pt x="42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" name="Google Shape;136;p2"/>
              <p:cNvSpPr/>
              <p:nvPr/>
            </p:nvSpPr>
            <p:spPr>
              <a:xfrm>
                <a:off x="6379650" y="3183850"/>
                <a:ext cx="20575" cy="15650"/>
              </a:xfrm>
              <a:custGeom>
                <a:avLst/>
                <a:gdLst/>
                <a:ahLst/>
                <a:cxnLst/>
                <a:rect l="l" t="t" r="r" b="b"/>
                <a:pathLst>
                  <a:path w="823" h="626" extrusionOk="0">
                    <a:moveTo>
                      <a:pt x="751" y="1"/>
                    </a:moveTo>
                    <a:lnTo>
                      <a:pt x="1" y="227"/>
                    </a:lnTo>
                    <a:cubicBezTo>
                      <a:pt x="6" y="495"/>
                      <a:pt x="206" y="626"/>
                      <a:pt x="406" y="626"/>
                    </a:cubicBezTo>
                    <a:cubicBezTo>
                      <a:pt x="614" y="626"/>
                      <a:pt x="822" y="483"/>
                      <a:pt x="810" y="203"/>
                    </a:cubicBezTo>
                    <a:cubicBezTo>
                      <a:pt x="810" y="132"/>
                      <a:pt x="786" y="60"/>
                      <a:pt x="75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" name="Google Shape;137;p2"/>
              <p:cNvSpPr/>
              <p:nvPr/>
            </p:nvSpPr>
            <p:spPr>
              <a:xfrm>
                <a:off x="6353050" y="3268975"/>
                <a:ext cx="21475" cy="15150"/>
              </a:xfrm>
              <a:custGeom>
                <a:avLst/>
                <a:gdLst/>
                <a:ahLst/>
                <a:cxnLst/>
                <a:rect l="l" t="t" r="r" b="b"/>
                <a:pathLst>
                  <a:path w="859" h="606" extrusionOk="0">
                    <a:moveTo>
                      <a:pt x="435" y="0"/>
                    </a:moveTo>
                    <a:cubicBezTo>
                      <a:pt x="385" y="0"/>
                      <a:pt x="332" y="15"/>
                      <a:pt x="279" y="48"/>
                    </a:cubicBezTo>
                    <a:lnTo>
                      <a:pt x="231" y="48"/>
                    </a:lnTo>
                    <a:lnTo>
                      <a:pt x="243" y="72"/>
                    </a:lnTo>
                    <a:cubicBezTo>
                      <a:pt x="1" y="276"/>
                      <a:pt x="185" y="606"/>
                      <a:pt x="428" y="606"/>
                    </a:cubicBezTo>
                    <a:cubicBezTo>
                      <a:pt x="484" y="606"/>
                      <a:pt x="543" y="588"/>
                      <a:pt x="600" y="549"/>
                    </a:cubicBezTo>
                    <a:cubicBezTo>
                      <a:pt x="859" y="370"/>
                      <a:pt x="686" y="0"/>
                      <a:pt x="43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" name="Google Shape;138;p2"/>
              <p:cNvSpPr/>
              <p:nvPr/>
            </p:nvSpPr>
            <p:spPr>
              <a:xfrm>
                <a:off x="6314475" y="3301125"/>
                <a:ext cx="24425" cy="21225"/>
              </a:xfrm>
              <a:custGeom>
                <a:avLst/>
                <a:gdLst/>
                <a:ahLst/>
                <a:cxnLst/>
                <a:rect l="l" t="t" r="r" b="b"/>
                <a:pathLst>
                  <a:path w="977" h="849" extrusionOk="0">
                    <a:moveTo>
                      <a:pt x="548" y="1"/>
                    </a:moveTo>
                    <a:lnTo>
                      <a:pt x="548" y="25"/>
                    </a:lnTo>
                    <a:cubicBezTo>
                      <a:pt x="191" y="25"/>
                      <a:pt x="0" y="465"/>
                      <a:pt x="262" y="727"/>
                    </a:cubicBezTo>
                    <a:cubicBezTo>
                      <a:pt x="346" y="811"/>
                      <a:pt x="448" y="848"/>
                      <a:pt x="549" y="848"/>
                    </a:cubicBezTo>
                    <a:cubicBezTo>
                      <a:pt x="761" y="848"/>
                      <a:pt x="965" y="680"/>
                      <a:pt x="965" y="429"/>
                    </a:cubicBezTo>
                    <a:cubicBezTo>
                      <a:pt x="977" y="215"/>
                      <a:pt x="810" y="13"/>
                      <a:pt x="58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" name="Google Shape;139;p2"/>
              <p:cNvSpPr/>
              <p:nvPr/>
            </p:nvSpPr>
            <p:spPr>
              <a:xfrm>
                <a:off x="6345125" y="3331800"/>
                <a:ext cx="24425" cy="21225"/>
              </a:xfrm>
              <a:custGeom>
                <a:avLst/>
                <a:gdLst/>
                <a:ahLst/>
                <a:cxnLst/>
                <a:rect l="l" t="t" r="r" b="b"/>
                <a:pathLst>
                  <a:path w="977" h="849" extrusionOk="0">
                    <a:moveTo>
                      <a:pt x="548" y="0"/>
                    </a:moveTo>
                    <a:lnTo>
                      <a:pt x="560" y="24"/>
                    </a:lnTo>
                    <a:cubicBezTo>
                      <a:pt x="191" y="24"/>
                      <a:pt x="1" y="464"/>
                      <a:pt x="262" y="726"/>
                    </a:cubicBezTo>
                    <a:cubicBezTo>
                      <a:pt x="347" y="811"/>
                      <a:pt x="450" y="848"/>
                      <a:pt x="551" y="848"/>
                    </a:cubicBezTo>
                    <a:cubicBezTo>
                      <a:pt x="763" y="848"/>
                      <a:pt x="965" y="683"/>
                      <a:pt x="965" y="441"/>
                    </a:cubicBezTo>
                    <a:cubicBezTo>
                      <a:pt x="977" y="214"/>
                      <a:pt x="810" y="12"/>
                      <a:pt x="58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" name="Google Shape;140;p2"/>
              <p:cNvSpPr/>
              <p:nvPr/>
            </p:nvSpPr>
            <p:spPr>
              <a:xfrm>
                <a:off x="6322800" y="3360775"/>
                <a:ext cx="21225" cy="15225"/>
              </a:xfrm>
              <a:custGeom>
                <a:avLst/>
                <a:gdLst/>
                <a:ahLst/>
                <a:cxnLst/>
                <a:rect l="l" t="t" r="r" b="b"/>
                <a:pathLst>
                  <a:path w="849" h="609" extrusionOk="0">
                    <a:moveTo>
                      <a:pt x="429" y="0"/>
                    </a:moveTo>
                    <a:cubicBezTo>
                      <a:pt x="371" y="0"/>
                      <a:pt x="309" y="20"/>
                      <a:pt x="251" y="67"/>
                    </a:cubicBezTo>
                    <a:lnTo>
                      <a:pt x="215" y="67"/>
                    </a:lnTo>
                    <a:lnTo>
                      <a:pt x="215" y="91"/>
                    </a:lnTo>
                    <a:cubicBezTo>
                      <a:pt x="0" y="306"/>
                      <a:pt x="203" y="609"/>
                      <a:pt x="432" y="609"/>
                    </a:cubicBezTo>
                    <a:cubicBezTo>
                      <a:pt x="495" y="609"/>
                      <a:pt x="561" y="586"/>
                      <a:pt x="620" y="532"/>
                    </a:cubicBezTo>
                    <a:cubicBezTo>
                      <a:pt x="849" y="331"/>
                      <a:pt x="664" y="0"/>
                      <a:pt x="42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" name="Google Shape;141;p2"/>
              <p:cNvSpPr/>
              <p:nvPr/>
            </p:nvSpPr>
            <p:spPr>
              <a:xfrm>
                <a:off x="6352850" y="3392075"/>
                <a:ext cx="21625" cy="15100"/>
              </a:xfrm>
              <a:custGeom>
                <a:avLst/>
                <a:gdLst/>
                <a:ahLst/>
                <a:cxnLst/>
                <a:rect l="l" t="t" r="r" b="b"/>
                <a:pathLst>
                  <a:path w="865" h="604" extrusionOk="0">
                    <a:moveTo>
                      <a:pt x="443" y="0"/>
                    </a:moveTo>
                    <a:cubicBezTo>
                      <a:pt x="390" y="0"/>
                      <a:pt x="333" y="16"/>
                      <a:pt x="275" y="54"/>
                    </a:cubicBezTo>
                    <a:lnTo>
                      <a:pt x="239" y="54"/>
                    </a:lnTo>
                    <a:lnTo>
                      <a:pt x="251" y="77"/>
                    </a:lnTo>
                    <a:cubicBezTo>
                      <a:pt x="1" y="270"/>
                      <a:pt x="187" y="603"/>
                      <a:pt x="431" y="603"/>
                    </a:cubicBezTo>
                    <a:cubicBezTo>
                      <a:pt x="489" y="603"/>
                      <a:pt x="549" y="585"/>
                      <a:pt x="608" y="542"/>
                    </a:cubicBezTo>
                    <a:cubicBezTo>
                      <a:pt x="864" y="365"/>
                      <a:pt x="697" y="0"/>
                      <a:pt x="44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" name="Google Shape;142;p2"/>
              <p:cNvSpPr/>
              <p:nvPr/>
            </p:nvSpPr>
            <p:spPr>
              <a:xfrm>
                <a:off x="6314475" y="3424350"/>
                <a:ext cx="23825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53" h="820" extrusionOk="0">
                    <a:moveTo>
                      <a:pt x="548" y="1"/>
                    </a:moveTo>
                    <a:cubicBezTo>
                      <a:pt x="179" y="1"/>
                      <a:pt x="0" y="441"/>
                      <a:pt x="250" y="703"/>
                    </a:cubicBezTo>
                    <a:cubicBezTo>
                      <a:pt x="334" y="783"/>
                      <a:pt x="436" y="820"/>
                      <a:pt x="536" y="820"/>
                    </a:cubicBezTo>
                    <a:cubicBezTo>
                      <a:pt x="749" y="820"/>
                      <a:pt x="953" y="657"/>
                      <a:pt x="953" y="406"/>
                    </a:cubicBezTo>
                    <a:cubicBezTo>
                      <a:pt x="953" y="180"/>
                      <a:pt x="774" y="1"/>
                      <a:pt x="54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" name="Google Shape;143;p2"/>
              <p:cNvSpPr/>
              <p:nvPr/>
            </p:nvSpPr>
            <p:spPr>
              <a:xfrm>
                <a:off x="6345425" y="3455025"/>
                <a:ext cx="2830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22" extrusionOk="0">
                    <a:moveTo>
                      <a:pt x="536" y="0"/>
                    </a:moveTo>
                    <a:cubicBezTo>
                      <a:pt x="0" y="48"/>
                      <a:pt x="48" y="822"/>
                      <a:pt x="572" y="822"/>
                    </a:cubicBezTo>
                    <a:cubicBezTo>
                      <a:pt x="1084" y="822"/>
                      <a:pt x="1132" y="48"/>
                      <a:pt x="60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" name="Google Shape;144;p2"/>
              <p:cNvSpPr/>
              <p:nvPr/>
            </p:nvSpPr>
            <p:spPr>
              <a:xfrm>
                <a:off x="6314475" y="3485675"/>
                <a:ext cx="241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8" extrusionOk="0">
                    <a:moveTo>
                      <a:pt x="548" y="1"/>
                    </a:moveTo>
                    <a:cubicBezTo>
                      <a:pt x="179" y="1"/>
                      <a:pt x="0" y="453"/>
                      <a:pt x="250" y="703"/>
                    </a:cubicBezTo>
                    <a:cubicBezTo>
                      <a:pt x="336" y="789"/>
                      <a:pt x="441" y="827"/>
                      <a:pt x="544" y="827"/>
                    </a:cubicBezTo>
                    <a:cubicBezTo>
                      <a:pt x="754" y="827"/>
                      <a:pt x="953" y="665"/>
                      <a:pt x="953" y="417"/>
                    </a:cubicBezTo>
                    <a:cubicBezTo>
                      <a:pt x="965" y="191"/>
                      <a:pt x="786" y="1"/>
                      <a:pt x="56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" name="Google Shape;145;p2"/>
              <p:cNvSpPr/>
              <p:nvPr/>
            </p:nvSpPr>
            <p:spPr>
              <a:xfrm>
                <a:off x="6351575" y="3515300"/>
                <a:ext cx="21775" cy="14950"/>
              </a:xfrm>
              <a:custGeom>
                <a:avLst/>
                <a:gdLst/>
                <a:ahLst/>
                <a:cxnLst/>
                <a:rect l="l" t="t" r="r" b="b"/>
                <a:pathLst>
                  <a:path w="871" h="598" extrusionOk="0">
                    <a:moveTo>
                      <a:pt x="457" y="0"/>
                    </a:moveTo>
                    <a:cubicBezTo>
                      <a:pt x="409" y="0"/>
                      <a:pt x="357" y="13"/>
                      <a:pt x="302" y="42"/>
                    </a:cubicBezTo>
                    <a:lnTo>
                      <a:pt x="290" y="42"/>
                    </a:lnTo>
                    <a:lnTo>
                      <a:pt x="290" y="54"/>
                    </a:lnTo>
                    <a:cubicBezTo>
                      <a:pt x="0" y="234"/>
                      <a:pt x="180" y="598"/>
                      <a:pt x="436" y="598"/>
                    </a:cubicBezTo>
                    <a:cubicBezTo>
                      <a:pt x="484" y="598"/>
                      <a:pt x="536" y="585"/>
                      <a:pt x="588" y="554"/>
                    </a:cubicBezTo>
                    <a:cubicBezTo>
                      <a:pt x="870" y="392"/>
                      <a:pt x="725" y="0"/>
                      <a:pt x="45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" name="Google Shape;146;p2"/>
              <p:cNvSpPr/>
              <p:nvPr/>
            </p:nvSpPr>
            <p:spPr>
              <a:xfrm>
                <a:off x="6322700" y="3544800"/>
                <a:ext cx="21275" cy="15125"/>
              </a:xfrm>
              <a:custGeom>
                <a:avLst/>
                <a:gdLst/>
                <a:ahLst/>
                <a:cxnLst/>
                <a:rect l="l" t="t" r="r" b="b"/>
                <a:pathLst>
                  <a:path w="851" h="605" extrusionOk="0">
                    <a:moveTo>
                      <a:pt x="432" y="0"/>
                    </a:moveTo>
                    <a:cubicBezTo>
                      <a:pt x="365" y="0"/>
                      <a:pt x="295" y="26"/>
                      <a:pt x="231" y="88"/>
                    </a:cubicBezTo>
                    <a:lnTo>
                      <a:pt x="219" y="88"/>
                    </a:lnTo>
                    <a:lnTo>
                      <a:pt x="219" y="100"/>
                    </a:lnTo>
                    <a:cubicBezTo>
                      <a:pt x="0" y="328"/>
                      <a:pt x="207" y="604"/>
                      <a:pt x="439" y="604"/>
                    </a:cubicBezTo>
                    <a:cubicBezTo>
                      <a:pt x="510" y="604"/>
                      <a:pt x="583" y="578"/>
                      <a:pt x="648" y="517"/>
                    </a:cubicBezTo>
                    <a:cubicBezTo>
                      <a:pt x="850" y="305"/>
                      <a:pt x="661" y="0"/>
                      <a:pt x="43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" name="Google Shape;147;p2"/>
              <p:cNvSpPr/>
              <p:nvPr/>
            </p:nvSpPr>
            <p:spPr>
              <a:xfrm>
                <a:off x="6344825" y="3577650"/>
                <a:ext cx="24425" cy="20925"/>
              </a:xfrm>
              <a:custGeom>
                <a:avLst/>
                <a:gdLst/>
                <a:ahLst/>
                <a:cxnLst/>
                <a:rect l="l" t="t" r="r" b="b"/>
                <a:pathLst>
                  <a:path w="977" h="837" extrusionOk="0">
                    <a:moveTo>
                      <a:pt x="560" y="1"/>
                    </a:moveTo>
                    <a:lnTo>
                      <a:pt x="560" y="13"/>
                    </a:lnTo>
                    <a:cubicBezTo>
                      <a:pt x="191" y="13"/>
                      <a:pt x="1" y="453"/>
                      <a:pt x="263" y="715"/>
                    </a:cubicBezTo>
                    <a:cubicBezTo>
                      <a:pt x="347" y="799"/>
                      <a:pt x="450" y="837"/>
                      <a:pt x="551" y="837"/>
                    </a:cubicBezTo>
                    <a:cubicBezTo>
                      <a:pt x="763" y="837"/>
                      <a:pt x="965" y="671"/>
                      <a:pt x="965" y="429"/>
                    </a:cubicBezTo>
                    <a:cubicBezTo>
                      <a:pt x="977" y="203"/>
                      <a:pt x="798" y="13"/>
                      <a:pt x="57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" name="Google Shape;148;p2"/>
              <p:cNvSpPr/>
              <p:nvPr/>
            </p:nvSpPr>
            <p:spPr>
              <a:xfrm>
                <a:off x="6314475" y="3608600"/>
                <a:ext cx="24125" cy="208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32" extrusionOk="0">
                    <a:moveTo>
                      <a:pt x="548" y="1"/>
                    </a:moveTo>
                    <a:lnTo>
                      <a:pt x="548" y="13"/>
                    </a:lnTo>
                    <a:cubicBezTo>
                      <a:pt x="179" y="13"/>
                      <a:pt x="0" y="453"/>
                      <a:pt x="250" y="715"/>
                    </a:cubicBezTo>
                    <a:cubicBezTo>
                      <a:pt x="334" y="795"/>
                      <a:pt x="436" y="831"/>
                      <a:pt x="536" y="831"/>
                    </a:cubicBezTo>
                    <a:cubicBezTo>
                      <a:pt x="749" y="831"/>
                      <a:pt x="953" y="669"/>
                      <a:pt x="953" y="418"/>
                    </a:cubicBezTo>
                    <a:cubicBezTo>
                      <a:pt x="965" y="191"/>
                      <a:pt x="786" y="13"/>
                      <a:pt x="56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" name="Google Shape;149;p2"/>
              <p:cNvSpPr/>
              <p:nvPr/>
            </p:nvSpPr>
            <p:spPr>
              <a:xfrm>
                <a:off x="6345425" y="3639575"/>
                <a:ext cx="2830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22" extrusionOk="0">
                    <a:moveTo>
                      <a:pt x="536" y="0"/>
                    </a:moveTo>
                    <a:cubicBezTo>
                      <a:pt x="0" y="48"/>
                      <a:pt x="48" y="822"/>
                      <a:pt x="572" y="822"/>
                    </a:cubicBezTo>
                    <a:cubicBezTo>
                      <a:pt x="1084" y="822"/>
                      <a:pt x="1132" y="48"/>
                      <a:pt x="60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" name="Google Shape;150;p2"/>
              <p:cNvSpPr/>
              <p:nvPr/>
            </p:nvSpPr>
            <p:spPr>
              <a:xfrm>
                <a:off x="6322025" y="3668125"/>
                <a:ext cx="21675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867" h="608" extrusionOk="0">
                    <a:moveTo>
                      <a:pt x="445" y="1"/>
                    </a:moveTo>
                    <a:cubicBezTo>
                      <a:pt x="384" y="1"/>
                      <a:pt x="320" y="22"/>
                      <a:pt x="258" y="73"/>
                    </a:cubicBezTo>
                    <a:lnTo>
                      <a:pt x="246" y="73"/>
                    </a:lnTo>
                    <a:lnTo>
                      <a:pt x="246" y="84"/>
                    </a:lnTo>
                    <a:cubicBezTo>
                      <a:pt x="1" y="301"/>
                      <a:pt x="211" y="608"/>
                      <a:pt x="451" y="608"/>
                    </a:cubicBezTo>
                    <a:cubicBezTo>
                      <a:pt x="514" y="608"/>
                      <a:pt x="579" y="586"/>
                      <a:pt x="639" y="537"/>
                    </a:cubicBezTo>
                    <a:cubicBezTo>
                      <a:pt x="867" y="337"/>
                      <a:pt x="685" y="1"/>
                      <a:pt x="44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" name="Google Shape;151;p2"/>
              <p:cNvSpPr/>
              <p:nvPr/>
            </p:nvSpPr>
            <p:spPr>
              <a:xfrm>
                <a:off x="6344825" y="3700875"/>
                <a:ext cx="24425" cy="20650"/>
              </a:xfrm>
              <a:custGeom>
                <a:avLst/>
                <a:gdLst/>
                <a:ahLst/>
                <a:cxnLst/>
                <a:rect l="l" t="t" r="r" b="b"/>
                <a:pathLst>
                  <a:path w="977" h="826" extrusionOk="0">
                    <a:moveTo>
                      <a:pt x="560" y="1"/>
                    </a:moveTo>
                    <a:cubicBezTo>
                      <a:pt x="191" y="1"/>
                      <a:pt x="1" y="441"/>
                      <a:pt x="263" y="703"/>
                    </a:cubicBezTo>
                    <a:cubicBezTo>
                      <a:pt x="347" y="788"/>
                      <a:pt x="450" y="825"/>
                      <a:pt x="551" y="825"/>
                    </a:cubicBezTo>
                    <a:cubicBezTo>
                      <a:pt x="763" y="825"/>
                      <a:pt x="965" y="660"/>
                      <a:pt x="965" y="418"/>
                    </a:cubicBezTo>
                    <a:cubicBezTo>
                      <a:pt x="977" y="191"/>
                      <a:pt x="798" y="1"/>
                      <a:pt x="57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" name="Google Shape;152;p2"/>
              <p:cNvSpPr/>
              <p:nvPr/>
            </p:nvSpPr>
            <p:spPr>
              <a:xfrm>
                <a:off x="6322725" y="3729225"/>
                <a:ext cx="21225" cy="15075"/>
              </a:xfrm>
              <a:custGeom>
                <a:avLst/>
                <a:gdLst/>
                <a:ahLst/>
                <a:cxnLst/>
                <a:rect l="l" t="t" r="r" b="b"/>
                <a:pathLst>
                  <a:path w="849" h="603" extrusionOk="0">
                    <a:moveTo>
                      <a:pt x="434" y="0"/>
                    </a:moveTo>
                    <a:cubicBezTo>
                      <a:pt x="367" y="0"/>
                      <a:pt x="295" y="28"/>
                      <a:pt x="230" y="93"/>
                    </a:cubicBezTo>
                    <a:lnTo>
                      <a:pt x="218" y="93"/>
                    </a:lnTo>
                    <a:lnTo>
                      <a:pt x="218" y="105"/>
                    </a:lnTo>
                    <a:cubicBezTo>
                      <a:pt x="0" y="323"/>
                      <a:pt x="204" y="603"/>
                      <a:pt x="434" y="603"/>
                    </a:cubicBezTo>
                    <a:cubicBezTo>
                      <a:pt x="507" y="603"/>
                      <a:pt x="581" y="575"/>
                      <a:pt x="647" y="510"/>
                    </a:cubicBezTo>
                    <a:cubicBezTo>
                      <a:pt x="848" y="308"/>
                      <a:pt x="661" y="0"/>
                      <a:pt x="43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" name="Google Shape;153;p2"/>
              <p:cNvSpPr/>
              <p:nvPr/>
            </p:nvSpPr>
            <p:spPr>
              <a:xfrm>
                <a:off x="6344825" y="3762200"/>
                <a:ext cx="24425" cy="20775"/>
              </a:xfrm>
              <a:custGeom>
                <a:avLst/>
                <a:gdLst/>
                <a:ahLst/>
                <a:cxnLst/>
                <a:rect l="l" t="t" r="r" b="b"/>
                <a:pathLst>
                  <a:path w="977" h="831" extrusionOk="0">
                    <a:moveTo>
                      <a:pt x="560" y="0"/>
                    </a:moveTo>
                    <a:lnTo>
                      <a:pt x="560" y="12"/>
                    </a:lnTo>
                    <a:cubicBezTo>
                      <a:pt x="191" y="12"/>
                      <a:pt x="1" y="453"/>
                      <a:pt x="263" y="715"/>
                    </a:cubicBezTo>
                    <a:cubicBezTo>
                      <a:pt x="346" y="795"/>
                      <a:pt x="449" y="831"/>
                      <a:pt x="549" y="831"/>
                    </a:cubicBezTo>
                    <a:cubicBezTo>
                      <a:pt x="761" y="831"/>
                      <a:pt x="965" y="668"/>
                      <a:pt x="965" y="417"/>
                    </a:cubicBezTo>
                    <a:cubicBezTo>
                      <a:pt x="977" y="191"/>
                      <a:pt x="798" y="12"/>
                      <a:pt x="57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" name="Google Shape;154;p2"/>
              <p:cNvSpPr/>
              <p:nvPr/>
            </p:nvSpPr>
            <p:spPr>
              <a:xfrm>
                <a:off x="6314475" y="3793150"/>
                <a:ext cx="24125" cy="2065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6" extrusionOk="0">
                    <a:moveTo>
                      <a:pt x="548" y="1"/>
                    </a:moveTo>
                    <a:cubicBezTo>
                      <a:pt x="179" y="1"/>
                      <a:pt x="0" y="441"/>
                      <a:pt x="250" y="703"/>
                    </a:cubicBezTo>
                    <a:cubicBezTo>
                      <a:pt x="335" y="788"/>
                      <a:pt x="438" y="825"/>
                      <a:pt x="538" y="825"/>
                    </a:cubicBezTo>
                    <a:cubicBezTo>
                      <a:pt x="750" y="825"/>
                      <a:pt x="953" y="660"/>
                      <a:pt x="953" y="417"/>
                    </a:cubicBezTo>
                    <a:cubicBezTo>
                      <a:pt x="965" y="191"/>
                      <a:pt x="786" y="1"/>
                      <a:pt x="56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" name="Google Shape;155;p2"/>
              <p:cNvSpPr/>
              <p:nvPr/>
            </p:nvSpPr>
            <p:spPr>
              <a:xfrm>
                <a:off x="6344825" y="3823825"/>
                <a:ext cx="24150" cy="2067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7" extrusionOk="0">
                    <a:moveTo>
                      <a:pt x="560" y="0"/>
                    </a:moveTo>
                    <a:lnTo>
                      <a:pt x="560" y="12"/>
                    </a:lnTo>
                    <a:cubicBezTo>
                      <a:pt x="191" y="12"/>
                      <a:pt x="1" y="453"/>
                      <a:pt x="263" y="703"/>
                    </a:cubicBezTo>
                    <a:cubicBezTo>
                      <a:pt x="348" y="788"/>
                      <a:pt x="453" y="827"/>
                      <a:pt x="556" y="827"/>
                    </a:cubicBezTo>
                    <a:cubicBezTo>
                      <a:pt x="766" y="827"/>
                      <a:pt x="965" y="665"/>
                      <a:pt x="965" y="417"/>
                    </a:cubicBezTo>
                    <a:cubicBezTo>
                      <a:pt x="965" y="191"/>
                      <a:pt x="798" y="0"/>
                      <a:pt x="57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" name="Google Shape;156;p2"/>
              <p:cNvSpPr/>
              <p:nvPr/>
            </p:nvSpPr>
            <p:spPr>
              <a:xfrm>
                <a:off x="6322675" y="3852150"/>
                <a:ext cx="21275" cy="15225"/>
              </a:xfrm>
              <a:custGeom>
                <a:avLst/>
                <a:gdLst/>
                <a:ahLst/>
                <a:cxnLst/>
                <a:rect l="l" t="t" r="r" b="b"/>
                <a:pathLst>
                  <a:path w="851" h="609" extrusionOk="0">
                    <a:moveTo>
                      <a:pt x="436" y="1"/>
                    </a:moveTo>
                    <a:cubicBezTo>
                      <a:pt x="368" y="1"/>
                      <a:pt x="297" y="28"/>
                      <a:pt x="232" y="93"/>
                    </a:cubicBezTo>
                    <a:lnTo>
                      <a:pt x="220" y="93"/>
                    </a:lnTo>
                    <a:lnTo>
                      <a:pt x="220" y="105"/>
                    </a:lnTo>
                    <a:cubicBezTo>
                      <a:pt x="0" y="325"/>
                      <a:pt x="210" y="608"/>
                      <a:pt x="443" y="608"/>
                    </a:cubicBezTo>
                    <a:cubicBezTo>
                      <a:pt x="513" y="608"/>
                      <a:pt x="585" y="583"/>
                      <a:pt x="649" y="522"/>
                    </a:cubicBezTo>
                    <a:cubicBezTo>
                      <a:pt x="850" y="311"/>
                      <a:pt x="663" y="1"/>
                      <a:pt x="43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" name="Google Shape;157;p2"/>
              <p:cNvSpPr/>
              <p:nvPr/>
            </p:nvSpPr>
            <p:spPr>
              <a:xfrm>
                <a:off x="6351550" y="3884100"/>
                <a:ext cx="21825" cy="15225"/>
              </a:xfrm>
              <a:custGeom>
                <a:avLst/>
                <a:gdLst/>
                <a:ahLst/>
                <a:cxnLst/>
                <a:rect l="l" t="t" r="r" b="b"/>
                <a:pathLst>
                  <a:path w="873" h="609" extrusionOk="0">
                    <a:moveTo>
                      <a:pt x="456" y="1"/>
                    </a:moveTo>
                    <a:cubicBezTo>
                      <a:pt x="408" y="1"/>
                      <a:pt x="357" y="13"/>
                      <a:pt x="303" y="42"/>
                    </a:cubicBezTo>
                    <a:lnTo>
                      <a:pt x="291" y="42"/>
                    </a:lnTo>
                    <a:lnTo>
                      <a:pt x="291" y="54"/>
                    </a:lnTo>
                    <a:cubicBezTo>
                      <a:pt x="0" y="234"/>
                      <a:pt x="183" y="609"/>
                      <a:pt x="439" y="609"/>
                    </a:cubicBezTo>
                    <a:cubicBezTo>
                      <a:pt x="487" y="609"/>
                      <a:pt x="538" y="596"/>
                      <a:pt x="589" y="566"/>
                    </a:cubicBezTo>
                    <a:cubicBezTo>
                      <a:pt x="872" y="404"/>
                      <a:pt x="725" y="1"/>
                      <a:pt x="45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" name="Google Shape;158;p2"/>
              <p:cNvSpPr/>
              <p:nvPr/>
            </p:nvSpPr>
            <p:spPr>
              <a:xfrm>
                <a:off x="6322725" y="3913775"/>
                <a:ext cx="21225" cy="15075"/>
              </a:xfrm>
              <a:custGeom>
                <a:avLst/>
                <a:gdLst/>
                <a:ahLst/>
                <a:cxnLst/>
                <a:rect l="l" t="t" r="r" b="b"/>
                <a:pathLst>
                  <a:path w="849" h="603" extrusionOk="0">
                    <a:moveTo>
                      <a:pt x="434" y="0"/>
                    </a:moveTo>
                    <a:cubicBezTo>
                      <a:pt x="367" y="0"/>
                      <a:pt x="295" y="27"/>
                      <a:pt x="230" y="93"/>
                    </a:cubicBezTo>
                    <a:lnTo>
                      <a:pt x="218" y="93"/>
                    </a:lnTo>
                    <a:lnTo>
                      <a:pt x="218" y="105"/>
                    </a:lnTo>
                    <a:cubicBezTo>
                      <a:pt x="0" y="323"/>
                      <a:pt x="204" y="602"/>
                      <a:pt x="434" y="602"/>
                    </a:cubicBezTo>
                    <a:cubicBezTo>
                      <a:pt x="507" y="602"/>
                      <a:pt x="581" y="575"/>
                      <a:pt x="647" y="510"/>
                    </a:cubicBezTo>
                    <a:cubicBezTo>
                      <a:pt x="848" y="308"/>
                      <a:pt x="661" y="0"/>
                      <a:pt x="43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" name="Google Shape;159;p2"/>
              <p:cNvSpPr/>
              <p:nvPr/>
            </p:nvSpPr>
            <p:spPr>
              <a:xfrm>
                <a:off x="6345425" y="3946825"/>
                <a:ext cx="28300" cy="20775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31" extrusionOk="0">
                    <a:moveTo>
                      <a:pt x="572" y="0"/>
                    </a:moveTo>
                    <a:cubicBezTo>
                      <a:pt x="560" y="0"/>
                      <a:pt x="548" y="3"/>
                      <a:pt x="536" y="9"/>
                    </a:cubicBezTo>
                    <a:cubicBezTo>
                      <a:pt x="0" y="57"/>
                      <a:pt x="48" y="831"/>
                      <a:pt x="572" y="831"/>
                    </a:cubicBezTo>
                    <a:cubicBezTo>
                      <a:pt x="1084" y="831"/>
                      <a:pt x="1132" y="57"/>
                      <a:pt x="608" y="9"/>
                    </a:cubicBezTo>
                    <a:cubicBezTo>
                      <a:pt x="596" y="3"/>
                      <a:pt x="584" y="0"/>
                      <a:pt x="57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" name="Google Shape;160;p2"/>
              <p:cNvSpPr/>
              <p:nvPr/>
            </p:nvSpPr>
            <p:spPr>
              <a:xfrm>
                <a:off x="6314475" y="3977400"/>
                <a:ext cx="24125" cy="209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37" extrusionOk="0">
                    <a:moveTo>
                      <a:pt x="548" y="1"/>
                    </a:moveTo>
                    <a:lnTo>
                      <a:pt x="548" y="13"/>
                    </a:lnTo>
                    <a:cubicBezTo>
                      <a:pt x="179" y="13"/>
                      <a:pt x="0" y="453"/>
                      <a:pt x="250" y="715"/>
                    </a:cubicBezTo>
                    <a:cubicBezTo>
                      <a:pt x="335" y="799"/>
                      <a:pt x="438" y="837"/>
                      <a:pt x="538" y="837"/>
                    </a:cubicBezTo>
                    <a:cubicBezTo>
                      <a:pt x="750" y="837"/>
                      <a:pt x="953" y="671"/>
                      <a:pt x="953" y="429"/>
                    </a:cubicBezTo>
                    <a:cubicBezTo>
                      <a:pt x="965" y="203"/>
                      <a:pt x="786" y="13"/>
                      <a:pt x="56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" name="Google Shape;161;p2"/>
              <p:cNvSpPr/>
              <p:nvPr/>
            </p:nvSpPr>
            <p:spPr>
              <a:xfrm>
                <a:off x="6351550" y="4007125"/>
                <a:ext cx="21875" cy="15150"/>
              </a:xfrm>
              <a:custGeom>
                <a:avLst/>
                <a:gdLst/>
                <a:ahLst/>
                <a:cxnLst/>
                <a:rect l="l" t="t" r="r" b="b"/>
                <a:pathLst>
                  <a:path w="875" h="606" extrusionOk="0">
                    <a:moveTo>
                      <a:pt x="451" y="1"/>
                    </a:moveTo>
                    <a:cubicBezTo>
                      <a:pt x="404" y="1"/>
                      <a:pt x="355" y="12"/>
                      <a:pt x="303" y="38"/>
                    </a:cubicBezTo>
                    <a:lnTo>
                      <a:pt x="291" y="38"/>
                    </a:lnTo>
                    <a:lnTo>
                      <a:pt x="291" y="50"/>
                    </a:lnTo>
                    <a:cubicBezTo>
                      <a:pt x="0" y="230"/>
                      <a:pt x="183" y="605"/>
                      <a:pt x="439" y="605"/>
                    </a:cubicBezTo>
                    <a:cubicBezTo>
                      <a:pt x="487" y="605"/>
                      <a:pt x="538" y="592"/>
                      <a:pt x="589" y="562"/>
                    </a:cubicBezTo>
                    <a:cubicBezTo>
                      <a:pt x="874" y="399"/>
                      <a:pt x="724" y="1"/>
                      <a:pt x="45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" name="Google Shape;162;p2"/>
              <p:cNvSpPr/>
              <p:nvPr/>
            </p:nvSpPr>
            <p:spPr>
              <a:xfrm>
                <a:off x="6322700" y="4036525"/>
                <a:ext cx="21275" cy="15125"/>
              </a:xfrm>
              <a:custGeom>
                <a:avLst/>
                <a:gdLst/>
                <a:ahLst/>
                <a:cxnLst/>
                <a:rect l="l" t="t" r="r" b="b"/>
                <a:pathLst>
                  <a:path w="851" h="605" extrusionOk="0">
                    <a:moveTo>
                      <a:pt x="432" y="0"/>
                    </a:moveTo>
                    <a:cubicBezTo>
                      <a:pt x="365" y="0"/>
                      <a:pt x="295" y="26"/>
                      <a:pt x="231" y="88"/>
                    </a:cubicBezTo>
                    <a:lnTo>
                      <a:pt x="219" y="88"/>
                    </a:lnTo>
                    <a:lnTo>
                      <a:pt x="219" y="100"/>
                    </a:lnTo>
                    <a:cubicBezTo>
                      <a:pt x="0" y="328"/>
                      <a:pt x="207" y="605"/>
                      <a:pt x="439" y="605"/>
                    </a:cubicBezTo>
                    <a:cubicBezTo>
                      <a:pt x="510" y="605"/>
                      <a:pt x="583" y="579"/>
                      <a:pt x="648" y="517"/>
                    </a:cubicBezTo>
                    <a:cubicBezTo>
                      <a:pt x="850" y="305"/>
                      <a:pt x="661" y="0"/>
                      <a:pt x="43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" name="Google Shape;163;p2"/>
              <p:cNvSpPr/>
              <p:nvPr/>
            </p:nvSpPr>
            <p:spPr>
              <a:xfrm>
                <a:off x="6344825" y="4069675"/>
                <a:ext cx="24425" cy="20925"/>
              </a:xfrm>
              <a:custGeom>
                <a:avLst/>
                <a:gdLst/>
                <a:ahLst/>
                <a:cxnLst/>
                <a:rect l="l" t="t" r="r" b="b"/>
                <a:pathLst>
                  <a:path w="977" h="837" extrusionOk="0">
                    <a:moveTo>
                      <a:pt x="560" y="1"/>
                    </a:moveTo>
                    <a:lnTo>
                      <a:pt x="560" y="13"/>
                    </a:lnTo>
                    <a:cubicBezTo>
                      <a:pt x="191" y="13"/>
                      <a:pt x="1" y="453"/>
                      <a:pt x="263" y="715"/>
                    </a:cubicBezTo>
                    <a:cubicBezTo>
                      <a:pt x="347" y="799"/>
                      <a:pt x="449" y="836"/>
                      <a:pt x="549" y="836"/>
                    </a:cubicBezTo>
                    <a:cubicBezTo>
                      <a:pt x="762" y="836"/>
                      <a:pt x="965" y="668"/>
                      <a:pt x="965" y="417"/>
                    </a:cubicBezTo>
                    <a:cubicBezTo>
                      <a:pt x="977" y="191"/>
                      <a:pt x="798" y="1"/>
                      <a:pt x="57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" name="Google Shape;164;p2"/>
              <p:cNvSpPr/>
              <p:nvPr/>
            </p:nvSpPr>
            <p:spPr>
              <a:xfrm>
                <a:off x="6314475" y="4100625"/>
                <a:ext cx="24125" cy="2065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6" extrusionOk="0">
                    <a:moveTo>
                      <a:pt x="548" y="1"/>
                    </a:moveTo>
                    <a:cubicBezTo>
                      <a:pt x="179" y="1"/>
                      <a:pt x="0" y="441"/>
                      <a:pt x="250" y="703"/>
                    </a:cubicBezTo>
                    <a:cubicBezTo>
                      <a:pt x="335" y="788"/>
                      <a:pt x="438" y="825"/>
                      <a:pt x="538" y="825"/>
                    </a:cubicBezTo>
                    <a:cubicBezTo>
                      <a:pt x="750" y="825"/>
                      <a:pt x="953" y="660"/>
                      <a:pt x="953" y="418"/>
                    </a:cubicBezTo>
                    <a:cubicBezTo>
                      <a:pt x="965" y="191"/>
                      <a:pt x="786" y="1"/>
                      <a:pt x="56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" name="Google Shape;165;p2"/>
              <p:cNvSpPr/>
              <p:nvPr/>
            </p:nvSpPr>
            <p:spPr>
              <a:xfrm>
                <a:off x="6345425" y="4131300"/>
                <a:ext cx="2830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22" extrusionOk="0">
                    <a:moveTo>
                      <a:pt x="536" y="0"/>
                    </a:moveTo>
                    <a:cubicBezTo>
                      <a:pt x="0" y="48"/>
                      <a:pt x="48" y="822"/>
                      <a:pt x="572" y="822"/>
                    </a:cubicBezTo>
                    <a:cubicBezTo>
                      <a:pt x="1084" y="822"/>
                      <a:pt x="1132" y="48"/>
                      <a:pt x="60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" name="Google Shape;166;p2"/>
              <p:cNvSpPr/>
              <p:nvPr/>
            </p:nvSpPr>
            <p:spPr>
              <a:xfrm>
                <a:off x="6322075" y="4160050"/>
                <a:ext cx="21600" cy="15125"/>
              </a:xfrm>
              <a:custGeom>
                <a:avLst/>
                <a:gdLst/>
                <a:ahLst/>
                <a:cxnLst/>
                <a:rect l="l" t="t" r="r" b="b"/>
                <a:pathLst>
                  <a:path w="864" h="605" extrusionOk="0">
                    <a:moveTo>
                      <a:pt x="446" y="0"/>
                    </a:moveTo>
                    <a:cubicBezTo>
                      <a:pt x="385" y="0"/>
                      <a:pt x="319" y="23"/>
                      <a:pt x="256" y="77"/>
                    </a:cubicBezTo>
                    <a:lnTo>
                      <a:pt x="244" y="77"/>
                    </a:lnTo>
                    <a:lnTo>
                      <a:pt x="244" y="88"/>
                    </a:lnTo>
                    <a:cubicBezTo>
                      <a:pt x="0" y="295"/>
                      <a:pt x="207" y="605"/>
                      <a:pt x="445" y="605"/>
                    </a:cubicBezTo>
                    <a:cubicBezTo>
                      <a:pt x="510" y="605"/>
                      <a:pt x="576" y="582"/>
                      <a:pt x="637" y="529"/>
                    </a:cubicBezTo>
                    <a:cubicBezTo>
                      <a:pt x="864" y="340"/>
                      <a:pt x="685" y="0"/>
                      <a:pt x="44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" name="Google Shape;167;p2"/>
              <p:cNvSpPr/>
              <p:nvPr/>
            </p:nvSpPr>
            <p:spPr>
              <a:xfrm>
                <a:off x="6351550" y="4191575"/>
                <a:ext cx="21800" cy="15225"/>
              </a:xfrm>
              <a:custGeom>
                <a:avLst/>
                <a:gdLst/>
                <a:ahLst/>
                <a:cxnLst/>
                <a:rect l="l" t="t" r="r" b="b"/>
                <a:pathLst>
                  <a:path w="872" h="609" extrusionOk="0">
                    <a:moveTo>
                      <a:pt x="458" y="0"/>
                    </a:moveTo>
                    <a:cubicBezTo>
                      <a:pt x="410" y="0"/>
                      <a:pt x="358" y="13"/>
                      <a:pt x="303" y="42"/>
                    </a:cubicBezTo>
                    <a:lnTo>
                      <a:pt x="291" y="42"/>
                    </a:lnTo>
                    <a:lnTo>
                      <a:pt x="291" y="54"/>
                    </a:lnTo>
                    <a:cubicBezTo>
                      <a:pt x="0" y="234"/>
                      <a:pt x="183" y="609"/>
                      <a:pt x="439" y="609"/>
                    </a:cubicBezTo>
                    <a:cubicBezTo>
                      <a:pt x="487" y="609"/>
                      <a:pt x="538" y="596"/>
                      <a:pt x="589" y="566"/>
                    </a:cubicBezTo>
                    <a:cubicBezTo>
                      <a:pt x="871" y="394"/>
                      <a:pt x="726" y="0"/>
                      <a:pt x="45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" name="Google Shape;168;p2"/>
              <p:cNvSpPr/>
              <p:nvPr/>
            </p:nvSpPr>
            <p:spPr>
              <a:xfrm>
                <a:off x="6322725" y="4221100"/>
                <a:ext cx="21275" cy="15225"/>
              </a:xfrm>
              <a:custGeom>
                <a:avLst/>
                <a:gdLst/>
                <a:ahLst/>
                <a:cxnLst/>
                <a:rect l="l" t="t" r="r" b="b"/>
                <a:pathLst>
                  <a:path w="851" h="609" extrusionOk="0">
                    <a:moveTo>
                      <a:pt x="428" y="1"/>
                    </a:moveTo>
                    <a:cubicBezTo>
                      <a:pt x="362" y="1"/>
                      <a:pt x="293" y="26"/>
                      <a:pt x="230" y="87"/>
                    </a:cubicBezTo>
                    <a:lnTo>
                      <a:pt x="218" y="87"/>
                    </a:lnTo>
                    <a:lnTo>
                      <a:pt x="218" y="99"/>
                    </a:lnTo>
                    <a:cubicBezTo>
                      <a:pt x="0" y="326"/>
                      <a:pt x="204" y="608"/>
                      <a:pt x="435" y="608"/>
                    </a:cubicBezTo>
                    <a:cubicBezTo>
                      <a:pt x="507" y="608"/>
                      <a:pt x="581" y="581"/>
                      <a:pt x="647" y="516"/>
                    </a:cubicBezTo>
                    <a:cubicBezTo>
                      <a:pt x="850" y="312"/>
                      <a:pt x="658" y="1"/>
                      <a:pt x="42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" name="Google Shape;169;p2"/>
              <p:cNvSpPr/>
              <p:nvPr/>
            </p:nvSpPr>
            <p:spPr>
              <a:xfrm>
                <a:off x="6345425" y="4254525"/>
                <a:ext cx="28300" cy="20250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10" extrusionOk="0">
                    <a:moveTo>
                      <a:pt x="536" y="0"/>
                    </a:moveTo>
                    <a:cubicBezTo>
                      <a:pt x="0" y="48"/>
                      <a:pt x="48" y="810"/>
                      <a:pt x="572" y="810"/>
                    </a:cubicBezTo>
                    <a:cubicBezTo>
                      <a:pt x="1084" y="810"/>
                      <a:pt x="1132" y="48"/>
                      <a:pt x="60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" name="Google Shape;170;p2"/>
              <p:cNvSpPr/>
              <p:nvPr/>
            </p:nvSpPr>
            <p:spPr>
              <a:xfrm>
                <a:off x="6314475" y="4284875"/>
                <a:ext cx="24125" cy="209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37" extrusionOk="0">
                    <a:moveTo>
                      <a:pt x="548" y="1"/>
                    </a:moveTo>
                    <a:lnTo>
                      <a:pt x="548" y="13"/>
                    </a:lnTo>
                    <a:cubicBezTo>
                      <a:pt x="179" y="13"/>
                      <a:pt x="0" y="453"/>
                      <a:pt x="250" y="715"/>
                    </a:cubicBezTo>
                    <a:cubicBezTo>
                      <a:pt x="334" y="799"/>
                      <a:pt x="437" y="837"/>
                      <a:pt x="537" y="837"/>
                    </a:cubicBezTo>
                    <a:cubicBezTo>
                      <a:pt x="749" y="837"/>
                      <a:pt x="953" y="668"/>
                      <a:pt x="953" y="418"/>
                    </a:cubicBezTo>
                    <a:cubicBezTo>
                      <a:pt x="965" y="203"/>
                      <a:pt x="786" y="13"/>
                      <a:pt x="56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" name="Google Shape;171;p2"/>
              <p:cNvSpPr/>
              <p:nvPr/>
            </p:nvSpPr>
            <p:spPr>
              <a:xfrm>
                <a:off x="6344825" y="4315550"/>
                <a:ext cx="24425" cy="20925"/>
              </a:xfrm>
              <a:custGeom>
                <a:avLst/>
                <a:gdLst/>
                <a:ahLst/>
                <a:cxnLst/>
                <a:rect l="l" t="t" r="r" b="b"/>
                <a:pathLst>
                  <a:path w="977" h="837" extrusionOk="0">
                    <a:moveTo>
                      <a:pt x="560" y="0"/>
                    </a:moveTo>
                    <a:lnTo>
                      <a:pt x="560" y="12"/>
                    </a:lnTo>
                    <a:cubicBezTo>
                      <a:pt x="191" y="12"/>
                      <a:pt x="1" y="453"/>
                      <a:pt x="263" y="715"/>
                    </a:cubicBezTo>
                    <a:cubicBezTo>
                      <a:pt x="347" y="799"/>
                      <a:pt x="450" y="836"/>
                      <a:pt x="551" y="836"/>
                    </a:cubicBezTo>
                    <a:cubicBezTo>
                      <a:pt x="763" y="836"/>
                      <a:pt x="965" y="671"/>
                      <a:pt x="965" y="429"/>
                    </a:cubicBezTo>
                    <a:cubicBezTo>
                      <a:pt x="977" y="203"/>
                      <a:pt x="798" y="12"/>
                      <a:pt x="57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" name="Google Shape;172;p2"/>
              <p:cNvSpPr/>
              <p:nvPr/>
            </p:nvSpPr>
            <p:spPr>
              <a:xfrm>
                <a:off x="6322725" y="4344025"/>
                <a:ext cx="21275" cy="15225"/>
              </a:xfrm>
              <a:custGeom>
                <a:avLst/>
                <a:gdLst/>
                <a:ahLst/>
                <a:cxnLst/>
                <a:rect l="l" t="t" r="r" b="b"/>
                <a:pathLst>
                  <a:path w="851" h="609" extrusionOk="0">
                    <a:moveTo>
                      <a:pt x="428" y="1"/>
                    </a:moveTo>
                    <a:cubicBezTo>
                      <a:pt x="362" y="1"/>
                      <a:pt x="293" y="27"/>
                      <a:pt x="230" y="87"/>
                    </a:cubicBezTo>
                    <a:lnTo>
                      <a:pt x="218" y="87"/>
                    </a:lnTo>
                    <a:lnTo>
                      <a:pt x="218" y="99"/>
                    </a:lnTo>
                    <a:cubicBezTo>
                      <a:pt x="0" y="326"/>
                      <a:pt x="204" y="609"/>
                      <a:pt x="435" y="609"/>
                    </a:cubicBezTo>
                    <a:cubicBezTo>
                      <a:pt x="507" y="609"/>
                      <a:pt x="581" y="581"/>
                      <a:pt x="647" y="516"/>
                    </a:cubicBezTo>
                    <a:cubicBezTo>
                      <a:pt x="850" y="312"/>
                      <a:pt x="658" y="1"/>
                      <a:pt x="42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" name="Google Shape;173;p2"/>
              <p:cNvSpPr/>
              <p:nvPr/>
            </p:nvSpPr>
            <p:spPr>
              <a:xfrm>
                <a:off x="6351575" y="4376100"/>
                <a:ext cx="21775" cy="14975"/>
              </a:xfrm>
              <a:custGeom>
                <a:avLst/>
                <a:gdLst/>
                <a:ahLst/>
                <a:cxnLst/>
                <a:rect l="l" t="t" r="r" b="b"/>
                <a:pathLst>
                  <a:path w="871" h="599" extrusionOk="0">
                    <a:moveTo>
                      <a:pt x="457" y="1"/>
                    </a:moveTo>
                    <a:cubicBezTo>
                      <a:pt x="409" y="1"/>
                      <a:pt x="357" y="14"/>
                      <a:pt x="302" y="43"/>
                    </a:cubicBezTo>
                    <a:lnTo>
                      <a:pt x="290" y="43"/>
                    </a:lnTo>
                    <a:lnTo>
                      <a:pt x="290" y="55"/>
                    </a:lnTo>
                    <a:cubicBezTo>
                      <a:pt x="0" y="234"/>
                      <a:pt x="180" y="599"/>
                      <a:pt x="436" y="599"/>
                    </a:cubicBezTo>
                    <a:cubicBezTo>
                      <a:pt x="484" y="599"/>
                      <a:pt x="536" y="585"/>
                      <a:pt x="588" y="555"/>
                    </a:cubicBezTo>
                    <a:cubicBezTo>
                      <a:pt x="870" y="393"/>
                      <a:pt x="725" y="1"/>
                      <a:pt x="45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" name="Google Shape;174;p2"/>
              <p:cNvSpPr/>
              <p:nvPr/>
            </p:nvSpPr>
            <p:spPr>
              <a:xfrm>
                <a:off x="6322700" y="4405625"/>
                <a:ext cx="21275" cy="15125"/>
              </a:xfrm>
              <a:custGeom>
                <a:avLst/>
                <a:gdLst/>
                <a:ahLst/>
                <a:cxnLst/>
                <a:rect l="l" t="t" r="r" b="b"/>
                <a:pathLst>
                  <a:path w="851" h="605" extrusionOk="0">
                    <a:moveTo>
                      <a:pt x="432" y="0"/>
                    </a:moveTo>
                    <a:cubicBezTo>
                      <a:pt x="365" y="0"/>
                      <a:pt x="295" y="26"/>
                      <a:pt x="231" y="88"/>
                    </a:cubicBezTo>
                    <a:lnTo>
                      <a:pt x="219" y="88"/>
                    </a:lnTo>
                    <a:lnTo>
                      <a:pt x="219" y="100"/>
                    </a:lnTo>
                    <a:cubicBezTo>
                      <a:pt x="0" y="328"/>
                      <a:pt x="207" y="604"/>
                      <a:pt x="439" y="604"/>
                    </a:cubicBezTo>
                    <a:cubicBezTo>
                      <a:pt x="510" y="604"/>
                      <a:pt x="583" y="578"/>
                      <a:pt x="648" y="517"/>
                    </a:cubicBezTo>
                    <a:cubicBezTo>
                      <a:pt x="850" y="305"/>
                      <a:pt x="661" y="0"/>
                      <a:pt x="43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" name="Google Shape;175;p2"/>
              <p:cNvSpPr/>
              <p:nvPr/>
            </p:nvSpPr>
            <p:spPr>
              <a:xfrm>
                <a:off x="6345425" y="4438775"/>
                <a:ext cx="2830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22" extrusionOk="0">
                    <a:moveTo>
                      <a:pt x="536" y="0"/>
                    </a:moveTo>
                    <a:cubicBezTo>
                      <a:pt x="0" y="48"/>
                      <a:pt x="48" y="822"/>
                      <a:pt x="572" y="822"/>
                    </a:cubicBezTo>
                    <a:cubicBezTo>
                      <a:pt x="1084" y="822"/>
                      <a:pt x="1132" y="48"/>
                      <a:pt x="60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" name="Google Shape;176;p2"/>
              <p:cNvSpPr/>
              <p:nvPr/>
            </p:nvSpPr>
            <p:spPr>
              <a:xfrm>
                <a:off x="6314475" y="4469425"/>
                <a:ext cx="24125" cy="208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32" extrusionOk="0">
                    <a:moveTo>
                      <a:pt x="548" y="1"/>
                    </a:moveTo>
                    <a:lnTo>
                      <a:pt x="548" y="13"/>
                    </a:lnTo>
                    <a:cubicBezTo>
                      <a:pt x="179" y="13"/>
                      <a:pt x="0" y="453"/>
                      <a:pt x="250" y="715"/>
                    </a:cubicBezTo>
                    <a:cubicBezTo>
                      <a:pt x="334" y="795"/>
                      <a:pt x="436" y="831"/>
                      <a:pt x="536" y="831"/>
                    </a:cubicBezTo>
                    <a:cubicBezTo>
                      <a:pt x="749" y="831"/>
                      <a:pt x="953" y="668"/>
                      <a:pt x="953" y="417"/>
                    </a:cubicBezTo>
                    <a:cubicBezTo>
                      <a:pt x="965" y="191"/>
                      <a:pt x="786" y="13"/>
                      <a:pt x="56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" name="Google Shape;177;p2"/>
              <p:cNvSpPr/>
              <p:nvPr/>
            </p:nvSpPr>
            <p:spPr>
              <a:xfrm>
                <a:off x="6344825" y="4500100"/>
                <a:ext cx="24425" cy="20925"/>
              </a:xfrm>
              <a:custGeom>
                <a:avLst/>
                <a:gdLst/>
                <a:ahLst/>
                <a:cxnLst/>
                <a:rect l="l" t="t" r="r" b="b"/>
                <a:pathLst>
                  <a:path w="977" h="837" extrusionOk="0">
                    <a:moveTo>
                      <a:pt x="560" y="0"/>
                    </a:moveTo>
                    <a:lnTo>
                      <a:pt x="560" y="12"/>
                    </a:lnTo>
                    <a:cubicBezTo>
                      <a:pt x="191" y="12"/>
                      <a:pt x="1" y="452"/>
                      <a:pt x="263" y="714"/>
                    </a:cubicBezTo>
                    <a:cubicBezTo>
                      <a:pt x="347" y="799"/>
                      <a:pt x="450" y="836"/>
                      <a:pt x="551" y="836"/>
                    </a:cubicBezTo>
                    <a:cubicBezTo>
                      <a:pt x="763" y="836"/>
                      <a:pt x="965" y="671"/>
                      <a:pt x="965" y="429"/>
                    </a:cubicBezTo>
                    <a:cubicBezTo>
                      <a:pt x="977" y="202"/>
                      <a:pt x="798" y="12"/>
                      <a:pt x="57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" name="Google Shape;178;p2"/>
              <p:cNvSpPr/>
              <p:nvPr/>
            </p:nvSpPr>
            <p:spPr>
              <a:xfrm>
                <a:off x="6322025" y="4528950"/>
                <a:ext cx="21675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867" h="608" extrusionOk="0">
                    <a:moveTo>
                      <a:pt x="445" y="1"/>
                    </a:moveTo>
                    <a:cubicBezTo>
                      <a:pt x="384" y="1"/>
                      <a:pt x="320" y="22"/>
                      <a:pt x="258" y="72"/>
                    </a:cubicBezTo>
                    <a:lnTo>
                      <a:pt x="246" y="72"/>
                    </a:lnTo>
                    <a:lnTo>
                      <a:pt x="246" y="84"/>
                    </a:lnTo>
                    <a:cubicBezTo>
                      <a:pt x="1" y="301"/>
                      <a:pt x="211" y="607"/>
                      <a:pt x="451" y="607"/>
                    </a:cubicBezTo>
                    <a:cubicBezTo>
                      <a:pt x="514" y="607"/>
                      <a:pt x="579" y="586"/>
                      <a:pt x="639" y="537"/>
                    </a:cubicBezTo>
                    <a:cubicBezTo>
                      <a:pt x="867" y="337"/>
                      <a:pt x="685" y="1"/>
                      <a:pt x="44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" name="Google Shape;179;p2"/>
              <p:cNvSpPr/>
              <p:nvPr/>
            </p:nvSpPr>
            <p:spPr>
              <a:xfrm>
                <a:off x="6351375" y="4561400"/>
                <a:ext cx="17000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680" h="370" extrusionOk="0">
                    <a:moveTo>
                      <a:pt x="286" y="1"/>
                    </a:moveTo>
                    <a:lnTo>
                      <a:pt x="298" y="13"/>
                    </a:lnTo>
                    <a:cubicBezTo>
                      <a:pt x="179" y="13"/>
                      <a:pt x="72" y="60"/>
                      <a:pt x="1" y="144"/>
                    </a:cubicBezTo>
                    <a:lnTo>
                      <a:pt x="679" y="370"/>
                    </a:lnTo>
                    <a:cubicBezTo>
                      <a:pt x="655" y="167"/>
                      <a:pt x="489" y="13"/>
                      <a:pt x="28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" name="Google Shape;180;p2"/>
              <p:cNvSpPr/>
              <p:nvPr/>
            </p:nvSpPr>
            <p:spPr>
              <a:xfrm>
                <a:off x="6287075" y="3211825"/>
                <a:ext cx="20575" cy="17600"/>
              </a:xfrm>
              <a:custGeom>
                <a:avLst/>
                <a:gdLst/>
                <a:ahLst/>
                <a:cxnLst/>
                <a:rect l="l" t="t" r="r" b="b"/>
                <a:pathLst>
                  <a:path w="823" h="704" extrusionOk="0">
                    <a:moveTo>
                      <a:pt x="691" y="1"/>
                    </a:moveTo>
                    <a:lnTo>
                      <a:pt x="13" y="203"/>
                    </a:lnTo>
                    <a:cubicBezTo>
                      <a:pt x="1" y="239"/>
                      <a:pt x="1" y="263"/>
                      <a:pt x="13" y="299"/>
                    </a:cubicBezTo>
                    <a:cubicBezTo>
                      <a:pt x="13" y="513"/>
                      <a:pt x="191" y="691"/>
                      <a:pt x="418" y="691"/>
                    </a:cubicBezTo>
                    <a:lnTo>
                      <a:pt x="418" y="703"/>
                    </a:lnTo>
                    <a:cubicBezTo>
                      <a:pt x="632" y="703"/>
                      <a:pt x="822" y="525"/>
                      <a:pt x="822" y="299"/>
                    </a:cubicBezTo>
                    <a:cubicBezTo>
                      <a:pt x="822" y="191"/>
                      <a:pt x="775" y="84"/>
                      <a:pt x="69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" name="Google Shape;181;p2"/>
              <p:cNvSpPr/>
              <p:nvPr/>
            </p:nvSpPr>
            <p:spPr>
              <a:xfrm>
                <a:off x="6252850" y="3239825"/>
                <a:ext cx="24125" cy="2047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19" extrusionOk="0">
                    <a:moveTo>
                      <a:pt x="548" y="0"/>
                    </a:moveTo>
                    <a:cubicBezTo>
                      <a:pt x="191" y="0"/>
                      <a:pt x="1" y="429"/>
                      <a:pt x="251" y="691"/>
                    </a:cubicBezTo>
                    <a:cubicBezTo>
                      <a:pt x="338" y="778"/>
                      <a:pt x="446" y="818"/>
                      <a:pt x="551" y="818"/>
                    </a:cubicBezTo>
                    <a:cubicBezTo>
                      <a:pt x="760" y="818"/>
                      <a:pt x="957" y="662"/>
                      <a:pt x="965" y="417"/>
                    </a:cubicBezTo>
                    <a:cubicBezTo>
                      <a:pt x="965" y="191"/>
                      <a:pt x="786" y="0"/>
                      <a:pt x="5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" name="Google Shape;182;p2"/>
              <p:cNvSpPr/>
              <p:nvPr/>
            </p:nvSpPr>
            <p:spPr>
              <a:xfrm>
                <a:off x="6283500" y="3270175"/>
                <a:ext cx="24150" cy="2100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40" extrusionOk="0">
                    <a:moveTo>
                      <a:pt x="561" y="0"/>
                    </a:moveTo>
                    <a:lnTo>
                      <a:pt x="561" y="12"/>
                    </a:lnTo>
                    <a:cubicBezTo>
                      <a:pt x="191" y="12"/>
                      <a:pt x="1" y="453"/>
                      <a:pt x="263" y="715"/>
                    </a:cubicBezTo>
                    <a:cubicBezTo>
                      <a:pt x="345" y="801"/>
                      <a:pt x="447" y="839"/>
                      <a:pt x="548" y="839"/>
                    </a:cubicBezTo>
                    <a:cubicBezTo>
                      <a:pt x="756" y="839"/>
                      <a:pt x="957" y="677"/>
                      <a:pt x="965" y="429"/>
                    </a:cubicBezTo>
                    <a:cubicBezTo>
                      <a:pt x="965" y="203"/>
                      <a:pt x="787" y="12"/>
                      <a:pt x="56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" name="Google Shape;183;p2"/>
              <p:cNvSpPr/>
              <p:nvPr/>
            </p:nvSpPr>
            <p:spPr>
              <a:xfrm>
                <a:off x="6252925" y="3301425"/>
                <a:ext cx="24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16" extrusionOk="0">
                    <a:moveTo>
                      <a:pt x="531" y="0"/>
                    </a:moveTo>
                    <a:cubicBezTo>
                      <a:pt x="183" y="0"/>
                      <a:pt x="1" y="433"/>
                      <a:pt x="248" y="691"/>
                    </a:cubicBezTo>
                    <a:cubicBezTo>
                      <a:pt x="334" y="778"/>
                      <a:pt x="440" y="816"/>
                      <a:pt x="543" y="816"/>
                    </a:cubicBezTo>
                    <a:cubicBezTo>
                      <a:pt x="753" y="816"/>
                      <a:pt x="954" y="657"/>
                      <a:pt x="962" y="417"/>
                    </a:cubicBezTo>
                    <a:cubicBezTo>
                      <a:pt x="962" y="191"/>
                      <a:pt x="783" y="1"/>
                      <a:pt x="557" y="1"/>
                    </a:cubicBezTo>
                    <a:lnTo>
                      <a:pt x="545" y="1"/>
                    </a:lnTo>
                    <a:cubicBezTo>
                      <a:pt x="541" y="0"/>
                      <a:pt x="536" y="0"/>
                      <a:pt x="53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" name="Google Shape;184;p2"/>
              <p:cNvSpPr/>
              <p:nvPr/>
            </p:nvSpPr>
            <p:spPr>
              <a:xfrm>
                <a:off x="6283500" y="3332075"/>
                <a:ext cx="241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8" extrusionOk="0">
                    <a:moveTo>
                      <a:pt x="561" y="1"/>
                    </a:moveTo>
                    <a:cubicBezTo>
                      <a:pt x="191" y="1"/>
                      <a:pt x="1" y="442"/>
                      <a:pt x="263" y="703"/>
                    </a:cubicBezTo>
                    <a:cubicBezTo>
                      <a:pt x="345" y="789"/>
                      <a:pt x="447" y="828"/>
                      <a:pt x="548" y="828"/>
                    </a:cubicBezTo>
                    <a:cubicBezTo>
                      <a:pt x="756" y="828"/>
                      <a:pt x="957" y="666"/>
                      <a:pt x="965" y="418"/>
                    </a:cubicBezTo>
                    <a:cubicBezTo>
                      <a:pt x="965" y="191"/>
                      <a:pt x="787" y="1"/>
                      <a:pt x="56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" name="Google Shape;185;p2"/>
              <p:cNvSpPr/>
              <p:nvPr/>
            </p:nvSpPr>
            <p:spPr>
              <a:xfrm>
                <a:off x="6252850" y="3362450"/>
                <a:ext cx="24125" cy="209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37" extrusionOk="0">
                    <a:moveTo>
                      <a:pt x="560" y="0"/>
                    </a:moveTo>
                    <a:lnTo>
                      <a:pt x="548" y="12"/>
                    </a:lnTo>
                    <a:cubicBezTo>
                      <a:pt x="191" y="12"/>
                      <a:pt x="1" y="453"/>
                      <a:pt x="263" y="715"/>
                    </a:cubicBezTo>
                    <a:cubicBezTo>
                      <a:pt x="343" y="799"/>
                      <a:pt x="445" y="837"/>
                      <a:pt x="545" y="837"/>
                    </a:cubicBezTo>
                    <a:cubicBezTo>
                      <a:pt x="757" y="837"/>
                      <a:pt x="965" y="671"/>
                      <a:pt x="965" y="429"/>
                    </a:cubicBezTo>
                    <a:cubicBezTo>
                      <a:pt x="965" y="191"/>
                      <a:pt x="786" y="12"/>
                      <a:pt x="5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" name="Google Shape;186;p2"/>
              <p:cNvSpPr/>
              <p:nvPr/>
            </p:nvSpPr>
            <p:spPr>
              <a:xfrm>
                <a:off x="6282100" y="3393350"/>
                <a:ext cx="279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1117" h="825" extrusionOk="0">
                    <a:moveTo>
                      <a:pt x="571" y="1"/>
                    </a:moveTo>
                    <a:cubicBezTo>
                      <a:pt x="65" y="1"/>
                      <a:pt x="1" y="778"/>
                      <a:pt x="533" y="824"/>
                    </a:cubicBezTo>
                    <a:lnTo>
                      <a:pt x="617" y="824"/>
                    </a:lnTo>
                    <a:cubicBezTo>
                      <a:pt x="1117" y="788"/>
                      <a:pt x="1117" y="50"/>
                      <a:pt x="617" y="3"/>
                    </a:cubicBezTo>
                    <a:cubicBezTo>
                      <a:pt x="601" y="1"/>
                      <a:pt x="586" y="1"/>
                      <a:pt x="57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" name="Google Shape;187;p2"/>
              <p:cNvSpPr/>
              <p:nvPr/>
            </p:nvSpPr>
            <p:spPr>
              <a:xfrm>
                <a:off x="6252925" y="3424350"/>
                <a:ext cx="24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16" extrusionOk="0">
                    <a:moveTo>
                      <a:pt x="531" y="1"/>
                    </a:moveTo>
                    <a:cubicBezTo>
                      <a:pt x="183" y="1"/>
                      <a:pt x="1" y="433"/>
                      <a:pt x="248" y="691"/>
                    </a:cubicBezTo>
                    <a:cubicBezTo>
                      <a:pt x="333" y="777"/>
                      <a:pt x="439" y="816"/>
                      <a:pt x="541" y="816"/>
                    </a:cubicBezTo>
                    <a:cubicBezTo>
                      <a:pt x="752" y="816"/>
                      <a:pt x="954" y="654"/>
                      <a:pt x="962" y="406"/>
                    </a:cubicBezTo>
                    <a:cubicBezTo>
                      <a:pt x="962" y="180"/>
                      <a:pt x="772" y="1"/>
                      <a:pt x="545" y="1"/>
                    </a:cubicBezTo>
                    <a:cubicBezTo>
                      <a:pt x="541" y="1"/>
                      <a:pt x="536" y="1"/>
                      <a:pt x="53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" name="Google Shape;188;p2"/>
              <p:cNvSpPr/>
              <p:nvPr/>
            </p:nvSpPr>
            <p:spPr>
              <a:xfrm>
                <a:off x="6283500" y="3455025"/>
                <a:ext cx="241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8" extrusionOk="0">
                    <a:moveTo>
                      <a:pt x="561" y="0"/>
                    </a:moveTo>
                    <a:cubicBezTo>
                      <a:pt x="191" y="0"/>
                      <a:pt x="1" y="441"/>
                      <a:pt x="263" y="703"/>
                    </a:cubicBezTo>
                    <a:cubicBezTo>
                      <a:pt x="345" y="789"/>
                      <a:pt x="449" y="827"/>
                      <a:pt x="551" y="827"/>
                    </a:cubicBezTo>
                    <a:cubicBezTo>
                      <a:pt x="761" y="827"/>
                      <a:pt x="965" y="665"/>
                      <a:pt x="965" y="417"/>
                    </a:cubicBezTo>
                    <a:cubicBezTo>
                      <a:pt x="965" y="191"/>
                      <a:pt x="787" y="0"/>
                      <a:pt x="56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" name="Google Shape;189;p2"/>
              <p:cNvSpPr/>
              <p:nvPr/>
            </p:nvSpPr>
            <p:spPr>
              <a:xfrm>
                <a:off x="6252850" y="3485675"/>
                <a:ext cx="241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8" extrusionOk="0">
                    <a:moveTo>
                      <a:pt x="548" y="1"/>
                    </a:moveTo>
                    <a:cubicBezTo>
                      <a:pt x="191" y="1"/>
                      <a:pt x="1" y="441"/>
                      <a:pt x="251" y="703"/>
                    </a:cubicBezTo>
                    <a:cubicBezTo>
                      <a:pt x="336" y="789"/>
                      <a:pt x="442" y="827"/>
                      <a:pt x="544" y="827"/>
                    </a:cubicBezTo>
                    <a:cubicBezTo>
                      <a:pt x="755" y="827"/>
                      <a:pt x="957" y="665"/>
                      <a:pt x="965" y="417"/>
                    </a:cubicBezTo>
                    <a:cubicBezTo>
                      <a:pt x="965" y="191"/>
                      <a:pt x="786" y="13"/>
                      <a:pt x="56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" name="Google Shape;190;p2"/>
              <p:cNvSpPr/>
              <p:nvPr/>
            </p:nvSpPr>
            <p:spPr>
              <a:xfrm>
                <a:off x="6282200" y="3516550"/>
                <a:ext cx="27825" cy="20350"/>
              </a:xfrm>
              <a:custGeom>
                <a:avLst/>
                <a:gdLst/>
                <a:ahLst/>
                <a:cxnLst/>
                <a:rect l="l" t="t" r="r" b="b"/>
                <a:pathLst>
                  <a:path w="1113" h="814" extrusionOk="0">
                    <a:moveTo>
                      <a:pt x="557" y="1"/>
                    </a:moveTo>
                    <a:cubicBezTo>
                      <a:pt x="60" y="1"/>
                      <a:pt x="1" y="768"/>
                      <a:pt x="529" y="813"/>
                    </a:cubicBezTo>
                    <a:lnTo>
                      <a:pt x="613" y="813"/>
                    </a:lnTo>
                    <a:cubicBezTo>
                      <a:pt x="1113" y="778"/>
                      <a:pt x="1113" y="40"/>
                      <a:pt x="613" y="4"/>
                    </a:cubicBezTo>
                    <a:cubicBezTo>
                      <a:pt x="593" y="2"/>
                      <a:pt x="575" y="1"/>
                      <a:pt x="55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" name="Google Shape;191;p2"/>
              <p:cNvSpPr/>
              <p:nvPr/>
            </p:nvSpPr>
            <p:spPr>
              <a:xfrm>
                <a:off x="6252850" y="3547000"/>
                <a:ext cx="24125" cy="208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32" extrusionOk="0">
                    <a:moveTo>
                      <a:pt x="560" y="0"/>
                    </a:moveTo>
                    <a:lnTo>
                      <a:pt x="548" y="12"/>
                    </a:lnTo>
                    <a:cubicBezTo>
                      <a:pt x="191" y="12"/>
                      <a:pt x="1" y="453"/>
                      <a:pt x="251" y="715"/>
                    </a:cubicBezTo>
                    <a:cubicBezTo>
                      <a:pt x="335" y="795"/>
                      <a:pt x="438" y="831"/>
                      <a:pt x="539" y="831"/>
                    </a:cubicBezTo>
                    <a:cubicBezTo>
                      <a:pt x="752" y="831"/>
                      <a:pt x="957" y="671"/>
                      <a:pt x="965" y="429"/>
                    </a:cubicBezTo>
                    <a:cubicBezTo>
                      <a:pt x="965" y="203"/>
                      <a:pt x="786" y="12"/>
                      <a:pt x="5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" name="Google Shape;192;p2"/>
              <p:cNvSpPr/>
              <p:nvPr/>
            </p:nvSpPr>
            <p:spPr>
              <a:xfrm>
                <a:off x="6283500" y="3577950"/>
                <a:ext cx="241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8" extrusionOk="0">
                    <a:moveTo>
                      <a:pt x="561" y="1"/>
                    </a:moveTo>
                    <a:cubicBezTo>
                      <a:pt x="191" y="1"/>
                      <a:pt x="1" y="441"/>
                      <a:pt x="263" y="703"/>
                    </a:cubicBezTo>
                    <a:cubicBezTo>
                      <a:pt x="345" y="789"/>
                      <a:pt x="449" y="827"/>
                      <a:pt x="551" y="827"/>
                    </a:cubicBezTo>
                    <a:cubicBezTo>
                      <a:pt x="761" y="827"/>
                      <a:pt x="965" y="665"/>
                      <a:pt x="965" y="417"/>
                    </a:cubicBezTo>
                    <a:cubicBezTo>
                      <a:pt x="965" y="191"/>
                      <a:pt x="787" y="1"/>
                      <a:pt x="56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" name="Google Shape;193;p2"/>
              <p:cNvSpPr/>
              <p:nvPr/>
            </p:nvSpPr>
            <p:spPr>
              <a:xfrm>
                <a:off x="6252925" y="3608600"/>
                <a:ext cx="240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28" extrusionOk="0">
                    <a:moveTo>
                      <a:pt x="545" y="1"/>
                    </a:moveTo>
                    <a:lnTo>
                      <a:pt x="545" y="13"/>
                    </a:lnTo>
                    <a:cubicBezTo>
                      <a:pt x="541" y="13"/>
                      <a:pt x="536" y="13"/>
                      <a:pt x="531" y="13"/>
                    </a:cubicBezTo>
                    <a:cubicBezTo>
                      <a:pt x="183" y="13"/>
                      <a:pt x="1" y="445"/>
                      <a:pt x="248" y="703"/>
                    </a:cubicBezTo>
                    <a:cubicBezTo>
                      <a:pt x="333" y="789"/>
                      <a:pt x="439" y="828"/>
                      <a:pt x="541" y="828"/>
                    </a:cubicBezTo>
                    <a:cubicBezTo>
                      <a:pt x="752" y="828"/>
                      <a:pt x="954" y="666"/>
                      <a:pt x="962" y="418"/>
                    </a:cubicBezTo>
                    <a:cubicBezTo>
                      <a:pt x="962" y="203"/>
                      <a:pt x="783" y="13"/>
                      <a:pt x="55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" name="Google Shape;194;p2"/>
              <p:cNvSpPr/>
              <p:nvPr/>
            </p:nvSpPr>
            <p:spPr>
              <a:xfrm>
                <a:off x="6283500" y="3639575"/>
                <a:ext cx="24150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0" extrusionOk="0">
                    <a:moveTo>
                      <a:pt x="561" y="0"/>
                    </a:moveTo>
                    <a:cubicBezTo>
                      <a:pt x="191" y="0"/>
                      <a:pt x="1" y="441"/>
                      <a:pt x="263" y="703"/>
                    </a:cubicBezTo>
                    <a:cubicBezTo>
                      <a:pt x="343" y="783"/>
                      <a:pt x="445" y="819"/>
                      <a:pt x="545" y="819"/>
                    </a:cubicBezTo>
                    <a:cubicBezTo>
                      <a:pt x="757" y="819"/>
                      <a:pt x="965" y="659"/>
                      <a:pt x="965" y="417"/>
                    </a:cubicBezTo>
                    <a:cubicBezTo>
                      <a:pt x="965" y="191"/>
                      <a:pt x="787" y="0"/>
                      <a:pt x="56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" name="Google Shape;195;p2"/>
              <p:cNvSpPr/>
              <p:nvPr/>
            </p:nvSpPr>
            <p:spPr>
              <a:xfrm>
                <a:off x="6252850" y="3669925"/>
                <a:ext cx="24125" cy="210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40" extrusionOk="0">
                    <a:moveTo>
                      <a:pt x="548" y="1"/>
                    </a:moveTo>
                    <a:lnTo>
                      <a:pt x="548" y="12"/>
                    </a:lnTo>
                    <a:cubicBezTo>
                      <a:pt x="179" y="12"/>
                      <a:pt x="1" y="453"/>
                      <a:pt x="251" y="715"/>
                    </a:cubicBezTo>
                    <a:cubicBezTo>
                      <a:pt x="336" y="801"/>
                      <a:pt x="442" y="839"/>
                      <a:pt x="544" y="839"/>
                    </a:cubicBezTo>
                    <a:cubicBezTo>
                      <a:pt x="755" y="839"/>
                      <a:pt x="957" y="677"/>
                      <a:pt x="965" y="429"/>
                    </a:cubicBezTo>
                    <a:cubicBezTo>
                      <a:pt x="965" y="203"/>
                      <a:pt x="786" y="12"/>
                      <a:pt x="57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" name="Google Shape;196;p2"/>
              <p:cNvSpPr/>
              <p:nvPr/>
            </p:nvSpPr>
            <p:spPr>
              <a:xfrm>
                <a:off x="6282100" y="3700825"/>
                <a:ext cx="279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1117" h="825" extrusionOk="0">
                    <a:moveTo>
                      <a:pt x="571" y="1"/>
                    </a:moveTo>
                    <a:cubicBezTo>
                      <a:pt x="65" y="1"/>
                      <a:pt x="1" y="778"/>
                      <a:pt x="533" y="824"/>
                    </a:cubicBezTo>
                    <a:lnTo>
                      <a:pt x="617" y="824"/>
                    </a:lnTo>
                    <a:cubicBezTo>
                      <a:pt x="1117" y="777"/>
                      <a:pt x="1117" y="50"/>
                      <a:pt x="617" y="3"/>
                    </a:cubicBezTo>
                    <a:cubicBezTo>
                      <a:pt x="601" y="1"/>
                      <a:pt x="586" y="1"/>
                      <a:pt x="57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" name="Google Shape;197;p2"/>
              <p:cNvSpPr/>
              <p:nvPr/>
            </p:nvSpPr>
            <p:spPr>
              <a:xfrm>
                <a:off x="6252925" y="3731550"/>
                <a:ext cx="24050" cy="20675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27" extrusionOk="0">
                    <a:moveTo>
                      <a:pt x="557" y="0"/>
                    </a:moveTo>
                    <a:lnTo>
                      <a:pt x="545" y="12"/>
                    </a:lnTo>
                    <a:cubicBezTo>
                      <a:pt x="541" y="12"/>
                      <a:pt x="536" y="12"/>
                      <a:pt x="531" y="12"/>
                    </a:cubicBezTo>
                    <a:cubicBezTo>
                      <a:pt x="183" y="12"/>
                      <a:pt x="1" y="444"/>
                      <a:pt x="248" y="703"/>
                    </a:cubicBezTo>
                    <a:cubicBezTo>
                      <a:pt x="333" y="788"/>
                      <a:pt x="439" y="827"/>
                      <a:pt x="541" y="827"/>
                    </a:cubicBezTo>
                    <a:cubicBezTo>
                      <a:pt x="752" y="827"/>
                      <a:pt x="954" y="665"/>
                      <a:pt x="962" y="417"/>
                    </a:cubicBezTo>
                    <a:cubicBezTo>
                      <a:pt x="962" y="191"/>
                      <a:pt x="783" y="0"/>
                      <a:pt x="55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" name="Google Shape;198;p2"/>
              <p:cNvSpPr/>
              <p:nvPr/>
            </p:nvSpPr>
            <p:spPr>
              <a:xfrm>
                <a:off x="6283500" y="3762200"/>
                <a:ext cx="241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8" extrusionOk="0">
                    <a:moveTo>
                      <a:pt x="561" y="0"/>
                    </a:moveTo>
                    <a:lnTo>
                      <a:pt x="561" y="12"/>
                    </a:lnTo>
                    <a:cubicBezTo>
                      <a:pt x="191" y="12"/>
                      <a:pt x="1" y="453"/>
                      <a:pt x="263" y="703"/>
                    </a:cubicBezTo>
                    <a:cubicBezTo>
                      <a:pt x="345" y="789"/>
                      <a:pt x="450" y="828"/>
                      <a:pt x="553" y="828"/>
                    </a:cubicBezTo>
                    <a:cubicBezTo>
                      <a:pt x="762" y="828"/>
                      <a:pt x="965" y="669"/>
                      <a:pt x="965" y="429"/>
                    </a:cubicBezTo>
                    <a:cubicBezTo>
                      <a:pt x="965" y="191"/>
                      <a:pt x="787" y="12"/>
                      <a:pt x="56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" name="Google Shape;199;p2"/>
              <p:cNvSpPr/>
              <p:nvPr/>
            </p:nvSpPr>
            <p:spPr>
              <a:xfrm>
                <a:off x="6252850" y="3792850"/>
                <a:ext cx="24125" cy="210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40" extrusionOk="0">
                    <a:moveTo>
                      <a:pt x="548" y="1"/>
                    </a:moveTo>
                    <a:lnTo>
                      <a:pt x="548" y="13"/>
                    </a:lnTo>
                    <a:cubicBezTo>
                      <a:pt x="191" y="13"/>
                      <a:pt x="1" y="453"/>
                      <a:pt x="251" y="715"/>
                    </a:cubicBezTo>
                    <a:cubicBezTo>
                      <a:pt x="336" y="801"/>
                      <a:pt x="442" y="840"/>
                      <a:pt x="544" y="840"/>
                    </a:cubicBezTo>
                    <a:cubicBezTo>
                      <a:pt x="755" y="840"/>
                      <a:pt x="957" y="678"/>
                      <a:pt x="965" y="429"/>
                    </a:cubicBezTo>
                    <a:cubicBezTo>
                      <a:pt x="965" y="203"/>
                      <a:pt x="786" y="13"/>
                      <a:pt x="56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" name="Google Shape;200;p2"/>
              <p:cNvSpPr/>
              <p:nvPr/>
            </p:nvSpPr>
            <p:spPr>
              <a:xfrm>
                <a:off x="6283600" y="3823825"/>
                <a:ext cx="24050" cy="20675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27" extrusionOk="0">
                    <a:moveTo>
                      <a:pt x="557" y="0"/>
                    </a:moveTo>
                    <a:lnTo>
                      <a:pt x="557" y="12"/>
                    </a:lnTo>
                    <a:cubicBezTo>
                      <a:pt x="552" y="12"/>
                      <a:pt x="547" y="12"/>
                      <a:pt x="542" y="12"/>
                    </a:cubicBezTo>
                    <a:cubicBezTo>
                      <a:pt x="182" y="12"/>
                      <a:pt x="0" y="444"/>
                      <a:pt x="259" y="703"/>
                    </a:cubicBezTo>
                    <a:cubicBezTo>
                      <a:pt x="341" y="788"/>
                      <a:pt x="445" y="827"/>
                      <a:pt x="547" y="827"/>
                    </a:cubicBezTo>
                    <a:cubicBezTo>
                      <a:pt x="757" y="827"/>
                      <a:pt x="961" y="665"/>
                      <a:pt x="961" y="417"/>
                    </a:cubicBezTo>
                    <a:cubicBezTo>
                      <a:pt x="961" y="191"/>
                      <a:pt x="783" y="12"/>
                      <a:pt x="55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" name="Google Shape;201;p2"/>
              <p:cNvSpPr/>
              <p:nvPr/>
            </p:nvSpPr>
            <p:spPr>
              <a:xfrm>
                <a:off x="6252925" y="3854475"/>
                <a:ext cx="240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28" extrusionOk="0">
                    <a:moveTo>
                      <a:pt x="557" y="0"/>
                    </a:moveTo>
                    <a:lnTo>
                      <a:pt x="545" y="12"/>
                    </a:lnTo>
                    <a:cubicBezTo>
                      <a:pt x="541" y="12"/>
                      <a:pt x="536" y="12"/>
                      <a:pt x="531" y="12"/>
                    </a:cubicBezTo>
                    <a:cubicBezTo>
                      <a:pt x="183" y="12"/>
                      <a:pt x="1" y="444"/>
                      <a:pt x="248" y="703"/>
                    </a:cubicBezTo>
                    <a:cubicBezTo>
                      <a:pt x="334" y="789"/>
                      <a:pt x="440" y="828"/>
                      <a:pt x="543" y="828"/>
                    </a:cubicBezTo>
                    <a:cubicBezTo>
                      <a:pt x="753" y="828"/>
                      <a:pt x="954" y="668"/>
                      <a:pt x="962" y="429"/>
                    </a:cubicBezTo>
                    <a:cubicBezTo>
                      <a:pt x="962" y="191"/>
                      <a:pt x="783" y="12"/>
                      <a:pt x="55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" name="Google Shape;202;p2"/>
              <p:cNvSpPr/>
              <p:nvPr/>
            </p:nvSpPr>
            <p:spPr>
              <a:xfrm>
                <a:off x="6282100" y="3885375"/>
                <a:ext cx="279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1117" h="825" extrusionOk="0">
                    <a:moveTo>
                      <a:pt x="571" y="1"/>
                    </a:moveTo>
                    <a:cubicBezTo>
                      <a:pt x="65" y="1"/>
                      <a:pt x="1" y="778"/>
                      <a:pt x="533" y="824"/>
                    </a:cubicBezTo>
                    <a:lnTo>
                      <a:pt x="617" y="824"/>
                    </a:lnTo>
                    <a:cubicBezTo>
                      <a:pt x="1117" y="777"/>
                      <a:pt x="1117" y="50"/>
                      <a:pt x="617" y="3"/>
                    </a:cubicBezTo>
                    <a:cubicBezTo>
                      <a:pt x="601" y="1"/>
                      <a:pt x="586" y="1"/>
                      <a:pt x="57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" name="Google Shape;203;p2"/>
              <p:cNvSpPr/>
              <p:nvPr/>
            </p:nvSpPr>
            <p:spPr>
              <a:xfrm>
                <a:off x="6252925" y="3916075"/>
                <a:ext cx="240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28" extrusionOk="0">
                    <a:moveTo>
                      <a:pt x="557" y="1"/>
                    </a:moveTo>
                    <a:lnTo>
                      <a:pt x="545" y="13"/>
                    </a:lnTo>
                    <a:cubicBezTo>
                      <a:pt x="541" y="13"/>
                      <a:pt x="536" y="13"/>
                      <a:pt x="531" y="13"/>
                    </a:cubicBezTo>
                    <a:cubicBezTo>
                      <a:pt x="183" y="13"/>
                      <a:pt x="1" y="445"/>
                      <a:pt x="248" y="703"/>
                    </a:cubicBezTo>
                    <a:cubicBezTo>
                      <a:pt x="333" y="789"/>
                      <a:pt x="439" y="828"/>
                      <a:pt x="541" y="828"/>
                    </a:cubicBezTo>
                    <a:cubicBezTo>
                      <a:pt x="752" y="828"/>
                      <a:pt x="954" y="666"/>
                      <a:pt x="962" y="418"/>
                    </a:cubicBezTo>
                    <a:cubicBezTo>
                      <a:pt x="962" y="191"/>
                      <a:pt x="783" y="1"/>
                      <a:pt x="55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" name="Google Shape;204;p2"/>
              <p:cNvSpPr/>
              <p:nvPr/>
            </p:nvSpPr>
            <p:spPr>
              <a:xfrm>
                <a:off x="6283500" y="3946450"/>
                <a:ext cx="24450" cy="21000"/>
              </a:xfrm>
              <a:custGeom>
                <a:avLst/>
                <a:gdLst/>
                <a:ahLst/>
                <a:cxnLst/>
                <a:rect l="l" t="t" r="r" b="b"/>
                <a:pathLst>
                  <a:path w="978" h="840" extrusionOk="0">
                    <a:moveTo>
                      <a:pt x="561" y="0"/>
                    </a:moveTo>
                    <a:lnTo>
                      <a:pt x="561" y="24"/>
                    </a:lnTo>
                    <a:cubicBezTo>
                      <a:pt x="191" y="24"/>
                      <a:pt x="1" y="465"/>
                      <a:pt x="263" y="715"/>
                    </a:cubicBezTo>
                    <a:cubicBezTo>
                      <a:pt x="345" y="801"/>
                      <a:pt x="450" y="840"/>
                      <a:pt x="553" y="840"/>
                    </a:cubicBezTo>
                    <a:cubicBezTo>
                      <a:pt x="762" y="840"/>
                      <a:pt x="965" y="680"/>
                      <a:pt x="965" y="441"/>
                    </a:cubicBezTo>
                    <a:cubicBezTo>
                      <a:pt x="977" y="215"/>
                      <a:pt x="811" y="12"/>
                      <a:pt x="58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" name="Google Shape;205;p2"/>
              <p:cNvSpPr/>
              <p:nvPr/>
            </p:nvSpPr>
            <p:spPr>
              <a:xfrm>
                <a:off x="6252850" y="3977700"/>
                <a:ext cx="241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8" extrusionOk="0">
                    <a:moveTo>
                      <a:pt x="548" y="1"/>
                    </a:moveTo>
                    <a:cubicBezTo>
                      <a:pt x="191" y="1"/>
                      <a:pt x="1" y="441"/>
                      <a:pt x="251" y="703"/>
                    </a:cubicBezTo>
                    <a:cubicBezTo>
                      <a:pt x="336" y="789"/>
                      <a:pt x="442" y="827"/>
                      <a:pt x="544" y="827"/>
                    </a:cubicBezTo>
                    <a:cubicBezTo>
                      <a:pt x="755" y="827"/>
                      <a:pt x="957" y="665"/>
                      <a:pt x="965" y="417"/>
                    </a:cubicBezTo>
                    <a:cubicBezTo>
                      <a:pt x="965" y="191"/>
                      <a:pt x="786" y="1"/>
                      <a:pt x="56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" name="Google Shape;206;p2"/>
              <p:cNvSpPr/>
              <p:nvPr/>
            </p:nvSpPr>
            <p:spPr>
              <a:xfrm>
                <a:off x="6281775" y="4008225"/>
                <a:ext cx="279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1118" h="828" extrusionOk="0">
                    <a:moveTo>
                      <a:pt x="555" y="0"/>
                    </a:moveTo>
                    <a:cubicBezTo>
                      <a:pt x="52" y="0"/>
                      <a:pt x="0" y="805"/>
                      <a:pt x="546" y="827"/>
                    </a:cubicBezTo>
                    <a:lnTo>
                      <a:pt x="630" y="827"/>
                    </a:lnTo>
                    <a:cubicBezTo>
                      <a:pt x="1118" y="780"/>
                      <a:pt x="1118" y="65"/>
                      <a:pt x="630" y="6"/>
                    </a:cubicBezTo>
                    <a:cubicBezTo>
                      <a:pt x="604" y="2"/>
                      <a:pt x="579" y="0"/>
                      <a:pt x="55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" name="Google Shape;207;p2"/>
              <p:cNvSpPr/>
              <p:nvPr/>
            </p:nvSpPr>
            <p:spPr>
              <a:xfrm>
                <a:off x="6252850" y="4038725"/>
                <a:ext cx="24125" cy="210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40" extrusionOk="0">
                    <a:moveTo>
                      <a:pt x="560" y="0"/>
                    </a:moveTo>
                    <a:lnTo>
                      <a:pt x="548" y="12"/>
                    </a:lnTo>
                    <a:cubicBezTo>
                      <a:pt x="191" y="12"/>
                      <a:pt x="1" y="453"/>
                      <a:pt x="251" y="715"/>
                    </a:cubicBezTo>
                    <a:cubicBezTo>
                      <a:pt x="336" y="801"/>
                      <a:pt x="442" y="839"/>
                      <a:pt x="544" y="839"/>
                    </a:cubicBezTo>
                    <a:cubicBezTo>
                      <a:pt x="755" y="839"/>
                      <a:pt x="957" y="677"/>
                      <a:pt x="965" y="429"/>
                    </a:cubicBezTo>
                    <a:cubicBezTo>
                      <a:pt x="965" y="203"/>
                      <a:pt x="786" y="12"/>
                      <a:pt x="5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" name="Google Shape;208;p2"/>
              <p:cNvSpPr/>
              <p:nvPr/>
            </p:nvSpPr>
            <p:spPr>
              <a:xfrm>
                <a:off x="6283600" y="4069675"/>
                <a:ext cx="240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28" extrusionOk="0">
                    <a:moveTo>
                      <a:pt x="557" y="1"/>
                    </a:moveTo>
                    <a:lnTo>
                      <a:pt x="557" y="13"/>
                    </a:lnTo>
                    <a:cubicBezTo>
                      <a:pt x="552" y="12"/>
                      <a:pt x="547" y="12"/>
                      <a:pt x="542" y="12"/>
                    </a:cubicBezTo>
                    <a:cubicBezTo>
                      <a:pt x="182" y="12"/>
                      <a:pt x="0" y="445"/>
                      <a:pt x="259" y="703"/>
                    </a:cubicBezTo>
                    <a:cubicBezTo>
                      <a:pt x="341" y="789"/>
                      <a:pt x="444" y="828"/>
                      <a:pt x="546" y="828"/>
                    </a:cubicBezTo>
                    <a:cubicBezTo>
                      <a:pt x="753" y="828"/>
                      <a:pt x="953" y="669"/>
                      <a:pt x="961" y="429"/>
                    </a:cubicBezTo>
                    <a:cubicBezTo>
                      <a:pt x="961" y="191"/>
                      <a:pt x="783" y="13"/>
                      <a:pt x="55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" name="Google Shape;209;p2"/>
              <p:cNvSpPr/>
              <p:nvPr/>
            </p:nvSpPr>
            <p:spPr>
              <a:xfrm>
                <a:off x="6252850" y="4100325"/>
                <a:ext cx="24125" cy="210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40" extrusionOk="0">
                    <a:moveTo>
                      <a:pt x="548" y="1"/>
                    </a:moveTo>
                    <a:lnTo>
                      <a:pt x="548" y="13"/>
                    </a:lnTo>
                    <a:cubicBezTo>
                      <a:pt x="191" y="13"/>
                      <a:pt x="1" y="453"/>
                      <a:pt x="251" y="715"/>
                    </a:cubicBezTo>
                    <a:cubicBezTo>
                      <a:pt x="336" y="801"/>
                      <a:pt x="442" y="840"/>
                      <a:pt x="544" y="840"/>
                    </a:cubicBezTo>
                    <a:cubicBezTo>
                      <a:pt x="755" y="840"/>
                      <a:pt x="957" y="678"/>
                      <a:pt x="965" y="430"/>
                    </a:cubicBezTo>
                    <a:lnTo>
                      <a:pt x="965" y="418"/>
                    </a:lnTo>
                    <a:cubicBezTo>
                      <a:pt x="965" y="203"/>
                      <a:pt x="786" y="13"/>
                      <a:pt x="56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" name="Google Shape;210;p2"/>
              <p:cNvSpPr/>
              <p:nvPr/>
            </p:nvSpPr>
            <p:spPr>
              <a:xfrm>
                <a:off x="6283500" y="4131300"/>
                <a:ext cx="241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8" extrusionOk="0">
                    <a:moveTo>
                      <a:pt x="561" y="0"/>
                    </a:moveTo>
                    <a:cubicBezTo>
                      <a:pt x="191" y="0"/>
                      <a:pt x="1" y="441"/>
                      <a:pt x="251" y="703"/>
                    </a:cubicBezTo>
                    <a:cubicBezTo>
                      <a:pt x="337" y="789"/>
                      <a:pt x="443" y="827"/>
                      <a:pt x="547" y="827"/>
                    </a:cubicBezTo>
                    <a:cubicBezTo>
                      <a:pt x="761" y="827"/>
                      <a:pt x="965" y="665"/>
                      <a:pt x="965" y="417"/>
                    </a:cubicBezTo>
                    <a:cubicBezTo>
                      <a:pt x="965" y="191"/>
                      <a:pt x="787" y="12"/>
                      <a:pt x="56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" name="Google Shape;211;p2"/>
              <p:cNvSpPr/>
              <p:nvPr/>
            </p:nvSpPr>
            <p:spPr>
              <a:xfrm>
                <a:off x="6252925" y="4161950"/>
                <a:ext cx="240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28" extrusionOk="0">
                    <a:moveTo>
                      <a:pt x="557" y="1"/>
                    </a:moveTo>
                    <a:lnTo>
                      <a:pt x="545" y="12"/>
                    </a:lnTo>
                    <a:cubicBezTo>
                      <a:pt x="541" y="12"/>
                      <a:pt x="536" y="12"/>
                      <a:pt x="531" y="12"/>
                    </a:cubicBezTo>
                    <a:cubicBezTo>
                      <a:pt x="183" y="12"/>
                      <a:pt x="1" y="445"/>
                      <a:pt x="248" y="703"/>
                    </a:cubicBezTo>
                    <a:cubicBezTo>
                      <a:pt x="334" y="789"/>
                      <a:pt x="440" y="828"/>
                      <a:pt x="543" y="828"/>
                    </a:cubicBezTo>
                    <a:cubicBezTo>
                      <a:pt x="753" y="828"/>
                      <a:pt x="954" y="669"/>
                      <a:pt x="962" y="429"/>
                    </a:cubicBezTo>
                    <a:cubicBezTo>
                      <a:pt x="962" y="191"/>
                      <a:pt x="783" y="12"/>
                      <a:pt x="55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" name="Google Shape;212;p2"/>
              <p:cNvSpPr/>
              <p:nvPr/>
            </p:nvSpPr>
            <p:spPr>
              <a:xfrm>
                <a:off x="6282125" y="4192850"/>
                <a:ext cx="27900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1116" h="825" extrusionOk="0">
                    <a:moveTo>
                      <a:pt x="570" y="1"/>
                    </a:moveTo>
                    <a:cubicBezTo>
                      <a:pt x="64" y="1"/>
                      <a:pt x="0" y="766"/>
                      <a:pt x="532" y="824"/>
                    </a:cubicBezTo>
                    <a:lnTo>
                      <a:pt x="616" y="824"/>
                    </a:lnTo>
                    <a:cubicBezTo>
                      <a:pt x="1116" y="777"/>
                      <a:pt x="1116" y="39"/>
                      <a:pt x="616" y="3"/>
                    </a:cubicBezTo>
                    <a:cubicBezTo>
                      <a:pt x="600" y="1"/>
                      <a:pt x="585" y="1"/>
                      <a:pt x="57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" name="Google Shape;213;p2"/>
              <p:cNvSpPr/>
              <p:nvPr/>
            </p:nvSpPr>
            <p:spPr>
              <a:xfrm>
                <a:off x="6252850" y="4223575"/>
                <a:ext cx="24125" cy="2067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7" extrusionOk="0">
                    <a:moveTo>
                      <a:pt x="548" y="0"/>
                    </a:moveTo>
                    <a:cubicBezTo>
                      <a:pt x="191" y="0"/>
                      <a:pt x="1" y="441"/>
                      <a:pt x="251" y="703"/>
                    </a:cubicBezTo>
                    <a:cubicBezTo>
                      <a:pt x="336" y="788"/>
                      <a:pt x="442" y="827"/>
                      <a:pt x="544" y="827"/>
                    </a:cubicBezTo>
                    <a:cubicBezTo>
                      <a:pt x="755" y="827"/>
                      <a:pt x="957" y="665"/>
                      <a:pt x="965" y="417"/>
                    </a:cubicBezTo>
                    <a:cubicBezTo>
                      <a:pt x="965" y="191"/>
                      <a:pt x="786" y="0"/>
                      <a:pt x="5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" name="Google Shape;214;p2"/>
              <p:cNvSpPr/>
              <p:nvPr/>
            </p:nvSpPr>
            <p:spPr>
              <a:xfrm>
                <a:off x="6283600" y="4254525"/>
                <a:ext cx="24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16" extrusionOk="0">
                    <a:moveTo>
                      <a:pt x="542" y="0"/>
                    </a:moveTo>
                    <a:cubicBezTo>
                      <a:pt x="182" y="0"/>
                      <a:pt x="0" y="432"/>
                      <a:pt x="259" y="691"/>
                    </a:cubicBezTo>
                    <a:cubicBezTo>
                      <a:pt x="341" y="777"/>
                      <a:pt x="444" y="816"/>
                      <a:pt x="546" y="816"/>
                    </a:cubicBezTo>
                    <a:cubicBezTo>
                      <a:pt x="753" y="816"/>
                      <a:pt x="953" y="657"/>
                      <a:pt x="961" y="417"/>
                    </a:cubicBezTo>
                    <a:cubicBezTo>
                      <a:pt x="961" y="191"/>
                      <a:pt x="771" y="12"/>
                      <a:pt x="557" y="12"/>
                    </a:cubicBezTo>
                    <a:lnTo>
                      <a:pt x="557" y="0"/>
                    </a:lnTo>
                    <a:cubicBezTo>
                      <a:pt x="552" y="0"/>
                      <a:pt x="547" y="0"/>
                      <a:pt x="54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" name="Google Shape;215;p2"/>
              <p:cNvSpPr/>
              <p:nvPr/>
            </p:nvSpPr>
            <p:spPr>
              <a:xfrm>
                <a:off x="6252850" y="4285175"/>
                <a:ext cx="24125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0" extrusionOk="0">
                    <a:moveTo>
                      <a:pt x="548" y="1"/>
                    </a:moveTo>
                    <a:cubicBezTo>
                      <a:pt x="191" y="1"/>
                      <a:pt x="1" y="441"/>
                      <a:pt x="251" y="703"/>
                    </a:cubicBezTo>
                    <a:cubicBezTo>
                      <a:pt x="335" y="784"/>
                      <a:pt x="438" y="820"/>
                      <a:pt x="539" y="820"/>
                    </a:cubicBezTo>
                    <a:cubicBezTo>
                      <a:pt x="752" y="820"/>
                      <a:pt x="957" y="660"/>
                      <a:pt x="965" y="417"/>
                    </a:cubicBezTo>
                    <a:cubicBezTo>
                      <a:pt x="965" y="191"/>
                      <a:pt x="786" y="1"/>
                      <a:pt x="56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" name="Google Shape;216;p2"/>
              <p:cNvSpPr/>
              <p:nvPr/>
            </p:nvSpPr>
            <p:spPr>
              <a:xfrm>
                <a:off x="6283500" y="4315550"/>
                <a:ext cx="24150" cy="2097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39" extrusionOk="0">
                    <a:moveTo>
                      <a:pt x="561" y="0"/>
                    </a:moveTo>
                    <a:lnTo>
                      <a:pt x="561" y="12"/>
                    </a:lnTo>
                    <a:cubicBezTo>
                      <a:pt x="191" y="12"/>
                      <a:pt x="1" y="453"/>
                      <a:pt x="263" y="715"/>
                    </a:cubicBezTo>
                    <a:cubicBezTo>
                      <a:pt x="345" y="800"/>
                      <a:pt x="449" y="839"/>
                      <a:pt x="551" y="839"/>
                    </a:cubicBezTo>
                    <a:cubicBezTo>
                      <a:pt x="761" y="839"/>
                      <a:pt x="965" y="677"/>
                      <a:pt x="965" y="429"/>
                    </a:cubicBezTo>
                    <a:cubicBezTo>
                      <a:pt x="965" y="203"/>
                      <a:pt x="787" y="12"/>
                      <a:pt x="56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" name="Google Shape;217;p2"/>
              <p:cNvSpPr/>
              <p:nvPr/>
            </p:nvSpPr>
            <p:spPr>
              <a:xfrm>
                <a:off x="6252850" y="4346500"/>
                <a:ext cx="241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8" extrusionOk="0">
                    <a:moveTo>
                      <a:pt x="548" y="0"/>
                    </a:moveTo>
                    <a:cubicBezTo>
                      <a:pt x="191" y="0"/>
                      <a:pt x="1" y="441"/>
                      <a:pt x="251" y="703"/>
                    </a:cubicBezTo>
                    <a:cubicBezTo>
                      <a:pt x="336" y="789"/>
                      <a:pt x="442" y="827"/>
                      <a:pt x="544" y="827"/>
                    </a:cubicBezTo>
                    <a:cubicBezTo>
                      <a:pt x="755" y="827"/>
                      <a:pt x="957" y="665"/>
                      <a:pt x="965" y="417"/>
                    </a:cubicBezTo>
                    <a:cubicBezTo>
                      <a:pt x="965" y="191"/>
                      <a:pt x="786" y="0"/>
                      <a:pt x="5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" name="Google Shape;218;p2"/>
              <p:cNvSpPr/>
              <p:nvPr/>
            </p:nvSpPr>
            <p:spPr>
              <a:xfrm>
                <a:off x="6283600" y="4377150"/>
                <a:ext cx="240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28" extrusionOk="0">
                    <a:moveTo>
                      <a:pt x="557" y="1"/>
                    </a:moveTo>
                    <a:lnTo>
                      <a:pt x="557" y="13"/>
                    </a:lnTo>
                    <a:cubicBezTo>
                      <a:pt x="552" y="12"/>
                      <a:pt x="547" y="12"/>
                      <a:pt x="542" y="12"/>
                    </a:cubicBezTo>
                    <a:cubicBezTo>
                      <a:pt x="182" y="12"/>
                      <a:pt x="0" y="445"/>
                      <a:pt x="259" y="703"/>
                    </a:cubicBezTo>
                    <a:cubicBezTo>
                      <a:pt x="341" y="789"/>
                      <a:pt x="445" y="828"/>
                      <a:pt x="547" y="828"/>
                    </a:cubicBezTo>
                    <a:cubicBezTo>
                      <a:pt x="757" y="828"/>
                      <a:pt x="961" y="666"/>
                      <a:pt x="961" y="417"/>
                    </a:cubicBezTo>
                    <a:cubicBezTo>
                      <a:pt x="961" y="191"/>
                      <a:pt x="783" y="1"/>
                      <a:pt x="55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" name="Google Shape;219;p2"/>
              <p:cNvSpPr/>
              <p:nvPr/>
            </p:nvSpPr>
            <p:spPr>
              <a:xfrm>
                <a:off x="6252850" y="4408100"/>
                <a:ext cx="24125" cy="2047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19" extrusionOk="0">
                    <a:moveTo>
                      <a:pt x="548" y="1"/>
                    </a:moveTo>
                    <a:cubicBezTo>
                      <a:pt x="191" y="1"/>
                      <a:pt x="1" y="430"/>
                      <a:pt x="251" y="692"/>
                    </a:cubicBezTo>
                    <a:cubicBezTo>
                      <a:pt x="338" y="779"/>
                      <a:pt x="446" y="819"/>
                      <a:pt x="551" y="819"/>
                    </a:cubicBezTo>
                    <a:cubicBezTo>
                      <a:pt x="760" y="819"/>
                      <a:pt x="957" y="663"/>
                      <a:pt x="965" y="418"/>
                    </a:cubicBezTo>
                    <a:cubicBezTo>
                      <a:pt x="965" y="191"/>
                      <a:pt x="786" y="1"/>
                      <a:pt x="56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" name="Google Shape;220;p2"/>
              <p:cNvSpPr/>
              <p:nvPr/>
            </p:nvSpPr>
            <p:spPr>
              <a:xfrm>
                <a:off x="6283500" y="4438775"/>
                <a:ext cx="241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8" extrusionOk="0">
                    <a:moveTo>
                      <a:pt x="561" y="0"/>
                    </a:moveTo>
                    <a:cubicBezTo>
                      <a:pt x="191" y="0"/>
                      <a:pt x="1" y="441"/>
                      <a:pt x="263" y="703"/>
                    </a:cubicBezTo>
                    <a:cubicBezTo>
                      <a:pt x="345" y="789"/>
                      <a:pt x="449" y="827"/>
                      <a:pt x="551" y="827"/>
                    </a:cubicBezTo>
                    <a:cubicBezTo>
                      <a:pt x="761" y="827"/>
                      <a:pt x="965" y="665"/>
                      <a:pt x="965" y="417"/>
                    </a:cubicBezTo>
                    <a:cubicBezTo>
                      <a:pt x="965" y="191"/>
                      <a:pt x="787" y="0"/>
                      <a:pt x="56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" name="Google Shape;221;p2"/>
              <p:cNvSpPr/>
              <p:nvPr/>
            </p:nvSpPr>
            <p:spPr>
              <a:xfrm>
                <a:off x="6252925" y="4469425"/>
                <a:ext cx="240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28" extrusionOk="0">
                    <a:moveTo>
                      <a:pt x="545" y="1"/>
                    </a:moveTo>
                    <a:lnTo>
                      <a:pt x="545" y="13"/>
                    </a:lnTo>
                    <a:cubicBezTo>
                      <a:pt x="541" y="12"/>
                      <a:pt x="536" y="12"/>
                      <a:pt x="531" y="12"/>
                    </a:cubicBezTo>
                    <a:cubicBezTo>
                      <a:pt x="183" y="12"/>
                      <a:pt x="1" y="445"/>
                      <a:pt x="248" y="703"/>
                    </a:cubicBezTo>
                    <a:cubicBezTo>
                      <a:pt x="333" y="789"/>
                      <a:pt x="439" y="828"/>
                      <a:pt x="541" y="828"/>
                    </a:cubicBezTo>
                    <a:cubicBezTo>
                      <a:pt x="752" y="828"/>
                      <a:pt x="954" y="665"/>
                      <a:pt x="962" y="417"/>
                    </a:cubicBezTo>
                    <a:cubicBezTo>
                      <a:pt x="962" y="203"/>
                      <a:pt x="783" y="13"/>
                      <a:pt x="55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" name="Google Shape;222;p2"/>
              <p:cNvSpPr/>
              <p:nvPr/>
            </p:nvSpPr>
            <p:spPr>
              <a:xfrm>
                <a:off x="6281775" y="4500250"/>
                <a:ext cx="279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1118" h="828" extrusionOk="0">
                    <a:moveTo>
                      <a:pt x="555" y="0"/>
                    </a:moveTo>
                    <a:cubicBezTo>
                      <a:pt x="52" y="0"/>
                      <a:pt x="0" y="805"/>
                      <a:pt x="546" y="827"/>
                    </a:cubicBezTo>
                    <a:lnTo>
                      <a:pt x="630" y="827"/>
                    </a:lnTo>
                    <a:cubicBezTo>
                      <a:pt x="1118" y="768"/>
                      <a:pt x="1118" y="54"/>
                      <a:pt x="630" y="6"/>
                    </a:cubicBezTo>
                    <a:cubicBezTo>
                      <a:pt x="604" y="2"/>
                      <a:pt x="579" y="0"/>
                      <a:pt x="55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" name="Google Shape;223;p2"/>
              <p:cNvSpPr/>
              <p:nvPr/>
            </p:nvSpPr>
            <p:spPr>
              <a:xfrm>
                <a:off x="6259400" y="4530750"/>
                <a:ext cx="17300" cy="8950"/>
              </a:xfrm>
              <a:custGeom>
                <a:avLst/>
                <a:gdLst/>
                <a:ahLst/>
                <a:cxnLst/>
                <a:rect l="l" t="t" r="r" b="b"/>
                <a:pathLst>
                  <a:path w="692" h="358" extrusionOk="0">
                    <a:moveTo>
                      <a:pt x="286" y="0"/>
                    </a:moveTo>
                    <a:lnTo>
                      <a:pt x="286" y="12"/>
                    </a:lnTo>
                    <a:cubicBezTo>
                      <a:pt x="179" y="12"/>
                      <a:pt x="84" y="60"/>
                      <a:pt x="1" y="131"/>
                    </a:cubicBezTo>
                    <a:lnTo>
                      <a:pt x="691" y="358"/>
                    </a:lnTo>
                    <a:cubicBezTo>
                      <a:pt x="667" y="155"/>
                      <a:pt x="489" y="0"/>
                      <a:pt x="28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" name="Google Shape;224;p2"/>
              <p:cNvSpPr/>
              <p:nvPr/>
            </p:nvSpPr>
            <p:spPr>
              <a:xfrm>
                <a:off x="6222200" y="3270175"/>
                <a:ext cx="241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5" extrusionOk="0">
                    <a:moveTo>
                      <a:pt x="548" y="0"/>
                    </a:moveTo>
                    <a:cubicBezTo>
                      <a:pt x="179" y="0"/>
                      <a:pt x="0" y="441"/>
                      <a:pt x="262" y="703"/>
                    </a:cubicBezTo>
                    <a:cubicBezTo>
                      <a:pt x="343" y="787"/>
                      <a:pt x="444" y="825"/>
                      <a:pt x="545" y="825"/>
                    </a:cubicBezTo>
                    <a:cubicBezTo>
                      <a:pt x="757" y="825"/>
                      <a:pt x="965" y="659"/>
                      <a:pt x="965" y="417"/>
                    </a:cubicBezTo>
                    <a:cubicBezTo>
                      <a:pt x="965" y="191"/>
                      <a:pt x="786" y="0"/>
                      <a:pt x="5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" name="Google Shape;225;p2"/>
              <p:cNvSpPr/>
              <p:nvPr/>
            </p:nvSpPr>
            <p:spPr>
              <a:xfrm>
                <a:off x="6192125" y="3301125"/>
                <a:ext cx="28000" cy="20275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811" extrusionOk="0">
                    <a:moveTo>
                      <a:pt x="525" y="1"/>
                    </a:moveTo>
                    <a:cubicBezTo>
                      <a:pt x="1" y="48"/>
                      <a:pt x="36" y="810"/>
                      <a:pt x="560" y="810"/>
                    </a:cubicBezTo>
                    <a:cubicBezTo>
                      <a:pt x="1072" y="810"/>
                      <a:pt x="1120" y="48"/>
                      <a:pt x="59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" name="Google Shape;226;p2"/>
              <p:cNvSpPr/>
              <p:nvPr/>
            </p:nvSpPr>
            <p:spPr>
              <a:xfrm>
                <a:off x="6222200" y="3331800"/>
                <a:ext cx="24125" cy="2047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19" extrusionOk="0">
                    <a:moveTo>
                      <a:pt x="548" y="0"/>
                    </a:moveTo>
                    <a:cubicBezTo>
                      <a:pt x="179" y="0"/>
                      <a:pt x="0" y="441"/>
                      <a:pt x="262" y="703"/>
                    </a:cubicBezTo>
                    <a:cubicBezTo>
                      <a:pt x="342" y="783"/>
                      <a:pt x="443" y="819"/>
                      <a:pt x="543" y="819"/>
                    </a:cubicBezTo>
                    <a:cubicBezTo>
                      <a:pt x="756" y="819"/>
                      <a:pt x="965" y="656"/>
                      <a:pt x="965" y="405"/>
                    </a:cubicBezTo>
                    <a:cubicBezTo>
                      <a:pt x="953" y="179"/>
                      <a:pt x="774" y="0"/>
                      <a:pt x="54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" name="Google Shape;227;p2"/>
              <p:cNvSpPr/>
              <p:nvPr/>
            </p:nvSpPr>
            <p:spPr>
              <a:xfrm>
                <a:off x="6191250" y="3362450"/>
                <a:ext cx="241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5" extrusionOk="0">
                    <a:moveTo>
                      <a:pt x="560" y="0"/>
                    </a:moveTo>
                    <a:cubicBezTo>
                      <a:pt x="191" y="0"/>
                      <a:pt x="0" y="441"/>
                      <a:pt x="262" y="703"/>
                    </a:cubicBezTo>
                    <a:cubicBezTo>
                      <a:pt x="346" y="787"/>
                      <a:pt x="449" y="825"/>
                      <a:pt x="550" y="825"/>
                    </a:cubicBezTo>
                    <a:cubicBezTo>
                      <a:pt x="762" y="825"/>
                      <a:pt x="964" y="659"/>
                      <a:pt x="964" y="417"/>
                    </a:cubicBezTo>
                    <a:cubicBezTo>
                      <a:pt x="964" y="179"/>
                      <a:pt x="786" y="0"/>
                      <a:pt x="5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" name="Google Shape;228;p2"/>
              <p:cNvSpPr/>
              <p:nvPr/>
            </p:nvSpPr>
            <p:spPr>
              <a:xfrm>
                <a:off x="6222200" y="3393100"/>
                <a:ext cx="24125" cy="2065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6" extrusionOk="0">
                    <a:moveTo>
                      <a:pt x="548" y="1"/>
                    </a:moveTo>
                    <a:cubicBezTo>
                      <a:pt x="179" y="1"/>
                      <a:pt x="0" y="441"/>
                      <a:pt x="262" y="703"/>
                    </a:cubicBezTo>
                    <a:cubicBezTo>
                      <a:pt x="343" y="788"/>
                      <a:pt x="444" y="825"/>
                      <a:pt x="545" y="825"/>
                    </a:cubicBezTo>
                    <a:cubicBezTo>
                      <a:pt x="757" y="825"/>
                      <a:pt x="965" y="660"/>
                      <a:pt x="965" y="417"/>
                    </a:cubicBezTo>
                    <a:cubicBezTo>
                      <a:pt x="965" y="191"/>
                      <a:pt x="774" y="1"/>
                      <a:pt x="54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" name="Google Shape;229;p2"/>
              <p:cNvSpPr/>
              <p:nvPr/>
            </p:nvSpPr>
            <p:spPr>
              <a:xfrm>
                <a:off x="6191250" y="3424350"/>
                <a:ext cx="24125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0" extrusionOk="0">
                    <a:moveTo>
                      <a:pt x="560" y="1"/>
                    </a:moveTo>
                    <a:cubicBezTo>
                      <a:pt x="191" y="1"/>
                      <a:pt x="0" y="441"/>
                      <a:pt x="262" y="703"/>
                    </a:cubicBezTo>
                    <a:cubicBezTo>
                      <a:pt x="346" y="783"/>
                      <a:pt x="448" y="820"/>
                      <a:pt x="548" y="820"/>
                    </a:cubicBezTo>
                    <a:cubicBezTo>
                      <a:pt x="761" y="820"/>
                      <a:pt x="964" y="657"/>
                      <a:pt x="964" y="406"/>
                    </a:cubicBezTo>
                    <a:cubicBezTo>
                      <a:pt x="964" y="180"/>
                      <a:pt x="786" y="1"/>
                      <a:pt x="56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" name="Google Shape;230;p2"/>
              <p:cNvSpPr/>
              <p:nvPr/>
            </p:nvSpPr>
            <p:spPr>
              <a:xfrm>
                <a:off x="6222800" y="3455025"/>
                <a:ext cx="2800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822" extrusionOk="0">
                    <a:moveTo>
                      <a:pt x="524" y="0"/>
                    </a:moveTo>
                    <a:cubicBezTo>
                      <a:pt x="0" y="48"/>
                      <a:pt x="48" y="822"/>
                      <a:pt x="560" y="822"/>
                    </a:cubicBezTo>
                    <a:cubicBezTo>
                      <a:pt x="1084" y="822"/>
                      <a:pt x="1119" y="48"/>
                      <a:pt x="59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" name="Google Shape;231;p2"/>
              <p:cNvSpPr/>
              <p:nvPr/>
            </p:nvSpPr>
            <p:spPr>
              <a:xfrm>
                <a:off x="6192125" y="3485675"/>
                <a:ext cx="28000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823" extrusionOk="0">
                    <a:moveTo>
                      <a:pt x="525" y="1"/>
                    </a:moveTo>
                    <a:cubicBezTo>
                      <a:pt x="1" y="48"/>
                      <a:pt x="36" y="822"/>
                      <a:pt x="560" y="822"/>
                    </a:cubicBezTo>
                    <a:cubicBezTo>
                      <a:pt x="1072" y="822"/>
                      <a:pt x="1120" y="48"/>
                      <a:pt x="59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2" name="Google Shape;232;p2"/>
              <p:cNvSpPr/>
              <p:nvPr/>
            </p:nvSpPr>
            <p:spPr>
              <a:xfrm>
                <a:off x="6222200" y="3516325"/>
                <a:ext cx="24125" cy="208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32" extrusionOk="0">
                    <a:moveTo>
                      <a:pt x="548" y="1"/>
                    </a:moveTo>
                    <a:lnTo>
                      <a:pt x="548" y="13"/>
                    </a:lnTo>
                    <a:cubicBezTo>
                      <a:pt x="179" y="13"/>
                      <a:pt x="0" y="453"/>
                      <a:pt x="262" y="715"/>
                    </a:cubicBezTo>
                    <a:cubicBezTo>
                      <a:pt x="342" y="795"/>
                      <a:pt x="443" y="831"/>
                      <a:pt x="543" y="831"/>
                    </a:cubicBezTo>
                    <a:cubicBezTo>
                      <a:pt x="756" y="831"/>
                      <a:pt x="965" y="669"/>
                      <a:pt x="965" y="418"/>
                    </a:cubicBezTo>
                    <a:cubicBezTo>
                      <a:pt x="965" y="191"/>
                      <a:pt x="786" y="1"/>
                      <a:pt x="57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" name="Google Shape;233;p2"/>
              <p:cNvSpPr/>
              <p:nvPr/>
            </p:nvSpPr>
            <p:spPr>
              <a:xfrm>
                <a:off x="6198300" y="3545825"/>
                <a:ext cx="21725" cy="15225"/>
              </a:xfrm>
              <a:custGeom>
                <a:avLst/>
                <a:gdLst/>
                <a:ahLst/>
                <a:cxnLst/>
                <a:rect l="l" t="t" r="r" b="b"/>
                <a:pathLst>
                  <a:path w="869" h="609" extrusionOk="0">
                    <a:moveTo>
                      <a:pt x="451" y="0"/>
                    </a:moveTo>
                    <a:cubicBezTo>
                      <a:pt x="400" y="0"/>
                      <a:pt x="346" y="14"/>
                      <a:pt x="290" y="47"/>
                    </a:cubicBezTo>
                    <a:lnTo>
                      <a:pt x="278" y="47"/>
                    </a:lnTo>
                    <a:lnTo>
                      <a:pt x="278" y="59"/>
                    </a:lnTo>
                    <a:cubicBezTo>
                      <a:pt x="0" y="247"/>
                      <a:pt x="184" y="608"/>
                      <a:pt x="439" y="608"/>
                    </a:cubicBezTo>
                    <a:cubicBezTo>
                      <a:pt x="490" y="608"/>
                      <a:pt x="545" y="593"/>
                      <a:pt x="599" y="559"/>
                    </a:cubicBezTo>
                    <a:cubicBezTo>
                      <a:pt x="868" y="380"/>
                      <a:pt x="712" y="0"/>
                      <a:pt x="45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" name="Google Shape;234;p2"/>
              <p:cNvSpPr/>
              <p:nvPr/>
            </p:nvSpPr>
            <p:spPr>
              <a:xfrm>
                <a:off x="6222200" y="3577650"/>
                <a:ext cx="24125" cy="209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37" extrusionOk="0">
                    <a:moveTo>
                      <a:pt x="548" y="1"/>
                    </a:moveTo>
                    <a:lnTo>
                      <a:pt x="548" y="13"/>
                    </a:lnTo>
                    <a:cubicBezTo>
                      <a:pt x="179" y="13"/>
                      <a:pt x="0" y="453"/>
                      <a:pt x="262" y="715"/>
                    </a:cubicBezTo>
                    <a:cubicBezTo>
                      <a:pt x="343" y="799"/>
                      <a:pt x="444" y="837"/>
                      <a:pt x="545" y="837"/>
                    </a:cubicBezTo>
                    <a:cubicBezTo>
                      <a:pt x="757" y="837"/>
                      <a:pt x="965" y="671"/>
                      <a:pt x="965" y="429"/>
                    </a:cubicBezTo>
                    <a:cubicBezTo>
                      <a:pt x="965" y="203"/>
                      <a:pt x="786" y="13"/>
                      <a:pt x="57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5" name="Google Shape;235;p2"/>
              <p:cNvSpPr/>
              <p:nvPr/>
            </p:nvSpPr>
            <p:spPr>
              <a:xfrm>
                <a:off x="6192125" y="3608675"/>
                <a:ext cx="28000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820" extrusionOk="0">
                    <a:moveTo>
                      <a:pt x="560" y="1"/>
                    </a:moveTo>
                    <a:cubicBezTo>
                      <a:pt x="548" y="1"/>
                      <a:pt x="537" y="4"/>
                      <a:pt x="525" y="10"/>
                    </a:cubicBezTo>
                    <a:cubicBezTo>
                      <a:pt x="1" y="57"/>
                      <a:pt x="36" y="819"/>
                      <a:pt x="560" y="819"/>
                    </a:cubicBezTo>
                    <a:cubicBezTo>
                      <a:pt x="1072" y="819"/>
                      <a:pt x="1120" y="57"/>
                      <a:pt x="596" y="10"/>
                    </a:cubicBezTo>
                    <a:cubicBezTo>
                      <a:pt x="584" y="4"/>
                      <a:pt x="572" y="1"/>
                      <a:pt x="56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6" name="Google Shape;236;p2"/>
              <p:cNvSpPr/>
              <p:nvPr/>
            </p:nvSpPr>
            <p:spPr>
              <a:xfrm>
                <a:off x="6222800" y="3639575"/>
                <a:ext cx="2800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822" extrusionOk="0">
                    <a:moveTo>
                      <a:pt x="524" y="0"/>
                    </a:moveTo>
                    <a:cubicBezTo>
                      <a:pt x="0" y="48"/>
                      <a:pt x="48" y="822"/>
                      <a:pt x="560" y="822"/>
                    </a:cubicBezTo>
                    <a:cubicBezTo>
                      <a:pt x="1084" y="822"/>
                      <a:pt x="1119" y="48"/>
                      <a:pt x="59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7" name="Google Shape;237;p2"/>
              <p:cNvSpPr/>
              <p:nvPr/>
            </p:nvSpPr>
            <p:spPr>
              <a:xfrm>
                <a:off x="6191250" y="3669925"/>
                <a:ext cx="24425" cy="21000"/>
              </a:xfrm>
              <a:custGeom>
                <a:avLst/>
                <a:gdLst/>
                <a:ahLst/>
                <a:cxnLst/>
                <a:rect l="l" t="t" r="r" b="b"/>
                <a:pathLst>
                  <a:path w="977" h="840" extrusionOk="0">
                    <a:moveTo>
                      <a:pt x="560" y="1"/>
                    </a:moveTo>
                    <a:lnTo>
                      <a:pt x="560" y="12"/>
                    </a:lnTo>
                    <a:cubicBezTo>
                      <a:pt x="191" y="12"/>
                      <a:pt x="0" y="453"/>
                      <a:pt x="262" y="715"/>
                    </a:cubicBezTo>
                    <a:cubicBezTo>
                      <a:pt x="348" y="801"/>
                      <a:pt x="453" y="839"/>
                      <a:pt x="555" y="839"/>
                    </a:cubicBezTo>
                    <a:cubicBezTo>
                      <a:pt x="765" y="839"/>
                      <a:pt x="964" y="677"/>
                      <a:pt x="964" y="429"/>
                    </a:cubicBezTo>
                    <a:cubicBezTo>
                      <a:pt x="976" y="203"/>
                      <a:pt x="798" y="12"/>
                      <a:pt x="57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8" name="Google Shape;238;p2"/>
              <p:cNvSpPr/>
              <p:nvPr/>
            </p:nvSpPr>
            <p:spPr>
              <a:xfrm>
                <a:off x="6222200" y="3700875"/>
                <a:ext cx="24125" cy="2065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6" extrusionOk="0">
                    <a:moveTo>
                      <a:pt x="548" y="1"/>
                    </a:moveTo>
                    <a:cubicBezTo>
                      <a:pt x="179" y="1"/>
                      <a:pt x="0" y="441"/>
                      <a:pt x="262" y="703"/>
                    </a:cubicBezTo>
                    <a:cubicBezTo>
                      <a:pt x="343" y="788"/>
                      <a:pt x="444" y="825"/>
                      <a:pt x="545" y="825"/>
                    </a:cubicBezTo>
                    <a:cubicBezTo>
                      <a:pt x="757" y="825"/>
                      <a:pt x="965" y="660"/>
                      <a:pt x="965" y="418"/>
                    </a:cubicBezTo>
                    <a:cubicBezTo>
                      <a:pt x="965" y="191"/>
                      <a:pt x="786" y="1"/>
                      <a:pt x="57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9" name="Google Shape;239;p2"/>
              <p:cNvSpPr/>
              <p:nvPr/>
            </p:nvSpPr>
            <p:spPr>
              <a:xfrm>
                <a:off x="6198300" y="3730350"/>
                <a:ext cx="21725" cy="14950"/>
              </a:xfrm>
              <a:custGeom>
                <a:avLst/>
                <a:gdLst/>
                <a:ahLst/>
                <a:cxnLst/>
                <a:rect l="l" t="t" r="r" b="b"/>
                <a:pathLst>
                  <a:path w="869" h="598" extrusionOk="0">
                    <a:moveTo>
                      <a:pt x="451" y="1"/>
                    </a:moveTo>
                    <a:cubicBezTo>
                      <a:pt x="400" y="1"/>
                      <a:pt x="346" y="15"/>
                      <a:pt x="290" y="48"/>
                    </a:cubicBezTo>
                    <a:lnTo>
                      <a:pt x="278" y="48"/>
                    </a:lnTo>
                    <a:lnTo>
                      <a:pt x="278" y="60"/>
                    </a:lnTo>
                    <a:cubicBezTo>
                      <a:pt x="1" y="238"/>
                      <a:pt x="184" y="597"/>
                      <a:pt x="438" y="597"/>
                    </a:cubicBezTo>
                    <a:cubicBezTo>
                      <a:pt x="490" y="597"/>
                      <a:pt x="545" y="582"/>
                      <a:pt x="599" y="548"/>
                    </a:cubicBezTo>
                    <a:cubicBezTo>
                      <a:pt x="868" y="379"/>
                      <a:pt x="712" y="1"/>
                      <a:pt x="45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0" name="Google Shape;240;p2"/>
              <p:cNvSpPr/>
              <p:nvPr/>
            </p:nvSpPr>
            <p:spPr>
              <a:xfrm>
                <a:off x="6222200" y="3762200"/>
                <a:ext cx="24125" cy="2077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31" extrusionOk="0">
                    <a:moveTo>
                      <a:pt x="548" y="0"/>
                    </a:moveTo>
                    <a:lnTo>
                      <a:pt x="548" y="12"/>
                    </a:lnTo>
                    <a:cubicBezTo>
                      <a:pt x="179" y="12"/>
                      <a:pt x="0" y="453"/>
                      <a:pt x="262" y="715"/>
                    </a:cubicBezTo>
                    <a:cubicBezTo>
                      <a:pt x="342" y="795"/>
                      <a:pt x="443" y="831"/>
                      <a:pt x="543" y="831"/>
                    </a:cubicBezTo>
                    <a:cubicBezTo>
                      <a:pt x="756" y="831"/>
                      <a:pt x="965" y="668"/>
                      <a:pt x="965" y="417"/>
                    </a:cubicBezTo>
                    <a:cubicBezTo>
                      <a:pt x="965" y="191"/>
                      <a:pt x="786" y="0"/>
                      <a:pt x="57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1" name="Google Shape;241;p2"/>
              <p:cNvSpPr/>
              <p:nvPr/>
            </p:nvSpPr>
            <p:spPr>
              <a:xfrm>
                <a:off x="6192125" y="3793150"/>
                <a:ext cx="28000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823" extrusionOk="0">
                    <a:moveTo>
                      <a:pt x="525" y="1"/>
                    </a:moveTo>
                    <a:cubicBezTo>
                      <a:pt x="1" y="48"/>
                      <a:pt x="36" y="822"/>
                      <a:pt x="560" y="822"/>
                    </a:cubicBezTo>
                    <a:cubicBezTo>
                      <a:pt x="1072" y="822"/>
                      <a:pt x="1120" y="48"/>
                      <a:pt x="59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2" name="Google Shape;242;p2"/>
              <p:cNvSpPr/>
              <p:nvPr/>
            </p:nvSpPr>
            <p:spPr>
              <a:xfrm>
                <a:off x="6222200" y="3823825"/>
                <a:ext cx="24125" cy="2067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7" extrusionOk="0">
                    <a:moveTo>
                      <a:pt x="548" y="0"/>
                    </a:moveTo>
                    <a:lnTo>
                      <a:pt x="548" y="12"/>
                    </a:lnTo>
                    <a:cubicBezTo>
                      <a:pt x="179" y="12"/>
                      <a:pt x="0" y="453"/>
                      <a:pt x="262" y="703"/>
                    </a:cubicBezTo>
                    <a:cubicBezTo>
                      <a:pt x="344" y="788"/>
                      <a:pt x="448" y="827"/>
                      <a:pt x="550" y="827"/>
                    </a:cubicBezTo>
                    <a:cubicBezTo>
                      <a:pt x="760" y="827"/>
                      <a:pt x="965" y="665"/>
                      <a:pt x="965" y="417"/>
                    </a:cubicBezTo>
                    <a:cubicBezTo>
                      <a:pt x="965" y="191"/>
                      <a:pt x="786" y="0"/>
                      <a:pt x="5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3" name="Google Shape;243;p2"/>
              <p:cNvSpPr/>
              <p:nvPr/>
            </p:nvSpPr>
            <p:spPr>
              <a:xfrm>
                <a:off x="6198375" y="3853300"/>
                <a:ext cx="21650" cy="15050"/>
              </a:xfrm>
              <a:custGeom>
                <a:avLst/>
                <a:gdLst/>
                <a:ahLst/>
                <a:cxnLst/>
                <a:rect l="l" t="t" r="r" b="b"/>
                <a:pathLst>
                  <a:path w="866" h="602" extrusionOk="0">
                    <a:moveTo>
                      <a:pt x="448" y="0"/>
                    </a:moveTo>
                    <a:cubicBezTo>
                      <a:pt x="397" y="0"/>
                      <a:pt x="343" y="14"/>
                      <a:pt x="287" y="47"/>
                    </a:cubicBezTo>
                    <a:lnTo>
                      <a:pt x="275" y="47"/>
                    </a:lnTo>
                    <a:lnTo>
                      <a:pt x="275" y="59"/>
                    </a:lnTo>
                    <a:cubicBezTo>
                      <a:pt x="0" y="246"/>
                      <a:pt x="178" y="602"/>
                      <a:pt x="429" y="602"/>
                    </a:cubicBezTo>
                    <a:cubicBezTo>
                      <a:pt x="482" y="602"/>
                      <a:pt x="539" y="585"/>
                      <a:pt x="596" y="547"/>
                    </a:cubicBezTo>
                    <a:cubicBezTo>
                      <a:pt x="865" y="378"/>
                      <a:pt x="709" y="0"/>
                      <a:pt x="44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4" name="Google Shape;244;p2"/>
              <p:cNvSpPr/>
              <p:nvPr/>
            </p:nvSpPr>
            <p:spPr>
              <a:xfrm>
                <a:off x="6222200" y="3885125"/>
                <a:ext cx="24125" cy="209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37" extrusionOk="0">
                    <a:moveTo>
                      <a:pt x="548" y="1"/>
                    </a:moveTo>
                    <a:lnTo>
                      <a:pt x="548" y="13"/>
                    </a:lnTo>
                    <a:cubicBezTo>
                      <a:pt x="179" y="13"/>
                      <a:pt x="0" y="453"/>
                      <a:pt x="262" y="715"/>
                    </a:cubicBezTo>
                    <a:cubicBezTo>
                      <a:pt x="343" y="800"/>
                      <a:pt x="444" y="837"/>
                      <a:pt x="545" y="837"/>
                    </a:cubicBezTo>
                    <a:cubicBezTo>
                      <a:pt x="757" y="837"/>
                      <a:pt x="965" y="671"/>
                      <a:pt x="965" y="429"/>
                    </a:cubicBezTo>
                    <a:cubicBezTo>
                      <a:pt x="965" y="203"/>
                      <a:pt x="786" y="13"/>
                      <a:pt x="57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" name="Google Shape;245;p2"/>
              <p:cNvSpPr/>
              <p:nvPr/>
            </p:nvSpPr>
            <p:spPr>
              <a:xfrm>
                <a:off x="6198300" y="3914900"/>
                <a:ext cx="21725" cy="14950"/>
              </a:xfrm>
              <a:custGeom>
                <a:avLst/>
                <a:gdLst/>
                <a:ahLst/>
                <a:cxnLst/>
                <a:rect l="l" t="t" r="r" b="b"/>
                <a:pathLst>
                  <a:path w="869" h="598" extrusionOk="0">
                    <a:moveTo>
                      <a:pt x="451" y="1"/>
                    </a:moveTo>
                    <a:cubicBezTo>
                      <a:pt x="400" y="1"/>
                      <a:pt x="346" y="15"/>
                      <a:pt x="290" y="48"/>
                    </a:cubicBezTo>
                    <a:lnTo>
                      <a:pt x="278" y="48"/>
                    </a:lnTo>
                    <a:lnTo>
                      <a:pt x="278" y="60"/>
                    </a:lnTo>
                    <a:cubicBezTo>
                      <a:pt x="1" y="238"/>
                      <a:pt x="184" y="597"/>
                      <a:pt x="438" y="597"/>
                    </a:cubicBezTo>
                    <a:cubicBezTo>
                      <a:pt x="490" y="597"/>
                      <a:pt x="545" y="582"/>
                      <a:pt x="599" y="548"/>
                    </a:cubicBezTo>
                    <a:cubicBezTo>
                      <a:pt x="868" y="379"/>
                      <a:pt x="712" y="1"/>
                      <a:pt x="45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" name="Google Shape;246;p2"/>
              <p:cNvSpPr/>
              <p:nvPr/>
            </p:nvSpPr>
            <p:spPr>
              <a:xfrm>
                <a:off x="6222800" y="3946825"/>
                <a:ext cx="28000" cy="20775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831" extrusionOk="0">
                    <a:moveTo>
                      <a:pt x="560" y="0"/>
                    </a:moveTo>
                    <a:cubicBezTo>
                      <a:pt x="548" y="0"/>
                      <a:pt x="536" y="3"/>
                      <a:pt x="524" y="9"/>
                    </a:cubicBezTo>
                    <a:cubicBezTo>
                      <a:pt x="0" y="57"/>
                      <a:pt x="48" y="831"/>
                      <a:pt x="560" y="831"/>
                    </a:cubicBezTo>
                    <a:cubicBezTo>
                      <a:pt x="1084" y="831"/>
                      <a:pt x="1119" y="57"/>
                      <a:pt x="595" y="9"/>
                    </a:cubicBezTo>
                    <a:cubicBezTo>
                      <a:pt x="583" y="3"/>
                      <a:pt x="572" y="0"/>
                      <a:pt x="5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" name="Google Shape;247;p2"/>
              <p:cNvSpPr/>
              <p:nvPr/>
            </p:nvSpPr>
            <p:spPr>
              <a:xfrm>
                <a:off x="6192125" y="3977700"/>
                <a:ext cx="28000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823" extrusionOk="0">
                    <a:moveTo>
                      <a:pt x="525" y="1"/>
                    </a:moveTo>
                    <a:cubicBezTo>
                      <a:pt x="1" y="48"/>
                      <a:pt x="36" y="822"/>
                      <a:pt x="560" y="822"/>
                    </a:cubicBezTo>
                    <a:cubicBezTo>
                      <a:pt x="1072" y="822"/>
                      <a:pt x="1120" y="48"/>
                      <a:pt x="59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8" name="Google Shape;248;p2"/>
              <p:cNvSpPr/>
              <p:nvPr/>
            </p:nvSpPr>
            <p:spPr>
              <a:xfrm>
                <a:off x="6222200" y="4008075"/>
                <a:ext cx="24125" cy="209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37" extrusionOk="0">
                    <a:moveTo>
                      <a:pt x="548" y="0"/>
                    </a:moveTo>
                    <a:lnTo>
                      <a:pt x="548" y="12"/>
                    </a:lnTo>
                    <a:cubicBezTo>
                      <a:pt x="179" y="12"/>
                      <a:pt x="0" y="452"/>
                      <a:pt x="262" y="714"/>
                    </a:cubicBezTo>
                    <a:cubicBezTo>
                      <a:pt x="343" y="799"/>
                      <a:pt x="444" y="836"/>
                      <a:pt x="545" y="836"/>
                    </a:cubicBezTo>
                    <a:cubicBezTo>
                      <a:pt x="757" y="836"/>
                      <a:pt x="965" y="671"/>
                      <a:pt x="965" y="429"/>
                    </a:cubicBezTo>
                    <a:cubicBezTo>
                      <a:pt x="965" y="202"/>
                      <a:pt x="786" y="12"/>
                      <a:pt x="57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" name="Google Shape;249;p2"/>
              <p:cNvSpPr/>
              <p:nvPr/>
            </p:nvSpPr>
            <p:spPr>
              <a:xfrm>
                <a:off x="6198300" y="4037550"/>
                <a:ext cx="21750" cy="15225"/>
              </a:xfrm>
              <a:custGeom>
                <a:avLst/>
                <a:gdLst/>
                <a:ahLst/>
                <a:cxnLst/>
                <a:rect l="l" t="t" r="r" b="b"/>
                <a:pathLst>
                  <a:path w="870" h="609" extrusionOk="0">
                    <a:moveTo>
                      <a:pt x="448" y="1"/>
                    </a:moveTo>
                    <a:cubicBezTo>
                      <a:pt x="398" y="1"/>
                      <a:pt x="345" y="15"/>
                      <a:pt x="290" y="47"/>
                    </a:cubicBezTo>
                    <a:lnTo>
                      <a:pt x="278" y="47"/>
                    </a:lnTo>
                    <a:lnTo>
                      <a:pt x="278" y="59"/>
                    </a:lnTo>
                    <a:cubicBezTo>
                      <a:pt x="0" y="247"/>
                      <a:pt x="184" y="608"/>
                      <a:pt x="439" y="608"/>
                    </a:cubicBezTo>
                    <a:cubicBezTo>
                      <a:pt x="490" y="608"/>
                      <a:pt x="545" y="593"/>
                      <a:pt x="599" y="559"/>
                    </a:cubicBezTo>
                    <a:cubicBezTo>
                      <a:pt x="869" y="389"/>
                      <a:pt x="711" y="1"/>
                      <a:pt x="44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" name="Google Shape;250;p2"/>
              <p:cNvSpPr/>
              <p:nvPr/>
            </p:nvSpPr>
            <p:spPr>
              <a:xfrm>
                <a:off x="6222200" y="4069675"/>
                <a:ext cx="24125" cy="209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37" extrusionOk="0">
                    <a:moveTo>
                      <a:pt x="548" y="1"/>
                    </a:moveTo>
                    <a:lnTo>
                      <a:pt x="548" y="13"/>
                    </a:lnTo>
                    <a:cubicBezTo>
                      <a:pt x="179" y="13"/>
                      <a:pt x="0" y="453"/>
                      <a:pt x="250" y="715"/>
                    </a:cubicBezTo>
                    <a:cubicBezTo>
                      <a:pt x="334" y="799"/>
                      <a:pt x="438" y="836"/>
                      <a:pt x="540" y="836"/>
                    </a:cubicBezTo>
                    <a:cubicBezTo>
                      <a:pt x="756" y="836"/>
                      <a:pt x="965" y="668"/>
                      <a:pt x="965" y="417"/>
                    </a:cubicBezTo>
                    <a:cubicBezTo>
                      <a:pt x="965" y="191"/>
                      <a:pt x="786" y="1"/>
                      <a:pt x="57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" name="Google Shape;251;p2"/>
              <p:cNvSpPr/>
              <p:nvPr/>
            </p:nvSpPr>
            <p:spPr>
              <a:xfrm>
                <a:off x="6192125" y="4100325"/>
                <a:ext cx="28000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823" extrusionOk="0">
                    <a:moveTo>
                      <a:pt x="525" y="1"/>
                    </a:moveTo>
                    <a:cubicBezTo>
                      <a:pt x="1" y="49"/>
                      <a:pt x="36" y="822"/>
                      <a:pt x="560" y="822"/>
                    </a:cubicBezTo>
                    <a:cubicBezTo>
                      <a:pt x="1072" y="822"/>
                      <a:pt x="1120" y="49"/>
                      <a:pt x="59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" name="Google Shape;252;p2"/>
              <p:cNvSpPr/>
              <p:nvPr/>
            </p:nvSpPr>
            <p:spPr>
              <a:xfrm>
                <a:off x="6222800" y="4131075"/>
                <a:ext cx="28000" cy="20475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819" extrusionOk="0">
                    <a:moveTo>
                      <a:pt x="560" y="0"/>
                    </a:moveTo>
                    <a:cubicBezTo>
                      <a:pt x="548" y="0"/>
                      <a:pt x="536" y="3"/>
                      <a:pt x="524" y="9"/>
                    </a:cubicBezTo>
                    <a:cubicBezTo>
                      <a:pt x="0" y="57"/>
                      <a:pt x="48" y="819"/>
                      <a:pt x="560" y="819"/>
                    </a:cubicBezTo>
                    <a:cubicBezTo>
                      <a:pt x="1084" y="819"/>
                      <a:pt x="1119" y="57"/>
                      <a:pt x="595" y="9"/>
                    </a:cubicBezTo>
                    <a:cubicBezTo>
                      <a:pt x="583" y="3"/>
                      <a:pt x="572" y="0"/>
                      <a:pt x="5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" name="Google Shape;253;p2"/>
              <p:cNvSpPr/>
              <p:nvPr/>
            </p:nvSpPr>
            <p:spPr>
              <a:xfrm>
                <a:off x="6191325" y="4161950"/>
                <a:ext cx="24050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20" extrusionOk="0">
                    <a:moveTo>
                      <a:pt x="542" y="0"/>
                    </a:moveTo>
                    <a:cubicBezTo>
                      <a:pt x="183" y="0"/>
                      <a:pt x="0" y="444"/>
                      <a:pt x="259" y="703"/>
                    </a:cubicBezTo>
                    <a:cubicBezTo>
                      <a:pt x="343" y="783"/>
                      <a:pt x="445" y="819"/>
                      <a:pt x="545" y="819"/>
                    </a:cubicBezTo>
                    <a:cubicBezTo>
                      <a:pt x="758" y="819"/>
                      <a:pt x="961" y="656"/>
                      <a:pt x="961" y="405"/>
                    </a:cubicBezTo>
                    <a:cubicBezTo>
                      <a:pt x="961" y="179"/>
                      <a:pt x="783" y="1"/>
                      <a:pt x="557" y="1"/>
                    </a:cubicBezTo>
                    <a:cubicBezTo>
                      <a:pt x="552" y="0"/>
                      <a:pt x="547" y="0"/>
                      <a:pt x="54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" name="Google Shape;254;p2"/>
              <p:cNvSpPr/>
              <p:nvPr/>
            </p:nvSpPr>
            <p:spPr>
              <a:xfrm>
                <a:off x="6222200" y="4192600"/>
                <a:ext cx="24125" cy="2065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6" extrusionOk="0">
                    <a:moveTo>
                      <a:pt x="548" y="1"/>
                    </a:moveTo>
                    <a:cubicBezTo>
                      <a:pt x="179" y="1"/>
                      <a:pt x="0" y="441"/>
                      <a:pt x="262" y="703"/>
                    </a:cubicBezTo>
                    <a:cubicBezTo>
                      <a:pt x="343" y="788"/>
                      <a:pt x="444" y="825"/>
                      <a:pt x="545" y="825"/>
                    </a:cubicBezTo>
                    <a:cubicBezTo>
                      <a:pt x="757" y="825"/>
                      <a:pt x="965" y="660"/>
                      <a:pt x="965" y="418"/>
                    </a:cubicBezTo>
                    <a:cubicBezTo>
                      <a:pt x="965" y="191"/>
                      <a:pt x="774" y="1"/>
                      <a:pt x="56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5" name="Google Shape;255;p2"/>
              <p:cNvSpPr/>
              <p:nvPr/>
            </p:nvSpPr>
            <p:spPr>
              <a:xfrm>
                <a:off x="6191250" y="4223275"/>
                <a:ext cx="241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5" extrusionOk="0">
                    <a:moveTo>
                      <a:pt x="560" y="0"/>
                    </a:moveTo>
                    <a:cubicBezTo>
                      <a:pt x="191" y="0"/>
                      <a:pt x="0" y="441"/>
                      <a:pt x="262" y="703"/>
                    </a:cubicBezTo>
                    <a:cubicBezTo>
                      <a:pt x="346" y="787"/>
                      <a:pt x="449" y="825"/>
                      <a:pt x="550" y="825"/>
                    </a:cubicBezTo>
                    <a:cubicBezTo>
                      <a:pt x="762" y="825"/>
                      <a:pt x="964" y="659"/>
                      <a:pt x="964" y="417"/>
                    </a:cubicBezTo>
                    <a:cubicBezTo>
                      <a:pt x="964" y="191"/>
                      <a:pt x="786" y="0"/>
                      <a:pt x="5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" name="Google Shape;256;p2"/>
              <p:cNvSpPr/>
              <p:nvPr/>
            </p:nvSpPr>
            <p:spPr>
              <a:xfrm>
                <a:off x="6222800" y="4254225"/>
                <a:ext cx="2800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822" extrusionOk="0">
                    <a:moveTo>
                      <a:pt x="524" y="0"/>
                    </a:moveTo>
                    <a:cubicBezTo>
                      <a:pt x="0" y="48"/>
                      <a:pt x="48" y="822"/>
                      <a:pt x="560" y="822"/>
                    </a:cubicBezTo>
                    <a:cubicBezTo>
                      <a:pt x="1084" y="822"/>
                      <a:pt x="1119" y="48"/>
                      <a:pt x="59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" name="Google Shape;257;p2"/>
              <p:cNvSpPr/>
              <p:nvPr/>
            </p:nvSpPr>
            <p:spPr>
              <a:xfrm>
                <a:off x="6192125" y="4284875"/>
                <a:ext cx="28000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823" extrusionOk="0">
                    <a:moveTo>
                      <a:pt x="525" y="1"/>
                    </a:moveTo>
                    <a:cubicBezTo>
                      <a:pt x="1" y="48"/>
                      <a:pt x="36" y="822"/>
                      <a:pt x="560" y="822"/>
                    </a:cubicBezTo>
                    <a:cubicBezTo>
                      <a:pt x="1072" y="822"/>
                      <a:pt x="1120" y="48"/>
                      <a:pt x="59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" name="Google Shape;258;p2"/>
              <p:cNvSpPr/>
              <p:nvPr/>
            </p:nvSpPr>
            <p:spPr>
              <a:xfrm>
                <a:off x="6222200" y="4315550"/>
                <a:ext cx="241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5" extrusionOk="0">
                    <a:moveTo>
                      <a:pt x="548" y="0"/>
                    </a:moveTo>
                    <a:cubicBezTo>
                      <a:pt x="179" y="0"/>
                      <a:pt x="0" y="441"/>
                      <a:pt x="262" y="703"/>
                    </a:cubicBezTo>
                    <a:cubicBezTo>
                      <a:pt x="343" y="787"/>
                      <a:pt x="444" y="824"/>
                      <a:pt x="545" y="824"/>
                    </a:cubicBezTo>
                    <a:cubicBezTo>
                      <a:pt x="757" y="824"/>
                      <a:pt x="965" y="659"/>
                      <a:pt x="965" y="417"/>
                    </a:cubicBezTo>
                    <a:cubicBezTo>
                      <a:pt x="965" y="191"/>
                      <a:pt x="786" y="0"/>
                      <a:pt x="5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" name="Google Shape;259;p2"/>
              <p:cNvSpPr/>
              <p:nvPr/>
            </p:nvSpPr>
            <p:spPr>
              <a:xfrm>
                <a:off x="6191250" y="4346500"/>
                <a:ext cx="24125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16" extrusionOk="0">
                    <a:moveTo>
                      <a:pt x="560" y="0"/>
                    </a:moveTo>
                    <a:cubicBezTo>
                      <a:pt x="191" y="0"/>
                      <a:pt x="0" y="441"/>
                      <a:pt x="262" y="691"/>
                    </a:cubicBezTo>
                    <a:cubicBezTo>
                      <a:pt x="348" y="777"/>
                      <a:pt x="453" y="815"/>
                      <a:pt x="555" y="815"/>
                    </a:cubicBezTo>
                    <a:cubicBezTo>
                      <a:pt x="765" y="815"/>
                      <a:pt x="964" y="653"/>
                      <a:pt x="964" y="405"/>
                    </a:cubicBezTo>
                    <a:cubicBezTo>
                      <a:pt x="964" y="179"/>
                      <a:pt x="786" y="0"/>
                      <a:pt x="5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" name="Google Shape;260;p2"/>
              <p:cNvSpPr/>
              <p:nvPr/>
            </p:nvSpPr>
            <p:spPr>
              <a:xfrm>
                <a:off x="6222200" y="4377150"/>
                <a:ext cx="24125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0" extrusionOk="0">
                    <a:moveTo>
                      <a:pt x="548" y="1"/>
                    </a:moveTo>
                    <a:cubicBezTo>
                      <a:pt x="179" y="1"/>
                      <a:pt x="0" y="441"/>
                      <a:pt x="262" y="703"/>
                    </a:cubicBezTo>
                    <a:cubicBezTo>
                      <a:pt x="342" y="783"/>
                      <a:pt x="443" y="819"/>
                      <a:pt x="543" y="819"/>
                    </a:cubicBezTo>
                    <a:cubicBezTo>
                      <a:pt x="756" y="819"/>
                      <a:pt x="965" y="656"/>
                      <a:pt x="965" y="406"/>
                    </a:cubicBezTo>
                    <a:cubicBezTo>
                      <a:pt x="965" y="179"/>
                      <a:pt x="786" y="1"/>
                      <a:pt x="56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" name="Google Shape;261;p2"/>
              <p:cNvSpPr/>
              <p:nvPr/>
            </p:nvSpPr>
            <p:spPr>
              <a:xfrm>
                <a:off x="6191250" y="4407825"/>
                <a:ext cx="241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5" extrusionOk="0">
                    <a:moveTo>
                      <a:pt x="560" y="0"/>
                    </a:moveTo>
                    <a:cubicBezTo>
                      <a:pt x="191" y="0"/>
                      <a:pt x="0" y="441"/>
                      <a:pt x="262" y="703"/>
                    </a:cubicBezTo>
                    <a:cubicBezTo>
                      <a:pt x="346" y="787"/>
                      <a:pt x="449" y="824"/>
                      <a:pt x="550" y="824"/>
                    </a:cubicBezTo>
                    <a:cubicBezTo>
                      <a:pt x="762" y="824"/>
                      <a:pt x="964" y="659"/>
                      <a:pt x="964" y="417"/>
                    </a:cubicBezTo>
                    <a:cubicBezTo>
                      <a:pt x="964" y="179"/>
                      <a:pt x="786" y="0"/>
                      <a:pt x="5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" name="Google Shape;262;p2"/>
              <p:cNvSpPr/>
              <p:nvPr/>
            </p:nvSpPr>
            <p:spPr>
              <a:xfrm>
                <a:off x="6222800" y="4438550"/>
                <a:ext cx="28000" cy="20475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819" extrusionOk="0">
                    <a:moveTo>
                      <a:pt x="560" y="0"/>
                    </a:moveTo>
                    <a:cubicBezTo>
                      <a:pt x="548" y="0"/>
                      <a:pt x="536" y="3"/>
                      <a:pt x="524" y="9"/>
                    </a:cubicBezTo>
                    <a:cubicBezTo>
                      <a:pt x="0" y="57"/>
                      <a:pt x="48" y="819"/>
                      <a:pt x="560" y="819"/>
                    </a:cubicBezTo>
                    <a:cubicBezTo>
                      <a:pt x="1084" y="819"/>
                      <a:pt x="1119" y="57"/>
                      <a:pt x="595" y="9"/>
                    </a:cubicBezTo>
                    <a:cubicBezTo>
                      <a:pt x="583" y="3"/>
                      <a:pt x="572" y="0"/>
                      <a:pt x="5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" name="Google Shape;263;p2"/>
              <p:cNvSpPr/>
              <p:nvPr/>
            </p:nvSpPr>
            <p:spPr>
              <a:xfrm>
                <a:off x="6191250" y="4469425"/>
                <a:ext cx="24125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0" extrusionOk="0">
                    <a:moveTo>
                      <a:pt x="560" y="1"/>
                    </a:moveTo>
                    <a:cubicBezTo>
                      <a:pt x="191" y="1"/>
                      <a:pt x="0" y="441"/>
                      <a:pt x="262" y="703"/>
                    </a:cubicBezTo>
                    <a:cubicBezTo>
                      <a:pt x="346" y="783"/>
                      <a:pt x="448" y="819"/>
                      <a:pt x="548" y="819"/>
                    </a:cubicBezTo>
                    <a:cubicBezTo>
                      <a:pt x="761" y="819"/>
                      <a:pt x="964" y="656"/>
                      <a:pt x="964" y="405"/>
                    </a:cubicBezTo>
                    <a:cubicBezTo>
                      <a:pt x="964" y="179"/>
                      <a:pt x="786" y="1"/>
                      <a:pt x="56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" name="Google Shape;264;p2"/>
              <p:cNvSpPr/>
              <p:nvPr/>
            </p:nvSpPr>
            <p:spPr>
              <a:xfrm>
                <a:off x="6222200" y="4500100"/>
                <a:ext cx="241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5" extrusionOk="0">
                    <a:moveTo>
                      <a:pt x="548" y="0"/>
                    </a:moveTo>
                    <a:cubicBezTo>
                      <a:pt x="179" y="0"/>
                      <a:pt x="0" y="441"/>
                      <a:pt x="262" y="702"/>
                    </a:cubicBezTo>
                    <a:cubicBezTo>
                      <a:pt x="343" y="787"/>
                      <a:pt x="444" y="824"/>
                      <a:pt x="545" y="824"/>
                    </a:cubicBezTo>
                    <a:cubicBezTo>
                      <a:pt x="757" y="824"/>
                      <a:pt x="965" y="659"/>
                      <a:pt x="965" y="417"/>
                    </a:cubicBezTo>
                    <a:cubicBezTo>
                      <a:pt x="965" y="191"/>
                      <a:pt x="786" y="0"/>
                      <a:pt x="5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" name="Google Shape;265;p2"/>
              <p:cNvSpPr/>
              <p:nvPr/>
            </p:nvSpPr>
            <p:spPr>
              <a:xfrm>
                <a:off x="6160575" y="3270175"/>
                <a:ext cx="24150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5" extrusionOk="0">
                    <a:moveTo>
                      <a:pt x="548" y="0"/>
                    </a:moveTo>
                    <a:cubicBezTo>
                      <a:pt x="191" y="0"/>
                      <a:pt x="1" y="441"/>
                      <a:pt x="263" y="703"/>
                    </a:cubicBezTo>
                    <a:cubicBezTo>
                      <a:pt x="347" y="787"/>
                      <a:pt x="450" y="825"/>
                      <a:pt x="551" y="825"/>
                    </a:cubicBezTo>
                    <a:cubicBezTo>
                      <a:pt x="763" y="825"/>
                      <a:pt x="965" y="659"/>
                      <a:pt x="965" y="417"/>
                    </a:cubicBezTo>
                    <a:cubicBezTo>
                      <a:pt x="965" y="179"/>
                      <a:pt x="775" y="0"/>
                      <a:pt x="54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" name="Google Shape;266;p2"/>
              <p:cNvSpPr/>
              <p:nvPr/>
            </p:nvSpPr>
            <p:spPr>
              <a:xfrm>
                <a:off x="6130000" y="3301125"/>
                <a:ext cx="237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950" h="816" extrusionOk="0">
                    <a:moveTo>
                      <a:pt x="530" y="0"/>
                    </a:moveTo>
                    <a:cubicBezTo>
                      <a:pt x="171" y="0"/>
                      <a:pt x="1" y="433"/>
                      <a:pt x="247" y="691"/>
                    </a:cubicBezTo>
                    <a:cubicBezTo>
                      <a:pt x="333" y="777"/>
                      <a:pt x="438" y="816"/>
                      <a:pt x="541" y="816"/>
                    </a:cubicBezTo>
                    <a:cubicBezTo>
                      <a:pt x="751" y="816"/>
                      <a:pt x="950" y="654"/>
                      <a:pt x="950" y="406"/>
                    </a:cubicBezTo>
                    <a:cubicBezTo>
                      <a:pt x="950" y="191"/>
                      <a:pt x="771" y="1"/>
                      <a:pt x="545" y="1"/>
                    </a:cubicBezTo>
                    <a:cubicBezTo>
                      <a:pt x="540" y="1"/>
                      <a:pt x="535" y="0"/>
                      <a:pt x="53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" name="Google Shape;267;p2"/>
              <p:cNvSpPr/>
              <p:nvPr/>
            </p:nvSpPr>
            <p:spPr>
              <a:xfrm>
                <a:off x="6194800" y="3240400"/>
                <a:ext cx="24750" cy="19675"/>
              </a:xfrm>
              <a:custGeom>
                <a:avLst/>
                <a:gdLst/>
                <a:ahLst/>
                <a:cxnLst/>
                <a:rect l="l" t="t" r="r" b="b"/>
                <a:pathLst>
                  <a:path w="990" h="787" extrusionOk="0">
                    <a:moveTo>
                      <a:pt x="584" y="1"/>
                    </a:moveTo>
                    <a:lnTo>
                      <a:pt x="72" y="144"/>
                    </a:lnTo>
                    <a:cubicBezTo>
                      <a:pt x="25" y="215"/>
                      <a:pt x="1" y="287"/>
                      <a:pt x="1" y="370"/>
                    </a:cubicBezTo>
                    <a:cubicBezTo>
                      <a:pt x="1" y="596"/>
                      <a:pt x="179" y="775"/>
                      <a:pt x="406" y="775"/>
                    </a:cubicBezTo>
                    <a:lnTo>
                      <a:pt x="418" y="787"/>
                    </a:lnTo>
                    <a:cubicBezTo>
                      <a:pt x="858" y="787"/>
                      <a:pt x="989" y="179"/>
                      <a:pt x="58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8" name="Google Shape;268;p2"/>
              <p:cNvSpPr/>
              <p:nvPr/>
            </p:nvSpPr>
            <p:spPr>
              <a:xfrm>
                <a:off x="6160575" y="3331800"/>
                <a:ext cx="24150" cy="2047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19" extrusionOk="0">
                    <a:moveTo>
                      <a:pt x="548" y="0"/>
                    </a:moveTo>
                    <a:cubicBezTo>
                      <a:pt x="191" y="0"/>
                      <a:pt x="1" y="441"/>
                      <a:pt x="263" y="703"/>
                    </a:cubicBezTo>
                    <a:cubicBezTo>
                      <a:pt x="346" y="783"/>
                      <a:pt x="449" y="819"/>
                      <a:pt x="549" y="819"/>
                    </a:cubicBezTo>
                    <a:cubicBezTo>
                      <a:pt x="761" y="819"/>
                      <a:pt x="965" y="656"/>
                      <a:pt x="965" y="405"/>
                    </a:cubicBezTo>
                    <a:cubicBezTo>
                      <a:pt x="965" y="179"/>
                      <a:pt x="775" y="0"/>
                      <a:pt x="54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" name="Google Shape;269;p2"/>
              <p:cNvSpPr/>
              <p:nvPr/>
            </p:nvSpPr>
            <p:spPr>
              <a:xfrm>
                <a:off x="6128525" y="3362400"/>
                <a:ext cx="27625" cy="20600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824" extrusionOk="0">
                    <a:moveTo>
                      <a:pt x="559" y="0"/>
                    </a:moveTo>
                    <a:cubicBezTo>
                      <a:pt x="53" y="0"/>
                      <a:pt x="0" y="778"/>
                      <a:pt x="533" y="824"/>
                    </a:cubicBezTo>
                    <a:lnTo>
                      <a:pt x="604" y="824"/>
                    </a:lnTo>
                    <a:cubicBezTo>
                      <a:pt x="1104" y="776"/>
                      <a:pt x="1104" y="50"/>
                      <a:pt x="604" y="2"/>
                    </a:cubicBezTo>
                    <a:cubicBezTo>
                      <a:pt x="589" y="1"/>
                      <a:pt x="574" y="0"/>
                      <a:pt x="55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" name="Google Shape;270;p2"/>
              <p:cNvSpPr/>
              <p:nvPr/>
            </p:nvSpPr>
            <p:spPr>
              <a:xfrm>
                <a:off x="6160575" y="3393100"/>
                <a:ext cx="24150" cy="2065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6" extrusionOk="0">
                    <a:moveTo>
                      <a:pt x="548" y="1"/>
                    </a:moveTo>
                    <a:cubicBezTo>
                      <a:pt x="191" y="1"/>
                      <a:pt x="1" y="441"/>
                      <a:pt x="263" y="703"/>
                    </a:cubicBezTo>
                    <a:cubicBezTo>
                      <a:pt x="347" y="788"/>
                      <a:pt x="450" y="825"/>
                      <a:pt x="551" y="825"/>
                    </a:cubicBezTo>
                    <a:cubicBezTo>
                      <a:pt x="763" y="825"/>
                      <a:pt x="965" y="660"/>
                      <a:pt x="965" y="417"/>
                    </a:cubicBezTo>
                    <a:cubicBezTo>
                      <a:pt x="965" y="191"/>
                      <a:pt x="775" y="1"/>
                      <a:pt x="54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1" name="Google Shape;271;p2"/>
              <p:cNvSpPr/>
              <p:nvPr/>
            </p:nvSpPr>
            <p:spPr>
              <a:xfrm>
                <a:off x="6130000" y="3424350"/>
                <a:ext cx="24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16" extrusionOk="0">
                    <a:moveTo>
                      <a:pt x="530" y="1"/>
                    </a:moveTo>
                    <a:cubicBezTo>
                      <a:pt x="171" y="1"/>
                      <a:pt x="1" y="433"/>
                      <a:pt x="247" y="691"/>
                    </a:cubicBezTo>
                    <a:cubicBezTo>
                      <a:pt x="333" y="777"/>
                      <a:pt x="438" y="816"/>
                      <a:pt x="541" y="816"/>
                    </a:cubicBezTo>
                    <a:cubicBezTo>
                      <a:pt x="751" y="816"/>
                      <a:pt x="950" y="654"/>
                      <a:pt x="950" y="406"/>
                    </a:cubicBezTo>
                    <a:cubicBezTo>
                      <a:pt x="962" y="180"/>
                      <a:pt x="771" y="1"/>
                      <a:pt x="545" y="1"/>
                    </a:cubicBezTo>
                    <a:cubicBezTo>
                      <a:pt x="540" y="1"/>
                      <a:pt x="535" y="1"/>
                      <a:pt x="53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2" name="Google Shape;272;p2"/>
              <p:cNvSpPr/>
              <p:nvPr/>
            </p:nvSpPr>
            <p:spPr>
              <a:xfrm>
                <a:off x="6160575" y="3455025"/>
                <a:ext cx="24150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5" extrusionOk="0">
                    <a:moveTo>
                      <a:pt x="548" y="0"/>
                    </a:moveTo>
                    <a:cubicBezTo>
                      <a:pt x="191" y="0"/>
                      <a:pt x="1" y="441"/>
                      <a:pt x="263" y="703"/>
                    </a:cubicBezTo>
                    <a:cubicBezTo>
                      <a:pt x="347" y="787"/>
                      <a:pt x="450" y="825"/>
                      <a:pt x="551" y="825"/>
                    </a:cubicBezTo>
                    <a:cubicBezTo>
                      <a:pt x="763" y="825"/>
                      <a:pt x="965" y="659"/>
                      <a:pt x="965" y="417"/>
                    </a:cubicBezTo>
                    <a:cubicBezTo>
                      <a:pt x="965" y="191"/>
                      <a:pt x="786" y="0"/>
                      <a:pt x="57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3" name="Google Shape;273;p2"/>
              <p:cNvSpPr/>
              <p:nvPr/>
            </p:nvSpPr>
            <p:spPr>
              <a:xfrm>
                <a:off x="6129925" y="3485675"/>
                <a:ext cx="241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8" extrusionOk="0">
                    <a:moveTo>
                      <a:pt x="548" y="1"/>
                    </a:moveTo>
                    <a:cubicBezTo>
                      <a:pt x="179" y="1"/>
                      <a:pt x="0" y="441"/>
                      <a:pt x="250" y="703"/>
                    </a:cubicBezTo>
                    <a:cubicBezTo>
                      <a:pt x="336" y="789"/>
                      <a:pt x="441" y="827"/>
                      <a:pt x="544" y="827"/>
                    </a:cubicBezTo>
                    <a:cubicBezTo>
                      <a:pt x="754" y="827"/>
                      <a:pt x="953" y="665"/>
                      <a:pt x="953" y="417"/>
                    </a:cubicBezTo>
                    <a:cubicBezTo>
                      <a:pt x="965" y="191"/>
                      <a:pt x="786" y="13"/>
                      <a:pt x="56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" name="Google Shape;274;p2"/>
              <p:cNvSpPr/>
              <p:nvPr/>
            </p:nvSpPr>
            <p:spPr>
              <a:xfrm>
                <a:off x="6169000" y="3514025"/>
                <a:ext cx="21300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852" h="608" extrusionOk="0">
                    <a:moveTo>
                      <a:pt x="434" y="0"/>
                    </a:moveTo>
                    <a:cubicBezTo>
                      <a:pt x="365" y="0"/>
                      <a:pt x="291" y="28"/>
                      <a:pt x="223" y="93"/>
                    </a:cubicBezTo>
                    <a:lnTo>
                      <a:pt x="211" y="93"/>
                    </a:lnTo>
                    <a:lnTo>
                      <a:pt x="211" y="105"/>
                    </a:lnTo>
                    <a:cubicBezTo>
                      <a:pt x="1" y="325"/>
                      <a:pt x="213" y="608"/>
                      <a:pt x="441" y="608"/>
                    </a:cubicBezTo>
                    <a:cubicBezTo>
                      <a:pt x="509" y="608"/>
                      <a:pt x="579" y="582"/>
                      <a:pt x="640" y="522"/>
                    </a:cubicBezTo>
                    <a:cubicBezTo>
                      <a:pt x="851" y="310"/>
                      <a:pt x="666" y="0"/>
                      <a:pt x="43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5" name="Google Shape;275;p2"/>
              <p:cNvSpPr/>
              <p:nvPr/>
            </p:nvSpPr>
            <p:spPr>
              <a:xfrm>
                <a:off x="6128200" y="3547150"/>
                <a:ext cx="276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1106" h="828" extrusionOk="0">
                    <a:moveTo>
                      <a:pt x="542" y="1"/>
                    </a:moveTo>
                    <a:cubicBezTo>
                      <a:pt x="40" y="1"/>
                      <a:pt x="0" y="794"/>
                      <a:pt x="546" y="828"/>
                    </a:cubicBezTo>
                    <a:lnTo>
                      <a:pt x="617" y="828"/>
                    </a:lnTo>
                    <a:cubicBezTo>
                      <a:pt x="1105" y="768"/>
                      <a:pt x="1105" y="54"/>
                      <a:pt x="617" y="6"/>
                    </a:cubicBezTo>
                    <a:cubicBezTo>
                      <a:pt x="591" y="2"/>
                      <a:pt x="566" y="1"/>
                      <a:pt x="54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6" name="Google Shape;276;p2"/>
              <p:cNvSpPr/>
              <p:nvPr/>
            </p:nvSpPr>
            <p:spPr>
              <a:xfrm>
                <a:off x="6169050" y="3575500"/>
                <a:ext cx="21275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851" h="608" extrusionOk="0">
                    <a:moveTo>
                      <a:pt x="426" y="0"/>
                    </a:moveTo>
                    <a:cubicBezTo>
                      <a:pt x="359" y="0"/>
                      <a:pt x="288" y="26"/>
                      <a:pt x="221" y="87"/>
                    </a:cubicBezTo>
                    <a:lnTo>
                      <a:pt x="209" y="87"/>
                    </a:lnTo>
                    <a:lnTo>
                      <a:pt x="209" y="99"/>
                    </a:lnTo>
                    <a:cubicBezTo>
                      <a:pt x="1" y="325"/>
                      <a:pt x="207" y="608"/>
                      <a:pt x="433" y="608"/>
                    </a:cubicBezTo>
                    <a:cubicBezTo>
                      <a:pt x="503" y="608"/>
                      <a:pt x="576" y="580"/>
                      <a:pt x="638" y="515"/>
                    </a:cubicBezTo>
                    <a:cubicBezTo>
                      <a:pt x="851" y="312"/>
                      <a:pt x="661" y="0"/>
                      <a:pt x="42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" name="Google Shape;277;p2"/>
              <p:cNvSpPr/>
              <p:nvPr/>
            </p:nvSpPr>
            <p:spPr>
              <a:xfrm>
                <a:off x="6130000" y="3608600"/>
                <a:ext cx="240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28" extrusionOk="0">
                    <a:moveTo>
                      <a:pt x="545" y="1"/>
                    </a:moveTo>
                    <a:lnTo>
                      <a:pt x="545" y="13"/>
                    </a:lnTo>
                    <a:cubicBezTo>
                      <a:pt x="540" y="13"/>
                      <a:pt x="535" y="13"/>
                      <a:pt x="530" y="13"/>
                    </a:cubicBezTo>
                    <a:cubicBezTo>
                      <a:pt x="171" y="13"/>
                      <a:pt x="1" y="445"/>
                      <a:pt x="247" y="703"/>
                    </a:cubicBezTo>
                    <a:cubicBezTo>
                      <a:pt x="333" y="789"/>
                      <a:pt x="438" y="828"/>
                      <a:pt x="541" y="828"/>
                    </a:cubicBezTo>
                    <a:cubicBezTo>
                      <a:pt x="751" y="828"/>
                      <a:pt x="950" y="666"/>
                      <a:pt x="950" y="418"/>
                    </a:cubicBezTo>
                    <a:cubicBezTo>
                      <a:pt x="962" y="203"/>
                      <a:pt x="783" y="13"/>
                      <a:pt x="55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" name="Google Shape;278;p2"/>
              <p:cNvSpPr/>
              <p:nvPr/>
            </p:nvSpPr>
            <p:spPr>
              <a:xfrm>
                <a:off x="6160575" y="3639275"/>
                <a:ext cx="24150" cy="2092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37" extrusionOk="0">
                    <a:moveTo>
                      <a:pt x="548" y="0"/>
                    </a:moveTo>
                    <a:lnTo>
                      <a:pt x="548" y="12"/>
                    </a:lnTo>
                    <a:cubicBezTo>
                      <a:pt x="191" y="12"/>
                      <a:pt x="1" y="453"/>
                      <a:pt x="263" y="715"/>
                    </a:cubicBezTo>
                    <a:cubicBezTo>
                      <a:pt x="347" y="799"/>
                      <a:pt x="449" y="836"/>
                      <a:pt x="549" y="836"/>
                    </a:cubicBezTo>
                    <a:cubicBezTo>
                      <a:pt x="762" y="836"/>
                      <a:pt x="965" y="668"/>
                      <a:pt x="965" y="417"/>
                    </a:cubicBezTo>
                    <a:cubicBezTo>
                      <a:pt x="965" y="203"/>
                      <a:pt x="786" y="12"/>
                      <a:pt x="57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9" name="Google Shape;279;p2"/>
              <p:cNvSpPr/>
              <p:nvPr/>
            </p:nvSpPr>
            <p:spPr>
              <a:xfrm>
                <a:off x="6129625" y="3669925"/>
                <a:ext cx="24425" cy="21000"/>
              </a:xfrm>
              <a:custGeom>
                <a:avLst/>
                <a:gdLst/>
                <a:ahLst/>
                <a:cxnLst/>
                <a:rect l="l" t="t" r="r" b="b"/>
                <a:pathLst>
                  <a:path w="977" h="840" extrusionOk="0">
                    <a:moveTo>
                      <a:pt x="572" y="1"/>
                    </a:moveTo>
                    <a:lnTo>
                      <a:pt x="560" y="12"/>
                    </a:lnTo>
                    <a:cubicBezTo>
                      <a:pt x="191" y="12"/>
                      <a:pt x="0" y="453"/>
                      <a:pt x="262" y="715"/>
                    </a:cubicBezTo>
                    <a:cubicBezTo>
                      <a:pt x="348" y="801"/>
                      <a:pt x="453" y="839"/>
                      <a:pt x="556" y="839"/>
                    </a:cubicBezTo>
                    <a:cubicBezTo>
                      <a:pt x="766" y="839"/>
                      <a:pt x="965" y="677"/>
                      <a:pt x="965" y="429"/>
                    </a:cubicBezTo>
                    <a:cubicBezTo>
                      <a:pt x="977" y="203"/>
                      <a:pt x="798" y="12"/>
                      <a:pt x="57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0" name="Google Shape;280;p2"/>
              <p:cNvSpPr/>
              <p:nvPr/>
            </p:nvSpPr>
            <p:spPr>
              <a:xfrm>
                <a:off x="6168375" y="3698950"/>
                <a:ext cx="21400" cy="15025"/>
              </a:xfrm>
              <a:custGeom>
                <a:avLst/>
                <a:gdLst/>
                <a:ahLst/>
                <a:cxnLst/>
                <a:rect l="l" t="t" r="r" b="b"/>
                <a:pathLst>
                  <a:path w="856" h="601" extrusionOk="0">
                    <a:moveTo>
                      <a:pt x="446" y="0"/>
                    </a:moveTo>
                    <a:cubicBezTo>
                      <a:pt x="383" y="0"/>
                      <a:pt x="315" y="23"/>
                      <a:pt x="248" y="78"/>
                    </a:cubicBezTo>
                    <a:lnTo>
                      <a:pt x="236" y="78"/>
                    </a:lnTo>
                    <a:cubicBezTo>
                      <a:pt x="1" y="295"/>
                      <a:pt x="205" y="601"/>
                      <a:pt x="443" y="601"/>
                    </a:cubicBezTo>
                    <a:cubicBezTo>
                      <a:pt x="505" y="601"/>
                      <a:pt x="570" y="580"/>
                      <a:pt x="629" y="530"/>
                    </a:cubicBezTo>
                    <a:cubicBezTo>
                      <a:pt x="855" y="332"/>
                      <a:pt x="686" y="0"/>
                      <a:pt x="44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1" name="Google Shape;281;p2"/>
              <p:cNvSpPr/>
              <p:nvPr/>
            </p:nvSpPr>
            <p:spPr>
              <a:xfrm>
                <a:off x="6130000" y="3731550"/>
                <a:ext cx="24050" cy="20675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27" extrusionOk="0">
                    <a:moveTo>
                      <a:pt x="557" y="0"/>
                    </a:moveTo>
                    <a:lnTo>
                      <a:pt x="545" y="12"/>
                    </a:lnTo>
                    <a:cubicBezTo>
                      <a:pt x="540" y="12"/>
                      <a:pt x="535" y="12"/>
                      <a:pt x="530" y="12"/>
                    </a:cubicBezTo>
                    <a:cubicBezTo>
                      <a:pt x="171" y="12"/>
                      <a:pt x="1" y="444"/>
                      <a:pt x="247" y="703"/>
                    </a:cubicBezTo>
                    <a:cubicBezTo>
                      <a:pt x="333" y="788"/>
                      <a:pt x="438" y="827"/>
                      <a:pt x="541" y="827"/>
                    </a:cubicBezTo>
                    <a:cubicBezTo>
                      <a:pt x="751" y="827"/>
                      <a:pt x="950" y="665"/>
                      <a:pt x="950" y="417"/>
                    </a:cubicBezTo>
                    <a:cubicBezTo>
                      <a:pt x="962" y="191"/>
                      <a:pt x="783" y="0"/>
                      <a:pt x="55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2" name="Google Shape;282;p2"/>
              <p:cNvSpPr/>
              <p:nvPr/>
            </p:nvSpPr>
            <p:spPr>
              <a:xfrm>
                <a:off x="6169000" y="3759875"/>
                <a:ext cx="21300" cy="15225"/>
              </a:xfrm>
              <a:custGeom>
                <a:avLst/>
                <a:gdLst/>
                <a:ahLst/>
                <a:cxnLst/>
                <a:rect l="l" t="t" r="r" b="b"/>
                <a:pathLst>
                  <a:path w="852" h="609" extrusionOk="0">
                    <a:moveTo>
                      <a:pt x="434" y="1"/>
                    </a:moveTo>
                    <a:cubicBezTo>
                      <a:pt x="365" y="1"/>
                      <a:pt x="291" y="28"/>
                      <a:pt x="223" y="93"/>
                    </a:cubicBezTo>
                    <a:lnTo>
                      <a:pt x="211" y="93"/>
                    </a:lnTo>
                    <a:lnTo>
                      <a:pt x="211" y="105"/>
                    </a:lnTo>
                    <a:cubicBezTo>
                      <a:pt x="1" y="325"/>
                      <a:pt x="213" y="608"/>
                      <a:pt x="441" y="608"/>
                    </a:cubicBezTo>
                    <a:cubicBezTo>
                      <a:pt x="509" y="608"/>
                      <a:pt x="579" y="583"/>
                      <a:pt x="640" y="522"/>
                    </a:cubicBezTo>
                    <a:cubicBezTo>
                      <a:pt x="851" y="311"/>
                      <a:pt x="666" y="1"/>
                      <a:pt x="43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3" name="Google Shape;283;p2"/>
              <p:cNvSpPr/>
              <p:nvPr/>
            </p:nvSpPr>
            <p:spPr>
              <a:xfrm>
                <a:off x="6129925" y="3792850"/>
                <a:ext cx="24125" cy="210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40" extrusionOk="0">
                    <a:moveTo>
                      <a:pt x="548" y="1"/>
                    </a:moveTo>
                    <a:lnTo>
                      <a:pt x="548" y="13"/>
                    </a:lnTo>
                    <a:cubicBezTo>
                      <a:pt x="179" y="13"/>
                      <a:pt x="0" y="453"/>
                      <a:pt x="250" y="715"/>
                    </a:cubicBezTo>
                    <a:cubicBezTo>
                      <a:pt x="336" y="801"/>
                      <a:pt x="441" y="840"/>
                      <a:pt x="544" y="840"/>
                    </a:cubicBezTo>
                    <a:cubicBezTo>
                      <a:pt x="754" y="840"/>
                      <a:pt x="953" y="678"/>
                      <a:pt x="953" y="429"/>
                    </a:cubicBezTo>
                    <a:cubicBezTo>
                      <a:pt x="965" y="203"/>
                      <a:pt x="786" y="13"/>
                      <a:pt x="56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4" name="Google Shape;284;p2"/>
              <p:cNvSpPr/>
              <p:nvPr/>
            </p:nvSpPr>
            <p:spPr>
              <a:xfrm>
                <a:off x="6160675" y="3823825"/>
                <a:ext cx="24050" cy="20675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27" extrusionOk="0">
                    <a:moveTo>
                      <a:pt x="544" y="0"/>
                    </a:moveTo>
                    <a:lnTo>
                      <a:pt x="544" y="12"/>
                    </a:lnTo>
                    <a:cubicBezTo>
                      <a:pt x="540" y="12"/>
                      <a:pt x="535" y="12"/>
                      <a:pt x="531" y="12"/>
                    </a:cubicBezTo>
                    <a:cubicBezTo>
                      <a:pt x="182" y="12"/>
                      <a:pt x="0" y="456"/>
                      <a:pt x="259" y="703"/>
                    </a:cubicBezTo>
                    <a:cubicBezTo>
                      <a:pt x="344" y="788"/>
                      <a:pt x="450" y="827"/>
                      <a:pt x="552" y="827"/>
                    </a:cubicBezTo>
                    <a:cubicBezTo>
                      <a:pt x="762" y="827"/>
                      <a:pt x="961" y="665"/>
                      <a:pt x="961" y="417"/>
                    </a:cubicBezTo>
                    <a:cubicBezTo>
                      <a:pt x="961" y="191"/>
                      <a:pt x="782" y="0"/>
                      <a:pt x="56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5" name="Google Shape;285;p2"/>
              <p:cNvSpPr/>
              <p:nvPr/>
            </p:nvSpPr>
            <p:spPr>
              <a:xfrm>
                <a:off x="6128525" y="3854725"/>
                <a:ext cx="27625" cy="20600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824" extrusionOk="0">
                    <a:moveTo>
                      <a:pt x="558" y="0"/>
                    </a:moveTo>
                    <a:cubicBezTo>
                      <a:pt x="53" y="0"/>
                      <a:pt x="1" y="766"/>
                      <a:pt x="533" y="824"/>
                    </a:cubicBezTo>
                    <a:lnTo>
                      <a:pt x="604" y="824"/>
                    </a:lnTo>
                    <a:cubicBezTo>
                      <a:pt x="1104" y="776"/>
                      <a:pt x="1104" y="38"/>
                      <a:pt x="604" y="2"/>
                    </a:cubicBezTo>
                    <a:cubicBezTo>
                      <a:pt x="588" y="1"/>
                      <a:pt x="573" y="0"/>
                      <a:pt x="55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6" name="Google Shape;286;p2"/>
              <p:cNvSpPr/>
              <p:nvPr/>
            </p:nvSpPr>
            <p:spPr>
              <a:xfrm>
                <a:off x="6169025" y="3882925"/>
                <a:ext cx="21275" cy="15125"/>
              </a:xfrm>
              <a:custGeom>
                <a:avLst/>
                <a:gdLst/>
                <a:ahLst/>
                <a:cxnLst/>
                <a:rect l="l" t="t" r="r" b="b"/>
                <a:pathLst>
                  <a:path w="851" h="605" extrusionOk="0">
                    <a:moveTo>
                      <a:pt x="430" y="1"/>
                    </a:moveTo>
                    <a:cubicBezTo>
                      <a:pt x="362" y="1"/>
                      <a:pt x="290" y="27"/>
                      <a:pt x="222" y="89"/>
                    </a:cubicBezTo>
                    <a:lnTo>
                      <a:pt x="210" y="89"/>
                    </a:lnTo>
                    <a:lnTo>
                      <a:pt x="210" y="101"/>
                    </a:lnTo>
                    <a:cubicBezTo>
                      <a:pt x="1" y="328"/>
                      <a:pt x="210" y="605"/>
                      <a:pt x="436" y="605"/>
                    </a:cubicBezTo>
                    <a:cubicBezTo>
                      <a:pt x="506" y="605"/>
                      <a:pt x="577" y="579"/>
                      <a:pt x="639" y="517"/>
                    </a:cubicBezTo>
                    <a:cubicBezTo>
                      <a:pt x="851" y="305"/>
                      <a:pt x="664" y="1"/>
                      <a:pt x="43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" name="Google Shape;287;p2"/>
              <p:cNvSpPr/>
              <p:nvPr/>
            </p:nvSpPr>
            <p:spPr>
              <a:xfrm>
                <a:off x="6130000" y="3916075"/>
                <a:ext cx="240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28" extrusionOk="0">
                    <a:moveTo>
                      <a:pt x="557" y="1"/>
                    </a:moveTo>
                    <a:lnTo>
                      <a:pt x="545" y="13"/>
                    </a:lnTo>
                    <a:cubicBezTo>
                      <a:pt x="540" y="13"/>
                      <a:pt x="535" y="13"/>
                      <a:pt x="530" y="13"/>
                    </a:cubicBezTo>
                    <a:cubicBezTo>
                      <a:pt x="171" y="13"/>
                      <a:pt x="1" y="445"/>
                      <a:pt x="247" y="703"/>
                    </a:cubicBezTo>
                    <a:cubicBezTo>
                      <a:pt x="333" y="789"/>
                      <a:pt x="438" y="828"/>
                      <a:pt x="541" y="828"/>
                    </a:cubicBezTo>
                    <a:cubicBezTo>
                      <a:pt x="751" y="828"/>
                      <a:pt x="950" y="666"/>
                      <a:pt x="950" y="418"/>
                    </a:cubicBezTo>
                    <a:cubicBezTo>
                      <a:pt x="962" y="191"/>
                      <a:pt x="783" y="1"/>
                      <a:pt x="55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" name="Google Shape;288;p2"/>
              <p:cNvSpPr/>
              <p:nvPr/>
            </p:nvSpPr>
            <p:spPr>
              <a:xfrm>
                <a:off x="6160575" y="3946450"/>
                <a:ext cx="24425" cy="21075"/>
              </a:xfrm>
              <a:custGeom>
                <a:avLst/>
                <a:gdLst/>
                <a:ahLst/>
                <a:cxnLst/>
                <a:rect l="l" t="t" r="r" b="b"/>
                <a:pathLst>
                  <a:path w="977" h="843" extrusionOk="0">
                    <a:moveTo>
                      <a:pt x="548" y="0"/>
                    </a:moveTo>
                    <a:lnTo>
                      <a:pt x="548" y="24"/>
                    </a:lnTo>
                    <a:cubicBezTo>
                      <a:pt x="191" y="24"/>
                      <a:pt x="1" y="465"/>
                      <a:pt x="263" y="727"/>
                    </a:cubicBezTo>
                    <a:cubicBezTo>
                      <a:pt x="346" y="807"/>
                      <a:pt x="449" y="843"/>
                      <a:pt x="549" y="843"/>
                    </a:cubicBezTo>
                    <a:cubicBezTo>
                      <a:pt x="761" y="843"/>
                      <a:pt x="965" y="680"/>
                      <a:pt x="965" y="429"/>
                    </a:cubicBezTo>
                    <a:cubicBezTo>
                      <a:pt x="977" y="203"/>
                      <a:pt x="810" y="12"/>
                      <a:pt x="58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" name="Google Shape;289;p2"/>
              <p:cNvSpPr/>
              <p:nvPr/>
            </p:nvSpPr>
            <p:spPr>
              <a:xfrm>
                <a:off x="6129925" y="3977700"/>
                <a:ext cx="241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5" extrusionOk="0">
                    <a:moveTo>
                      <a:pt x="548" y="1"/>
                    </a:moveTo>
                    <a:cubicBezTo>
                      <a:pt x="179" y="1"/>
                      <a:pt x="0" y="441"/>
                      <a:pt x="250" y="703"/>
                    </a:cubicBezTo>
                    <a:cubicBezTo>
                      <a:pt x="335" y="787"/>
                      <a:pt x="438" y="825"/>
                      <a:pt x="539" y="825"/>
                    </a:cubicBezTo>
                    <a:cubicBezTo>
                      <a:pt x="750" y="825"/>
                      <a:pt x="953" y="659"/>
                      <a:pt x="953" y="417"/>
                    </a:cubicBezTo>
                    <a:cubicBezTo>
                      <a:pt x="965" y="191"/>
                      <a:pt x="786" y="1"/>
                      <a:pt x="56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" name="Google Shape;290;p2"/>
              <p:cNvSpPr/>
              <p:nvPr/>
            </p:nvSpPr>
            <p:spPr>
              <a:xfrm>
                <a:off x="6169050" y="4005900"/>
                <a:ext cx="21275" cy="15225"/>
              </a:xfrm>
              <a:custGeom>
                <a:avLst/>
                <a:gdLst/>
                <a:ahLst/>
                <a:cxnLst/>
                <a:rect l="l" t="t" r="r" b="b"/>
                <a:pathLst>
                  <a:path w="851" h="609" extrusionOk="0">
                    <a:moveTo>
                      <a:pt x="426" y="0"/>
                    </a:moveTo>
                    <a:cubicBezTo>
                      <a:pt x="359" y="0"/>
                      <a:pt x="288" y="26"/>
                      <a:pt x="221" y="87"/>
                    </a:cubicBezTo>
                    <a:lnTo>
                      <a:pt x="209" y="87"/>
                    </a:lnTo>
                    <a:lnTo>
                      <a:pt x="209" y="99"/>
                    </a:lnTo>
                    <a:cubicBezTo>
                      <a:pt x="1" y="326"/>
                      <a:pt x="207" y="608"/>
                      <a:pt x="433" y="608"/>
                    </a:cubicBezTo>
                    <a:cubicBezTo>
                      <a:pt x="503" y="608"/>
                      <a:pt x="576" y="581"/>
                      <a:pt x="638" y="516"/>
                    </a:cubicBezTo>
                    <a:cubicBezTo>
                      <a:pt x="851" y="312"/>
                      <a:pt x="661" y="0"/>
                      <a:pt x="42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" name="Google Shape;291;p2"/>
              <p:cNvSpPr/>
              <p:nvPr/>
            </p:nvSpPr>
            <p:spPr>
              <a:xfrm>
                <a:off x="6128200" y="4038875"/>
                <a:ext cx="276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1106" h="828" extrusionOk="0">
                    <a:moveTo>
                      <a:pt x="542" y="1"/>
                    </a:moveTo>
                    <a:cubicBezTo>
                      <a:pt x="40" y="1"/>
                      <a:pt x="0" y="794"/>
                      <a:pt x="546" y="828"/>
                    </a:cubicBezTo>
                    <a:lnTo>
                      <a:pt x="617" y="828"/>
                    </a:lnTo>
                    <a:cubicBezTo>
                      <a:pt x="1105" y="768"/>
                      <a:pt x="1105" y="54"/>
                      <a:pt x="617" y="6"/>
                    </a:cubicBezTo>
                    <a:cubicBezTo>
                      <a:pt x="591" y="2"/>
                      <a:pt x="566" y="1"/>
                      <a:pt x="54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2" name="Google Shape;292;p2"/>
              <p:cNvSpPr/>
              <p:nvPr/>
            </p:nvSpPr>
            <p:spPr>
              <a:xfrm>
                <a:off x="6168400" y="4067775"/>
                <a:ext cx="21400" cy="15125"/>
              </a:xfrm>
              <a:custGeom>
                <a:avLst/>
                <a:gdLst/>
                <a:ahLst/>
                <a:cxnLst/>
                <a:rect l="l" t="t" r="r" b="b"/>
                <a:pathLst>
                  <a:path w="856" h="605" extrusionOk="0">
                    <a:moveTo>
                      <a:pt x="443" y="0"/>
                    </a:moveTo>
                    <a:cubicBezTo>
                      <a:pt x="380" y="0"/>
                      <a:pt x="313" y="23"/>
                      <a:pt x="247" y="77"/>
                    </a:cubicBezTo>
                    <a:lnTo>
                      <a:pt x="235" y="77"/>
                    </a:lnTo>
                    <a:lnTo>
                      <a:pt x="235" y="89"/>
                    </a:lnTo>
                    <a:cubicBezTo>
                      <a:pt x="1" y="295"/>
                      <a:pt x="202" y="605"/>
                      <a:pt x="438" y="605"/>
                    </a:cubicBezTo>
                    <a:cubicBezTo>
                      <a:pt x="502" y="605"/>
                      <a:pt x="568" y="582"/>
                      <a:pt x="628" y="529"/>
                    </a:cubicBezTo>
                    <a:cubicBezTo>
                      <a:pt x="855" y="340"/>
                      <a:pt x="684" y="0"/>
                      <a:pt x="44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3" name="Google Shape;293;p2"/>
              <p:cNvSpPr/>
              <p:nvPr/>
            </p:nvSpPr>
            <p:spPr>
              <a:xfrm>
                <a:off x="6129925" y="4100325"/>
                <a:ext cx="24125" cy="210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40" extrusionOk="0">
                    <a:moveTo>
                      <a:pt x="548" y="1"/>
                    </a:moveTo>
                    <a:lnTo>
                      <a:pt x="548" y="13"/>
                    </a:lnTo>
                    <a:cubicBezTo>
                      <a:pt x="179" y="13"/>
                      <a:pt x="0" y="453"/>
                      <a:pt x="250" y="715"/>
                    </a:cubicBezTo>
                    <a:cubicBezTo>
                      <a:pt x="336" y="801"/>
                      <a:pt x="441" y="840"/>
                      <a:pt x="544" y="840"/>
                    </a:cubicBezTo>
                    <a:cubicBezTo>
                      <a:pt x="754" y="840"/>
                      <a:pt x="953" y="678"/>
                      <a:pt x="953" y="430"/>
                    </a:cubicBezTo>
                    <a:lnTo>
                      <a:pt x="953" y="418"/>
                    </a:lnTo>
                    <a:cubicBezTo>
                      <a:pt x="965" y="203"/>
                      <a:pt x="786" y="13"/>
                      <a:pt x="56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" name="Google Shape;294;p2"/>
              <p:cNvSpPr/>
              <p:nvPr/>
            </p:nvSpPr>
            <p:spPr>
              <a:xfrm>
                <a:off x="6160575" y="4131300"/>
                <a:ext cx="241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8" extrusionOk="0">
                    <a:moveTo>
                      <a:pt x="548" y="0"/>
                    </a:moveTo>
                    <a:cubicBezTo>
                      <a:pt x="179" y="0"/>
                      <a:pt x="1" y="453"/>
                      <a:pt x="263" y="703"/>
                    </a:cubicBezTo>
                    <a:cubicBezTo>
                      <a:pt x="348" y="789"/>
                      <a:pt x="454" y="827"/>
                      <a:pt x="556" y="827"/>
                    </a:cubicBezTo>
                    <a:cubicBezTo>
                      <a:pt x="766" y="827"/>
                      <a:pt x="965" y="665"/>
                      <a:pt x="965" y="417"/>
                    </a:cubicBezTo>
                    <a:cubicBezTo>
                      <a:pt x="965" y="191"/>
                      <a:pt x="786" y="0"/>
                      <a:pt x="57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" name="Google Shape;295;p2"/>
              <p:cNvSpPr/>
              <p:nvPr/>
            </p:nvSpPr>
            <p:spPr>
              <a:xfrm>
                <a:off x="6128625" y="4162175"/>
                <a:ext cx="27525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101" h="822" extrusionOk="0">
                    <a:moveTo>
                      <a:pt x="544" y="0"/>
                    </a:moveTo>
                    <a:cubicBezTo>
                      <a:pt x="48" y="0"/>
                      <a:pt x="0" y="767"/>
                      <a:pt x="529" y="813"/>
                    </a:cubicBezTo>
                    <a:cubicBezTo>
                      <a:pt x="540" y="819"/>
                      <a:pt x="552" y="822"/>
                      <a:pt x="564" y="822"/>
                    </a:cubicBezTo>
                    <a:cubicBezTo>
                      <a:pt x="576" y="822"/>
                      <a:pt x="588" y="819"/>
                      <a:pt x="600" y="813"/>
                    </a:cubicBezTo>
                    <a:cubicBezTo>
                      <a:pt x="1100" y="777"/>
                      <a:pt x="1100" y="39"/>
                      <a:pt x="600" y="3"/>
                    </a:cubicBezTo>
                    <a:cubicBezTo>
                      <a:pt x="581" y="1"/>
                      <a:pt x="562" y="0"/>
                      <a:pt x="54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" name="Google Shape;296;p2"/>
              <p:cNvSpPr/>
              <p:nvPr/>
            </p:nvSpPr>
            <p:spPr>
              <a:xfrm>
                <a:off x="6169025" y="4190400"/>
                <a:ext cx="21275" cy="15150"/>
              </a:xfrm>
              <a:custGeom>
                <a:avLst/>
                <a:gdLst/>
                <a:ahLst/>
                <a:cxnLst/>
                <a:rect l="l" t="t" r="r" b="b"/>
                <a:pathLst>
                  <a:path w="851" h="606" extrusionOk="0">
                    <a:moveTo>
                      <a:pt x="430" y="1"/>
                    </a:moveTo>
                    <a:cubicBezTo>
                      <a:pt x="362" y="1"/>
                      <a:pt x="290" y="27"/>
                      <a:pt x="222" y="89"/>
                    </a:cubicBezTo>
                    <a:lnTo>
                      <a:pt x="210" y="89"/>
                    </a:lnTo>
                    <a:lnTo>
                      <a:pt x="210" y="101"/>
                    </a:lnTo>
                    <a:cubicBezTo>
                      <a:pt x="1" y="329"/>
                      <a:pt x="210" y="605"/>
                      <a:pt x="436" y="605"/>
                    </a:cubicBezTo>
                    <a:cubicBezTo>
                      <a:pt x="506" y="605"/>
                      <a:pt x="577" y="579"/>
                      <a:pt x="639" y="518"/>
                    </a:cubicBezTo>
                    <a:cubicBezTo>
                      <a:pt x="851" y="306"/>
                      <a:pt x="664" y="1"/>
                      <a:pt x="43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" name="Google Shape;297;p2"/>
              <p:cNvSpPr/>
              <p:nvPr/>
            </p:nvSpPr>
            <p:spPr>
              <a:xfrm>
                <a:off x="6129925" y="4223575"/>
                <a:ext cx="24125" cy="2067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7" extrusionOk="0">
                    <a:moveTo>
                      <a:pt x="548" y="0"/>
                    </a:moveTo>
                    <a:cubicBezTo>
                      <a:pt x="179" y="0"/>
                      <a:pt x="0" y="441"/>
                      <a:pt x="250" y="703"/>
                    </a:cubicBezTo>
                    <a:cubicBezTo>
                      <a:pt x="336" y="788"/>
                      <a:pt x="441" y="827"/>
                      <a:pt x="544" y="827"/>
                    </a:cubicBezTo>
                    <a:cubicBezTo>
                      <a:pt x="754" y="827"/>
                      <a:pt x="953" y="665"/>
                      <a:pt x="953" y="417"/>
                    </a:cubicBezTo>
                    <a:cubicBezTo>
                      <a:pt x="965" y="191"/>
                      <a:pt x="786" y="0"/>
                      <a:pt x="5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" name="Google Shape;298;p2"/>
              <p:cNvSpPr/>
              <p:nvPr/>
            </p:nvSpPr>
            <p:spPr>
              <a:xfrm>
                <a:off x="6160575" y="4254525"/>
                <a:ext cx="24150" cy="2047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19" extrusionOk="0">
                    <a:moveTo>
                      <a:pt x="548" y="0"/>
                    </a:moveTo>
                    <a:cubicBezTo>
                      <a:pt x="191" y="0"/>
                      <a:pt x="1" y="441"/>
                      <a:pt x="263" y="703"/>
                    </a:cubicBezTo>
                    <a:cubicBezTo>
                      <a:pt x="346" y="783"/>
                      <a:pt x="449" y="819"/>
                      <a:pt x="549" y="819"/>
                    </a:cubicBezTo>
                    <a:cubicBezTo>
                      <a:pt x="761" y="819"/>
                      <a:pt x="965" y="656"/>
                      <a:pt x="965" y="405"/>
                    </a:cubicBezTo>
                    <a:cubicBezTo>
                      <a:pt x="965" y="179"/>
                      <a:pt x="775" y="0"/>
                      <a:pt x="54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" name="Google Shape;299;p2"/>
              <p:cNvSpPr/>
              <p:nvPr/>
            </p:nvSpPr>
            <p:spPr>
              <a:xfrm>
                <a:off x="6129925" y="4285175"/>
                <a:ext cx="24125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0" extrusionOk="0">
                    <a:moveTo>
                      <a:pt x="548" y="1"/>
                    </a:moveTo>
                    <a:cubicBezTo>
                      <a:pt x="179" y="1"/>
                      <a:pt x="0" y="441"/>
                      <a:pt x="250" y="703"/>
                    </a:cubicBezTo>
                    <a:cubicBezTo>
                      <a:pt x="335" y="784"/>
                      <a:pt x="437" y="820"/>
                      <a:pt x="538" y="820"/>
                    </a:cubicBezTo>
                    <a:cubicBezTo>
                      <a:pt x="750" y="820"/>
                      <a:pt x="953" y="660"/>
                      <a:pt x="953" y="417"/>
                    </a:cubicBezTo>
                    <a:cubicBezTo>
                      <a:pt x="965" y="191"/>
                      <a:pt x="786" y="1"/>
                      <a:pt x="56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" name="Google Shape;300;p2"/>
              <p:cNvSpPr/>
              <p:nvPr/>
            </p:nvSpPr>
            <p:spPr>
              <a:xfrm>
                <a:off x="6169050" y="4313375"/>
                <a:ext cx="21275" cy="15225"/>
              </a:xfrm>
              <a:custGeom>
                <a:avLst/>
                <a:gdLst/>
                <a:ahLst/>
                <a:cxnLst/>
                <a:rect l="l" t="t" r="r" b="b"/>
                <a:pathLst>
                  <a:path w="851" h="609" extrusionOk="0">
                    <a:moveTo>
                      <a:pt x="426" y="1"/>
                    </a:moveTo>
                    <a:cubicBezTo>
                      <a:pt x="359" y="1"/>
                      <a:pt x="288" y="26"/>
                      <a:pt x="221" y="87"/>
                    </a:cubicBezTo>
                    <a:lnTo>
                      <a:pt x="209" y="87"/>
                    </a:lnTo>
                    <a:lnTo>
                      <a:pt x="209" y="99"/>
                    </a:lnTo>
                    <a:cubicBezTo>
                      <a:pt x="1" y="326"/>
                      <a:pt x="207" y="608"/>
                      <a:pt x="433" y="608"/>
                    </a:cubicBezTo>
                    <a:cubicBezTo>
                      <a:pt x="503" y="608"/>
                      <a:pt x="576" y="581"/>
                      <a:pt x="638" y="516"/>
                    </a:cubicBezTo>
                    <a:cubicBezTo>
                      <a:pt x="851" y="312"/>
                      <a:pt x="661" y="1"/>
                      <a:pt x="42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" name="Google Shape;301;p2"/>
              <p:cNvSpPr/>
              <p:nvPr/>
            </p:nvSpPr>
            <p:spPr>
              <a:xfrm>
                <a:off x="6128525" y="4346450"/>
                <a:ext cx="27625" cy="20600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824" extrusionOk="0">
                    <a:moveTo>
                      <a:pt x="559" y="0"/>
                    </a:moveTo>
                    <a:cubicBezTo>
                      <a:pt x="53" y="0"/>
                      <a:pt x="0" y="778"/>
                      <a:pt x="533" y="824"/>
                    </a:cubicBezTo>
                    <a:lnTo>
                      <a:pt x="604" y="824"/>
                    </a:lnTo>
                    <a:cubicBezTo>
                      <a:pt x="1104" y="788"/>
                      <a:pt x="1104" y="50"/>
                      <a:pt x="604" y="2"/>
                    </a:cubicBezTo>
                    <a:cubicBezTo>
                      <a:pt x="589" y="1"/>
                      <a:pt x="574" y="0"/>
                      <a:pt x="55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" name="Google Shape;302;p2"/>
              <p:cNvSpPr/>
              <p:nvPr/>
            </p:nvSpPr>
            <p:spPr>
              <a:xfrm>
                <a:off x="6169000" y="4374825"/>
                <a:ext cx="21300" cy="15225"/>
              </a:xfrm>
              <a:custGeom>
                <a:avLst/>
                <a:gdLst/>
                <a:ahLst/>
                <a:cxnLst/>
                <a:rect l="l" t="t" r="r" b="b"/>
                <a:pathLst>
                  <a:path w="852" h="609" extrusionOk="0">
                    <a:moveTo>
                      <a:pt x="434" y="1"/>
                    </a:moveTo>
                    <a:cubicBezTo>
                      <a:pt x="365" y="1"/>
                      <a:pt x="291" y="28"/>
                      <a:pt x="223" y="94"/>
                    </a:cubicBezTo>
                    <a:lnTo>
                      <a:pt x="211" y="94"/>
                    </a:lnTo>
                    <a:lnTo>
                      <a:pt x="211" y="106"/>
                    </a:lnTo>
                    <a:cubicBezTo>
                      <a:pt x="1" y="325"/>
                      <a:pt x="213" y="608"/>
                      <a:pt x="441" y="608"/>
                    </a:cubicBezTo>
                    <a:cubicBezTo>
                      <a:pt x="509" y="608"/>
                      <a:pt x="579" y="583"/>
                      <a:pt x="640" y="522"/>
                    </a:cubicBezTo>
                    <a:cubicBezTo>
                      <a:pt x="851" y="311"/>
                      <a:pt x="666" y="1"/>
                      <a:pt x="43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" name="Google Shape;303;p2"/>
              <p:cNvSpPr/>
              <p:nvPr/>
            </p:nvSpPr>
            <p:spPr>
              <a:xfrm>
                <a:off x="6130225" y="4408100"/>
                <a:ext cx="23825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53" h="820" extrusionOk="0">
                    <a:moveTo>
                      <a:pt x="536" y="1"/>
                    </a:moveTo>
                    <a:cubicBezTo>
                      <a:pt x="179" y="1"/>
                      <a:pt x="0" y="442"/>
                      <a:pt x="250" y="703"/>
                    </a:cubicBezTo>
                    <a:cubicBezTo>
                      <a:pt x="335" y="784"/>
                      <a:pt x="436" y="820"/>
                      <a:pt x="536" y="820"/>
                    </a:cubicBezTo>
                    <a:cubicBezTo>
                      <a:pt x="745" y="820"/>
                      <a:pt x="945" y="660"/>
                      <a:pt x="953" y="418"/>
                    </a:cubicBezTo>
                    <a:cubicBezTo>
                      <a:pt x="953" y="191"/>
                      <a:pt x="774" y="1"/>
                      <a:pt x="54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" name="Google Shape;304;p2"/>
              <p:cNvSpPr/>
              <p:nvPr/>
            </p:nvSpPr>
            <p:spPr>
              <a:xfrm>
                <a:off x="6160575" y="4438775"/>
                <a:ext cx="241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8" extrusionOk="0">
                    <a:moveTo>
                      <a:pt x="548" y="0"/>
                    </a:moveTo>
                    <a:cubicBezTo>
                      <a:pt x="191" y="0"/>
                      <a:pt x="1" y="453"/>
                      <a:pt x="263" y="703"/>
                    </a:cubicBezTo>
                    <a:cubicBezTo>
                      <a:pt x="348" y="789"/>
                      <a:pt x="454" y="827"/>
                      <a:pt x="556" y="827"/>
                    </a:cubicBezTo>
                    <a:cubicBezTo>
                      <a:pt x="766" y="827"/>
                      <a:pt x="965" y="665"/>
                      <a:pt x="965" y="417"/>
                    </a:cubicBezTo>
                    <a:cubicBezTo>
                      <a:pt x="965" y="191"/>
                      <a:pt x="786" y="0"/>
                      <a:pt x="57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" name="Google Shape;305;p2"/>
              <p:cNvSpPr/>
              <p:nvPr/>
            </p:nvSpPr>
            <p:spPr>
              <a:xfrm>
                <a:off x="6130000" y="4469425"/>
                <a:ext cx="240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28" extrusionOk="0">
                    <a:moveTo>
                      <a:pt x="545" y="1"/>
                    </a:moveTo>
                    <a:lnTo>
                      <a:pt x="545" y="13"/>
                    </a:lnTo>
                    <a:cubicBezTo>
                      <a:pt x="540" y="12"/>
                      <a:pt x="535" y="12"/>
                      <a:pt x="530" y="12"/>
                    </a:cubicBezTo>
                    <a:cubicBezTo>
                      <a:pt x="171" y="12"/>
                      <a:pt x="1" y="445"/>
                      <a:pt x="247" y="703"/>
                    </a:cubicBezTo>
                    <a:cubicBezTo>
                      <a:pt x="333" y="789"/>
                      <a:pt x="438" y="828"/>
                      <a:pt x="541" y="828"/>
                    </a:cubicBezTo>
                    <a:cubicBezTo>
                      <a:pt x="751" y="828"/>
                      <a:pt x="950" y="665"/>
                      <a:pt x="950" y="417"/>
                    </a:cubicBezTo>
                    <a:cubicBezTo>
                      <a:pt x="962" y="203"/>
                      <a:pt x="783" y="13"/>
                      <a:pt x="55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" name="Google Shape;306;p2"/>
              <p:cNvSpPr/>
              <p:nvPr/>
            </p:nvSpPr>
            <p:spPr>
              <a:xfrm>
                <a:off x="6167425" y="4500100"/>
                <a:ext cx="17000" cy="8950"/>
              </a:xfrm>
              <a:custGeom>
                <a:avLst/>
                <a:gdLst/>
                <a:ahLst/>
                <a:cxnLst/>
                <a:rect l="l" t="t" r="r" b="b"/>
                <a:pathLst>
                  <a:path w="680" h="358" extrusionOk="0">
                    <a:moveTo>
                      <a:pt x="274" y="0"/>
                    </a:moveTo>
                    <a:lnTo>
                      <a:pt x="274" y="12"/>
                    </a:lnTo>
                    <a:cubicBezTo>
                      <a:pt x="179" y="12"/>
                      <a:pt x="72" y="48"/>
                      <a:pt x="1" y="131"/>
                    </a:cubicBezTo>
                    <a:lnTo>
                      <a:pt x="679" y="357"/>
                    </a:lnTo>
                    <a:cubicBezTo>
                      <a:pt x="655" y="155"/>
                      <a:pt x="489" y="0"/>
                      <a:pt x="27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" name="Google Shape;307;p2"/>
              <p:cNvSpPr/>
              <p:nvPr/>
            </p:nvSpPr>
            <p:spPr>
              <a:xfrm>
                <a:off x="6099250" y="3270175"/>
                <a:ext cx="24150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5" extrusionOk="0">
                    <a:moveTo>
                      <a:pt x="561" y="0"/>
                    </a:moveTo>
                    <a:cubicBezTo>
                      <a:pt x="191" y="0"/>
                      <a:pt x="1" y="441"/>
                      <a:pt x="263" y="703"/>
                    </a:cubicBezTo>
                    <a:cubicBezTo>
                      <a:pt x="343" y="787"/>
                      <a:pt x="445" y="825"/>
                      <a:pt x="546" y="825"/>
                    </a:cubicBezTo>
                    <a:cubicBezTo>
                      <a:pt x="758" y="825"/>
                      <a:pt x="965" y="659"/>
                      <a:pt x="965" y="417"/>
                    </a:cubicBezTo>
                    <a:cubicBezTo>
                      <a:pt x="965" y="191"/>
                      <a:pt x="787" y="0"/>
                      <a:pt x="56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" name="Google Shape;308;p2"/>
              <p:cNvSpPr/>
              <p:nvPr/>
            </p:nvSpPr>
            <p:spPr>
              <a:xfrm>
                <a:off x="6068900" y="3301125"/>
                <a:ext cx="28300" cy="20275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11" extrusionOk="0">
                    <a:moveTo>
                      <a:pt x="524" y="1"/>
                    </a:moveTo>
                    <a:cubicBezTo>
                      <a:pt x="1" y="48"/>
                      <a:pt x="48" y="810"/>
                      <a:pt x="572" y="810"/>
                    </a:cubicBezTo>
                    <a:cubicBezTo>
                      <a:pt x="1084" y="810"/>
                      <a:pt x="1132" y="48"/>
                      <a:pt x="60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" name="Google Shape;309;p2"/>
              <p:cNvSpPr/>
              <p:nvPr/>
            </p:nvSpPr>
            <p:spPr>
              <a:xfrm>
                <a:off x="6099250" y="3331800"/>
                <a:ext cx="241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16" extrusionOk="0">
                    <a:moveTo>
                      <a:pt x="561" y="0"/>
                    </a:moveTo>
                    <a:cubicBezTo>
                      <a:pt x="191" y="0"/>
                      <a:pt x="1" y="441"/>
                      <a:pt x="263" y="691"/>
                    </a:cubicBezTo>
                    <a:cubicBezTo>
                      <a:pt x="345" y="777"/>
                      <a:pt x="450" y="815"/>
                      <a:pt x="553" y="815"/>
                    </a:cubicBezTo>
                    <a:cubicBezTo>
                      <a:pt x="762" y="815"/>
                      <a:pt x="965" y="656"/>
                      <a:pt x="965" y="417"/>
                    </a:cubicBezTo>
                    <a:cubicBezTo>
                      <a:pt x="965" y="191"/>
                      <a:pt x="775" y="12"/>
                      <a:pt x="56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" name="Google Shape;310;p2"/>
              <p:cNvSpPr/>
              <p:nvPr/>
            </p:nvSpPr>
            <p:spPr>
              <a:xfrm>
                <a:off x="6068300" y="3362450"/>
                <a:ext cx="24150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5" extrusionOk="0">
                    <a:moveTo>
                      <a:pt x="548" y="0"/>
                    </a:moveTo>
                    <a:cubicBezTo>
                      <a:pt x="191" y="0"/>
                      <a:pt x="1" y="441"/>
                      <a:pt x="263" y="703"/>
                    </a:cubicBezTo>
                    <a:cubicBezTo>
                      <a:pt x="347" y="787"/>
                      <a:pt x="450" y="825"/>
                      <a:pt x="551" y="825"/>
                    </a:cubicBezTo>
                    <a:cubicBezTo>
                      <a:pt x="763" y="825"/>
                      <a:pt x="965" y="659"/>
                      <a:pt x="965" y="417"/>
                    </a:cubicBezTo>
                    <a:cubicBezTo>
                      <a:pt x="965" y="179"/>
                      <a:pt x="775" y="0"/>
                      <a:pt x="54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1" name="Google Shape;311;p2"/>
              <p:cNvSpPr/>
              <p:nvPr/>
            </p:nvSpPr>
            <p:spPr>
              <a:xfrm>
                <a:off x="6097850" y="3393050"/>
                <a:ext cx="279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1117" h="825" extrusionOk="0">
                    <a:moveTo>
                      <a:pt x="571" y="1"/>
                    </a:moveTo>
                    <a:cubicBezTo>
                      <a:pt x="65" y="1"/>
                      <a:pt x="1" y="778"/>
                      <a:pt x="533" y="824"/>
                    </a:cubicBezTo>
                    <a:lnTo>
                      <a:pt x="617" y="824"/>
                    </a:lnTo>
                    <a:cubicBezTo>
                      <a:pt x="1117" y="777"/>
                      <a:pt x="1117" y="50"/>
                      <a:pt x="617" y="3"/>
                    </a:cubicBezTo>
                    <a:cubicBezTo>
                      <a:pt x="601" y="1"/>
                      <a:pt x="586" y="1"/>
                      <a:pt x="57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2" name="Google Shape;312;p2"/>
              <p:cNvSpPr/>
              <p:nvPr/>
            </p:nvSpPr>
            <p:spPr>
              <a:xfrm>
                <a:off x="6082000" y="3413900"/>
                <a:ext cx="20275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811" h="816" extrusionOk="0">
                    <a:moveTo>
                      <a:pt x="393" y="0"/>
                    </a:moveTo>
                    <a:cubicBezTo>
                      <a:pt x="198" y="0"/>
                      <a:pt x="6" y="129"/>
                      <a:pt x="0" y="407"/>
                    </a:cubicBezTo>
                    <a:lnTo>
                      <a:pt x="0" y="419"/>
                    </a:lnTo>
                    <a:cubicBezTo>
                      <a:pt x="6" y="689"/>
                      <a:pt x="196" y="815"/>
                      <a:pt x="390" y="815"/>
                    </a:cubicBezTo>
                    <a:cubicBezTo>
                      <a:pt x="597" y="815"/>
                      <a:pt x="810" y="672"/>
                      <a:pt x="810" y="407"/>
                    </a:cubicBezTo>
                    <a:cubicBezTo>
                      <a:pt x="810" y="144"/>
                      <a:pt x="600" y="0"/>
                      <a:pt x="39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3" name="Google Shape;313;p2"/>
              <p:cNvSpPr/>
              <p:nvPr/>
            </p:nvSpPr>
            <p:spPr>
              <a:xfrm>
                <a:off x="6099350" y="3455025"/>
                <a:ext cx="24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16" extrusionOk="0">
                    <a:moveTo>
                      <a:pt x="542" y="0"/>
                    </a:moveTo>
                    <a:cubicBezTo>
                      <a:pt x="182" y="0"/>
                      <a:pt x="0" y="432"/>
                      <a:pt x="259" y="691"/>
                    </a:cubicBezTo>
                    <a:cubicBezTo>
                      <a:pt x="341" y="777"/>
                      <a:pt x="445" y="815"/>
                      <a:pt x="547" y="815"/>
                    </a:cubicBezTo>
                    <a:cubicBezTo>
                      <a:pt x="757" y="815"/>
                      <a:pt x="961" y="653"/>
                      <a:pt x="961" y="405"/>
                    </a:cubicBezTo>
                    <a:cubicBezTo>
                      <a:pt x="961" y="179"/>
                      <a:pt x="783" y="0"/>
                      <a:pt x="557" y="0"/>
                    </a:cubicBezTo>
                    <a:cubicBezTo>
                      <a:pt x="552" y="0"/>
                      <a:pt x="547" y="0"/>
                      <a:pt x="54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4" name="Google Shape;314;p2"/>
              <p:cNvSpPr/>
              <p:nvPr/>
            </p:nvSpPr>
            <p:spPr>
              <a:xfrm>
                <a:off x="6068900" y="3485375"/>
                <a:ext cx="28300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23" extrusionOk="0">
                    <a:moveTo>
                      <a:pt x="524" y="1"/>
                    </a:moveTo>
                    <a:cubicBezTo>
                      <a:pt x="1" y="48"/>
                      <a:pt x="48" y="822"/>
                      <a:pt x="572" y="822"/>
                    </a:cubicBezTo>
                    <a:cubicBezTo>
                      <a:pt x="1084" y="822"/>
                      <a:pt x="1132" y="48"/>
                      <a:pt x="60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5" name="Google Shape;315;p2"/>
              <p:cNvSpPr/>
              <p:nvPr/>
            </p:nvSpPr>
            <p:spPr>
              <a:xfrm>
                <a:off x="6097525" y="3516200"/>
                <a:ext cx="279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1118" h="816" extrusionOk="0">
                    <a:moveTo>
                      <a:pt x="554" y="0"/>
                    </a:moveTo>
                    <a:cubicBezTo>
                      <a:pt x="52" y="0"/>
                      <a:pt x="1" y="793"/>
                      <a:pt x="546" y="816"/>
                    </a:cubicBezTo>
                    <a:lnTo>
                      <a:pt x="630" y="816"/>
                    </a:lnTo>
                    <a:cubicBezTo>
                      <a:pt x="1118" y="768"/>
                      <a:pt x="1118" y="54"/>
                      <a:pt x="630" y="6"/>
                    </a:cubicBezTo>
                    <a:cubicBezTo>
                      <a:pt x="603" y="2"/>
                      <a:pt x="578" y="0"/>
                      <a:pt x="55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6" name="Google Shape;316;p2"/>
              <p:cNvSpPr/>
              <p:nvPr/>
            </p:nvSpPr>
            <p:spPr>
              <a:xfrm>
                <a:off x="6068300" y="3547000"/>
                <a:ext cx="24150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5" extrusionOk="0">
                    <a:moveTo>
                      <a:pt x="548" y="0"/>
                    </a:moveTo>
                    <a:cubicBezTo>
                      <a:pt x="179" y="0"/>
                      <a:pt x="1" y="441"/>
                      <a:pt x="263" y="703"/>
                    </a:cubicBezTo>
                    <a:cubicBezTo>
                      <a:pt x="347" y="787"/>
                      <a:pt x="449" y="824"/>
                      <a:pt x="549" y="824"/>
                    </a:cubicBezTo>
                    <a:cubicBezTo>
                      <a:pt x="762" y="824"/>
                      <a:pt x="965" y="656"/>
                      <a:pt x="965" y="405"/>
                    </a:cubicBezTo>
                    <a:cubicBezTo>
                      <a:pt x="965" y="179"/>
                      <a:pt x="775" y="0"/>
                      <a:pt x="54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7" name="Google Shape;317;p2"/>
              <p:cNvSpPr/>
              <p:nvPr/>
            </p:nvSpPr>
            <p:spPr>
              <a:xfrm>
                <a:off x="6099250" y="3577650"/>
                <a:ext cx="241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8" extrusionOk="0">
                    <a:moveTo>
                      <a:pt x="561" y="1"/>
                    </a:moveTo>
                    <a:cubicBezTo>
                      <a:pt x="191" y="1"/>
                      <a:pt x="1" y="441"/>
                      <a:pt x="263" y="703"/>
                    </a:cubicBezTo>
                    <a:cubicBezTo>
                      <a:pt x="345" y="789"/>
                      <a:pt x="447" y="827"/>
                      <a:pt x="548" y="827"/>
                    </a:cubicBezTo>
                    <a:cubicBezTo>
                      <a:pt x="756" y="827"/>
                      <a:pt x="957" y="665"/>
                      <a:pt x="965" y="417"/>
                    </a:cubicBezTo>
                    <a:cubicBezTo>
                      <a:pt x="965" y="191"/>
                      <a:pt x="787" y="1"/>
                      <a:pt x="56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8" name="Google Shape;318;p2"/>
              <p:cNvSpPr/>
              <p:nvPr/>
            </p:nvSpPr>
            <p:spPr>
              <a:xfrm>
                <a:off x="6068900" y="3608375"/>
                <a:ext cx="28300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20" extrusionOk="0">
                    <a:moveTo>
                      <a:pt x="566" y="1"/>
                    </a:moveTo>
                    <a:cubicBezTo>
                      <a:pt x="551" y="1"/>
                      <a:pt x="536" y="4"/>
                      <a:pt x="524" y="10"/>
                    </a:cubicBezTo>
                    <a:cubicBezTo>
                      <a:pt x="1" y="57"/>
                      <a:pt x="48" y="819"/>
                      <a:pt x="572" y="819"/>
                    </a:cubicBezTo>
                    <a:cubicBezTo>
                      <a:pt x="1084" y="819"/>
                      <a:pt x="1132" y="57"/>
                      <a:pt x="608" y="10"/>
                    </a:cubicBezTo>
                    <a:cubicBezTo>
                      <a:pt x="596" y="4"/>
                      <a:pt x="581" y="1"/>
                      <a:pt x="56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9" name="Google Shape;319;p2"/>
              <p:cNvSpPr/>
              <p:nvPr/>
            </p:nvSpPr>
            <p:spPr>
              <a:xfrm>
                <a:off x="6099350" y="3639250"/>
                <a:ext cx="24050" cy="20425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17" extrusionOk="0">
                    <a:moveTo>
                      <a:pt x="542" y="1"/>
                    </a:moveTo>
                    <a:cubicBezTo>
                      <a:pt x="182" y="1"/>
                      <a:pt x="0" y="433"/>
                      <a:pt x="259" y="692"/>
                    </a:cubicBezTo>
                    <a:cubicBezTo>
                      <a:pt x="341" y="778"/>
                      <a:pt x="444" y="817"/>
                      <a:pt x="546" y="817"/>
                    </a:cubicBezTo>
                    <a:cubicBezTo>
                      <a:pt x="753" y="817"/>
                      <a:pt x="953" y="657"/>
                      <a:pt x="961" y="418"/>
                    </a:cubicBezTo>
                    <a:lnTo>
                      <a:pt x="961" y="406"/>
                    </a:lnTo>
                    <a:cubicBezTo>
                      <a:pt x="961" y="180"/>
                      <a:pt x="771" y="1"/>
                      <a:pt x="557" y="1"/>
                    </a:cubicBezTo>
                    <a:cubicBezTo>
                      <a:pt x="552" y="1"/>
                      <a:pt x="547" y="1"/>
                      <a:pt x="54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0" name="Google Shape;320;p2"/>
              <p:cNvSpPr/>
              <p:nvPr/>
            </p:nvSpPr>
            <p:spPr>
              <a:xfrm>
                <a:off x="6068300" y="3669925"/>
                <a:ext cx="24150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5" extrusionOk="0">
                    <a:moveTo>
                      <a:pt x="548" y="1"/>
                    </a:moveTo>
                    <a:cubicBezTo>
                      <a:pt x="191" y="1"/>
                      <a:pt x="1" y="441"/>
                      <a:pt x="263" y="703"/>
                    </a:cubicBezTo>
                    <a:cubicBezTo>
                      <a:pt x="347" y="787"/>
                      <a:pt x="449" y="824"/>
                      <a:pt x="549" y="824"/>
                    </a:cubicBezTo>
                    <a:cubicBezTo>
                      <a:pt x="762" y="824"/>
                      <a:pt x="965" y="656"/>
                      <a:pt x="965" y="405"/>
                    </a:cubicBezTo>
                    <a:cubicBezTo>
                      <a:pt x="965" y="179"/>
                      <a:pt x="775" y="1"/>
                      <a:pt x="54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1" name="Google Shape;321;p2"/>
              <p:cNvSpPr/>
              <p:nvPr/>
            </p:nvSpPr>
            <p:spPr>
              <a:xfrm>
                <a:off x="6097850" y="3700525"/>
                <a:ext cx="279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1117" h="825" extrusionOk="0">
                    <a:moveTo>
                      <a:pt x="571" y="1"/>
                    </a:moveTo>
                    <a:cubicBezTo>
                      <a:pt x="65" y="1"/>
                      <a:pt x="1" y="778"/>
                      <a:pt x="533" y="824"/>
                    </a:cubicBezTo>
                    <a:lnTo>
                      <a:pt x="617" y="824"/>
                    </a:lnTo>
                    <a:cubicBezTo>
                      <a:pt x="1117" y="777"/>
                      <a:pt x="1117" y="51"/>
                      <a:pt x="617" y="3"/>
                    </a:cubicBezTo>
                    <a:cubicBezTo>
                      <a:pt x="601" y="2"/>
                      <a:pt x="586" y="1"/>
                      <a:pt x="57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2" name="Google Shape;322;p2"/>
              <p:cNvSpPr/>
              <p:nvPr/>
            </p:nvSpPr>
            <p:spPr>
              <a:xfrm>
                <a:off x="6068300" y="3731250"/>
                <a:ext cx="241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8" extrusionOk="0">
                    <a:moveTo>
                      <a:pt x="548" y="0"/>
                    </a:moveTo>
                    <a:cubicBezTo>
                      <a:pt x="191" y="0"/>
                      <a:pt x="1" y="453"/>
                      <a:pt x="263" y="703"/>
                    </a:cubicBezTo>
                    <a:cubicBezTo>
                      <a:pt x="349" y="789"/>
                      <a:pt x="454" y="827"/>
                      <a:pt x="556" y="827"/>
                    </a:cubicBezTo>
                    <a:cubicBezTo>
                      <a:pt x="766" y="827"/>
                      <a:pt x="965" y="665"/>
                      <a:pt x="965" y="417"/>
                    </a:cubicBezTo>
                    <a:cubicBezTo>
                      <a:pt x="965" y="191"/>
                      <a:pt x="775" y="0"/>
                      <a:pt x="54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3" name="Google Shape;323;p2"/>
              <p:cNvSpPr/>
              <p:nvPr/>
            </p:nvSpPr>
            <p:spPr>
              <a:xfrm>
                <a:off x="6099350" y="3762200"/>
                <a:ext cx="24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16" extrusionOk="0">
                    <a:moveTo>
                      <a:pt x="542" y="0"/>
                    </a:moveTo>
                    <a:cubicBezTo>
                      <a:pt x="182" y="0"/>
                      <a:pt x="0" y="433"/>
                      <a:pt x="259" y="691"/>
                    </a:cubicBezTo>
                    <a:cubicBezTo>
                      <a:pt x="341" y="777"/>
                      <a:pt x="445" y="815"/>
                      <a:pt x="547" y="815"/>
                    </a:cubicBezTo>
                    <a:cubicBezTo>
                      <a:pt x="757" y="815"/>
                      <a:pt x="961" y="653"/>
                      <a:pt x="961" y="405"/>
                    </a:cubicBezTo>
                    <a:cubicBezTo>
                      <a:pt x="961" y="191"/>
                      <a:pt x="771" y="0"/>
                      <a:pt x="557" y="0"/>
                    </a:cubicBezTo>
                    <a:cubicBezTo>
                      <a:pt x="552" y="0"/>
                      <a:pt x="547" y="0"/>
                      <a:pt x="54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4" name="Google Shape;324;p2"/>
              <p:cNvSpPr/>
              <p:nvPr/>
            </p:nvSpPr>
            <p:spPr>
              <a:xfrm>
                <a:off x="6068900" y="3792850"/>
                <a:ext cx="28300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23" extrusionOk="0">
                    <a:moveTo>
                      <a:pt x="524" y="1"/>
                    </a:moveTo>
                    <a:cubicBezTo>
                      <a:pt x="1" y="48"/>
                      <a:pt x="48" y="822"/>
                      <a:pt x="572" y="822"/>
                    </a:cubicBezTo>
                    <a:cubicBezTo>
                      <a:pt x="1084" y="822"/>
                      <a:pt x="1132" y="48"/>
                      <a:pt x="60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5" name="Google Shape;325;p2"/>
              <p:cNvSpPr/>
              <p:nvPr/>
            </p:nvSpPr>
            <p:spPr>
              <a:xfrm>
                <a:off x="6099250" y="3823525"/>
                <a:ext cx="24150" cy="2067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7" extrusionOk="0">
                    <a:moveTo>
                      <a:pt x="561" y="0"/>
                    </a:moveTo>
                    <a:cubicBezTo>
                      <a:pt x="191" y="0"/>
                      <a:pt x="1" y="441"/>
                      <a:pt x="263" y="703"/>
                    </a:cubicBezTo>
                    <a:cubicBezTo>
                      <a:pt x="345" y="788"/>
                      <a:pt x="449" y="827"/>
                      <a:pt x="551" y="827"/>
                    </a:cubicBezTo>
                    <a:cubicBezTo>
                      <a:pt x="761" y="827"/>
                      <a:pt x="965" y="665"/>
                      <a:pt x="965" y="417"/>
                    </a:cubicBezTo>
                    <a:cubicBezTo>
                      <a:pt x="965" y="191"/>
                      <a:pt x="775" y="12"/>
                      <a:pt x="561" y="12"/>
                    </a:cubicBezTo>
                    <a:lnTo>
                      <a:pt x="561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6" name="Google Shape;326;p2"/>
              <p:cNvSpPr/>
              <p:nvPr/>
            </p:nvSpPr>
            <p:spPr>
              <a:xfrm>
                <a:off x="6068300" y="3854475"/>
                <a:ext cx="24150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0" extrusionOk="0">
                    <a:moveTo>
                      <a:pt x="548" y="0"/>
                    </a:moveTo>
                    <a:cubicBezTo>
                      <a:pt x="191" y="0"/>
                      <a:pt x="1" y="441"/>
                      <a:pt x="263" y="703"/>
                    </a:cubicBezTo>
                    <a:cubicBezTo>
                      <a:pt x="347" y="783"/>
                      <a:pt x="449" y="819"/>
                      <a:pt x="549" y="819"/>
                    </a:cubicBezTo>
                    <a:cubicBezTo>
                      <a:pt x="762" y="819"/>
                      <a:pt x="965" y="656"/>
                      <a:pt x="965" y="405"/>
                    </a:cubicBezTo>
                    <a:cubicBezTo>
                      <a:pt x="965" y="179"/>
                      <a:pt x="775" y="0"/>
                      <a:pt x="54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7" name="Google Shape;327;p2"/>
              <p:cNvSpPr/>
              <p:nvPr/>
            </p:nvSpPr>
            <p:spPr>
              <a:xfrm>
                <a:off x="6097525" y="3885000"/>
                <a:ext cx="279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1118" h="828" extrusionOk="0">
                    <a:moveTo>
                      <a:pt x="555" y="0"/>
                    </a:moveTo>
                    <a:cubicBezTo>
                      <a:pt x="52" y="0"/>
                      <a:pt x="1" y="805"/>
                      <a:pt x="546" y="827"/>
                    </a:cubicBezTo>
                    <a:lnTo>
                      <a:pt x="630" y="827"/>
                    </a:lnTo>
                    <a:cubicBezTo>
                      <a:pt x="1118" y="768"/>
                      <a:pt x="1118" y="53"/>
                      <a:pt x="630" y="6"/>
                    </a:cubicBezTo>
                    <a:cubicBezTo>
                      <a:pt x="604" y="2"/>
                      <a:pt x="579" y="0"/>
                      <a:pt x="55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8" name="Google Shape;328;p2"/>
              <p:cNvSpPr/>
              <p:nvPr/>
            </p:nvSpPr>
            <p:spPr>
              <a:xfrm>
                <a:off x="6068300" y="3915800"/>
                <a:ext cx="24150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5" extrusionOk="0">
                    <a:moveTo>
                      <a:pt x="548" y="0"/>
                    </a:moveTo>
                    <a:cubicBezTo>
                      <a:pt x="191" y="0"/>
                      <a:pt x="1" y="441"/>
                      <a:pt x="263" y="703"/>
                    </a:cubicBezTo>
                    <a:cubicBezTo>
                      <a:pt x="347" y="787"/>
                      <a:pt x="450" y="824"/>
                      <a:pt x="551" y="824"/>
                    </a:cubicBezTo>
                    <a:cubicBezTo>
                      <a:pt x="763" y="824"/>
                      <a:pt x="965" y="659"/>
                      <a:pt x="965" y="417"/>
                    </a:cubicBezTo>
                    <a:cubicBezTo>
                      <a:pt x="965" y="191"/>
                      <a:pt x="775" y="0"/>
                      <a:pt x="54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9" name="Google Shape;329;p2"/>
              <p:cNvSpPr/>
              <p:nvPr/>
            </p:nvSpPr>
            <p:spPr>
              <a:xfrm>
                <a:off x="6099550" y="3946450"/>
                <a:ext cx="24150" cy="2085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34" extrusionOk="0">
                    <a:moveTo>
                      <a:pt x="549" y="0"/>
                    </a:moveTo>
                    <a:lnTo>
                      <a:pt x="549" y="12"/>
                    </a:lnTo>
                    <a:cubicBezTo>
                      <a:pt x="1" y="12"/>
                      <a:pt x="1" y="834"/>
                      <a:pt x="549" y="834"/>
                    </a:cubicBezTo>
                    <a:cubicBezTo>
                      <a:pt x="775" y="834"/>
                      <a:pt x="953" y="643"/>
                      <a:pt x="953" y="417"/>
                    </a:cubicBezTo>
                    <a:cubicBezTo>
                      <a:pt x="965" y="191"/>
                      <a:pt x="787" y="0"/>
                      <a:pt x="5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0" name="Google Shape;330;p2"/>
              <p:cNvSpPr/>
              <p:nvPr/>
            </p:nvSpPr>
            <p:spPr>
              <a:xfrm>
                <a:off x="6068900" y="3977400"/>
                <a:ext cx="28300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23" extrusionOk="0">
                    <a:moveTo>
                      <a:pt x="524" y="1"/>
                    </a:moveTo>
                    <a:cubicBezTo>
                      <a:pt x="1" y="48"/>
                      <a:pt x="48" y="822"/>
                      <a:pt x="572" y="822"/>
                    </a:cubicBezTo>
                    <a:cubicBezTo>
                      <a:pt x="1084" y="822"/>
                      <a:pt x="1132" y="48"/>
                      <a:pt x="60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1" name="Google Shape;331;p2"/>
              <p:cNvSpPr/>
              <p:nvPr/>
            </p:nvSpPr>
            <p:spPr>
              <a:xfrm>
                <a:off x="6097850" y="4008025"/>
                <a:ext cx="27925" cy="20600"/>
              </a:xfrm>
              <a:custGeom>
                <a:avLst/>
                <a:gdLst/>
                <a:ahLst/>
                <a:cxnLst/>
                <a:rect l="l" t="t" r="r" b="b"/>
                <a:pathLst>
                  <a:path w="1117" h="824" extrusionOk="0">
                    <a:moveTo>
                      <a:pt x="571" y="0"/>
                    </a:moveTo>
                    <a:cubicBezTo>
                      <a:pt x="65" y="0"/>
                      <a:pt x="1" y="777"/>
                      <a:pt x="533" y="824"/>
                    </a:cubicBezTo>
                    <a:lnTo>
                      <a:pt x="617" y="824"/>
                    </a:lnTo>
                    <a:cubicBezTo>
                      <a:pt x="1117" y="776"/>
                      <a:pt x="1117" y="50"/>
                      <a:pt x="617" y="2"/>
                    </a:cubicBezTo>
                    <a:cubicBezTo>
                      <a:pt x="601" y="1"/>
                      <a:pt x="586" y="0"/>
                      <a:pt x="57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2" name="Google Shape;332;p2"/>
              <p:cNvSpPr/>
              <p:nvPr/>
            </p:nvSpPr>
            <p:spPr>
              <a:xfrm>
                <a:off x="6068300" y="4038725"/>
                <a:ext cx="24150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5" extrusionOk="0">
                    <a:moveTo>
                      <a:pt x="548" y="0"/>
                    </a:moveTo>
                    <a:cubicBezTo>
                      <a:pt x="191" y="0"/>
                      <a:pt x="1" y="441"/>
                      <a:pt x="263" y="703"/>
                    </a:cubicBezTo>
                    <a:cubicBezTo>
                      <a:pt x="347" y="787"/>
                      <a:pt x="450" y="825"/>
                      <a:pt x="551" y="825"/>
                    </a:cubicBezTo>
                    <a:cubicBezTo>
                      <a:pt x="763" y="825"/>
                      <a:pt x="965" y="659"/>
                      <a:pt x="965" y="417"/>
                    </a:cubicBezTo>
                    <a:cubicBezTo>
                      <a:pt x="965" y="191"/>
                      <a:pt x="775" y="0"/>
                      <a:pt x="54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3" name="Google Shape;333;p2"/>
              <p:cNvSpPr/>
              <p:nvPr/>
            </p:nvSpPr>
            <p:spPr>
              <a:xfrm>
                <a:off x="6099350" y="4069675"/>
                <a:ext cx="24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16" extrusionOk="0">
                    <a:moveTo>
                      <a:pt x="542" y="0"/>
                    </a:moveTo>
                    <a:cubicBezTo>
                      <a:pt x="182" y="0"/>
                      <a:pt x="0" y="433"/>
                      <a:pt x="259" y="691"/>
                    </a:cubicBezTo>
                    <a:cubicBezTo>
                      <a:pt x="341" y="777"/>
                      <a:pt x="443" y="816"/>
                      <a:pt x="544" y="816"/>
                    </a:cubicBezTo>
                    <a:cubicBezTo>
                      <a:pt x="752" y="816"/>
                      <a:pt x="953" y="654"/>
                      <a:pt x="961" y="405"/>
                    </a:cubicBezTo>
                    <a:cubicBezTo>
                      <a:pt x="949" y="191"/>
                      <a:pt x="771" y="1"/>
                      <a:pt x="557" y="1"/>
                    </a:cubicBezTo>
                    <a:cubicBezTo>
                      <a:pt x="552" y="0"/>
                      <a:pt x="547" y="0"/>
                      <a:pt x="54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4" name="Google Shape;334;p2"/>
              <p:cNvSpPr/>
              <p:nvPr/>
            </p:nvSpPr>
            <p:spPr>
              <a:xfrm>
                <a:off x="6068900" y="4100325"/>
                <a:ext cx="28300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23" extrusionOk="0">
                    <a:moveTo>
                      <a:pt x="524" y="1"/>
                    </a:moveTo>
                    <a:cubicBezTo>
                      <a:pt x="1" y="49"/>
                      <a:pt x="48" y="822"/>
                      <a:pt x="572" y="822"/>
                    </a:cubicBezTo>
                    <a:cubicBezTo>
                      <a:pt x="1084" y="822"/>
                      <a:pt x="1132" y="49"/>
                      <a:pt x="60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5" name="Google Shape;335;p2"/>
              <p:cNvSpPr/>
              <p:nvPr/>
            </p:nvSpPr>
            <p:spPr>
              <a:xfrm>
                <a:off x="6099250" y="4131000"/>
                <a:ext cx="241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8" extrusionOk="0">
                    <a:moveTo>
                      <a:pt x="561" y="0"/>
                    </a:moveTo>
                    <a:cubicBezTo>
                      <a:pt x="191" y="0"/>
                      <a:pt x="1" y="441"/>
                      <a:pt x="263" y="703"/>
                    </a:cubicBezTo>
                    <a:cubicBezTo>
                      <a:pt x="345" y="789"/>
                      <a:pt x="447" y="827"/>
                      <a:pt x="548" y="827"/>
                    </a:cubicBezTo>
                    <a:cubicBezTo>
                      <a:pt x="756" y="827"/>
                      <a:pt x="957" y="665"/>
                      <a:pt x="965" y="417"/>
                    </a:cubicBezTo>
                    <a:cubicBezTo>
                      <a:pt x="965" y="191"/>
                      <a:pt x="775" y="12"/>
                      <a:pt x="561" y="12"/>
                    </a:cubicBezTo>
                    <a:lnTo>
                      <a:pt x="561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6" name="Google Shape;336;p2"/>
              <p:cNvSpPr/>
              <p:nvPr/>
            </p:nvSpPr>
            <p:spPr>
              <a:xfrm>
                <a:off x="6068300" y="4161950"/>
                <a:ext cx="241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16" extrusionOk="0">
                    <a:moveTo>
                      <a:pt x="548" y="1"/>
                    </a:moveTo>
                    <a:cubicBezTo>
                      <a:pt x="191" y="1"/>
                      <a:pt x="1" y="441"/>
                      <a:pt x="263" y="691"/>
                    </a:cubicBezTo>
                    <a:cubicBezTo>
                      <a:pt x="349" y="777"/>
                      <a:pt x="454" y="815"/>
                      <a:pt x="556" y="815"/>
                    </a:cubicBezTo>
                    <a:cubicBezTo>
                      <a:pt x="766" y="815"/>
                      <a:pt x="965" y="653"/>
                      <a:pt x="965" y="405"/>
                    </a:cubicBezTo>
                    <a:cubicBezTo>
                      <a:pt x="965" y="179"/>
                      <a:pt x="775" y="1"/>
                      <a:pt x="54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7" name="Google Shape;337;p2"/>
              <p:cNvSpPr/>
              <p:nvPr/>
            </p:nvSpPr>
            <p:spPr>
              <a:xfrm>
                <a:off x="6097875" y="4192550"/>
                <a:ext cx="27900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1116" h="825" extrusionOk="0">
                    <a:moveTo>
                      <a:pt x="570" y="1"/>
                    </a:moveTo>
                    <a:cubicBezTo>
                      <a:pt x="64" y="1"/>
                      <a:pt x="0" y="767"/>
                      <a:pt x="532" y="824"/>
                    </a:cubicBezTo>
                    <a:lnTo>
                      <a:pt x="616" y="824"/>
                    </a:lnTo>
                    <a:cubicBezTo>
                      <a:pt x="1116" y="777"/>
                      <a:pt x="1116" y="39"/>
                      <a:pt x="616" y="3"/>
                    </a:cubicBezTo>
                    <a:cubicBezTo>
                      <a:pt x="600" y="2"/>
                      <a:pt x="585" y="1"/>
                      <a:pt x="57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8" name="Google Shape;338;p2"/>
              <p:cNvSpPr/>
              <p:nvPr/>
            </p:nvSpPr>
            <p:spPr>
              <a:xfrm>
                <a:off x="6068300" y="4223275"/>
                <a:ext cx="24150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5" extrusionOk="0">
                    <a:moveTo>
                      <a:pt x="548" y="0"/>
                    </a:moveTo>
                    <a:cubicBezTo>
                      <a:pt x="191" y="0"/>
                      <a:pt x="1" y="441"/>
                      <a:pt x="263" y="703"/>
                    </a:cubicBezTo>
                    <a:cubicBezTo>
                      <a:pt x="347" y="787"/>
                      <a:pt x="450" y="825"/>
                      <a:pt x="551" y="825"/>
                    </a:cubicBezTo>
                    <a:cubicBezTo>
                      <a:pt x="763" y="825"/>
                      <a:pt x="965" y="659"/>
                      <a:pt x="965" y="417"/>
                    </a:cubicBezTo>
                    <a:cubicBezTo>
                      <a:pt x="965" y="179"/>
                      <a:pt x="775" y="0"/>
                      <a:pt x="54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9" name="Google Shape;339;p2"/>
              <p:cNvSpPr/>
              <p:nvPr/>
            </p:nvSpPr>
            <p:spPr>
              <a:xfrm>
                <a:off x="6099350" y="4254225"/>
                <a:ext cx="24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16" extrusionOk="0">
                    <a:moveTo>
                      <a:pt x="542" y="0"/>
                    </a:moveTo>
                    <a:cubicBezTo>
                      <a:pt x="182" y="0"/>
                      <a:pt x="0" y="433"/>
                      <a:pt x="259" y="691"/>
                    </a:cubicBezTo>
                    <a:cubicBezTo>
                      <a:pt x="341" y="777"/>
                      <a:pt x="445" y="815"/>
                      <a:pt x="547" y="815"/>
                    </a:cubicBezTo>
                    <a:cubicBezTo>
                      <a:pt x="757" y="815"/>
                      <a:pt x="961" y="653"/>
                      <a:pt x="961" y="405"/>
                    </a:cubicBezTo>
                    <a:cubicBezTo>
                      <a:pt x="949" y="191"/>
                      <a:pt x="771" y="12"/>
                      <a:pt x="557" y="12"/>
                    </a:cubicBezTo>
                    <a:lnTo>
                      <a:pt x="557" y="0"/>
                    </a:lnTo>
                    <a:cubicBezTo>
                      <a:pt x="552" y="0"/>
                      <a:pt x="547" y="0"/>
                      <a:pt x="54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0" name="Google Shape;340;p2"/>
              <p:cNvSpPr/>
              <p:nvPr/>
            </p:nvSpPr>
            <p:spPr>
              <a:xfrm>
                <a:off x="6068900" y="4284650"/>
                <a:ext cx="28300" cy="20800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32" extrusionOk="0">
                    <a:moveTo>
                      <a:pt x="566" y="1"/>
                    </a:moveTo>
                    <a:cubicBezTo>
                      <a:pt x="551" y="1"/>
                      <a:pt x="536" y="4"/>
                      <a:pt x="524" y="10"/>
                    </a:cubicBezTo>
                    <a:cubicBezTo>
                      <a:pt x="1" y="57"/>
                      <a:pt x="48" y="831"/>
                      <a:pt x="572" y="831"/>
                    </a:cubicBezTo>
                    <a:cubicBezTo>
                      <a:pt x="1084" y="831"/>
                      <a:pt x="1132" y="57"/>
                      <a:pt x="608" y="10"/>
                    </a:cubicBezTo>
                    <a:cubicBezTo>
                      <a:pt x="596" y="4"/>
                      <a:pt x="581" y="1"/>
                      <a:pt x="56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1" name="Google Shape;341;p2"/>
              <p:cNvSpPr/>
              <p:nvPr/>
            </p:nvSpPr>
            <p:spPr>
              <a:xfrm>
                <a:off x="6099250" y="4315550"/>
                <a:ext cx="24150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5" extrusionOk="0">
                    <a:moveTo>
                      <a:pt x="561" y="0"/>
                    </a:moveTo>
                    <a:cubicBezTo>
                      <a:pt x="191" y="0"/>
                      <a:pt x="1" y="441"/>
                      <a:pt x="263" y="703"/>
                    </a:cubicBezTo>
                    <a:cubicBezTo>
                      <a:pt x="343" y="787"/>
                      <a:pt x="445" y="824"/>
                      <a:pt x="546" y="824"/>
                    </a:cubicBezTo>
                    <a:cubicBezTo>
                      <a:pt x="758" y="824"/>
                      <a:pt x="965" y="659"/>
                      <a:pt x="965" y="417"/>
                    </a:cubicBezTo>
                    <a:cubicBezTo>
                      <a:pt x="965" y="191"/>
                      <a:pt x="775" y="12"/>
                      <a:pt x="561" y="12"/>
                    </a:cubicBezTo>
                    <a:lnTo>
                      <a:pt x="561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2" name="Google Shape;342;p2"/>
              <p:cNvSpPr/>
              <p:nvPr/>
            </p:nvSpPr>
            <p:spPr>
              <a:xfrm>
                <a:off x="6068300" y="4346200"/>
                <a:ext cx="24150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5" extrusionOk="0">
                    <a:moveTo>
                      <a:pt x="548" y="0"/>
                    </a:moveTo>
                    <a:cubicBezTo>
                      <a:pt x="191" y="0"/>
                      <a:pt x="1" y="441"/>
                      <a:pt x="263" y="703"/>
                    </a:cubicBezTo>
                    <a:cubicBezTo>
                      <a:pt x="347" y="787"/>
                      <a:pt x="450" y="825"/>
                      <a:pt x="551" y="825"/>
                    </a:cubicBezTo>
                    <a:cubicBezTo>
                      <a:pt x="763" y="825"/>
                      <a:pt x="965" y="659"/>
                      <a:pt x="965" y="417"/>
                    </a:cubicBezTo>
                    <a:cubicBezTo>
                      <a:pt x="965" y="191"/>
                      <a:pt x="775" y="0"/>
                      <a:pt x="54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3" name="Google Shape;343;p2"/>
              <p:cNvSpPr/>
              <p:nvPr/>
            </p:nvSpPr>
            <p:spPr>
              <a:xfrm>
                <a:off x="6099550" y="4377150"/>
                <a:ext cx="23850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954" h="823" extrusionOk="0">
                    <a:moveTo>
                      <a:pt x="549" y="1"/>
                    </a:moveTo>
                    <a:cubicBezTo>
                      <a:pt x="1" y="1"/>
                      <a:pt x="1" y="822"/>
                      <a:pt x="549" y="822"/>
                    </a:cubicBezTo>
                    <a:cubicBezTo>
                      <a:pt x="775" y="822"/>
                      <a:pt x="953" y="632"/>
                      <a:pt x="953" y="406"/>
                    </a:cubicBezTo>
                    <a:cubicBezTo>
                      <a:pt x="953" y="179"/>
                      <a:pt x="775" y="1"/>
                      <a:pt x="54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4" name="Google Shape;344;p2"/>
              <p:cNvSpPr/>
              <p:nvPr/>
            </p:nvSpPr>
            <p:spPr>
              <a:xfrm>
                <a:off x="6068300" y="4407825"/>
                <a:ext cx="24150" cy="2060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4" extrusionOk="0">
                    <a:moveTo>
                      <a:pt x="548" y="0"/>
                    </a:moveTo>
                    <a:cubicBezTo>
                      <a:pt x="179" y="0"/>
                      <a:pt x="1" y="441"/>
                      <a:pt x="263" y="703"/>
                    </a:cubicBezTo>
                    <a:cubicBezTo>
                      <a:pt x="347" y="787"/>
                      <a:pt x="449" y="824"/>
                      <a:pt x="549" y="824"/>
                    </a:cubicBezTo>
                    <a:cubicBezTo>
                      <a:pt x="762" y="824"/>
                      <a:pt x="965" y="656"/>
                      <a:pt x="965" y="405"/>
                    </a:cubicBezTo>
                    <a:cubicBezTo>
                      <a:pt x="965" y="179"/>
                      <a:pt x="775" y="0"/>
                      <a:pt x="54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5" name="Google Shape;345;p2"/>
              <p:cNvSpPr/>
              <p:nvPr/>
            </p:nvSpPr>
            <p:spPr>
              <a:xfrm>
                <a:off x="6099550" y="4438475"/>
                <a:ext cx="2385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954" h="822" extrusionOk="0">
                    <a:moveTo>
                      <a:pt x="549" y="0"/>
                    </a:moveTo>
                    <a:cubicBezTo>
                      <a:pt x="1" y="0"/>
                      <a:pt x="1" y="822"/>
                      <a:pt x="549" y="822"/>
                    </a:cubicBezTo>
                    <a:cubicBezTo>
                      <a:pt x="775" y="822"/>
                      <a:pt x="953" y="643"/>
                      <a:pt x="953" y="417"/>
                    </a:cubicBezTo>
                    <a:cubicBezTo>
                      <a:pt x="953" y="191"/>
                      <a:pt x="775" y="12"/>
                      <a:pt x="549" y="12"/>
                    </a:cubicBezTo>
                    <a:lnTo>
                      <a:pt x="54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6" name="Google Shape;346;p2"/>
              <p:cNvSpPr/>
              <p:nvPr/>
            </p:nvSpPr>
            <p:spPr>
              <a:xfrm>
                <a:off x="6075150" y="4469125"/>
                <a:ext cx="17300" cy="8675"/>
              </a:xfrm>
              <a:custGeom>
                <a:avLst/>
                <a:gdLst/>
                <a:ahLst/>
                <a:cxnLst/>
                <a:rect l="l" t="t" r="r" b="b"/>
                <a:pathLst>
                  <a:path w="692" h="347" extrusionOk="0">
                    <a:moveTo>
                      <a:pt x="274" y="1"/>
                    </a:moveTo>
                    <a:cubicBezTo>
                      <a:pt x="179" y="13"/>
                      <a:pt x="84" y="48"/>
                      <a:pt x="1" y="120"/>
                    </a:cubicBezTo>
                    <a:lnTo>
                      <a:pt x="691" y="346"/>
                    </a:lnTo>
                    <a:cubicBezTo>
                      <a:pt x="657" y="152"/>
                      <a:pt x="491" y="12"/>
                      <a:pt x="298" y="12"/>
                    </a:cubicBezTo>
                    <a:cubicBezTo>
                      <a:pt x="290" y="12"/>
                      <a:pt x="282" y="12"/>
                      <a:pt x="274" y="13"/>
                    </a:cubicBezTo>
                    <a:lnTo>
                      <a:pt x="274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7" name="Google Shape;347;p2"/>
              <p:cNvSpPr/>
              <p:nvPr/>
            </p:nvSpPr>
            <p:spPr>
              <a:xfrm>
                <a:off x="6047475" y="3285650"/>
                <a:ext cx="13125" cy="5100"/>
              </a:xfrm>
              <a:custGeom>
                <a:avLst/>
                <a:gdLst/>
                <a:ahLst/>
                <a:cxnLst/>
                <a:rect l="l" t="t" r="r" b="b"/>
                <a:pathLst>
                  <a:path w="525" h="204" extrusionOk="0">
                    <a:moveTo>
                      <a:pt x="524" y="1"/>
                    </a:moveTo>
                    <a:lnTo>
                      <a:pt x="0" y="167"/>
                    </a:lnTo>
                    <a:cubicBezTo>
                      <a:pt x="48" y="191"/>
                      <a:pt x="107" y="203"/>
                      <a:pt x="179" y="203"/>
                    </a:cubicBezTo>
                    <a:cubicBezTo>
                      <a:pt x="322" y="203"/>
                      <a:pt x="453" y="132"/>
                      <a:pt x="52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8" name="Google Shape;348;p2"/>
              <p:cNvSpPr/>
              <p:nvPr/>
            </p:nvSpPr>
            <p:spPr>
              <a:xfrm>
                <a:off x="6007275" y="3301125"/>
                <a:ext cx="24150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5" extrusionOk="0">
                    <a:moveTo>
                      <a:pt x="549" y="1"/>
                    </a:moveTo>
                    <a:cubicBezTo>
                      <a:pt x="180" y="1"/>
                      <a:pt x="1" y="441"/>
                      <a:pt x="263" y="703"/>
                    </a:cubicBezTo>
                    <a:cubicBezTo>
                      <a:pt x="347" y="787"/>
                      <a:pt x="449" y="825"/>
                      <a:pt x="549" y="825"/>
                    </a:cubicBezTo>
                    <a:cubicBezTo>
                      <a:pt x="762" y="825"/>
                      <a:pt x="965" y="656"/>
                      <a:pt x="965" y="406"/>
                    </a:cubicBezTo>
                    <a:cubicBezTo>
                      <a:pt x="965" y="179"/>
                      <a:pt x="787" y="1"/>
                      <a:pt x="56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9" name="Google Shape;349;p2"/>
              <p:cNvSpPr/>
              <p:nvPr/>
            </p:nvSpPr>
            <p:spPr>
              <a:xfrm>
                <a:off x="6037950" y="3331800"/>
                <a:ext cx="241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5" extrusionOk="0">
                    <a:moveTo>
                      <a:pt x="560" y="0"/>
                    </a:moveTo>
                    <a:cubicBezTo>
                      <a:pt x="191" y="0"/>
                      <a:pt x="0" y="441"/>
                      <a:pt x="262" y="703"/>
                    </a:cubicBezTo>
                    <a:cubicBezTo>
                      <a:pt x="347" y="787"/>
                      <a:pt x="450" y="824"/>
                      <a:pt x="550" y="824"/>
                    </a:cubicBezTo>
                    <a:cubicBezTo>
                      <a:pt x="762" y="824"/>
                      <a:pt x="965" y="659"/>
                      <a:pt x="965" y="417"/>
                    </a:cubicBezTo>
                    <a:cubicBezTo>
                      <a:pt x="965" y="191"/>
                      <a:pt x="786" y="0"/>
                      <a:pt x="5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0" name="Google Shape;350;p2"/>
              <p:cNvSpPr/>
              <p:nvPr/>
            </p:nvSpPr>
            <p:spPr>
              <a:xfrm>
                <a:off x="6007275" y="3362450"/>
                <a:ext cx="24150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5" extrusionOk="0">
                    <a:moveTo>
                      <a:pt x="549" y="0"/>
                    </a:moveTo>
                    <a:cubicBezTo>
                      <a:pt x="191" y="0"/>
                      <a:pt x="1" y="453"/>
                      <a:pt x="263" y="703"/>
                    </a:cubicBezTo>
                    <a:cubicBezTo>
                      <a:pt x="347" y="787"/>
                      <a:pt x="450" y="825"/>
                      <a:pt x="551" y="825"/>
                    </a:cubicBezTo>
                    <a:cubicBezTo>
                      <a:pt x="763" y="825"/>
                      <a:pt x="965" y="659"/>
                      <a:pt x="965" y="417"/>
                    </a:cubicBezTo>
                    <a:cubicBezTo>
                      <a:pt x="965" y="191"/>
                      <a:pt x="775" y="0"/>
                      <a:pt x="54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1" name="Google Shape;351;p2"/>
              <p:cNvSpPr/>
              <p:nvPr/>
            </p:nvSpPr>
            <p:spPr>
              <a:xfrm>
                <a:off x="6037950" y="3393400"/>
                <a:ext cx="24125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16" extrusionOk="0">
                    <a:moveTo>
                      <a:pt x="560" y="1"/>
                    </a:moveTo>
                    <a:cubicBezTo>
                      <a:pt x="191" y="1"/>
                      <a:pt x="0" y="441"/>
                      <a:pt x="262" y="691"/>
                    </a:cubicBezTo>
                    <a:cubicBezTo>
                      <a:pt x="348" y="777"/>
                      <a:pt x="453" y="816"/>
                      <a:pt x="556" y="816"/>
                    </a:cubicBezTo>
                    <a:cubicBezTo>
                      <a:pt x="766" y="816"/>
                      <a:pt x="965" y="654"/>
                      <a:pt x="965" y="405"/>
                    </a:cubicBezTo>
                    <a:cubicBezTo>
                      <a:pt x="965" y="179"/>
                      <a:pt x="786" y="1"/>
                      <a:pt x="56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2" name="Google Shape;352;p2"/>
              <p:cNvSpPr/>
              <p:nvPr/>
            </p:nvSpPr>
            <p:spPr>
              <a:xfrm>
                <a:off x="6007000" y="3424350"/>
                <a:ext cx="23825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53" h="820" extrusionOk="0">
                    <a:moveTo>
                      <a:pt x="548" y="1"/>
                    </a:moveTo>
                    <a:cubicBezTo>
                      <a:pt x="179" y="1"/>
                      <a:pt x="0" y="441"/>
                      <a:pt x="250" y="703"/>
                    </a:cubicBezTo>
                    <a:cubicBezTo>
                      <a:pt x="334" y="783"/>
                      <a:pt x="436" y="820"/>
                      <a:pt x="536" y="820"/>
                    </a:cubicBezTo>
                    <a:cubicBezTo>
                      <a:pt x="749" y="820"/>
                      <a:pt x="953" y="657"/>
                      <a:pt x="953" y="406"/>
                    </a:cubicBezTo>
                    <a:cubicBezTo>
                      <a:pt x="953" y="180"/>
                      <a:pt x="774" y="1"/>
                      <a:pt x="54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3" name="Google Shape;353;p2"/>
              <p:cNvSpPr/>
              <p:nvPr/>
            </p:nvSpPr>
            <p:spPr>
              <a:xfrm>
                <a:off x="6038250" y="3455025"/>
                <a:ext cx="2800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822" extrusionOk="0">
                    <a:moveTo>
                      <a:pt x="524" y="0"/>
                    </a:moveTo>
                    <a:cubicBezTo>
                      <a:pt x="0" y="48"/>
                      <a:pt x="48" y="822"/>
                      <a:pt x="560" y="822"/>
                    </a:cubicBezTo>
                    <a:cubicBezTo>
                      <a:pt x="1084" y="822"/>
                      <a:pt x="1119" y="48"/>
                      <a:pt x="59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4" name="Google Shape;354;p2"/>
              <p:cNvSpPr/>
              <p:nvPr/>
            </p:nvSpPr>
            <p:spPr>
              <a:xfrm>
                <a:off x="6007000" y="3485675"/>
                <a:ext cx="241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8" extrusionOk="0">
                    <a:moveTo>
                      <a:pt x="548" y="1"/>
                    </a:moveTo>
                    <a:cubicBezTo>
                      <a:pt x="179" y="1"/>
                      <a:pt x="0" y="453"/>
                      <a:pt x="250" y="703"/>
                    </a:cubicBezTo>
                    <a:cubicBezTo>
                      <a:pt x="336" y="789"/>
                      <a:pt x="441" y="827"/>
                      <a:pt x="543" y="827"/>
                    </a:cubicBezTo>
                    <a:cubicBezTo>
                      <a:pt x="753" y="827"/>
                      <a:pt x="953" y="665"/>
                      <a:pt x="953" y="417"/>
                    </a:cubicBezTo>
                    <a:cubicBezTo>
                      <a:pt x="964" y="191"/>
                      <a:pt x="786" y="1"/>
                      <a:pt x="56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" name="Google Shape;355;p2"/>
              <p:cNvSpPr/>
              <p:nvPr/>
            </p:nvSpPr>
            <p:spPr>
              <a:xfrm>
                <a:off x="6044350" y="3515300"/>
                <a:ext cx="21825" cy="14950"/>
              </a:xfrm>
              <a:custGeom>
                <a:avLst/>
                <a:gdLst/>
                <a:ahLst/>
                <a:cxnLst/>
                <a:rect l="l" t="t" r="r" b="b"/>
                <a:pathLst>
                  <a:path w="873" h="598" extrusionOk="0">
                    <a:moveTo>
                      <a:pt x="455" y="0"/>
                    </a:moveTo>
                    <a:cubicBezTo>
                      <a:pt x="408" y="0"/>
                      <a:pt x="357" y="13"/>
                      <a:pt x="304" y="42"/>
                    </a:cubicBezTo>
                    <a:lnTo>
                      <a:pt x="280" y="42"/>
                    </a:lnTo>
                    <a:lnTo>
                      <a:pt x="280" y="54"/>
                    </a:lnTo>
                    <a:cubicBezTo>
                      <a:pt x="0" y="234"/>
                      <a:pt x="173" y="598"/>
                      <a:pt x="433" y="598"/>
                    </a:cubicBezTo>
                    <a:cubicBezTo>
                      <a:pt x="483" y="598"/>
                      <a:pt x="536" y="585"/>
                      <a:pt x="590" y="554"/>
                    </a:cubicBezTo>
                    <a:cubicBezTo>
                      <a:pt x="872" y="392"/>
                      <a:pt x="719" y="0"/>
                      <a:pt x="45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" name="Google Shape;356;p2"/>
              <p:cNvSpPr/>
              <p:nvPr/>
            </p:nvSpPr>
            <p:spPr>
              <a:xfrm>
                <a:off x="6015225" y="3544800"/>
                <a:ext cx="21275" cy="15125"/>
              </a:xfrm>
              <a:custGeom>
                <a:avLst/>
                <a:gdLst/>
                <a:ahLst/>
                <a:cxnLst/>
                <a:rect l="l" t="t" r="r" b="b"/>
                <a:pathLst>
                  <a:path w="851" h="605" extrusionOk="0">
                    <a:moveTo>
                      <a:pt x="432" y="0"/>
                    </a:moveTo>
                    <a:cubicBezTo>
                      <a:pt x="365" y="0"/>
                      <a:pt x="295" y="26"/>
                      <a:pt x="231" y="88"/>
                    </a:cubicBezTo>
                    <a:lnTo>
                      <a:pt x="219" y="88"/>
                    </a:lnTo>
                    <a:lnTo>
                      <a:pt x="219" y="100"/>
                    </a:lnTo>
                    <a:cubicBezTo>
                      <a:pt x="0" y="328"/>
                      <a:pt x="207" y="604"/>
                      <a:pt x="438" y="604"/>
                    </a:cubicBezTo>
                    <a:cubicBezTo>
                      <a:pt x="510" y="604"/>
                      <a:pt x="583" y="578"/>
                      <a:pt x="647" y="517"/>
                    </a:cubicBezTo>
                    <a:cubicBezTo>
                      <a:pt x="850" y="305"/>
                      <a:pt x="661" y="0"/>
                      <a:pt x="43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" name="Google Shape;357;p2"/>
              <p:cNvSpPr/>
              <p:nvPr/>
            </p:nvSpPr>
            <p:spPr>
              <a:xfrm>
                <a:off x="6044325" y="3576625"/>
                <a:ext cx="21875" cy="15225"/>
              </a:xfrm>
              <a:custGeom>
                <a:avLst/>
                <a:gdLst/>
                <a:ahLst/>
                <a:cxnLst/>
                <a:rect l="l" t="t" r="r" b="b"/>
                <a:pathLst>
                  <a:path w="875" h="609" extrusionOk="0">
                    <a:moveTo>
                      <a:pt x="453" y="1"/>
                    </a:moveTo>
                    <a:cubicBezTo>
                      <a:pt x="407" y="1"/>
                      <a:pt x="357" y="13"/>
                      <a:pt x="305" y="42"/>
                    </a:cubicBezTo>
                    <a:lnTo>
                      <a:pt x="281" y="42"/>
                    </a:lnTo>
                    <a:lnTo>
                      <a:pt x="281" y="54"/>
                    </a:lnTo>
                    <a:cubicBezTo>
                      <a:pt x="0" y="234"/>
                      <a:pt x="176" y="609"/>
                      <a:pt x="437" y="609"/>
                    </a:cubicBezTo>
                    <a:cubicBezTo>
                      <a:pt x="486" y="609"/>
                      <a:pt x="538" y="596"/>
                      <a:pt x="591" y="565"/>
                    </a:cubicBezTo>
                    <a:cubicBezTo>
                      <a:pt x="874" y="404"/>
                      <a:pt x="719" y="1"/>
                      <a:pt x="45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" name="Google Shape;358;p2"/>
              <p:cNvSpPr/>
              <p:nvPr/>
            </p:nvSpPr>
            <p:spPr>
              <a:xfrm>
                <a:off x="6007000" y="3608600"/>
                <a:ext cx="24125" cy="208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32" extrusionOk="0">
                    <a:moveTo>
                      <a:pt x="548" y="1"/>
                    </a:moveTo>
                    <a:lnTo>
                      <a:pt x="548" y="13"/>
                    </a:lnTo>
                    <a:cubicBezTo>
                      <a:pt x="179" y="13"/>
                      <a:pt x="0" y="453"/>
                      <a:pt x="250" y="715"/>
                    </a:cubicBezTo>
                    <a:cubicBezTo>
                      <a:pt x="334" y="795"/>
                      <a:pt x="436" y="831"/>
                      <a:pt x="536" y="831"/>
                    </a:cubicBezTo>
                    <a:cubicBezTo>
                      <a:pt x="749" y="831"/>
                      <a:pt x="953" y="669"/>
                      <a:pt x="953" y="418"/>
                    </a:cubicBezTo>
                    <a:cubicBezTo>
                      <a:pt x="964" y="191"/>
                      <a:pt x="786" y="13"/>
                      <a:pt x="56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" name="Google Shape;359;p2"/>
              <p:cNvSpPr/>
              <p:nvPr/>
            </p:nvSpPr>
            <p:spPr>
              <a:xfrm>
                <a:off x="6038250" y="3639575"/>
                <a:ext cx="2800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822" extrusionOk="0">
                    <a:moveTo>
                      <a:pt x="524" y="0"/>
                    </a:moveTo>
                    <a:cubicBezTo>
                      <a:pt x="0" y="48"/>
                      <a:pt x="48" y="822"/>
                      <a:pt x="560" y="822"/>
                    </a:cubicBezTo>
                    <a:cubicBezTo>
                      <a:pt x="1084" y="822"/>
                      <a:pt x="1119" y="48"/>
                      <a:pt x="59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0" name="Google Shape;360;p2"/>
              <p:cNvSpPr/>
              <p:nvPr/>
            </p:nvSpPr>
            <p:spPr>
              <a:xfrm>
                <a:off x="6014550" y="3668125"/>
                <a:ext cx="21675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867" h="608" extrusionOk="0">
                    <a:moveTo>
                      <a:pt x="445" y="1"/>
                    </a:moveTo>
                    <a:cubicBezTo>
                      <a:pt x="384" y="1"/>
                      <a:pt x="320" y="22"/>
                      <a:pt x="258" y="73"/>
                    </a:cubicBezTo>
                    <a:lnTo>
                      <a:pt x="246" y="73"/>
                    </a:lnTo>
                    <a:lnTo>
                      <a:pt x="246" y="84"/>
                    </a:lnTo>
                    <a:cubicBezTo>
                      <a:pt x="1" y="301"/>
                      <a:pt x="211" y="608"/>
                      <a:pt x="451" y="608"/>
                    </a:cubicBezTo>
                    <a:cubicBezTo>
                      <a:pt x="514" y="608"/>
                      <a:pt x="579" y="586"/>
                      <a:pt x="639" y="537"/>
                    </a:cubicBezTo>
                    <a:cubicBezTo>
                      <a:pt x="867" y="337"/>
                      <a:pt x="685" y="1"/>
                      <a:pt x="44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" name="Google Shape;361;p2"/>
              <p:cNvSpPr/>
              <p:nvPr/>
            </p:nvSpPr>
            <p:spPr>
              <a:xfrm>
                <a:off x="6037650" y="3700875"/>
                <a:ext cx="24125" cy="2065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6" extrusionOk="0">
                    <a:moveTo>
                      <a:pt x="548" y="1"/>
                    </a:moveTo>
                    <a:cubicBezTo>
                      <a:pt x="179" y="1"/>
                      <a:pt x="0" y="441"/>
                      <a:pt x="262" y="703"/>
                    </a:cubicBezTo>
                    <a:cubicBezTo>
                      <a:pt x="343" y="788"/>
                      <a:pt x="444" y="825"/>
                      <a:pt x="545" y="825"/>
                    </a:cubicBezTo>
                    <a:cubicBezTo>
                      <a:pt x="757" y="825"/>
                      <a:pt x="965" y="660"/>
                      <a:pt x="965" y="418"/>
                    </a:cubicBezTo>
                    <a:cubicBezTo>
                      <a:pt x="965" y="191"/>
                      <a:pt x="786" y="1"/>
                      <a:pt x="57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2" name="Google Shape;362;p2"/>
              <p:cNvSpPr/>
              <p:nvPr/>
            </p:nvSpPr>
            <p:spPr>
              <a:xfrm>
                <a:off x="6015250" y="3729225"/>
                <a:ext cx="21225" cy="15075"/>
              </a:xfrm>
              <a:custGeom>
                <a:avLst/>
                <a:gdLst/>
                <a:ahLst/>
                <a:cxnLst/>
                <a:rect l="l" t="t" r="r" b="b"/>
                <a:pathLst>
                  <a:path w="849" h="603" extrusionOk="0">
                    <a:moveTo>
                      <a:pt x="434" y="0"/>
                    </a:moveTo>
                    <a:cubicBezTo>
                      <a:pt x="366" y="0"/>
                      <a:pt x="295" y="28"/>
                      <a:pt x="230" y="93"/>
                    </a:cubicBezTo>
                    <a:lnTo>
                      <a:pt x="218" y="93"/>
                    </a:lnTo>
                    <a:lnTo>
                      <a:pt x="218" y="105"/>
                    </a:lnTo>
                    <a:cubicBezTo>
                      <a:pt x="0" y="323"/>
                      <a:pt x="204" y="603"/>
                      <a:pt x="434" y="603"/>
                    </a:cubicBezTo>
                    <a:cubicBezTo>
                      <a:pt x="506" y="603"/>
                      <a:pt x="581" y="575"/>
                      <a:pt x="646" y="510"/>
                    </a:cubicBezTo>
                    <a:cubicBezTo>
                      <a:pt x="848" y="308"/>
                      <a:pt x="661" y="0"/>
                      <a:pt x="43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3" name="Google Shape;363;p2"/>
              <p:cNvSpPr/>
              <p:nvPr/>
            </p:nvSpPr>
            <p:spPr>
              <a:xfrm>
                <a:off x="6044375" y="3761150"/>
                <a:ext cx="21800" cy="15075"/>
              </a:xfrm>
              <a:custGeom>
                <a:avLst/>
                <a:gdLst/>
                <a:ahLst/>
                <a:cxnLst/>
                <a:rect l="l" t="t" r="r" b="b"/>
                <a:pathLst>
                  <a:path w="872" h="603" extrusionOk="0">
                    <a:moveTo>
                      <a:pt x="454" y="1"/>
                    </a:moveTo>
                    <a:cubicBezTo>
                      <a:pt x="407" y="1"/>
                      <a:pt x="356" y="13"/>
                      <a:pt x="303" y="42"/>
                    </a:cubicBezTo>
                    <a:lnTo>
                      <a:pt x="279" y="42"/>
                    </a:lnTo>
                    <a:lnTo>
                      <a:pt x="279" y="54"/>
                    </a:lnTo>
                    <a:cubicBezTo>
                      <a:pt x="1" y="233"/>
                      <a:pt x="170" y="603"/>
                      <a:pt x="428" y="603"/>
                    </a:cubicBezTo>
                    <a:cubicBezTo>
                      <a:pt x="479" y="603"/>
                      <a:pt x="533" y="588"/>
                      <a:pt x="589" y="554"/>
                    </a:cubicBezTo>
                    <a:cubicBezTo>
                      <a:pt x="871" y="393"/>
                      <a:pt x="718" y="1"/>
                      <a:pt x="45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4" name="Google Shape;364;p2"/>
              <p:cNvSpPr/>
              <p:nvPr/>
            </p:nvSpPr>
            <p:spPr>
              <a:xfrm>
                <a:off x="6007000" y="3793150"/>
                <a:ext cx="24125" cy="2065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6" extrusionOk="0">
                    <a:moveTo>
                      <a:pt x="548" y="1"/>
                    </a:moveTo>
                    <a:cubicBezTo>
                      <a:pt x="179" y="1"/>
                      <a:pt x="0" y="441"/>
                      <a:pt x="250" y="703"/>
                    </a:cubicBezTo>
                    <a:cubicBezTo>
                      <a:pt x="334" y="788"/>
                      <a:pt x="437" y="825"/>
                      <a:pt x="538" y="825"/>
                    </a:cubicBezTo>
                    <a:cubicBezTo>
                      <a:pt x="750" y="825"/>
                      <a:pt x="953" y="660"/>
                      <a:pt x="953" y="417"/>
                    </a:cubicBezTo>
                    <a:cubicBezTo>
                      <a:pt x="964" y="191"/>
                      <a:pt x="786" y="1"/>
                      <a:pt x="56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5" name="Google Shape;365;p2"/>
              <p:cNvSpPr/>
              <p:nvPr/>
            </p:nvSpPr>
            <p:spPr>
              <a:xfrm>
                <a:off x="6037650" y="3823825"/>
                <a:ext cx="24125" cy="2067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7" extrusionOk="0">
                    <a:moveTo>
                      <a:pt x="548" y="0"/>
                    </a:moveTo>
                    <a:lnTo>
                      <a:pt x="548" y="12"/>
                    </a:lnTo>
                    <a:cubicBezTo>
                      <a:pt x="179" y="12"/>
                      <a:pt x="0" y="453"/>
                      <a:pt x="262" y="703"/>
                    </a:cubicBezTo>
                    <a:cubicBezTo>
                      <a:pt x="344" y="788"/>
                      <a:pt x="448" y="827"/>
                      <a:pt x="550" y="827"/>
                    </a:cubicBezTo>
                    <a:cubicBezTo>
                      <a:pt x="760" y="827"/>
                      <a:pt x="965" y="665"/>
                      <a:pt x="965" y="417"/>
                    </a:cubicBezTo>
                    <a:cubicBezTo>
                      <a:pt x="965" y="191"/>
                      <a:pt x="786" y="0"/>
                      <a:pt x="5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6" name="Google Shape;366;p2"/>
              <p:cNvSpPr/>
              <p:nvPr/>
            </p:nvSpPr>
            <p:spPr>
              <a:xfrm>
                <a:off x="6015200" y="3852150"/>
                <a:ext cx="21275" cy="15225"/>
              </a:xfrm>
              <a:custGeom>
                <a:avLst/>
                <a:gdLst/>
                <a:ahLst/>
                <a:cxnLst/>
                <a:rect l="l" t="t" r="r" b="b"/>
                <a:pathLst>
                  <a:path w="851" h="609" extrusionOk="0">
                    <a:moveTo>
                      <a:pt x="436" y="1"/>
                    </a:moveTo>
                    <a:cubicBezTo>
                      <a:pt x="368" y="1"/>
                      <a:pt x="297" y="28"/>
                      <a:pt x="232" y="93"/>
                    </a:cubicBezTo>
                    <a:lnTo>
                      <a:pt x="220" y="93"/>
                    </a:lnTo>
                    <a:lnTo>
                      <a:pt x="220" y="105"/>
                    </a:lnTo>
                    <a:cubicBezTo>
                      <a:pt x="0" y="325"/>
                      <a:pt x="210" y="608"/>
                      <a:pt x="443" y="608"/>
                    </a:cubicBezTo>
                    <a:cubicBezTo>
                      <a:pt x="513" y="608"/>
                      <a:pt x="585" y="583"/>
                      <a:pt x="648" y="522"/>
                    </a:cubicBezTo>
                    <a:cubicBezTo>
                      <a:pt x="850" y="311"/>
                      <a:pt x="663" y="1"/>
                      <a:pt x="43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7" name="Google Shape;367;p2"/>
              <p:cNvSpPr/>
              <p:nvPr/>
            </p:nvSpPr>
            <p:spPr>
              <a:xfrm>
                <a:off x="6044325" y="3884100"/>
                <a:ext cx="21875" cy="15225"/>
              </a:xfrm>
              <a:custGeom>
                <a:avLst/>
                <a:gdLst/>
                <a:ahLst/>
                <a:cxnLst/>
                <a:rect l="l" t="t" r="r" b="b"/>
                <a:pathLst>
                  <a:path w="875" h="609" extrusionOk="0">
                    <a:moveTo>
                      <a:pt x="453" y="1"/>
                    </a:moveTo>
                    <a:cubicBezTo>
                      <a:pt x="407" y="1"/>
                      <a:pt x="357" y="13"/>
                      <a:pt x="305" y="42"/>
                    </a:cubicBezTo>
                    <a:lnTo>
                      <a:pt x="281" y="42"/>
                    </a:lnTo>
                    <a:lnTo>
                      <a:pt x="281" y="54"/>
                    </a:lnTo>
                    <a:cubicBezTo>
                      <a:pt x="0" y="234"/>
                      <a:pt x="176" y="609"/>
                      <a:pt x="437" y="609"/>
                    </a:cubicBezTo>
                    <a:cubicBezTo>
                      <a:pt x="486" y="609"/>
                      <a:pt x="538" y="596"/>
                      <a:pt x="591" y="566"/>
                    </a:cubicBezTo>
                    <a:cubicBezTo>
                      <a:pt x="874" y="404"/>
                      <a:pt x="719" y="1"/>
                      <a:pt x="45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8" name="Google Shape;368;p2"/>
              <p:cNvSpPr/>
              <p:nvPr/>
            </p:nvSpPr>
            <p:spPr>
              <a:xfrm>
                <a:off x="6015250" y="3913775"/>
                <a:ext cx="21225" cy="15075"/>
              </a:xfrm>
              <a:custGeom>
                <a:avLst/>
                <a:gdLst/>
                <a:ahLst/>
                <a:cxnLst/>
                <a:rect l="l" t="t" r="r" b="b"/>
                <a:pathLst>
                  <a:path w="849" h="603" extrusionOk="0">
                    <a:moveTo>
                      <a:pt x="434" y="0"/>
                    </a:moveTo>
                    <a:cubicBezTo>
                      <a:pt x="366" y="0"/>
                      <a:pt x="295" y="27"/>
                      <a:pt x="230" y="93"/>
                    </a:cubicBezTo>
                    <a:lnTo>
                      <a:pt x="218" y="93"/>
                    </a:lnTo>
                    <a:lnTo>
                      <a:pt x="218" y="105"/>
                    </a:lnTo>
                    <a:cubicBezTo>
                      <a:pt x="0" y="323"/>
                      <a:pt x="204" y="602"/>
                      <a:pt x="434" y="602"/>
                    </a:cubicBezTo>
                    <a:cubicBezTo>
                      <a:pt x="506" y="602"/>
                      <a:pt x="581" y="575"/>
                      <a:pt x="646" y="510"/>
                    </a:cubicBezTo>
                    <a:cubicBezTo>
                      <a:pt x="848" y="308"/>
                      <a:pt x="661" y="0"/>
                      <a:pt x="43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9" name="Google Shape;369;p2"/>
              <p:cNvSpPr/>
              <p:nvPr/>
            </p:nvSpPr>
            <p:spPr>
              <a:xfrm>
                <a:off x="6038250" y="3946825"/>
                <a:ext cx="28000" cy="20775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831" extrusionOk="0">
                    <a:moveTo>
                      <a:pt x="560" y="0"/>
                    </a:moveTo>
                    <a:cubicBezTo>
                      <a:pt x="548" y="0"/>
                      <a:pt x="536" y="3"/>
                      <a:pt x="524" y="9"/>
                    </a:cubicBezTo>
                    <a:cubicBezTo>
                      <a:pt x="0" y="57"/>
                      <a:pt x="48" y="831"/>
                      <a:pt x="560" y="831"/>
                    </a:cubicBezTo>
                    <a:cubicBezTo>
                      <a:pt x="1084" y="831"/>
                      <a:pt x="1119" y="57"/>
                      <a:pt x="596" y="9"/>
                    </a:cubicBezTo>
                    <a:cubicBezTo>
                      <a:pt x="584" y="3"/>
                      <a:pt x="572" y="0"/>
                      <a:pt x="5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0" name="Google Shape;370;p2"/>
              <p:cNvSpPr/>
              <p:nvPr/>
            </p:nvSpPr>
            <p:spPr>
              <a:xfrm>
                <a:off x="6007000" y="3977400"/>
                <a:ext cx="24125" cy="209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37" extrusionOk="0">
                    <a:moveTo>
                      <a:pt x="548" y="1"/>
                    </a:moveTo>
                    <a:lnTo>
                      <a:pt x="548" y="13"/>
                    </a:lnTo>
                    <a:cubicBezTo>
                      <a:pt x="179" y="13"/>
                      <a:pt x="0" y="453"/>
                      <a:pt x="250" y="715"/>
                    </a:cubicBezTo>
                    <a:cubicBezTo>
                      <a:pt x="334" y="799"/>
                      <a:pt x="437" y="837"/>
                      <a:pt x="538" y="837"/>
                    </a:cubicBezTo>
                    <a:cubicBezTo>
                      <a:pt x="750" y="837"/>
                      <a:pt x="953" y="671"/>
                      <a:pt x="953" y="429"/>
                    </a:cubicBezTo>
                    <a:cubicBezTo>
                      <a:pt x="964" y="203"/>
                      <a:pt x="786" y="13"/>
                      <a:pt x="56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1" name="Google Shape;371;p2"/>
              <p:cNvSpPr/>
              <p:nvPr/>
            </p:nvSpPr>
            <p:spPr>
              <a:xfrm>
                <a:off x="6044325" y="4007125"/>
                <a:ext cx="21900" cy="15150"/>
              </a:xfrm>
              <a:custGeom>
                <a:avLst/>
                <a:gdLst/>
                <a:ahLst/>
                <a:cxnLst/>
                <a:rect l="l" t="t" r="r" b="b"/>
                <a:pathLst>
                  <a:path w="876" h="606" extrusionOk="0">
                    <a:moveTo>
                      <a:pt x="449" y="1"/>
                    </a:moveTo>
                    <a:cubicBezTo>
                      <a:pt x="403" y="1"/>
                      <a:pt x="355" y="12"/>
                      <a:pt x="305" y="38"/>
                    </a:cubicBezTo>
                    <a:lnTo>
                      <a:pt x="281" y="38"/>
                    </a:lnTo>
                    <a:lnTo>
                      <a:pt x="281" y="50"/>
                    </a:lnTo>
                    <a:cubicBezTo>
                      <a:pt x="0" y="230"/>
                      <a:pt x="176" y="605"/>
                      <a:pt x="437" y="605"/>
                    </a:cubicBezTo>
                    <a:cubicBezTo>
                      <a:pt x="486" y="605"/>
                      <a:pt x="538" y="592"/>
                      <a:pt x="591" y="562"/>
                    </a:cubicBezTo>
                    <a:cubicBezTo>
                      <a:pt x="876" y="399"/>
                      <a:pt x="717" y="1"/>
                      <a:pt x="44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" name="Google Shape;372;p2"/>
              <p:cNvSpPr/>
              <p:nvPr/>
            </p:nvSpPr>
            <p:spPr>
              <a:xfrm>
                <a:off x="6015225" y="4036525"/>
                <a:ext cx="21275" cy="15125"/>
              </a:xfrm>
              <a:custGeom>
                <a:avLst/>
                <a:gdLst/>
                <a:ahLst/>
                <a:cxnLst/>
                <a:rect l="l" t="t" r="r" b="b"/>
                <a:pathLst>
                  <a:path w="851" h="605" extrusionOk="0">
                    <a:moveTo>
                      <a:pt x="432" y="0"/>
                    </a:moveTo>
                    <a:cubicBezTo>
                      <a:pt x="365" y="0"/>
                      <a:pt x="295" y="26"/>
                      <a:pt x="231" y="88"/>
                    </a:cubicBezTo>
                    <a:lnTo>
                      <a:pt x="219" y="88"/>
                    </a:lnTo>
                    <a:lnTo>
                      <a:pt x="219" y="100"/>
                    </a:lnTo>
                    <a:cubicBezTo>
                      <a:pt x="0" y="328"/>
                      <a:pt x="207" y="605"/>
                      <a:pt x="438" y="605"/>
                    </a:cubicBezTo>
                    <a:cubicBezTo>
                      <a:pt x="510" y="605"/>
                      <a:pt x="583" y="579"/>
                      <a:pt x="647" y="517"/>
                    </a:cubicBezTo>
                    <a:cubicBezTo>
                      <a:pt x="850" y="305"/>
                      <a:pt x="661" y="0"/>
                      <a:pt x="43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" name="Google Shape;373;p2"/>
              <p:cNvSpPr/>
              <p:nvPr/>
            </p:nvSpPr>
            <p:spPr>
              <a:xfrm>
                <a:off x="6037650" y="4069675"/>
                <a:ext cx="24125" cy="209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37" extrusionOk="0">
                    <a:moveTo>
                      <a:pt x="548" y="1"/>
                    </a:moveTo>
                    <a:lnTo>
                      <a:pt x="548" y="13"/>
                    </a:lnTo>
                    <a:cubicBezTo>
                      <a:pt x="179" y="13"/>
                      <a:pt x="0" y="453"/>
                      <a:pt x="262" y="715"/>
                    </a:cubicBezTo>
                    <a:cubicBezTo>
                      <a:pt x="342" y="799"/>
                      <a:pt x="443" y="836"/>
                      <a:pt x="544" y="836"/>
                    </a:cubicBezTo>
                    <a:cubicBezTo>
                      <a:pt x="756" y="836"/>
                      <a:pt x="965" y="668"/>
                      <a:pt x="965" y="417"/>
                    </a:cubicBezTo>
                    <a:cubicBezTo>
                      <a:pt x="965" y="191"/>
                      <a:pt x="786" y="1"/>
                      <a:pt x="57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" name="Google Shape;374;p2"/>
              <p:cNvSpPr/>
              <p:nvPr/>
            </p:nvSpPr>
            <p:spPr>
              <a:xfrm>
                <a:off x="6007000" y="4100625"/>
                <a:ext cx="24125" cy="2065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6" extrusionOk="0">
                    <a:moveTo>
                      <a:pt x="548" y="1"/>
                    </a:moveTo>
                    <a:cubicBezTo>
                      <a:pt x="179" y="1"/>
                      <a:pt x="0" y="441"/>
                      <a:pt x="250" y="703"/>
                    </a:cubicBezTo>
                    <a:cubicBezTo>
                      <a:pt x="334" y="788"/>
                      <a:pt x="437" y="825"/>
                      <a:pt x="538" y="825"/>
                    </a:cubicBezTo>
                    <a:cubicBezTo>
                      <a:pt x="750" y="825"/>
                      <a:pt x="953" y="660"/>
                      <a:pt x="953" y="418"/>
                    </a:cubicBezTo>
                    <a:cubicBezTo>
                      <a:pt x="964" y="191"/>
                      <a:pt x="786" y="1"/>
                      <a:pt x="56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" name="Google Shape;375;p2"/>
              <p:cNvSpPr/>
              <p:nvPr/>
            </p:nvSpPr>
            <p:spPr>
              <a:xfrm>
                <a:off x="6038250" y="4131300"/>
                <a:ext cx="2800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822" extrusionOk="0">
                    <a:moveTo>
                      <a:pt x="524" y="0"/>
                    </a:moveTo>
                    <a:cubicBezTo>
                      <a:pt x="0" y="48"/>
                      <a:pt x="48" y="822"/>
                      <a:pt x="560" y="822"/>
                    </a:cubicBezTo>
                    <a:cubicBezTo>
                      <a:pt x="1084" y="822"/>
                      <a:pt x="1119" y="48"/>
                      <a:pt x="59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" name="Google Shape;376;p2"/>
              <p:cNvSpPr/>
              <p:nvPr/>
            </p:nvSpPr>
            <p:spPr>
              <a:xfrm>
                <a:off x="6014575" y="4160050"/>
                <a:ext cx="21625" cy="15125"/>
              </a:xfrm>
              <a:custGeom>
                <a:avLst/>
                <a:gdLst/>
                <a:ahLst/>
                <a:cxnLst/>
                <a:rect l="l" t="t" r="r" b="b"/>
                <a:pathLst>
                  <a:path w="865" h="605" extrusionOk="0">
                    <a:moveTo>
                      <a:pt x="447" y="0"/>
                    </a:moveTo>
                    <a:cubicBezTo>
                      <a:pt x="386" y="0"/>
                      <a:pt x="320" y="23"/>
                      <a:pt x="257" y="77"/>
                    </a:cubicBezTo>
                    <a:lnTo>
                      <a:pt x="245" y="77"/>
                    </a:lnTo>
                    <a:lnTo>
                      <a:pt x="245" y="88"/>
                    </a:lnTo>
                    <a:cubicBezTo>
                      <a:pt x="1" y="295"/>
                      <a:pt x="208" y="605"/>
                      <a:pt x="446" y="605"/>
                    </a:cubicBezTo>
                    <a:cubicBezTo>
                      <a:pt x="510" y="605"/>
                      <a:pt x="577" y="582"/>
                      <a:pt x="638" y="529"/>
                    </a:cubicBezTo>
                    <a:cubicBezTo>
                      <a:pt x="865" y="340"/>
                      <a:pt x="686" y="0"/>
                      <a:pt x="44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" name="Google Shape;377;p2"/>
              <p:cNvSpPr/>
              <p:nvPr/>
            </p:nvSpPr>
            <p:spPr>
              <a:xfrm>
                <a:off x="6044325" y="4191575"/>
                <a:ext cx="21850" cy="15225"/>
              </a:xfrm>
              <a:custGeom>
                <a:avLst/>
                <a:gdLst/>
                <a:ahLst/>
                <a:cxnLst/>
                <a:rect l="l" t="t" r="r" b="b"/>
                <a:pathLst>
                  <a:path w="874" h="609" extrusionOk="0">
                    <a:moveTo>
                      <a:pt x="456" y="0"/>
                    </a:moveTo>
                    <a:cubicBezTo>
                      <a:pt x="408" y="0"/>
                      <a:pt x="357" y="13"/>
                      <a:pt x="305" y="42"/>
                    </a:cubicBezTo>
                    <a:lnTo>
                      <a:pt x="281" y="42"/>
                    </a:lnTo>
                    <a:lnTo>
                      <a:pt x="281" y="54"/>
                    </a:lnTo>
                    <a:cubicBezTo>
                      <a:pt x="0" y="234"/>
                      <a:pt x="176" y="609"/>
                      <a:pt x="437" y="609"/>
                    </a:cubicBezTo>
                    <a:cubicBezTo>
                      <a:pt x="486" y="609"/>
                      <a:pt x="538" y="596"/>
                      <a:pt x="591" y="566"/>
                    </a:cubicBezTo>
                    <a:cubicBezTo>
                      <a:pt x="873" y="394"/>
                      <a:pt x="719" y="0"/>
                      <a:pt x="45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" name="Google Shape;378;p2"/>
              <p:cNvSpPr/>
              <p:nvPr/>
            </p:nvSpPr>
            <p:spPr>
              <a:xfrm>
                <a:off x="6015225" y="4221100"/>
                <a:ext cx="21275" cy="15225"/>
              </a:xfrm>
              <a:custGeom>
                <a:avLst/>
                <a:gdLst/>
                <a:ahLst/>
                <a:cxnLst/>
                <a:rect l="l" t="t" r="r" b="b"/>
                <a:pathLst>
                  <a:path w="851" h="609" extrusionOk="0">
                    <a:moveTo>
                      <a:pt x="429" y="1"/>
                    </a:moveTo>
                    <a:cubicBezTo>
                      <a:pt x="363" y="1"/>
                      <a:pt x="294" y="26"/>
                      <a:pt x="231" y="87"/>
                    </a:cubicBezTo>
                    <a:lnTo>
                      <a:pt x="219" y="87"/>
                    </a:lnTo>
                    <a:lnTo>
                      <a:pt x="219" y="99"/>
                    </a:lnTo>
                    <a:cubicBezTo>
                      <a:pt x="1" y="326"/>
                      <a:pt x="205" y="608"/>
                      <a:pt x="436" y="608"/>
                    </a:cubicBezTo>
                    <a:cubicBezTo>
                      <a:pt x="508" y="608"/>
                      <a:pt x="582" y="581"/>
                      <a:pt x="647" y="516"/>
                    </a:cubicBezTo>
                    <a:cubicBezTo>
                      <a:pt x="851" y="312"/>
                      <a:pt x="659" y="1"/>
                      <a:pt x="42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" name="Google Shape;379;p2"/>
              <p:cNvSpPr/>
              <p:nvPr/>
            </p:nvSpPr>
            <p:spPr>
              <a:xfrm>
                <a:off x="6038250" y="4254525"/>
                <a:ext cx="28000" cy="2025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810" extrusionOk="0">
                    <a:moveTo>
                      <a:pt x="524" y="0"/>
                    </a:moveTo>
                    <a:cubicBezTo>
                      <a:pt x="0" y="48"/>
                      <a:pt x="48" y="810"/>
                      <a:pt x="560" y="810"/>
                    </a:cubicBezTo>
                    <a:cubicBezTo>
                      <a:pt x="1084" y="810"/>
                      <a:pt x="1119" y="48"/>
                      <a:pt x="59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" name="Google Shape;380;p2"/>
              <p:cNvSpPr/>
              <p:nvPr/>
            </p:nvSpPr>
            <p:spPr>
              <a:xfrm>
                <a:off x="6007000" y="4284875"/>
                <a:ext cx="24125" cy="209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37" extrusionOk="0">
                    <a:moveTo>
                      <a:pt x="548" y="1"/>
                    </a:moveTo>
                    <a:lnTo>
                      <a:pt x="548" y="13"/>
                    </a:lnTo>
                    <a:cubicBezTo>
                      <a:pt x="179" y="13"/>
                      <a:pt x="0" y="453"/>
                      <a:pt x="250" y="715"/>
                    </a:cubicBezTo>
                    <a:cubicBezTo>
                      <a:pt x="334" y="799"/>
                      <a:pt x="436" y="837"/>
                      <a:pt x="537" y="837"/>
                    </a:cubicBezTo>
                    <a:cubicBezTo>
                      <a:pt x="749" y="837"/>
                      <a:pt x="953" y="668"/>
                      <a:pt x="953" y="418"/>
                    </a:cubicBezTo>
                    <a:cubicBezTo>
                      <a:pt x="964" y="191"/>
                      <a:pt x="786" y="13"/>
                      <a:pt x="56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" name="Google Shape;381;p2"/>
              <p:cNvSpPr/>
              <p:nvPr/>
            </p:nvSpPr>
            <p:spPr>
              <a:xfrm>
                <a:off x="6044325" y="4314525"/>
                <a:ext cx="21875" cy="15225"/>
              </a:xfrm>
              <a:custGeom>
                <a:avLst/>
                <a:gdLst/>
                <a:ahLst/>
                <a:cxnLst/>
                <a:rect l="l" t="t" r="r" b="b"/>
                <a:pathLst>
                  <a:path w="875" h="609" extrusionOk="0">
                    <a:moveTo>
                      <a:pt x="453" y="0"/>
                    </a:moveTo>
                    <a:cubicBezTo>
                      <a:pt x="407" y="0"/>
                      <a:pt x="357" y="13"/>
                      <a:pt x="305" y="41"/>
                    </a:cubicBezTo>
                    <a:lnTo>
                      <a:pt x="281" y="41"/>
                    </a:lnTo>
                    <a:lnTo>
                      <a:pt x="281" y="53"/>
                    </a:lnTo>
                    <a:cubicBezTo>
                      <a:pt x="0" y="234"/>
                      <a:pt x="176" y="608"/>
                      <a:pt x="437" y="608"/>
                    </a:cubicBezTo>
                    <a:cubicBezTo>
                      <a:pt x="486" y="608"/>
                      <a:pt x="538" y="595"/>
                      <a:pt x="591" y="565"/>
                    </a:cubicBezTo>
                    <a:cubicBezTo>
                      <a:pt x="874" y="403"/>
                      <a:pt x="719" y="0"/>
                      <a:pt x="45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" name="Google Shape;382;p2"/>
              <p:cNvSpPr/>
              <p:nvPr/>
            </p:nvSpPr>
            <p:spPr>
              <a:xfrm>
                <a:off x="6015225" y="4344025"/>
                <a:ext cx="21275" cy="15225"/>
              </a:xfrm>
              <a:custGeom>
                <a:avLst/>
                <a:gdLst/>
                <a:ahLst/>
                <a:cxnLst/>
                <a:rect l="l" t="t" r="r" b="b"/>
                <a:pathLst>
                  <a:path w="851" h="609" extrusionOk="0">
                    <a:moveTo>
                      <a:pt x="429" y="1"/>
                    </a:moveTo>
                    <a:cubicBezTo>
                      <a:pt x="363" y="1"/>
                      <a:pt x="294" y="27"/>
                      <a:pt x="231" y="87"/>
                    </a:cubicBezTo>
                    <a:lnTo>
                      <a:pt x="219" y="87"/>
                    </a:lnTo>
                    <a:lnTo>
                      <a:pt x="219" y="99"/>
                    </a:lnTo>
                    <a:cubicBezTo>
                      <a:pt x="1" y="326"/>
                      <a:pt x="205" y="609"/>
                      <a:pt x="436" y="609"/>
                    </a:cubicBezTo>
                    <a:cubicBezTo>
                      <a:pt x="508" y="609"/>
                      <a:pt x="582" y="581"/>
                      <a:pt x="647" y="516"/>
                    </a:cubicBezTo>
                    <a:cubicBezTo>
                      <a:pt x="851" y="312"/>
                      <a:pt x="659" y="1"/>
                      <a:pt x="42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" name="Google Shape;383;p2"/>
              <p:cNvSpPr/>
              <p:nvPr/>
            </p:nvSpPr>
            <p:spPr>
              <a:xfrm>
                <a:off x="6044350" y="4376100"/>
                <a:ext cx="21825" cy="14975"/>
              </a:xfrm>
              <a:custGeom>
                <a:avLst/>
                <a:gdLst/>
                <a:ahLst/>
                <a:cxnLst/>
                <a:rect l="l" t="t" r="r" b="b"/>
                <a:pathLst>
                  <a:path w="873" h="599" extrusionOk="0">
                    <a:moveTo>
                      <a:pt x="455" y="1"/>
                    </a:moveTo>
                    <a:cubicBezTo>
                      <a:pt x="408" y="1"/>
                      <a:pt x="357" y="14"/>
                      <a:pt x="304" y="43"/>
                    </a:cubicBezTo>
                    <a:lnTo>
                      <a:pt x="280" y="43"/>
                    </a:lnTo>
                    <a:lnTo>
                      <a:pt x="280" y="55"/>
                    </a:lnTo>
                    <a:cubicBezTo>
                      <a:pt x="0" y="234"/>
                      <a:pt x="173" y="599"/>
                      <a:pt x="433" y="599"/>
                    </a:cubicBezTo>
                    <a:cubicBezTo>
                      <a:pt x="483" y="599"/>
                      <a:pt x="536" y="585"/>
                      <a:pt x="590" y="555"/>
                    </a:cubicBezTo>
                    <a:cubicBezTo>
                      <a:pt x="872" y="393"/>
                      <a:pt x="719" y="1"/>
                      <a:pt x="45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" name="Google Shape;384;p2"/>
              <p:cNvSpPr/>
              <p:nvPr/>
            </p:nvSpPr>
            <p:spPr>
              <a:xfrm>
                <a:off x="6015225" y="4405625"/>
                <a:ext cx="21275" cy="15125"/>
              </a:xfrm>
              <a:custGeom>
                <a:avLst/>
                <a:gdLst/>
                <a:ahLst/>
                <a:cxnLst/>
                <a:rect l="l" t="t" r="r" b="b"/>
                <a:pathLst>
                  <a:path w="851" h="605" extrusionOk="0">
                    <a:moveTo>
                      <a:pt x="432" y="0"/>
                    </a:moveTo>
                    <a:cubicBezTo>
                      <a:pt x="365" y="0"/>
                      <a:pt x="295" y="26"/>
                      <a:pt x="231" y="88"/>
                    </a:cubicBezTo>
                    <a:lnTo>
                      <a:pt x="219" y="88"/>
                    </a:lnTo>
                    <a:lnTo>
                      <a:pt x="219" y="100"/>
                    </a:lnTo>
                    <a:cubicBezTo>
                      <a:pt x="0" y="328"/>
                      <a:pt x="207" y="604"/>
                      <a:pt x="438" y="604"/>
                    </a:cubicBezTo>
                    <a:cubicBezTo>
                      <a:pt x="510" y="604"/>
                      <a:pt x="583" y="578"/>
                      <a:pt x="647" y="517"/>
                    </a:cubicBezTo>
                    <a:cubicBezTo>
                      <a:pt x="850" y="305"/>
                      <a:pt x="661" y="0"/>
                      <a:pt x="43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" name="Google Shape;385;p2"/>
              <p:cNvSpPr/>
              <p:nvPr/>
            </p:nvSpPr>
            <p:spPr>
              <a:xfrm>
                <a:off x="6038250" y="4438775"/>
                <a:ext cx="2800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822" extrusionOk="0">
                    <a:moveTo>
                      <a:pt x="524" y="0"/>
                    </a:moveTo>
                    <a:cubicBezTo>
                      <a:pt x="0" y="48"/>
                      <a:pt x="48" y="822"/>
                      <a:pt x="560" y="822"/>
                    </a:cubicBezTo>
                    <a:cubicBezTo>
                      <a:pt x="1084" y="822"/>
                      <a:pt x="1119" y="48"/>
                      <a:pt x="59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" name="Google Shape;386;p2"/>
              <p:cNvSpPr/>
              <p:nvPr/>
            </p:nvSpPr>
            <p:spPr>
              <a:xfrm>
                <a:off x="5976025" y="3331800"/>
                <a:ext cx="24150" cy="2067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7" extrusionOk="0">
                    <a:moveTo>
                      <a:pt x="560" y="0"/>
                    </a:moveTo>
                    <a:cubicBezTo>
                      <a:pt x="191" y="0"/>
                      <a:pt x="1" y="441"/>
                      <a:pt x="263" y="703"/>
                    </a:cubicBezTo>
                    <a:cubicBezTo>
                      <a:pt x="345" y="788"/>
                      <a:pt x="448" y="827"/>
                      <a:pt x="551" y="827"/>
                    </a:cubicBezTo>
                    <a:cubicBezTo>
                      <a:pt x="761" y="827"/>
                      <a:pt x="965" y="665"/>
                      <a:pt x="965" y="417"/>
                    </a:cubicBezTo>
                    <a:lnTo>
                      <a:pt x="965" y="405"/>
                    </a:lnTo>
                    <a:cubicBezTo>
                      <a:pt x="965" y="179"/>
                      <a:pt x="787" y="0"/>
                      <a:pt x="5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7" name="Google Shape;387;p2"/>
              <p:cNvSpPr/>
              <p:nvPr/>
            </p:nvSpPr>
            <p:spPr>
              <a:xfrm>
                <a:off x="5943975" y="3362400"/>
                <a:ext cx="27625" cy="20600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824" extrusionOk="0">
                    <a:moveTo>
                      <a:pt x="560" y="0"/>
                    </a:moveTo>
                    <a:cubicBezTo>
                      <a:pt x="64" y="0"/>
                      <a:pt x="0" y="778"/>
                      <a:pt x="533" y="824"/>
                    </a:cubicBezTo>
                    <a:lnTo>
                      <a:pt x="604" y="824"/>
                    </a:lnTo>
                    <a:cubicBezTo>
                      <a:pt x="1104" y="776"/>
                      <a:pt x="1104" y="50"/>
                      <a:pt x="604" y="2"/>
                    </a:cubicBezTo>
                    <a:cubicBezTo>
                      <a:pt x="589" y="1"/>
                      <a:pt x="574" y="0"/>
                      <a:pt x="5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8" name="Google Shape;388;p2"/>
              <p:cNvSpPr/>
              <p:nvPr/>
            </p:nvSpPr>
            <p:spPr>
              <a:xfrm>
                <a:off x="5975000" y="3393325"/>
                <a:ext cx="27550" cy="20350"/>
              </a:xfrm>
              <a:custGeom>
                <a:avLst/>
                <a:gdLst/>
                <a:ahLst/>
                <a:cxnLst/>
                <a:rect l="l" t="t" r="r" b="b"/>
                <a:pathLst>
                  <a:path w="1102" h="814" extrusionOk="0">
                    <a:moveTo>
                      <a:pt x="546" y="1"/>
                    </a:moveTo>
                    <a:cubicBezTo>
                      <a:pt x="49" y="1"/>
                      <a:pt x="1" y="767"/>
                      <a:pt x="518" y="813"/>
                    </a:cubicBezTo>
                    <a:lnTo>
                      <a:pt x="601" y="813"/>
                    </a:lnTo>
                    <a:cubicBezTo>
                      <a:pt x="1101" y="778"/>
                      <a:pt x="1101" y="39"/>
                      <a:pt x="601" y="4"/>
                    </a:cubicBezTo>
                    <a:cubicBezTo>
                      <a:pt x="582" y="2"/>
                      <a:pt x="564" y="1"/>
                      <a:pt x="54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" name="Google Shape;389;p2"/>
              <p:cNvSpPr/>
              <p:nvPr/>
            </p:nvSpPr>
            <p:spPr>
              <a:xfrm>
                <a:off x="5945450" y="3424350"/>
                <a:ext cx="24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16" extrusionOk="0">
                    <a:moveTo>
                      <a:pt x="531" y="1"/>
                    </a:moveTo>
                    <a:cubicBezTo>
                      <a:pt x="183" y="1"/>
                      <a:pt x="1" y="433"/>
                      <a:pt x="259" y="691"/>
                    </a:cubicBezTo>
                    <a:cubicBezTo>
                      <a:pt x="341" y="777"/>
                      <a:pt x="444" y="816"/>
                      <a:pt x="545" y="816"/>
                    </a:cubicBezTo>
                    <a:cubicBezTo>
                      <a:pt x="752" y="816"/>
                      <a:pt x="954" y="654"/>
                      <a:pt x="962" y="406"/>
                    </a:cubicBezTo>
                    <a:cubicBezTo>
                      <a:pt x="962" y="180"/>
                      <a:pt x="771" y="1"/>
                      <a:pt x="545" y="1"/>
                    </a:cubicBezTo>
                    <a:cubicBezTo>
                      <a:pt x="540" y="1"/>
                      <a:pt x="536" y="1"/>
                      <a:pt x="53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" name="Google Shape;390;p2"/>
              <p:cNvSpPr/>
              <p:nvPr/>
            </p:nvSpPr>
            <p:spPr>
              <a:xfrm>
                <a:off x="5976025" y="3455025"/>
                <a:ext cx="241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8" extrusionOk="0">
                    <a:moveTo>
                      <a:pt x="560" y="0"/>
                    </a:moveTo>
                    <a:cubicBezTo>
                      <a:pt x="191" y="0"/>
                      <a:pt x="1" y="441"/>
                      <a:pt x="263" y="703"/>
                    </a:cubicBezTo>
                    <a:cubicBezTo>
                      <a:pt x="345" y="789"/>
                      <a:pt x="448" y="827"/>
                      <a:pt x="551" y="827"/>
                    </a:cubicBezTo>
                    <a:cubicBezTo>
                      <a:pt x="761" y="827"/>
                      <a:pt x="965" y="665"/>
                      <a:pt x="965" y="417"/>
                    </a:cubicBezTo>
                    <a:cubicBezTo>
                      <a:pt x="965" y="191"/>
                      <a:pt x="799" y="0"/>
                      <a:pt x="57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" name="Google Shape;391;p2"/>
              <p:cNvSpPr/>
              <p:nvPr/>
            </p:nvSpPr>
            <p:spPr>
              <a:xfrm>
                <a:off x="5945375" y="3485675"/>
                <a:ext cx="241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8" extrusionOk="0">
                    <a:moveTo>
                      <a:pt x="548" y="1"/>
                    </a:moveTo>
                    <a:cubicBezTo>
                      <a:pt x="191" y="1"/>
                      <a:pt x="0" y="441"/>
                      <a:pt x="262" y="703"/>
                    </a:cubicBezTo>
                    <a:cubicBezTo>
                      <a:pt x="344" y="789"/>
                      <a:pt x="447" y="827"/>
                      <a:pt x="548" y="827"/>
                    </a:cubicBezTo>
                    <a:cubicBezTo>
                      <a:pt x="755" y="827"/>
                      <a:pt x="957" y="665"/>
                      <a:pt x="965" y="417"/>
                    </a:cubicBezTo>
                    <a:cubicBezTo>
                      <a:pt x="965" y="191"/>
                      <a:pt x="786" y="13"/>
                      <a:pt x="56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" name="Google Shape;392;p2"/>
              <p:cNvSpPr/>
              <p:nvPr/>
            </p:nvSpPr>
            <p:spPr>
              <a:xfrm>
                <a:off x="5975000" y="3516550"/>
                <a:ext cx="27550" cy="20350"/>
              </a:xfrm>
              <a:custGeom>
                <a:avLst/>
                <a:gdLst/>
                <a:ahLst/>
                <a:cxnLst/>
                <a:rect l="l" t="t" r="r" b="b"/>
                <a:pathLst>
                  <a:path w="1102" h="814" extrusionOk="0">
                    <a:moveTo>
                      <a:pt x="546" y="1"/>
                    </a:moveTo>
                    <a:cubicBezTo>
                      <a:pt x="49" y="1"/>
                      <a:pt x="1" y="768"/>
                      <a:pt x="518" y="813"/>
                    </a:cubicBezTo>
                    <a:lnTo>
                      <a:pt x="601" y="813"/>
                    </a:lnTo>
                    <a:cubicBezTo>
                      <a:pt x="1101" y="778"/>
                      <a:pt x="1101" y="40"/>
                      <a:pt x="601" y="4"/>
                    </a:cubicBezTo>
                    <a:cubicBezTo>
                      <a:pt x="582" y="2"/>
                      <a:pt x="564" y="1"/>
                      <a:pt x="54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" name="Google Shape;393;p2"/>
              <p:cNvSpPr/>
              <p:nvPr/>
            </p:nvSpPr>
            <p:spPr>
              <a:xfrm>
                <a:off x="5943625" y="3547150"/>
                <a:ext cx="2797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1119" h="828" extrusionOk="0">
                    <a:moveTo>
                      <a:pt x="544" y="1"/>
                    </a:moveTo>
                    <a:cubicBezTo>
                      <a:pt x="41" y="1"/>
                      <a:pt x="1" y="805"/>
                      <a:pt x="547" y="828"/>
                    </a:cubicBezTo>
                    <a:lnTo>
                      <a:pt x="618" y="828"/>
                    </a:lnTo>
                    <a:cubicBezTo>
                      <a:pt x="1118" y="768"/>
                      <a:pt x="1118" y="54"/>
                      <a:pt x="618" y="6"/>
                    </a:cubicBezTo>
                    <a:cubicBezTo>
                      <a:pt x="592" y="2"/>
                      <a:pt x="568" y="1"/>
                      <a:pt x="54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" name="Google Shape;394;p2"/>
              <p:cNvSpPr/>
              <p:nvPr/>
            </p:nvSpPr>
            <p:spPr>
              <a:xfrm>
                <a:off x="5976025" y="3577950"/>
                <a:ext cx="241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8" extrusionOk="0">
                    <a:moveTo>
                      <a:pt x="560" y="1"/>
                    </a:moveTo>
                    <a:cubicBezTo>
                      <a:pt x="191" y="1"/>
                      <a:pt x="1" y="441"/>
                      <a:pt x="263" y="703"/>
                    </a:cubicBezTo>
                    <a:cubicBezTo>
                      <a:pt x="345" y="789"/>
                      <a:pt x="448" y="827"/>
                      <a:pt x="551" y="827"/>
                    </a:cubicBezTo>
                    <a:cubicBezTo>
                      <a:pt x="761" y="827"/>
                      <a:pt x="965" y="665"/>
                      <a:pt x="965" y="417"/>
                    </a:cubicBezTo>
                    <a:cubicBezTo>
                      <a:pt x="965" y="191"/>
                      <a:pt x="787" y="1"/>
                      <a:pt x="56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" name="Google Shape;395;p2"/>
              <p:cNvSpPr/>
              <p:nvPr/>
            </p:nvSpPr>
            <p:spPr>
              <a:xfrm>
                <a:off x="5945450" y="3608600"/>
                <a:ext cx="240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28" extrusionOk="0">
                    <a:moveTo>
                      <a:pt x="545" y="1"/>
                    </a:moveTo>
                    <a:lnTo>
                      <a:pt x="545" y="13"/>
                    </a:lnTo>
                    <a:cubicBezTo>
                      <a:pt x="540" y="13"/>
                      <a:pt x="536" y="13"/>
                      <a:pt x="531" y="13"/>
                    </a:cubicBezTo>
                    <a:cubicBezTo>
                      <a:pt x="183" y="13"/>
                      <a:pt x="1" y="445"/>
                      <a:pt x="259" y="703"/>
                    </a:cubicBezTo>
                    <a:cubicBezTo>
                      <a:pt x="341" y="789"/>
                      <a:pt x="444" y="828"/>
                      <a:pt x="545" y="828"/>
                    </a:cubicBezTo>
                    <a:cubicBezTo>
                      <a:pt x="752" y="828"/>
                      <a:pt x="954" y="666"/>
                      <a:pt x="962" y="418"/>
                    </a:cubicBezTo>
                    <a:cubicBezTo>
                      <a:pt x="962" y="203"/>
                      <a:pt x="783" y="13"/>
                      <a:pt x="55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" name="Google Shape;396;p2"/>
              <p:cNvSpPr/>
              <p:nvPr/>
            </p:nvSpPr>
            <p:spPr>
              <a:xfrm>
                <a:off x="5976025" y="3639575"/>
                <a:ext cx="24150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0" extrusionOk="0">
                    <a:moveTo>
                      <a:pt x="560" y="0"/>
                    </a:moveTo>
                    <a:cubicBezTo>
                      <a:pt x="191" y="0"/>
                      <a:pt x="1" y="441"/>
                      <a:pt x="263" y="703"/>
                    </a:cubicBezTo>
                    <a:cubicBezTo>
                      <a:pt x="343" y="783"/>
                      <a:pt x="445" y="819"/>
                      <a:pt x="545" y="819"/>
                    </a:cubicBezTo>
                    <a:cubicBezTo>
                      <a:pt x="757" y="819"/>
                      <a:pt x="965" y="659"/>
                      <a:pt x="965" y="417"/>
                    </a:cubicBezTo>
                    <a:cubicBezTo>
                      <a:pt x="965" y="191"/>
                      <a:pt x="787" y="0"/>
                      <a:pt x="57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" name="Google Shape;397;p2"/>
              <p:cNvSpPr/>
              <p:nvPr/>
            </p:nvSpPr>
            <p:spPr>
              <a:xfrm>
                <a:off x="5945375" y="3669925"/>
                <a:ext cx="24125" cy="210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40" extrusionOk="0">
                    <a:moveTo>
                      <a:pt x="560" y="1"/>
                    </a:moveTo>
                    <a:lnTo>
                      <a:pt x="548" y="12"/>
                    </a:lnTo>
                    <a:cubicBezTo>
                      <a:pt x="179" y="12"/>
                      <a:pt x="0" y="453"/>
                      <a:pt x="250" y="715"/>
                    </a:cubicBezTo>
                    <a:cubicBezTo>
                      <a:pt x="336" y="801"/>
                      <a:pt x="441" y="839"/>
                      <a:pt x="544" y="839"/>
                    </a:cubicBezTo>
                    <a:cubicBezTo>
                      <a:pt x="755" y="839"/>
                      <a:pt x="957" y="677"/>
                      <a:pt x="965" y="429"/>
                    </a:cubicBezTo>
                    <a:cubicBezTo>
                      <a:pt x="965" y="203"/>
                      <a:pt x="786" y="12"/>
                      <a:pt x="56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" name="Google Shape;398;p2"/>
              <p:cNvSpPr/>
              <p:nvPr/>
            </p:nvSpPr>
            <p:spPr>
              <a:xfrm>
                <a:off x="5974925" y="3700825"/>
                <a:ext cx="276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825" extrusionOk="0">
                    <a:moveTo>
                      <a:pt x="559" y="1"/>
                    </a:moveTo>
                    <a:cubicBezTo>
                      <a:pt x="53" y="1"/>
                      <a:pt x="0" y="778"/>
                      <a:pt x="521" y="824"/>
                    </a:cubicBezTo>
                    <a:lnTo>
                      <a:pt x="604" y="824"/>
                    </a:lnTo>
                    <a:cubicBezTo>
                      <a:pt x="1104" y="777"/>
                      <a:pt x="1104" y="50"/>
                      <a:pt x="604" y="3"/>
                    </a:cubicBezTo>
                    <a:cubicBezTo>
                      <a:pt x="589" y="1"/>
                      <a:pt x="574" y="1"/>
                      <a:pt x="55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" name="Google Shape;399;p2"/>
              <p:cNvSpPr/>
              <p:nvPr/>
            </p:nvSpPr>
            <p:spPr>
              <a:xfrm>
                <a:off x="5945450" y="3731550"/>
                <a:ext cx="24050" cy="20675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27" extrusionOk="0">
                    <a:moveTo>
                      <a:pt x="557" y="0"/>
                    </a:moveTo>
                    <a:lnTo>
                      <a:pt x="545" y="12"/>
                    </a:lnTo>
                    <a:cubicBezTo>
                      <a:pt x="540" y="12"/>
                      <a:pt x="536" y="12"/>
                      <a:pt x="531" y="12"/>
                    </a:cubicBezTo>
                    <a:cubicBezTo>
                      <a:pt x="183" y="12"/>
                      <a:pt x="1" y="444"/>
                      <a:pt x="259" y="703"/>
                    </a:cubicBezTo>
                    <a:cubicBezTo>
                      <a:pt x="341" y="788"/>
                      <a:pt x="444" y="827"/>
                      <a:pt x="545" y="827"/>
                    </a:cubicBezTo>
                    <a:cubicBezTo>
                      <a:pt x="752" y="827"/>
                      <a:pt x="954" y="665"/>
                      <a:pt x="962" y="417"/>
                    </a:cubicBezTo>
                    <a:cubicBezTo>
                      <a:pt x="962" y="191"/>
                      <a:pt x="783" y="12"/>
                      <a:pt x="55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" name="Google Shape;400;p2"/>
              <p:cNvSpPr/>
              <p:nvPr/>
            </p:nvSpPr>
            <p:spPr>
              <a:xfrm>
                <a:off x="5976025" y="3762200"/>
                <a:ext cx="241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8" extrusionOk="0">
                    <a:moveTo>
                      <a:pt x="560" y="0"/>
                    </a:moveTo>
                    <a:lnTo>
                      <a:pt x="560" y="12"/>
                    </a:lnTo>
                    <a:cubicBezTo>
                      <a:pt x="191" y="12"/>
                      <a:pt x="1" y="453"/>
                      <a:pt x="263" y="703"/>
                    </a:cubicBezTo>
                    <a:cubicBezTo>
                      <a:pt x="345" y="789"/>
                      <a:pt x="450" y="828"/>
                      <a:pt x="552" y="828"/>
                    </a:cubicBezTo>
                    <a:cubicBezTo>
                      <a:pt x="762" y="828"/>
                      <a:pt x="965" y="669"/>
                      <a:pt x="965" y="429"/>
                    </a:cubicBezTo>
                    <a:cubicBezTo>
                      <a:pt x="965" y="191"/>
                      <a:pt x="787" y="12"/>
                      <a:pt x="5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" name="Google Shape;401;p2"/>
              <p:cNvSpPr/>
              <p:nvPr/>
            </p:nvSpPr>
            <p:spPr>
              <a:xfrm>
                <a:off x="5945375" y="3792850"/>
                <a:ext cx="24125" cy="210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40" extrusionOk="0">
                    <a:moveTo>
                      <a:pt x="548" y="1"/>
                    </a:moveTo>
                    <a:lnTo>
                      <a:pt x="548" y="13"/>
                    </a:lnTo>
                    <a:cubicBezTo>
                      <a:pt x="191" y="13"/>
                      <a:pt x="0" y="453"/>
                      <a:pt x="262" y="715"/>
                    </a:cubicBezTo>
                    <a:cubicBezTo>
                      <a:pt x="344" y="801"/>
                      <a:pt x="447" y="840"/>
                      <a:pt x="548" y="840"/>
                    </a:cubicBezTo>
                    <a:cubicBezTo>
                      <a:pt x="755" y="840"/>
                      <a:pt x="957" y="678"/>
                      <a:pt x="965" y="429"/>
                    </a:cubicBezTo>
                    <a:cubicBezTo>
                      <a:pt x="965" y="203"/>
                      <a:pt x="786" y="13"/>
                      <a:pt x="56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" name="Google Shape;402;p2"/>
              <p:cNvSpPr/>
              <p:nvPr/>
            </p:nvSpPr>
            <p:spPr>
              <a:xfrm>
                <a:off x="5976125" y="3823825"/>
                <a:ext cx="24050" cy="20675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27" extrusionOk="0">
                    <a:moveTo>
                      <a:pt x="556" y="0"/>
                    </a:moveTo>
                    <a:lnTo>
                      <a:pt x="556" y="12"/>
                    </a:lnTo>
                    <a:cubicBezTo>
                      <a:pt x="551" y="12"/>
                      <a:pt x="547" y="12"/>
                      <a:pt x="542" y="12"/>
                    </a:cubicBezTo>
                    <a:cubicBezTo>
                      <a:pt x="182" y="12"/>
                      <a:pt x="0" y="444"/>
                      <a:pt x="259" y="703"/>
                    </a:cubicBezTo>
                    <a:cubicBezTo>
                      <a:pt x="341" y="788"/>
                      <a:pt x="444" y="827"/>
                      <a:pt x="547" y="827"/>
                    </a:cubicBezTo>
                    <a:cubicBezTo>
                      <a:pt x="757" y="827"/>
                      <a:pt x="961" y="665"/>
                      <a:pt x="961" y="417"/>
                    </a:cubicBezTo>
                    <a:cubicBezTo>
                      <a:pt x="961" y="191"/>
                      <a:pt x="783" y="12"/>
                      <a:pt x="56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" name="Google Shape;403;p2"/>
              <p:cNvSpPr/>
              <p:nvPr/>
            </p:nvSpPr>
            <p:spPr>
              <a:xfrm>
                <a:off x="5943975" y="3854725"/>
                <a:ext cx="27625" cy="20600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824" extrusionOk="0">
                    <a:moveTo>
                      <a:pt x="559" y="0"/>
                    </a:moveTo>
                    <a:cubicBezTo>
                      <a:pt x="64" y="0"/>
                      <a:pt x="1" y="766"/>
                      <a:pt x="533" y="824"/>
                    </a:cubicBezTo>
                    <a:lnTo>
                      <a:pt x="604" y="824"/>
                    </a:lnTo>
                    <a:cubicBezTo>
                      <a:pt x="1104" y="776"/>
                      <a:pt x="1104" y="38"/>
                      <a:pt x="604" y="2"/>
                    </a:cubicBezTo>
                    <a:cubicBezTo>
                      <a:pt x="589" y="1"/>
                      <a:pt x="574" y="0"/>
                      <a:pt x="55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" name="Google Shape;404;p2"/>
              <p:cNvSpPr/>
              <p:nvPr/>
            </p:nvSpPr>
            <p:spPr>
              <a:xfrm>
                <a:off x="5974925" y="3885375"/>
                <a:ext cx="276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825" extrusionOk="0">
                    <a:moveTo>
                      <a:pt x="559" y="1"/>
                    </a:moveTo>
                    <a:cubicBezTo>
                      <a:pt x="53" y="1"/>
                      <a:pt x="0" y="778"/>
                      <a:pt x="521" y="824"/>
                    </a:cubicBezTo>
                    <a:lnTo>
                      <a:pt x="604" y="824"/>
                    </a:lnTo>
                    <a:cubicBezTo>
                      <a:pt x="1104" y="777"/>
                      <a:pt x="1104" y="50"/>
                      <a:pt x="604" y="3"/>
                    </a:cubicBezTo>
                    <a:cubicBezTo>
                      <a:pt x="589" y="1"/>
                      <a:pt x="574" y="1"/>
                      <a:pt x="55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" name="Google Shape;405;p2"/>
              <p:cNvSpPr/>
              <p:nvPr/>
            </p:nvSpPr>
            <p:spPr>
              <a:xfrm>
                <a:off x="5945450" y="3916075"/>
                <a:ext cx="240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28" extrusionOk="0">
                    <a:moveTo>
                      <a:pt x="557" y="1"/>
                    </a:moveTo>
                    <a:lnTo>
                      <a:pt x="545" y="13"/>
                    </a:lnTo>
                    <a:cubicBezTo>
                      <a:pt x="540" y="13"/>
                      <a:pt x="536" y="13"/>
                      <a:pt x="531" y="13"/>
                    </a:cubicBezTo>
                    <a:cubicBezTo>
                      <a:pt x="183" y="13"/>
                      <a:pt x="1" y="445"/>
                      <a:pt x="259" y="703"/>
                    </a:cubicBezTo>
                    <a:cubicBezTo>
                      <a:pt x="341" y="789"/>
                      <a:pt x="444" y="828"/>
                      <a:pt x="545" y="828"/>
                    </a:cubicBezTo>
                    <a:cubicBezTo>
                      <a:pt x="752" y="828"/>
                      <a:pt x="954" y="666"/>
                      <a:pt x="962" y="418"/>
                    </a:cubicBezTo>
                    <a:cubicBezTo>
                      <a:pt x="962" y="191"/>
                      <a:pt x="783" y="1"/>
                      <a:pt x="55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6" name="Google Shape;406;p2"/>
              <p:cNvSpPr/>
              <p:nvPr/>
            </p:nvSpPr>
            <p:spPr>
              <a:xfrm>
                <a:off x="5976025" y="3946450"/>
                <a:ext cx="24450" cy="21000"/>
              </a:xfrm>
              <a:custGeom>
                <a:avLst/>
                <a:gdLst/>
                <a:ahLst/>
                <a:cxnLst/>
                <a:rect l="l" t="t" r="r" b="b"/>
                <a:pathLst>
                  <a:path w="978" h="840" extrusionOk="0">
                    <a:moveTo>
                      <a:pt x="560" y="0"/>
                    </a:moveTo>
                    <a:lnTo>
                      <a:pt x="560" y="24"/>
                    </a:lnTo>
                    <a:cubicBezTo>
                      <a:pt x="191" y="24"/>
                      <a:pt x="1" y="465"/>
                      <a:pt x="263" y="715"/>
                    </a:cubicBezTo>
                    <a:cubicBezTo>
                      <a:pt x="345" y="801"/>
                      <a:pt x="450" y="840"/>
                      <a:pt x="552" y="840"/>
                    </a:cubicBezTo>
                    <a:cubicBezTo>
                      <a:pt x="762" y="840"/>
                      <a:pt x="965" y="680"/>
                      <a:pt x="965" y="441"/>
                    </a:cubicBezTo>
                    <a:cubicBezTo>
                      <a:pt x="977" y="215"/>
                      <a:pt x="810" y="12"/>
                      <a:pt x="58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7" name="Google Shape;407;p2"/>
              <p:cNvSpPr/>
              <p:nvPr/>
            </p:nvSpPr>
            <p:spPr>
              <a:xfrm>
                <a:off x="5945375" y="3977700"/>
                <a:ext cx="241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5" extrusionOk="0">
                    <a:moveTo>
                      <a:pt x="548" y="1"/>
                    </a:moveTo>
                    <a:cubicBezTo>
                      <a:pt x="191" y="1"/>
                      <a:pt x="0" y="441"/>
                      <a:pt x="262" y="703"/>
                    </a:cubicBezTo>
                    <a:cubicBezTo>
                      <a:pt x="343" y="787"/>
                      <a:pt x="443" y="825"/>
                      <a:pt x="543" y="825"/>
                    </a:cubicBezTo>
                    <a:cubicBezTo>
                      <a:pt x="752" y="825"/>
                      <a:pt x="957" y="659"/>
                      <a:pt x="965" y="417"/>
                    </a:cubicBezTo>
                    <a:cubicBezTo>
                      <a:pt x="965" y="191"/>
                      <a:pt x="786" y="1"/>
                      <a:pt x="56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8" name="Google Shape;408;p2"/>
              <p:cNvSpPr/>
              <p:nvPr/>
            </p:nvSpPr>
            <p:spPr>
              <a:xfrm>
                <a:off x="5974300" y="4008225"/>
                <a:ext cx="279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1118" h="828" extrusionOk="0">
                    <a:moveTo>
                      <a:pt x="555" y="0"/>
                    </a:moveTo>
                    <a:cubicBezTo>
                      <a:pt x="52" y="0"/>
                      <a:pt x="0" y="805"/>
                      <a:pt x="546" y="827"/>
                    </a:cubicBezTo>
                    <a:lnTo>
                      <a:pt x="629" y="827"/>
                    </a:lnTo>
                    <a:cubicBezTo>
                      <a:pt x="1118" y="780"/>
                      <a:pt x="1118" y="65"/>
                      <a:pt x="629" y="6"/>
                    </a:cubicBezTo>
                    <a:cubicBezTo>
                      <a:pt x="604" y="2"/>
                      <a:pt x="579" y="0"/>
                      <a:pt x="55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9" name="Google Shape;409;p2"/>
              <p:cNvSpPr/>
              <p:nvPr/>
            </p:nvSpPr>
            <p:spPr>
              <a:xfrm>
                <a:off x="5943625" y="4038875"/>
                <a:ext cx="2797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1119" h="828" extrusionOk="0">
                    <a:moveTo>
                      <a:pt x="544" y="1"/>
                    </a:moveTo>
                    <a:cubicBezTo>
                      <a:pt x="41" y="1"/>
                      <a:pt x="1" y="805"/>
                      <a:pt x="547" y="828"/>
                    </a:cubicBezTo>
                    <a:lnTo>
                      <a:pt x="618" y="828"/>
                    </a:lnTo>
                    <a:cubicBezTo>
                      <a:pt x="1118" y="768"/>
                      <a:pt x="1118" y="54"/>
                      <a:pt x="618" y="6"/>
                    </a:cubicBezTo>
                    <a:cubicBezTo>
                      <a:pt x="592" y="3"/>
                      <a:pt x="568" y="1"/>
                      <a:pt x="54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0" name="Google Shape;410;p2"/>
              <p:cNvSpPr/>
              <p:nvPr/>
            </p:nvSpPr>
            <p:spPr>
              <a:xfrm>
                <a:off x="5976125" y="4069675"/>
                <a:ext cx="240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28" extrusionOk="0">
                    <a:moveTo>
                      <a:pt x="556" y="1"/>
                    </a:moveTo>
                    <a:lnTo>
                      <a:pt x="556" y="13"/>
                    </a:lnTo>
                    <a:cubicBezTo>
                      <a:pt x="551" y="12"/>
                      <a:pt x="547" y="12"/>
                      <a:pt x="542" y="12"/>
                    </a:cubicBezTo>
                    <a:cubicBezTo>
                      <a:pt x="182" y="12"/>
                      <a:pt x="0" y="445"/>
                      <a:pt x="259" y="703"/>
                    </a:cubicBezTo>
                    <a:cubicBezTo>
                      <a:pt x="341" y="789"/>
                      <a:pt x="446" y="828"/>
                      <a:pt x="548" y="828"/>
                    </a:cubicBezTo>
                    <a:cubicBezTo>
                      <a:pt x="758" y="828"/>
                      <a:pt x="961" y="669"/>
                      <a:pt x="961" y="429"/>
                    </a:cubicBezTo>
                    <a:cubicBezTo>
                      <a:pt x="961" y="191"/>
                      <a:pt x="783" y="13"/>
                      <a:pt x="55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1" name="Google Shape;411;p2"/>
              <p:cNvSpPr/>
              <p:nvPr/>
            </p:nvSpPr>
            <p:spPr>
              <a:xfrm>
                <a:off x="5945375" y="4100325"/>
                <a:ext cx="24125" cy="210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40" extrusionOk="0">
                    <a:moveTo>
                      <a:pt x="548" y="1"/>
                    </a:moveTo>
                    <a:lnTo>
                      <a:pt x="548" y="13"/>
                    </a:lnTo>
                    <a:cubicBezTo>
                      <a:pt x="191" y="13"/>
                      <a:pt x="0" y="453"/>
                      <a:pt x="262" y="715"/>
                    </a:cubicBezTo>
                    <a:cubicBezTo>
                      <a:pt x="344" y="801"/>
                      <a:pt x="447" y="840"/>
                      <a:pt x="548" y="840"/>
                    </a:cubicBezTo>
                    <a:cubicBezTo>
                      <a:pt x="755" y="840"/>
                      <a:pt x="957" y="678"/>
                      <a:pt x="965" y="430"/>
                    </a:cubicBezTo>
                    <a:lnTo>
                      <a:pt x="965" y="418"/>
                    </a:lnTo>
                    <a:cubicBezTo>
                      <a:pt x="965" y="203"/>
                      <a:pt x="786" y="13"/>
                      <a:pt x="56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2" name="Google Shape;412;p2"/>
              <p:cNvSpPr/>
              <p:nvPr/>
            </p:nvSpPr>
            <p:spPr>
              <a:xfrm>
                <a:off x="5976025" y="4131300"/>
                <a:ext cx="241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8" extrusionOk="0">
                    <a:moveTo>
                      <a:pt x="560" y="0"/>
                    </a:moveTo>
                    <a:cubicBezTo>
                      <a:pt x="191" y="0"/>
                      <a:pt x="1" y="441"/>
                      <a:pt x="263" y="703"/>
                    </a:cubicBezTo>
                    <a:cubicBezTo>
                      <a:pt x="345" y="789"/>
                      <a:pt x="448" y="827"/>
                      <a:pt x="551" y="827"/>
                    </a:cubicBezTo>
                    <a:cubicBezTo>
                      <a:pt x="761" y="827"/>
                      <a:pt x="965" y="665"/>
                      <a:pt x="965" y="417"/>
                    </a:cubicBezTo>
                    <a:cubicBezTo>
                      <a:pt x="965" y="191"/>
                      <a:pt x="787" y="12"/>
                      <a:pt x="57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3" name="Google Shape;413;p2"/>
              <p:cNvSpPr/>
              <p:nvPr/>
            </p:nvSpPr>
            <p:spPr>
              <a:xfrm>
                <a:off x="5944075" y="4162175"/>
                <a:ext cx="27525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101" h="822" extrusionOk="0">
                    <a:moveTo>
                      <a:pt x="546" y="0"/>
                    </a:moveTo>
                    <a:cubicBezTo>
                      <a:pt x="59" y="0"/>
                      <a:pt x="0" y="767"/>
                      <a:pt x="529" y="813"/>
                    </a:cubicBezTo>
                    <a:cubicBezTo>
                      <a:pt x="541" y="819"/>
                      <a:pt x="553" y="822"/>
                      <a:pt x="564" y="822"/>
                    </a:cubicBezTo>
                    <a:cubicBezTo>
                      <a:pt x="576" y="822"/>
                      <a:pt x="588" y="819"/>
                      <a:pt x="600" y="813"/>
                    </a:cubicBezTo>
                    <a:cubicBezTo>
                      <a:pt x="1100" y="777"/>
                      <a:pt x="1100" y="39"/>
                      <a:pt x="600" y="3"/>
                    </a:cubicBezTo>
                    <a:cubicBezTo>
                      <a:pt x="581" y="1"/>
                      <a:pt x="563" y="0"/>
                      <a:pt x="54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4" name="Google Shape;414;p2"/>
              <p:cNvSpPr/>
              <p:nvPr/>
            </p:nvSpPr>
            <p:spPr>
              <a:xfrm>
                <a:off x="5974925" y="4192850"/>
                <a:ext cx="276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825" extrusionOk="0">
                    <a:moveTo>
                      <a:pt x="559" y="1"/>
                    </a:moveTo>
                    <a:cubicBezTo>
                      <a:pt x="53" y="1"/>
                      <a:pt x="1" y="766"/>
                      <a:pt x="521" y="824"/>
                    </a:cubicBezTo>
                    <a:lnTo>
                      <a:pt x="604" y="824"/>
                    </a:lnTo>
                    <a:cubicBezTo>
                      <a:pt x="1104" y="777"/>
                      <a:pt x="1104" y="39"/>
                      <a:pt x="604" y="3"/>
                    </a:cubicBezTo>
                    <a:cubicBezTo>
                      <a:pt x="589" y="1"/>
                      <a:pt x="574" y="1"/>
                      <a:pt x="55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5" name="Google Shape;415;p2"/>
              <p:cNvSpPr/>
              <p:nvPr/>
            </p:nvSpPr>
            <p:spPr>
              <a:xfrm>
                <a:off x="5945375" y="4223575"/>
                <a:ext cx="24125" cy="2067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7" extrusionOk="0">
                    <a:moveTo>
                      <a:pt x="548" y="0"/>
                    </a:moveTo>
                    <a:cubicBezTo>
                      <a:pt x="191" y="0"/>
                      <a:pt x="0" y="441"/>
                      <a:pt x="262" y="703"/>
                    </a:cubicBezTo>
                    <a:cubicBezTo>
                      <a:pt x="344" y="788"/>
                      <a:pt x="447" y="827"/>
                      <a:pt x="548" y="827"/>
                    </a:cubicBezTo>
                    <a:cubicBezTo>
                      <a:pt x="755" y="827"/>
                      <a:pt x="957" y="665"/>
                      <a:pt x="965" y="417"/>
                    </a:cubicBezTo>
                    <a:cubicBezTo>
                      <a:pt x="965" y="191"/>
                      <a:pt x="786" y="0"/>
                      <a:pt x="5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6" name="Google Shape;416;p2"/>
              <p:cNvSpPr/>
              <p:nvPr/>
            </p:nvSpPr>
            <p:spPr>
              <a:xfrm>
                <a:off x="5976125" y="4254525"/>
                <a:ext cx="24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16" extrusionOk="0">
                    <a:moveTo>
                      <a:pt x="542" y="0"/>
                    </a:moveTo>
                    <a:cubicBezTo>
                      <a:pt x="182" y="0"/>
                      <a:pt x="0" y="432"/>
                      <a:pt x="259" y="691"/>
                    </a:cubicBezTo>
                    <a:cubicBezTo>
                      <a:pt x="341" y="777"/>
                      <a:pt x="446" y="816"/>
                      <a:pt x="548" y="816"/>
                    </a:cubicBezTo>
                    <a:cubicBezTo>
                      <a:pt x="758" y="816"/>
                      <a:pt x="961" y="657"/>
                      <a:pt x="961" y="417"/>
                    </a:cubicBezTo>
                    <a:cubicBezTo>
                      <a:pt x="961" y="191"/>
                      <a:pt x="771" y="12"/>
                      <a:pt x="556" y="12"/>
                    </a:cubicBezTo>
                    <a:lnTo>
                      <a:pt x="556" y="0"/>
                    </a:lnTo>
                    <a:cubicBezTo>
                      <a:pt x="551" y="0"/>
                      <a:pt x="547" y="0"/>
                      <a:pt x="54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7" name="Google Shape;417;p2"/>
              <p:cNvSpPr/>
              <p:nvPr/>
            </p:nvSpPr>
            <p:spPr>
              <a:xfrm>
                <a:off x="5945375" y="4285175"/>
                <a:ext cx="24125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0" extrusionOk="0">
                    <a:moveTo>
                      <a:pt x="548" y="1"/>
                    </a:moveTo>
                    <a:cubicBezTo>
                      <a:pt x="191" y="1"/>
                      <a:pt x="0" y="441"/>
                      <a:pt x="262" y="703"/>
                    </a:cubicBezTo>
                    <a:cubicBezTo>
                      <a:pt x="343" y="784"/>
                      <a:pt x="443" y="820"/>
                      <a:pt x="542" y="820"/>
                    </a:cubicBezTo>
                    <a:cubicBezTo>
                      <a:pt x="752" y="820"/>
                      <a:pt x="957" y="660"/>
                      <a:pt x="965" y="417"/>
                    </a:cubicBezTo>
                    <a:cubicBezTo>
                      <a:pt x="965" y="191"/>
                      <a:pt x="786" y="1"/>
                      <a:pt x="56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" name="Google Shape;418;p2"/>
              <p:cNvSpPr/>
              <p:nvPr/>
            </p:nvSpPr>
            <p:spPr>
              <a:xfrm>
                <a:off x="5976025" y="4315550"/>
                <a:ext cx="24150" cy="2097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39" extrusionOk="0">
                    <a:moveTo>
                      <a:pt x="560" y="0"/>
                    </a:moveTo>
                    <a:lnTo>
                      <a:pt x="560" y="12"/>
                    </a:lnTo>
                    <a:cubicBezTo>
                      <a:pt x="191" y="12"/>
                      <a:pt x="1" y="453"/>
                      <a:pt x="263" y="715"/>
                    </a:cubicBezTo>
                    <a:cubicBezTo>
                      <a:pt x="345" y="800"/>
                      <a:pt x="448" y="839"/>
                      <a:pt x="551" y="839"/>
                    </a:cubicBezTo>
                    <a:cubicBezTo>
                      <a:pt x="761" y="839"/>
                      <a:pt x="965" y="677"/>
                      <a:pt x="965" y="429"/>
                    </a:cubicBezTo>
                    <a:cubicBezTo>
                      <a:pt x="965" y="203"/>
                      <a:pt x="787" y="12"/>
                      <a:pt x="5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" name="Google Shape;419;p2"/>
              <p:cNvSpPr/>
              <p:nvPr/>
            </p:nvSpPr>
            <p:spPr>
              <a:xfrm>
                <a:off x="5943975" y="4346450"/>
                <a:ext cx="27625" cy="20600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824" extrusionOk="0">
                    <a:moveTo>
                      <a:pt x="560" y="0"/>
                    </a:moveTo>
                    <a:cubicBezTo>
                      <a:pt x="64" y="0"/>
                      <a:pt x="0" y="778"/>
                      <a:pt x="533" y="824"/>
                    </a:cubicBezTo>
                    <a:lnTo>
                      <a:pt x="604" y="824"/>
                    </a:lnTo>
                    <a:cubicBezTo>
                      <a:pt x="1104" y="788"/>
                      <a:pt x="1104" y="50"/>
                      <a:pt x="604" y="2"/>
                    </a:cubicBezTo>
                    <a:cubicBezTo>
                      <a:pt x="589" y="1"/>
                      <a:pt x="574" y="0"/>
                      <a:pt x="5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" name="Google Shape;420;p2"/>
              <p:cNvSpPr/>
              <p:nvPr/>
            </p:nvSpPr>
            <p:spPr>
              <a:xfrm>
                <a:off x="5976125" y="4377150"/>
                <a:ext cx="240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28" extrusionOk="0">
                    <a:moveTo>
                      <a:pt x="556" y="1"/>
                    </a:moveTo>
                    <a:lnTo>
                      <a:pt x="556" y="13"/>
                    </a:lnTo>
                    <a:cubicBezTo>
                      <a:pt x="551" y="12"/>
                      <a:pt x="547" y="12"/>
                      <a:pt x="542" y="12"/>
                    </a:cubicBezTo>
                    <a:cubicBezTo>
                      <a:pt x="182" y="12"/>
                      <a:pt x="0" y="445"/>
                      <a:pt x="259" y="703"/>
                    </a:cubicBezTo>
                    <a:cubicBezTo>
                      <a:pt x="341" y="789"/>
                      <a:pt x="444" y="828"/>
                      <a:pt x="547" y="828"/>
                    </a:cubicBezTo>
                    <a:cubicBezTo>
                      <a:pt x="757" y="828"/>
                      <a:pt x="961" y="666"/>
                      <a:pt x="961" y="417"/>
                    </a:cubicBezTo>
                    <a:cubicBezTo>
                      <a:pt x="961" y="191"/>
                      <a:pt x="783" y="1"/>
                      <a:pt x="55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" name="Google Shape;421;p2"/>
              <p:cNvSpPr/>
              <p:nvPr/>
            </p:nvSpPr>
            <p:spPr>
              <a:xfrm>
                <a:off x="5945375" y="4407825"/>
                <a:ext cx="24125" cy="2077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31" extrusionOk="0">
                    <a:moveTo>
                      <a:pt x="560" y="0"/>
                    </a:moveTo>
                    <a:lnTo>
                      <a:pt x="548" y="12"/>
                    </a:lnTo>
                    <a:cubicBezTo>
                      <a:pt x="191" y="12"/>
                      <a:pt x="0" y="453"/>
                      <a:pt x="262" y="714"/>
                    </a:cubicBezTo>
                    <a:cubicBezTo>
                      <a:pt x="343" y="795"/>
                      <a:pt x="443" y="831"/>
                      <a:pt x="542" y="831"/>
                    </a:cubicBezTo>
                    <a:cubicBezTo>
                      <a:pt x="752" y="831"/>
                      <a:pt x="957" y="671"/>
                      <a:pt x="965" y="429"/>
                    </a:cubicBezTo>
                    <a:cubicBezTo>
                      <a:pt x="965" y="202"/>
                      <a:pt x="786" y="12"/>
                      <a:pt x="5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" name="Google Shape;422;p2"/>
              <p:cNvSpPr/>
              <p:nvPr/>
            </p:nvSpPr>
            <p:spPr>
              <a:xfrm>
                <a:off x="5983175" y="4438750"/>
                <a:ext cx="17000" cy="8375"/>
              </a:xfrm>
              <a:custGeom>
                <a:avLst/>
                <a:gdLst/>
                <a:ahLst/>
                <a:cxnLst/>
                <a:rect l="l" t="t" r="r" b="b"/>
                <a:pathLst>
                  <a:path w="680" h="335" extrusionOk="0">
                    <a:moveTo>
                      <a:pt x="298" y="1"/>
                    </a:moveTo>
                    <a:cubicBezTo>
                      <a:pt x="290" y="1"/>
                      <a:pt x="282" y="1"/>
                      <a:pt x="274" y="1"/>
                    </a:cubicBezTo>
                    <a:cubicBezTo>
                      <a:pt x="167" y="1"/>
                      <a:pt x="72" y="49"/>
                      <a:pt x="1" y="108"/>
                    </a:cubicBezTo>
                    <a:lnTo>
                      <a:pt x="679" y="335"/>
                    </a:lnTo>
                    <a:cubicBezTo>
                      <a:pt x="645" y="140"/>
                      <a:pt x="490" y="1"/>
                      <a:pt x="29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3" name="Google Shape;423;p2"/>
              <p:cNvSpPr/>
              <p:nvPr/>
            </p:nvSpPr>
            <p:spPr>
              <a:xfrm>
                <a:off x="5914725" y="3331800"/>
                <a:ext cx="238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53" h="825" extrusionOk="0">
                    <a:moveTo>
                      <a:pt x="548" y="0"/>
                    </a:moveTo>
                    <a:cubicBezTo>
                      <a:pt x="179" y="0"/>
                      <a:pt x="0" y="441"/>
                      <a:pt x="250" y="703"/>
                    </a:cubicBezTo>
                    <a:cubicBezTo>
                      <a:pt x="335" y="787"/>
                      <a:pt x="438" y="824"/>
                      <a:pt x="538" y="824"/>
                    </a:cubicBezTo>
                    <a:cubicBezTo>
                      <a:pt x="750" y="824"/>
                      <a:pt x="953" y="659"/>
                      <a:pt x="953" y="417"/>
                    </a:cubicBezTo>
                    <a:cubicBezTo>
                      <a:pt x="953" y="191"/>
                      <a:pt x="774" y="0"/>
                      <a:pt x="54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4" name="Google Shape;424;p2"/>
              <p:cNvSpPr/>
              <p:nvPr/>
            </p:nvSpPr>
            <p:spPr>
              <a:xfrm>
                <a:off x="5884050" y="3362450"/>
                <a:ext cx="24150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5" extrusionOk="0">
                    <a:moveTo>
                      <a:pt x="548" y="0"/>
                    </a:moveTo>
                    <a:cubicBezTo>
                      <a:pt x="191" y="0"/>
                      <a:pt x="1" y="441"/>
                      <a:pt x="263" y="703"/>
                    </a:cubicBezTo>
                    <a:cubicBezTo>
                      <a:pt x="347" y="787"/>
                      <a:pt x="450" y="825"/>
                      <a:pt x="551" y="825"/>
                    </a:cubicBezTo>
                    <a:cubicBezTo>
                      <a:pt x="763" y="825"/>
                      <a:pt x="965" y="659"/>
                      <a:pt x="965" y="417"/>
                    </a:cubicBezTo>
                    <a:cubicBezTo>
                      <a:pt x="965" y="191"/>
                      <a:pt x="775" y="0"/>
                      <a:pt x="54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5" name="Google Shape;425;p2"/>
              <p:cNvSpPr/>
              <p:nvPr/>
            </p:nvSpPr>
            <p:spPr>
              <a:xfrm>
                <a:off x="5952225" y="3313025"/>
                <a:ext cx="16975" cy="8675"/>
              </a:xfrm>
              <a:custGeom>
                <a:avLst/>
                <a:gdLst/>
                <a:ahLst/>
                <a:cxnLst/>
                <a:rect l="l" t="t" r="r" b="b"/>
                <a:pathLst>
                  <a:path w="679" h="347" extrusionOk="0">
                    <a:moveTo>
                      <a:pt x="679" y="1"/>
                    </a:moveTo>
                    <a:lnTo>
                      <a:pt x="0" y="203"/>
                    </a:lnTo>
                    <a:cubicBezTo>
                      <a:pt x="72" y="287"/>
                      <a:pt x="167" y="334"/>
                      <a:pt x="274" y="346"/>
                    </a:cubicBezTo>
                    <a:lnTo>
                      <a:pt x="286" y="346"/>
                    </a:lnTo>
                    <a:cubicBezTo>
                      <a:pt x="477" y="334"/>
                      <a:pt x="643" y="191"/>
                      <a:pt x="67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6" name="Google Shape;426;p2"/>
              <p:cNvSpPr/>
              <p:nvPr/>
            </p:nvSpPr>
            <p:spPr>
              <a:xfrm>
                <a:off x="5914725" y="3393400"/>
                <a:ext cx="24125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16" extrusionOk="0">
                    <a:moveTo>
                      <a:pt x="560" y="1"/>
                    </a:moveTo>
                    <a:cubicBezTo>
                      <a:pt x="191" y="1"/>
                      <a:pt x="0" y="441"/>
                      <a:pt x="262" y="691"/>
                    </a:cubicBezTo>
                    <a:cubicBezTo>
                      <a:pt x="348" y="777"/>
                      <a:pt x="453" y="816"/>
                      <a:pt x="555" y="816"/>
                    </a:cubicBezTo>
                    <a:cubicBezTo>
                      <a:pt x="765" y="816"/>
                      <a:pt x="965" y="654"/>
                      <a:pt x="965" y="405"/>
                    </a:cubicBezTo>
                    <a:cubicBezTo>
                      <a:pt x="965" y="179"/>
                      <a:pt x="786" y="1"/>
                      <a:pt x="56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7" name="Google Shape;427;p2"/>
              <p:cNvSpPr/>
              <p:nvPr/>
            </p:nvSpPr>
            <p:spPr>
              <a:xfrm>
                <a:off x="5884050" y="3424350"/>
                <a:ext cx="24150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0" extrusionOk="0">
                    <a:moveTo>
                      <a:pt x="548" y="1"/>
                    </a:moveTo>
                    <a:cubicBezTo>
                      <a:pt x="191" y="1"/>
                      <a:pt x="1" y="441"/>
                      <a:pt x="263" y="703"/>
                    </a:cubicBezTo>
                    <a:cubicBezTo>
                      <a:pt x="347" y="783"/>
                      <a:pt x="449" y="820"/>
                      <a:pt x="549" y="820"/>
                    </a:cubicBezTo>
                    <a:cubicBezTo>
                      <a:pt x="762" y="820"/>
                      <a:pt x="965" y="657"/>
                      <a:pt x="965" y="406"/>
                    </a:cubicBezTo>
                    <a:cubicBezTo>
                      <a:pt x="965" y="180"/>
                      <a:pt x="775" y="1"/>
                      <a:pt x="54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8" name="Google Shape;428;p2"/>
              <p:cNvSpPr/>
              <p:nvPr/>
            </p:nvSpPr>
            <p:spPr>
              <a:xfrm>
                <a:off x="5914725" y="3455025"/>
                <a:ext cx="241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5" extrusionOk="0">
                    <a:moveTo>
                      <a:pt x="560" y="0"/>
                    </a:moveTo>
                    <a:cubicBezTo>
                      <a:pt x="191" y="0"/>
                      <a:pt x="0" y="441"/>
                      <a:pt x="262" y="703"/>
                    </a:cubicBezTo>
                    <a:cubicBezTo>
                      <a:pt x="346" y="787"/>
                      <a:pt x="449" y="825"/>
                      <a:pt x="550" y="825"/>
                    </a:cubicBezTo>
                    <a:cubicBezTo>
                      <a:pt x="762" y="825"/>
                      <a:pt x="965" y="659"/>
                      <a:pt x="965" y="417"/>
                    </a:cubicBezTo>
                    <a:cubicBezTo>
                      <a:pt x="965" y="191"/>
                      <a:pt x="798" y="0"/>
                      <a:pt x="57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9" name="Google Shape;429;p2"/>
              <p:cNvSpPr/>
              <p:nvPr/>
            </p:nvSpPr>
            <p:spPr>
              <a:xfrm>
                <a:off x="5884650" y="3485450"/>
                <a:ext cx="28300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20" extrusionOk="0">
                    <a:moveTo>
                      <a:pt x="562" y="1"/>
                    </a:moveTo>
                    <a:cubicBezTo>
                      <a:pt x="548" y="1"/>
                      <a:pt x="536" y="4"/>
                      <a:pt x="524" y="10"/>
                    </a:cubicBezTo>
                    <a:cubicBezTo>
                      <a:pt x="1" y="57"/>
                      <a:pt x="48" y="819"/>
                      <a:pt x="560" y="819"/>
                    </a:cubicBezTo>
                    <a:cubicBezTo>
                      <a:pt x="1084" y="819"/>
                      <a:pt x="1132" y="57"/>
                      <a:pt x="608" y="10"/>
                    </a:cubicBezTo>
                    <a:cubicBezTo>
                      <a:pt x="590" y="4"/>
                      <a:pt x="575" y="1"/>
                      <a:pt x="56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" name="Google Shape;430;p2"/>
              <p:cNvSpPr/>
              <p:nvPr/>
            </p:nvSpPr>
            <p:spPr>
              <a:xfrm>
                <a:off x="5914725" y="3516325"/>
                <a:ext cx="24125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0" extrusionOk="0">
                    <a:moveTo>
                      <a:pt x="560" y="1"/>
                    </a:moveTo>
                    <a:cubicBezTo>
                      <a:pt x="191" y="1"/>
                      <a:pt x="0" y="441"/>
                      <a:pt x="262" y="703"/>
                    </a:cubicBezTo>
                    <a:cubicBezTo>
                      <a:pt x="346" y="783"/>
                      <a:pt x="448" y="820"/>
                      <a:pt x="548" y="820"/>
                    </a:cubicBezTo>
                    <a:cubicBezTo>
                      <a:pt x="761" y="820"/>
                      <a:pt x="965" y="657"/>
                      <a:pt x="965" y="406"/>
                    </a:cubicBezTo>
                    <a:cubicBezTo>
                      <a:pt x="965" y="180"/>
                      <a:pt x="786" y="1"/>
                      <a:pt x="56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" name="Google Shape;431;p2"/>
              <p:cNvSpPr/>
              <p:nvPr/>
            </p:nvSpPr>
            <p:spPr>
              <a:xfrm>
                <a:off x="5884050" y="3547000"/>
                <a:ext cx="24150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5" extrusionOk="0">
                    <a:moveTo>
                      <a:pt x="548" y="0"/>
                    </a:moveTo>
                    <a:cubicBezTo>
                      <a:pt x="191" y="0"/>
                      <a:pt x="1" y="441"/>
                      <a:pt x="263" y="703"/>
                    </a:cubicBezTo>
                    <a:cubicBezTo>
                      <a:pt x="347" y="787"/>
                      <a:pt x="450" y="825"/>
                      <a:pt x="551" y="825"/>
                    </a:cubicBezTo>
                    <a:cubicBezTo>
                      <a:pt x="763" y="825"/>
                      <a:pt x="965" y="659"/>
                      <a:pt x="965" y="417"/>
                    </a:cubicBezTo>
                    <a:cubicBezTo>
                      <a:pt x="965" y="179"/>
                      <a:pt x="775" y="0"/>
                      <a:pt x="54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" name="Google Shape;432;p2"/>
              <p:cNvSpPr/>
              <p:nvPr/>
            </p:nvSpPr>
            <p:spPr>
              <a:xfrm>
                <a:off x="5914725" y="3577650"/>
                <a:ext cx="241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5" extrusionOk="0">
                    <a:moveTo>
                      <a:pt x="560" y="1"/>
                    </a:moveTo>
                    <a:cubicBezTo>
                      <a:pt x="191" y="1"/>
                      <a:pt x="0" y="441"/>
                      <a:pt x="262" y="703"/>
                    </a:cubicBezTo>
                    <a:cubicBezTo>
                      <a:pt x="346" y="788"/>
                      <a:pt x="449" y="825"/>
                      <a:pt x="550" y="825"/>
                    </a:cubicBezTo>
                    <a:cubicBezTo>
                      <a:pt x="762" y="825"/>
                      <a:pt x="965" y="659"/>
                      <a:pt x="965" y="417"/>
                    </a:cubicBezTo>
                    <a:cubicBezTo>
                      <a:pt x="965" y="179"/>
                      <a:pt x="786" y="1"/>
                      <a:pt x="56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" name="Google Shape;433;p2"/>
              <p:cNvSpPr/>
              <p:nvPr/>
            </p:nvSpPr>
            <p:spPr>
              <a:xfrm>
                <a:off x="5884650" y="3608375"/>
                <a:ext cx="28300" cy="20800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32" extrusionOk="0">
                    <a:moveTo>
                      <a:pt x="562" y="1"/>
                    </a:moveTo>
                    <a:cubicBezTo>
                      <a:pt x="548" y="1"/>
                      <a:pt x="536" y="4"/>
                      <a:pt x="524" y="10"/>
                    </a:cubicBezTo>
                    <a:cubicBezTo>
                      <a:pt x="1" y="57"/>
                      <a:pt x="48" y="831"/>
                      <a:pt x="560" y="831"/>
                    </a:cubicBezTo>
                    <a:cubicBezTo>
                      <a:pt x="1084" y="831"/>
                      <a:pt x="1132" y="57"/>
                      <a:pt x="608" y="10"/>
                    </a:cubicBezTo>
                    <a:cubicBezTo>
                      <a:pt x="590" y="4"/>
                      <a:pt x="575" y="1"/>
                      <a:pt x="56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4" name="Google Shape;434;p2"/>
              <p:cNvSpPr/>
              <p:nvPr/>
            </p:nvSpPr>
            <p:spPr>
              <a:xfrm>
                <a:off x="5914725" y="3639275"/>
                <a:ext cx="241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5" extrusionOk="0">
                    <a:moveTo>
                      <a:pt x="560" y="0"/>
                    </a:moveTo>
                    <a:cubicBezTo>
                      <a:pt x="191" y="0"/>
                      <a:pt x="0" y="441"/>
                      <a:pt x="262" y="703"/>
                    </a:cubicBezTo>
                    <a:cubicBezTo>
                      <a:pt x="346" y="787"/>
                      <a:pt x="449" y="825"/>
                      <a:pt x="550" y="825"/>
                    </a:cubicBezTo>
                    <a:cubicBezTo>
                      <a:pt x="762" y="825"/>
                      <a:pt x="965" y="659"/>
                      <a:pt x="965" y="417"/>
                    </a:cubicBezTo>
                    <a:cubicBezTo>
                      <a:pt x="965" y="191"/>
                      <a:pt x="786" y="0"/>
                      <a:pt x="5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5" name="Google Shape;435;p2"/>
              <p:cNvSpPr/>
              <p:nvPr/>
            </p:nvSpPr>
            <p:spPr>
              <a:xfrm>
                <a:off x="5884050" y="3669925"/>
                <a:ext cx="24150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5" extrusionOk="0">
                    <a:moveTo>
                      <a:pt x="548" y="1"/>
                    </a:moveTo>
                    <a:cubicBezTo>
                      <a:pt x="191" y="1"/>
                      <a:pt x="1" y="441"/>
                      <a:pt x="263" y="703"/>
                    </a:cubicBezTo>
                    <a:cubicBezTo>
                      <a:pt x="347" y="787"/>
                      <a:pt x="450" y="825"/>
                      <a:pt x="551" y="825"/>
                    </a:cubicBezTo>
                    <a:cubicBezTo>
                      <a:pt x="763" y="825"/>
                      <a:pt x="965" y="659"/>
                      <a:pt x="965" y="417"/>
                    </a:cubicBezTo>
                    <a:cubicBezTo>
                      <a:pt x="965" y="191"/>
                      <a:pt x="775" y="1"/>
                      <a:pt x="54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" name="Google Shape;436;p2"/>
              <p:cNvSpPr/>
              <p:nvPr/>
            </p:nvSpPr>
            <p:spPr>
              <a:xfrm>
                <a:off x="5914725" y="3700575"/>
                <a:ext cx="241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8" extrusionOk="0">
                    <a:moveTo>
                      <a:pt x="560" y="1"/>
                    </a:moveTo>
                    <a:cubicBezTo>
                      <a:pt x="191" y="1"/>
                      <a:pt x="0" y="453"/>
                      <a:pt x="262" y="703"/>
                    </a:cubicBezTo>
                    <a:cubicBezTo>
                      <a:pt x="348" y="789"/>
                      <a:pt x="453" y="828"/>
                      <a:pt x="555" y="828"/>
                    </a:cubicBezTo>
                    <a:cubicBezTo>
                      <a:pt x="765" y="828"/>
                      <a:pt x="965" y="666"/>
                      <a:pt x="965" y="418"/>
                    </a:cubicBezTo>
                    <a:cubicBezTo>
                      <a:pt x="965" y="191"/>
                      <a:pt x="786" y="1"/>
                      <a:pt x="56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" name="Google Shape;437;p2"/>
              <p:cNvSpPr/>
              <p:nvPr/>
            </p:nvSpPr>
            <p:spPr>
              <a:xfrm>
                <a:off x="5884050" y="3731550"/>
                <a:ext cx="24150" cy="2047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19" extrusionOk="0">
                    <a:moveTo>
                      <a:pt x="548" y="0"/>
                    </a:moveTo>
                    <a:cubicBezTo>
                      <a:pt x="191" y="0"/>
                      <a:pt x="1" y="441"/>
                      <a:pt x="263" y="703"/>
                    </a:cubicBezTo>
                    <a:cubicBezTo>
                      <a:pt x="347" y="783"/>
                      <a:pt x="449" y="819"/>
                      <a:pt x="549" y="819"/>
                    </a:cubicBezTo>
                    <a:cubicBezTo>
                      <a:pt x="762" y="819"/>
                      <a:pt x="965" y="656"/>
                      <a:pt x="965" y="405"/>
                    </a:cubicBezTo>
                    <a:cubicBezTo>
                      <a:pt x="965" y="179"/>
                      <a:pt x="775" y="0"/>
                      <a:pt x="54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" name="Google Shape;438;p2"/>
              <p:cNvSpPr/>
              <p:nvPr/>
            </p:nvSpPr>
            <p:spPr>
              <a:xfrm>
                <a:off x="5914725" y="3762200"/>
                <a:ext cx="241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5" extrusionOk="0">
                    <a:moveTo>
                      <a:pt x="560" y="0"/>
                    </a:moveTo>
                    <a:cubicBezTo>
                      <a:pt x="191" y="0"/>
                      <a:pt x="0" y="441"/>
                      <a:pt x="262" y="703"/>
                    </a:cubicBezTo>
                    <a:cubicBezTo>
                      <a:pt x="346" y="787"/>
                      <a:pt x="448" y="824"/>
                      <a:pt x="549" y="824"/>
                    </a:cubicBezTo>
                    <a:cubicBezTo>
                      <a:pt x="761" y="824"/>
                      <a:pt x="965" y="656"/>
                      <a:pt x="965" y="405"/>
                    </a:cubicBezTo>
                    <a:cubicBezTo>
                      <a:pt x="965" y="179"/>
                      <a:pt x="786" y="0"/>
                      <a:pt x="5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" name="Google Shape;439;p2"/>
              <p:cNvSpPr/>
              <p:nvPr/>
            </p:nvSpPr>
            <p:spPr>
              <a:xfrm>
                <a:off x="5884650" y="3792850"/>
                <a:ext cx="28300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23" extrusionOk="0">
                    <a:moveTo>
                      <a:pt x="524" y="1"/>
                    </a:moveTo>
                    <a:cubicBezTo>
                      <a:pt x="1" y="48"/>
                      <a:pt x="48" y="822"/>
                      <a:pt x="560" y="822"/>
                    </a:cubicBezTo>
                    <a:cubicBezTo>
                      <a:pt x="1084" y="822"/>
                      <a:pt x="1132" y="48"/>
                      <a:pt x="60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" name="Google Shape;440;p2"/>
              <p:cNvSpPr/>
              <p:nvPr/>
            </p:nvSpPr>
            <p:spPr>
              <a:xfrm>
                <a:off x="5914725" y="3823825"/>
                <a:ext cx="24125" cy="2047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19" extrusionOk="0">
                    <a:moveTo>
                      <a:pt x="560" y="0"/>
                    </a:moveTo>
                    <a:cubicBezTo>
                      <a:pt x="191" y="0"/>
                      <a:pt x="0" y="441"/>
                      <a:pt x="262" y="703"/>
                    </a:cubicBezTo>
                    <a:cubicBezTo>
                      <a:pt x="346" y="783"/>
                      <a:pt x="448" y="819"/>
                      <a:pt x="548" y="819"/>
                    </a:cubicBezTo>
                    <a:cubicBezTo>
                      <a:pt x="761" y="819"/>
                      <a:pt x="965" y="656"/>
                      <a:pt x="965" y="405"/>
                    </a:cubicBezTo>
                    <a:cubicBezTo>
                      <a:pt x="965" y="179"/>
                      <a:pt x="786" y="0"/>
                      <a:pt x="5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" name="Google Shape;441;p2"/>
              <p:cNvSpPr/>
              <p:nvPr/>
            </p:nvSpPr>
            <p:spPr>
              <a:xfrm>
                <a:off x="5884050" y="3854475"/>
                <a:ext cx="24150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5" extrusionOk="0">
                    <a:moveTo>
                      <a:pt x="548" y="0"/>
                    </a:moveTo>
                    <a:cubicBezTo>
                      <a:pt x="191" y="0"/>
                      <a:pt x="1" y="441"/>
                      <a:pt x="263" y="703"/>
                    </a:cubicBezTo>
                    <a:cubicBezTo>
                      <a:pt x="347" y="787"/>
                      <a:pt x="449" y="824"/>
                      <a:pt x="549" y="824"/>
                    </a:cubicBezTo>
                    <a:cubicBezTo>
                      <a:pt x="762" y="824"/>
                      <a:pt x="965" y="656"/>
                      <a:pt x="965" y="405"/>
                    </a:cubicBezTo>
                    <a:cubicBezTo>
                      <a:pt x="965" y="179"/>
                      <a:pt x="775" y="0"/>
                      <a:pt x="54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" name="Google Shape;442;p2"/>
              <p:cNvSpPr/>
              <p:nvPr/>
            </p:nvSpPr>
            <p:spPr>
              <a:xfrm>
                <a:off x="5914725" y="3885125"/>
                <a:ext cx="24125" cy="2065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6" extrusionOk="0">
                    <a:moveTo>
                      <a:pt x="560" y="1"/>
                    </a:moveTo>
                    <a:cubicBezTo>
                      <a:pt x="191" y="1"/>
                      <a:pt x="0" y="441"/>
                      <a:pt x="262" y="703"/>
                    </a:cubicBezTo>
                    <a:cubicBezTo>
                      <a:pt x="346" y="788"/>
                      <a:pt x="449" y="825"/>
                      <a:pt x="550" y="825"/>
                    </a:cubicBezTo>
                    <a:cubicBezTo>
                      <a:pt x="762" y="825"/>
                      <a:pt x="965" y="660"/>
                      <a:pt x="965" y="417"/>
                    </a:cubicBezTo>
                    <a:cubicBezTo>
                      <a:pt x="965" y="191"/>
                      <a:pt x="786" y="1"/>
                      <a:pt x="56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" name="Google Shape;443;p2"/>
              <p:cNvSpPr/>
              <p:nvPr/>
            </p:nvSpPr>
            <p:spPr>
              <a:xfrm>
                <a:off x="5884050" y="3915800"/>
                <a:ext cx="24150" cy="2067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7" extrusionOk="0">
                    <a:moveTo>
                      <a:pt x="548" y="0"/>
                    </a:moveTo>
                    <a:cubicBezTo>
                      <a:pt x="191" y="0"/>
                      <a:pt x="1" y="453"/>
                      <a:pt x="263" y="703"/>
                    </a:cubicBezTo>
                    <a:cubicBezTo>
                      <a:pt x="349" y="788"/>
                      <a:pt x="454" y="827"/>
                      <a:pt x="556" y="827"/>
                    </a:cubicBezTo>
                    <a:cubicBezTo>
                      <a:pt x="766" y="827"/>
                      <a:pt x="965" y="665"/>
                      <a:pt x="965" y="417"/>
                    </a:cubicBezTo>
                    <a:cubicBezTo>
                      <a:pt x="965" y="191"/>
                      <a:pt x="775" y="0"/>
                      <a:pt x="54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" name="Google Shape;444;p2"/>
              <p:cNvSpPr/>
              <p:nvPr/>
            </p:nvSpPr>
            <p:spPr>
              <a:xfrm>
                <a:off x="5914725" y="3946450"/>
                <a:ext cx="24425" cy="20925"/>
              </a:xfrm>
              <a:custGeom>
                <a:avLst/>
                <a:gdLst/>
                <a:ahLst/>
                <a:cxnLst/>
                <a:rect l="l" t="t" r="r" b="b"/>
                <a:pathLst>
                  <a:path w="977" h="837" extrusionOk="0">
                    <a:moveTo>
                      <a:pt x="548" y="0"/>
                    </a:moveTo>
                    <a:lnTo>
                      <a:pt x="560" y="12"/>
                    </a:lnTo>
                    <a:cubicBezTo>
                      <a:pt x="191" y="12"/>
                      <a:pt x="0" y="453"/>
                      <a:pt x="262" y="715"/>
                    </a:cubicBezTo>
                    <a:cubicBezTo>
                      <a:pt x="346" y="799"/>
                      <a:pt x="448" y="836"/>
                      <a:pt x="549" y="836"/>
                    </a:cubicBezTo>
                    <a:cubicBezTo>
                      <a:pt x="761" y="836"/>
                      <a:pt x="965" y="668"/>
                      <a:pt x="965" y="417"/>
                    </a:cubicBezTo>
                    <a:cubicBezTo>
                      <a:pt x="976" y="191"/>
                      <a:pt x="798" y="12"/>
                      <a:pt x="57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" name="Google Shape;445;p2"/>
              <p:cNvSpPr/>
              <p:nvPr/>
            </p:nvSpPr>
            <p:spPr>
              <a:xfrm>
                <a:off x="5884650" y="3977400"/>
                <a:ext cx="28300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23" extrusionOk="0">
                    <a:moveTo>
                      <a:pt x="524" y="1"/>
                    </a:moveTo>
                    <a:cubicBezTo>
                      <a:pt x="1" y="48"/>
                      <a:pt x="48" y="822"/>
                      <a:pt x="560" y="822"/>
                    </a:cubicBezTo>
                    <a:cubicBezTo>
                      <a:pt x="1084" y="822"/>
                      <a:pt x="1132" y="48"/>
                      <a:pt x="60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" name="Google Shape;446;p2"/>
              <p:cNvSpPr/>
              <p:nvPr/>
            </p:nvSpPr>
            <p:spPr>
              <a:xfrm>
                <a:off x="5914725" y="4008075"/>
                <a:ext cx="24125" cy="2067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7" extrusionOk="0">
                    <a:moveTo>
                      <a:pt x="560" y="0"/>
                    </a:moveTo>
                    <a:cubicBezTo>
                      <a:pt x="191" y="0"/>
                      <a:pt x="0" y="452"/>
                      <a:pt x="262" y="702"/>
                    </a:cubicBezTo>
                    <a:cubicBezTo>
                      <a:pt x="348" y="788"/>
                      <a:pt x="453" y="827"/>
                      <a:pt x="555" y="827"/>
                    </a:cubicBezTo>
                    <a:cubicBezTo>
                      <a:pt x="765" y="827"/>
                      <a:pt x="965" y="665"/>
                      <a:pt x="965" y="417"/>
                    </a:cubicBezTo>
                    <a:cubicBezTo>
                      <a:pt x="965" y="191"/>
                      <a:pt x="786" y="0"/>
                      <a:pt x="5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" name="Google Shape;447;p2"/>
              <p:cNvSpPr/>
              <p:nvPr/>
            </p:nvSpPr>
            <p:spPr>
              <a:xfrm>
                <a:off x="5884050" y="4039025"/>
                <a:ext cx="24150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5" extrusionOk="0">
                    <a:moveTo>
                      <a:pt x="548" y="0"/>
                    </a:moveTo>
                    <a:cubicBezTo>
                      <a:pt x="191" y="0"/>
                      <a:pt x="1" y="441"/>
                      <a:pt x="263" y="703"/>
                    </a:cubicBezTo>
                    <a:cubicBezTo>
                      <a:pt x="347" y="787"/>
                      <a:pt x="450" y="825"/>
                      <a:pt x="551" y="825"/>
                    </a:cubicBezTo>
                    <a:cubicBezTo>
                      <a:pt x="763" y="825"/>
                      <a:pt x="965" y="659"/>
                      <a:pt x="965" y="417"/>
                    </a:cubicBezTo>
                    <a:cubicBezTo>
                      <a:pt x="965" y="179"/>
                      <a:pt x="775" y="0"/>
                      <a:pt x="54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" name="Google Shape;448;p2"/>
              <p:cNvSpPr/>
              <p:nvPr/>
            </p:nvSpPr>
            <p:spPr>
              <a:xfrm>
                <a:off x="5914725" y="4069675"/>
                <a:ext cx="241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5" extrusionOk="0">
                    <a:moveTo>
                      <a:pt x="560" y="1"/>
                    </a:moveTo>
                    <a:cubicBezTo>
                      <a:pt x="191" y="1"/>
                      <a:pt x="0" y="441"/>
                      <a:pt x="262" y="703"/>
                    </a:cubicBezTo>
                    <a:cubicBezTo>
                      <a:pt x="346" y="787"/>
                      <a:pt x="448" y="825"/>
                      <a:pt x="549" y="825"/>
                    </a:cubicBezTo>
                    <a:cubicBezTo>
                      <a:pt x="761" y="825"/>
                      <a:pt x="965" y="656"/>
                      <a:pt x="965" y="405"/>
                    </a:cubicBezTo>
                    <a:cubicBezTo>
                      <a:pt x="965" y="179"/>
                      <a:pt x="786" y="1"/>
                      <a:pt x="56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" name="Google Shape;449;p2"/>
              <p:cNvSpPr/>
              <p:nvPr/>
            </p:nvSpPr>
            <p:spPr>
              <a:xfrm>
                <a:off x="5884650" y="4100325"/>
                <a:ext cx="28300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23" extrusionOk="0">
                    <a:moveTo>
                      <a:pt x="524" y="1"/>
                    </a:moveTo>
                    <a:cubicBezTo>
                      <a:pt x="1" y="49"/>
                      <a:pt x="48" y="822"/>
                      <a:pt x="560" y="822"/>
                    </a:cubicBezTo>
                    <a:cubicBezTo>
                      <a:pt x="1084" y="822"/>
                      <a:pt x="1132" y="49"/>
                      <a:pt x="60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" name="Google Shape;450;p2"/>
              <p:cNvSpPr/>
              <p:nvPr/>
            </p:nvSpPr>
            <p:spPr>
              <a:xfrm>
                <a:off x="5914725" y="4131300"/>
                <a:ext cx="24125" cy="2047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19" extrusionOk="0">
                    <a:moveTo>
                      <a:pt x="560" y="0"/>
                    </a:moveTo>
                    <a:cubicBezTo>
                      <a:pt x="191" y="0"/>
                      <a:pt x="0" y="441"/>
                      <a:pt x="262" y="703"/>
                    </a:cubicBezTo>
                    <a:cubicBezTo>
                      <a:pt x="346" y="783"/>
                      <a:pt x="448" y="819"/>
                      <a:pt x="548" y="819"/>
                    </a:cubicBezTo>
                    <a:cubicBezTo>
                      <a:pt x="761" y="819"/>
                      <a:pt x="965" y="656"/>
                      <a:pt x="965" y="405"/>
                    </a:cubicBezTo>
                    <a:cubicBezTo>
                      <a:pt x="965" y="179"/>
                      <a:pt x="786" y="0"/>
                      <a:pt x="5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" name="Google Shape;451;p2"/>
              <p:cNvSpPr/>
              <p:nvPr/>
            </p:nvSpPr>
            <p:spPr>
              <a:xfrm>
                <a:off x="5884150" y="4161950"/>
                <a:ext cx="24050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20" extrusionOk="0">
                    <a:moveTo>
                      <a:pt x="530" y="0"/>
                    </a:moveTo>
                    <a:cubicBezTo>
                      <a:pt x="171" y="0"/>
                      <a:pt x="0" y="444"/>
                      <a:pt x="259" y="703"/>
                    </a:cubicBezTo>
                    <a:cubicBezTo>
                      <a:pt x="339" y="783"/>
                      <a:pt x="440" y="819"/>
                      <a:pt x="540" y="819"/>
                    </a:cubicBezTo>
                    <a:cubicBezTo>
                      <a:pt x="752" y="819"/>
                      <a:pt x="961" y="656"/>
                      <a:pt x="961" y="405"/>
                    </a:cubicBezTo>
                    <a:cubicBezTo>
                      <a:pt x="961" y="179"/>
                      <a:pt x="771" y="1"/>
                      <a:pt x="544" y="1"/>
                    </a:cubicBezTo>
                    <a:cubicBezTo>
                      <a:pt x="540" y="0"/>
                      <a:pt x="535" y="0"/>
                      <a:pt x="53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" name="Google Shape;452;p2"/>
              <p:cNvSpPr/>
              <p:nvPr/>
            </p:nvSpPr>
            <p:spPr>
              <a:xfrm>
                <a:off x="5914725" y="4192600"/>
                <a:ext cx="24125" cy="2065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6" extrusionOk="0">
                    <a:moveTo>
                      <a:pt x="560" y="1"/>
                    </a:moveTo>
                    <a:cubicBezTo>
                      <a:pt x="191" y="1"/>
                      <a:pt x="0" y="441"/>
                      <a:pt x="262" y="703"/>
                    </a:cubicBezTo>
                    <a:cubicBezTo>
                      <a:pt x="346" y="788"/>
                      <a:pt x="449" y="825"/>
                      <a:pt x="550" y="825"/>
                    </a:cubicBezTo>
                    <a:cubicBezTo>
                      <a:pt x="762" y="825"/>
                      <a:pt x="965" y="660"/>
                      <a:pt x="965" y="418"/>
                    </a:cubicBezTo>
                    <a:cubicBezTo>
                      <a:pt x="965" y="179"/>
                      <a:pt x="786" y="1"/>
                      <a:pt x="56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" name="Google Shape;453;p2"/>
              <p:cNvSpPr/>
              <p:nvPr/>
            </p:nvSpPr>
            <p:spPr>
              <a:xfrm>
                <a:off x="5884050" y="4223275"/>
                <a:ext cx="24150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5" extrusionOk="0">
                    <a:moveTo>
                      <a:pt x="548" y="0"/>
                    </a:moveTo>
                    <a:cubicBezTo>
                      <a:pt x="191" y="0"/>
                      <a:pt x="1" y="441"/>
                      <a:pt x="263" y="703"/>
                    </a:cubicBezTo>
                    <a:cubicBezTo>
                      <a:pt x="347" y="787"/>
                      <a:pt x="450" y="825"/>
                      <a:pt x="551" y="825"/>
                    </a:cubicBezTo>
                    <a:cubicBezTo>
                      <a:pt x="763" y="825"/>
                      <a:pt x="965" y="659"/>
                      <a:pt x="965" y="417"/>
                    </a:cubicBezTo>
                    <a:cubicBezTo>
                      <a:pt x="965" y="191"/>
                      <a:pt x="775" y="0"/>
                      <a:pt x="54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" name="Google Shape;454;p2"/>
              <p:cNvSpPr/>
              <p:nvPr/>
            </p:nvSpPr>
            <p:spPr>
              <a:xfrm>
                <a:off x="5914725" y="4254225"/>
                <a:ext cx="24125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0" extrusionOk="0">
                    <a:moveTo>
                      <a:pt x="560" y="0"/>
                    </a:moveTo>
                    <a:cubicBezTo>
                      <a:pt x="191" y="0"/>
                      <a:pt x="0" y="441"/>
                      <a:pt x="262" y="703"/>
                    </a:cubicBezTo>
                    <a:cubicBezTo>
                      <a:pt x="346" y="783"/>
                      <a:pt x="448" y="819"/>
                      <a:pt x="548" y="819"/>
                    </a:cubicBezTo>
                    <a:cubicBezTo>
                      <a:pt x="761" y="819"/>
                      <a:pt x="965" y="656"/>
                      <a:pt x="965" y="405"/>
                    </a:cubicBezTo>
                    <a:cubicBezTo>
                      <a:pt x="953" y="179"/>
                      <a:pt x="774" y="12"/>
                      <a:pt x="548" y="12"/>
                    </a:cubicBezTo>
                    <a:lnTo>
                      <a:pt x="560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" name="Google Shape;455;p2"/>
              <p:cNvSpPr/>
              <p:nvPr/>
            </p:nvSpPr>
            <p:spPr>
              <a:xfrm>
                <a:off x="5884650" y="4284875"/>
                <a:ext cx="28300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23" extrusionOk="0">
                    <a:moveTo>
                      <a:pt x="524" y="1"/>
                    </a:moveTo>
                    <a:cubicBezTo>
                      <a:pt x="1" y="48"/>
                      <a:pt x="48" y="822"/>
                      <a:pt x="560" y="822"/>
                    </a:cubicBezTo>
                    <a:cubicBezTo>
                      <a:pt x="1084" y="822"/>
                      <a:pt x="1132" y="48"/>
                      <a:pt x="60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" name="Google Shape;456;p2"/>
              <p:cNvSpPr/>
              <p:nvPr/>
            </p:nvSpPr>
            <p:spPr>
              <a:xfrm>
                <a:off x="5914725" y="4315550"/>
                <a:ext cx="241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5" extrusionOk="0">
                    <a:moveTo>
                      <a:pt x="560" y="0"/>
                    </a:moveTo>
                    <a:cubicBezTo>
                      <a:pt x="191" y="0"/>
                      <a:pt x="0" y="441"/>
                      <a:pt x="262" y="703"/>
                    </a:cubicBezTo>
                    <a:cubicBezTo>
                      <a:pt x="346" y="787"/>
                      <a:pt x="449" y="824"/>
                      <a:pt x="550" y="824"/>
                    </a:cubicBezTo>
                    <a:cubicBezTo>
                      <a:pt x="762" y="824"/>
                      <a:pt x="965" y="659"/>
                      <a:pt x="965" y="417"/>
                    </a:cubicBezTo>
                    <a:cubicBezTo>
                      <a:pt x="965" y="191"/>
                      <a:pt x="786" y="0"/>
                      <a:pt x="5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" name="Google Shape;457;p2"/>
              <p:cNvSpPr/>
              <p:nvPr/>
            </p:nvSpPr>
            <p:spPr>
              <a:xfrm>
                <a:off x="5884050" y="4346500"/>
                <a:ext cx="241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16" extrusionOk="0">
                    <a:moveTo>
                      <a:pt x="548" y="0"/>
                    </a:moveTo>
                    <a:cubicBezTo>
                      <a:pt x="191" y="0"/>
                      <a:pt x="1" y="441"/>
                      <a:pt x="263" y="691"/>
                    </a:cubicBezTo>
                    <a:cubicBezTo>
                      <a:pt x="349" y="777"/>
                      <a:pt x="454" y="815"/>
                      <a:pt x="556" y="815"/>
                    </a:cubicBezTo>
                    <a:cubicBezTo>
                      <a:pt x="766" y="815"/>
                      <a:pt x="965" y="653"/>
                      <a:pt x="965" y="405"/>
                    </a:cubicBezTo>
                    <a:cubicBezTo>
                      <a:pt x="965" y="179"/>
                      <a:pt x="775" y="0"/>
                      <a:pt x="54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" name="Google Shape;458;p2"/>
              <p:cNvSpPr/>
              <p:nvPr/>
            </p:nvSpPr>
            <p:spPr>
              <a:xfrm>
                <a:off x="5914725" y="4377150"/>
                <a:ext cx="24125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0" extrusionOk="0">
                    <a:moveTo>
                      <a:pt x="560" y="1"/>
                    </a:moveTo>
                    <a:cubicBezTo>
                      <a:pt x="191" y="1"/>
                      <a:pt x="0" y="441"/>
                      <a:pt x="262" y="703"/>
                    </a:cubicBezTo>
                    <a:cubicBezTo>
                      <a:pt x="346" y="783"/>
                      <a:pt x="448" y="819"/>
                      <a:pt x="548" y="819"/>
                    </a:cubicBezTo>
                    <a:cubicBezTo>
                      <a:pt x="761" y="819"/>
                      <a:pt x="965" y="656"/>
                      <a:pt x="965" y="406"/>
                    </a:cubicBezTo>
                    <a:cubicBezTo>
                      <a:pt x="965" y="179"/>
                      <a:pt x="786" y="1"/>
                      <a:pt x="56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" name="Google Shape;459;p2"/>
              <p:cNvSpPr/>
              <p:nvPr/>
            </p:nvSpPr>
            <p:spPr>
              <a:xfrm>
                <a:off x="5891200" y="4407825"/>
                <a:ext cx="16400" cy="8050"/>
              </a:xfrm>
              <a:custGeom>
                <a:avLst/>
                <a:gdLst/>
                <a:ahLst/>
                <a:cxnLst/>
                <a:rect l="l" t="t" r="r" b="b"/>
                <a:pathLst>
                  <a:path w="656" h="322" extrusionOk="0">
                    <a:moveTo>
                      <a:pt x="262" y="0"/>
                    </a:moveTo>
                    <a:cubicBezTo>
                      <a:pt x="167" y="0"/>
                      <a:pt x="72" y="36"/>
                      <a:pt x="1" y="107"/>
                    </a:cubicBezTo>
                    <a:lnTo>
                      <a:pt x="655" y="322"/>
                    </a:lnTo>
                    <a:cubicBezTo>
                      <a:pt x="620" y="143"/>
                      <a:pt x="453" y="0"/>
                      <a:pt x="26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" name="Google Shape;460;p2"/>
              <p:cNvSpPr/>
              <p:nvPr/>
            </p:nvSpPr>
            <p:spPr>
              <a:xfrm>
                <a:off x="5858450" y="3341025"/>
                <a:ext cx="19075" cy="1132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453" extrusionOk="0">
                    <a:moveTo>
                      <a:pt x="763" y="0"/>
                    </a:moveTo>
                    <a:lnTo>
                      <a:pt x="1" y="238"/>
                    </a:lnTo>
                    <a:cubicBezTo>
                      <a:pt x="60" y="357"/>
                      <a:pt x="191" y="441"/>
                      <a:pt x="334" y="453"/>
                    </a:cubicBezTo>
                    <a:lnTo>
                      <a:pt x="346" y="453"/>
                    </a:lnTo>
                    <a:cubicBezTo>
                      <a:pt x="572" y="453"/>
                      <a:pt x="763" y="262"/>
                      <a:pt x="763" y="36"/>
                    </a:cubicBezTo>
                    <a:lnTo>
                      <a:pt x="763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" name="Google Shape;461;p2"/>
              <p:cNvSpPr/>
              <p:nvPr/>
            </p:nvSpPr>
            <p:spPr>
              <a:xfrm>
                <a:off x="5822450" y="3362450"/>
                <a:ext cx="241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8" extrusionOk="0">
                    <a:moveTo>
                      <a:pt x="560" y="0"/>
                    </a:moveTo>
                    <a:cubicBezTo>
                      <a:pt x="191" y="0"/>
                      <a:pt x="0" y="441"/>
                      <a:pt x="250" y="703"/>
                    </a:cubicBezTo>
                    <a:cubicBezTo>
                      <a:pt x="336" y="789"/>
                      <a:pt x="441" y="827"/>
                      <a:pt x="544" y="827"/>
                    </a:cubicBezTo>
                    <a:cubicBezTo>
                      <a:pt x="755" y="827"/>
                      <a:pt x="957" y="665"/>
                      <a:pt x="965" y="417"/>
                    </a:cubicBezTo>
                    <a:cubicBezTo>
                      <a:pt x="965" y="191"/>
                      <a:pt x="786" y="12"/>
                      <a:pt x="560" y="12"/>
                    </a:cubicBezTo>
                    <a:lnTo>
                      <a:pt x="560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" name="Google Shape;462;p2"/>
              <p:cNvSpPr/>
              <p:nvPr/>
            </p:nvSpPr>
            <p:spPr>
              <a:xfrm>
                <a:off x="5853400" y="3393400"/>
                <a:ext cx="24125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16" extrusionOk="0">
                    <a:moveTo>
                      <a:pt x="548" y="1"/>
                    </a:moveTo>
                    <a:cubicBezTo>
                      <a:pt x="179" y="1"/>
                      <a:pt x="0" y="441"/>
                      <a:pt x="262" y="691"/>
                    </a:cubicBezTo>
                    <a:cubicBezTo>
                      <a:pt x="344" y="777"/>
                      <a:pt x="448" y="816"/>
                      <a:pt x="550" y="816"/>
                    </a:cubicBezTo>
                    <a:cubicBezTo>
                      <a:pt x="760" y="816"/>
                      <a:pt x="965" y="654"/>
                      <a:pt x="965" y="405"/>
                    </a:cubicBezTo>
                    <a:cubicBezTo>
                      <a:pt x="965" y="179"/>
                      <a:pt x="774" y="1"/>
                      <a:pt x="54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" name="Google Shape;463;p2"/>
              <p:cNvSpPr/>
              <p:nvPr/>
            </p:nvSpPr>
            <p:spPr>
              <a:xfrm>
                <a:off x="5822450" y="3424350"/>
                <a:ext cx="24125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0" extrusionOk="0">
                    <a:moveTo>
                      <a:pt x="548" y="1"/>
                    </a:moveTo>
                    <a:cubicBezTo>
                      <a:pt x="179" y="1"/>
                      <a:pt x="0" y="441"/>
                      <a:pt x="262" y="703"/>
                    </a:cubicBezTo>
                    <a:cubicBezTo>
                      <a:pt x="342" y="783"/>
                      <a:pt x="443" y="820"/>
                      <a:pt x="543" y="820"/>
                    </a:cubicBezTo>
                    <a:cubicBezTo>
                      <a:pt x="755" y="820"/>
                      <a:pt x="965" y="657"/>
                      <a:pt x="965" y="406"/>
                    </a:cubicBezTo>
                    <a:cubicBezTo>
                      <a:pt x="965" y="180"/>
                      <a:pt x="774" y="1"/>
                      <a:pt x="54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" name="Google Shape;464;p2"/>
              <p:cNvSpPr/>
              <p:nvPr/>
            </p:nvSpPr>
            <p:spPr>
              <a:xfrm>
                <a:off x="5853100" y="3455025"/>
                <a:ext cx="241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5" extrusionOk="0">
                    <a:moveTo>
                      <a:pt x="548" y="0"/>
                    </a:moveTo>
                    <a:cubicBezTo>
                      <a:pt x="191" y="0"/>
                      <a:pt x="1" y="441"/>
                      <a:pt x="262" y="703"/>
                    </a:cubicBezTo>
                    <a:cubicBezTo>
                      <a:pt x="347" y="787"/>
                      <a:pt x="450" y="825"/>
                      <a:pt x="551" y="825"/>
                    </a:cubicBezTo>
                    <a:cubicBezTo>
                      <a:pt x="763" y="825"/>
                      <a:pt x="965" y="659"/>
                      <a:pt x="965" y="417"/>
                    </a:cubicBezTo>
                    <a:cubicBezTo>
                      <a:pt x="965" y="191"/>
                      <a:pt x="786" y="0"/>
                      <a:pt x="57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" name="Google Shape;465;p2"/>
              <p:cNvSpPr/>
              <p:nvPr/>
            </p:nvSpPr>
            <p:spPr>
              <a:xfrm>
                <a:off x="5822450" y="3485675"/>
                <a:ext cx="241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8" extrusionOk="0">
                    <a:moveTo>
                      <a:pt x="548" y="1"/>
                    </a:moveTo>
                    <a:cubicBezTo>
                      <a:pt x="179" y="1"/>
                      <a:pt x="0" y="453"/>
                      <a:pt x="262" y="703"/>
                    </a:cubicBezTo>
                    <a:cubicBezTo>
                      <a:pt x="344" y="789"/>
                      <a:pt x="448" y="827"/>
                      <a:pt x="550" y="827"/>
                    </a:cubicBezTo>
                    <a:cubicBezTo>
                      <a:pt x="760" y="827"/>
                      <a:pt x="965" y="665"/>
                      <a:pt x="965" y="417"/>
                    </a:cubicBezTo>
                    <a:cubicBezTo>
                      <a:pt x="965" y="191"/>
                      <a:pt x="786" y="1"/>
                      <a:pt x="56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" name="Google Shape;466;p2"/>
              <p:cNvSpPr/>
              <p:nvPr/>
            </p:nvSpPr>
            <p:spPr>
              <a:xfrm>
                <a:off x="5861525" y="3514025"/>
                <a:ext cx="21275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851" h="608" extrusionOk="0">
                    <a:moveTo>
                      <a:pt x="433" y="0"/>
                    </a:moveTo>
                    <a:cubicBezTo>
                      <a:pt x="364" y="0"/>
                      <a:pt x="291" y="28"/>
                      <a:pt x="223" y="93"/>
                    </a:cubicBezTo>
                    <a:lnTo>
                      <a:pt x="211" y="93"/>
                    </a:lnTo>
                    <a:lnTo>
                      <a:pt x="211" y="105"/>
                    </a:lnTo>
                    <a:cubicBezTo>
                      <a:pt x="1" y="325"/>
                      <a:pt x="212" y="608"/>
                      <a:pt x="441" y="608"/>
                    </a:cubicBezTo>
                    <a:cubicBezTo>
                      <a:pt x="509" y="608"/>
                      <a:pt x="579" y="582"/>
                      <a:pt x="640" y="522"/>
                    </a:cubicBezTo>
                    <a:cubicBezTo>
                      <a:pt x="851" y="310"/>
                      <a:pt x="666" y="0"/>
                      <a:pt x="43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" name="Google Shape;467;p2"/>
              <p:cNvSpPr/>
              <p:nvPr/>
            </p:nvSpPr>
            <p:spPr>
              <a:xfrm>
                <a:off x="5830900" y="3544800"/>
                <a:ext cx="21050" cy="15125"/>
              </a:xfrm>
              <a:custGeom>
                <a:avLst/>
                <a:gdLst/>
                <a:ahLst/>
                <a:cxnLst/>
                <a:rect l="l" t="t" r="r" b="b"/>
                <a:pathLst>
                  <a:path w="842" h="605" extrusionOk="0">
                    <a:moveTo>
                      <a:pt x="428" y="0"/>
                    </a:moveTo>
                    <a:cubicBezTo>
                      <a:pt x="361" y="0"/>
                      <a:pt x="289" y="26"/>
                      <a:pt x="222" y="88"/>
                    </a:cubicBezTo>
                    <a:lnTo>
                      <a:pt x="210" y="88"/>
                    </a:lnTo>
                    <a:lnTo>
                      <a:pt x="210" y="100"/>
                    </a:lnTo>
                    <a:cubicBezTo>
                      <a:pt x="0" y="328"/>
                      <a:pt x="202" y="604"/>
                      <a:pt x="431" y="604"/>
                    </a:cubicBezTo>
                    <a:cubicBezTo>
                      <a:pt x="501" y="604"/>
                      <a:pt x="574" y="578"/>
                      <a:pt x="638" y="517"/>
                    </a:cubicBezTo>
                    <a:cubicBezTo>
                      <a:pt x="841" y="305"/>
                      <a:pt x="659" y="0"/>
                      <a:pt x="42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" name="Google Shape;468;p2"/>
              <p:cNvSpPr/>
              <p:nvPr/>
            </p:nvSpPr>
            <p:spPr>
              <a:xfrm>
                <a:off x="5861575" y="3575500"/>
                <a:ext cx="21275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851" h="608" extrusionOk="0">
                    <a:moveTo>
                      <a:pt x="426" y="0"/>
                    </a:moveTo>
                    <a:cubicBezTo>
                      <a:pt x="358" y="0"/>
                      <a:pt x="287" y="26"/>
                      <a:pt x="221" y="87"/>
                    </a:cubicBezTo>
                    <a:lnTo>
                      <a:pt x="209" y="87"/>
                    </a:lnTo>
                    <a:lnTo>
                      <a:pt x="209" y="99"/>
                    </a:lnTo>
                    <a:cubicBezTo>
                      <a:pt x="0" y="325"/>
                      <a:pt x="207" y="608"/>
                      <a:pt x="433" y="608"/>
                    </a:cubicBezTo>
                    <a:cubicBezTo>
                      <a:pt x="503" y="608"/>
                      <a:pt x="576" y="580"/>
                      <a:pt x="638" y="515"/>
                    </a:cubicBezTo>
                    <a:cubicBezTo>
                      <a:pt x="851" y="312"/>
                      <a:pt x="661" y="0"/>
                      <a:pt x="42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" name="Google Shape;469;p2"/>
              <p:cNvSpPr/>
              <p:nvPr/>
            </p:nvSpPr>
            <p:spPr>
              <a:xfrm>
                <a:off x="5822450" y="3608600"/>
                <a:ext cx="24125" cy="208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32" extrusionOk="0">
                    <a:moveTo>
                      <a:pt x="548" y="1"/>
                    </a:moveTo>
                    <a:lnTo>
                      <a:pt x="548" y="13"/>
                    </a:lnTo>
                    <a:cubicBezTo>
                      <a:pt x="179" y="13"/>
                      <a:pt x="0" y="453"/>
                      <a:pt x="262" y="715"/>
                    </a:cubicBezTo>
                    <a:cubicBezTo>
                      <a:pt x="342" y="795"/>
                      <a:pt x="443" y="831"/>
                      <a:pt x="543" y="831"/>
                    </a:cubicBezTo>
                    <a:cubicBezTo>
                      <a:pt x="755" y="831"/>
                      <a:pt x="965" y="669"/>
                      <a:pt x="965" y="418"/>
                    </a:cubicBezTo>
                    <a:cubicBezTo>
                      <a:pt x="965" y="191"/>
                      <a:pt x="786" y="13"/>
                      <a:pt x="56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" name="Google Shape;470;p2"/>
              <p:cNvSpPr/>
              <p:nvPr/>
            </p:nvSpPr>
            <p:spPr>
              <a:xfrm>
                <a:off x="5853100" y="3639275"/>
                <a:ext cx="24125" cy="209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37" extrusionOk="0">
                    <a:moveTo>
                      <a:pt x="548" y="0"/>
                    </a:moveTo>
                    <a:lnTo>
                      <a:pt x="548" y="12"/>
                    </a:lnTo>
                    <a:cubicBezTo>
                      <a:pt x="191" y="12"/>
                      <a:pt x="1" y="453"/>
                      <a:pt x="262" y="715"/>
                    </a:cubicBezTo>
                    <a:cubicBezTo>
                      <a:pt x="346" y="799"/>
                      <a:pt x="449" y="836"/>
                      <a:pt x="549" y="836"/>
                    </a:cubicBezTo>
                    <a:cubicBezTo>
                      <a:pt x="762" y="836"/>
                      <a:pt x="965" y="668"/>
                      <a:pt x="965" y="417"/>
                    </a:cubicBezTo>
                    <a:cubicBezTo>
                      <a:pt x="965" y="203"/>
                      <a:pt x="786" y="12"/>
                      <a:pt x="57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" name="Google Shape;471;p2"/>
              <p:cNvSpPr/>
              <p:nvPr/>
            </p:nvSpPr>
            <p:spPr>
              <a:xfrm>
                <a:off x="5830250" y="3668125"/>
                <a:ext cx="21425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857" h="608" extrusionOk="0">
                    <a:moveTo>
                      <a:pt x="435" y="1"/>
                    </a:moveTo>
                    <a:cubicBezTo>
                      <a:pt x="374" y="1"/>
                      <a:pt x="310" y="22"/>
                      <a:pt x="248" y="73"/>
                    </a:cubicBezTo>
                    <a:lnTo>
                      <a:pt x="236" y="73"/>
                    </a:lnTo>
                    <a:lnTo>
                      <a:pt x="236" y="84"/>
                    </a:lnTo>
                    <a:cubicBezTo>
                      <a:pt x="0" y="301"/>
                      <a:pt x="205" y="608"/>
                      <a:pt x="442" y="608"/>
                    </a:cubicBezTo>
                    <a:cubicBezTo>
                      <a:pt x="505" y="608"/>
                      <a:pt x="569" y="586"/>
                      <a:pt x="629" y="537"/>
                    </a:cubicBezTo>
                    <a:cubicBezTo>
                      <a:pt x="857" y="337"/>
                      <a:pt x="675" y="1"/>
                      <a:pt x="43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" name="Google Shape;472;p2"/>
              <p:cNvSpPr/>
              <p:nvPr/>
            </p:nvSpPr>
            <p:spPr>
              <a:xfrm>
                <a:off x="5860900" y="3698950"/>
                <a:ext cx="21400" cy="15025"/>
              </a:xfrm>
              <a:custGeom>
                <a:avLst/>
                <a:gdLst/>
                <a:ahLst/>
                <a:cxnLst/>
                <a:rect l="l" t="t" r="r" b="b"/>
                <a:pathLst>
                  <a:path w="856" h="601" extrusionOk="0">
                    <a:moveTo>
                      <a:pt x="446" y="0"/>
                    </a:moveTo>
                    <a:cubicBezTo>
                      <a:pt x="383" y="0"/>
                      <a:pt x="315" y="23"/>
                      <a:pt x="248" y="78"/>
                    </a:cubicBezTo>
                    <a:lnTo>
                      <a:pt x="236" y="78"/>
                    </a:lnTo>
                    <a:cubicBezTo>
                      <a:pt x="1" y="295"/>
                      <a:pt x="205" y="601"/>
                      <a:pt x="443" y="601"/>
                    </a:cubicBezTo>
                    <a:cubicBezTo>
                      <a:pt x="505" y="601"/>
                      <a:pt x="570" y="580"/>
                      <a:pt x="629" y="530"/>
                    </a:cubicBezTo>
                    <a:cubicBezTo>
                      <a:pt x="855" y="332"/>
                      <a:pt x="686" y="0"/>
                      <a:pt x="44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" name="Google Shape;473;p2"/>
              <p:cNvSpPr/>
              <p:nvPr/>
            </p:nvSpPr>
            <p:spPr>
              <a:xfrm>
                <a:off x="5830925" y="3729225"/>
                <a:ext cx="21000" cy="15075"/>
              </a:xfrm>
              <a:custGeom>
                <a:avLst/>
                <a:gdLst/>
                <a:ahLst/>
                <a:cxnLst/>
                <a:rect l="l" t="t" r="r" b="b"/>
                <a:pathLst>
                  <a:path w="840" h="603" extrusionOk="0">
                    <a:moveTo>
                      <a:pt x="430" y="0"/>
                    </a:moveTo>
                    <a:cubicBezTo>
                      <a:pt x="362" y="0"/>
                      <a:pt x="289" y="28"/>
                      <a:pt x="221" y="93"/>
                    </a:cubicBezTo>
                    <a:lnTo>
                      <a:pt x="209" y="93"/>
                    </a:lnTo>
                    <a:lnTo>
                      <a:pt x="209" y="105"/>
                    </a:lnTo>
                    <a:cubicBezTo>
                      <a:pt x="0" y="323"/>
                      <a:pt x="199" y="603"/>
                      <a:pt x="427" y="603"/>
                    </a:cubicBezTo>
                    <a:cubicBezTo>
                      <a:pt x="498" y="603"/>
                      <a:pt x="572" y="575"/>
                      <a:pt x="637" y="510"/>
                    </a:cubicBezTo>
                    <a:cubicBezTo>
                      <a:pt x="839" y="308"/>
                      <a:pt x="659" y="0"/>
                      <a:pt x="43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" name="Google Shape;474;p2"/>
              <p:cNvSpPr/>
              <p:nvPr/>
            </p:nvSpPr>
            <p:spPr>
              <a:xfrm>
                <a:off x="5861525" y="3759875"/>
                <a:ext cx="21275" cy="15225"/>
              </a:xfrm>
              <a:custGeom>
                <a:avLst/>
                <a:gdLst/>
                <a:ahLst/>
                <a:cxnLst/>
                <a:rect l="l" t="t" r="r" b="b"/>
                <a:pathLst>
                  <a:path w="851" h="609" extrusionOk="0">
                    <a:moveTo>
                      <a:pt x="433" y="1"/>
                    </a:moveTo>
                    <a:cubicBezTo>
                      <a:pt x="364" y="1"/>
                      <a:pt x="291" y="28"/>
                      <a:pt x="223" y="93"/>
                    </a:cubicBezTo>
                    <a:lnTo>
                      <a:pt x="211" y="93"/>
                    </a:lnTo>
                    <a:lnTo>
                      <a:pt x="211" y="105"/>
                    </a:lnTo>
                    <a:cubicBezTo>
                      <a:pt x="1" y="325"/>
                      <a:pt x="212" y="608"/>
                      <a:pt x="441" y="608"/>
                    </a:cubicBezTo>
                    <a:cubicBezTo>
                      <a:pt x="509" y="608"/>
                      <a:pt x="579" y="583"/>
                      <a:pt x="640" y="522"/>
                    </a:cubicBezTo>
                    <a:cubicBezTo>
                      <a:pt x="851" y="311"/>
                      <a:pt x="666" y="1"/>
                      <a:pt x="43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" name="Google Shape;475;p2"/>
              <p:cNvSpPr/>
              <p:nvPr/>
            </p:nvSpPr>
            <p:spPr>
              <a:xfrm>
                <a:off x="5822450" y="3793150"/>
                <a:ext cx="24125" cy="2065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6" extrusionOk="0">
                    <a:moveTo>
                      <a:pt x="548" y="1"/>
                    </a:moveTo>
                    <a:cubicBezTo>
                      <a:pt x="179" y="1"/>
                      <a:pt x="0" y="441"/>
                      <a:pt x="262" y="703"/>
                    </a:cubicBezTo>
                    <a:cubicBezTo>
                      <a:pt x="343" y="788"/>
                      <a:pt x="444" y="825"/>
                      <a:pt x="545" y="825"/>
                    </a:cubicBezTo>
                    <a:cubicBezTo>
                      <a:pt x="757" y="825"/>
                      <a:pt x="965" y="660"/>
                      <a:pt x="965" y="417"/>
                    </a:cubicBezTo>
                    <a:cubicBezTo>
                      <a:pt x="965" y="191"/>
                      <a:pt x="786" y="1"/>
                      <a:pt x="56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" name="Google Shape;476;p2"/>
              <p:cNvSpPr/>
              <p:nvPr/>
            </p:nvSpPr>
            <p:spPr>
              <a:xfrm>
                <a:off x="5853100" y="3823825"/>
                <a:ext cx="24125" cy="2067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7" extrusionOk="0">
                    <a:moveTo>
                      <a:pt x="548" y="0"/>
                    </a:moveTo>
                    <a:lnTo>
                      <a:pt x="548" y="12"/>
                    </a:lnTo>
                    <a:cubicBezTo>
                      <a:pt x="191" y="12"/>
                      <a:pt x="1" y="453"/>
                      <a:pt x="262" y="703"/>
                    </a:cubicBezTo>
                    <a:cubicBezTo>
                      <a:pt x="348" y="788"/>
                      <a:pt x="453" y="827"/>
                      <a:pt x="556" y="827"/>
                    </a:cubicBezTo>
                    <a:cubicBezTo>
                      <a:pt x="766" y="827"/>
                      <a:pt x="965" y="665"/>
                      <a:pt x="965" y="417"/>
                    </a:cubicBezTo>
                    <a:cubicBezTo>
                      <a:pt x="965" y="191"/>
                      <a:pt x="786" y="0"/>
                      <a:pt x="57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" name="Google Shape;477;p2"/>
              <p:cNvSpPr/>
              <p:nvPr/>
            </p:nvSpPr>
            <p:spPr>
              <a:xfrm>
                <a:off x="5830875" y="3852150"/>
                <a:ext cx="21050" cy="15225"/>
              </a:xfrm>
              <a:custGeom>
                <a:avLst/>
                <a:gdLst/>
                <a:ahLst/>
                <a:cxnLst/>
                <a:rect l="l" t="t" r="r" b="b"/>
                <a:pathLst>
                  <a:path w="842" h="609" extrusionOk="0">
                    <a:moveTo>
                      <a:pt x="432" y="1"/>
                    </a:moveTo>
                    <a:cubicBezTo>
                      <a:pt x="363" y="1"/>
                      <a:pt x="291" y="28"/>
                      <a:pt x="223" y="93"/>
                    </a:cubicBezTo>
                    <a:lnTo>
                      <a:pt x="211" y="93"/>
                    </a:lnTo>
                    <a:lnTo>
                      <a:pt x="211" y="105"/>
                    </a:lnTo>
                    <a:cubicBezTo>
                      <a:pt x="0" y="325"/>
                      <a:pt x="205" y="608"/>
                      <a:pt x="435" y="608"/>
                    </a:cubicBezTo>
                    <a:cubicBezTo>
                      <a:pt x="505" y="608"/>
                      <a:pt x="576" y="583"/>
                      <a:pt x="639" y="522"/>
                    </a:cubicBezTo>
                    <a:cubicBezTo>
                      <a:pt x="841" y="311"/>
                      <a:pt x="661" y="1"/>
                      <a:pt x="43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" name="Google Shape;478;p2"/>
              <p:cNvSpPr/>
              <p:nvPr/>
            </p:nvSpPr>
            <p:spPr>
              <a:xfrm>
                <a:off x="5861550" y="3882925"/>
                <a:ext cx="21275" cy="15125"/>
              </a:xfrm>
              <a:custGeom>
                <a:avLst/>
                <a:gdLst/>
                <a:ahLst/>
                <a:cxnLst/>
                <a:rect l="l" t="t" r="r" b="b"/>
                <a:pathLst>
                  <a:path w="851" h="605" extrusionOk="0">
                    <a:moveTo>
                      <a:pt x="430" y="1"/>
                    </a:moveTo>
                    <a:cubicBezTo>
                      <a:pt x="362" y="1"/>
                      <a:pt x="289" y="27"/>
                      <a:pt x="222" y="89"/>
                    </a:cubicBezTo>
                    <a:lnTo>
                      <a:pt x="210" y="89"/>
                    </a:lnTo>
                    <a:lnTo>
                      <a:pt x="210" y="101"/>
                    </a:lnTo>
                    <a:cubicBezTo>
                      <a:pt x="1" y="328"/>
                      <a:pt x="209" y="605"/>
                      <a:pt x="436" y="605"/>
                    </a:cubicBezTo>
                    <a:cubicBezTo>
                      <a:pt x="506" y="605"/>
                      <a:pt x="577" y="579"/>
                      <a:pt x="639" y="517"/>
                    </a:cubicBezTo>
                    <a:cubicBezTo>
                      <a:pt x="851" y="305"/>
                      <a:pt x="663" y="1"/>
                      <a:pt x="43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" name="Google Shape;479;p2"/>
              <p:cNvSpPr/>
              <p:nvPr/>
            </p:nvSpPr>
            <p:spPr>
              <a:xfrm>
                <a:off x="5830925" y="3913775"/>
                <a:ext cx="21000" cy="15075"/>
              </a:xfrm>
              <a:custGeom>
                <a:avLst/>
                <a:gdLst/>
                <a:ahLst/>
                <a:cxnLst/>
                <a:rect l="l" t="t" r="r" b="b"/>
                <a:pathLst>
                  <a:path w="840" h="603" extrusionOk="0">
                    <a:moveTo>
                      <a:pt x="430" y="0"/>
                    </a:moveTo>
                    <a:cubicBezTo>
                      <a:pt x="362" y="0"/>
                      <a:pt x="289" y="27"/>
                      <a:pt x="221" y="93"/>
                    </a:cubicBezTo>
                    <a:lnTo>
                      <a:pt x="209" y="93"/>
                    </a:lnTo>
                    <a:lnTo>
                      <a:pt x="209" y="105"/>
                    </a:lnTo>
                    <a:cubicBezTo>
                      <a:pt x="0" y="323"/>
                      <a:pt x="199" y="602"/>
                      <a:pt x="427" y="602"/>
                    </a:cubicBezTo>
                    <a:cubicBezTo>
                      <a:pt x="498" y="602"/>
                      <a:pt x="572" y="575"/>
                      <a:pt x="637" y="510"/>
                    </a:cubicBezTo>
                    <a:cubicBezTo>
                      <a:pt x="839" y="308"/>
                      <a:pt x="659" y="0"/>
                      <a:pt x="43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" name="Google Shape;480;p2"/>
              <p:cNvSpPr/>
              <p:nvPr/>
            </p:nvSpPr>
            <p:spPr>
              <a:xfrm>
                <a:off x="5853100" y="3946450"/>
                <a:ext cx="24425" cy="21075"/>
              </a:xfrm>
              <a:custGeom>
                <a:avLst/>
                <a:gdLst/>
                <a:ahLst/>
                <a:cxnLst/>
                <a:rect l="l" t="t" r="r" b="b"/>
                <a:pathLst>
                  <a:path w="977" h="843" extrusionOk="0">
                    <a:moveTo>
                      <a:pt x="548" y="0"/>
                    </a:moveTo>
                    <a:lnTo>
                      <a:pt x="548" y="24"/>
                    </a:lnTo>
                    <a:cubicBezTo>
                      <a:pt x="191" y="24"/>
                      <a:pt x="1" y="465"/>
                      <a:pt x="262" y="727"/>
                    </a:cubicBezTo>
                    <a:cubicBezTo>
                      <a:pt x="346" y="807"/>
                      <a:pt x="448" y="843"/>
                      <a:pt x="549" y="843"/>
                    </a:cubicBezTo>
                    <a:cubicBezTo>
                      <a:pt x="761" y="843"/>
                      <a:pt x="965" y="680"/>
                      <a:pt x="965" y="429"/>
                    </a:cubicBezTo>
                    <a:cubicBezTo>
                      <a:pt x="977" y="203"/>
                      <a:pt x="810" y="12"/>
                      <a:pt x="58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" name="Google Shape;481;p2"/>
              <p:cNvSpPr/>
              <p:nvPr/>
            </p:nvSpPr>
            <p:spPr>
              <a:xfrm>
                <a:off x="5822450" y="3977400"/>
                <a:ext cx="24125" cy="209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37" extrusionOk="0">
                    <a:moveTo>
                      <a:pt x="548" y="1"/>
                    </a:moveTo>
                    <a:lnTo>
                      <a:pt x="548" y="13"/>
                    </a:lnTo>
                    <a:cubicBezTo>
                      <a:pt x="179" y="13"/>
                      <a:pt x="0" y="453"/>
                      <a:pt x="262" y="715"/>
                    </a:cubicBezTo>
                    <a:cubicBezTo>
                      <a:pt x="343" y="799"/>
                      <a:pt x="444" y="837"/>
                      <a:pt x="545" y="837"/>
                    </a:cubicBezTo>
                    <a:cubicBezTo>
                      <a:pt x="757" y="837"/>
                      <a:pt x="965" y="671"/>
                      <a:pt x="965" y="429"/>
                    </a:cubicBezTo>
                    <a:cubicBezTo>
                      <a:pt x="965" y="203"/>
                      <a:pt x="786" y="13"/>
                      <a:pt x="56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" name="Google Shape;482;p2"/>
              <p:cNvSpPr/>
              <p:nvPr/>
            </p:nvSpPr>
            <p:spPr>
              <a:xfrm>
                <a:off x="5861575" y="4005900"/>
                <a:ext cx="21275" cy="15225"/>
              </a:xfrm>
              <a:custGeom>
                <a:avLst/>
                <a:gdLst/>
                <a:ahLst/>
                <a:cxnLst/>
                <a:rect l="l" t="t" r="r" b="b"/>
                <a:pathLst>
                  <a:path w="851" h="609" extrusionOk="0">
                    <a:moveTo>
                      <a:pt x="426" y="0"/>
                    </a:moveTo>
                    <a:cubicBezTo>
                      <a:pt x="358" y="0"/>
                      <a:pt x="287" y="26"/>
                      <a:pt x="221" y="87"/>
                    </a:cubicBezTo>
                    <a:lnTo>
                      <a:pt x="209" y="87"/>
                    </a:lnTo>
                    <a:lnTo>
                      <a:pt x="209" y="99"/>
                    </a:lnTo>
                    <a:cubicBezTo>
                      <a:pt x="0" y="326"/>
                      <a:pt x="207" y="608"/>
                      <a:pt x="433" y="608"/>
                    </a:cubicBezTo>
                    <a:cubicBezTo>
                      <a:pt x="503" y="608"/>
                      <a:pt x="576" y="581"/>
                      <a:pt x="638" y="516"/>
                    </a:cubicBezTo>
                    <a:cubicBezTo>
                      <a:pt x="851" y="312"/>
                      <a:pt x="661" y="0"/>
                      <a:pt x="42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" name="Google Shape;483;p2"/>
              <p:cNvSpPr/>
              <p:nvPr/>
            </p:nvSpPr>
            <p:spPr>
              <a:xfrm>
                <a:off x="5822450" y="4038725"/>
                <a:ext cx="24125" cy="209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37" extrusionOk="0">
                    <a:moveTo>
                      <a:pt x="548" y="0"/>
                    </a:moveTo>
                    <a:lnTo>
                      <a:pt x="548" y="12"/>
                    </a:lnTo>
                    <a:cubicBezTo>
                      <a:pt x="179" y="12"/>
                      <a:pt x="0" y="453"/>
                      <a:pt x="262" y="715"/>
                    </a:cubicBezTo>
                    <a:cubicBezTo>
                      <a:pt x="346" y="799"/>
                      <a:pt x="448" y="836"/>
                      <a:pt x="549" y="836"/>
                    </a:cubicBezTo>
                    <a:cubicBezTo>
                      <a:pt x="761" y="836"/>
                      <a:pt x="965" y="668"/>
                      <a:pt x="965" y="417"/>
                    </a:cubicBezTo>
                    <a:cubicBezTo>
                      <a:pt x="965" y="417"/>
                      <a:pt x="965" y="417"/>
                      <a:pt x="965" y="405"/>
                    </a:cubicBezTo>
                    <a:cubicBezTo>
                      <a:pt x="965" y="179"/>
                      <a:pt x="774" y="0"/>
                      <a:pt x="54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" name="Google Shape;484;p2"/>
              <p:cNvSpPr/>
              <p:nvPr/>
            </p:nvSpPr>
            <p:spPr>
              <a:xfrm>
                <a:off x="5860925" y="4067775"/>
                <a:ext cx="21400" cy="15125"/>
              </a:xfrm>
              <a:custGeom>
                <a:avLst/>
                <a:gdLst/>
                <a:ahLst/>
                <a:cxnLst/>
                <a:rect l="l" t="t" r="r" b="b"/>
                <a:pathLst>
                  <a:path w="856" h="605" extrusionOk="0">
                    <a:moveTo>
                      <a:pt x="442" y="0"/>
                    </a:moveTo>
                    <a:cubicBezTo>
                      <a:pt x="380" y="0"/>
                      <a:pt x="313" y="23"/>
                      <a:pt x="247" y="77"/>
                    </a:cubicBezTo>
                    <a:lnTo>
                      <a:pt x="235" y="77"/>
                    </a:lnTo>
                    <a:lnTo>
                      <a:pt x="235" y="89"/>
                    </a:lnTo>
                    <a:cubicBezTo>
                      <a:pt x="1" y="295"/>
                      <a:pt x="202" y="605"/>
                      <a:pt x="438" y="605"/>
                    </a:cubicBezTo>
                    <a:cubicBezTo>
                      <a:pt x="501" y="605"/>
                      <a:pt x="567" y="582"/>
                      <a:pt x="628" y="529"/>
                    </a:cubicBezTo>
                    <a:cubicBezTo>
                      <a:pt x="855" y="340"/>
                      <a:pt x="684" y="0"/>
                      <a:pt x="44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" name="Google Shape;485;p2"/>
              <p:cNvSpPr/>
              <p:nvPr/>
            </p:nvSpPr>
            <p:spPr>
              <a:xfrm>
                <a:off x="5822450" y="4100325"/>
                <a:ext cx="241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8" extrusionOk="0">
                    <a:moveTo>
                      <a:pt x="548" y="1"/>
                    </a:moveTo>
                    <a:cubicBezTo>
                      <a:pt x="179" y="1"/>
                      <a:pt x="0" y="453"/>
                      <a:pt x="262" y="703"/>
                    </a:cubicBezTo>
                    <a:cubicBezTo>
                      <a:pt x="344" y="789"/>
                      <a:pt x="448" y="828"/>
                      <a:pt x="550" y="828"/>
                    </a:cubicBezTo>
                    <a:cubicBezTo>
                      <a:pt x="760" y="828"/>
                      <a:pt x="965" y="666"/>
                      <a:pt x="965" y="418"/>
                    </a:cubicBezTo>
                    <a:cubicBezTo>
                      <a:pt x="965" y="191"/>
                      <a:pt x="774" y="13"/>
                      <a:pt x="560" y="13"/>
                    </a:cubicBezTo>
                    <a:lnTo>
                      <a:pt x="548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" name="Google Shape;486;p2"/>
              <p:cNvSpPr/>
              <p:nvPr/>
            </p:nvSpPr>
            <p:spPr>
              <a:xfrm>
                <a:off x="5853100" y="4131300"/>
                <a:ext cx="24125" cy="2047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19" extrusionOk="0">
                    <a:moveTo>
                      <a:pt x="548" y="0"/>
                    </a:moveTo>
                    <a:cubicBezTo>
                      <a:pt x="191" y="0"/>
                      <a:pt x="1" y="441"/>
                      <a:pt x="262" y="703"/>
                    </a:cubicBezTo>
                    <a:cubicBezTo>
                      <a:pt x="346" y="783"/>
                      <a:pt x="448" y="819"/>
                      <a:pt x="549" y="819"/>
                    </a:cubicBezTo>
                    <a:cubicBezTo>
                      <a:pt x="761" y="819"/>
                      <a:pt x="965" y="656"/>
                      <a:pt x="965" y="405"/>
                    </a:cubicBezTo>
                    <a:cubicBezTo>
                      <a:pt x="965" y="179"/>
                      <a:pt x="786" y="0"/>
                      <a:pt x="5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" name="Google Shape;487;p2"/>
              <p:cNvSpPr/>
              <p:nvPr/>
            </p:nvSpPr>
            <p:spPr>
              <a:xfrm>
                <a:off x="5822525" y="4161950"/>
                <a:ext cx="24050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20" extrusionOk="0">
                    <a:moveTo>
                      <a:pt x="531" y="0"/>
                    </a:moveTo>
                    <a:cubicBezTo>
                      <a:pt x="171" y="0"/>
                      <a:pt x="1" y="444"/>
                      <a:pt x="259" y="703"/>
                    </a:cubicBezTo>
                    <a:cubicBezTo>
                      <a:pt x="339" y="783"/>
                      <a:pt x="440" y="819"/>
                      <a:pt x="540" y="819"/>
                    </a:cubicBezTo>
                    <a:cubicBezTo>
                      <a:pt x="752" y="819"/>
                      <a:pt x="962" y="656"/>
                      <a:pt x="962" y="405"/>
                    </a:cubicBezTo>
                    <a:cubicBezTo>
                      <a:pt x="962" y="179"/>
                      <a:pt x="771" y="1"/>
                      <a:pt x="545" y="1"/>
                    </a:cubicBezTo>
                    <a:cubicBezTo>
                      <a:pt x="540" y="0"/>
                      <a:pt x="535" y="0"/>
                      <a:pt x="53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" name="Google Shape;488;p2"/>
              <p:cNvSpPr/>
              <p:nvPr/>
            </p:nvSpPr>
            <p:spPr>
              <a:xfrm>
                <a:off x="5853100" y="4192600"/>
                <a:ext cx="24125" cy="2065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6" extrusionOk="0">
                    <a:moveTo>
                      <a:pt x="548" y="1"/>
                    </a:moveTo>
                    <a:cubicBezTo>
                      <a:pt x="191" y="1"/>
                      <a:pt x="1" y="441"/>
                      <a:pt x="262" y="703"/>
                    </a:cubicBezTo>
                    <a:cubicBezTo>
                      <a:pt x="347" y="788"/>
                      <a:pt x="450" y="825"/>
                      <a:pt x="551" y="825"/>
                    </a:cubicBezTo>
                    <a:cubicBezTo>
                      <a:pt x="763" y="825"/>
                      <a:pt x="965" y="660"/>
                      <a:pt x="965" y="418"/>
                    </a:cubicBezTo>
                    <a:cubicBezTo>
                      <a:pt x="965" y="179"/>
                      <a:pt x="774" y="1"/>
                      <a:pt x="54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" name="Google Shape;489;p2"/>
              <p:cNvSpPr/>
              <p:nvPr/>
            </p:nvSpPr>
            <p:spPr>
              <a:xfrm>
                <a:off x="5822450" y="4223275"/>
                <a:ext cx="241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5" extrusionOk="0">
                    <a:moveTo>
                      <a:pt x="548" y="0"/>
                    </a:moveTo>
                    <a:cubicBezTo>
                      <a:pt x="179" y="0"/>
                      <a:pt x="0" y="441"/>
                      <a:pt x="262" y="703"/>
                    </a:cubicBezTo>
                    <a:cubicBezTo>
                      <a:pt x="343" y="787"/>
                      <a:pt x="444" y="825"/>
                      <a:pt x="545" y="825"/>
                    </a:cubicBezTo>
                    <a:cubicBezTo>
                      <a:pt x="757" y="825"/>
                      <a:pt x="965" y="659"/>
                      <a:pt x="965" y="417"/>
                    </a:cubicBezTo>
                    <a:cubicBezTo>
                      <a:pt x="965" y="191"/>
                      <a:pt x="774" y="0"/>
                      <a:pt x="54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" name="Google Shape;490;p2"/>
              <p:cNvSpPr/>
              <p:nvPr/>
            </p:nvSpPr>
            <p:spPr>
              <a:xfrm>
                <a:off x="5853100" y="4254225"/>
                <a:ext cx="24125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0" extrusionOk="0">
                    <a:moveTo>
                      <a:pt x="548" y="0"/>
                    </a:moveTo>
                    <a:cubicBezTo>
                      <a:pt x="191" y="0"/>
                      <a:pt x="1" y="441"/>
                      <a:pt x="262" y="703"/>
                    </a:cubicBezTo>
                    <a:cubicBezTo>
                      <a:pt x="346" y="783"/>
                      <a:pt x="448" y="819"/>
                      <a:pt x="549" y="819"/>
                    </a:cubicBezTo>
                    <a:cubicBezTo>
                      <a:pt x="761" y="819"/>
                      <a:pt x="965" y="656"/>
                      <a:pt x="965" y="405"/>
                    </a:cubicBezTo>
                    <a:cubicBezTo>
                      <a:pt x="953" y="191"/>
                      <a:pt x="774" y="12"/>
                      <a:pt x="548" y="12"/>
                    </a:cubicBezTo>
                    <a:lnTo>
                      <a:pt x="548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" name="Google Shape;491;p2"/>
              <p:cNvSpPr/>
              <p:nvPr/>
            </p:nvSpPr>
            <p:spPr>
              <a:xfrm>
                <a:off x="5822450" y="4284875"/>
                <a:ext cx="24125" cy="2065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6" extrusionOk="0">
                    <a:moveTo>
                      <a:pt x="548" y="1"/>
                    </a:moveTo>
                    <a:cubicBezTo>
                      <a:pt x="179" y="1"/>
                      <a:pt x="0" y="441"/>
                      <a:pt x="262" y="703"/>
                    </a:cubicBezTo>
                    <a:cubicBezTo>
                      <a:pt x="343" y="788"/>
                      <a:pt x="444" y="825"/>
                      <a:pt x="545" y="825"/>
                    </a:cubicBezTo>
                    <a:cubicBezTo>
                      <a:pt x="757" y="825"/>
                      <a:pt x="965" y="660"/>
                      <a:pt x="965" y="418"/>
                    </a:cubicBezTo>
                    <a:cubicBezTo>
                      <a:pt x="965" y="191"/>
                      <a:pt x="774" y="1"/>
                      <a:pt x="56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" name="Google Shape;492;p2"/>
              <p:cNvSpPr/>
              <p:nvPr/>
            </p:nvSpPr>
            <p:spPr>
              <a:xfrm>
                <a:off x="5853100" y="4315550"/>
                <a:ext cx="241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5" extrusionOk="0">
                    <a:moveTo>
                      <a:pt x="548" y="0"/>
                    </a:moveTo>
                    <a:cubicBezTo>
                      <a:pt x="191" y="0"/>
                      <a:pt x="1" y="441"/>
                      <a:pt x="262" y="703"/>
                    </a:cubicBezTo>
                    <a:cubicBezTo>
                      <a:pt x="347" y="787"/>
                      <a:pt x="450" y="824"/>
                      <a:pt x="551" y="824"/>
                    </a:cubicBezTo>
                    <a:cubicBezTo>
                      <a:pt x="763" y="824"/>
                      <a:pt x="965" y="659"/>
                      <a:pt x="965" y="417"/>
                    </a:cubicBezTo>
                    <a:cubicBezTo>
                      <a:pt x="965" y="191"/>
                      <a:pt x="774" y="0"/>
                      <a:pt x="54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" name="Google Shape;493;p2"/>
              <p:cNvSpPr/>
              <p:nvPr/>
            </p:nvSpPr>
            <p:spPr>
              <a:xfrm>
                <a:off x="5822450" y="4346500"/>
                <a:ext cx="24125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16" extrusionOk="0">
                    <a:moveTo>
                      <a:pt x="548" y="0"/>
                    </a:moveTo>
                    <a:cubicBezTo>
                      <a:pt x="179" y="0"/>
                      <a:pt x="0" y="441"/>
                      <a:pt x="262" y="691"/>
                    </a:cubicBezTo>
                    <a:cubicBezTo>
                      <a:pt x="344" y="777"/>
                      <a:pt x="448" y="815"/>
                      <a:pt x="550" y="815"/>
                    </a:cubicBezTo>
                    <a:cubicBezTo>
                      <a:pt x="760" y="815"/>
                      <a:pt x="965" y="653"/>
                      <a:pt x="965" y="405"/>
                    </a:cubicBezTo>
                    <a:cubicBezTo>
                      <a:pt x="965" y="179"/>
                      <a:pt x="774" y="0"/>
                      <a:pt x="54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" name="Google Shape;494;p2"/>
              <p:cNvSpPr/>
              <p:nvPr/>
            </p:nvSpPr>
            <p:spPr>
              <a:xfrm>
                <a:off x="5853100" y="4377150"/>
                <a:ext cx="24125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0" extrusionOk="0">
                    <a:moveTo>
                      <a:pt x="548" y="1"/>
                    </a:moveTo>
                    <a:cubicBezTo>
                      <a:pt x="191" y="1"/>
                      <a:pt x="1" y="441"/>
                      <a:pt x="262" y="703"/>
                    </a:cubicBezTo>
                    <a:cubicBezTo>
                      <a:pt x="346" y="783"/>
                      <a:pt x="448" y="819"/>
                      <a:pt x="549" y="819"/>
                    </a:cubicBezTo>
                    <a:cubicBezTo>
                      <a:pt x="761" y="819"/>
                      <a:pt x="965" y="656"/>
                      <a:pt x="965" y="406"/>
                    </a:cubicBezTo>
                    <a:cubicBezTo>
                      <a:pt x="965" y="179"/>
                      <a:pt x="774" y="1"/>
                      <a:pt x="54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" name="Google Shape;495;p2"/>
              <p:cNvSpPr/>
              <p:nvPr/>
            </p:nvSpPr>
            <p:spPr>
              <a:xfrm>
                <a:off x="5790475" y="3393325"/>
                <a:ext cx="27525" cy="20350"/>
              </a:xfrm>
              <a:custGeom>
                <a:avLst/>
                <a:gdLst/>
                <a:ahLst/>
                <a:cxnLst/>
                <a:rect l="l" t="t" r="r" b="b"/>
                <a:pathLst>
                  <a:path w="1101" h="814" extrusionOk="0">
                    <a:moveTo>
                      <a:pt x="545" y="1"/>
                    </a:moveTo>
                    <a:cubicBezTo>
                      <a:pt x="49" y="1"/>
                      <a:pt x="1" y="767"/>
                      <a:pt x="529" y="813"/>
                    </a:cubicBezTo>
                    <a:lnTo>
                      <a:pt x="601" y="813"/>
                    </a:lnTo>
                    <a:cubicBezTo>
                      <a:pt x="1101" y="778"/>
                      <a:pt x="1101" y="39"/>
                      <a:pt x="601" y="4"/>
                    </a:cubicBezTo>
                    <a:cubicBezTo>
                      <a:pt x="581" y="2"/>
                      <a:pt x="563" y="1"/>
                      <a:pt x="54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" name="Google Shape;496;p2"/>
              <p:cNvSpPr/>
              <p:nvPr/>
            </p:nvSpPr>
            <p:spPr>
              <a:xfrm>
                <a:off x="5760925" y="3424350"/>
                <a:ext cx="24025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961" h="816" extrusionOk="0">
                    <a:moveTo>
                      <a:pt x="542" y="1"/>
                    </a:moveTo>
                    <a:cubicBezTo>
                      <a:pt x="182" y="1"/>
                      <a:pt x="0" y="433"/>
                      <a:pt x="259" y="691"/>
                    </a:cubicBezTo>
                    <a:cubicBezTo>
                      <a:pt x="340" y="777"/>
                      <a:pt x="444" y="816"/>
                      <a:pt x="547" y="816"/>
                    </a:cubicBezTo>
                    <a:cubicBezTo>
                      <a:pt x="757" y="816"/>
                      <a:pt x="961" y="654"/>
                      <a:pt x="961" y="406"/>
                    </a:cubicBezTo>
                    <a:cubicBezTo>
                      <a:pt x="961" y="180"/>
                      <a:pt x="782" y="1"/>
                      <a:pt x="556" y="1"/>
                    </a:cubicBezTo>
                    <a:cubicBezTo>
                      <a:pt x="551" y="1"/>
                      <a:pt x="546" y="1"/>
                      <a:pt x="54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" name="Google Shape;497;p2"/>
              <p:cNvSpPr/>
              <p:nvPr/>
            </p:nvSpPr>
            <p:spPr>
              <a:xfrm>
                <a:off x="5791475" y="3455025"/>
                <a:ext cx="244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78" h="828" extrusionOk="0">
                    <a:moveTo>
                      <a:pt x="561" y="0"/>
                    </a:moveTo>
                    <a:cubicBezTo>
                      <a:pt x="191" y="0"/>
                      <a:pt x="1" y="441"/>
                      <a:pt x="263" y="703"/>
                    </a:cubicBezTo>
                    <a:cubicBezTo>
                      <a:pt x="349" y="789"/>
                      <a:pt x="454" y="827"/>
                      <a:pt x="556" y="827"/>
                    </a:cubicBezTo>
                    <a:cubicBezTo>
                      <a:pt x="766" y="827"/>
                      <a:pt x="965" y="665"/>
                      <a:pt x="965" y="417"/>
                    </a:cubicBezTo>
                    <a:cubicBezTo>
                      <a:pt x="977" y="191"/>
                      <a:pt x="799" y="0"/>
                      <a:pt x="57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" name="Google Shape;498;p2"/>
              <p:cNvSpPr/>
              <p:nvPr/>
            </p:nvSpPr>
            <p:spPr>
              <a:xfrm>
                <a:off x="5760825" y="3485675"/>
                <a:ext cx="241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8" extrusionOk="0">
                    <a:moveTo>
                      <a:pt x="560" y="1"/>
                    </a:moveTo>
                    <a:cubicBezTo>
                      <a:pt x="191" y="1"/>
                      <a:pt x="1" y="441"/>
                      <a:pt x="263" y="703"/>
                    </a:cubicBezTo>
                    <a:cubicBezTo>
                      <a:pt x="344" y="789"/>
                      <a:pt x="448" y="827"/>
                      <a:pt x="551" y="827"/>
                    </a:cubicBezTo>
                    <a:cubicBezTo>
                      <a:pt x="761" y="827"/>
                      <a:pt x="965" y="665"/>
                      <a:pt x="965" y="417"/>
                    </a:cubicBezTo>
                    <a:cubicBezTo>
                      <a:pt x="965" y="191"/>
                      <a:pt x="786" y="13"/>
                      <a:pt x="57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" name="Google Shape;499;p2"/>
              <p:cNvSpPr/>
              <p:nvPr/>
            </p:nvSpPr>
            <p:spPr>
              <a:xfrm>
                <a:off x="5790475" y="3516550"/>
                <a:ext cx="27525" cy="20350"/>
              </a:xfrm>
              <a:custGeom>
                <a:avLst/>
                <a:gdLst/>
                <a:ahLst/>
                <a:cxnLst/>
                <a:rect l="l" t="t" r="r" b="b"/>
                <a:pathLst>
                  <a:path w="1101" h="814" extrusionOk="0">
                    <a:moveTo>
                      <a:pt x="545" y="1"/>
                    </a:moveTo>
                    <a:cubicBezTo>
                      <a:pt x="49" y="1"/>
                      <a:pt x="1" y="768"/>
                      <a:pt x="529" y="813"/>
                    </a:cubicBezTo>
                    <a:lnTo>
                      <a:pt x="601" y="813"/>
                    </a:lnTo>
                    <a:cubicBezTo>
                      <a:pt x="1101" y="778"/>
                      <a:pt x="1101" y="40"/>
                      <a:pt x="601" y="4"/>
                    </a:cubicBezTo>
                    <a:cubicBezTo>
                      <a:pt x="581" y="2"/>
                      <a:pt x="563" y="1"/>
                      <a:pt x="54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" name="Google Shape;500;p2"/>
              <p:cNvSpPr/>
              <p:nvPr/>
            </p:nvSpPr>
            <p:spPr>
              <a:xfrm>
                <a:off x="5760825" y="3547000"/>
                <a:ext cx="24125" cy="208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32" extrusionOk="0">
                    <a:moveTo>
                      <a:pt x="560" y="0"/>
                    </a:moveTo>
                    <a:lnTo>
                      <a:pt x="560" y="12"/>
                    </a:lnTo>
                    <a:cubicBezTo>
                      <a:pt x="191" y="12"/>
                      <a:pt x="1" y="453"/>
                      <a:pt x="263" y="715"/>
                    </a:cubicBezTo>
                    <a:cubicBezTo>
                      <a:pt x="343" y="795"/>
                      <a:pt x="444" y="831"/>
                      <a:pt x="545" y="831"/>
                    </a:cubicBezTo>
                    <a:cubicBezTo>
                      <a:pt x="757" y="831"/>
                      <a:pt x="965" y="671"/>
                      <a:pt x="965" y="429"/>
                    </a:cubicBezTo>
                    <a:cubicBezTo>
                      <a:pt x="965" y="203"/>
                      <a:pt x="786" y="12"/>
                      <a:pt x="5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" name="Google Shape;501;p2"/>
              <p:cNvSpPr/>
              <p:nvPr/>
            </p:nvSpPr>
            <p:spPr>
              <a:xfrm>
                <a:off x="5791475" y="3577950"/>
                <a:ext cx="244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78" h="828" extrusionOk="0">
                    <a:moveTo>
                      <a:pt x="561" y="1"/>
                    </a:moveTo>
                    <a:cubicBezTo>
                      <a:pt x="191" y="1"/>
                      <a:pt x="1" y="441"/>
                      <a:pt x="263" y="703"/>
                    </a:cubicBezTo>
                    <a:cubicBezTo>
                      <a:pt x="349" y="789"/>
                      <a:pt x="454" y="827"/>
                      <a:pt x="556" y="827"/>
                    </a:cubicBezTo>
                    <a:cubicBezTo>
                      <a:pt x="766" y="827"/>
                      <a:pt x="965" y="665"/>
                      <a:pt x="965" y="417"/>
                    </a:cubicBezTo>
                    <a:cubicBezTo>
                      <a:pt x="977" y="191"/>
                      <a:pt x="799" y="1"/>
                      <a:pt x="57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" name="Google Shape;502;p2"/>
              <p:cNvSpPr/>
              <p:nvPr/>
            </p:nvSpPr>
            <p:spPr>
              <a:xfrm>
                <a:off x="5760925" y="3608600"/>
                <a:ext cx="240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1" h="828" extrusionOk="0">
                    <a:moveTo>
                      <a:pt x="556" y="1"/>
                    </a:moveTo>
                    <a:lnTo>
                      <a:pt x="556" y="13"/>
                    </a:lnTo>
                    <a:cubicBezTo>
                      <a:pt x="551" y="13"/>
                      <a:pt x="546" y="13"/>
                      <a:pt x="542" y="13"/>
                    </a:cubicBezTo>
                    <a:cubicBezTo>
                      <a:pt x="182" y="13"/>
                      <a:pt x="0" y="445"/>
                      <a:pt x="259" y="703"/>
                    </a:cubicBezTo>
                    <a:cubicBezTo>
                      <a:pt x="340" y="789"/>
                      <a:pt x="444" y="828"/>
                      <a:pt x="547" y="828"/>
                    </a:cubicBezTo>
                    <a:cubicBezTo>
                      <a:pt x="757" y="828"/>
                      <a:pt x="961" y="666"/>
                      <a:pt x="961" y="418"/>
                    </a:cubicBezTo>
                    <a:cubicBezTo>
                      <a:pt x="961" y="203"/>
                      <a:pt x="782" y="13"/>
                      <a:pt x="56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3" name="Google Shape;503;p2"/>
              <p:cNvSpPr/>
              <p:nvPr/>
            </p:nvSpPr>
            <p:spPr>
              <a:xfrm>
                <a:off x="5791475" y="3639575"/>
                <a:ext cx="24450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78" h="820" extrusionOk="0">
                    <a:moveTo>
                      <a:pt x="561" y="0"/>
                    </a:moveTo>
                    <a:cubicBezTo>
                      <a:pt x="191" y="0"/>
                      <a:pt x="1" y="441"/>
                      <a:pt x="263" y="703"/>
                    </a:cubicBezTo>
                    <a:cubicBezTo>
                      <a:pt x="347" y="783"/>
                      <a:pt x="450" y="819"/>
                      <a:pt x="551" y="819"/>
                    </a:cubicBezTo>
                    <a:cubicBezTo>
                      <a:pt x="763" y="819"/>
                      <a:pt x="965" y="659"/>
                      <a:pt x="965" y="417"/>
                    </a:cubicBezTo>
                    <a:cubicBezTo>
                      <a:pt x="977" y="191"/>
                      <a:pt x="799" y="0"/>
                      <a:pt x="57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" name="Google Shape;504;p2"/>
              <p:cNvSpPr/>
              <p:nvPr/>
            </p:nvSpPr>
            <p:spPr>
              <a:xfrm>
                <a:off x="5760825" y="3669925"/>
                <a:ext cx="24425" cy="21000"/>
              </a:xfrm>
              <a:custGeom>
                <a:avLst/>
                <a:gdLst/>
                <a:ahLst/>
                <a:cxnLst/>
                <a:rect l="l" t="t" r="r" b="b"/>
                <a:pathLst>
                  <a:path w="977" h="840" extrusionOk="0">
                    <a:moveTo>
                      <a:pt x="560" y="1"/>
                    </a:moveTo>
                    <a:lnTo>
                      <a:pt x="560" y="12"/>
                    </a:lnTo>
                    <a:cubicBezTo>
                      <a:pt x="191" y="12"/>
                      <a:pt x="1" y="453"/>
                      <a:pt x="263" y="715"/>
                    </a:cubicBezTo>
                    <a:cubicBezTo>
                      <a:pt x="344" y="801"/>
                      <a:pt x="448" y="839"/>
                      <a:pt x="551" y="839"/>
                    </a:cubicBezTo>
                    <a:cubicBezTo>
                      <a:pt x="761" y="839"/>
                      <a:pt x="965" y="677"/>
                      <a:pt x="965" y="429"/>
                    </a:cubicBezTo>
                    <a:cubicBezTo>
                      <a:pt x="977" y="203"/>
                      <a:pt x="798" y="12"/>
                      <a:pt x="57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" name="Google Shape;505;p2"/>
              <p:cNvSpPr/>
              <p:nvPr/>
            </p:nvSpPr>
            <p:spPr>
              <a:xfrm>
                <a:off x="5790375" y="3700825"/>
                <a:ext cx="276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825" extrusionOk="0">
                    <a:moveTo>
                      <a:pt x="559" y="1"/>
                    </a:moveTo>
                    <a:cubicBezTo>
                      <a:pt x="53" y="1"/>
                      <a:pt x="1" y="778"/>
                      <a:pt x="533" y="824"/>
                    </a:cubicBezTo>
                    <a:lnTo>
                      <a:pt x="605" y="824"/>
                    </a:lnTo>
                    <a:cubicBezTo>
                      <a:pt x="1105" y="777"/>
                      <a:pt x="1105" y="50"/>
                      <a:pt x="605" y="3"/>
                    </a:cubicBezTo>
                    <a:cubicBezTo>
                      <a:pt x="589" y="1"/>
                      <a:pt x="574" y="1"/>
                      <a:pt x="55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" name="Google Shape;506;p2"/>
              <p:cNvSpPr/>
              <p:nvPr/>
            </p:nvSpPr>
            <p:spPr>
              <a:xfrm>
                <a:off x="5760925" y="3731550"/>
                <a:ext cx="24025" cy="20675"/>
              </a:xfrm>
              <a:custGeom>
                <a:avLst/>
                <a:gdLst/>
                <a:ahLst/>
                <a:cxnLst/>
                <a:rect l="l" t="t" r="r" b="b"/>
                <a:pathLst>
                  <a:path w="961" h="827" extrusionOk="0">
                    <a:moveTo>
                      <a:pt x="556" y="0"/>
                    </a:moveTo>
                    <a:lnTo>
                      <a:pt x="556" y="12"/>
                    </a:lnTo>
                    <a:cubicBezTo>
                      <a:pt x="551" y="12"/>
                      <a:pt x="546" y="12"/>
                      <a:pt x="542" y="12"/>
                    </a:cubicBezTo>
                    <a:cubicBezTo>
                      <a:pt x="182" y="12"/>
                      <a:pt x="0" y="444"/>
                      <a:pt x="259" y="703"/>
                    </a:cubicBezTo>
                    <a:cubicBezTo>
                      <a:pt x="340" y="788"/>
                      <a:pt x="444" y="827"/>
                      <a:pt x="547" y="827"/>
                    </a:cubicBezTo>
                    <a:cubicBezTo>
                      <a:pt x="757" y="827"/>
                      <a:pt x="961" y="665"/>
                      <a:pt x="961" y="417"/>
                    </a:cubicBezTo>
                    <a:cubicBezTo>
                      <a:pt x="961" y="191"/>
                      <a:pt x="782" y="0"/>
                      <a:pt x="55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" name="Google Shape;507;p2"/>
              <p:cNvSpPr/>
              <p:nvPr/>
            </p:nvSpPr>
            <p:spPr>
              <a:xfrm>
                <a:off x="5791575" y="3762200"/>
                <a:ext cx="243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74" h="828" extrusionOk="0">
                    <a:moveTo>
                      <a:pt x="568" y="0"/>
                    </a:moveTo>
                    <a:lnTo>
                      <a:pt x="557" y="12"/>
                    </a:lnTo>
                    <a:cubicBezTo>
                      <a:pt x="552" y="12"/>
                      <a:pt x="547" y="12"/>
                      <a:pt x="542" y="12"/>
                    </a:cubicBezTo>
                    <a:cubicBezTo>
                      <a:pt x="182" y="12"/>
                      <a:pt x="0" y="444"/>
                      <a:pt x="259" y="703"/>
                    </a:cubicBezTo>
                    <a:cubicBezTo>
                      <a:pt x="345" y="789"/>
                      <a:pt x="451" y="828"/>
                      <a:pt x="554" y="828"/>
                    </a:cubicBezTo>
                    <a:cubicBezTo>
                      <a:pt x="763" y="828"/>
                      <a:pt x="961" y="669"/>
                      <a:pt x="961" y="429"/>
                    </a:cubicBezTo>
                    <a:cubicBezTo>
                      <a:pt x="973" y="191"/>
                      <a:pt x="795" y="12"/>
                      <a:pt x="56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" name="Google Shape;508;p2"/>
              <p:cNvSpPr/>
              <p:nvPr/>
            </p:nvSpPr>
            <p:spPr>
              <a:xfrm>
                <a:off x="5761125" y="3792850"/>
                <a:ext cx="24125" cy="2087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35" extrusionOk="0">
                    <a:moveTo>
                      <a:pt x="548" y="1"/>
                    </a:moveTo>
                    <a:lnTo>
                      <a:pt x="548" y="13"/>
                    </a:lnTo>
                    <a:cubicBezTo>
                      <a:pt x="0" y="13"/>
                      <a:pt x="0" y="834"/>
                      <a:pt x="548" y="834"/>
                    </a:cubicBezTo>
                    <a:cubicBezTo>
                      <a:pt x="555" y="835"/>
                      <a:pt x="562" y="835"/>
                      <a:pt x="568" y="835"/>
                    </a:cubicBezTo>
                    <a:cubicBezTo>
                      <a:pt x="785" y="835"/>
                      <a:pt x="953" y="649"/>
                      <a:pt x="965" y="429"/>
                    </a:cubicBezTo>
                    <a:cubicBezTo>
                      <a:pt x="965" y="203"/>
                      <a:pt x="786" y="13"/>
                      <a:pt x="56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" name="Google Shape;509;p2"/>
              <p:cNvSpPr/>
              <p:nvPr/>
            </p:nvSpPr>
            <p:spPr>
              <a:xfrm>
                <a:off x="5791575" y="3823825"/>
                <a:ext cx="24350" cy="20675"/>
              </a:xfrm>
              <a:custGeom>
                <a:avLst/>
                <a:gdLst/>
                <a:ahLst/>
                <a:cxnLst/>
                <a:rect l="l" t="t" r="r" b="b"/>
                <a:pathLst>
                  <a:path w="974" h="827" extrusionOk="0">
                    <a:moveTo>
                      <a:pt x="557" y="0"/>
                    </a:moveTo>
                    <a:lnTo>
                      <a:pt x="557" y="12"/>
                    </a:lnTo>
                    <a:cubicBezTo>
                      <a:pt x="552" y="12"/>
                      <a:pt x="547" y="12"/>
                      <a:pt x="542" y="12"/>
                    </a:cubicBezTo>
                    <a:cubicBezTo>
                      <a:pt x="182" y="12"/>
                      <a:pt x="0" y="444"/>
                      <a:pt x="259" y="703"/>
                    </a:cubicBezTo>
                    <a:cubicBezTo>
                      <a:pt x="345" y="788"/>
                      <a:pt x="450" y="827"/>
                      <a:pt x="552" y="827"/>
                    </a:cubicBezTo>
                    <a:cubicBezTo>
                      <a:pt x="762" y="827"/>
                      <a:pt x="961" y="665"/>
                      <a:pt x="961" y="417"/>
                    </a:cubicBezTo>
                    <a:cubicBezTo>
                      <a:pt x="973" y="191"/>
                      <a:pt x="795" y="12"/>
                      <a:pt x="56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0" name="Google Shape;510;p2"/>
              <p:cNvSpPr/>
              <p:nvPr/>
            </p:nvSpPr>
            <p:spPr>
              <a:xfrm>
                <a:off x="5760925" y="3854475"/>
                <a:ext cx="240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1" h="828" extrusionOk="0">
                    <a:moveTo>
                      <a:pt x="556" y="0"/>
                    </a:moveTo>
                    <a:lnTo>
                      <a:pt x="556" y="12"/>
                    </a:lnTo>
                    <a:cubicBezTo>
                      <a:pt x="551" y="12"/>
                      <a:pt x="546" y="12"/>
                      <a:pt x="542" y="12"/>
                    </a:cubicBezTo>
                    <a:cubicBezTo>
                      <a:pt x="182" y="12"/>
                      <a:pt x="0" y="444"/>
                      <a:pt x="259" y="703"/>
                    </a:cubicBezTo>
                    <a:cubicBezTo>
                      <a:pt x="341" y="789"/>
                      <a:pt x="445" y="828"/>
                      <a:pt x="548" y="828"/>
                    </a:cubicBezTo>
                    <a:cubicBezTo>
                      <a:pt x="758" y="828"/>
                      <a:pt x="961" y="668"/>
                      <a:pt x="961" y="429"/>
                    </a:cubicBezTo>
                    <a:cubicBezTo>
                      <a:pt x="961" y="191"/>
                      <a:pt x="782" y="12"/>
                      <a:pt x="55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1" name="Google Shape;511;p2"/>
              <p:cNvSpPr/>
              <p:nvPr/>
            </p:nvSpPr>
            <p:spPr>
              <a:xfrm>
                <a:off x="5790375" y="3885375"/>
                <a:ext cx="276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825" extrusionOk="0">
                    <a:moveTo>
                      <a:pt x="559" y="1"/>
                    </a:moveTo>
                    <a:cubicBezTo>
                      <a:pt x="53" y="1"/>
                      <a:pt x="1" y="778"/>
                      <a:pt x="533" y="824"/>
                    </a:cubicBezTo>
                    <a:lnTo>
                      <a:pt x="605" y="824"/>
                    </a:lnTo>
                    <a:cubicBezTo>
                      <a:pt x="1105" y="777"/>
                      <a:pt x="1105" y="50"/>
                      <a:pt x="605" y="3"/>
                    </a:cubicBezTo>
                    <a:cubicBezTo>
                      <a:pt x="589" y="1"/>
                      <a:pt x="574" y="1"/>
                      <a:pt x="55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2" name="Google Shape;512;p2"/>
              <p:cNvSpPr/>
              <p:nvPr/>
            </p:nvSpPr>
            <p:spPr>
              <a:xfrm>
                <a:off x="5760925" y="3916075"/>
                <a:ext cx="240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1" h="828" extrusionOk="0">
                    <a:moveTo>
                      <a:pt x="556" y="1"/>
                    </a:moveTo>
                    <a:lnTo>
                      <a:pt x="556" y="13"/>
                    </a:lnTo>
                    <a:cubicBezTo>
                      <a:pt x="551" y="13"/>
                      <a:pt x="546" y="13"/>
                      <a:pt x="542" y="13"/>
                    </a:cubicBezTo>
                    <a:cubicBezTo>
                      <a:pt x="182" y="13"/>
                      <a:pt x="0" y="445"/>
                      <a:pt x="259" y="703"/>
                    </a:cubicBezTo>
                    <a:cubicBezTo>
                      <a:pt x="340" y="789"/>
                      <a:pt x="444" y="828"/>
                      <a:pt x="547" y="828"/>
                    </a:cubicBezTo>
                    <a:cubicBezTo>
                      <a:pt x="757" y="828"/>
                      <a:pt x="961" y="666"/>
                      <a:pt x="961" y="418"/>
                    </a:cubicBezTo>
                    <a:cubicBezTo>
                      <a:pt x="961" y="191"/>
                      <a:pt x="782" y="1"/>
                      <a:pt x="55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3" name="Google Shape;513;p2"/>
              <p:cNvSpPr/>
              <p:nvPr/>
            </p:nvSpPr>
            <p:spPr>
              <a:xfrm>
                <a:off x="5791575" y="3946450"/>
                <a:ext cx="24350" cy="21000"/>
              </a:xfrm>
              <a:custGeom>
                <a:avLst/>
                <a:gdLst/>
                <a:ahLst/>
                <a:cxnLst/>
                <a:rect l="l" t="t" r="r" b="b"/>
                <a:pathLst>
                  <a:path w="974" h="840" extrusionOk="0">
                    <a:moveTo>
                      <a:pt x="557" y="0"/>
                    </a:moveTo>
                    <a:lnTo>
                      <a:pt x="557" y="24"/>
                    </a:lnTo>
                    <a:cubicBezTo>
                      <a:pt x="552" y="24"/>
                      <a:pt x="547" y="24"/>
                      <a:pt x="542" y="24"/>
                    </a:cubicBezTo>
                    <a:cubicBezTo>
                      <a:pt x="182" y="24"/>
                      <a:pt x="0" y="456"/>
                      <a:pt x="259" y="715"/>
                    </a:cubicBezTo>
                    <a:cubicBezTo>
                      <a:pt x="345" y="801"/>
                      <a:pt x="451" y="840"/>
                      <a:pt x="554" y="840"/>
                    </a:cubicBezTo>
                    <a:cubicBezTo>
                      <a:pt x="763" y="840"/>
                      <a:pt x="961" y="680"/>
                      <a:pt x="961" y="441"/>
                    </a:cubicBezTo>
                    <a:cubicBezTo>
                      <a:pt x="973" y="215"/>
                      <a:pt x="807" y="12"/>
                      <a:pt x="58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4" name="Google Shape;514;p2"/>
              <p:cNvSpPr/>
              <p:nvPr/>
            </p:nvSpPr>
            <p:spPr>
              <a:xfrm>
                <a:off x="5760825" y="3977700"/>
                <a:ext cx="241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8" extrusionOk="0">
                    <a:moveTo>
                      <a:pt x="560" y="1"/>
                    </a:moveTo>
                    <a:cubicBezTo>
                      <a:pt x="191" y="1"/>
                      <a:pt x="1" y="441"/>
                      <a:pt x="263" y="703"/>
                    </a:cubicBezTo>
                    <a:cubicBezTo>
                      <a:pt x="344" y="789"/>
                      <a:pt x="448" y="827"/>
                      <a:pt x="551" y="827"/>
                    </a:cubicBezTo>
                    <a:cubicBezTo>
                      <a:pt x="761" y="827"/>
                      <a:pt x="965" y="665"/>
                      <a:pt x="965" y="417"/>
                    </a:cubicBezTo>
                    <a:cubicBezTo>
                      <a:pt x="965" y="191"/>
                      <a:pt x="798" y="1"/>
                      <a:pt x="57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5" name="Google Shape;515;p2"/>
              <p:cNvSpPr/>
              <p:nvPr/>
            </p:nvSpPr>
            <p:spPr>
              <a:xfrm>
                <a:off x="5789750" y="4008225"/>
                <a:ext cx="279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1118" h="828" extrusionOk="0">
                    <a:moveTo>
                      <a:pt x="555" y="0"/>
                    </a:moveTo>
                    <a:cubicBezTo>
                      <a:pt x="52" y="0"/>
                      <a:pt x="1" y="805"/>
                      <a:pt x="558" y="827"/>
                    </a:cubicBezTo>
                    <a:lnTo>
                      <a:pt x="630" y="827"/>
                    </a:lnTo>
                    <a:cubicBezTo>
                      <a:pt x="1118" y="780"/>
                      <a:pt x="1118" y="65"/>
                      <a:pt x="630" y="6"/>
                    </a:cubicBezTo>
                    <a:cubicBezTo>
                      <a:pt x="604" y="2"/>
                      <a:pt x="579" y="0"/>
                      <a:pt x="55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6" name="Google Shape;516;p2"/>
              <p:cNvSpPr/>
              <p:nvPr/>
            </p:nvSpPr>
            <p:spPr>
              <a:xfrm>
                <a:off x="5760825" y="4038725"/>
                <a:ext cx="24125" cy="210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40" extrusionOk="0">
                    <a:moveTo>
                      <a:pt x="560" y="0"/>
                    </a:moveTo>
                    <a:lnTo>
                      <a:pt x="560" y="12"/>
                    </a:lnTo>
                    <a:cubicBezTo>
                      <a:pt x="191" y="12"/>
                      <a:pt x="1" y="453"/>
                      <a:pt x="263" y="715"/>
                    </a:cubicBezTo>
                    <a:cubicBezTo>
                      <a:pt x="344" y="801"/>
                      <a:pt x="448" y="839"/>
                      <a:pt x="551" y="839"/>
                    </a:cubicBezTo>
                    <a:cubicBezTo>
                      <a:pt x="761" y="839"/>
                      <a:pt x="965" y="677"/>
                      <a:pt x="965" y="429"/>
                    </a:cubicBezTo>
                    <a:cubicBezTo>
                      <a:pt x="965" y="203"/>
                      <a:pt x="786" y="12"/>
                      <a:pt x="5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7" name="Google Shape;517;p2"/>
              <p:cNvSpPr/>
              <p:nvPr/>
            </p:nvSpPr>
            <p:spPr>
              <a:xfrm>
                <a:off x="5791575" y="4069675"/>
                <a:ext cx="243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74" h="828" extrusionOk="0">
                    <a:moveTo>
                      <a:pt x="568" y="1"/>
                    </a:moveTo>
                    <a:lnTo>
                      <a:pt x="557" y="13"/>
                    </a:lnTo>
                    <a:cubicBezTo>
                      <a:pt x="552" y="12"/>
                      <a:pt x="547" y="12"/>
                      <a:pt x="542" y="12"/>
                    </a:cubicBezTo>
                    <a:cubicBezTo>
                      <a:pt x="182" y="12"/>
                      <a:pt x="0" y="445"/>
                      <a:pt x="259" y="703"/>
                    </a:cubicBezTo>
                    <a:cubicBezTo>
                      <a:pt x="341" y="789"/>
                      <a:pt x="446" y="828"/>
                      <a:pt x="549" y="828"/>
                    </a:cubicBezTo>
                    <a:cubicBezTo>
                      <a:pt x="758" y="828"/>
                      <a:pt x="961" y="669"/>
                      <a:pt x="961" y="429"/>
                    </a:cubicBezTo>
                    <a:cubicBezTo>
                      <a:pt x="973" y="191"/>
                      <a:pt x="795" y="13"/>
                      <a:pt x="56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8" name="Google Shape;518;p2"/>
              <p:cNvSpPr/>
              <p:nvPr/>
            </p:nvSpPr>
            <p:spPr>
              <a:xfrm>
                <a:off x="5760825" y="4100325"/>
                <a:ext cx="24125" cy="210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40" extrusionOk="0">
                    <a:moveTo>
                      <a:pt x="560" y="1"/>
                    </a:moveTo>
                    <a:lnTo>
                      <a:pt x="560" y="13"/>
                    </a:lnTo>
                    <a:cubicBezTo>
                      <a:pt x="191" y="13"/>
                      <a:pt x="1" y="453"/>
                      <a:pt x="263" y="715"/>
                    </a:cubicBezTo>
                    <a:cubicBezTo>
                      <a:pt x="344" y="801"/>
                      <a:pt x="448" y="840"/>
                      <a:pt x="551" y="840"/>
                    </a:cubicBezTo>
                    <a:cubicBezTo>
                      <a:pt x="761" y="840"/>
                      <a:pt x="965" y="678"/>
                      <a:pt x="965" y="430"/>
                    </a:cubicBezTo>
                    <a:lnTo>
                      <a:pt x="965" y="418"/>
                    </a:lnTo>
                    <a:cubicBezTo>
                      <a:pt x="965" y="203"/>
                      <a:pt x="786" y="13"/>
                      <a:pt x="57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9" name="Google Shape;519;p2"/>
              <p:cNvSpPr/>
              <p:nvPr/>
            </p:nvSpPr>
            <p:spPr>
              <a:xfrm>
                <a:off x="5791475" y="4131300"/>
                <a:ext cx="244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78" h="828" extrusionOk="0">
                    <a:moveTo>
                      <a:pt x="561" y="0"/>
                    </a:moveTo>
                    <a:cubicBezTo>
                      <a:pt x="191" y="0"/>
                      <a:pt x="1" y="441"/>
                      <a:pt x="263" y="703"/>
                    </a:cubicBezTo>
                    <a:cubicBezTo>
                      <a:pt x="345" y="789"/>
                      <a:pt x="449" y="827"/>
                      <a:pt x="551" y="827"/>
                    </a:cubicBezTo>
                    <a:cubicBezTo>
                      <a:pt x="761" y="827"/>
                      <a:pt x="965" y="665"/>
                      <a:pt x="965" y="417"/>
                    </a:cubicBezTo>
                    <a:cubicBezTo>
                      <a:pt x="977" y="191"/>
                      <a:pt x="799" y="12"/>
                      <a:pt x="57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0" name="Google Shape;520;p2"/>
              <p:cNvSpPr/>
              <p:nvPr/>
            </p:nvSpPr>
            <p:spPr>
              <a:xfrm>
                <a:off x="5761125" y="4161950"/>
                <a:ext cx="24125" cy="2085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34" extrusionOk="0">
                    <a:moveTo>
                      <a:pt x="560" y="1"/>
                    </a:moveTo>
                    <a:lnTo>
                      <a:pt x="548" y="12"/>
                    </a:lnTo>
                    <a:cubicBezTo>
                      <a:pt x="0" y="12"/>
                      <a:pt x="0" y="834"/>
                      <a:pt x="548" y="834"/>
                    </a:cubicBezTo>
                    <a:cubicBezTo>
                      <a:pt x="774" y="834"/>
                      <a:pt x="953" y="655"/>
                      <a:pt x="965" y="429"/>
                    </a:cubicBezTo>
                    <a:cubicBezTo>
                      <a:pt x="965" y="191"/>
                      <a:pt x="786" y="12"/>
                      <a:pt x="56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" name="Google Shape;521;p2"/>
              <p:cNvSpPr/>
              <p:nvPr/>
            </p:nvSpPr>
            <p:spPr>
              <a:xfrm>
                <a:off x="5790400" y="4192850"/>
                <a:ext cx="27600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1104" h="825" extrusionOk="0">
                    <a:moveTo>
                      <a:pt x="558" y="1"/>
                    </a:moveTo>
                    <a:cubicBezTo>
                      <a:pt x="52" y="1"/>
                      <a:pt x="0" y="766"/>
                      <a:pt x="532" y="824"/>
                    </a:cubicBezTo>
                    <a:lnTo>
                      <a:pt x="604" y="824"/>
                    </a:lnTo>
                    <a:cubicBezTo>
                      <a:pt x="1104" y="777"/>
                      <a:pt x="1104" y="39"/>
                      <a:pt x="604" y="3"/>
                    </a:cubicBezTo>
                    <a:cubicBezTo>
                      <a:pt x="588" y="1"/>
                      <a:pt x="573" y="1"/>
                      <a:pt x="55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" name="Google Shape;522;p2"/>
              <p:cNvSpPr/>
              <p:nvPr/>
            </p:nvSpPr>
            <p:spPr>
              <a:xfrm>
                <a:off x="5760825" y="4223575"/>
                <a:ext cx="24125" cy="2067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7" extrusionOk="0">
                    <a:moveTo>
                      <a:pt x="560" y="0"/>
                    </a:moveTo>
                    <a:cubicBezTo>
                      <a:pt x="191" y="0"/>
                      <a:pt x="1" y="441"/>
                      <a:pt x="263" y="703"/>
                    </a:cubicBezTo>
                    <a:cubicBezTo>
                      <a:pt x="344" y="788"/>
                      <a:pt x="448" y="827"/>
                      <a:pt x="551" y="827"/>
                    </a:cubicBezTo>
                    <a:cubicBezTo>
                      <a:pt x="761" y="827"/>
                      <a:pt x="965" y="665"/>
                      <a:pt x="965" y="417"/>
                    </a:cubicBezTo>
                    <a:cubicBezTo>
                      <a:pt x="965" y="191"/>
                      <a:pt x="786" y="0"/>
                      <a:pt x="5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3" name="Google Shape;523;p2"/>
              <p:cNvSpPr/>
              <p:nvPr/>
            </p:nvSpPr>
            <p:spPr>
              <a:xfrm>
                <a:off x="5791575" y="4254525"/>
                <a:ext cx="24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16" extrusionOk="0">
                    <a:moveTo>
                      <a:pt x="542" y="0"/>
                    </a:moveTo>
                    <a:cubicBezTo>
                      <a:pt x="182" y="0"/>
                      <a:pt x="0" y="432"/>
                      <a:pt x="259" y="691"/>
                    </a:cubicBezTo>
                    <a:cubicBezTo>
                      <a:pt x="341" y="777"/>
                      <a:pt x="446" y="816"/>
                      <a:pt x="549" y="816"/>
                    </a:cubicBezTo>
                    <a:cubicBezTo>
                      <a:pt x="758" y="816"/>
                      <a:pt x="961" y="657"/>
                      <a:pt x="961" y="417"/>
                    </a:cubicBezTo>
                    <a:cubicBezTo>
                      <a:pt x="961" y="191"/>
                      <a:pt x="783" y="12"/>
                      <a:pt x="557" y="12"/>
                    </a:cubicBezTo>
                    <a:lnTo>
                      <a:pt x="557" y="0"/>
                    </a:lnTo>
                    <a:cubicBezTo>
                      <a:pt x="552" y="0"/>
                      <a:pt x="547" y="0"/>
                      <a:pt x="54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4" name="Google Shape;524;p2"/>
              <p:cNvSpPr/>
              <p:nvPr/>
            </p:nvSpPr>
            <p:spPr>
              <a:xfrm>
                <a:off x="5760825" y="4285175"/>
                <a:ext cx="24125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0" extrusionOk="0">
                    <a:moveTo>
                      <a:pt x="560" y="1"/>
                    </a:moveTo>
                    <a:cubicBezTo>
                      <a:pt x="191" y="1"/>
                      <a:pt x="1" y="441"/>
                      <a:pt x="263" y="703"/>
                    </a:cubicBezTo>
                    <a:cubicBezTo>
                      <a:pt x="343" y="784"/>
                      <a:pt x="444" y="820"/>
                      <a:pt x="545" y="820"/>
                    </a:cubicBezTo>
                    <a:cubicBezTo>
                      <a:pt x="757" y="820"/>
                      <a:pt x="965" y="660"/>
                      <a:pt x="965" y="417"/>
                    </a:cubicBezTo>
                    <a:cubicBezTo>
                      <a:pt x="965" y="191"/>
                      <a:pt x="786" y="1"/>
                      <a:pt x="57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" name="Google Shape;525;p2"/>
              <p:cNvSpPr/>
              <p:nvPr/>
            </p:nvSpPr>
            <p:spPr>
              <a:xfrm>
                <a:off x="5791475" y="4315550"/>
                <a:ext cx="24450" cy="20975"/>
              </a:xfrm>
              <a:custGeom>
                <a:avLst/>
                <a:gdLst/>
                <a:ahLst/>
                <a:cxnLst/>
                <a:rect l="l" t="t" r="r" b="b"/>
                <a:pathLst>
                  <a:path w="978" h="839" extrusionOk="0">
                    <a:moveTo>
                      <a:pt x="572" y="0"/>
                    </a:moveTo>
                    <a:lnTo>
                      <a:pt x="561" y="12"/>
                    </a:lnTo>
                    <a:cubicBezTo>
                      <a:pt x="191" y="12"/>
                      <a:pt x="1" y="453"/>
                      <a:pt x="263" y="715"/>
                    </a:cubicBezTo>
                    <a:cubicBezTo>
                      <a:pt x="349" y="800"/>
                      <a:pt x="454" y="839"/>
                      <a:pt x="556" y="839"/>
                    </a:cubicBezTo>
                    <a:cubicBezTo>
                      <a:pt x="766" y="839"/>
                      <a:pt x="965" y="677"/>
                      <a:pt x="965" y="429"/>
                    </a:cubicBezTo>
                    <a:cubicBezTo>
                      <a:pt x="977" y="203"/>
                      <a:pt x="799" y="12"/>
                      <a:pt x="57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" name="Google Shape;526;p2"/>
              <p:cNvSpPr/>
              <p:nvPr/>
            </p:nvSpPr>
            <p:spPr>
              <a:xfrm>
                <a:off x="5760825" y="4346500"/>
                <a:ext cx="241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8" extrusionOk="0">
                    <a:moveTo>
                      <a:pt x="560" y="0"/>
                    </a:moveTo>
                    <a:cubicBezTo>
                      <a:pt x="191" y="0"/>
                      <a:pt x="1" y="441"/>
                      <a:pt x="263" y="703"/>
                    </a:cubicBezTo>
                    <a:cubicBezTo>
                      <a:pt x="344" y="789"/>
                      <a:pt x="448" y="827"/>
                      <a:pt x="551" y="827"/>
                    </a:cubicBezTo>
                    <a:cubicBezTo>
                      <a:pt x="761" y="827"/>
                      <a:pt x="965" y="665"/>
                      <a:pt x="965" y="417"/>
                    </a:cubicBezTo>
                    <a:cubicBezTo>
                      <a:pt x="965" y="191"/>
                      <a:pt x="786" y="0"/>
                      <a:pt x="5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" name="Google Shape;527;p2"/>
              <p:cNvSpPr/>
              <p:nvPr/>
            </p:nvSpPr>
            <p:spPr>
              <a:xfrm>
                <a:off x="5798925" y="4377150"/>
                <a:ext cx="16400" cy="8375"/>
              </a:xfrm>
              <a:custGeom>
                <a:avLst/>
                <a:gdLst/>
                <a:ahLst/>
                <a:cxnLst/>
                <a:rect l="l" t="t" r="r" b="b"/>
                <a:pathLst>
                  <a:path w="656" h="335" extrusionOk="0">
                    <a:moveTo>
                      <a:pt x="263" y="1"/>
                    </a:moveTo>
                    <a:lnTo>
                      <a:pt x="263" y="13"/>
                    </a:lnTo>
                    <a:cubicBezTo>
                      <a:pt x="167" y="13"/>
                      <a:pt x="72" y="48"/>
                      <a:pt x="1" y="108"/>
                    </a:cubicBezTo>
                    <a:lnTo>
                      <a:pt x="655" y="334"/>
                    </a:lnTo>
                    <a:cubicBezTo>
                      <a:pt x="620" y="144"/>
                      <a:pt x="453" y="1"/>
                      <a:pt x="26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" name="Google Shape;528;p2"/>
              <p:cNvSpPr/>
              <p:nvPr/>
            </p:nvSpPr>
            <p:spPr>
              <a:xfrm>
                <a:off x="5729875" y="3393400"/>
                <a:ext cx="24125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16" extrusionOk="0">
                    <a:moveTo>
                      <a:pt x="560" y="1"/>
                    </a:moveTo>
                    <a:cubicBezTo>
                      <a:pt x="191" y="1"/>
                      <a:pt x="0" y="441"/>
                      <a:pt x="262" y="691"/>
                    </a:cubicBezTo>
                    <a:cubicBezTo>
                      <a:pt x="348" y="777"/>
                      <a:pt x="453" y="816"/>
                      <a:pt x="556" y="816"/>
                    </a:cubicBezTo>
                    <a:cubicBezTo>
                      <a:pt x="766" y="816"/>
                      <a:pt x="965" y="654"/>
                      <a:pt x="965" y="405"/>
                    </a:cubicBezTo>
                    <a:cubicBezTo>
                      <a:pt x="965" y="179"/>
                      <a:pt x="786" y="1"/>
                      <a:pt x="56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" name="Google Shape;529;p2"/>
              <p:cNvSpPr/>
              <p:nvPr/>
            </p:nvSpPr>
            <p:spPr>
              <a:xfrm>
                <a:off x="5699500" y="3424350"/>
                <a:ext cx="24150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0" extrusionOk="0">
                    <a:moveTo>
                      <a:pt x="549" y="1"/>
                    </a:moveTo>
                    <a:cubicBezTo>
                      <a:pt x="179" y="1"/>
                      <a:pt x="1" y="441"/>
                      <a:pt x="263" y="703"/>
                    </a:cubicBezTo>
                    <a:cubicBezTo>
                      <a:pt x="343" y="783"/>
                      <a:pt x="444" y="820"/>
                      <a:pt x="544" y="820"/>
                    </a:cubicBezTo>
                    <a:cubicBezTo>
                      <a:pt x="756" y="820"/>
                      <a:pt x="965" y="657"/>
                      <a:pt x="965" y="406"/>
                    </a:cubicBezTo>
                    <a:cubicBezTo>
                      <a:pt x="965" y="180"/>
                      <a:pt x="775" y="1"/>
                      <a:pt x="54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" name="Google Shape;530;p2"/>
              <p:cNvSpPr/>
              <p:nvPr/>
            </p:nvSpPr>
            <p:spPr>
              <a:xfrm>
                <a:off x="5765000" y="3369300"/>
                <a:ext cx="19950" cy="14000"/>
              </a:xfrm>
              <a:custGeom>
                <a:avLst/>
                <a:gdLst/>
                <a:ahLst/>
                <a:cxnLst/>
                <a:rect l="l" t="t" r="r" b="b"/>
                <a:pathLst>
                  <a:path w="798" h="560" extrusionOk="0">
                    <a:moveTo>
                      <a:pt x="774" y="0"/>
                    </a:moveTo>
                    <a:lnTo>
                      <a:pt x="0" y="238"/>
                    </a:lnTo>
                    <a:cubicBezTo>
                      <a:pt x="48" y="417"/>
                      <a:pt x="203" y="536"/>
                      <a:pt x="393" y="536"/>
                    </a:cubicBezTo>
                    <a:lnTo>
                      <a:pt x="393" y="560"/>
                    </a:lnTo>
                    <a:cubicBezTo>
                      <a:pt x="619" y="560"/>
                      <a:pt x="798" y="369"/>
                      <a:pt x="798" y="155"/>
                    </a:cubicBezTo>
                    <a:cubicBezTo>
                      <a:pt x="798" y="96"/>
                      <a:pt x="786" y="48"/>
                      <a:pt x="77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1" name="Google Shape;531;p2"/>
              <p:cNvSpPr/>
              <p:nvPr/>
            </p:nvSpPr>
            <p:spPr>
              <a:xfrm>
                <a:off x="5730775" y="3455025"/>
                <a:ext cx="2830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22" extrusionOk="0">
                    <a:moveTo>
                      <a:pt x="524" y="0"/>
                    </a:moveTo>
                    <a:cubicBezTo>
                      <a:pt x="0" y="48"/>
                      <a:pt x="48" y="822"/>
                      <a:pt x="560" y="822"/>
                    </a:cubicBezTo>
                    <a:cubicBezTo>
                      <a:pt x="1084" y="822"/>
                      <a:pt x="1131" y="48"/>
                      <a:pt x="60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2" name="Google Shape;532;p2"/>
              <p:cNvSpPr/>
              <p:nvPr/>
            </p:nvSpPr>
            <p:spPr>
              <a:xfrm>
                <a:off x="5700100" y="3485675"/>
                <a:ext cx="28000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823" extrusionOk="0">
                    <a:moveTo>
                      <a:pt x="525" y="1"/>
                    </a:moveTo>
                    <a:cubicBezTo>
                      <a:pt x="1" y="48"/>
                      <a:pt x="36" y="822"/>
                      <a:pt x="560" y="822"/>
                    </a:cubicBezTo>
                    <a:cubicBezTo>
                      <a:pt x="1084" y="822"/>
                      <a:pt x="1120" y="48"/>
                      <a:pt x="59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3" name="Google Shape;533;p2"/>
              <p:cNvSpPr/>
              <p:nvPr/>
            </p:nvSpPr>
            <p:spPr>
              <a:xfrm>
                <a:off x="5737000" y="3515150"/>
                <a:ext cx="21950" cy="15075"/>
              </a:xfrm>
              <a:custGeom>
                <a:avLst/>
                <a:gdLst/>
                <a:ahLst/>
                <a:cxnLst/>
                <a:rect l="l" t="t" r="r" b="b"/>
                <a:pathLst>
                  <a:path w="878" h="603" extrusionOk="0">
                    <a:moveTo>
                      <a:pt x="460" y="1"/>
                    </a:moveTo>
                    <a:cubicBezTo>
                      <a:pt x="410" y="1"/>
                      <a:pt x="355" y="15"/>
                      <a:pt x="299" y="48"/>
                    </a:cubicBezTo>
                    <a:lnTo>
                      <a:pt x="275" y="48"/>
                    </a:lnTo>
                    <a:lnTo>
                      <a:pt x="275" y="60"/>
                    </a:lnTo>
                    <a:cubicBezTo>
                      <a:pt x="0" y="246"/>
                      <a:pt x="186" y="602"/>
                      <a:pt x="440" y="602"/>
                    </a:cubicBezTo>
                    <a:cubicBezTo>
                      <a:pt x="494" y="602"/>
                      <a:pt x="552" y="586"/>
                      <a:pt x="608" y="548"/>
                    </a:cubicBezTo>
                    <a:cubicBezTo>
                      <a:pt x="877" y="379"/>
                      <a:pt x="721" y="1"/>
                      <a:pt x="46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4" name="Google Shape;534;p2"/>
              <p:cNvSpPr/>
              <p:nvPr/>
            </p:nvSpPr>
            <p:spPr>
              <a:xfrm>
                <a:off x="5706275" y="3545825"/>
                <a:ext cx="21775" cy="15225"/>
              </a:xfrm>
              <a:custGeom>
                <a:avLst/>
                <a:gdLst/>
                <a:ahLst/>
                <a:cxnLst/>
                <a:rect l="l" t="t" r="r" b="b"/>
                <a:pathLst>
                  <a:path w="871" h="609" extrusionOk="0">
                    <a:moveTo>
                      <a:pt x="451" y="0"/>
                    </a:moveTo>
                    <a:cubicBezTo>
                      <a:pt x="400" y="0"/>
                      <a:pt x="346" y="14"/>
                      <a:pt x="289" y="47"/>
                    </a:cubicBezTo>
                    <a:lnTo>
                      <a:pt x="278" y="47"/>
                    </a:lnTo>
                    <a:lnTo>
                      <a:pt x="278" y="59"/>
                    </a:lnTo>
                    <a:cubicBezTo>
                      <a:pt x="0" y="247"/>
                      <a:pt x="192" y="608"/>
                      <a:pt x="450" y="608"/>
                    </a:cubicBezTo>
                    <a:cubicBezTo>
                      <a:pt x="502" y="608"/>
                      <a:pt x="557" y="593"/>
                      <a:pt x="611" y="559"/>
                    </a:cubicBezTo>
                    <a:cubicBezTo>
                      <a:pt x="870" y="380"/>
                      <a:pt x="712" y="0"/>
                      <a:pt x="45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5" name="Google Shape;535;p2"/>
              <p:cNvSpPr/>
              <p:nvPr/>
            </p:nvSpPr>
            <p:spPr>
              <a:xfrm>
                <a:off x="5736925" y="3576500"/>
                <a:ext cx="22050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882" h="608" extrusionOk="0">
                    <a:moveTo>
                      <a:pt x="461" y="0"/>
                    </a:moveTo>
                    <a:cubicBezTo>
                      <a:pt x="411" y="0"/>
                      <a:pt x="357" y="14"/>
                      <a:pt x="302" y="47"/>
                    </a:cubicBezTo>
                    <a:lnTo>
                      <a:pt x="278" y="47"/>
                    </a:lnTo>
                    <a:lnTo>
                      <a:pt x="278" y="59"/>
                    </a:lnTo>
                    <a:cubicBezTo>
                      <a:pt x="1" y="247"/>
                      <a:pt x="193" y="608"/>
                      <a:pt x="450" y="608"/>
                    </a:cubicBezTo>
                    <a:cubicBezTo>
                      <a:pt x="502" y="608"/>
                      <a:pt x="557" y="593"/>
                      <a:pt x="611" y="559"/>
                    </a:cubicBezTo>
                    <a:cubicBezTo>
                      <a:pt x="881" y="389"/>
                      <a:pt x="723" y="0"/>
                      <a:pt x="46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6" name="Google Shape;536;p2"/>
              <p:cNvSpPr/>
              <p:nvPr/>
            </p:nvSpPr>
            <p:spPr>
              <a:xfrm>
                <a:off x="5700100" y="3608675"/>
                <a:ext cx="28000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820" extrusionOk="0">
                    <a:moveTo>
                      <a:pt x="560" y="1"/>
                    </a:moveTo>
                    <a:cubicBezTo>
                      <a:pt x="548" y="1"/>
                      <a:pt x="536" y="4"/>
                      <a:pt x="525" y="10"/>
                    </a:cubicBezTo>
                    <a:cubicBezTo>
                      <a:pt x="1" y="57"/>
                      <a:pt x="36" y="819"/>
                      <a:pt x="560" y="819"/>
                    </a:cubicBezTo>
                    <a:cubicBezTo>
                      <a:pt x="1084" y="819"/>
                      <a:pt x="1120" y="57"/>
                      <a:pt x="596" y="10"/>
                    </a:cubicBezTo>
                    <a:cubicBezTo>
                      <a:pt x="584" y="4"/>
                      <a:pt x="572" y="1"/>
                      <a:pt x="56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7" name="Google Shape;537;p2"/>
              <p:cNvSpPr/>
              <p:nvPr/>
            </p:nvSpPr>
            <p:spPr>
              <a:xfrm>
                <a:off x="5730775" y="3639575"/>
                <a:ext cx="2830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22" extrusionOk="0">
                    <a:moveTo>
                      <a:pt x="524" y="0"/>
                    </a:moveTo>
                    <a:cubicBezTo>
                      <a:pt x="0" y="48"/>
                      <a:pt x="48" y="822"/>
                      <a:pt x="560" y="822"/>
                    </a:cubicBezTo>
                    <a:cubicBezTo>
                      <a:pt x="1084" y="822"/>
                      <a:pt x="1131" y="48"/>
                      <a:pt x="60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8" name="Google Shape;538;p2"/>
              <p:cNvSpPr/>
              <p:nvPr/>
            </p:nvSpPr>
            <p:spPr>
              <a:xfrm>
                <a:off x="5705900" y="3669000"/>
                <a:ext cx="21925" cy="15100"/>
              </a:xfrm>
              <a:custGeom>
                <a:avLst/>
                <a:gdLst/>
                <a:ahLst/>
                <a:cxnLst/>
                <a:rect l="l" t="t" r="r" b="b"/>
                <a:pathLst>
                  <a:path w="877" h="604" extrusionOk="0">
                    <a:moveTo>
                      <a:pt x="450" y="1"/>
                    </a:moveTo>
                    <a:cubicBezTo>
                      <a:pt x="404" y="1"/>
                      <a:pt x="355" y="12"/>
                      <a:pt x="304" y="38"/>
                    </a:cubicBezTo>
                    <a:lnTo>
                      <a:pt x="293" y="38"/>
                    </a:lnTo>
                    <a:lnTo>
                      <a:pt x="293" y="49"/>
                    </a:lnTo>
                    <a:cubicBezTo>
                      <a:pt x="1" y="220"/>
                      <a:pt x="177" y="604"/>
                      <a:pt x="439" y="604"/>
                    </a:cubicBezTo>
                    <a:cubicBezTo>
                      <a:pt x="487" y="604"/>
                      <a:pt x="539" y="591"/>
                      <a:pt x="590" y="561"/>
                    </a:cubicBezTo>
                    <a:cubicBezTo>
                      <a:pt x="876" y="408"/>
                      <a:pt x="724" y="1"/>
                      <a:pt x="45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9" name="Google Shape;539;p2"/>
              <p:cNvSpPr/>
              <p:nvPr/>
            </p:nvSpPr>
            <p:spPr>
              <a:xfrm>
                <a:off x="5729875" y="3700575"/>
                <a:ext cx="241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8" extrusionOk="0">
                    <a:moveTo>
                      <a:pt x="560" y="1"/>
                    </a:moveTo>
                    <a:cubicBezTo>
                      <a:pt x="191" y="1"/>
                      <a:pt x="0" y="453"/>
                      <a:pt x="262" y="703"/>
                    </a:cubicBezTo>
                    <a:cubicBezTo>
                      <a:pt x="348" y="789"/>
                      <a:pt x="453" y="828"/>
                      <a:pt x="556" y="828"/>
                    </a:cubicBezTo>
                    <a:cubicBezTo>
                      <a:pt x="766" y="828"/>
                      <a:pt x="965" y="666"/>
                      <a:pt x="965" y="418"/>
                    </a:cubicBezTo>
                    <a:cubicBezTo>
                      <a:pt x="965" y="191"/>
                      <a:pt x="786" y="1"/>
                      <a:pt x="56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0" name="Google Shape;540;p2"/>
              <p:cNvSpPr/>
              <p:nvPr/>
            </p:nvSpPr>
            <p:spPr>
              <a:xfrm>
                <a:off x="5699200" y="3731550"/>
                <a:ext cx="24150" cy="2047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19" extrusionOk="0">
                    <a:moveTo>
                      <a:pt x="549" y="0"/>
                    </a:moveTo>
                    <a:cubicBezTo>
                      <a:pt x="191" y="0"/>
                      <a:pt x="1" y="441"/>
                      <a:pt x="263" y="703"/>
                    </a:cubicBezTo>
                    <a:cubicBezTo>
                      <a:pt x="347" y="783"/>
                      <a:pt x="449" y="819"/>
                      <a:pt x="549" y="819"/>
                    </a:cubicBezTo>
                    <a:cubicBezTo>
                      <a:pt x="762" y="819"/>
                      <a:pt x="965" y="656"/>
                      <a:pt x="965" y="405"/>
                    </a:cubicBezTo>
                    <a:cubicBezTo>
                      <a:pt x="965" y="179"/>
                      <a:pt x="775" y="0"/>
                      <a:pt x="54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1" name="Google Shape;541;p2"/>
              <p:cNvSpPr/>
              <p:nvPr/>
            </p:nvSpPr>
            <p:spPr>
              <a:xfrm>
                <a:off x="5729875" y="3762200"/>
                <a:ext cx="241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5" extrusionOk="0">
                    <a:moveTo>
                      <a:pt x="560" y="0"/>
                    </a:moveTo>
                    <a:cubicBezTo>
                      <a:pt x="191" y="0"/>
                      <a:pt x="0" y="441"/>
                      <a:pt x="262" y="703"/>
                    </a:cubicBezTo>
                    <a:cubicBezTo>
                      <a:pt x="346" y="787"/>
                      <a:pt x="449" y="824"/>
                      <a:pt x="549" y="824"/>
                    </a:cubicBezTo>
                    <a:cubicBezTo>
                      <a:pt x="761" y="824"/>
                      <a:pt x="965" y="656"/>
                      <a:pt x="965" y="405"/>
                    </a:cubicBezTo>
                    <a:cubicBezTo>
                      <a:pt x="965" y="179"/>
                      <a:pt x="786" y="0"/>
                      <a:pt x="5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2" name="Google Shape;542;p2"/>
              <p:cNvSpPr/>
              <p:nvPr/>
            </p:nvSpPr>
            <p:spPr>
              <a:xfrm>
                <a:off x="5699800" y="3792850"/>
                <a:ext cx="28300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23" extrusionOk="0">
                    <a:moveTo>
                      <a:pt x="525" y="1"/>
                    </a:moveTo>
                    <a:cubicBezTo>
                      <a:pt x="1" y="48"/>
                      <a:pt x="48" y="822"/>
                      <a:pt x="572" y="822"/>
                    </a:cubicBezTo>
                    <a:cubicBezTo>
                      <a:pt x="1084" y="822"/>
                      <a:pt x="1132" y="48"/>
                      <a:pt x="60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3" name="Google Shape;543;p2"/>
              <p:cNvSpPr/>
              <p:nvPr/>
            </p:nvSpPr>
            <p:spPr>
              <a:xfrm>
                <a:off x="5729875" y="3823825"/>
                <a:ext cx="24125" cy="2047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19" extrusionOk="0">
                    <a:moveTo>
                      <a:pt x="560" y="0"/>
                    </a:moveTo>
                    <a:cubicBezTo>
                      <a:pt x="191" y="0"/>
                      <a:pt x="0" y="441"/>
                      <a:pt x="262" y="703"/>
                    </a:cubicBezTo>
                    <a:cubicBezTo>
                      <a:pt x="346" y="783"/>
                      <a:pt x="448" y="819"/>
                      <a:pt x="548" y="819"/>
                    </a:cubicBezTo>
                    <a:cubicBezTo>
                      <a:pt x="761" y="819"/>
                      <a:pt x="965" y="656"/>
                      <a:pt x="965" y="405"/>
                    </a:cubicBezTo>
                    <a:cubicBezTo>
                      <a:pt x="965" y="179"/>
                      <a:pt x="786" y="0"/>
                      <a:pt x="5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4" name="Google Shape;544;p2"/>
              <p:cNvSpPr/>
              <p:nvPr/>
            </p:nvSpPr>
            <p:spPr>
              <a:xfrm>
                <a:off x="5699200" y="3854475"/>
                <a:ext cx="24150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5" extrusionOk="0">
                    <a:moveTo>
                      <a:pt x="549" y="0"/>
                    </a:moveTo>
                    <a:cubicBezTo>
                      <a:pt x="191" y="0"/>
                      <a:pt x="1" y="441"/>
                      <a:pt x="263" y="703"/>
                    </a:cubicBezTo>
                    <a:cubicBezTo>
                      <a:pt x="347" y="787"/>
                      <a:pt x="449" y="824"/>
                      <a:pt x="549" y="824"/>
                    </a:cubicBezTo>
                    <a:cubicBezTo>
                      <a:pt x="762" y="824"/>
                      <a:pt x="965" y="656"/>
                      <a:pt x="965" y="405"/>
                    </a:cubicBezTo>
                    <a:cubicBezTo>
                      <a:pt x="965" y="191"/>
                      <a:pt x="787" y="0"/>
                      <a:pt x="56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5" name="Google Shape;545;p2"/>
              <p:cNvSpPr/>
              <p:nvPr/>
            </p:nvSpPr>
            <p:spPr>
              <a:xfrm>
                <a:off x="5729875" y="3885125"/>
                <a:ext cx="24125" cy="2065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6" extrusionOk="0">
                    <a:moveTo>
                      <a:pt x="560" y="1"/>
                    </a:moveTo>
                    <a:cubicBezTo>
                      <a:pt x="191" y="1"/>
                      <a:pt x="0" y="441"/>
                      <a:pt x="262" y="703"/>
                    </a:cubicBezTo>
                    <a:cubicBezTo>
                      <a:pt x="347" y="788"/>
                      <a:pt x="450" y="825"/>
                      <a:pt x="550" y="825"/>
                    </a:cubicBezTo>
                    <a:cubicBezTo>
                      <a:pt x="762" y="825"/>
                      <a:pt x="965" y="660"/>
                      <a:pt x="965" y="417"/>
                    </a:cubicBezTo>
                    <a:cubicBezTo>
                      <a:pt x="965" y="191"/>
                      <a:pt x="786" y="1"/>
                      <a:pt x="56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6" name="Google Shape;546;p2"/>
              <p:cNvSpPr/>
              <p:nvPr/>
            </p:nvSpPr>
            <p:spPr>
              <a:xfrm>
                <a:off x="5699200" y="3915800"/>
                <a:ext cx="24150" cy="2067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7" extrusionOk="0">
                    <a:moveTo>
                      <a:pt x="549" y="0"/>
                    </a:moveTo>
                    <a:cubicBezTo>
                      <a:pt x="191" y="0"/>
                      <a:pt x="1" y="453"/>
                      <a:pt x="263" y="703"/>
                    </a:cubicBezTo>
                    <a:cubicBezTo>
                      <a:pt x="349" y="788"/>
                      <a:pt x="454" y="827"/>
                      <a:pt x="556" y="827"/>
                    </a:cubicBezTo>
                    <a:cubicBezTo>
                      <a:pt x="766" y="827"/>
                      <a:pt x="965" y="665"/>
                      <a:pt x="965" y="417"/>
                    </a:cubicBezTo>
                    <a:cubicBezTo>
                      <a:pt x="965" y="191"/>
                      <a:pt x="775" y="0"/>
                      <a:pt x="54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7" name="Google Shape;547;p2"/>
              <p:cNvSpPr/>
              <p:nvPr/>
            </p:nvSpPr>
            <p:spPr>
              <a:xfrm>
                <a:off x="5730775" y="3946225"/>
                <a:ext cx="28000" cy="20775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831" extrusionOk="0">
                    <a:moveTo>
                      <a:pt x="560" y="1"/>
                    </a:moveTo>
                    <a:cubicBezTo>
                      <a:pt x="548" y="1"/>
                      <a:pt x="536" y="3"/>
                      <a:pt x="524" y="9"/>
                    </a:cubicBezTo>
                    <a:cubicBezTo>
                      <a:pt x="0" y="57"/>
                      <a:pt x="36" y="831"/>
                      <a:pt x="560" y="831"/>
                    </a:cubicBezTo>
                    <a:cubicBezTo>
                      <a:pt x="1072" y="831"/>
                      <a:pt x="1119" y="57"/>
                      <a:pt x="595" y="9"/>
                    </a:cubicBezTo>
                    <a:cubicBezTo>
                      <a:pt x="583" y="3"/>
                      <a:pt x="572" y="1"/>
                      <a:pt x="56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8" name="Google Shape;548;p2"/>
              <p:cNvSpPr/>
              <p:nvPr/>
            </p:nvSpPr>
            <p:spPr>
              <a:xfrm>
                <a:off x="5699800" y="3977100"/>
                <a:ext cx="28300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23" extrusionOk="0">
                    <a:moveTo>
                      <a:pt x="525" y="1"/>
                    </a:moveTo>
                    <a:cubicBezTo>
                      <a:pt x="1" y="48"/>
                      <a:pt x="48" y="822"/>
                      <a:pt x="572" y="822"/>
                    </a:cubicBezTo>
                    <a:cubicBezTo>
                      <a:pt x="1084" y="822"/>
                      <a:pt x="1132" y="48"/>
                      <a:pt x="60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9" name="Google Shape;549;p2"/>
              <p:cNvSpPr/>
              <p:nvPr/>
            </p:nvSpPr>
            <p:spPr>
              <a:xfrm>
                <a:off x="5743850" y="3997850"/>
                <a:ext cx="20275" cy="20300"/>
              </a:xfrm>
              <a:custGeom>
                <a:avLst/>
                <a:gdLst/>
                <a:ahLst/>
                <a:cxnLst/>
                <a:rect l="l" t="t" r="r" b="b"/>
                <a:pathLst>
                  <a:path w="811" h="812" extrusionOk="0">
                    <a:moveTo>
                      <a:pt x="386" y="1"/>
                    </a:moveTo>
                    <a:cubicBezTo>
                      <a:pt x="190" y="1"/>
                      <a:pt x="1" y="127"/>
                      <a:pt x="1" y="397"/>
                    </a:cubicBezTo>
                    <a:lnTo>
                      <a:pt x="1" y="409"/>
                    </a:lnTo>
                    <a:cubicBezTo>
                      <a:pt x="1" y="685"/>
                      <a:pt x="190" y="811"/>
                      <a:pt x="386" y="811"/>
                    </a:cubicBezTo>
                    <a:cubicBezTo>
                      <a:pt x="594" y="811"/>
                      <a:pt x="811" y="667"/>
                      <a:pt x="811" y="409"/>
                    </a:cubicBezTo>
                    <a:cubicBezTo>
                      <a:pt x="811" y="145"/>
                      <a:pt x="594" y="1"/>
                      <a:pt x="38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0" name="Google Shape;550;p2"/>
              <p:cNvSpPr/>
              <p:nvPr/>
            </p:nvSpPr>
            <p:spPr>
              <a:xfrm>
                <a:off x="5699200" y="4038425"/>
                <a:ext cx="241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8" extrusionOk="0">
                    <a:moveTo>
                      <a:pt x="549" y="0"/>
                    </a:moveTo>
                    <a:cubicBezTo>
                      <a:pt x="180" y="0"/>
                      <a:pt x="1" y="453"/>
                      <a:pt x="263" y="703"/>
                    </a:cubicBezTo>
                    <a:cubicBezTo>
                      <a:pt x="349" y="789"/>
                      <a:pt x="454" y="827"/>
                      <a:pt x="556" y="827"/>
                    </a:cubicBezTo>
                    <a:cubicBezTo>
                      <a:pt x="766" y="827"/>
                      <a:pt x="965" y="665"/>
                      <a:pt x="965" y="417"/>
                    </a:cubicBezTo>
                    <a:cubicBezTo>
                      <a:pt x="953" y="191"/>
                      <a:pt x="775" y="24"/>
                      <a:pt x="561" y="24"/>
                    </a:cubicBezTo>
                    <a:lnTo>
                      <a:pt x="54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1" name="Google Shape;551;p2"/>
              <p:cNvSpPr/>
              <p:nvPr/>
            </p:nvSpPr>
            <p:spPr>
              <a:xfrm>
                <a:off x="5729875" y="4069675"/>
                <a:ext cx="241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5" extrusionOk="0">
                    <a:moveTo>
                      <a:pt x="560" y="1"/>
                    </a:moveTo>
                    <a:cubicBezTo>
                      <a:pt x="191" y="1"/>
                      <a:pt x="0" y="441"/>
                      <a:pt x="262" y="703"/>
                    </a:cubicBezTo>
                    <a:cubicBezTo>
                      <a:pt x="346" y="787"/>
                      <a:pt x="449" y="825"/>
                      <a:pt x="549" y="825"/>
                    </a:cubicBezTo>
                    <a:cubicBezTo>
                      <a:pt x="761" y="825"/>
                      <a:pt x="965" y="656"/>
                      <a:pt x="965" y="405"/>
                    </a:cubicBezTo>
                    <a:cubicBezTo>
                      <a:pt x="965" y="179"/>
                      <a:pt x="786" y="1"/>
                      <a:pt x="56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2" name="Google Shape;552;p2"/>
              <p:cNvSpPr/>
              <p:nvPr/>
            </p:nvSpPr>
            <p:spPr>
              <a:xfrm>
                <a:off x="5699800" y="4100325"/>
                <a:ext cx="28300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23" extrusionOk="0">
                    <a:moveTo>
                      <a:pt x="525" y="1"/>
                    </a:moveTo>
                    <a:cubicBezTo>
                      <a:pt x="1" y="49"/>
                      <a:pt x="48" y="822"/>
                      <a:pt x="572" y="822"/>
                    </a:cubicBezTo>
                    <a:cubicBezTo>
                      <a:pt x="1084" y="822"/>
                      <a:pt x="1132" y="49"/>
                      <a:pt x="60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" name="Google Shape;553;p2"/>
              <p:cNvSpPr/>
              <p:nvPr/>
            </p:nvSpPr>
            <p:spPr>
              <a:xfrm>
                <a:off x="5730775" y="4131075"/>
                <a:ext cx="28000" cy="20475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819" extrusionOk="0">
                    <a:moveTo>
                      <a:pt x="560" y="0"/>
                    </a:moveTo>
                    <a:cubicBezTo>
                      <a:pt x="548" y="0"/>
                      <a:pt x="536" y="3"/>
                      <a:pt x="524" y="9"/>
                    </a:cubicBezTo>
                    <a:cubicBezTo>
                      <a:pt x="0" y="57"/>
                      <a:pt x="36" y="819"/>
                      <a:pt x="560" y="819"/>
                    </a:cubicBezTo>
                    <a:cubicBezTo>
                      <a:pt x="1072" y="819"/>
                      <a:pt x="1119" y="57"/>
                      <a:pt x="595" y="9"/>
                    </a:cubicBezTo>
                    <a:cubicBezTo>
                      <a:pt x="583" y="3"/>
                      <a:pt x="572" y="0"/>
                      <a:pt x="5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" name="Google Shape;554;p2"/>
              <p:cNvSpPr/>
              <p:nvPr/>
            </p:nvSpPr>
            <p:spPr>
              <a:xfrm>
                <a:off x="5699300" y="4161950"/>
                <a:ext cx="24050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20" extrusionOk="0">
                    <a:moveTo>
                      <a:pt x="530" y="0"/>
                    </a:moveTo>
                    <a:cubicBezTo>
                      <a:pt x="171" y="0"/>
                      <a:pt x="0" y="444"/>
                      <a:pt x="259" y="703"/>
                    </a:cubicBezTo>
                    <a:cubicBezTo>
                      <a:pt x="343" y="783"/>
                      <a:pt x="445" y="819"/>
                      <a:pt x="545" y="819"/>
                    </a:cubicBezTo>
                    <a:cubicBezTo>
                      <a:pt x="758" y="819"/>
                      <a:pt x="961" y="656"/>
                      <a:pt x="961" y="405"/>
                    </a:cubicBezTo>
                    <a:cubicBezTo>
                      <a:pt x="961" y="179"/>
                      <a:pt x="771" y="1"/>
                      <a:pt x="545" y="1"/>
                    </a:cubicBezTo>
                    <a:cubicBezTo>
                      <a:pt x="540" y="0"/>
                      <a:pt x="535" y="0"/>
                      <a:pt x="53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" name="Google Shape;555;p2"/>
              <p:cNvSpPr/>
              <p:nvPr/>
            </p:nvSpPr>
            <p:spPr>
              <a:xfrm>
                <a:off x="5729875" y="4192600"/>
                <a:ext cx="24125" cy="2065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6" extrusionOk="0">
                    <a:moveTo>
                      <a:pt x="560" y="1"/>
                    </a:moveTo>
                    <a:cubicBezTo>
                      <a:pt x="191" y="1"/>
                      <a:pt x="0" y="441"/>
                      <a:pt x="262" y="703"/>
                    </a:cubicBezTo>
                    <a:cubicBezTo>
                      <a:pt x="347" y="788"/>
                      <a:pt x="450" y="825"/>
                      <a:pt x="550" y="825"/>
                    </a:cubicBezTo>
                    <a:cubicBezTo>
                      <a:pt x="762" y="825"/>
                      <a:pt x="965" y="660"/>
                      <a:pt x="965" y="418"/>
                    </a:cubicBezTo>
                    <a:cubicBezTo>
                      <a:pt x="965" y="179"/>
                      <a:pt x="786" y="1"/>
                      <a:pt x="56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" name="Google Shape;556;p2"/>
              <p:cNvSpPr/>
              <p:nvPr/>
            </p:nvSpPr>
            <p:spPr>
              <a:xfrm>
                <a:off x="5699200" y="4223275"/>
                <a:ext cx="24150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5" extrusionOk="0">
                    <a:moveTo>
                      <a:pt x="549" y="0"/>
                    </a:moveTo>
                    <a:cubicBezTo>
                      <a:pt x="191" y="0"/>
                      <a:pt x="1" y="441"/>
                      <a:pt x="263" y="703"/>
                    </a:cubicBezTo>
                    <a:cubicBezTo>
                      <a:pt x="347" y="787"/>
                      <a:pt x="450" y="825"/>
                      <a:pt x="551" y="825"/>
                    </a:cubicBezTo>
                    <a:cubicBezTo>
                      <a:pt x="763" y="825"/>
                      <a:pt x="965" y="659"/>
                      <a:pt x="965" y="417"/>
                    </a:cubicBezTo>
                    <a:cubicBezTo>
                      <a:pt x="965" y="191"/>
                      <a:pt x="787" y="0"/>
                      <a:pt x="56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" name="Google Shape;557;p2"/>
              <p:cNvSpPr/>
              <p:nvPr/>
            </p:nvSpPr>
            <p:spPr>
              <a:xfrm>
                <a:off x="5730775" y="4254525"/>
                <a:ext cx="2800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822" extrusionOk="0">
                    <a:moveTo>
                      <a:pt x="524" y="0"/>
                    </a:moveTo>
                    <a:cubicBezTo>
                      <a:pt x="0" y="48"/>
                      <a:pt x="36" y="822"/>
                      <a:pt x="560" y="822"/>
                    </a:cubicBezTo>
                    <a:cubicBezTo>
                      <a:pt x="1072" y="822"/>
                      <a:pt x="1119" y="48"/>
                      <a:pt x="59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" name="Google Shape;558;p2"/>
              <p:cNvSpPr/>
              <p:nvPr/>
            </p:nvSpPr>
            <p:spPr>
              <a:xfrm>
                <a:off x="5699800" y="4285175"/>
                <a:ext cx="28300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23" extrusionOk="0">
                    <a:moveTo>
                      <a:pt x="525" y="1"/>
                    </a:moveTo>
                    <a:cubicBezTo>
                      <a:pt x="1" y="48"/>
                      <a:pt x="48" y="822"/>
                      <a:pt x="572" y="822"/>
                    </a:cubicBezTo>
                    <a:cubicBezTo>
                      <a:pt x="1084" y="822"/>
                      <a:pt x="1132" y="48"/>
                      <a:pt x="60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" name="Google Shape;559;p2"/>
              <p:cNvSpPr/>
              <p:nvPr/>
            </p:nvSpPr>
            <p:spPr>
              <a:xfrm>
                <a:off x="5736950" y="4314375"/>
                <a:ext cx="21775" cy="15225"/>
              </a:xfrm>
              <a:custGeom>
                <a:avLst/>
                <a:gdLst/>
                <a:ahLst/>
                <a:cxnLst/>
                <a:rect l="l" t="t" r="r" b="b"/>
                <a:pathLst>
                  <a:path w="871" h="609" extrusionOk="0">
                    <a:moveTo>
                      <a:pt x="448" y="1"/>
                    </a:moveTo>
                    <a:cubicBezTo>
                      <a:pt x="398" y="1"/>
                      <a:pt x="344" y="15"/>
                      <a:pt x="289" y="47"/>
                    </a:cubicBezTo>
                    <a:lnTo>
                      <a:pt x="277" y="47"/>
                    </a:lnTo>
                    <a:lnTo>
                      <a:pt x="277" y="59"/>
                    </a:lnTo>
                    <a:cubicBezTo>
                      <a:pt x="1" y="256"/>
                      <a:pt x="190" y="609"/>
                      <a:pt x="446" y="609"/>
                    </a:cubicBezTo>
                    <a:cubicBezTo>
                      <a:pt x="499" y="609"/>
                      <a:pt x="555" y="594"/>
                      <a:pt x="610" y="559"/>
                    </a:cubicBezTo>
                    <a:cubicBezTo>
                      <a:pt x="870" y="389"/>
                      <a:pt x="710" y="1"/>
                      <a:pt x="44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" name="Google Shape;560;p2"/>
              <p:cNvSpPr/>
              <p:nvPr/>
            </p:nvSpPr>
            <p:spPr>
              <a:xfrm>
                <a:off x="5706650" y="4346500"/>
                <a:ext cx="16100" cy="8050"/>
              </a:xfrm>
              <a:custGeom>
                <a:avLst/>
                <a:gdLst/>
                <a:ahLst/>
                <a:cxnLst/>
                <a:rect l="l" t="t" r="r" b="b"/>
                <a:pathLst>
                  <a:path w="644" h="322" extrusionOk="0">
                    <a:moveTo>
                      <a:pt x="263" y="0"/>
                    </a:moveTo>
                    <a:lnTo>
                      <a:pt x="251" y="12"/>
                    </a:lnTo>
                    <a:cubicBezTo>
                      <a:pt x="155" y="12"/>
                      <a:pt x="72" y="48"/>
                      <a:pt x="1" y="108"/>
                    </a:cubicBezTo>
                    <a:lnTo>
                      <a:pt x="644" y="322"/>
                    </a:lnTo>
                    <a:cubicBezTo>
                      <a:pt x="608" y="143"/>
                      <a:pt x="453" y="0"/>
                      <a:pt x="26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" name="Google Shape;561;p2"/>
              <p:cNvSpPr/>
              <p:nvPr/>
            </p:nvSpPr>
            <p:spPr>
              <a:xfrm>
                <a:off x="5672125" y="3397575"/>
                <a:ext cx="20575" cy="16400"/>
              </a:xfrm>
              <a:custGeom>
                <a:avLst/>
                <a:gdLst/>
                <a:ahLst/>
                <a:cxnLst/>
                <a:rect l="l" t="t" r="r" b="b"/>
                <a:pathLst>
                  <a:path w="823" h="656" extrusionOk="0">
                    <a:moveTo>
                      <a:pt x="739" y="0"/>
                    </a:moveTo>
                    <a:lnTo>
                      <a:pt x="1" y="227"/>
                    </a:lnTo>
                    <a:lnTo>
                      <a:pt x="1" y="238"/>
                    </a:lnTo>
                    <a:cubicBezTo>
                      <a:pt x="1" y="465"/>
                      <a:pt x="179" y="655"/>
                      <a:pt x="405" y="655"/>
                    </a:cubicBezTo>
                    <a:lnTo>
                      <a:pt x="405" y="643"/>
                    </a:lnTo>
                    <a:cubicBezTo>
                      <a:pt x="632" y="643"/>
                      <a:pt x="810" y="465"/>
                      <a:pt x="822" y="238"/>
                    </a:cubicBezTo>
                    <a:cubicBezTo>
                      <a:pt x="810" y="155"/>
                      <a:pt x="786" y="72"/>
                      <a:pt x="73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" name="Google Shape;562;p2"/>
              <p:cNvSpPr/>
              <p:nvPr/>
            </p:nvSpPr>
            <p:spPr>
              <a:xfrm>
                <a:off x="5637900" y="3424075"/>
                <a:ext cx="24125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16" extrusionOk="0">
                    <a:moveTo>
                      <a:pt x="560" y="0"/>
                    </a:moveTo>
                    <a:cubicBezTo>
                      <a:pt x="191" y="0"/>
                      <a:pt x="0" y="441"/>
                      <a:pt x="262" y="691"/>
                    </a:cubicBezTo>
                    <a:cubicBezTo>
                      <a:pt x="345" y="777"/>
                      <a:pt x="449" y="815"/>
                      <a:pt x="552" y="815"/>
                    </a:cubicBezTo>
                    <a:cubicBezTo>
                      <a:pt x="761" y="815"/>
                      <a:pt x="965" y="656"/>
                      <a:pt x="965" y="417"/>
                    </a:cubicBezTo>
                    <a:cubicBezTo>
                      <a:pt x="953" y="191"/>
                      <a:pt x="786" y="12"/>
                      <a:pt x="560" y="12"/>
                    </a:cubicBezTo>
                    <a:lnTo>
                      <a:pt x="560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" name="Google Shape;563;p2"/>
              <p:cNvSpPr/>
              <p:nvPr/>
            </p:nvSpPr>
            <p:spPr>
              <a:xfrm>
                <a:off x="5668550" y="3455025"/>
                <a:ext cx="241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16" extrusionOk="0">
                    <a:moveTo>
                      <a:pt x="548" y="0"/>
                    </a:moveTo>
                    <a:cubicBezTo>
                      <a:pt x="179" y="0"/>
                      <a:pt x="1" y="441"/>
                      <a:pt x="263" y="691"/>
                    </a:cubicBezTo>
                    <a:cubicBezTo>
                      <a:pt x="345" y="777"/>
                      <a:pt x="448" y="815"/>
                      <a:pt x="551" y="815"/>
                    </a:cubicBezTo>
                    <a:cubicBezTo>
                      <a:pt x="761" y="815"/>
                      <a:pt x="965" y="653"/>
                      <a:pt x="965" y="405"/>
                    </a:cubicBezTo>
                    <a:cubicBezTo>
                      <a:pt x="965" y="179"/>
                      <a:pt x="786" y="0"/>
                      <a:pt x="5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" name="Google Shape;564;p2"/>
              <p:cNvSpPr/>
              <p:nvPr/>
            </p:nvSpPr>
            <p:spPr>
              <a:xfrm>
                <a:off x="5637975" y="3485675"/>
                <a:ext cx="24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16" extrusionOk="0">
                    <a:moveTo>
                      <a:pt x="542" y="0"/>
                    </a:moveTo>
                    <a:cubicBezTo>
                      <a:pt x="183" y="0"/>
                      <a:pt x="1" y="433"/>
                      <a:pt x="259" y="691"/>
                    </a:cubicBezTo>
                    <a:cubicBezTo>
                      <a:pt x="341" y="777"/>
                      <a:pt x="445" y="816"/>
                      <a:pt x="547" y="816"/>
                    </a:cubicBezTo>
                    <a:cubicBezTo>
                      <a:pt x="757" y="816"/>
                      <a:pt x="962" y="654"/>
                      <a:pt x="962" y="405"/>
                    </a:cubicBezTo>
                    <a:cubicBezTo>
                      <a:pt x="962" y="191"/>
                      <a:pt x="783" y="1"/>
                      <a:pt x="557" y="1"/>
                    </a:cubicBezTo>
                    <a:cubicBezTo>
                      <a:pt x="552" y="0"/>
                      <a:pt x="547" y="0"/>
                      <a:pt x="54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" name="Google Shape;565;p2"/>
              <p:cNvSpPr/>
              <p:nvPr/>
            </p:nvSpPr>
            <p:spPr>
              <a:xfrm>
                <a:off x="5668250" y="3516325"/>
                <a:ext cx="28300" cy="19975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799" extrusionOk="0">
                    <a:moveTo>
                      <a:pt x="560" y="1"/>
                    </a:moveTo>
                    <a:cubicBezTo>
                      <a:pt x="1" y="1"/>
                      <a:pt x="72" y="799"/>
                      <a:pt x="572" y="799"/>
                    </a:cubicBezTo>
                    <a:cubicBezTo>
                      <a:pt x="1060" y="799"/>
                      <a:pt x="1132" y="1"/>
                      <a:pt x="57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" name="Google Shape;566;p2"/>
              <p:cNvSpPr/>
              <p:nvPr/>
            </p:nvSpPr>
            <p:spPr>
              <a:xfrm>
                <a:off x="5636500" y="3546950"/>
                <a:ext cx="27900" cy="20600"/>
              </a:xfrm>
              <a:custGeom>
                <a:avLst/>
                <a:gdLst/>
                <a:ahLst/>
                <a:cxnLst/>
                <a:rect l="l" t="t" r="r" b="b"/>
                <a:pathLst>
                  <a:path w="1116" h="824" extrusionOk="0">
                    <a:moveTo>
                      <a:pt x="571" y="0"/>
                    </a:moveTo>
                    <a:cubicBezTo>
                      <a:pt x="64" y="0"/>
                      <a:pt x="0" y="778"/>
                      <a:pt x="533" y="824"/>
                    </a:cubicBezTo>
                    <a:lnTo>
                      <a:pt x="616" y="824"/>
                    </a:lnTo>
                    <a:cubicBezTo>
                      <a:pt x="1116" y="776"/>
                      <a:pt x="1116" y="50"/>
                      <a:pt x="616" y="2"/>
                    </a:cubicBezTo>
                    <a:cubicBezTo>
                      <a:pt x="600" y="1"/>
                      <a:pt x="585" y="0"/>
                      <a:pt x="57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7" name="Google Shape;567;p2"/>
              <p:cNvSpPr/>
              <p:nvPr/>
            </p:nvSpPr>
            <p:spPr>
              <a:xfrm>
                <a:off x="5668550" y="3577650"/>
                <a:ext cx="24150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5" extrusionOk="0">
                    <a:moveTo>
                      <a:pt x="548" y="1"/>
                    </a:moveTo>
                    <a:cubicBezTo>
                      <a:pt x="179" y="1"/>
                      <a:pt x="1" y="441"/>
                      <a:pt x="263" y="703"/>
                    </a:cubicBezTo>
                    <a:cubicBezTo>
                      <a:pt x="343" y="788"/>
                      <a:pt x="445" y="825"/>
                      <a:pt x="545" y="825"/>
                    </a:cubicBezTo>
                    <a:cubicBezTo>
                      <a:pt x="757" y="825"/>
                      <a:pt x="965" y="659"/>
                      <a:pt x="965" y="417"/>
                    </a:cubicBezTo>
                    <a:cubicBezTo>
                      <a:pt x="965" y="179"/>
                      <a:pt x="775" y="1"/>
                      <a:pt x="54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8" name="Google Shape;568;p2"/>
              <p:cNvSpPr/>
              <p:nvPr/>
            </p:nvSpPr>
            <p:spPr>
              <a:xfrm>
                <a:off x="5637900" y="3608600"/>
                <a:ext cx="24125" cy="204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17" extrusionOk="0">
                    <a:moveTo>
                      <a:pt x="560" y="1"/>
                    </a:moveTo>
                    <a:cubicBezTo>
                      <a:pt x="191" y="1"/>
                      <a:pt x="0" y="441"/>
                      <a:pt x="262" y="691"/>
                    </a:cubicBezTo>
                    <a:cubicBezTo>
                      <a:pt x="345" y="778"/>
                      <a:pt x="449" y="816"/>
                      <a:pt x="552" y="816"/>
                    </a:cubicBezTo>
                    <a:cubicBezTo>
                      <a:pt x="761" y="816"/>
                      <a:pt x="965" y="657"/>
                      <a:pt x="965" y="418"/>
                    </a:cubicBezTo>
                    <a:cubicBezTo>
                      <a:pt x="965" y="191"/>
                      <a:pt x="786" y="13"/>
                      <a:pt x="56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9" name="Google Shape;569;p2"/>
              <p:cNvSpPr/>
              <p:nvPr/>
            </p:nvSpPr>
            <p:spPr>
              <a:xfrm>
                <a:off x="5668550" y="3639275"/>
                <a:ext cx="24150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5" extrusionOk="0">
                    <a:moveTo>
                      <a:pt x="548" y="0"/>
                    </a:moveTo>
                    <a:cubicBezTo>
                      <a:pt x="179" y="0"/>
                      <a:pt x="1" y="441"/>
                      <a:pt x="263" y="703"/>
                    </a:cubicBezTo>
                    <a:cubicBezTo>
                      <a:pt x="343" y="787"/>
                      <a:pt x="445" y="825"/>
                      <a:pt x="545" y="825"/>
                    </a:cubicBezTo>
                    <a:cubicBezTo>
                      <a:pt x="757" y="825"/>
                      <a:pt x="965" y="659"/>
                      <a:pt x="965" y="417"/>
                    </a:cubicBezTo>
                    <a:cubicBezTo>
                      <a:pt x="965" y="191"/>
                      <a:pt x="775" y="12"/>
                      <a:pt x="5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0" name="Google Shape;570;p2"/>
              <p:cNvSpPr/>
              <p:nvPr/>
            </p:nvSpPr>
            <p:spPr>
              <a:xfrm>
                <a:off x="5637900" y="3669925"/>
                <a:ext cx="241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8" extrusionOk="0">
                    <a:moveTo>
                      <a:pt x="560" y="1"/>
                    </a:moveTo>
                    <a:cubicBezTo>
                      <a:pt x="191" y="1"/>
                      <a:pt x="0" y="441"/>
                      <a:pt x="262" y="703"/>
                    </a:cubicBezTo>
                    <a:cubicBezTo>
                      <a:pt x="344" y="789"/>
                      <a:pt x="448" y="827"/>
                      <a:pt x="550" y="827"/>
                    </a:cubicBezTo>
                    <a:cubicBezTo>
                      <a:pt x="760" y="827"/>
                      <a:pt x="965" y="665"/>
                      <a:pt x="965" y="417"/>
                    </a:cubicBezTo>
                    <a:cubicBezTo>
                      <a:pt x="965" y="191"/>
                      <a:pt x="786" y="12"/>
                      <a:pt x="560" y="12"/>
                    </a:cubicBezTo>
                    <a:lnTo>
                      <a:pt x="56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" name="Google Shape;571;p2"/>
              <p:cNvSpPr/>
              <p:nvPr/>
            </p:nvSpPr>
            <p:spPr>
              <a:xfrm>
                <a:off x="5668550" y="3700575"/>
                <a:ext cx="241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8" extrusionOk="0">
                    <a:moveTo>
                      <a:pt x="548" y="1"/>
                    </a:moveTo>
                    <a:cubicBezTo>
                      <a:pt x="179" y="1"/>
                      <a:pt x="1" y="453"/>
                      <a:pt x="263" y="703"/>
                    </a:cubicBezTo>
                    <a:cubicBezTo>
                      <a:pt x="345" y="789"/>
                      <a:pt x="448" y="828"/>
                      <a:pt x="551" y="828"/>
                    </a:cubicBezTo>
                    <a:cubicBezTo>
                      <a:pt x="761" y="828"/>
                      <a:pt x="965" y="666"/>
                      <a:pt x="965" y="418"/>
                    </a:cubicBezTo>
                    <a:cubicBezTo>
                      <a:pt x="965" y="191"/>
                      <a:pt x="775" y="1"/>
                      <a:pt x="54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2" name="Google Shape;572;p2"/>
              <p:cNvSpPr/>
              <p:nvPr/>
            </p:nvSpPr>
            <p:spPr>
              <a:xfrm>
                <a:off x="5637975" y="3731525"/>
                <a:ext cx="24050" cy="20425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17" extrusionOk="0">
                    <a:moveTo>
                      <a:pt x="542" y="1"/>
                    </a:moveTo>
                    <a:cubicBezTo>
                      <a:pt x="183" y="1"/>
                      <a:pt x="1" y="433"/>
                      <a:pt x="259" y="692"/>
                    </a:cubicBezTo>
                    <a:cubicBezTo>
                      <a:pt x="342" y="778"/>
                      <a:pt x="445" y="817"/>
                      <a:pt x="546" y="817"/>
                    </a:cubicBezTo>
                    <a:cubicBezTo>
                      <a:pt x="753" y="817"/>
                      <a:pt x="954" y="657"/>
                      <a:pt x="962" y="418"/>
                    </a:cubicBezTo>
                    <a:cubicBezTo>
                      <a:pt x="962" y="192"/>
                      <a:pt x="783" y="1"/>
                      <a:pt x="557" y="1"/>
                    </a:cubicBezTo>
                    <a:cubicBezTo>
                      <a:pt x="552" y="1"/>
                      <a:pt x="547" y="1"/>
                      <a:pt x="54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" name="Google Shape;573;p2"/>
              <p:cNvSpPr/>
              <p:nvPr/>
            </p:nvSpPr>
            <p:spPr>
              <a:xfrm>
                <a:off x="5668550" y="3762200"/>
                <a:ext cx="24150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5" extrusionOk="0">
                    <a:moveTo>
                      <a:pt x="548" y="0"/>
                    </a:moveTo>
                    <a:cubicBezTo>
                      <a:pt x="179" y="0"/>
                      <a:pt x="1" y="441"/>
                      <a:pt x="263" y="703"/>
                    </a:cubicBezTo>
                    <a:cubicBezTo>
                      <a:pt x="343" y="787"/>
                      <a:pt x="444" y="824"/>
                      <a:pt x="544" y="824"/>
                    </a:cubicBezTo>
                    <a:cubicBezTo>
                      <a:pt x="756" y="824"/>
                      <a:pt x="965" y="656"/>
                      <a:pt x="965" y="405"/>
                    </a:cubicBezTo>
                    <a:cubicBezTo>
                      <a:pt x="965" y="179"/>
                      <a:pt x="775" y="0"/>
                      <a:pt x="54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4" name="Google Shape;574;p2"/>
              <p:cNvSpPr/>
              <p:nvPr/>
            </p:nvSpPr>
            <p:spPr>
              <a:xfrm>
                <a:off x="5637900" y="3792850"/>
                <a:ext cx="241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8" extrusionOk="0">
                    <a:moveTo>
                      <a:pt x="560" y="1"/>
                    </a:moveTo>
                    <a:cubicBezTo>
                      <a:pt x="191" y="1"/>
                      <a:pt x="0" y="441"/>
                      <a:pt x="262" y="703"/>
                    </a:cubicBezTo>
                    <a:cubicBezTo>
                      <a:pt x="344" y="789"/>
                      <a:pt x="447" y="828"/>
                      <a:pt x="548" y="828"/>
                    </a:cubicBezTo>
                    <a:cubicBezTo>
                      <a:pt x="755" y="828"/>
                      <a:pt x="957" y="666"/>
                      <a:pt x="965" y="418"/>
                    </a:cubicBezTo>
                    <a:cubicBezTo>
                      <a:pt x="965" y="203"/>
                      <a:pt x="786" y="13"/>
                      <a:pt x="560" y="13"/>
                    </a:cubicBezTo>
                    <a:lnTo>
                      <a:pt x="56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5" name="Google Shape;575;p2"/>
              <p:cNvSpPr/>
              <p:nvPr/>
            </p:nvSpPr>
            <p:spPr>
              <a:xfrm>
                <a:off x="5668550" y="3823825"/>
                <a:ext cx="24150" cy="2047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19" extrusionOk="0">
                    <a:moveTo>
                      <a:pt x="548" y="0"/>
                    </a:moveTo>
                    <a:cubicBezTo>
                      <a:pt x="179" y="0"/>
                      <a:pt x="1" y="441"/>
                      <a:pt x="263" y="703"/>
                    </a:cubicBezTo>
                    <a:cubicBezTo>
                      <a:pt x="343" y="783"/>
                      <a:pt x="443" y="819"/>
                      <a:pt x="543" y="819"/>
                    </a:cubicBezTo>
                    <a:cubicBezTo>
                      <a:pt x="756" y="819"/>
                      <a:pt x="965" y="656"/>
                      <a:pt x="965" y="405"/>
                    </a:cubicBezTo>
                    <a:cubicBezTo>
                      <a:pt x="965" y="179"/>
                      <a:pt x="786" y="0"/>
                      <a:pt x="5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6" name="Google Shape;576;p2"/>
              <p:cNvSpPr/>
              <p:nvPr/>
            </p:nvSpPr>
            <p:spPr>
              <a:xfrm>
                <a:off x="5636500" y="3854425"/>
                <a:ext cx="27900" cy="20600"/>
              </a:xfrm>
              <a:custGeom>
                <a:avLst/>
                <a:gdLst/>
                <a:ahLst/>
                <a:cxnLst/>
                <a:rect l="l" t="t" r="r" b="b"/>
                <a:pathLst>
                  <a:path w="1116" h="824" extrusionOk="0">
                    <a:moveTo>
                      <a:pt x="570" y="0"/>
                    </a:moveTo>
                    <a:cubicBezTo>
                      <a:pt x="64" y="0"/>
                      <a:pt x="0" y="766"/>
                      <a:pt x="533" y="824"/>
                    </a:cubicBezTo>
                    <a:lnTo>
                      <a:pt x="616" y="824"/>
                    </a:lnTo>
                    <a:cubicBezTo>
                      <a:pt x="1116" y="776"/>
                      <a:pt x="1116" y="38"/>
                      <a:pt x="616" y="2"/>
                    </a:cubicBezTo>
                    <a:cubicBezTo>
                      <a:pt x="600" y="1"/>
                      <a:pt x="585" y="0"/>
                      <a:pt x="57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7" name="Google Shape;577;p2"/>
              <p:cNvSpPr/>
              <p:nvPr/>
            </p:nvSpPr>
            <p:spPr>
              <a:xfrm>
                <a:off x="5668550" y="3885125"/>
                <a:ext cx="24150" cy="2065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6" extrusionOk="0">
                    <a:moveTo>
                      <a:pt x="548" y="1"/>
                    </a:moveTo>
                    <a:cubicBezTo>
                      <a:pt x="179" y="1"/>
                      <a:pt x="1" y="441"/>
                      <a:pt x="263" y="703"/>
                    </a:cubicBezTo>
                    <a:cubicBezTo>
                      <a:pt x="343" y="788"/>
                      <a:pt x="445" y="825"/>
                      <a:pt x="545" y="825"/>
                    </a:cubicBezTo>
                    <a:cubicBezTo>
                      <a:pt x="757" y="825"/>
                      <a:pt x="965" y="660"/>
                      <a:pt x="965" y="417"/>
                    </a:cubicBezTo>
                    <a:cubicBezTo>
                      <a:pt x="965" y="191"/>
                      <a:pt x="775" y="1"/>
                      <a:pt x="54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8" name="Google Shape;578;p2"/>
              <p:cNvSpPr/>
              <p:nvPr/>
            </p:nvSpPr>
            <p:spPr>
              <a:xfrm>
                <a:off x="5637900" y="3915800"/>
                <a:ext cx="24125" cy="2067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7" extrusionOk="0">
                    <a:moveTo>
                      <a:pt x="560" y="0"/>
                    </a:moveTo>
                    <a:cubicBezTo>
                      <a:pt x="191" y="0"/>
                      <a:pt x="0" y="441"/>
                      <a:pt x="262" y="703"/>
                    </a:cubicBezTo>
                    <a:cubicBezTo>
                      <a:pt x="344" y="788"/>
                      <a:pt x="448" y="827"/>
                      <a:pt x="550" y="827"/>
                    </a:cubicBezTo>
                    <a:cubicBezTo>
                      <a:pt x="760" y="827"/>
                      <a:pt x="965" y="665"/>
                      <a:pt x="965" y="417"/>
                    </a:cubicBezTo>
                    <a:cubicBezTo>
                      <a:pt x="965" y="191"/>
                      <a:pt x="786" y="12"/>
                      <a:pt x="560" y="12"/>
                    </a:cubicBezTo>
                    <a:lnTo>
                      <a:pt x="560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9" name="Google Shape;579;p2"/>
              <p:cNvSpPr/>
              <p:nvPr/>
            </p:nvSpPr>
            <p:spPr>
              <a:xfrm>
                <a:off x="5668850" y="3946750"/>
                <a:ext cx="24125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0" extrusionOk="0">
                    <a:moveTo>
                      <a:pt x="536" y="0"/>
                    </a:moveTo>
                    <a:cubicBezTo>
                      <a:pt x="179" y="0"/>
                      <a:pt x="1" y="441"/>
                      <a:pt x="251" y="703"/>
                    </a:cubicBezTo>
                    <a:cubicBezTo>
                      <a:pt x="335" y="783"/>
                      <a:pt x="436" y="819"/>
                      <a:pt x="536" y="819"/>
                    </a:cubicBezTo>
                    <a:cubicBezTo>
                      <a:pt x="745" y="819"/>
                      <a:pt x="945" y="659"/>
                      <a:pt x="953" y="417"/>
                    </a:cubicBezTo>
                    <a:cubicBezTo>
                      <a:pt x="965" y="191"/>
                      <a:pt x="786" y="0"/>
                      <a:pt x="5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0" name="Google Shape;580;p2"/>
              <p:cNvSpPr/>
              <p:nvPr/>
            </p:nvSpPr>
            <p:spPr>
              <a:xfrm>
                <a:off x="5637900" y="3977400"/>
                <a:ext cx="241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8" extrusionOk="0">
                    <a:moveTo>
                      <a:pt x="560" y="1"/>
                    </a:moveTo>
                    <a:cubicBezTo>
                      <a:pt x="191" y="1"/>
                      <a:pt x="0" y="441"/>
                      <a:pt x="262" y="703"/>
                    </a:cubicBezTo>
                    <a:cubicBezTo>
                      <a:pt x="344" y="789"/>
                      <a:pt x="448" y="828"/>
                      <a:pt x="550" y="828"/>
                    </a:cubicBezTo>
                    <a:cubicBezTo>
                      <a:pt x="760" y="828"/>
                      <a:pt x="965" y="666"/>
                      <a:pt x="965" y="417"/>
                    </a:cubicBezTo>
                    <a:cubicBezTo>
                      <a:pt x="965" y="191"/>
                      <a:pt x="786" y="13"/>
                      <a:pt x="560" y="13"/>
                    </a:cubicBezTo>
                    <a:lnTo>
                      <a:pt x="56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1" name="Google Shape;581;p2"/>
              <p:cNvSpPr/>
              <p:nvPr/>
            </p:nvSpPr>
            <p:spPr>
              <a:xfrm>
                <a:off x="5668550" y="4008075"/>
                <a:ext cx="24150" cy="2067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7" extrusionOk="0">
                    <a:moveTo>
                      <a:pt x="548" y="0"/>
                    </a:moveTo>
                    <a:cubicBezTo>
                      <a:pt x="179" y="0"/>
                      <a:pt x="1" y="452"/>
                      <a:pt x="263" y="702"/>
                    </a:cubicBezTo>
                    <a:cubicBezTo>
                      <a:pt x="345" y="788"/>
                      <a:pt x="448" y="827"/>
                      <a:pt x="551" y="827"/>
                    </a:cubicBezTo>
                    <a:cubicBezTo>
                      <a:pt x="761" y="827"/>
                      <a:pt x="965" y="665"/>
                      <a:pt x="965" y="417"/>
                    </a:cubicBezTo>
                    <a:cubicBezTo>
                      <a:pt x="965" y="191"/>
                      <a:pt x="775" y="0"/>
                      <a:pt x="54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2" name="Google Shape;582;p2"/>
              <p:cNvSpPr/>
              <p:nvPr/>
            </p:nvSpPr>
            <p:spPr>
              <a:xfrm>
                <a:off x="5636150" y="4038875"/>
                <a:ext cx="2797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1119" h="828" extrusionOk="0">
                    <a:moveTo>
                      <a:pt x="555" y="1"/>
                    </a:moveTo>
                    <a:cubicBezTo>
                      <a:pt x="52" y="1"/>
                      <a:pt x="1" y="805"/>
                      <a:pt x="547" y="828"/>
                    </a:cubicBezTo>
                    <a:lnTo>
                      <a:pt x="630" y="828"/>
                    </a:lnTo>
                    <a:cubicBezTo>
                      <a:pt x="1118" y="768"/>
                      <a:pt x="1118" y="54"/>
                      <a:pt x="630" y="6"/>
                    </a:cubicBezTo>
                    <a:cubicBezTo>
                      <a:pt x="604" y="3"/>
                      <a:pt x="579" y="1"/>
                      <a:pt x="55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3" name="Google Shape;583;p2"/>
              <p:cNvSpPr/>
              <p:nvPr/>
            </p:nvSpPr>
            <p:spPr>
              <a:xfrm>
                <a:off x="5668550" y="4069675"/>
                <a:ext cx="24150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5" extrusionOk="0">
                    <a:moveTo>
                      <a:pt x="548" y="1"/>
                    </a:moveTo>
                    <a:cubicBezTo>
                      <a:pt x="179" y="1"/>
                      <a:pt x="1" y="441"/>
                      <a:pt x="263" y="703"/>
                    </a:cubicBezTo>
                    <a:cubicBezTo>
                      <a:pt x="347" y="787"/>
                      <a:pt x="450" y="825"/>
                      <a:pt x="551" y="825"/>
                    </a:cubicBezTo>
                    <a:cubicBezTo>
                      <a:pt x="763" y="825"/>
                      <a:pt x="965" y="659"/>
                      <a:pt x="965" y="417"/>
                    </a:cubicBezTo>
                    <a:cubicBezTo>
                      <a:pt x="965" y="179"/>
                      <a:pt x="786" y="1"/>
                      <a:pt x="56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4" name="Google Shape;584;p2"/>
              <p:cNvSpPr/>
              <p:nvPr/>
            </p:nvSpPr>
            <p:spPr>
              <a:xfrm>
                <a:off x="5637900" y="4100325"/>
                <a:ext cx="241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8" extrusionOk="0">
                    <a:moveTo>
                      <a:pt x="560" y="1"/>
                    </a:moveTo>
                    <a:cubicBezTo>
                      <a:pt x="191" y="1"/>
                      <a:pt x="0" y="441"/>
                      <a:pt x="262" y="703"/>
                    </a:cubicBezTo>
                    <a:cubicBezTo>
                      <a:pt x="344" y="789"/>
                      <a:pt x="448" y="828"/>
                      <a:pt x="550" y="828"/>
                    </a:cubicBezTo>
                    <a:cubicBezTo>
                      <a:pt x="760" y="828"/>
                      <a:pt x="965" y="666"/>
                      <a:pt x="965" y="418"/>
                    </a:cubicBezTo>
                    <a:cubicBezTo>
                      <a:pt x="965" y="191"/>
                      <a:pt x="786" y="13"/>
                      <a:pt x="560" y="13"/>
                    </a:cubicBezTo>
                    <a:lnTo>
                      <a:pt x="56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5" name="Google Shape;585;p2"/>
              <p:cNvSpPr/>
              <p:nvPr/>
            </p:nvSpPr>
            <p:spPr>
              <a:xfrm>
                <a:off x="5668550" y="4131300"/>
                <a:ext cx="24150" cy="2047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19" extrusionOk="0">
                    <a:moveTo>
                      <a:pt x="548" y="0"/>
                    </a:moveTo>
                    <a:cubicBezTo>
                      <a:pt x="179" y="0"/>
                      <a:pt x="1" y="441"/>
                      <a:pt x="263" y="703"/>
                    </a:cubicBezTo>
                    <a:cubicBezTo>
                      <a:pt x="343" y="783"/>
                      <a:pt x="443" y="819"/>
                      <a:pt x="543" y="819"/>
                    </a:cubicBezTo>
                    <a:cubicBezTo>
                      <a:pt x="756" y="819"/>
                      <a:pt x="965" y="656"/>
                      <a:pt x="965" y="405"/>
                    </a:cubicBezTo>
                    <a:cubicBezTo>
                      <a:pt x="965" y="179"/>
                      <a:pt x="775" y="0"/>
                      <a:pt x="5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6" name="Google Shape;586;p2"/>
              <p:cNvSpPr/>
              <p:nvPr/>
            </p:nvSpPr>
            <p:spPr>
              <a:xfrm>
                <a:off x="5636575" y="4161875"/>
                <a:ext cx="27825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1113" h="823" extrusionOk="0">
                    <a:moveTo>
                      <a:pt x="557" y="0"/>
                    </a:moveTo>
                    <a:cubicBezTo>
                      <a:pt x="60" y="0"/>
                      <a:pt x="1" y="767"/>
                      <a:pt x="530" y="813"/>
                    </a:cubicBezTo>
                    <a:cubicBezTo>
                      <a:pt x="541" y="819"/>
                      <a:pt x="553" y="822"/>
                      <a:pt x="567" y="822"/>
                    </a:cubicBezTo>
                    <a:cubicBezTo>
                      <a:pt x="580" y="822"/>
                      <a:pt x="595" y="819"/>
                      <a:pt x="613" y="813"/>
                    </a:cubicBezTo>
                    <a:cubicBezTo>
                      <a:pt x="1113" y="777"/>
                      <a:pt x="1113" y="39"/>
                      <a:pt x="613" y="4"/>
                    </a:cubicBezTo>
                    <a:cubicBezTo>
                      <a:pt x="594" y="1"/>
                      <a:pt x="575" y="0"/>
                      <a:pt x="55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7" name="Google Shape;587;p2"/>
              <p:cNvSpPr/>
              <p:nvPr/>
            </p:nvSpPr>
            <p:spPr>
              <a:xfrm>
                <a:off x="5668550" y="4192600"/>
                <a:ext cx="24150" cy="2047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19" extrusionOk="0">
                    <a:moveTo>
                      <a:pt x="548" y="1"/>
                    </a:moveTo>
                    <a:cubicBezTo>
                      <a:pt x="179" y="1"/>
                      <a:pt x="1" y="430"/>
                      <a:pt x="251" y="691"/>
                    </a:cubicBezTo>
                    <a:cubicBezTo>
                      <a:pt x="334" y="779"/>
                      <a:pt x="440" y="819"/>
                      <a:pt x="543" y="819"/>
                    </a:cubicBezTo>
                    <a:cubicBezTo>
                      <a:pt x="748" y="819"/>
                      <a:pt x="945" y="663"/>
                      <a:pt x="953" y="418"/>
                    </a:cubicBezTo>
                    <a:cubicBezTo>
                      <a:pt x="965" y="191"/>
                      <a:pt x="775" y="1"/>
                      <a:pt x="54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8" name="Google Shape;588;p2"/>
              <p:cNvSpPr/>
              <p:nvPr/>
            </p:nvSpPr>
            <p:spPr>
              <a:xfrm>
                <a:off x="5637900" y="4223275"/>
                <a:ext cx="241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8" extrusionOk="0">
                    <a:moveTo>
                      <a:pt x="560" y="0"/>
                    </a:moveTo>
                    <a:cubicBezTo>
                      <a:pt x="191" y="0"/>
                      <a:pt x="0" y="441"/>
                      <a:pt x="262" y="703"/>
                    </a:cubicBezTo>
                    <a:cubicBezTo>
                      <a:pt x="344" y="789"/>
                      <a:pt x="447" y="827"/>
                      <a:pt x="548" y="827"/>
                    </a:cubicBezTo>
                    <a:cubicBezTo>
                      <a:pt x="755" y="827"/>
                      <a:pt x="957" y="665"/>
                      <a:pt x="965" y="417"/>
                    </a:cubicBezTo>
                    <a:cubicBezTo>
                      <a:pt x="965" y="191"/>
                      <a:pt x="786" y="12"/>
                      <a:pt x="560" y="12"/>
                    </a:cubicBezTo>
                    <a:lnTo>
                      <a:pt x="560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9" name="Google Shape;589;p2"/>
              <p:cNvSpPr/>
              <p:nvPr/>
            </p:nvSpPr>
            <p:spPr>
              <a:xfrm>
                <a:off x="5668550" y="4254225"/>
                <a:ext cx="24150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0" extrusionOk="0">
                    <a:moveTo>
                      <a:pt x="548" y="0"/>
                    </a:moveTo>
                    <a:cubicBezTo>
                      <a:pt x="179" y="0"/>
                      <a:pt x="1" y="441"/>
                      <a:pt x="263" y="703"/>
                    </a:cubicBezTo>
                    <a:cubicBezTo>
                      <a:pt x="343" y="783"/>
                      <a:pt x="443" y="819"/>
                      <a:pt x="543" y="819"/>
                    </a:cubicBezTo>
                    <a:cubicBezTo>
                      <a:pt x="756" y="819"/>
                      <a:pt x="965" y="656"/>
                      <a:pt x="965" y="405"/>
                    </a:cubicBezTo>
                    <a:cubicBezTo>
                      <a:pt x="953" y="191"/>
                      <a:pt x="775" y="12"/>
                      <a:pt x="560" y="12"/>
                    </a:cubicBezTo>
                    <a:lnTo>
                      <a:pt x="548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0" name="Google Shape;590;p2"/>
              <p:cNvSpPr/>
              <p:nvPr/>
            </p:nvSpPr>
            <p:spPr>
              <a:xfrm>
                <a:off x="5637900" y="4284875"/>
                <a:ext cx="241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8" extrusionOk="0">
                    <a:moveTo>
                      <a:pt x="560" y="1"/>
                    </a:moveTo>
                    <a:cubicBezTo>
                      <a:pt x="191" y="1"/>
                      <a:pt x="0" y="441"/>
                      <a:pt x="262" y="703"/>
                    </a:cubicBezTo>
                    <a:cubicBezTo>
                      <a:pt x="344" y="789"/>
                      <a:pt x="447" y="828"/>
                      <a:pt x="548" y="828"/>
                    </a:cubicBezTo>
                    <a:cubicBezTo>
                      <a:pt x="755" y="828"/>
                      <a:pt x="957" y="666"/>
                      <a:pt x="965" y="418"/>
                    </a:cubicBezTo>
                    <a:cubicBezTo>
                      <a:pt x="965" y="191"/>
                      <a:pt x="786" y="13"/>
                      <a:pt x="560" y="13"/>
                    </a:cubicBezTo>
                    <a:lnTo>
                      <a:pt x="56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1" name="Google Shape;591;p2"/>
              <p:cNvSpPr/>
              <p:nvPr/>
            </p:nvSpPr>
            <p:spPr>
              <a:xfrm>
                <a:off x="5668550" y="4315550"/>
                <a:ext cx="24150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5" extrusionOk="0">
                    <a:moveTo>
                      <a:pt x="548" y="0"/>
                    </a:moveTo>
                    <a:cubicBezTo>
                      <a:pt x="179" y="0"/>
                      <a:pt x="1" y="441"/>
                      <a:pt x="263" y="703"/>
                    </a:cubicBezTo>
                    <a:cubicBezTo>
                      <a:pt x="343" y="787"/>
                      <a:pt x="445" y="824"/>
                      <a:pt x="545" y="824"/>
                    </a:cubicBezTo>
                    <a:cubicBezTo>
                      <a:pt x="757" y="824"/>
                      <a:pt x="965" y="659"/>
                      <a:pt x="965" y="417"/>
                    </a:cubicBezTo>
                    <a:cubicBezTo>
                      <a:pt x="965" y="191"/>
                      <a:pt x="775" y="0"/>
                      <a:pt x="54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2" name="Google Shape;592;p2"/>
              <p:cNvSpPr/>
              <p:nvPr/>
            </p:nvSpPr>
            <p:spPr>
              <a:xfrm>
                <a:off x="5607025" y="3455025"/>
                <a:ext cx="24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16" extrusionOk="0">
                    <a:moveTo>
                      <a:pt x="542" y="0"/>
                    </a:moveTo>
                    <a:cubicBezTo>
                      <a:pt x="183" y="0"/>
                      <a:pt x="1" y="432"/>
                      <a:pt x="259" y="691"/>
                    </a:cubicBezTo>
                    <a:cubicBezTo>
                      <a:pt x="341" y="777"/>
                      <a:pt x="445" y="815"/>
                      <a:pt x="547" y="815"/>
                    </a:cubicBezTo>
                    <a:cubicBezTo>
                      <a:pt x="757" y="815"/>
                      <a:pt x="961" y="653"/>
                      <a:pt x="961" y="405"/>
                    </a:cubicBezTo>
                    <a:cubicBezTo>
                      <a:pt x="961" y="191"/>
                      <a:pt x="783" y="0"/>
                      <a:pt x="557" y="0"/>
                    </a:cubicBezTo>
                    <a:cubicBezTo>
                      <a:pt x="552" y="0"/>
                      <a:pt x="547" y="0"/>
                      <a:pt x="54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3" name="Google Shape;593;p2"/>
              <p:cNvSpPr/>
              <p:nvPr/>
            </p:nvSpPr>
            <p:spPr>
              <a:xfrm>
                <a:off x="5576875" y="3485450"/>
                <a:ext cx="28300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20" extrusionOk="0">
                    <a:moveTo>
                      <a:pt x="562" y="1"/>
                    </a:moveTo>
                    <a:cubicBezTo>
                      <a:pt x="548" y="1"/>
                      <a:pt x="536" y="4"/>
                      <a:pt x="524" y="10"/>
                    </a:cubicBezTo>
                    <a:cubicBezTo>
                      <a:pt x="1" y="57"/>
                      <a:pt x="48" y="819"/>
                      <a:pt x="560" y="819"/>
                    </a:cubicBezTo>
                    <a:cubicBezTo>
                      <a:pt x="1084" y="819"/>
                      <a:pt x="1132" y="57"/>
                      <a:pt x="608" y="10"/>
                    </a:cubicBezTo>
                    <a:cubicBezTo>
                      <a:pt x="590" y="4"/>
                      <a:pt x="575" y="1"/>
                      <a:pt x="56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4" name="Google Shape;594;p2"/>
              <p:cNvSpPr/>
              <p:nvPr/>
            </p:nvSpPr>
            <p:spPr>
              <a:xfrm>
                <a:off x="5606950" y="3516325"/>
                <a:ext cx="24125" cy="204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17" extrusionOk="0">
                    <a:moveTo>
                      <a:pt x="560" y="1"/>
                    </a:moveTo>
                    <a:cubicBezTo>
                      <a:pt x="191" y="1"/>
                      <a:pt x="0" y="441"/>
                      <a:pt x="262" y="691"/>
                    </a:cubicBezTo>
                    <a:cubicBezTo>
                      <a:pt x="344" y="778"/>
                      <a:pt x="449" y="816"/>
                      <a:pt x="552" y="816"/>
                    </a:cubicBezTo>
                    <a:cubicBezTo>
                      <a:pt x="761" y="816"/>
                      <a:pt x="964" y="657"/>
                      <a:pt x="964" y="418"/>
                    </a:cubicBezTo>
                    <a:cubicBezTo>
                      <a:pt x="964" y="191"/>
                      <a:pt x="786" y="1"/>
                      <a:pt x="56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5" name="Google Shape;595;p2"/>
              <p:cNvSpPr/>
              <p:nvPr/>
            </p:nvSpPr>
            <p:spPr>
              <a:xfrm>
                <a:off x="5576275" y="3547000"/>
                <a:ext cx="24150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5" extrusionOk="0">
                    <a:moveTo>
                      <a:pt x="548" y="0"/>
                    </a:moveTo>
                    <a:cubicBezTo>
                      <a:pt x="179" y="0"/>
                      <a:pt x="1" y="441"/>
                      <a:pt x="263" y="703"/>
                    </a:cubicBezTo>
                    <a:cubicBezTo>
                      <a:pt x="343" y="787"/>
                      <a:pt x="445" y="825"/>
                      <a:pt x="546" y="825"/>
                    </a:cubicBezTo>
                    <a:cubicBezTo>
                      <a:pt x="757" y="825"/>
                      <a:pt x="965" y="659"/>
                      <a:pt x="965" y="417"/>
                    </a:cubicBezTo>
                    <a:cubicBezTo>
                      <a:pt x="965" y="191"/>
                      <a:pt x="787" y="0"/>
                      <a:pt x="5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6" name="Google Shape;596;p2"/>
              <p:cNvSpPr/>
              <p:nvPr/>
            </p:nvSpPr>
            <p:spPr>
              <a:xfrm>
                <a:off x="5606950" y="3577650"/>
                <a:ext cx="241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5" extrusionOk="0">
                    <a:moveTo>
                      <a:pt x="560" y="1"/>
                    </a:moveTo>
                    <a:cubicBezTo>
                      <a:pt x="191" y="1"/>
                      <a:pt x="0" y="441"/>
                      <a:pt x="262" y="703"/>
                    </a:cubicBezTo>
                    <a:cubicBezTo>
                      <a:pt x="343" y="788"/>
                      <a:pt x="444" y="825"/>
                      <a:pt x="545" y="825"/>
                    </a:cubicBezTo>
                    <a:cubicBezTo>
                      <a:pt x="757" y="825"/>
                      <a:pt x="964" y="659"/>
                      <a:pt x="964" y="417"/>
                    </a:cubicBezTo>
                    <a:cubicBezTo>
                      <a:pt x="964" y="191"/>
                      <a:pt x="786" y="13"/>
                      <a:pt x="56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7" name="Google Shape;597;p2"/>
              <p:cNvSpPr/>
              <p:nvPr/>
            </p:nvSpPr>
            <p:spPr>
              <a:xfrm>
                <a:off x="5576875" y="3608375"/>
                <a:ext cx="28300" cy="20800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32" extrusionOk="0">
                    <a:moveTo>
                      <a:pt x="562" y="1"/>
                    </a:moveTo>
                    <a:cubicBezTo>
                      <a:pt x="548" y="1"/>
                      <a:pt x="536" y="4"/>
                      <a:pt x="524" y="10"/>
                    </a:cubicBezTo>
                    <a:cubicBezTo>
                      <a:pt x="1" y="57"/>
                      <a:pt x="48" y="831"/>
                      <a:pt x="560" y="831"/>
                    </a:cubicBezTo>
                    <a:cubicBezTo>
                      <a:pt x="1084" y="831"/>
                      <a:pt x="1132" y="57"/>
                      <a:pt x="608" y="10"/>
                    </a:cubicBezTo>
                    <a:cubicBezTo>
                      <a:pt x="590" y="4"/>
                      <a:pt x="575" y="1"/>
                      <a:pt x="56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8" name="Google Shape;598;p2"/>
              <p:cNvSpPr/>
              <p:nvPr/>
            </p:nvSpPr>
            <p:spPr>
              <a:xfrm>
                <a:off x="5606950" y="3639275"/>
                <a:ext cx="241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5" extrusionOk="0">
                    <a:moveTo>
                      <a:pt x="560" y="0"/>
                    </a:moveTo>
                    <a:cubicBezTo>
                      <a:pt x="191" y="0"/>
                      <a:pt x="0" y="441"/>
                      <a:pt x="262" y="703"/>
                    </a:cubicBezTo>
                    <a:cubicBezTo>
                      <a:pt x="343" y="787"/>
                      <a:pt x="444" y="825"/>
                      <a:pt x="545" y="825"/>
                    </a:cubicBezTo>
                    <a:cubicBezTo>
                      <a:pt x="757" y="825"/>
                      <a:pt x="964" y="659"/>
                      <a:pt x="964" y="417"/>
                    </a:cubicBezTo>
                    <a:lnTo>
                      <a:pt x="964" y="405"/>
                    </a:lnTo>
                    <a:cubicBezTo>
                      <a:pt x="964" y="179"/>
                      <a:pt x="786" y="0"/>
                      <a:pt x="5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9" name="Google Shape;599;p2"/>
              <p:cNvSpPr/>
              <p:nvPr/>
            </p:nvSpPr>
            <p:spPr>
              <a:xfrm>
                <a:off x="5576275" y="3669925"/>
                <a:ext cx="24150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5" extrusionOk="0">
                    <a:moveTo>
                      <a:pt x="548" y="1"/>
                    </a:moveTo>
                    <a:cubicBezTo>
                      <a:pt x="179" y="1"/>
                      <a:pt x="1" y="441"/>
                      <a:pt x="263" y="703"/>
                    </a:cubicBezTo>
                    <a:cubicBezTo>
                      <a:pt x="343" y="787"/>
                      <a:pt x="445" y="825"/>
                      <a:pt x="546" y="825"/>
                    </a:cubicBezTo>
                    <a:cubicBezTo>
                      <a:pt x="757" y="825"/>
                      <a:pt x="965" y="659"/>
                      <a:pt x="965" y="417"/>
                    </a:cubicBezTo>
                    <a:cubicBezTo>
                      <a:pt x="965" y="191"/>
                      <a:pt x="787" y="1"/>
                      <a:pt x="56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0" name="Google Shape;600;p2"/>
              <p:cNvSpPr/>
              <p:nvPr/>
            </p:nvSpPr>
            <p:spPr>
              <a:xfrm>
                <a:off x="5606950" y="3700575"/>
                <a:ext cx="241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8" extrusionOk="0">
                    <a:moveTo>
                      <a:pt x="560" y="1"/>
                    </a:moveTo>
                    <a:cubicBezTo>
                      <a:pt x="191" y="1"/>
                      <a:pt x="0" y="441"/>
                      <a:pt x="262" y="703"/>
                    </a:cubicBezTo>
                    <a:cubicBezTo>
                      <a:pt x="344" y="789"/>
                      <a:pt x="448" y="828"/>
                      <a:pt x="550" y="828"/>
                    </a:cubicBezTo>
                    <a:cubicBezTo>
                      <a:pt x="760" y="828"/>
                      <a:pt x="964" y="666"/>
                      <a:pt x="964" y="418"/>
                    </a:cubicBezTo>
                    <a:cubicBezTo>
                      <a:pt x="964" y="203"/>
                      <a:pt x="786" y="13"/>
                      <a:pt x="560" y="13"/>
                    </a:cubicBezTo>
                    <a:lnTo>
                      <a:pt x="56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1" name="Google Shape;601;p2"/>
              <p:cNvSpPr/>
              <p:nvPr/>
            </p:nvSpPr>
            <p:spPr>
              <a:xfrm>
                <a:off x="5576275" y="3731550"/>
                <a:ext cx="24150" cy="2047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19" extrusionOk="0">
                    <a:moveTo>
                      <a:pt x="548" y="0"/>
                    </a:moveTo>
                    <a:cubicBezTo>
                      <a:pt x="179" y="0"/>
                      <a:pt x="1" y="441"/>
                      <a:pt x="263" y="703"/>
                    </a:cubicBezTo>
                    <a:cubicBezTo>
                      <a:pt x="343" y="783"/>
                      <a:pt x="443" y="819"/>
                      <a:pt x="544" y="819"/>
                    </a:cubicBezTo>
                    <a:cubicBezTo>
                      <a:pt x="756" y="819"/>
                      <a:pt x="965" y="656"/>
                      <a:pt x="965" y="405"/>
                    </a:cubicBezTo>
                    <a:cubicBezTo>
                      <a:pt x="965" y="179"/>
                      <a:pt x="787" y="0"/>
                      <a:pt x="5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2" name="Google Shape;602;p2"/>
              <p:cNvSpPr/>
              <p:nvPr/>
            </p:nvSpPr>
            <p:spPr>
              <a:xfrm>
                <a:off x="5606950" y="3762200"/>
                <a:ext cx="24125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0" extrusionOk="0">
                    <a:moveTo>
                      <a:pt x="560" y="0"/>
                    </a:moveTo>
                    <a:cubicBezTo>
                      <a:pt x="191" y="0"/>
                      <a:pt x="0" y="441"/>
                      <a:pt x="262" y="703"/>
                    </a:cubicBezTo>
                    <a:cubicBezTo>
                      <a:pt x="342" y="783"/>
                      <a:pt x="444" y="819"/>
                      <a:pt x="544" y="819"/>
                    </a:cubicBezTo>
                    <a:cubicBezTo>
                      <a:pt x="756" y="819"/>
                      <a:pt x="964" y="659"/>
                      <a:pt x="964" y="417"/>
                    </a:cubicBezTo>
                    <a:cubicBezTo>
                      <a:pt x="964" y="191"/>
                      <a:pt x="786" y="12"/>
                      <a:pt x="5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3" name="Google Shape;603;p2"/>
              <p:cNvSpPr/>
              <p:nvPr/>
            </p:nvSpPr>
            <p:spPr>
              <a:xfrm>
                <a:off x="5576875" y="3792850"/>
                <a:ext cx="28300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23" extrusionOk="0">
                    <a:moveTo>
                      <a:pt x="524" y="1"/>
                    </a:moveTo>
                    <a:cubicBezTo>
                      <a:pt x="1" y="48"/>
                      <a:pt x="48" y="822"/>
                      <a:pt x="560" y="822"/>
                    </a:cubicBezTo>
                    <a:cubicBezTo>
                      <a:pt x="1084" y="822"/>
                      <a:pt x="1132" y="48"/>
                      <a:pt x="60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4" name="Google Shape;604;p2"/>
              <p:cNvSpPr/>
              <p:nvPr/>
            </p:nvSpPr>
            <p:spPr>
              <a:xfrm>
                <a:off x="5607025" y="3823800"/>
                <a:ext cx="24050" cy="20425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17" extrusionOk="0">
                    <a:moveTo>
                      <a:pt x="542" y="1"/>
                    </a:moveTo>
                    <a:cubicBezTo>
                      <a:pt x="183" y="1"/>
                      <a:pt x="1" y="433"/>
                      <a:pt x="259" y="692"/>
                    </a:cubicBezTo>
                    <a:cubicBezTo>
                      <a:pt x="341" y="778"/>
                      <a:pt x="446" y="816"/>
                      <a:pt x="549" y="816"/>
                    </a:cubicBezTo>
                    <a:cubicBezTo>
                      <a:pt x="758" y="816"/>
                      <a:pt x="961" y="657"/>
                      <a:pt x="961" y="418"/>
                    </a:cubicBezTo>
                    <a:cubicBezTo>
                      <a:pt x="961" y="192"/>
                      <a:pt x="783" y="13"/>
                      <a:pt x="557" y="1"/>
                    </a:cubicBezTo>
                    <a:cubicBezTo>
                      <a:pt x="552" y="1"/>
                      <a:pt x="547" y="1"/>
                      <a:pt x="54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5" name="Google Shape;605;p2"/>
              <p:cNvSpPr/>
              <p:nvPr/>
            </p:nvSpPr>
            <p:spPr>
              <a:xfrm>
                <a:off x="5576275" y="3854475"/>
                <a:ext cx="24150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5" extrusionOk="0">
                    <a:moveTo>
                      <a:pt x="548" y="0"/>
                    </a:moveTo>
                    <a:cubicBezTo>
                      <a:pt x="179" y="0"/>
                      <a:pt x="1" y="441"/>
                      <a:pt x="263" y="703"/>
                    </a:cubicBezTo>
                    <a:cubicBezTo>
                      <a:pt x="343" y="787"/>
                      <a:pt x="444" y="824"/>
                      <a:pt x="544" y="824"/>
                    </a:cubicBezTo>
                    <a:cubicBezTo>
                      <a:pt x="756" y="824"/>
                      <a:pt x="965" y="656"/>
                      <a:pt x="965" y="405"/>
                    </a:cubicBezTo>
                    <a:cubicBezTo>
                      <a:pt x="965" y="179"/>
                      <a:pt x="787" y="0"/>
                      <a:pt x="5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6" name="Google Shape;606;p2"/>
              <p:cNvSpPr/>
              <p:nvPr/>
            </p:nvSpPr>
            <p:spPr>
              <a:xfrm>
                <a:off x="5606950" y="3885125"/>
                <a:ext cx="241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8" extrusionOk="0">
                    <a:moveTo>
                      <a:pt x="560" y="1"/>
                    </a:moveTo>
                    <a:cubicBezTo>
                      <a:pt x="191" y="1"/>
                      <a:pt x="0" y="441"/>
                      <a:pt x="262" y="703"/>
                    </a:cubicBezTo>
                    <a:cubicBezTo>
                      <a:pt x="344" y="789"/>
                      <a:pt x="448" y="828"/>
                      <a:pt x="550" y="828"/>
                    </a:cubicBezTo>
                    <a:cubicBezTo>
                      <a:pt x="760" y="828"/>
                      <a:pt x="964" y="666"/>
                      <a:pt x="964" y="417"/>
                    </a:cubicBezTo>
                    <a:cubicBezTo>
                      <a:pt x="964" y="191"/>
                      <a:pt x="786" y="13"/>
                      <a:pt x="56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7" name="Google Shape;607;p2"/>
              <p:cNvSpPr/>
              <p:nvPr/>
            </p:nvSpPr>
            <p:spPr>
              <a:xfrm>
                <a:off x="5576275" y="3915800"/>
                <a:ext cx="24150" cy="2067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7" extrusionOk="0">
                    <a:moveTo>
                      <a:pt x="548" y="0"/>
                    </a:moveTo>
                    <a:cubicBezTo>
                      <a:pt x="179" y="0"/>
                      <a:pt x="1" y="453"/>
                      <a:pt x="263" y="703"/>
                    </a:cubicBezTo>
                    <a:cubicBezTo>
                      <a:pt x="345" y="788"/>
                      <a:pt x="448" y="827"/>
                      <a:pt x="551" y="827"/>
                    </a:cubicBezTo>
                    <a:cubicBezTo>
                      <a:pt x="761" y="827"/>
                      <a:pt x="965" y="665"/>
                      <a:pt x="965" y="417"/>
                    </a:cubicBezTo>
                    <a:cubicBezTo>
                      <a:pt x="965" y="191"/>
                      <a:pt x="787" y="12"/>
                      <a:pt x="5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8" name="Google Shape;608;p2"/>
              <p:cNvSpPr/>
              <p:nvPr/>
            </p:nvSpPr>
            <p:spPr>
              <a:xfrm>
                <a:off x="5606950" y="3946450"/>
                <a:ext cx="24425" cy="20800"/>
              </a:xfrm>
              <a:custGeom>
                <a:avLst/>
                <a:gdLst/>
                <a:ahLst/>
                <a:cxnLst/>
                <a:rect l="l" t="t" r="r" b="b"/>
                <a:pathLst>
                  <a:path w="977" h="832" extrusionOk="0">
                    <a:moveTo>
                      <a:pt x="572" y="0"/>
                    </a:moveTo>
                    <a:lnTo>
                      <a:pt x="560" y="12"/>
                    </a:lnTo>
                    <a:cubicBezTo>
                      <a:pt x="191" y="12"/>
                      <a:pt x="0" y="453"/>
                      <a:pt x="262" y="715"/>
                    </a:cubicBezTo>
                    <a:cubicBezTo>
                      <a:pt x="342" y="795"/>
                      <a:pt x="444" y="831"/>
                      <a:pt x="544" y="831"/>
                    </a:cubicBezTo>
                    <a:cubicBezTo>
                      <a:pt x="756" y="831"/>
                      <a:pt x="964" y="671"/>
                      <a:pt x="964" y="429"/>
                    </a:cubicBezTo>
                    <a:cubicBezTo>
                      <a:pt x="976" y="203"/>
                      <a:pt x="798" y="12"/>
                      <a:pt x="57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9" name="Google Shape;609;p2"/>
              <p:cNvSpPr/>
              <p:nvPr/>
            </p:nvSpPr>
            <p:spPr>
              <a:xfrm>
                <a:off x="5576875" y="3977400"/>
                <a:ext cx="28300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23" extrusionOk="0">
                    <a:moveTo>
                      <a:pt x="524" y="1"/>
                    </a:moveTo>
                    <a:cubicBezTo>
                      <a:pt x="1" y="48"/>
                      <a:pt x="48" y="822"/>
                      <a:pt x="560" y="822"/>
                    </a:cubicBezTo>
                    <a:cubicBezTo>
                      <a:pt x="1084" y="822"/>
                      <a:pt x="1132" y="48"/>
                      <a:pt x="60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0" name="Google Shape;610;p2"/>
              <p:cNvSpPr/>
              <p:nvPr/>
            </p:nvSpPr>
            <p:spPr>
              <a:xfrm>
                <a:off x="5606950" y="4008075"/>
                <a:ext cx="24125" cy="2067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7" extrusionOk="0">
                    <a:moveTo>
                      <a:pt x="560" y="0"/>
                    </a:moveTo>
                    <a:cubicBezTo>
                      <a:pt x="191" y="0"/>
                      <a:pt x="0" y="441"/>
                      <a:pt x="262" y="702"/>
                    </a:cubicBezTo>
                    <a:cubicBezTo>
                      <a:pt x="344" y="788"/>
                      <a:pt x="448" y="827"/>
                      <a:pt x="550" y="827"/>
                    </a:cubicBezTo>
                    <a:cubicBezTo>
                      <a:pt x="760" y="827"/>
                      <a:pt x="964" y="665"/>
                      <a:pt x="964" y="417"/>
                    </a:cubicBezTo>
                    <a:cubicBezTo>
                      <a:pt x="964" y="191"/>
                      <a:pt x="786" y="12"/>
                      <a:pt x="560" y="12"/>
                    </a:cubicBezTo>
                    <a:lnTo>
                      <a:pt x="560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1" name="Google Shape;611;p2"/>
              <p:cNvSpPr/>
              <p:nvPr/>
            </p:nvSpPr>
            <p:spPr>
              <a:xfrm>
                <a:off x="5576275" y="4039025"/>
                <a:ext cx="24150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5" extrusionOk="0">
                    <a:moveTo>
                      <a:pt x="548" y="0"/>
                    </a:moveTo>
                    <a:cubicBezTo>
                      <a:pt x="179" y="0"/>
                      <a:pt x="1" y="441"/>
                      <a:pt x="263" y="703"/>
                    </a:cubicBezTo>
                    <a:cubicBezTo>
                      <a:pt x="343" y="787"/>
                      <a:pt x="445" y="825"/>
                      <a:pt x="546" y="825"/>
                    </a:cubicBezTo>
                    <a:cubicBezTo>
                      <a:pt x="757" y="825"/>
                      <a:pt x="965" y="659"/>
                      <a:pt x="965" y="417"/>
                    </a:cubicBezTo>
                    <a:cubicBezTo>
                      <a:pt x="965" y="191"/>
                      <a:pt x="787" y="0"/>
                      <a:pt x="5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2" name="Google Shape;612;p2"/>
              <p:cNvSpPr/>
              <p:nvPr/>
            </p:nvSpPr>
            <p:spPr>
              <a:xfrm>
                <a:off x="5607025" y="4069675"/>
                <a:ext cx="240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28" extrusionOk="0">
                    <a:moveTo>
                      <a:pt x="542" y="0"/>
                    </a:moveTo>
                    <a:cubicBezTo>
                      <a:pt x="183" y="0"/>
                      <a:pt x="0" y="445"/>
                      <a:pt x="259" y="703"/>
                    </a:cubicBezTo>
                    <a:cubicBezTo>
                      <a:pt x="341" y="789"/>
                      <a:pt x="445" y="827"/>
                      <a:pt x="547" y="827"/>
                    </a:cubicBezTo>
                    <a:cubicBezTo>
                      <a:pt x="757" y="827"/>
                      <a:pt x="961" y="665"/>
                      <a:pt x="961" y="417"/>
                    </a:cubicBezTo>
                    <a:cubicBezTo>
                      <a:pt x="961" y="191"/>
                      <a:pt x="783" y="13"/>
                      <a:pt x="557" y="1"/>
                    </a:cubicBezTo>
                    <a:cubicBezTo>
                      <a:pt x="552" y="0"/>
                      <a:pt x="547" y="0"/>
                      <a:pt x="54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3" name="Google Shape;613;p2"/>
              <p:cNvSpPr/>
              <p:nvPr/>
            </p:nvSpPr>
            <p:spPr>
              <a:xfrm>
                <a:off x="5576875" y="4100325"/>
                <a:ext cx="28300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23" extrusionOk="0">
                    <a:moveTo>
                      <a:pt x="524" y="1"/>
                    </a:moveTo>
                    <a:cubicBezTo>
                      <a:pt x="1" y="49"/>
                      <a:pt x="48" y="822"/>
                      <a:pt x="560" y="822"/>
                    </a:cubicBezTo>
                    <a:cubicBezTo>
                      <a:pt x="1084" y="822"/>
                      <a:pt x="1132" y="49"/>
                      <a:pt x="60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4" name="Google Shape;614;p2"/>
              <p:cNvSpPr/>
              <p:nvPr/>
            </p:nvSpPr>
            <p:spPr>
              <a:xfrm>
                <a:off x="5607025" y="4131275"/>
                <a:ext cx="24050" cy="20425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17" extrusionOk="0">
                    <a:moveTo>
                      <a:pt x="542" y="1"/>
                    </a:moveTo>
                    <a:cubicBezTo>
                      <a:pt x="183" y="1"/>
                      <a:pt x="1" y="433"/>
                      <a:pt x="259" y="692"/>
                    </a:cubicBezTo>
                    <a:cubicBezTo>
                      <a:pt x="341" y="778"/>
                      <a:pt x="445" y="816"/>
                      <a:pt x="547" y="816"/>
                    </a:cubicBezTo>
                    <a:cubicBezTo>
                      <a:pt x="757" y="816"/>
                      <a:pt x="961" y="654"/>
                      <a:pt x="961" y="406"/>
                    </a:cubicBezTo>
                    <a:cubicBezTo>
                      <a:pt x="961" y="192"/>
                      <a:pt x="783" y="13"/>
                      <a:pt x="557" y="1"/>
                    </a:cubicBezTo>
                    <a:cubicBezTo>
                      <a:pt x="552" y="1"/>
                      <a:pt x="547" y="1"/>
                      <a:pt x="54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5" name="Google Shape;615;p2"/>
              <p:cNvSpPr/>
              <p:nvPr/>
            </p:nvSpPr>
            <p:spPr>
              <a:xfrm>
                <a:off x="5576375" y="4161950"/>
                <a:ext cx="24050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20" extrusionOk="0">
                    <a:moveTo>
                      <a:pt x="530" y="0"/>
                    </a:moveTo>
                    <a:cubicBezTo>
                      <a:pt x="171" y="0"/>
                      <a:pt x="0" y="444"/>
                      <a:pt x="259" y="703"/>
                    </a:cubicBezTo>
                    <a:cubicBezTo>
                      <a:pt x="339" y="783"/>
                      <a:pt x="439" y="819"/>
                      <a:pt x="540" y="819"/>
                    </a:cubicBezTo>
                    <a:cubicBezTo>
                      <a:pt x="752" y="819"/>
                      <a:pt x="961" y="656"/>
                      <a:pt x="961" y="405"/>
                    </a:cubicBezTo>
                    <a:cubicBezTo>
                      <a:pt x="961" y="179"/>
                      <a:pt x="783" y="1"/>
                      <a:pt x="556" y="1"/>
                    </a:cubicBezTo>
                    <a:lnTo>
                      <a:pt x="544" y="1"/>
                    </a:lnTo>
                    <a:cubicBezTo>
                      <a:pt x="540" y="0"/>
                      <a:pt x="535" y="0"/>
                      <a:pt x="53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6" name="Google Shape;616;p2"/>
              <p:cNvSpPr/>
              <p:nvPr/>
            </p:nvSpPr>
            <p:spPr>
              <a:xfrm>
                <a:off x="5606950" y="4192600"/>
                <a:ext cx="241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8" extrusionOk="0">
                    <a:moveTo>
                      <a:pt x="560" y="1"/>
                    </a:moveTo>
                    <a:cubicBezTo>
                      <a:pt x="191" y="1"/>
                      <a:pt x="0" y="441"/>
                      <a:pt x="262" y="703"/>
                    </a:cubicBezTo>
                    <a:cubicBezTo>
                      <a:pt x="344" y="789"/>
                      <a:pt x="448" y="828"/>
                      <a:pt x="550" y="828"/>
                    </a:cubicBezTo>
                    <a:cubicBezTo>
                      <a:pt x="760" y="828"/>
                      <a:pt x="964" y="666"/>
                      <a:pt x="964" y="418"/>
                    </a:cubicBezTo>
                    <a:cubicBezTo>
                      <a:pt x="964" y="191"/>
                      <a:pt x="786" y="13"/>
                      <a:pt x="56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7" name="Google Shape;617;p2"/>
              <p:cNvSpPr/>
              <p:nvPr/>
            </p:nvSpPr>
            <p:spPr>
              <a:xfrm>
                <a:off x="5576275" y="4223275"/>
                <a:ext cx="24150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5" extrusionOk="0">
                    <a:moveTo>
                      <a:pt x="548" y="0"/>
                    </a:moveTo>
                    <a:cubicBezTo>
                      <a:pt x="179" y="0"/>
                      <a:pt x="1" y="441"/>
                      <a:pt x="263" y="703"/>
                    </a:cubicBezTo>
                    <a:cubicBezTo>
                      <a:pt x="343" y="787"/>
                      <a:pt x="445" y="825"/>
                      <a:pt x="546" y="825"/>
                    </a:cubicBezTo>
                    <a:cubicBezTo>
                      <a:pt x="757" y="825"/>
                      <a:pt x="965" y="659"/>
                      <a:pt x="965" y="417"/>
                    </a:cubicBezTo>
                    <a:cubicBezTo>
                      <a:pt x="965" y="191"/>
                      <a:pt x="787" y="0"/>
                      <a:pt x="5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8" name="Google Shape;618;p2"/>
              <p:cNvSpPr/>
              <p:nvPr/>
            </p:nvSpPr>
            <p:spPr>
              <a:xfrm>
                <a:off x="5606950" y="4254225"/>
                <a:ext cx="24125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16" extrusionOk="0">
                    <a:moveTo>
                      <a:pt x="560" y="0"/>
                    </a:moveTo>
                    <a:cubicBezTo>
                      <a:pt x="191" y="0"/>
                      <a:pt x="0" y="441"/>
                      <a:pt x="262" y="691"/>
                    </a:cubicBezTo>
                    <a:cubicBezTo>
                      <a:pt x="344" y="777"/>
                      <a:pt x="449" y="816"/>
                      <a:pt x="552" y="816"/>
                    </a:cubicBezTo>
                    <a:cubicBezTo>
                      <a:pt x="761" y="816"/>
                      <a:pt x="964" y="657"/>
                      <a:pt x="964" y="417"/>
                    </a:cubicBezTo>
                    <a:lnTo>
                      <a:pt x="964" y="405"/>
                    </a:lnTo>
                    <a:cubicBezTo>
                      <a:pt x="953" y="191"/>
                      <a:pt x="774" y="12"/>
                      <a:pt x="560" y="12"/>
                    </a:cubicBezTo>
                    <a:lnTo>
                      <a:pt x="560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9" name="Google Shape;619;p2"/>
              <p:cNvSpPr/>
              <p:nvPr/>
            </p:nvSpPr>
            <p:spPr>
              <a:xfrm>
                <a:off x="5576875" y="4284875"/>
                <a:ext cx="28300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23" extrusionOk="0">
                    <a:moveTo>
                      <a:pt x="524" y="1"/>
                    </a:moveTo>
                    <a:cubicBezTo>
                      <a:pt x="1" y="48"/>
                      <a:pt x="48" y="822"/>
                      <a:pt x="560" y="822"/>
                    </a:cubicBezTo>
                    <a:cubicBezTo>
                      <a:pt x="1084" y="822"/>
                      <a:pt x="1132" y="48"/>
                      <a:pt x="60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0" name="Google Shape;620;p2"/>
              <p:cNvSpPr/>
              <p:nvPr/>
            </p:nvSpPr>
            <p:spPr>
              <a:xfrm>
                <a:off x="5614375" y="4315550"/>
                <a:ext cx="16100" cy="7750"/>
              </a:xfrm>
              <a:custGeom>
                <a:avLst/>
                <a:gdLst/>
                <a:ahLst/>
                <a:cxnLst/>
                <a:rect l="l" t="t" r="r" b="b"/>
                <a:pathLst>
                  <a:path w="644" h="310" extrusionOk="0">
                    <a:moveTo>
                      <a:pt x="263" y="0"/>
                    </a:moveTo>
                    <a:cubicBezTo>
                      <a:pt x="167" y="0"/>
                      <a:pt x="72" y="36"/>
                      <a:pt x="1" y="95"/>
                    </a:cubicBezTo>
                    <a:lnTo>
                      <a:pt x="644" y="310"/>
                    </a:lnTo>
                    <a:cubicBezTo>
                      <a:pt x="596" y="131"/>
                      <a:pt x="441" y="12"/>
                      <a:pt x="26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1" name="Google Shape;621;p2"/>
              <p:cNvSpPr/>
              <p:nvPr/>
            </p:nvSpPr>
            <p:spPr>
              <a:xfrm>
                <a:off x="5546225" y="3455025"/>
                <a:ext cx="28000" cy="2025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810" extrusionOk="0">
                    <a:moveTo>
                      <a:pt x="524" y="0"/>
                    </a:moveTo>
                    <a:cubicBezTo>
                      <a:pt x="0" y="48"/>
                      <a:pt x="36" y="810"/>
                      <a:pt x="560" y="810"/>
                    </a:cubicBezTo>
                    <a:cubicBezTo>
                      <a:pt x="1084" y="810"/>
                      <a:pt x="1119" y="48"/>
                      <a:pt x="59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2" name="Google Shape;622;p2"/>
              <p:cNvSpPr/>
              <p:nvPr/>
            </p:nvSpPr>
            <p:spPr>
              <a:xfrm>
                <a:off x="5514975" y="3485675"/>
                <a:ext cx="23825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953" h="816" extrusionOk="0">
                    <a:moveTo>
                      <a:pt x="548" y="1"/>
                    </a:moveTo>
                    <a:cubicBezTo>
                      <a:pt x="179" y="1"/>
                      <a:pt x="0" y="441"/>
                      <a:pt x="250" y="691"/>
                    </a:cubicBezTo>
                    <a:cubicBezTo>
                      <a:pt x="336" y="777"/>
                      <a:pt x="441" y="816"/>
                      <a:pt x="543" y="816"/>
                    </a:cubicBezTo>
                    <a:cubicBezTo>
                      <a:pt x="753" y="816"/>
                      <a:pt x="953" y="654"/>
                      <a:pt x="953" y="405"/>
                    </a:cubicBezTo>
                    <a:cubicBezTo>
                      <a:pt x="953" y="179"/>
                      <a:pt x="774" y="1"/>
                      <a:pt x="54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3" name="Google Shape;623;p2"/>
              <p:cNvSpPr/>
              <p:nvPr/>
            </p:nvSpPr>
            <p:spPr>
              <a:xfrm>
                <a:off x="5579850" y="3426150"/>
                <a:ext cx="20575" cy="18475"/>
              </a:xfrm>
              <a:custGeom>
                <a:avLst/>
                <a:gdLst/>
                <a:ahLst/>
                <a:cxnLst/>
                <a:rect l="l" t="t" r="r" b="b"/>
                <a:pathLst>
                  <a:path w="823" h="739" extrusionOk="0">
                    <a:moveTo>
                      <a:pt x="644" y="0"/>
                    </a:moveTo>
                    <a:lnTo>
                      <a:pt x="24" y="191"/>
                    </a:lnTo>
                    <a:cubicBezTo>
                      <a:pt x="12" y="238"/>
                      <a:pt x="1" y="274"/>
                      <a:pt x="1" y="322"/>
                    </a:cubicBezTo>
                    <a:cubicBezTo>
                      <a:pt x="1" y="548"/>
                      <a:pt x="179" y="739"/>
                      <a:pt x="405" y="739"/>
                    </a:cubicBezTo>
                    <a:cubicBezTo>
                      <a:pt x="632" y="739"/>
                      <a:pt x="822" y="548"/>
                      <a:pt x="822" y="322"/>
                    </a:cubicBezTo>
                    <a:cubicBezTo>
                      <a:pt x="822" y="191"/>
                      <a:pt x="751" y="72"/>
                      <a:pt x="64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4" name="Google Shape;624;p2"/>
              <p:cNvSpPr/>
              <p:nvPr/>
            </p:nvSpPr>
            <p:spPr>
              <a:xfrm>
                <a:off x="5545625" y="3516325"/>
                <a:ext cx="24125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0" extrusionOk="0">
                    <a:moveTo>
                      <a:pt x="548" y="1"/>
                    </a:moveTo>
                    <a:cubicBezTo>
                      <a:pt x="179" y="1"/>
                      <a:pt x="0" y="441"/>
                      <a:pt x="250" y="703"/>
                    </a:cubicBezTo>
                    <a:cubicBezTo>
                      <a:pt x="334" y="783"/>
                      <a:pt x="436" y="820"/>
                      <a:pt x="537" y="820"/>
                    </a:cubicBezTo>
                    <a:cubicBezTo>
                      <a:pt x="749" y="820"/>
                      <a:pt x="953" y="657"/>
                      <a:pt x="953" y="406"/>
                    </a:cubicBezTo>
                    <a:cubicBezTo>
                      <a:pt x="965" y="180"/>
                      <a:pt x="774" y="1"/>
                      <a:pt x="56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5" name="Google Shape;625;p2"/>
              <p:cNvSpPr/>
              <p:nvPr/>
            </p:nvSpPr>
            <p:spPr>
              <a:xfrm>
                <a:off x="5514975" y="3547000"/>
                <a:ext cx="238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53" h="825" extrusionOk="0">
                    <a:moveTo>
                      <a:pt x="548" y="0"/>
                    </a:moveTo>
                    <a:cubicBezTo>
                      <a:pt x="179" y="0"/>
                      <a:pt x="0" y="441"/>
                      <a:pt x="250" y="703"/>
                    </a:cubicBezTo>
                    <a:cubicBezTo>
                      <a:pt x="334" y="787"/>
                      <a:pt x="437" y="825"/>
                      <a:pt x="538" y="825"/>
                    </a:cubicBezTo>
                    <a:cubicBezTo>
                      <a:pt x="750" y="825"/>
                      <a:pt x="953" y="659"/>
                      <a:pt x="953" y="417"/>
                    </a:cubicBezTo>
                    <a:cubicBezTo>
                      <a:pt x="953" y="179"/>
                      <a:pt x="774" y="0"/>
                      <a:pt x="54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6" name="Google Shape;626;p2"/>
              <p:cNvSpPr/>
              <p:nvPr/>
            </p:nvSpPr>
            <p:spPr>
              <a:xfrm>
                <a:off x="5545625" y="3577650"/>
                <a:ext cx="241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5" extrusionOk="0">
                    <a:moveTo>
                      <a:pt x="548" y="1"/>
                    </a:moveTo>
                    <a:cubicBezTo>
                      <a:pt x="179" y="1"/>
                      <a:pt x="0" y="441"/>
                      <a:pt x="250" y="703"/>
                    </a:cubicBezTo>
                    <a:cubicBezTo>
                      <a:pt x="335" y="788"/>
                      <a:pt x="438" y="825"/>
                      <a:pt x="539" y="825"/>
                    </a:cubicBezTo>
                    <a:cubicBezTo>
                      <a:pt x="751" y="825"/>
                      <a:pt x="953" y="659"/>
                      <a:pt x="953" y="417"/>
                    </a:cubicBezTo>
                    <a:cubicBezTo>
                      <a:pt x="965" y="191"/>
                      <a:pt x="774" y="1"/>
                      <a:pt x="56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7" name="Google Shape;627;p2"/>
              <p:cNvSpPr/>
              <p:nvPr/>
            </p:nvSpPr>
            <p:spPr>
              <a:xfrm>
                <a:off x="5514975" y="3608600"/>
                <a:ext cx="23825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53" h="820" extrusionOk="0">
                    <a:moveTo>
                      <a:pt x="548" y="1"/>
                    </a:moveTo>
                    <a:cubicBezTo>
                      <a:pt x="179" y="1"/>
                      <a:pt x="0" y="441"/>
                      <a:pt x="250" y="703"/>
                    </a:cubicBezTo>
                    <a:cubicBezTo>
                      <a:pt x="334" y="783"/>
                      <a:pt x="436" y="819"/>
                      <a:pt x="536" y="819"/>
                    </a:cubicBezTo>
                    <a:cubicBezTo>
                      <a:pt x="749" y="819"/>
                      <a:pt x="953" y="657"/>
                      <a:pt x="953" y="406"/>
                    </a:cubicBezTo>
                    <a:cubicBezTo>
                      <a:pt x="953" y="179"/>
                      <a:pt x="774" y="1"/>
                      <a:pt x="54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8" name="Google Shape;628;p2"/>
              <p:cNvSpPr/>
              <p:nvPr/>
            </p:nvSpPr>
            <p:spPr>
              <a:xfrm>
                <a:off x="5546225" y="3639275"/>
                <a:ext cx="2800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822" extrusionOk="0">
                    <a:moveTo>
                      <a:pt x="524" y="0"/>
                    </a:moveTo>
                    <a:cubicBezTo>
                      <a:pt x="0" y="48"/>
                      <a:pt x="36" y="822"/>
                      <a:pt x="560" y="822"/>
                    </a:cubicBezTo>
                    <a:cubicBezTo>
                      <a:pt x="1084" y="822"/>
                      <a:pt x="1119" y="48"/>
                      <a:pt x="59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9" name="Google Shape;629;p2"/>
              <p:cNvSpPr/>
              <p:nvPr/>
            </p:nvSpPr>
            <p:spPr>
              <a:xfrm>
                <a:off x="5514975" y="3669925"/>
                <a:ext cx="238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53" h="825" extrusionOk="0">
                    <a:moveTo>
                      <a:pt x="548" y="1"/>
                    </a:moveTo>
                    <a:cubicBezTo>
                      <a:pt x="179" y="1"/>
                      <a:pt x="0" y="441"/>
                      <a:pt x="250" y="703"/>
                    </a:cubicBezTo>
                    <a:cubicBezTo>
                      <a:pt x="334" y="787"/>
                      <a:pt x="437" y="825"/>
                      <a:pt x="538" y="825"/>
                    </a:cubicBezTo>
                    <a:cubicBezTo>
                      <a:pt x="750" y="825"/>
                      <a:pt x="953" y="659"/>
                      <a:pt x="953" y="417"/>
                    </a:cubicBezTo>
                    <a:cubicBezTo>
                      <a:pt x="953" y="191"/>
                      <a:pt x="774" y="1"/>
                      <a:pt x="54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0" name="Google Shape;630;p2"/>
              <p:cNvSpPr/>
              <p:nvPr/>
            </p:nvSpPr>
            <p:spPr>
              <a:xfrm>
                <a:off x="5545325" y="3700575"/>
                <a:ext cx="244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77" h="828" extrusionOk="0">
                    <a:moveTo>
                      <a:pt x="560" y="1"/>
                    </a:moveTo>
                    <a:cubicBezTo>
                      <a:pt x="191" y="1"/>
                      <a:pt x="0" y="453"/>
                      <a:pt x="262" y="703"/>
                    </a:cubicBezTo>
                    <a:cubicBezTo>
                      <a:pt x="348" y="789"/>
                      <a:pt x="453" y="828"/>
                      <a:pt x="556" y="828"/>
                    </a:cubicBezTo>
                    <a:cubicBezTo>
                      <a:pt x="766" y="828"/>
                      <a:pt x="965" y="666"/>
                      <a:pt x="965" y="418"/>
                    </a:cubicBezTo>
                    <a:cubicBezTo>
                      <a:pt x="977" y="191"/>
                      <a:pt x="786" y="13"/>
                      <a:pt x="57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1" name="Google Shape;631;p2"/>
              <p:cNvSpPr/>
              <p:nvPr/>
            </p:nvSpPr>
            <p:spPr>
              <a:xfrm>
                <a:off x="5514975" y="3731550"/>
                <a:ext cx="23825" cy="20475"/>
              </a:xfrm>
              <a:custGeom>
                <a:avLst/>
                <a:gdLst/>
                <a:ahLst/>
                <a:cxnLst/>
                <a:rect l="l" t="t" r="r" b="b"/>
                <a:pathLst>
                  <a:path w="953" h="819" extrusionOk="0">
                    <a:moveTo>
                      <a:pt x="548" y="0"/>
                    </a:moveTo>
                    <a:cubicBezTo>
                      <a:pt x="179" y="0"/>
                      <a:pt x="0" y="441"/>
                      <a:pt x="250" y="703"/>
                    </a:cubicBezTo>
                    <a:cubicBezTo>
                      <a:pt x="334" y="783"/>
                      <a:pt x="436" y="819"/>
                      <a:pt x="536" y="819"/>
                    </a:cubicBezTo>
                    <a:cubicBezTo>
                      <a:pt x="749" y="819"/>
                      <a:pt x="953" y="656"/>
                      <a:pt x="953" y="405"/>
                    </a:cubicBezTo>
                    <a:cubicBezTo>
                      <a:pt x="953" y="179"/>
                      <a:pt x="774" y="0"/>
                      <a:pt x="54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2" name="Google Shape;632;p2"/>
              <p:cNvSpPr/>
              <p:nvPr/>
            </p:nvSpPr>
            <p:spPr>
              <a:xfrm>
                <a:off x="5545625" y="3762200"/>
                <a:ext cx="241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5" extrusionOk="0">
                    <a:moveTo>
                      <a:pt x="548" y="0"/>
                    </a:moveTo>
                    <a:cubicBezTo>
                      <a:pt x="179" y="0"/>
                      <a:pt x="0" y="441"/>
                      <a:pt x="250" y="703"/>
                    </a:cubicBezTo>
                    <a:cubicBezTo>
                      <a:pt x="334" y="787"/>
                      <a:pt x="437" y="824"/>
                      <a:pt x="537" y="824"/>
                    </a:cubicBezTo>
                    <a:cubicBezTo>
                      <a:pt x="749" y="824"/>
                      <a:pt x="953" y="656"/>
                      <a:pt x="953" y="405"/>
                    </a:cubicBezTo>
                    <a:cubicBezTo>
                      <a:pt x="965" y="179"/>
                      <a:pt x="774" y="0"/>
                      <a:pt x="5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3" name="Google Shape;633;p2"/>
              <p:cNvSpPr/>
              <p:nvPr/>
            </p:nvSpPr>
            <p:spPr>
              <a:xfrm>
                <a:off x="5514975" y="3792850"/>
                <a:ext cx="238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53" h="828" extrusionOk="0">
                    <a:moveTo>
                      <a:pt x="548" y="1"/>
                    </a:moveTo>
                    <a:cubicBezTo>
                      <a:pt x="179" y="1"/>
                      <a:pt x="0" y="453"/>
                      <a:pt x="250" y="703"/>
                    </a:cubicBezTo>
                    <a:cubicBezTo>
                      <a:pt x="336" y="789"/>
                      <a:pt x="441" y="828"/>
                      <a:pt x="543" y="828"/>
                    </a:cubicBezTo>
                    <a:cubicBezTo>
                      <a:pt x="753" y="828"/>
                      <a:pt x="953" y="666"/>
                      <a:pt x="953" y="418"/>
                    </a:cubicBezTo>
                    <a:cubicBezTo>
                      <a:pt x="953" y="191"/>
                      <a:pt x="774" y="13"/>
                      <a:pt x="548" y="13"/>
                    </a:cubicBezTo>
                    <a:lnTo>
                      <a:pt x="548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4" name="Google Shape;634;p2"/>
              <p:cNvSpPr/>
              <p:nvPr/>
            </p:nvSpPr>
            <p:spPr>
              <a:xfrm>
                <a:off x="5545625" y="3823825"/>
                <a:ext cx="23825" cy="20475"/>
              </a:xfrm>
              <a:custGeom>
                <a:avLst/>
                <a:gdLst/>
                <a:ahLst/>
                <a:cxnLst/>
                <a:rect l="l" t="t" r="r" b="b"/>
                <a:pathLst>
                  <a:path w="953" h="819" extrusionOk="0">
                    <a:moveTo>
                      <a:pt x="548" y="0"/>
                    </a:moveTo>
                    <a:cubicBezTo>
                      <a:pt x="179" y="0"/>
                      <a:pt x="0" y="441"/>
                      <a:pt x="250" y="703"/>
                    </a:cubicBezTo>
                    <a:cubicBezTo>
                      <a:pt x="334" y="783"/>
                      <a:pt x="436" y="819"/>
                      <a:pt x="537" y="819"/>
                    </a:cubicBezTo>
                    <a:cubicBezTo>
                      <a:pt x="749" y="819"/>
                      <a:pt x="953" y="656"/>
                      <a:pt x="953" y="405"/>
                    </a:cubicBezTo>
                    <a:cubicBezTo>
                      <a:pt x="953" y="179"/>
                      <a:pt x="774" y="0"/>
                      <a:pt x="5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5" name="Google Shape;635;p2"/>
              <p:cNvSpPr/>
              <p:nvPr/>
            </p:nvSpPr>
            <p:spPr>
              <a:xfrm>
                <a:off x="5514975" y="3854475"/>
                <a:ext cx="238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53" h="825" extrusionOk="0">
                    <a:moveTo>
                      <a:pt x="548" y="0"/>
                    </a:moveTo>
                    <a:cubicBezTo>
                      <a:pt x="179" y="0"/>
                      <a:pt x="0" y="441"/>
                      <a:pt x="250" y="703"/>
                    </a:cubicBezTo>
                    <a:cubicBezTo>
                      <a:pt x="334" y="787"/>
                      <a:pt x="436" y="824"/>
                      <a:pt x="537" y="824"/>
                    </a:cubicBezTo>
                    <a:cubicBezTo>
                      <a:pt x="749" y="824"/>
                      <a:pt x="953" y="656"/>
                      <a:pt x="953" y="405"/>
                    </a:cubicBezTo>
                    <a:cubicBezTo>
                      <a:pt x="953" y="179"/>
                      <a:pt x="774" y="0"/>
                      <a:pt x="54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6" name="Google Shape;636;p2"/>
              <p:cNvSpPr/>
              <p:nvPr/>
            </p:nvSpPr>
            <p:spPr>
              <a:xfrm>
                <a:off x="5545625" y="3885125"/>
                <a:ext cx="24125" cy="2065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6" extrusionOk="0">
                    <a:moveTo>
                      <a:pt x="548" y="1"/>
                    </a:moveTo>
                    <a:cubicBezTo>
                      <a:pt x="179" y="1"/>
                      <a:pt x="0" y="441"/>
                      <a:pt x="250" y="703"/>
                    </a:cubicBezTo>
                    <a:cubicBezTo>
                      <a:pt x="335" y="788"/>
                      <a:pt x="438" y="825"/>
                      <a:pt x="539" y="825"/>
                    </a:cubicBezTo>
                    <a:cubicBezTo>
                      <a:pt x="751" y="825"/>
                      <a:pt x="953" y="660"/>
                      <a:pt x="953" y="417"/>
                    </a:cubicBezTo>
                    <a:cubicBezTo>
                      <a:pt x="965" y="191"/>
                      <a:pt x="774" y="1"/>
                      <a:pt x="56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7" name="Google Shape;637;p2"/>
              <p:cNvSpPr/>
              <p:nvPr/>
            </p:nvSpPr>
            <p:spPr>
              <a:xfrm>
                <a:off x="5514975" y="3915800"/>
                <a:ext cx="23825" cy="20675"/>
              </a:xfrm>
              <a:custGeom>
                <a:avLst/>
                <a:gdLst/>
                <a:ahLst/>
                <a:cxnLst/>
                <a:rect l="l" t="t" r="r" b="b"/>
                <a:pathLst>
                  <a:path w="953" h="827" extrusionOk="0">
                    <a:moveTo>
                      <a:pt x="548" y="0"/>
                    </a:moveTo>
                    <a:cubicBezTo>
                      <a:pt x="179" y="0"/>
                      <a:pt x="0" y="453"/>
                      <a:pt x="250" y="703"/>
                    </a:cubicBezTo>
                    <a:cubicBezTo>
                      <a:pt x="336" y="788"/>
                      <a:pt x="441" y="827"/>
                      <a:pt x="543" y="827"/>
                    </a:cubicBezTo>
                    <a:cubicBezTo>
                      <a:pt x="753" y="827"/>
                      <a:pt x="953" y="665"/>
                      <a:pt x="953" y="417"/>
                    </a:cubicBezTo>
                    <a:cubicBezTo>
                      <a:pt x="953" y="191"/>
                      <a:pt x="774" y="0"/>
                      <a:pt x="54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8" name="Google Shape;638;p2"/>
              <p:cNvSpPr/>
              <p:nvPr/>
            </p:nvSpPr>
            <p:spPr>
              <a:xfrm>
                <a:off x="5546225" y="3946750"/>
                <a:ext cx="2800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822" extrusionOk="0">
                    <a:moveTo>
                      <a:pt x="524" y="0"/>
                    </a:moveTo>
                    <a:cubicBezTo>
                      <a:pt x="0" y="48"/>
                      <a:pt x="36" y="822"/>
                      <a:pt x="560" y="822"/>
                    </a:cubicBezTo>
                    <a:cubicBezTo>
                      <a:pt x="1084" y="822"/>
                      <a:pt x="1119" y="48"/>
                      <a:pt x="59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9" name="Google Shape;639;p2"/>
              <p:cNvSpPr/>
              <p:nvPr/>
            </p:nvSpPr>
            <p:spPr>
              <a:xfrm>
                <a:off x="5514975" y="3977400"/>
                <a:ext cx="238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53" h="825" extrusionOk="0">
                    <a:moveTo>
                      <a:pt x="548" y="1"/>
                    </a:moveTo>
                    <a:cubicBezTo>
                      <a:pt x="179" y="1"/>
                      <a:pt x="0" y="441"/>
                      <a:pt x="250" y="703"/>
                    </a:cubicBezTo>
                    <a:cubicBezTo>
                      <a:pt x="334" y="788"/>
                      <a:pt x="437" y="825"/>
                      <a:pt x="538" y="825"/>
                    </a:cubicBezTo>
                    <a:cubicBezTo>
                      <a:pt x="750" y="825"/>
                      <a:pt x="953" y="659"/>
                      <a:pt x="953" y="417"/>
                    </a:cubicBezTo>
                    <a:cubicBezTo>
                      <a:pt x="953" y="191"/>
                      <a:pt x="774" y="13"/>
                      <a:pt x="54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0" name="Google Shape;640;p2"/>
              <p:cNvSpPr/>
              <p:nvPr/>
            </p:nvSpPr>
            <p:spPr>
              <a:xfrm>
                <a:off x="5545625" y="4008075"/>
                <a:ext cx="24125" cy="2067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7" extrusionOk="0">
                    <a:moveTo>
                      <a:pt x="548" y="0"/>
                    </a:moveTo>
                    <a:cubicBezTo>
                      <a:pt x="179" y="0"/>
                      <a:pt x="0" y="452"/>
                      <a:pt x="250" y="702"/>
                    </a:cubicBezTo>
                    <a:cubicBezTo>
                      <a:pt x="336" y="788"/>
                      <a:pt x="441" y="827"/>
                      <a:pt x="544" y="827"/>
                    </a:cubicBezTo>
                    <a:cubicBezTo>
                      <a:pt x="754" y="827"/>
                      <a:pt x="953" y="665"/>
                      <a:pt x="953" y="417"/>
                    </a:cubicBezTo>
                    <a:cubicBezTo>
                      <a:pt x="965" y="191"/>
                      <a:pt x="774" y="12"/>
                      <a:pt x="5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1" name="Google Shape;641;p2"/>
              <p:cNvSpPr/>
              <p:nvPr/>
            </p:nvSpPr>
            <p:spPr>
              <a:xfrm>
                <a:off x="5514975" y="4039025"/>
                <a:ext cx="238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53" h="825" extrusionOk="0">
                    <a:moveTo>
                      <a:pt x="548" y="0"/>
                    </a:moveTo>
                    <a:cubicBezTo>
                      <a:pt x="179" y="0"/>
                      <a:pt x="0" y="441"/>
                      <a:pt x="250" y="703"/>
                    </a:cubicBezTo>
                    <a:cubicBezTo>
                      <a:pt x="334" y="787"/>
                      <a:pt x="437" y="825"/>
                      <a:pt x="538" y="825"/>
                    </a:cubicBezTo>
                    <a:cubicBezTo>
                      <a:pt x="750" y="825"/>
                      <a:pt x="953" y="659"/>
                      <a:pt x="953" y="417"/>
                    </a:cubicBezTo>
                    <a:cubicBezTo>
                      <a:pt x="953" y="179"/>
                      <a:pt x="774" y="0"/>
                      <a:pt x="54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2" name="Google Shape;642;p2"/>
              <p:cNvSpPr/>
              <p:nvPr/>
            </p:nvSpPr>
            <p:spPr>
              <a:xfrm>
                <a:off x="5545325" y="4069675"/>
                <a:ext cx="244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77" h="825" extrusionOk="0">
                    <a:moveTo>
                      <a:pt x="560" y="1"/>
                    </a:moveTo>
                    <a:cubicBezTo>
                      <a:pt x="191" y="1"/>
                      <a:pt x="0" y="441"/>
                      <a:pt x="262" y="703"/>
                    </a:cubicBezTo>
                    <a:cubicBezTo>
                      <a:pt x="346" y="787"/>
                      <a:pt x="449" y="825"/>
                      <a:pt x="549" y="825"/>
                    </a:cubicBezTo>
                    <a:cubicBezTo>
                      <a:pt x="761" y="825"/>
                      <a:pt x="965" y="656"/>
                      <a:pt x="965" y="405"/>
                    </a:cubicBezTo>
                    <a:cubicBezTo>
                      <a:pt x="977" y="179"/>
                      <a:pt x="786" y="1"/>
                      <a:pt x="57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3" name="Google Shape;643;p2"/>
              <p:cNvSpPr/>
              <p:nvPr/>
            </p:nvSpPr>
            <p:spPr>
              <a:xfrm>
                <a:off x="5514975" y="4100325"/>
                <a:ext cx="238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53" h="828" extrusionOk="0">
                    <a:moveTo>
                      <a:pt x="548" y="1"/>
                    </a:moveTo>
                    <a:cubicBezTo>
                      <a:pt x="179" y="1"/>
                      <a:pt x="0" y="453"/>
                      <a:pt x="250" y="703"/>
                    </a:cubicBezTo>
                    <a:cubicBezTo>
                      <a:pt x="336" y="789"/>
                      <a:pt x="441" y="828"/>
                      <a:pt x="543" y="828"/>
                    </a:cubicBezTo>
                    <a:cubicBezTo>
                      <a:pt x="753" y="828"/>
                      <a:pt x="953" y="666"/>
                      <a:pt x="953" y="418"/>
                    </a:cubicBezTo>
                    <a:cubicBezTo>
                      <a:pt x="953" y="191"/>
                      <a:pt x="774" y="13"/>
                      <a:pt x="548" y="13"/>
                    </a:cubicBezTo>
                    <a:lnTo>
                      <a:pt x="548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4" name="Google Shape;644;p2"/>
              <p:cNvSpPr/>
              <p:nvPr/>
            </p:nvSpPr>
            <p:spPr>
              <a:xfrm>
                <a:off x="5546225" y="4131075"/>
                <a:ext cx="28000" cy="20475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819" extrusionOk="0">
                    <a:moveTo>
                      <a:pt x="560" y="0"/>
                    </a:moveTo>
                    <a:cubicBezTo>
                      <a:pt x="548" y="0"/>
                      <a:pt x="536" y="3"/>
                      <a:pt x="524" y="9"/>
                    </a:cubicBezTo>
                    <a:cubicBezTo>
                      <a:pt x="0" y="57"/>
                      <a:pt x="36" y="819"/>
                      <a:pt x="560" y="819"/>
                    </a:cubicBezTo>
                    <a:cubicBezTo>
                      <a:pt x="1084" y="819"/>
                      <a:pt x="1119" y="57"/>
                      <a:pt x="595" y="9"/>
                    </a:cubicBezTo>
                    <a:cubicBezTo>
                      <a:pt x="584" y="3"/>
                      <a:pt x="572" y="0"/>
                      <a:pt x="5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5" name="Google Shape;645;p2"/>
              <p:cNvSpPr/>
              <p:nvPr/>
            </p:nvSpPr>
            <p:spPr>
              <a:xfrm>
                <a:off x="5514750" y="4161950"/>
                <a:ext cx="24050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20" extrusionOk="0">
                    <a:moveTo>
                      <a:pt x="542" y="0"/>
                    </a:moveTo>
                    <a:cubicBezTo>
                      <a:pt x="183" y="0"/>
                      <a:pt x="0" y="444"/>
                      <a:pt x="259" y="703"/>
                    </a:cubicBezTo>
                    <a:cubicBezTo>
                      <a:pt x="343" y="783"/>
                      <a:pt x="445" y="819"/>
                      <a:pt x="545" y="819"/>
                    </a:cubicBezTo>
                    <a:cubicBezTo>
                      <a:pt x="758" y="819"/>
                      <a:pt x="962" y="656"/>
                      <a:pt x="962" y="405"/>
                    </a:cubicBezTo>
                    <a:cubicBezTo>
                      <a:pt x="962" y="179"/>
                      <a:pt x="783" y="1"/>
                      <a:pt x="557" y="1"/>
                    </a:cubicBezTo>
                    <a:cubicBezTo>
                      <a:pt x="552" y="0"/>
                      <a:pt x="547" y="0"/>
                      <a:pt x="54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6" name="Google Shape;646;p2"/>
              <p:cNvSpPr/>
              <p:nvPr/>
            </p:nvSpPr>
            <p:spPr>
              <a:xfrm>
                <a:off x="5545625" y="4192600"/>
                <a:ext cx="24125" cy="2065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6" extrusionOk="0">
                    <a:moveTo>
                      <a:pt x="548" y="1"/>
                    </a:moveTo>
                    <a:cubicBezTo>
                      <a:pt x="179" y="1"/>
                      <a:pt x="0" y="441"/>
                      <a:pt x="250" y="703"/>
                    </a:cubicBezTo>
                    <a:cubicBezTo>
                      <a:pt x="335" y="788"/>
                      <a:pt x="438" y="825"/>
                      <a:pt x="539" y="825"/>
                    </a:cubicBezTo>
                    <a:cubicBezTo>
                      <a:pt x="751" y="825"/>
                      <a:pt x="953" y="660"/>
                      <a:pt x="953" y="418"/>
                    </a:cubicBezTo>
                    <a:cubicBezTo>
                      <a:pt x="965" y="191"/>
                      <a:pt x="774" y="1"/>
                      <a:pt x="56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7" name="Google Shape;647;p2"/>
              <p:cNvSpPr/>
              <p:nvPr/>
            </p:nvSpPr>
            <p:spPr>
              <a:xfrm>
                <a:off x="5514975" y="4223275"/>
                <a:ext cx="238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53" h="825" extrusionOk="0">
                    <a:moveTo>
                      <a:pt x="548" y="0"/>
                    </a:moveTo>
                    <a:cubicBezTo>
                      <a:pt x="179" y="0"/>
                      <a:pt x="0" y="441"/>
                      <a:pt x="250" y="703"/>
                    </a:cubicBezTo>
                    <a:cubicBezTo>
                      <a:pt x="334" y="787"/>
                      <a:pt x="437" y="825"/>
                      <a:pt x="538" y="825"/>
                    </a:cubicBezTo>
                    <a:cubicBezTo>
                      <a:pt x="750" y="825"/>
                      <a:pt x="953" y="659"/>
                      <a:pt x="953" y="417"/>
                    </a:cubicBezTo>
                    <a:cubicBezTo>
                      <a:pt x="953" y="191"/>
                      <a:pt x="774" y="0"/>
                      <a:pt x="54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8" name="Google Shape;648;p2"/>
              <p:cNvSpPr/>
              <p:nvPr/>
            </p:nvSpPr>
            <p:spPr>
              <a:xfrm>
                <a:off x="5546225" y="4254225"/>
                <a:ext cx="2800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822" extrusionOk="0">
                    <a:moveTo>
                      <a:pt x="524" y="0"/>
                    </a:moveTo>
                    <a:cubicBezTo>
                      <a:pt x="0" y="48"/>
                      <a:pt x="36" y="822"/>
                      <a:pt x="560" y="822"/>
                    </a:cubicBezTo>
                    <a:cubicBezTo>
                      <a:pt x="1084" y="822"/>
                      <a:pt x="1119" y="48"/>
                      <a:pt x="59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9" name="Google Shape;649;p2"/>
              <p:cNvSpPr/>
              <p:nvPr/>
            </p:nvSpPr>
            <p:spPr>
              <a:xfrm>
                <a:off x="5522400" y="4284875"/>
                <a:ext cx="15800" cy="7475"/>
              </a:xfrm>
              <a:custGeom>
                <a:avLst/>
                <a:gdLst/>
                <a:ahLst/>
                <a:cxnLst/>
                <a:rect l="l" t="t" r="r" b="b"/>
                <a:pathLst>
                  <a:path w="632" h="299" extrusionOk="0">
                    <a:moveTo>
                      <a:pt x="251" y="1"/>
                    </a:moveTo>
                    <a:cubicBezTo>
                      <a:pt x="155" y="1"/>
                      <a:pt x="72" y="37"/>
                      <a:pt x="1" y="96"/>
                    </a:cubicBezTo>
                    <a:lnTo>
                      <a:pt x="632" y="298"/>
                    </a:lnTo>
                    <a:cubicBezTo>
                      <a:pt x="584" y="132"/>
                      <a:pt x="429" y="13"/>
                      <a:pt x="25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0" name="Google Shape;650;p2"/>
              <p:cNvSpPr/>
              <p:nvPr/>
            </p:nvSpPr>
            <p:spPr>
              <a:xfrm>
                <a:off x="5487875" y="3455625"/>
                <a:ext cx="20275" cy="19950"/>
              </a:xfrm>
              <a:custGeom>
                <a:avLst/>
                <a:gdLst/>
                <a:ahLst/>
                <a:cxnLst/>
                <a:rect l="l" t="t" r="r" b="b"/>
                <a:pathLst>
                  <a:path w="811" h="798" extrusionOk="0">
                    <a:moveTo>
                      <a:pt x="501" y="0"/>
                    </a:moveTo>
                    <a:lnTo>
                      <a:pt x="108" y="119"/>
                    </a:lnTo>
                    <a:cubicBezTo>
                      <a:pt x="36" y="191"/>
                      <a:pt x="1" y="286"/>
                      <a:pt x="1" y="393"/>
                    </a:cubicBezTo>
                    <a:cubicBezTo>
                      <a:pt x="1" y="619"/>
                      <a:pt x="179" y="798"/>
                      <a:pt x="405" y="798"/>
                    </a:cubicBezTo>
                    <a:cubicBezTo>
                      <a:pt x="632" y="798"/>
                      <a:pt x="810" y="619"/>
                      <a:pt x="810" y="393"/>
                    </a:cubicBezTo>
                    <a:cubicBezTo>
                      <a:pt x="810" y="202"/>
                      <a:pt x="679" y="48"/>
                      <a:pt x="50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1" name="Google Shape;651;p2"/>
              <p:cNvSpPr/>
              <p:nvPr/>
            </p:nvSpPr>
            <p:spPr>
              <a:xfrm>
                <a:off x="5453425" y="3485675"/>
                <a:ext cx="243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74" h="828" extrusionOk="0">
                    <a:moveTo>
                      <a:pt x="557" y="1"/>
                    </a:moveTo>
                    <a:lnTo>
                      <a:pt x="557" y="13"/>
                    </a:lnTo>
                    <a:cubicBezTo>
                      <a:pt x="552" y="12"/>
                      <a:pt x="547" y="12"/>
                      <a:pt x="542" y="12"/>
                    </a:cubicBezTo>
                    <a:cubicBezTo>
                      <a:pt x="183" y="12"/>
                      <a:pt x="1" y="445"/>
                      <a:pt x="259" y="703"/>
                    </a:cubicBezTo>
                    <a:cubicBezTo>
                      <a:pt x="342" y="789"/>
                      <a:pt x="446" y="828"/>
                      <a:pt x="549" y="828"/>
                    </a:cubicBezTo>
                    <a:cubicBezTo>
                      <a:pt x="758" y="828"/>
                      <a:pt x="962" y="669"/>
                      <a:pt x="962" y="429"/>
                    </a:cubicBezTo>
                    <a:cubicBezTo>
                      <a:pt x="974" y="203"/>
                      <a:pt x="795" y="13"/>
                      <a:pt x="56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2" name="Google Shape;652;p2"/>
              <p:cNvSpPr/>
              <p:nvPr/>
            </p:nvSpPr>
            <p:spPr>
              <a:xfrm>
                <a:off x="5482900" y="3516575"/>
                <a:ext cx="276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825" extrusionOk="0">
                    <a:moveTo>
                      <a:pt x="559" y="1"/>
                    </a:moveTo>
                    <a:cubicBezTo>
                      <a:pt x="53" y="1"/>
                      <a:pt x="1" y="767"/>
                      <a:pt x="533" y="824"/>
                    </a:cubicBezTo>
                    <a:lnTo>
                      <a:pt x="604" y="824"/>
                    </a:lnTo>
                    <a:cubicBezTo>
                      <a:pt x="1104" y="777"/>
                      <a:pt x="1104" y="39"/>
                      <a:pt x="604" y="3"/>
                    </a:cubicBezTo>
                    <a:cubicBezTo>
                      <a:pt x="589" y="1"/>
                      <a:pt x="573" y="1"/>
                      <a:pt x="55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3" name="Google Shape;653;p2"/>
              <p:cNvSpPr/>
              <p:nvPr/>
            </p:nvSpPr>
            <p:spPr>
              <a:xfrm>
                <a:off x="5452250" y="3547250"/>
                <a:ext cx="27625" cy="20600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824" extrusionOk="0">
                    <a:moveTo>
                      <a:pt x="559" y="0"/>
                    </a:moveTo>
                    <a:cubicBezTo>
                      <a:pt x="53" y="0"/>
                      <a:pt x="0" y="777"/>
                      <a:pt x="533" y="824"/>
                    </a:cubicBezTo>
                    <a:lnTo>
                      <a:pt x="604" y="824"/>
                    </a:lnTo>
                    <a:cubicBezTo>
                      <a:pt x="1104" y="776"/>
                      <a:pt x="1104" y="50"/>
                      <a:pt x="604" y="2"/>
                    </a:cubicBezTo>
                    <a:cubicBezTo>
                      <a:pt x="589" y="1"/>
                      <a:pt x="574" y="0"/>
                      <a:pt x="55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4" name="Google Shape;654;p2"/>
              <p:cNvSpPr/>
              <p:nvPr/>
            </p:nvSpPr>
            <p:spPr>
              <a:xfrm>
                <a:off x="5484300" y="3577950"/>
                <a:ext cx="241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8" extrusionOk="0">
                    <a:moveTo>
                      <a:pt x="548" y="1"/>
                    </a:moveTo>
                    <a:cubicBezTo>
                      <a:pt x="179" y="1"/>
                      <a:pt x="1" y="441"/>
                      <a:pt x="251" y="703"/>
                    </a:cubicBezTo>
                    <a:cubicBezTo>
                      <a:pt x="337" y="789"/>
                      <a:pt x="442" y="827"/>
                      <a:pt x="544" y="827"/>
                    </a:cubicBezTo>
                    <a:cubicBezTo>
                      <a:pt x="754" y="827"/>
                      <a:pt x="953" y="665"/>
                      <a:pt x="953" y="417"/>
                    </a:cubicBezTo>
                    <a:cubicBezTo>
                      <a:pt x="965" y="191"/>
                      <a:pt x="786" y="1"/>
                      <a:pt x="56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5" name="Google Shape;655;p2"/>
              <p:cNvSpPr/>
              <p:nvPr/>
            </p:nvSpPr>
            <p:spPr>
              <a:xfrm>
                <a:off x="5453350" y="3608600"/>
                <a:ext cx="24425" cy="20800"/>
              </a:xfrm>
              <a:custGeom>
                <a:avLst/>
                <a:gdLst/>
                <a:ahLst/>
                <a:cxnLst/>
                <a:rect l="l" t="t" r="r" b="b"/>
                <a:pathLst>
                  <a:path w="977" h="832" extrusionOk="0">
                    <a:moveTo>
                      <a:pt x="560" y="1"/>
                    </a:moveTo>
                    <a:lnTo>
                      <a:pt x="560" y="13"/>
                    </a:lnTo>
                    <a:cubicBezTo>
                      <a:pt x="191" y="13"/>
                      <a:pt x="0" y="453"/>
                      <a:pt x="262" y="715"/>
                    </a:cubicBezTo>
                    <a:cubicBezTo>
                      <a:pt x="347" y="796"/>
                      <a:pt x="449" y="832"/>
                      <a:pt x="550" y="832"/>
                    </a:cubicBezTo>
                    <a:cubicBezTo>
                      <a:pt x="762" y="832"/>
                      <a:pt x="965" y="672"/>
                      <a:pt x="965" y="429"/>
                    </a:cubicBezTo>
                    <a:cubicBezTo>
                      <a:pt x="977" y="203"/>
                      <a:pt x="798" y="13"/>
                      <a:pt x="57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6" name="Google Shape;656;p2"/>
              <p:cNvSpPr/>
              <p:nvPr/>
            </p:nvSpPr>
            <p:spPr>
              <a:xfrm>
                <a:off x="5484300" y="3639275"/>
                <a:ext cx="24150" cy="2097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39" extrusionOk="0">
                    <a:moveTo>
                      <a:pt x="548" y="0"/>
                    </a:moveTo>
                    <a:lnTo>
                      <a:pt x="548" y="12"/>
                    </a:lnTo>
                    <a:cubicBezTo>
                      <a:pt x="179" y="12"/>
                      <a:pt x="1" y="453"/>
                      <a:pt x="251" y="715"/>
                    </a:cubicBezTo>
                    <a:cubicBezTo>
                      <a:pt x="337" y="800"/>
                      <a:pt x="442" y="839"/>
                      <a:pt x="544" y="839"/>
                    </a:cubicBezTo>
                    <a:cubicBezTo>
                      <a:pt x="754" y="839"/>
                      <a:pt x="953" y="677"/>
                      <a:pt x="953" y="429"/>
                    </a:cubicBezTo>
                    <a:cubicBezTo>
                      <a:pt x="965" y="203"/>
                      <a:pt x="786" y="12"/>
                      <a:pt x="5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7" name="Google Shape;657;p2"/>
              <p:cNvSpPr/>
              <p:nvPr/>
            </p:nvSpPr>
            <p:spPr>
              <a:xfrm>
                <a:off x="5453350" y="3669925"/>
                <a:ext cx="24425" cy="21000"/>
              </a:xfrm>
              <a:custGeom>
                <a:avLst/>
                <a:gdLst/>
                <a:ahLst/>
                <a:cxnLst/>
                <a:rect l="l" t="t" r="r" b="b"/>
                <a:pathLst>
                  <a:path w="977" h="840" extrusionOk="0">
                    <a:moveTo>
                      <a:pt x="560" y="1"/>
                    </a:moveTo>
                    <a:lnTo>
                      <a:pt x="560" y="12"/>
                    </a:lnTo>
                    <a:cubicBezTo>
                      <a:pt x="191" y="12"/>
                      <a:pt x="0" y="453"/>
                      <a:pt x="262" y="715"/>
                    </a:cubicBezTo>
                    <a:cubicBezTo>
                      <a:pt x="348" y="801"/>
                      <a:pt x="453" y="839"/>
                      <a:pt x="556" y="839"/>
                    </a:cubicBezTo>
                    <a:cubicBezTo>
                      <a:pt x="766" y="839"/>
                      <a:pt x="965" y="677"/>
                      <a:pt x="965" y="429"/>
                    </a:cubicBezTo>
                    <a:cubicBezTo>
                      <a:pt x="977" y="203"/>
                      <a:pt x="798" y="12"/>
                      <a:pt x="57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8" name="Google Shape;658;p2"/>
              <p:cNvSpPr/>
              <p:nvPr/>
            </p:nvSpPr>
            <p:spPr>
              <a:xfrm>
                <a:off x="5482300" y="3701050"/>
                <a:ext cx="279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1117" h="825" extrusionOk="0">
                    <a:moveTo>
                      <a:pt x="553" y="0"/>
                    </a:moveTo>
                    <a:cubicBezTo>
                      <a:pt x="51" y="0"/>
                      <a:pt x="0" y="793"/>
                      <a:pt x="557" y="815"/>
                    </a:cubicBezTo>
                    <a:cubicBezTo>
                      <a:pt x="569" y="821"/>
                      <a:pt x="581" y="824"/>
                      <a:pt x="593" y="824"/>
                    </a:cubicBezTo>
                    <a:cubicBezTo>
                      <a:pt x="605" y="824"/>
                      <a:pt x="616" y="821"/>
                      <a:pt x="628" y="815"/>
                    </a:cubicBezTo>
                    <a:cubicBezTo>
                      <a:pt x="1117" y="768"/>
                      <a:pt x="1117" y="53"/>
                      <a:pt x="628" y="6"/>
                    </a:cubicBezTo>
                    <a:cubicBezTo>
                      <a:pt x="602" y="2"/>
                      <a:pt x="577" y="0"/>
                      <a:pt x="55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9" name="Google Shape;659;p2"/>
              <p:cNvSpPr/>
              <p:nvPr/>
            </p:nvSpPr>
            <p:spPr>
              <a:xfrm>
                <a:off x="5453425" y="3731550"/>
                <a:ext cx="24350" cy="20975"/>
              </a:xfrm>
              <a:custGeom>
                <a:avLst/>
                <a:gdLst/>
                <a:ahLst/>
                <a:cxnLst/>
                <a:rect l="l" t="t" r="r" b="b"/>
                <a:pathLst>
                  <a:path w="974" h="839" extrusionOk="0">
                    <a:moveTo>
                      <a:pt x="557" y="0"/>
                    </a:moveTo>
                    <a:lnTo>
                      <a:pt x="557" y="12"/>
                    </a:lnTo>
                    <a:cubicBezTo>
                      <a:pt x="552" y="12"/>
                      <a:pt x="547" y="12"/>
                      <a:pt x="543" y="12"/>
                    </a:cubicBezTo>
                    <a:cubicBezTo>
                      <a:pt x="183" y="12"/>
                      <a:pt x="1" y="456"/>
                      <a:pt x="259" y="715"/>
                    </a:cubicBezTo>
                    <a:cubicBezTo>
                      <a:pt x="341" y="800"/>
                      <a:pt x="445" y="839"/>
                      <a:pt x="547" y="839"/>
                    </a:cubicBezTo>
                    <a:cubicBezTo>
                      <a:pt x="757" y="839"/>
                      <a:pt x="962" y="677"/>
                      <a:pt x="962" y="429"/>
                    </a:cubicBezTo>
                    <a:cubicBezTo>
                      <a:pt x="974" y="203"/>
                      <a:pt x="795" y="12"/>
                      <a:pt x="56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0" name="Google Shape;660;p2"/>
              <p:cNvSpPr/>
              <p:nvPr/>
            </p:nvSpPr>
            <p:spPr>
              <a:xfrm>
                <a:off x="5484300" y="3762200"/>
                <a:ext cx="24150" cy="2100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40" extrusionOk="0">
                    <a:moveTo>
                      <a:pt x="548" y="0"/>
                    </a:moveTo>
                    <a:lnTo>
                      <a:pt x="548" y="12"/>
                    </a:lnTo>
                    <a:cubicBezTo>
                      <a:pt x="179" y="12"/>
                      <a:pt x="1" y="453"/>
                      <a:pt x="251" y="715"/>
                    </a:cubicBezTo>
                    <a:cubicBezTo>
                      <a:pt x="337" y="801"/>
                      <a:pt x="442" y="839"/>
                      <a:pt x="544" y="839"/>
                    </a:cubicBezTo>
                    <a:cubicBezTo>
                      <a:pt x="754" y="839"/>
                      <a:pt x="953" y="677"/>
                      <a:pt x="953" y="429"/>
                    </a:cubicBezTo>
                    <a:cubicBezTo>
                      <a:pt x="965" y="203"/>
                      <a:pt x="786" y="12"/>
                      <a:pt x="5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1" name="Google Shape;661;p2"/>
              <p:cNvSpPr/>
              <p:nvPr/>
            </p:nvSpPr>
            <p:spPr>
              <a:xfrm>
                <a:off x="5453350" y="3793150"/>
                <a:ext cx="24425" cy="20925"/>
              </a:xfrm>
              <a:custGeom>
                <a:avLst/>
                <a:gdLst/>
                <a:ahLst/>
                <a:cxnLst/>
                <a:rect l="l" t="t" r="r" b="b"/>
                <a:pathLst>
                  <a:path w="977" h="837" extrusionOk="0">
                    <a:moveTo>
                      <a:pt x="560" y="1"/>
                    </a:moveTo>
                    <a:lnTo>
                      <a:pt x="560" y="13"/>
                    </a:lnTo>
                    <a:cubicBezTo>
                      <a:pt x="191" y="13"/>
                      <a:pt x="0" y="453"/>
                      <a:pt x="262" y="715"/>
                    </a:cubicBezTo>
                    <a:cubicBezTo>
                      <a:pt x="347" y="800"/>
                      <a:pt x="450" y="837"/>
                      <a:pt x="551" y="837"/>
                    </a:cubicBezTo>
                    <a:cubicBezTo>
                      <a:pt x="762" y="837"/>
                      <a:pt x="965" y="671"/>
                      <a:pt x="965" y="429"/>
                    </a:cubicBezTo>
                    <a:cubicBezTo>
                      <a:pt x="977" y="203"/>
                      <a:pt x="798" y="13"/>
                      <a:pt x="57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2" name="Google Shape;662;p2"/>
              <p:cNvSpPr/>
              <p:nvPr/>
            </p:nvSpPr>
            <p:spPr>
              <a:xfrm>
                <a:off x="5484100" y="3823825"/>
                <a:ext cx="24350" cy="20975"/>
              </a:xfrm>
              <a:custGeom>
                <a:avLst/>
                <a:gdLst/>
                <a:ahLst/>
                <a:cxnLst/>
                <a:rect l="l" t="t" r="r" b="b"/>
                <a:pathLst>
                  <a:path w="974" h="839" extrusionOk="0">
                    <a:moveTo>
                      <a:pt x="556" y="0"/>
                    </a:moveTo>
                    <a:lnTo>
                      <a:pt x="556" y="12"/>
                    </a:lnTo>
                    <a:cubicBezTo>
                      <a:pt x="552" y="12"/>
                      <a:pt x="547" y="12"/>
                      <a:pt x="542" y="12"/>
                    </a:cubicBezTo>
                    <a:cubicBezTo>
                      <a:pt x="182" y="12"/>
                      <a:pt x="0" y="456"/>
                      <a:pt x="259" y="714"/>
                    </a:cubicBezTo>
                    <a:cubicBezTo>
                      <a:pt x="345" y="800"/>
                      <a:pt x="450" y="839"/>
                      <a:pt x="552" y="839"/>
                    </a:cubicBezTo>
                    <a:cubicBezTo>
                      <a:pt x="762" y="839"/>
                      <a:pt x="961" y="677"/>
                      <a:pt x="961" y="429"/>
                    </a:cubicBezTo>
                    <a:cubicBezTo>
                      <a:pt x="973" y="202"/>
                      <a:pt x="794" y="12"/>
                      <a:pt x="56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3" name="Google Shape;663;p2"/>
              <p:cNvSpPr/>
              <p:nvPr/>
            </p:nvSpPr>
            <p:spPr>
              <a:xfrm>
                <a:off x="5452250" y="3854725"/>
                <a:ext cx="27625" cy="20600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824" extrusionOk="0">
                    <a:moveTo>
                      <a:pt x="559" y="0"/>
                    </a:moveTo>
                    <a:cubicBezTo>
                      <a:pt x="53" y="0"/>
                      <a:pt x="0" y="778"/>
                      <a:pt x="533" y="824"/>
                    </a:cubicBezTo>
                    <a:lnTo>
                      <a:pt x="604" y="824"/>
                    </a:lnTo>
                    <a:cubicBezTo>
                      <a:pt x="1104" y="776"/>
                      <a:pt x="1104" y="50"/>
                      <a:pt x="604" y="2"/>
                    </a:cubicBezTo>
                    <a:cubicBezTo>
                      <a:pt x="589" y="1"/>
                      <a:pt x="574" y="0"/>
                      <a:pt x="55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4" name="Google Shape;664;p2"/>
              <p:cNvSpPr/>
              <p:nvPr/>
            </p:nvSpPr>
            <p:spPr>
              <a:xfrm>
                <a:off x="5482900" y="3885375"/>
                <a:ext cx="276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825" extrusionOk="0">
                    <a:moveTo>
                      <a:pt x="559" y="1"/>
                    </a:moveTo>
                    <a:cubicBezTo>
                      <a:pt x="53" y="1"/>
                      <a:pt x="1" y="778"/>
                      <a:pt x="533" y="824"/>
                    </a:cubicBezTo>
                    <a:lnTo>
                      <a:pt x="604" y="824"/>
                    </a:lnTo>
                    <a:cubicBezTo>
                      <a:pt x="1104" y="777"/>
                      <a:pt x="1104" y="50"/>
                      <a:pt x="604" y="3"/>
                    </a:cubicBezTo>
                    <a:cubicBezTo>
                      <a:pt x="589" y="1"/>
                      <a:pt x="574" y="1"/>
                      <a:pt x="55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5" name="Google Shape;665;p2"/>
              <p:cNvSpPr/>
              <p:nvPr/>
            </p:nvSpPr>
            <p:spPr>
              <a:xfrm>
                <a:off x="5453425" y="3916075"/>
                <a:ext cx="243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74" h="828" extrusionOk="0">
                    <a:moveTo>
                      <a:pt x="557" y="1"/>
                    </a:moveTo>
                    <a:lnTo>
                      <a:pt x="557" y="13"/>
                    </a:lnTo>
                    <a:cubicBezTo>
                      <a:pt x="552" y="13"/>
                      <a:pt x="547" y="13"/>
                      <a:pt x="542" y="13"/>
                    </a:cubicBezTo>
                    <a:cubicBezTo>
                      <a:pt x="183" y="13"/>
                      <a:pt x="1" y="445"/>
                      <a:pt x="259" y="703"/>
                    </a:cubicBezTo>
                    <a:cubicBezTo>
                      <a:pt x="345" y="789"/>
                      <a:pt x="450" y="828"/>
                      <a:pt x="553" y="828"/>
                    </a:cubicBezTo>
                    <a:cubicBezTo>
                      <a:pt x="763" y="828"/>
                      <a:pt x="962" y="666"/>
                      <a:pt x="962" y="418"/>
                    </a:cubicBezTo>
                    <a:cubicBezTo>
                      <a:pt x="974" y="191"/>
                      <a:pt x="795" y="1"/>
                      <a:pt x="56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6" name="Google Shape;666;p2"/>
              <p:cNvSpPr/>
              <p:nvPr/>
            </p:nvSpPr>
            <p:spPr>
              <a:xfrm>
                <a:off x="5484300" y="3946450"/>
                <a:ext cx="24150" cy="2130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52" extrusionOk="0">
                    <a:moveTo>
                      <a:pt x="548" y="0"/>
                    </a:moveTo>
                    <a:lnTo>
                      <a:pt x="548" y="24"/>
                    </a:lnTo>
                    <a:cubicBezTo>
                      <a:pt x="179" y="24"/>
                      <a:pt x="1" y="465"/>
                      <a:pt x="251" y="727"/>
                    </a:cubicBezTo>
                    <a:cubicBezTo>
                      <a:pt x="337" y="813"/>
                      <a:pt x="442" y="851"/>
                      <a:pt x="544" y="851"/>
                    </a:cubicBezTo>
                    <a:cubicBezTo>
                      <a:pt x="754" y="851"/>
                      <a:pt x="953" y="689"/>
                      <a:pt x="953" y="441"/>
                    </a:cubicBezTo>
                    <a:lnTo>
                      <a:pt x="953" y="429"/>
                    </a:lnTo>
                    <a:cubicBezTo>
                      <a:pt x="965" y="203"/>
                      <a:pt x="798" y="12"/>
                      <a:pt x="57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7" name="Google Shape;667;p2"/>
              <p:cNvSpPr/>
              <p:nvPr/>
            </p:nvSpPr>
            <p:spPr>
              <a:xfrm>
                <a:off x="5453350" y="3977700"/>
                <a:ext cx="244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77" h="828" extrusionOk="0">
                    <a:moveTo>
                      <a:pt x="560" y="1"/>
                    </a:moveTo>
                    <a:cubicBezTo>
                      <a:pt x="191" y="1"/>
                      <a:pt x="0" y="441"/>
                      <a:pt x="262" y="703"/>
                    </a:cubicBezTo>
                    <a:cubicBezTo>
                      <a:pt x="348" y="789"/>
                      <a:pt x="453" y="827"/>
                      <a:pt x="556" y="827"/>
                    </a:cubicBezTo>
                    <a:cubicBezTo>
                      <a:pt x="766" y="827"/>
                      <a:pt x="965" y="665"/>
                      <a:pt x="965" y="417"/>
                    </a:cubicBezTo>
                    <a:cubicBezTo>
                      <a:pt x="977" y="191"/>
                      <a:pt x="798" y="1"/>
                      <a:pt x="57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8" name="Google Shape;668;p2"/>
              <p:cNvSpPr/>
              <p:nvPr/>
            </p:nvSpPr>
            <p:spPr>
              <a:xfrm>
                <a:off x="5483000" y="4008575"/>
                <a:ext cx="27525" cy="20350"/>
              </a:xfrm>
              <a:custGeom>
                <a:avLst/>
                <a:gdLst/>
                <a:ahLst/>
                <a:cxnLst/>
                <a:rect l="l" t="t" r="r" b="b"/>
                <a:pathLst>
                  <a:path w="1101" h="814" extrusionOk="0">
                    <a:moveTo>
                      <a:pt x="545" y="1"/>
                    </a:moveTo>
                    <a:cubicBezTo>
                      <a:pt x="48" y="1"/>
                      <a:pt x="0" y="767"/>
                      <a:pt x="529" y="813"/>
                    </a:cubicBezTo>
                    <a:lnTo>
                      <a:pt x="600" y="813"/>
                    </a:lnTo>
                    <a:cubicBezTo>
                      <a:pt x="1100" y="778"/>
                      <a:pt x="1100" y="40"/>
                      <a:pt x="600" y="4"/>
                    </a:cubicBezTo>
                    <a:cubicBezTo>
                      <a:pt x="581" y="2"/>
                      <a:pt x="563" y="1"/>
                      <a:pt x="54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9" name="Google Shape;669;p2"/>
              <p:cNvSpPr/>
              <p:nvPr/>
            </p:nvSpPr>
            <p:spPr>
              <a:xfrm>
                <a:off x="5452250" y="4039275"/>
                <a:ext cx="27625" cy="20600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824" extrusionOk="0">
                    <a:moveTo>
                      <a:pt x="558" y="0"/>
                    </a:moveTo>
                    <a:cubicBezTo>
                      <a:pt x="53" y="0"/>
                      <a:pt x="1" y="766"/>
                      <a:pt x="533" y="824"/>
                    </a:cubicBezTo>
                    <a:lnTo>
                      <a:pt x="604" y="824"/>
                    </a:lnTo>
                    <a:cubicBezTo>
                      <a:pt x="1104" y="776"/>
                      <a:pt x="1104" y="38"/>
                      <a:pt x="604" y="2"/>
                    </a:cubicBezTo>
                    <a:cubicBezTo>
                      <a:pt x="588" y="1"/>
                      <a:pt x="573" y="0"/>
                      <a:pt x="55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0" name="Google Shape;670;p2"/>
              <p:cNvSpPr/>
              <p:nvPr/>
            </p:nvSpPr>
            <p:spPr>
              <a:xfrm>
                <a:off x="5484300" y="4069675"/>
                <a:ext cx="24150" cy="2092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37" extrusionOk="0">
                    <a:moveTo>
                      <a:pt x="548" y="1"/>
                    </a:moveTo>
                    <a:lnTo>
                      <a:pt x="548" y="13"/>
                    </a:lnTo>
                    <a:cubicBezTo>
                      <a:pt x="179" y="13"/>
                      <a:pt x="1" y="453"/>
                      <a:pt x="251" y="715"/>
                    </a:cubicBezTo>
                    <a:cubicBezTo>
                      <a:pt x="335" y="799"/>
                      <a:pt x="438" y="837"/>
                      <a:pt x="539" y="837"/>
                    </a:cubicBezTo>
                    <a:cubicBezTo>
                      <a:pt x="751" y="837"/>
                      <a:pt x="953" y="671"/>
                      <a:pt x="953" y="429"/>
                    </a:cubicBezTo>
                    <a:cubicBezTo>
                      <a:pt x="965" y="203"/>
                      <a:pt x="786" y="13"/>
                      <a:pt x="56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1" name="Google Shape;671;p2"/>
              <p:cNvSpPr/>
              <p:nvPr/>
            </p:nvSpPr>
            <p:spPr>
              <a:xfrm>
                <a:off x="5453350" y="4100325"/>
                <a:ext cx="241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8" extrusionOk="0">
                    <a:moveTo>
                      <a:pt x="560" y="1"/>
                    </a:moveTo>
                    <a:cubicBezTo>
                      <a:pt x="191" y="1"/>
                      <a:pt x="0" y="441"/>
                      <a:pt x="262" y="703"/>
                    </a:cubicBezTo>
                    <a:cubicBezTo>
                      <a:pt x="348" y="789"/>
                      <a:pt x="453" y="828"/>
                      <a:pt x="556" y="828"/>
                    </a:cubicBezTo>
                    <a:cubicBezTo>
                      <a:pt x="766" y="828"/>
                      <a:pt x="965" y="666"/>
                      <a:pt x="965" y="418"/>
                    </a:cubicBezTo>
                    <a:cubicBezTo>
                      <a:pt x="965" y="191"/>
                      <a:pt x="786" y="13"/>
                      <a:pt x="560" y="13"/>
                    </a:cubicBezTo>
                    <a:lnTo>
                      <a:pt x="56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2" name="Google Shape;672;p2"/>
              <p:cNvSpPr/>
              <p:nvPr/>
            </p:nvSpPr>
            <p:spPr>
              <a:xfrm>
                <a:off x="5484375" y="4131275"/>
                <a:ext cx="23775" cy="20425"/>
              </a:xfrm>
              <a:custGeom>
                <a:avLst/>
                <a:gdLst/>
                <a:ahLst/>
                <a:cxnLst/>
                <a:rect l="l" t="t" r="r" b="b"/>
                <a:pathLst>
                  <a:path w="951" h="817" extrusionOk="0">
                    <a:moveTo>
                      <a:pt x="531" y="1"/>
                    </a:moveTo>
                    <a:cubicBezTo>
                      <a:pt x="172" y="1"/>
                      <a:pt x="1" y="433"/>
                      <a:pt x="248" y="692"/>
                    </a:cubicBezTo>
                    <a:cubicBezTo>
                      <a:pt x="334" y="778"/>
                      <a:pt x="439" y="816"/>
                      <a:pt x="541" y="816"/>
                    </a:cubicBezTo>
                    <a:cubicBezTo>
                      <a:pt x="751" y="816"/>
                      <a:pt x="950" y="654"/>
                      <a:pt x="950" y="406"/>
                    </a:cubicBezTo>
                    <a:cubicBezTo>
                      <a:pt x="950" y="192"/>
                      <a:pt x="772" y="1"/>
                      <a:pt x="545" y="1"/>
                    </a:cubicBezTo>
                    <a:cubicBezTo>
                      <a:pt x="540" y="1"/>
                      <a:pt x="536" y="1"/>
                      <a:pt x="53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3" name="Google Shape;673;p2"/>
              <p:cNvSpPr/>
              <p:nvPr/>
            </p:nvSpPr>
            <p:spPr>
              <a:xfrm>
                <a:off x="5452350" y="4161875"/>
                <a:ext cx="27525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1101" h="823" extrusionOk="0">
                    <a:moveTo>
                      <a:pt x="544" y="0"/>
                    </a:moveTo>
                    <a:cubicBezTo>
                      <a:pt x="48" y="0"/>
                      <a:pt x="0" y="767"/>
                      <a:pt x="529" y="813"/>
                    </a:cubicBezTo>
                    <a:cubicBezTo>
                      <a:pt x="540" y="819"/>
                      <a:pt x="552" y="822"/>
                      <a:pt x="564" y="822"/>
                    </a:cubicBezTo>
                    <a:cubicBezTo>
                      <a:pt x="576" y="822"/>
                      <a:pt x="588" y="819"/>
                      <a:pt x="600" y="813"/>
                    </a:cubicBezTo>
                    <a:cubicBezTo>
                      <a:pt x="1100" y="777"/>
                      <a:pt x="1100" y="39"/>
                      <a:pt x="600" y="4"/>
                    </a:cubicBezTo>
                    <a:cubicBezTo>
                      <a:pt x="581" y="1"/>
                      <a:pt x="562" y="0"/>
                      <a:pt x="54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4" name="Google Shape;674;p2"/>
              <p:cNvSpPr/>
              <p:nvPr/>
            </p:nvSpPr>
            <p:spPr>
              <a:xfrm>
                <a:off x="5482900" y="4192550"/>
                <a:ext cx="276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825" extrusionOk="0">
                    <a:moveTo>
                      <a:pt x="559" y="1"/>
                    </a:moveTo>
                    <a:cubicBezTo>
                      <a:pt x="53" y="1"/>
                      <a:pt x="1" y="778"/>
                      <a:pt x="533" y="824"/>
                    </a:cubicBezTo>
                    <a:lnTo>
                      <a:pt x="604" y="824"/>
                    </a:lnTo>
                    <a:cubicBezTo>
                      <a:pt x="1104" y="777"/>
                      <a:pt x="1104" y="51"/>
                      <a:pt x="604" y="3"/>
                    </a:cubicBezTo>
                    <a:cubicBezTo>
                      <a:pt x="589" y="2"/>
                      <a:pt x="574" y="1"/>
                      <a:pt x="55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5" name="Google Shape;675;p2"/>
              <p:cNvSpPr/>
              <p:nvPr/>
            </p:nvSpPr>
            <p:spPr>
              <a:xfrm>
                <a:off x="5453350" y="4223275"/>
                <a:ext cx="241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8" extrusionOk="0">
                    <a:moveTo>
                      <a:pt x="560" y="0"/>
                    </a:moveTo>
                    <a:cubicBezTo>
                      <a:pt x="191" y="0"/>
                      <a:pt x="0" y="441"/>
                      <a:pt x="262" y="703"/>
                    </a:cubicBezTo>
                    <a:cubicBezTo>
                      <a:pt x="344" y="789"/>
                      <a:pt x="448" y="827"/>
                      <a:pt x="550" y="827"/>
                    </a:cubicBezTo>
                    <a:cubicBezTo>
                      <a:pt x="760" y="827"/>
                      <a:pt x="965" y="665"/>
                      <a:pt x="965" y="417"/>
                    </a:cubicBezTo>
                    <a:cubicBezTo>
                      <a:pt x="965" y="191"/>
                      <a:pt x="786" y="0"/>
                      <a:pt x="5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6" name="Google Shape;676;p2"/>
              <p:cNvSpPr/>
              <p:nvPr/>
            </p:nvSpPr>
            <p:spPr>
              <a:xfrm>
                <a:off x="5484300" y="4254225"/>
                <a:ext cx="238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954" h="816" extrusionOk="0">
                    <a:moveTo>
                      <a:pt x="548" y="0"/>
                    </a:moveTo>
                    <a:cubicBezTo>
                      <a:pt x="179" y="0"/>
                      <a:pt x="1" y="441"/>
                      <a:pt x="251" y="691"/>
                    </a:cubicBezTo>
                    <a:cubicBezTo>
                      <a:pt x="337" y="777"/>
                      <a:pt x="443" y="816"/>
                      <a:pt x="546" y="816"/>
                    </a:cubicBezTo>
                    <a:cubicBezTo>
                      <a:pt x="755" y="816"/>
                      <a:pt x="953" y="657"/>
                      <a:pt x="953" y="417"/>
                    </a:cubicBezTo>
                    <a:lnTo>
                      <a:pt x="953" y="405"/>
                    </a:lnTo>
                    <a:cubicBezTo>
                      <a:pt x="953" y="191"/>
                      <a:pt x="763" y="12"/>
                      <a:pt x="548" y="12"/>
                    </a:cubicBezTo>
                    <a:lnTo>
                      <a:pt x="548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7" name="Google Shape;677;p2"/>
              <p:cNvSpPr/>
              <p:nvPr/>
            </p:nvSpPr>
            <p:spPr>
              <a:xfrm>
                <a:off x="5434900" y="3472575"/>
                <a:ext cx="8650" cy="2400"/>
              </a:xfrm>
              <a:custGeom>
                <a:avLst/>
                <a:gdLst/>
                <a:ahLst/>
                <a:cxnLst/>
                <a:rect l="l" t="t" r="r" b="b"/>
                <a:pathLst>
                  <a:path w="346" h="96" extrusionOk="0">
                    <a:moveTo>
                      <a:pt x="346" y="1"/>
                    </a:moveTo>
                    <a:lnTo>
                      <a:pt x="0" y="96"/>
                    </a:lnTo>
                    <a:lnTo>
                      <a:pt x="48" y="96"/>
                    </a:lnTo>
                    <a:cubicBezTo>
                      <a:pt x="155" y="96"/>
                      <a:pt x="262" y="60"/>
                      <a:pt x="34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8" name="Google Shape;678;p2"/>
              <p:cNvSpPr/>
              <p:nvPr/>
            </p:nvSpPr>
            <p:spPr>
              <a:xfrm>
                <a:off x="5392625" y="3485450"/>
                <a:ext cx="28000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820" extrusionOk="0">
                    <a:moveTo>
                      <a:pt x="560" y="1"/>
                    </a:moveTo>
                    <a:cubicBezTo>
                      <a:pt x="548" y="1"/>
                      <a:pt x="536" y="4"/>
                      <a:pt x="524" y="10"/>
                    </a:cubicBezTo>
                    <a:cubicBezTo>
                      <a:pt x="1" y="57"/>
                      <a:pt x="48" y="819"/>
                      <a:pt x="560" y="819"/>
                    </a:cubicBezTo>
                    <a:cubicBezTo>
                      <a:pt x="1084" y="819"/>
                      <a:pt x="1120" y="57"/>
                      <a:pt x="596" y="10"/>
                    </a:cubicBezTo>
                    <a:cubicBezTo>
                      <a:pt x="584" y="4"/>
                      <a:pt x="572" y="1"/>
                      <a:pt x="56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9" name="Google Shape;679;p2"/>
              <p:cNvSpPr/>
              <p:nvPr/>
            </p:nvSpPr>
            <p:spPr>
              <a:xfrm>
                <a:off x="5422700" y="3516325"/>
                <a:ext cx="24125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0" extrusionOk="0">
                    <a:moveTo>
                      <a:pt x="548" y="1"/>
                    </a:moveTo>
                    <a:cubicBezTo>
                      <a:pt x="191" y="1"/>
                      <a:pt x="0" y="441"/>
                      <a:pt x="262" y="703"/>
                    </a:cubicBezTo>
                    <a:cubicBezTo>
                      <a:pt x="346" y="783"/>
                      <a:pt x="448" y="820"/>
                      <a:pt x="548" y="820"/>
                    </a:cubicBezTo>
                    <a:cubicBezTo>
                      <a:pt x="761" y="820"/>
                      <a:pt x="964" y="657"/>
                      <a:pt x="964" y="406"/>
                    </a:cubicBezTo>
                    <a:cubicBezTo>
                      <a:pt x="964" y="180"/>
                      <a:pt x="786" y="1"/>
                      <a:pt x="56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0" name="Google Shape;680;p2"/>
              <p:cNvSpPr/>
              <p:nvPr/>
            </p:nvSpPr>
            <p:spPr>
              <a:xfrm>
                <a:off x="5392025" y="3547000"/>
                <a:ext cx="24150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5" extrusionOk="0">
                    <a:moveTo>
                      <a:pt x="548" y="0"/>
                    </a:moveTo>
                    <a:cubicBezTo>
                      <a:pt x="179" y="0"/>
                      <a:pt x="1" y="441"/>
                      <a:pt x="263" y="703"/>
                    </a:cubicBezTo>
                    <a:cubicBezTo>
                      <a:pt x="343" y="787"/>
                      <a:pt x="445" y="825"/>
                      <a:pt x="546" y="825"/>
                    </a:cubicBezTo>
                    <a:cubicBezTo>
                      <a:pt x="757" y="825"/>
                      <a:pt x="965" y="659"/>
                      <a:pt x="965" y="417"/>
                    </a:cubicBezTo>
                    <a:cubicBezTo>
                      <a:pt x="965" y="191"/>
                      <a:pt x="787" y="0"/>
                      <a:pt x="5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1" name="Google Shape;681;p2"/>
              <p:cNvSpPr/>
              <p:nvPr/>
            </p:nvSpPr>
            <p:spPr>
              <a:xfrm>
                <a:off x="5422700" y="3577650"/>
                <a:ext cx="241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5" extrusionOk="0">
                    <a:moveTo>
                      <a:pt x="548" y="1"/>
                    </a:moveTo>
                    <a:cubicBezTo>
                      <a:pt x="191" y="1"/>
                      <a:pt x="0" y="441"/>
                      <a:pt x="262" y="703"/>
                    </a:cubicBezTo>
                    <a:cubicBezTo>
                      <a:pt x="346" y="788"/>
                      <a:pt x="449" y="825"/>
                      <a:pt x="550" y="825"/>
                    </a:cubicBezTo>
                    <a:cubicBezTo>
                      <a:pt x="762" y="825"/>
                      <a:pt x="964" y="659"/>
                      <a:pt x="964" y="417"/>
                    </a:cubicBezTo>
                    <a:cubicBezTo>
                      <a:pt x="964" y="191"/>
                      <a:pt x="786" y="1"/>
                      <a:pt x="56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2" name="Google Shape;682;p2"/>
              <p:cNvSpPr/>
              <p:nvPr/>
            </p:nvSpPr>
            <p:spPr>
              <a:xfrm>
                <a:off x="5392625" y="3608600"/>
                <a:ext cx="28000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823" extrusionOk="0">
                    <a:moveTo>
                      <a:pt x="524" y="1"/>
                    </a:moveTo>
                    <a:cubicBezTo>
                      <a:pt x="1" y="48"/>
                      <a:pt x="48" y="822"/>
                      <a:pt x="560" y="822"/>
                    </a:cubicBezTo>
                    <a:cubicBezTo>
                      <a:pt x="1084" y="822"/>
                      <a:pt x="1120" y="48"/>
                      <a:pt x="59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3" name="Google Shape;683;p2"/>
              <p:cNvSpPr/>
              <p:nvPr/>
            </p:nvSpPr>
            <p:spPr>
              <a:xfrm>
                <a:off x="5423275" y="3639275"/>
                <a:ext cx="2830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22" extrusionOk="0">
                    <a:moveTo>
                      <a:pt x="525" y="0"/>
                    </a:moveTo>
                    <a:cubicBezTo>
                      <a:pt x="1" y="48"/>
                      <a:pt x="49" y="822"/>
                      <a:pt x="560" y="822"/>
                    </a:cubicBezTo>
                    <a:cubicBezTo>
                      <a:pt x="1084" y="822"/>
                      <a:pt x="1132" y="48"/>
                      <a:pt x="60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4" name="Google Shape;684;p2"/>
              <p:cNvSpPr/>
              <p:nvPr/>
            </p:nvSpPr>
            <p:spPr>
              <a:xfrm>
                <a:off x="5392025" y="3669925"/>
                <a:ext cx="24150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5" extrusionOk="0">
                    <a:moveTo>
                      <a:pt x="548" y="1"/>
                    </a:moveTo>
                    <a:cubicBezTo>
                      <a:pt x="179" y="1"/>
                      <a:pt x="1" y="441"/>
                      <a:pt x="263" y="703"/>
                    </a:cubicBezTo>
                    <a:cubicBezTo>
                      <a:pt x="343" y="787"/>
                      <a:pt x="445" y="825"/>
                      <a:pt x="546" y="825"/>
                    </a:cubicBezTo>
                    <a:cubicBezTo>
                      <a:pt x="757" y="825"/>
                      <a:pt x="965" y="659"/>
                      <a:pt x="965" y="417"/>
                    </a:cubicBezTo>
                    <a:cubicBezTo>
                      <a:pt x="965" y="191"/>
                      <a:pt x="787" y="1"/>
                      <a:pt x="56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5" name="Google Shape;685;p2"/>
              <p:cNvSpPr/>
              <p:nvPr/>
            </p:nvSpPr>
            <p:spPr>
              <a:xfrm>
                <a:off x="5422700" y="3700575"/>
                <a:ext cx="241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8" extrusionOk="0">
                    <a:moveTo>
                      <a:pt x="548" y="1"/>
                    </a:moveTo>
                    <a:cubicBezTo>
                      <a:pt x="179" y="1"/>
                      <a:pt x="0" y="453"/>
                      <a:pt x="262" y="703"/>
                    </a:cubicBezTo>
                    <a:cubicBezTo>
                      <a:pt x="344" y="789"/>
                      <a:pt x="448" y="828"/>
                      <a:pt x="550" y="828"/>
                    </a:cubicBezTo>
                    <a:cubicBezTo>
                      <a:pt x="760" y="828"/>
                      <a:pt x="964" y="666"/>
                      <a:pt x="964" y="418"/>
                    </a:cubicBezTo>
                    <a:cubicBezTo>
                      <a:pt x="964" y="191"/>
                      <a:pt x="786" y="13"/>
                      <a:pt x="56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6" name="Google Shape;686;p2"/>
              <p:cNvSpPr/>
              <p:nvPr/>
            </p:nvSpPr>
            <p:spPr>
              <a:xfrm>
                <a:off x="5392025" y="3731550"/>
                <a:ext cx="24150" cy="2047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19" extrusionOk="0">
                    <a:moveTo>
                      <a:pt x="548" y="0"/>
                    </a:moveTo>
                    <a:cubicBezTo>
                      <a:pt x="179" y="0"/>
                      <a:pt x="1" y="441"/>
                      <a:pt x="263" y="703"/>
                    </a:cubicBezTo>
                    <a:cubicBezTo>
                      <a:pt x="343" y="783"/>
                      <a:pt x="443" y="819"/>
                      <a:pt x="544" y="819"/>
                    </a:cubicBezTo>
                    <a:cubicBezTo>
                      <a:pt x="756" y="819"/>
                      <a:pt x="965" y="656"/>
                      <a:pt x="965" y="405"/>
                    </a:cubicBezTo>
                    <a:cubicBezTo>
                      <a:pt x="965" y="179"/>
                      <a:pt x="775" y="0"/>
                      <a:pt x="5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7" name="Google Shape;687;p2"/>
              <p:cNvSpPr/>
              <p:nvPr/>
            </p:nvSpPr>
            <p:spPr>
              <a:xfrm>
                <a:off x="5422700" y="3762200"/>
                <a:ext cx="241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5" extrusionOk="0">
                    <a:moveTo>
                      <a:pt x="548" y="0"/>
                    </a:moveTo>
                    <a:cubicBezTo>
                      <a:pt x="191" y="0"/>
                      <a:pt x="0" y="441"/>
                      <a:pt x="262" y="703"/>
                    </a:cubicBezTo>
                    <a:cubicBezTo>
                      <a:pt x="346" y="787"/>
                      <a:pt x="448" y="824"/>
                      <a:pt x="549" y="824"/>
                    </a:cubicBezTo>
                    <a:cubicBezTo>
                      <a:pt x="761" y="824"/>
                      <a:pt x="964" y="656"/>
                      <a:pt x="964" y="405"/>
                    </a:cubicBezTo>
                    <a:cubicBezTo>
                      <a:pt x="964" y="179"/>
                      <a:pt x="786" y="0"/>
                      <a:pt x="5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8" name="Google Shape;688;p2"/>
              <p:cNvSpPr/>
              <p:nvPr/>
            </p:nvSpPr>
            <p:spPr>
              <a:xfrm>
                <a:off x="5392625" y="3792850"/>
                <a:ext cx="28000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823" extrusionOk="0">
                    <a:moveTo>
                      <a:pt x="524" y="1"/>
                    </a:moveTo>
                    <a:cubicBezTo>
                      <a:pt x="1" y="48"/>
                      <a:pt x="48" y="822"/>
                      <a:pt x="560" y="822"/>
                    </a:cubicBezTo>
                    <a:cubicBezTo>
                      <a:pt x="1084" y="822"/>
                      <a:pt x="1120" y="48"/>
                      <a:pt x="59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9" name="Google Shape;689;p2"/>
              <p:cNvSpPr/>
              <p:nvPr/>
            </p:nvSpPr>
            <p:spPr>
              <a:xfrm>
                <a:off x="5422700" y="3823825"/>
                <a:ext cx="24125" cy="2047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19" extrusionOk="0">
                    <a:moveTo>
                      <a:pt x="548" y="0"/>
                    </a:moveTo>
                    <a:cubicBezTo>
                      <a:pt x="191" y="0"/>
                      <a:pt x="0" y="441"/>
                      <a:pt x="262" y="703"/>
                    </a:cubicBezTo>
                    <a:cubicBezTo>
                      <a:pt x="346" y="783"/>
                      <a:pt x="448" y="819"/>
                      <a:pt x="548" y="819"/>
                    </a:cubicBezTo>
                    <a:cubicBezTo>
                      <a:pt x="761" y="819"/>
                      <a:pt x="964" y="656"/>
                      <a:pt x="964" y="405"/>
                    </a:cubicBezTo>
                    <a:cubicBezTo>
                      <a:pt x="964" y="179"/>
                      <a:pt x="774" y="0"/>
                      <a:pt x="5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0" name="Google Shape;690;p2"/>
              <p:cNvSpPr/>
              <p:nvPr/>
            </p:nvSpPr>
            <p:spPr>
              <a:xfrm>
                <a:off x="5392025" y="3854475"/>
                <a:ext cx="24150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5" extrusionOk="0">
                    <a:moveTo>
                      <a:pt x="548" y="0"/>
                    </a:moveTo>
                    <a:cubicBezTo>
                      <a:pt x="179" y="0"/>
                      <a:pt x="1" y="441"/>
                      <a:pt x="263" y="703"/>
                    </a:cubicBezTo>
                    <a:cubicBezTo>
                      <a:pt x="343" y="787"/>
                      <a:pt x="444" y="824"/>
                      <a:pt x="544" y="824"/>
                    </a:cubicBezTo>
                    <a:cubicBezTo>
                      <a:pt x="756" y="824"/>
                      <a:pt x="965" y="656"/>
                      <a:pt x="965" y="405"/>
                    </a:cubicBezTo>
                    <a:cubicBezTo>
                      <a:pt x="965" y="179"/>
                      <a:pt x="787" y="0"/>
                      <a:pt x="5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1" name="Google Shape;691;p2"/>
              <p:cNvSpPr/>
              <p:nvPr/>
            </p:nvSpPr>
            <p:spPr>
              <a:xfrm>
                <a:off x="5422700" y="3885125"/>
                <a:ext cx="24125" cy="2065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6" extrusionOk="0">
                    <a:moveTo>
                      <a:pt x="548" y="1"/>
                    </a:moveTo>
                    <a:cubicBezTo>
                      <a:pt x="191" y="1"/>
                      <a:pt x="0" y="441"/>
                      <a:pt x="262" y="703"/>
                    </a:cubicBezTo>
                    <a:cubicBezTo>
                      <a:pt x="346" y="788"/>
                      <a:pt x="449" y="825"/>
                      <a:pt x="550" y="825"/>
                    </a:cubicBezTo>
                    <a:cubicBezTo>
                      <a:pt x="762" y="825"/>
                      <a:pt x="964" y="660"/>
                      <a:pt x="964" y="417"/>
                    </a:cubicBezTo>
                    <a:cubicBezTo>
                      <a:pt x="964" y="191"/>
                      <a:pt x="786" y="1"/>
                      <a:pt x="56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2" name="Google Shape;692;p2"/>
              <p:cNvSpPr/>
              <p:nvPr/>
            </p:nvSpPr>
            <p:spPr>
              <a:xfrm>
                <a:off x="5392025" y="3915800"/>
                <a:ext cx="24150" cy="2067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7" extrusionOk="0">
                    <a:moveTo>
                      <a:pt x="548" y="0"/>
                    </a:moveTo>
                    <a:cubicBezTo>
                      <a:pt x="179" y="0"/>
                      <a:pt x="1" y="453"/>
                      <a:pt x="263" y="703"/>
                    </a:cubicBezTo>
                    <a:cubicBezTo>
                      <a:pt x="345" y="788"/>
                      <a:pt x="448" y="827"/>
                      <a:pt x="551" y="827"/>
                    </a:cubicBezTo>
                    <a:cubicBezTo>
                      <a:pt x="761" y="827"/>
                      <a:pt x="965" y="665"/>
                      <a:pt x="965" y="417"/>
                    </a:cubicBezTo>
                    <a:cubicBezTo>
                      <a:pt x="965" y="191"/>
                      <a:pt x="787" y="12"/>
                      <a:pt x="5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3" name="Google Shape;693;p2"/>
              <p:cNvSpPr/>
              <p:nvPr/>
            </p:nvSpPr>
            <p:spPr>
              <a:xfrm>
                <a:off x="5423275" y="3946750"/>
                <a:ext cx="2830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22" extrusionOk="0">
                    <a:moveTo>
                      <a:pt x="525" y="0"/>
                    </a:moveTo>
                    <a:cubicBezTo>
                      <a:pt x="1" y="48"/>
                      <a:pt x="49" y="822"/>
                      <a:pt x="560" y="822"/>
                    </a:cubicBezTo>
                    <a:cubicBezTo>
                      <a:pt x="1084" y="822"/>
                      <a:pt x="1132" y="48"/>
                      <a:pt x="60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4" name="Google Shape;694;p2"/>
              <p:cNvSpPr/>
              <p:nvPr/>
            </p:nvSpPr>
            <p:spPr>
              <a:xfrm>
                <a:off x="5392625" y="3977400"/>
                <a:ext cx="28000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823" extrusionOk="0">
                    <a:moveTo>
                      <a:pt x="524" y="1"/>
                    </a:moveTo>
                    <a:cubicBezTo>
                      <a:pt x="1" y="48"/>
                      <a:pt x="48" y="822"/>
                      <a:pt x="560" y="822"/>
                    </a:cubicBezTo>
                    <a:cubicBezTo>
                      <a:pt x="1084" y="822"/>
                      <a:pt x="1120" y="48"/>
                      <a:pt x="59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5" name="Google Shape;695;p2"/>
              <p:cNvSpPr/>
              <p:nvPr/>
            </p:nvSpPr>
            <p:spPr>
              <a:xfrm>
                <a:off x="5422700" y="4008075"/>
                <a:ext cx="24125" cy="2067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7" extrusionOk="0">
                    <a:moveTo>
                      <a:pt x="548" y="0"/>
                    </a:moveTo>
                    <a:cubicBezTo>
                      <a:pt x="191" y="0"/>
                      <a:pt x="0" y="452"/>
                      <a:pt x="262" y="702"/>
                    </a:cubicBezTo>
                    <a:cubicBezTo>
                      <a:pt x="348" y="788"/>
                      <a:pt x="453" y="827"/>
                      <a:pt x="555" y="827"/>
                    </a:cubicBezTo>
                    <a:cubicBezTo>
                      <a:pt x="765" y="827"/>
                      <a:pt x="964" y="665"/>
                      <a:pt x="964" y="417"/>
                    </a:cubicBezTo>
                    <a:cubicBezTo>
                      <a:pt x="964" y="191"/>
                      <a:pt x="786" y="12"/>
                      <a:pt x="5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6" name="Google Shape;696;p2"/>
              <p:cNvSpPr/>
              <p:nvPr/>
            </p:nvSpPr>
            <p:spPr>
              <a:xfrm>
                <a:off x="5392025" y="4039025"/>
                <a:ext cx="24150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5" extrusionOk="0">
                    <a:moveTo>
                      <a:pt x="548" y="0"/>
                    </a:moveTo>
                    <a:cubicBezTo>
                      <a:pt x="179" y="0"/>
                      <a:pt x="1" y="441"/>
                      <a:pt x="263" y="703"/>
                    </a:cubicBezTo>
                    <a:cubicBezTo>
                      <a:pt x="343" y="787"/>
                      <a:pt x="445" y="825"/>
                      <a:pt x="546" y="825"/>
                    </a:cubicBezTo>
                    <a:cubicBezTo>
                      <a:pt x="757" y="825"/>
                      <a:pt x="965" y="659"/>
                      <a:pt x="965" y="417"/>
                    </a:cubicBezTo>
                    <a:cubicBezTo>
                      <a:pt x="965" y="191"/>
                      <a:pt x="787" y="0"/>
                      <a:pt x="5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7" name="Google Shape;697;p2"/>
              <p:cNvSpPr/>
              <p:nvPr/>
            </p:nvSpPr>
            <p:spPr>
              <a:xfrm>
                <a:off x="5422700" y="4069675"/>
                <a:ext cx="241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5" extrusionOk="0">
                    <a:moveTo>
                      <a:pt x="548" y="1"/>
                    </a:moveTo>
                    <a:cubicBezTo>
                      <a:pt x="179" y="1"/>
                      <a:pt x="0" y="441"/>
                      <a:pt x="262" y="703"/>
                    </a:cubicBezTo>
                    <a:cubicBezTo>
                      <a:pt x="342" y="787"/>
                      <a:pt x="443" y="825"/>
                      <a:pt x="543" y="825"/>
                    </a:cubicBezTo>
                    <a:cubicBezTo>
                      <a:pt x="756" y="825"/>
                      <a:pt x="964" y="656"/>
                      <a:pt x="964" y="405"/>
                    </a:cubicBezTo>
                    <a:cubicBezTo>
                      <a:pt x="964" y="179"/>
                      <a:pt x="786" y="1"/>
                      <a:pt x="56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8" name="Google Shape;698;p2"/>
              <p:cNvSpPr/>
              <p:nvPr/>
            </p:nvSpPr>
            <p:spPr>
              <a:xfrm>
                <a:off x="5392625" y="4100325"/>
                <a:ext cx="28000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823" extrusionOk="0">
                    <a:moveTo>
                      <a:pt x="524" y="1"/>
                    </a:moveTo>
                    <a:cubicBezTo>
                      <a:pt x="1" y="49"/>
                      <a:pt x="48" y="822"/>
                      <a:pt x="560" y="822"/>
                    </a:cubicBezTo>
                    <a:cubicBezTo>
                      <a:pt x="1084" y="822"/>
                      <a:pt x="1120" y="49"/>
                      <a:pt x="59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9" name="Google Shape;699;p2"/>
              <p:cNvSpPr/>
              <p:nvPr/>
            </p:nvSpPr>
            <p:spPr>
              <a:xfrm>
                <a:off x="5423275" y="4131075"/>
                <a:ext cx="28300" cy="20475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19" extrusionOk="0">
                    <a:moveTo>
                      <a:pt x="562" y="0"/>
                    </a:moveTo>
                    <a:cubicBezTo>
                      <a:pt x="549" y="0"/>
                      <a:pt x="537" y="3"/>
                      <a:pt x="525" y="9"/>
                    </a:cubicBezTo>
                    <a:cubicBezTo>
                      <a:pt x="1" y="57"/>
                      <a:pt x="49" y="819"/>
                      <a:pt x="560" y="819"/>
                    </a:cubicBezTo>
                    <a:cubicBezTo>
                      <a:pt x="1084" y="819"/>
                      <a:pt x="1132" y="57"/>
                      <a:pt x="608" y="9"/>
                    </a:cubicBezTo>
                    <a:cubicBezTo>
                      <a:pt x="590" y="3"/>
                      <a:pt x="575" y="0"/>
                      <a:pt x="56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0" name="Google Shape;700;p2"/>
              <p:cNvSpPr/>
              <p:nvPr/>
            </p:nvSpPr>
            <p:spPr>
              <a:xfrm>
                <a:off x="5392100" y="4161950"/>
                <a:ext cx="24075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63" h="820" extrusionOk="0">
                    <a:moveTo>
                      <a:pt x="531" y="0"/>
                    </a:moveTo>
                    <a:cubicBezTo>
                      <a:pt x="172" y="0"/>
                      <a:pt x="1" y="444"/>
                      <a:pt x="248" y="703"/>
                    </a:cubicBezTo>
                    <a:cubicBezTo>
                      <a:pt x="332" y="783"/>
                      <a:pt x="435" y="819"/>
                      <a:pt x="537" y="819"/>
                    </a:cubicBezTo>
                    <a:cubicBezTo>
                      <a:pt x="753" y="819"/>
                      <a:pt x="962" y="656"/>
                      <a:pt x="962" y="405"/>
                    </a:cubicBezTo>
                    <a:cubicBezTo>
                      <a:pt x="962" y="179"/>
                      <a:pt x="772" y="1"/>
                      <a:pt x="557" y="1"/>
                    </a:cubicBezTo>
                    <a:lnTo>
                      <a:pt x="545" y="1"/>
                    </a:lnTo>
                    <a:cubicBezTo>
                      <a:pt x="541" y="0"/>
                      <a:pt x="536" y="0"/>
                      <a:pt x="53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1" name="Google Shape;701;p2"/>
              <p:cNvSpPr/>
              <p:nvPr/>
            </p:nvSpPr>
            <p:spPr>
              <a:xfrm>
                <a:off x="5422700" y="4192600"/>
                <a:ext cx="24125" cy="2065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6" extrusionOk="0">
                    <a:moveTo>
                      <a:pt x="548" y="1"/>
                    </a:moveTo>
                    <a:cubicBezTo>
                      <a:pt x="191" y="1"/>
                      <a:pt x="0" y="441"/>
                      <a:pt x="262" y="703"/>
                    </a:cubicBezTo>
                    <a:cubicBezTo>
                      <a:pt x="346" y="788"/>
                      <a:pt x="449" y="825"/>
                      <a:pt x="550" y="825"/>
                    </a:cubicBezTo>
                    <a:cubicBezTo>
                      <a:pt x="762" y="825"/>
                      <a:pt x="964" y="660"/>
                      <a:pt x="964" y="418"/>
                    </a:cubicBezTo>
                    <a:cubicBezTo>
                      <a:pt x="964" y="191"/>
                      <a:pt x="786" y="1"/>
                      <a:pt x="56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2" name="Google Shape;702;p2"/>
              <p:cNvSpPr/>
              <p:nvPr/>
            </p:nvSpPr>
            <p:spPr>
              <a:xfrm>
                <a:off x="5392025" y="4223275"/>
                <a:ext cx="24150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5" extrusionOk="0">
                    <a:moveTo>
                      <a:pt x="548" y="0"/>
                    </a:moveTo>
                    <a:cubicBezTo>
                      <a:pt x="179" y="0"/>
                      <a:pt x="1" y="441"/>
                      <a:pt x="263" y="703"/>
                    </a:cubicBezTo>
                    <a:cubicBezTo>
                      <a:pt x="343" y="787"/>
                      <a:pt x="445" y="825"/>
                      <a:pt x="546" y="825"/>
                    </a:cubicBezTo>
                    <a:cubicBezTo>
                      <a:pt x="757" y="825"/>
                      <a:pt x="965" y="659"/>
                      <a:pt x="965" y="417"/>
                    </a:cubicBezTo>
                    <a:cubicBezTo>
                      <a:pt x="965" y="191"/>
                      <a:pt x="787" y="0"/>
                      <a:pt x="5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3" name="Google Shape;703;p2"/>
              <p:cNvSpPr/>
              <p:nvPr/>
            </p:nvSpPr>
            <p:spPr>
              <a:xfrm>
                <a:off x="5430425" y="4254225"/>
                <a:ext cx="15800" cy="7475"/>
              </a:xfrm>
              <a:custGeom>
                <a:avLst/>
                <a:gdLst/>
                <a:ahLst/>
                <a:cxnLst/>
                <a:rect l="l" t="t" r="r" b="b"/>
                <a:pathLst>
                  <a:path w="632" h="299" extrusionOk="0">
                    <a:moveTo>
                      <a:pt x="239" y="0"/>
                    </a:moveTo>
                    <a:cubicBezTo>
                      <a:pt x="155" y="0"/>
                      <a:pt x="72" y="24"/>
                      <a:pt x="1" y="84"/>
                    </a:cubicBezTo>
                    <a:lnTo>
                      <a:pt x="632" y="298"/>
                    </a:lnTo>
                    <a:cubicBezTo>
                      <a:pt x="572" y="120"/>
                      <a:pt x="417" y="12"/>
                      <a:pt x="239" y="12"/>
                    </a:cubicBezTo>
                    <a:lnTo>
                      <a:pt x="23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4" name="Google Shape;704;p2"/>
              <p:cNvSpPr/>
              <p:nvPr/>
            </p:nvSpPr>
            <p:spPr>
              <a:xfrm>
                <a:off x="5361375" y="3516325"/>
                <a:ext cx="23825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53" h="820" extrusionOk="0">
                    <a:moveTo>
                      <a:pt x="548" y="1"/>
                    </a:moveTo>
                    <a:cubicBezTo>
                      <a:pt x="179" y="1"/>
                      <a:pt x="0" y="441"/>
                      <a:pt x="262" y="703"/>
                    </a:cubicBezTo>
                    <a:cubicBezTo>
                      <a:pt x="342" y="783"/>
                      <a:pt x="442" y="820"/>
                      <a:pt x="540" y="820"/>
                    </a:cubicBezTo>
                    <a:cubicBezTo>
                      <a:pt x="749" y="820"/>
                      <a:pt x="953" y="657"/>
                      <a:pt x="953" y="406"/>
                    </a:cubicBezTo>
                    <a:cubicBezTo>
                      <a:pt x="953" y="180"/>
                      <a:pt x="774" y="1"/>
                      <a:pt x="54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5" name="Google Shape;705;p2"/>
              <p:cNvSpPr/>
              <p:nvPr/>
            </p:nvSpPr>
            <p:spPr>
              <a:xfrm>
                <a:off x="5338750" y="3499675"/>
                <a:ext cx="15200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608" h="251" extrusionOk="0">
                    <a:moveTo>
                      <a:pt x="596" y="0"/>
                    </a:moveTo>
                    <a:lnTo>
                      <a:pt x="1" y="179"/>
                    </a:lnTo>
                    <a:cubicBezTo>
                      <a:pt x="72" y="214"/>
                      <a:pt x="143" y="250"/>
                      <a:pt x="227" y="250"/>
                    </a:cubicBezTo>
                    <a:cubicBezTo>
                      <a:pt x="393" y="250"/>
                      <a:pt x="536" y="143"/>
                      <a:pt x="60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6" name="Google Shape;706;p2"/>
              <p:cNvSpPr/>
              <p:nvPr/>
            </p:nvSpPr>
            <p:spPr>
              <a:xfrm>
                <a:off x="5329025" y="3546950"/>
                <a:ext cx="27900" cy="20600"/>
              </a:xfrm>
              <a:custGeom>
                <a:avLst/>
                <a:gdLst/>
                <a:ahLst/>
                <a:cxnLst/>
                <a:rect l="l" t="t" r="r" b="b"/>
                <a:pathLst>
                  <a:path w="1116" h="824" extrusionOk="0">
                    <a:moveTo>
                      <a:pt x="571" y="0"/>
                    </a:moveTo>
                    <a:cubicBezTo>
                      <a:pt x="64" y="0"/>
                      <a:pt x="0" y="778"/>
                      <a:pt x="532" y="824"/>
                    </a:cubicBezTo>
                    <a:lnTo>
                      <a:pt x="616" y="824"/>
                    </a:lnTo>
                    <a:cubicBezTo>
                      <a:pt x="1116" y="776"/>
                      <a:pt x="1116" y="50"/>
                      <a:pt x="616" y="2"/>
                    </a:cubicBezTo>
                    <a:cubicBezTo>
                      <a:pt x="600" y="1"/>
                      <a:pt x="585" y="0"/>
                      <a:pt x="57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7" name="Google Shape;707;p2"/>
              <p:cNvSpPr/>
              <p:nvPr/>
            </p:nvSpPr>
            <p:spPr>
              <a:xfrm>
                <a:off x="5361375" y="3577650"/>
                <a:ext cx="238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53" h="825" extrusionOk="0">
                    <a:moveTo>
                      <a:pt x="548" y="1"/>
                    </a:moveTo>
                    <a:cubicBezTo>
                      <a:pt x="179" y="1"/>
                      <a:pt x="0" y="441"/>
                      <a:pt x="262" y="703"/>
                    </a:cubicBezTo>
                    <a:cubicBezTo>
                      <a:pt x="343" y="788"/>
                      <a:pt x="443" y="825"/>
                      <a:pt x="542" y="825"/>
                    </a:cubicBezTo>
                    <a:cubicBezTo>
                      <a:pt x="751" y="825"/>
                      <a:pt x="953" y="659"/>
                      <a:pt x="953" y="417"/>
                    </a:cubicBezTo>
                    <a:cubicBezTo>
                      <a:pt x="953" y="179"/>
                      <a:pt x="774" y="1"/>
                      <a:pt x="54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8" name="Google Shape;708;p2"/>
              <p:cNvSpPr/>
              <p:nvPr/>
            </p:nvSpPr>
            <p:spPr>
              <a:xfrm>
                <a:off x="5330500" y="3608600"/>
                <a:ext cx="24050" cy="20425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17" extrusionOk="0">
                    <a:moveTo>
                      <a:pt x="542" y="1"/>
                    </a:moveTo>
                    <a:cubicBezTo>
                      <a:pt x="183" y="1"/>
                      <a:pt x="1" y="433"/>
                      <a:pt x="259" y="691"/>
                    </a:cubicBezTo>
                    <a:cubicBezTo>
                      <a:pt x="341" y="778"/>
                      <a:pt x="446" y="816"/>
                      <a:pt x="549" y="816"/>
                    </a:cubicBezTo>
                    <a:cubicBezTo>
                      <a:pt x="758" y="816"/>
                      <a:pt x="962" y="657"/>
                      <a:pt x="962" y="418"/>
                    </a:cubicBezTo>
                    <a:cubicBezTo>
                      <a:pt x="962" y="191"/>
                      <a:pt x="783" y="1"/>
                      <a:pt x="557" y="1"/>
                    </a:cubicBezTo>
                    <a:cubicBezTo>
                      <a:pt x="552" y="1"/>
                      <a:pt x="547" y="1"/>
                      <a:pt x="54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9" name="Google Shape;709;p2"/>
              <p:cNvSpPr/>
              <p:nvPr/>
            </p:nvSpPr>
            <p:spPr>
              <a:xfrm>
                <a:off x="5361375" y="3639275"/>
                <a:ext cx="238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53" h="825" extrusionOk="0">
                    <a:moveTo>
                      <a:pt x="548" y="0"/>
                    </a:moveTo>
                    <a:cubicBezTo>
                      <a:pt x="179" y="0"/>
                      <a:pt x="0" y="441"/>
                      <a:pt x="262" y="703"/>
                    </a:cubicBezTo>
                    <a:cubicBezTo>
                      <a:pt x="343" y="787"/>
                      <a:pt x="443" y="825"/>
                      <a:pt x="542" y="825"/>
                    </a:cubicBezTo>
                    <a:cubicBezTo>
                      <a:pt x="751" y="825"/>
                      <a:pt x="953" y="659"/>
                      <a:pt x="953" y="417"/>
                    </a:cubicBezTo>
                    <a:cubicBezTo>
                      <a:pt x="953" y="191"/>
                      <a:pt x="774" y="0"/>
                      <a:pt x="54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0" name="Google Shape;710;p2"/>
              <p:cNvSpPr/>
              <p:nvPr/>
            </p:nvSpPr>
            <p:spPr>
              <a:xfrm>
                <a:off x="5330425" y="3669925"/>
                <a:ext cx="241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8" extrusionOk="0">
                    <a:moveTo>
                      <a:pt x="560" y="1"/>
                    </a:moveTo>
                    <a:cubicBezTo>
                      <a:pt x="191" y="1"/>
                      <a:pt x="0" y="441"/>
                      <a:pt x="262" y="703"/>
                    </a:cubicBezTo>
                    <a:cubicBezTo>
                      <a:pt x="344" y="789"/>
                      <a:pt x="448" y="827"/>
                      <a:pt x="550" y="827"/>
                    </a:cubicBezTo>
                    <a:cubicBezTo>
                      <a:pt x="760" y="827"/>
                      <a:pt x="965" y="665"/>
                      <a:pt x="965" y="417"/>
                    </a:cubicBezTo>
                    <a:cubicBezTo>
                      <a:pt x="965" y="191"/>
                      <a:pt x="786" y="12"/>
                      <a:pt x="560" y="12"/>
                    </a:cubicBezTo>
                    <a:lnTo>
                      <a:pt x="56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1" name="Google Shape;711;p2"/>
              <p:cNvSpPr/>
              <p:nvPr/>
            </p:nvSpPr>
            <p:spPr>
              <a:xfrm>
                <a:off x="5361075" y="3700575"/>
                <a:ext cx="24125" cy="208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32" extrusionOk="0">
                    <a:moveTo>
                      <a:pt x="560" y="1"/>
                    </a:moveTo>
                    <a:cubicBezTo>
                      <a:pt x="191" y="1"/>
                      <a:pt x="0" y="453"/>
                      <a:pt x="262" y="715"/>
                    </a:cubicBezTo>
                    <a:cubicBezTo>
                      <a:pt x="346" y="795"/>
                      <a:pt x="448" y="831"/>
                      <a:pt x="549" y="831"/>
                    </a:cubicBezTo>
                    <a:cubicBezTo>
                      <a:pt x="761" y="831"/>
                      <a:pt x="965" y="669"/>
                      <a:pt x="965" y="418"/>
                    </a:cubicBezTo>
                    <a:cubicBezTo>
                      <a:pt x="965" y="191"/>
                      <a:pt x="786" y="1"/>
                      <a:pt x="56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2" name="Google Shape;712;p2"/>
              <p:cNvSpPr/>
              <p:nvPr/>
            </p:nvSpPr>
            <p:spPr>
              <a:xfrm>
                <a:off x="5330500" y="3731525"/>
                <a:ext cx="24050" cy="20425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17" extrusionOk="0">
                    <a:moveTo>
                      <a:pt x="542" y="1"/>
                    </a:moveTo>
                    <a:cubicBezTo>
                      <a:pt x="183" y="1"/>
                      <a:pt x="1" y="433"/>
                      <a:pt x="259" y="692"/>
                    </a:cubicBezTo>
                    <a:cubicBezTo>
                      <a:pt x="341" y="778"/>
                      <a:pt x="445" y="817"/>
                      <a:pt x="546" y="817"/>
                    </a:cubicBezTo>
                    <a:cubicBezTo>
                      <a:pt x="753" y="817"/>
                      <a:pt x="954" y="657"/>
                      <a:pt x="962" y="418"/>
                    </a:cubicBezTo>
                    <a:cubicBezTo>
                      <a:pt x="962" y="192"/>
                      <a:pt x="783" y="1"/>
                      <a:pt x="557" y="1"/>
                    </a:cubicBezTo>
                    <a:cubicBezTo>
                      <a:pt x="552" y="1"/>
                      <a:pt x="547" y="1"/>
                      <a:pt x="54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3" name="Google Shape;713;p2"/>
              <p:cNvSpPr/>
              <p:nvPr/>
            </p:nvSpPr>
            <p:spPr>
              <a:xfrm>
                <a:off x="5361375" y="3762200"/>
                <a:ext cx="23825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53" h="820" extrusionOk="0">
                    <a:moveTo>
                      <a:pt x="548" y="0"/>
                    </a:moveTo>
                    <a:cubicBezTo>
                      <a:pt x="179" y="0"/>
                      <a:pt x="0" y="441"/>
                      <a:pt x="262" y="703"/>
                    </a:cubicBezTo>
                    <a:cubicBezTo>
                      <a:pt x="342" y="783"/>
                      <a:pt x="442" y="819"/>
                      <a:pt x="540" y="819"/>
                    </a:cubicBezTo>
                    <a:cubicBezTo>
                      <a:pt x="749" y="819"/>
                      <a:pt x="953" y="656"/>
                      <a:pt x="953" y="405"/>
                    </a:cubicBezTo>
                    <a:cubicBezTo>
                      <a:pt x="953" y="179"/>
                      <a:pt x="774" y="0"/>
                      <a:pt x="54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4" name="Google Shape;714;p2"/>
              <p:cNvSpPr/>
              <p:nvPr/>
            </p:nvSpPr>
            <p:spPr>
              <a:xfrm>
                <a:off x="5330425" y="3792850"/>
                <a:ext cx="241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8" extrusionOk="0">
                    <a:moveTo>
                      <a:pt x="560" y="1"/>
                    </a:moveTo>
                    <a:cubicBezTo>
                      <a:pt x="191" y="1"/>
                      <a:pt x="0" y="441"/>
                      <a:pt x="262" y="703"/>
                    </a:cubicBezTo>
                    <a:cubicBezTo>
                      <a:pt x="344" y="789"/>
                      <a:pt x="446" y="828"/>
                      <a:pt x="548" y="828"/>
                    </a:cubicBezTo>
                    <a:cubicBezTo>
                      <a:pt x="755" y="828"/>
                      <a:pt x="957" y="666"/>
                      <a:pt x="965" y="418"/>
                    </a:cubicBezTo>
                    <a:cubicBezTo>
                      <a:pt x="965" y="191"/>
                      <a:pt x="774" y="13"/>
                      <a:pt x="560" y="13"/>
                    </a:cubicBezTo>
                    <a:lnTo>
                      <a:pt x="56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5" name="Google Shape;715;p2"/>
              <p:cNvSpPr/>
              <p:nvPr/>
            </p:nvSpPr>
            <p:spPr>
              <a:xfrm>
                <a:off x="5361375" y="3823825"/>
                <a:ext cx="23825" cy="20475"/>
              </a:xfrm>
              <a:custGeom>
                <a:avLst/>
                <a:gdLst/>
                <a:ahLst/>
                <a:cxnLst/>
                <a:rect l="l" t="t" r="r" b="b"/>
                <a:pathLst>
                  <a:path w="953" h="819" extrusionOk="0">
                    <a:moveTo>
                      <a:pt x="548" y="0"/>
                    </a:moveTo>
                    <a:cubicBezTo>
                      <a:pt x="179" y="0"/>
                      <a:pt x="0" y="441"/>
                      <a:pt x="262" y="703"/>
                    </a:cubicBezTo>
                    <a:cubicBezTo>
                      <a:pt x="342" y="783"/>
                      <a:pt x="442" y="819"/>
                      <a:pt x="540" y="819"/>
                    </a:cubicBezTo>
                    <a:cubicBezTo>
                      <a:pt x="749" y="819"/>
                      <a:pt x="953" y="656"/>
                      <a:pt x="953" y="405"/>
                    </a:cubicBezTo>
                    <a:cubicBezTo>
                      <a:pt x="953" y="179"/>
                      <a:pt x="774" y="0"/>
                      <a:pt x="54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6" name="Google Shape;716;p2"/>
              <p:cNvSpPr/>
              <p:nvPr/>
            </p:nvSpPr>
            <p:spPr>
              <a:xfrm>
                <a:off x="5329025" y="3854425"/>
                <a:ext cx="27900" cy="20600"/>
              </a:xfrm>
              <a:custGeom>
                <a:avLst/>
                <a:gdLst/>
                <a:ahLst/>
                <a:cxnLst/>
                <a:rect l="l" t="t" r="r" b="b"/>
                <a:pathLst>
                  <a:path w="1116" h="824" extrusionOk="0">
                    <a:moveTo>
                      <a:pt x="570" y="0"/>
                    </a:moveTo>
                    <a:cubicBezTo>
                      <a:pt x="64" y="0"/>
                      <a:pt x="0" y="766"/>
                      <a:pt x="532" y="824"/>
                    </a:cubicBezTo>
                    <a:lnTo>
                      <a:pt x="616" y="824"/>
                    </a:lnTo>
                    <a:cubicBezTo>
                      <a:pt x="1116" y="776"/>
                      <a:pt x="1116" y="38"/>
                      <a:pt x="616" y="2"/>
                    </a:cubicBezTo>
                    <a:cubicBezTo>
                      <a:pt x="600" y="1"/>
                      <a:pt x="585" y="0"/>
                      <a:pt x="57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7" name="Google Shape;717;p2"/>
              <p:cNvSpPr/>
              <p:nvPr/>
            </p:nvSpPr>
            <p:spPr>
              <a:xfrm>
                <a:off x="5361375" y="3885125"/>
                <a:ext cx="23825" cy="20650"/>
              </a:xfrm>
              <a:custGeom>
                <a:avLst/>
                <a:gdLst/>
                <a:ahLst/>
                <a:cxnLst/>
                <a:rect l="l" t="t" r="r" b="b"/>
                <a:pathLst>
                  <a:path w="953" h="826" extrusionOk="0">
                    <a:moveTo>
                      <a:pt x="548" y="1"/>
                    </a:moveTo>
                    <a:cubicBezTo>
                      <a:pt x="179" y="1"/>
                      <a:pt x="0" y="441"/>
                      <a:pt x="262" y="703"/>
                    </a:cubicBezTo>
                    <a:cubicBezTo>
                      <a:pt x="343" y="788"/>
                      <a:pt x="443" y="825"/>
                      <a:pt x="542" y="825"/>
                    </a:cubicBezTo>
                    <a:cubicBezTo>
                      <a:pt x="751" y="825"/>
                      <a:pt x="953" y="660"/>
                      <a:pt x="953" y="417"/>
                    </a:cubicBezTo>
                    <a:cubicBezTo>
                      <a:pt x="953" y="191"/>
                      <a:pt x="774" y="1"/>
                      <a:pt x="54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8" name="Google Shape;718;p2"/>
              <p:cNvSpPr/>
              <p:nvPr/>
            </p:nvSpPr>
            <p:spPr>
              <a:xfrm>
                <a:off x="5330425" y="3915800"/>
                <a:ext cx="24125" cy="2067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7" extrusionOk="0">
                    <a:moveTo>
                      <a:pt x="560" y="0"/>
                    </a:moveTo>
                    <a:cubicBezTo>
                      <a:pt x="191" y="0"/>
                      <a:pt x="0" y="441"/>
                      <a:pt x="262" y="703"/>
                    </a:cubicBezTo>
                    <a:cubicBezTo>
                      <a:pt x="344" y="788"/>
                      <a:pt x="448" y="827"/>
                      <a:pt x="550" y="827"/>
                    </a:cubicBezTo>
                    <a:cubicBezTo>
                      <a:pt x="760" y="827"/>
                      <a:pt x="965" y="665"/>
                      <a:pt x="965" y="417"/>
                    </a:cubicBezTo>
                    <a:cubicBezTo>
                      <a:pt x="965" y="191"/>
                      <a:pt x="786" y="12"/>
                      <a:pt x="560" y="12"/>
                    </a:cubicBezTo>
                    <a:lnTo>
                      <a:pt x="560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9" name="Google Shape;719;p2"/>
              <p:cNvSpPr/>
              <p:nvPr/>
            </p:nvSpPr>
            <p:spPr>
              <a:xfrm>
                <a:off x="5361375" y="3946450"/>
                <a:ext cx="24125" cy="2077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31" extrusionOk="0">
                    <a:moveTo>
                      <a:pt x="548" y="0"/>
                    </a:moveTo>
                    <a:lnTo>
                      <a:pt x="548" y="12"/>
                    </a:lnTo>
                    <a:cubicBezTo>
                      <a:pt x="179" y="12"/>
                      <a:pt x="0" y="453"/>
                      <a:pt x="262" y="715"/>
                    </a:cubicBezTo>
                    <a:cubicBezTo>
                      <a:pt x="342" y="795"/>
                      <a:pt x="442" y="831"/>
                      <a:pt x="540" y="831"/>
                    </a:cubicBezTo>
                    <a:cubicBezTo>
                      <a:pt x="749" y="831"/>
                      <a:pt x="953" y="668"/>
                      <a:pt x="953" y="417"/>
                    </a:cubicBezTo>
                    <a:cubicBezTo>
                      <a:pt x="965" y="191"/>
                      <a:pt x="786" y="12"/>
                      <a:pt x="5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0" name="Google Shape;720;p2"/>
              <p:cNvSpPr/>
              <p:nvPr/>
            </p:nvSpPr>
            <p:spPr>
              <a:xfrm>
                <a:off x="5330425" y="3977400"/>
                <a:ext cx="241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8" extrusionOk="0">
                    <a:moveTo>
                      <a:pt x="560" y="1"/>
                    </a:moveTo>
                    <a:cubicBezTo>
                      <a:pt x="191" y="1"/>
                      <a:pt x="0" y="441"/>
                      <a:pt x="262" y="703"/>
                    </a:cubicBezTo>
                    <a:cubicBezTo>
                      <a:pt x="344" y="789"/>
                      <a:pt x="448" y="828"/>
                      <a:pt x="550" y="828"/>
                    </a:cubicBezTo>
                    <a:cubicBezTo>
                      <a:pt x="760" y="828"/>
                      <a:pt x="965" y="666"/>
                      <a:pt x="965" y="417"/>
                    </a:cubicBezTo>
                    <a:cubicBezTo>
                      <a:pt x="965" y="191"/>
                      <a:pt x="786" y="13"/>
                      <a:pt x="560" y="13"/>
                    </a:cubicBezTo>
                    <a:lnTo>
                      <a:pt x="56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1" name="Google Shape;721;p2"/>
              <p:cNvSpPr/>
              <p:nvPr/>
            </p:nvSpPr>
            <p:spPr>
              <a:xfrm>
                <a:off x="5361375" y="4008075"/>
                <a:ext cx="23825" cy="20675"/>
              </a:xfrm>
              <a:custGeom>
                <a:avLst/>
                <a:gdLst/>
                <a:ahLst/>
                <a:cxnLst/>
                <a:rect l="l" t="t" r="r" b="b"/>
                <a:pathLst>
                  <a:path w="953" h="827" extrusionOk="0">
                    <a:moveTo>
                      <a:pt x="548" y="0"/>
                    </a:moveTo>
                    <a:cubicBezTo>
                      <a:pt x="179" y="0"/>
                      <a:pt x="0" y="452"/>
                      <a:pt x="262" y="702"/>
                    </a:cubicBezTo>
                    <a:cubicBezTo>
                      <a:pt x="344" y="788"/>
                      <a:pt x="447" y="827"/>
                      <a:pt x="547" y="827"/>
                    </a:cubicBezTo>
                    <a:cubicBezTo>
                      <a:pt x="754" y="827"/>
                      <a:pt x="953" y="665"/>
                      <a:pt x="953" y="417"/>
                    </a:cubicBezTo>
                    <a:cubicBezTo>
                      <a:pt x="953" y="191"/>
                      <a:pt x="774" y="0"/>
                      <a:pt x="54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2" name="Google Shape;722;p2"/>
              <p:cNvSpPr/>
              <p:nvPr/>
            </p:nvSpPr>
            <p:spPr>
              <a:xfrm>
                <a:off x="5329725" y="4039000"/>
                <a:ext cx="26900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1076" h="823" extrusionOk="0">
                    <a:moveTo>
                      <a:pt x="564" y="1"/>
                    </a:moveTo>
                    <a:cubicBezTo>
                      <a:pt x="62" y="1"/>
                      <a:pt x="0" y="741"/>
                      <a:pt x="504" y="823"/>
                    </a:cubicBezTo>
                    <a:lnTo>
                      <a:pt x="588" y="823"/>
                    </a:lnTo>
                    <a:cubicBezTo>
                      <a:pt x="1076" y="763"/>
                      <a:pt x="1076" y="49"/>
                      <a:pt x="588" y="1"/>
                    </a:cubicBezTo>
                    <a:cubicBezTo>
                      <a:pt x="580" y="1"/>
                      <a:pt x="572" y="1"/>
                      <a:pt x="56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3" name="Google Shape;723;p2"/>
              <p:cNvSpPr/>
              <p:nvPr/>
            </p:nvSpPr>
            <p:spPr>
              <a:xfrm>
                <a:off x="5361075" y="4069675"/>
                <a:ext cx="241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5" extrusionOk="0">
                    <a:moveTo>
                      <a:pt x="560" y="1"/>
                    </a:moveTo>
                    <a:cubicBezTo>
                      <a:pt x="191" y="1"/>
                      <a:pt x="0" y="441"/>
                      <a:pt x="262" y="703"/>
                    </a:cubicBezTo>
                    <a:cubicBezTo>
                      <a:pt x="346" y="787"/>
                      <a:pt x="449" y="825"/>
                      <a:pt x="549" y="825"/>
                    </a:cubicBezTo>
                    <a:cubicBezTo>
                      <a:pt x="762" y="825"/>
                      <a:pt x="965" y="656"/>
                      <a:pt x="965" y="405"/>
                    </a:cubicBezTo>
                    <a:cubicBezTo>
                      <a:pt x="965" y="179"/>
                      <a:pt x="786" y="1"/>
                      <a:pt x="56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4" name="Google Shape;724;p2"/>
              <p:cNvSpPr/>
              <p:nvPr/>
            </p:nvSpPr>
            <p:spPr>
              <a:xfrm>
                <a:off x="5330425" y="4100325"/>
                <a:ext cx="241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8" extrusionOk="0">
                    <a:moveTo>
                      <a:pt x="560" y="1"/>
                    </a:moveTo>
                    <a:cubicBezTo>
                      <a:pt x="191" y="1"/>
                      <a:pt x="0" y="441"/>
                      <a:pt x="262" y="703"/>
                    </a:cubicBezTo>
                    <a:cubicBezTo>
                      <a:pt x="344" y="789"/>
                      <a:pt x="448" y="828"/>
                      <a:pt x="550" y="828"/>
                    </a:cubicBezTo>
                    <a:cubicBezTo>
                      <a:pt x="760" y="828"/>
                      <a:pt x="965" y="666"/>
                      <a:pt x="965" y="418"/>
                    </a:cubicBezTo>
                    <a:cubicBezTo>
                      <a:pt x="965" y="191"/>
                      <a:pt x="774" y="13"/>
                      <a:pt x="560" y="13"/>
                    </a:cubicBezTo>
                    <a:lnTo>
                      <a:pt x="56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5" name="Google Shape;725;p2"/>
              <p:cNvSpPr/>
              <p:nvPr/>
            </p:nvSpPr>
            <p:spPr>
              <a:xfrm>
                <a:off x="5361375" y="4131300"/>
                <a:ext cx="23825" cy="20475"/>
              </a:xfrm>
              <a:custGeom>
                <a:avLst/>
                <a:gdLst/>
                <a:ahLst/>
                <a:cxnLst/>
                <a:rect l="l" t="t" r="r" b="b"/>
                <a:pathLst>
                  <a:path w="953" h="819" extrusionOk="0">
                    <a:moveTo>
                      <a:pt x="548" y="0"/>
                    </a:moveTo>
                    <a:cubicBezTo>
                      <a:pt x="179" y="0"/>
                      <a:pt x="0" y="441"/>
                      <a:pt x="262" y="703"/>
                    </a:cubicBezTo>
                    <a:cubicBezTo>
                      <a:pt x="342" y="783"/>
                      <a:pt x="442" y="819"/>
                      <a:pt x="540" y="819"/>
                    </a:cubicBezTo>
                    <a:cubicBezTo>
                      <a:pt x="749" y="819"/>
                      <a:pt x="953" y="656"/>
                      <a:pt x="953" y="405"/>
                    </a:cubicBezTo>
                    <a:cubicBezTo>
                      <a:pt x="953" y="179"/>
                      <a:pt x="774" y="0"/>
                      <a:pt x="54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6" name="Google Shape;726;p2"/>
              <p:cNvSpPr/>
              <p:nvPr/>
            </p:nvSpPr>
            <p:spPr>
              <a:xfrm>
                <a:off x="5329100" y="4161875"/>
                <a:ext cx="27825" cy="20350"/>
              </a:xfrm>
              <a:custGeom>
                <a:avLst/>
                <a:gdLst/>
                <a:ahLst/>
                <a:cxnLst/>
                <a:rect l="l" t="t" r="r" b="b"/>
                <a:pathLst>
                  <a:path w="1113" h="814" extrusionOk="0">
                    <a:moveTo>
                      <a:pt x="557" y="0"/>
                    </a:moveTo>
                    <a:cubicBezTo>
                      <a:pt x="60" y="0"/>
                      <a:pt x="1" y="767"/>
                      <a:pt x="529" y="813"/>
                    </a:cubicBezTo>
                    <a:lnTo>
                      <a:pt x="613" y="813"/>
                    </a:lnTo>
                    <a:cubicBezTo>
                      <a:pt x="1113" y="777"/>
                      <a:pt x="1113" y="39"/>
                      <a:pt x="613" y="4"/>
                    </a:cubicBezTo>
                    <a:cubicBezTo>
                      <a:pt x="594" y="1"/>
                      <a:pt x="575" y="0"/>
                      <a:pt x="55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7" name="Google Shape;727;p2"/>
              <p:cNvSpPr/>
              <p:nvPr/>
            </p:nvSpPr>
            <p:spPr>
              <a:xfrm>
                <a:off x="5361375" y="4192600"/>
                <a:ext cx="23825" cy="20650"/>
              </a:xfrm>
              <a:custGeom>
                <a:avLst/>
                <a:gdLst/>
                <a:ahLst/>
                <a:cxnLst/>
                <a:rect l="l" t="t" r="r" b="b"/>
                <a:pathLst>
                  <a:path w="953" h="826" extrusionOk="0">
                    <a:moveTo>
                      <a:pt x="548" y="1"/>
                    </a:moveTo>
                    <a:cubicBezTo>
                      <a:pt x="179" y="1"/>
                      <a:pt x="0" y="441"/>
                      <a:pt x="262" y="703"/>
                    </a:cubicBezTo>
                    <a:cubicBezTo>
                      <a:pt x="343" y="788"/>
                      <a:pt x="443" y="825"/>
                      <a:pt x="542" y="825"/>
                    </a:cubicBezTo>
                    <a:cubicBezTo>
                      <a:pt x="751" y="825"/>
                      <a:pt x="953" y="660"/>
                      <a:pt x="953" y="418"/>
                    </a:cubicBezTo>
                    <a:cubicBezTo>
                      <a:pt x="953" y="179"/>
                      <a:pt x="774" y="1"/>
                      <a:pt x="54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8" name="Google Shape;728;p2"/>
              <p:cNvSpPr/>
              <p:nvPr/>
            </p:nvSpPr>
            <p:spPr>
              <a:xfrm>
                <a:off x="5338450" y="4223275"/>
                <a:ext cx="15500" cy="745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298" extrusionOk="0">
                    <a:moveTo>
                      <a:pt x="239" y="0"/>
                    </a:moveTo>
                    <a:cubicBezTo>
                      <a:pt x="143" y="12"/>
                      <a:pt x="60" y="36"/>
                      <a:pt x="1" y="95"/>
                    </a:cubicBezTo>
                    <a:lnTo>
                      <a:pt x="620" y="298"/>
                    </a:lnTo>
                    <a:cubicBezTo>
                      <a:pt x="572" y="119"/>
                      <a:pt x="417" y="0"/>
                      <a:pt x="23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9" name="Google Shape;729;p2"/>
              <p:cNvSpPr/>
              <p:nvPr/>
            </p:nvSpPr>
            <p:spPr>
              <a:xfrm>
                <a:off x="5298350" y="3516275"/>
                <a:ext cx="276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825" extrusionOk="0">
                    <a:moveTo>
                      <a:pt x="560" y="1"/>
                    </a:moveTo>
                    <a:cubicBezTo>
                      <a:pt x="64" y="1"/>
                      <a:pt x="1" y="767"/>
                      <a:pt x="533" y="824"/>
                    </a:cubicBezTo>
                    <a:lnTo>
                      <a:pt x="604" y="824"/>
                    </a:lnTo>
                    <a:cubicBezTo>
                      <a:pt x="1105" y="777"/>
                      <a:pt x="1105" y="39"/>
                      <a:pt x="604" y="3"/>
                    </a:cubicBezTo>
                    <a:cubicBezTo>
                      <a:pt x="589" y="2"/>
                      <a:pt x="574" y="1"/>
                      <a:pt x="56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0" name="Google Shape;730;p2"/>
              <p:cNvSpPr/>
              <p:nvPr/>
            </p:nvSpPr>
            <p:spPr>
              <a:xfrm>
                <a:off x="5269100" y="3547000"/>
                <a:ext cx="238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53" h="825" extrusionOk="0">
                    <a:moveTo>
                      <a:pt x="548" y="0"/>
                    </a:moveTo>
                    <a:cubicBezTo>
                      <a:pt x="179" y="0"/>
                      <a:pt x="0" y="441"/>
                      <a:pt x="250" y="703"/>
                    </a:cubicBezTo>
                    <a:cubicBezTo>
                      <a:pt x="335" y="787"/>
                      <a:pt x="438" y="825"/>
                      <a:pt x="539" y="825"/>
                    </a:cubicBezTo>
                    <a:cubicBezTo>
                      <a:pt x="751" y="825"/>
                      <a:pt x="953" y="659"/>
                      <a:pt x="953" y="417"/>
                    </a:cubicBezTo>
                    <a:cubicBezTo>
                      <a:pt x="953" y="179"/>
                      <a:pt x="774" y="0"/>
                      <a:pt x="54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1" name="Google Shape;731;p2"/>
              <p:cNvSpPr/>
              <p:nvPr/>
            </p:nvSpPr>
            <p:spPr>
              <a:xfrm>
                <a:off x="5299750" y="3577650"/>
                <a:ext cx="241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8" extrusionOk="0">
                    <a:moveTo>
                      <a:pt x="548" y="1"/>
                    </a:moveTo>
                    <a:cubicBezTo>
                      <a:pt x="191" y="1"/>
                      <a:pt x="1" y="441"/>
                      <a:pt x="251" y="703"/>
                    </a:cubicBezTo>
                    <a:cubicBezTo>
                      <a:pt x="337" y="789"/>
                      <a:pt x="442" y="827"/>
                      <a:pt x="545" y="827"/>
                    </a:cubicBezTo>
                    <a:cubicBezTo>
                      <a:pt x="756" y="827"/>
                      <a:pt x="957" y="665"/>
                      <a:pt x="965" y="417"/>
                    </a:cubicBezTo>
                    <a:cubicBezTo>
                      <a:pt x="965" y="191"/>
                      <a:pt x="775" y="1"/>
                      <a:pt x="54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2" name="Google Shape;732;p2"/>
              <p:cNvSpPr/>
              <p:nvPr/>
            </p:nvSpPr>
            <p:spPr>
              <a:xfrm>
                <a:off x="5269100" y="3608600"/>
                <a:ext cx="23825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53" h="820" extrusionOk="0">
                    <a:moveTo>
                      <a:pt x="548" y="1"/>
                    </a:moveTo>
                    <a:cubicBezTo>
                      <a:pt x="179" y="1"/>
                      <a:pt x="0" y="441"/>
                      <a:pt x="250" y="703"/>
                    </a:cubicBezTo>
                    <a:cubicBezTo>
                      <a:pt x="334" y="783"/>
                      <a:pt x="436" y="819"/>
                      <a:pt x="537" y="819"/>
                    </a:cubicBezTo>
                    <a:cubicBezTo>
                      <a:pt x="749" y="819"/>
                      <a:pt x="953" y="657"/>
                      <a:pt x="953" y="406"/>
                    </a:cubicBezTo>
                    <a:cubicBezTo>
                      <a:pt x="953" y="179"/>
                      <a:pt x="774" y="1"/>
                      <a:pt x="54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3" name="Google Shape;733;p2"/>
              <p:cNvSpPr/>
              <p:nvPr/>
            </p:nvSpPr>
            <p:spPr>
              <a:xfrm>
                <a:off x="5299750" y="3639275"/>
                <a:ext cx="241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8" extrusionOk="0">
                    <a:moveTo>
                      <a:pt x="548" y="0"/>
                    </a:moveTo>
                    <a:cubicBezTo>
                      <a:pt x="191" y="0"/>
                      <a:pt x="1" y="441"/>
                      <a:pt x="251" y="703"/>
                    </a:cubicBezTo>
                    <a:cubicBezTo>
                      <a:pt x="337" y="789"/>
                      <a:pt x="442" y="827"/>
                      <a:pt x="545" y="827"/>
                    </a:cubicBezTo>
                    <a:cubicBezTo>
                      <a:pt x="756" y="827"/>
                      <a:pt x="957" y="665"/>
                      <a:pt x="965" y="417"/>
                    </a:cubicBezTo>
                    <a:lnTo>
                      <a:pt x="965" y="405"/>
                    </a:lnTo>
                    <a:cubicBezTo>
                      <a:pt x="965" y="179"/>
                      <a:pt x="775" y="0"/>
                      <a:pt x="54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4" name="Google Shape;734;p2"/>
              <p:cNvSpPr/>
              <p:nvPr/>
            </p:nvSpPr>
            <p:spPr>
              <a:xfrm>
                <a:off x="5269100" y="3669925"/>
                <a:ext cx="238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53" h="825" extrusionOk="0">
                    <a:moveTo>
                      <a:pt x="548" y="1"/>
                    </a:moveTo>
                    <a:cubicBezTo>
                      <a:pt x="179" y="1"/>
                      <a:pt x="0" y="441"/>
                      <a:pt x="250" y="703"/>
                    </a:cubicBezTo>
                    <a:cubicBezTo>
                      <a:pt x="335" y="787"/>
                      <a:pt x="438" y="825"/>
                      <a:pt x="539" y="825"/>
                    </a:cubicBezTo>
                    <a:cubicBezTo>
                      <a:pt x="751" y="825"/>
                      <a:pt x="953" y="659"/>
                      <a:pt x="953" y="417"/>
                    </a:cubicBezTo>
                    <a:cubicBezTo>
                      <a:pt x="953" y="191"/>
                      <a:pt x="774" y="1"/>
                      <a:pt x="54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5" name="Google Shape;735;p2"/>
              <p:cNvSpPr/>
              <p:nvPr/>
            </p:nvSpPr>
            <p:spPr>
              <a:xfrm>
                <a:off x="5298350" y="3700525"/>
                <a:ext cx="276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825" extrusionOk="0">
                    <a:moveTo>
                      <a:pt x="560" y="1"/>
                    </a:moveTo>
                    <a:cubicBezTo>
                      <a:pt x="65" y="1"/>
                      <a:pt x="1" y="778"/>
                      <a:pt x="533" y="824"/>
                    </a:cubicBezTo>
                    <a:lnTo>
                      <a:pt x="604" y="824"/>
                    </a:lnTo>
                    <a:cubicBezTo>
                      <a:pt x="1105" y="789"/>
                      <a:pt x="1105" y="51"/>
                      <a:pt x="604" y="3"/>
                    </a:cubicBezTo>
                    <a:cubicBezTo>
                      <a:pt x="589" y="2"/>
                      <a:pt x="575" y="1"/>
                      <a:pt x="56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6" name="Google Shape;736;p2"/>
              <p:cNvSpPr/>
              <p:nvPr/>
            </p:nvSpPr>
            <p:spPr>
              <a:xfrm>
                <a:off x="5269100" y="3731550"/>
                <a:ext cx="23825" cy="20475"/>
              </a:xfrm>
              <a:custGeom>
                <a:avLst/>
                <a:gdLst/>
                <a:ahLst/>
                <a:cxnLst/>
                <a:rect l="l" t="t" r="r" b="b"/>
                <a:pathLst>
                  <a:path w="953" h="819" extrusionOk="0">
                    <a:moveTo>
                      <a:pt x="548" y="0"/>
                    </a:moveTo>
                    <a:cubicBezTo>
                      <a:pt x="179" y="0"/>
                      <a:pt x="0" y="441"/>
                      <a:pt x="250" y="703"/>
                    </a:cubicBezTo>
                    <a:cubicBezTo>
                      <a:pt x="334" y="783"/>
                      <a:pt x="436" y="819"/>
                      <a:pt x="537" y="819"/>
                    </a:cubicBezTo>
                    <a:cubicBezTo>
                      <a:pt x="749" y="819"/>
                      <a:pt x="953" y="656"/>
                      <a:pt x="953" y="405"/>
                    </a:cubicBezTo>
                    <a:cubicBezTo>
                      <a:pt x="953" y="179"/>
                      <a:pt x="774" y="0"/>
                      <a:pt x="54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7" name="Google Shape;737;p2"/>
              <p:cNvSpPr/>
              <p:nvPr/>
            </p:nvSpPr>
            <p:spPr>
              <a:xfrm>
                <a:off x="5299750" y="3762200"/>
                <a:ext cx="24150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0" extrusionOk="0">
                    <a:moveTo>
                      <a:pt x="548" y="0"/>
                    </a:moveTo>
                    <a:cubicBezTo>
                      <a:pt x="191" y="0"/>
                      <a:pt x="1" y="441"/>
                      <a:pt x="251" y="703"/>
                    </a:cubicBezTo>
                    <a:cubicBezTo>
                      <a:pt x="335" y="783"/>
                      <a:pt x="438" y="819"/>
                      <a:pt x="539" y="819"/>
                    </a:cubicBezTo>
                    <a:cubicBezTo>
                      <a:pt x="752" y="819"/>
                      <a:pt x="957" y="659"/>
                      <a:pt x="965" y="417"/>
                    </a:cubicBezTo>
                    <a:cubicBezTo>
                      <a:pt x="965" y="191"/>
                      <a:pt x="775" y="0"/>
                      <a:pt x="54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8" name="Google Shape;738;p2"/>
              <p:cNvSpPr/>
              <p:nvPr/>
            </p:nvSpPr>
            <p:spPr>
              <a:xfrm>
                <a:off x="5269100" y="3792850"/>
                <a:ext cx="238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53" h="828" extrusionOk="0">
                    <a:moveTo>
                      <a:pt x="548" y="1"/>
                    </a:moveTo>
                    <a:cubicBezTo>
                      <a:pt x="179" y="1"/>
                      <a:pt x="0" y="453"/>
                      <a:pt x="250" y="703"/>
                    </a:cubicBezTo>
                    <a:cubicBezTo>
                      <a:pt x="336" y="789"/>
                      <a:pt x="441" y="828"/>
                      <a:pt x="544" y="828"/>
                    </a:cubicBezTo>
                    <a:cubicBezTo>
                      <a:pt x="754" y="828"/>
                      <a:pt x="953" y="666"/>
                      <a:pt x="953" y="418"/>
                    </a:cubicBezTo>
                    <a:cubicBezTo>
                      <a:pt x="953" y="191"/>
                      <a:pt x="774" y="13"/>
                      <a:pt x="548" y="13"/>
                    </a:cubicBezTo>
                    <a:lnTo>
                      <a:pt x="548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9" name="Google Shape;739;p2"/>
              <p:cNvSpPr/>
              <p:nvPr/>
            </p:nvSpPr>
            <p:spPr>
              <a:xfrm>
                <a:off x="5299850" y="3823800"/>
                <a:ext cx="24050" cy="20425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17" extrusionOk="0">
                    <a:moveTo>
                      <a:pt x="530" y="1"/>
                    </a:moveTo>
                    <a:cubicBezTo>
                      <a:pt x="182" y="1"/>
                      <a:pt x="0" y="433"/>
                      <a:pt x="247" y="692"/>
                    </a:cubicBezTo>
                    <a:cubicBezTo>
                      <a:pt x="333" y="778"/>
                      <a:pt x="439" y="816"/>
                      <a:pt x="542" y="816"/>
                    </a:cubicBezTo>
                    <a:cubicBezTo>
                      <a:pt x="753" y="816"/>
                      <a:pt x="953" y="657"/>
                      <a:pt x="961" y="418"/>
                    </a:cubicBezTo>
                    <a:cubicBezTo>
                      <a:pt x="961" y="192"/>
                      <a:pt x="771" y="1"/>
                      <a:pt x="544" y="1"/>
                    </a:cubicBezTo>
                    <a:cubicBezTo>
                      <a:pt x="540" y="1"/>
                      <a:pt x="535" y="1"/>
                      <a:pt x="53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0" name="Google Shape;740;p2"/>
              <p:cNvSpPr/>
              <p:nvPr/>
            </p:nvSpPr>
            <p:spPr>
              <a:xfrm>
                <a:off x="5269100" y="3854475"/>
                <a:ext cx="238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53" h="825" extrusionOk="0">
                    <a:moveTo>
                      <a:pt x="548" y="0"/>
                    </a:moveTo>
                    <a:cubicBezTo>
                      <a:pt x="179" y="0"/>
                      <a:pt x="0" y="441"/>
                      <a:pt x="250" y="703"/>
                    </a:cubicBezTo>
                    <a:cubicBezTo>
                      <a:pt x="334" y="787"/>
                      <a:pt x="437" y="824"/>
                      <a:pt x="537" y="824"/>
                    </a:cubicBezTo>
                    <a:cubicBezTo>
                      <a:pt x="750" y="824"/>
                      <a:pt x="953" y="656"/>
                      <a:pt x="953" y="405"/>
                    </a:cubicBezTo>
                    <a:cubicBezTo>
                      <a:pt x="953" y="179"/>
                      <a:pt x="774" y="0"/>
                      <a:pt x="54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1" name="Google Shape;741;p2"/>
              <p:cNvSpPr/>
              <p:nvPr/>
            </p:nvSpPr>
            <p:spPr>
              <a:xfrm>
                <a:off x="5298350" y="3885075"/>
                <a:ext cx="276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825" extrusionOk="0">
                    <a:moveTo>
                      <a:pt x="560" y="1"/>
                    </a:moveTo>
                    <a:cubicBezTo>
                      <a:pt x="65" y="1"/>
                      <a:pt x="1" y="778"/>
                      <a:pt x="533" y="824"/>
                    </a:cubicBezTo>
                    <a:lnTo>
                      <a:pt x="604" y="824"/>
                    </a:lnTo>
                    <a:cubicBezTo>
                      <a:pt x="1105" y="777"/>
                      <a:pt x="1105" y="50"/>
                      <a:pt x="604" y="3"/>
                    </a:cubicBezTo>
                    <a:cubicBezTo>
                      <a:pt x="589" y="1"/>
                      <a:pt x="575" y="1"/>
                      <a:pt x="56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2" name="Google Shape;742;p2"/>
              <p:cNvSpPr/>
              <p:nvPr/>
            </p:nvSpPr>
            <p:spPr>
              <a:xfrm>
                <a:off x="5269100" y="3915800"/>
                <a:ext cx="23825" cy="20675"/>
              </a:xfrm>
              <a:custGeom>
                <a:avLst/>
                <a:gdLst/>
                <a:ahLst/>
                <a:cxnLst/>
                <a:rect l="l" t="t" r="r" b="b"/>
                <a:pathLst>
                  <a:path w="953" h="827" extrusionOk="0">
                    <a:moveTo>
                      <a:pt x="548" y="0"/>
                    </a:moveTo>
                    <a:cubicBezTo>
                      <a:pt x="179" y="0"/>
                      <a:pt x="0" y="453"/>
                      <a:pt x="250" y="703"/>
                    </a:cubicBezTo>
                    <a:cubicBezTo>
                      <a:pt x="336" y="788"/>
                      <a:pt x="441" y="827"/>
                      <a:pt x="544" y="827"/>
                    </a:cubicBezTo>
                    <a:cubicBezTo>
                      <a:pt x="754" y="827"/>
                      <a:pt x="953" y="665"/>
                      <a:pt x="953" y="417"/>
                    </a:cubicBezTo>
                    <a:cubicBezTo>
                      <a:pt x="953" y="191"/>
                      <a:pt x="774" y="0"/>
                      <a:pt x="54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3" name="Google Shape;743;p2"/>
              <p:cNvSpPr/>
              <p:nvPr/>
            </p:nvSpPr>
            <p:spPr>
              <a:xfrm>
                <a:off x="5299750" y="3946450"/>
                <a:ext cx="24150" cy="2080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32" extrusionOk="0">
                    <a:moveTo>
                      <a:pt x="548" y="0"/>
                    </a:moveTo>
                    <a:lnTo>
                      <a:pt x="548" y="12"/>
                    </a:lnTo>
                    <a:cubicBezTo>
                      <a:pt x="191" y="12"/>
                      <a:pt x="1" y="453"/>
                      <a:pt x="251" y="715"/>
                    </a:cubicBezTo>
                    <a:cubicBezTo>
                      <a:pt x="335" y="795"/>
                      <a:pt x="438" y="831"/>
                      <a:pt x="539" y="831"/>
                    </a:cubicBezTo>
                    <a:cubicBezTo>
                      <a:pt x="752" y="831"/>
                      <a:pt x="957" y="671"/>
                      <a:pt x="965" y="429"/>
                    </a:cubicBezTo>
                    <a:cubicBezTo>
                      <a:pt x="965" y="203"/>
                      <a:pt x="787" y="12"/>
                      <a:pt x="5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4" name="Google Shape;744;p2"/>
              <p:cNvSpPr/>
              <p:nvPr/>
            </p:nvSpPr>
            <p:spPr>
              <a:xfrm>
                <a:off x="5269100" y="3977400"/>
                <a:ext cx="238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53" h="825" extrusionOk="0">
                    <a:moveTo>
                      <a:pt x="548" y="1"/>
                    </a:moveTo>
                    <a:cubicBezTo>
                      <a:pt x="179" y="1"/>
                      <a:pt x="0" y="441"/>
                      <a:pt x="250" y="703"/>
                    </a:cubicBezTo>
                    <a:cubicBezTo>
                      <a:pt x="335" y="788"/>
                      <a:pt x="438" y="825"/>
                      <a:pt x="539" y="825"/>
                    </a:cubicBezTo>
                    <a:cubicBezTo>
                      <a:pt x="751" y="825"/>
                      <a:pt x="953" y="659"/>
                      <a:pt x="953" y="417"/>
                    </a:cubicBezTo>
                    <a:cubicBezTo>
                      <a:pt x="953" y="191"/>
                      <a:pt x="774" y="1"/>
                      <a:pt x="54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5" name="Google Shape;745;p2"/>
              <p:cNvSpPr/>
              <p:nvPr/>
            </p:nvSpPr>
            <p:spPr>
              <a:xfrm>
                <a:off x="5298350" y="4008025"/>
                <a:ext cx="27625" cy="20600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824" extrusionOk="0">
                    <a:moveTo>
                      <a:pt x="560" y="0"/>
                    </a:moveTo>
                    <a:cubicBezTo>
                      <a:pt x="65" y="0"/>
                      <a:pt x="1" y="777"/>
                      <a:pt x="533" y="824"/>
                    </a:cubicBezTo>
                    <a:lnTo>
                      <a:pt x="604" y="824"/>
                    </a:lnTo>
                    <a:cubicBezTo>
                      <a:pt x="1105" y="788"/>
                      <a:pt x="1105" y="50"/>
                      <a:pt x="604" y="2"/>
                    </a:cubicBezTo>
                    <a:cubicBezTo>
                      <a:pt x="589" y="1"/>
                      <a:pt x="575" y="0"/>
                      <a:pt x="5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6" name="Google Shape;746;p2"/>
              <p:cNvSpPr/>
              <p:nvPr/>
            </p:nvSpPr>
            <p:spPr>
              <a:xfrm>
                <a:off x="5269100" y="4039025"/>
                <a:ext cx="238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53" h="825" extrusionOk="0">
                    <a:moveTo>
                      <a:pt x="548" y="0"/>
                    </a:moveTo>
                    <a:cubicBezTo>
                      <a:pt x="179" y="0"/>
                      <a:pt x="0" y="441"/>
                      <a:pt x="250" y="703"/>
                    </a:cubicBezTo>
                    <a:cubicBezTo>
                      <a:pt x="335" y="787"/>
                      <a:pt x="438" y="825"/>
                      <a:pt x="539" y="825"/>
                    </a:cubicBezTo>
                    <a:cubicBezTo>
                      <a:pt x="751" y="825"/>
                      <a:pt x="953" y="659"/>
                      <a:pt x="953" y="417"/>
                    </a:cubicBezTo>
                    <a:cubicBezTo>
                      <a:pt x="953" y="179"/>
                      <a:pt x="774" y="0"/>
                      <a:pt x="54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7" name="Google Shape;747;p2"/>
              <p:cNvSpPr/>
              <p:nvPr/>
            </p:nvSpPr>
            <p:spPr>
              <a:xfrm>
                <a:off x="5299850" y="4069675"/>
                <a:ext cx="240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28" extrusionOk="0">
                    <a:moveTo>
                      <a:pt x="530" y="0"/>
                    </a:moveTo>
                    <a:cubicBezTo>
                      <a:pt x="171" y="0"/>
                      <a:pt x="0" y="433"/>
                      <a:pt x="247" y="703"/>
                    </a:cubicBezTo>
                    <a:cubicBezTo>
                      <a:pt x="333" y="789"/>
                      <a:pt x="438" y="827"/>
                      <a:pt x="541" y="827"/>
                    </a:cubicBezTo>
                    <a:cubicBezTo>
                      <a:pt x="752" y="827"/>
                      <a:pt x="953" y="665"/>
                      <a:pt x="961" y="417"/>
                    </a:cubicBezTo>
                    <a:cubicBezTo>
                      <a:pt x="961" y="191"/>
                      <a:pt x="771" y="1"/>
                      <a:pt x="544" y="1"/>
                    </a:cubicBezTo>
                    <a:cubicBezTo>
                      <a:pt x="540" y="0"/>
                      <a:pt x="535" y="0"/>
                      <a:pt x="53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8" name="Google Shape;748;p2"/>
              <p:cNvSpPr/>
              <p:nvPr/>
            </p:nvSpPr>
            <p:spPr>
              <a:xfrm>
                <a:off x="5269100" y="4100325"/>
                <a:ext cx="238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53" h="828" extrusionOk="0">
                    <a:moveTo>
                      <a:pt x="548" y="1"/>
                    </a:moveTo>
                    <a:cubicBezTo>
                      <a:pt x="179" y="1"/>
                      <a:pt x="0" y="453"/>
                      <a:pt x="250" y="703"/>
                    </a:cubicBezTo>
                    <a:cubicBezTo>
                      <a:pt x="336" y="789"/>
                      <a:pt x="441" y="828"/>
                      <a:pt x="544" y="828"/>
                    </a:cubicBezTo>
                    <a:cubicBezTo>
                      <a:pt x="754" y="828"/>
                      <a:pt x="953" y="666"/>
                      <a:pt x="953" y="418"/>
                    </a:cubicBezTo>
                    <a:cubicBezTo>
                      <a:pt x="953" y="191"/>
                      <a:pt x="774" y="13"/>
                      <a:pt x="548" y="13"/>
                    </a:cubicBezTo>
                    <a:lnTo>
                      <a:pt x="548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9" name="Google Shape;749;p2"/>
              <p:cNvSpPr/>
              <p:nvPr/>
            </p:nvSpPr>
            <p:spPr>
              <a:xfrm>
                <a:off x="5299850" y="4131275"/>
                <a:ext cx="24050" cy="20425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17" extrusionOk="0">
                    <a:moveTo>
                      <a:pt x="530" y="1"/>
                    </a:moveTo>
                    <a:cubicBezTo>
                      <a:pt x="182" y="1"/>
                      <a:pt x="0" y="433"/>
                      <a:pt x="247" y="692"/>
                    </a:cubicBezTo>
                    <a:cubicBezTo>
                      <a:pt x="333" y="778"/>
                      <a:pt x="438" y="816"/>
                      <a:pt x="541" y="816"/>
                    </a:cubicBezTo>
                    <a:cubicBezTo>
                      <a:pt x="752" y="816"/>
                      <a:pt x="953" y="654"/>
                      <a:pt x="961" y="406"/>
                    </a:cubicBezTo>
                    <a:cubicBezTo>
                      <a:pt x="961" y="192"/>
                      <a:pt x="771" y="1"/>
                      <a:pt x="544" y="1"/>
                    </a:cubicBezTo>
                    <a:cubicBezTo>
                      <a:pt x="540" y="1"/>
                      <a:pt x="535" y="1"/>
                      <a:pt x="53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0" name="Google Shape;750;p2"/>
              <p:cNvSpPr/>
              <p:nvPr/>
            </p:nvSpPr>
            <p:spPr>
              <a:xfrm>
                <a:off x="5268875" y="4161950"/>
                <a:ext cx="24050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20" extrusionOk="0">
                    <a:moveTo>
                      <a:pt x="543" y="0"/>
                    </a:moveTo>
                    <a:cubicBezTo>
                      <a:pt x="183" y="0"/>
                      <a:pt x="1" y="444"/>
                      <a:pt x="259" y="703"/>
                    </a:cubicBezTo>
                    <a:cubicBezTo>
                      <a:pt x="343" y="783"/>
                      <a:pt x="445" y="819"/>
                      <a:pt x="546" y="819"/>
                    </a:cubicBezTo>
                    <a:cubicBezTo>
                      <a:pt x="758" y="819"/>
                      <a:pt x="962" y="656"/>
                      <a:pt x="962" y="405"/>
                    </a:cubicBezTo>
                    <a:cubicBezTo>
                      <a:pt x="962" y="179"/>
                      <a:pt x="783" y="1"/>
                      <a:pt x="557" y="1"/>
                    </a:cubicBezTo>
                    <a:cubicBezTo>
                      <a:pt x="552" y="0"/>
                      <a:pt x="548" y="0"/>
                      <a:pt x="54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1" name="Google Shape;751;p2"/>
              <p:cNvSpPr/>
              <p:nvPr/>
            </p:nvSpPr>
            <p:spPr>
              <a:xfrm>
                <a:off x="5298350" y="4192550"/>
                <a:ext cx="276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825" extrusionOk="0">
                    <a:moveTo>
                      <a:pt x="560" y="1"/>
                    </a:moveTo>
                    <a:cubicBezTo>
                      <a:pt x="65" y="1"/>
                      <a:pt x="1" y="778"/>
                      <a:pt x="533" y="824"/>
                    </a:cubicBezTo>
                    <a:lnTo>
                      <a:pt x="604" y="824"/>
                    </a:lnTo>
                    <a:cubicBezTo>
                      <a:pt x="1105" y="777"/>
                      <a:pt x="1105" y="51"/>
                      <a:pt x="604" y="3"/>
                    </a:cubicBezTo>
                    <a:cubicBezTo>
                      <a:pt x="589" y="2"/>
                      <a:pt x="575" y="1"/>
                      <a:pt x="56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2" name="Google Shape;752;p2"/>
              <p:cNvSpPr/>
              <p:nvPr/>
            </p:nvSpPr>
            <p:spPr>
              <a:xfrm>
                <a:off x="5244100" y="3527350"/>
                <a:ext cx="18175" cy="9550"/>
              </a:xfrm>
              <a:custGeom>
                <a:avLst/>
                <a:gdLst/>
                <a:ahLst/>
                <a:cxnLst/>
                <a:rect l="l" t="t" r="r" b="b"/>
                <a:pathLst>
                  <a:path w="727" h="382" extrusionOk="0">
                    <a:moveTo>
                      <a:pt x="727" y="0"/>
                    </a:moveTo>
                    <a:lnTo>
                      <a:pt x="0" y="215"/>
                    </a:lnTo>
                    <a:cubicBezTo>
                      <a:pt x="72" y="322"/>
                      <a:pt x="191" y="370"/>
                      <a:pt x="322" y="381"/>
                    </a:cubicBezTo>
                    <a:cubicBezTo>
                      <a:pt x="524" y="370"/>
                      <a:pt x="703" y="215"/>
                      <a:pt x="72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3" name="Google Shape;753;p2"/>
              <p:cNvSpPr/>
              <p:nvPr/>
            </p:nvSpPr>
            <p:spPr>
              <a:xfrm>
                <a:off x="5207175" y="3547000"/>
                <a:ext cx="28600" cy="20250"/>
              </a:xfrm>
              <a:custGeom>
                <a:avLst/>
                <a:gdLst/>
                <a:ahLst/>
                <a:cxnLst/>
                <a:rect l="l" t="t" r="r" b="b"/>
                <a:pathLst>
                  <a:path w="1144" h="810" extrusionOk="0">
                    <a:moveTo>
                      <a:pt x="561" y="0"/>
                    </a:moveTo>
                    <a:cubicBezTo>
                      <a:pt x="1" y="12"/>
                      <a:pt x="60" y="810"/>
                      <a:pt x="572" y="810"/>
                    </a:cubicBezTo>
                    <a:cubicBezTo>
                      <a:pt x="1084" y="810"/>
                      <a:pt x="1144" y="12"/>
                      <a:pt x="58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4" name="Google Shape;754;p2"/>
              <p:cNvSpPr/>
              <p:nvPr/>
            </p:nvSpPr>
            <p:spPr>
              <a:xfrm>
                <a:off x="5238150" y="3577650"/>
                <a:ext cx="241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5" extrusionOk="0">
                    <a:moveTo>
                      <a:pt x="560" y="1"/>
                    </a:moveTo>
                    <a:cubicBezTo>
                      <a:pt x="191" y="1"/>
                      <a:pt x="0" y="441"/>
                      <a:pt x="262" y="703"/>
                    </a:cubicBezTo>
                    <a:cubicBezTo>
                      <a:pt x="347" y="788"/>
                      <a:pt x="450" y="825"/>
                      <a:pt x="550" y="825"/>
                    </a:cubicBezTo>
                    <a:cubicBezTo>
                      <a:pt x="762" y="825"/>
                      <a:pt x="965" y="659"/>
                      <a:pt x="965" y="417"/>
                    </a:cubicBezTo>
                    <a:cubicBezTo>
                      <a:pt x="965" y="179"/>
                      <a:pt x="786" y="1"/>
                      <a:pt x="56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5" name="Google Shape;755;p2"/>
              <p:cNvSpPr/>
              <p:nvPr/>
            </p:nvSpPr>
            <p:spPr>
              <a:xfrm>
                <a:off x="5207475" y="3608600"/>
                <a:ext cx="24150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0" extrusionOk="0">
                    <a:moveTo>
                      <a:pt x="549" y="1"/>
                    </a:moveTo>
                    <a:cubicBezTo>
                      <a:pt x="191" y="1"/>
                      <a:pt x="1" y="441"/>
                      <a:pt x="263" y="703"/>
                    </a:cubicBezTo>
                    <a:cubicBezTo>
                      <a:pt x="347" y="783"/>
                      <a:pt x="449" y="819"/>
                      <a:pt x="549" y="819"/>
                    </a:cubicBezTo>
                    <a:cubicBezTo>
                      <a:pt x="762" y="819"/>
                      <a:pt x="965" y="657"/>
                      <a:pt x="965" y="406"/>
                    </a:cubicBezTo>
                    <a:cubicBezTo>
                      <a:pt x="965" y="191"/>
                      <a:pt x="787" y="1"/>
                      <a:pt x="57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6" name="Google Shape;756;p2"/>
              <p:cNvSpPr/>
              <p:nvPr/>
            </p:nvSpPr>
            <p:spPr>
              <a:xfrm>
                <a:off x="5239025" y="3639275"/>
                <a:ext cx="28025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121" h="822" extrusionOk="0">
                    <a:moveTo>
                      <a:pt x="525" y="0"/>
                    </a:moveTo>
                    <a:cubicBezTo>
                      <a:pt x="1" y="48"/>
                      <a:pt x="37" y="822"/>
                      <a:pt x="561" y="822"/>
                    </a:cubicBezTo>
                    <a:cubicBezTo>
                      <a:pt x="1072" y="822"/>
                      <a:pt x="1120" y="48"/>
                      <a:pt x="59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7" name="Google Shape;757;p2"/>
              <p:cNvSpPr/>
              <p:nvPr/>
            </p:nvSpPr>
            <p:spPr>
              <a:xfrm>
                <a:off x="5207775" y="3669925"/>
                <a:ext cx="24150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5" extrusionOk="0">
                    <a:moveTo>
                      <a:pt x="560" y="1"/>
                    </a:moveTo>
                    <a:cubicBezTo>
                      <a:pt x="191" y="1"/>
                      <a:pt x="1" y="441"/>
                      <a:pt x="263" y="703"/>
                    </a:cubicBezTo>
                    <a:cubicBezTo>
                      <a:pt x="347" y="787"/>
                      <a:pt x="450" y="825"/>
                      <a:pt x="551" y="825"/>
                    </a:cubicBezTo>
                    <a:cubicBezTo>
                      <a:pt x="763" y="825"/>
                      <a:pt x="965" y="659"/>
                      <a:pt x="965" y="417"/>
                    </a:cubicBezTo>
                    <a:cubicBezTo>
                      <a:pt x="965" y="191"/>
                      <a:pt x="787" y="1"/>
                      <a:pt x="56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8" name="Google Shape;758;p2"/>
              <p:cNvSpPr/>
              <p:nvPr/>
            </p:nvSpPr>
            <p:spPr>
              <a:xfrm>
                <a:off x="5238450" y="3700575"/>
                <a:ext cx="241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8" extrusionOk="0">
                    <a:moveTo>
                      <a:pt x="560" y="1"/>
                    </a:moveTo>
                    <a:cubicBezTo>
                      <a:pt x="191" y="1"/>
                      <a:pt x="0" y="453"/>
                      <a:pt x="262" y="703"/>
                    </a:cubicBezTo>
                    <a:cubicBezTo>
                      <a:pt x="348" y="789"/>
                      <a:pt x="453" y="828"/>
                      <a:pt x="555" y="828"/>
                    </a:cubicBezTo>
                    <a:cubicBezTo>
                      <a:pt x="765" y="828"/>
                      <a:pt x="965" y="666"/>
                      <a:pt x="965" y="418"/>
                    </a:cubicBezTo>
                    <a:cubicBezTo>
                      <a:pt x="965" y="191"/>
                      <a:pt x="786" y="1"/>
                      <a:pt x="56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9" name="Google Shape;759;p2"/>
              <p:cNvSpPr/>
              <p:nvPr/>
            </p:nvSpPr>
            <p:spPr>
              <a:xfrm>
                <a:off x="5207775" y="3731550"/>
                <a:ext cx="24150" cy="2047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19" extrusionOk="0">
                    <a:moveTo>
                      <a:pt x="560" y="0"/>
                    </a:moveTo>
                    <a:cubicBezTo>
                      <a:pt x="191" y="0"/>
                      <a:pt x="1" y="441"/>
                      <a:pt x="263" y="703"/>
                    </a:cubicBezTo>
                    <a:cubicBezTo>
                      <a:pt x="347" y="783"/>
                      <a:pt x="449" y="819"/>
                      <a:pt x="549" y="819"/>
                    </a:cubicBezTo>
                    <a:cubicBezTo>
                      <a:pt x="762" y="819"/>
                      <a:pt x="965" y="656"/>
                      <a:pt x="965" y="405"/>
                    </a:cubicBezTo>
                    <a:cubicBezTo>
                      <a:pt x="965" y="179"/>
                      <a:pt x="787" y="0"/>
                      <a:pt x="5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0" name="Google Shape;760;p2"/>
              <p:cNvSpPr/>
              <p:nvPr/>
            </p:nvSpPr>
            <p:spPr>
              <a:xfrm>
                <a:off x="5238750" y="3762200"/>
                <a:ext cx="238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53" h="825" extrusionOk="0">
                    <a:moveTo>
                      <a:pt x="548" y="0"/>
                    </a:moveTo>
                    <a:cubicBezTo>
                      <a:pt x="179" y="0"/>
                      <a:pt x="0" y="441"/>
                      <a:pt x="250" y="703"/>
                    </a:cubicBezTo>
                    <a:cubicBezTo>
                      <a:pt x="334" y="787"/>
                      <a:pt x="436" y="824"/>
                      <a:pt x="537" y="824"/>
                    </a:cubicBezTo>
                    <a:cubicBezTo>
                      <a:pt x="749" y="824"/>
                      <a:pt x="953" y="656"/>
                      <a:pt x="953" y="405"/>
                    </a:cubicBezTo>
                    <a:cubicBezTo>
                      <a:pt x="953" y="179"/>
                      <a:pt x="774" y="0"/>
                      <a:pt x="54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1" name="Google Shape;761;p2"/>
              <p:cNvSpPr/>
              <p:nvPr/>
            </p:nvSpPr>
            <p:spPr>
              <a:xfrm>
                <a:off x="5207775" y="3792850"/>
                <a:ext cx="241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8" extrusionOk="0">
                    <a:moveTo>
                      <a:pt x="560" y="1"/>
                    </a:moveTo>
                    <a:cubicBezTo>
                      <a:pt x="191" y="1"/>
                      <a:pt x="1" y="453"/>
                      <a:pt x="263" y="703"/>
                    </a:cubicBezTo>
                    <a:cubicBezTo>
                      <a:pt x="349" y="789"/>
                      <a:pt x="454" y="828"/>
                      <a:pt x="556" y="828"/>
                    </a:cubicBezTo>
                    <a:cubicBezTo>
                      <a:pt x="766" y="828"/>
                      <a:pt x="965" y="666"/>
                      <a:pt x="965" y="418"/>
                    </a:cubicBezTo>
                    <a:cubicBezTo>
                      <a:pt x="965" y="191"/>
                      <a:pt x="787" y="13"/>
                      <a:pt x="560" y="13"/>
                    </a:cubicBezTo>
                    <a:lnTo>
                      <a:pt x="56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2" name="Google Shape;762;p2"/>
              <p:cNvSpPr/>
              <p:nvPr/>
            </p:nvSpPr>
            <p:spPr>
              <a:xfrm>
                <a:off x="5238750" y="3823825"/>
                <a:ext cx="23825" cy="20475"/>
              </a:xfrm>
              <a:custGeom>
                <a:avLst/>
                <a:gdLst/>
                <a:ahLst/>
                <a:cxnLst/>
                <a:rect l="l" t="t" r="r" b="b"/>
                <a:pathLst>
                  <a:path w="953" h="819" extrusionOk="0">
                    <a:moveTo>
                      <a:pt x="548" y="0"/>
                    </a:moveTo>
                    <a:cubicBezTo>
                      <a:pt x="179" y="0"/>
                      <a:pt x="0" y="441"/>
                      <a:pt x="250" y="703"/>
                    </a:cubicBezTo>
                    <a:cubicBezTo>
                      <a:pt x="334" y="783"/>
                      <a:pt x="436" y="819"/>
                      <a:pt x="536" y="819"/>
                    </a:cubicBezTo>
                    <a:cubicBezTo>
                      <a:pt x="749" y="819"/>
                      <a:pt x="953" y="656"/>
                      <a:pt x="953" y="405"/>
                    </a:cubicBezTo>
                    <a:cubicBezTo>
                      <a:pt x="953" y="179"/>
                      <a:pt x="774" y="0"/>
                      <a:pt x="54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3" name="Google Shape;763;p2"/>
              <p:cNvSpPr/>
              <p:nvPr/>
            </p:nvSpPr>
            <p:spPr>
              <a:xfrm>
                <a:off x="5207775" y="3854475"/>
                <a:ext cx="24150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5" extrusionOk="0">
                    <a:moveTo>
                      <a:pt x="560" y="0"/>
                    </a:moveTo>
                    <a:cubicBezTo>
                      <a:pt x="191" y="0"/>
                      <a:pt x="1" y="441"/>
                      <a:pt x="263" y="703"/>
                    </a:cubicBezTo>
                    <a:cubicBezTo>
                      <a:pt x="347" y="787"/>
                      <a:pt x="449" y="824"/>
                      <a:pt x="549" y="824"/>
                    </a:cubicBezTo>
                    <a:cubicBezTo>
                      <a:pt x="762" y="824"/>
                      <a:pt x="965" y="656"/>
                      <a:pt x="965" y="405"/>
                    </a:cubicBezTo>
                    <a:cubicBezTo>
                      <a:pt x="965" y="179"/>
                      <a:pt x="787" y="0"/>
                      <a:pt x="5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4" name="Google Shape;764;p2"/>
              <p:cNvSpPr/>
              <p:nvPr/>
            </p:nvSpPr>
            <p:spPr>
              <a:xfrm>
                <a:off x="5238750" y="3885125"/>
                <a:ext cx="23825" cy="20650"/>
              </a:xfrm>
              <a:custGeom>
                <a:avLst/>
                <a:gdLst/>
                <a:ahLst/>
                <a:cxnLst/>
                <a:rect l="l" t="t" r="r" b="b"/>
                <a:pathLst>
                  <a:path w="953" h="826" extrusionOk="0">
                    <a:moveTo>
                      <a:pt x="548" y="1"/>
                    </a:moveTo>
                    <a:cubicBezTo>
                      <a:pt x="179" y="1"/>
                      <a:pt x="0" y="441"/>
                      <a:pt x="250" y="703"/>
                    </a:cubicBezTo>
                    <a:cubicBezTo>
                      <a:pt x="334" y="788"/>
                      <a:pt x="437" y="825"/>
                      <a:pt x="538" y="825"/>
                    </a:cubicBezTo>
                    <a:cubicBezTo>
                      <a:pt x="750" y="825"/>
                      <a:pt x="953" y="660"/>
                      <a:pt x="953" y="417"/>
                    </a:cubicBezTo>
                    <a:cubicBezTo>
                      <a:pt x="953" y="191"/>
                      <a:pt x="774" y="1"/>
                      <a:pt x="54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5" name="Google Shape;765;p2"/>
              <p:cNvSpPr/>
              <p:nvPr/>
            </p:nvSpPr>
            <p:spPr>
              <a:xfrm>
                <a:off x="5207775" y="3915800"/>
                <a:ext cx="24150" cy="2067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7" extrusionOk="0">
                    <a:moveTo>
                      <a:pt x="560" y="0"/>
                    </a:moveTo>
                    <a:cubicBezTo>
                      <a:pt x="191" y="0"/>
                      <a:pt x="1" y="453"/>
                      <a:pt x="263" y="703"/>
                    </a:cubicBezTo>
                    <a:cubicBezTo>
                      <a:pt x="349" y="788"/>
                      <a:pt x="454" y="827"/>
                      <a:pt x="556" y="827"/>
                    </a:cubicBezTo>
                    <a:cubicBezTo>
                      <a:pt x="766" y="827"/>
                      <a:pt x="965" y="665"/>
                      <a:pt x="965" y="417"/>
                    </a:cubicBezTo>
                    <a:cubicBezTo>
                      <a:pt x="965" y="191"/>
                      <a:pt x="787" y="0"/>
                      <a:pt x="5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6" name="Google Shape;766;p2"/>
              <p:cNvSpPr/>
              <p:nvPr/>
            </p:nvSpPr>
            <p:spPr>
              <a:xfrm>
                <a:off x="5239325" y="3946750"/>
                <a:ext cx="2800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822" extrusionOk="0">
                    <a:moveTo>
                      <a:pt x="525" y="0"/>
                    </a:moveTo>
                    <a:cubicBezTo>
                      <a:pt x="1" y="48"/>
                      <a:pt x="37" y="822"/>
                      <a:pt x="560" y="822"/>
                    </a:cubicBezTo>
                    <a:cubicBezTo>
                      <a:pt x="1084" y="822"/>
                      <a:pt x="1120" y="48"/>
                      <a:pt x="59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7" name="Google Shape;767;p2"/>
              <p:cNvSpPr/>
              <p:nvPr/>
            </p:nvSpPr>
            <p:spPr>
              <a:xfrm>
                <a:off x="5207775" y="3977400"/>
                <a:ext cx="24150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5" extrusionOk="0">
                    <a:moveTo>
                      <a:pt x="560" y="1"/>
                    </a:moveTo>
                    <a:cubicBezTo>
                      <a:pt x="191" y="1"/>
                      <a:pt x="1" y="441"/>
                      <a:pt x="263" y="703"/>
                    </a:cubicBezTo>
                    <a:cubicBezTo>
                      <a:pt x="347" y="788"/>
                      <a:pt x="450" y="825"/>
                      <a:pt x="551" y="825"/>
                    </a:cubicBezTo>
                    <a:cubicBezTo>
                      <a:pt x="763" y="825"/>
                      <a:pt x="965" y="659"/>
                      <a:pt x="965" y="417"/>
                    </a:cubicBezTo>
                    <a:cubicBezTo>
                      <a:pt x="965" y="191"/>
                      <a:pt x="787" y="1"/>
                      <a:pt x="56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8" name="Google Shape;768;p2"/>
              <p:cNvSpPr/>
              <p:nvPr/>
            </p:nvSpPr>
            <p:spPr>
              <a:xfrm>
                <a:off x="5238750" y="4008075"/>
                <a:ext cx="23825" cy="20675"/>
              </a:xfrm>
              <a:custGeom>
                <a:avLst/>
                <a:gdLst/>
                <a:ahLst/>
                <a:cxnLst/>
                <a:rect l="l" t="t" r="r" b="b"/>
                <a:pathLst>
                  <a:path w="953" h="827" extrusionOk="0">
                    <a:moveTo>
                      <a:pt x="548" y="0"/>
                    </a:moveTo>
                    <a:cubicBezTo>
                      <a:pt x="179" y="0"/>
                      <a:pt x="0" y="452"/>
                      <a:pt x="250" y="702"/>
                    </a:cubicBezTo>
                    <a:cubicBezTo>
                      <a:pt x="336" y="788"/>
                      <a:pt x="441" y="827"/>
                      <a:pt x="543" y="827"/>
                    </a:cubicBezTo>
                    <a:cubicBezTo>
                      <a:pt x="753" y="827"/>
                      <a:pt x="953" y="665"/>
                      <a:pt x="953" y="417"/>
                    </a:cubicBezTo>
                    <a:cubicBezTo>
                      <a:pt x="953" y="191"/>
                      <a:pt x="774" y="0"/>
                      <a:pt x="54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9" name="Google Shape;769;p2"/>
              <p:cNvSpPr/>
              <p:nvPr/>
            </p:nvSpPr>
            <p:spPr>
              <a:xfrm>
                <a:off x="5207775" y="4039025"/>
                <a:ext cx="24150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5" extrusionOk="0">
                    <a:moveTo>
                      <a:pt x="560" y="0"/>
                    </a:moveTo>
                    <a:cubicBezTo>
                      <a:pt x="191" y="0"/>
                      <a:pt x="1" y="441"/>
                      <a:pt x="263" y="703"/>
                    </a:cubicBezTo>
                    <a:cubicBezTo>
                      <a:pt x="347" y="787"/>
                      <a:pt x="450" y="825"/>
                      <a:pt x="551" y="825"/>
                    </a:cubicBezTo>
                    <a:cubicBezTo>
                      <a:pt x="763" y="825"/>
                      <a:pt x="965" y="659"/>
                      <a:pt x="965" y="417"/>
                    </a:cubicBezTo>
                    <a:cubicBezTo>
                      <a:pt x="965" y="179"/>
                      <a:pt x="787" y="0"/>
                      <a:pt x="5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0" name="Google Shape;770;p2"/>
              <p:cNvSpPr/>
              <p:nvPr/>
            </p:nvSpPr>
            <p:spPr>
              <a:xfrm>
                <a:off x="5238450" y="4069675"/>
                <a:ext cx="241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5" extrusionOk="0">
                    <a:moveTo>
                      <a:pt x="560" y="1"/>
                    </a:moveTo>
                    <a:cubicBezTo>
                      <a:pt x="191" y="1"/>
                      <a:pt x="0" y="441"/>
                      <a:pt x="262" y="703"/>
                    </a:cubicBezTo>
                    <a:cubicBezTo>
                      <a:pt x="346" y="787"/>
                      <a:pt x="448" y="825"/>
                      <a:pt x="549" y="825"/>
                    </a:cubicBezTo>
                    <a:cubicBezTo>
                      <a:pt x="761" y="825"/>
                      <a:pt x="965" y="656"/>
                      <a:pt x="965" y="405"/>
                    </a:cubicBezTo>
                    <a:cubicBezTo>
                      <a:pt x="965" y="179"/>
                      <a:pt x="786" y="1"/>
                      <a:pt x="56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1" name="Google Shape;771;p2"/>
              <p:cNvSpPr/>
              <p:nvPr/>
            </p:nvSpPr>
            <p:spPr>
              <a:xfrm>
                <a:off x="5207775" y="4100325"/>
                <a:ext cx="241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8" extrusionOk="0">
                    <a:moveTo>
                      <a:pt x="560" y="1"/>
                    </a:moveTo>
                    <a:cubicBezTo>
                      <a:pt x="191" y="1"/>
                      <a:pt x="1" y="453"/>
                      <a:pt x="263" y="703"/>
                    </a:cubicBezTo>
                    <a:cubicBezTo>
                      <a:pt x="349" y="789"/>
                      <a:pt x="454" y="828"/>
                      <a:pt x="556" y="828"/>
                    </a:cubicBezTo>
                    <a:cubicBezTo>
                      <a:pt x="766" y="828"/>
                      <a:pt x="965" y="666"/>
                      <a:pt x="965" y="418"/>
                    </a:cubicBezTo>
                    <a:cubicBezTo>
                      <a:pt x="965" y="191"/>
                      <a:pt x="787" y="13"/>
                      <a:pt x="560" y="13"/>
                    </a:cubicBezTo>
                    <a:lnTo>
                      <a:pt x="56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2" name="Google Shape;772;p2"/>
              <p:cNvSpPr/>
              <p:nvPr/>
            </p:nvSpPr>
            <p:spPr>
              <a:xfrm>
                <a:off x="5239325" y="4131075"/>
                <a:ext cx="28000" cy="20475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819" extrusionOk="0">
                    <a:moveTo>
                      <a:pt x="560" y="0"/>
                    </a:moveTo>
                    <a:cubicBezTo>
                      <a:pt x="549" y="0"/>
                      <a:pt x="537" y="3"/>
                      <a:pt x="525" y="9"/>
                    </a:cubicBezTo>
                    <a:cubicBezTo>
                      <a:pt x="1" y="57"/>
                      <a:pt x="37" y="819"/>
                      <a:pt x="560" y="819"/>
                    </a:cubicBezTo>
                    <a:cubicBezTo>
                      <a:pt x="1084" y="819"/>
                      <a:pt x="1120" y="57"/>
                      <a:pt x="596" y="9"/>
                    </a:cubicBezTo>
                    <a:cubicBezTo>
                      <a:pt x="584" y="3"/>
                      <a:pt x="572" y="0"/>
                      <a:pt x="5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3" name="Google Shape;773;p2"/>
              <p:cNvSpPr/>
              <p:nvPr/>
            </p:nvSpPr>
            <p:spPr>
              <a:xfrm>
                <a:off x="5207875" y="4161950"/>
                <a:ext cx="24050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20" extrusionOk="0">
                    <a:moveTo>
                      <a:pt x="542" y="0"/>
                    </a:moveTo>
                    <a:cubicBezTo>
                      <a:pt x="182" y="0"/>
                      <a:pt x="0" y="444"/>
                      <a:pt x="259" y="703"/>
                    </a:cubicBezTo>
                    <a:cubicBezTo>
                      <a:pt x="343" y="783"/>
                      <a:pt x="445" y="819"/>
                      <a:pt x="545" y="819"/>
                    </a:cubicBezTo>
                    <a:cubicBezTo>
                      <a:pt x="758" y="819"/>
                      <a:pt x="961" y="656"/>
                      <a:pt x="961" y="405"/>
                    </a:cubicBezTo>
                    <a:cubicBezTo>
                      <a:pt x="961" y="179"/>
                      <a:pt x="783" y="1"/>
                      <a:pt x="556" y="1"/>
                    </a:cubicBezTo>
                    <a:cubicBezTo>
                      <a:pt x="552" y="0"/>
                      <a:pt x="547" y="0"/>
                      <a:pt x="54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4" name="Google Shape;774;p2"/>
              <p:cNvSpPr/>
              <p:nvPr/>
            </p:nvSpPr>
            <p:spPr>
              <a:xfrm>
                <a:off x="5246775" y="4192600"/>
                <a:ext cx="15200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608" h="287" extrusionOk="0">
                    <a:moveTo>
                      <a:pt x="215" y="1"/>
                    </a:moveTo>
                    <a:cubicBezTo>
                      <a:pt x="217" y="1"/>
                      <a:pt x="219" y="1"/>
                      <a:pt x="221" y="1"/>
                    </a:cubicBezTo>
                    <a:lnTo>
                      <a:pt x="221" y="1"/>
                    </a:lnTo>
                    <a:cubicBezTo>
                      <a:pt x="223" y="1"/>
                      <a:pt x="225" y="1"/>
                      <a:pt x="227" y="1"/>
                    </a:cubicBezTo>
                    <a:close/>
                    <a:moveTo>
                      <a:pt x="221" y="1"/>
                    </a:moveTo>
                    <a:cubicBezTo>
                      <a:pt x="140" y="2"/>
                      <a:pt x="59" y="38"/>
                      <a:pt x="0" y="84"/>
                    </a:cubicBezTo>
                    <a:lnTo>
                      <a:pt x="608" y="287"/>
                    </a:lnTo>
                    <a:cubicBezTo>
                      <a:pt x="561" y="122"/>
                      <a:pt x="397" y="4"/>
                      <a:pt x="22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5" name="Google Shape;775;p2"/>
              <p:cNvSpPr/>
              <p:nvPr/>
            </p:nvSpPr>
            <p:spPr>
              <a:xfrm>
                <a:off x="5177125" y="3577650"/>
                <a:ext cx="241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5" extrusionOk="0">
                    <a:moveTo>
                      <a:pt x="548" y="1"/>
                    </a:moveTo>
                    <a:cubicBezTo>
                      <a:pt x="191" y="1"/>
                      <a:pt x="0" y="441"/>
                      <a:pt x="262" y="703"/>
                    </a:cubicBezTo>
                    <a:cubicBezTo>
                      <a:pt x="347" y="788"/>
                      <a:pt x="450" y="825"/>
                      <a:pt x="551" y="825"/>
                    </a:cubicBezTo>
                    <a:cubicBezTo>
                      <a:pt x="762" y="825"/>
                      <a:pt x="965" y="659"/>
                      <a:pt x="965" y="417"/>
                    </a:cubicBezTo>
                    <a:cubicBezTo>
                      <a:pt x="965" y="179"/>
                      <a:pt x="774" y="1"/>
                      <a:pt x="54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6" name="Google Shape;776;p2"/>
              <p:cNvSpPr/>
              <p:nvPr/>
            </p:nvSpPr>
            <p:spPr>
              <a:xfrm>
                <a:off x="5146475" y="3608600"/>
                <a:ext cx="23825" cy="20425"/>
              </a:xfrm>
              <a:custGeom>
                <a:avLst/>
                <a:gdLst/>
                <a:ahLst/>
                <a:cxnLst/>
                <a:rect l="l" t="t" r="r" b="b"/>
                <a:pathLst>
                  <a:path w="953" h="817" extrusionOk="0">
                    <a:moveTo>
                      <a:pt x="548" y="1"/>
                    </a:moveTo>
                    <a:cubicBezTo>
                      <a:pt x="179" y="1"/>
                      <a:pt x="0" y="441"/>
                      <a:pt x="250" y="691"/>
                    </a:cubicBezTo>
                    <a:cubicBezTo>
                      <a:pt x="336" y="778"/>
                      <a:pt x="442" y="816"/>
                      <a:pt x="545" y="816"/>
                    </a:cubicBezTo>
                    <a:cubicBezTo>
                      <a:pt x="755" y="816"/>
                      <a:pt x="953" y="657"/>
                      <a:pt x="953" y="418"/>
                    </a:cubicBezTo>
                    <a:cubicBezTo>
                      <a:pt x="953" y="191"/>
                      <a:pt x="774" y="1"/>
                      <a:pt x="54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7" name="Google Shape;777;p2"/>
              <p:cNvSpPr/>
              <p:nvPr/>
            </p:nvSpPr>
            <p:spPr>
              <a:xfrm>
                <a:off x="5177125" y="3639275"/>
                <a:ext cx="241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5" extrusionOk="0">
                    <a:moveTo>
                      <a:pt x="548" y="0"/>
                    </a:moveTo>
                    <a:cubicBezTo>
                      <a:pt x="191" y="0"/>
                      <a:pt x="0" y="441"/>
                      <a:pt x="262" y="703"/>
                    </a:cubicBezTo>
                    <a:cubicBezTo>
                      <a:pt x="347" y="787"/>
                      <a:pt x="450" y="825"/>
                      <a:pt x="551" y="825"/>
                    </a:cubicBezTo>
                    <a:cubicBezTo>
                      <a:pt x="762" y="825"/>
                      <a:pt x="965" y="659"/>
                      <a:pt x="965" y="417"/>
                    </a:cubicBezTo>
                    <a:cubicBezTo>
                      <a:pt x="965" y="191"/>
                      <a:pt x="774" y="0"/>
                      <a:pt x="5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8" name="Google Shape;778;p2"/>
              <p:cNvSpPr/>
              <p:nvPr/>
            </p:nvSpPr>
            <p:spPr>
              <a:xfrm>
                <a:off x="5146475" y="3669925"/>
                <a:ext cx="238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53" h="828" extrusionOk="0">
                    <a:moveTo>
                      <a:pt x="548" y="1"/>
                    </a:moveTo>
                    <a:cubicBezTo>
                      <a:pt x="179" y="1"/>
                      <a:pt x="0" y="441"/>
                      <a:pt x="250" y="703"/>
                    </a:cubicBezTo>
                    <a:cubicBezTo>
                      <a:pt x="336" y="789"/>
                      <a:pt x="441" y="827"/>
                      <a:pt x="543" y="827"/>
                    </a:cubicBezTo>
                    <a:cubicBezTo>
                      <a:pt x="754" y="827"/>
                      <a:pt x="953" y="665"/>
                      <a:pt x="953" y="417"/>
                    </a:cubicBezTo>
                    <a:cubicBezTo>
                      <a:pt x="953" y="191"/>
                      <a:pt x="774" y="1"/>
                      <a:pt x="54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9" name="Google Shape;779;p2"/>
              <p:cNvSpPr/>
              <p:nvPr/>
            </p:nvSpPr>
            <p:spPr>
              <a:xfrm>
                <a:off x="5177125" y="3700575"/>
                <a:ext cx="241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8" extrusionOk="0">
                    <a:moveTo>
                      <a:pt x="548" y="1"/>
                    </a:moveTo>
                    <a:cubicBezTo>
                      <a:pt x="179" y="1"/>
                      <a:pt x="0" y="453"/>
                      <a:pt x="262" y="703"/>
                    </a:cubicBezTo>
                    <a:cubicBezTo>
                      <a:pt x="344" y="789"/>
                      <a:pt x="448" y="828"/>
                      <a:pt x="550" y="828"/>
                    </a:cubicBezTo>
                    <a:cubicBezTo>
                      <a:pt x="760" y="828"/>
                      <a:pt x="965" y="666"/>
                      <a:pt x="965" y="418"/>
                    </a:cubicBezTo>
                    <a:cubicBezTo>
                      <a:pt x="965" y="191"/>
                      <a:pt x="774" y="1"/>
                      <a:pt x="54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0" name="Google Shape;780;p2"/>
              <p:cNvSpPr/>
              <p:nvPr/>
            </p:nvSpPr>
            <p:spPr>
              <a:xfrm>
                <a:off x="5146550" y="3731525"/>
                <a:ext cx="23750" cy="20425"/>
              </a:xfrm>
              <a:custGeom>
                <a:avLst/>
                <a:gdLst/>
                <a:ahLst/>
                <a:cxnLst/>
                <a:rect l="l" t="t" r="r" b="b"/>
                <a:pathLst>
                  <a:path w="950" h="817" extrusionOk="0">
                    <a:moveTo>
                      <a:pt x="530" y="1"/>
                    </a:moveTo>
                    <a:cubicBezTo>
                      <a:pt x="171" y="1"/>
                      <a:pt x="0" y="433"/>
                      <a:pt x="247" y="692"/>
                    </a:cubicBezTo>
                    <a:cubicBezTo>
                      <a:pt x="333" y="778"/>
                      <a:pt x="439" y="817"/>
                      <a:pt x="542" y="817"/>
                    </a:cubicBezTo>
                    <a:cubicBezTo>
                      <a:pt x="752" y="817"/>
                      <a:pt x="950" y="657"/>
                      <a:pt x="950" y="418"/>
                    </a:cubicBezTo>
                    <a:cubicBezTo>
                      <a:pt x="950" y="180"/>
                      <a:pt x="771" y="1"/>
                      <a:pt x="545" y="1"/>
                    </a:cubicBezTo>
                    <a:cubicBezTo>
                      <a:pt x="540" y="1"/>
                      <a:pt x="535" y="1"/>
                      <a:pt x="53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1" name="Google Shape;781;p2"/>
              <p:cNvSpPr/>
              <p:nvPr/>
            </p:nvSpPr>
            <p:spPr>
              <a:xfrm>
                <a:off x="5177125" y="3762200"/>
                <a:ext cx="241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5" extrusionOk="0">
                    <a:moveTo>
                      <a:pt x="548" y="0"/>
                    </a:moveTo>
                    <a:cubicBezTo>
                      <a:pt x="191" y="0"/>
                      <a:pt x="0" y="441"/>
                      <a:pt x="262" y="703"/>
                    </a:cubicBezTo>
                    <a:cubicBezTo>
                      <a:pt x="346" y="787"/>
                      <a:pt x="449" y="824"/>
                      <a:pt x="549" y="824"/>
                    </a:cubicBezTo>
                    <a:cubicBezTo>
                      <a:pt x="761" y="824"/>
                      <a:pt x="965" y="656"/>
                      <a:pt x="965" y="405"/>
                    </a:cubicBezTo>
                    <a:cubicBezTo>
                      <a:pt x="965" y="179"/>
                      <a:pt x="774" y="0"/>
                      <a:pt x="54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2" name="Google Shape;782;p2"/>
              <p:cNvSpPr/>
              <p:nvPr/>
            </p:nvSpPr>
            <p:spPr>
              <a:xfrm>
                <a:off x="5146475" y="3792850"/>
                <a:ext cx="238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53" h="828" extrusionOk="0">
                    <a:moveTo>
                      <a:pt x="548" y="1"/>
                    </a:moveTo>
                    <a:cubicBezTo>
                      <a:pt x="179" y="1"/>
                      <a:pt x="0" y="441"/>
                      <a:pt x="250" y="703"/>
                    </a:cubicBezTo>
                    <a:cubicBezTo>
                      <a:pt x="336" y="789"/>
                      <a:pt x="441" y="828"/>
                      <a:pt x="543" y="828"/>
                    </a:cubicBezTo>
                    <a:cubicBezTo>
                      <a:pt x="754" y="828"/>
                      <a:pt x="953" y="666"/>
                      <a:pt x="953" y="418"/>
                    </a:cubicBezTo>
                    <a:cubicBezTo>
                      <a:pt x="953" y="191"/>
                      <a:pt x="774" y="13"/>
                      <a:pt x="548" y="13"/>
                    </a:cubicBezTo>
                    <a:lnTo>
                      <a:pt x="548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3" name="Google Shape;783;p2"/>
              <p:cNvSpPr/>
              <p:nvPr/>
            </p:nvSpPr>
            <p:spPr>
              <a:xfrm>
                <a:off x="5177125" y="3823825"/>
                <a:ext cx="24125" cy="2047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19" extrusionOk="0">
                    <a:moveTo>
                      <a:pt x="548" y="0"/>
                    </a:moveTo>
                    <a:cubicBezTo>
                      <a:pt x="191" y="0"/>
                      <a:pt x="0" y="441"/>
                      <a:pt x="262" y="703"/>
                    </a:cubicBezTo>
                    <a:cubicBezTo>
                      <a:pt x="346" y="783"/>
                      <a:pt x="448" y="819"/>
                      <a:pt x="549" y="819"/>
                    </a:cubicBezTo>
                    <a:cubicBezTo>
                      <a:pt x="761" y="819"/>
                      <a:pt x="965" y="656"/>
                      <a:pt x="965" y="405"/>
                    </a:cubicBezTo>
                    <a:cubicBezTo>
                      <a:pt x="965" y="179"/>
                      <a:pt x="774" y="0"/>
                      <a:pt x="5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4" name="Google Shape;784;p2"/>
              <p:cNvSpPr/>
              <p:nvPr/>
            </p:nvSpPr>
            <p:spPr>
              <a:xfrm>
                <a:off x="5145075" y="3854425"/>
                <a:ext cx="27600" cy="20600"/>
              </a:xfrm>
              <a:custGeom>
                <a:avLst/>
                <a:gdLst/>
                <a:ahLst/>
                <a:cxnLst/>
                <a:rect l="l" t="t" r="r" b="b"/>
                <a:pathLst>
                  <a:path w="1104" h="824" extrusionOk="0">
                    <a:moveTo>
                      <a:pt x="558" y="0"/>
                    </a:moveTo>
                    <a:cubicBezTo>
                      <a:pt x="52" y="0"/>
                      <a:pt x="0" y="766"/>
                      <a:pt x="532" y="824"/>
                    </a:cubicBezTo>
                    <a:lnTo>
                      <a:pt x="604" y="824"/>
                    </a:lnTo>
                    <a:cubicBezTo>
                      <a:pt x="1104" y="776"/>
                      <a:pt x="1104" y="38"/>
                      <a:pt x="604" y="2"/>
                    </a:cubicBezTo>
                    <a:cubicBezTo>
                      <a:pt x="588" y="1"/>
                      <a:pt x="573" y="0"/>
                      <a:pt x="55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5" name="Google Shape;785;p2"/>
              <p:cNvSpPr/>
              <p:nvPr/>
            </p:nvSpPr>
            <p:spPr>
              <a:xfrm>
                <a:off x="5177125" y="3885125"/>
                <a:ext cx="24125" cy="2065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6" extrusionOk="0">
                    <a:moveTo>
                      <a:pt x="548" y="1"/>
                    </a:moveTo>
                    <a:cubicBezTo>
                      <a:pt x="191" y="1"/>
                      <a:pt x="0" y="441"/>
                      <a:pt x="262" y="703"/>
                    </a:cubicBezTo>
                    <a:cubicBezTo>
                      <a:pt x="347" y="788"/>
                      <a:pt x="450" y="825"/>
                      <a:pt x="551" y="825"/>
                    </a:cubicBezTo>
                    <a:cubicBezTo>
                      <a:pt x="762" y="825"/>
                      <a:pt x="965" y="660"/>
                      <a:pt x="965" y="417"/>
                    </a:cubicBezTo>
                    <a:cubicBezTo>
                      <a:pt x="965" y="191"/>
                      <a:pt x="774" y="1"/>
                      <a:pt x="54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6" name="Google Shape;786;p2"/>
              <p:cNvSpPr/>
              <p:nvPr/>
            </p:nvSpPr>
            <p:spPr>
              <a:xfrm>
                <a:off x="5146475" y="3915800"/>
                <a:ext cx="23825" cy="20675"/>
              </a:xfrm>
              <a:custGeom>
                <a:avLst/>
                <a:gdLst/>
                <a:ahLst/>
                <a:cxnLst/>
                <a:rect l="l" t="t" r="r" b="b"/>
                <a:pathLst>
                  <a:path w="953" h="827" extrusionOk="0">
                    <a:moveTo>
                      <a:pt x="548" y="0"/>
                    </a:moveTo>
                    <a:cubicBezTo>
                      <a:pt x="179" y="0"/>
                      <a:pt x="0" y="441"/>
                      <a:pt x="250" y="703"/>
                    </a:cubicBezTo>
                    <a:cubicBezTo>
                      <a:pt x="336" y="788"/>
                      <a:pt x="441" y="827"/>
                      <a:pt x="543" y="827"/>
                    </a:cubicBezTo>
                    <a:cubicBezTo>
                      <a:pt x="754" y="827"/>
                      <a:pt x="953" y="665"/>
                      <a:pt x="953" y="417"/>
                    </a:cubicBezTo>
                    <a:cubicBezTo>
                      <a:pt x="953" y="191"/>
                      <a:pt x="774" y="12"/>
                      <a:pt x="548" y="12"/>
                    </a:cubicBezTo>
                    <a:lnTo>
                      <a:pt x="548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7" name="Google Shape;787;p2"/>
              <p:cNvSpPr/>
              <p:nvPr/>
            </p:nvSpPr>
            <p:spPr>
              <a:xfrm>
                <a:off x="5177125" y="3946450"/>
                <a:ext cx="24125" cy="209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37" extrusionOk="0">
                    <a:moveTo>
                      <a:pt x="536" y="0"/>
                    </a:moveTo>
                    <a:lnTo>
                      <a:pt x="548" y="12"/>
                    </a:lnTo>
                    <a:cubicBezTo>
                      <a:pt x="191" y="12"/>
                      <a:pt x="0" y="453"/>
                      <a:pt x="262" y="715"/>
                    </a:cubicBezTo>
                    <a:cubicBezTo>
                      <a:pt x="346" y="799"/>
                      <a:pt x="449" y="836"/>
                      <a:pt x="549" y="836"/>
                    </a:cubicBezTo>
                    <a:cubicBezTo>
                      <a:pt x="761" y="836"/>
                      <a:pt x="965" y="668"/>
                      <a:pt x="965" y="417"/>
                    </a:cubicBezTo>
                    <a:cubicBezTo>
                      <a:pt x="965" y="203"/>
                      <a:pt x="798" y="12"/>
                      <a:pt x="57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8" name="Google Shape;788;p2"/>
              <p:cNvSpPr/>
              <p:nvPr/>
            </p:nvSpPr>
            <p:spPr>
              <a:xfrm>
                <a:off x="5146475" y="3977400"/>
                <a:ext cx="238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53" h="828" extrusionOk="0">
                    <a:moveTo>
                      <a:pt x="548" y="1"/>
                    </a:moveTo>
                    <a:cubicBezTo>
                      <a:pt x="179" y="1"/>
                      <a:pt x="0" y="441"/>
                      <a:pt x="250" y="703"/>
                    </a:cubicBezTo>
                    <a:cubicBezTo>
                      <a:pt x="336" y="789"/>
                      <a:pt x="441" y="828"/>
                      <a:pt x="543" y="828"/>
                    </a:cubicBezTo>
                    <a:cubicBezTo>
                      <a:pt x="754" y="828"/>
                      <a:pt x="953" y="666"/>
                      <a:pt x="953" y="417"/>
                    </a:cubicBezTo>
                    <a:cubicBezTo>
                      <a:pt x="953" y="191"/>
                      <a:pt x="774" y="13"/>
                      <a:pt x="548" y="13"/>
                    </a:cubicBezTo>
                    <a:lnTo>
                      <a:pt x="548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9" name="Google Shape;789;p2"/>
              <p:cNvSpPr/>
              <p:nvPr/>
            </p:nvSpPr>
            <p:spPr>
              <a:xfrm>
                <a:off x="5177125" y="4008075"/>
                <a:ext cx="24125" cy="2067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7" extrusionOk="0">
                    <a:moveTo>
                      <a:pt x="548" y="0"/>
                    </a:moveTo>
                    <a:cubicBezTo>
                      <a:pt x="191" y="0"/>
                      <a:pt x="0" y="452"/>
                      <a:pt x="262" y="702"/>
                    </a:cubicBezTo>
                    <a:cubicBezTo>
                      <a:pt x="348" y="788"/>
                      <a:pt x="453" y="827"/>
                      <a:pt x="556" y="827"/>
                    </a:cubicBezTo>
                    <a:cubicBezTo>
                      <a:pt x="766" y="827"/>
                      <a:pt x="965" y="665"/>
                      <a:pt x="965" y="417"/>
                    </a:cubicBezTo>
                    <a:cubicBezTo>
                      <a:pt x="965" y="191"/>
                      <a:pt x="774" y="0"/>
                      <a:pt x="54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0" name="Google Shape;790;p2"/>
              <p:cNvSpPr/>
              <p:nvPr/>
            </p:nvSpPr>
            <p:spPr>
              <a:xfrm>
                <a:off x="5144450" y="4038875"/>
                <a:ext cx="279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1117" h="828" extrusionOk="0">
                    <a:moveTo>
                      <a:pt x="554" y="1"/>
                    </a:moveTo>
                    <a:cubicBezTo>
                      <a:pt x="51" y="1"/>
                      <a:pt x="0" y="805"/>
                      <a:pt x="557" y="828"/>
                    </a:cubicBezTo>
                    <a:lnTo>
                      <a:pt x="629" y="828"/>
                    </a:lnTo>
                    <a:cubicBezTo>
                      <a:pt x="1117" y="768"/>
                      <a:pt x="1117" y="54"/>
                      <a:pt x="629" y="6"/>
                    </a:cubicBezTo>
                    <a:cubicBezTo>
                      <a:pt x="603" y="3"/>
                      <a:pt x="578" y="1"/>
                      <a:pt x="55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1" name="Google Shape;791;p2"/>
              <p:cNvSpPr/>
              <p:nvPr/>
            </p:nvSpPr>
            <p:spPr>
              <a:xfrm>
                <a:off x="5177125" y="4069675"/>
                <a:ext cx="241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5" extrusionOk="0">
                    <a:moveTo>
                      <a:pt x="548" y="1"/>
                    </a:moveTo>
                    <a:cubicBezTo>
                      <a:pt x="179" y="1"/>
                      <a:pt x="0" y="441"/>
                      <a:pt x="262" y="703"/>
                    </a:cubicBezTo>
                    <a:cubicBezTo>
                      <a:pt x="343" y="787"/>
                      <a:pt x="443" y="825"/>
                      <a:pt x="544" y="825"/>
                    </a:cubicBezTo>
                    <a:cubicBezTo>
                      <a:pt x="756" y="825"/>
                      <a:pt x="965" y="656"/>
                      <a:pt x="965" y="405"/>
                    </a:cubicBezTo>
                    <a:cubicBezTo>
                      <a:pt x="965" y="179"/>
                      <a:pt x="774" y="1"/>
                      <a:pt x="54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2" name="Google Shape;792;p2"/>
              <p:cNvSpPr/>
              <p:nvPr/>
            </p:nvSpPr>
            <p:spPr>
              <a:xfrm>
                <a:off x="5146475" y="4100325"/>
                <a:ext cx="238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53" h="828" extrusionOk="0">
                    <a:moveTo>
                      <a:pt x="548" y="1"/>
                    </a:moveTo>
                    <a:cubicBezTo>
                      <a:pt x="179" y="1"/>
                      <a:pt x="0" y="441"/>
                      <a:pt x="250" y="703"/>
                    </a:cubicBezTo>
                    <a:cubicBezTo>
                      <a:pt x="336" y="789"/>
                      <a:pt x="441" y="828"/>
                      <a:pt x="543" y="828"/>
                    </a:cubicBezTo>
                    <a:cubicBezTo>
                      <a:pt x="754" y="828"/>
                      <a:pt x="953" y="666"/>
                      <a:pt x="953" y="418"/>
                    </a:cubicBezTo>
                    <a:cubicBezTo>
                      <a:pt x="953" y="191"/>
                      <a:pt x="774" y="13"/>
                      <a:pt x="548" y="13"/>
                    </a:cubicBezTo>
                    <a:lnTo>
                      <a:pt x="548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3" name="Google Shape;793;p2"/>
              <p:cNvSpPr/>
              <p:nvPr/>
            </p:nvSpPr>
            <p:spPr>
              <a:xfrm>
                <a:off x="5177125" y="4131300"/>
                <a:ext cx="24125" cy="2047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19" extrusionOk="0">
                    <a:moveTo>
                      <a:pt x="548" y="0"/>
                    </a:moveTo>
                    <a:cubicBezTo>
                      <a:pt x="191" y="0"/>
                      <a:pt x="0" y="441"/>
                      <a:pt x="262" y="703"/>
                    </a:cubicBezTo>
                    <a:cubicBezTo>
                      <a:pt x="346" y="783"/>
                      <a:pt x="448" y="819"/>
                      <a:pt x="549" y="819"/>
                    </a:cubicBezTo>
                    <a:cubicBezTo>
                      <a:pt x="761" y="819"/>
                      <a:pt x="965" y="656"/>
                      <a:pt x="965" y="405"/>
                    </a:cubicBezTo>
                    <a:cubicBezTo>
                      <a:pt x="965" y="179"/>
                      <a:pt x="774" y="0"/>
                      <a:pt x="5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4" name="Google Shape;794;p2"/>
              <p:cNvSpPr/>
              <p:nvPr/>
            </p:nvSpPr>
            <p:spPr>
              <a:xfrm>
                <a:off x="5154500" y="4161925"/>
                <a:ext cx="15200" cy="6900"/>
              </a:xfrm>
              <a:custGeom>
                <a:avLst/>
                <a:gdLst/>
                <a:ahLst/>
                <a:cxnLst/>
                <a:rect l="l" t="t" r="r" b="b"/>
                <a:pathLst>
                  <a:path w="608" h="276" extrusionOk="0">
                    <a:moveTo>
                      <a:pt x="239" y="1"/>
                    </a:moveTo>
                    <a:cubicBezTo>
                      <a:pt x="231" y="1"/>
                      <a:pt x="223" y="1"/>
                      <a:pt x="215" y="2"/>
                    </a:cubicBezTo>
                    <a:lnTo>
                      <a:pt x="227" y="2"/>
                    </a:lnTo>
                    <a:cubicBezTo>
                      <a:pt x="143" y="2"/>
                      <a:pt x="72" y="25"/>
                      <a:pt x="1" y="73"/>
                    </a:cubicBezTo>
                    <a:lnTo>
                      <a:pt x="608" y="275"/>
                    </a:lnTo>
                    <a:cubicBezTo>
                      <a:pt x="551" y="116"/>
                      <a:pt x="408" y="1"/>
                      <a:pt x="23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5" name="Google Shape;795;p2"/>
              <p:cNvSpPr/>
              <p:nvPr/>
            </p:nvSpPr>
            <p:spPr>
              <a:xfrm>
                <a:off x="5115500" y="3577650"/>
                <a:ext cx="24150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5" extrusionOk="0">
                    <a:moveTo>
                      <a:pt x="560" y="1"/>
                    </a:moveTo>
                    <a:cubicBezTo>
                      <a:pt x="191" y="1"/>
                      <a:pt x="1" y="441"/>
                      <a:pt x="263" y="703"/>
                    </a:cubicBezTo>
                    <a:cubicBezTo>
                      <a:pt x="347" y="788"/>
                      <a:pt x="450" y="825"/>
                      <a:pt x="551" y="825"/>
                    </a:cubicBezTo>
                    <a:cubicBezTo>
                      <a:pt x="763" y="825"/>
                      <a:pt x="965" y="659"/>
                      <a:pt x="965" y="417"/>
                    </a:cubicBezTo>
                    <a:cubicBezTo>
                      <a:pt x="965" y="191"/>
                      <a:pt x="787" y="1"/>
                      <a:pt x="56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6" name="Google Shape;796;p2"/>
              <p:cNvSpPr/>
              <p:nvPr/>
            </p:nvSpPr>
            <p:spPr>
              <a:xfrm>
                <a:off x="5085450" y="3608600"/>
                <a:ext cx="28300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23" extrusionOk="0">
                    <a:moveTo>
                      <a:pt x="524" y="1"/>
                    </a:moveTo>
                    <a:cubicBezTo>
                      <a:pt x="0" y="48"/>
                      <a:pt x="48" y="822"/>
                      <a:pt x="560" y="822"/>
                    </a:cubicBezTo>
                    <a:cubicBezTo>
                      <a:pt x="1084" y="822"/>
                      <a:pt x="1131" y="48"/>
                      <a:pt x="60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7" name="Google Shape;797;p2"/>
              <p:cNvSpPr/>
              <p:nvPr/>
            </p:nvSpPr>
            <p:spPr>
              <a:xfrm>
                <a:off x="5150925" y="3555325"/>
                <a:ext cx="19375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775" h="489" extrusionOk="0">
                    <a:moveTo>
                      <a:pt x="775" y="1"/>
                    </a:moveTo>
                    <a:lnTo>
                      <a:pt x="1" y="239"/>
                    </a:lnTo>
                    <a:cubicBezTo>
                      <a:pt x="60" y="382"/>
                      <a:pt x="203" y="477"/>
                      <a:pt x="358" y="489"/>
                    </a:cubicBezTo>
                    <a:lnTo>
                      <a:pt x="370" y="489"/>
                    </a:lnTo>
                    <a:cubicBezTo>
                      <a:pt x="596" y="489"/>
                      <a:pt x="775" y="298"/>
                      <a:pt x="775" y="84"/>
                    </a:cubicBezTo>
                    <a:cubicBezTo>
                      <a:pt x="775" y="48"/>
                      <a:pt x="775" y="24"/>
                      <a:pt x="77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8" name="Google Shape;798;p2"/>
              <p:cNvSpPr/>
              <p:nvPr/>
            </p:nvSpPr>
            <p:spPr>
              <a:xfrm>
                <a:off x="5115500" y="3639275"/>
                <a:ext cx="24150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5" extrusionOk="0">
                    <a:moveTo>
                      <a:pt x="560" y="0"/>
                    </a:moveTo>
                    <a:cubicBezTo>
                      <a:pt x="191" y="0"/>
                      <a:pt x="1" y="441"/>
                      <a:pt x="263" y="703"/>
                    </a:cubicBezTo>
                    <a:cubicBezTo>
                      <a:pt x="347" y="787"/>
                      <a:pt x="450" y="825"/>
                      <a:pt x="551" y="825"/>
                    </a:cubicBezTo>
                    <a:cubicBezTo>
                      <a:pt x="763" y="825"/>
                      <a:pt x="965" y="659"/>
                      <a:pt x="965" y="417"/>
                    </a:cubicBezTo>
                    <a:lnTo>
                      <a:pt x="965" y="405"/>
                    </a:lnTo>
                    <a:cubicBezTo>
                      <a:pt x="965" y="179"/>
                      <a:pt x="787" y="0"/>
                      <a:pt x="5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9" name="Google Shape;799;p2"/>
              <p:cNvSpPr/>
              <p:nvPr/>
            </p:nvSpPr>
            <p:spPr>
              <a:xfrm>
                <a:off x="5086050" y="3669925"/>
                <a:ext cx="25325" cy="17300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692" extrusionOk="0">
                    <a:moveTo>
                      <a:pt x="500" y="1"/>
                    </a:moveTo>
                    <a:cubicBezTo>
                      <a:pt x="0" y="12"/>
                      <a:pt x="83" y="691"/>
                      <a:pt x="512" y="691"/>
                    </a:cubicBezTo>
                    <a:cubicBezTo>
                      <a:pt x="929" y="691"/>
                      <a:pt x="1012" y="12"/>
                      <a:pt x="51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0" name="Google Shape;800;p2"/>
              <p:cNvSpPr/>
              <p:nvPr/>
            </p:nvSpPr>
            <p:spPr>
              <a:xfrm>
                <a:off x="5115500" y="3700575"/>
                <a:ext cx="241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8" extrusionOk="0">
                    <a:moveTo>
                      <a:pt x="560" y="1"/>
                    </a:moveTo>
                    <a:cubicBezTo>
                      <a:pt x="191" y="1"/>
                      <a:pt x="1" y="441"/>
                      <a:pt x="263" y="703"/>
                    </a:cubicBezTo>
                    <a:cubicBezTo>
                      <a:pt x="345" y="789"/>
                      <a:pt x="448" y="828"/>
                      <a:pt x="551" y="828"/>
                    </a:cubicBezTo>
                    <a:cubicBezTo>
                      <a:pt x="761" y="828"/>
                      <a:pt x="965" y="666"/>
                      <a:pt x="965" y="418"/>
                    </a:cubicBezTo>
                    <a:cubicBezTo>
                      <a:pt x="965" y="191"/>
                      <a:pt x="787" y="13"/>
                      <a:pt x="560" y="13"/>
                    </a:cubicBezTo>
                    <a:lnTo>
                      <a:pt x="56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1" name="Google Shape;801;p2"/>
              <p:cNvSpPr/>
              <p:nvPr/>
            </p:nvSpPr>
            <p:spPr>
              <a:xfrm>
                <a:off x="5084850" y="3731550"/>
                <a:ext cx="24125" cy="2047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19" extrusionOk="0">
                    <a:moveTo>
                      <a:pt x="548" y="0"/>
                    </a:moveTo>
                    <a:cubicBezTo>
                      <a:pt x="191" y="0"/>
                      <a:pt x="0" y="441"/>
                      <a:pt x="262" y="703"/>
                    </a:cubicBezTo>
                    <a:cubicBezTo>
                      <a:pt x="346" y="783"/>
                      <a:pt x="448" y="819"/>
                      <a:pt x="549" y="819"/>
                    </a:cubicBezTo>
                    <a:cubicBezTo>
                      <a:pt x="761" y="819"/>
                      <a:pt x="965" y="656"/>
                      <a:pt x="965" y="405"/>
                    </a:cubicBezTo>
                    <a:cubicBezTo>
                      <a:pt x="965" y="179"/>
                      <a:pt x="786" y="0"/>
                      <a:pt x="5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2" name="Google Shape;802;p2"/>
              <p:cNvSpPr/>
              <p:nvPr/>
            </p:nvSpPr>
            <p:spPr>
              <a:xfrm>
                <a:off x="5115500" y="3762200"/>
                <a:ext cx="24150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0" extrusionOk="0">
                    <a:moveTo>
                      <a:pt x="560" y="0"/>
                    </a:moveTo>
                    <a:cubicBezTo>
                      <a:pt x="191" y="0"/>
                      <a:pt x="1" y="441"/>
                      <a:pt x="263" y="703"/>
                    </a:cubicBezTo>
                    <a:cubicBezTo>
                      <a:pt x="343" y="783"/>
                      <a:pt x="445" y="819"/>
                      <a:pt x="545" y="819"/>
                    </a:cubicBezTo>
                    <a:cubicBezTo>
                      <a:pt x="757" y="819"/>
                      <a:pt x="965" y="659"/>
                      <a:pt x="965" y="417"/>
                    </a:cubicBezTo>
                    <a:cubicBezTo>
                      <a:pt x="965" y="191"/>
                      <a:pt x="787" y="0"/>
                      <a:pt x="5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3" name="Google Shape;803;p2"/>
              <p:cNvSpPr/>
              <p:nvPr/>
            </p:nvSpPr>
            <p:spPr>
              <a:xfrm>
                <a:off x="5085450" y="3792850"/>
                <a:ext cx="28300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23" extrusionOk="0">
                    <a:moveTo>
                      <a:pt x="524" y="1"/>
                    </a:moveTo>
                    <a:cubicBezTo>
                      <a:pt x="0" y="48"/>
                      <a:pt x="48" y="822"/>
                      <a:pt x="560" y="822"/>
                    </a:cubicBezTo>
                    <a:cubicBezTo>
                      <a:pt x="1084" y="822"/>
                      <a:pt x="1131" y="48"/>
                      <a:pt x="59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4" name="Google Shape;804;p2"/>
              <p:cNvSpPr/>
              <p:nvPr/>
            </p:nvSpPr>
            <p:spPr>
              <a:xfrm>
                <a:off x="5115600" y="3823800"/>
                <a:ext cx="24050" cy="20425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17" extrusionOk="0">
                    <a:moveTo>
                      <a:pt x="542" y="1"/>
                    </a:moveTo>
                    <a:cubicBezTo>
                      <a:pt x="182" y="1"/>
                      <a:pt x="0" y="433"/>
                      <a:pt x="259" y="692"/>
                    </a:cubicBezTo>
                    <a:cubicBezTo>
                      <a:pt x="341" y="778"/>
                      <a:pt x="446" y="816"/>
                      <a:pt x="549" y="816"/>
                    </a:cubicBezTo>
                    <a:cubicBezTo>
                      <a:pt x="758" y="816"/>
                      <a:pt x="961" y="657"/>
                      <a:pt x="961" y="418"/>
                    </a:cubicBezTo>
                    <a:cubicBezTo>
                      <a:pt x="961" y="192"/>
                      <a:pt x="783" y="1"/>
                      <a:pt x="556" y="1"/>
                    </a:cubicBezTo>
                    <a:cubicBezTo>
                      <a:pt x="552" y="1"/>
                      <a:pt x="547" y="1"/>
                      <a:pt x="54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5" name="Google Shape;805;p2"/>
              <p:cNvSpPr/>
              <p:nvPr/>
            </p:nvSpPr>
            <p:spPr>
              <a:xfrm>
                <a:off x="5084850" y="3854475"/>
                <a:ext cx="241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5" extrusionOk="0">
                    <a:moveTo>
                      <a:pt x="548" y="0"/>
                    </a:moveTo>
                    <a:cubicBezTo>
                      <a:pt x="191" y="0"/>
                      <a:pt x="0" y="441"/>
                      <a:pt x="262" y="703"/>
                    </a:cubicBezTo>
                    <a:cubicBezTo>
                      <a:pt x="346" y="787"/>
                      <a:pt x="449" y="824"/>
                      <a:pt x="549" y="824"/>
                    </a:cubicBezTo>
                    <a:cubicBezTo>
                      <a:pt x="762" y="824"/>
                      <a:pt x="965" y="656"/>
                      <a:pt x="965" y="405"/>
                    </a:cubicBezTo>
                    <a:cubicBezTo>
                      <a:pt x="965" y="179"/>
                      <a:pt x="786" y="0"/>
                      <a:pt x="5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6" name="Google Shape;806;p2"/>
              <p:cNvSpPr/>
              <p:nvPr/>
            </p:nvSpPr>
            <p:spPr>
              <a:xfrm>
                <a:off x="5115500" y="3885125"/>
                <a:ext cx="241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8" extrusionOk="0">
                    <a:moveTo>
                      <a:pt x="560" y="1"/>
                    </a:moveTo>
                    <a:cubicBezTo>
                      <a:pt x="191" y="1"/>
                      <a:pt x="1" y="441"/>
                      <a:pt x="263" y="703"/>
                    </a:cubicBezTo>
                    <a:cubicBezTo>
                      <a:pt x="349" y="789"/>
                      <a:pt x="454" y="828"/>
                      <a:pt x="556" y="828"/>
                    </a:cubicBezTo>
                    <a:cubicBezTo>
                      <a:pt x="766" y="828"/>
                      <a:pt x="965" y="666"/>
                      <a:pt x="965" y="417"/>
                    </a:cubicBezTo>
                    <a:cubicBezTo>
                      <a:pt x="965" y="191"/>
                      <a:pt x="787" y="1"/>
                      <a:pt x="56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7" name="Google Shape;807;p2"/>
              <p:cNvSpPr/>
              <p:nvPr/>
            </p:nvSpPr>
            <p:spPr>
              <a:xfrm>
                <a:off x="5084850" y="3915800"/>
                <a:ext cx="24125" cy="2067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7" extrusionOk="0">
                    <a:moveTo>
                      <a:pt x="548" y="0"/>
                    </a:moveTo>
                    <a:cubicBezTo>
                      <a:pt x="191" y="0"/>
                      <a:pt x="0" y="453"/>
                      <a:pt x="262" y="703"/>
                    </a:cubicBezTo>
                    <a:cubicBezTo>
                      <a:pt x="348" y="788"/>
                      <a:pt x="453" y="827"/>
                      <a:pt x="556" y="827"/>
                    </a:cubicBezTo>
                    <a:cubicBezTo>
                      <a:pt x="766" y="827"/>
                      <a:pt x="965" y="665"/>
                      <a:pt x="965" y="417"/>
                    </a:cubicBezTo>
                    <a:cubicBezTo>
                      <a:pt x="965" y="191"/>
                      <a:pt x="786" y="12"/>
                      <a:pt x="5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8" name="Google Shape;808;p2"/>
              <p:cNvSpPr/>
              <p:nvPr/>
            </p:nvSpPr>
            <p:spPr>
              <a:xfrm>
                <a:off x="5115500" y="3946450"/>
                <a:ext cx="24450" cy="20800"/>
              </a:xfrm>
              <a:custGeom>
                <a:avLst/>
                <a:gdLst/>
                <a:ahLst/>
                <a:cxnLst/>
                <a:rect l="l" t="t" r="r" b="b"/>
                <a:pathLst>
                  <a:path w="978" h="832" extrusionOk="0">
                    <a:moveTo>
                      <a:pt x="549" y="0"/>
                    </a:moveTo>
                    <a:lnTo>
                      <a:pt x="560" y="12"/>
                    </a:lnTo>
                    <a:cubicBezTo>
                      <a:pt x="191" y="12"/>
                      <a:pt x="1" y="453"/>
                      <a:pt x="263" y="715"/>
                    </a:cubicBezTo>
                    <a:cubicBezTo>
                      <a:pt x="347" y="795"/>
                      <a:pt x="450" y="831"/>
                      <a:pt x="551" y="831"/>
                    </a:cubicBezTo>
                    <a:cubicBezTo>
                      <a:pt x="763" y="831"/>
                      <a:pt x="965" y="671"/>
                      <a:pt x="965" y="429"/>
                    </a:cubicBezTo>
                    <a:cubicBezTo>
                      <a:pt x="977" y="203"/>
                      <a:pt x="799" y="12"/>
                      <a:pt x="57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9" name="Google Shape;809;p2"/>
              <p:cNvSpPr/>
              <p:nvPr/>
            </p:nvSpPr>
            <p:spPr>
              <a:xfrm>
                <a:off x="5085450" y="3977400"/>
                <a:ext cx="28300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23" extrusionOk="0">
                    <a:moveTo>
                      <a:pt x="524" y="1"/>
                    </a:moveTo>
                    <a:cubicBezTo>
                      <a:pt x="0" y="48"/>
                      <a:pt x="48" y="822"/>
                      <a:pt x="560" y="822"/>
                    </a:cubicBezTo>
                    <a:cubicBezTo>
                      <a:pt x="1084" y="822"/>
                      <a:pt x="1131" y="48"/>
                      <a:pt x="59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0" name="Google Shape;810;p2"/>
              <p:cNvSpPr/>
              <p:nvPr/>
            </p:nvSpPr>
            <p:spPr>
              <a:xfrm>
                <a:off x="5115500" y="4008075"/>
                <a:ext cx="24150" cy="2067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7" extrusionOk="0">
                    <a:moveTo>
                      <a:pt x="560" y="0"/>
                    </a:moveTo>
                    <a:cubicBezTo>
                      <a:pt x="191" y="0"/>
                      <a:pt x="1" y="441"/>
                      <a:pt x="263" y="702"/>
                    </a:cubicBezTo>
                    <a:cubicBezTo>
                      <a:pt x="349" y="788"/>
                      <a:pt x="454" y="827"/>
                      <a:pt x="556" y="827"/>
                    </a:cubicBezTo>
                    <a:cubicBezTo>
                      <a:pt x="766" y="827"/>
                      <a:pt x="965" y="665"/>
                      <a:pt x="965" y="417"/>
                    </a:cubicBezTo>
                    <a:cubicBezTo>
                      <a:pt x="965" y="191"/>
                      <a:pt x="787" y="12"/>
                      <a:pt x="560" y="12"/>
                    </a:cubicBezTo>
                    <a:lnTo>
                      <a:pt x="560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1" name="Google Shape;811;p2"/>
              <p:cNvSpPr/>
              <p:nvPr/>
            </p:nvSpPr>
            <p:spPr>
              <a:xfrm>
                <a:off x="5086050" y="4039025"/>
                <a:ext cx="25325" cy="17275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691" extrusionOk="0">
                    <a:moveTo>
                      <a:pt x="500" y="0"/>
                    </a:moveTo>
                    <a:cubicBezTo>
                      <a:pt x="0" y="0"/>
                      <a:pt x="83" y="691"/>
                      <a:pt x="512" y="691"/>
                    </a:cubicBezTo>
                    <a:cubicBezTo>
                      <a:pt x="929" y="691"/>
                      <a:pt x="1012" y="0"/>
                      <a:pt x="51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2" name="Google Shape;812;p2"/>
              <p:cNvSpPr/>
              <p:nvPr/>
            </p:nvSpPr>
            <p:spPr>
              <a:xfrm>
                <a:off x="5115600" y="4069675"/>
                <a:ext cx="240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28" extrusionOk="0">
                    <a:moveTo>
                      <a:pt x="542" y="0"/>
                    </a:moveTo>
                    <a:cubicBezTo>
                      <a:pt x="182" y="0"/>
                      <a:pt x="0" y="445"/>
                      <a:pt x="259" y="703"/>
                    </a:cubicBezTo>
                    <a:cubicBezTo>
                      <a:pt x="341" y="789"/>
                      <a:pt x="444" y="827"/>
                      <a:pt x="547" y="827"/>
                    </a:cubicBezTo>
                    <a:cubicBezTo>
                      <a:pt x="757" y="827"/>
                      <a:pt x="961" y="665"/>
                      <a:pt x="961" y="417"/>
                    </a:cubicBezTo>
                    <a:cubicBezTo>
                      <a:pt x="961" y="191"/>
                      <a:pt x="783" y="1"/>
                      <a:pt x="556" y="1"/>
                    </a:cubicBezTo>
                    <a:cubicBezTo>
                      <a:pt x="552" y="0"/>
                      <a:pt x="547" y="0"/>
                      <a:pt x="54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3" name="Google Shape;813;p2"/>
              <p:cNvSpPr/>
              <p:nvPr/>
            </p:nvSpPr>
            <p:spPr>
              <a:xfrm>
                <a:off x="5085450" y="4100325"/>
                <a:ext cx="28300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23" extrusionOk="0">
                    <a:moveTo>
                      <a:pt x="524" y="1"/>
                    </a:moveTo>
                    <a:cubicBezTo>
                      <a:pt x="0" y="49"/>
                      <a:pt x="48" y="822"/>
                      <a:pt x="560" y="822"/>
                    </a:cubicBezTo>
                    <a:cubicBezTo>
                      <a:pt x="1084" y="822"/>
                      <a:pt x="1131" y="49"/>
                      <a:pt x="59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4" name="Google Shape;814;p2"/>
              <p:cNvSpPr/>
              <p:nvPr/>
            </p:nvSpPr>
            <p:spPr>
              <a:xfrm>
                <a:off x="5115600" y="4131275"/>
                <a:ext cx="24050" cy="20425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17" extrusionOk="0">
                    <a:moveTo>
                      <a:pt x="542" y="1"/>
                    </a:moveTo>
                    <a:cubicBezTo>
                      <a:pt x="182" y="1"/>
                      <a:pt x="0" y="433"/>
                      <a:pt x="259" y="692"/>
                    </a:cubicBezTo>
                    <a:cubicBezTo>
                      <a:pt x="345" y="778"/>
                      <a:pt x="450" y="816"/>
                      <a:pt x="552" y="816"/>
                    </a:cubicBezTo>
                    <a:cubicBezTo>
                      <a:pt x="762" y="816"/>
                      <a:pt x="961" y="654"/>
                      <a:pt x="961" y="406"/>
                    </a:cubicBezTo>
                    <a:cubicBezTo>
                      <a:pt x="961" y="192"/>
                      <a:pt x="783" y="1"/>
                      <a:pt x="556" y="1"/>
                    </a:cubicBezTo>
                    <a:cubicBezTo>
                      <a:pt x="552" y="1"/>
                      <a:pt x="547" y="1"/>
                      <a:pt x="54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5" name="Google Shape;815;p2"/>
              <p:cNvSpPr/>
              <p:nvPr/>
            </p:nvSpPr>
            <p:spPr>
              <a:xfrm>
                <a:off x="5057775" y="3583600"/>
                <a:ext cx="20250" cy="14625"/>
              </a:xfrm>
              <a:custGeom>
                <a:avLst/>
                <a:gdLst/>
                <a:ahLst/>
                <a:cxnLst/>
                <a:rect l="l" t="t" r="r" b="b"/>
                <a:pathLst>
                  <a:path w="810" h="585" extrusionOk="0">
                    <a:moveTo>
                      <a:pt x="762" y="1"/>
                    </a:moveTo>
                    <a:lnTo>
                      <a:pt x="0" y="227"/>
                    </a:lnTo>
                    <a:cubicBezTo>
                      <a:pt x="24" y="429"/>
                      <a:pt x="191" y="584"/>
                      <a:pt x="393" y="584"/>
                    </a:cubicBezTo>
                    <a:cubicBezTo>
                      <a:pt x="619" y="584"/>
                      <a:pt x="810" y="406"/>
                      <a:pt x="810" y="179"/>
                    </a:cubicBezTo>
                    <a:cubicBezTo>
                      <a:pt x="798" y="120"/>
                      <a:pt x="786" y="48"/>
                      <a:pt x="76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6" name="Google Shape;816;p2"/>
              <p:cNvSpPr/>
              <p:nvPr/>
            </p:nvSpPr>
            <p:spPr>
              <a:xfrm>
                <a:off x="5022925" y="3608600"/>
                <a:ext cx="24150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0" extrusionOk="0">
                    <a:moveTo>
                      <a:pt x="561" y="1"/>
                    </a:moveTo>
                    <a:cubicBezTo>
                      <a:pt x="191" y="1"/>
                      <a:pt x="1" y="441"/>
                      <a:pt x="263" y="703"/>
                    </a:cubicBezTo>
                    <a:cubicBezTo>
                      <a:pt x="347" y="783"/>
                      <a:pt x="449" y="819"/>
                      <a:pt x="549" y="819"/>
                    </a:cubicBezTo>
                    <a:cubicBezTo>
                      <a:pt x="762" y="819"/>
                      <a:pt x="965" y="657"/>
                      <a:pt x="965" y="406"/>
                    </a:cubicBezTo>
                    <a:cubicBezTo>
                      <a:pt x="965" y="179"/>
                      <a:pt x="787" y="1"/>
                      <a:pt x="56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7" name="Google Shape;817;p2"/>
              <p:cNvSpPr/>
              <p:nvPr/>
            </p:nvSpPr>
            <p:spPr>
              <a:xfrm>
                <a:off x="5054500" y="3639275"/>
                <a:ext cx="2800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822" extrusionOk="0">
                    <a:moveTo>
                      <a:pt x="524" y="0"/>
                    </a:moveTo>
                    <a:cubicBezTo>
                      <a:pt x="0" y="48"/>
                      <a:pt x="36" y="822"/>
                      <a:pt x="560" y="822"/>
                    </a:cubicBezTo>
                    <a:cubicBezTo>
                      <a:pt x="1084" y="822"/>
                      <a:pt x="1119" y="48"/>
                      <a:pt x="59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8" name="Google Shape;818;p2"/>
              <p:cNvSpPr/>
              <p:nvPr/>
            </p:nvSpPr>
            <p:spPr>
              <a:xfrm>
                <a:off x="5022925" y="3669925"/>
                <a:ext cx="24150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5" extrusionOk="0">
                    <a:moveTo>
                      <a:pt x="561" y="1"/>
                    </a:moveTo>
                    <a:cubicBezTo>
                      <a:pt x="191" y="1"/>
                      <a:pt x="1" y="441"/>
                      <a:pt x="263" y="703"/>
                    </a:cubicBezTo>
                    <a:cubicBezTo>
                      <a:pt x="347" y="787"/>
                      <a:pt x="450" y="825"/>
                      <a:pt x="551" y="825"/>
                    </a:cubicBezTo>
                    <a:cubicBezTo>
                      <a:pt x="763" y="825"/>
                      <a:pt x="965" y="659"/>
                      <a:pt x="965" y="417"/>
                    </a:cubicBezTo>
                    <a:cubicBezTo>
                      <a:pt x="965" y="191"/>
                      <a:pt x="787" y="1"/>
                      <a:pt x="56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9" name="Google Shape;819;p2"/>
              <p:cNvSpPr/>
              <p:nvPr/>
            </p:nvSpPr>
            <p:spPr>
              <a:xfrm>
                <a:off x="5053900" y="3700575"/>
                <a:ext cx="241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8" extrusionOk="0">
                    <a:moveTo>
                      <a:pt x="548" y="1"/>
                    </a:moveTo>
                    <a:cubicBezTo>
                      <a:pt x="179" y="1"/>
                      <a:pt x="0" y="453"/>
                      <a:pt x="250" y="703"/>
                    </a:cubicBezTo>
                    <a:cubicBezTo>
                      <a:pt x="336" y="789"/>
                      <a:pt x="442" y="828"/>
                      <a:pt x="547" y="828"/>
                    </a:cubicBezTo>
                    <a:cubicBezTo>
                      <a:pt x="760" y="828"/>
                      <a:pt x="965" y="666"/>
                      <a:pt x="965" y="418"/>
                    </a:cubicBezTo>
                    <a:cubicBezTo>
                      <a:pt x="953" y="191"/>
                      <a:pt x="774" y="1"/>
                      <a:pt x="54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0" name="Google Shape;820;p2"/>
              <p:cNvSpPr/>
              <p:nvPr/>
            </p:nvSpPr>
            <p:spPr>
              <a:xfrm>
                <a:off x="5022925" y="3731550"/>
                <a:ext cx="24150" cy="2047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19" extrusionOk="0">
                    <a:moveTo>
                      <a:pt x="561" y="0"/>
                    </a:moveTo>
                    <a:cubicBezTo>
                      <a:pt x="191" y="0"/>
                      <a:pt x="1" y="441"/>
                      <a:pt x="263" y="703"/>
                    </a:cubicBezTo>
                    <a:cubicBezTo>
                      <a:pt x="347" y="783"/>
                      <a:pt x="449" y="819"/>
                      <a:pt x="549" y="819"/>
                    </a:cubicBezTo>
                    <a:cubicBezTo>
                      <a:pt x="762" y="819"/>
                      <a:pt x="965" y="656"/>
                      <a:pt x="965" y="405"/>
                    </a:cubicBezTo>
                    <a:cubicBezTo>
                      <a:pt x="965" y="179"/>
                      <a:pt x="787" y="0"/>
                      <a:pt x="56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1" name="Google Shape;821;p2"/>
              <p:cNvSpPr/>
              <p:nvPr/>
            </p:nvSpPr>
            <p:spPr>
              <a:xfrm>
                <a:off x="5053900" y="3762200"/>
                <a:ext cx="241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5" extrusionOk="0">
                    <a:moveTo>
                      <a:pt x="548" y="0"/>
                    </a:moveTo>
                    <a:cubicBezTo>
                      <a:pt x="179" y="0"/>
                      <a:pt x="0" y="441"/>
                      <a:pt x="262" y="703"/>
                    </a:cubicBezTo>
                    <a:cubicBezTo>
                      <a:pt x="342" y="787"/>
                      <a:pt x="443" y="824"/>
                      <a:pt x="543" y="824"/>
                    </a:cubicBezTo>
                    <a:cubicBezTo>
                      <a:pt x="756" y="824"/>
                      <a:pt x="965" y="656"/>
                      <a:pt x="965" y="405"/>
                    </a:cubicBezTo>
                    <a:cubicBezTo>
                      <a:pt x="965" y="191"/>
                      <a:pt x="774" y="0"/>
                      <a:pt x="5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2" name="Google Shape;822;p2"/>
              <p:cNvSpPr/>
              <p:nvPr/>
            </p:nvSpPr>
            <p:spPr>
              <a:xfrm>
                <a:off x="5022925" y="3792850"/>
                <a:ext cx="241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8" extrusionOk="0">
                    <a:moveTo>
                      <a:pt x="561" y="1"/>
                    </a:moveTo>
                    <a:cubicBezTo>
                      <a:pt x="191" y="1"/>
                      <a:pt x="1" y="453"/>
                      <a:pt x="263" y="703"/>
                    </a:cubicBezTo>
                    <a:cubicBezTo>
                      <a:pt x="349" y="789"/>
                      <a:pt x="454" y="828"/>
                      <a:pt x="556" y="828"/>
                    </a:cubicBezTo>
                    <a:cubicBezTo>
                      <a:pt x="766" y="828"/>
                      <a:pt x="965" y="666"/>
                      <a:pt x="965" y="418"/>
                    </a:cubicBezTo>
                    <a:cubicBezTo>
                      <a:pt x="965" y="191"/>
                      <a:pt x="787" y="13"/>
                      <a:pt x="561" y="13"/>
                    </a:cubicBezTo>
                    <a:lnTo>
                      <a:pt x="56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3" name="Google Shape;823;p2"/>
              <p:cNvSpPr/>
              <p:nvPr/>
            </p:nvSpPr>
            <p:spPr>
              <a:xfrm>
                <a:off x="5053900" y="3823825"/>
                <a:ext cx="24125" cy="2047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19" extrusionOk="0">
                    <a:moveTo>
                      <a:pt x="548" y="0"/>
                    </a:moveTo>
                    <a:cubicBezTo>
                      <a:pt x="179" y="0"/>
                      <a:pt x="0" y="441"/>
                      <a:pt x="262" y="703"/>
                    </a:cubicBezTo>
                    <a:cubicBezTo>
                      <a:pt x="342" y="783"/>
                      <a:pt x="443" y="819"/>
                      <a:pt x="543" y="819"/>
                    </a:cubicBezTo>
                    <a:cubicBezTo>
                      <a:pt x="756" y="819"/>
                      <a:pt x="965" y="656"/>
                      <a:pt x="965" y="405"/>
                    </a:cubicBezTo>
                    <a:cubicBezTo>
                      <a:pt x="965" y="179"/>
                      <a:pt x="774" y="0"/>
                      <a:pt x="54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4" name="Google Shape;824;p2"/>
              <p:cNvSpPr/>
              <p:nvPr/>
            </p:nvSpPr>
            <p:spPr>
              <a:xfrm>
                <a:off x="5022925" y="3854475"/>
                <a:ext cx="24150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5" extrusionOk="0">
                    <a:moveTo>
                      <a:pt x="561" y="0"/>
                    </a:moveTo>
                    <a:cubicBezTo>
                      <a:pt x="191" y="0"/>
                      <a:pt x="1" y="441"/>
                      <a:pt x="263" y="703"/>
                    </a:cubicBezTo>
                    <a:cubicBezTo>
                      <a:pt x="347" y="787"/>
                      <a:pt x="449" y="824"/>
                      <a:pt x="549" y="824"/>
                    </a:cubicBezTo>
                    <a:cubicBezTo>
                      <a:pt x="762" y="824"/>
                      <a:pt x="965" y="656"/>
                      <a:pt x="965" y="405"/>
                    </a:cubicBezTo>
                    <a:cubicBezTo>
                      <a:pt x="965" y="179"/>
                      <a:pt x="787" y="0"/>
                      <a:pt x="56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5" name="Google Shape;825;p2"/>
              <p:cNvSpPr/>
              <p:nvPr/>
            </p:nvSpPr>
            <p:spPr>
              <a:xfrm>
                <a:off x="5053900" y="3885125"/>
                <a:ext cx="24125" cy="2065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6" extrusionOk="0">
                    <a:moveTo>
                      <a:pt x="548" y="1"/>
                    </a:moveTo>
                    <a:cubicBezTo>
                      <a:pt x="179" y="1"/>
                      <a:pt x="0" y="441"/>
                      <a:pt x="262" y="703"/>
                    </a:cubicBezTo>
                    <a:cubicBezTo>
                      <a:pt x="343" y="788"/>
                      <a:pt x="444" y="825"/>
                      <a:pt x="545" y="825"/>
                    </a:cubicBezTo>
                    <a:cubicBezTo>
                      <a:pt x="757" y="825"/>
                      <a:pt x="965" y="660"/>
                      <a:pt x="965" y="417"/>
                    </a:cubicBezTo>
                    <a:cubicBezTo>
                      <a:pt x="965" y="191"/>
                      <a:pt x="774" y="1"/>
                      <a:pt x="56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6" name="Google Shape;826;p2"/>
              <p:cNvSpPr/>
              <p:nvPr/>
            </p:nvSpPr>
            <p:spPr>
              <a:xfrm>
                <a:off x="5022925" y="3915800"/>
                <a:ext cx="24150" cy="2067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7" extrusionOk="0">
                    <a:moveTo>
                      <a:pt x="561" y="0"/>
                    </a:moveTo>
                    <a:cubicBezTo>
                      <a:pt x="191" y="0"/>
                      <a:pt x="1" y="453"/>
                      <a:pt x="263" y="703"/>
                    </a:cubicBezTo>
                    <a:cubicBezTo>
                      <a:pt x="349" y="788"/>
                      <a:pt x="454" y="827"/>
                      <a:pt x="556" y="827"/>
                    </a:cubicBezTo>
                    <a:cubicBezTo>
                      <a:pt x="766" y="827"/>
                      <a:pt x="965" y="665"/>
                      <a:pt x="965" y="417"/>
                    </a:cubicBezTo>
                    <a:cubicBezTo>
                      <a:pt x="965" y="191"/>
                      <a:pt x="787" y="0"/>
                      <a:pt x="56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7" name="Google Shape;827;p2"/>
              <p:cNvSpPr/>
              <p:nvPr/>
            </p:nvSpPr>
            <p:spPr>
              <a:xfrm>
                <a:off x="5054500" y="3946225"/>
                <a:ext cx="28000" cy="20775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831" extrusionOk="0">
                    <a:moveTo>
                      <a:pt x="560" y="1"/>
                    </a:moveTo>
                    <a:cubicBezTo>
                      <a:pt x="548" y="1"/>
                      <a:pt x="536" y="3"/>
                      <a:pt x="524" y="9"/>
                    </a:cubicBezTo>
                    <a:cubicBezTo>
                      <a:pt x="0" y="57"/>
                      <a:pt x="36" y="831"/>
                      <a:pt x="560" y="831"/>
                    </a:cubicBezTo>
                    <a:cubicBezTo>
                      <a:pt x="1084" y="831"/>
                      <a:pt x="1119" y="57"/>
                      <a:pt x="595" y="9"/>
                    </a:cubicBezTo>
                    <a:cubicBezTo>
                      <a:pt x="583" y="3"/>
                      <a:pt x="572" y="1"/>
                      <a:pt x="56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8" name="Google Shape;828;p2"/>
              <p:cNvSpPr/>
              <p:nvPr/>
            </p:nvSpPr>
            <p:spPr>
              <a:xfrm>
                <a:off x="5022925" y="3977100"/>
                <a:ext cx="24150" cy="2065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6" extrusionOk="0">
                    <a:moveTo>
                      <a:pt x="561" y="1"/>
                    </a:moveTo>
                    <a:cubicBezTo>
                      <a:pt x="191" y="1"/>
                      <a:pt x="1" y="441"/>
                      <a:pt x="263" y="703"/>
                    </a:cubicBezTo>
                    <a:cubicBezTo>
                      <a:pt x="347" y="788"/>
                      <a:pt x="450" y="825"/>
                      <a:pt x="551" y="825"/>
                    </a:cubicBezTo>
                    <a:cubicBezTo>
                      <a:pt x="763" y="825"/>
                      <a:pt x="965" y="660"/>
                      <a:pt x="965" y="417"/>
                    </a:cubicBezTo>
                    <a:cubicBezTo>
                      <a:pt x="954" y="198"/>
                      <a:pt x="786" y="24"/>
                      <a:pt x="581" y="24"/>
                    </a:cubicBezTo>
                    <a:cubicBezTo>
                      <a:pt x="574" y="24"/>
                      <a:pt x="567" y="24"/>
                      <a:pt x="561" y="25"/>
                    </a:cubicBezTo>
                    <a:lnTo>
                      <a:pt x="56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9" name="Google Shape;829;p2"/>
              <p:cNvSpPr/>
              <p:nvPr/>
            </p:nvSpPr>
            <p:spPr>
              <a:xfrm>
                <a:off x="5053900" y="4007775"/>
                <a:ext cx="241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5" extrusionOk="0">
                    <a:moveTo>
                      <a:pt x="548" y="0"/>
                    </a:moveTo>
                    <a:cubicBezTo>
                      <a:pt x="179" y="0"/>
                      <a:pt x="0" y="441"/>
                      <a:pt x="262" y="703"/>
                    </a:cubicBezTo>
                    <a:cubicBezTo>
                      <a:pt x="343" y="787"/>
                      <a:pt x="444" y="824"/>
                      <a:pt x="545" y="824"/>
                    </a:cubicBezTo>
                    <a:cubicBezTo>
                      <a:pt x="757" y="824"/>
                      <a:pt x="965" y="659"/>
                      <a:pt x="965" y="417"/>
                    </a:cubicBezTo>
                    <a:cubicBezTo>
                      <a:pt x="953" y="191"/>
                      <a:pt x="774" y="12"/>
                      <a:pt x="548" y="12"/>
                    </a:cubicBezTo>
                    <a:lnTo>
                      <a:pt x="548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0" name="Google Shape;830;p2"/>
              <p:cNvSpPr/>
              <p:nvPr/>
            </p:nvSpPr>
            <p:spPr>
              <a:xfrm>
                <a:off x="5036925" y="4028625"/>
                <a:ext cx="19975" cy="20200"/>
              </a:xfrm>
              <a:custGeom>
                <a:avLst/>
                <a:gdLst/>
                <a:ahLst/>
                <a:cxnLst/>
                <a:rect l="l" t="t" r="r" b="b"/>
                <a:pathLst>
                  <a:path w="799" h="808" extrusionOk="0">
                    <a:moveTo>
                      <a:pt x="383" y="1"/>
                    </a:moveTo>
                    <a:cubicBezTo>
                      <a:pt x="189" y="1"/>
                      <a:pt x="1" y="126"/>
                      <a:pt x="1" y="392"/>
                    </a:cubicBezTo>
                    <a:lnTo>
                      <a:pt x="1" y="416"/>
                    </a:lnTo>
                    <a:cubicBezTo>
                      <a:pt x="1" y="682"/>
                      <a:pt x="189" y="808"/>
                      <a:pt x="383" y="808"/>
                    </a:cubicBezTo>
                    <a:cubicBezTo>
                      <a:pt x="588" y="808"/>
                      <a:pt x="798" y="668"/>
                      <a:pt x="798" y="404"/>
                    </a:cubicBezTo>
                    <a:cubicBezTo>
                      <a:pt x="798" y="141"/>
                      <a:pt x="588" y="1"/>
                      <a:pt x="38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1" name="Google Shape;831;p2"/>
              <p:cNvSpPr/>
              <p:nvPr/>
            </p:nvSpPr>
            <p:spPr>
              <a:xfrm>
                <a:off x="5053900" y="4069675"/>
                <a:ext cx="241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5" extrusionOk="0">
                    <a:moveTo>
                      <a:pt x="548" y="1"/>
                    </a:moveTo>
                    <a:cubicBezTo>
                      <a:pt x="179" y="1"/>
                      <a:pt x="0" y="441"/>
                      <a:pt x="250" y="703"/>
                    </a:cubicBezTo>
                    <a:cubicBezTo>
                      <a:pt x="334" y="787"/>
                      <a:pt x="437" y="825"/>
                      <a:pt x="537" y="825"/>
                    </a:cubicBezTo>
                    <a:cubicBezTo>
                      <a:pt x="751" y="825"/>
                      <a:pt x="957" y="656"/>
                      <a:pt x="965" y="405"/>
                    </a:cubicBezTo>
                    <a:cubicBezTo>
                      <a:pt x="965" y="179"/>
                      <a:pt x="774" y="1"/>
                      <a:pt x="54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2" name="Google Shape;832;p2"/>
              <p:cNvSpPr/>
              <p:nvPr/>
            </p:nvSpPr>
            <p:spPr>
              <a:xfrm>
                <a:off x="5022925" y="4100325"/>
                <a:ext cx="241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8" extrusionOk="0">
                    <a:moveTo>
                      <a:pt x="561" y="1"/>
                    </a:moveTo>
                    <a:cubicBezTo>
                      <a:pt x="191" y="1"/>
                      <a:pt x="1" y="453"/>
                      <a:pt x="263" y="703"/>
                    </a:cubicBezTo>
                    <a:cubicBezTo>
                      <a:pt x="349" y="789"/>
                      <a:pt x="454" y="828"/>
                      <a:pt x="556" y="828"/>
                    </a:cubicBezTo>
                    <a:cubicBezTo>
                      <a:pt x="766" y="828"/>
                      <a:pt x="965" y="666"/>
                      <a:pt x="965" y="418"/>
                    </a:cubicBezTo>
                    <a:cubicBezTo>
                      <a:pt x="965" y="191"/>
                      <a:pt x="787" y="13"/>
                      <a:pt x="561" y="13"/>
                    </a:cubicBezTo>
                    <a:lnTo>
                      <a:pt x="56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3" name="Google Shape;833;p2"/>
              <p:cNvSpPr/>
              <p:nvPr/>
            </p:nvSpPr>
            <p:spPr>
              <a:xfrm>
                <a:off x="5062225" y="4131300"/>
                <a:ext cx="14900" cy="6875"/>
              </a:xfrm>
              <a:custGeom>
                <a:avLst/>
                <a:gdLst/>
                <a:ahLst/>
                <a:cxnLst/>
                <a:rect l="l" t="t" r="r" b="b"/>
                <a:pathLst>
                  <a:path w="596" h="275" extrusionOk="0">
                    <a:moveTo>
                      <a:pt x="215" y="0"/>
                    </a:moveTo>
                    <a:cubicBezTo>
                      <a:pt x="132" y="0"/>
                      <a:pt x="60" y="24"/>
                      <a:pt x="1" y="72"/>
                    </a:cubicBezTo>
                    <a:lnTo>
                      <a:pt x="596" y="274"/>
                    </a:lnTo>
                    <a:cubicBezTo>
                      <a:pt x="536" y="107"/>
                      <a:pt x="382" y="0"/>
                      <a:pt x="21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4" name="Google Shape;834;p2"/>
              <p:cNvSpPr/>
              <p:nvPr/>
            </p:nvSpPr>
            <p:spPr>
              <a:xfrm>
                <a:off x="4992275" y="3639275"/>
                <a:ext cx="24150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5" extrusionOk="0">
                    <a:moveTo>
                      <a:pt x="548" y="0"/>
                    </a:moveTo>
                    <a:cubicBezTo>
                      <a:pt x="191" y="0"/>
                      <a:pt x="1" y="441"/>
                      <a:pt x="263" y="703"/>
                    </a:cubicBezTo>
                    <a:cubicBezTo>
                      <a:pt x="343" y="787"/>
                      <a:pt x="444" y="825"/>
                      <a:pt x="543" y="825"/>
                    </a:cubicBezTo>
                    <a:cubicBezTo>
                      <a:pt x="752" y="825"/>
                      <a:pt x="957" y="659"/>
                      <a:pt x="965" y="417"/>
                    </a:cubicBezTo>
                    <a:lnTo>
                      <a:pt x="965" y="405"/>
                    </a:lnTo>
                    <a:cubicBezTo>
                      <a:pt x="965" y="179"/>
                      <a:pt x="775" y="0"/>
                      <a:pt x="54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5" name="Google Shape;835;p2"/>
              <p:cNvSpPr/>
              <p:nvPr/>
            </p:nvSpPr>
            <p:spPr>
              <a:xfrm>
                <a:off x="4961625" y="3669925"/>
                <a:ext cx="238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53" h="828" extrusionOk="0">
                    <a:moveTo>
                      <a:pt x="548" y="1"/>
                    </a:moveTo>
                    <a:cubicBezTo>
                      <a:pt x="179" y="1"/>
                      <a:pt x="0" y="441"/>
                      <a:pt x="250" y="703"/>
                    </a:cubicBezTo>
                    <a:cubicBezTo>
                      <a:pt x="336" y="789"/>
                      <a:pt x="441" y="827"/>
                      <a:pt x="544" y="827"/>
                    </a:cubicBezTo>
                    <a:cubicBezTo>
                      <a:pt x="754" y="827"/>
                      <a:pt x="953" y="665"/>
                      <a:pt x="953" y="417"/>
                    </a:cubicBezTo>
                    <a:cubicBezTo>
                      <a:pt x="953" y="191"/>
                      <a:pt x="774" y="12"/>
                      <a:pt x="548" y="12"/>
                    </a:cubicBezTo>
                    <a:lnTo>
                      <a:pt x="548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6" name="Google Shape;836;p2"/>
              <p:cNvSpPr/>
              <p:nvPr/>
            </p:nvSpPr>
            <p:spPr>
              <a:xfrm>
                <a:off x="4990875" y="3700525"/>
                <a:ext cx="276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825" extrusionOk="0">
                    <a:moveTo>
                      <a:pt x="560" y="1"/>
                    </a:moveTo>
                    <a:cubicBezTo>
                      <a:pt x="64" y="1"/>
                      <a:pt x="1" y="778"/>
                      <a:pt x="533" y="824"/>
                    </a:cubicBezTo>
                    <a:lnTo>
                      <a:pt x="604" y="824"/>
                    </a:lnTo>
                    <a:cubicBezTo>
                      <a:pt x="1104" y="789"/>
                      <a:pt x="1104" y="51"/>
                      <a:pt x="604" y="3"/>
                    </a:cubicBezTo>
                    <a:cubicBezTo>
                      <a:pt x="589" y="2"/>
                      <a:pt x="575" y="1"/>
                      <a:pt x="56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7" name="Google Shape;837;p2"/>
              <p:cNvSpPr/>
              <p:nvPr/>
            </p:nvSpPr>
            <p:spPr>
              <a:xfrm>
                <a:off x="4961700" y="3731525"/>
                <a:ext cx="23750" cy="20425"/>
              </a:xfrm>
              <a:custGeom>
                <a:avLst/>
                <a:gdLst/>
                <a:ahLst/>
                <a:cxnLst/>
                <a:rect l="l" t="t" r="r" b="b"/>
                <a:pathLst>
                  <a:path w="950" h="817" extrusionOk="0">
                    <a:moveTo>
                      <a:pt x="530" y="1"/>
                    </a:moveTo>
                    <a:cubicBezTo>
                      <a:pt x="171" y="1"/>
                      <a:pt x="1" y="433"/>
                      <a:pt x="247" y="692"/>
                    </a:cubicBezTo>
                    <a:cubicBezTo>
                      <a:pt x="334" y="778"/>
                      <a:pt x="439" y="817"/>
                      <a:pt x="542" y="817"/>
                    </a:cubicBezTo>
                    <a:cubicBezTo>
                      <a:pt x="752" y="817"/>
                      <a:pt x="950" y="657"/>
                      <a:pt x="950" y="418"/>
                    </a:cubicBezTo>
                    <a:cubicBezTo>
                      <a:pt x="950" y="192"/>
                      <a:pt x="771" y="1"/>
                      <a:pt x="545" y="1"/>
                    </a:cubicBezTo>
                    <a:cubicBezTo>
                      <a:pt x="540" y="1"/>
                      <a:pt x="535" y="1"/>
                      <a:pt x="53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8" name="Google Shape;838;p2"/>
              <p:cNvSpPr/>
              <p:nvPr/>
            </p:nvSpPr>
            <p:spPr>
              <a:xfrm>
                <a:off x="4992275" y="3762200"/>
                <a:ext cx="24150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0" extrusionOk="0">
                    <a:moveTo>
                      <a:pt x="548" y="0"/>
                    </a:moveTo>
                    <a:cubicBezTo>
                      <a:pt x="191" y="0"/>
                      <a:pt x="1" y="441"/>
                      <a:pt x="263" y="703"/>
                    </a:cubicBezTo>
                    <a:cubicBezTo>
                      <a:pt x="343" y="783"/>
                      <a:pt x="443" y="819"/>
                      <a:pt x="543" y="819"/>
                    </a:cubicBezTo>
                    <a:cubicBezTo>
                      <a:pt x="752" y="819"/>
                      <a:pt x="957" y="659"/>
                      <a:pt x="965" y="417"/>
                    </a:cubicBezTo>
                    <a:cubicBezTo>
                      <a:pt x="965" y="191"/>
                      <a:pt x="775" y="0"/>
                      <a:pt x="54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9" name="Google Shape;839;p2"/>
              <p:cNvSpPr/>
              <p:nvPr/>
            </p:nvSpPr>
            <p:spPr>
              <a:xfrm>
                <a:off x="4961625" y="3792850"/>
                <a:ext cx="238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53" h="828" extrusionOk="0">
                    <a:moveTo>
                      <a:pt x="548" y="1"/>
                    </a:moveTo>
                    <a:cubicBezTo>
                      <a:pt x="179" y="1"/>
                      <a:pt x="0" y="441"/>
                      <a:pt x="250" y="703"/>
                    </a:cubicBezTo>
                    <a:cubicBezTo>
                      <a:pt x="336" y="789"/>
                      <a:pt x="441" y="828"/>
                      <a:pt x="544" y="828"/>
                    </a:cubicBezTo>
                    <a:cubicBezTo>
                      <a:pt x="754" y="828"/>
                      <a:pt x="953" y="666"/>
                      <a:pt x="953" y="418"/>
                    </a:cubicBezTo>
                    <a:cubicBezTo>
                      <a:pt x="953" y="191"/>
                      <a:pt x="774" y="13"/>
                      <a:pt x="548" y="13"/>
                    </a:cubicBezTo>
                    <a:lnTo>
                      <a:pt x="548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0" name="Google Shape;840;p2"/>
              <p:cNvSpPr/>
              <p:nvPr/>
            </p:nvSpPr>
            <p:spPr>
              <a:xfrm>
                <a:off x="4992375" y="3823800"/>
                <a:ext cx="24050" cy="20425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17" extrusionOk="0">
                    <a:moveTo>
                      <a:pt x="530" y="1"/>
                    </a:moveTo>
                    <a:cubicBezTo>
                      <a:pt x="182" y="1"/>
                      <a:pt x="0" y="433"/>
                      <a:pt x="259" y="692"/>
                    </a:cubicBezTo>
                    <a:cubicBezTo>
                      <a:pt x="341" y="778"/>
                      <a:pt x="444" y="816"/>
                      <a:pt x="546" y="816"/>
                    </a:cubicBezTo>
                    <a:cubicBezTo>
                      <a:pt x="752" y="816"/>
                      <a:pt x="953" y="657"/>
                      <a:pt x="961" y="418"/>
                    </a:cubicBezTo>
                    <a:cubicBezTo>
                      <a:pt x="961" y="192"/>
                      <a:pt x="771" y="1"/>
                      <a:pt x="544" y="1"/>
                    </a:cubicBezTo>
                    <a:cubicBezTo>
                      <a:pt x="540" y="1"/>
                      <a:pt x="535" y="1"/>
                      <a:pt x="53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1" name="Google Shape;841;p2"/>
              <p:cNvSpPr/>
              <p:nvPr/>
            </p:nvSpPr>
            <p:spPr>
              <a:xfrm>
                <a:off x="4960225" y="3854425"/>
                <a:ext cx="27625" cy="20600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824" extrusionOk="0">
                    <a:moveTo>
                      <a:pt x="558" y="0"/>
                    </a:moveTo>
                    <a:cubicBezTo>
                      <a:pt x="53" y="0"/>
                      <a:pt x="0" y="766"/>
                      <a:pt x="533" y="824"/>
                    </a:cubicBezTo>
                    <a:lnTo>
                      <a:pt x="604" y="824"/>
                    </a:lnTo>
                    <a:cubicBezTo>
                      <a:pt x="1104" y="776"/>
                      <a:pt x="1104" y="38"/>
                      <a:pt x="604" y="2"/>
                    </a:cubicBezTo>
                    <a:cubicBezTo>
                      <a:pt x="588" y="1"/>
                      <a:pt x="573" y="0"/>
                      <a:pt x="55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2" name="Google Shape;842;p2"/>
              <p:cNvSpPr/>
              <p:nvPr/>
            </p:nvSpPr>
            <p:spPr>
              <a:xfrm>
                <a:off x="4990875" y="3885075"/>
                <a:ext cx="276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825" extrusionOk="0">
                    <a:moveTo>
                      <a:pt x="560" y="1"/>
                    </a:moveTo>
                    <a:cubicBezTo>
                      <a:pt x="64" y="1"/>
                      <a:pt x="1" y="778"/>
                      <a:pt x="533" y="824"/>
                    </a:cubicBezTo>
                    <a:lnTo>
                      <a:pt x="604" y="824"/>
                    </a:lnTo>
                    <a:cubicBezTo>
                      <a:pt x="1104" y="777"/>
                      <a:pt x="1104" y="50"/>
                      <a:pt x="604" y="3"/>
                    </a:cubicBezTo>
                    <a:cubicBezTo>
                      <a:pt x="589" y="1"/>
                      <a:pt x="575" y="1"/>
                      <a:pt x="56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3" name="Google Shape;843;p2"/>
              <p:cNvSpPr/>
              <p:nvPr/>
            </p:nvSpPr>
            <p:spPr>
              <a:xfrm>
                <a:off x="4961625" y="3915800"/>
                <a:ext cx="23825" cy="20675"/>
              </a:xfrm>
              <a:custGeom>
                <a:avLst/>
                <a:gdLst/>
                <a:ahLst/>
                <a:cxnLst/>
                <a:rect l="l" t="t" r="r" b="b"/>
                <a:pathLst>
                  <a:path w="953" h="827" extrusionOk="0">
                    <a:moveTo>
                      <a:pt x="548" y="0"/>
                    </a:moveTo>
                    <a:cubicBezTo>
                      <a:pt x="179" y="0"/>
                      <a:pt x="0" y="441"/>
                      <a:pt x="250" y="703"/>
                    </a:cubicBezTo>
                    <a:cubicBezTo>
                      <a:pt x="336" y="788"/>
                      <a:pt x="441" y="827"/>
                      <a:pt x="544" y="827"/>
                    </a:cubicBezTo>
                    <a:cubicBezTo>
                      <a:pt x="754" y="827"/>
                      <a:pt x="953" y="665"/>
                      <a:pt x="953" y="417"/>
                    </a:cubicBezTo>
                    <a:cubicBezTo>
                      <a:pt x="953" y="191"/>
                      <a:pt x="774" y="12"/>
                      <a:pt x="548" y="12"/>
                    </a:cubicBezTo>
                    <a:lnTo>
                      <a:pt x="548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4" name="Google Shape;844;p2"/>
              <p:cNvSpPr/>
              <p:nvPr/>
            </p:nvSpPr>
            <p:spPr>
              <a:xfrm>
                <a:off x="4992275" y="3946450"/>
                <a:ext cx="24150" cy="2080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32" extrusionOk="0">
                    <a:moveTo>
                      <a:pt x="548" y="0"/>
                    </a:moveTo>
                    <a:lnTo>
                      <a:pt x="548" y="12"/>
                    </a:lnTo>
                    <a:cubicBezTo>
                      <a:pt x="191" y="12"/>
                      <a:pt x="1" y="453"/>
                      <a:pt x="263" y="715"/>
                    </a:cubicBezTo>
                    <a:cubicBezTo>
                      <a:pt x="343" y="795"/>
                      <a:pt x="443" y="831"/>
                      <a:pt x="543" y="831"/>
                    </a:cubicBezTo>
                    <a:cubicBezTo>
                      <a:pt x="752" y="831"/>
                      <a:pt x="957" y="671"/>
                      <a:pt x="965" y="429"/>
                    </a:cubicBezTo>
                    <a:cubicBezTo>
                      <a:pt x="965" y="203"/>
                      <a:pt x="786" y="12"/>
                      <a:pt x="57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5" name="Google Shape;845;p2"/>
              <p:cNvSpPr/>
              <p:nvPr/>
            </p:nvSpPr>
            <p:spPr>
              <a:xfrm>
                <a:off x="4961625" y="3977400"/>
                <a:ext cx="238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53" h="828" extrusionOk="0">
                    <a:moveTo>
                      <a:pt x="548" y="1"/>
                    </a:moveTo>
                    <a:cubicBezTo>
                      <a:pt x="179" y="1"/>
                      <a:pt x="0" y="441"/>
                      <a:pt x="250" y="703"/>
                    </a:cubicBezTo>
                    <a:cubicBezTo>
                      <a:pt x="336" y="789"/>
                      <a:pt x="441" y="828"/>
                      <a:pt x="544" y="828"/>
                    </a:cubicBezTo>
                    <a:cubicBezTo>
                      <a:pt x="754" y="828"/>
                      <a:pt x="953" y="666"/>
                      <a:pt x="953" y="417"/>
                    </a:cubicBezTo>
                    <a:cubicBezTo>
                      <a:pt x="953" y="191"/>
                      <a:pt x="774" y="13"/>
                      <a:pt x="548" y="13"/>
                    </a:cubicBezTo>
                    <a:lnTo>
                      <a:pt x="548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6" name="Google Shape;846;p2"/>
              <p:cNvSpPr/>
              <p:nvPr/>
            </p:nvSpPr>
            <p:spPr>
              <a:xfrm>
                <a:off x="4990875" y="4008025"/>
                <a:ext cx="27625" cy="20600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824" extrusionOk="0">
                    <a:moveTo>
                      <a:pt x="560" y="0"/>
                    </a:moveTo>
                    <a:cubicBezTo>
                      <a:pt x="64" y="0"/>
                      <a:pt x="1" y="777"/>
                      <a:pt x="533" y="824"/>
                    </a:cubicBezTo>
                    <a:lnTo>
                      <a:pt x="604" y="824"/>
                    </a:lnTo>
                    <a:cubicBezTo>
                      <a:pt x="1104" y="788"/>
                      <a:pt x="1104" y="50"/>
                      <a:pt x="604" y="2"/>
                    </a:cubicBezTo>
                    <a:cubicBezTo>
                      <a:pt x="589" y="1"/>
                      <a:pt x="575" y="0"/>
                      <a:pt x="5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7" name="Google Shape;847;p2"/>
              <p:cNvSpPr/>
              <p:nvPr/>
            </p:nvSpPr>
            <p:spPr>
              <a:xfrm>
                <a:off x="4959600" y="4038875"/>
                <a:ext cx="279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1118" h="828" extrusionOk="0">
                    <a:moveTo>
                      <a:pt x="555" y="1"/>
                    </a:moveTo>
                    <a:cubicBezTo>
                      <a:pt x="51" y="1"/>
                      <a:pt x="0" y="805"/>
                      <a:pt x="558" y="828"/>
                    </a:cubicBezTo>
                    <a:lnTo>
                      <a:pt x="629" y="828"/>
                    </a:lnTo>
                    <a:cubicBezTo>
                      <a:pt x="1117" y="768"/>
                      <a:pt x="1117" y="54"/>
                      <a:pt x="629" y="6"/>
                    </a:cubicBezTo>
                    <a:cubicBezTo>
                      <a:pt x="603" y="3"/>
                      <a:pt x="578" y="1"/>
                      <a:pt x="55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8" name="Google Shape;848;p2"/>
              <p:cNvSpPr/>
              <p:nvPr/>
            </p:nvSpPr>
            <p:spPr>
              <a:xfrm>
                <a:off x="4992350" y="4069675"/>
                <a:ext cx="2407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3" h="828" extrusionOk="0">
                    <a:moveTo>
                      <a:pt x="531" y="0"/>
                    </a:moveTo>
                    <a:cubicBezTo>
                      <a:pt x="172" y="0"/>
                      <a:pt x="1" y="445"/>
                      <a:pt x="248" y="703"/>
                    </a:cubicBezTo>
                    <a:cubicBezTo>
                      <a:pt x="334" y="789"/>
                      <a:pt x="439" y="827"/>
                      <a:pt x="541" y="827"/>
                    </a:cubicBezTo>
                    <a:cubicBezTo>
                      <a:pt x="752" y="827"/>
                      <a:pt x="954" y="665"/>
                      <a:pt x="962" y="417"/>
                    </a:cubicBezTo>
                    <a:cubicBezTo>
                      <a:pt x="962" y="191"/>
                      <a:pt x="772" y="1"/>
                      <a:pt x="545" y="1"/>
                    </a:cubicBezTo>
                    <a:cubicBezTo>
                      <a:pt x="541" y="0"/>
                      <a:pt x="536" y="0"/>
                      <a:pt x="53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9" name="Google Shape;849;p2"/>
              <p:cNvSpPr/>
              <p:nvPr/>
            </p:nvSpPr>
            <p:spPr>
              <a:xfrm>
                <a:off x="4969950" y="4100325"/>
                <a:ext cx="14900" cy="6875"/>
              </a:xfrm>
              <a:custGeom>
                <a:avLst/>
                <a:gdLst/>
                <a:ahLst/>
                <a:cxnLst/>
                <a:rect l="l" t="t" r="r" b="b"/>
                <a:pathLst>
                  <a:path w="596" h="275" extrusionOk="0">
                    <a:moveTo>
                      <a:pt x="215" y="1"/>
                    </a:moveTo>
                    <a:cubicBezTo>
                      <a:pt x="144" y="1"/>
                      <a:pt x="60" y="25"/>
                      <a:pt x="1" y="72"/>
                    </a:cubicBezTo>
                    <a:lnTo>
                      <a:pt x="596" y="275"/>
                    </a:lnTo>
                    <a:cubicBezTo>
                      <a:pt x="536" y="108"/>
                      <a:pt x="382" y="1"/>
                      <a:pt x="21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0" name="Google Shape;850;p2"/>
              <p:cNvSpPr/>
              <p:nvPr/>
            </p:nvSpPr>
            <p:spPr>
              <a:xfrm>
                <a:off x="4931550" y="3639275"/>
                <a:ext cx="2800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822" extrusionOk="0">
                    <a:moveTo>
                      <a:pt x="525" y="0"/>
                    </a:moveTo>
                    <a:cubicBezTo>
                      <a:pt x="1" y="48"/>
                      <a:pt x="36" y="822"/>
                      <a:pt x="560" y="822"/>
                    </a:cubicBezTo>
                    <a:cubicBezTo>
                      <a:pt x="1072" y="822"/>
                      <a:pt x="1120" y="48"/>
                      <a:pt x="59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1" name="Google Shape;851;p2"/>
              <p:cNvSpPr/>
              <p:nvPr/>
            </p:nvSpPr>
            <p:spPr>
              <a:xfrm>
                <a:off x="4899700" y="3669925"/>
                <a:ext cx="24150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5" extrusionOk="0">
                    <a:moveTo>
                      <a:pt x="548" y="1"/>
                    </a:moveTo>
                    <a:cubicBezTo>
                      <a:pt x="191" y="1"/>
                      <a:pt x="1" y="441"/>
                      <a:pt x="263" y="703"/>
                    </a:cubicBezTo>
                    <a:cubicBezTo>
                      <a:pt x="347" y="787"/>
                      <a:pt x="450" y="825"/>
                      <a:pt x="551" y="825"/>
                    </a:cubicBezTo>
                    <a:cubicBezTo>
                      <a:pt x="763" y="825"/>
                      <a:pt x="965" y="659"/>
                      <a:pt x="965" y="417"/>
                    </a:cubicBezTo>
                    <a:cubicBezTo>
                      <a:pt x="965" y="191"/>
                      <a:pt x="787" y="1"/>
                      <a:pt x="56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2" name="Google Shape;852;p2"/>
              <p:cNvSpPr/>
              <p:nvPr/>
            </p:nvSpPr>
            <p:spPr>
              <a:xfrm>
                <a:off x="4964900" y="3611875"/>
                <a:ext cx="20250" cy="17300"/>
              </a:xfrm>
              <a:custGeom>
                <a:avLst/>
                <a:gdLst/>
                <a:ahLst/>
                <a:cxnLst/>
                <a:rect l="l" t="t" r="r" b="b"/>
                <a:pathLst>
                  <a:path w="810" h="692" extrusionOk="0">
                    <a:moveTo>
                      <a:pt x="703" y="1"/>
                    </a:moveTo>
                    <a:lnTo>
                      <a:pt x="0" y="215"/>
                    </a:lnTo>
                    <a:lnTo>
                      <a:pt x="0" y="275"/>
                    </a:lnTo>
                    <a:cubicBezTo>
                      <a:pt x="0" y="498"/>
                      <a:pt x="185" y="686"/>
                      <a:pt x="407" y="691"/>
                    </a:cubicBezTo>
                    <a:lnTo>
                      <a:pt x="407" y="691"/>
                    </a:lnTo>
                    <a:cubicBezTo>
                      <a:pt x="632" y="678"/>
                      <a:pt x="810" y="500"/>
                      <a:pt x="810" y="275"/>
                    </a:cubicBezTo>
                    <a:cubicBezTo>
                      <a:pt x="810" y="179"/>
                      <a:pt x="774" y="84"/>
                      <a:pt x="703" y="1"/>
                    </a:cubicBezTo>
                    <a:close/>
                    <a:moveTo>
                      <a:pt x="407" y="691"/>
                    </a:moveTo>
                    <a:cubicBezTo>
                      <a:pt x="407" y="691"/>
                      <a:pt x="406" y="691"/>
                      <a:pt x="405" y="691"/>
                    </a:cubicBezTo>
                    <a:lnTo>
                      <a:pt x="417" y="691"/>
                    </a:lnTo>
                    <a:cubicBezTo>
                      <a:pt x="414" y="691"/>
                      <a:pt x="410" y="691"/>
                      <a:pt x="407" y="69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3" name="Google Shape;853;p2"/>
              <p:cNvSpPr/>
              <p:nvPr/>
            </p:nvSpPr>
            <p:spPr>
              <a:xfrm>
                <a:off x="4930075" y="3700575"/>
                <a:ext cx="28600" cy="20275"/>
              </a:xfrm>
              <a:custGeom>
                <a:avLst/>
                <a:gdLst/>
                <a:ahLst/>
                <a:cxnLst/>
                <a:rect l="l" t="t" r="r" b="b"/>
                <a:pathLst>
                  <a:path w="1144" h="811" extrusionOk="0">
                    <a:moveTo>
                      <a:pt x="560" y="1"/>
                    </a:moveTo>
                    <a:cubicBezTo>
                      <a:pt x="0" y="13"/>
                      <a:pt x="60" y="811"/>
                      <a:pt x="572" y="811"/>
                    </a:cubicBezTo>
                    <a:cubicBezTo>
                      <a:pt x="1084" y="811"/>
                      <a:pt x="1143" y="13"/>
                      <a:pt x="58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4" name="Google Shape;854;p2"/>
              <p:cNvSpPr/>
              <p:nvPr/>
            </p:nvSpPr>
            <p:spPr>
              <a:xfrm>
                <a:off x="4899700" y="3731550"/>
                <a:ext cx="24150" cy="2047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19" extrusionOk="0">
                    <a:moveTo>
                      <a:pt x="548" y="0"/>
                    </a:moveTo>
                    <a:cubicBezTo>
                      <a:pt x="191" y="0"/>
                      <a:pt x="1" y="441"/>
                      <a:pt x="263" y="703"/>
                    </a:cubicBezTo>
                    <a:cubicBezTo>
                      <a:pt x="347" y="783"/>
                      <a:pt x="449" y="819"/>
                      <a:pt x="549" y="819"/>
                    </a:cubicBezTo>
                    <a:cubicBezTo>
                      <a:pt x="762" y="819"/>
                      <a:pt x="965" y="656"/>
                      <a:pt x="965" y="405"/>
                    </a:cubicBezTo>
                    <a:cubicBezTo>
                      <a:pt x="965" y="179"/>
                      <a:pt x="787" y="0"/>
                      <a:pt x="5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5" name="Google Shape;855;p2"/>
              <p:cNvSpPr/>
              <p:nvPr/>
            </p:nvSpPr>
            <p:spPr>
              <a:xfrm>
                <a:off x="4930075" y="3762200"/>
                <a:ext cx="28600" cy="20275"/>
              </a:xfrm>
              <a:custGeom>
                <a:avLst/>
                <a:gdLst/>
                <a:ahLst/>
                <a:cxnLst/>
                <a:rect l="l" t="t" r="r" b="b"/>
                <a:pathLst>
                  <a:path w="1144" h="811" extrusionOk="0">
                    <a:moveTo>
                      <a:pt x="560" y="0"/>
                    </a:moveTo>
                    <a:cubicBezTo>
                      <a:pt x="0" y="12"/>
                      <a:pt x="60" y="810"/>
                      <a:pt x="572" y="810"/>
                    </a:cubicBezTo>
                    <a:cubicBezTo>
                      <a:pt x="1084" y="810"/>
                      <a:pt x="1143" y="12"/>
                      <a:pt x="58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6" name="Google Shape;856;p2"/>
              <p:cNvSpPr/>
              <p:nvPr/>
            </p:nvSpPr>
            <p:spPr>
              <a:xfrm>
                <a:off x="4900300" y="3792850"/>
                <a:ext cx="28300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23" extrusionOk="0">
                    <a:moveTo>
                      <a:pt x="524" y="1"/>
                    </a:moveTo>
                    <a:cubicBezTo>
                      <a:pt x="1" y="48"/>
                      <a:pt x="48" y="822"/>
                      <a:pt x="560" y="822"/>
                    </a:cubicBezTo>
                    <a:cubicBezTo>
                      <a:pt x="1084" y="822"/>
                      <a:pt x="1132" y="48"/>
                      <a:pt x="60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7" name="Google Shape;857;p2"/>
              <p:cNvSpPr/>
              <p:nvPr/>
            </p:nvSpPr>
            <p:spPr>
              <a:xfrm>
                <a:off x="4930375" y="3823825"/>
                <a:ext cx="24125" cy="2047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19" extrusionOk="0">
                    <a:moveTo>
                      <a:pt x="548" y="0"/>
                    </a:moveTo>
                    <a:cubicBezTo>
                      <a:pt x="191" y="0"/>
                      <a:pt x="0" y="441"/>
                      <a:pt x="262" y="703"/>
                    </a:cubicBezTo>
                    <a:cubicBezTo>
                      <a:pt x="346" y="783"/>
                      <a:pt x="448" y="819"/>
                      <a:pt x="548" y="819"/>
                    </a:cubicBezTo>
                    <a:cubicBezTo>
                      <a:pt x="761" y="819"/>
                      <a:pt x="965" y="656"/>
                      <a:pt x="965" y="405"/>
                    </a:cubicBezTo>
                    <a:cubicBezTo>
                      <a:pt x="965" y="191"/>
                      <a:pt x="786" y="0"/>
                      <a:pt x="57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8" name="Google Shape;858;p2"/>
              <p:cNvSpPr/>
              <p:nvPr/>
            </p:nvSpPr>
            <p:spPr>
              <a:xfrm>
                <a:off x="4899700" y="3854475"/>
                <a:ext cx="24150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5" extrusionOk="0">
                    <a:moveTo>
                      <a:pt x="548" y="0"/>
                    </a:moveTo>
                    <a:cubicBezTo>
                      <a:pt x="191" y="0"/>
                      <a:pt x="1" y="441"/>
                      <a:pt x="263" y="703"/>
                    </a:cubicBezTo>
                    <a:cubicBezTo>
                      <a:pt x="347" y="787"/>
                      <a:pt x="449" y="824"/>
                      <a:pt x="549" y="824"/>
                    </a:cubicBezTo>
                    <a:cubicBezTo>
                      <a:pt x="762" y="824"/>
                      <a:pt x="965" y="656"/>
                      <a:pt x="965" y="405"/>
                    </a:cubicBezTo>
                    <a:cubicBezTo>
                      <a:pt x="965" y="179"/>
                      <a:pt x="787" y="0"/>
                      <a:pt x="5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9" name="Google Shape;859;p2"/>
              <p:cNvSpPr/>
              <p:nvPr/>
            </p:nvSpPr>
            <p:spPr>
              <a:xfrm>
                <a:off x="4930075" y="3885125"/>
                <a:ext cx="28600" cy="20275"/>
              </a:xfrm>
              <a:custGeom>
                <a:avLst/>
                <a:gdLst/>
                <a:ahLst/>
                <a:cxnLst/>
                <a:rect l="l" t="t" r="r" b="b"/>
                <a:pathLst>
                  <a:path w="1144" h="811" extrusionOk="0">
                    <a:moveTo>
                      <a:pt x="560" y="1"/>
                    </a:moveTo>
                    <a:cubicBezTo>
                      <a:pt x="0" y="13"/>
                      <a:pt x="60" y="810"/>
                      <a:pt x="572" y="810"/>
                    </a:cubicBezTo>
                    <a:cubicBezTo>
                      <a:pt x="1084" y="810"/>
                      <a:pt x="1143" y="13"/>
                      <a:pt x="58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0" name="Google Shape;860;p2"/>
              <p:cNvSpPr/>
              <p:nvPr/>
            </p:nvSpPr>
            <p:spPr>
              <a:xfrm>
                <a:off x="4899700" y="3915800"/>
                <a:ext cx="24150" cy="2067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7" extrusionOk="0">
                    <a:moveTo>
                      <a:pt x="548" y="0"/>
                    </a:moveTo>
                    <a:cubicBezTo>
                      <a:pt x="191" y="0"/>
                      <a:pt x="1" y="453"/>
                      <a:pt x="263" y="703"/>
                    </a:cubicBezTo>
                    <a:cubicBezTo>
                      <a:pt x="349" y="788"/>
                      <a:pt x="454" y="827"/>
                      <a:pt x="556" y="827"/>
                    </a:cubicBezTo>
                    <a:cubicBezTo>
                      <a:pt x="766" y="827"/>
                      <a:pt x="965" y="665"/>
                      <a:pt x="965" y="417"/>
                    </a:cubicBezTo>
                    <a:cubicBezTo>
                      <a:pt x="965" y="191"/>
                      <a:pt x="787" y="12"/>
                      <a:pt x="5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1" name="Google Shape;861;p2"/>
              <p:cNvSpPr/>
              <p:nvPr/>
            </p:nvSpPr>
            <p:spPr>
              <a:xfrm>
                <a:off x="4930950" y="3946750"/>
                <a:ext cx="28325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133" h="822" extrusionOk="0">
                    <a:moveTo>
                      <a:pt x="525" y="0"/>
                    </a:moveTo>
                    <a:cubicBezTo>
                      <a:pt x="1" y="48"/>
                      <a:pt x="49" y="822"/>
                      <a:pt x="572" y="822"/>
                    </a:cubicBezTo>
                    <a:cubicBezTo>
                      <a:pt x="1084" y="822"/>
                      <a:pt x="1132" y="48"/>
                      <a:pt x="60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2" name="Google Shape;862;p2"/>
              <p:cNvSpPr/>
              <p:nvPr/>
            </p:nvSpPr>
            <p:spPr>
              <a:xfrm>
                <a:off x="4900300" y="3977400"/>
                <a:ext cx="28300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23" extrusionOk="0">
                    <a:moveTo>
                      <a:pt x="524" y="1"/>
                    </a:moveTo>
                    <a:cubicBezTo>
                      <a:pt x="1" y="48"/>
                      <a:pt x="48" y="822"/>
                      <a:pt x="560" y="822"/>
                    </a:cubicBezTo>
                    <a:cubicBezTo>
                      <a:pt x="1084" y="822"/>
                      <a:pt x="1132" y="48"/>
                      <a:pt x="60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3" name="Google Shape;863;p2"/>
              <p:cNvSpPr/>
              <p:nvPr/>
            </p:nvSpPr>
            <p:spPr>
              <a:xfrm>
                <a:off x="4930075" y="4008075"/>
                <a:ext cx="28600" cy="20250"/>
              </a:xfrm>
              <a:custGeom>
                <a:avLst/>
                <a:gdLst/>
                <a:ahLst/>
                <a:cxnLst/>
                <a:rect l="l" t="t" r="r" b="b"/>
                <a:pathLst>
                  <a:path w="1144" h="810" extrusionOk="0">
                    <a:moveTo>
                      <a:pt x="560" y="0"/>
                    </a:moveTo>
                    <a:cubicBezTo>
                      <a:pt x="0" y="12"/>
                      <a:pt x="60" y="810"/>
                      <a:pt x="572" y="810"/>
                    </a:cubicBezTo>
                    <a:cubicBezTo>
                      <a:pt x="1084" y="810"/>
                      <a:pt x="1143" y="12"/>
                      <a:pt x="58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4" name="Google Shape;864;p2"/>
              <p:cNvSpPr/>
              <p:nvPr/>
            </p:nvSpPr>
            <p:spPr>
              <a:xfrm>
                <a:off x="4899700" y="4039025"/>
                <a:ext cx="24150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5" extrusionOk="0">
                    <a:moveTo>
                      <a:pt x="548" y="0"/>
                    </a:moveTo>
                    <a:cubicBezTo>
                      <a:pt x="191" y="0"/>
                      <a:pt x="1" y="441"/>
                      <a:pt x="263" y="703"/>
                    </a:cubicBezTo>
                    <a:cubicBezTo>
                      <a:pt x="347" y="787"/>
                      <a:pt x="450" y="825"/>
                      <a:pt x="551" y="825"/>
                    </a:cubicBezTo>
                    <a:cubicBezTo>
                      <a:pt x="763" y="825"/>
                      <a:pt x="965" y="659"/>
                      <a:pt x="965" y="417"/>
                    </a:cubicBezTo>
                    <a:cubicBezTo>
                      <a:pt x="965" y="191"/>
                      <a:pt x="787" y="0"/>
                      <a:pt x="5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5" name="Google Shape;865;p2"/>
              <p:cNvSpPr/>
              <p:nvPr/>
            </p:nvSpPr>
            <p:spPr>
              <a:xfrm>
                <a:off x="4930075" y="4069675"/>
                <a:ext cx="28600" cy="20275"/>
              </a:xfrm>
              <a:custGeom>
                <a:avLst/>
                <a:gdLst/>
                <a:ahLst/>
                <a:cxnLst/>
                <a:rect l="l" t="t" r="r" b="b"/>
                <a:pathLst>
                  <a:path w="1144" h="811" extrusionOk="0">
                    <a:moveTo>
                      <a:pt x="560" y="1"/>
                    </a:moveTo>
                    <a:cubicBezTo>
                      <a:pt x="0" y="13"/>
                      <a:pt x="60" y="810"/>
                      <a:pt x="572" y="810"/>
                    </a:cubicBezTo>
                    <a:cubicBezTo>
                      <a:pt x="1084" y="810"/>
                      <a:pt x="1143" y="13"/>
                      <a:pt x="58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6" name="Google Shape;866;p2"/>
              <p:cNvSpPr/>
              <p:nvPr/>
            </p:nvSpPr>
            <p:spPr>
              <a:xfrm>
                <a:off x="4871125" y="3640750"/>
                <a:ext cx="26125" cy="19075"/>
              </a:xfrm>
              <a:custGeom>
                <a:avLst/>
                <a:gdLst/>
                <a:ahLst/>
                <a:cxnLst/>
                <a:rect l="l" t="t" r="r" b="b"/>
                <a:pathLst>
                  <a:path w="1045" h="763" extrusionOk="0">
                    <a:moveTo>
                      <a:pt x="656" y="1"/>
                    </a:moveTo>
                    <a:lnTo>
                      <a:pt x="108" y="167"/>
                    </a:lnTo>
                    <a:cubicBezTo>
                      <a:pt x="1" y="358"/>
                      <a:pt x="72" y="608"/>
                      <a:pt x="263" y="715"/>
                    </a:cubicBezTo>
                    <a:cubicBezTo>
                      <a:pt x="322" y="739"/>
                      <a:pt x="394" y="763"/>
                      <a:pt x="465" y="763"/>
                    </a:cubicBezTo>
                    <a:cubicBezTo>
                      <a:pt x="469" y="763"/>
                      <a:pt x="474" y="763"/>
                      <a:pt x="478" y="763"/>
                    </a:cubicBezTo>
                    <a:cubicBezTo>
                      <a:pt x="897" y="763"/>
                      <a:pt x="1045" y="189"/>
                      <a:pt x="65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7" name="Google Shape;867;p2"/>
              <p:cNvSpPr/>
              <p:nvPr/>
            </p:nvSpPr>
            <p:spPr>
              <a:xfrm>
                <a:off x="4838100" y="3669925"/>
                <a:ext cx="241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8" extrusionOk="0">
                    <a:moveTo>
                      <a:pt x="560" y="1"/>
                    </a:moveTo>
                    <a:cubicBezTo>
                      <a:pt x="191" y="1"/>
                      <a:pt x="0" y="441"/>
                      <a:pt x="262" y="703"/>
                    </a:cubicBezTo>
                    <a:cubicBezTo>
                      <a:pt x="348" y="789"/>
                      <a:pt x="453" y="827"/>
                      <a:pt x="555" y="827"/>
                    </a:cubicBezTo>
                    <a:cubicBezTo>
                      <a:pt x="766" y="827"/>
                      <a:pt x="965" y="665"/>
                      <a:pt x="965" y="417"/>
                    </a:cubicBezTo>
                    <a:cubicBezTo>
                      <a:pt x="965" y="203"/>
                      <a:pt x="786" y="12"/>
                      <a:pt x="572" y="12"/>
                    </a:cubicBezTo>
                    <a:lnTo>
                      <a:pt x="56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8" name="Google Shape;868;p2"/>
              <p:cNvSpPr/>
              <p:nvPr/>
            </p:nvSpPr>
            <p:spPr>
              <a:xfrm>
                <a:off x="4868750" y="3700575"/>
                <a:ext cx="28300" cy="20275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11" extrusionOk="0">
                    <a:moveTo>
                      <a:pt x="560" y="1"/>
                    </a:moveTo>
                    <a:cubicBezTo>
                      <a:pt x="1" y="13"/>
                      <a:pt x="60" y="811"/>
                      <a:pt x="572" y="811"/>
                    </a:cubicBezTo>
                    <a:cubicBezTo>
                      <a:pt x="1072" y="811"/>
                      <a:pt x="1132" y="13"/>
                      <a:pt x="57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9" name="Google Shape;869;p2"/>
              <p:cNvSpPr/>
              <p:nvPr/>
            </p:nvSpPr>
            <p:spPr>
              <a:xfrm>
                <a:off x="4838175" y="3731525"/>
                <a:ext cx="24050" cy="20425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17" extrusionOk="0">
                    <a:moveTo>
                      <a:pt x="542" y="1"/>
                    </a:moveTo>
                    <a:cubicBezTo>
                      <a:pt x="183" y="1"/>
                      <a:pt x="1" y="433"/>
                      <a:pt x="259" y="692"/>
                    </a:cubicBezTo>
                    <a:cubicBezTo>
                      <a:pt x="342" y="778"/>
                      <a:pt x="446" y="817"/>
                      <a:pt x="549" y="817"/>
                    </a:cubicBezTo>
                    <a:cubicBezTo>
                      <a:pt x="758" y="817"/>
                      <a:pt x="962" y="657"/>
                      <a:pt x="962" y="418"/>
                    </a:cubicBezTo>
                    <a:cubicBezTo>
                      <a:pt x="962" y="192"/>
                      <a:pt x="783" y="13"/>
                      <a:pt x="569" y="1"/>
                    </a:cubicBezTo>
                    <a:lnTo>
                      <a:pt x="557" y="1"/>
                    </a:lnTo>
                    <a:cubicBezTo>
                      <a:pt x="552" y="1"/>
                      <a:pt x="547" y="1"/>
                      <a:pt x="54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0" name="Google Shape;870;p2"/>
              <p:cNvSpPr/>
              <p:nvPr/>
            </p:nvSpPr>
            <p:spPr>
              <a:xfrm>
                <a:off x="4868750" y="3762200"/>
                <a:ext cx="28300" cy="20275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11" extrusionOk="0">
                    <a:moveTo>
                      <a:pt x="560" y="0"/>
                    </a:moveTo>
                    <a:cubicBezTo>
                      <a:pt x="1" y="12"/>
                      <a:pt x="60" y="810"/>
                      <a:pt x="572" y="810"/>
                    </a:cubicBezTo>
                    <a:cubicBezTo>
                      <a:pt x="1072" y="810"/>
                      <a:pt x="1132" y="12"/>
                      <a:pt x="57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1" name="Google Shape;871;p2"/>
              <p:cNvSpPr/>
              <p:nvPr/>
            </p:nvSpPr>
            <p:spPr>
              <a:xfrm>
                <a:off x="4838100" y="3792850"/>
                <a:ext cx="241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8" extrusionOk="0">
                    <a:moveTo>
                      <a:pt x="560" y="1"/>
                    </a:moveTo>
                    <a:cubicBezTo>
                      <a:pt x="191" y="1"/>
                      <a:pt x="0" y="441"/>
                      <a:pt x="262" y="703"/>
                    </a:cubicBezTo>
                    <a:cubicBezTo>
                      <a:pt x="344" y="789"/>
                      <a:pt x="448" y="828"/>
                      <a:pt x="550" y="828"/>
                    </a:cubicBezTo>
                    <a:cubicBezTo>
                      <a:pt x="760" y="828"/>
                      <a:pt x="965" y="666"/>
                      <a:pt x="965" y="418"/>
                    </a:cubicBezTo>
                    <a:cubicBezTo>
                      <a:pt x="965" y="203"/>
                      <a:pt x="786" y="25"/>
                      <a:pt x="572" y="13"/>
                    </a:cubicBezTo>
                    <a:lnTo>
                      <a:pt x="56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2" name="Google Shape;872;p2"/>
              <p:cNvSpPr/>
              <p:nvPr/>
            </p:nvSpPr>
            <p:spPr>
              <a:xfrm>
                <a:off x="4869050" y="3823825"/>
                <a:ext cx="24125" cy="2047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19" extrusionOk="0">
                    <a:moveTo>
                      <a:pt x="548" y="0"/>
                    </a:moveTo>
                    <a:cubicBezTo>
                      <a:pt x="179" y="0"/>
                      <a:pt x="0" y="441"/>
                      <a:pt x="262" y="703"/>
                    </a:cubicBezTo>
                    <a:cubicBezTo>
                      <a:pt x="342" y="783"/>
                      <a:pt x="443" y="819"/>
                      <a:pt x="543" y="819"/>
                    </a:cubicBezTo>
                    <a:cubicBezTo>
                      <a:pt x="756" y="819"/>
                      <a:pt x="965" y="656"/>
                      <a:pt x="965" y="405"/>
                    </a:cubicBezTo>
                    <a:cubicBezTo>
                      <a:pt x="965" y="191"/>
                      <a:pt x="786" y="0"/>
                      <a:pt x="5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3" name="Google Shape;873;p2"/>
              <p:cNvSpPr/>
              <p:nvPr/>
            </p:nvSpPr>
            <p:spPr>
              <a:xfrm>
                <a:off x="4837000" y="3854425"/>
                <a:ext cx="27600" cy="20600"/>
              </a:xfrm>
              <a:custGeom>
                <a:avLst/>
                <a:gdLst/>
                <a:ahLst/>
                <a:cxnLst/>
                <a:rect l="l" t="t" r="r" b="b"/>
                <a:pathLst>
                  <a:path w="1104" h="824" extrusionOk="0">
                    <a:moveTo>
                      <a:pt x="558" y="0"/>
                    </a:moveTo>
                    <a:cubicBezTo>
                      <a:pt x="53" y="0"/>
                      <a:pt x="0" y="766"/>
                      <a:pt x="532" y="824"/>
                    </a:cubicBezTo>
                    <a:lnTo>
                      <a:pt x="604" y="824"/>
                    </a:lnTo>
                    <a:cubicBezTo>
                      <a:pt x="1104" y="776"/>
                      <a:pt x="1104" y="38"/>
                      <a:pt x="604" y="2"/>
                    </a:cubicBezTo>
                    <a:cubicBezTo>
                      <a:pt x="588" y="1"/>
                      <a:pt x="573" y="0"/>
                      <a:pt x="55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4" name="Google Shape;874;p2"/>
              <p:cNvSpPr/>
              <p:nvPr/>
            </p:nvSpPr>
            <p:spPr>
              <a:xfrm>
                <a:off x="4868750" y="3885125"/>
                <a:ext cx="28300" cy="20275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11" extrusionOk="0">
                    <a:moveTo>
                      <a:pt x="560" y="1"/>
                    </a:moveTo>
                    <a:cubicBezTo>
                      <a:pt x="1" y="13"/>
                      <a:pt x="60" y="810"/>
                      <a:pt x="572" y="810"/>
                    </a:cubicBezTo>
                    <a:cubicBezTo>
                      <a:pt x="1072" y="810"/>
                      <a:pt x="1132" y="13"/>
                      <a:pt x="57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5" name="Google Shape;875;p2"/>
              <p:cNvSpPr/>
              <p:nvPr/>
            </p:nvSpPr>
            <p:spPr>
              <a:xfrm>
                <a:off x="4838100" y="3915800"/>
                <a:ext cx="24125" cy="2067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7" extrusionOk="0">
                    <a:moveTo>
                      <a:pt x="560" y="0"/>
                    </a:moveTo>
                    <a:cubicBezTo>
                      <a:pt x="191" y="0"/>
                      <a:pt x="0" y="441"/>
                      <a:pt x="262" y="703"/>
                    </a:cubicBezTo>
                    <a:cubicBezTo>
                      <a:pt x="348" y="788"/>
                      <a:pt x="453" y="827"/>
                      <a:pt x="555" y="827"/>
                    </a:cubicBezTo>
                    <a:cubicBezTo>
                      <a:pt x="766" y="827"/>
                      <a:pt x="965" y="665"/>
                      <a:pt x="965" y="417"/>
                    </a:cubicBezTo>
                    <a:cubicBezTo>
                      <a:pt x="965" y="202"/>
                      <a:pt x="786" y="12"/>
                      <a:pt x="572" y="12"/>
                    </a:cubicBezTo>
                    <a:lnTo>
                      <a:pt x="560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6" name="Google Shape;876;p2"/>
              <p:cNvSpPr/>
              <p:nvPr/>
            </p:nvSpPr>
            <p:spPr>
              <a:xfrm>
                <a:off x="4869050" y="3946450"/>
                <a:ext cx="24125" cy="209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37" extrusionOk="0">
                    <a:moveTo>
                      <a:pt x="560" y="0"/>
                    </a:moveTo>
                    <a:lnTo>
                      <a:pt x="548" y="12"/>
                    </a:lnTo>
                    <a:cubicBezTo>
                      <a:pt x="179" y="12"/>
                      <a:pt x="0" y="453"/>
                      <a:pt x="262" y="715"/>
                    </a:cubicBezTo>
                    <a:cubicBezTo>
                      <a:pt x="343" y="799"/>
                      <a:pt x="443" y="836"/>
                      <a:pt x="544" y="836"/>
                    </a:cubicBezTo>
                    <a:cubicBezTo>
                      <a:pt x="756" y="836"/>
                      <a:pt x="965" y="668"/>
                      <a:pt x="965" y="417"/>
                    </a:cubicBezTo>
                    <a:cubicBezTo>
                      <a:pt x="965" y="191"/>
                      <a:pt x="786" y="12"/>
                      <a:pt x="5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7" name="Google Shape;877;p2"/>
              <p:cNvSpPr/>
              <p:nvPr/>
            </p:nvSpPr>
            <p:spPr>
              <a:xfrm>
                <a:off x="4838100" y="3977400"/>
                <a:ext cx="241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8" extrusionOk="0">
                    <a:moveTo>
                      <a:pt x="560" y="1"/>
                    </a:moveTo>
                    <a:cubicBezTo>
                      <a:pt x="191" y="1"/>
                      <a:pt x="0" y="441"/>
                      <a:pt x="262" y="703"/>
                    </a:cubicBezTo>
                    <a:cubicBezTo>
                      <a:pt x="348" y="789"/>
                      <a:pt x="453" y="828"/>
                      <a:pt x="555" y="828"/>
                    </a:cubicBezTo>
                    <a:cubicBezTo>
                      <a:pt x="766" y="828"/>
                      <a:pt x="965" y="666"/>
                      <a:pt x="965" y="417"/>
                    </a:cubicBezTo>
                    <a:cubicBezTo>
                      <a:pt x="965" y="191"/>
                      <a:pt x="786" y="13"/>
                      <a:pt x="572" y="13"/>
                    </a:cubicBezTo>
                    <a:lnTo>
                      <a:pt x="56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8" name="Google Shape;878;p2"/>
              <p:cNvSpPr/>
              <p:nvPr/>
            </p:nvSpPr>
            <p:spPr>
              <a:xfrm>
                <a:off x="4868750" y="4008075"/>
                <a:ext cx="28300" cy="20250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10" extrusionOk="0">
                    <a:moveTo>
                      <a:pt x="560" y="0"/>
                    </a:moveTo>
                    <a:cubicBezTo>
                      <a:pt x="1" y="12"/>
                      <a:pt x="60" y="810"/>
                      <a:pt x="572" y="810"/>
                    </a:cubicBezTo>
                    <a:cubicBezTo>
                      <a:pt x="1072" y="810"/>
                      <a:pt x="1132" y="12"/>
                      <a:pt x="57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9" name="Google Shape;879;p2"/>
              <p:cNvSpPr/>
              <p:nvPr/>
            </p:nvSpPr>
            <p:spPr>
              <a:xfrm>
                <a:off x="4836375" y="4038875"/>
                <a:ext cx="279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1117" h="828" extrusionOk="0">
                    <a:moveTo>
                      <a:pt x="554" y="1"/>
                    </a:moveTo>
                    <a:cubicBezTo>
                      <a:pt x="51" y="1"/>
                      <a:pt x="0" y="805"/>
                      <a:pt x="557" y="828"/>
                    </a:cubicBezTo>
                    <a:lnTo>
                      <a:pt x="629" y="828"/>
                    </a:lnTo>
                    <a:cubicBezTo>
                      <a:pt x="1117" y="768"/>
                      <a:pt x="1117" y="54"/>
                      <a:pt x="629" y="6"/>
                    </a:cubicBezTo>
                    <a:cubicBezTo>
                      <a:pt x="603" y="3"/>
                      <a:pt x="578" y="1"/>
                      <a:pt x="55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0" name="Google Shape;880;p2"/>
              <p:cNvSpPr/>
              <p:nvPr/>
            </p:nvSpPr>
            <p:spPr>
              <a:xfrm>
                <a:off x="4877375" y="4069675"/>
                <a:ext cx="14925" cy="6575"/>
              </a:xfrm>
              <a:custGeom>
                <a:avLst/>
                <a:gdLst/>
                <a:ahLst/>
                <a:cxnLst/>
                <a:rect l="l" t="t" r="r" b="b"/>
                <a:pathLst>
                  <a:path w="597" h="263" extrusionOk="0">
                    <a:moveTo>
                      <a:pt x="215" y="1"/>
                    </a:moveTo>
                    <a:cubicBezTo>
                      <a:pt x="144" y="1"/>
                      <a:pt x="72" y="24"/>
                      <a:pt x="1" y="72"/>
                    </a:cubicBezTo>
                    <a:lnTo>
                      <a:pt x="596" y="263"/>
                    </a:lnTo>
                    <a:cubicBezTo>
                      <a:pt x="537" y="108"/>
                      <a:pt x="394" y="1"/>
                      <a:pt x="22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1" name="Google Shape;881;p2"/>
              <p:cNvSpPr/>
              <p:nvPr/>
            </p:nvSpPr>
            <p:spPr>
              <a:xfrm>
                <a:off x="4806025" y="3700525"/>
                <a:ext cx="279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1117" h="825" extrusionOk="0">
                    <a:moveTo>
                      <a:pt x="571" y="1"/>
                    </a:moveTo>
                    <a:cubicBezTo>
                      <a:pt x="65" y="1"/>
                      <a:pt x="1" y="778"/>
                      <a:pt x="533" y="824"/>
                    </a:cubicBezTo>
                    <a:lnTo>
                      <a:pt x="616" y="824"/>
                    </a:lnTo>
                    <a:cubicBezTo>
                      <a:pt x="1117" y="789"/>
                      <a:pt x="1117" y="51"/>
                      <a:pt x="616" y="3"/>
                    </a:cubicBezTo>
                    <a:cubicBezTo>
                      <a:pt x="601" y="2"/>
                      <a:pt x="586" y="1"/>
                      <a:pt x="57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2" name="Google Shape;882;p2"/>
              <p:cNvSpPr/>
              <p:nvPr/>
            </p:nvSpPr>
            <p:spPr>
              <a:xfrm>
                <a:off x="4776475" y="3731550"/>
                <a:ext cx="28300" cy="20250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10" extrusionOk="0">
                    <a:moveTo>
                      <a:pt x="560" y="0"/>
                    </a:moveTo>
                    <a:cubicBezTo>
                      <a:pt x="1" y="0"/>
                      <a:pt x="60" y="810"/>
                      <a:pt x="572" y="810"/>
                    </a:cubicBezTo>
                    <a:cubicBezTo>
                      <a:pt x="1072" y="810"/>
                      <a:pt x="1132" y="0"/>
                      <a:pt x="57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3" name="Google Shape;883;p2"/>
              <p:cNvSpPr/>
              <p:nvPr/>
            </p:nvSpPr>
            <p:spPr>
              <a:xfrm>
                <a:off x="4807425" y="3762200"/>
                <a:ext cx="24150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0" extrusionOk="0">
                    <a:moveTo>
                      <a:pt x="560" y="0"/>
                    </a:moveTo>
                    <a:cubicBezTo>
                      <a:pt x="191" y="0"/>
                      <a:pt x="1" y="441"/>
                      <a:pt x="263" y="703"/>
                    </a:cubicBezTo>
                    <a:cubicBezTo>
                      <a:pt x="343" y="783"/>
                      <a:pt x="443" y="819"/>
                      <a:pt x="543" y="819"/>
                    </a:cubicBezTo>
                    <a:cubicBezTo>
                      <a:pt x="752" y="819"/>
                      <a:pt x="957" y="659"/>
                      <a:pt x="965" y="417"/>
                    </a:cubicBezTo>
                    <a:cubicBezTo>
                      <a:pt x="965" y="191"/>
                      <a:pt x="787" y="12"/>
                      <a:pt x="57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4" name="Google Shape;884;p2"/>
              <p:cNvSpPr/>
              <p:nvPr/>
            </p:nvSpPr>
            <p:spPr>
              <a:xfrm>
                <a:off x="4777375" y="3792850"/>
                <a:ext cx="28300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23" extrusionOk="0">
                    <a:moveTo>
                      <a:pt x="524" y="1"/>
                    </a:moveTo>
                    <a:cubicBezTo>
                      <a:pt x="0" y="48"/>
                      <a:pt x="36" y="822"/>
                      <a:pt x="560" y="822"/>
                    </a:cubicBezTo>
                    <a:cubicBezTo>
                      <a:pt x="1084" y="822"/>
                      <a:pt x="1131" y="48"/>
                      <a:pt x="59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5" name="Google Shape;885;p2"/>
              <p:cNvSpPr/>
              <p:nvPr/>
            </p:nvSpPr>
            <p:spPr>
              <a:xfrm>
                <a:off x="4807725" y="3823825"/>
                <a:ext cx="2385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954" h="822" extrusionOk="0">
                    <a:moveTo>
                      <a:pt x="548" y="0"/>
                    </a:moveTo>
                    <a:cubicBezTo>
                      <a:pt x="1" y="0"/>
                      <a:pt x="1" y="822"/>
                      <a:pt x="548" y="822"/>
                    </a:cubicBezTo>
                    <a:cubicBezTo>
                      <a:pt x="775" y="822"/>
                      <a:pt x="953" y="643"/>
                      <a:pt x="953" y="417"/>
                    </a:cubicBezTo>
                    <a:cubicBezTo>
                      <a:pt x="953" y="191"/>
                      <a:pt x="787" y="12"/>
                      <a:pt x="5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6" name="Google Shape;886;p2"/>
              <p:cNvSpPr/>
              <p:nvPr/>
            </p:nvSpPr>
            <p:spPr>
              <a:xfrm>
                <a:off x="4776475" y="3854475"/>
                <a:ext cx="28300" cy="20275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11" extrusionOk="0">
                    <a:moveTo>
                      <a:pt x="560" y="0"/>
                    </a:moveTo>
                    <a:cubicBezTo>
                      <a:pt x="1" y="12"/>
                      <a:pt x="60" y="810"/>
                      <a:pt x="572" y="810"/>
                    </a:cubicBezTo>
                    <a:cubicBezTo>
                      <a:pt x="1072" y="810"/>
                      <a:pt x="1132" y="12"/>
                      <a:pt x="57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7" name="Google Shape;887;p2"/>
              <p:cNvSpPr/>
              <p:nvPr/>
            </p:nvSpPr>
            <p:spPr>
              <a:xfrm>
                <a:off x="4806025" y="3885075"/>
                <a:ext cx="279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1117" h="825" extrusionOk="0">
                    <a:moveTo>
                      <a:pt x="571" y="1"/>
                    </a:moveTo>
                    <a:cubicBezTo>
                      <a:pt x="65" y="1"/>
                      <a:pt x="1" y="778"/>
                      <a:pt x="533" y="824"/>
                    </a:cubicBezTo>
                    <a:lnTo>
                      <a:pt x="616" y="824"/>
                    </a:lnTo>
                    <a:cubicBezTo>
                      <a:pt x="1117" y="777"/>
                      <a:pt x="1117" y="50"/>
                      <a:pt x="616" y="3"/>
                    </a:cubicBezTo>
                    <a:cubicBezTo>
                      <a:pt x="601" y="1"/>
                      <a:pt x="586" y="1"/>
                      <a:pt x="57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8" name="Google Shape;888;p2"/>
              <p:cNvSpPr/>
              <p:nvPr/>
            </p:nvSpPr>
            <p:spPr>
              <a:xfrm>
                <a:off x="4776475" y="3915800"/>
                <a:ext cx="28300" cy="20250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10" extrusionOk="0">
                    <a:moveTo>
                      <a:pt x="560" y="0"/>
                    </a:moveTo>
                    <a:cubicBezTo>
                      <a:pt x="1" y="12"/>
                      <a:pt x="60" y="810"/>
                      <a:pt x="572" y="810"/>
                    </a:cubicBezTo>
                    <a:cubicBezTo>
                      <a:pt x="1072" y="810"/>
                      <a:pt x="1132" y="12"/>
                      <a:pt x="57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9" name="Google Shape;889;p2"/>
              <p:cNvSpPr/>
              <p:nvPr/>
            </p:nvSpPr>
            <p:spPr>
              <a:xfrm>
                <a:off x="4807425" y="3946450"/>
                <a:ext cx="24150" cy="2080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32" extrusionOk="0">
                    <a:moveTo>
                      <a:pt x="572" y="0"/>
                    </a:moveTo>
                    <a:lnTo>
                      <a:pt x="560" y="12"/>
                    </a:lnTo>
                    <a:cubicBezTo>
                      <a:pt x="191" y="12"/>
                      <a:pt x="1" y="453"/>
                      <a:pt x="263" y="715"/>
                    </a:cubicBezTo>
                    <a:cubicBezTo>
                      <a:pt x="343" y="795"/>
                      <a:pt x="445" y="831"/>
                      <a:pt x="545" y="831"/>
                    </a:cubicBezTo>
                    <a:cubicBezTo>
                      <a:pt x="757" y="831"/>
                      <a:pt x="965" y="671"/>
                      <a:pt x="965" y="429"/>
                    </a:cubicBezTo>
                    <a:cubicBezTo>
                      <a:pt x="965" y="203"/>
                      <a:pt x="799" y="12"/>
                      <a:pt x="57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0" name="Google Shape;890;p2"/>
              <p:cNvSpPr/>
              <p:nvPr/>
            </p:nvSpPr>
            <p:spPr>
              <a:xfrm>
                <a:off x="4777375" y="3977400"/>
                <a:ext cx="28300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23" extrusionOk="0">
                    <a:moveTo>
                      <a:pt x="524" y="1"/>
                    </a:moveTo>
                    <a:cubicBezTo>
                      <a:pt x="0" y="48"/>
                      <a:pt x="36" y="822"/>
                      <a:pt x="560" y="822"/>
                    </a:cubicBezTo>
                    <a:cubicBezTo>
                      <a:pt x="1084" y="822"/>
                      <a:pt x="1131" y="48"/>
                      <a:pt x="59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1" name="Google Shape;891;p2"/>
              <p:cNvSpPr/>
              <p:nvPr/>
            </p:nvSpPr>
            <p:spPr>
              <a:xfrm>
                <a:off x="4806025" y="4008025"/>
                <a:ext cx="27925" cy="20600"/>
              </a:xfrm>
              <a:custGeom>
                <a:avLst/>
                <a:gdLst/>
                <a:ahLst/>
                <a:cxnLst/>
                <a:rect l="l" t="t" r="r" b="b"/>
                <a:pathLst>
                  <a:path w="1117" h="824" extrusionOk="0">
                    <a:moveTo>
                      <a:pt x="571" y="0"/>
                    </a:moveTo>
                    <a:cubicBezTo>
                      <a:pt x="65" y="0"/>
                      <a:pt x="1" y="777"/>
                      <a:pt x="533" y="824"/>
                    </a:cubicBezTo>
                    <a:lnTo>
                      <a:pt x="616" y="824"/>
                    </a:lnTo>
                    <a:cubicBezTo>
                      <a:pt x="1117" y="788"/>
                      <a:pt x="1117" y="50"/>
                      <a:pt x="616" y="2"/>
                    </a:cubicBezTo>
                    <a:cubicBezTo>
                      <a:pt x="601" y="1"/>
                      <a:pt x="586" y="0"/>
                      <a:pt x="57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2" name="Google Shape;892;p2"/>
              <p:cNvSpPr/>
              <p:nvPr/>
            </p:nvSpPr>
            <p:spPr>
              <a:xfrm>
                <a:off x="4785400" y="4039025"/>
                <a:ext cx="14625" cy="6575"/>
              </a:xfrm>
              <a:custGeom>
                <a:avLst/>
                <a:gdLst/>
                <a:ahLst/>
                <a:cxnLst/>
                <a:rect l="l" t="t" r="r" b="b"/>
                <a:pathLst>
                  <a:path w="585" h="263" extrusionOk="0">
                    <a:moveTo>
                      <a:pt x="203" y="0"/>
                    </a:moveTo>
                    <a:cubicBezTo>
                      <a:pt x="132" y="0"/>
                      <a:pt x="60" y="24"/>
                      <a:pt x="1" y="60"/>
                    </a:cubicBezTo>
                    <a:lnTo>
                      <a:pt x="584" y="262"/>
                    </a:lnTo>
                    <a:cubicBezTo>
                      <a:pt x="525" y="107"/>
                      <a:pt x="382" y="0"/>
                      <a:pt x="21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3" name="Google Shape;893;p2"/>
              <p:cNvSpPr/>
              <p:nvPr/>
            </p:nvSpPr>
            <p:spPr>
              <a:xfrm>
                <a:off x="4780350" y="3669925"/>
                <a:ext cx="238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53" h="825" extrusionOk="0">
                    <a:moveTo>
                      <a:pt x="417" y="1"/>
                    </a:moveTo>
                    <a:lnTo>
                      <a:pt x="191" y="72"/>
                    </a:lnTo>
                    <a:cubicBezTo>
                      <a:pt x="84" y="143"/>
                      <a:pt x="12" y="274"/>
                      <a:pt x="12" y="417"/>
                    </a:cubicBezTo>
                    <a:lnTo>
                      <a:pt x="0" y="417"/>
                    </a:lnTo>
                    <a:cubicBezTo>
                      <a:pt x="0" y="659"/>
                      <a:pt x="203" y="825"/>
                      <a:pt x="415" y="825"/>
                    </a:cubicBezTo>
                    <a:cubicBezTo>
                      <a:pt x="515" y="825"/>
                      <a:pt x="618" y="787"/>
                      <a:pt x="703" y="703"/>
                    </a:cubicBezTo>
                    <a:cubicBezTo>
                      <a:pt x="953" y="453"/>
                      <a:pt x="774" y="12"/>
                      <a:pt x="41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4" name="Google Shape;894;p2"/>
              <p:cNvSpPr/>
              <p:nvPr/>
            </p:nvSpPr>
            <p:spPr>
              <a:xfrm>
                <a:off x="4745825" y="3700575"/>
                <a:ext cx="28300" cy="20275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11" extrusionOk="0">
                    <a:moveTo>
                      <a:pt x="560" y="1"/>
                    </a:moveTo>
                    <a:cubicBezTo>
                      <a:pt x="0" y="13"/>
                      <a:pt x="60" y="811"/>
                      <a:pt x="560" y="811"/>
                    </a:cubicBezTo>
                    <a:cubicBezTo>
                      <a:pt x="1072" y="811"/>
                      <a:pt x="1131" y="13"/>
                      <a:pt x="57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5" name="Google Shape;895;p2"/>
              <p:cNvSpPr/>
              <p:nvPr/>
            </p:nvSpPr>
            <p:spPr>
              <a:xfrm>
                <a:off x="4725575" y="3686300"/>
                <a:ext cx="11925" cy="4200"/>
              </a:xfrm>
              <a:custGeom>
                <a:avLst/>
                <a:gdLst/>
                <a:ahLst/>
                <a:cxnLst/>
                <a:rect l="l" t="t" r="r" b="b"/>
                <a:pathLst>
                  <a:path w="477" h="168" extrusionOk="0">
                    <a:moveTo>
                      <a:pt x="465" y="0"/>
                    </a:moveTo>
                    <a:lnTo>
                      <a:pt x="1" y="143"/>
                    </a:lnTo>
                    <a:cubicBezTo>
                      <a:pt x="48" y="155"/>
                      <a:pt x="96" y="167"/>
                      <a:pt x="144" y="167"/>
                    </a:cubicBezTo>
                    <a:cubicBezTo>
                      <a:pt x="274" y="167"/>
                      <a:pt x="394" y="108"/>
                      <a:pt x="47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6" name="Google Shape;896;p2"/>
              <p:cNvSpPr/>
              <p:nvPr/>
            </p:nvSpPr>
            <p:spPr>
              <a:xfrm>
                <a:off x="4714875" y="3731550"/>
                <a:ext cx="28575" cy="20250"/>
              </a:xfrm>
              <a:custGeom>
                <a:avLst/>
                <a:gdLst/>
                <a:ahLst/>
                <a:cxnLst/>
                <a:rect l="l" t="t" r="r" b="b"/>
                <a:pathLst>
                  <a:path w="1143" h="810" extrusionOk="0">
                    <a:moveTo>
                      <a:pt x="572" y="0"/>
                    </a:moveTo>
                    <a:cubicBezTo>
                      <a:pt x="0" y="0"/>
                      <a:pt x="60" y="810"/>
                      <a:pt x="572" y="810"/>
                    </a:cubicBezTo>
                    <a:cubicBezTo>
                      <a:pt x="1083" y="810"/>
                      <a:pt x="1143" y="0"/>
                      <a:pt x="58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7" name="Google Shape;897;p2"/>
              <p:cNvSpPr/>
              <p:nvPr/>
            </p:nvSpPr>
            <p:spPr>
              <a:xfrm>
                <a:off x="4745825" y="3762200"/>
                <a:ext cx="28300" cy="20275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11" extrusionOk="0">
                    <a:moveTo>
                      <a:pt x="560" y="0"/>
                    </a:moveTo>
                    <a:cubicBezTo>
                      <a:pt x="0" y="12"/>
                      <a:pt x="60" y="810"/>
                      <a:pt x="560" y="810"/>
                    </a:cubicBezTo>
                    <a:cubicBezTo>
                      <a:pt x="1072" y="810"/>
                      <a:pt x="1131" y="12"/>
                      <a:pt x="57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8" name="Google Shape;898;p2"/>
              <p:cNvSpPr/>
              <p:nvPr/>
            </p:nvSpPr>
            <p:spPr>
              <a:xfrm>
                <a:off x="4715150" y="3792850"/>
                <a:ext cx="241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8" extrusionOk="0">
                    <a:moveTo>
                      <a:pt x="561" y="1"/>
                    </a:moveTo>
                    <a:cubicBezTo>
                      <a:pt x="191" y="1"/>
                      <a:pt x="1" y="453"/>
                      <a:pt x="263" y="703"/>
                    </a:cubicBezTo>
                    <a:cubicBezTo>
                      <a:pt x="349" y="789"/>
                      <a:pt x="454" y="828"/>
                      <a:pt x="556" y="828"/>
                    </a:cubicBezTo>
                    <a:cubicBezTo>
                      <a:pt x="766" y="828"/>
                      <a:pt x="965" y="666"/>
                      <a:pt x="965" y="418"/>
                    </a:cubicBezTo>
                    <a:cubicBezTo>
                      <a:pt x="965" y="191"/>
                      <a:pt x="787" y="13"/>
                      <a:pt x="572" y="13"/>
                    </a:cubicBezTo>
                    <a:lnTo>
                      <a:pt x="56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9" name="Google Shape;899;p2"/>
              <p:cNvSpPr/>
              <p:nvPr/>
            </p:nvSpPr>
            <p:spPr>
              <a:xfrm>
                <a:off x="4746125" y="3823825"/>
                <a:ext cx="23825" cy="20475"/>
              </a:xfrm>
              <a:custGeom>
                <a:avLst/>
                <a:gdLst/>
                <a:ahLst/>
                <a:cxnLst/>
                <a:rect l="l" t="t" r="r" b="b"/>
                <a:pathLst>
                  <a:path w="953" h="819" extrusionOk="0">
                    <a:moveTo>
                      <a:pt x="548" y="0"/>
                    </a:moveTo>
                    <a:cubicBezTo>
                      <a:pt x="179" y="0"/>
                      <a:pt x="0" y="441"/>
                      <a:pt x="250" y="703"/>
                    </a:cubicBezTo>
                    <a:cubicBezTo>
                      <a:pt x="334" y="783"/>
                      <a:pt x="436" y="819"/>
                      <a:pt x="536" y="819"/>
                    </a:cubicBezTo>
                    <a:cubicBezTo>
                      <a:pt x="749" y="819"/>
                      <a:pt x="953" y="656"/>
                      <a:pt x="953" y="405"/>
                    </a:cubicBezTo>
                    <a:cubicBezTo>
                      <a:pt x="953" y="191"/>
                      <a:pt x="786" y="0"/>
                      <a:pt x="5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0" name="Google Shape;900;p2"/>
              <p:cNvSpPr/>
              <p:nvPr/>
            </p:nvSpPr>
            <p:spPr>
              <a:xfrm>
                <a:off x="4714875" y="3854475"/>
                <a:ext cx="28575" cy="20275"/>
              </a:xfrm>
              <a:custGeom>
                <a:avLst/>
                <a:gdLst/>
                <a:ahLst/>
                <a:cxnLst/>
                <a:rect l="l" t="t" r="r" b="b"/>
                <a:pathLst>
                  <a:path w="1143" h="811" extrusionOk="0">
                    <a:moveTo>
                      <a:pt x="572" y="0"/>
                    </a:moveTo>
                    <a:cubicBezTo>
                      <a:pt x="0" y="12"/>
                      <a:pt x="60" y="810"/>
                      <a:pt x="572" y="810"/>
                    </a:cubicBezTo>
                    <a:cubicBezTo>
                      <a:pt x="1083" y="810"/>
                      <a:pt x="1143" y="12"/>
                      <a:pt x="58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1" name="Google Shape;901;p2"/>
              <p:cNvSpPr/>
              <p:nvPr/>
            </p:nvSpPr>
            <p:spPr>
              <a:xfrm>
                <a:off x="4745825" y="3885125"/>
                <a:ext cx="28300" cy="20275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11" extrusionOk="0">
                    <a:moveTo>
                      <a:pt x="560" y="1"/>
                    </a:moveTo>
                    <a:cubicBezTo>
                      <a:pt x="0" y="13"/>
                      <a:pt x="60" y="810"/>
                      <a:pt x="560" y="810"/>
                    </a:cubicBezTo>
                    <a:cubicBezTo>
                      <a:pt x="1072" y="810"/>
                      <a:pt x="1131" y="13"/>
                      <a:pt x="57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2" name="Google Shape;902;p2"/>
              <p:cNvSpPr/>
              <p:nvPr/>
            </p:nvSpPr>
            <p:spPr>
              <a:xfrm>
                <a:off x="4714875" y="3915800"/>
                <a:ext cx="28575" cy="20250"/>
              </a:xfrm>
              <a:custGeom>
                <a:avLst/>
                <a:gdLst/>
                <a:ahLst/>
                <a:cxnLst/>
                <a:rect l="l" t="t" r="r" b="b"/>
                <a:pathLst>
                  <a:path w="1143" h="810" extrusionOk="0">
                    <a:moveTo>
                      <a:pt x="572" y="0"/>
                    </a:moveTo>
                    <a:cubicBezTo>
                      <a:pt x="0" y="12"/>
                      <a:pt x="60" y="810"/>
                      <a:pt x="572" y="810"/>
                    </a:cubicBezTo>
                    <a:cubicBezTo>
                      <a:pt x="1083" y="810"/>
                      <a:pt x="1143" y="12"/>
                      <a:pt x="58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3" name="Google Shape;903;p2"/>
              <p:cNvSpPr/>
              <p:nvPr/>
            </p:nvSpPr>
            <p:spPr>
              <a:xfrm>
                <a:off x="4746700" y="3946750"/>
                <a:ext cx="28025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121" h="822" extrusionOk="0">
                    <a:moveTo>
                      <a:pt x="525" y="0"/>
                    </a:moveTo>
                    <a:cubicBezTo>
                      <a:pt x="1" y="48"/>
                      <a:pt x="37" y="822"/>
                      <a:pt x="561" y="822"/>
                    </a:cubicBezTo>
                    <a:cubicBezTo>
                      <a:pt x="1084" y="822"/>
                      <a:pt x="1120" y="48"/>
                      <a:pt x="59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4" name="Google Shape;904;p2"/>
              <p:cNvSpPr/>
              <p:nvPr/>
            </p:nvSpPr>
            <p:spPr>
              <a:xfrm>
                <a:off x="4715150" y="3977400"/>
                <a:ext cx="24150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5" extrusionOk="0">
                    <a:moveTo>
                      <a:pt x="561" y="1"/>
                    </a:moveTo>
                    <a:cubicBezTo>
                      <a:pt x="191" y="1"/>
                      <a:pt x="1" y="441"/>
                      <a:pt x="263" y="703"/>
                    </a:cubicBezTo>
                    <a:cubicBezTo>
                      <a:pt x="347" y="788"/>
                      <a:pt x="450" y="825"/>
                      <a:pt x="551" y="825"/>
                    </a:cubicBezTo>
                    <a:cubicBezTo>
                      <a:pt x="763" y="825"/>
                      <a:pt x="965" y="659"/>
                      <a:pt x="965" y="417"/>
                    </a:cubicBezTo>
                    <a:cubicBezTo>
                      <a:pt x="965" y="191"/>
                      <a:pt x="787" y="13"/>
                      <a:pt x="57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5" name="Google Shape;905;p2"/>
              <p:cNvSpPr/>
              <p:nvPr/>
            </p:nvSpPr>
            <p:spPr>
              <a:xfrm>
                <a:off x="4745825" y="4008075"/>
                <a:ext cx="28300" cy="20250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10" extrusionOk="0">
                    <a:moveTo>
                      <a:pt x="560" y="0"/>
                    </a:moveTo>
                    <a:cubicBezTo>
                      <a:pt x="0" y="12"/>
                      <a:pt x="60" y="810"/>
                      <a:pt x="560" y="810"/>
                    </a:cubicBezTo>
                    <a:cubicBezTo>
                      <a:pt x="1072" y="810"/>
                      <a:pt x="1131" y="12"/>
                      <a:pt x="57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6" name="Google Shape;906;p2"/>
              <p:cNvSpPr/>
              <p:nvPr/>
            </p:nvSpPr>
            <p:spPr>
              <a:xfrm>
                <a:off x="4683400" y="3700525"/>
                <a:ext cx="279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1117" h="825" extrusionOk="0">
                    <a:moveTo>
                      <a:pt x="560" y="1"/>
                    </a:moveTo>
                    <a:cubicBezTo>
                      <a:pt x="64" y="1"/>
                      <a:pt x="0" y="778"/>
                      <a:pt x="533" y="824"/>
                    </a:cubicBezTo>
                    <a:lnTo>
                      <a:pt x="604" y="824"/>
                    </a:lnTo>
                    <a:cubicBezTo>
                      <a:pt x="1116" y="789"/>
                      <a:pt x="1116" y="51"/>
                      <a:pt x="604" y="3"/>
                    </a:cubicBezTo>
                    <a:cubicBezTo>
                      <a:pt x="589" y="2"/>
                      <a:pt x="574" y="1"/>
                      <a:pt x="56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7" name="Google Shape;907;p2"/>
              <p:cNvSpPr/>
              <p:nvPr/>
            </p:nvSpPr>
            <p:spPr>
              <a:xfrm>
                <a:off x="4654225" y="3731525"/>
                <a:ext cx="24050" cy="20425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17" extrusionOk="0">
                    <a:moveTo>
                      <a:pt x="531" y="1"/>
                    </a:moveTo>
                    <a:cubicBezTo>
                      <a:pt x="183" y="1"/>
                      <a:pt x="0" y="433"/>
                      <a:pt x="247" y="692"/>
                    </a:cubicBezTo>
                    <a:cubicBezTo>
                      <a:pt x="333" y="778"/>
                      <a:pt x="439" y="817"/>
                      <a:pt x="543" y="817"/>
                    </a:cubicBezTo>
                    <a:cubicBezTo>
                      <a:pt x="753" y="817"/>
                      <a:pt x="954" y="657"/>
                      <a:pt x="962" y="418"/>
                    </a:cubicBezTo>
                    <a:cubicBezTo>
                      <a:pt x="950" y="192"/>
                      <a:pt x="771" y="1"/>
                      <a:pt x="545" y="1"/>
                    </a:cubicBezTo>
                    <a:cubicBezTo>
                      <a:pt x="540" y="1"/>
                      <a:pt x="535" y="1"/>
                      <a:pt x="53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8" name="Google Shape;908;p2"/>
              <p:cNvSpPr/>
              <p:nvPr/>
            </p:nvSpPr>
            <p:spPr>
              <a:xfrm>
                <a:off x="4684800" y="3762200"/>
                <a:ext cx="24125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0" extrusionOk="0">
                    <a:moveTo>
                      <a:pt x="548" y="0"/>
                    </a:moveTo>
                    <a:cubicBezTo>
                      <a:pt x="191" y="0"/>
                      <a:pt x="0" y="441"/>
                      <a:pt x="262" y="703"/>
                    </a:cubicBezTo>
                    <a:cubicBezTo>
                      <a:pt x="343" y="783"/>
                      <a:pt x="443" y="819"/>
                      <a:pt x="542" y="819"/>
                    </a:cubicBezTo>
                    <a:cubicBezTo>
                      <a:pt x="752" y="819"/>
                      <a:pt x="957" y="659"/>
                      <a:pt x="965" y="417"/>
                    </a:cubicBezTo>
                    <a:cubicBezTo>
                      <a:pt x="965" y="191"/>
                      <a:pt x="774" y="0"/>
                      <a:pt x="54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9" name="Google Shape;909;p2"/>
              <p:cNvSpPr/>
              <p:nvPr/>
            </p:nvSpPr>
            <p:spPr>
              <a:xfrm>
                <a:off x="4654150" y="3792850"/>
                <a:ext cx="241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8" extrusionOk="0">
                    <a:moveTo>
                      <a:pt x="548" y="1"/>
                    </a:moveTo>
                    <a:cubicBezTo>
                      <a:pt x="191" y="1"/>
                      <a:pt x="0" y="441"/>
                      <a:pt x="250" y="703"/>
                    </a:cubicBezTo>
                    <a:cubicBezTo>
                      <a:pt x="336" y="789"/>
                      <a:pt x="441" y="828"/>
                      <a:pt x="544" y="828"/>
                    </a:cubicBezTo>
                    <a:cubicBezTo>
                      <a:pt x="755" y="828"/>
                      <a:pt x="957" y="666"/>
                      <a:pt x="965" y="418"/>
                    </a:cubicBezTo>
                    <a:cubicBezTo>
                      <a:pt x="965" y="191"/>
                      <a:pt x="774" y="13"/>
                      <a:pt x="548" y="13"/>
                    </a:cubicBezTo>
                    <a:lnTo>
                      <a:pt x="548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0" name="Google Shape;910;p2"/>
              <p:cNvSpPr/>
              <p:nvPr/>
            </p:nvSpPr>
            <p:spPr>
              <a:xfrm>
                <a:off x="4684875" y="3823800"/>
                <a:ext cx="24050" cy="20425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17" extrusionOk="0">
                    <a:moveTo>
                      <a:pt x="531" y="1"/>
                    </a:moveTo>
                    <a:cubicBezTo>
                      <a:pt x="183" y="1"/>
                      <a:pt x="1" y="433"/>
                      <a:pt x="259" y="692"/>
                    </a:cubicBezTo>
                    <a:cubicBezTo>
                      <a:pt x="342" y="778"/>
                      <a:pt x="445" y="816"/>
                      <a:pt x="547" y="816"/>
                    </a:cubicBezTo>
                    <a:cubicBezTo>
                      <a:pt x="753" y="816"/>
                      <a:pt x="954" y="657"/>
                      <a:pt x="962" y="418"/>
                    </a:cubicBezTo>
                    <a:cubicBezTo>
                      <a:pt x="962" y="192"/>
                      <a:pt x="771" y="1"/>
                      <a:pt x="545" y="1"/>
                    </a:cubicBezTo>
                    <a:cubicBezTo>
                      <a:pt x="540" y="1"/>
                      <a:pt x="536" y="1"/>
                      <a:pt x="53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1" name="Google Shape;911;p2"/>
              <p:cNvSpPr/>
              <p:nvPr/>
            </p:nvSpPr>
            <p:spPr>
              <a:xfrm>
                <a:off x="4652750" y="3854425"/>
                <a:ext cx="27600" cy="20600"/>
              </a:xfrm>
              <a:custGeom>
                <a:avLst/>
                <a:gdLst/>
                <a:ahLst/>
                <a:cxnLst/>
                <a:rect l="l" t="t" r="r" b="b"/>
                <a:pathLst>
                  <a:path w="1104" h="824" extrusionOk="0">
                    <a:moveTo>
                      <a:pt x="558" y="0"/>
                    </a:moveTo>
                    <a:cubicBezTo>
                      <a:pt x="53" y="0"/>
                      <a:pt x="0" y="766"/>
                      <a:pt x="532" y="824"/>
                    </a:cubicBezTo>
                    <a:lnTo>
                      <a:pt x="604" y="824"/>
                    </a:lnTo>
                    <a:cubicBezTo>
                      <a:pt x="1104" y="776"/>
                      <a:pt x="1104" y="38"/>
                      <a:pt x="604" y="2"/>
                    </a:cubicBezTo>
                    <a:cubicBezTo>
                      <a:pt x="588" y="1"/>
                      <a:pt x="573" y="0"/>
                      <a:pt x="55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2" name="Google Shape;912;p2"/>
              <p:cNvSpPr/>
              <p:nvPr/>
            </p:nvSpPr>
            <p:spPr>
              <a:xfrm>
                <a:off x="4683400" y="3885075"/>
                <a:ext cx="279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1117" h="825" extrusionOk="0">
                    <a:moveTo>
                      <a:pt x="560" y="1"/>
                    </a:moveTo>
                    <a:cubicBezTo>
                      <a:pt x="64" y="1"/>
                      <a:pt x="0" y="778"/>
                      <a:pt x="533" y="824"/>
                    </a:cubicBezTo>
                    <a:lnTo>
                      <a:pt x="604" y="824"/>
                    </a:lnTo>
                    <a:cubicBezTo>
                      <a:pt x="1116" y="777"/>
                      <a:pt x="1116" y="50"/>
                      <a:pt x="604" y="3"/>
                    </a:cubicBezTo>
                    <a:cubicBezTo>
                      <a:pt x="589" y="1"/>
                      <a:pt x="574" y="1"/>
                      <a:pt x="56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3" name="Google Shape;913;p2"/>
              <p:cNvSpPr/>
              <p:nvPr/>
            </p:nvSpPr>
            <p:spPr>
              <a:xfrm>
                <a:off x="4654150" y="3915800"/>
                <a:ext cx="24125" cy="2067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7" extrusionOk="0">
                    <a:moveTo>
                      <a:pt x="548" y="0"/>
                    </a:moveTo>
                    <a:cubicBezTo>
                      <a:pt x="191" y="0"/>
                      <a:pt x="0" y="441"/>
                      <a:pt x="250" y="703"/>
                    </a:cubicBezTo>
                    <a:cubicBezTo>
                      <a:pt x="336" y="788"/>
                      <a:pt x="441" y="827"/>
                      <a:pt x="544" y="827"/>
                    </a:cubicBezTo>
                    <a:cubicBezTo>
                      <a:pt x="755" y="827"/>
                      <a:pt x="957" y="665"/>
                      <a:pt x="965" y="417"/>
                    </a:cubicBezTo>
                    <a:cubicBezTo>
                      <a:pt x="965" y="191"/>
                      <a:pt x="774" y="12"/>
                      <a:pt x="548" y="12"/>
                    </a:cubicBezTo>
                    <a:lnTo>
                      <a:pt x="548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4" name="Google Shape;914;p2"/>
              <p:cNvSpPr/>
              <p:nvPr/>
            </p:nvSpPr>
            <p:spPr>
              <a:xfrm>
                <a:off x="4684800" y="3946450"/>
                <a:ext cx="24125" cy="208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32" extrusionOk="0">
                    <a:moveTo>
                      <a:pt x="548" y="0"/>
                    </a:moveTo>
                    <a:lnTo>
                      <a:pt x="548" y="12"/>
                    </a:lnTo>
                    <a:cubicBezTo>
                      <a:pt x="191" y="12"/>
                      <a:pt x="0" y="453"/>
                      <a:pt x="262" y="715"/>
                    </a:cubicBezTo>
                    <a:cubicBezTo>
                      <a:pt x="343" y="795"/>
                      <a:pt x="444" y="831"/>
                      <a:pt x="545" y="831"/>
                    </a:cubicBezTo>
                    <a:cubicBezTo>
                      <a:pt x="757" y="831"/>
                      <a:pt x="965" y="671"/>
                      <a:pt x="965" y="429"/>
                    </a:cubicBezTo>
                    <a:cubicBezTo>
                      <a:pt x="965" y="203"/>
                      <a:pt x="798" y="12"/>
                      <a:pt x="57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5" name="Google Shape;915;p2"/>
              <p:cNvSpPr/>
              <p:nvPr/>
            </p:nvSpPr>
            <p:spPr>
              <a:xfrm>
                <a:off x="4654150" y="3977400"/>
                <a:ext cx="241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8" extrusionOk="0">
                    <a:moveTo>
                      <a:pt x="548" y="1"/>
                    </a:moveTo>
                    <a:cubicBezTo>
                      <a:pt x="191" y="1"/>
                      <a:pt x="0" y="441"/>
                      <a:pt x="250" y="703"/>
                    </a:cubicBezTo>
                    <a:cubicBezTo>
                      <a:pt x="336" y="789"/>
                      <a:pt x="441" y="828"/>
                      <a:pt x="544" y="828"/>
                    </a:cubicBezTo>
                    <a:cubicBezTo>
                      <a:pt x="755" y="828"/>
                      <a:pt x="957" y="666"/>
                      <a:pt x="965" y="417"/>
                    </a:cubicBezTo>
                    <a:cubicBezTo>
                      <a:pt x="965" y="191"/>
                      <a:pt x="774" y="13"/>
                      <a:pt x="548" y="13"/>
                    </a:cubicBezTo>
                    <a:lnTo>
                      <a:pt x="548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6" name="Google Shape;916;p2"/>
              <p:cNvSpPr/>
              <p:nvPr/>
            </p:nvSpPr>
            <p:spPr>
              <a:xfrm>
                <a:off x="4693725" y="4008075"/>
                <a:ext cx="14325" cy="6850"/>
              </a:xfrm>
              <a:custGeom>
                <a:avLst/>
                <a:gdLst/>
                <a:ahLst/>
                <a:cxnLst/>
                <a:rect l="l" t="t" r="r" b="b"/>
                <a:pathLst>
                  <a:path w="573" h="274" extrusionOk="0">
                    <a:moveTo>
                      <a:pt x="191" y="0"/>
                    </a:moveTo>
                    <a:cubicBezTo>
                      <a:pt x="132" y="0"/>
                      <a:pt x="60" y="24"/>
                      <a:pt x="1" y="60"/>
                    </a:cubicBezTo>
                    <a:lnTo>
                      <a:pt x="572" y="274"/>
                    </a:lnTo>
                    <a:cubicBezTo>
                      <a:pt x="513" y="107"/>
                      <a:pt x="370" y="12"/>
                      <a:pt x="19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7" name="Google Shape;917;p2"/>
              <p:cNvSpPr/>
              <p:nvPr/>
            </p:nvSpPr>
            <p:spPr>
              <a:xfrm>
                <a:off x="4630625" y="3713675"/>
                <a:ext cx="16400" cy="7475"/>
              </a:xfrm>
              <a:custGeom>
                <a:avLst/>
                <a:gdLst/>
                <a:ahLst/>
                <a:cxnLst/>
                <a:rect l="l" t="t" r="r" b="b"/>
                <a:pathLst>
                  <a:path w="656" h="299" extrusionOk="0">
                    <a:moveTo>
                      <a:pt x="655" y="1"/>
                    </a:moveTo>
                    <a:lnTo>
                      <a:pt x="1" y="203"/>
                    </a:lnTo>
                    <a:cubicBezTo>
                      <a:pt x="72" y="263"/>
                      <a:pt x="167" y="298"/>
                      <a:pt x="262" y="298"/>
                    </a:cubicBezTo>
                    <a:cubicBezTo>
                      <a:pt x="441" y="298"/>
                      <a:pt x="596" y="179"/>
                      <a:pt x="65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8" name="Google Shape;918;p2"/>
              <p:cNvSpPr/>
              <p:nvPr/>
            </p:nvSpPr>
            <p:spPr>
              <a:xfrm>
                <a:off x="4592525" y="3731550"/>
                <a:ext cx="24125" cy="2047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19" extrusionOk="0">
                    <a:moveTo>
                      <a:pt x="548" y="0"/>
                    </a:moveTo>
                    <a:cubicBezTo>
                      <a:pt x="179" y="0"/>
                      <a:pt x="1" y="441"/>
                      <a:pt x="262" y="703"/>
                    </a:cubicBezTo>
                    <a:cubicBezTo>
                      <a:pt x="343" y="783"/>
                      <a:pt x="443" y="819"/>
                      <a:pt x="543" y="819"/>
                    </a:cubicBezTo>
                    <a:cubicBezTo>
                      <a:pt x="756" y="819"/>
                      <a:pt x="965" y="656"/>
                      <a:pt x="965" y="405"/>
                    </a:cubicBezTo>
                    <a:cubicBezTo>
                      <a:pt x="953" y="179"/>
                      <a:pt x="774" y="0"/>
                      <a:pt x="54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9" name="Google Shape;919;p2"/>
              <p:cNvSpPr/>
              <p:nvPr/>
            </p:nvSpPr>
            <p:spPr>
              <a:xfrm>
                <a:off x="4623475" y="3762200"/>
                <a:ext cx="23850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54" h="825" extrusionOk="0">
                    <a:moveTo>
                      <a:pt x="548" y="0"/>
                    </a:moveTo>
                    <a:cubicBezTo>
                      <a:pt x="179" y="0"/>
                      <a:pt x="1" y="441"/>
                      <a:pt x="251" y="703"/>
                    </a:cubicBezTo>
                    <a:cubicBezTo>
                      <a:pt x="335" y="787"/>
                      <a:pt x="437" y="824"/>
                      <a:pt x="537" y="824"/>
                    </a:cubicBezTo>
                    <a:cubicBezTo>
                      <a:pt x="750" y="824"/>
                      <a:pt x="953" y="656"/>
                      <a:pt x="953" y="405"/>
                    </a:cubicBezTo>
                    <a:cubicBezTo>
                      <a:pt x="953" y="191"/>
                      <a:pt x="775" y="0"/>
                      <a:pt x="54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0" name="Google Shape;920;p2"/>
              <p:cNvSpPr/>
              <p:nvPr/>
            </p:nvSpPr>
            <p:spPr>
              <a:xfrm>
                <a:off x="4593125" y="3792850"/>
                <a:ext cx="28000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823" extrusionOk="0">
                    <a:moveTo>
                      <a:pt x="524" y="1"/>
                    </a:moveTo>
                    <a:cubicBezTo>
                      <a:pt x="0" y="48"/>
                      <a:pt x="36" y="822"/>
                      <a:pt x="560" y="822"/>
                    </a:cubicBezTo>
                    <a:cubicBezTo>
                      <a:pt x="1084" y="822"/>
                      <a:pt x="1120" y="48"/>
                      <a:pt x="59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1" name="Google Shape;921;p2"/>
              <p:cNvSpPr/>
              <p:nvPr/>
            </p:nvSpPr>
            <p:spPr>
              <a:xfrm>
                <a:off x="4623475" y="3823825"/>
                <a:ext cx="23850" cy="20475"/>
              </a:xfrm>
              <a:custGeom>
                <a:avLst/>
                <a:gdLst/>
                <a:ahLst/>
                <a:cxnLst/>
                <a:rect l="l" t="t" r="r" b="b"/>
                <a:pathLst>
                  <a:path w="954" h="819" extrusionOk="0">
                    <a:moveTo>
                      <a:pt x="548" y="0"/>
                    </a:moveTo>
                    <a:cubicBezTo>
                      <a:pt x="179" y="0"/>
                      <a:pt x="1" y="441"/>
                      <a:pt x="251" y="703"/>
                    </a:cubicBezTo>
                    <a:cubicBezTo>
                      <a:pt x="335" y="783"/>
                      <a:pt x="437" y="819"/>
                      <a:pt x="537" y="819"/>
                    </a:cubicBezTo>
                    <a:cubicBezTo>
                      <a:pt x="750" y="819"/>
                      <a:pt x="953" y="656"/>
                      <a:pt x="953" y="405"/>
                    </a:cubicBezTo>
                    <a:cubicBezTo>
                      <a:pt x="953" y="179"/>
                      <a:pt x="775" y="0"/>
                      <a:pt x="54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2" name="Google Shape;922;p2"/>
              <p:cNvSpPr/>
              <p:nvPr/>
            </p:nvSpPr>
            <p:spPr>
              <a:xfrm>
                <a:off x="4592525" y="3854475"/>
                <a:ext cx="241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5" extrusionOk="0">
                    <a:moveTo>
                      <a:pt x="548" y="0"/>
                    </a:moveTo>
                    <a:cubicBezTo>
                      <a:pt x="179" y="0"/>
                      <a:pt x="1" y="441"/>
                      <a:pt x="262" y="703"/>
                    </a:cubicBezTo>
                    <a:cubicBezTo>
                      <a:pt x="343" y="787"/>
                      <a:pt x="444" y="824"/>
                      <a:pt x="544" y="824"/>
                    </a:cubicBezTo>
                    <a:cubicBezTo>
                      <a:pt x="756" y="824"/>
                      <a:pt x="965" y="656"/>
                      <a:pt x="965" y="405"/>
                    </a:cubicBezTo>
                    <a:cubicBezTo>
                      <a:pt x="965" y="191"/>
                      <a:pt x="774" y="0"/>
                      <a:pt x="5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3" name="Google Shape;923;p2"/>
              <p:cNvSpPr/>
              <p:nvPr/>
            </p:nvSpPr>
            <p:spPr>
              <a:xfrm>
                <a:off x="4623475" y="3885125"/>
                <a:ext cx="23850" cy="20650"/>
              </a:xfrm>
              <a:custGeom>
                <a:avLst/>
                <a:gdLst/>
                <a:ahLst/>
                <a:cxnLst/>
                <a:rect l="l" t="t" r="r" b="b"/>
                <a:pathLst>
                  <a:path w="954" h="826" extrusionOk="0">
                    <a:moveTo>
                      <a:pt x="548" y="1"/>
                    </a:moveTo>
                    <a:cubicBezTo>
                      <a:pt x="179" y="1"/>
                      <a:pt x="1" y="441"/>
                      <a:pt x="251" y="703"/>
                    </a:cubicBezTo>
                    <a:cubicBezTo>
                      <a:pt x="335" y="788"/>
                      <a:pt x="438" y="825"/>
                      <a:pt x="539" y="825"/>
                    </a:cubicBezTo>
                    <a:cubicBezTo>
                      <a:pt x="751" y="825"/>
                      <a:pt x="953" y="660"/>
                      <a:pt x="953" y="417"/>
                    </a:cubicBezTo>
                    <a:cubicBezTo>
                      <a:pt x="953" y="191"/>
                      <a:pt x="775" y="1"/>
                      <a:pt x="54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4" name="Google Shape;924;p2"/>
              <p:cNvSpPr/>
              <p:nvPr/>
            </p:nvSpPr>
            <p:spPr>
              <a:xfrm>
                <a:off x="4592525" y="3915800"/>
                <a:ext cx="24125" cy="2067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7" extrusionOk="0">
                    <a:moveTo>
                      <a:pt x="548" y="0"/>
                    </a:moveTo>
                    <a:cubicBezTo>
                      <a:pt x="179" y="0"/>
                      <a:pt x="1" y="453"/>
                      <a:pt x="262" y="703"/>
                    </a:cubicBezTo>
                    <a:cubicBezTo>
                      <a:pt x="344" y="788"/>
                      <a:pt x="448" y="827"/>
                      <a:pt x="551" y="827"/>
                    </a:cubicBezTo>
                    <a:cubicBezTo>
                      <a:pt x="761" y="827"/>
                      <a:pt x="965" y="665"/>
                      <a:pt x="965" y="417"/>
                    </a:cubicBezTo>
                    <a:cubicBezTo>
                      <a:pt x="965" y="191"/>
                      <a:pt x="774" y="0"/>
                      <a:pt x="54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5" name="Google Shape;925;p2"/>
              <p:cNvSpPr/>
              <p:nvPr/>
            </p:nvSpPr>
            <p:spPr>
              <a:xfrm>
                <a:off x="4623475" y="3946450"/>
                <a:ext cx="24150" cy="2092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37" extrusionOk="0">
                    <a:moveTo>
                      <a:pt x="548" y="0"/>
                    </a:moveTo>
                    <a:lnTo>
                      <a:pt x="548" y="12"/>
                    </a:lnTo>
                    <a:cubicBezTo>
                      <a:pt x="179" y="12"/>
                      <a:pt x="1" y="453"/>
                      <a:pt x="251" y="715"/>
                    </a:cubicBezTo>
                    <a:cubicBezTo>
                      <a:pt x="335" y="799"/>
                      <a:pt x="437" y="836"/>
                      <a:pt x="537" y="836"/>
                    </a:cubicBezTo>
                    <a:cubicBezTo>
                      <a:pt x="750" y="836"/>
                      <a:pt x="953" y="668"/>
                      <a:pt x="953" y="417"/>
                    </a:cubicBezTo>
                    <a:cubicBezTo>
                      <a:pt x="965" y="203"/>
                      <a:pt x="787" y="12"/>
                      <a:pt x="5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6" name="Google Shape;926;p2"/>
              <p:cNvSpPr/>
              <p:nvPr/>
            </p:nvSpPr>
            <p:spPr>
              <a:xfrm>
                <a:off x="4601450" y="3977400"/>
                <a:ext cx="14325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573" h="251" extrusionOk="0">
                    <a:moveTo>
                      <a:pt x="191" y="1"/>
                    </a:moveTo>
                    <a:cubicBezTo>
                      <a:pt x="120" y="1"/>
                      <a:pt x="60" y="24"/>
                      <a:pt x="1" y="60"/>
                    </a:cubicBezTo>
                    <a:lnTo>
                      <a:pt x="572" y="251"/>
                    </a:lnTo>
                    <a:cubicBezTo>
                      <a:pt x="501" y="96"/>
                      <a:pt x="358" y="1"/>
                      <a:pt x="19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7" name="Google Shape;927;p2"/>
              <p:cNvSpPr/>
              <p:nvPr/>
            </p:nvSpPr>
            <p:spPr>
              <a:xfrm>
                <a:off x="4561875" y="3762200"/>
                <a:ext cx="241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5" extrusionOk="0">
                    <a:moveTo>
                      <a:pt x="548" y="0"/>
                    </a:moveTo>
                    <a:cubicBezTo>
                      <a:pt x="191" y="0"/>
                      <a:pt x="0" y="441"/>
                      <a:pt x="262" y="703"/>
                    </a:cubicBezTo>
                    <a:cubicBezTo>
                      <a:pt x="346" y="787"/>
                      <a:pt x="448" y="824"/>
                      <a:pt x="549" y="824"/>
                    </a:cubicBezTo>
                    <a:cubicBezTo>
                      <a:pt x="761" y="824"/>
                      <a:pt x="965" y="656"/>
                      <a:pt x="965" y="405"/>
                    </a:cubicBezTo>
                    <a:cubicBezTo>
                      <a:pt x="965" y="179"/>
                      <a:pt x="774" y="0"/>
                      <a:pt x="54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8" name="Google Shape;928;p2"/>
              <p:cNvSpPr/>
              <p:nvPr/>
            </p:nvSpPr>
            <p:spPr>
              <a:xfrm>
                <a:off x="4531200" y="3792850"/>
                <a:ext cx="241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8" extrusionOk="0">
                    <a:moveTo>
                      <a:pt x="549" y="1"/>
                    </a:moveTo>
                    <a:cubicBezTo>
                      <a:pt x="179" y="1"/>
                      <a:pt x="1" y="453"/>
                      <a:pt x="263" y="703"/>
                    </a:cubicBezTo>
                    <a:cubicBezTo>
                      <a:pt x="345" y="789"/>
                      <a:pt x="448" y="828"/>
                      <a:pt x="551" y="828"/>
                    </a:cubicBezTo>
                    <a:cubicBezTo>
                      <a:pt x="761" y="828"/>
                      <a:pt x="965" y="666"/>
                      <a:pt x="965" y="418"/>
                    </a:cubicBezTo>
                    <a:cubicBezTo>
                      <a:pt x="965" y="191"/>
                      <a:pt x="775" y="13"/>
                      <a:pt x="549" y="13"/>
                    </a:cubicBezTo>
                    <a:lnTo>
                      <a:pt x="54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9" name="Google Shape;929;p2"/>
              <p:cNvSpPr/>
              <p:nvPr/>
            </p:nvSpPr>
            <p:spPr>
              <a:xfrm>
                <a:off x="4561875" y="3823825"/>
                <a:ext cx="24125" cy="2047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19" extrusionOk="0">
                    <a:moveTo>
                      <a:pt x="548" y="0"/>
                    </a:moveTo>
                    <a:cubicBezTo>
                      <a:pt x="191" y="0"/>
                      <a:pt x="0" y="441"/>
                      <a:pt x="262" y="703"/>
                    </a:cubicBezTo>
                    <a:cubicBezTo>
                      <a:pt x="346" y="783"/>
                      <a:pt x="448" y="819"/>
                      <a:pt x="548" y="819"/>
                    </a:cubicBezTo>
                    <a:cubicBezTo>
                      <a:pt x="761" y="819"/>
                      <a:pt x="965" y="656"/>
                      <a:pt x="965" y="405"/>
                    </a:cubicBezTo>
                    <a:cubicBezTo>
                      <a:pt x="965" y="179"/>
                      <a:pt x="774" y="0"/>
                      <a:pt x="5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0" name="Google Shape;930;p2"/>
              <p:cNvSpPr/>
              <p:nvPr/>
            </p:nvSpPr>
            <p:spPr>
              <a:xfrm>
                <a:off x="4531200" y="3854475"/>
                <a:ext cx="24150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5" extrusionOk="0">
                    <a:moveTo>
                      <a:pt x="549" y="0"/>
                    </a:moveTo>
                    <a:cubicBezTo>
                      <a:pt x="179" y="0"/>
                      <a:pt x="1" y="441"/>
                      <a:pt x="263" y="703"/>
                    </a:cubicBezTo>
                    <a:cubicBezTo>
                      <a:pt x="343" y="787"/>
                      <a:pt x="444" y="824"/>
                      <a:pt x="544" y="824"/>
                    </a:cubicBezTo>
                    <a:cubicBezTo>
                      <a:pt x="756" y="824"/>
                      <a:pt x="965" y="656"/>
                      <a:pt x="965" y="405"/>
                    </a:cubicBezTo>
                    <a:cubicBezTo>
                      <a:pt x="953" y="179"/>
                      <a:pt x="775" y="0"/>
                      <a:pt x="54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1" name="Google Shape;931;p2"/>
              <p:cNvSpPr/>
              <p:nvPr/>
            </p:nvSpPr>
            <p:spPr>
              <a:xfrm>
                <a:off x="4561875" y="3885125"/>
                <a:ext cx="24125" cy="2065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6" extrusionOk="0">
                    <a:moveTo>
                      <a:pt x="548" y="1"/>
                    </a:moveTo>
                    <a:cubicBezTo>
                      <a:pt x="191" y="1"/>
                      <a:pt x="0" y="441"/>
                      <a:pt x="262" y="703"/>
                    </a:cubicBezTo>
                    <a:cubicBezTo>
                      <a:pt x="347" y="788"/>
                      <a:pt x="450" y="825"/>
                      <a:pt x="550" y="825"/>
                    </a:cubicBezTo>
                    <a:cubicBezTo>
                      <a:pt x="762" y="825"/>
                      <a:pt x="965" y="660"/>
                      <a:pt x="965" y="417"/>
                    </a:cubicBezTo>
                    <a:cubicBezTo>
                      <a:pt x="965" y="191"/>
                      <a:pt x="774" y="1"/>
                      <a:pt x="54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2" name="Google Shape;932;p2"/>
              <p:cNvSpPr/>
              <p:nvPr/>
            </p:nvSpPr>
            <p:spPr>
              <a:xfrm>
                <a:off x="4531200" y="3915800"/>
                <a:ext cx="24150" cy="2067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7" extrusionOk="0">
                    <a:moveTo>
                      <a:pt x="549" y="0"/>
                    </a:moveTo>
                    <a:cubicBezTo>
                      <a:pt x="179" y="0"/>
                      <a:pt x="1" y="453"/>
                      <a:pt x="263" y="703"/>
                    </a:cubicBezTo>
                    <a:cubicBezTo>
                      <a:pt x="345" y="788"/>
                      <a:pt x="448" y="827"/>
                      <a:pt x="551" y="827"/>
                    </a:cubicBezTo>
                    <a:cubicBezTo>
                      <a:pt x="761" y="827"/>
                      <a:pt x="965" y="665"/>
                      <a:pt x="965" y="417"/>
                    </a:cubicBezTo>
                    <a:cubicBezTo>
                      <a:pt x="965" y="191"/>
                      <a:pt x="775" y="0"/>
                      <a:pt x="54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3" name="Google Shape;933;p2"/>
              <p:cNvSpPr/>
              <p:nvPr/>
            </p:nvSpPr>
            <p:spPr>
              <a:xfrm>
                <a:off x="4561875" y="3946450"/>
                <a:ext cx="24125" cy="209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37" extrusionOk="0">
                    <a:moveTo>
                      <a:pt x="548" y="0"/>
                    </a:moveTo>
                    <a:lnTo>
                      <a:pt x="548" y="12"/>
                    </a:lnTo>
                    <a:cubicBezTo>
                      <a:pt x="191" y="12"/>
                      <a:pt x="0" y="453"/>
                      <a:pt x="262" y="715"/>
                    </a:cubicBezTo>
                    <a:cubicBezTo>
                      <a:pt x="346" y="799"/>
                      <a:pt x="448" y="836"/>
                      <a:pt x="549" y="836"/>
                    </a:cubicBezTo>
                    <a:cubicBezTo>
                      <a:pt x="761" y="836"/>
                      <a:pt x="965" y="668"/>
                      <a:pt x="965" y="417"/>
                    </a:cubicBezTo>
                    <a:cubicBezTo>
                      <a:pt x="965" y="203"/>
                      <a:pt x="798" y="12"/>
                      <a:pt x="57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4" name="Google Shape;934;p2"/>
              <p:cNvSpPr/>
              <p:nvPr/>
            </p:nvSpPr>
            <p:spPr>
              <a:xfrm>
                <a:off x="4500250" y="3762200"/>
                <a:ext cx="24125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0" extrusionOk="0">
                    <a:moveTo>
                      <a:pt x="560" y="0"/>
                    </a:moveTo>
                    <a:cubicBezTo>
                      <a:pt x="191" y="0"/>
                      <a:pt x="1" y="441"/>
                      <a:pt x="263" y="703"/>
                    </a:cubicBezTo>
                    <a:cubicBezTo>
                      <a:pt x="343" y="783"/>
                      <a:pt x="444" y="819"/>
                      <a:pt x="545" y="819"/>
                    </a:cubicBezTo>
                    <a:cubicBezTo>
                      <a:pt x="757" y="819"/>
                      <a:pt x="965" y="659"/>
                      <a:pt x="965" y="417"/>
                    </a:cubicBezTo>
                    <a:cubicBezTo>
                      <a:pt x="965" y="191"/>
                      <a:pt x="786" y="0"/>
                      <a:pt x="5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5" name="Google Shape;935;p2"/>
              <p:cNvSpPr/>
              <p:nvPr/>
            </p:nvSpPr>
            <p:spPr>
              <a:xfrm>
                <a:off x="4469900" y="3792850"/>
                <a:ext cx="23825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953" h="823" extrusionOk="0">
                    <a:moveTo>
                      <a:pt x="548" y="1"/>
                    </a:moveTo>
                    <a:cubicBezTo>
                      <a:pt x="0" y="1"/>
                      <a:pt x="0" y="822"/>
                      <a:pt x="548" y="822"/>
                    </a:cubicBezTo>
                    <a:cubicBezTo>
                      <a:pt x="555" y="823"/>
                      <a:pt x="561" y="823"/>
                      <a:pt x="568" y="823"/>
                    </a:cubicBezTo>
                    <a:cubicBezTo>
                      <a:pt x="785" y="823"/>
                      <a:pt x="953" y="637"/>
                      <a:pt x="953" y="418"/>
                    </a:cubicBezTo>
                    <a:cubicBezTo>
                      <a:pt x="953" y="191"/>
                      <a:pt x="774" y="13"/>
                      <a:pt x="548" y="13"/>
                    </a:cubicBezTo>
                    <a:lnTo>
                      <a:pt x="548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6" name="Google Shape;936;p2"/>
              <p:cNvSpPr/>
              <p:nvPr/>
            </p:nvSpPr>
            <p:spPr>
              <a:xfrm>
                <a:off x="4536575" y="3741650"/>
                <a:ext cx="18775" cy="10450"/>
              </a:xfrm>
              <a:custGeom>
                <a:avLst/>
                <a:gdLst/>
                <a:ahLst/>
                <a:cxnLst/>
                <a:rect l="l" t="t" r="r" b="b"/>
                <a:pathLst>
                  <a:path w="751" h="418" extrusionOk="0">
                    <a:moveTo>
                      <a:pt x="750" y="1"/>
                    </a:moveTo>
                    <a:lnTo>
                      <a:pt x="0" y="227"/>
                    </a:lnTo>
                    <a:cubicBezTo>
                      <a:pt x="72" y="346"/>
                      <a:pt x="203" y="418"/>
                      <a:pt x="334" y="418"/>
                    </a:cubicBezTo>
                    <a:cubicBezTo>
                      <a:pt x="560" y="418"/>
                      <a:pt x="750" y="227"/>
                      <a:pt x="75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7" name="Google Shape;937;p2"/>
              <p:cNvSpPr/>
              <p:nvPr/>
            </p:nvSpPr>
            <p:spPr>
              <a:xfrm>
                <a:off x="4500350" y="3823800"/>
                <a:ext cx="24025" cy="20425"/>
              </a:xfrm>
              <a:custGeom>
                <a:avLst/>
                <a:gdLst/>
                <a:ahLst/>
                <a:cxnLst/>
                <a:rect l="l" t="t" r="r" b="b"/>
                <a:pathLst>
                  <a:path w="961" h="817" extrusionOk="0">
                    <a:moveTo>
                      <a:pt x="542" y="1"/>
                    </a:moveTo>
                    <a:cubicBezTo>
                      <a:pt x="182" y="1"/>
                      <a:pt x="0" y="433"/>
                      <a:pt x="259" y="692"/>
                    </a:cubicBezTo>
                    <a:cubicBezTo>
                      <a:pt x="341" y="778"/>
                      <a:pt x="445" y="816"/>
                      <a:pt x="548" y="816"/>
                    </a:cubicBezTo>
                    <a:cubicBezTo>
                      <a:pt x="758" y="816"/>
                      <a:pt x="961" y="657"/>
                      <a:pt x="961" y="418"/>
                    </a:cubicBezTo>
                    <a:cubicBezTo>
                      <a:pt x="961" y="192"/>
                      <a:pt x="782" y="1"/>
                      <a:pt x="556" y="1"/>
                    </a:cubicBezTo>
                    <a:cubicBezTo>
                      <a:pt x="551" y="1"/>
                      <a:pt x="546" y="1"/>
                      <a:pt x="54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8" name="Google Shape;938;p2"/>
              <p:cNvSpPr/>
              <p:nvPr/>
            </p:nvSpPr>
            <p:spPr>
              <a:xfrm>
                <a:off x="4469600" y="3854475"/>
                <a:ext cx="24125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0" extrusionOk="0">
                    <a:moveTo>
                      <a:pt x="560" y="0"/>
                    </a:moveTo>
                    <a:cubicBezTo>
                      <a:pt x="191" y="0"/>
                      <a:pt x="0" y="441"/>
                      <a:pt x="262" y="703"/>
                    </a:cubicBezTo>
                    <a:cubicBezTo>
                      <a:pt x="343" y="783"/>
                      <a:pt x="443" y="819"/>
                      <a:pt x="542" y="819"/>
                    </a:cubicBezTo>
                    <a:cubicBezTo>
                      <a:pt x="751" y="819"/>
                      <a:pt x="957" y="659"/>
                      <a:pt x="965" y="417"/>
                    </a:cubicBezTo>
                    <a:cubicBezTo>
                      <a:pt x="965" y="191"/>
                      <a:pt x="774" y="0"/>
                      <a:pt x="5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9" name="Google Shape;939;p2"/>
              <p:cNvSpPr/>
              <p:nvPr/>
            </p:nvSpPr>
            <p:spPr>
              <a:xfrm>
                <a:off x="4499150" y="3885075"/>
                <a:ext cx="276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825" extrusionOk="0">
                    <a:moveTo>
                      <a:pt x="559" y="1"/>
                    </a:moveTo>
                    <a:cubicBezTo>
                      <a:pt x="53" y="1"/>
                      <a:pt x="0" y="778"/>
                      <a:pt x="533" y="824"/>
                    </a:cubicBezTo>
                    <a:lnTo>
                      <a:pt x="604" y="824"/>
                    </a:lnTo>
                    <a:cubicBezTo>
                      <a:pt x="1104" y="777"/>
                      <a:pt x="1104" y="50"/>
                      <a:pt x="604" y="3"/>
                    </a:cubicBezTo>
                    <a:cubicBezTo>
                      <a:pt x="589" y="1"/>
                      <a:pt x="574" y="1"/>
                      <a:pt x="55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0" name="Google Shape;940;p2"/>
              <p:cNvSpPr/>
              <p:nvPr/>
            </p:nvSpPr>
            <p:spPr>
              <a:xfrm>
                <a:off x="4469600" y="3915800"/>
                <a:ext cx="24125" cy="2067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7" extrusionOk="0">
                    <a:moveTo>
                      <a:pt x="560" y="0"/>
                    </a:moveTo>
                    <a:cubicBezTo>
                      <a:pt x="191" y="0"/>
                      <a:pt x="0" y="441"/>
                      <a:pt x="262" y="703"/>
                    </a:cubicBezTo>
                    <a:cubicBezTo>
                      <a:pt x="344" y="788"/>
                      <a:pt x="447" y="827"/>
                      <a:pt x="548" y="827"/>
                    </a:cubicBezTo>
                    <a:cubicBezTo>
                      <a:pt x="755" y="827"/>
                      <a:pt x="957" y="665"/>
                      <a:pt x="965" y="417"/>
                    </a:cubicBezTo>
                    <a:cubicBezTo>
                      <a:pt x="965" y="191"/>
                      <a:pt x="774" y="12"/>
                      <a:pt x="560" y="12"/>
                    </a:cubicBezTo>
                    <a:lnTo>
                      <a:pt x="560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1" name="Google Shape;941;p2"/>
              <p:cNvSpPr/>
              <p:nvPr/>
            </p:nvSpPr>
            <p:spPr>
              <a:xfrm>
                <a:off x="4509475" y="3946450"/>
                <a:ext cx="14025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561" h="251" extrusionOk="0">
                    <a:moveTo>
                      <a:pt x="191" y="0"/>
                    </a:moveTo>
                    <a:lnTo>
                      <a:pt x="191" y="12"/>
                    </a:lnTo>
                    <a:cubicBezTo>
                      <a:pt x="120" y="12"/>
                      <a:pt x="60" y="24"/>
                      <a:pt x="1" y="60"/>
                    </a:cubicBezTo>
                    <a:lnTo>
                      <a:pt x="560" y="250"/>
                    </a:lnTo>
                    <a:cubicBezTo>
                      <a:pt x="501" y="96"/>
                      <a:pt x="346" y="0"/>
                      <a:pt x="19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2" name="Google Shape;942;p2"/>
              <p:cNvSpPr/>
              <p:nvPr/>
            </p:nvSpPr>
            <p:spPr>
              <a:xfrm>
                <a:off x="4442800" y="3769650"/>
                <a:ext cx="20275" cy="13100"/>
              </a:xfrm>
              <a:custGeom>
                <a:avLst/>
                <a:gdLst/>
                <a:ahLst/>
                <a:cxnLst/>
                <a:rect l="l" t="t" r="r" b="b"/>
                <a:pathLst>
                  <a:path w="811" h="524" extrusionOk="0">
                    <a:moveTo>
                      <a:pt x="787" y="0"/>
                    </a:moveTo>
                    <a:lnTo>
                      <a:pt x="1" y="226"/>
                    </a:lnTo>
                    <a:cubicBezTo>
                      <a:pt x="48" y="405"/>
                      <a:pt x="203" y="524"/>
                      <a:pt x="394" y="524"/>
                    </a:cubicBezTo>
                    <a:cubicBezTo>
                      <a:pt x="620" y="524"/>
                      <a:pt x="810" y="334"/>
                      <a:pt x="810" y="107"/>
                    </a:cubicBezTo>
                    <a:cubicBezTo>
                      <a:pt x="798" y="72"/>
                      <a:pt x="798" y="36"/>
                      <a:pt x="78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3" name="Google Shape;943;p2"/>
              <p:cNvSpPr/>
              <p:nvPr/>
            </p:nvSpPr>
            <p:spPr>
              <a:xfrm>
                <a:off x="4408875" y="3792850"/>
                <a:ext cx="28000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823" extrusionOk="0">
                    <a:moveTo>
                      <a:pt x="524" y="1"/>
                    </a:moveTo>
                    <a:cubicBezTo>
                      <a:pt x="0" y="48"/>
                      <a:pt x="36" y="822"/>
                      <a:pt x="560" y="822"/>
                    </a:cubicBezTo>
                    <a:cubicBezTo>
                      <a:pt x="1084" y="822"/>
                      <a:pt x="1120" y="48"/>
                      <a:pt x="59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4" name="Google Shape;944;p2"/>
              <p:cNvSpPr/>
              <p:nvPr/>
            </p:nvSpPr>
            <p:spPr>
              <a:xfrm>
                <a:off x="4438925" y="3823825"/>
                <a:ext cx="24150" cy="2047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19" extrusionOk="0">
                    <a:moveTo>
                      <a:pt x="549" y="0"/>
                    </a:moveTo>
                    <a:cubicBezTo>
                      <a:pt x="180" y="0"/>
                      <a:pt x="1" y="441"/>
                      <a:pt x="263" y="703"/>
                    </a:cubicBezTo>
                    <a:cubicBezTo>
                      <a:pt x="347" y="783"/>
                      <a:pt x="449" y="819"/>
                      <a:pt x="549" y="819"/>
                    </a:cubicBezTo>
                    <a:cubicBezTo>
                      <a:pt x="762" y="819"/>
                      <a:pt x="965" y="656"/>
                      <a:pt x="965" y="405"/>
                    </a:cubicBezTo>
                    <a:cubicBezTo>
                      <a:pt x="965" y="179"/>
                      <a:pt x="775" y="0"/>
                      <a:pt x="54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5" name="Google Shape;945;p2"/>
              <p:cNvSpPr/>
              <p:nvPr/>
            </p:nvSpPr>
            <p:spPr>
              <a:xfrm>
                <a:off x="4408275" y="3854475"/>
                <a:ext cx="23850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54" h="825" extrusionOk="0">
                    <a:moveTo>
                      <a:pt x="548" y="0"/>
                    </a:moveTo>
                    <a:cubicBezTo>
                      <a:pt x="179" y="0"/>
                      <a:pt x="1" y="441"/>
                      <a:pt x="251" y="703"/>
                    </a:cubicBezTo>
                    <a:cubicBezTo>
                      <a:pt x="335" y="787"/>
                      <a:pt x="437" y="824"/>
                      <a:pt x="537" y="824"/>
                    </a:cubicBezTo>
                    <a:cubicBezTo>
                      <a:pt x="750" y="824"/>
                      <a:pt x="953" y="656"/>
                      <a:pt x="953" y="405"/>
                    </a:cubicBezTo>
                    <a:cubicBezTo>
                      <a:pt x="953" y="179"/>
                      <a:pt x="774" y="0"/>
                      <a:pt x="54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6" name="Google Shape;946;p2"/>
              <p:cNvSpPr/>
              <p:nvPr/>
            </p:nvSpPr>
            <p:spPr>
              <a:xfrm>
                <a:off x="4438925" y="3885125"/>
                <a:ext cx="24150" cy="2065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6" extrusionOk="0">
                    <a:moveTo>
                      <a:pt x="549" y="1"/>
                    </a:moveTo>
                    <a:cubicBezTo>
                      <a:pt x="180" y="1"/>
                      <a:pt x="1" y="441"/>
                      <a:pt x="263" y="703"/>
                    </a:cubicBezTo>
                    <a:cubicBezTo>
                      <a:pt x="347" y="788"/>
                      <a:pt x="450" y="825"/>
                      <a:pt x="551" y="825"/>
                    </a:cubicBezTo>
                    <a:cubicBezTo>
                      <a:pt x="763" y="825"/>
                      <a:pt x="965" y="660"/>
                      <a:pt x="965" y="417"/>
                    </a:cubicBezTo>
                    <a:cubicBezTo>
                      <a:pt x="965" y="191"/>
                      <a:pt x="775" y="1"/>
                      <a:pt x="54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7" name="Google Shape;947;p2"/>
              <p:cNvSpPr/>
              <p:nvPr/>
            </p:nvSpPr>
            <p:spPr>
              <a:xfrm>
                <a:off x="4417200" y="3915800"/>
                <a:ext cx="14025" cy="5975"/>
              </a:xfrm>
              <a:custGeom>
                <a:avLst/>
                <a:gdLst/>
                <a:ahLst/>
                <a:cxnLst/>
                <a:rect l="l" t="t" r="r" b="b"/>
                <a:pathLst>
                  <a:path w="561" h="239" extrusionOk="0">
                    <a:moveTo>
                      <a:pt x="191" y="0"/>
                    </a:moveTo>
                    <a:cubicBezTo>
                      <a:pt x="120" y="0"/>
                      <a:pt x="60" y="24"/>
                      <a:pt x="1" y="60"/>
                    </a:cubicBezTo>
                    <a:lnTo>
                      <a:pt x="560" y="238"/>
                    </a:lnTo>
                    <a:cubicBezTo>
                      <a:pt x="489" y="95"/>
                      <a:pt x="346" y="12"/>
                      <a:pt x="19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8" name="Google Shape;948;p2"/>
              <p:cNvSpPr/>
              <p:nvPr/>
            </p:nvSpPr>
            <p:spPr>
              <a:xfrm>
                <a:off x="4377625" y="3823825"/>
                <a:ext cx="24125" cy="2047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19" extrusionOk="0">
                    <a:moveTo>
                      <a:pt x="548" y="0"/>
                    </a:moveTo>
                    <a:cubicBezTo>
                      <a:pt x="179" y="0"/>
                      <a:pt x="0" y="441"/>
                      <a:pt x="262" y="703"/>
                    </a:cubicBezTo>
                    <a:cubicBezTo>
                      <a:pt x="342" y="783"/>
                      <a:pt x="443" y="819"/>
                      <a:pt x="543" y="819"/>
                    </a:cubicBezTo>
                    <a:cubicBezTo>
                      <a:pt x="756" y="819"/>
                      <a:pt x="965" y="656"/>
                      <a:pt x="965" y="405"/>
                    </a:cubicBezTo>
                    <a:cubicBezTo>
                      <a:pt x="965" y="179"/>
                      <a:pt x="774" y="0"/>
                      <a:pt x="5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9" name="Google Shape;949;p2"/>
              <p:cNvSpPr/>
              <p:nvPr/>
            </p:nvSpPr>
            <p:spPr>
              <a:xfrm>
                <a:off x="4345575" y="3854425"/>
                <a:ext cx="27600" cy="20600"/>
              </a:xfrm>
              <a:custGeom>
                <a:avLst/>
                <a:gdLst/>
                <a:ahLst/>
                <a:cxnLst/>
                <a:rect l="l" t="t" r="r" b="b"/>
                <a:pathLst>
                  <a:path w="1104" h="824" extrusionOk="0">
                    <a:moveTo>
                      <a:pt x="558" y="0"/>
                    </a:moveTo>
                    <a:cubicBezTo>
                      <a:pt x="52" y="0"/>
                      <a:pt x="0" y="766"/>
                      <a:pt x="532" y="824"/>
                    </a:cubicBezTo>
                    <a:lnTo>
                      <a:pt x="604" y="824"/>
                    </a:lnTo>
                    <a:cubicBezTo>
                      <a:pt x="1104" y="776"/>
                      <a:pt x="1104" y="38"/>
                      <a:pt x="604" y="2"/>
                    </a:cubicBezTo>
                    <a:cubicBezTo>
                      <a:pt x="588" y="1"/>
                      <a:pt x="573" y="0"/>
                      <a:pt x="55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0" name="Google Shape;950;p2"/>
              <p:cNvSpPr/>
              <p:nvPr/>
            </p:nvSpPr>
            <p:spPr>
              <a:xfrm>
                <a:off x="4377625" y="3885125"/>
                <a:ext cx="24125" cy="2065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6" extrusionOk="0">
                    <a:moveTo>
                      <a:pt x="548" y="1"/>
                    </a:moveTo>
                    <a:cubicBezTo>
                      <a:pt x="179" y="1"/>
                      <a:pt x="0" y="441"/>
                      <a:pt x="262" y="703"/>
                    </a:cubicBezTo>
                    <a:cubicBezTo>
                      <a:pt x="343" y="788"/>
                      <a:pt x="444" y="825"/>
                      <a:pt x="545" y="825"/>
                    </a:cubicBezTo>
                    <a:cubicBezTo>
                      <a:pt x="757" y="825"/>
                      <a:pt x="965" y="660"/>
                      <a:pt x="965" y="417"/>
                    </a:cubicBezTo>
                    <a:cubicBezTo>
                      <a:pt x="965" y="191"/>
                      <a:pt x="774" y="1"/>
                      <a:pt x="54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1" name="Google Shape;951;p2"/>
              <p:cNvSpPr/>
              <p:nvPr/>
            </p:nvSpPr>
            <p:spPr>
              <a:xfrm>
                <a:off x="4319575" y="3823525"/>
                <a:ext cx="24125" cy="2077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31" extrusionOk="0">
                    <a:moveTo>
                      <a:pt x="417" y="0"/>
                    </a:moveTo>
                    <a:cubicBezTo>
                      <a:pt x="191" y="0"/>
                      <a:pt x="12" y="179"/>
                      <a:pt x="1" y="405"/>
                    </a:cubicBezTo>
                    <a:lnTo>
                      <a:pt x="12" y="417"/>
                    </a:lnTo>
                    <a:cubicBezTo>
                      <a:pt x="4" y="668"/>
                      <a:pt x="205" y="831"/>
                      <a:pt x="417" y="831"/>
                    </a:cubicBezTo>
                    <a:cubicBezTo>
                      <a:pt x="517" y="831"/>
                      <a:pt x="619" y="795"/>
                      <a:pt x="703" y="715"/>
                    </a:cubicBezTo>
                    <a:cubicBezTo>
                      <a:pt x="965" y="453"/>
                      <a:pt x="786" y="12"/>
                      <a:pt x="41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2" name="Google Shape;952;p2"/>
              <p:cNvSpPr/>
              <p:nvPr/>
            </p:nvSpPr>
            <p:spPr>
              <a:xfrm>
                <a:off x="4350075" y="3798225"/>
                <a:ext cx="21175" cy="16100"/>
              </a:xfrm>
              <a:custGeom>
                <a:avLst/>
                <a:gdLst/>
                <a:ahLst/>
                <a:cxnLst/>
                <a:rect l="l" t="t" r="r" b="b"/>
                <a:pathLst>
                  <a:path w="847" h="644" extrusionOk="0">
                    <a:moveTo>
                      <a:pt x="757" y="0"/>
                    </a:moveTo>
                    <a:lnTo>
                      <a:pt x="19" y="214"/>
                    </a:lnTo>
                    <a:cubicBezTo>
                      <a:pt x="1" y="500"/>
                      <a:pt x="212" y="643"/>
                      <a:pt x="424" y="643"/>
                    </a:cubicBezTo>
                    <a:cubicBezTo>
                      <a:pt x="635" y="643"/>
                      <a:pt x="846" y="500"/>
                      <a:pt x="828" y="214"/>
                    </a:cubicBezTo>
                    <a:cubicBezTo>
                      <a:pt x="828" y="131"/>
                      <a:pt x="805" y="60"/>
                      <a:pt x="75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3" name="Google Shape;953;p2"/>
              <p:cNvSpPr/>
              <p:nvPr/>
            </p:nvSpPr>
            <p:spPr>
              <a:xfrm>
                <a:off x="4325525" y="3885125"/>
                <a:ext cx="13425" cy="567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227" extrusionOk="0">
                    <a:moveTo>
                      <a:pt x="167" y="1"/>
                    </a:moveTo>
                    <a:cubicBezTo>
                      <a:pt x="169" y="1"/>
                      <a:pt x="171" y="1"/>
                      <a:pt x="173" y="1"/>
                    </a:cubicBezTo>
                    <a:lnTo>
                      <a:pt x="173" y="1"/>
                    </a:lnTo>
                    <a:cubicBezTo>
                      <a:pt x="175" y="1"/>
                      <a:pt x="177" y="1"/>
                      <a:pt x="179" y="1"/>
                    </a:cubicBezTo>
                    <a:close/>
                    <a:moveTo>
                      <a:pt x="173" y="1"/>
                    </a:moveTo>
                    <a:cubicBezTo>
                      <a:pt x="104" y="1"/>
                      <a:pt x="47" y="14"/>
                      <a:pt x="1" y="48"/>
                    </a:cubicBezTo>
                    <a:lnTo>
                      <a:pt x="536" y="227"/>
                    </a:lnTo>
                    <a:cubicBezTo>
                      <a:pt x="466" y="86"/>
                      <a:pt x="325" y="3"/>
                      <a:pt x="17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4" name="Google Shape;954;p2"/>
              <p:cNvSpPr/>
              <p:nvPr/>
            </p:nvSpPr>
            <p:spPr>
              <a:xfrm>
                <a:off x="4257950" y="3826200"/>
                <a:ext cx="24350" cy="17875"/>
              </a:xfrm>
              <a:custGeom>
                <a:avLst/>
                <a:gdLst/>
                <a:ahLst/>
                <a:cxnLst/>
                <a:rect l="l" t="t" r="r" b="b"/>
                <a:pathLst>
                  <a:path w="974" h="715" extrusionOk="0">
                    <a:moveTo>
                      <a:pt x="691" y="0"/>
                    </a:moveTo>
                    <a:lnTo>
                      <a:pt x="25" y="203"/>
                    </a:lnTo>
                    <a:cubicBezTo>
                      <a:pt x="13" y="238"/>
                      <a:pt x="13" y="274"/>
                      <a:pt x="13" y="310"/>
                    </a:cubicBezTo>
                    <a:cubicBezTo>
                      <a:pt x="1" y="524"/>
                      <a:pt x="191" y="715"/>
                      <a:pt x="406" y="715"/>
                    </a:cubicBezTo>
                    <a:lnTo>
                      <a:pt x="418" y="715"/>
                    </a:lnTo>
                    <a:cubicBezTo>
                      <a:pt x="422" y="715"/>
                      <a:pt x="427" y="715"/>
                      <a:pt x="432" y="715"/>
                    </a:cubicBezTo>
                    <a:cubicBezTo>
                      <a:pt x="803" y="715"/>
                      <a:pt x="974" y="247"/>
                      <a:pt x="69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5" name="Google Shape;955;p2"/>
              <p:cNvSpPr/>
              <p:nvPr/>
            </p:nvSpPr>
            <p:spPr>
              <a:xfrm>
                <a:off x="4233250" y="3854475"/>
                <a:ext cx="13425" cy="537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215" extrusionOk="0">
                    <a:moveTo>
                      <a:pt x="155" y="0"/>
                    </a:moveTo>
                    <a:cubicBezTo>
                      <a:pt x="160" y="0"/>
                      <a:pt x="164" y="0"/>
                      <a:pt x="168" y="1"/>
                    </a:cubicBezTo>
                    <a:lnTo>
                      <a:pt x="168" y="1"/>
                    </a:lnTo>
                    <a:cubicBezTo>
                      <a:pt x="172" y="0"/>
                      <a:pt x="175" y="0"/>
                      <a:pt x="179" y="0"/>
                    </a:cubicBezTo>
                    <a:close/>
                    <a:moveTo>
                      <a:pt x="168" y="1"/>
                    </a:moveTo>
                    <a:cubicBezTo>
                      <a:pt x="112" y="2"/>
                      <a:pt x="56" y="14"/>
                      <a:pt x="1" y="36"/>
                    </a:cubicBezTo>
                    <a:lnTo>
                      <a:pt x="536" y="215"/>
                    </a:lnTo>
                    <a:cubicBezTo>
                      <a:pt x="467" y="87"/>
                      <a:pt x="329" y="5"/>
                      <a:pt x="16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6" name="Google Shape;956;p2"/>
              <p:cNvSpPr/>
              <p:nvPr/>
            </p:nvSpPr>
            <p:spPr>
              <a:xfrm>
                <a:off x="4288925" y="3853425"/>
                <a:ext cx="20550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822" h="823" extrusionOk="0">
                    <a:moveTo>
                      <a:pt x="408" y="0"/>
                    </a:moveTo>
                    <a:cubicBezTo>
                      <a:pt x="216" y="0"/>
                      <a:pt x="23" y="123"/>
                      <a:pt x="0" y="376"/>
                    </a:cubicBezTo>
                    <a:cubicBezTo>
                      <a:pt x="0" y="400"/>
                      <a:pt x="0" y="423"/>
                      <a:pt x="0" y="447"/>
                    </a:cubicBezTo>
                    <a:cubicBezTo>
                      <a:pt x="23" y="700"/>
                      <a:pt x="216" y="823"/>
                      <a:pt x="408" y="823"/>
                    </a:cubicBezTo>
                    <a:cubicBezTo>
                      <a:pt x="615" y="823"/>
                      <a:pt x="822" y="682"/>
                      <a:pt x="822" y="411"/>
                    </a:cubicBezTo>
                    <a:cubicBezTo>
                      <a:pt x="822" y="141"/>
                      <a:pt x="615" y="0"/>
                      <a:pt x="40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57" name="Google Shape;957;p2"/>
            <p:cNvGrpSpPr/>
            <p:nvPr/>
          </p:nvGrpSpPr>
          <p:grpSpPr>
            <a:xfrm>
              <a:off x="6889175" y="-747225"/>
              <a:ext cx="1678800" cy="1636900"/>
              <a:chOff x="3395350" y="1176175"/>
              <a:chExt cx="1678800" cy="1636900"/>
            </a:xfrm>
          </p:grpSpPr>
          <p:sp>
            <p:nvSpPr>
              <p:cNvPr id="958" name="Google Shape;958;p2"/>
              <p:cNvSpPr/>
              <p:nvPr/>
            </p:nvSpPr>
            <p:spPr>
              <a:xfrm>
                <a:off x="3966850" y="2482275"/>
                <a:ext cx="1525" cy="1825"/>
              </a:xfrm>
              <a:custGeom>
                <a:avLst/>
                <a:gdLst/>
                <a:ahLst/>
                <a:cxnLst/>
                <a:rect l="l" t="t" r="r" b="b"/>
                <a:pathLst>
                  <a:path w="61" h="73" extrusionOk="0">
                    <a:moveTo>
                      <a:pt x="60" y="1"/>
                    </a:moveTo>
                    <a:lnTo>
                      <a:pt x="1" y="72"/>
                    </a:lnTo>
                    <a:cubicBezTo>
                      <a:pt x="24" y="48"/>
                      <a:pt x="48" y="25"/>
                      <a:pt x="6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9" name="Google Shape;959;p2"/>
              <p:cNvSpPr/>
              <p:nvPr/>
            </p:nvSpPr>
            <p:spPr>
              <a:xfrm>
                <a:off x="4347250" y="2033425"/>
                <a:ext cx="925" cy="900"/>
              </a:xfrm>
              <a:custGeom>
                <a:avLst/>
                <a:gdLst/>
                <a:ahLst/>
                <a:cxnLst/>
                <a:rect l="l" t="t" r="r" b="b"/>
                <a:pathLst>
                  <a:path w="37" h="36" extrusionOk="0">
                    <a:moveTo>
                      <a:pt x="1" y="36"/>
                    </a:moveTo>
                    <a:lnTo>
                      <a:pt x="37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0" name="Google Shape;960;p2"/>
              <p:cNvSpPr/>
              <p:nvPr/>
            </p:nvSpPr>
            <p:spPr>
              <a:xfrm>
                <a:off x="4620800" y="1615800"/>
                <a:ext cx="27125" cy="23025"/>
              </a:xfrm>
              <a:custGeom>
                <a:avLst/>
                <a:gdLst/>
                <a:ahLst/>
                <a:cxnLst/>
                <a:rect l="l" t="t" r="r" b="b"/>
                <a:pathLst>
                  <a:path w="1085" h="921" extrusionOk="0">
                    <a:moveTo>
                      <a:pt x="465" y="1"/>
                    </a:moveTo>
                    <a:cubicBezTo>
                      <a:pt x="215" y="1"/>
                      <a:pt x="13" y="203"/>
                      <a:pt x="13" y="453"/>
                    </a:cubicBezTo>
                    <a:lnTo>
                      <a:pt x="1" y="465"/>
                    </a:lnTo>
                    <a:cubicBezTo>
                      <a:pt x="1" y="739"/>
                      <a:pt x="230" y="920"/>
                      <a:pt x="466" y="920"/>
                    </a:cubicBezTo>
                    <a:cubicBezTo>
                      <a:pt x="579" y="920"/>
                      <a:pt x="694" y="879"/>
                      <a:pt x="786" y="786"/>
                    </a:cubicBezTo>
                    <a:cubicBezTo>
                      <a:pt x="1084" y="489"/>
                      <a:pt x="882" y="1"/>
                      <a:pt x="46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1" name="Google Shape;961;p2"/>
              <p:cNvSpPr/>
              <p:nvPr/>
            </p:nvSpPr>
            <p:spPr>
              <a:xfrm>
                <a:off x="4620800" y="1684850"/>
                <a:ext cx="19375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775" h="823" extrusionOk="0">
                    <a:moveTo>
                      <a:pt x="465" y="1"/>
                    </a:moveTo>
                    <a:cubicBezTo>
                      <a:pt x="203" y="1"/>
                      <a:pt x="1" y="203"/>
                      <a:pt x="1" y="453"/>
                    </a:cubicBezTo>
                    <a:cubicBezTo>
                      <a:pt x="1" y="608"/>
                      <a:pt x="72" y="739"/>
                      <a:pt x="191" y="822"/>
                    </a:cubicBezTo>
                    <a:lnTo>
                      <a:pt x="465" y="513"/>
                    </a:lnTo>
                    <a:lnTo>
                      <a:pt x="501" y="453"/>
                    </a:lnTo>
                    <a:lnTo>
                      <a:pt x="775" y="132"/>
                    </a:lnTo>
                    <a:cubicBezTo>
                      <a:pt x="691" y="49"/>
                      <a:pt x="584" y="1"/>
                      <a:pt x="46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2" name="Google Shape;962;p2"/>
              <p:cNvSpPr/>
              <p:nvPr/>
            </p:nvSpPr>
            <p:spPr>
              <a:xfrm>
                <a:off x="4655325" y="1650325"/>
                <a:ext cx="16100" cy="17600"/>
              </a:xfrm>
              <a:custGeom>
                <a:avLst/>
                <a:gdLst/>
                <a:ahLst/>
                <a:cxnLst/>
                <a:rect l="l" t="t" r="r" b="b"/>
                <a:pathLst>
                  <a:path w="644" h="704" extrusionOk="0">
                    <a:moveTo>
                      <a:pt x="465" y="1"/>
                    </a:moveTo>
                    <a:cubicBezTo>
                      <a:pt x="203" y="1"/>
                      <a:pt x="1" y="203"/>
                      <a:pt x="1" y="453"/>
                    </a:cubicBezTo>
                    <a:cubicBezTo>
                      <a:pt x="1" y="548"/>
                      <a:pt x="36" y="632"/>
                      <a:pt x="84" y="703"/>
                    </a:cubicBezTo>
                    <a:lnTo>
                      <a:pt x="644" y="37"/>
                    </a:lnTo>
                    <a:cubicBezTo>
                      <a:pt x="584" y="13"/>
                      <a:pt x="525" y="1"/>
                      <a:pt x="46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3" name="Google Shape;963;p2"/>
              <p:cNvSpPr/>
              <p:nvPr/>
            </p:nvSpPr>
            <p:spPr>
              <a:xfrm>
                <a:off x="4655325" y="1235700"/>
                <a:ext cx="27125" cy="23300"/>
              </a:xfrm>
              <a:custGeom>
                <a:avLst/>
                <a:gdLst/>
                <a:ahLst/>
                <a:cxnLst/>
                <a:rect l="l" t="t" r="r" b="b"/>
                <a:pathLst>
                  <a:path w="1085" h="932" extrusionOk="0">
                    <a:moveTo>
                      <a:pt x="465" y="0"/>
                    </a:moveTo>
                    <a:cubicBezTo>
                      <a:pt x="215" y="0"/>
                      <a:pt x="1" y="203"/>
                      <a:pt x="1" y="465"/>
                    </a:cubicBezTo>
                    <a:cubicBezTo>
                      <a:pt x="1" y="747"/>
                      <a:pt x="231" y="931"/>
                      <a:pt x="468" y="931"/>
                    </a:cubicBezTo>
                    <a:cubicBezTo>
                      <a:pt x="581" y="931"/>
                      <a:pt x="695" y="890"/>
                      <a:pt x="787" y="798"/>
                    </a:cubicBezTo>
                    <a:cubicBezTo>
                      <a:pt x="1084" y="500"/>
                      <a:pt x="882" y="0"/>
                      <a:pt x="46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4" name="Google Shape;964;p2"/>
              <p:cNvSpPr/>
              <p:nvPr/>
            </p:nvSpPr>
            <p:spPr>
              <a:xfrm>
                <a:off x="4655325" y="1305050"/>
                <a:ext cx="27125" cy="23000"/>
              </a:xfrm>
              <a:custGeom>
                <a:avLst/>
                <a:gdLst/>
                <a:ahLst/>
                <a:cxnLst/>
                <a:rect l="l" t="t" r="r" b="b"/>
                <a:pathLst>
                  <a:path w="1085" h="920" extrusionOk="0">
                    <a:moveTo>
                      <a:pt x="465" y="1"/>
                    </a:moveTo>
                    <a:cubicBezTo>
                      <a:pt x="215" y="1"/>
                      <a:pt x="13" y="203"/>
                      <a:pt x="13" y="453"/>
                    </a:cubicBezTo>
                    <a:lnTo>
                      <a:pt x="1" y="453"/>
                    </a:lnTo>
                    <a:cubicBezTo>
                      <a:pt x="1" y="736"/>
                      <a:pt x="231" y="920"/>
                      <a:pt x="468" y="920"/>
                    </a:cubicBezTo>
                    <a:cubicBezTo>
                      <a:pt x="581" y="920"/>
                      <a:pt x="695" y="878"/>
                      <a:pt x="787" y="786"/>
                    </a:cubicBezTo>
                    <a:cubicBezTo>
                      <a:pt x="1084" y="501"/>
                      <a:pt x="882" y="1"/>
                      <a:pt x="46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5" name="Google Shape;965;p2"/>
              <p:cNvSpPr/>
              <p:nvPr/>
            </p:nvSpPr>
            <p:spPr>
              <a:xfrm>
                <a:off x="4655325" y="1372975"/>
                <a:ext cx="22950" cy="23075"/>
              </a:xfrm>
              <a:custGeom>
                <a:avLst/>
                <a:gdLst/>
                <a:ahLst/>
                <a:cxnLst/>
                <a:rect l="l" t="t" r="r" b="b"/>
                <a:pathLst>
                  <a:path w="918" h="923" extrusionOk="0">
                    <a:moveTo>
                      <a:pt x="454" y="0"/>
                    </a:moveTo>
                    <a:cubicBezTo>
                      <a:pt x="241" y="0"/>
                      <a:pt x="29" y="135"/>
                      <a:pt x="1" y="415"/>
                    </a:cubicBezTo>
                    <a:cubicBezTo>
                      <a:pt x="1" y="451"/>
                      <a:pt x="1" y="474"/>
                      <a:pt x="1" y="498"/>
                    </a:cubicBezTo>
                    <a:cubicBezTo>
                      <a:pt x="29" y="785"/>
                      <a:pt x="244" y="923"/>
                      <a:pt x="458" y="923"/>
                    </a:cubicBezTo>
                    <a:cubicBezTo>
                      <a:pt x="688" y="923"/>
                      <a:pt x="918" y="765"/>
                      <a:pt x="918" y="463"/>
                    </a:cubicBezTo>
                    <a:cubicBezTo>
                      <a:pt x="918" y="159"/>
                      <a:pt x="685" y="0"/>
                      <a:pt x="454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6" name="Google Shape;966;p2"/>
              <p:cNvSpPr/>
              <p:nvPr/>
            </p:nvSpPr>
            <p:spPr>
              <a:xfrm>
                <a:off x="4758925" y="1408625"/>
                <a:ext cx="27100" cy="23025"/>
              </a:xfrm>
              <a:custGeom>
                <a:avLst/>
                <a:gdLst/>
                <a:ahLst/>
                <a:cxnLst/>
                <a:rect l="l" t="t" r="r" b="b"/>
                <a:pathLst>
                  <a:path w="1084" h="921" extrusionOk="0">
                    <a:moveTo>
                      <a:pt x="444" y="0"/>
                    </a:moveTo>
                    <a:cubicBezTo>
                      <a:pt x="203" y="0"/>
                      <a:pt x="0" y="199"/>
                      <a:pt x="0" y="453"/>
                    </a:cubicBezTo>
                    <a:cubicBezTo>
                      <a:pt x="0" y="736"/>
                      <a:pt x="230" y="920"/>
                      <a:pt x="467" y="920"/>
                    </a:cubicBezTo>
                    <a:cubicBezTo>
                      <a:pt x="580" y="920"/>
                      <a:pt x="694" y="879"/>
                      <a:pt x="786" y="787"/>
                    </a:cubicBezTo>
                    <a:cubicBezTo>
                      <a:pt x="1084" y="489"/>
                      <a:pt x="869" y="1"/>
                      <a:pt x="464" y="1"/>
                    </a:cubicBezTo>
                    <a:cubicBezTo>
                      <a:pt x="457" y="1"/>
                      <a:pt x="450" y="0"/>
                      <a:pt x="444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7" name="Google Shape;967;p2"/>
              <p:cNvSpPr/>
              <p:nvPr/>
            </p:nvSpPr>
            <p:spPr>
              <a:xfrm>
                <a:off x="4827975" y="1206825"/>
                <a:ext cx="23250" cy="16700"/>
              </a:xfrm>
              <a:custGeom>
                <a:avLst/>
                <a:gdLst/>
                <a:ahLst/>
                <a:cxnLst/>
                <a:rect l="l" t="t" r="r" b="b"/>
                <a:pathLst>
                  <a:path w="930" h="668" extrusionOk="0">
                    <a:moveTo>
                      <a:pt x="846" y="1"/>
                    </a:moveTo>
                    <a:lnTo>
                      <a:pt x="465" y="48"/>
                    </a:lnTo>
                    <a:lnTo>
                      <a:pt x="24" y="108"/>
                    </a:lnTo>
                    <a:cubicBezTo>
                      <a:pt x="12" y="155"/>
                      <a:pt x="0" y="191"/>
                      <a:pt x="0" y="239"/>
                    </a:cubicBezTo>
                    <a:cubicBezTo>
                      <a:pt x="24" y="524"/>
                      <a:pt x="244" y="667"/>
                      <a:pt x="465" y="667"/>
                    </a:cubicBezTo>
                    <a:cubicBezTo>
                      <a:pt x="685" y="667"/>
                      <a:pt x="905" y="524"/>
                      <a:pt x="929" y="239"/>
                    </a:cubicBezTo>
                    <a:cubicBezTo>
                      <a:pt x="917" y="155"/>
                      <a:pt x="893" y="72"/>
                      <a:pt x="846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8" name="Google Shape;968;p2"/>
              <p:cNvSpPr/>
              <p:nvPr/>
            </p:nvSpPr>
            <p:spPr>
              <a:xfrm>
                <a:off x="4931550" y="1235700"/>
                <a:ext cx="27125" cy="23300"/>
              </a:xfrm>
              <a:custGeom>
                <a:avLst/>
                <a:gdLst/>
                <a:ahLst/>
                <a:cxnLst/>
                <a:rect l="l" t="t" r="r" b="b"/>
                <a:pathLst>
                  <a:path w="1085" h="932" extrusionOk="0">
                    <a:moveTo>
                      <a:pt x="465" y="0"/>
                    </a:moveTo>
                    <a:cubicBezTo>
                      <a:pt x="215" y="0"/>
                      <a:pt x="1" y="215"/>
                      <a:pt x="1" y="465"/>
                    </a:cubicBezTo>
                    <a:cubicBezTo>
                      <a:pt x="1" y="747"/>
                      <a:pt x="231" y="931"/>
                      <a:pt x="472" y="931"/>
                    </a:cubicBezTo>
                    <a:cubicBezTo>
                      <a:pt x="586" y="931"/>
                      <a:pt x="703" y="890"/>
                      <a:pt x="798" y="798"/>
                    </a:cubicBezTo>
                    <a:cubicBezTo>
                      <a:pt x="1084" y="500"/>
                      <a:pt x="882" y="0"/>
                      <a:pt x="46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9" name="Google Shape;969;p2"/>
              <p:cNvSpPr/>
              <p:nvPr/>
            </p:nvSpPr>
            <p:spPr>
              <a:xfrm>
                <a:off x="4794050" y="1305050"/>
                <a:ext cx="26800" cy="23000"/>
              </a:xfrm>
              <a:custGeom>
                <a:avLst/>
                <a:gdLst/>
                <a:ahLst/>
                <a:cxnLst/>
                <a:rect l="l" t="t" r="r" b="b"/>
                <a:pathLst>
                  <a:path w="1072" h="920" extrusionOk="0">
                    <a:moveTo>
                      <a:pt x="445" y="0"/>
                    </a:moveTo>
                    <a:cubicBezTo>
                      <a:pt x="203" y="0"/>
                      <a:pt x="0" y="210"/>
                      <a:pt x="0" y="453"/>
                    </a:cubicBezTo>
                    <a:cubicBezTo>
                      <a:pt x="0" y="736"/>
                      <a:pt x="225" y="920"/>
                      <a:pt x="462" y="920"/>
                    </a:cubicBezTo>
                    <a:cubicBezTo>
                      <a:pt x="575" y="920"/>
                      <a:pt x="690" y="878"/>
                      <a:pt x="786" y="786"/>
                    </a:cubicBezTo>
                    <a:cubicBezTo>
                      <a:pt x="1072" y="501"/>
                      <a:pt x="869" y="1"/>
                      <a:pt x="464" y="1"/>
                    </a:cubicBezTo>
                    <a:cubicBezTo>
                      <a:pt x="458" y="0"/>
                      <a:pt x="451" y="0"/>
                      <a:pt x="44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0" name="Google Shape;970;p2"/>
              <p:cNvSpPr/>
              <p:nvPr/>
            </p:nvSpPr>
            <p:spPr>
              <a:xfrm>
                <a:off x="4966075" y="1201175"/>
                <a:ext cx="27125" cy="23125"/>
              </a:xfrm>
              <a:custGeom>
                <a:avLst/>
                <a:gdLst/>
                <a:ahLst/>
                <a:cxnLst/>
                <a:rect l="l" t="t" r="r" b="b"/>
                <a:pathLst>
                  <a:path w="1085" h="925" extrusionOk="0">
                    <a:moveTo>
                      <a:pt x="465" y="0"/>
                    </a:moveTo>
                    <a:cubicBezTo>
                      <a:pt x="215" y="0"/>
                      <a:pt x="13" y="191"/>
                      <a:pt x="1" y="441"/>
                    </a:cubicBezTo>
                    <a:lnTo>
                      <a:pt x="1" y="453"/>
                    </a:lnTo>
                    <a:cubicBezTo>
                      <a:pt x="1" y="735"/>
                      <a:pt x="231" y="925"/>
                      <a:pt x="472" y="925"/>
                    </a:cubicBezTo>
                    <a:cubicBezTo>
                      <a:pt x="586" y="925"/>
                      <a:pt x="703" y="882"/>
                      <a:pt x="799" y="786"/>
                    </a:cubicBezTo>
                    <a:cubicBezTo>
                      <a:pt x="1084" y="488"/>
                      <a:pt x="882" y="0"/>
                      <a:pt x="46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1" name="Google Shape;971;p2"/>
              <p:cNvSpPr/>
              <p:nvPr/>
            </p:nvSpPr>
            <p:spPr>
              <a:xfrm>
                <a:off x="4897025" y="1339275"/>
                <a:ext cx="27125" cy="23000"/>
              </a:xfrm>
              <a:custGeom>
                <a:avLst/>
                <a:gdLst/>
                <a:ahLst/>
                <a:cxnLst/>
                <a:rect l="l" t="t" r="r" b="b"/>
                <a:pathLst>
                  <a:path w="1085" h="920" extrusionOk="0">
                    <a:moveTo>
                      <a:pt x="465" y="1"/>
                    </a:moveTo>
                    <a:cubicBezTo>
                      <a:pt x="215" y="1"/>
                      <a:pt x="13" y="203"/>
                      <a:pt x="13" y="465"/>
                    </a:cubicBezTo>
                    <a:lnTo>
                      <a:pt x="1" y="453"/>
                    </a:lnTo>
                    <a:lnTo>
                      <a:pt x="1" y="453"/>
                    </a:lnTo>
                    <a:cubicBezTo>
                      <a:pt x="1" y="736"/>
                      <a:pt x="231" y="920"/>
                      <a:pt x="468" y="920"/>
                    </a:cubicBezTo>
                    <a:cubicBezTo>
                      <a:pt x="580" y="920"/>
                      <a:pt x="695" y="879"/>
                      <a:pt x="786" y="787"/>
                    </a:cubicBezTo>
                    <a:cubicBezTo>
                      <a:pt x="1084" y="501"/>
                      <a:pt x="882" y="1"/>
                      <a:pt x="46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2" name="Google Shape;972;p2"/>
              <p:cNvSpPr/>
              <p:nvPr/>
            </p:nvSpPr>
            <p:spPr>
              <a:xfrm>
                <a:off x="4794050" y="1443150"/>
                <a:ext cx="26725" cy="23025"/>
              </a:xfrm>
              <a:custGeom>
                <a:avLst/>
                <a:gdLst/>
                <a:ahLst/>
                <a:cxnLst/>
                <a:rect l="l" t="t" r="r" b="b"/>
                <a:pathLst>
                  <a:path w="1069" h="921" extrusionOk="0">
                    <a:moveTo>
                      <a:pt x="444" y="1"/>
                    </a:moveTo>
                    <a:cubicBezTo>
                      <a:pt x="192" y="1"/>
                      <a:pt x="0" y="210"/>
                      <a:pt x="0" y="454"/>
                    </a:cubicBezTo>
                    <a:cubicBezTo>
                      <a:pt x="0" y="736"/>
                      <a:pt x="225" y="920"/>
                      <a:pt x="462" y="920"/>
                    </a:cubicBezTo>
                    <a:cubicBezTo>
                      <a:pt x="575" y="920"/>
                      <a:pt x="690" y="879"/>
                      <a:pt x="786" y="787"/>
                    </a:cubicBezTo>
                    <a:cubicBezTo>
                      <a:pt x="1068" y="493"/>
                      <a:pt x="874" y="1"/>
                      <a:pt x="479" y="1"/>
                    </a:cubicBezTo>
                    <a:cubicBezTo>
                      <a:pt x="474" y="1"/>
                      <a:pt x="469" y="1"/>
                      <a:pt x="464" y="1"/>
                    </a:cubicBezTo>
                    <a:cubicBezTo>
                      <a:pt x="457" y="1"/>
                      <a:pt x="451" y="1"/>
                      <a:pt x="444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3" name="Google Shape;973;p2"/>
              <p:cNvSpPr/>
              <p:nvPr/>
            </p:nvSpPr>
            <p:spPr>
              <a:xfrm>
                <a:off x="5003875" y="1182725"/>
                <a:ext cx="19375" cy="7150"/>
              </a:xfrm>
              <a:custGeom>
                <a:avLst/>
                <a:gdLst/>
                <a:ahLst/>
                <a:cxnLst/>
                <a:rect l="l" t="t" r="r" b="b"/>
                <a:pathLst>
                  <a:path w="775" h="286" extrusionOk="0">
                    <a:moveTo>
                      <a:pt x="775" y="0"/>
                    </a:moveTo>
                    <a:lnTo>
                      <a:pt x="1" y="107"/>
                    </a:lnTo>
                    <a:cubicBezTo>
                      <a:pt x="84" y="214"/>
                      <a:pt x="203" y="274"/>
                      <a:pt x="334" y="286"/>
                    </a:cubicBezTo>
                    <a:lnTo>
                      <a:pt x="346" y="286"/>
                    </a:lnTo>
                    <a:cubicBezTo>
                      <a:pt x="537" y="274"/>
                      <a:pt x="703" y="167"/>
                      <a:pt x="77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4" name="Google Shape;974;p2"/>
              <p:cNvSpPr/>
              <p:nvPr/>
            </p:nvSpPr>
            <p:spPr>
              <a:xfrm>
                <a:off x="4655625" y="1580150"/>
                <a:ext cx="23250" cy="23125"/>
              </a:xfrm>
              <a:custGeom>
                <a:avLst/>
                <a:gdLst/>
                <a:ahLst/>
                <a:cxnLst/>
                <a:rect l="l" t="t" r="r" b="b"/>
                <a:pathLst>
                  <a:path w="930" h="925" extrusionOk="0">
                    <a:moveTo>
                      <a:pt x="462" y="0"/>
                    </a:moveTo>
                    <a:cubicBezTo>
                      <a:pt x="247" y="0"/>
                      <a:pt x="35" y="135"/>
                      <a:pt x="13" y="415"/>
                    </a:cubicBezTo>
                    <a:cubicBezTo>
                      <a:pt x="1" y="450"/>
                      <a:pt x="1" y="474"/>
                      <a:pt x="13" y="510"/>
                    </a:cubicBezTo>
                    <a:cubicBezTo>
                      <a:pt x="35" y="790"/>
                      <a:pt x="247" y="924"/>
                      <a:pt x="462" y="924"/>
                    </a:cubicBezTo>
                    <a:cubicBezTo>
                      <a:pt x="694" y="924"/>
                      <a:pt x="929" y="766"/>
                      <a:pt x="929" y="462"/>
                    </a:cubicBezTo>
                    <a:cubicBezTo>
                      <a:pt x="929" y="159"/>
                      <a:pt x="694" y="0"/>
                      <a:pt x="46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5" name="Google Shape;975;p2"/>
              <p:cNvSpPr/>
              <p:nvPr/>
            </p:nvSpPr>
            <p:spPr>
              <a:xfrm>
                <a:off x="4761300" y="1216050"/>
                <a:ext cx="20550" cy="8300"/>
              </a:xfrm>
              <a:custGeom>
                <a:avLst/>
                <a:gdLst/>
                <a:ahLst/>
                <a:cxnLst/>
                <a:rect l="l" t="t" r="r" b="b"/>
                <a:pathLst>
                  <a:path w="822" h="332" extrusionOk="0">
                    <a:moveTo>
                      <a:pt x="822" y="1"/>
                    </a:moveTo>
                    <a:lnTo>
                      <a:pt x="381" y="60"/>
                    </a:lnTo>
                    <a:lnTo>
                      <a:pt x="0" y="120"/>
                    </a:lnTo>
                    <a:cubicBezTo>
                      <a:pt x="85" y="258"/>
                      <a:pt x="229" y="332"/>
                      <a:pt x="377" y="332"/>
                    </a:cubicBezTo>
                    <a:cubicBezTo>
                      <a:pt x="460" y="332"/>
                      <a:pt x="543" y="309"/>
                      <a:pt x="620" y="263"/>
                    </a:cubicBezTo>
                    <a:cubicBezTo>
                      <a:pt x="715" y="203"/>
                      <a:pt x="786" y="120"/>
                      <a:pt x="810" y="13"/>
                    </a:cubicBezTo>
                    <a:lnTo>
                      <a:pt x="822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6" name="Google Shape;976;p2"/>
              <p:cNvSpPr/>
              <p:nvPr/>
            </p:nvSpPr>
            <p:spPr>
              <a:xfrm>
                <a:off x="4897025" y="1201175"/>
                <a:ext cx="27125" cy="23200"/>
              </a:xfrm>
              <a:custGeom>
                <a:avLst/>
                <a:gdLst/>
                <a:ahLst/>
                <a:cxnLst/>
                <a:rect l="l" t="t" r="r" b="b"/>
                <a:pathLst>
                  <a:path w="1085" h="928" extrusionOk="0">
                    <a:moveTo>
                      <a:pt x="465" y="0"/>
                    </a:moveTo>
                    <a:cubicBezTo>
                      <a:pt x="215" y="0"/>
                      <a:pt x="13" y="203"/>
                      <a:pt x="1" y="453"/>
                    </a:cubicBezTo>
                    <a:lnTo>
                      <a:pt x="1" y="465"/>
                    </a:lnTo>
                    <a:cubicBezTo>
                      <a:pt x="1" y="745"/>
                      <a:pt x="226" y="928"/>
                      <a:pt x="464" y="928"/>
                    </a:cubicBezTo>
                    <a:cubicBezTo>
                      <a:pt x="581" y="928"/>
                      <a:pt x="701" y="884"/>
                      <a:pt x="798" y="786"/>
                    </a:cubicBezTo>
                    <a:cubicBezTo>
                      <a:pt x="1084" y="500"/>
                      <a:pt x="882" y="0"/>
                      <a:pt x="46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7" name="Google Shape;977;p2"/>
              <p:cNvSpPr/>
              <p:nvPr/>
            </p:nvSpPr>
            <p:spPr>
              <a:xfrm>
                <a:off x="4707125" y="1430375"/>
                <a:ext cx="34250" cy="24125"/>
              </a:xfrm>
              <a:custGeom>
                <a:avLst/>
                <a:gdLst/>
                <a:ahLst/>
                <a:cxnLst/>
                <a:rect l="l" t="t" r="r" b="b"/>
                <a:pathLst>
                  <a:path w="1370" h="965" extrusionOk="0">
                    <a:moveTo>
                      <a:pt x="691" y="0"/>
                    </a:moveTo>
                    <a:cubicBezTo>
                      <a:pt x="84" y="0"/>
                      <a:pt x="0" y="953"/>
                      <a:pt x="679" y="965"/>
                    </a:cubicBezTo>
                    <a:lnTo>
                      <a:pt x="691" y="965"/>
                    </a:lnTo>
                    <a:cubicBezTo>
                      <a:pt x="1370" y="953"/>
                      <a:pt x="1286" y="0"/>
                      <a:pt x="69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8" name="Google Shape;978;p2"/>
              <p:cNvSpPr/>
              <p:nvPr/>
            </p:nvSpPr>
            <p:spPr>
              <a:xfrm>
                <a:off x="4931250" y="1304975"/>
                <a:ext cx="23250" cy="23025"/>
              </a:xfrm>
              <a:custGeom>
                <a:avLst/>
                <a:gdLst/>
                <a:ahLst/>
                <a:cxnLst/>
                <a:rect l="l" t="t" r="r" b="b"/>
                <a:pathLst>
                  <a:path w="930" h="921" extrusionOk="0">
                    <a:moveTo>
                      <a:pt x="471" y="1"/>
                    </a:moveTo>
                    <a:cubicBezTo>
                      <a:pt x="242" y="1"/>
                      <a:pt x="13" y="152"/>
                      <a:pt x="13" y="456"/>
                    </a:cubicBezTo>
                    <a:lnTo>
                      <a:pt x="1" y="456"/>
                    </a:lnTo>
                    <a:cubicBezTo>
                      <a:pt x="1" y="706"/>
                      <a:pt x="203" y="920"/>
                      <a:pt x="465" y="920"/>
                    </a:cubicBezTo>
                    <a:cubicBezTo>
                      <a:pt x="489" y="920"/>
                      <a:pt x="525" y="908"/>
                      <a:pt x="549" y="897"/>
                    </a:cubicBezTo>
                    <a:lnTo>
                      <a:pt x="930" y="456"/>
                    </a:lnTo>
                    <a:cubicBezTo>
                      <a:pt x="930" y="152"/>
                      <a:pt x="700" y="1"/>
                      <a:pt x="471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9" name="Google Shape;979;p2"/>
              <p:cNvSpPr/>
              <p:nvPr/>
            </p:nvSpPr>
            <p:spPr>
              <a:xfrm>
                <a:off x="4827675" y="1407500"/>
                <a:ext cx="22950" cy="23100"/>
              </a:xfrm>
              <a:custGeom>
                <a:avLst/>
                <a:gdLst/>
                <a:ahLst/>
                <a:cxnLst/>
                <a:rect l="l" t="t" r="r" b="b"/>
                <a:pathLst>
                  <a:path w="918" h="924" extrusionOk="0">
                    <a:moveTo>
                      <a:pt x="454" y="1"/>
                    </a:moveTo>
                    <a:cubicBezTo>
                      <a:pt x="241" y="1"/>
                      <a:pt x="29" y="135"/>
                      <a:pt x="0" y="415"/>
                    </a:cubicBezTo>
                    <a:cubicBezTo>
                      <a:pt x="0" y="439"/>
                      <a:pt x="0" y="475"/>
                      <a:pt x="0" y="498"/>
                    </a:cubicBezTo>
                    <a:cubicBezTo>
                      <a:pt x="29" y="786"/>
                      <a:pt x="244" y="923"/>
                      <a:pt x="458" y="923"/>
                    </a:cubicBezTo>
                    <a:cubicBezTo>
                      <a:pt x="688" y="923"/>
                      <a:pt x="917" y="765"/>
                      <a:pt x="917" y="463"/>
                    </a:cubicBezTo>
                    <a:cubicBezTo>
                      <a:pt x="917" y="159"/>
                      <a:pt x="685" y="1"/>
                      <a:pt x="454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0" name="Google Shape;980;p2"/>
              <p:cNvSpPr/>
              <p:nvPr/>
            </p:nvSpPr>
            <p:spPr>
              <a:xfrm>
                <a:off x="4654725" y="1443150"/>
                <a:ext cx="26750" cy="23025"/>
              </a:xfrm>
              <a:custGeom>
                <a:avLst/>
                <a:gdLst/>
                <a:ahLst/>
                <a:cxnLst/>
                <a:rect l="l" t="t" r="r" b="b"/>
                <a:pathLst>
                  <a:path w="1070" h="921" extrusionOk="0">
                    <a:moveTo>
                      <a:pt x="468" y="1"/>
                    </a:moveTo>
                    <a:cubicBezTo>
                      <a:pt x="463" y="1"/>
                      <a:pt x="458" y="1"/>
                      <a:pt x="453" y="1"/>
                    </a:cubicBezTo>
                    <a:cubicBezTo>
                      <a:pt x="215" y="13"/>
                      <a:pt x="25" y="215"/>
                      <a:pt x="25" y="454"/>
                    </a:cubicBezTo>
                    <a:lnTo>
                      <a:pt x="1" y="454"/>
                    </a:lnTo>
                    <a:cubicBezTo>
                      <a:pt x="1" y="736"/>
                      <a:pt x="226" y="920"/>
                      <a:pt x="463" y="920"/>
                    </a:cubicBezTo>
                    <a:cubicBezTo>
                      <a:pt x="576" y="920"/>
                      <a:pt x="691" y="879"/>
                      <a:pt x="787" y="787"/>
                    </a:cubicBezTo>
                    <a:cubicBezTo>
                      <a:pt x="1069" y="493"/>
                      <a:pt x="875" y="1"/>
                      <a:pt x="468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1" name="Google Shape;981;p2"/>
              <p:cNvSpPr/>
              <p:nvPr/>
            </p:nvSpPr>
            <p:spPr>
              <a:xfrm>
                <a:off x="4688475" y="1478500"/>
                <a:ext cx="23725" cy="23225"/>
              </a:xfrm>
              <a:custGeom>
                <a:avLst/>
                <a:gdLst/>
                <a:ahLst/>
                <a:cxnLst/>
                <a:rect l="l" t="t" r="r" b="b"/>
                <a:pathLst>
                  <a:path w="949" h="929" extrusionOk="0">
                    <a:moveTo>
                      <a:pt x="486" y="1"/>
                    </a:moveTo>
                    <a:cubicBezTo>
                      <a:pt x="267" y="1"/>
                      <a:pt x="50" y="141"/>
                      <a:pt x="32" y="421"/>
                    </a:cubicBezTo>
                    <a:cubicBezTo>
                      <a:pt x="0" y="751"/>
                      <a:pt x="246" y="929"/>
                      <a:pt x="492" y="929"/>
                    </a:cubicBezTo>
                    <a:cubicBezTo>
                      <a:pt x="707" y="929"/>
                      <a:pt x="921" y="793"/>
                      <a:pt x="949" y="504"/>
                    </a:cubicBezTo>
                    <a:cubicBezTo>
                      <a:pt x="949" y="480"/>
                      <a:pt x="949" y="456"/>
                      <a:pt x="949" y="421"/>
                    </a:cubicBezTo>
                    <a:cubicBezTo>
                      <a:pt x="925" y="141"/>
                      <a:pt x="705" y="1"/>
                      <a:pt x="486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2" name="Google Shape;982;p2"/>
              <p:cNvSpPr/>
              <p:nvPr/>
            </p:nvSpPr>
            <p:spPr>
              <a:xfrm>
                <a:off x="5000025" y="1235900"/>
                <a:ext cx="19650" cy="20350"/>
              </a:xfrm>
              <a:custGeom>
                <a:avLst/>
                <a:gdLst/>
                <a:ahLst/>
                <a:cxnLst/>
                <a:rect l="l" t="t" r="r" b="b"/>
                <a:pathLst>
                  <a:path w="786" h="814" extrusionOk="0">
                    <a:moveTo>
                      <a:pt x="476" y="0"/>
                    </a:moveTo>
                    <a:cubicBezTo>
                      <a:pt x="238" y="0"/>
                      <a:pt x="12" y="186"/>
                      <a:pt x="12" y="457"/>
                    </a:cubicBezTo>
                    <a:lnTo>
                      <a:pt x="0" y="457"/>
                    </a:lnTo>
                    <a:cubicBezTo>
                      <a:pt x="0" y="600"/>
                      <a:pt x="72" y="731"/>
                      <a:pt x="191" y="814"/>
                    </a:cubicBezTo>
                    <a:lnTo>
                      <a:pt x="786" y="123"/>
                    </a:lnTo>
                    <a:cubicBezTo>
                      <a:pt x="693" y="38"/>
                      <a:pt x="583" y="0"/>
                      <a:pt x="476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3" name="Google Shape;983;p2"/>
              <p:cNvSpPr/>
              <p:nvPr/>
            </p:nvSpPr>
            <p:spPr>
              <a:xfrm>
                <a:off x="5035450" y="1201175"/>
                <a:ext cx="16075" cy="17575"/>
              </a:xfrm>
              <a:custGeom>
                <a:avLst/>
                <a:gdLst/>
                <a:ahLst/>
                <a:cxnLst/>
                <a:rect l="l" t="t" r="r" b="b"/>
                <a:pathLst>
                  <a:path w="643" h="703" extrusionOk="0">
                    <a:moveTo>
                      <a:pt x="452" y="0"/>
                    </a:moveTo>
                    <a:cubicBezTo>
                      <a:pt x="202" y="0"/>
                      <a:pt x="0" y="203"/>
                      <a:pt x="0" y="453"/>
                    </a:cubicBezTo>
                    <a:cubicBezTo>
                      <a:pt x="0" y="548"/>
                      <a:pt x="24" y="631"/>
                      <a:pt x="71" y="703"/>
                    </a:cubicBezTo>
                    <a:lnTo>
                      <a:pt x="286" y="453"/>
                    </a:lnTo>
                    <a:lnTo>
                      <a:pt x="452" y="250"/>
                    </a:lnTo>
                    <a:lnTo>
                      <a:pt x="643" y="36"/>
                    </a:lnTo>
                    <a:cubicBezTo>
                      <a:pt x="583" y="12"/>
                      <a:pt x="512" y="0"/>
                      <a:pt x="45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4" name="Google Shape;984;p2"/>
              <p:cNvSpPr/>
              <p:nvPr/>
            </p:nvSpPr>
            <p:spPr>
              <a:xfrm>
                <a:off x="4862200" y="1304750"/>
                <a:ext cx="27125" cy="23000"/>
              </a:xfrm>
              <a:custGeom>
                <a:avLst/>
                <a:gdLst/>
                <a:ahLst/>
                <a:cxnLst/>
                <a:rect l="l" t="t" r="r" b="b"/>
                <a:pathLst>
                  <a:path w="1085" h="920" extrusionOk="0">
                    <a:moveTo>
                      <a:pt x="465" y="1"/>
                    </a:moveTo>
                    <a:cubicBezTo>
                      <a:pt x="215" y="13"/>
                      <a:pt x="13" y="215"/>
                      <a:pt x="24" y="465"/>
                    </a:cubicBezTo>
                    <a:lnTo>
                      <a:pt x="1" y="453"/>
                    </a:lnTo>
                    <a:lnTo>
                      <a:pt x="1" y="453"/>
                    </a:lnTo>
                    <a:cubicBezTo>
                      <a:pt x="1" y="736"/>
                      <a:pt x="231" y="920"/>
                      <a:pt x="468" y="920"/>
                    </a:cubicBezTo>
                    <a:cubicBezTo>
                      <a:pt x="580" y="920"/>
                      <a:pt x="694" y="878"/>
                      <a:pt x="786" y="786"/>
                    </a:cubicBezTo>
                    <a:cubicBezTo>
                      <a:pt x="1084" y="501"/>
                      <a:pt x="882" y="1"/>
                      <a:pt x="46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5" name="Google Shape;985;p2"/>
              <p:cNvSpPr/>
              <p:nvPr/>
            </p:nvSpPr>
            <p:spPr>
              <a:xfrm>
                <a:off x="4965600" y="1269825"/>
                <a:ext cx="22250" cy="22750"/>
              </a:xfrm>
              <a:custGeom>
                <a:avLst/>
                <a:gdLst/>
                <a:ahLst/>
                <a:cxnLst/>
                <a:rect l="l" t="t" r="r" b="b"/>
                <a:pathLst>
                  <a:path w="890" h="910" extrusionOk="0">
                    <a:moveTo>
                      <a:pt x="473" y="1"/>
                    </a:moveTo>
                    <a:cubicBezTo>
                      <a:pt x="236" y="1"/>
                      <a:pt x="1" y="175"/>
                      <a:pt x="8" y="469"/>
                    </a:cubicBezTo>
                    <a:cubicBezTo>
                      <a:pt x="8" y="683"/>
                      <a:pt x="151" y="862"/>
                      <a:pt x="353" y="910"/>
                    </a:cubicBezTo>
                    <a:lnTo>
                      <a:pt x="472" y="767"/>
                    </a:lnTo>
                    <a:lnTo>
                      <a:pt x="722" y="469"/>
                    </a:lnTo>
                    <a:lnTo>
                      <a:pt x="889" y="278"/>
                    </a:lnTo>
                    <a:cubicBezTo>
                      <a:pt x="806" y="87"/>
                      <a:pt x="639" y="1"/>
                      <a:pt x="47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6" name="Google Shape;986;p2"/>
              <p:cNvSpPr/>
              <p:nvPr/>
            </p:nvSpPr>
            <p:spPr>
              <a:xfrm>
                <a:off x="4724400" y="1374100"/>
                <a:ext cx="27100" cy="23150"/>
              </a:xfrm>
              <a:custGeom>
                <a:avLst/>
                <a:gdLst/>
                <a:ahLst/>
                <a:cxnLst/>
                <a:rect l="l" t="t" r="r" b="b"/>
                <a:pathLst>
                  <a:path w="1084" h="926" extrusionOk="0">
                    <a:moveTo>
                      <a:pt x="464" y="1"/>
                    </a:moveTo>
                    <a:cubicBezTo>
                      <a:pt x="214" y="1"/>
                      <a:pt x="12" y="203"/>
                      <a:pt x="0" y="453"/>
                    </a:cubicBezTo>
                    <a:lnTo>
                      <a:pt x="0" y="465"/>
                    </a:lnTo>
                    <a:cubicBezTo>
                      <a:pt x="0" y="739"/>
                      <a:pt x="229" y="926"/>
                      <a:pt x="465" y="926"/>
                    </a:cubicBezTo>
                    <a:cubicBezTo>
                      <a:pt x="578" y="926"/>
                      <a:pt x="693" y="883"/>
                      <a:pt x="786" y="787"/>
                    </a:cubicBezTo>
                    <a:cubicBezTo>
                      <a:pt x="1083" y="501"/>
                      <a:pt x="869" y="1"/>
                      <a:pt x="464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7" name="Google Shape;987;p2"/>
              <p:cNvSpPr/>
              <p:nvPr/>
            </p:nvSpPr>
            <p:spPr>
              <a:xfrm>
                <a:off x="4897025" y="1270500"/>
                <a:ext cx="27400" cy="23050"/>
              </a:xfrm>
              <a:custGeom>
                <a:avLst/>
                <a:gdLst/>
                <a:ahLst/>
                <a:cxnLst/>
                <a:rect l="l" t="t" r="r" b="b"/>
                <a:pathLst>
                  <a:path w="1096" h="922" extrusionOk="0">
                    <a:moveTo>
                      <a:pt x="456" y="1"/>
                    </a:moveTo>
                    <a:cubicBezTo>
                      <a:pt x="215" y="1"/>
                      <a:pt x="12" y="199"/>
                      <a:pt x="1" y="442"/>
                    </a:cubicBezTo>
                    <a:lnTo>
                      <a:pt x="24" y="466"/>
                    </a:lnTo>
                    <a:cubicBezTo>
                      <a:pt x="24" y="740"/>
                      <a:pt x="248" y="921"/>
                      <a:pt x="485" y="921"/>
                    </a:cubicBezTo>
                    <a:cubicBezTo>
                      <a:pt x="598" y="921"/>
                      <a:pt x="714" y="880"/>
                      <a:pt x="810" y="787"/>
                    </a:cubicBezTo>
                    <a:cubicBezTo>
                      <a:pt x="1096" y="490"/>
                      <a:pt x="894" y="1"/>
                      <a:pt x="477" y="1"/>
                    </a:cubicBezTo>
                    <a:cubicBezTo>
                      <a:pt x="470" y="1"/>
                      <a:pt x="463" y="1"/>
                      <a:pt x="456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8" name="Google Shape;988;p2"/>
              <p:cNvSpPr/>
              <p:nvPr/>
            </p:nvSpPr>
            <p:spPr>
              <a:xfrm>
                <a:off x="4828275" y="1339575"/>
                <a:ext cx="27100" cy="23250"/>
              </a:xfrm>
              <a:custGeom>
                <a:avLst/>
                <a:gdLst/>
                <a:ahLst/>
                <a:cxnLst/>
                <a:rect l="l" t="t" r="r" b="b"/>
                <a:pathLst>
                  <a:path w="1084" h="930" extrusionOk="0">
                    <a:moveTo>
                      <a:pt x="455" y="0"/>
                    </a:moveTo>
                    <a:cubicBezTo>
                      <a:pt x="203" y="0"/>
                      <a:pt x="12" y="199"/>
                      <a:pt x="0" y="453"/>
                    </a:cubicBezTo>
                    <a:lnTo>
                      <a:pt x="12" y="465"/>
                    </a:lnTo>
                    <a:cubicBezTo>
                      <a:pt x="4" y="742"/>
                      <a:pt x="235" y="929"/>
                      <a:pt x="477" y="929"/>
                    </a:cubicBezTo>
                    <a:cubicBezTo>
                      <a:pt x="589" y="929"/>
                      <a:pt x="704" y="889"/>
                      <a:pt x="798" y="798"/>
                    </a:cubicBezTo>
                    <a:cubicBezTo>
                      <a:pt x="1084" y="501"/>
                      <a:pt x="881" y="1"/>
                      <a:pt x="477" y="1"/>
                    </a:cubicBezTo>
                    <a:cubicBezTo>
                      <a:pt x="469" y="0"/>
                      <a:pt x="462" y="0"/>
                      <a:pt x="45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9" name="Google Shape;989;p2"/>
              <p:cNvSpPr/>
              <p:nvPr/>
            </p:nvSpPr>
            <p:spPr>
              <a:xfrm>
                <a:off x="4689850" y="1339575"/>
                <a:ext cx="27425" cy="23250"/>
              </a:xfrm>
              <a:custGeom>
                <a:avLst/>
                <a:gdLst/>
                <a:ahLst/>
                <a:cxnLst/>
                <a:rect l="l" t="t" r="r" b="b"/>
                <a:pathLst>
                  <a:path w="1097" h="930" extrusionOk="0">
                    <a:moveTo>
                      <a:pt x="467" y="0"/>
                    </a:moveTo>
                    <a:cubicBezTo>
                      <a:pt x="215" y="0"/>
                      <a:pt x="12" y="199"/>
                      <a:pt x="1" y="453"/>
                    </a:cubicBezTo>
                    <a:lnTo>
                      <a:pt x="13" y="465"/>
                    </a:lnTo>
                    <a:cubicBezTo>
                      <a:pt x="13" y="742"/>
                      <a:pt x="246" y="929"/>
                      <a:pt x="489" y="929"/>
                    </a:cubicBezTo>
                    <a:cubicBezTo>
                      <a:pt x="602" y="929"/>
                      <a:pt x="716" y="889"/>
                      <a:pt x="811" y="798"/>
                    </a:cubicBezTo>
                    <a:cubicBezTo>
                      <a:pt x="1096" y="501"/>
                      <a:pt x="894" y="1"/>
                      <a:pt x="489" y="1"/>
                    </a:cubicBezTo>
                    <a:cubicBezTo>
                      <a:pt x="482" y="0"/>
                      <a:pt x="474" y="0"/>
                      <a:pt x="46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0" name="Google Shape;990;p2"/>
              <p:cNvSpPr/>
              <p:nvPr/>
            </p:nvSpPr>
            <p:spPr>
              <a:xfrm>
                <a:off x="4724050" y="1513625"/>
                <a:ext cx="23875" cy="23225"/>
              </a:xfrm>
              <a:custGeom>
                <a:avLst/>
                <a:gdLst/>
                <a:ahLst/>
                <a:cxnLst/>
                <a:rect l="l" t="t" r="r" b="b"/>
                <a:pathLst>
                  <a:path w="955" h="929" extrusionOk="0">
                    <a:moveTo>
                      <a:pt x="490" y="1"/>
                    </a:moveTo>
                    <a:cubicBezTo>
                      <a:pt x="270" y="1"/>
                      <a:pt x="50" y="141"/>
                      <a:pt x="26" y="421"/>
                    </a:cubicBezTo>
                    <a:cubicBezTo>
                      <a:pt x="1" y="751"/>
                      <a:pt x="250" y="929"/>
                      <a:pt x="497" y="929"/>
                    </a:cubicBezTo>
                    <a:cubicBezTo>
                      <a:pt x="713" y="929"/>
                      <a:pt x="927" y="793"/>
                      <a:pt x="955" y="504"/>
                    </a:cubicBezTo>
                    <a:cubicBezTo>
                      <a:pt x="955" y="480"/>
                      <a:pt x="955" y="444"/>
                      <a:pt x="955" y="421"/>
                    </a:cubicBezTo>
                    <a:cubicBezTo>
                      <a:pt x="931" y="141"/>
                      <a:pt x="711" y="1"/>
                      <a:pt x="49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1" name="Google Shape;991;p2"/>
              <p:cNvSpPr/>
              <p:nvPr/>
            </p:nvSpPr>
            <p:spPr>
              <a:xfrm>
                <a:off x="4724400" y="1236275"/>
                <a:ext cx="27400" cy="23325"/>
              </a:xfrm>
              <a:custGeom>
                <a:avLst/>
                <a:gdLst/>
                <a:ahLst/>
                <a:cxnLst/>
                <a:rect l="l" t="t" r="r" b="b"/>
                <a:pathLst>
                  <a:path w="1096" h="933" extrusionOk="0">
                    <a:moveTo>
                      <a:pt x="455" y="1"/>
                    </a:moveTo>
                    <a:cubicBezTo>
                      <a:pt x="214" y="1"/>
                      <a:pt x="12" y="199"/>
                      <a:pt x="0" y="442"/>
                    </a:cubicBezTo>
                    <a:lnTo>
                      <a:pt x="12" y="466"/>
                    </a:lnTo>
                    <a:cubicBezTo>
                      <a:pt x="12" y="748"/>
                      <a:pt x="242" y="932"/>
                      <a:pt x="483" y="932"/>
                    </a:cubicBezTo>
                    <a:cubicBezTo>
                      <a:pt x="597" y="932"/>
                      <a:pt x="714" y="891"/>
                      <a:pt x="810" y="799"/>
                    </a:cubicBezTo>
                    <a:cubicBezTo>
                      <a:pt x="1095" y="501"/>
                      <a:pt x="893" y="1"/>
                      <a:pt x="476" y="1"/>
                    </a:cubicBezTo>
                    <a:cubicBezTo>
                      <a:pt x="469" y="1"/>
                      <a:pt x="462" y="1"/>
                      <a:pt x="45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2" name="Google Shape;992;p2"/>
              <p:cNvSpPr/>
              <p:nvPr/>
            </p:nvSpPr>
            <p:spPr>
              <a:xfrm>
                <a:off x="4828275" y="1270800"/>
                <a:ext cx="27400" cy="23325"/>
              </a:xfrm>
              <a:custGeom>
                <a:avLst/>
                <a:gdLst/>
                <a:ahLst/>
                <a:cxnLst/>
                <a:rect l="l" t="t" r="r" b="b"/>
                <a:pathLst>
                  <a:path w="1096" h="933" extrusionOk="0">
                    <a:moveTo>
                      <a:pt x="444" y="1"/>
                    </a:moveTo>
                    <a:cubicBezTo>
                      <a:pt x="203" y="1"/>
                      <a:pt x="12" y="199"/>
                      <a:pt x="0" y="442"/>
                    </a:cubicBezTo>
                    <a:lnTo>
                      <a:pt x="12" y="466"/>
                    </a:lnTo>
                    <a:cubicBezTo>
                      <a:pt x="12" y="748"/>
                      <a:pt x="237" y="932"/>
                      <a:pt x="474" y="932"/>
                    </a:cubicBezTo>
                    <a:cubicBezTo>
                      <a:pt x="587" y="932"/>
                      <a:pt x="702" y="891"/>
                      <a:pt x="798" y="799"/>
                    </a:cubicBezTo>
                    <a:cubicBezTo>
                      <a:pt x="1096" y="501"/>
                      <a:pt x="881" y="1"/>
                      <a:pt x="465" y="1"/>
                    </a:cubicBezTo>
                    <a:cubicBezTo>
                      <a:pt x="458" y="1"/>
                      <a:pt x="451" y="1"/>
                      <a:pt x="444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3" name="Google Shape;993;p2"/>
              <p:cNvSpPr/>
              <p:nvPr/>
            </p:nvSpPr>
            <p:spPr>
              <a:xfrm>
                <a:off x="5070550" y="1176175"/>
                <a:ext cx="3600" cy="4175"/>
              </a:xfrm>
              <a:custGeom>
                <a:avLst/>
                <a:gdLst/>
                <a:ahLst/>
                <a:cxnLst/>
                <a:rect l="l" t="t" r="r" b="b"/>
                <a:pathLst>
                  <a:path w="144" h="167" extrusionOk="0">
                    <a:moveTo>
                      <a:pt x="144" y="0"/>
                    </a:moveTo>
                    <a:lnTo>
                      <a:pt x="1" y="24"/>
                    </a:lnTo>
                    <a:cubicBezTo>
                      <a:pt x="1" y="48"/>
                      <a:pt x="1" y="72"/>
                      <a:pt x="1" y="95"/>
                    </a:cubicBezTo>
                    <a:cubicBezTo>
                      <a:pt x="1" y="119"/>
                      <a:pt x="1" y="143"/>
                      <a:pt x="1" y="167"/>
                    </a:cubicBezTo>
                    <a:lnTo>
                      <a:pt x="144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4" name="Google Shape;994;p2"/>
              <p:cNvSpPr/>
              <p:nvPr/>
            </p:nvSpPr>
            <p:spPr>
              <a:xfrm>
                <a:off x="4862500" y="1236275"/>
                <a:ext cx="27400" cy="23025"/>
              </a:xfrm>
              <a:custGeom>
                <a:avLst/>
                <a:gdLst/>
                <a:ahLst/>
                <a:cxnLst/>
                <a:rect l="l" t="t" r="r" b="b"/>
                <a:pathLst>
                  <a:path w="1096" h="921" extrusionOk="0">
                    <a:moveTo>
                      <a:pt x="456" y="1"/>
                    </a:moveTo>
                    <a:cubicBezTo>
                      <a:pt x="215" y="1"/>
                      <a:pt x="12" y="199"/>
                      <a:pt x="1" y="442"/>
                    </a:cubicBezTo>
                    <a:lnTo>
                      <a:pt x="24" y="454"/>
                    </a:lnTo>
                    <a:cubicBezTo>
                      <a:pt x="24" y="736"/>
                      <a:pt x="249" y="920"/>
                      <a:pt x="486" y="920"/>
                    </a:cubicBezTo>
                    <a:cubicBezTo>
                      <a:pt x="599" y="920"/>
                      <a:pt x="714" y="879"/>
                      <a:pt x="810" y="787"/>
                    </a:cubicBezTo>
                    <a:cubicBezTo>
                      <a:pt x="1096" y="489"/>
                      <a:pt x="893" y="1"/>
                      <a:pt x="477" y="1"/>
                    </a:cubicBezTo>
                    <a:cubicBezTo>
                      <a:pt x="470" y="1"/>
                      <a:pt x="463" y="1"/>
                      <a:pt x="456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5" name="Google Shape;995;p2"/>
              <p:cNvSpPr/>
              <p:nvPr/>
            </p:nvSpPr>
            <p:spPr>
              <a:xfrm>
                <a:off x="4655625" y="1512500"/>
                <a:ext cx="27125" cy="23025"/>
              </a:xfrm>
              <a:custGeom>
                <a:avLst/>
                <a:gdLst/>
                <a:ahLst/>
                <a:cxnLst/>
                <a:rect l="l" t="t" r="r" b="b"/>
                <a:pathLst>
                  <a:path w="1085" h="921" extrusionOk="0">
                    <a:moveTo>
                      <a:pt x="444" y="1"/>
                    </a:moveTo>
                    <a:cubicBezTo>
                      <a:pt x="203" y="1"/>
                      <a:pt x="1" y="199"/>
                      <a:pt x="1" y="442"/>
                    </a:cubicBezTo>
                    <a:lnTo>
                      <a:pt x="13" y="454"/>
                    </a:lnTo>
                    <a:cubicBezTo>
                      <a:pt x="4" y="736"/>
                      <a:pt x="232" y="920"/>
                      <a:pt x="468" y="920"/>
                    </a:cubicBezTo>
                    <a:cubicBezTo>
                      <a:pt x="580" y="920"/>
                      <a:pt x="695" y="879"/>
                      <a:pt x="786" y="787"/>
                    </a:cubicBezTo>
                    <a:cubicBezTo>
                      <a:pt x="1084" y="501"/>
                      <a:pt x="882" y="1"/>
                      <a:pt x="465" y="1"/>
                    </a:cubicBezTo>
                    <a:cubicBezTo>
                      <a:pt x="458" y="1"/>
                      <a:pt x="451" y="1"/>
                      <a:pt x="444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6" name="Google Shape;996;p2"/>
              <p:cNvSpPr/>
              <p:nvPr/>
            </p:nvSpPr>
            <p:spPr>
              <a:xfrm>
                <a:off x="4793750" y="1373025"/>
                <a:ext cx="23225" cy="23075"/>
              </a:xfrm>
              <a:custGeom>
                <a:avLst/>
                <a:gdLst/>
                <a:ahLst/>
                <a:cxnLst/>
                <a:rect l="l" t="t" r="r" b="b"/>
                <a:pathLst>
                  <a:path w="929" h="923" extrusionOk="0">
                    <a:moveTo>
                      <a:pt x="465" y="0"/>
                    </a:moveTo>
                    <a:cubicBezTo>
                      <a:pt x="249" y="0"/>
                      <a:pt x="35" y="138"/>
                      <a:pt x="12" y="425"/>
                    </a:cubicBezTo>
                    <a:cubicBezTo>
                      <a:pt x="0" y="449"/>
                      <a:pt x="0" y="484"/>
                      <a:pt x="12" y="508"/>
                    </a:cubicBezTo>
                    <a:cubicBezTo>
                      <a:pt x="35" y="788"/>
                      <a:pt x="247" y="923"/>
                      <a:pt x="461" y="923"/>
                    </a:cubicBezTo>
                    <a:cubicBezTo>
                      <a:pt x="693" y="923"/>
                      <a:pt x="929" y="764"/>
                      <a:pt x="929" y="461"/>
                    </a:cubicBezTo>
                    <a:cubicBezTo>
                      <a:pt x="929" y="159"/>
                      <a:pt x="696" y="0"/>
                      <a:pt x="46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7" name="Google Shape;997;p2"/>
              <p:cNvSpPr/>
              <p:nvPr/>
            </p:nvSpPr>
            <p:spPr>
              <a:xfrm>
                <a:off x="4724050" y="1305950"/>
                <a:ext cx="23875" cy="23225"/>
              </a:xfrm>
              <a:custGeom>
                <a:avLst/>
                <a:gdLst/>
                <a:ahLst/>
                <a:cxnLst/>
                <a:rect l="l" t="t" r="r" b="b"/>
                <a:pathLst>
                  <a:path w="955" h="929" extrusionOk="0">
                    <a:moveTo>
                      <a:pt x="490" y="0"/>
                    </a:moveTo>
                    <a:cubicBezTo>
                      <a:pt x="270" y="0"/>
                      <a:pt x="50" y="143"/>
                      <a:pt x="26" y="429"/>
                    </a:cubicBezTo>
                    <a:cubicBezTo>
                      <a:pt x="0" y="753"/>
                      <a:pt x="250" y="928"/>
                      <a:pt x="497" y="928"/>
                    </a:cubicBezTo>
                    <a:cubicBezTo>
                      <a:pt x="713" y="928"/>
                      <a:pt x="927" y="795"/>
                      <a:pt x="955" y="512"/>
                    </a:cubicBezTo>
                    <a:cubicBezTo>
                      <a:pt x="955" y="477"/>
                      <a:pt x="955" y="453"/>
                      <a:pt x="955" y="429"/>
                    </a:cubicBezTo>
                    <a:cubicBezTo>
                      <a:pt x="931" y="143"/>
                      <a:pt x="711" y="0"/>
                      <a:pt x="49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8" name="Google Shape;998;p2"/>
              <p:cNvSpPr/>
              <p:nvPr/>
            </p:nvSpPr>
            <p:spPr>
              <a:xfrm>
                <a:off x="4689850" y="1270500"/>
                <a:ext cx="27425" cy="23175"/>
              </a:xfrm>
              <a:custGeom>
                <a:avLst/>
                <a:gdLst/>
                <a:ahLst/>
                <a:cxnLst/>
                <a:rect l="l" t="t" r="r" b="b"/>
                <a:pathLst>
                  <a:path w="1097" h="927" extrusionOk="0">
                    <a:moveTo>
                      <a:pt x="456" y="1"/>
                    </a:moveTo>
                    <a:cubicBezTo>
                      <a:pt x="215" y="1"/>
                      <a:pt x="12" y="199"/>
                      <a:pt x="1" y="442"/>
                    </a:cubicBezTo>
                    <a:lnTo>
                      <a:pt x="13" y="466"/>
                    </a:lnTo>
                    <a:cubicBezTo>
                      <a:pt x="13" y="740"/>
                      <a:pt x="242" y="926"/>
                      <a:pt x="482" y="926"/>
                    </a:cubicBezTo>
                    <a:cubicBezTo>
                      <a:pt x="597" y="926"/>
                      <a:pt x="714" y="884"/>
                      <a:pt x="811" y="787"/>
                    </a:cubicBezTo>
                    <a:cubicBezTo>
                      <a:pt x="1096" y="502"/>
                      <a:pt x="894" y="1"/>
                      <a:pt x="477" y="1"/>
                    </a:cubicBezTo>
                    <a:cubicBezTo>
                      <a:pt x="470" y="1"/>
                      <a:pt x="463" y="1"/>
                      <a:pt x="456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9" name="Google Shape;999;p2"/>
              <p:cNvSpPr/>
              <p:nvPr/>
            </p:nvSpPr>
            <p:spPr>
              <a:xfrm>
                <a:off x="4759225" y="1339575"/>
                <a:ext cx="27100" cy="23150"/>
              </a:xfrm>
              <a:custGeom>
                <a:avLst/>
                <a:gdLst/>
                <a:ahLst/>
                <a:cxnLst/>
                <a:rect l="l" t="t" r="r" b="b"/>
                <a:pathLst>
                  <a:path w="1084" h="926" extrusionOk="0">
                    <a:moveTo>
                      <a:pt x="454" y="0"/>
                    </a:moveTo>
                    <a:cubicBezTo>
                      <a:pt x="202" y="0"/>
                      <a:pt x="0" y="199"/>
                      <a:pt x="0" y="453"/>
                    </a:cubicBezTo>
                    <a:lnTo>
                      <a:pt x="0" y="465"/>
                    </a:lnTo>
                    <a:cubicBezTo>
                      <a:pt x="0" y="739"/>
                      <a:pt x="229" y="926"/>
                      <a:pt x="465" y="926"/>
                    </a:cubicBezTo>
                    <a:cubicBezTo>
                      <a:pt x="578" y="926"/>
                      <a:pt x="693" y="883"/>
                      <a:pt x="786" y="787"/>
                    </a:cubicBezTo>
                    <a:cubicBezTo>
                      <a:pt x="1084" y="501"/>
                      <a:pt x="881" y="1"/>
                      <a:pt x="476" y="1"/>
                    </a:cubicBezTo>
                    <a:cubicBezTo>
                      <a:pt x="469" y="0"/>
                      <a:pt x="462" y="0"/>
                      <a:pt x="454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0" name="Google Shape;1000;p2"/>
              <p:cNvSpPr/>
              <p:nvPr/>
            </p:nvSpPr>
            <p:spPr>
              <a:xfrm>
                <a:off x="4759225" y="1477700"/>
                <a:ext cx="27100" cy="23225"/>
              </a:xfrm>
              <a:custGeom>
                <a:avLst/>
                <a:gdLst/>
                <a:ahLst/>
                <a:cxnLst/>
                <a:rect l="l" t="t" r="r" b="b"/>
                <a:pathLst>
                  <a:path w="1084" h="929" extrusionOk="0">
                    <a:moveTo>
                      <a:pt x="476" y="0"/>
                    </a:moveTo>
                    <a:cubicBezTo>
                      <a:pt x="214" y="0"/>
                      <a:pt x="0" y="191"/>
                      <a:pt x="0" y="453"/>
                    </a:cubicBezTo>
                    <a:lnTo>
                      <a:pt x="0" y="465"/>
                    </a:lnTo>
                    <a:cubicBezTo>
                      <a:pt x="0" y="741"/>
                      <a:pt x="233" y="929"/>
                      <a:pt x="472" y="929"/>
                    </a:cubicBezTo>
                    <a:cubicBezTo>
                      <a:pt x="583" y="929"/>
                      <a:pt x="695" y="888"/>
                      <a:pt x="786" y="798"/>
                    </a:cubicBezTo>
                    <a:cubicBezTo>
                      <a:pt x="1084" y="512"/>
                      <a:pt x="881" y="12"/>
                      <a:pt x="476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1" name="Google Shape;1001;p2"/>
              <p:cNvSpPr/>
              <p:nvPr/>
            </p:nvSpPr>
            <p:spPr>
              <a:xfrm>
                <a:off x="4689850" y="1546750"/>
                <a:ext cx="27425" cy="23300"/>
              </a:xfrm>
              <a:custGeom>
                <a:avLst/>
                <a:gdLst/>
                <a:ahLst/>
                <a:cxnLst/>
                <a:rect l="l" t="t" r="r" b="b"/>
                <a:pathLst>
                  <a:path w="1097" h="932" extrusionOk="0">
                    <a:moveTo>
                      <a:pt x="477" y="0"/>
                    </a:moveTo>
                    <a:cubicBezTo>
                      <a:pt x="227" y="0"/>
                      <a:pt x="13" y="191"/>
                      <a:pt x="1" y="441"/>
                    </a:cubicBezTo>
                    <a:lnTo>
                      <a:pt x="1" y="465"/>
                    </a:lnTo>
                    <a:lnTo>
                      <a:pt x="13" y="465"/>
                    </a:lnTo>
                    <a:cubicBezTo>
                      <a:pt x="13" y="747"/>
                      <a:pt x="243" y="931"/>
                      <a:pt x="484" y="931"/>
                    </a:cubicBezTo>
                    <a:cubicBezTo>
                      <a:pt x="598" y="931"/>
                      <a:pt x="715" y="890"/>
                      <a:pt x="811" y="798"/>
                    </a:cubicBezTo>
                    <a:cubicBezTo>
                      <a:pt x="1096" y="501"/>
                      <a:pt x="894" y="0"/>
                      <a:pt x="47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2" name="Google Shape;1002;p2"/>
              <p:cNvSpPr/>
              <p:nvPr/>
            </p:nvSpPr>
            <p:spPr>
              <a:xfrm>
                <a:off x="4689850" y="1408625"/>
                <a:ext cx="27425" cy="23325"/>
              </a:xfrm>
              <a:custGeom>
                <a:avLst/>
                <a:gdLst/>
                <a:ahLst/>
                <a:cxnLst/>
                <a:rect l="l" t="t" r="r" b="b"/>
                <a:pathLst>
                  <a:path w="1097" h="933" extrusionOk="0">
                    <a:moveTo>
                      <a:pt x="456" y="0"/>
                    </a:moveTo>
                    <a:cubicBezTo>
                      <a:pt x="215" y="0"/>
                      <a:pt x="12" y="198"/>
                      <a:pt x="1" y="441"/>
                    </a:cubicBezTo>
                    <a:lnTo>
                      <a:pt x="1" y="453"/>
                    </a:lnTo>
                    <a:lnTo>
                      <a:pt x="13" y="465"/>
                    </a:lnTo>
                    <a:cubicBezTo>
                      <a:pt x="13" y="748"/>
                      <a:pt x="243" y="932"/>
                      <a:pt x="484" y="932"/>
                    </a:cubicBezTo>
                    <a:cubicBezTo>
                      <a:pt x="598" y="932"/>
                      <a:pt x="715" y="891"/>
                      <a:pt x="811" y="799"/>
                    </a:cubicBezTo>
                    <a:cubicBezTo>
                      <a:pt x="1096" y="501"/>
                      <a:pt x="894" y="1"/>
                      <a:pt x="477" y="1"/>
                    </a:cubicBezTo>
                    <a:cubicBezTo>
                      <a:pt x="470" y="1"/>
                      <a:pt x="463" y="0"/>
                      <a:pt x="456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3" name="Google Shape;1003;p2"/>
              <p:cNvSpPr/>
              <p:nvPr/>
            </p:nvSpPr>
            <p:spPr>
              <a:xfrm>
                <a:off x="4794050" y="1235700"/>
                <a:ext cx="26800" cy="23000"/>
              </a:xfrm>
              <a:custGeom>
                <a:avLst/>
                <a:gdLst/>
                <a:ahLst/>
                <a:cxnLst/>
                <a:rect l="l" t="t" r="r" b="b"/>
                <a:pathLst>
                  <a:path w="1072" h="920" extrusionOk="0">
                    <a:moveTo>
                      <a:pt x="464" y="0"/>
                    </a:moveTo>
                    <a:cubicBezTo>
                      <a:pt x="202" y="0"/>
                      <a:pt x="0" y="203"/>
                      <a:pt x="0" y="453"/>
                    </a:cubicBezTo>
                    <a:cubicBezTo>
                      <a:pt x="0" y="736"/>
                      <a:pt x="225" y="920"/>
                      <a:pt x="462" y="920"/>
                    </a:cubicBezTo>
                    <a:cubicBezTo>
                      <a:pt x="575" y="920"/>
                      <a:pt x="690" y="878"/>
                      <a:pt x="786" y="786"/>
                    </a:cubicBezTo>
                    <a:cubicBezTo>
                      <a:pt x="1072" y="489"/>
                      <a:pt x="869" y="0"/>
                      <a:pt x="464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4" name="Google Shape;1004;p2"/>
              <p:cNvSpPr/>
              <p:nvPr/>
            </p:nvSpPr>
            <p:spPr>
              <a:xfrm>
                <a:off x="4758925" y="1270225"/>
                <a:ext cx="27400" cy="23000"/>
              </a:xfrm>
              <a:custGeom>
                <a:avLst/>
                <a:gdLst/>
                <a:ahLst/>
                <a:cxnLst/>
                <a:rect l="l" t="t" r="r" b="b"/>
                <a:pathLst>
                  <a:path w="1096" h="920" extrusionOk="0">
                    <a:moveTo>
                      <a:pt x="455" y="0"/>
                    </a:moveTo>
                    <a:cubicBezTo>
                      <a:pt x="214" y="0"/>
                      <a:pt x="12" y="198"/>
                      <a:pt x="0" y="441"/>
                    </a:cubicBezTo>
                    <a:lnTo>
                      <a:pt x="0" y="477"/>
                    </a:lnTo>
                    <a:lnTo>
                      <a:pt x="12" y="453"/>
                    </a:lnTo>
                    <a:cubicBezTo>
                      <a:pt x="12" y="736"/>
                      <a:pt x="242" y="920"/>
                      <a:pt x="483" y="920"/>
                    </a:cubicBezTo>
                    <a:cubicBezTo>
                      <a:pt x="597" y="920"/>
                      <a:pt x="714" y="878"/>
                      <a:pt x="810" y="786"/>
                    </a:cubicBezTo>
                    <a:cubicBezTo>
                      <a:pt x="1096" y="489"/>
                      <a:pt x="893" y="1"/>
                      <a:pt x="476" y="1"/>
                    </a:cubicBezTo>
                    <a:cubicBezTo>
                      <a:pt x="469" y="0"/>
                      <a:pt x="462" y="0"/>
                      <a:pt x="45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5" name="Google Shape;1005;p2"/>
              <p:cNvSpPr/>
              <p:nvPr/>
            </p:nvSpPr>
            <p:spPr>
              <a:xfrm>
                <a:off x="4862500" y="1374100"/>
                <a:ext cx="27100" cy="23150"/>
              </a:xfrm>
              <a:custGeom>
                <a:avLst/>
                <a:gdLst/>
                <a:ahLst/>
                <a:cxnLst/>
                <a:rect l="l" t="t" r="r" b="b"/>
                <a:pathLst>
                  <a:path w="1084" h="926" extrusionOk="0">
                    <a:moveTo>
                      <a:pt x="465" y="1"/>
                    </a:moveTo>
                    <a:cubicBezTo>
                      <a:pt x="215" y="1"/>
                      <a:pt x="12" y="203"/>
                      <a:pt x="1" y="453"/>
                    </a:cubicBezTo>
                    <a:lnTo>
                      <a:pt x="1" y="465"/>
                    </a:lnTo>
                    <a:cubicBezTo>
                      <a:pt x="1" y="739"/>
                      <a:pt x="229" y="926"/>
                      <a:pt x="470" y="926"/>
                    </a:cubicBezTo>
                    <a:cubicBezTo>
                      <a:pt x="584" y="926"/>
                      <a:pt x="702" y="883"/>
                      <a:pt x="798" y="787"/>
                    </a:cubicBezTo>
                    <a:cubicBezTo>
                      <a:pt x="1084" y="501"/>
                      <a:pt x="882" y="1"/>
                      <a:pt x="46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6" name="Google Shape;1006;p2"/>
              <p:cNvSpPr/>
              <p:nvPr/>
            </p:nvSpPr>
            <p:spPr>
              <a:xfrm>
                <a:off x="4689550" y="1616100"/>
                <a:ext cx="11050" cy="13125"/>
              </a:xfrm>
              <a:custGeom>
                <a:avLst/>
                <a:gdLst/>
                <a:ahLst/>
                <a:cxnLst/>
                <a:rect l="l" t="t" r="r" b="b"/>
                <a:pathLst>
                  <a:path w="442" h="525" extrusionOk="0">
                    <a:moveTo>
                      <a:pt x="442" y="1"/>
                    </a:moveTo>
                    <a:lnTo>
                      <a:pt x="442" y="1"/>
                    </a:lnTo>
                    <a:cubicBezTo>
                      <a:pt x="203" y="12"/>
                      <a:pt x="25" y="203"/>
                      <a:pt x="13" y="441"/>
                    </a:cubicBezTo>
                    <a:lnTo>
                      <a:pt x="1" y="453"/>
                    </a:lnTo>
                    <a:cubicBezTo>
                      <a:pt x="1" y="477"/>
                      <a:pt x="1" y="501"/>
                      <a:pt x="1" y="524"/>
                    </a:cubicBezTo>
                    <a:lnTo>
                      <a:pt x="61" y="453"/>
                    </a:lnTo>
                    <a:lnTo>
                      <a:pt x="442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7" name="Google Shape;1007;p2"/>
              <p:cNvSpPr/>
              <p:nvPr/>
            </p:nvSpPr>
            <p:spPr>
              <a:xfrm>
                <a:off x="4620800" y="1545625"/>
                <a:ext cx="22950" cy="23125"/>
              </a:xfrm>
              <a:custGeom>
                <a:avLst/>
                <a:gdLst/>
                <a:ahLst/>
                <a:cxnLst/>
                <a:rect l="l" t="t" r="r" b="b"/>
                <a:pathLst>
                  <a:path w="918" h="925" extrusionOk="0">
                    <a:moveTo>
                      <a:pt x="454" y="0"/>
                    </a:moveTo>
                    <a:cubicBezTo>
                      <a:pt x="241" y="0"/>
                      <a:pt x="29" y="135"/>
                      <a:pt x="1" y="415"/>
                    </a:cubicBezTo>
                    <a:cubicBezTo>
                      <a:pt x="1" y="450"/>
                      <a:pt x="1" y="474"/>
                      <a:pt x="1" y="510"/>
                    </a:cubicBezTo>
                    <a:cubicBezTo>
                      <a:pt x="29" y="790"/>
                      <a:pt x="241" y="924"/>
                      <a:pt x="454" y="924"/>
                    </a:cubicBezTo>
                    <a:cubicBezTo>
                      <a:pt x="685" y="924"/>
                      <a:pt x="917" y="766"/>
                      <a:pt x="917" y="462"/>
                    </a:cubicBezTo>
                    <a:cubicBezTo>
                      <a:pt x="917" y="159"/>
                      <a:pt x="685" y="0"/>
                      <a:pt x="454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8" name="Google Shape;1008;p2"/>
              <p:cNvSpPr/>
              <p:nvPr/>
            </p:nvSpPr>
            <p:spPr>
              <a:xfrm>
                <a:off x="4620800" y="1477700"/>
                <a:ext cx="27125" cy="23125"/>
              </a:xfrm>
              <a:custGeom>
                <a:avLst/>
                <a:gdLst/>
                <a:ahLst/>
                <a:cxnLst/>
                <a:rect l="l" t="t" r="r" b="b"/>
                <a:pathLst>
                  <a:path w="1085" h="925" extrusionOk="0">
                    <a:moveTo>
                      <a:pt x="465" y="0"/>
                    </a:moveTo>
                    <a:cubicBezTo>
                      <a:pt x="215" y="0"/>
                      <a:pt x="13" y="203"/>
                      <a:pt x="13" y="453"/>
                    </a:cubicBezTo>
                    <a:lnTo>
                      <a:pt x="1" y="453"/>
                    </a:lnTo>
                    <a:cubicBezTo>
                      <a:pt x="1" y="735"/>
                      <a:pt x="230" y="925"/>
                      <a:pt x="468" y="925"/>
                    </a:cubicBezTo>
                    <a:cubicBezTo>
                      <a:pt x="580" y="925"/>
                      <a:pt x="694" y="882"/>
                      <a:pt x="786" y="786"/>
                    </a:cubicBezTo>
                    <a:cubicBezTo>
                      <a:pt x="1084" y="500"/>
                      <a:pt x="882" y="0"/>
                      <a:pt x="46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9" name="Google Shape;1009;p2"/>
              <p:cNvSpPr/>
              <p:nvPr/>
            </p:nvSpPr>
            <p:spPr>
              <a:xfrm>
                <a:off x="4620800" y="1407500"/>
                <a:ext cx="22950" cy="23100"/>
              </a:xfrm>
              <a:custGeom>
                <a:avLst/>
                <a:gdLst/>
                <a:ahLst/>
                <a:cxnLst/>
                <a:rect l="l" t="t" r="r" b="b"/>
                <a:pathLst>
                  <a:path w="918" h="924" extrusionOk="0">
                    <a:moveTo>
                      <a:pt x="454" y="1"/>
                    </a:moveTo>
                    <a:cubicBezTo>
                      <a:pt x="241" y="1"/>
                      <a:pt x="29" y="135"/>
                      <a:pt x="1" y="415"/>
                    </a:cubicBezTo>
                    <a:cubicBezTo>
                      <a:pt x="1" y="439"/>
                      <a:pt x="1" y="475"/>
                      <a:pt x="1" y="498"/>
                    </a:cubicBezTo>
                    <a:cubicBezTo>
                      <a:pt x="29" y="786"/>
                      <a:pt x="244" y="923"/>
                      <a:pt x="458" y="923"/>
                    </a:cubicBezTo>
                    <a:cubicBezTo>
                      <a:pt x="688" y="923"/>
                      <a:pt x="917" y="765"/>
                      <a:pt x="917" y="463"/>
                    </a:cubicBezTo>
                    <a:cubicBezTo>
                      <a:pt x="917" y="159"/>
                      <a:pt x="685" y="1"/>
                      <a:pt x="454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0" name="Google Shape;1010;p2"/>
              <p:cNvSpPr/>
              <p:nvPr/>
            </p:nvSpPr>
            <p:spPr>
              <a:xfrm>
                <a:off x="4620800" y="1339575"/>
                <a:ext cx="27125" cy="23000"/>
              </a:xfrm>
              <a:custGeom>
                <a:avLst/>
                <a:gdLst/>
                <a:ahLst/>
                <a:cxnLst/>
                <a:rect l="l" t="t" r="r" b="b"/>
                <a:pathLst>
                  <a:path w="1085" h="920" extrusionOk="0">
                    <a:moveTo>
                      <a:pt x="465" y="1"/>
                    </a:moveTo>
                    <a:cubicBezTo>
                      <a:pt x="215" y="1"/>
                      <a:pt x="13" y="203"/>
                      <a:pt x="13" y="453"/>
                    </a:cubicBezTo>
                    <a:lnTo>
                      <a:pt x="1" y="453"/>
                    </a:lnTo>
                    <a:cubicBezTo>
                      <a:pt x="1" y="736"/>
                      <a:pt x="231" y="920"/>
                      <a:pt x="468" y="920"/>
                    </a:cubicBezTo>
                    <a:cubicBezTo>
                      <a:pt x="580" y="920"/>
                      <a:pt x="695" y="878"/>
                      <a:pt x="786" y="787"/>
                    </a:cubicBezTo>
                    <a:cubicBezTo>
                      <a:pt x="1084" y="501"/>
                      <a:pt x="882" y="1"/>
                      <a:pt x="46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1" name="Google Shape;1011;p2"/>
              <p:cNvSpPr/>
              <p:nvPr/>
            </p:nvSpPr>
            <p:spPr>
              <a:xfrm>
                <a:off x="4620800" y="1270525"/>
                <a:ext cx="27125" cy="23150"/>
              </a:xfrm>
              <a:custGeom>
                <a:avLst/>
                <a:gdLst/>
                <a:ahLst/>
                <a:cxnLst/>
                <a:rect l="l" t="t" r="r" b="b"/>
                <a:pathLst>
                  <a:path w="1085" h="926" extrusionOk="0">
                    <a:moveTo>
                      <a:pt x="465" y="0"/>
                    </a:moveTo>
                    <a:cubicBezTo>
                      <a:pt x="215" y="0"/>
                      <a:pt x="13" y="203"/>
                      <a:pt x="13" y="453"/>
                    </a:cubicBezTo>
                    <a:lnTo>
                      <a:pt x="1" y="465"/>
                    </a:lnTo>
                    <a:cubicBezTo>
                      <a:pt x="1" y="739"/>
                      <a:pt x="229" y="925"/>
                      <a:pt x="466" y="925"/>
                    </a:cubicBezTo>
                    <a:cubicBezTo>
                      <a:pt x="579" y="925"/>
                      <a:pt x="694" y="883"/>
                      <a:pt x="786" y="786"/>
                    </a:cubicBezTo>
                    <a:cubicBezTo>
                      <a:pt x="1084" y="501"/>
                      <a:pt x="882" y="0"/>
                      <a:pt x="46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2" name="Google Shape;1012;p2"/>
              <p:cNvSpPr/>
              <p:nvPr/>
            </p:nvSpPr>
            <p:spPr>
              <a:xfrm>
                <a:off x="4586275" y="1650325"/>
                <a:ext cx="26825" cy="23150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926" extrusionOk="0">
                    <a:moveTo>
                      <a:pt x="465" y="1"/>
                    </a:moveTo>
                    <a:cubicBezTo>
                      <a:pt x="215" y="1"/>
                      <a:pt x="1" y="203"/>
                      <a:pt x="1" y="453"/>
                    </a:cubicBezTo>
                    <a:cubicBezTo>
                      <a:pt x="1" y="736"/>
                      <a:pt x="225" y="925"/>
                      <a:pt x="462" y="925"/>
                    </a:cubicBezTo>
                    <a:cubicBezTo>
                      <a:pt x="575" y="925"/>
                      <a:pt x="690" y="882"/>
                      <a:pt x="786" y="787"/>
                    </a:cubicBezTo>
                    <a:cubicBezTo>
                      <a:pt x="1072" y="501"/>
                      <a:pt x="882" y="1"/>
                      <a:pt x="46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3" name="Google Shape;1013;p2"/>
              <p:cNvSpPr/>
              <p:nvPr/>
            </p:nvSpPr>
            <p:spPr>
              <a:xfrm>
                <a:off x="4586275" y="1581275"/>
                <a:ext cx="26825" cy="23025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921" extrusionOk="0">
                    <a:moveTo>
                      <a:pt x="465" y="1"/>
                    </a:moveTo>
                    <a:cubicBezTo>
                      <a:pt x="203" y="1"/>
                      <a:pt x="1" y="203"/>
                      <a:pt x="1" y="453"/>
                    </a:cubicBezTo>
                    <a:lnTo>
                      <a:pt x="1" y="465"/>
                    </a:lnTo>
                    <a:cubicBezTo>
                      <a:pt x="1" y="739"/>
                      <a:pt x="230" y="920"/>
                      <a:pt x="466" y="920"/>
                    </a:cubicBezTo>
                    <a:cubicBezTo>
                      <a:pt x="579" y="920"/>
                      <a:pt x="694" y="879"/>
                      <a:pt x="786" y="786"/>
                    </a:cubicBezTo>
                    <a:cubicBezTo>
                      <a:pt x="1072" y="489"/>
                      <a:pt x="870" y="1"/>
                      <a:pt x="46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4" name="Google Shape;1014;p2"/>
              <p:cNvSpPr/>
              <p:nvPr/>
            </p:nvSpPr>
            <p:spPr>
              <a:xfrm>
                <a:off x="4586275" y="1512225"/>
                <a:ext cx="26825" cy="23000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920" extrusionOk="0">
                    <a:moveTo>
                      <a:pt x="465" y="0"/>
                    </a:moveTo>
                    <a:cubicBezTo>
                      <a:pt x="215" y="0"/>
                      <a:pt x="1" y="203"/>
                      <a:pt x="1" y="453"/>
                    </a:cubicBezTo>
                    <a:cubicBezTo>
                      <a:pt x="1" y="735"/>
                      <a:pt x="225" y="919"/>
                      <a:pt x="462" y="919"/>
                    </a:cubicBezTo>
                    <a:cubicBezTo>
                      <a:pt x="575" y="919"/>
                      <a:pt x="691" y="878"/>
                      <a:pt x="786" y="786"/>
                    </a:cubicBezTo>
                    <a:cubicBezTo>
                      <a:pt x="1072" y="500"/>
                      <a:pt x="870" y="0"/>
                      <a:pt x="46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5" name="Google Shape;1015;p2"/>
              <p:cNvSpPr/>
              <p:nvPr/>
            </p:nvSpPr>
            <p:spPr>
              <a:xfrm>
                <a:off x="4586275" y="1443150"/>
                <a:ext cx="26725" cy="23025"/>
              </a:xfrm>
              <a:custGeom>
                <a:avLst/>
                <a:gdLst/>
                <a:ahLst/>
                <a:cxnLst/>
                <a:rect l="l" t="t" r="r" b="b"/>
                <a:pathLst>
                  <a:path w="1069" h="921" extrusionOk="0">
                    <a:moveTo>
                      <a:pt x="479" y="1"/>
                    </a:moveTo>
                    <a:cubicBezTo>
                      <a:pt x="474" y="1"/>
                      <a:pt x="470" y="1"/>
                      <a:pt x="465" y="1"/>
                    </a:cubicBezTo>
                    <a:cubicBezTo>
                      <a:pt x="203" y="1"/>
                      <a:pt x="1" y="203"/>
                      <a:pt x="1" y="454"/>
                    </a:cubicBezTo>
                    <a:cubicBezTo>
                      <a:pt x="1" y="736"/>
                      <a:pt x="231" y="920"/>
                      <a:pt x="468" y="920"/>
                    </a:cubicBezTo>
                    <a:cubicBezTo>
                      <a:pt x="580" y="920"/>
                      <a:pt x="694" y="879"/>
                      <a:pt x="786" y="787"/>
                    </a:cubicBezTo>
                    <a:cubicBezTo>
                      <a:pt x="1069" y="493"/>
                      <a:pt x="874" y="1"/>
                      <a:pt x="479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6" name="Google Shape;1016;p2"/>
              <p:cNvSpPr/>
              <p:nvPr/>
            </p:nvSpPr>
            <p:spPr>
              <a:xfrm>
                <a:off x="4586275" y="1374100"/>
                <a:ext cx="26825" cy="23000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920" extrusionOk="0">
                    <a:moveTo>
                      <a:pt x="443" y="0"/>
                    </a:moveTo>
                    <a:cubicBezTo>
                      <a:pt x="192" y="0"/>
                      <a:pt x="1" y="199"/>
                      <a:pt x="1" y="453"/>
                    </a:cubicBezTo>
                    <a:cubicBezTo>
                      <a:pt x="1" y="736"/>
                      <a:pt x="231" y="920"/>
                      <a:pt x="468" y="920"/>
                    </a:cubicBezTo>
                    <a:cubicBezTo>
                      <a:pt x="580" y="920"/>
                      <a:pt x="694" y="879"/>
                      <a:pt x="786" y="787"/>
                    </a:cubicBezTo>
                    <a:cubicBezTo>
                      <a:pt x="1072" y="489"/>
                      <a:pt x="870" y="1"/>
                      <a:pt x="465" y="1"/>
                    </a:cubicBezTo>
                    <a:cubicBezTo>
                      <a:pt x="458" y="0"/>
                      <a:pt x="450" y="0"/>
                      <a:pt x="44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7" name="Google Shape;1017;p2"/>
              <p:cNvSpPr/>
              <p:nvPr/>
            </p:nvSpPr>
            <p:spPr>
              <a:xfrm>
                <a:off x="4586275" y="1305050"/>
                <a:ext cx="26825" cy="22950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918" extrusionOk="0">
                    <a:moveTo>
                      <a:pt x="445" y="0"/>
                    </a:moveTo>
                    <a:cubicBezTo>
                      <a:pt x="204" y="0"/>
                      <a:pt x="1" y="210"/>
                      <a:pt x="1" y="453"/>
                    </a:cubicBezTo>
                    <a:cubicBezTo>
                      <a:pt x="1" y="730"/>
                      <a:pt x="228" y="917"/>
                      <a:pt x="468" y="917"/>
                    </a:cubicBezTo>
                    <a:cubicBezTo>
                      <a:pt x="579" y="917"/>
                      <a:pt x="692" y="877"/>
                      <a:pt x="786" y="786"/>
                    </a:cubicBezTo>
                    <a:cubicBezTo>
                      <a:pt x="1072" y="501"/>
                      <a:pt x="870" y="1"/>
                      <a:pt x="465" y="1"/>
                    </a:cubicBezTo>
                    <a:cubicBezTo>
                      <a:pt x="458" y="0"/>
                      <a:pt x="452" y="0"/>
                      <a:pt x="44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8" name="Google Shape;1018;p2"/>
              <p:cNvSpPr/>
              <p:nvPr/>
            </p:nvSpPr>
            <p:spPr>
              <a:xfrm>
                <a:off x="4586100" y="1719300"/>
                <a:ext cx="22225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889" h="898" extrusionOk="0">
                    <a:moveTo>
                      <a:pt x="467" y="0"/>
                    </a:moveTo>
                    <a:cubicBezTo>
                      <a:pt x="232" y="0"/>
                      <a:pt x="1" y="175"/>
                      <a:pt x="8" y="468"/>
                    </a:cubicBezTo>
                    <a:cubicBezTo>
                      <a:pt x="8" y="671"/>
                      <a:pt x="150" y="849"/>
                      <a:pt x="353" y="897"/>
                    </a:cubicBezTo>
                    <a:lnTo>
                      <a:pt x="889" y="278"/>
                    </a:lnTo>
                    <a:cubicBezTo>
                      <a:pt x="800" y="86"/>
                      <a:pt x="633" y="0"/>
                      <a:pt x="46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9" name="Google Shape;1019;p2"/>
              <p:cNvSpPr/>
              <p:nvPr/>
            </p:nvSpPr>
            <p:spPr>
              <a:xfrm>
                <a:off x="4584500" y="1240175"/>
                <a:ext cx="24725" cy="18725"/>
              </a:xfrm>
              <a:custGeom>
                <a:avLst/>
                <a:gdLst/>
                <a:ahLst/>
                <a:cxnLst/>
                <a:rect l="l" t="t" r="r" b="b"/>
                <a:pathLst>
                  <a:path w="989" h="749" extrusionOk="0">
                    <a:moveTo>
                      <a:pt x="881" y="0"/>
                    </a:moveTo>
                    <a:lnTo>
                      <a:pt x="107" y="107"/>
                    </a:lnTo>
                    <a:cubicBezTo>
                      <a:pt x="0" y="381"/>
                      <a:pt x="155" y="679"/>
                      <a:pt x="441" y="738"/>
                    </a:cubicBezTo>
                    <a:cubicBezTo>
                      <a:pt x="473" y="745"/>
                      <a:pt x="505" y="748"/>
                      <a:pt x="536" y="748"/>
                    </a:cubicBezTo>
                    <a:cubicBezTo>
                      <a:pt x="782" y="748"/>
                      <a:pt x="988" y="550"/>
                      <a:pt x="988" y="286"/>
                    </a:cubicBezTo>
                    <a:cubicBezTo>
                      <a:pt x="988" y="191"/>
                      <a:pt x="953" y="83"/>
                      <a:pt x="88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0" name="Google Shape;1020;p2"/>
              <p:cNvSpPr/>
              <p:nvPr/>
            </p:nvSpPr>
            <p:spPr>
              <a:xfrm>
                <a:off x="4551750" y="1753425"/>
                <a:ext cx="23725" cy="23425"/>
              </a:xfrm>
              <a:custGeom>
                <a:avLst/>
                <a:gdLst/>
                <a:ahLst/>
                <a:cxnLst/>
                <a:rect l="l" t="t" r="r" b="b"/>
                <a:pathLst>
                  <a:path w="949" h="937" extrusionOk="0">
                    <a:moveTo>
                      <a:pt x="452" y="0"/>
                    </a:moveTo>
                    <a:cubicBezTo>
                      <a:pt x="237" y="0"/>
                      <a:pt x="23" y="136"/>
                      <a:pt x="0" y="425"/>
                    </a:cubicBezTo>
                    <a:cubicBezTo>
                      <a:pt x="0" y="443"/>
                      <a:pt x="0" y="461"/>
                      <a:pt x="0" y="485"/>
                    </a:cubicBezTo>
                    <a:cubicBezTo>
                      <a:pt x="0" y="735"/>
                      <a:pt x="203" y="937"/>
                      <a:pt x="453" y="937"/>
                    </a:cubicBezTo>
                    <a:lnTo>
                      <a:pt x="548" y="937"/>
                    </a:lnTo>
                    <a:lnTo>
                      <a:pt x="917" y="508"/>
                    </a:lnTo>
                    <a:cubicBezTo>
                      <a:pt x="949" y="178"/>
                      <a:pt x="699" y="0"/>
                      <a:pt x="45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1" name="Google Shape;1021;p2"/>
              <p:cNvSpPr/>
              <p:nvPr/>
            </p:nvSpPr>
            <p:spPr>
              <a:xfrm>
                <a:off x="4550950" y="1685675"/>
                <a:ext cx="23750" cy="23275"/>
              </a:xfrm>
              <a:custGeom>
                <a:avLst/>
                <a:gdLst/>
                <a:ahLst/>
                <a:cxnLst/>
                <a:rect l="l" t="t" r="r" b="b"/>
                <a:pathLst>
                  <a:path w="950" h="931" extrusionOk="0">
                    <a:moveTo>
                      <a:pt x="491" y="1"/>
                    </a:moveTo>
                    <a:cubicBezTo>
                      <a:pt x="273" y="1"/>
                      <a:pt x="56" y="141"/>
                      <a:pt x="32" y="420"/>
                    </a:cubicBezTo>
                    <a:cubicBezTo>
                      <a:pt x="0" y="752"/>
                      <a:pt x="249" y="930"/>
                      <a:pt x="496" y="930"/>
                    </a:cubicBezTo>
                    <a:cubicBezTo>
                      <a:pt x="710" y="930"/>
                      <a:pt x="922" y="797"/>
                      <a:pt x="949" y="516"/>
                    </a:cubicBezTo>
                    <a:cubicBezTo>
                      <a:pt x="949" y="480"/>
                      <a:pt x="949" y="456"/>
                      <a:pt x="949" y="420"/>
                    </a:cubicBezTo>
                    <a:cubicBezTo>
                      <a:pt x="925" y="141"/>
                      <a:pt x="708" y="1"/>
                      <a:pt x="491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2" name="Google Shape;1022;p2"/>
              <p:cNvSpPr/>
              <p:nvPr/>
            </p:nvSpPr>
            <p:spPr>
              <a:xfrm>
                <a:off x="4551750" y="1615800"/>
                <a:ext cx="27100" cy="23025"/>
              </a:xfrm>
              <a:custGeom>
                <a:avLst/>
                <a:gdLst/>
                <a:ahLst/>
                <a:cxnLst/>
                <a:rect l="l" t="t" r="r" b="b"/>
                <a:pathLst>
                  <a:path w="1084" h="921" extrusionOk="0">
                    <a:moveTo>
                      <a:pt x="465" y="1"/>
                    </a:moveTo>
                    <a:cubicBezTo>
                      <a:pt x="203" y="1"/>
                      <a:pt x="0" y="203"/>
                      <a:pt x="0" y="465"/>
                    </a:cubicBezTo>
                    <a:cubicBezTo>
                      <a:pt x="0" y="739"/>
                      <a:pt x="229" y="920"/>
                      <a:pt x="466" y="920"/>
                    </a:cubicBezTo>
                    <a:cubicBezTo>
                      <a:pt x="579" y="920"/>
                      <a:pt x="694" y="879"/>
                      <a:pt x="786" y="786"/>
                    </a:cubicBezTo>
                    <a:cubicBezTo>
                      <a:pt x="1084" y="489"/>
                      <a:pt x="870" y="1"/>
                      <a:pt x="46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3" name="Google Shape;1023;p2"/>
              <p:cNvSpPr/>
              <p:nvPr/>
            </p:nvSpPr>
            <p:spPr>
              <a:xfrm>
                <a:off x="4551750" y="1546750"/>
                <a:ext cx="27100" cy="23150"/>
              </a:xfrm>
              <a:custGeom>
                <a:avLst/>
                <a:gdLst/>
                <a:ahLst/>
                <a:cxnLst/>
                <a:rect l="l" t="t" r="r" b="b"/>
                <a:pathLst>
                  <a:path w="1084" h="926" extrusionOk="0">
                    <a:moveTo>
                      <a:pt x="465" y="0"/>
                    </a:moveTo>
                    <a:cubicBezTo>
                      <a:pt x="203" y="0"/>
                      <a:pt x="0" y="203"/>
                      <a:pt x="0" y="453"/>
                    </a:cubicBezTo>
                    <a:lnTo>
                      <a:pt x="0" y="465"/>
                    </a:lnTo>
                    <a:cubicBezTo>
                      <a:pt x="0" y="739"/>
                      <a:pt x="229" y="925"/>
                      <a:pt x="466" y="925"/>
                    </a:cubicBezTo>
                    <a:cubicBezTo>
                      <a:pt x="579" y="925"/>
                      <a:pt x="694" y="883"/>
                      <a:pt x="786" y="786"/>
                    </a:cubicBezTo>
                    <a:cubicBezTo>
                      <a:pt x="1084" y="501"/>
                      <a:pt x="870" y="0"/>
                      <a:pt x="46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4" name="Google Shape;1024;p2"/>
              <p:cNvSpPr/>
              <p:nvPr/>
            </p:nvSpPr>
            <p:spPr>
              <a:xfrm>
                <a:off x="4550950" y="1478500"/>
                <a:ext cx="23750" cy="23225"/>
              </a:xfrm>
              <a:custGeom>
                <a:avLst/>
                <a:gdLst/>
                <a:ahLst/>
                <a:cxnLst/>
                <a:rect l="l" t="t" r="r" b="b"/>
                <a:pathLst>
                  <a:path w="950" h="929" extrusionOk="0">
                    <a:moveTo>
                      <a:pt x="491" y="1"/>
                    </a:moveTo>
                    <a:cubicBezTo>
                      <a:pt x="273" y="1"/>
                      <a:pt x="56" y="141"/>
                      <a:pt x="32" y="421"/>
                    </a:cubicBezTo>
                    <a:cubicBezTo>
                      <a:pt x="1" y="751"/>
                      <a:pt x="247" y="929"/>
                      <a:pt x="492" y="929"/>
                    </a:cubicBezTo>
                    <a:cubicBezTo>
                      <a:pt x="707" y="929"/>
                      <a:pt x="921" y="793"/>
                      <a:pt x="949" y="504"/>
                    </a:cubicBezTo>
                    <a:cubicBezTo>
                      <a:pt x="949" y="480"/>
                      <a:pt x="949" y="456"/>
                      <a:pt x="949" y="421"/>
                    </a:cubicBezTo>
                    <a:cubicBezTo>
                      <a:pt x="925" y="141"/>
                      <a:pt x="708" y="1"/>
                      <a:pt x="491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5" name="Google Shape;1025;p2"/>
              <p:cNvSpPr/>
              <p:nvPr/>
            </p:nvSpPr>
            <p:spPr>
              <a:xfrm>
                <a:off x="4551750" y="1408625"/>
                <a:ext cx="27025" cy="23025"/>
              </a:xfrm>
              <a:custGeom>
                <a:avLst/>
                <a:gdLst/>
                <a:ahLst/>
                <a:cxnLst/>
                <a:rect l="l" t="t" r="r" b="b"/>
                <a:pathLst>
                  <a:path w="1081" h="921" extrusionOk="0">
                    <a:moveTo>
                      <a:pt x="443" y="0"/>
                    </a:moveTo>
                    <a:cubicBezTo>
                      <a:pt x="192" y="0"/>
                      <a:pt x="0" y="199"/>
                      <a:pt x="0" y="453"/>
                    </a:cubicBezTo>
                    <a:cubicBezTo>
                      <a:pt x="0" y="736"/>
                      <a:pt x="230" y="920"/>
                      <a:pt x="468" y="920"/>
                    </a:cubicBezTo>
                    <a:cubicBezTo>
                      <a:pt x="580" y="920"/>
                      <a:pt x="694" y="879"/>
                      <a:pt x="786" y="787"/>
                    </a:cubicBezTo>
                    <a:cubicBezTo>
                      <a:pt x="1080" y="493"/>
                      <a:pt x="874" y="1"/>
                      <a:pt x="479" y="1"/>
                    </a:cubicBezTo>
                    <a:cubicBezTo>
                      <a:pt x="474" y="1"/>
                      <a:pt x="469" y="1"/>
                      <a:pt x="465" y="1"/>
                    </a:cubicBezTo>
                    <a:cubicBezTo>
                      <a:pt x="457" y="1"/>
                      <a:pt x="450" y="0"/>
                      <a:pt x="44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6" name="Google Shape;1026;p2"/>
              <p:cNvSpPr/>
              <p:nvPr/>
            </p:nvSpPr>
            <p:spPr>
              <a:xfrm>
                <a:off x="4551750" y="1339575"/>
                <a:ext cx="27100" cy="23000"/>
              </a:xfrm>
              <a:custGeom>
                <a:avLst/>
                <a:gdLst/>
                <a:ahLst/>
                <a:cxnLst/>
                <a:rect l="l" t="t" r="r" b="b"/>
                <a:pathLst>
                  <a:path w="1084" h="920" extrusionOk="0">
                    <a:moveTo>
                      <a:pt x="465" y="1"/>
                    </a:moveTo>
                    <a:cubicBezTo>
                      <a:pt x="215" y="1"/>
                      <a:pt x="0" y="203"/>
                      <a:pt x="0" y="453"/>
                    </a:cubicBezTo>
                    <a:cubicBezTo>
                      <a:pt x="0" y="736"/>
                      <a:pt x="225" y="920"/>
                      <a:pt x="462" y="920"/>
                    </a:cubicBezTo>
                    <a:cubicBezTo>
                      <a:pt x="575" y="920"/>
                      <a:pt x="690" y="878"/>
                      <a:pt x="786" y="787"/>
                    </a:cubicBezTo>
                    <a:cubicBezTo>
                      <a:pt x="1084" y="501"/>
                      <a:pt x="881" y="1"/>
                      <a:pt x="46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7" name="Google Shape;1027;p2"/>
              <p:cNvSpPr/>
              <p:nvPr/>
            </p:nvSpPr>
            <p:spPr>
              <a:xfrm>
                <a:off x="4551750" y="1270525"/>
                <a:ext cx="27100" cy="23150"/>
              </a:xfrm>
              <a:custGeom>
                <a:avLst/>
                <a:gdLst/>
                <a:ahLst/>
                <a:cxnLst/>
                <a:rect l="l" t="t" r="r" b="b"/>
                <a:pathLst>
                  <a:path w="1084" h="926" extrusionOk="0">
                    <a:moveTo>
                      <a:pt x="465" y="0"/>
                    </a:moveTo>
                    <a:cubicBezTo>
                      <a:pt x="203" y="0"/>
                      <a:pt x="0" y="203"/>
                      <a:pt x="0" y="465"/>
                    </a:cubicBezTo>
                    <a:cubicBezTo>
                      <a:pt x="0" y="739"/>
                      <a:pt x="229" y="925"/>
                      <a:pt x="466" y="925"/>
                    </a:cubicBezTo>
                    <a:cubicBezTo>
                      <a:pt x="579" y="925"/>
                      <a:pt x="694" y="883"/>
                      <a:pt x="786" y="786"/>
                    </a:cubicBezTo>
                    <a:cubicBezTo>
                      <a:pt x="1084" y="501"/>
                      <a:pt x="870" y="0"/>
                      <a:pt x="46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8" name="Google Shape;1028;p2"/>
              <p:cNvSpPr/>
              <p:nvPr/>
            </p:nvSpPr>
            <p:spPr>
              <a:xfrm>
                <a:off x="4517225" y="1788450"/>
                <a:ext cx="27100" cy="23150"/>
              </a:xfrm>
              <a:custGeom>
                <a:avLst/>
                <a:gdLst/>
                <a:ahLst/>
                <a:cxnLst/>
                <a:rect l="l" t="t" r="r" b="b"/>
                <a:pathLst>
                  <a:path w="1084" h="926" extrusionOk="0">
                    <a:moveTo>
                      <a:pt x="465" y="0"/>
                    </a:moveTo>
                    <a:cubicBezTo>
                      <a:pt x="203" y="0"/>
                      <a:pt x="0" y="203"/>
                      <a:pt x="0" y="465"/>
                    </a:cubicBezTo>
                    <a:cubicBezTo>
                      <a:pt x="0" y="738"/>
                      <a:pt x="229" y="925"/>
                      <a:pt x="466" y="925"/>
                    </a:cubicBezTo>
                    <a:cubicBezTo>
                      <a:pt x="579" y="925"/>
                      <a:pt x="694" y="882"/>
                      <a:pt x="786" y="786"/>
                    </a:cubicBezTo>
                    <a:cubicBezTo>
                      <a:pt x="1084" y="500"/>
                      <a:pt x="869" y="0"/>
                      <a:pt x="46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9" name="Google Shape;1029;p2"/>
              <p:cNvSpPr/>
              <p:nvPr/>
            </p:nvSpPr>
            <p:spPr>
              <a:xfrm>
                <a:off x="4517225" y="1719400"/>
                <a:ext cx="22950" cy="22875"/>
              </a:xfrm>
              <a:custGeom>
                <a:avLst/>
                <a:gdLst/>
                <a:ahLst/>
                <a:cxnLst/>
                <a:rect l="l" t="t" r="r" b="b"/>
                <a:pathLst>
                  <a:path w="918" h="915" extrusionOk="0">
                    <a:moveTo>
                      <a:pt x="428" y="1"/>
                    </a:moveTo>
                    <a:cubicBezTo>
                      <a:pt x="210" y="1"/>
                      <a:pt x="0" y="140"/>
                      <a:pt x="0" y="452"/>
                    </a:cubicBezTo>
                    <a:lnTo>
                      <a:pt x="0" y="464"/>
                    </a:lnTo>
                    <a:cubicBezTo>
                      <a:pt x="0" y="776"/>
                      <a:pt x="208" y="915"/>
                      <a:pt x="425" y="915"/>
                    </a:cubicBezTo>
                    <a:cubicBezTo>
                      <a:pt x="665" y="915"/>
                      <a:pt x="917" y="746"/>
                      <a:pt x="917" y="452"/>
                    </a:cubicBezTo>
                    <a:cubicBezTo>
                      <a:pt x="917" y="167"/>
                      <a:pt x="667" y="1"/>
                      <a:pt x="428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0" name="Google Shape;1030;p2"/>
              <p:cNvSpPr/>
              <p:nvPr/>
            </p:nvSpPr>
            <p:spPr>
              <a:xfrm>
                <a:off x="4516425" y="1651150"/>
                <a:ext cx="23750" cy="23275"/>
              </a:xfrm>
              <a:custGeom>
                <a:avLst/>
                <a:gdLst/>
                <a:ahLst/>
                <a:cxnLst/>
                <a:rect l="l" t="t" r="r" b="b"/>
                <a:pathLst>
                  <a:path w="950" h="931" extrusionOk="0">
                    <a:moveTo>
                      <a:pt x="491" y="1"/>
                    </a:moveTo>
                    <a:cubicBezTo>
                      <a:pt x="273" y="1"/>
                      <a:pt x="56" y="140"/>
                      <a:pt x="32" y="420"/>
                    </a:cubicBezTo>
                    <a:cubicBezTo>
                      <a:pt x="0" y="752"/>
                      <a:pt x="249" y="930"/>
                      <a:pt x="496" y="930"/>
                    </a:cubicBezTo>
                    <a:cubicBezTo>
                      <a:pt x="709" y="930"/>
                      <a:pt x="921" y="797"/>
                      <a:pt x="949" y="515"/>
                    </a:cubicBezTo>
                    <a:cubicBezTo>
                      <a:pt x="949" y="480"/>
                      <a:pt x="949" y="456"/>
                      <a:pt x="949" y="420"/>
                    </a:cubicBezTo>
                    <a:cubicBezTo>
                      <a:pt x="925" y="140"/>
                      <a:pt x="708" y="1"/>
                      <a:pt x="491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1" name="Google Shape;1031;p2"/>
              <p:cNvSpPr/>
              <p:nvPr/>
            </p:nvSpPr>
            <p:spPr>
              <a:xfrm>
                <a:off x="4517225" y="1581275"/>
                <a:ext cx="27100" cy="23150"/>
              </a:xfrm>
              <a:custGeom>
                <a:avLst/>
                <a:gdLst/>
                <a:ahLst/>
                <a:cxnLst/>
                <a:rect l="l" t="t" r="r" b="b"/>
                <a:pathLst>
                  <a:path w="1084" h="926" extrusionOk="0">
                    <a:moveTo>
                      <a:pt x="465" y="1"/>
                    </a:moveTo>
                    <a:cubicBezTo>
                      <a:pt x="203" y="1"/>
                      <a:pt x="0" y="203"/>
                      <a:pt x="0" y="453"/>
                    </a:cubicBezTo>
                    <a:lnTo>
                      <a:pt x="0" y="465"/>
                    </a:lnTo>
                    <a:cubicBezTo>
                      <a:pt x="0" y="739"/>
                      <a:pt x="229" y="925"/>
                      <a:pt x="466" y="925"/>
                    </a:cubicBezTo>
                    <a:cubicBezTo>
                      <a:pt x="579" y="925"/>
                      <a:pt x="694" y="883"/>
                      <a:pt x="786" y="786"/>
                    </a:cubicBezTo>
                    <a:cubicBezTo>
                      <a:pt x="1084" y="501"/>
                      <a:pt x="869" y="1"/>
                      <a:pt x="46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2" name="Google Shape;1032;p2"/>
              <p:cNvSpPr/>
              <p:nvPr/>
            </p:nvSpPr>
            <p:spPr>
              <a:xfrm>
                <a:off x="4516425" y="1513050"/>
                <a:ext cx="23750" cy="23200"/>
              </a:xfrm>
              <a:custGeom>
                <a:avLst/>
                <a:gdLst/>
                <a:ahLst/>
                <a:cxnLst/>
                <a:rect l="l" t="t" r="r" b="b"/>
                <a:pathLst>
                  <a:path w="950" h="928" extrusionOk="0">
                    <a:moveTo>
                      <a:pt x="491" y="0"/>
                    </a:moveTo>
                    <a:cubicBezTo>
                      <a:pt x="273" y="0"/>
                      <a:pt x="56" y="140"/>
                      <a:pt x="32" y="420"/>
                    </a:cubicBezTo>
                    <a:cubicBezTo>
                      <a:pt x="0" y="750"/>
                      <a:pt x="247" y="928"/>
                      <a:pt x="492" y="928"/>
                    </a:cubicBezTo>
                    <a:cubicBezTo>
                      <a:pt x="707" y="928"/>
                      <a:pt x="921" y="792"/>
                      <a:pt x="949" y="503"/>
                    </a:cubicBezTo>
                    <a:cubicBezTo>
                      <a:pt x="949" y="479"/>
                      <a:pt x="949" y="455"/>
                      <a:pt x="949" y="420"/>
                    </a:cubicBezTo>
                    <a:cubicBezTo>
                      <a:pt x="925" y="140"/>
                      <a:pt x="708" y="0"/>
                      <a:pt x="49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3" name="Google Shape;1033;p2"/>
              <p:cNvSpPr/>
              <p:nvPr/>
            </p:nvSpPr>
            <p:spPr>
              <a:xfrm>
                <a:off x="4517225" y="1443150"/>
                <a:ext cx="27100" cy="23025"/>
              </a:xfrm>
              <a:custGeom>
                <a:avLst/>
                <a:gdLst/>
                <a:ahLst/>
                <a:cxnLst/>
                <a:rect l="l" t="t" r="r" b="b"/>
                <a:pathLst>
                  <a:path w="1084" h="921" extrusionOk="0">
                    <a:moveTo>
                      <a:pt x="444" y="1"/>
                    </a:moveTo>
                    <a:cubicBezTo>
                      <a:pt x="192" y="1"/>
                      <a:pt x="0" y="210"/>
                      <a:pt x="0" y="454"/>
                    </a:cubicBezTo>
                    <a:cubicBezTo>
                      <a:pt x="0" y="736"/>
                      <a:pt x="230" y="920"/>
                      <a:pt x="468" y="920"/>
                    </a:cubicBezTo>
                    <a:cubicBezTo>
                      <a:pt x="580" y="920"/>
                      <a:pt x="694" y="879"/>
                      <a:pt x="786" y="787"/>
                    </a:cubicBezTo>
                    <a:cubicBezTo>
                      <a:pt x="1084" y="489"/>
                      <a:pt x="869" y="1"/>
                      <a:pt x="465" y="1"/>
                    </a:cubicBezTo>
                    <a:cubicBezTo>
                      <a:pt x="458" y="1"/>
                      <a:pt x="451" y="1"/>
                      <a:pt x="444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4" name="Google Shape;1034;p2"/>
              <p:cNvSpPr/>
              <p:nvPr/>
            </p:nvSpPr>
            <p:spPr>
              <a:xfrm>
                <a:off x="4517225" y="1374100"/>
                <a:ext cx="27100" cy="23000"/>
              </a:xfrm>
              <a:custGeom>
                <a:avLst/>
                <a:gdLst/>
                <a:ahLst/>
                <a:cxnLst/>
                <a:rect l="l" t="t" r="r" b="b"/>
                <a:pathLst>
                  <a:path w="1084" h="920" extrusionOk="0">
                    <a:moveTo>
                      <a:pt x="444" y="0"/>
                    </a:moveTo>
                    <a:cubicBezTo>
                      <a:pt x="203" y="0"/>
                      <a:pt x="0" y="199"/>
                      <a:pt x="0" y="453"/>
                    </a:cubicBezTo>
                    <a:cubicBezTo>
                      <a:pt x="0" y="736"/>
                      <a:pt x="230" y="920"/>
                      <a:pt x="468" y="920"/>
                    </a:cubicBezTo>
                    <a:cubicBezTo>
                      <a:pt x="580" y="920"/>
                      <a:pt x="694" y="879"/>
                      <a:pt x="786" y="787"/>
                    </a:cubicBezTo>
                    <a:cubicBezTo>
                      <a:pt x="1084" y="489"/>
                      <a:pt x="869" y="1"/>
                      <a:pt x="465" y="1"/>
                    </a:cubicBezTo>
                    <a:cubicBezTo>
                      <a:pt x="458" y="0"/>
                      <a:pt x="451" y="0"/>
                      <a:pt x="444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5" name="Google Shape;1035;p2"/>
              <p:cNvSpPr/>
              <p:nvPr/>
            </p:nvSpPr>
            <p:spPr>
              <a:xfrm>
                <a:off x="4516425" y="1305650"/>
                <a:ext cx="23750" cy="23325"/>
              </a:xfrm>
              <a:custGeom>
                <a:avLst/>
                <a:gdLst/>
                <a:ahLst/>
                <a:cxnLst/>
                <a:rect l="l" t="t" r="r" b="b"/>
                <a:pathLst>
                  <a:path w="950" h="933" extrusionOk="0">
                    <a:moveTo>
                      <a:pt x="491" y="0"/>
                    </a:moveTo>
                    <a:cubicBezTo>
                      <a:pt x="273" y="0"/>
                      <a:pt x="56" y="143"/>
                      <a:pt x="32" y="429"/>
                    </a:cubicBezTo>
                    <a:cubicBezTo>
                      <a:pt x="0" y="755"/>
                      <a:pt x="249" y="933"/>
                      <a:pt x="496" y="933"/>
                    </a:cubicBezTo>
                    <a:cubicBezTo>
                      <a:pt x="709" y="933"/>
                      <a:pt x="921" y="800"/>
                      <a:pt x="949" y="512"/>
                    </a:cubicBezTo>
                    <a:cubicBezTo>
                      <a:pt x="949" y="489"/>
                      <a:pt x="949" y="453"/>
                      <a:pt x="949" y="429"/>
                    </a:cubicBezTo>
                    <a:cubicBezTo>
                      <a:pt x="925" y="143"/>
                      <a:pt x="708" y="0"/>
                      <a:pt x="49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6" name="Google Shape;1036;p2"/>
              <p:cNvSpPr/>
              <p:nvPr/>
            </p:nvSpPr>
            <p:spPr>
              <a:xfrm>
                <a:off x="4518700" y="1249100"/>
                <a:ext cx="21175" cy="9450"/>
              </a:xfrm>
              <a:custGeom>
                <a:avLst/>
                <a:gdLst/>
                <a:ahLst/>
                <a:cxnLst/>
                <a:rect l="l" t="t" r="r" b="b"/>
                <a:pathLst>
                  <a:path w="847" h="378" extrusionOk="0">
                    <a:moveTo>
                      <a:pt x="846" y="0"/>
                    </a:moveTo>
                    <a:lnTo>
                      <a:pt x="1" y="119"/>
                    </a:lnTo>
                    <a:cubicBezTo>
                      <a:pt x="70" y="283"/>
                      <a:pt x="231" y="378"/>
                      <a:pt x="401" y="378"/>
                    </a:cubicBezTo>
                    <a:cubicBezTo>
                      <a:pt x="466" y="378"/>
                      <a:pt x="533" y="363"/>
                      <a:pt x="596" y="334"/>
                    </a:cubicBezTo>
                    <a:cubicBezTo>
                      <a:pt x="727" y="262"/>
                      <a:pt x="822" y="143"/>
                      <a:pt x="846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7" name="Google Shape;1037;p2"/>
              <p:cNvSpPr/>
              <p:nvPr/>
            </p:nvSpPr>
            <p:spPr>
              <a:xfrm>
                <a:off x="4482700" y="1822675"/>
                <a:ext cx="27100" cy="23000"/>
              </a:xfrm>
              <a:custGeom>
                <a:avLst/>
                <a:gdLst/>
                <a:ahLst/>
                <a:cxnLst/>
                <a:rect l="l" t="t" r="r" b="b"/>
                <a:pathLst>
                  <a:path w="1084" h="920" extrusionOk="0">
                    <a:moveTo>
                      <a:pt x="453" y="1"/>
                    </a:moveTo>
                    <a:cubicBezTo>
                      <a:pt x="203" y="1"/>
                      <a:pt x="0" y="203"/>
                      <a:pt x="0" y="453"/>
                    </a:cubicBezTo>
                    <a:cubicBezTo>
                      <a:pt x="0" y="736"/>
                      <a:pt x="225" y="920"/>
                      <a:pt x="462" y="920"/>
                    </a:cubicBezTo>
                    <a:cubicBezTo>
                      <a:pt x="575" y="920"/>
                      <a:pt x="690" y="878"/>
                      <a:pt x="786" y="786"/>
                    </a:cubicBezTo>
                    <a:cubicBezTo>
                      <a:pt x="1084" y="501"/>
                      <a:pt x="881" y="1"/>
                      <a:pt x="464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8" name="Google Shape;1038;p2"/>
              <p:cNvSpPr/>
              <p:nvPr/>
            </p:nvSpPr>
            <p:spPr>
              <a:xfrm>
                <a:off x="4482700" y="1753625"/>
                <a:ext cx="27100" cy="23000"/>
              </a:xfrm>
              <a:custGeom>
                <a:avLst/>
                <a:gdLst/>
                <a:ahLst/>
                <a:cxnLst/>
                <a:rect l="l" t="t" r="r" b="b"/>
                <a:pathLst>
                  <a:path w="1084" h="920" extrusionOk="0">
                    <a:moveTo>
                      <a:pt x="464" y="0"/>
                    </a:moveTo>
                    <a:cubicBezTo>
                      <a:pt x="214" y="0"/>
                      <a:pt x="0" y="203"/>
                      <a:pt x="0" y="453"/>
                    </a:cubicBezTo>
                    <a:cubicBezTo>
                      <a:pt x="0" y="735"/>
                      <a:pt x="230" y="919"/>
                      <a:pt x="467" y="919"/>
                    </a:cubicBezTo>
                    <a:cubicBezTo>
                      <a:pt x="580" y="919"/>
                      <a:pt x="694" y="878"/>
                      <a:pt x="786" y="786"/>
                    </a:cubicBezTo>
                    <a:cubicBezTo>
                      <a:pt x="1084" y="488"/>
                      <a:pt x="869" y="0"/>
                      <a:pt x="464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9" name="Google Shape;1039;p2"/>
              <p:cNvSpPr/>
              <p:nvPr/>
            </p:nvSpPr>
            <p:spPr>
              <a:xfrm>
                <a:off x="4482700" y="1684575"/>
                <a:ext cx="27100" cy="23000"/>
              </a:xfrm>
              <a:custGeom>
                <a:avLst/>
                <a:gdLst/>
                <a:ahLst/>
                <a:cxnLst/>
                <a:rect l="l" t="t" r="r" b="b"/>
                <a:pathLst>
                  <a:path w="1084" h="920" extrusionOk="0">
                    <a:moveTo>
                      <a:pt x="453" y="0"/>
                    </a:moveTo>
                    <a:cubicBezTo>
                      <a:pt x="203" y="0"/>
                      <a:pt x="0" y="202"/>
                      <a:pt x="0" y="452"/>
                    </a:cubicBezTo>
                    <a:cubicBezTo>
                      <a:pt x="0" y="735"/>
                      <a:pt x="225" y="919"/>
                      <a:pt x="462" y="919"/>
                    </a:cubicBezTo>
                    <a:cubicBezTo>
                      <a:pt x="575" y="919"/>
                      <a:pt x="690" y="878"/>
                      <a:pt x="786" y="786"/>
                    </a:cubicBezTo>
                    <a:cubicBezTo>
                      <a:pt x="1084" y="500"/>
                      <a:pt x="881" y="0"/>
                      <a:pt x="464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0" name="Google Shape;1040;p2"/>
              <p:cNvSpPr/>
              <p:nvPr/>
            </p:nvSpPr>
            <p:spPr>
              <a:xfrm>
                <a:off x="4482700" y="1615200"/>
                <a:ext cx="27100" cy="23300"/>
              </a:xfrm>
              <a:custGeom>
                <a:avLst/>
                <a:gdLst/>
                <a:ahLst/>
                <a:cxnLst/>
                <a:rect l="l" t="t" r="r" b="b"/>
                <a:pathLst>
                  <a:path w="1084" h="932" extrusionOk="0">
                    <a:moveTo>
                      <a:pt x="464" y="1"/>
                    </a:moveTo>
                    <a:cubicBezTo>
                      <a:pt x="214" y="1"/>
                      <a:pt x="0" y="215"/>
                      <a:pt x="0" y="465"/>
                    </a:cubicBezTo>
                    <a:cubicBezTo>
                      <a:pt x="0" y="748"/>
                      <a:pt x="230" y="932"/>
                      <a:pt x="467" y="932"/>
                    </a:cubicBezTo>
                    <a:cubicBezTo>
                      <a:pt x="580" y="932"/>
                      <a:pt x="694" y="891"/>
                      <a:pt x="786" y="799"/>
                    </a:cubicBezTo>
                    <a:cubicBezTo>
                      <a:pt x="1084" y="501"/>
                      <a:pt x="869" y="1"/>
                      <a:pt x="464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1" name="Google Shape;1041;p2"/>
              <p:cNvSpPr/>
              <p:nvPr/>
            </p:nvSpPr>
            <p:spPr>
              <a:xfrm>
                <a:off x="4482700" y="1546150"/>
                <a:ext cx="27100" cy="23225"/>
              </a:xfrm>
              <a:custGeom>
                <a:avLst/>
                <a:gdLst/>
                <a:ahLst/>
                <a:cxnLst/>
                <a:rect l="l" t="t" r="r" b="b"/>
                <a:pathLst>
                  <a:path w="1084" h="929" extrusionOk="0">
                    <a:moveTo>
                      <a:pt x="464" y="1"/>
                    </a:moveTo>
                    <a:cubicBezTo>
                      <a:pt x="203" y="1"/>
                      <a:pt x="0" y="215"/>
                      <a:pt x="0" y="465"/>
                    </a:cubicBezTo>
                    <a:cubicBezTo>
                      <a:pt x="0" y="745"/>
                      <a:pt x="226" y="928"/>
                      <a:pt x="460" y="928"/>
                    </a:cubicBezTo>
                    <a:cubicBezTo>
                      <a:pt x="575" y="928"/>
                      <a:pt x="692" y="884"/>
                      <a:pt x="786" y="786"/>
                    </a:cubicBezTo>
                    <a:cubicBezTo>
                      <a:pt x="1084" y="501"/>
                      <a:pt x="869" y="1"/>
                      <a:pt x="464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2" name="Google Shape;1042;p2"/>
              <p:cNvSpPr/>
              <p:nvPr/>
            </p:nvSpPr>
            <p:spPr>
              <a:xfrm>
                <a:off x="4482700" y="1477375"/>
                <a:ext cx="27100" cy="22950"/>
              </a:xfrm>
              <a:custGeom>
                <a:avLst/>
                <a:gdLst/>
                <a:ahLst/>
                <a:cxnLst/>
                <a:rect l="l" t="t" r="r" b="b"/>
                <a:pathLst>
                  <a:path w="1084" h="918" extrusionOk="0">
                    <a:moveTo>
                      <a:pt x="433" y="1"/>
                    </a:moveTo>
                    <a:cubicBezTo>
                      <a:pt x="192" y="1"/>
                      <a:pt x="0" y="210"/>
                      <a:pt x="0" y="454"/>
                    </a:cubicBezTo>
                    <a:cubicBezTo>
                      <a:pt x="0" y="730"/>
                      <a:pt x="228" y="918"/>
                      <a:pt x="467" y="918"/>
                    </a:cubicBezTo>
                    <a:cubicBezTo>
                      <a:pt x="578" y="918"/>
                      <a:pt x="692" y="878"/>
                      <a:pt x="786" y="787"/>
                    </a:cubicBezTo>
                    <a:cubicBezTo>
                      <a:pt x="1084" y="501"/>
                      <a:pt x="881" y="1"/>
                      <a:pt x="464" y="1"/>
                    </a:cubicBezTo>
                    <a:lnTo>
                      <a:pt x="453" y="1"/>
                    </a:lnTo>
                    <a:cubicBezTo>
                      <a:pt x="446" y="1"/>
                      <a:pt x="439" y="1"/>
                      <a:pt x="4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3" name="Google Shape;1043;p2"/>
              <p:cNvSpPr/>
              <p:nvPr/>
            </p:nvSpPr>
            <p:spPr>
              <a:xfrm>
                <a:off x="4482700" y="1408050"/>
                <a:ext cx="27100" cy="23200"/>
              </a:xfrm>
              <a:custGeom>
                <a:avLst/>
                <a:gdLst/>
                <a:ahLst/>
                <a:cxnLst/>
                <a:rect l="l" t="t" r="r" b="b"/>
                <a:pathLst>
                  <a:path w="1084" h="928" extrusionOk="0">
                    <a:moveTo>
                      <a:pt x="464" y="0"/>
                    </a:moveTo>
                    <a:cubicBezTo>
                      <a:pt x="214" y="0"/>
                      <a:pt x="0" y="203"/>
                      <a:pt x="0" y="464"/>
                    </a:cubicBezTo>
                    <a:cubicBezTo>
                      <a:pt x="0" y="744"/>
                      <a:pt x="226" y="928"/>
                      <a:pt x="460" y="928"/>
                    </a:cubicBezTo>
                    <a:cubicBezTo>
                      <a:pt x="575" y="928"/>
                      <a:pt x="692" y="884"/>
                      <a:pt x="786" y="786"/>
                    </a:cubicBezTo>
                    <a:cubicBezTo>
                      <a:pt x="1084" y="500"/>
                      <a:pt x="869" y="0"/>
                      <a:pt x="464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4" name="Google Shape;1044;p2"/>
              <p:cNvSpPr/>
              <p:nvPr/>
            </p:nvSpPr>
            <p:spPr>
              <a:xfrm>
                <a:off x="4482700" y="1338975"/>
                <a:ext cx="27100" cy="23250"/>
              </a:xfrm>
              <a:custGeom>
                <a:avLst/>
                <a:gdLst/>
                <a:ahLst/>
                <a:cxnLst/>
                <a:rect l="l" t="t" r="r" b="b"/>
                <a:pathLst>
                  <a:path w="1084" h="930" extrusionOk="0">
                    <a:moveTo>
                      <a:pt x="453" y="1"/>
                    </a:moveTo>
                    <a:cubicBezTo>
                      <a:pt x="203" y="1"/>
                      <a:pt x="0" y="203"/>
                      <a:pt x="0" y="465"/>
                    </a:cubicBezTo>
                    <a:cubicBezTo>
                      <a:pt x="0" y="742"/>
                      <a:pt x="228" y="929"/>
                      <a:pt x="467" y="929"/>
                    </a:cubicBezTo>
                    <a:cubicBezTo>
                      <a:pt x="578" y="929"/>
                      <a:pt x="692" y="889"/>
                      <a:pt x="786" y="799"/>
                    </a:cubicBezTo>
                    <a:cubicBezTo>
                      <a:pt x="1084" y="501"/>
                      <a:pt x="881" y="1"/>
                      <a:pt x="464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5" name="Google Shape;1045;p2"/>
              <p:cNvSpPr/>
              <p:nvPr/>
            </p:nvSpPr>
            <p:spPr>
              <a:xfrm>
                <a:off x="4482700" y="1269925"/>
                <a:ext cx="27100" cy="23150"/>
              </a:xfrm>
              <a:custGeom>
                <a:avLst/>
                <a:gdLst/>
                <a:ahLst/>
                <a:cxnLst/>
                <a:rect l="l" t="t" r="r" b="b"/>
                <a:pathLst>
                  <a:path w="1084" h="926" extrusionOk="0">
                    <a:moveTo>
                      <a:pt x="464" y="1"/>
                    </a:moveTo>
                    <a:cubicBezTo>
                      <a:pt x="214" y="1"/>
                      <a:pt x="0" y="203"/>
                      <a:pt x="0" y="453"/>
                    </a:cubicBezTo>
                    <a:cubicBezTo>
                      <a:pt x="0" y="459"/>
                      <a:pt x="0" y="462"/>
                      <a:pt x="0" y="465"/>
                    </a:cubicBezTo>
                    <a:cubicBezTo>
                      <a:pt x="0" y="739"/>
                      <a:pt x="229" y="925"/>
                      <a:pt x="465" y="925"/>
                    </a:cubicBezTo>
                    <a:cubicBezTo>
                      <a:pt x="579" y="925"/>
                      <a:pt x="693" y="883"/>
                      <a:pt x="786" y="786"/>
                    </a:cubicBezTo>
                    <a:cubicBezTo>
                      <a:pt x="1084" y="501"/>
                      <a:pt x="869" y="1"/>
                      <a:pt x="464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6" name="Google Shape;1046;p2"/>
              <p:cNvSpPr/>
              <p:nvPr/>
            </p:nvSpPr>
            <p:spPr>
              <a:xfrm>
                <a:off x="4447650" y="1857500"/>
                <a:ext cx="27025" cy="23250"/>
              </a:xfrm>
              <a:custGeom>
                <a:avLst/>
                <a:gdLst/>
                <a:ahLst/>
                <a:cxnLst/>
                <a:rect l="l" t="t" r="r" b="b"/>
                <a:pathLst>
                  <a:path w="1081" h="930" extrusionOk="0">
                    <a:moveTo>
                      <a:pt x="473" y="1"/>
                    </a:moveTo>
                    <a:cubicBezTo>
                      <a:pt x="212" y="1"/>
                      <a:pt x="9" y="203"/>
                      <a:pt x="9" y="465"/>
                    </a:cubicBezTo>
                    <a:cubicBezTo>
                      <a:pt x="1" y="741"/>
                      <a:pt x="232" y="929"/>
                      <a:pt x="474" y="929"/>
                    </a:cubicBezTo>
                    <a:cubicBezTo>
                      <a:pt x="586" y="929"/>
                      <a:pt x="701" y="889"/>
                      <a:pt x="795" y="798"/>
                    </a:cubicBezTo>
                    <a:cubicBezTo>
                      <a:pt x="1081" y="501"/>
                      <a:pt x="878" y="1"/>
                      <a:pt x="47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7" name="Google Shape;1047;p2"/>
              <p:cNvSpPr/>
              <p:nvPr/>
            </p:nvSpPr>
            <p:spPr>
              <a:xfrm>
                <a:off x="4447875" y="1788450"/>
                <a:ext cx="26800" cy="23150"/>
              </a:xfrm>
              <a:custGeom>
                <a:avLst/>
                <a:gdLst/>
                <a:ahLst/>
                <a:cxnLst/>
                <a:rect l="l" t="t" r="r" b="b"/>
                <a:pathLst>
                  <a:path w="1072" h="926" extrusionOk="0">
                    <a:moveTo>
                      <a:pt x="464" y="0"/>
                    </a:moveTo>
                    <a:cubicBezTo>
                      <a:pt x="203" y="0"/>
                      <a:pt x="0" y="203"/>
                      <a:pt x="0" y="453"/>
                    </a:cubicBezTo>
                    <a:lnTo>
                      <a:pt x="0" y="465"/>
                    </a:lnTo>
                    <a:cubicBezTo>
                      <a:pt x="0" y="738"/>
                      <a:pt x="223" y="925"/>
                      <a:pt x="460" y="925"/>
                    </a:cubicBezTo>
                    <a:cubicBezTo>
                      <a:pt x="573" y="925"/>
                      <a:pt x="690" y="882"/>
                      <a:pt x="786" y="786"/>
                    </a:cubicBezTo>
                    <a:cubicBezTo>
                      <a:pt x="1072" y="500"/>
                      <a:pt x="869" y="0"/>
                      <a:pt x="464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8" name="Google Shape;1048;p2"/>
              <p:cNvSpPr/>
              <p:nvPr/>
            </p:nvSpPr>
            <p:spPr>
              <a:xfrm>
                <a:off x="4447875" y="1719400"/>
                <a:ext cx="26800" cy="23125"/>
              </a:xfrm>
              <a:custGeom>
                <a:avLst/>
                <a:gdLst/>
                <a:ahLst/>
                <a:cxnLst/>
                <a:rect l="l" t="t" r="r" b="b"/>
                <a:pathLst>
                  <a:path w="1072" h="925" extrusionOk="0">
                    <a:moveTo>
                      <a:pt x="464" y="0"/>
                    </a:moveTo>
                    <a:cubicBezTo>
                      <a:pt x="203" y="0"/>
                      <a:pt x="0" y="202"/>
                      <a:pt x="0" y="452"/>
                    </a:cubicBezTo>
                    <a:lnTo>
                      <a:pt x="0" y="464"/>
                    </a:lnTo>
                    <a:cubicBezTo>
                      <a:pt x="0" y="738"/>
                      <a:pt x="223" y="925"/>
                      <a:pt x="460" y="925"/>
                    </a:cubicBezTo>
                    <a:cubicBezTo>
                      <a:pt x="573" y="925"/>
                      <a:pt x="690" y="882"/>
                      <a:pt x="786" y="786"/>
                    </a:cubicBezTo>
                    <a:cubicBezTo>
                      <a:pt x="1072" y="500"/>
                      <a:pt x="869" y="0"/>
                      <a:pt x="464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9" name="Google Shape;1049;p2"/>
              <p:cNvSpPr/>
              <p:nvPr/>
            </p:nvSpPr>
            <p:spPr>
              <a:xfrm>
                <a:off x="4447650" y="1650325"/>
                <a:ext cx="27025" cy="23250"/>
              </a:xfrm>
              <a:custGeom>
                <a:avLst/>
                <a:gdLst/>
                <a:ahLst/>
                <a:cxnLst/>
                <a:rect l="l" t="t" r="r" b="b"/>
                <a:pathLst>
                  <a:path w="1081" h="930" extrusionOk="0">
                    <a:moveTo>
                      <a:pt x="473" y="1"/>
                    </a:moveTo>
                    <a:cubicBezTo>
                      <a:pt x="223" y="1"/>
                      <a:pt x="9" y="203"/>
                      <a:pt x="9" y="453"/>
                    </a:cubicBezTo>
                    <a:cubicBezTo>
                      <a:pt x="1" y="739"/>
                      <a:pt x="233" y="929"/>
                      <a:pt x="475" y="929"/>
                    </a:cubicBezTo>
                    <a:cubicBezTo>
                      <a:pt x="587" y="929"/>
                      <a:pt x="701" y="889"/>
                      <a:pt x="795" y="799"/>
                    </a:cubicBezTo>
                    <a:cubicBezTo>
                      <a:pt x="1081" y="501"/>
                      <a:pt x="878" y="1"/>
                      <a:pt x="47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0" name="Google Shape;1050;p2"/>
              <p:cNvSpPr/>
              <p:nvPr/>
            </p:nvSpPr>
            <p:spPr>
              <a:xfrm>
                <a:off x="4447875" y="1580150"/>
                <a:ext cx="22925" cy="23125"/>
              </a:xfrm>
              <a:custGeom>
                <a:avLst/>
                <a:gdLst/>
                <a:ahLst/>
                <a:cxnLst/>
                <a:rect l="l" t="t" r="r" b="b"/>
                <a:pathLst>
                  <a:path w="917" h="925" extrusionOk="0">
                    <a:moveTo>
                      <a:pt x="449" y="0"/>
                    </a:moveTo>
                    <a:cubicBezTo>
                      <a:pt x="235" y="0"/>
                      <a:pt x="23" y="135"/>
                      <a:pt x="0" y="415"/>
                    </a:cubicBezTo>
                    <a:cubicBezTo>
                      <a:pt x="0" y="450"/>
                      <a:pt x="0" y="474"/>
                      <a:pt x="0" y="510"/>
                    </a:cubicBezTo>
                    <a:cubicBezTo>
                      <a:pt x="23" y="790"/>
                      <a:pt x="235" y="924"/>
                      <a:pt x="449" y="924"/>
                    </a:cubicBezTo>
                    <a:cubicBezTo>
                      <a:pt x="682" y="924"/>
                      <a:pt x="917" y="766"/>
                      <a:pt x="917" y="462"/>
                    </a:cubicBezTo>
                    <a:cubicBezTo>
                      <a:pt x="917" y="159"/>
                      <a:pt x="682" y="0"/>
                      <a:pt x="44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1" name="Google Shape;1051;p2"/>
              <p:cNvSpPr/>
              <p:nvPr/>
            </p:nvSpPr>
            <p:spPr>
              <a:xfrm>
                <a:off x="4447675" y="1512225"/>
                <a:ext cx="27000" cy="23125"/>
              </a:xfrm>
              <a:custGeom>
                <a:avLst/>
                <a:gdLst/>
                <a:ahLst/>
                <a:cxnLst/>
                <a:rect l="l" t="t" r="r" b="b"/>
                <a:pathLst>
                  <a:path w="1080" h="925" extrusionOk="0">
                    <a:moveTo>
                      <a:pt x="472" y="0"/>
                    </a:moveTo>
                    <a:cubicBezTo>
                      <a:pt x="211" y="0"/>
                      <a:pt x="8" y="203"/>
                      <a:pt x="8" y="453"/>
                    </a:cubicBezTo>
                    <a:cubicBezTo>
                      <a:pt x="0" y="735"/>
                      <a:pt x="227" y="925"/>
                      <a:pt x="467" y="925"/>
                    </a:cubicBezTo>
                    <a:cubicBezTo>
                      <a:pt x="581" y="925"/>
                      <a:pt x="698" y="882"/>
                      <a:pt x="794" y="786"/>
                    </a:cubicBezTo>
                    <a:cubicBezTo>
                      <a:pt x="1080" y="500"/>
                      <a:pt x="877" y="0"/>
                      <a:pt x="47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2" name="Google Shape;1052;p2"/>
              <p:cNvSpPr/>
              <p:nvPr/>
            </p:nvSpPr>
            <p:spPr>
              <a:xfrm>
                <a:off x="4447875" y="1443150"/>
                <a:ext cx="26800" cy="23025"/>
              </a:xfrm>
              <a:custGeom>
                <a:avLst/>
                <a:gdLst/>
                <a:ahLst/>
                <a:cxnLst/>
                <a:rect l="l" t="t" r="r" b="b"/>
                <a:pathLst>
                  <a:path w="1072" h="921" extrusionOk="0">
                    <a:moveTo>
                      <a:pt x="444" y="1"/>
                    </a:moveTo>
                    <a:cubicBezTo>
                      <a:pt x="192" y="1"/>
                      <a:pt x="0" y="210"/>
                      <a:pt x="0" y="454"/>
                    </a:cubicBezTo>
                    <a:cubicBezTo>
                      <a:pt x="0" y="736"/>
                      <a:pt x="225" y="920"/>
                      <a:pt x="462" y="920"/>
                    </a:cubicBezTo>
                    <a:cubicBezTo>
                      <a:pt x="575" y="920"/>
                      <a:pt x="690" y="879"/>
                      <a:pt x="786" y="787"/>
                    </a:cubicBezTo>
                    <a:cubicBezTo>
                      <a:pt x="1072" y="489"/>
                      <a:pt x="869" y="1"/>
                      <a:pt x="464" y="1"/>
                    </a:cubicBezTo>
                    <a:cubicBezTo>
                      <a:pt x="457" y="1"/>
                      <a:pt x="451" y="1"/>
                      <a:pt x="444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3" name="Google Shape;1053;p2"/>
              <p:cNvSpPr/>
              <p:nvPr/>
            </p:nvSpPr>
            <p:spPr>
              <a:xfrm>
                <a:off x="4447575" y="1372975"/>
                <a:ext cx="23225" cy="23075"/>
              </a:xfrm>
              <a:custGeom>
                <a:avLst/>
                <a:gdLst/>
                <a:ahLst/>
                <a:cxnLst/>
                <a:rect l="l" t="t" r="r" b="b"/>
                <a:pathLst>
                  <a:path w="929" h="923" extrusionOk="0">
                    <a:moveTo>
                      <a:pt x="461" y="0"/>
                    </a:moveTo>
                    <a:cubicBezTo>
                      <a:pt x="247" y="0"/>
                      <a:pt x="35" y="135"/>
                      <a:pt x="12" y="415"/>
                    </a:cubicBezTo>
                    <a:cubicBezTo>
                      <a:pt x="0" y="451"/>
                      <a:pt x="0" y="474"/>
                      <a:pt x="12" y="498"/>
                    </a:cubicBezTo>
                    <a:cubicBezTo>
                      <a:pt x="35" y="785"/>
                      <a:pt x="249" y="923"/>
                      <a:pt x="465" y="923"/>
                    </a:cubicBezTo>
                    <a:cubicBezTo>
                      <a:pt x="696" y="923"/>
                      <a:pt x="929" y="765"/>
                      <a:pt x="929" y="463"/>
                    </a:cubicBezTo>
                    <a:cubicBezTo>
                      <a:pt x="929" y="159"/>
                      <a:pt x="694" y="0"/>
                      <a:pt x="46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4" name="Google Shape;1054;p2"/>
              <p:cNvSpPr/>
              <p:nvPr/>
            </p:nvSpPr>
            <p:spPr>
              <a:xfrm>
                <a:off x="4447675" y="1305050"/>
                <a:ext cx="27000" cy="23000"/>
              </a:xfrm>
              <a:custGeom>
                <a:avLst/>
                <a:gdLst/>
                <a:ahLst/>
                <a:cxnLst/>
                <a:rect l="l" t="t" r="r" b="b"/>
                <a:pathLst>
                  <a:path w="1080" h="920" extrusionOk="0">
                    <a:moveTo>
                      <a:pt x="472" y="1"/>
                    </a:moveTo>
                    <a:cubicBezTo>
                      <a:pt x="211" y="1"/>
                      <a:pt x="8" y="203"/>
                      <a:pt x="8" y="453"/>
                    </a:cubicBezTo>
                    <a:cubicBezTo>
                      <a:pt x="0" y="736"/>
                      <a:pt x="227" y="920"/>
                      <a:pt x="468" y="920"/>
                    </a:cubicBezTo>
                    <a:cubicBezTo>
                      <a:pt x="581" y="920"/>
                      <a:pt x="698" y="878"/>
                      <a:pt x="794" y="786"/>
                    </a:cubicBezTo>
                    <a:cubicBezTo>
                      <a:pt x="1080" y="501"/>
                      <a:pt x="877" y="1"/>
                      <a:pt x="472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5" name="Google Shape;1055;p2"/>
              <p:cNvSpPr/>
              <p:nvPr/>
            </p:nvSpPr>
            <p:spPr>
              <a:xfrm>
                <a:off x="4413050" y="1892025"/>
                <a:ext cx="27100" cy="23150"/>
              </a:xfrm>
              <a:custGeom>
                <a:avLst/>
                <a:gdLst/>
                <a:ahLst/>
                <a:cxnLst/>
                <a:rect l="l" t="t" r="r" b="b"/>
                <a:pathLst>
                  <a:path w="1084" h="926" extrusionOk="0">
                    <a:moveTo>
                      <a:pt x="476" y="1"/>
                    </a:moveTo>
                    <a:cubicBezTo>
                      <a:pt x="226" y="13"/>
                      <a:pt x="24" y="215"/>
                      <a:pt x="24" y="465"/>
                    </a:cubicBezTo>
                    <a:lnTo>
                      <a:pt x="0" y="465"/>
                    </a:lnTo>
                    <a:cubicBezTo>
                      <a:pt x="0" y="739"/>
                      <a:pt x="229" y="925"/>
                      <a:pt x="465" y="925"/>
                    </a:cubicBezTo>
                    <a:cubicBezTo>
                      <a:pt x="579" y="925"/>
                      <a:pt x="693" y="883"/>
                      <a:pt x="786" y="786"/>
                    </a:cubicBezTo>
                    <a:cubicBezTo>
                      <a:pt x="1084" y="501"/>
                      <a:pt x="881" y="1"/>
                      <a:pt x="476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6" name="Google Shape;1056;p2"/>
              <p:cNvSpPr/>
              <p:nvPr/>
            </p:nvSpPr>
            <p:spPr>
              <a:xfrm>
                <a:off x="4413050" y="1822975"/>
                <a:ext cx="27100" cy="23225"/>
              </a:xfrm>
              <a:custGeom>
                <a:avLst/>
                <a:gdLst/>
                <a:ahLst/>
                <a:cxnLst/>
                <a:rect l="l" t="t" r="r" b="b"/>
                <a:pathLst>
                  <a:path w="1084" h="929" extrusionOk="0">
                    <a:moveTo>
                      <a:pt x="476" y="0"/>
                    </a:moveTo>
                    <a:cubicBezTo>
                      <a:pt x="226" y="12"/>
                      <a:pt x="24" y="215"/>
                      <a:pt x="24" y="465"/>
                    </a:cubicBezTo>
                    <a:lnTo>
                      <a:pt x="0" y="465"/>
                    </a:lnTo>
                    <a:cubicBezTo>
                      <a:pt x="0" y="741"/>
                      <a:pt x="233" y="929"/>
                      <a:pt x="473" y="929"/>
                    </a:cubicBezTo>
                    <a:cubicBezTo>
                      <a:pt x="583" y="929"/>
                      <a:pt x="695" y="889"/>
                      <a:pt x="786" y="798"/>
                    </a:cubicBezTo>
                    <a:cubicBezTo>
                      <a:pt x="1084" y="500"/>
                      <a:pt x="881" y="12"/>
                      <a:pt x="476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7" name="Google Shape;1057;p2"/>
              <p:cNvSpPr/>
              <p:nvPr/>
            </p:nvSpPr>
            <p:spPr>
              <a:xfrm>
                <a:off x="4397275" y="1742600"/>
                <a:ext cx="32150" cy="22950"/>
              </a:xfrm>
              <a:custGeom>
                <a:avLst/>
                <a:gdLst/>
                <a:ahLst/>
                <a:cxnLst/>
                <a:rect l="l" t="t" r="r" b="b"/>
                <a:pathLst>
                  <a:path w="1286" h="918" extrusionOk="0">
                    <a:moveTo>
                      <a:pt x="643" y="1"/>
                    </a:moveTo>
                    <a:cubicBezTo>
                      <a:pt x="71" y="1"/>
                      <a:pt x="0" y="906"/>
                      <a:pt x="631" y="918"/>
                    </a:cubicBezTo>
                    <a:lnTo>
                      <a:pt x="655" y="918"/>
                    </a:lnTo>
                    <a:cubicBezTo>
                      <a:pt x="1286" y="906"/>
                      <a:pt x="1214" y="1"/>
                      <a:pt x="64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8" name="Google Shape;1058;p2"/>
              <p:cNvSpPr/>
              <p:nvPr/>
            </p:nvSpPr>
            <p:spPr>
              <a:xfrm>
                <a:off x="4413050" y="1684850"/>
                <a:ext cx="27100" cy="23150"/>
              </a:xfrm>
              <a:custGeom>
                <a:avLst/>
                <a:gdLst/>
                <a:ahLst/>
                <a:cxnLst/>
                <a:rect l="l" t="t" r="r" b="b"/>
                <a:pathLst>
                  <a:path w="1084" h="926" extrusionOk="0">
                    <a:moveTo>
                      <a:pt x="476" y="1"/>
                    </a:moveTo>
                    <a:cubicBezTo>
                      <a:pt x="226" y="13"/>
                      <a:pt x="24" y="215"/>
                      <a:pt x="24" y="453"/>
                    </a:cubicBezTo>
                    <a:lnTo>
                      <a:pt x="0" y="453"/>
                    </a:lnTo>
                    <a:cubicBezTo>
                      <a:pt x="0" y="736"/>
                      <a:pt x="230" y="925"/>
                      <a:pt x="467" y="925"/>
                    </a:cubicBezTo>
                    <a:cubicBezTo>
                      <a:pt x="580" y="925"/>
                      <a:pt x="694" y="883"/>
                      <a:pt x="786" y="787"/>
                    </a:cubicBezTo>
                    <a:cubicBezTo>
                      <a:pt x="1084" y="501"/>
                      <a:pt x="881" y="1"/>
                      <a:pt x="476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9" name="Google Shape;1059;p2"/>
              <p:cNvSpPr/>
              <p:nvPr/>
            </p:nvSpPr>
            <p:spPr>
              <a:xfrm>
                <a:off x="4413050" y="1615800"/>
                <a:ext cx="27100" cy="23025"/>
              </a:xfrm>
              <a:custGeom>
                <a:avLst/>
                <a:gdLst/>
                <a:ahLst/>
                <a:cxnLst/>
                <a:rect l="l" t="t" r="r" b="b"/>
                <a:pathLst>
                  <a:path w="1084" h="921" extrusionOk="0">
                    <a:moveTo>
                      <a:pt x="464" y="1"/>
                    </a:moveTo>
                    <a:cubicBezTo>
                      <a:pt x="214" y="1"/>
                      <a:pt x="24" y="215"/>
                      <a:pt x="24" y="465"/>
                    </a:cubicBezTo>
                    <a:lnTo>
                      <a:pt x="0" y="465"/>
                    </a:lnTo>
                    <a:cubicBezTo>
                      <a:pt x="0" y="739"/>
                      <a:pt x="229" y="920"/>
                      <a:pt x="469" y="920"/>
                    </a:cubicBezTo>
                    <a:cubicBezTo>
                      <a:pt x="584" y="920"/>
                      <a:pt x="702" y="879"/>
                      <a:pt x="798" y="786"/>
                    </a:cubicBezTo>
                    <a:cubicBezTo>
                      <a:pt x="1084" y="489"/>
                      <a:pt x="881" y="1"/>
                      <a:pt x="464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0" name="Google Shape;1060;p2"/>
              <p:cNvSpPr/>
              <p:nvPr/>
            </p:nvSpPr>
            <p:spPr>
              <a:xfrm>
                <a:off x="4413050" y="1546750"/>
                <a:ext cx="27100" cy="23000"/>
              </a:xfrm>
              <a:custGeom>
                <a:avLst/>
                <a:gdLst/>
                <a:ahLst/>
                <a:cxnLst/>
                <a:rect l="l" t="t" r="r" b="b"/>
                <a:pathLst>
                  <a:path w="1084" h="920" extrusionOk="0">
                    <a:moveTo>
                      <a:pt x="464" y="0"/>
                    </a:moveTo>
                    <a:cubicBezTo>
                      <a:pt x="214" y="0"/>
                      <a:pt x="12" y="215"/>
                      <a:pt x="24" y="465"/>
                    </a:cubicBezTo>
                    <a:lnTo>
                      <a:pt x="0" y="465"/>
                    </a:lnTo>
                    <a:cubicBezTo>
                      <a:pt x="0" y="739"/>
                      <a:pt x="229" y="920"/>
                      <a:pt x="469" y="920"/>
                    </a:cubicBezTo>
                    <a:cubicBezTo>
                      <a:pt x="584" y="920"/>
                      <a:pt x="702" y="879"/>
                      <a:pt x="798" y="786"/>
                    </a:cubicBezTo>
                    <a:cubicBezTo>
                      <a:pt x="1084" y="489"/>
                      <a:pt x="881" y="0"/>
                      <a:pt x="464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1" name="Google Shape;1061;p2"/>
              <p:cNvSpPr/>
              <p:nvPr/>
            </p:nvSpPr>
            <p:spPr>
              <a:xfrm>
                <a:off x="4413050" y="1477700"/>
                <a:ext cx="27100" cy="23000"/>
              </a:xfrm>
              <a:custGeom>
                <a:avLst/>
                <a:gdLst/>
                <a:ahLst/>
                <a:cxnLst/>
                <a:rect l="l" t="t" r="r" b="b"/>
                <a:pathLst>
                  <a:path w="1084" h="920" extrusionOk="0">
                    <a:moveTo>
                      <a:pt x="476" y="0"/>
                    </a:moveTo>
                    <a:cubicBezTo>
                      <a:pt x="226" y="0"/>
                      <a:pt x="24" y="203"/>
                      <a:pt x="24" y="453"/>
                    </a:cubicBezTo>
                    <a:lnTo>
                      <a:pt x="0" y="453"/>
                    </a:lnTo>
                    <a:cubicBezTo>
                      <a:pt x="0" y="735"/>
                      <a:pt x="230" y="919"/>
                      <a:pt x="467" y="919"/>
                    </a:cubicBezTo>
                    <a:cubicBezTo>
                      <a:pt x="580" y="919"/>
                      <a:pt x="694" y="878"/>
                      <a:pt x="786" y="786"/>
                    </a:cubicBezTo>
                    <a:cubicBezTo>
                      <a:pt x="1084" y="500"/>
                      <a:pt x="881" y="0"/>
                      <a:pt x="476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2" name="Google Shape;1062;p2"/>
              <p:cNvSpPr/>
              <p:nvPr/>
            </p:nvSpPr>
            <p:spPr>
              <a:xfrm>
                <a:off x="4413050" y="1408625"/>
                <a:ext cx="27100" cy="23025"/>
              </a:xfrm>
              <a:custGeom>
                <a:avLst/>
                <a:gdLst/>
                <a:ahLst/>
                <a:cxnLst/>
                <a:rect l="l" t="t" r="r" b="b"/>
                <a:pathLst>
                  <a:path w="1084" h="921" extrusionOk="0">
                    <a:moveTo>
                      <a:pt x="464" y="1"/>
                    </a:moveTo>
                    <a:cubicBezTo>
                      <a:pt x="214" y="1"/>
                      <a:pt x="12" y="203"/>
                      <a:pt x="24" y="453"/>
                    </a:cubicBezTo>
                    <a:lnTo>
                      <a:pt x="0" y="453"/>
                    </a:lnTo>
                    <a:cubicBezTo>
                      <a:pt x="0" y="736"/>
                      <a:pt x="230" y="920"/>
                      <a:pt x="471" y="920"/>
                    </a:cubicBezTo>
                    <a:cubicBezTo>
                      <a:pt x="585" y="920"/>
                      <a:pt x="702" y="879"/>
                      <a:pt x="798" y="787"/>
                    </a:cubicBezTo>
                    <a:cubicBezTo>
                      <a:pt x="1084" y="489"/>
                      <a:pt x="881" y="1"/>
                      <a:pt x="464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3" name="Google Shape;1063;p2"/>
              <p:cNvSpPr/>
              <p:nvPr/>
            </p:nvSpPr>
            <p:spPr>
              <a:xfrm>
                <a:off x="4413050" y="1339575"/>
                <a:ext cx="27100" cy="22950"/>
              </a:xfrm>
              <a:custGeom>
                <a:avLst/>
                <a:gdLst/>
                <a:ahLst/>
                <a:cxnLst/>
                <a:rect l="l" t="t" r="r" b="b"/>
                <a:pathLst>
                  <a:path w="1084" h="918" extrusionOk="0">
                    <a:moveTo>
                      <a:pt x="476" y="1"/>
                    </a:moveTo>
                    <a:cubicBezTo>
                      <a:pt x="226" y="1"/>
                      <a:pt x="24" y="203"/>
                      <a:pt x="24" y="453"/>
                    </a:cubicBezTo>
                    <a:lnTo>
                      <a:pt x="0" y="453"/>
                    </a:lnTo>
                    <a:cubicBezTo>
                      <a:pt x="0" y="730"/>
                      <a:pt x="233" y="917"/>
                      <a:pt x="473" y="917"/>
                    </a:cubicBezTo>
                    <a:cubicBezTo>
                      <a:pt x="583" y="917"/>
                      <a:pt x="695" y="877"/>
                      <a:pt x="786" y="787"/>
                    </a:cubicBezTo>
                    <a:cubicBezTo>
                      <a:pt x="1084" y="501"/>
                      <a:pt x="881" y="1"/>
                      <a:pt x="476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4" name="Google Shape;1064;p2"/>
              <p:cNvSpPr/>
              <p:nvPr/>
            </p:nvSpPr>
            <p:spPr>
              <a:xfrm>
                <a:off x="4413050" y="1270525"/>
                <a:ext cx="27100" cy="23025"/>
              </a:xfrm>
              <a:custGeom>
                <a:avLst/>
                <a:gdLst/>
                <a:ahLst/>
                <a:cxnLst/>
                <a:rect l="l" t="t" r="r" b="b"/>
                <a:pathLst>
                  <a:path w="1084" h="921" extrusionOk="0">
                    <a:moveTo>
                      <a:pt x="464" y="0"/>
                    </a:moveTo>
                    <a:cubicBezTo>
                      <a:pt x="214" y="0"/>
                      <a:pt x="24" y="215"/>
                      <a:pt x="24" y="465"/>
                    </a:cubicBezTo>
                    <a:lnTo>
                      <a:pt x="0" y="465"/>
                    </a:lnTo>
                    <a:cubicBezTo>
                      <a:pt x="0" y="739"/>
                      <a:pt x="229" y="920"/>
                      <a:pt x="469" y="920"/>
                    </a:cubicBezTo>
                    <a:cubicBezTo>
                      <a:pt x="584" y="920"/>
                      <a:pt x="702" y="879"/>
                      <a:pt x="798" y="786"/>
                    </a:cubicBezTo>
                    <a:cubicBezTo>
                      <a:pt x="1084" y="489"/>
                      <a:pt x="881" y="0"/>
                      <a:pt x="464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5" name="Google Shape;1065;p2"/>
              <p:cNvSpPr/>
              <p:nvPr/>
            </p:nvSpPr>
            <p:spPr>
              <a:xfrm>
                <a:off x="4378500" y="1926550"/>
                <a:ext cx="27125" cy="23150"/>
              </a:xfrm>
              <a:custGeom>
                <a:avLst/>
                <a:gdLst/>
                <a:ahLst/>
                <a:cxnLst/>
                <a:rect l="l" t="t" r="r" b="b"/>
                <a:pathLst>
                  <a:path w="1085" h="926" extrusionOk="0">
                    <a:moveTo>
                      <a:pt x="465" y="1"/>
                    </a:moveTo>
                    <a:cubicBezTo>
                      <a:pt x="215" y="13"/>
                      <a:pt x="13" y="215"/>
                      <a:pt x="25" y="465"/>
                    </a:cubicBezTo>
                    <a:lnTo>
                      <a:pt x="1" y="465"/>
                    </a:lnTo>
                    <a:cubicBezTo>
                      <a:pt x="1" y="739"/>
                      <a:pt x="230" y="926"/>
                      <a:pt x="470" y="926"/>
                    </a:cubicBezTo>
                    <a:cubicBezTo>
                      <a:pt x="585" y="926"/>
                      <a:pt x="702" y="883"/>
                      <a:pt x="799" y="787"/>
                    </a:cubicBezTo>
                    <a:cubicBezTo>
                      <a:pt x="1084" y="501"/>
                      <a:pt x="882" y="1"/>
                      <a:pt x="46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6" name="Google Shape;1066;p2"/>
              <p:cNvSpPr/>
              <p:nvPr/>
            </p:nvSpPr>
            <p:spPr>
              <a:xfrm>
                <a:off x="4378500" y="1857500"/>
                <a:ext cx="27125" cy="23150"/>
              </a:xfrm>
              <a:custGeom>
                <a:avLst/>
                <a:gdLst/>
                <a:ahLst/>
                <a:cxnLst/>
                <a:rect l="l" t="t" r="r" b="b"/>
                <a:pathLst>
                  <a:path w="1085" h="926" extrusionOk="0">
                    <a:moveTo>
                      <a:pt x="477" y="1"/>
                    </a:moveTo>
                    <a:cubicBezTo>
                      <a:pt x="227" y="12"/>
                      <a:pt x="25" y="215"/>
                      <a:pt x="25" y="465"/>
                    </a:cubicBezTo>
                    <a:lnTo>
                      <a:pt x="1" y="465"/>
                    </a:lnTo>
                    <a:cubicBezTo>
                      <a:pt x="1" y="739"/>
                      <a:pt x="230" y="925"/>
                      <a:pt x="466" y="925"/>
                    </a:cubicBezTo>
                    <a:cubicBezTo>
                      <a:pt x="579" y="925"/>
                      <a:pt x="694" y="883"/>
                      <a:pt x="787" y="786"/>
                    </a:cubicBezTo>
                    <a:cubicBezTo>
                      <a:pt x="1084" y="501"/>
                      <a:pt x="882" y="1"/>
                      <a:pt x="477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7" name="Google Shape;1067;p2"/>
              <p:cNvSpPr/>
              <p:nvPr/>
            </p:nvSpPr>
            <p:spPr>
              <a:xfrm>
                <a:off x="4363325" y="1777725"/>
                <a:ext cx="31275" cy="22350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894" extrusionOk="0">
                    <a:moveTo>
                      <a:pt x="620" y="1"/>
                    </a:moveTo>
                    <a:cubicBezTo>
                      <a:pt x="60" y="1"/>
                      <a:pt x="1" y="882"/>
                      <a:pt x="608" y="894"/>
                    </a:cubicBezTo>
                    <a:lnTo>
                      <a:pt x="632" y="894"/>
                    </a:lnTo>
                    <a:cubicBezTo>
                      <a:pt x="1251" y="882"/>
                      <a:pt x="1179" y="1"/>
                      <a:pt x="62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8" name="Google Shape;1068;p2"/>
              <p:cNvSpPr/>
              <p:nvPr/>
            </p:nvSpPr>
            <p:spPr>
              <a:xfrm>
                <a:off x="4378500" y="1719400"/>
                <a:ext cx="27125" cy="23125"/>
              </a:xfrm>
              <a:custGeom>
                <a:avLst/>
                <a:gdLst/>
                <a:ahLst/>
                <a:cxnLst/>
                <a:rect l="l" t="t" r="r" b="b"/>
                <a:pathLst>
                  <a:path w="1085" h="925" extrusionOk="0">
                    <a:moveTo>
                      <a:pt x="465" y="0"/>
                    </a:moveTo>
                    <a:cubicBezTo>
                      <a:pt x="215" y="0"/>
                      <a:pt x="13" y="214"/>
                      <a:pt x="25" y="464"/>
                    </a:cubicBezTo>
                    <a:lnTo>
                      <a:pt x="1" y="464"/>
                    </a:lnTo>
                    <a:cubicBezTo>
                      <a:pt x="1" y="738"/>
                      <a:pt x="230" y="925"/>
                      <a:pt x="470" y="925"/>
                    </a:cubicBezTo>
                    <a:cubicBezTo>
                      <a:pt x="585" y="925"/>
                      <a:pt x="702" y="882"/>
                      <a:pt x="799" y="786"/>
                    </a:cubicBezTo>
                    <a:cubicBezTo>
                      <a:pt x="1084" y="500"/>
                      <a:pt x="882" y="0"/>
                      <a:pt x="46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9" name="Google Shape;1069;p2"/>
              <p:cNvSpPr/>
              <p:nvPr/>
            </p:nvSpPr>
            <p:spPr>
              <a:xfrm>
                <a:off x="4378500" y="1650325"/>
                <a:ext cx="27125" cy="23250"/>
              </a:xfrm>
              <a:custGeom>
                <a:avLst/>
                <a:gdLst/>
                <a:ahLst/>
                <a:cxnLst/>
                <a:rect l="l" t="t" r="r" b="b"/>
                <a:pathLst>
                  <a:path w="1085" h="930" extrusionOk="0">
                    <a:moveTo>
                      <a:pt x="477" y="1"/>
                    </a:moveTo>
                    <a:cubicBezTo>
                      <a:pt x="227" y="13"/>
                      <a:pt x="37" y="215"/>
                      <a:pt x="37" y="453"/>
                    </a:cubicBezTo>
                    <a:lnTo>
                      <a:pt x="1" y="453"/>
                    </a:lnTo>
                    <a:cubicBezTo>
                      <a:pt x="1" y="739"/>
                      <a:pt x="230" y="929"/>
                      <a:pt x="470" y="929"/>
                    </a:cubicBezTo>
                    <a:cubicBezTo>
                      <a:pt x="580" y="929"/>
                      <a:pt x="693" y="889"/>
                      <a:pt x="787" y="799"/>
                    </a:cubicBezTo>
                    <a:cubicBezTo>
                      <a:pt x="1084" y="513"/>
                      <a:pt x="882" y="13"/>
                      <a:pt x="477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0" name="Google Shape;1070;p2"/>
              <p:cNvSpPr/>
              <p:nvPr/>
            </p:nvSpPr>
            <p:spPr>
              <a:xfrm>
                <a:off x="4378500" y="1581275"/>
                <a:ext cx="27125" cy="23025"/>
              </a:xfrm>
              <a:custGeom>
                <a:avLst/>
                <a:gdLst/>
                <a:ahLst/>
                <a:cxnLst/>
                <a:rect l="l" t="t" r="r" b="b"/>
                <a:pathLst>
                  <a:path w="1085" h="921" extrusionOk="0">
                    <a:moveTo>
                      <a:pt x="465" y="1"/>
                    </a:moveTo>
                    <a:cubicBezTo>
                      <a:pt x="215" y="1"/>
                      <a:pt x="13" y="203"/>
                      <a:pt x="25" y="465"/>
                    </a:cubicBezTo>
                    <a:lnTo>
                      <a:pt x="1" y="465"/>
                    </a:lnTo>
                    <a:cubicBezTo>
                      <a:pt x="1" y="739"/>
                      <a:pt x="230" y="920"/>
                      <a:pt x="470" y="920"/>
                    </a:cubicBezTo>
                    <a:cubicBezTo>
                      <a:pt x="585" y="920"/>
                      <a:pt x="702" y="879"/>
                      <a:pt x="799" y="786"/>
                    </a:cubicBezTo>
                    <a:cubicBezTo>
                      <a:pt x="1084" y="489"/>
                      <a:pt x="882" y="1"/>
                      <a:pt x="46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1" name="Google Shape;1071;p2"/>
              <p:cNvSpPr/>
              <p:nvPr/>
            </p:nvSpPr>
            <p:spPr>
              <a:xfrm>
                <a:off x="4378500" y="1512225"/>
                <a:ext cx="27125" cy="23000"/>
              </a:xfrm>
              <a:custGeom>
                <a:avLst/>
                <a:gdLst/>
                <a:ahLst/>
                <a:cxnLst/>
                <a:rect l="l" t="t" r="r" b="b"/>
                <a:pathLst>
                  <a:path w="1085" h="920" extrusionOk="0">
                    <a:moveTo>
                      <a:pt x="477" y="0"/>
                    </a:moveTo>
                    <a:cubicBezTo>
                      <a:pt x="227" y="0"/>
                      <a:pt x="25" y="203"/>
                      <a:pt x="25" y="453"/>
                    </a:cubicBezTo>
                    <a:lnTo>
                      <a:pt x="1" y="453"/>
                    </a:lnTo>
                    <a:cubicBezTo>
                      <a:pt x="1" y="735"/>
                      <a:pt x="231" y="919"/>
                      <a:pt x="468" y="919"/>
                    </a:cubicBezTo>
                    <a:cubicBezTo>
                      <a:pt x="581" y="919"/>
                      <a:pt x="695" y="878"/>
                      <a:pt x="787" y="786"/>
                    </a:cubicBezTo>
                    <a:cubicBezTo>
                      <a:pt x="1084" y="500"/>
                      <a:pt x="882" y="0"/>
                      <a:pt x="47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2" name="Google Shape;1072;p2"/>
              <p:cNvSpPr/>
              <p:nvPr/>
            </p:nvSpPr>
            <p:spPr>
              <a:xfrm>
                <a:off x="4378500" y="1443150"/>
                <a:ext cx="27050" cy="23025"/>
              </a:xfrm>
              <a:custGeom>
                <a:avLst/>
                <a:gdLst/>
                <a:ahLst/>
                <a:cxnLst/>
                <a:rect l="l" t="t" r="r" b="b"/>
                <a:pathLst>
                  <a:path w="1082" h="921" extrusionOk="0">
                    <a:moveTo>
                      <a:pt x="480" y="1"/>
                    </a:moveTo>
                    <a:cubicBezTo>
                      <a:pt x="475" y="1"/>
                      <a:pt x="470" y="1"/>
                      <a:pt x="465" y="1"/>
                    </a:cubicBezTo>
                    <a:cubicBezTo>
                      <a:pt x="215" y="1"/>
                      <a:pt x="25" y="203"/>
                      <a:pt x="25" y="454"/>
                    </a:cubicBezTo>
                    <a:lnTo>
                      <a:pt x="1" y="454"/>
                    </a:lnTo>
                    <a:cubicBezTo>
                      <a:pt x="1" y="736"/>
                      <a:pt x="231" y="920"/>
                      <a:pt x="472" y="920"/>
                    </a:cubicBezTo>
                    <a:cubicBezTo>
                      <a:pt x="586" y="920"/>
                      <a:pt x="703" y="879"/>
                      <a:pt x="799" y="787"/>
                    </a:cubicBezTo>
                    <a:cubicBezTo>
                      <a:pt x="1081" y="493"/>
                      <a:pt x="887" y="1"/>
                      <a:pt x="48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3" name="Google Shape;1073;p2"/>
              <p:cNvSpPr/>
              <p:nvPr/>
            </p:nvSpPr>
            <p:spPr>
              <a:xfrm>
                <a:off x="4378500" y="1374100"/>
                <a:ext cx="27125" cy="23000"/>
              </a:xfrm>
              <a:custGeom>
                <a:avLst/>
                <a:gdLst/>
                <a:ahLst/>
                <a:cxnLst/>
                <a:rect l="l" t="t" r="r" b="b"/>
                <a:pathLst>
                  <a:path w="1085" h="920" extrusionOk="0">
                    <a:moveTo>
                      <a:pt x="465" y="1"/>
                    </a:moveTo>
                    <a:cubicBezTo>
                      <a:pt x="215" y="1"/>
                      <a:pt x="13" y="215"/>
                      <a:pt x="25" y="465"/>
                    </a:cubicBezTo>
                    <a:lnTo>
                      <a:pt x="1" y="453"/>
                    </a:lnTo>
                    <a:lnTo>
                      <a:pt x="1" y="453"/>
                    </a:lnTo>
                    <a:cubicBezTo>
                      <a:pt x="1" y="736"/>
                      <a:pt x="231" y="920"/>
                      <a:pt x="472" y="920"/>
                    </a:cubicBezTo>
                    <a:cubicBezTo>
                      <a:pt x="586" y="920"/>
                      <a:pt x="703" y="879"/>
                      <a:pt x="799" y="787"/>
                    </a:cubicBezTo>
                    <a:cubicBezTo>
                      <a:pt x="1084" y="489"/>
                      <a:pt x="882" y="1"/>
                      <a:pt x="46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4" name="Google Shape;1074;p2"/>
              <p:cNvSpPr/>
              <p:nvPr/>
            </p:nvSpPr>
            <p:spPr>
              <a:xfrm>
                <a:off x="4378500" y="1305050"/>
                <a:ext cx="27125" cy="22950"/>
              </a:xfrm>
              <a:custGeom>
                <a:avLst/>
                <a:gdLst/>
                <a:ahLst/>
                <a:cxnLst/>
                <a:rect l="l" t="t" r="r" b="b"/>
                <a:pathLst>
                  <a:path w="1085" h="918" extrusionOk="0">
                    <a:moveTo>
                      <a:pt x="477" y="1"/>
                    </a:moveTo>
                    <a:cubicBezTo>
                      <a:pt x="227" y="1"/>
                      <a:pt x="25" y="203"/>
                      <a:pt x="25" y="453"/>
                    </a:cubicBezTo>
                    <a:lnTo>
                      <a:pt x="1" y="453"/>
                    </a:lnTo>
                    <a:cubicBezTo>
                      <a:pt x="1" y="730"/>
                      <a:pt x="234" y="917"/>
                      <a:pt x="473" y="917"/>
                    </a:cubicBezTo>
                    <a:cubicBezTo>
                      <a:pt x="584" y="917"/>
                      <a:pt x="696" y="877"/>
                      <a:pt x="787" y="786"/>
                    </a:cubicBezTo>
                    <a:cubicBezTo>
                      <a:pt x="1084" y="501"/>
                      <a:pt x="882" y="1"/>
                      <a:pt x="477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5" name="Google Shape;1075;p2"/>
              <p:cNvSpPr/>
              <p:nvPr/>
            </p:nvSpPr>
            <p:spPr>
              <a:xfrm>
                <a:off x="4344575" y="1960800"/>
                <a:ext cx="26825" cy="23000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920" extrusionOk="0">
                    <a:moveTo>
                      <a:pt x="465" y="0"/>
                    </a:moveTo>
                    <a:cubicBezTo>
                      <a:pt x="203" y="0"/>
                      <a:pt x="1" y="191"/>
                      <a:pt x="1" y="441"/>
                    </a:cubicBezTo>
                    <a:lnTo>
                      <a:pt x="1" y="464"/>
                    </a:lnTo>
                    <a:cubicBezTo>
                      <a:pt x="1" y="738"/>
                      <a:pt x="224" y="920"/>
                      <a:pt x="461" y="920"/>
                    </a:cubicBezTo>
                    <a:cubicBezTo>
                      <a:pt x="574" y="920"/>
                      <a:pt x="690" y="878"/>
                      <a:pt x="786" y="786"/>
                    </a:cubicBezTo>
                    <a:cubicBezTo>
                      <a:pt x="1072" y="500"/>
                      <a:pt x="870" y="0"/>
                      <a:pt x="46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6" name="Google Shape;1076;p2"/>
              <p:cNvSpPr/>
              <p:nvPr/>
            </p:nvSpPr>
            <p:spPr>
              <a:xfrm>
                <a:off x="4344375" y="1891725"/>
                <a:ext cx="27025" cy="23000"/>
              </a:xfrm>
              <a:custGeom>
                <a:avLst/>
                <a:gdLst/>
                <a:ahLst/>
                <a:cxnLst/>
                <a:rect l="l" t="t" r="r" b="b"/>
                <a:pathLst>
                  <a:path w="1081" h="920" extrusionOk="0">
                    <a:moveTo>
                      <a:pt x="473" y="1"/>
                    </a:moveTo>
                    <a:cubicBezTo>
                      <a:pt x="211" y="1"/>
                      <a:pt x="9" y="203"/>
                      <a:pt x="9" y="465"/>
                    </a:cubicBezTo>
                    <a:lnTo>
                      <a:pt x="9" y="453"/>
                    </a:lnTo>
                    <a:lnTo>
                      <a:pt x="9" y="453"/>
                    </a:lnTo>
                    <a:cubicBezTo>
                      <a:pt x="1" y="736"/>
                      <a:pt x="228" y="920"/>
                      <a:pt x="468" y="920"/>
                    </a:cubicBezTo>
                    <a:cubicBezTo>
                      <a:pt x="582" y="920"/>
                      <a:pt x="699" y="878"/>
                      <a:pt x="794" y="787"/>
                    </a:cubicBezTo>
                    <a:cubicBezTo>
                      <a:pt x="1080" y="501"/>
                      <a:pt x="878" y="1"/>
                      <a:pt x="47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7" name="Google Shape;1077;p2"/>
              <p:cNvSpPr/>
              <p:nvPr/>
            </p:nvSpPr>
            <p:spPr>
              <a:xfrm>
                <a:off x="4343475" y="1823725"/>
                <a:ext cx="24050" cy="23425"/>
              </a:xfrm>
              <a:custGeom>
                <a:avLst/>
                <a:gdLst/>
                <a:ahLst/>
                <a:cxnLst/>
                <a:rect l="l" t="t" r="r" b="b"/>
                <a:pathLst>
                  <a:path w="962" h="937" extrusionOk="0">
                    <a:moveTo>
                      <a:pt x="499" y="0"/>
                    </a:moveTo>
                    <a:cubicBezTo>
                      <a:pt x="283" y="0"/>
                      <a:pt x="68" y="137"/>
                      <a:pt x="45" y="411"/>
                    </a:cubicBezTo>
                    <a:cubicBezTo>
                      <a:pt x="0" y="753"/>
                      <a:pt x="253" y="937"/>
                      <a:pt x="504" y="937"/>
                    </a:cubicBezTo>
                    <a:cubicBezTo>
                      <a:pt x="725" y="937"/>
                      <a:pt x="945" y="795"/>
                      <a:pt x="961" y="494"/>
                    </a:cubicBezTo>
                    <a:cubicBezTo>
                      <a:pt x="961" y="470"/>
                      <a:pt x="961" y="447"/>
                      <a:pt x="961" y="411"/>
                    </a:cubicBezTo>
                    <a:cubicBezTo>
                      <a:pt x="932" y="137"/>
                      <a:pt x="714" y="0"/>
                      <a:pt x="49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8" name="Google Shape;1078;p2"/>
              <p:cNvSpPr/>
              <p:nvPr/>
            </p:nvSpPr>
            <p:spPr>
              <a:xfrm>
                <a:off x="4344575" y="1755200"/>
                <a:ext cx="19375" cy="19600"/>
              </a:xfrm>
              <a:custGeom>
                <a:avLst/>
                <a:gdLst/>
                <a:ahLst/>
                <a:cxnLst/>
                <a:rect l="l" t="t" r="r" b="b"/>
                <a:pathLst>
                  <a:path w="775" h="784" extrusionOk="0">
                    <a:moveTo>
                      <a:pt x="358" y="0"/>
                    </a:moveTo>
                    <a:cubicBezTo>
                      <a:pt x="175" y="0"/>
                      <a:pt x="1" y="119"/>
                      <a:pt x="1" y="390"/>
                    </a:cubicBezTo>
                    <a:cubicBezTo>
                      <a:pt x="1" y="663"/>
                      <a:pt x="177" y="783"/>
                      <a:pt x="361" y="783"/>
                    </a:cubicBezTo>
                    <a:cubicBezTo>
                      <a:pt x="563" y="783"/>
                      <a:pt x="775" y="639"/>
                      <a:pt x="775" y="390"/>
                    </a:cubicBezTo>
                    <a:cubicBezTo>
                      <a:pt x="775" y="146"/>
                      <a:pt x="561" y="0"/>
                      <a:pt x="35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9" name="Google Shape;1079;p2"/>
              <p:cNvSpPr/>
              <p:nvPr/>
            </p:nvSpPr>
            <p:spPr>
              <a:xfrm>
                <a:off x="4343475" y="1685600"/>
                <a:ext cx="24050" cy="23350"/>
              </a:xfrm>
              <a:custGeom>
                <a:avLst/>
                <a:gdLst/>
                <a:ahLst/>
                <a:cxnLst/>
                <a:rect l="l" t="t" r="r" b="b"/>
                <a:pathLst>
                  <a:path w="962" h="934" extrusionOk="0">
                    <a:moveTo>
                      <a:pt x="499" y="1"/>
                    </a:moveTo>
                    <a:cubicBezTo>
                      <a:pt x="283" y="1"/>
                      <a:pt x="68" y="138"/>
                      <a:pt x="45" y="411"/>
                    </a:cubicBezTo>
                    <a:cubicBezTo>
                      <a:pt x="0" y="749"/>
                      <a:pt x="255" y="933"/>
                      <a:pt x="508" y="933"/>
                    </a:cubicBezTo>
                    <a:cubicBezTo>
                      <a:pt x="727" y="933"/>
                      <a:pt x="945" y="794"/>
                      <a:pt x="961" y="495"/>
                    </a:cubicBezTo>
                    <a:cubicBezTo>
                      <a:pt x="961" y="471"/>
                      <a:pt x="961" y="435"/>
                      <a:pt x="961" y="411"/>
                    </a:cubicBezTo>
                    <a:cubicBezTo>
                      <a:pt x="932" y="138"/>
                      <a:pt x="714" y="1"/>
                      <a:pt x="499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0" name="Google Shape;1080;p2"/>
              <p:cNvSpPr/>
              <p:nvPr/>
            </p:nvSpPr>
            <p:spPr>
              <a:xfrm>
                <a:off x="4344575" y="1615200"/>
                <a:ext cx="26825" cy="23300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932" extrusionOk="0">
                    <a:moveTo>
                      <a:pt x="465" y="1"/>
                    </a:moveTo>
                    <a:cubicBezTo>
                      <a:pt x="203" y="1"/>
                      <a:pt x="1" y="215"/>
                      <a:pt x="1" y="465"/>
                    </a:cubicBezTo>
                    <a:cubicBezTo>
                      <a:pt x="1" y="748"/>
                      <a:pt x="225" y="932"/>
                      <a:pt x="463" y="932"/>
                    </a:cubicBezTo>
                    <a:cubicBezTo>
                      <a:pt x="575" y="932"/>
                      <a:pt x="691" y="891"/>
                      <a:pt x="786" y="799"/>
                    </a:cubicBezTo>
                    <a:cubicBezTo>
                      <a:pt x="1072" y="501"/>
                      <a:pt x="870" y="1"/>
                      <a:pt x="46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1" name="Google Shape;1081;p2"/>
              <p:cNvSpPr/>
              <p:nvPr/>
            </p:nvSpPr>
            <p:spPr>
              <a:xfrm>
                <a:off x="4344575" y="1546150"/>
                <a:ext cx="26825" cy="23225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929" extrusionOk="0">
                    <a:moveTo>
                      <a:pt x="465" y="1"/>
                    </a:moveTo>
                    <a:cubicBezTo>
                      <a:pt x="203" y="1"/>
                      <a:pt x="1" y="203"/>
                      <a:pt x="1" y="465"/>
                    </a:cubicBezTo>
                    <a:cubicBezTo>
                      <a:pt x="1" y="745"/>
                      <a:pt x="226" y="928"/>
                      <a:pt x="461" y="928"/>
                    </a:cubicBezTo>
                    <a:cubicBezTo>
                      <a:pt x="576" y="928"/>
                      <a:pt x="693" y="884"/>
                      <a:pt x="786" y="786"/>
                    </a:cubicBezTo>
                    <a:cubicBezTo>
                      <a:pt x="1072" y="501"/>
                      <a:pt x="870" y="1"/>
                      <a:pt x="46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2" name="Google Shape;1082;p2"/>
              <p:cNvSpPr/>
              <p:nvPr/>
            </p:nvSpPr>
            <p:spPr>
              <a:xfrm>
                <a:off x="4344100" y="1478225"/>
                <a:ext cx="23425" cy="22775"/>
              </a:xfrm>
              <a:custGeom>
                <a:avLst/>
                <a:gdLst/>
                <a:ahLst/>
                <a:cxnLst/>
                <a:rect l="l" t="t" r="r" b="b"/>
                <a:pathLst>
                  <a:path w="937" h="911" extrusionOk="0">
                    <a:moveTo>
                      <a:pt x="474" y="0"/>
                    </a:moveTo>
                    <a:cubicBezTo>
                      <a:pt x="258" y="0"/>
                      <a:pt x="43" y="140"/>
                      <a:pt x="20" y="420"/>
                    </a:cubicBezTo>
                    <a:cubicBezTo>
                      <a:pt x="1" y="738"/>
                      <a:pt x="244" y="910"/>
                      <a:pt x="485" y="910"/>
                    </a:cubicBezTo>
                    <a:cubicBezTo>
                      <a:pt x="695" y="910"/>
                      <a:pt x="903" y="780"/>
                      <a:pt x="936" y="503"/>
                    </a:cubicBezTo>
                    <a:cubicBezTo>
                      <a:pt x="936" y="479"/>
                      <a:pt x="936" y="444"/>
                      <a:pt x="936" y="420"/>
                    </a:cubicBezTo>
                    <a:cubicBezTo>
                      <a:pt x="907" y="140"/>
                      <a:pt x="689" y="0"/>
                      <a:pt x="474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3" name="Google Shape;1083;p2"/>
              <p:cNvSpPr/>
              <p:nvPr/>
            </p:nvSpPr>
            <p:spPr>
              <a:xfrm>
                <a:off x="4344575" y="1408050"/>
                <a:ext cx="26825" cy="23200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928" extrusionOk="0">
                    <a:moveTo>
                      <a:pt x="465" y="0"/>
                    </a:moveTo>
                    <a:cubicBezTo>
                      <a:pt x="203" y="0"/>
                      <a:pt x="1" y="203"/>
                      <a:pt x="1" y="453"/>
                    </a:cubicBezTo>
                    <a:lnTo>
                      <a:pt x="1" y="464"/>
                    </a:lnTo>
                    <a:cubicBezTo>
                      <a:pt x="1" y="744"/>
                      <a:pt x="221" y="928"/>
                      <a:pt x="456" y="928"/>
                    </a:cubicBezTo>
                    <a:cubicBezTo>
                      <a:pt x="570" y="928"/>
                      <a:pt x="689" y="884"/>
                      <a:pt x="786" y="786"/>
                    </a:cubicBezTo>
                    <a:cubicBezTo>
                      <a:pt x="1072" y="500"/>
                      <a:pt x="870" y="0"/>
                      <a:pt x="46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4" name="Google Shape;1084;p2"/>
              <p:cNvSpPr/>
              <p:nvPr/>
            </p:nvSpPr>
            <p:spPr>
              <a:xfrm>
                <a:off x="4344375" y="1338975"/>
                <a:ext cx="27025" cy="23250"/>
              </a:xfrm>
              <a:custGeom>
                <a:avLst/>
                <a:gdLst/>
                <a:ahLst/>
                <a:cxnLst/>
                <a:rect l="l" t="t" r="r" b="b"/>
                <a:pathLst>
                  <a:path w="1081" h="930" extrusionOk="0">
                    <a:moveTo>
                      <a:pt x="473" y="1"/>
                    </a:moveTo>
                    <a:cubicBezTo>
                      <a:pt x="211" y="1"/>
                      <a:pt x="9" y="215"/>
                      <a:pt x="9" y="465"/>
                    </a:cubicBezTo>
                    <a:cubicBezTo>
                      <a:pt x="0" y="742"/>
                      <a:pt x="231" y="929"/>
                      <a:pt x="473" y="929"/>
                    </a:cubicBezTo>
                    <a:cubicBezTo>
                      <a:pt x="586" y="929"/>
                      <a:pt x="700" y="889"/>
                      <a:pt x="794" y="799"/>
                    </a:cubicBezTo>
                    <a:cubicBezTo>
                      <a:pt x="1080" y="501"/>
                      <a:pt x="878" y="1"/>
                      <a:pt x="47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5" name="Google Shape;1085;p2"/>
              <p:cNvSpPr/>
              <p:nvPr/>
            </p:nvSpPr>
            <p:spPr>
              <a:xfrm>
                <a:off x="4344275" y="1273200"/>
                <a:ext cx="23550" cy="20200"/>
              </a:xfrm>
              <a:custGeom>
                <a:avLst/>
                <a:gdLst/>
                <a:ahLst/>
                <a:cxnLst/>
                <a:rect l="l" t="t" r="r" b="b"/>
                <a:pathLst>
                  <a:path w="942" h="808" extrusionOk="0">
                    <a:moveTo>
                      <a:pt x="787" y="1"/>
                    </a:moveTo>
                    <a:lnTo>
                      <a:pt x="465" y="48"/>
                    </a:lnTo>
                    <a:lnTo>
                      <a:pt x="72" y="108"/>
                    </a:lnTo>
                    <a:cubicBezTo>
                      <a:pt x="36" y="167"/>
                      <a:pt x="13" y="251"/>
                      <a:pt x="13" y="334"/>
                    </a:cubicBezTo>
                    <a:cubicBezTo>
                      <a:pt x="0" y="647"/>
                      <a:pt x="237" y="808"/>
                      <a:pt x="473" y="808"/>
                    </a:cubicBezTo>
                    <a:cubicBezTo>
                      <a:pt x="696" y="808"/>
                      <a:pt x="918" y="664"/>
                      <a:pt x="929" y="370"/>
                    </a:cubicBezTo>
                    <a:cubicBezTo>
                      <a:pt x="941" y="227"/>
                      <a:pt x="882" y="96"/>
                      <a:pt x="787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6" name="Google Shape;1086;p2"/>
              <p:cNvSpPr/>
              <p:nvPr/>
            </p:nvSpPr>
            <p:spPr>
              <a:xfrm>
                <a:off x="4310050" y="1995025"/>
                <a:ext cx="26825" cy="23150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926" extrusionOk="0">
                    <a:moveTo>
                      <a:pt x="465" y="0"/>
                    </a:moveTo>
                    <a:cubicBezTo>
                      <a:pt x="203" y="0"/>
                      <a:pt x="1" y="203"/>
                      <a:pt x="1" y="465"/>
                    </a:cubicBezTo>
                    <a:cubicBezTo>
                      <a:pt x="1" y="738"/>
                      <a:pt x="224" y="925"/>
                      <a:pt x="461" y="925"/>
                    </a:cubicBezTo>
                    <a:cubicBezTo>
                      <a:pt x="574" y="925"/>
                      <a:pt x="690" y="882"/>
                      <a:pt x="786" y="786"/>
                    </a:cubicBezTo>
                    <a:cubicBezTo>
                      <a:pt x="1072" y="500"/>
                      <a:pt x="870" y="0"/>
                      <a:pt x="46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7" name="Google Shape;1087;p2"/>
              <p:cNvSpPr/>
              <p:nvPr/>
            </p:nvSpPr>
            <p:spPr>
              <a:xfrm>
                <a:off x="4310050" y="1927575"/>
                <a:ext cx="19675" cy="19875"/>
              </a:xfrm>
              <a:custGeom>
                <a:avLst/>
                <a:gdLst/>
                <a:ahLst/>
                <a:cxnLst/>
                <a:rect l="l" t="t" r="r" b="b"/>
                <a:pathLst>
                  <a:path w="787" h="795" extrusionOk="0">
                    <a:moveTo>
                      <a:pt x="367" y="1"/>
                    </a:moveTo>
                    <a:cubicBezTo>
                      <a:pt x="180" y="1"/>
                      <a:pt x="1" y="121"/>
                      <a:pt x="1" y="388"/>
                    </a:cubicBezTo>
                    <a:cubicBezTo>
                      <a:pt x="1" y="392"/>
                      <a:pt x="1" y="396"/>
                      <a:pt x="1" y="400"/>
                    </a:cubicBezTo>
                    <a:cubicBezTo>
                      <a:pt x="1" y="673"/>
                      <a:pt x="180" y="794"/>
                      <a:pt x="367" y="794"/>
                    </a:cubicBezTo>
                    <a:cubicBezTo>
                      <a:pt x="572" y="794"/>
                      <a:pt x="786" y="649"/>
                      <a:pt x="786" y="400"/>
                    </a:cubicBezTo>
                    <a:cubicBezTo>
                      <a:pt x="786" y="145"/>
                      <a:pt x="572" y="1"/>
                      <a:pt x="367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8" name="Google Shape;1088;p2"/>
              <p:cNvSpPr/>
              <p:nvPr/>
            </p:nvSpPr>
            <p:spPr>
              <a:xfrm>
                <a:off x="4309850" y="1856900"/>
                <a:ext cx="27025" cy="23250"/>
              </a:xfrm>
              <a:custGeom>
                <a:avLst/>
                <a:gdLst/>
                <a:ahLst/>
                <a:cxnLst/>
                <a:rect l="l" t="t" r="r" b="b"/>
                <a:pathLst>
                  <a:path w="1081" h="930" extrusionOk="0">
                    <a:moveTo>
                      <a:pt x="473" y="1"/>
                    </a:moveTo>
                    <a:cubicBezTo>
                      <a:pt x="211" y="1"/>
                      <a:pt x="9" y="215"/>
                      <a:pt x="9" y="465"/>
                    </a:cubicBezTo>
                    <a:cubicBezTo>
                      <a:pt x="0" y="742"/>
                      <a:pt x="231" y="929"/>
                      <a:pt x="473" y="929"/>
                    </a:cubicBezTo>
                    <a:cubicBezTo>
                      <a:pt x="585" y="929"/>
                      <a:pt x="700" y="889"/>
                      <a:pt x="794" y="798"/>
                    </a:cubicBezTo>
                    <a:cubicBezTo>
                      <a:pt x="1080" y="501"/>
                      <a:pt x="878" y="13"/>
                      <a:pt x="47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9" name="Google Shape;1089;p2"/>
              <p:cNvSpPr/>
              <p:nvPr/>
            </p:nvSpPr>
            <p:spPr>
              <a:xfrm>
                <a:off x="4310050" y="1787850"/>
                <a:ext cx="26825" cy="23150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926" extrusionOk="0">
                    <a:moveTo>
                      <a:pt x="465" y="0"/>
                    </a:moveTo>
                    <a:cubicBezTo>
                      <a:pt x="203" y="0"/>
                      <a:pt x="1" y="203"/>
                      <a:pt x="1" y="465"/>
                    </a:cubicBezTo>
                    <a:cubicBezTo>
                      <a:pt x="1" y="739"/>
                      <a:pt x="224" y="925"/>
                      <a:pt x="461" y="925"/>
                    </a:cubicBezTo>
                    <a:cubicBezTo>
                      <a:pt x="574" y="925"/>
                      <a:pt x="690" y="883"/>
                      <a:pt x="786" y="786"/>
                    </a:cubicBezTo>
                    <a:cubicBezTo>
                      <a:pt x="1072" y="501"/>
                      <a:pt x="870" y="0"/>
                      <a:pt x="46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0" name="Google Shape;1090;p2"/>
              <p:cNvSpPr/>
              <p:nvPr/>
            </p:nvSpPr>
            <p:spPr>
              <a:xfrm>
                <a:off x="4310050" y="1720250"/>
                <a:ext cx="19675" cy="19875"/>
              </a:xfrm>
              <a:custGeom>
                <a:avLst/>
                <a:gdLst/>
                <a:ahLst/>
                <a:cxnLst/>
                <a:rect l="l" t="t" r="r" b="b"/>
                <a:pathLst>
                  <a:path w="787" h="795" extrusionOk="0">
                    <a:moveTo>
                      <a:pt x="367" y="1"/>
                    </a:moveTo>
                    <a:cubicBezTo>
                      <a:pt x="180" y="1"/>
                      <a:pt x="1" y="122"/>
                      <a:pt x="1" y="395"/>
                    </a:cubicBezTo>
                    <a:cubicBezTo>
                      <a:pt x="1" y="399"/>
                      <a:pt x="1" y="403"/>
                      <a:pt x="1" y="407"/>
                    </a:cubicBezTo>
                    <a:cubicBezTo>
                      <a:pt x="1" y="674"/>
                      <a:pt x="180" y="794"/>
                      <a:pt x="367" y="794"/>
                    </a:cubicBezTo>
                    <a:cubicBezTo>
                      <a:pt x="572" y="794"/>
                      <a:pt x="786" y="650"/>
                      <a:pt x="786" y="395"/>
                    </a:cubicBezTo>
                    <a:cubicBezTo>
                      <a:pt x="786" y="146"/>
                      <a:pt x="572" y="1"/>
                      <a:pt x="367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1" name="Google Shape;1091;p2"/>
              <p:cNvSpPr/>
              <p:nvPr/>
            </p:nvSpPr>
            <p:spPr>
              <a:xfrm>
                <a:off x="4310050" y="1649725"/>
                <a:ext cx="26825" cy="23150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926" extrusionOk="0">
                    <a:moveTo>
                      <a:pt x="465" y="1"/>
                    </a:moveTo>
                    <a:cubicBezTo>
                      <a:pt x="203" y="1"/>
                      <a:pt x="1" y="203"/>
                      <a:pt x="1" y="465"/>
                    </a:cubicBezTo>
                    <a:cubicBezTo>
                      <a:pt x="1" y="739"/>
                      <a:pt x="224" y="926"/>
                      <a:pt x="461" y="926"/>
                    </a:cubicBezTo>
                    <a:cubicBezTo>
                      <a:pt x="574" y="926"/>
                      <a:pt x="690" y="883"/>
                      <a:pt x="786" y="787"/>
                    </a:cubicBezTo>
                    <a:cubicBezTo>
                      <a:pt x="1072" y="501"/>
                      <a:pt x="870" y="1"/>
                      <a:pt x="46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2" name="Google Shape;1092;p2"/>
              <p:cNvSpPr/>
              <p:nvPr/>
            </p:nvSpPr>
            <p:spPr>
              <a:xfrm>
                <a:off x="4310050" y="1580675"/>
                <a:ext cx="26825" cy="23025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921" extrusionOk="0">
                    <a:moveTo>
                      <a:pt x="465" y="1"/>
                    </a:moveTo>
                    <a:cubicBezTo>
                      <a:pt x="203" y="1"/>
                      <a:pt x="1" y="203"/>
                      <a:pt x="1" y="453"/>
                    </a:cubicBezTo>
                    <a:cubicBezTo>
                      <a:pt x="1" y="457"/>
                      <a:pt x="1" y="461"/>
                      <a:pt x="1" y="465"/>
                    </a:cubicBezTo>
                    <a:cubicBezTo>
                      <a:pt x="1" y="739"/>
                      <a:pt x="224" y="920"/>
                      <a:pt x="461" y="920"/>
                    </a:cubicBezTo>
                    <a:cubicBezTo>
                      <a:pt x="574" y="920"/>
                      <a:pt x="690" y="879"/>
                      <a:pt x="786" y="787"/>
                    </a:cubicBezTo>
                    <a:cubicBezTo>
                      <a:pt x="1072" y="489"/>
                      <a:pt x="870" y="1"/>
                      <a:pt x="46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3" name="Google Shape;1093;p2"/>
              <p:cNvSpPr/>
              <p:nvPr/>
            </p:nvSpPr>
            <p:spPr>
              <a:xfrm>
                <a:off x="4310050" y="1511625"/>
                <a:ext cx="26825" cy="23000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920" extrusionOk="0">
                    <a:moveTo>
                      <a:pt x="465" y="1"/>
                    </a:moveTo>
                    <a:cubicBezTo>
                      <a:pt x="205" y="1"/>
                      <a:pt x="4" y="200"/>
                      <a:pt x="1" y="459"/>
                    </a:cubicBezTo>
                    <a:lnTo>
                      <a:pt x="1" y="459"/>
                    </a:lnTo>
                    <a:cubicBezTo>
                      <a:pt x="1" y="457"/>
                      <a:pt x="1" y="455"/>
                      <a:pt x="1" y="453"/>
                    </a:cubicBezTo>
                    <a:lnTo>
                      <a:pt x="1" y="465"/>
                    </a:lnTo>
                    <a:cubicBezTo>
                      <a:pt x="1" y="463"/>
                      <a:pt x="1" y="461"/>
                      <a:pt x="1" y="459"/>
                    </a:cubicBezTo>
                    <a:lnTo>
                      <a:pt x="1" y="459"/>
                    </a:lnTo>
                    <a:cubicBezTo>
                      <a:pt x="4" y="738"/>
                      <a:pt x="227" y="920"/>
                      <a:pt x="462" y="920"/>
                    </a:cubicBezTo>
                    <a:cubicBezTo>
                      <a:pt x="575" y="920"/>
                      <a:pt x="691" y="878"/>
                      <a:pt x="786" y="786"/>
                    </a:cubicBezTo>
                    <a:cubicBezTo>
                      <a:pt x="1072" y="501"/>
                      <a:pt x="870" y="1"/>
                      <a:pt x="46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4" name="Google Shape;1094;p2"/>
              <p:cNvSpPr/>
              <p:nvPr/>
            </p:nvSpPr>
            <p:spPr>
              <a:xfrm>
                <a:off x="4310050" y="1442575"/>
                <a:ext cx="26825" cy="23000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920" extrusionOk="0">
                    <a:moveTo>
                      <a:pt x="465" y="0"/>
                    </a:moveTo>
                    <a:cubicBezTo>
                      <a:pt x="203" y="0"/>
                      <a:pt x="1" y="203"/>
                      <a:pt x="1" y="453"/>
                    </a:cubicBezTo>
                    <a:cubicBezTo>
                      <a:pt x="1" y="735"/>
                      <a:pt x="225" y="919"/>
                      <a:pt x="462" y="919"/>
                    </a:cubicBezTo>
                    <a:cubicBezTo>
                      <a:pt x="575" y="919"/>
                      <a:pt x="691" y="878"/>
                      <a:pt x="786" y="786"/>
                    </a:cubicBezTo>
                    <a:cubicBezTo>
                      <a:pt x="1072" y="488"/>
                      <a:pt x="870" y="0"/>
                      <a:pt x="46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5" name="Google Shape;1095;p2"/>
              <p:cNvSpPr/>
              <p:nvPr/>
            </p:nvSpPr>
            <p:spPr>
              <a:xfrm>
                <a:off x="4310050" y="1373500"/>
                <a:ext cx="26825" cy="23025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921" extrusionOk="0">
                    <a:moveTo>
                      <a:pt x="443" y="1"/>
                    </a:moveTo>
                    <a:cubicBezTo>
                      <a:pt x="192" y="1"/>
                      <a:pt x="1" y="199"/>
                      <a:pt x="1" y="442"/>
                    </a:cubicBezTo>
                    <a:cubicBezTo>
                      <a:pt x="1" y="446"/>
                      <a:pt x="1" y="449"/>
                      <a:pt x="1" y="453"/>
                    </a:cubicBezTo>
                    <a:cubicBezTo>
                      <a:pt x="1" y="736"/>
                      <a:pt x="225" y="920"/>
                      <a:pt x="462" y="920"/>
                    </a:cubicBezTo>
                    <a:cubicBezTo>
                      <a:pt x="575" y="920"/>
                      <a:pt x="691" y="879"/>
                      <a:pt x="786" y="787"/>
                    </a:cubicBezTo>
                    <a:cubicBezTo>
                      <a:pt x="1072" y="489"/>
                      <a:pt x="870" y="1"/>
                      <a:pt x="465" y="1"/>
                    </a:cubicBezTo>
                    <a:cubicBezTo>
                      <a:pt x="457" y="1"/>
                      <a:pt x="450" y="1"/>
                      <a:pt x="44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6" name="Google Shape;1096;p2"/>
              <p:cNvSpPr/>
              <p:nvPr/>
            </p:nvSpPr>
            <p:spPr>
              <a:xfrm>
                <a:off x="4309850" y="1304450"/>
                <a:ext cx="27025" cy="23000"/>
              </a:xfrm>
              <a:custGeom>
                <a:avLst/>
                <a:gdLst/>
                <a:ahLst/>
                <a:cxnLst/>
                <a:rect l="l" t="t" r="r" b="b"/>
                <a:pathLst>
                  <a:path w="1081" h="920" extrusionOk="0">
                    <a:moveTo>
                      <a:pt x="473" y="1"/>
                    </a:moveTo>
                    <a:cubicBezTo>
                      <a:pt x="211" y="1"/>
                      <a:pt x="9" y="203"/>
                      <a:pt x="9" y="453"/>
                    </a:cubicBezTo>
                    <a:cubicBezTo>
                      <a:pt x="0" y="736"/>
                      <a:pt x="228" y="920"/>
                      <a:pt x="468" y="920"/>
                    </a:cubicBezTo>
                    <a:cubicBezTo>
                      <a:pt x="582" y="920"/>
                      <a:pt x="699" y="879"/>
                      <a:pt x="794" y="787"/>
                    </a:cubicBezTo>
                    <a:cubicBezTo>
                      <a:pt x="1080" y="501"/>
                      <a:pt x="878" y="1"/>
                      <a:pt x="47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7" name="Google Shape;1097;p2"/>
              <p:cNvSpPr/>
              <p:nvPr/>
            </p:nvSpPr>
            <p:spPr>
              <a:xfrm>
                <a:off x="4309750" y="2064075"/>
                <a:ext cx="11350" cy="13425"/>
              </a:xfrm>
              <a:custGeom>
                <a:avLst/>
                <a:gdLst/>
                <a:ahLst/>
                <a:cxnLst/>
                <a:rect l="l" t="t" r="r" b="b"/>
                <a:pathLst>
                  <a:path w="454" h="537" extrusionOk="0">
                    <a:moveTo>
                      <a:pt x="453" y="0"/>
                    </a:moveTo>
                    <a:cubicBezTo>
                      <a:pt x="203" y="0"/>
                      <a:pt x="1" y="215"/>
                      <a:pt x="13" y="465"/>
                    </a:cubicBezTo>
                    <a:cubicBezTo>
                      <a:pt x="13" y="488"/>
                      <a:pt x="13" y="516"/>
                      <a:pt x="13" y="536"/>
                    </a:cubicBezTo>
                    <a:lnTo>
                      <a:pt x="453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8" name="Google Shape;1098;p2"/>
              <p:cNvSpPr/>
              <p:nvPr/>
            </p:nvSpPr>
            <p:spPr>
              <a:xfrm>
                <a:off x="4276425" y="1282125"/>
                <a:ext cx="22375" cy="11575"/>
              </a:xfrm>
              <a:custGeom>
                <a:avLst/>
                <a:gdLst/>
                <a:ahLst/>
                <a:cxnLst/>
                <a:rect l="l" t="t" r="r" b="b"/>
                <a:pathLst>
                  <a:path w="895" h="463" extrusionOk="0">
                    <a:moveTo>
                      <a:pt x="869" y="1"/>
                    </a:moveTo>
                    <a:lnTo>
                      <a:pt x="429" y="60"/>
                    </a:lnTo>
                    <a:lnTo>
                      <a:pt x="0" y="120"/>
                    </a:lnTo>
                    <a:cubicBezTo>
                      <a:pt x="53" y="354"/>
                      <a:pt x="240" y="462"/>
                      <a:pt x="428" y="462"/>
                    </a:cubicBezTo>
                    <a:cubicBezTo>
                      <a:pt x="660" y="462"/>
                      <a:pt x="894" y="297"/>
                      <a:pt x="881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9" name="Google Shape;1099;p2"/>
              <p:cNvSpPr/>
              <p:nvPr/>
            </p:nvSpPr>
            <p:spPr>
              <a:xfrm>
                <a:off x="4275525" y="2098600"/>
                <a:ext cx="16100" cy="17600"/>
              </a:xfrm>
              <a:custGeom>
                <a:avLst/>
                <a:gdLst/>
                <a:ahLst/>
                <a:cxnLst/>
                <a:rect l="l" t="t" r="r" b="b"/>
                <a:pathLst>
                  <a:path w="644" h="704" extrusionOk="0">
                    <a:moveTo>
                      <a:pt x="453" y="1"/>
                    </a:moveTo>
                    <a:cubicBezTo>
                      <a:pt x="203" y="1"/>
                      <a:pt x="0" y="203"/>
                      <a:pt x="0" y="453"/>
                    </a:cubicBezTo>
                    <a:cubicBezTo>
                      <a:pt x="0" y="457"/>
                      <a:pt x="0" y="461"/>
                      <a:pt x="0" y="465"/>
                    </a:cubicBezTo>
                    <a:cubicBezTo>
                      <a:pt x="0" y="548"/>
                      <a:pt x="24" y="632"/>
                      <a:pt x="72" y="703"/>
                    </a:cubicBezTo>
                    <a:lnTo>
                      <a:pt x="286" y="465"/>
                    </a:lnTo>
                    <a:lnTo>
                      <a:pt x="453" y="263"/>
                    </a:lnTo>
                    <a:lnTo>
                      <a:pt x="643" y="36"/>
                    </a:lnTo>
                    <a:cubicBezTo>
                      <a:pt x="584" y="12"/>
                      <a:pt x="524" y="1"/>
                      <a:pt x="45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0" name="Google Shape;1100;p2"/>
              <p:cNvSpPr/>
              <p:nvPr/>
            </p:nvSpPr>
            <p:spPr>
              <a:xfrm>
                <a:off x="4275525" y="2029550"/>
                <a:ext cx="26800" cy="23150"/>
              </a:xfrm>
              <a:custGeom>
                <a:avLst/>
                <a:gdLst/>
                <a:ahLst/>
                <a:cxnLst/>
                <a:rect l="l" t="t" r="r" b="b"/>
                <a:pathLst>
                  <a:path w="1072" h="926" extrusionOk="0">
                    <a:moveTo>
                      <a:pt x="465" y="0"/>
                    </a:moveTo>
                    <a:cubicBezTo>
                      <a:pt x="215" y="0"/>
                      <a:pt x="0" y="203"/>
                      <a:pt x="0" y="453"/>
                    </a:cubicBezTo>
                    <a:lnTo>
                      <a:pt x="0" y="465"/>
                    </a:lnTo>
                    <a:cubicBezTo>
                      <a:pt x="0" y="739"/>
                      <a:pt x="224" y="925"/>
                      <a:pt x="460" y="925"/>
                    </a:cubicBezTo>
                    <a:cubicBezTo>
                      <a:pt x="574" y="925"/>
                      <a:pt x="690" y="882"/>
                      <a:pt x="786" y="786"/>
                    </a:cubicBezTo>
                    <a:cubicBezTo>
                      <a:pt x="1072" y="500"/>
                      <a:pt x="870" y="0"/>
                      <a:pt x="46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1" name="Google Shape;1101;p2"/>
              <p:cNvSpPr/>
              <p:nvPr/>
            </p:nvSpPr>
            <p:spPr>
              <a:xfrm>
                <a:off x="4275225" y="1959350"/>
                <a:ext cx="23250" cy="23100"/>
              </a:xfrm>
              <a:custGeom>
                <a:avLst/>
                <a:gdLst/>
                <a:ahLst/>
                <a:cxnLst/>
                <a:rect l="l" t="t" r="r" b="b"/>
                <a:pathLst>
                  <a:path w="930" h="924" extrusionOk="0">
                    <a:moveTo>
                      <a:pt x="461" y="1"/>
                    </a:moveTo>
                    <a:cubicBezTo>
                      <a:pt x="247" y="1"/>
                      <a:pt x="35" y="135"/>
                      <a:pt x="12" y="415"/>
                    </a:cubicBezTo>
                    <a:cubicBezTo>
                      <a:pt x="0" y="451"/>
                      <a:pt x="0" y="475"/>
                      <a:pt x="12" y="499"/>
                    </a:cubicBezTo>
                    <a:cubicBezTo>
                      <a:pt x="35" y="786"/>
                      <a:pt x="249" y="923"/>
                      <a:pt x="465" y="923"/>
                    </a:cubicBezTo>
                    <a:cubicBezTo>
                      <a:pt x="696" y="923"/>
                      <a:pt x="929" y="765"/>
                      <a:pt x="929" y="463"/>
                    </a:cubicBezTo>
                    <a:cubicBezTo>
                      <a:pt x="929" y="159"/>
                      <a:pt x="694" y="1"/>
                      <a:pt x="461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2" name="Google Shape;1102;p2"/>
              <p:cNvSpPr/>
              <p:nvPr/>
            </p:nvSpPr>
            <p:spPr>
              <a:xfrm>
                <a:off x="4275325" y="1891425"/>
                <a:ext cx="27000" cy="23000"/>
              </a:xfrm>
              <a:custGeom>
                <a:avLst/>
                <a:gdLst/>
                <a:ahLst/>
                <a:cxnLst/>
                <a:rect l="l" t="t" r="r" b="b"/>
                <a:pathLst>
                  <a:path w="1080" h="920" extrusionOk="0">
                    <a:moveTo>
                      <a:pt x="473" y="1"/>
                    </a:moveTo>
                    <a:cubicBezTo>
                      <a:pt x="223" y="1"/>
                      <a:pt x="8" y="203"/>
                      <a:pt x="8" y="453"/>
                    </a:cubicBezTo>
                    <a:cubicBezTo>
                      <a:pt x="0" y="736"/>
                      <a:pt x="228" y="920"/>
                      <a:pt x="468" y="920"/>
                    </a:cubicBezTo>
                    <a:cubicBezTo>
                      <a:pt x="582" y="920"/>
                      <a:pt x="698" y="879"/>
                      <a:pt x="794" y="787"/>
                    </a:cubicBezTo>
                    <a:cubicBezTo>
                      <a:pt x="1080" y="501"/>
                      <a:pt x="878" y="1"/>
                      <a:pt x="47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3" name="Google Shape;1103;p2"/>
              <p:cNvSpPr/>
              <p:nvPr/>
            </p:nvSpPr>
            <p:spPr>
              <a:xfrm>
                <a:off x="4275325" y="1822375"/>
                <a:ext cx="27000" cy="23000"/>
              </a:xfrm>
              <a:custGeom>
                <a:avLst/>
                <a:gdLst/>
                <a:ahLst/>
                <a:cxnLst/>
                <a:rect l="l" t="t" r="r" b="b"/>
                <a:pathLst>
                  <a:path w="1080" h="920" extrusionOk="0">
                    <a:moveTo>
                      <a:pt x="473" y="1"/>
                    </a:moveTo>
                    <a:cubicBezTo>
                      <a:pt x="223" y="1"/>
                      <a:pt x="8" y="203"/>
                      <a:pt x="8" y="453"/>
                    </a:cubicBezTo>
                    <a:cubicBezTo>
                      <a:pt x="0" y="736"/>
                      <a:pt x="228" y="920"/>
                      <a:pt x="468" y="920"/>
                    </a:cubicBezTo>
                    <a:cubicBezTo>
                      <a:pt x="582" y="920"/>
                      <a:pt x="698" y="878"/>
                      <a:pt x="794" y="786"/>
                    </a:cubicBezTo>
                    <a:cubicBezTo>
                      <a:pt x="1080" y="501"/>
                      <a:pt x="878" y="1"/>
                      <a:pt x="47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4" name="Google Shape;1104;p2"/>
              <p:cNvSpPr/>
              <p:nvPr/>
            </p:nvSpPr>
            <p:spPr>
              <a:xfrm>
                <a:off x="4275225" y="1752175"/>
                <a:ext cx="23250" cy="23100"/>
              </a:xfrm>
              <a:custGeom>
                <a:avLst/>
                <a:gdLst/>
                <a:ahLst/>
                <a:cxnLst/>
                <a:rect l="l" t="t" r="r" b="b"/>
                <a:pathLst>
                  <a:path w="930" h="924" extrusionOk="0">
                    <a:moveTo>
                      <a:pt x="461" y="1"/>
                    </a:moveTo>
                    <a:cubicBezTo>
                      <a:pt x="247" y="1"/>
                      <a:pt x="35" y="136"/>
                      <a:pt x="12" y="415"/>
                    </a:cubicBezTo>
                    <a:cubicBezTo>
                      <a:pt x="0" y="439"/>
                      <a:pt x="0" y="475"/>
                      <a:pt x="12" y="499"/>
                    </a:cubicBezTo>
                    <a:cubicBezTo>
                      <a:pt x="35" y="786"/>
                      <a:pt x="249" y="924"/>
                      <a:pt x="465" y="924"/>
                    </a:cubicBezTo>
                    <a:cubicBezTo>
                      <a:pt x="696" y="924"/>
                      <a:pt x="929" y="765"/>
                      <a:pt x="929" y="463"/>
                    </a:cubicBezTo>
                    <a:cubicBezTo>
                      <a:pt x="929" y="159"/>
                      <a:pt x="694" y="1"/>
                      <a:pt x="461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5" name="Google Shape;1105;p2"/>
              <p:cNvSpPr/>
              <p:nvPr/>
            </p:nvSpPr>
            <p:spPr>
              <a:xfrm>
                <a:off x="4275525" y="1683975"/>
                <a:ext cx="26800" cy="23225"/>
              </a:xfrm>
              <a:custGeom>
                <a:avLst/>
                <a:gdLst/>
                <a:ahLst/>
                <a:cxnLst/>
                <a:rect l="l" t="t" r="r" b="b"/>
                <a:pathLst>
                  <a:path w="1072" h="929" extrusionOk="0">
                    <a:moveTo>
                      <a:pt x="465" y="0"/>
                    </a:moveTo>
                    <a:cubicBezTo>
                      <a:pt x="215" y="0"/>
                      <a:pt x="0" y="215"/>
                      <a:pt x="0" y="465"/>
                    </a:cubicBezTo>
                    <a:cubicBezTo>
                      <a:pt x="0" y="741"/>
                      <a:pt x="228" y="929"/>
                      <a:pt x="468" y="929"/>
                    </a:cubicBezTo>
                    <a:cubicBezTo>
                      <a:pt x="579" y="929"/>
                      <a:pt x="692" y="888"/>
                      <a:pt x="786" y="798"/>
                    </a:cubicBezTo>
                    <a:cubicBezTo>
                      <a:pt x="1072" y="512"/>
                      <a:pt x="870" y="12"/>
                      <a:pt x="46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6" name="Google Shape;1106;p2"/>
              <p:cNvSpPr/>
              <p:nvPr/>
            </p:nvSpPr>
            <p:spPr>
              <a:xfrm>
                <a:off x="4275525" y="1614900"/>
                <a:ext cx="26800" cy="23150"/>
              </a:xfrm>
              <a:custGeom>
                <a:avLst/>
                <a:gdLst/>
                <a:ahLst/>
                <a:cxnLst/>
                <a:rect l="l" t="t" r="r" b="b"/>
                <a:pathLst>
                  <a:path w="1072" h="926" extrusionOk="0">
                    <a:moveTo>
                      <a:pt x="453" y="1"/>
                    </a:moveTo>
                    <a:cubicBezTo>
                      <a:pt x="203" y="1"/>
                      <a:pt x="0" y="203"/>
                      <a:pt x="0" y="453"/>
                    </a:cubicBezTo>
                    <a:cubicBezTo>
                      <a:pt x="0" y="457"/>
                      <a:pt x="0" y="461"/>
                      <a:pt x="0" y="465"/>
                    </a:cubicBezTo>
                    <a:cubicBezTo>
                      <a:pt x="0" y="739"/>
                      <a:pt x="224" y="926"/>
                      <a:pt x="460" y="926"/>
                    </a:cubicBezTo>
                    <a:cubicBezTo>
                      <a:pt x="574" y="926"/>
                      <a:pt x="690" y="883"/>
                      <a:pt x="786" y="787"/>
                    </a:cubicBezTo>
                    <a:cubicBezTo>
                      <a:pt x="1072" y="501"/>
                      <a:pt x="870" y="1"/>
                      <a:pt x="45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7" name="Google Shape;1107;p2"/>
              <p:cNvSpPr/>
              <p:nvPr/>
            </p:nvSpPr>
            <p:spPr>
              <a:xfrm>
                <a:off x="4275225" y="1544775"/>
                <a:ext cx="23250" cy="23075"/>
              </a:xfrm>
              <a:custGeom>
                <a:avLst/>
                <a:gdLst/>
                <a:ahLst/>
                <a:cxnLst/>
                <a:rect l="l" t="t" r="r" b="b"/>
                <a:pathLst>
                  <a:path w="930" h="923" extrusionOk="0">
                    <a:moveTo>
                      <a:pt x="465" y="0"/>
                    </a:moveTo>
                    <a:cubicBezTo>
                      <a:pt x="249" y="0"/>
                      <a:pt x="35" y="138"/>
                      <a:pt x="12" y="425"/>
                    </a:cubicBezTo>
                    <a:cubicBezTo>
                      <a:pt x="0" y="449"/>
                      <a:pt x="0" y="472"/>
                      <a:pt x="12" y="508"/>
                    </a:cubicBezTo>
                    <a:cubicBezTo>
                      <a:pt x="35" y="788"/>
                      <a:pt x="247" y="923"/>
                      <a:pt x="461" y="923"/>
                    </a:cubicBezTo>
                    <a:cubicBezTo>
                      <a:pt x="694" y="923"/>
                      <a:pt x="929" y="764"/>
                      <a:pt x="929" y="460"/>
                    </a:cubicBezTo>
                    <a:cubicBezTo>
                      <a:pt x="929" y="158"/>
                      <a:pt x="696" y="0"/>
                      <a:pt x="46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8" name="Google Shape;1108;p2"/>
              <p:cNvSpPr/>
              <p:nvPr/>
            </p:nvSpPr>
            <p:spPr>
              <a:xfrm>
                <a:off x="4275525" y="1476800"/>
                <a:ext cx="26800" cy="23150"/>
              </a:xfrm>
              <a:custGeom>
                <a:avLst/>
                <a:gdLst/>
                <a:ahLst/>
                <a:cxnLst/>
                <a:rect l="l" t="t" r="r" b="b"/>
                <a:pathLst>
                  <a:path w="1072" h="926" extrusionOk="0">
                    <a:moveTo>
                      <a:pt x="465" y="0"/>
                    </a:moveTo>
                    <a:cubicBezTo>
                      <a:pt x="215" y="0"/>
                      <a:pt x="0" y="203"/>
                      <a:pt x="0" y="453"/>
                    </a:cubicBezTo>
                    <a:lnTo>
                      <a:pt x="0" y="465"/>
                    </a:lnTo>
                    <a:cubicBezTo>
                      <a:pt x="0" y="739"/>
                      <a:pt x="224" y="925"/>
                      <a:pt x="460" y="925"/>
                    </a:cubicBezTo>
                    <a:cubicBezTo>
                      <a:pt x="574" y="925"/>
                      <a:pt x="690" y="883"/>
                      <a:pt x="786" y="786"/>
                    </a:cubicBezTo>
                    <a:cubicBezTo>
                      <a:pt x="1072" y="501"/>
                      <a:pt x="870" y="0"/>
                      <a:pt x="46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9" name="Google Shape;1109;p2"/>
              <p:cNvSpPr/>
              <p:nvPr/>
            </p:nvSpPr>
            <p:spPr>
              <a:xfrm>
                <a:off x="4275225" y="1406650"/>
                <a:ext cx="23250" cy="23100"/>
              </a:xfrm>
              <a:custGeom>
                <a:avLst/>
                <a:gdLst/>
                <a:ahLst/>
                <a:cxnLst/>
                <a:rect l="l" t="t" r="r" b="b"/>
                <a:pathLst>
                  <a:path w="930" h="924" extrusionOk="0">
                    <a:moveTo>
                      <a:pt x="465" y="1"/>
                    </a:moveTo>
                    <a:cubicBezTo>
                      <a:pt x="249" y="1"/>
                      <a:pt x="35" y="138"/>
                      <a:pt x="12" y="425"/>
                    </a:cubicBezTo>
                    <a:cubicBezTo>
                      <a:pt x="0" y="449"/>
                      <a:pt x="0" y="473"/>
                      <a:pt x="12" y="509"/>
                    </a:cubicBezTo>
                    <a:cubicBezTo>
                      <a:pt x="35" y="788"/>
                      <a:pt x="247" y="923"/>
                      <a:pt x="461" y="923"/>
                    </a:cubicBezTo>
                    <a:cubicBezTo>
                      <a:pt x="694" y="923"/>
                      <a:pt x="929" y="765"/>
                      <a:pt x="929" y="461"/>
                    </a:cubicBezTo>
                    <a:cubicBezTo>
                      <a:pt x="929" y="159"/>
                      <a:pt x="696" y="1"/>
                      <a:pt x="46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0" name="Google Shape;1110;p2"/>
              <p:cNvSpPr/>
              <p:nvPr/>
            </p:nvSpPr>
            <p:spPr>
              <a:xfrm>
                <a:off x="4275325" y="1338675"/>
                <a:ext cx="27000" cy="23150"/>
              </a:xfrm>
              <a:custGeom>
                <a:avLst/>
                <a:gdLst/>
                <a:ahLst/>
                <a:cxnLst/>
                <a:rect l="l" t="t" r="r" b="b"/>
                <a:pathLst>
                  <a:path w="1080" h="926" extrusionOk="0">
                    <a:moveTo>
                      <a:pt x="473" y="1"/>
                    </a:moveTo>
                    <a:cubicBezTo>
                      <a:pt x="223" y="1"/>
                      <a:pt x="8" y="203"/>
                      <a:pt x="8" y="453"/>
                    </a:cubicBezTo>
                    <a:cubicBezTo>
                      <a:pt x="0" y="736"/>
                      <a:pt x="228" y="925"/>
                      <a:pt x="467" y="925"/>
                    </a:cubicBezTo>
                    <a:cubicBezTo>
                      <a:pt x="581" y="925"/>
                      <a:pt x="698" y="883"/>
                      <a:pt x="794" y="787"/>
                    </a:cubicBezTo>
                    <a:cubicBezTo>
                      <a:pt x="1080" y="501"/>
                      <a:pt x="878" y="1"/>
                      <a:pt x="47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1" name="Google Shape;1111;p2"/>
              <p:cNvSpPr/>
              <p:nvPr/>
            </p:nvSpPr>
            <p:spPr>
              <a:xfrm>
                <a:off x="4240800" y="2064075"/>
                <a:ext cx="27300" cy="23125"/>
              </a:xfrm>
              <a:custGeom>
                <a:avLst/>
                <a:gdLst/>
                <a:ahLst/>
                <a:cxnLst/>
                <a:rect l="l" t="t" r="r" b="b"/>
                <a:pathLst>
                  <a:path w="1092" h="925" extrusionOk="0">
                    <a:moveTo>
                      <a:pt x="473" y="0"/>
                    </a:moveTo>
                    <a:cubicBezTo>
                      <a:pt x="223" y="0"/>
                      <a:pt x="8" y="203"/>
                      <a:pt x="8" y="453"/>
                    </a:cubicBezTo>
                    <a:cubicBezTo>
                      <a:pt x="0" y="735"/>
                      <a:pt x="227" y="925"/>
                      <a:pt x="467" y="925"/>
                    </a:cubicBezTo>
                    <a:cubicBezTo>
                      <a:pt x="581" y="925"/>
                      <a:pt x="698" y="882"/>
                      <a:pt x="794" y="786"/>
                    </a:cubicBezTo>
                    <a:cubicBezTo>
                      <a:pt x="1092" y="501"/>
                      <a:pt x="889" y="0"/>
                      <a:pt x="47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2" name="Google Shape;1112;p2"/>
              <p:cNvSpPr/>
              <p:nvPr/>
            </p:nvSpPr>
            <p:spPr>
              <a:xfrm>
                <a:off x="4241000" y="1994725"/>
                <a:ext cx="27100" cy="23300"/>
              </a:xfrm>
              <a:custGeom>
                <a:avLst/>
                <a:gdLst/>
                <a:ahLst/>
                <a:cxnLst/>
                <a:rect l="l" t="t" r="r" b="b"/>
                <a:pathLst>
                  <a:path w="1084" h="932" extrusionOk="0">
                    <a:moveTo>
                      <a:pt x="453" y="0"/>
                    </a:moveTo>
                    <a:cubicBezTo>
                      <a:pt x="203" y="0"/>
                      <a:pt x="0" y="215"/>
                      <a:pt x="0" y="465"/>
                    </a:cubicBezTo>
                    <a:cubicBezTo>
                      <a:pt x="0" y="747"/>
                      <a:pt x="230" y="931"/>
                      <a:pt x="468" y="931"/>
                    </a:cubicBezTo>
                    <a:cubicBezTo>
                      <a:pt x="580" y="931"/>
                      <a:pt x="694" y="890"/>
                      <a:pt x="786" y="798"/>
                    </a:cubicBezTo>
                    <a:cubicBezTo>
                      <a:pt x="1084" y="500"/>
                      <a:pt x="869" y="0"/>
                      <a:pt x="45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3" name="Google Shape;1113;p2"/>
              <p:cNvSpPr/>
              <p:nvPr/>
            </p:nvSpPr>
            <p:spPr>
              <a:xfrm>
                <a:off x="4241000" y="1924825"/>
                <a:ext cx="22950" cy="23100"/>
              </a:xfrm>
              <a:custGeom>
                <a:avLst/>
                <a:gdLst/>
                <a:ahLst/>
                <a:cxnLst/>
                <a:rect l="l" t="t" r="r" b="b"/>
                <a:pathLst>
                  <a:path w="918" h="924" extrusionOk="0">
                    <a:moveTo>
                      <a:pt x="449" y="1"/>
                    </a:moveTo>
                    <a:cubicBezTo>
                      <a:pt x="235" y="1"/>
                      <a:pt x="23" y="135"/>
                      <a:pt x="0" y="415"/>
                    </a:cubicBezTo>
                    <a:cubicBezTo>
                      <a:pt x="0" y="451"/>
                      <a:pt x="0" y="475"/>
                      <a:pt x="0" y="498"/>
                    </a:cubicBezTo>
                    <a:cubicBezTo>
                      <a:pt x="23" y="786"/>
                      <a:pt x="237" y="923"/>
                      <a:pt x="453" y="923"/>
                    </a:cubicBezTo>
                    <a:cubicBezTo>
                      <a:pt x="684" y="923"/>
                      <a:pt x="917" y="765"/>
                      <a:pt x="917" y="463"/>
                    </a:cubicBezTo>
                    <a:cubicBezTo>
                      <a:pt x="917" y="159"/>
                      <a:pt x="682" y="1"/>
                      <a:pt x="449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4" name="Google Shape;1114;p2"/>
              <p:cNvSpPr/>
              <p:nvPr/>
            </p:nvSpPr>
            <p:spPr>
              <a:xfrm>
                <a:off x="4240800" y="1856900"/>
                <a:ext cx="27300" cy="23150"/>
              </a:xfrm>
              <a:custGeom>
                <a:avLst/>
                <a:gdLst/>
                <a:ahLst/>
                <a:cxnLst/>
                <a:rect l="l" t="t" r="r" b="b"/>
                <a:pathLst>
                  <a:path w="1092" h="926" extrusionOk="0">
                    <a:moveTo>
                      <a:pt x="473" y="1"/>
                    </a:moveTo>
                    <a:cubicBezTo>
                      <a:pt x="223" y="1"/>
                      <a:pt x="8" y="203"/>
                      <a:pt x="8" y="453"/>
                    </a:cubicBezTo>
                    <a:cubicBezTo>
                      <a:pt x="0" y="736"/>
                      <a:pt x="227" y="925"/>
                      <a:pt x="467" y="925"/>
                    </a:cubicBezTo>
                    <a:cubicBezTo>
                      <a:pt x="581" y="925"/>
                      <a:pt x="698" y="882"/>
                      <a:pt x="794" y="787"/>
                    </a:cubicBezTo>
                    <a:cubicBezTo>
                      <a:pt x="1092" y="501"/>
                      <a:pt x="889" y="1"/>
                      <a:pt x="47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5" name="Google Shape;1115;p2"/>
              <p:cNvSpPr/>
              <p:nvPr/>
            </p:nvSpPr>
            <p:spPr>
              <a:xfrm>
                <a:off x="4241000" y="1787550"/>
                <a:ext cx="27100" cy="23200"/>
              </a:xfrm>
              <a:custGeom>
                <a:avLst/>
                <a:gdLst/>
                <a:ahLst/>
                <a:cxnLst/>
                <a:rect l="l" t="t" r="r" b="b"/>
                <a:pathLst>
                  <a:path w="1084" h="928" extrusionOk="0">
                    <a:moveTo>
                      <a:pt x="453" y="1"/>
                    </a:moveTo>
                    <a:cubicBezTo>
                      <a:pt x="203" y="1"/>
                      <a:pt x="0" y="203"/>
                      <a:pt x="0" y="453"/>
                    </a:cubicBezTo>
                    <a:lnTo>
                      <a:pt x="0" y="465"/>
                    </a:lnTo>
                    <a:cubicBezTo>
                      <a:pt x="0" y="745"/>
                      <a:pt x="226" y="928"/>
                      <a:pt x="460" y="928"/>
                    </a:cubicBezTo>
                    <a:cubicBezTo>
                      <a:pt x="575" y="928"/>
                      <a:pt x="692" y="884"/>
                      <a:pt x="786" y="786"/>
                    </a:cubicBezTo>
                    <a:cubicBezTo>
                      <a:pt x="1084" y="501"/>
                      <a:pt x="869" y="1"/>
                      <a:pt x="45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6" name="Google Shape;1116;p2"/>
              <p:cNvSpPr/>
              <p:nvPr/>
            </p:nvSpPr>
            <p:spPr>
              <a:xfrm>
                <a:off x="4241000" y="1718500"/>
                <a:ext cx="27100" cy="23300"/>
              </a:xfrm>
              <a:custGeom>
                <a:avLst/>
                <a:gdLst/>
                <a:ahLst/>
                <a:cxnLst/>
                <a:rect l="l" t="t" r="r" b="b"/>
                <a:pathLst>
                  <a:path w="1084" h="932" extrusionOk="0">
                    <a:moveTo>
                      <a:pt x="453" y="0"/>
                    </a:moveTo>
                    <a:cubicBezTo>
                      <a:pt x="203" y="0"/>
                      <a:pt x="0" y="203"/>
                      <a:pt x="0" y="465"/>
                    </a:cubicBezTo>
                    <a:cubicBezTo>
                      <a:pt x="0" y="747"/>
                      <a:pt x="230" y="931"/>
                      <a:pt x="468" y="931"/>
                    </a:cubicBezTo>
                    <a:cubicBezTo>
                      <a:pt x="580" y="931"/>
                      <a:pt x="694" y="890"/>
                      <a:pt x="786" y="798"/>
                    </a:cubicBezTo>
                    <a:cubicBezTo>
                      <a:pt x="1084" y="500"/>
                      <a:pt x="869" y="0"/>
                      <a:pt x="45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7" name="Google Shape;1117;p2"/>
              <p:cNvSpPr/>
              <p:nvPr/>
            </p:nvSpPr>
            <p:spPr>
              <a:xfrm>
                <a:off x="4240800" y="1649450"/>
                <a:ext cx="27300" cy="23300"/>
              </a:xfrm>
              <a:custGeom>
                <a:avLst/>
                <a:gdLst/>
                <a:ahLst/>
                <a:cxnLst/>
                <a:rect l="l" t="t" r="r" b="b"/>
                <a:pathLst>
                  <a:path w="1092" h="932" extrusionOk="0">
                    <a:moveTo>
                      <a:pt x="473" y="0"/>
                    </a:moveTo>
                    <a:cubicBezTo>
                      <a:pt x="223" y="0"/>
                      <a:pt x="8" y="214"/>
                      <a:pt x="8" y="464"/>
                    </a:cubicBezTo>
                    <a:cubicBezTo>
                      <a:pt x="0" y="747"/>
                      <a:pt x="228" y="931"/>
                      <a:pt x="468" y="931"/>
                    </a:cubicBezTo>
                    <a:cubicBezTo>
                      <a:pt x="582" y="931"/>
                      <a:pt x="698" y="890"/>
                      <a:pt x="794" y="798"/>
                    </a:cubicBezTo>
                    <a:cubicBezTo>
                      <a:pt x="1092" y="512"/>
                      <a:pt x="889" y="12"/>
                      <a:pt x="47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8" name="Google Shape;1118;p2"/>
              <p:cNvSpPr/>
              <p:nvPr/>
            </p:nvSpPr>
            <p:spPr>
              <a:xfrm>
                <a:off x="4241000" y="1579300"/>
                <a:ext cx="22950" cy="23075"/>
              </a:xfrm>
              <a:custGeom>
                <a:avLst/>
                <a:gdLst/>
                <a:ahLst/>
                <a:cxnLst/>
                <a:rect l="l" t="t" r="r" b="b"/>
                <a:pathLst>
                  <a:path w="918" h="923" extrusionOk="0">
                    <a:moveTo>
                      <a:pt x="453" y="0"/>
                    </a:moveTo>
                    <a:cubicBezTo>
                      <a:pt x="237" y="0"/>
                      <a:pt x="23" y="138"/>
                      <a:pt x="0" y="425"/>
                    </a:cubicBezTo>
                    <a:cubicBezTo>
                      <a:pt x="0" y="449"/>
                      <a:pt x="0" y="484"/>
                      <a:pt x="0" y="508"/>
                    </a:cubicBezTo>
                    <a:cubicBezTo>
                      <a:pt x="23" y="788"/>
                      <a:pt x="235" y="923"/>
                      <a:pt x="449" y="923"/>
                    </a:cubicBezTo>
                    <a:cubicBezTo>
                      <a:pt x="682" y="923"/>
                      <a:pt x="917" y="764"/>
                      <a:pt x="917" y="461"/>
                    </a:cubicBezTo>
                    <a:cubicBezTo>
                      <a:pt x="917" y="159"/>
                      <a:pt x="684" y="0"/>
                      <a:pt x="45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9" name="Google Shape;1119;p2"/>
              <p:cNvSpPr/>
              <p:nvPr/>
            </p:nvSpPr>
            <p:spPr>
              <a:xfrm>
                <a:off x="4240800" y="1511325"/>
                <a:ext cx="27300" cy="23250"/>
              </a:xfrm>
              <a:custGeom>
                <a:avLst/>
                <a:gdLst/>
                <a:ahLst/>
                <a:cxnLst/>
                <a:rect l="l" t="t" r="r" b="b"/>
                <a:pathLst>
                  <a:path w="1092" h="930" extrusionOk="0">
                    <a:moveTo>
                      <a:pt x="473" y="1"/>
                    </a:moveTo>
                    <a:cubicBezTo>
                      <a:pt x="223" y="1"/>
                      <a:pt x="8" y="203"/>
                      <a:pt x="8" y="453"/>
                    </a:cubicBezTo>
                    <a:lnTo>
                      <a:pt x="8" y="465"/>
                    </a:lnTo>
                    <a:cubicBezTo>
                      <a:pt x="0" y="742"/>
                      <a:pt x="231" y="929"/>
                      <a:pt x="473" y="929"/>
                    </a:cubicBezTo>
                    <a:cubicBezTo>
                      <a:pt x="585" y="929"/>
                      <a:pt x="700" y="889"/>
                      <a:pt x="794" y="798"/>
                    </a:cubicBezTo>
                    <a:cubicBezTo>
                      <a:pt x="1092" y="501"/>
                      <a:pt x="889" y="1"/>
                      <a:pt x="47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0" name="Google Shape;1120;p2"/>
              <p:cNvSpPr/>
              <p:nvPr/>
            </p:nvSpPr>
            <p:spPr>
              <a:xfrm>
                <a:off x="4241000" y="1442275"/>
                <a:ext cx="27100" cy="23150"/>
              </a:xfrm>
              <a:custGeom>
                <a:avLst/>
                <a:gdLst/>
                <a:ahLst/>
                <a:cxnLst/>
                <a:rect l="l" t="t" r="r" b="b"/>
                <a:pathLst>
                  <a:path w="1084" h="926" extrusionOk="0">
                    <a:moveTo>
                      <a:pt x="453" y="0"/>
                    </a:moveTo>
                    <a:cubicBezTo>
                      <a:pt x="203" y="0"/>
                      <a:pt x="0" y="203"/>
                      <a:pt x="0" y="453"/>
                    </a:cubicBezTo>
                    <a:lnTo>
                      <a:pt x="0" y="465"/>
                    </a:lnTo>
                    <a:cubicBezTo>
                      <a:pt x="0" y="739"/>
                      <a:pt x="229" y="925"/>
                      <a:pt x="466" y="925"/>
                    </a:cubicBezTo>
                    <a:cubicBezTo>
                      <a:pt x="579" y="925"/>
                      <a:pt x="694" y="882"/>
                      <a:pt x="786" y="786"/>
                    </a:cubicBezTo>
                    <a:cubicBezTo>
                      <a:pt x="1084" y="500"/>
                      <a:pt x="869" y="0"/>
                      <a:pt x="45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1" name="Google Shape;1121;p2"/>
              <p:cNvSpPr/>
              <p:nvPr/>
            </p:nvSpPr>
            <p:spPr>
              <a:xfrm>
                <a:off x="4241000" y="1372125"/>
                <a:ext cx="22950" cy="23075"/>
              </a:xfrm>
              <a:custGeom>
                <a:avLst/>
                <a:gdLst/>
                <a:ahLst/>
                <a:cxnLst/>
                <a:rect l="l" t="t" r="r" b="b"/>
                <a:pathLst>
                  <a:path w="918" h="923" extrusionOk="0">
                    <a:moveTo>
                      <a:pt x="453" y="0"/>
                    </a:moveTo>
                    <a:cubicBezTo>
                      <a:pt x="237" y="0"/>
                      <a:pt x="23" y="138"/>
                      <a:pt x="0" y="425"/>
                    </a:cubicBezTo>
                    <a:cubicBezTo>
                      <a:pt x="0" y="449"/>
                      <a:pt x="0" y="473"/>
                      <a:pt x="0" y="508"/>
                    </a:cubicBezTo>
                    <a:cubicBezTo>
                      <a:pt x="23" y="788"/>
                      <a:pt x="235" y="923"/>
                      <a:pt x="449" y="923"/>
                    </a:cubicBezTo>
                    <a:cubicBezTo>
                      <a:pt x="682" y="923"/>
                      <a:pt x="917" y="764"/>
                      <a:pt x="917" y="461"/>
                    </a:cubicBezTo>
                    <a:cubicBezTo>
                      <a:pt x="917" y="159"/>
                      <a:pt x="684" y="0"/>
                      <a:pt x="45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2" name="Google Shape;1122;p2"/>
              <p:cNvSpPr/>
              <p:nvPr/>
            </p:nvSpPr>
            <p:spPr>
              <a:xfrm>
                <a:off x="4240800" y="1304450"/>
                <a:ext cx="27300" cy="23025"/>
              </a:xfrm>
              <a:custGeom>
                <a:avLst/>
                <a:gdLst/>
                <a:ahLst/>
                <a:cxnLst/>
                <a:rect l="l" t="t" r="r" b="b"/>
                <a:pathLst>
                  <a:path w="1092" h="921" extrusionOk="0">
                    <a:moveTo>
                      <a:pt x="464" y="0"/>
                    </a:moveTo>
                    <a:cubicBezTo>
                      <a:pt x="212" y="0"/>
                      <a:pt x="20" y="210"/>
                      <a:pt x="20" y="453"/>
                    </a:cubicBezTo>
                    <a:lnTo>
                      <a:pt x="8" y="441"/>
                    </a:lnTo>
                    <a:lnTo>
                      <a:pt x="8" y="441"/>
                    </a:lnTo>
                    <a:cubicBezTo>
                      <a:pt x="0" y="730"/>
                      <a:pt x="231" y="921"/>
                      <a:pt x="473" y="921"/>
                    </a:cubicBezTo>
                    <a:cubicBezTo>
                      <a:pt x="581" y="921"/>
                      <a:pt x="690" y="883"/>
                      <a:pt x="782" y="798"/>
                    </a:cubicBezTo>
                    <a:cubicBezTo>
                      <a:pt x="1092" y="513"/>
                      <a:pt x="889" y="1"/>
                      <a:pt x="485" y="1"/>
                    </a:cubicBezTo>
                    <a:cubicBezTo>
                      <a:pt x="478" y="0"/>
                      <a:pt x="471" y="0"/>
                      <a:pt x="464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3" name="Google Shape;1123;p2"/>
              <p:cNvSpPr/>
              <p:nvPr/>
            </p:nvSpPr>
            <p:spPr>
              <a:xfrm>
                <a:off x="4241000" y="2133400"/>
                <a:ext cx="19675" cy="20300"/>
              </a:xfrm>
              <a:custGeom>
                <a:avLst/>
                <a:gdLst/>
                <a:ahLst/>
                <a:cxnLst/>
                <a:rect l="l" t="t" r="r" b="b"/>
                <a:pathLst>
                  <a:path w="787" h="812" extrusionOk="0">
                    <a:moveTo>
                      <a:pt x="474" y="0"/>
                    </a:moveTo>
                    <a:cubicBezTo>
                      <a:pt x="240" y="0"/>
                      <a:pt x="20" y="177"/>
                      <a:pt x="12" y="454"/>
                    </a:cubicBezTo>
                    <a:lnTo>
                      <a:pt x="0" y="454"/>
                    </a:lnTo>
                    <a:cubicBezTo>
                      <a:pt x="0" y="597"/>
                      <a:pt x="72" y="728"/>
                      <a:pt x="191" y="811"/>
                    </a:cubicBezTo>
                    <a:lnTo>
                      <a:pt x="786" y="121"/>
                    </a:lnTo>
                    <a:cubicBezTo>
                      <a:pt x="692" y="38"/>
                      <a:pt x="582" y="0"/>
                      <a:pt x="474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4" name="Google Shape;1124;p2"/>
              <p:cNvSpPr/>
              <p:nvPr/>
            </p:nvSpPr>
            <p:spPr>
              <a:xfrm>
                <a:off x="4206175" y="2167650"/>
                <a:ext cx="22050" cy="22350"/>
              </a:xfrm>
              <a:custGeom>
                <a:avLst/>
                <a:gdLst/>
                <a:ahLst/>
                <a:cxnLst/>
                <a:rect l="l" t="t" r="r" b="b"/>
                <a:pathLst>
                  <a:path w="882" h="894" extrusionOk="0">
                    <a:moveTo>
                      <a:pt x="465" y="1"/>
                    </a:moveTo>
                    <a:cubicBezTo>
                      <a:pt x="215" y="1"/>
                      <a:pt x="0" y="203"/>
                      <a:pt x="0" y="465"/>
                    </a:cubicBezTo>
                    <a:cubicBezTo>
                      <a:pt x="0" y="477"/>
                      <a:pt x="0" y="489"/>
                      <a:pt x="0" y="501"/>
                    </a:cubicBezTo>
                    <a:lnTo>
                      <a:pt x="12" y="465"/>
                    </a:lnTo>
                    <a:cubicBezTo>
                      <a:pt x="12" y="668"/>
                      <a:pt x="155" y="846"/>
                      <a:pt x="346" y="894"/>
                    </a:cubicBezTo>
                    <a:lnTo>
                      <a:pt x="465" y="763"/>
                    </a:lnTo>
                    <a:lnTo>
                      <a:pt x="727" y="465"/>
                    </a:lnTo>
                    <a:lnTo>
                      <a:pt x="881" y="275"/>
                    </a:lnTo>
                    <a:cubicBezTo>
                      <a:pt x="810" y="108"/>
                      <a:pt x="643" y="1"/>
                      <a:pt x="46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5" name="Google Shape;1125;p2"/>
              <p:cNvSpPr/>
              <p:nvPr/>
            </p:nvSpPr>
            <p:spPr>
              <a:xfrm>
                <a:off x="4206175" y="2099975"/>
                <a:ext cx="19950" cy="19950"/>
              </a:xfrm>
              <a:custGeom>
                <a:avLst/>
                <a:gdLst/>
                <a:ahLst/>
                <a:cxnLst/>
                <a:rect l="l" t="t" r="r" b="b"/>
                <a:pathLst>
                  <a:path w="798" h="798" extrusionOk="0">
                    <a:moveTo>
                      <a:pt x="382" y="0"/>
                    </a:moveTo>
                    <a:cubicBezTo>
                      <a:pt x="194" y="0"/>
                      <a:pt x="12" y="123"/>
                      <a:pt x="12" y="398"/>
                    </a:cubicBezTo>
                    <a:cubicBezTo>
                      <a:pt x="0" y="410"/>
                      <a:pt x="0" y="422"/>
                      <a:pt x="12" y="434"/>
                    </a:cubicBezTo>
                    <a:lnTo>
                      <a:pt x="12" y="410"/>
                    </a:lnTo>
                    <a:cubicBezTo>
                      <a:pt x="12" y="677"/>
                      <a:pt x="191" y="798"/>
                      <a:pt x="378" y="798"/>
                    </a:cubicBezTo>
                    <a:cubicBezTo>
                      <a:pt x="583" y="798"/>
                      <a:pt x="798" y="653"/>
                      <a:pt x="798" y="398"/>
                    </a:cubicBezTo>
                    <a:cubicBezTo>
                      <a:pt x="798" y="144"/>
                      <a:pt x="586" y="0"/>
                      <a:pt x="38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6" name="Google Shape;1126;p2"/>
              <p:cNvSpPr/>
              <p:nvPr/>
            </p:nvSpPr>
            <p:spPr>
              <a:xfrm>
                <a:off x="4206275" y="2029550"/>
                <a:ext cx="27000" cy="23150"/>
              </a:xfrm>
              <a:custGeom>
                <a:avLst/>
                <a:gdLst/>
                <a:ahLst/>
                <a:cxnLst/>
                <a:rect l="l" t="t" r="r" b="b"/>
                <a:pathLst>
                  <a:path w="1080" h="926" extrusionOk="0">
                    <a:moveTo>
                      <a:pt x="472" y="0"/>
                    </a:moveTo>
                    <a:cubicBezTo>
                      <a:pt x="211" y="0"/>
                      <a:pt x="8" y="203"/>
                      <a:pt x="8" y="465"/>
                    </a:cubicBezTo>
                    <a:cubicBezTo>
                      <a:pt x="0" y="739"/>
                      <a:pt x="226" y="925"/>
                      <a:pt x="462" y="925"/>
                    </a:cubicBezTo>
                    <a:cubicBezTo>
                      <a:pt x="575" y="925"/>
                      <a:pt x="690" y="882"/>
                      <a:pt x="782" y="786"/>
                    </a:cubicBezTo>
                    <a:cubicBezTo>
                      <a:pt x="1080" y="500"/>
                      <a:pt x="877" y="0"/>
                      <a:pt x="47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7" name="Google Shape;1127;p2"/>
              <p:cNvSpPr/>
              <p:nvPr/>
            </p:nvSpPr>
            <p:spPr>
              <a:xfrm>
                <a:off x="4206475" y="1960275"/>
                <a:ext cx="22625" cy="23075"/>
              </a:xfrm>
              <a:custGeom>
                <a:avLst/>
                <a:gdLst/>
                <a:ahLst/>
                <a:cxnLst/>
                <a:rect l="l" t="t" r="r" b="b"/>
                <a:pathLst>
                  <a:path w="905" h="923" extrusionOk="0">
                    <a:moveTo>
                      <a:pt x="417" y="0"/>
                    </a:moveTo>
                    <a:cubicBezTo>
                      <a:pt x="203" y="0"/>
                      <a:pt x="0" y="140"/>
                      <a:pt x="0" y="462"/>
                    </a:cubicBezTo>
                    <a:cubicBezTo>
                      <a:pt x="0" y="783"/>
                      <a:pt x="203" y="923"/>
                      <a:pt x="417" y="923"/>
                    </a:cubicBezTo>
                    <a:cubicBezTo>
                      <a:pt x="654" y="923"/>
                      <a:pt x="905" y="750"/>
                      <a:pt x="905" y="462"/>
                    </a:cubicBezTo>
                    <a:cubicBezTo>
                      <a:pt x="905" y="173"/>
                      <a:pt x="654" y="0"/>
                      <a:pt x="41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8" name="Google Shape;1128;p2"/>
              <p:cNvSpPr/>
              <p:nvPr/>
            </p:nvSpPr>
            <p:spPr>
              <a:xfrm>
                <a:off x="4206275" y="1891425"/>
                <a:ext cx="27000" cy="23000"/>
              </a:xfrm>
              <a:custGeom>
                <a:avLst/>
                <a:gdLst/>
                <a:ahLst/>
                <a:cxnLst/>
                <a:rect l="l" t="t" r="r" b="b"/>
                <a:pathLst>
                  <a:path w="1080" h="920" extrusionOk="0">
                    <a:moveTo>
                      <a:pt x="472" y="1"/>
                    </a:moveTo>
                    <a:cubicBezTo>
                      <a:pt x="211" y="1"/>
                      <a:pt x="8" y="203"/>
                      <a:pt x="8" y="453"/>
                    </a:cubicBezTo>
                    <a:cubicBezTo>
                      <a:pt x="0" y="736"/>
                      <a:pt x="228" y="920"/>
                      <a:pt x="464" y="920"/>
                    </a:cubicBezTo>
                    <a:cubicBezTo>
                      <a:pt x="576" y="920"/>
                      <a:pt x="690" y="879"/>
                      <a:pt x="782" y="787"/>
                    </a:cubicBezTo>
                    <a:cubicBezTo>
                      <a:pt x="1080" y="501"/>
                      <a:pt x="877" y="1"/>
                      <a:pt x="472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9" name="Google Shape;1129;p2"/>
              <p:cNvSpPr/>
              <p:nvPr/>
            </p:nvSpPr>
            <p:spPr>
              <a:xfrm>
                <a:off x="4206275" y="1822375"/>
                <a:ext cx="27000" cy="23000"/>
              </a:xfrm>
              <a:custGeom>
                <a:avLst/>
                <a:gdLst/>
                <a:ahLst/>
                <a:cxnLst/>
                <a:rect l="l" t="t" r="r" b="b"/>
                <a:pathLst>
                  <a:path w="1080" h="920" extrusionOk="0">
                    <a:moveTo>
                      <a:pt x="472" y="1"/>
                    </a:moveTo>
                    <a:cubicBezTo>
                      <a:pt x="211" y="1"/>
                      <a:pt x="8" y="203"/>
                      <a:pt x="8" y="453"/>
                    </a:cubicBezTo>
                    <a:cubicBezTo>
                      <a:pt x="0" y="736"/>
                      <a:pt x="228" y="920"/>
                      <a:pt x="464" y="920"/>
                    </a:cubicBezTo>
                    <a:cubicBezTo>
                      <a:pt x="576" y="920"/>
                      <a:pt x="690" y="878"/>
                      <a:pt x="782" y="786"/>
                    </a:cubicBezTo>
                    <a:cubicBezTo>
                      <a:pt x="1080" y="501"/>
                      <a:pt x="877" y="1"/>
                      <a:pt x="472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0" name="Google Shape;1130;p2"/>
              <p:cNvSpPr/>
              <p:nvPr/>
            </p:nvSpPr>
            <p:spPr>
              <a:xfrm>
                <a:off x="4206175" y="1754650"/>
                <a:ext cx="19950" cy="19950"/>
              </a:xfrm>
              <a:custGeom>
                <a:avLst/>
                <a:gdLst/>
                <a:ahLst/>
                <a:cxnLst/>
                <a:rect l="l" t="t" r="r" b="b"/>
                <a:pathLst>
                  <a:path w="798" h="798" extrusionOk="0">
                    <a:moveTo>
                      <a:pt x="378" y="0"/>
                    </a:moveTo>
                    <a:cubicBezTo>
                      <a:pt x="191" y="0"/>
                      <a:pt x="12" y="121"/>
                      <a:pt x="12" y="388"/>
                    </a:cubicBezTo>
                    <a:cubicBezTo>
                      <a:pt x="0" y="400"/>
                      <a:pt x="0" y="424"/>
                      <a:pt x="12" y="436"/>
                    </a:cubicBezTo>
                    <a:lnTo>
                      <a:pt x="12" y="400"/>
                    </a:lnTo>
                    <a:cubicBezTo>
                      <a:pt x="12" y="674"/>
                      <a:pt x="194" y="798"/>
                      <a:pt x="382" y="798"/>
                    </a:cubicBezTo>
                    <a:cubicBezTo>
                      <a:pt x="586" y="798"/>
                      <a:pt x="798" y="653"/>
                      <a:pt x="798" y="400"/>
                    </a:cubicBezTo>
                    <a:cubicBezTo>
                      <a:pt x="798" y="145"/>
                      <a:pt x="583" y="0"/>
                      <a:pt x="37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1" name="Google Shape;1131;p2"/>
              <p:cNvSpPr/>
              <p:nvPr/>
            </p:nvSpPr>
            <p:spPr>
              <a:xfrm>
                <a:off x="4206250" y="1683975"/>
                <a:ext cx="27025" cy="23225"/>
              </a:xfrm>
              <a:custGeom>
                <a:avLst/>
                <a:gdLst/>
                <a:ahLst/>
                <a:cxnLst/>
                <a:rect l="l" t="t" r="r" b="b"/>
                <a:pathLst>
                  <a:path w="1081" h="929" extrusionOk="0">
                    <a:moveTo>
                      <a:pt x="473" y="0"/>
                    </a:moveTo>
                    <a:cubicBezTo>
                      <a:pt x="212" y="0"/>
                      <a:pt x="9" y="215"/>
                      <a:pt x="9" y="465"/>
                    </a:cubicBezTo>
                    <a:cubicBezTo>
                      <a:pt x="1" y="741"/>
                      <a:pt x="232" y="929"/>
                      <a:pt x="470" y="929"/>
                    </a:cubicBezTo>
                    <a:cubicBezTo>
                      <a:pt x="580" y="929"/>
                      <a:pt x="693" y="888"/>
                      <a:pt x="783" y="798"/>
                    </a:cubicBezTo>
                    <a:cubicBezTo>
                      <a:pt x="1081" y="512"/>
                      <a:pt x="878" y="12"/>
                      <a:pt x="47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2" name="Google Shape;1132;p2"/>
              <p:cNvSpPr/>
              <p:nvPr/>
            </p:nvSpPr>
            <p:spPr>
              <a:xfrm>
                <a:off x="4206175" y="1614900"/>
                <a:ext cx="27100" cy="23150"/>
              </a:xfrm>
              <a:custGeom>
                <a:avLst/>
                <a:gdLst/>
                <a:ahLst/>
                <a:cxnLst/>
                <a:rect l="l" t="t" r="r" b="b"/>
                <a:pathLst>
                  <a:path w="1084" h="926" extrusionOk="0">
                    <a:moveTo>
                      <a:pt x="465" y="1"/>
                    </a:moveTo>
                    <a:cubicBezTo>
                      <a:pt x="215" y="1"/>
                      <a:pt x="0" y="203"/>
                      <a:pt x="0" y="465"/>
                    </a:cubicBezTo>
                    <a:cubicBezTo>
                      <a:pt x="0" y="477"/>
                      <a:pt x="0" y="489"/>
                      <a:pt x="0" y="501"/>
                    </a:cubicBezTo>
                    <a:lnTo>
                      <a:pt x="12" y="465"/>
                    </a:lnTo>
                    <a:cubicBezTo>
                      <a:pt x="12" y="739"/>
                      <a:pt x="235" y="926"/>
                      <a:pt x="472" y="926"/>
                    </a:cubicBezTo>
                    <a:cubicBezTo>
                      <a:pt x="585" y="926"/>
                      <a:pt x="702" y="883"/>
                      <a:pt x="798" y="787"/>
                    </a:cubicBezTo>
                    <a:cubicBezTo>
                      <a:pt x="1084" y="501"/>
                      <a:pt x="881" y="1"/>
                      <a:pt x="46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3" name="Google Shape;1133;p2"/>
              <p:cNvSpPr/>
              <p:nvPr/>
            </p:nvSpPr>
            <p:spPr>
              <a:xfrm>
                <a:off x="4206175" y="1545850"/>
                <a:ext cx="27100" cy="23025"/>
              </a:xfrm>
              <a:custGeom>
                <a:avLst/>
                <a:gdLst/>
                <a:ahLst/>
                <a:cxnLst/>
                <a:rect l="l" t="t" r="r" b="b"/>
                <a:pathLst>
                  <a:path w="1084" h="921" extrusionOk="0">
                    <a:moveTo>
                      <a:pt x="444" y="0"/>
                    </a:moveTo>
                    <a:cubicBezTo>
                      <a:pt x="203" y="0"/>
                      <a:pt x="12" y="198"/>
                      <a:pt x="0" y="441"/>
                    </a:cubicBezTo>
                    <a:cubicBezTo>
                      <a:pt x="0" y="453"/>
                      <a:pt x="0" y="477"/>
                      <a:pt x="0" y="489"/>
                    </a:cubicBezTo>
                    <a:lnTo>
                      <a:pt x="12" y="465"/>
                    </a:lnTo>
                    <a:cubicBezTo>
                      <a:pt x="12" y="739"/>
                      <a:pt x="236" y="920"/>
                      <a:pt x="472" y="920"/>
                    </a:cubicBezTo>
                    <a:cubicBezTo>
                      <a:pt x="586" y="920"/>
                      <a:pt x="702" y="879"/>
                      <a:pt x="798" y="787"/>
                    </a:cubicBezTo>
                    <a:cubicBezTo>
                      <a:pt x="1084" y="489"/>
                      <a:pt x="881" y="1"/>
                      <a:pt x="465" y="1"/>
                    </a:cubicBezTo>
                    <a:cubicBezTo>
                      <a:pt x="458" y="0"/>
                      <a:pt x="451" y="0"/>
                      <a:pt x="444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4" name="Google Shape;1134;p2"/>
              <p:cNvSpPr/>
              <p:nvPr/>
            </p:nvSpPr>
            <p:spPr>
              <a:xfrm>
                <a:off x="4206250" y="1476800"/>
                <a:ext cx="27025" cy="23250"/>
              </a:xfrm>
              <a:custGeom>
                <a:avLst/>
                <a:gdLst/>
                <a:ahLst/>
                <a:cxnLst/>
                <a:rect l="l" t="t" r="r" b="b"/>
                <a:pathLst>
                  <a:path w="1081" h="930" extrusionOk="0">
                    <a:moveTo>
                      <a:pt x="473" y="0"/>
                    </a:moveTo>
                    <a:cubicBezTo>
                      <a:pt x="212" y="0"/>
                      <a:pt x="9" y="215"/>
                      <a:pt x="9" y="465"/>
                    </a:cubicBezTo>
                    <a:cubicBezTo>
                      <a:pt x="1" y="741"/>
                      <a:pt x="232" y="929"/>
                      <a:pt x="470" y="929"/>
                    </a:cubicBezTo>
                    <a:cubicBezTo>
                      <a:pt x="580" y="929"/>
                      <a:pt x="693" y="889"/>
                      <a:pt x="783" y="798"/>
                    </a:cubicBezTo>
                    <a:cubicBezTo>
                      <a:pt x="1081" y="501"/>
                      <a:pt x="878" y="12"/>
                      <a:pt x="47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5" name="Google Shape;1135;p2"/>
              <p:cNvSpPr/>
              <p:nvPr/>
            </p:nvSpPr>
            <p:spPr>
              <a:xfrm>
                <a:off x="4206175" y="1407750"/>
                <a:ext cx="27100" cy="23000"/>
              </a:xfrm>
              <a:custGeom>
                <a:avLst/>
                <a:gdLst/>
                <a:ahLst/>
                <a:cxnLst/>
                <a:rect l="l" t="t" r="r" b="b"/>
                <a:pathLst>
                  <a:path w="1084" h="920" extrusionOk="0">
                    <a:moveTo>
                      <a:pt x="465" y="0"/>
                    </a:moveTo>
                    <a:cubicBezTo>
                      <a:pt x="215" y="0"/>
                      <a:pt x="12" y="191"/>
                      <a:pt x="0" y="441"/>
                    </a:cubicBezTo>
                    <a:cubicBezTo>
                      <a:pt x="0" y="453"/>
                      <a:pt x="0" y="476"/>
                      <a:pt x="0" y="488"/>
                    </a:cubicBezTo>
                    <a:lnTo>
                      <a:pt x="12" y="465"/>
                    </a:lnTo>
                    <a:cubicBezTo>
                      <a:pt x="12" y="739"/>
                      <a:pt x="236" y="920"/>
                      <a:pt x="472" y="920"/>
                    </a:cubicBezTo>
                    <a:cubicBezTo>
                      <a:pt x="586" y="920"/>
                      <a:pt x="702" y="878"/>
                      <a:pt x="798" y="786"/>
                    </a:cubicBezTo>
                    <a:cubicBezTo>
                      <a:pt x="1084" y="500"/>
                      <a:pt x="881" y="0"/>
                      <a:pt x="46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6" name="Google Shape;1136;p2"/>
              <p:cNvSpPr/>
              <p:nvPr/>
            </p:nvSpPr>
            <p:spPr>
              <a:xfrm>
                <a:off x="4206275" y="1338675"/>
                <a:ext cx="27000" cy="23150"/>
              </a:xfrm>
              <a:custGeom>
                <a:avLst/>
                <a:gdLst/>
                <a:ahLst/>
                <a:cxnLst/>
                <a:rect l="l" t="t" r="r" b="b"/>
                <a:pathLst>
                  <a:path w="1080" h="926" extrusionOk="0">
                    <a:moveTo>
                      <a:pt x="472" y="1"/>
                    </a:moveTo>
                    <a:cubicBezTo>
                      <a:pt x="211" y="1"/>
                      <a:pt x="8" y="203"/>
                      <a:pt x="8" y="465"/>
                    </a:cubicBezTo>
                    <a:lnTo>
                      <a:pt x="8" y="453"/>
                    </a:lnTo>
                    <a:lnTo>
                      <a:pt x="8" y="453"/>
                    </a:lnTo>
                    <a:cubicBezTo>
                      <a:pt x="0" y="736"/>
                      <a:pt x="227" y="925"/>
                      <a:pt x="464" y="925"/>
                    </a:cubicBezTo>
                    <a:cubicBezTo>
                      <a:pt x="576" y="925"/>
                      <a:pt x="690" y="883"/>
                      <a:pt x="782" y="787"/>
                    </a:cubicBezTo>
                    <a:cubicBezTo>
                      <a:pt x="1080" y="501"/>
                      <a:pt x="877" y="1"/>
                      <a:pt x="472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7" name="Google Shape;1137;p2"/>
              <p:cNvSpPr/>
              <p:nvPr/>
            </p:nvSpPr>
            <p:spPr>
              <a:xfrm>
                <a:off x="4171950" y="2203375"/>
                <a:ext cx="22925" cy="21750"/>
              </a:xfrm>
              <a:custGeom>
                <a:avLst/>
                <a:gdLst/>
                <a:ahLst/>
                <a:cxnLst/>
                <a:rect l="l" t="t" r="r" b="b"/>
                <a:pathLst>
                  <a:path w="917" h="870" extrusionOk="0">
                    <a:moveTo>
                      <a:pt x="454" y="1"/>
                    </a:moveTo>
                    <a:cubicBezTo>
                      <a:pt x="236" y="1"/>
                      <a:pt x="19" y="143"/>
                      <a:pt x="0" y="427"/>
                    </a:cubicBezTo>
                    <a:lnTo>
                      <a:pt x="0" y="427"/>
                    </a:lnTo>
                    <a:cubicBezTo>
                      <a:pt x="0" y="424"/>
                      <a:pt x="0" y="421"/>
                      <a:pt x="0" y="417"/>
                    </a:cubicBezTo>
                    <a:lnTo>
                      <a:pt x="0" y="429"/>
                    </a:lnTo>
                    <a:cubicBezTo>
                      <a:pt x="0" y="429"/>
                      <a:pt x="0" y="428"/>
                      <a:pt x="0" y="427"/>
                    </a:cubicBezTo>
                    <a:lnTo>
                      <a:pt x="0" y="427"/>
                    </a:lnTo>
                    <a:cubicBezTo>
                      <a:pt x="6" y="673"/>
                      <a:pt x="206" y="870"/>
                      <a:pt x="452" y="870"/>
                    </a:cubicBezTo>
                    <a:cubicBezTo>
                      <a:pt x="488" y="870"/>
                      <a:pt x="524" y="858"/>
                      <a:pt x="548" y="858"/>
                    </a:cubicBezTo>
                    <a:lnTo>
                      <a:pt x="917" y="429"/>
                    </a:lnTo>
                    <a:cubicBezTo>
                      <a:pt x="893" y="143"/>
                      <a:pt x="673" y="1"/>
                      <a:pt x="454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8" name="Google Shape;1138;p2"/>
              <p:cNvSpPr/>
              <p:nvPr/>
            </p:nvSpPr>
            <p:spPr>
              <a:xfrm>
                <a:off x="4171650" y="2134500"/>
                <a:ext cx="19950" cy="19950"/>
              </a:xfrm>
              <a:custGeom>
                <a:avLst/>
                <a:gdLst/>
                <a:ahLst/>
                <a:cxnLst/>
                <a:rect l="l" t="t" r="r" b="b"/>
                <a:pathLst>
                  <a:path w="798" h="798" extrusionOk="0">
                    <a:moveTo>
                      <a:pt x="382" y="0"/>
                    </a:moveTo>
                    <a:cubicBezTo>
                      <a:pt x="193" y="0"/>
                      <a:pt x="12" y="124"/>
                      <a:pt x="12" y="398"/>
                    </a:cubicBezTo>
                    <a:cubicBezTo>
                      <a:pt x="0" y="410"/>
                      <a:pt x="0" y="422"/>
                      <a:pt x="12" y="434"/>
                    </a:cubicBezTo>
                    <a:lnTo>
                      <a:pt x="12" y="410"/>
                    </a:lnTo>
                    <a:cubicBezTo>
                      <a:pt x="12" y="677"/>
                      <a:pt x="191" y="798"/>
                      <a:pt x="378" y="798"/>
                    </a:cubicBezTo>
                    <a:cubicBezTo>
                      <a:pt x="583" y="798"/>
                      <a:pt x="798" y="653"/>
                      <a:pt x="798" y="398"/>
                    </a:cubicBezTo>
                    <a:cubicBezTo>
                      <a:pt x="798" y="145"/>
                      <a:pt x="586" y="0"/>
                      <a:pt x="38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9" name="Google Shape;1139;p2"/>
              <p:cNvSpPr/>
              <p:nvPr/>
            </p:nvSpPr>
            <p:spPr>
              <a:xfrm>
                <a:off x="4171725" y="2064075"/>
                <a:ext cx="27025" cy="23000"/>
              </a:xfrm>
              <a:custGeom>
                <a:avLst/>
                <a:gdLst/>
                <a:ahLst/>
                <a:cxnLst/>
                <a:rect l="l" t="t" r="r" b="b"/>
                <a:pathLst>
                  <a:path w="1081" h="920" extrusionOk="0">
                    <a:moveTo>
                      <a:pt x="473" y="0"/>
                    </a:moveTo>
                    <a:cubicBezTo>
                      <a:pt x="211" y="0"/>
                      <a:pt x="9" y="203"/>
                      <a:pt x="9" y="465"/>
                    </a:cubicBezTo>
                    <a:lnTo>
                      <a:pt x="9" y="453"/>
                    </a:lnTo>
                    <a:lnTo>
                      <a:pt x="9" y="453"/>
                    </a:lnTo>
                    <a:cubicBezTo>
                      <a:pt x="1" y="736"/>
                      <a:pt x="228" y="920"/>
                      <a:pt x="465" y="920"/>
                    </a:cubicBezTo>
                    <a:cubicBezTo>
                      <a:pt x="577" y="920"/>
                      <a:pt x="691" y="878"/>
                      <a:pt x="783" y="786"/>
                    </a:cubicBezTo>
                    <a:cubicBezTo>
                      <a:pt x="1081" y="501"/>
                      <a:pt x="878" y="0"/>
                      <a:pt x="47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0" name="Google Shape;1140;p2"/>
              <p:cNvSpPr/>
              <p:nvPr/>
            </p:nvSpPr>
            <p:spPr>
              <a:xfrm>
                <a:off x="4171950" y="1994725"/>
                <a:ext cx="26800" cy="23300"/>
              </a:xfrm>
              <a:custGeom>
                <a:avLst/>
                <a:gdLst/>
                <a:ahLst/>
                <a:cxnLst/>
                <a:rect l="l" t="t" r="r" b="b"/>
                <a:pathLst>
                  <a:path w="1072" h="932" extrusionOk="0">
                    <a:moveTo>
                      <a:pt x="452" y="0"/>
                    </a:moveTo>
                    <a:cubicBezTo>
                      <a:pt x="202" y="0"/>
                      <a:pt x="0" y="215"/>
                      <a:pt x="0" y="465"/>
                    </a:cubicBezTo>
                    <a:cubicBezTo>
                      <a:pt x="0" y="747"/>
                      <a:pt x="225" y="931"/>
                      <a:pt x="462" y="931"/>
                    </a:cubicBezTo>
                    <a:cubicBezTo>
                      <a:pt x="575" y="931"/>
                      <a:pt x="690" y="890"/>
                      <a:pt x="786" y="798"/>
                    </a:cubicBezTo>
                    <a:cubicBezTo>
                      <a:pt x="1072" y="500"/>
                      <a:pt x="869" y="0"/>
                      <a:pt x="45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1" name="Google Shape;1141;p2"/>
              <p:cNvSpPr/>
              <p:nvPr/>
            </p:nvSpPr>
            <p:spPr>
              <a:xfrm>
                <a:off x="4171650" y="1927100"/>
                <a:ext cx="20250" cy="20250"/>
              </a:xfrm>
              <a:custGeom>
                <a:avLst/>
                <a:gdLst/>
                <a:ahLst/>
                <a:cxnLst/>
                <a:rect l="l" t="t" r="r" b="b"/>
                <a:pathLst>
                  <a:path w="810" h="810" extrusionOk="0">
                    <a:moveTo>
                      <a:pt x="12" y="407"/>
                    </a:moveTo>
                    <a:cubicBezTo>
                      <a:pt x="0" y="419"/>
                      <a:pt x="0" y="431"/>
                      <a:pt x="12" y="443"/>
                    </a:cubicBezTo>
                    <a:lnTo>
                      <a:pt x="12" y="407"/>
                    </a:lnTo>
                    <a:close/>
                    <a:moveTo>
                      <a:pt x="388" y="1"/>
                    </a:moveTo>
                    <a:cubicBezTo>
                      <a:pt x="196" y="1"/>
                      <a:pt x="12" y="127"/>
                      <a:pt x="12" y="407"/>
                    </a:cubicBezTo>
                    <a:cubicBezTo>
                      <a:pt x="12" y="684"/>
                      <a:pt x="198" y="810"/>
                      <a:pt x="391" y="810"/>
                    </a:cubicBezTo>
                    <a:cubicBezTo>
                      <a:pt x="597" y="810"/>
                      <a:pt x="810" y="666"/>
                      <a:pt x="810" y="407"/>
                    </a:cubicBezTo>
                    <a:cubicBezTo>
                      <a:pt x="810" y="148"/>
                      <a:pt x="595" y="1"/>
                      <a:pt x="388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2" name="Google Shape;1142;p2"/>
              <p:cNvSpPr/>
              <p:nvPr/>
            </p:nvSpPr>
            <p:spPr>
              <a:xfrm>
                <a:off x="4171150" y="1857500"/>
                <a:ext cx="23725" cy="23350"/>
              </a:xfrm>
              <a:custGeom>
                <a:avLst/>
                <a:gdLst/>
                <a:ahLst/>
                <a:cxnLst/>
                <a:rect l="l" t="t" r="r" b="b"/>
                <a:pathLst>
                  <a:path w="949" h="934" extrusionOk="0">
                    <a:moveTo>
                      <a:pt x="486" y="1"/>
                    </a:moveTo>
                    <a:cubicBezTo>
                      <a:pt x="267" y="1"/>
                      <a:pt x="50" y="143"/>
                      <a:pt x="32" y="429"/>
                    </a:cubicBezTo>
                    <a:cubicBezTo>
                      <a:pt x="0" y="755"/>
                      <a:pt x="249" y="933"/>
                      <a:pt x="496" y="933"/>
                    </a:cubicBezTo>
                    <a:cubicBezTo>
                      <a:pt x="709" y="933"/>
                      <a:pt x="921" y="800"/>
                      <a:pt x="949" y="513"/>
                    </a:cubicBezTo>
                    <a:cubicBezTo>
                      <a:pt x="949" y="489"/>
                      <a:pt x="949" y="453"/>
                      <a:pt x="949" y="429"/>
                    </a:cubicBezTo>
                    <a:cubicBezTo>
                      <a:pt x="925" y="143"/>
                      <a:pt x="705" y="1"/>
                      <a:pt x="486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3" name="Google Shape;1143;p2"/>
              <p:cNvSpPr/>
              <p:nvPr/>
            </p:nvSpPr>
            <p:spPr>
              <a:xfrm>
                <a:off x="4171650" y="1787550"/>
                <a:ext cx="27100" cy="23150"/>
              </a:xfrm>
              <a:custGeom>
                <a:avLst/>
                <a:gdLst/>
                <a:ahLst/>
                <a:cxnLst/>
                <a:rect l="l" t="t" r="r" b="b"/>
                <a:pathLst>
                  <a:path w="1084" h="926" extrusionOk="0">
                    <a:moveTo>
                      <a:pt x="464" y="1"/>
                    </a:moveTo>
                    <a:cubicBezTo>
                      <a:pt x="214" y="1"/>
                      <a:pt x="0" y="215"/>
                      <a:pt x="12" y="465"/>
                    </a:cubicBezTo>
                    <a:cubicBezTo>
                      <a:pt x="12" y="739"/>
                      <a:pt x="235" y="925"/>
                      <a:pt x="472" y="925"/>
                    </a:cubicBezTo>
                    <a:cubicBezTo>
                      <a:pt x="585" y="925"/>
                      <a:pt x="702" y="883"/>
                      <a:pt x="798" y="786"/>
                    </a:cubicBezTo>
                    <a:cubicBezTo>
                      <a:pt x="1084" y="501"/>
                      <a:pt x="881" y="1"/>
                      <a:pt x="464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4" name="Google Shape;1144;p2"/>
              <p:cNvSpPr/>
              <p:nvPr/>
            </p:nvSpPr>
            <p:spPr>
              <a:xfrm>
                <a:off x="4171650" y="1720125"/>
                <a:ext cx="19950" cy="19950"/>
              </a:xfrm>
              <a:custGeom>
                <a:avLst/>
                <a:gdLst/>
                <a:ahLst/>
                <a:cxnLst/>
                <a:rect l="l" t="t" r="r" b="b"/>
                <a:pathLst>
                  <a:path w="798" h="798" extrusionOk="0">
                    <a:moveTo>
                      <a:pt x="378" y="0"/>
                    </a:moveTo>
                    <a:cubicBezTo>
                      <a:pt x="191" y="0"/>
                      <a:pt x="12" y="121"/>
                      <a:pt x="12" y="388"/>
                    </a:cubicBezTo>
                    <a:cubicBezTo>
                      <a:pt x="0" y="400"/>
                      <a:pt x="0" y="423"/>
                      <a:pt x="12" y="435"/>
                    </a:cubicBezTo>
                    <a:lnTo>
                      <a:pt x="12" y="400"/>
                    </a:lnTo>
                    <a:cubicBezTo>
                      <a:pt x="12" y="674"/>
                      <a:pt x="193" y="798"/>
                      <a:pt x="382" y="798"/>
                    </a:cubicBezTo>
                    <a:cubicBezTo>
                      <a:pt x="586" y="798"/>
                      <a:pt x="798" y="653"/>
                      <a:pt x="798" y="400"/>
                    </a:cubicBezTo>
                    <a:cubicBezTo>
                      <a:pt x="798" y="145"/>
                      <a:pt x="583" y="0"/>
                      <a:pt x="37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5" name="Google Shape;1145;p2"/>
              <p:cNvSpPr/>
              <p:nvPr/>
            </p:nvSpPr>
            <p:spPr>
              <a:xfrm>
                <a:off x="4171150" y="1650325"/>
                <a:ext cx="23725" cy="23225"/>
              </a:xfrm>
              <a:custGeom>
                <a:avLst/>
                <a:gdLst/>
                <a:ahLst/>
                <a:cxnLst/>
                <a:rect l="l" t="t" r="r" b="b"/>
                <a:pathLst>
                  <a:path w="949" h="929" extrusionOk="0">
                    <a:moveTo>
                      <a:pt x="486" y="1"/>
                    </a:moveTo>
                    <a:cubicBezTo>
                      <a:pt x="267" y="1"/>
                      <a:pt x="50" y="144"/>
                      <a:pt x="32" y="429"/>
                    </a:cubicBezTo>
                    <a:cubicBezTo>
                      <a:pt x="0" y="754"/>
                      <a:pt x="247" y="929"/>
                      <a:pt x="493" y="929"/>
                    </a:cubicBezTo>
                    <a:cubicBezTo>
                      <a:pt x="707" y="929"/>
                      <a:pt x="921" y="796"/>
                      <a:pt x="949" y="513"/>
                    </a:cubicBezTo>
                    <a:cubicBezTo>
                      <a:pt x="949" y="489"/>
                      <a:pt x="949" y="453"/>
                      <a:pt x="949" y="429"/>
                    </a:cubicBezTo>
                    <a:cubicBezTo>
                      <a:pt x="925" y="144"/>
                      <a:pt x="705" y="1"/>
                      <a:pt x="486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6" name="Google Shape;1146;p2"/>
              <p:cNvSpPr/>
              <p:nvPr/>
            </p:nvSpPr>
            <p:spPr>
              <a:xfrm>
                <a:off x="4171650" y="1580375"/>
                <a:ext cx="27100" cy="23150"/>
              </a:xfrm>
              <a:custGeom>
                <a:avLst/>
                <a:gdLst/>
                <a:ahLst/>
                <a:cxnLst/>
                <a:rect l="l" t="t" r="r" b="b"/>
                <a:pathLst>
                  <a:path w="1084" h="926" extrusionOk="0">
                    <a:moveTo>
                      <a:pt x="464" y="1"/>
                    </a:moveTo>
                    <a:cubicBezTo>
                      <a:pt x="214" y="1"/>
                      <a:pt x="12" y="203"/>
                      <a:pt x="0" y="453"/>
                    </a:cubicBezTo>
                    <a:cubicBezTo>
                      <a:pt x="0" y="465"/>
                      <a:pt x="0" y="477"/>
                      <a:pt x="0" y="489"/>
                    </a:cubicBezTo>
                    <a:lnTo>
                      <a:pt x="12" y="465"/>
                    </a:lnTo>
                    <a:cubicBezTo>
                      <a:pt x="12" y="739"/>
                      <a:pt x="235" y="926"/>
                      <a:pt x="472" y="926"/>
                    </a:cubicBezTo>
                    <a:cubicBezTo>
                      <a:pt x="585" y="926"/>
                      <a:pt x="702" y="883"/>
                      <a:pt x="798" y="787"/>
                    </a:cubicBezTo>
                    <a:cubicBezTo>
                      <a:pt x="1084" y="501"/>
                      <a:pt x="881" y="1"/>
                      <a:pt x="464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7" name="Google Shape;1147;p2"/>
              <p:cNvSpPr/>
              <p:nvPr/>
            </p:nvSpPr>
            <p:spPr>
              <a:xfrm>
                <a:off x="4171150" y="1512225"/>
                <a:ext cx="23725" cy="23225"/>
              </a:xfrm>
              <a:custGeom>
                <a:avLst/>
                <a:gdLst/>
                <a:ahLst/>
                <a:cxnLst/>
                <a:rect l="l" t="t" r="r" b="b"/>
                <a:pathLst>
                  <a:path w="949" h="929" extrusionOk="0">
                    <a:moveTo>
                      <a:pt x="486" y="0"/>
                    </a:moveTo>
                    <a:cubicBezTo>
                      <a:pt x="267" y="0"/>
                      <a:pt x="50" y="143"/>
                      <a:pt x="32" y="429"/>
                    </a:cubicBezTo>
                    <a:cubicBezTo>
                      <a:pt x="0" y="753"/>
                      <a:pt x="247" y="928"/>
                      <a:pt x="493" y="928"/>
                    </a:cubicBezTo>
                    <a:cubicBezTo>
                      <a:pt x="707" y="928"/>
                      <a:pt x="921" y="795"/>
                      <a:pt x="949" y="512"/>
                    </a:cubicBezTo>
                    <a:cubicBezTo>
                      <a:pt x="949" y="477"/>
                      <a:pt x="949" y="453"/>
                      <a:pt x="949" y="429"/>
                    </a:cubicBezTo>
                    <a:cubicBezTo>
                      <a:pt x="925" y="143"/>
                      <a:pt x="705" y="0"/>
                      <a:pt x="486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8" name="Google Shape;1148;p2"/>
              <p:cNvSpPr/>
              <p:nvPr/>
            </p:nvSpPr>
            <p:spPr>
              <a:xfrm>
                <a:off x="4171650" y="1442275"/>
                <a:ext cx="27100" cy="23000"/>
              </a:xfrm>
              <a:custGeom>
                <a:avLst/>
                <a:gdLst/>
                <a:ahLst/>
                <a:cxnLst/>
                <a:rect l="l" t="t" r="r" b="b"/>
                <a:pathLst>
                  <a:path w="1084" h="920" extrusionOk="0">
                    <a:moveTo>
                      <a:pt x="464" y="0"/>
                    </a:moveTo>
                    <a:cubicBezTo>
                      <a:pt x="214" y="0"/>
                      <a:pt x="0" y="203"/>
                      <a:pt x="0" y="465"/>
                    </a:cubicBezTo>
                    <a:lnTo>
                      <a:pt x="0" y="489"/>
                    </a:lnTo>
                    <a:lnTo>
                      <a:pt x="12" y="465"/>
                    </a:lnTo>
                    <a:cubicBezTo>
                      <a:pt x="12" y="739"/>
                      <a:pt x="236" y="920"/>
                      <a:pt x="472" y="920"/>
                    </a:cubicBezTo>
                    <a:cubicBezTo>
                      <a:pt x="585" y="920"/>
                      <a:pt x="702" y="879"/>
                      <a:pt x="798" y="786"/>
                    </a:cubicBezTo>
                    <a:cubicBezTo>
                      <a:pt x="1084" y="500"/>
                      <a:pt x="881" y="0"/>
                      <a:pt x="464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9" name="Google Shape;1149;p2"/>
              <p:cNvSpPr/>
              <p:nvPr/>
            </p:nvSpPr>
            <p:spPr>
              <a:xfrm>
                <a:off x="4171650" y="1373225"/>
                <a:ext cx="27100" cy="23000"/>
              </a:xfrm>
              <a:custGeom>
                <a:avLst/>
                <a:gdLst/>
                <a:ahLst/>
                <a:cxnLst/>
                <a:rect l="l" t="t" r="r" b="b"/>
                <a:pathLst>
                  <a:path w="1084" h="920" extrusionOk="0">
                    <a:moveTo>
                      <a:pt x="464" y="0"/>
                    </a:moveTo>
                    <a:cubicBezTo>
                      <a:pt x="214" y="0"/>
                      <a:pt x="12" y="191"/>
                      <a:pt x="0" y="441"/>
                    </a:cubicBezTo>
                    <a:lnTo>
                      <a:pt x="0" y="488"/>
                    </a:lnTo>
                    <a:lnTo>
                      <a:pt x="12" y="464"/>
                    </a:lnTo>
                    <a:cubicBezTo>
                      <a:pt x="12" y="738"/>
                      <a:pt x="236" y="920"/>
                      <a:pt x="472" y="920"/>
                    </a:cubicBezTo>
                    <a:cubicBezTo>
                      <a:pt x="585" y="920"/>
                      <a:pt x="702" y="878"/>
                      <a:pt x="798" y="786"/>
                    </a:cubicBezTo>
                    <a:cubicBezTo>
                      <a:pt x="1084" y="500"/>
                      <a:pt x="881" y="0"/>
                      <a:pt x="464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0" name="Google Shape;1150;p2"/>
              <p:cNvSpPr/>
              <p:nvPr/>
            </p:nvSpPr>
            <p:spPr>
              <a:xfrm>
                <a:off x="4171150" y="1304750"/>
                <a:ext cx="23725" cy="23350"/>
              </a:xfrm>
              <a:custGeom>
                <a:avLst/>
                <a:gdLst/>
                <a:ahLst/>
                <a:cxnLst/>
                <a:rect l="l" t="t" r="r" b="b"/>
                <a:pathLst>
                  <a:path w="949" h="934" extrusionOk="0">
                    <a:moveTo>
                      <a:pt x="486" y="1"/>
                    </a:moveTo>
                    <a:cubicBezTo>
                      <a:pt x="267" y="1"/>
                      <a:pt x="50" y="144"/>
                      <a:pt x="32" y="429"/>
                    </a:cubicBezTo>
                    <a:cubicBezTo>
                      <a:pt x="0" y="755"/>
                      <a:pt x="249" y="933"/>
                      <a:pt x="496" y="933"/>
                    </a:cubicBezTo>
                    <a:cubicBezTo>
                      <a:pt x="709" y="933"/>
                      <a:pt x="921" y="800"/>
                      <a:pt x="949" y="513"/>
                    </a:cubicBezTo>
                    <a:cubicBezTo>
                      <a:pt x="949" y="489"/>
                      <a:pt x="949" y="453"/>
                      <a:pt x="949" y="429"/>
                    </a:cubicBezTo>
                    <a:cubicBezTo>
                      <a:pt x="925" y="144"/>
                      <a:pt x="705" y="1"/>
                      <a:pt x="486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1" name="Google Shape;1151;p2"/>
              <p:cNvSpPr/>
              <p:nvPr/>
            </p:nvSpPr>
            <p:spPr>
              <a:xfrm>
                <a:off x="4137400" y="2237000"/>
                <a:ext cx="27125" cy="23025"/>
              </a:xfrm>
              <a:custGeom>
                <a:avLst/>
                <a:gdLst/>
                <a:ahLst/>
                <a:cxnLst/>
                <a:rect l="l" t="t" r="r" b="b"/>
                <a:pathLst>
                  <a:path w="1085" h="921" extrusionOk="0">
                    <a:moveTo>
                      <a:pt x="465" y="1"/>
                    </a:moveTo>
                    <a:cubicBezTo>
                      <a:pt x="215" y="1"/>
                      <a:pt x="1" y="203"/>
                      <a:pt x="1" y="453"/>
                    </a:cubicBezTo>
                    <a:cubicBezTo>
                      <a:pt x="1" y="736"/>
                      <a:pt x="225" y="920"/>
                      <a:pt x="463" y="920"/>
                    </a:cubicBezTo>
                    <a:cubicBezTo>
                      <a:pt x="575" y="920"/>
                      <a:pt x="691" y="879"/>
                      <a:pt x="787" y="787"/>
                    </a:cubicBezTo>
                    <a:cubicBezTo>
                      <a:pt x="1084" y="501"/>
                      <a:pt x="882" y="1"/>
                      <a:pt x="46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2" name="Google Shape;1152;p2"/>
              <p:cNvSpPr/>
              <p:nvPr/>
            </p:nvSpPr>
            <p:spPr>
              <a:xfrm>
                <a:off x="4137400" y="2167650"/>
                <a:ext cx="27125" cy="23300"/>
              </a:xfrm>
              <a:custGeom>
                <a:avLst/>
                <a:gdLst/>
                <a:ahLst/>
                <a:cxnLst/>
                <a:rect l="l" t="t" r="r" b="b"/>
                <a:pathLst>
                  <a:path w="1085" h="932" extrusionOk="0">
                    <a:moveTo>
                      <a:pt x="465" y="1"/>
                    </a:moveTo>
                    <a:cubicBezTo>
                      <a:pt x="203" y="1"/>
                      <a:pt x="1" y="215"/>
                      <a:pt x="1" y="465"/>
                    </a:cubicBezTo>
                    <a:cubicBezTo>
                      <a:pt x="1" y="748"/>
                      <a:pt x="231" y="932"/>
                      <a:pt x="468" y="932"/>
                    </a:cubicBezTo>
                    <a:cubicBezTo>
                      <a:pt x="581" y="932"/>
                      <a:pt x="695" y="890"/>
                      <a:pt x="787" y="799"/>
                    </a:cubicBezTo>
                    <a:cubicBezTo>
                      <a:pt x="1084" y="501"/>
                      <a:pt x="870" y="1"/>
                      <a:pt x="46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3" name="Google Shape;1153;p2"/>
              <p:cNvSpPr/>
              <p:nvPr/>
            </p:nvSpPr>
            <p:spPr>
              <a:xfrm>
                <a:off x="4137400" y="2098600"/>
                <a:ext cx="27125" cy="23300"/>
              </a:xfrm>
              <a:custGeom>
                <a:avLst/>
                <a:gdLst/>
                <a:ahLst/>
                <a:cxnLst/>
                <a:rect l="l" t="t" r="r" b="b"/>
                <a:pathLst>
                  <a:path w="1085" h="932" extrusionOk="0">
                    <a:moveTo>
                      <a:pt x="465" y="1"/>
                    </a:moveTo>
                    <a:cubicBezTo>
                      <a:pt x="215" y="1"/>
                      <a:pt x="1" y="203"/>
                      <a:pt x="1" y="465"/>
                    </a:cubicBezTo>
                    <a:cubicBezTo>
                      <a:pt x="1" y="748"/>
                      <a:pt x="231" y="932"/>
                      <a:pt x="468" y="932"/>
                    </a:cubicBezTo>
                    <a:cubicBezTo>
                      <a:pt x="581" y="932"/>
                      <a:pt x="695" y="890"/>
                      <a:pt x="787" y="798"/>
                    </a:cubicBezTo>
                    <a:cubicBezTo>
                      <a:pt x="1084" y="501"/>
                      <a:pt x="870" y="1"/>
                      <a:pt x="46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4" name="Google Shape;1154;p2"/>
              <p:cNvSpPr/>
              <p:nvPr/>
            </p:nvSpPr>
            <p:spPr>
              <a:xfrm>
                <a:off x="4137400" y="2029550"/>
                <a:ext cx="27125" cy="23225"/>
              </a:xfrm>
              <a:custGeom>
                <a:avLst/>
                <a:gdLst/>
                <a:ahLst/>
                <a:cxnLst/>
                <a:rect l="l" t="t" r="r" b="b"/>
                <a:pathLst>
                  <a:path w="1085" h="929" extrusionOk="0">
                    <a:moveTo>
                      <a:pt x="465" y="0"/>
                    </a:moveTo>
                    <a:cubicBezTo>
                      <a:pt x="215" y="0"/>
                      <a:pt x="1" y="203"/>
                      <a:pt x="1" y="465"/>
                    </a:cubicBezTo>
                    <a:cubicBezTo>
                      <a:pt x="1" y="741"/>
                      <a:pt x="229" y="929"/>
                      <a:pt x="468" y="929"/>
                    </a:cubicBezTo>
                    <a:cubicBezTo>
                      <a:pt x="579" y="929"/>
                      <a:pt x="692" y="889"/>
                      <a:pt x="787" y="798"/>
                    </a:cubicBezTo>
                    <a:cubicBezTo>
                      <a:pt x="1084" y="500"/>
                      <a:pt x="882" y="0"/>
                      <a:pt x="46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5" name="Google Shape;1155;p2"/>
              <p:cNvSpPr/>
              <p:nvPr/>
            </p:nvSpPr>
            <p:spPr>
              <a:xfrm>
                <a:off x="4137400" y="1960525"/>
                <a:ext cx="22950" cy="23000"/>
              </a:xfrm>
              <a:custGeom>
                <a:avLst/>
                <a:gdLst/>
                <a:ahLst/>
                <a:cxnLst/>
                <a:rect l="l" t="t" r="r" b="b"/>
                <a:pathLst>
                  <a:path w="918" h="920" extrusionOk="0">
                    <a:moveTo>
                      <a:pt x="430" y="1"/>
                    </a:moveTo>
                    <a:cubicBezTo>
                      <a:pt x="214" y="1"/>
                      <a:pt x="7" y="140"/>
                      <a:pt x="1" y="452"/>
                    </a:cubicBezTo>
                    <a:lnTo>
                      <a:pt x="1" y="463"/>
                    </a:lnTo>
                    <a:cubicBezTo>
                      <a:pt x="7" y="781"/>
                      <a:pt x="214" y="920"/>
                      <a:pt x="431" y="920"/>
                    </a:cubicBezTo>
                    <a:cubicBezTo>
                      <a:pt x="669" y="920"/>
                      <a:pt x="918" y="751"/>
                      <a:pt x="918" y="463"/>
                    </a:cubicBezTo>
                    <a:cubicBezTo>
                      <a:pt x="918" y="170"/>
                      <a:pt x="669" y="1"/>
                      <a:pt x="43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6" name="Google Shape;1156;p2"/>
              <p:cNvSpPr/>
              <p:nvPr/>
            </p:nvSpPr>
            <p:spPr>
              <a:xfrm>
                <a:off x="4137400" y="1891425"/>
                <a:ext cx="27125" cy="23250"/>
              </a:xfrm>
              <a:custGeom>
                <a:avLst/>
                <a:gdLst/>
                <a:ahLst/>
                <a:cxnLst/>
                <a:rect l="l" t="t" r="r" b="b"/>
                <a:pathLst>
                  <a:path w="1085" h="930" extrusionOk="0">
                    <a:moveTo>
                      <a:pt x="465" y="1"/>
                    </a:moveTo>
                    <a:cubicBezTo>
                      <a:pt x="215" y="1"/>
                      <a:pt x="13" y="203"/>
                      <a:pt x="1" y="453"/>
                    </a:cubicBezTo>
                    <a:lnTo>
                      <a:pt x="1" y="465"/>
                    </a:lnTo>
                    <a:cubicBezTo>
                      <a:pt x="1" y="742"/>
                      <a:pt x="229" y="929"/>
                      <a:pt x="468" y="929"/>
                    </a:cubicBezTo>
                    <a:cubicBezTo>
                      <a:pt x="579" y="929"/>
                      <a:pt x="692" y="889"/>
                      <a:pt x="787" y="799"/>
                    </a:cubicBezTo>
                    <a:cubicBezTo>
                      <a:pt x="1084" y="501"/>
                      <a:pt x="882" y="13"/>
                      <a:pt x="46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7" name="Google Shape;1157;p2"/>
              <p:cNvSpPr/>
              <p:nvPr/>
            </p:nvSpPr>
            <p:spPr>
              <a:xfrm>
                <a:off x="4137400" y="1822375"/>
                <a:ext cx="27125" cy="23250"/>
              </a:xfrm>
              <a:custGeom>
                <a:avLst/>
                <a:gdLst/>
                <a:ahLst/>
                <a:cxnLst/>
                <a:rect l="l" t="t" r="r" b="b"/>
                <a:pathLst>
                  <a:path w="1085" h="930" extrusionOk="0">
                    <a:moveTo>
                      <a:pt x="465" y="1"/>
                    </a:moveTo>
                    <a:cubicBezTo>
                      <a:pt x="215" y="1"/>
                      <a:pt x="1" y="215"/>
                      <a:pt x="1" y="465"/>
                    </a:cubicBezTo>
                    <a:cubicBezTo>
                      <a:pt x="1" y="742"/>
                      <a:pt x="229" y="929"/>
                      <a:pt x="468" y="929"/>
                    </a:cubicBezTo>
                    <a:cubicBezTo>
                      <a:pt x="579" y="929"/>
                      <a:pt x="692" y="889"/>
                      <a:pt x="787" y="798"/>
                    </a:cubicBezTo>
                    <a:cubicBezTo>
                      <a:pt x="1084" y="501"/>
                      <a:pt x="882" y="13"/>
                      <a:pt x="46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8" name="Google Shape;1158;p2"/>
              <p:cNvSpPr/>
              <p:nvPr/>
            </p:nvSpPr>
            <p:spPr>
              <a:xfrm>
                <a:off x="4137400" y="1753325"/>
                <a:ext cx="27125" cy="23150"/>
              </a:xfrm>
              <a:custGeom>
                <a:avLst/>
                <a:gdLst/>
                <a:ahLst/>
                <a:cxnLst/>
                <a:rect l="l" t="t" r="r" b="b"/>
                <a:pathLst>
                  <a:path w="1085" h="926" extrusionOk="0">
                    <a:moveTo>
                      <a:pt x="465" y="0"/>
                    </a:moveTo>
                    <a:cubicBezTo>
                      <a:pt x="215" y="0"/>
                      <a:pt x="1" y="191"/>
                      <a:pt x="1" y="453"/>
                    </a:cubicBezTo>
                    <a:lnTo>
                      <a:pt x="1" y="465"/>
                    </a:lnTo>
                    <a:cubicBezTo>
                      <a:pt x="1" y="739"/>
                      <a:pt x="230" y="925"/>
                      <a:pt x="466" y="925"/>
                    </a:cubicBezTo>
                    <a:cubicBezTo>
                      <a:pt x="579" y="925"/>
                      <a:pt x="694" y="882"/>
                      <a:pt x="787" y="786"/>
                    </a:cubicBezTo>
                    <a:cubicBezTo>
                      <a:pt x="1084" y="500"/>
                      <a:pt x="870" y="0"/>
                      <a:pt x="46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9" name="Google Shape;1159;p2"/>
              <p:cNvSpPr/>
              <p:nvPr/>
            </p:nvSpPr>
            <p:spPr>
              <a:xfrm>
                <a:off x="4137400" y="1684275"/>
                <a:ext cx="27125" cy="23125"/>
              </a:xfrm>
              <a:custGeom>
                <a:avLst/>
                <a:gdLst/>
                <a:ahLst/>
                <a:cxnLst/>
                <a:rect l="l" t="t" r="r" b="b"/>
                <a:pathLst>
                  <a:path w="1085" h="925" extrusionOk="0">
                    <a:moveTo>
                      <a:pt x="465" y="0"/>
                    </a:moveTo>
                    <a:cubicBezTo>
                      <a:pt x="215" y="0"/>
                      <a:pt x="1" y="203"/>
                      <a:pt x="1" y="464"/>
                    </a:cubicBezTo>
                    <a:cubicBezTo>
                      <a:pt x="1" y="738"/>
                      <a:pt x="224" y="925"/>
                      <a:pt x="461" y="925"/>
                    </a:cubicBezTo>
                    <a:cubicBezTo>
                      <a:pt x="574" y="925"/>
                      <a:pt x="690" y="882"/>
                      <a:pt x="787" y="786"/>
                    </a:cubicBezTo>
                    <a:cubicBezTo>
                      <a:pt x="1084" y="500"/>
                      <a:pt x="882" y="0"/>
                      <a:pt x="46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0" name="Google Shape;1160;p2"/>
              <p:cNvSpPr/>
              <p:nvPr/>
            </p:nvSpPr>
            <p:spPr>
              <a:xfrm>
                <a:off x="4137400" y="1615200"/>
                <a:ext cx="27125" cy="23025"/>
              </a:xfrm>
              <a:custGeom>
                <a:avLst/>
                <a:gdLst/>
                <a:ahLst/>
                <a:cxnLst/>
                <a:rect l="l" t="t" r="r" b="b"/>
                <a:pathLst>
                  <a:path w="1085" h="921" extrusionOk="0">
                    <a:moveTo>
                      <a:pt x="465" y="1"/>
                    </a:moveTo>
                    <a:cubicBezTo>
                      <a:pt x="203" y="1"/>
                      <a:pt x="1" y="203"/>
                      <a:pt x="1" y="465"/>
                    </a:cubicBezTo>
                    <a:cubicBezTo>
                      <a:pt x="1" y="739"/>
                      <a:pt x="230" y="920"/>
                      <a:pt x="467" y="920"/>
                    </a:cubicBezTo>
                    <a:cubicBezTo>
                      <a:pt x="580" y="920"/>
                      <a:pt x="694" y="879"/>
                      <a:pt x="787" y="787"/>
                    </a:cubicBezTo>
                    <a:cubicBezTo>
                      <a:pt x="1084" y="489"/>
                      <a:pt x="870" y="1"/>
                      <a:pt x="46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1" name="Google Shape;1161;p2"/>
              <p:cNvSpPr/>
              <p:nvPr/>
            </p:nvSpPr>
            <p:spPr>
              <a:xfrm>
                <a:off x="4137400" y="1546150"/>
                <a:ext cx="27125" cy="23025"/>
              </a:xfrm>
              <a:custGeom>
                <a:avLst/>
                <a:gdLst/>
                <a:ahLst/>
                <a:cxnLst/>
                <a:rect l="l" t="t" r="r" b="b"/>
                <a:pathLst>
                  <a:path w="1085" h="921" extrusionOk="0">
                    <a:moveTo>
                      <a:pt x="465" y="1"/>
                    </a:moveTo>
                    <a:cubicBezTo>
                      <a:pt x="215" y="1"/>
                      <a:pt x="1" y="191"/>
                      <a:pt x="1" y="453"/>
                    </a:cubicBezTo>
                    <a:lnTo>
                      <a:pt x="1" y="465"/>
                    </a:lnTo>
                    <a:cubicBezTo>
                      <a:pt x="1" y="739"/>
                      <a:pt x="230" y="920"/>
                      <a:pt x="467" y="920"/>
                    </a:cubicBezTo>
                    <a:cubicBezTo>
                      <a:pt x="580" y="920"/>
                      <a:pt x="694" y="879"/>
                      <a:pt x="787" y="786"/>
                    </a:cubicBezTo>
                    <a:cubicBezTo>
                      <a:pt x="1084" y="489"/>
                      <a:pt x="870" y="1"/>
                      <a:pt x="46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2" name="Google Shape;1162;p2"/>
              <p:cNvSpPr/>
              <p:nvPr/>
            </p:nvSpPr>
            <p:spPr>
              <a:xfrm>
                <a:off x="4137400" y="1477100"/>
                <a:ext cx="27125" cy="23000"/>
              </a:xfrm>
              <a:custGeom>
                <a:avLst/>
                <a:gdLst/>
                <a:ahLst/>
                <a:cxnLst/>
                <a:rect l="l" t="t" r="r" b="b"/>
                <a:pathLst>
                  <a:path w="1085" h="920" extrusionOk="0">
                    <a:moveTo>
                      <a:pt x="1" y="453"/>
                    </a:moveTo>
                    <a:lnTo>
                      <a:pt x="1" y="465"/>
                    </a:lnTo>
                    <a:cubicBezTo>
                      <a:pt x="1" y="463"/>
                      <a:pt x="1" y="461"/>
                      <a:pt x="1" y="459"/>
                    </a:cubicBezTo>
                    <a:lnTo>
                      <a:pt x="1" y="459"/>
                    </a:lnTo>
                    <a:cubicBezTo>
                      <a:pt x="1" y="457"/>
                      <a:pt x="1" y="455"/>
                      <a:pt x="1" y="453"/>
                    </a:cubicBezTo>
                    <a:close/>
                    <a:moveTo>
                      <a:pt x="465" y="0"/>
                    </a:moveTo>
                    <a:cubicBezTo>
                      <a:pt x="217" y="0"/>
                      <a:pt x="4" y="200"/>
                      <a:pt x="1" y="459"/>
                    </a:cubicBezTo>
                    <a:lnTo>
                      <a:pt x="1" y="459"/>
                    </a:lnTo>
                    <a:cubicBezTo>
                      <a:pt x="4" y="738"/>
                      <a:pt x="227" y="920"/>
                      <a:pt x="463" y="920"/>
                    </a:cubicBezTo>
                    <a:cubicBezTo>
                      <a:pt x="575" y="920"/>
                      <a:pt x="691" y="878"/>
                      <a:pt x="787" y="786"/>
                    </a:cubicBezTo>
                    <a:cubicBezTo>
                      <a:pt x="1084" y="500"/>
                      <a:pt x="882" y="0"/>
                      <a:pt x="46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3" name="Google Shape;1163;p2"/>
              <p:cNvSpPr/>
              <p:nvPr/>
            </p:nvSpPr>
            <p:spPr>
              <a:xfrm>
                <a:off x="4137400" y="1408050"/>
                <a:ext cx="27125" cy="23125"/>
              </a:xfrm>
              <a:custGeom>
                <a:avLst/>
                <a:gdLst/>
                <a:ahLst/>
                <a:cxnLst/>
                <a:rect l="l" t="t" r="r" b="b"/>
                <a:pathLst>
                  <a:path w="1085" h="925" extrusionOk="0">
                    <a:moveTo>
                      <a:pt x="465" y="0"/>
                    </a:moveTo>
                    <a:cubicBezTo>
                      <a:pt x="215" y="0"/>
                      <a:pt x="1" y="203"/>
                      <a:pt x="1" y="453"/>
                    </a:cubicBezTo>
                    <a:lnTo>
                      <a:pt x="1" y="464"/>
                    </a:lnTo>
                    <a:cubicBezTo>
                      <a:pt x="1" y="738"/>
                      <a:pt x="230" y="925"/>
                      <a:pt x="466" y="925"/>
                    </a:cubicBezTo>
                    <a:cubicBezTo>
                      <a:pt x="579" y="925"/>
                      <a:pt x="694" y="882"/>
                      <a:pt x="787" y="786"/>
                    </a:cubicBezTo>
                    <a:cubicBezTo>
                      <a:pt x="1084" y="500"/>
                      <a:pt x="870" y="0"/>
                      <a:pt x="46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4" name="Google Shape;1164;p2"/>
              <p:cNvSpPr/>
              <p:nvPr/>
            </p:nvSpPr>
            <p:spPr>
              <a:xfrm>
                <a:off x="4137400" y="1338975"/>
                <a:ext cx="27125" cy="23025"/>
              </a:xfrm>
              <a:custGeom>
                <a:avLst/>
                <a:gdLst/>
                <a:ahLst/>
                <a:cxnLst/>
                <a:rect l="l" t="t" r="r" b="b"/>
                <a:pathLst>
                  <a:path w="1085" h="921" extrusionOk="0">
                    <a:moveTo>
                      <a:pt x="444" y="0"/>
                    </a:moveTo>
                    <a:cubicBezTo>
                      <a:pt x="204" y="0"/>
                      <a:pt x="12" y="198"/>
                      <a:pt x="1" y="441"/>
                    </a:cubicBezTo>
                    <a:lnTo>
                      <a:pt x="1" y="453"/>
                    </a:lnTo>
                    <a:cubicBezTo>
                      <a:pt x="1" y="736"/>
                      <a:pt x="225" y="920"/>
                      <a:pt x="463" y="920"/>
                    </a:cubicBezTo>
                    <a:cubicBezTo>
                      <a:pt x="575" y="920"/>
                      <a:pt x="691" y="879"/>
                      <a:pt x="787" y="787"/>
                    </a:cubicBezTo>
                    <a:cubicBezTo>
                      <a:pt x="1084" y="501"/>
                      <a:pt x="882" y="1"/>
                      <a:pt x="465" y="1"/>
                    </a:cubicBezTo>
                    <a:cubicBezTo>
                      <a:pt x="458" y="1"/>
                      <a:pt x="451" y="0"/>
                      <a:pt x="444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5" name="Google Shape;1165;p2"/>
              <p:cNvSpPr/>
              <p:nvPr/>
            </p:nvSpPr>
            <p:spPr>
              <a:xfrm>
                <a:off x="4102575" y="2270450"/>
                <a:ext cx="23250" cy="23075"/>
              </a:xfrm>
              <a:custGeom>
                <a:avLst/>
                <a:gdLst/>
                <a:ahLst/>
                <a:cxnLst/>
                <a:rect l="l" t="t" r="r" b="b"/>
                <a:pathLst>
                  <a:path w="930" h="923" extrusionOk="0">
                    <a:moveTo>
                      <a:pt x="465" y="0"/>
                    </a:moveTo>
                    <a:cubicBezTo>
                      <a:pt x="250" y="0"/>
                      <a:pt x="36" y="138"/>
                      <a:pt x="13" y="425"/>
                    </a:cubicBezTo>
                    <a:cubicBezTo>
                      <a:pt x="1" y="449"/>
                      <a:pt x="1" y="473"/>
                      <a:pt x="13" y="508"/>
                    </a:cubicBezTo>
                    <a:cubicBezTo>
                      <a:pt x="36" y="788"/>
                      <a:pt x="247" y="923"/>
                      <a:pt x="462" y="923"/>
                    </a:cubicBezTo>
                    <a:cubicBezTo>
                      <a:pt x="694" y="923"/>
                      <a:pt x="930" y="764"/>
                      <a:pt x="930" y="461"/>
                    </a:cubicBezTo>
                    <a:cubicBezTo>
                      <a:pt x="930" y="159"/>
                      <a:pt x="697" y="0"/>
                      <a:pt x="46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6" name="Google Shape;1166;p2"/>
              <p:cNvSpPr/>
              <p:nvPr/>
            </p:nvSpPr>
            <p:spPr>
              <a:xfrm>
                <a:off x="4102250" y="2203075"/>
                <a:ext cx="27450" cy="23200"/>
              </a:xfrm>
              <a:custGeom>
                <a:avLst/>
                <a:gdLst/>
                <a:ahLst/>
                <a:cxnLst/>
                <a:rect l="l" t="t" r="r" b="b"/>
                <a:pathLst>
                  <a:path w="1098" h="928" extrusionOk="0">
                    <a:moveTo>
                      <a:pt x="478" y="1"/>
                    </a:moveTo>
                    <a:cubicBezTo>
                      <a:pt x="228" y="1"/>
                      <a:pt x="26" y="203"/>
                      <a:pt x="26" y="453"/>
                    </a:cubicBezTo>
                    <a:lnTo>
                      <a:pt x="26" y="429"/>
                    </a:lnTo>
                    <a:lnTo>
                      <a:pt x="26" y="429"/>
                    </a:lnTo>
                    <a:cubicBezTo>
                      <a:pt x="1" y="723"/>
                      <a:pt x="235" y="928"/>
                      <a:pt x="484" y="928"/>
                    </a:cubicBezTo>
                    <a:cubicBezTo>
                      <a:pt x="589" y="928"/>
                      <a:pt x="696" y="891"/>
                      <a:pt x="788" y="810"/>
                    </a:cubicBezTo>
                    <a:cubicBezTo>
                      <a:pt x="1097" y="536"/>
                      <a:pt x="919" y="24"/>
                      <a:pt x="514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7" name="Google Shape;1167;p2"/>
              <p:cNvSpPr/>
              <p:nvPr/>
            </p:nvSpPr>
            <p:spPr>
              <a:xfrm>
                <a:off x="4102575" y="2132300"/>
                <a:ext cx="23250" cy="23125"/>
              </a:xfrm>
              <a:custGeom>
                <a:avLst/>
                <a:gdLst/>
                <a:ahLst/>
                <a:cxnLst/>
                <a:rect l="l" t="t" r="r" b="b"/>
                <a:pathLst>
                  <a:path w="930" h="925" extrusionOk="0">
                    <a:moveTo>
                      <a:pt x="462" y="0"/>
                    </a:moveTo>
                    <a:cubicBezTo>
                      <a:pt x="247" y="0"/>
                      <a:pt x="36" y="135"/>
                      <a:pt x="13" y="415"/>
                    </a:cubicBezTo>
                    <a:cubicBezTo>
                      <a:pt x="1" y="450"/>
                      <a:pt x="1" y="474"/>
                      <a:pt x="13" y="510"/>
                    </a:cubicBezTo>
                    <a:cubicBezTo>
                      <a:pt x="36" y="790"/>
                      <a:pt x="247" y="924"/>
                      <a:pt x="462" y="924"/>
                    </a:cubicBezTo>
                    <a:cubicBezTo>
                      <a:pt x="694" y="924"/>
                      <a:pt x="930" y="766"/>
                      <a:pt x="930" y="462"/>
                    </a:cubicBezTo>
                    <a:cubicBezTo>
                      <a:pt x="930" y="159"/>
                      <a:pt x="694" y="0"/>
                      <a:pt x="46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8" name="Google Shape;1168;p2"/>
              <p:cNvSpPr/>
              <p:nvPr/>
            </p:nvSpPr>
            <p:spPr>
              <a:xfrm>
                <a:off x="4102675" y="2064375"/>
                <a:ext cx="27025" cy="23125"/>
              </a:xfrm>
              <a:custGeom>
                <a:avLst/>
                <a:gdLst/>
                <a:ahLst/>
                <a:cxnLst/>
                <a:rect l="l" t="t" r="r" b="b"/>
                <a:pathLst>
                  <a:path w="1081" h="925" extrusionOk="0">
                    <a:moveTo>
                      <a:pt x="473" y="0"/>
                    </a:moveTo>
                    <a:cubicBezTo>
                      <a:pt x="211" y="0"/>
                      <a:pt x="9" y="203"/>
                      <a:pt x="9" y="453"/>
                    </a:cubicBezTo>
                    <a:cubicBezTo>
                      <a:pt x="1" y="735"/>
                      <a:pt x="228" y="925"/>
                      <a:pt x="468" y="925"/>
                    </a:cubicBezTo>
                    <a:cubicBezTo>
                      <a:pt x="582" y="925"/>
                      <a:pt x="699" y="882"/>
                      <a:pt x="795" y="786"/>
                    </a:cubicBezTo>
                    <a:cubicBezTo>
                      <a:pt x="1080" y="500"/>
                      <a:pt x="878" y="0"/>
                      <a:pt x="47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9" name="Google Shape;1169;p2"/>
              <p:cNvSpPr/>
              <p:nvPr/>
            </p:nvSpPr>
            <p:spPr>
              <a:xfrm>
                <a:off x="4102675" y="1995025"/>
                <a:ext cx="27025" cy="23300"/>
              </a:xfrm>
              <a:custGeom>
                <a:avLst/>
                <a:gdLst/>
                <a:ahLst/>
                <a:cxnLst/>
                <a:rect l="l" t="t" r="r" b="b"/>
                <a:pathLst>
                  <a:path w="1081" h="932" extrusionOk="0">
                    <a:moveTo>
                      <a:pt x="461" y="0"/>
                    </a:moveTo>
                    <a:cubicBezTo>
                      <a:pt x="211" y="0"/>
                      <a:pt x="9" y="215"/>
                      <a:pt x="9" y="465"/>
                    </a:cubicBezTo>
                    <a:cubicBezTo>
                      <a:pt x="1" y="747"/>
                      <a:pt x="228" y="931"/>
                      <a:pt x="468" y="931"/>
                    </a:cubicBezTo>
                    <a:cubicBezTo>
                      <a:pt x="582" y="931"/>
                      <a:pt x="699" y="890"/>
                      <a:pt x="795" y="798"/>
                    </a:cubicBezTo>
                    <a:cubicBezTo>
                      <a:pt x="1080" y="500"/>
                      <a:pt x="878" y="0"/>
                      <a:pt x="46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0" name="Google Shape;1170;p2"/>
              <p:cNvSpPr/>
              <p:nvPr/>
            </p:nvSpPr>
            <p:spPr>
              <a:xfrm>
                <a:off x="4102575" y="1925125"/>
                <a:ext cx="23250" cy="23100"/>
              </a:xfrm>
              <a:custGeom>
                <a:avLst/>
                <a:gdLst/>
                <a:ahLst/>
                <a:cxnLst/>
                <a:rect l="l" t="t" r="r" b="b"/>
                <a:pathLst>
                  <a:path w="930" h="924" extrusionOk="0">
                    <a:moveTo>
                      <a:pt x="462" y="1"/>
                    </a:moveTo>
                    <a:cubicBezTo>
                      <a:pt x="247" y="1"/>
                      <a:pt x="36" y="135"/>
                      <a:pt x="13" y="415"/>
                    </a:cubicBezTo>
                    <a:cubicBezTo>
                      <a:pt x="1" y="451"/>
                      <a:pt x="1" y="475"/>
                      <a:pt x="13" y="498"/>
                    </a:cubicBezTo>
                    <a:cubicBezTo>
                      <a:pt x="36" y="785"/>
                      <a:pt x="250" y="923"/>
                      <a:pt x="465" y="923"/>
                    </a:cubicBezTo>
                    <a:cubicBezTo>
                      <a:pt x="697" y="923"/>
                      <a:pt x="930" y="765"/>
                      <a:pt x="930" y="463"/>
                    </a:cubicBezTo>
                    <a:cubicBezTo>
                      <a:pt x="930" y="159"/>
                      <a:pt x="694" y="1"/>
                      <a:pt x="462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1" name="Google Shape;1171;p2"/>
              <p:cNvSpPr/>
              <p:nvPr/>
            </p:nvSpPr>
            <p:spPr>
              <a:xfrm>
                <a:off x="4102675" y="1857200"/>
                <a:ext cx="27025" cy="23150"/>
              </a:xfrm>
              <a:custGeom>
                <a:avLst/>
                <a:gdLst/>
                <a:ahLst/>
                <a:cxnLst/>
                <a:rect l="l" t="t" r="r" b="b"/>
                <a:pathLst>
                  <a:path w="1081" h="926" extrusionOk="0">
                    <a:moveTo>
                      <a:pt x="473" y="1"/>
                    </a:moveTo>
                    <a:cubicBezTo>
                      <a:pt x="211" y="1"/>
                      <a:pt x="9" y="203"/>
                      <a:pt x="9" y="453"/>
                    </a:cubicBezTo>
                    <a:cubicBezTo>
                      <a:pt x="1" y="736"/>
                      <a:pt x="228" y="925"/>
                      <a:pt x="468" y="925"/>
                    </a:cubicBezTo>
                    <a:cubicBezTo>
                      <a:pt x="582" y="925"/>
                      <a:pt x="699" y="882"/>
                      <a:pt x="795" y="786"/>
                    </a:cubicBezTo>
                    <a:cubicBezTo>
                      <a:pt x="1080" y="501"/>
                      <a:pt x="878" y="1"/>
                      <a:pt x="47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2" name="Google Shape;1172;p2"/>
              <p:cNvSpPr/>
              <p:nvPr/>
            </p:nvSpPr>
            <p:spPr>
              <a:xfrm>
                <a:off x="4102675" y="1787850"/>
                <a:ext cx="27025" cy="23300"/>
              </a:xfrm>
              <a:custGeom>
                <a:avLst/>
                <a:gdLst/>
                <a:ahLst/>
                <a:cxnLst/>
                <a:rect l="l" t="t" r="r" b="b"/>
                <a:pathLst>
                  <a:path w="1081" h="932" extrusionOk="0">
                    <a:moveTo>
                      <a:pt x="461" y="0"/>
                    </a:moveTo>
                    <a:cubicBezTo>
                      <a:pt x="211" y="0"/>
                      <a:pt x="9" y="203"/>
                      <a:pt x="9" y="465"/>
                    </a:cubicBezTo>
                    <a:cubicBezTo>
                      <a:pt x="1" y="747"/>
                      <a:pt x="228" y="932"/>
                      <a:pt x="468" y="932"/>
                    </a:cubicBezTo>
                    <a:cubicBezTo>
                      <a:pt x="582" y="932"/>
                      <a:pt x="699" y="890"/>
                      <a:pt x="795" y="798"/>
                    </a:cubicBezTo>
                    <a:cubicBezTo>
                      <a:pt x="1080" y="501"/>
                      <a:pt x="878" y="0"/>
                      <a:pt x="46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3" name="Google Shape;1173;p2"/>
              <p:cNvSpPr/>
              <p:nvPr/>
            </p:nvSpPr>
            <p:spPr>
              <a:xfrm>
                <a:off x="4102675" y="1718800"/>
                <a:ext cx="27025" cy="23300"/>
              </a:xfrm>
              <a:custGeom>
                <a:avLst/>
                <a:gdLst/>
                <a:ahLst/>
                <a:cxnLst/>
                <a:rect l="l" t="t" r="r" b="b"/>
                <a:pathLst>
                  <a:path w="1081" h="932" extrusionOk="0">
                    <a:moveTo>
                      <a:pt x="461" y="0"/>
                    </a:moveTo>
                    <a:cubicBezTo>
                      <a:pt x="211" y="0"/>
                      <a:pt x="9" y="215"/>
                      <a:pt x="9" y="465"/>
                    </a:cubicBezTo>
                    <a:cubicBezTo>
                      <a:pt x="1" y="747"/>
                      <a:pt x="228" y="931"/>
                      <a:pt x="468" y="931"/>
                    </a:cubicBezTo>
                    <a:cubicBezTo>
                      <a:pt x="582" y="931"/>
                      <a:pt x="699" y="890"/>
                      <a:pt x="795" y="798"/>
                    </a:cubicBezTo>
                    <a:cubicBezTo>
                      <a:pt x="1080" y="500"/>
                      <a:pt x="878" y="0"/>
                      <a:pt x="46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4" name="Google Shape;1174;p2"/>
              <p:cNvSpPr/>
              <p:nvPr/>
            </p:nvSpPr>
            <p:spPr>
              <a:xfrm>
                <a:off x="4102675" y="1650025"/>
                <a:ext cx="27025" cy="23250"/>
              </a:xfrm>
              <a:custGeom>
                <a:avLst/>
                <a:gdLst/>
                <a:ahLst/>
                <a:cxnLst/>
                <a:rect l="l" t="t" r="r" b="b"/>
                <a:pathLst>
                  <a:path w="1081" h="930" extrusionOk="0">
                    <a:moveTo>
                      <a:pt x="473" y="1"/>
                    </a:moveTo>
                    <a:cubicBezTo>
                      <a:pt x="211" y="1"/>
                      <a:pt x="9" y="203"/>
                      <a:pt x="9" y="453"/>
                    </a:cubicBezTo>
                    <a:lnTo>
                      <a:pt x="9" y="465"/>
                    </a:lnTo>
                    <a:cubicBezTo>
                      <a:pt x="1" y="742"/>
                      <a:pt x="231" y="929"/>
                      <a:pt x="473" y="929"/>
                    </a:cubicBezTo>
                    <a:cubicBezTo>
                      <a:pt x="586" y="929"/>
                      <a:pt x="700" y="889"/>
                      <a:pt x="795" y="799"/>
                    </a:cubicBezTo>
                    <a:cubicBezTo>
                      <a:pt x="1080" y="501"/>
                      <a:pt x="878" y="1"/>
                      <a:pt x="47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5" name="Google Shape;1175;p2"/>
              <p:cNvSpPr/>
              <p:nvPr/>
            </p:nvSpPr>
            <p:spPr>
              <a:xfrm>
                <a:off x="4102575" y="1579600"/>
                <a:ext cx="23250" cy="23075"/>
              </a:xfrm>
              <a:custGeom>
                <a:avLst/>
                <a:gdLst/>
                <a:ahLst/>
                <a:cxnLst/>
                <a:rect l="l" t="t" r="r" b="b"/>
                <a:pathLst>
                  <a:path w="930" h="923" extrusionOk="0">
                    <a:moveTo>
                      <a:pt x="465" y="0"/>
                    </a:moveTo>
                    <a:cubicBezTo>
                      <a:pt x="250" y="0"/>
                      <a:pt x="36" y="138"/>
                      <a:pt x="13" y="425"/>
                    </a:cubicBezTo>
                    <a:cubicBezTo>
                      <a:pt x="1" y="449"/>
                      <a:pt x="1" y="484"/>
                      <a:pt x="13" y="508"/>
                    </a:cubicBezTo>
                    <a:cubicBezTo>
                      <a:pt x="36" y="788"/>
                      <a:pt x="247" y="923"/>
                      <a:pt x="462" y="923"/>
                    </a:cubicBezTo>
                    <a:cubicBezTo>
                      <a:pt x="694" y="923"/>
                      <a:pt x="930" y="764"/>
                      <a:pt x="930" y="460"/>
                    </a:cubicBezTo>
                    <a:cubicBezTo>
                      <a:pt x="930" y="158"/>
                      <a:pt x="697" y="0"/>
                      <a:pt x="46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6" name="Google Shape;1176;p2"/>
              <p:cNvSpPr/>
              <p:nvPr/>
            </p:nvSpPr>
            <p:spPr>
              <a:xfrm>
                <a:off x="4102675" y="1511625"/>
                <a:ext cx="27025" cy="23250"/>
              </a:xfrm>
              <a:custGeom>
                <a:avLst/>
                <a:gdLst/>
                <a:ahLst/>
                <a:cxnLst/>
                <a:rect l="l" t="t" r="r" b="b"/>
                <a:pathLst>
                  <a:path w="1081" h="930" extrusionOk="0">
                    <a:moveTo>
                      <a:pt x="473" y="1"/>
                    </a:moveTo>
                    <a:cubicBezTo>
                      <a:pt x="211" y="1"/>
                      <a:pt x="9" y="203"/>
                      <a:pt x="9" y="465"/>
                    </a:cubicBezTo>
                    <a:cubicBezTo>
                      <a:pt x="1" y="741"/>
                      <a:pt x="231" y="929"/>
                      <a:pt x="473" y="929"/>
                    </a:cubicBezTo>
                    <a:cubicBezTo>
                      <a:pt x="586" y="929"/>
                      <a:pt x="700" y="889"/>
                      <a:pt x="795" y="798"/>
                    </a:cubicBezTo>
                    <a:cubicBezTo>
                      <a:pt x="1080" y="501"/>
                      <a:pt x="878" y="1"/>
                      <a:pt x="47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7" name="Google Shape;1177;p2"/>
              <p:cNvSpPr/>
              <p:nvPr/>
            </p:nvSpPr>
            <p:spPr>
              <a:xfrm>
                <a:off x="4102675" y="1442575"/>
                <a:ext cx="27025" cy="23150"/>
              </a:xfrm>
              <a:custGeom>
                <a:avLst/>
                <a:gdLst/>
                <a:ahLst/>
                <a:cxnLst/>
                <a:rect l="l" t="t" r="r" b="b"/>
                <a:pathLst>
                  <a:path w="1081" h="926" extrusionOk="0">
                    <a:moveTo>
                      <a:pt x="461" y="0"/>
                    </a:moveTo>
                    <a:cubicBezTo>
                      <a:pt x="211" y="0"/>
                      <a:pt x="9" y="203"/>
                      <a:pt x="9" y="453"/>
                    </a:cubicBezTo>
                    <a:lnTo>
                      <a:pt x="9" y="465"/>
                    </a:lnTo>
                    <a:cubicBezTo>
                      <a:pt x="1" y="738"/>
                      <a:pt x="227" y="925"/>
                      <a:pt x="466" y="925"/>
                    </a:cubicBezTo>
                    <a:cubicBezTo>
                      <a:pt x="581" y="925"/>
                      <a:pt x="698" y="882"/>
                      <a:pt x="795" y="786"/>
                    </a:cubicBezTo>
                    <a:cubicBezTo>
                      <a:pt x="1080" y="500"/>
                      <a:pt x="878" y="0"/>
                      <a:pt x="46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8" name="Google Shape;1178;p2"/>
              <p:cNvSpPr/>
              <p:nvPr/>
            </p:nvSpPr>
            <p:spPr>
              <a:xfrm>
                <a:off x="4102575" y="1372425"/>
                <a:ext cx="23250" cy="23075"/>
              </a:xfrm>
              <a:custGeom>
                <a:avLst/>
                <a:gdLst/>
                <a:ahLst/>
                <a:cxnLst/>
                <a:rect l="l" t="t" r="r" b="b"/>
                <a:pathLst>
                  <a:path w="930" h="923" extrusionOk="0">
                    <a:moveTo>
                      <a:pt x="465" y="0"/>
                    </a:moveTo>
                    <a:cubicBezTo>
                      <a:pt x="250" y="0"/>
                      <a:pt x="36" y="138"/>
                      <a:pt x="13" y="425"/>
                    </a:cubicBezTo>
                    <a:cubicBezTo>
                      <a:pt x="1" y="449"/>
                      <a:pt x="1" y="473"/>
                      <a:pt x="13" y="508"/>
                    </a:cubicBezTo>
                    <a:cubicBezTo>
                      <a:pt x="36" y="788"/>
                      <a:pt x="247" y="923"/>
                      <a:pt x="462" y="923"/>
                    </a:cubicBezTo>
                    <a:cubicBezTo>
                      <a:pt x="694" y="923"/>
                      <a:pt x="930" y="764"/>
                      <a:pt x="930" y="461"/>
                    </a:cubicBezTo>
                    <a:cubicBezTo>
                      <a:pt x="930" y="159"/>
                      <a:pt x="697" y="0"/>
                      <a:pt x="46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9" name="Google Shape;1179;p2"/>
              <p:cNvSpPr/>
              <p:nvPr/>
            </p:nvSpPr>
            <p:spPr>
              <a:xfrm>
                <a:off x="4101400" y="1306850"/>
                <a:ext cx="24425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977" h="822" extrusionOk="0">
                    <a:moveTo>
                      <a:pt x="786" y="0"/>
                    </a:moveTo>
                    <a:lnTo>
                      <a:pt x="155" y="83"/>
                    </a:lnTo>
                    <a:cubicBezTo>
                      <a:pt x="0" y="274"/>
                      <a:pt x="24" y="560"/>
                      <a:pt x="226" y="726"/>
                    </a:cubicBezTo>
                    <a:cubicBezTo>
                      <a:pt x="310" y="786"/>
                      <a:pt x="405" y="822"/>
                      <a:pt x="524" y="822"/>
                    </a:cubicBezTo>
                    <a:cubicBezTo>
                      <a:pt x="774" y="822"/>
                      <a:pt x="977" y="619"/>
                      <a:pt x="977" y="357"/>
                    </a:cubicBezTo>
                    <a:cubicBezTo>
                      <a:pt x="977" y="214"/>
                      <a:pt x="905" y="83"/>
                      <a:pt x="786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0" name="Google Shape;1180;p2"/>
              <p:cNvSpPr/>
              <p:nvPr/>
            </p:nvSpPr>
            <p:spPr>
              <a:xfrm>
                <a:off x="4068050" y="2305875"/>
                <a:ext cx="23250" cy="23075"/>
              </a:xfrm>
              <a:custGeom>
                <a:avLst/>
                <a:gdLst/>
                <a:ahLst/>
                <a:cxnLst/>
                <a:rect l="l" t="t" r="r" b="b"/>
                <a:pathLst>
                  <a:path w="930" h="923" extrusionOk="0">
                    <a:moveTo>
                      <a:pt x="465" y="0"/>
                    </a:moveTo>
                    <a:cubicBezTo>
                      <a:pt x="250" y="0"/>
                      <a:pt x="36" y="138"/>
                      <a:pt x="13" y="425"/>
                    </a:cubicBezTo>
                    <a:cubicBezTo>
                      <a:pt x="1" y="449"/>
                      <a:pt x="1" y="473"/>
                      <a:pt x="13" y="508"/>
                    </a:cubicBezTo>
                    <a:cubicBezTo>
                      <a:pt x="35" y="788"/>
                      <a:pt x="247" y="923"/>
                      <a:pt x="462" y="923"/>
                    </a:cubicBezTo>
                    <a:cubicBezTo>
                      <a:pt x="694" y="923"/>
                      <a:pt x="929" y="764"/>
                      <a:pt x="929" y="461"/>
                    </a:cubicBezTo>
                    <a:cubicBezTo>
                      <a:pt x="929" y="159"/>
                      <a:pt x="697" y="0"/>
                      <a:pt x="46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1" name="Google Shape;1181;p2"/>
              <p:cNvSpPr/>
              <p:nvPr/>
            </p:nvSpPr>
            <p:spPr>
              <a:xfrm>
                <a:off x="4068150" y="2237900"/>
                <a:ext cx="27025" cy="23150"/>
              </a:xfrm>
              <a:custGeom>
                <a:avLst/>
                <a:gdLst/>
                <a:ahLst/>
                <a:cxnLst/>
                <a:rect l="l" t="t" r="r" b="b"/>
                <a:pathLst>
                  <a:path w="1081" h="926" extrusionOk="0">
                    <a:moveTo>
                      <a:pt x="473" y="1"/>
                    </a:moveTo>
                    <a:cubicBezTo>
                      <a:pt x="223" y="1"/>
                      <a:pt x="21" y="203"/>
                      <a:pt x="9" y="453"/>
                    </a:cubicBezTo>
                    <a:lnTo>
                      <a:pt x="9" y="465"/>
                    </a:lnTo>
                    <a:cubicBezTo>
                      <a:pt x="1" y="739"/>
                      <a:pt x="227" y="926"/>
                      <a:pt x="466" y="926"/>
                    </a:cubicBezTo>
                    <a:cubicBezTo>
                      <a:pt x="581" y="926"/>
                      <a:pt x="698" y="883"/>
                      <a:pt x="794" y="787"/>
                    </a:cubicBezTo>
                    <a:cubicBezTo>
                      <a:pt x="1080" y="501"/>
                      <a:pt x="878" y="1"/>
                      <a:pt x="47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2" name="Google Shape;1182;p2"/>
              <p:cNvSpPr/>
              <p:nvPr/>
            </p:nvSpPr>
            <p:spPr>
              <a:xfrm>
                <a:off x="4068350" y="2168850"/>
                <a:ext cx="26825" cy="23000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920" extrusionOk="0">
                    <a:moveTo>
                      <a:pt x="453" y="0"/>
                    </a:moveTo>
                    <a:cubicBezTo>
                      <a:pt x="215" y="0"/>
                      <a:pt x="1" y="191"/>
                      <a:pt x="1" y="441"/>
                    </a:cubicBezTo>
                    <a:lnTo>
                      <a:pt x="1" y="453"/>
                    </a:lnTo>
                    <a:cubicBezTo>
                      <a:pt x="1" y="736"/>
                      <a:pt x="225" y="920"/>
                      <a:pt x="463" y="920"/>
                    </a:cubicBezTo>
                    <a:cubicBezTo>
                      <a:pt x="575" y="920"/>
                      <a:pt x="691" y="878"/>
                      <a:pt x="786" y="786"/>
                    </a:cubicBezTo>
                    <a:cubicBezTo>
                      <a:pt x="1072" y="489"/>
                      <a:pt x="870" y="0"/>
                      <a:pt x="45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3" name="Google Shape;1183;p2"/>
              <p:cNvSpPr/>
              <p:nvPr/>
            </p:nvSpPr>
            <p:spPr>
              <a:xfrm>
                <a:off x="4068050" y="2098650"/>
                <a:ext cx="23250" cy="23100"/>
              </a:xfrm>
              <a:custGeom>
                <a:avLst/>
                <a:gdLst/>
                <a:ahLst/>
                <a:cxnLst/>
                <a:rect l="l" t="t" r="r" b="b"/>
                <a:pathLst>
                  <a:path w="930" h="924" extrusionOk="0">
                    <a:moveTo>
                      <a:pt x="462" y="1"/>
                    </a:moveTo>
                    <a:cubicBezTo>
                      <a:pt x="247" y="1"/>
                      <a:pt x="35" y="135"/>
                      <a:pt x="13" y="415"/>
                    </a:cubicBezTo>
                    <a:cubicBezTo>
                      <a:pt x="1" y="451"/>
                      <a:pt x="1" y="475"/>
                      <a:pt x="13" y="499"/>
                    </a:cubicBezTo>
                    <a:cubicBezTo>
                      <a:pt x="36" y="786"/>
                      <a:pt x="250" y="923"/>
                      <a:pt x="465" y="923"/>
                    </a:cubicBezTo>
                    <a:cubicBezTo>
                      <a:pt x="697" y="923"/>
                      <a:pt x="929" y="765"/>
                      <a:pt x="929" y="463"/>
                    </a:cubicBezTo>
                    <a:cubicBezTo>
                      <a:pt x="929" y="159"/>
                      <a:pt x="694" y="1"/>
                      <a:pt x="462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4" name="Google Shape;1184;p2"/>
              <p:cNvSpPr/>
              <p:nvPr/>
            </p:nvSpPr>
            <p:spPr>
              <a:xfrm>
                <a:off x="4068350" y="2030550"/>
                <a:ext cx="22350" cy="22425"/>
              </a:xfrm>
              <a:custGeom>
                <a:avLst/>
                <a:gdLst/>
                <a:ahLst/>
                <a:cxnLst/>
                <a:rect l="l" t="t" r="r" b="b"/>
                <a:pathLst>
                  <a:path w="894" h="897" extrusionOk="0">
                    <a:moveTo>
                      <a:pt x="435" y="0"/>
                    </a:moveTo>
                    <a:cubicBezTo>
                      <a:pt x="219" y="0"/>
                      <a:pt x="6" y="141"/>
                      <a:pt x="1" y="437"/>
                    </a:cubicBezTo>
                    <a:cubicBezTo>
                      <a:pt x="1" y="437"/>
                      <a:pt x="1" y="448"/>
                      <a:pt x="1" y="448"/>
                    </a:cubicBezTo>
                    <a:lnTo>
                      <a:pt x="1" y="460"/>
                    </a:lnTo>
                    <a:cubicBezTo>
                      <a:pt x="6" y="756"/>
                      <a:pt x="219" y="897"/>
                      <a:pt x="435" y="897"/>
                    </a:cubicBezTo>
                    <a:cubicBezTo>
                      <a:pt x="662" y="897"/>
                      <a:pt x="894" y="741"/>
                      <a:pt x="894" y="448"/>
                    </a:cubicBezTo>
                    <a:cubicBezTo>
                      <a:pt x="894" y="156"/>
                      <a:pt x="662" y="0"/>
                      <a:pt x="43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5" name="Google Shape;1185;p2"/>
              <p:cNvSpPr/>
              <p:nvPr/>
            </p:nvSpPr>
            <p:spPr>
              <a:xfrm>
                <a:off x="4068050" y="1960550"/>
                <a:ext cx="23250" cy="23075"/>
              </a:xfrm>
              <a:custGeom>
                <a:avLst/>
                <a:gdLst/>
                <a:ahLst/>
                <a:cxnLst/>
                <a:rect l="l" t="t" r="r" b="b"/>
                <a:pathLst>
                  <a:path w="930" h="923" extrusionOk="0">
                    <a:moveTo>
                      <a:pt x="462" y="0"/>
                    </a:moveTo>
                    <a:cubicBezTo>
                      <a:pt x="247" y="0"/>
                      <a:pt x="35" y="135"/>
                      <a:pt x="13" y="415"/>
                    </a:cubicBezTo>
                    <a:cubicBezTo>
                      <a:pt x="1" y="439"/>
                      <a:pt x="1" y="474"/>
                      <a:pt x="13" y="498"/>
                    </a:cubicBezTo>
                    <a:cubicBezTo>
                      <a:pt x="36" y="785"/>
                      <a:pt x="250" y="923"/>
                      <a:pt x="465" y="923"/>
                    </a:cubicBezTo>
                    <a:cubicBezTo>
                      <a:pt x="697" y="923"/>
                      <a:pt x="929" y="764"/>
                      <a:pt x="929" y="462"/>
                    </a:cubicBezTo>
                    <a:cubicBezTo>
                      <a:pt x="929" y="159"/>
                      <a:pt x="694" y="0"/>
                      <a:pt x="46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6" name="Google Shape;1186;p2"/>
              <p:cNvSpPr/>
              <p:nvPr/>
            </p:nvSpPr>
            <p:spPr>
              <a:xfrm>
                <a:off x="4068150" y="1892600"/>
                <a:ext cx="27025" cy="22975"/>
              </a:xfrm>
              <a:custGeom>
                <a:avLst/>
                <a:gdLst/>
                <a:ahLst/>
                <a:cxnLst/>
                <a:rect l="l" t="t" r="r" b="b"/>
                <a:pathLst>
                  <a:path w="1081" h="919" extrusionOk="0">
                    <a:moveTo>
                      <a:pt x="452" y="1"/>
                    </a:moveTo>
                    <a:cubicBezTo>
                      <a:pt x="212" y="1"/>
                      <a:pt x="20" y="199"/>
                      <a:pt x="9" y="442"/>
                    </a:cubicBezTo>
                    <a:lnTo>
                      <a:pt x="9" y="454"/>
                    </a:lnTo>
                    <a:cubicBezTo>
                      <a:pt x="0" y="730"/>
                      <a:pt x="231" y="918"/>
                      <a:pt x="473" y="918"/>
                    </a:cubicBezTo>
                    <a:cubicBezTo>
                      <a:pt x="586" y="918"/>
                      <a:pt x="700" y="878"/>
                      <a:pt x="794" y="787"/>
                    </a:cubicBezTo>
                    <a:cubicBezTo>
                      <a:pt x="1080" y="502"/>
                      <a:pt x="878" y="1"/>
                      <a:pt x="473" y="1"/>
                    </a:cubicBezTo>
                    <a:cubicBezTo>
                      <a:pt x="466" y="1"/>
                      <a:pt x="459" y="1"/>
                      <a:pt x="452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7" name="Google Shape;1187;p2"/>
              <p:cNvSpPr/>
              <p:nvPr/>
            </p:nvSpPr>
            <p:spPr>
              <a:xfrm>
                <a:off x="4068150" y="1823550"/>
                <a:ext cx="27025" cy="22950"/>
              </a:xfrm>
              <a:custGeom>
                <a:avLst/>
                <a:gdLst/>
                <a:ahLst/>
                <a:cxnLst/>
                <a:rect l="l" t="t" r="r" b="b"/>
                <a:pathLst>
                  <a:path w="1081" h="918" extrusionOk="0">
                    <a:moveTo>
                      <a:pt x="452" y="1"/>
                    </a:moveTo>
                    <a:cubicBezTo>
                      <a:pt x="212" y="1"/>
                      <a:pt x="20" y="199"/>
                      <a:pt x="9" y="442"/>
                    </a:cubicBezTo>
                    <a:lnTo>
                      <a:pt x="9" y="454"/>
                    </a:lnTo>
                    <a:cubicBezTo>
                      <a:pt x="0" y="730"/>
                      <a:pt x="231" y="918"/>
                      <a:pt x="473" y="918"/>
                    </a:cubicBezTo>
                    <a:cubicBezTo>
                      <a:pt x="586" y="918"/>
                      <a:pt x="700" y="878"/>
                      <a:pt x="794" y="787"/>
                    </a:cubicBezTo>
                    <a:cubicBezTo>
                      <a:pt x="1080" y="501"/>
                      <a:pt x="878" y="1"/>
                      <a:pt x="473" y="1"/>
                    </a:cubicBezTo>
                    <a:cubicBezTo>
                      <a:pt x="466" y="1"/>
                      <a:pt x="459" y="1"/>
                      <a:pt x="452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8" name="Google Shape;1188;p2"/>
              <p:cNvSpPr/>
              <p:nvPr/>
            </p:nvSpPr>
            <p:spPr>
              <a:xfrm>
                <a:off x="4068050" y="1753075"/>
                <a:ext cx="23250" cy="23125"/>
              </a:xfrm>
              <a:custGeom>
                <a:avLst/>
                <a:gdLst/>
                <a:ahLst/>
                <a:cxnLst/>
                <a:rect l="l" t="t" r="r" b="b"/>
                <a:pathLst>
                  <a:path w="930" h="925" extrusionOk="0">
                    <a:moveTo>
                      <a:pt x="462" y="1"/>
                    </a:moveTo>
                    <a:cubicBezTo>
                      <a:pt x="247" y="1"/>
                      <a:pt x="35" y="135"/>
                      <a:pt x="13" y="415"/>
                    </a:cubicBezTo>
                    <a:cubicBezTo>
                      <a:pt x="1" y="451"/>
                      <a:pt x="1" y="475"/>
                      <a:pt x="13" y="510"/>
                    </a:cubicBezTo>
                    <a:cubicBezTo>
                      <a:pt x="35" y="790"/>
                      <a:pt x="247" y="925"/>
                      <a:pt x="462" y="925"/>
                    </a:cubicBezTo>
                    <a:cubicBezTo>
                      <a:pt x="694" y="925"/>
                      <a:pt x="929" y="766"/>
                      <a:pt x="929" y="463"/>
                    </a:cubicBezTo>
                    <a:cubicBezTo>
                      <a:pt x="929" y="159"/>
                      <a:pt x="694" y="1"/>
                      <a:pt x="462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9" name="Google Shape;1189;p2"/>
              <p:cNvSpPr/>
              <p:nvPr/>
            </p:nvSpPr>
            <p:spPr>
              <a:xfrm>
                <a:off x="4068150" y="1685150"/>
                <a:ext cx="27025" cy="23250"/>
              </a:xfrm>
              <a:custGeom>
                <a:avLst/>
                <a:gdLst/>
                <a:ahLst/>
                <a:cxnLst/>
                <a:rect l="l" t="t" r="r" b="b"/>
                <a:pathLst>
                  <a:path w="1081" h="930" extrusionOk="0">
                    <a:moveTo>
                      <a:pt x="473" y="1"/>
                    </a:moveTo>
                    <a:cubicBezTo>
                      <a:pt x="223" y="1"/>
                      <a:pt x="21" y="203"/>
                      <a:pt x="9" y="453"/>
                    </a:cubicBezTo>
                    <a:lnTo>
                      <a:pt x="9" y="465"/>
                    </a:lnTo>
                    <a:cubicBezTo>
                      <a:pt x="0" y="742"/>
                      <a:pt x="231" y="929"/>
                      <a:pt x="473" y="929"/>
                    </a:cubicBezTo>
                    <a:cubicBezTo>
                      <a:pt x="586" y="929"/>
                      <a:pt x="700" y="889"/>
                      <a:pt x="794" y="799"/>
                    </a:cubicBezTo>
                    <a:cubicBezTo>
                      <a:pt x="1080" y="501"/>
                      <a:pt x="878" y="1"/>
                      <a:pt x="47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0" name="Google Shape;1190;p2"/>
              <p:cNvSpPr/>
              <p:nvPr/>
            </p:nvSpPr>
            <p:spPr>
              <a:xfrm>
                <a:off x="4068350" y="1616100"/>
                <a:ext cx="26825" cy="23150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926" extrusionOk="0">
                    <a:moveTo>
                      <a:pt x="453" y="1"/>
                    </a:moveTo>
                    <a:cubicBezTo>
                      <a:pt x="215" y="1"/>
                      <a:pt x="1" y="203"/>
                      <a:pt x="1" y="453"/>
                    </a:cubicBezTo>
                    <a:lnTo>
                      <a:pt x="1" y="465"/>
                    </a:lnTo>
                    <a:cubicBezTo>
                      <a:pt x="1" y="739"/>
                      <a:pt x="224" y="925"/>
                      <a:pt x="461" y="925"/>
                    </a:cubicBezTo>
                    <a:cubicBezTo>
                      <a:pt x="574" y="925"/>
                      <a:pt x="690" y="883"/>
                      <a:pt x="786" y="786"/>
                    </a:cubicBezTo>
                    <a:cubicBezTo>
                      <a:pt x="1072" y="501"/>
                      <a:pt x="870" y="1"/>
                      <a:pt x="45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1" name="Google Shape;1191;p2"/>
              <p:cNvSpPr/>
              <p:nvPr/>
            </p:nvSpPr>
            <p:spPr>
              <a:xfrm>
                <a:off x="4068050" y="1545950"/>
                <a:ext cx="23250" cy="23100"/>
              </a:xfrm>
              <a:custGeom>
                <a:avLst/>
                <a:gdLst/>
                <a:ahLst/>
                <a:cxnLst/>
                <a:rect l="l" t="t" r="r" b="b"/>
                <a:pathLst>
                  <a:path w="930" h="924" extrusionOk="0">
                    <a:moveTo>
                      <a:pt x="465" y="1"/>
                    </a:moveTo>
                    <a:cubicBezTo>
                      <a:pt x="250" y="1"/>
                      <a:pt x="36" y="138"/>
                      <a:pt x="13" y="425"/>
                    </a:cubicBezTo>
                    <a:cubicBezTo>
                      <a:pt x="1" y="449"/>
                      <a:pt x="1" y="473"/>
                      <a:pt x="13" y="509"/>
                    </a:cubicBezTo>
                    <a:cubicBezTo>
                      <a:pt x="35" y="789"/>
                      <a:pt x="247" y="923"/>
                      <a:pt x="462" y="923"/>
                    </a:cubicBezTo>
                    <a:cubicBezTo>
                      <a:pt x="694" y="923"/>
                      <a:pt x="929" y="765"/>
                      <a:pt x="929" y="461"/>
                    </a:cubicBezTo>
                    <a:cubicBezTo>
                      <a:pt x="929" y="159"/>
                      <a:pt x="697" y="1"/>
                      <a:pt x="46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2" name="Google Shape;1192;p2"/>
              <p:cNvSpPr/>
              <p:nvPr/>
            </p:nvSpPr>
            <p:spPr>
              <a:xfrm>
                <a:off x="4068150" y="1478000"/>
                <a:ext cx="27025" cy="23125"/>
              </a:xfrm>
              <a:custGeom>
                <a:avLst/>
                <a:gdLst/>
                <a:ahLst/>
                <a:cxnLst/>
                <a:rect l="l" t="t" r="r" b="b"/>
                <a:pathLst>
                  <a:path w="1081" h="925" extrusionOk="0">
                    <a:moveTo>
                      <a:pt x="473" y="0"/>
                    </a:moveTo>
                    <a:cubicBezTo>
                      <a:pt x="223" y="0"/>
                      <a:pt x="21" y="203"/>
                      <a:pt x="9" y="441"/>
                    </a:cubicBezTo>
                    <a:lnTo>
                      <a:pt x="9" y="464"/>
                    </a:lnTo>
                    <a:cubicBezTo>
                      <a:pt x="1" y="738"/>
                      <a:pt x="227" y="925"/>
                      <a:pt x="466" y="925"/>
                    </a:cubicBezTo>
                    <a:cubicBezTo>
                      <a:pt x="581" y="925"/>
                      <a:pt x="698" y="882"/>
                      <a:pt x="794" y="786"/>
                    </a:cubicBezTo>
                    <a:cubicBezTo>
                      <a:pt x="1080" y="500"/>
                      <a:pt x="878" y="0"/>
                      <a:pt x="47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3" name="Google Shape;1193;p2"/>
              <p:cNvSpPr/>
              <p:nvPr/>
            </p:nvSpPr>
            <p:spPr>
              <a:xfrm>
                <a:off x="4068050" y="1407800"/>
                <a:ext cx="23250" cy="23100"/>
              </a:xfrm>
              <a:custGeom>
                <a:avLst/>
                <a:gdLst/>
                <a:ahLst/>
                <a:cxnLst/>
                <a:rect l="l" t="t" r="r" b="b"/>
                <a:pathLst>
                  <a:path w="930" h="924" extrusionOk="0">
                    <a:moveTo>
                      <a:pt x="462" y="0"/>
                    </a:moveTo>
                    <a:cubicBezTo>
                      <a:pt x="247" y="0"/>
                      <a:pt x="35" y="135"/>
                      <a:pt x="13" y="415"/>
                    </a:cubicBezTo>
                    <a:cubicBezTo>
                      <a:pt x="1" y="451"/>
                      <a:pt x="1" y="474"/>
                      <a:pt x="13" y="498"/>
                    </a:cubicBezTo>
                    <a:cubicBezTo>
                      <a:pt x="36" y="785"/>
                      <a:pt x="250" y="923"/>
                      <a:pt x="465" y="923"/>
                    </a:cubicBezTo>
                    <a:cubicBezTo>
                      <a:pt x="697" y="923"/>
                      <a:pt x="929" y="765"/>
                      <a:pt x="929" y="463"/>
                    </a:cubicBezTo>
                    <a:cubicBezTo>
                      <a:pt x="929" y="159"/>
                      <a:pt x="694" y="0"/>
                      <a:pt x="46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4" name="Google Shape;1194;p2"/>
              <p:cNvSpPr/>
              <p:nvPr/>
            </p:nvSpPr>
            <p:spPr>
              <a:xfrm>
                <a:off x="4068150" y="1339875"/>
                <a:ext cx="27025" cy="23000"/>
              </a:xfrm>
              <a:custGeom>
                <a:avLst/>
                <a:gdLst/>
                <a:ahLst/>
                <a:cxnLst/>
                <a:rect l="l" t="t" r="r" b="b"/>
                <a:pathLst>
                  <a:path w="1081" h="920" extrusionOk="0">
                    <a:moveTo>
                      <a:pt x="473" y="1"/>
                    </a:moveTo>
                    <a:cubicBezTo>
                      <a:pt x="223" y="1"/>
                      <a:pt x="21" y="191"/>
                      <a:pt x="9" y="441"/>
                    </a:cubicBezTo>
                    <a:lnTo>
                      <a:pt x="9" y="453"/>
                    </a:lnTo>
                    <a:cubicBezTo>
                      <a:pt x="1" y="736"/>
                      <a:pt x="228" y="920"/>
                      <a:pt x="468" y="920"/>
                    </a:cubicBezTo>
                    <a:cubicBezTo>
                      <a:pt x="582" y="920"/>
                      <a:pt x="699" y="878"/>
                      <a:pt x="794" y="786"/>
                    </a:cubicBezTo>
                    <a:cubicBezTo>
                      <a:pt x="1080" y="501"/>
                      <a:pt x="878" y="1"/>
                      <a:pt x="47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5" name="Google Shape;1195;p2"/>
              <p:cNvSpPr/>
              <p:nvPr/>
            </p:nvSpPr>
            <p:spPr>
              <a:xfrm>
                <a:off x="4033525" y="2341375"/>
                <a:ext cx="22950" cy="22875"/>
              </a:xfrm>
              <a:custGeom>
                <a:avLst/>
                <a:gdLst/>
                <a:ahLst/>
                <a:cxnLst/>
                <a:rect l="l" t="t" r="r" b="b"/>
                <a:pathLst>
                  <a:path w="918" h="915" extrusionOk="0">
                    <a:moveTo>
                      <a:pt x="440" y="0"/>
                    </a:moveTo>
                    <a:cubicBezTo>
                      <a:pt x="220" y="0"/>
                      <a:pt x="6" y="141"/>
                      <a:pt x="1" y="446"/>
                    </a:cubicBezTo>
                    <a:lnTo>
                      <a:pt x="1" y="469"/>
                    </a:lnTo>
                    <a:cubicBezTo>
                      <a:pt x="6" y="774"/>
                      <a:pt x="220" y="915"/>
                      <a:pt x="440" y="915"/>
                    </a:cubicBezTo>
                    <a:cubicBezTo>
                      <a:pt x="675" y="915"/>
                      <a:pt x="917" y="753"/>
                      <a:pt x="917" y="458"/>
                    </a:cubicBezTo>
                    <a:cubicBezTo>
                      <a:pt x="917" y="162"/>
                      <a:pt x="675" y="0"/>
                      <a:pt x="44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6" name="Google Shape;1196;p2"/>
              <p:cNvSpPr/>
              <p:nvPr/>
            </p:nvSpPr>
            <p:spPr>
              <a:xfrm>
                <a:off x="4033525" y="2272425"/>
                <a:ext cx="27125" cy="23025"/>
              </a:xfrm>
              <a:custGeom>
                <a:avLst/>
                <a:gdLst/>
                <a:ahLst/>
                <a:cxnLst/>
                <a:rect l="l" t="t" r="r" b="b"/>
                <a:pathLst>
                  <a:path w="1085" h="921" extrusionOk="0">
                    <a:moveTo>
                      <a:pt x="465" y="1"/>
                    </a:moveTo>
                    <a:cubicBezTo>
                      <a:pt x="215" y="1"/>
                      <a:pt x="13" y="191"/>
                      <a:pt x="1" y="441"/>
                    </a:cubicBezTo>
                    <a:lnTo>
                      <a:pt x="1" y="465"/>
                    </a:lnTo>
                    <a:cubicBezTo>
                      <a:pt x="1" y="739"/>
                      <a:pt x="230" y="920"/>
                      <a:pt x="466" y="920"/>
                    </a:cubicBezTo>
                    <a:cubicBezTo>
                      <a:pt x="579" y="920"/>
                      <a:pt x="694" y="879"/>
                      <a:pt x="786" y="787"/>
                    </a:cubicBezTo>
                    <a:cubicBezTo>
                      <a:pt x="1084" y="501"/>
                      <a:pt x="882" y="1"/>
                      <a:pt x="46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7" name="Google Shape;1197;p2"/>
              <p:cNvSpPr/>
              <p:nvPr/>
            </p:nvSpPr>
            <p:spPr>
              <a:xfrm>
                <a:off x="4033525" y="2203375"/>
                <a:ext cx="27125" cy="23000"/>
              </a:xfrm>
              <a:custGeom>
                <a:avLst/>
                <a:gdLst/>
                <a:ahLst/>
                <a:cxnLst/>
                <a:rect l="l" t="t" r="r" b="b"/>
                <a:pathLst>
                  <a:path w="1085" h="920" extrusionOk="0">
                    <a:moveTo>
                      <a:pt x="465" y="1"/>
                    </a:moveTo>
                    <a:cubicBezTo>
                      <a:pt x="215" y="1"/>
                      <a:pt x="13" y="191"/>
                      <a:pt x="13" y="441"/>
                    </a:cubicBezTo>
                    <a:lnTo>
                      <a:pt x="1" y="453"/>
                    </a:lnTo>
                    <a:cubicBezTo>
                      <a:pt x="1" y="736"/>
                      <a:pt x="231" y="920"/>
                      <a:pt x="468" y="920"/>
                    </a:cubicBezTo>
                    <a:cubicBezTo>
                      <a:pt x="580" y="920"/>
                      <a:pt x="694" y="878"/>
                      <a:pt x="786" y="786"/>
                    </a:cubicBezTo>
                    <a:cubicBezTo>
                      <a:pt x="1084" y="501"/>
                      <a:pt x="882" y="1"/>
                      <a:pt x="46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8" name="Google Shape;1198;p2"/>
              <p:cNvSpPr/>
              <p:nvPr/>
            </p:nvSpPr>
            <p:spPr>
              <a:xfrm>
                <a:off x="4033525" y="2134300"/>
                <a:ext cx="27125" cy="23025"/>
              </a:xfrm>
              <a:custGeom>
                <a:avLst/>
                <a:gdLst/>
                <a:ahLst/>
                <a:cxnLst/>
                <a:rect l="l" t="t" r="r" b="b"/>
                <a:pathLst>
                  <a:path w="1085" h="921" extrusionOk="0">
                    <a:moveTo>
                      <a:pt x="444" y="1"/>
                    </a:moveTo>
                    <a:cubicBezTo>
                      <a:pt x="204" y="1"/>
                      <a:pt x="12" y="199"/>
                      <a:pt x="1" y="442"/>
                    </a:cubicBezTo>
                    <a:lnTo>
                      <a:pt x="1" y="454"/>
                    </a:lnTo>
                    <a:cubicBezTo>
                      <a:pt x="1" y="736"/>
                      <a:pt x="231" y="920"/>
                      <a:pt x="468" y="920"/>
                    </a:cubicBezTo>
                    <a:cubicBezTo>
                      <a:pt x="580" y="920"/>
                      <a:pt x="694" y="879"/>
                      <a:pt x="786" y="787"/>
                    </a:cubicBezTo>
                    <a:cubicBezTo>
                      <a:pt x="1084" y="489"/>
                      <a:pt x="882" y="1"/>
                      <a:pt x="465" y="1"/>
                    </a:cubicBezTo>
                    <a:cubicBezTo>
                      <a:pt x="458" y="1"/>
                      <a:pt x="451" y="1"/>
                      <a:pt x="444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9" name="Google Shape;1199;p2"/>
              <p:cNvSpPr/>
              <p:nvPr/>
            </p:nvSpPr>
            <p:spPr>
              <a:xfrm>
                <a:off x="4033525" y="2065275"/>
                <a:ext cx="27125" cy="23000"/>
              </a:xfrm>
              <a:custGeom>
                <a:avLst/>
                <a:gdLst/>
                <a:ahLst/>
                <a:cxnLst/>
                <a:rect l="l" t="t" r="r" b="b"/>
                <a:pathLst>
                  <a:path w="1085" h="920" extrusionOk="0">
                    <a:moveTo>
                      <a:pt x="465" y="0"/>
                    </a:moveTo>
                    <a:cubicBezTo>
                      <a:pt x="215" y="0"/>
                      <a:pt x="13" y="191"/>
                      <a:pt x="13" y="441"/>
                    </a:cubicBezTo>
                    <a:lnTo>
                      <a:pt x="1" y="453"/>
                    </a:lnTo>
                    <a:cubicBezTo>
                      <a:pt x="1" y="735"/>
                      <a:pt x="231" y="919"/>
                      <a:pt x="468" y="919"/>
                    </a:cubicBezTo>
                    <a:cubicBezTo>
                      <a:pt x="580" y="919"/>
                      <a:pt x="694" y="878"/>
                      <a:pt x="786" y="786"/>
                    </a:cubicBezTo>
                    <a:cubicBezTo>
                      <a:pt x="1084" y="500"/>
                      <a:pt x="882" y="0"/>
                      <a:pt x="46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0" name="Google Shape;1200;p2"/>
              <p:cNvSpPr/>
              <p:nvPr/>
            </p:nvSpPr>
            <p:spPr>
              <a:xfrm>
                <a:off x="4033525" y="1996050"/>
                <a:ext cx="22650" cy="22625"/>
              </a:xfrm>
              <a:custGeom>
                <a:avLst/>
                <a:gdLst/>
                <a:ahLst/>
                <a:cxnLst/>
                <a:rect l="l" t="t" r="r" b="b"/>
                <a:pathLst>
                  <a:path w="906" h="905" extrusionOk="0">
                    <a:moveTo>
                      <a:pt x="437" y="0"/>
                    </a:moveTo>
                    <a:cubicBezTo>
                      <a:pt x="219" y="0"/>
                      <a:pt x="6" y="141"/>
                      <a:pt x="1" y="447"/>
                    </a:cubicBezTo>
                    <a:lnTo>
                      <a:pt x="1" y="459"/>
                    </a:lnTo>
                    <a:cubicBezTo>
                      <a:pt x="6" y="764"/>
                      <a:pt x="217" y="905"/>
                      <a:pt x="434" y="905"/>
                    </a:cubicBezTo>
                    <a:cubicBezTo>
                      <a:pt x="667" y="905"/>
                      <a:pt x="905" y="743"/>
                      <a:pt x="905" y="447"/>
                    </a:cubicBezTo>
                    <a:cubicBezTo>
                      <a:pt x="905" y="159"/>
                      <a:pt x="669" y="0"/>
                      <a:pt x="43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1" name="Google Shape;1201;p2"/>
              <p:cNvSpPr/>
              <p:nvPr/>
            </p:nvSpPr>
            <p:spPr>
              <a:xfrm>
                <a:off x="4033525" y="1926925"/>
                <a:ext cx="22950" cy="22850"/>
              </a:xfrm>
              <a:custGeom>
                <a:avLst/>
                <a:gdLst/>
                <a:ahLst/>
                <a:cxnLst/>
                <a:rect l="l" t="t" r="r" b="b"/>
                <a:pathLst>
                  <a:path w="918" h="914" extrusionOk="0">
                    <a:moveTo>
                      <a:pt x="443" y="0"/>
                    </a:moveTo>
                    <a:cubicBezTo>
                      <a:pt x="222" y="0"/>
                      <a:pt x="6" y="144"/>
                      <a:pt x="1" y="450"/>
                    </a:cubicBezTo>
                    <a:lnTo>
                      <a:pt x="1" y="462"/>
                    </a:lnTo>
                    <a:cubicBezTo>
                      <a:pt x="6" y="770"/>
                      <a:pt x="225" y="913"/>
                      <a:pt x="447" y="913"/>
                    </a:cubicBezTo>
                    <a:cubicBezTo>
                      <a:pt x="680" y="913"/>
                      <a:pt x="917" y="755"/>
                      <a:pt x="917" y="462"/>
                    </a:cubicBezTo>
                    <a:cubicBezTo>
                      <a:pt x="917" y="162"/>
                      <a:pt x="678" y="0"/>
                      <a:pt x="44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2" name="Google Shape;1202;p2"/>
              <p:cNvSpPr/>
              <p:nvPr/>
            </p:nvSpPr>
            <p:spPr>
              <a:xfrm>
                <a:off x="4033525" y="1858075"/>
                <a:ext cx="27125" cy="22975"/>
              </a:xfrm>
              <a:custGeom>
                <a:avLst/>
                <a:gdLst/>
                <a:ahLst/>
                <a:cxnLst/>
                <a:rect l="l" t="t" r="r" b="b"/>
                <a:pathLst>
                  <a:path w="1085" h="919" extrusionOk="0">
                    <a:moveTo>
                      <a:pt x="444" y="1"/>
                    </a:moveTo>
                    <a:cubicBezTo>
                      <a:pt x="204" y="1"/>
                      <a:pt x="13" y="199"/>
                      <a:pt x="13" y="442"/>
                    </a:cubicBezTo>
                    <a:lnTo>
                      <a:pt x="1" y="454"/>
                    </a:lnTo>
                    <a:cubicBezTo>
                      <a:pt x="1" y="730"/>
                      <a:pt x="228" y="918"/>
                      <a:pt x="468" y="918"/>
                    </a:cubicBezTo>
                    <a:cubicBezTo>
                      <a:pt x="579" y="918"/>
                      <a:pt x="692" y="878"/>
                      <a:pt x="786" y="787"/>
                    </a:cubicBezTo>
                    <a:cubicBezTo>
                      <a:pt x="1084" y="501"/>
                      <a:pt x="882" y="1"/>
                      <a:pt x="465" y="1"/>
                    </a:cubicBezTo>
                    <a:cubicBezTo>
                      <a:pt x="458" y="1"/>
                      <a:pt x="451" y="1"/>
                      <a:pt x="444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3" name="Google Shape;1203;p2"/>
              <p:cNvSpPr/>
              <p:nvPr/>
            </p:nvSpPr>
            <p:spPr>
              <a:xfrm>
                <a:off x="4033525" y="1788775"/>
                <a:ext cx="22950" cy="22750"/>
              </a:xfrm>
              <a:custGeom>
                <a:avLst/>
                <a:gdLst/>
                <a:ahLst/>
                <a:cxnLst/>
                <a:rect l="l" t="t" r="r" b="b"/>
                <a:pathLst>
                  <a:path w="918" h="910" extrusionOk="0">
                    <a:moveTo>
                      <a:pt x="447" y="0"/>
                    </a:moveTo>
                    <a:cubicBezTo>
                      <a:pt x="225" y="0"/>
                      <a:pt x="6" y="144"/>
                      <a:pt x="1" y="452"/>
                    </a:cubicBezTo>
                    <a:lnTo>
                      <a:pt x="1" y="464"/>
                    </a:lnTo>
                    <a:cubicBezTo>
                      <a:pt x="6" y="768"/>
                      <a:pt x="220" y="909"/>
                      <a:pt x="440" y="909"/>
                    </a:cubicBezTo>
                    <a:cubicBezTo>
                      <a:pt x="675" y="909"/>
                      <a:pt x="917" y="747"/>
                      <a:pt x="917" y="452"/>
                    </a:cubicBezTo>
                    <a:cubicBezTo>
                      <a:pt x="917" y="159"/>
                      <a:pt x="680" y="0"/>
                      <a:pt x="44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4" name="Google Shape;1204;p2"/>
              <p:cNvSpPr/>
              <p:nvPr/>
            </p:nvSpPr>
            <p:spPr>
              <a:xfrm>
                <a:off x="4033525" y="1719675"/>
                <a:ext cx="27125" cy="23225"/>
              </a:xfrm>
              <a:custGeom>
                <a:avLst/>
                <a:gdLst/>
                <a:ahLst/>
                <a:cxnLst/>
                <a:rect l="l" t="t" r="r" b="b"/>
                <a:pathLst>
                  <a:path w="1085" h="929" extrusionOk="0">
                    <a:moveTo>
                      <a:pt x="465" y="1"/>
                    </a:moveTo>
                    <a:cubicBezTo>
                      <a:pt x="215" y="1"/>
                      <a:pt x="13" y="203"/>
                      <a:pt x="1" y="453"/>
                    </a:cubicBezTo>
                    <a:lnTo>
                      <a:pt x="1" y="465"/>
                    </a:lnTo>
                    <a:cubicBezTo>
                      <a:pt x="1" y="745"/>
                      <a:pt x="226" y="928"/>
                      <a:pt x="461" y="928"/>
                    </a:cubicBezTo>
                    <a:cubicBezTo>
                      <a:pt x="576" y="928"/>
                      <a:pt x="693" y="885"/>
                      <a:pt x="786" y="787"/>
                    </a:cubicBezTo>
                    <a:cubicBezTo>
                      <a:pt x="1084" y="501"/>
                      <a:pt x="882" y="1"/>
                      <a:pt x="46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5" name="Google Shape;1205;p2"/>
              <p:cNvSpPr/>
              <p:nvPr/>
            </p:nvSpPr>
            <p:spPr>
              <a:xfrm>
                <a:off x="4033525" y="1650625"/>
                <a:ext cx="27125" cy="23250"/>
              </a:xfrm>
              <a:custGeom>
                <a:avLst/>
                <a:gdLst/>
                <a:ahLst/>
                <a:cxnLst/>
                <a:rect l="l" t="t" r="r" b="b"/>
                <a:pathLst>
                  <a:path w="1085" h="930" extrusionOk="0">
                    <a:moveTo>
                      <a:pt x="465" y="1"/>
                    </a:moveTo>
                    <a:cubicBezTo>
                      <a:pt x="215" y="1"/>
                      <a:pt x="13" y="203"/>
                      <a:pt x="13" y="453"/>
                    </a:cubicBezTo>
                    <a:lnTo>
                      <a:pt x="1" y="465"/>
                    </a:lnTo>
                    <a:cubicBezTo>
                      <a:pt x="1" y="742"/>
                      <a:pt x="234" y="929"/>
                      <a:pt x="473" y="929"/>
                    </a:cubicBezTo>
                    <a:cubicBezTo>
                      <a:pt x="584" y="929"/>
                      <a:pt x="696" y="889"/>
                      <a:pt x="786" y="798"/>
                    </a:cubicBezTo>
                    <a:cubicBezTo>
                      <a:pt x="1084" y="501"/>
                      <a:pt x="882" y="13"/>
                      <a:pt x="46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6" name="Google Shape;1206;p2"/>
              <p:cNvSpPr/>
              <p:nvPr/>
            </p:nvSpPr>
            <p:spPr>
              <a:xfrm>
                <a:off x="4033525" y="1581575"/>
                <a:ext cx="27125" cy="23150"/>
              </a:xfrm>
              <a:custGeom>
                <a:avLst/>
                <a:gdLst/>
                <a:ahLst/>
                <a:cxnLst/>
                <a:rect l="l" t="t" r="r" b="b"/>
                <a:pathLst>
                  <a:path w="1085" h="926" extrusionOk="0">
                    <a:moveTo>
                      <a:pt x="465" y="0"/>
                    </a:moveTo>
                    <a:cubicBezTo>
                      <a:pt x="215" y="0"/>
                      <a:pt x="13" y="203"/>
                      <a:pt x="1" y="453"/>
                    </a:cubicBezTo>
                    <a:lnTo>
                      <a:pt x="1" y="465"/>
                    </a:lnTo>
                    <a:cubicBezTo>
                      <a:pt x="1" y="739"/>
                      <a:pt x="229" y="925"/>
                      <a:pt x="466" y="925"/>
                    </a:cubicBezTo>
                    <a:cubicBezTo>
                      <a:pt x="579" y="925"/>
                      <a:pt x="694" y="883"/>
                      <a:pt x="786" y="786"/>
                    </a:cubicBezTo>
                    <a:cubicBezTo>
                      <a:pt x="1084" y="501"/>
                      <a:pt x="882" y="0"/>
                      <a:pt x="46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7" name="Google Shape;1207;p2"/>
              <p:cNvSpPr/>
              <p:nvPr/>
            </p:nvSpPr>
            <p:spPr>
              <a:xfrm>
                <a:off x="4033525" y="1512525"/>
                <a:ext cx="27125" cy="22925"/>
              </a:xfrm>
              <a:custGeom>
                <a:avLst/>
                <a:gdLst/>
                <a:ahLst/>
                <a:cxnLst/>
                <a:rect l="l" t="t" r="r" b="b"/>
                <a:pathLst>
                  <a:path w="1085" h="917" extrusionOk="0">
                    <a:moveTo>
                      <a:pt x="465" y="0"/>
                    </a:moveTo>
                    <a:cubicBezTo>
                      <a:pt x="215" y="0"/>
                      <a:pt x="13" y="191"/>
                      <a:pt x="13" y="441"/>
                    </a:cubicBezTo>
                    <a:lnTo>
                      <a:pt x="1" y="453"/>
                    </a:lnTo>
                    <a:cubicBezTo>
                      <a:pt x="1" y="729"/>
                      <a:pt x="234" y="917"/>
                      <a:pt x="473" y="917"/>
                    </a:cubicBezTo>
                    <a:cubicBezTo>
                      <a:pt x="584" y="917"/>
                      <a:pt x="696" y="877"/>
                      <a:pt x="786" y="786"/>
                    </a:cubicBezTo>
                    <a:cubicBezTo>
                      <a:pt x="1084" y="500"/>
                      <a:pt x="882" y="0"/>
                      <a:pt x="46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8" name="Google Shape;1208;p2"/>
              <p:cNvSpPr/>
              <p:nvPr/>
            </p:nvSpPr>
            <p:spPr>
              <a:xfrm>
                <a:off x="4033525" y="1443450"/>
                <a:ext cx="27125" cy="23025"/>
              </a:xfrm>
              <a:custGeom>
                <a:avLst/>
                <a:gdLst/>
                <a:ahLst/>
                <a:cxnLst/>
                <a:rect l="l" t="t" r="r" b="b"/>
                <a:pathLst>
                  <a:path w="1085" h="921" extrusionOk="0">
                    <a:moveTo>
                      <a:pt x="465" y="1"/>
                    </a:moveTo>
                    <a:cubicBezTo>
                      <a:pt x="215" y="1"/>
                      <a:pt x="13" y="191"/>
                      <a:pt x="1" y="442"/>
                    </a:cubicBezTo>
                    <a:lnTo>
                      <a:pt x="1" y="453"/>
                    </a:lnTo>
                    <a:cubicBezTo>
                      <a:pt x="1" y="736"/>
                      <a:pt x="231" y="920"/>
                      <a:pt x="468" y="920"/>
                    </a:cubicBezTo>
                    <a:cubicBezTo>
                      <a:pt x="580" y="920"/>
                      <a:pt x="694" y="879"/>
                      <a:pt x="786" y="787"/>
                    </a:cubicBezTo>
                    <a:cubicBezTo>
                      <a:pt x="1084" y="489"/>
                      <a:pt x="882" y="1"/>
                      <a:pt x="46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9" name="Google Shape;1209;p2"/>
              <p:cNvSpPr/>
              <p:nvPr/>
            </p:nvSpPr>
            <p:spPr>
              <a:xfrm>
                <a:off x="4033525" y="1374400"/>
                <a:ext cx="27125" cy="23025"/>
              </a:xfrm>
              <a:custGeom>
                <a:avLst/>
                <a:gdLst/>
                <a:ahLst/>
                <a:cxnLst/>
                <a:rect l="l" t="t" r="r" b="b"/>
                <a:pathLst>
                  <a:path w="1085" h="921" extrusionOk="0">
                    <a:moveTo>
                      <a:pt x="465" y="1"/>
                    </a:moveTo>
                    <a:cubicBezTo>
                      <a:pt x="215" y="1"/>
                      <a:pt x="13" y="203"/>
                      <a:pt x="1" y="453"/>
                    </a:cubicBezTo>
                    <a:lnTo>
                      <a:pt x="1" y="465"/>
                    </a:lnTo>
                    <a:cubicBezTo>
                      <a:pt x="1" y="739"/>
                      <a:pt x="230" y="920"/>
                      <a:pt x="466" y="920"/>
                    </a:cubicBezTo>
                    <a:cubicBezTo>
                      <a:pt x="579" y="920"/>
                      <a:pt x="694" y="879"/>
                      <a:pt x="786" y="787"/>
                    </a:cubicBezTo>
                    <a:cubicBezTo>
                      <a:pt x="1084" y="489"/>
                      <a:pt x="870" y="1"/>
                      <a:pt x="46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0" name="Google Shape;1210;p2"/>
              <p:cNvSpPr/>
              <p:nvPr/>
            </p:nvSpPr>
            <p:spPr>
              <a:xfrm>
                <a:off x="4034425" y="1316375"/>
                <a:ext cx="22650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906" h="489" extrusionOk="0">
                    <a:moveTo>
                      <a:pt x="905" y="0"/>
                    </a:moveTo>
                    <a:lnTo>
                      <a:pt x="893" y="12"/>
                    </a:lnTo>
                    <a:lnTo>
                      <a:pt x="0" y="143"/>
                    </a:lnTo>
                    <a:cubicBezTo>
                      <a:pt x="48" y="345"/>
                      <a:pt x="227" y="488"/>
                      <a:pt x="441" y="488"/>
                    </a:cubicBezTo>
                    <a:cubicBezTo>
                      <a:pt x="703" y="488"/>
                      <a:pt x="905" y="274"/>
                      <a:pt x="905" y="24"/>
                    </a:cubicBezTo>
                    <a:cubicBezTo>
                      <a:pt x="905" y="12"/>
                      <a:pt x="905" y="12"/>
                      <a:pt x="90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1" name="Google Shape;1211;p2"/>
              <p:cNvSpPr/>
              <p:nvPr/>
            </p:nvSpPr>
            <p:spPr>
              <a:xfrm>
                <a:off x="3997900" y="2377125"/>
                <a:ext cx="24050" cy="23450"/>
              </a:xfrm>
              <a:custGeom>
                <a:avLst/>
                <a:gdLst/>
                <a:ahLst/>
                <a:cxnLst/>
                <a:rect l="l" t="t" r="r" b="b"/>
                <a:pathLst>
                  <a:path w="962" h="938" extrusionOk="0">
                    <a:moveTo>
                      <a:pt x="507" y="1"/>
                    </a:moveTo>
                    <a:cubicBezTo>
                      <a:pt x="292" y="1"/>
                      <a:pt x="74" y="141"/>
                      <a:pt x="44" y="421"/>
                    </a:cubicBezTo>
                    <a:cubicBezTo>
                      <a:pt x="0" y="757"/>
                      <a:pt x="253" y="938"/>
                      <a:pt x="505" y="938"/>
                    </a:cubicBezTo>
                    <a:cubicBezTo>
                      <a:pt x="725" y="938"/>
                      <a:pt x="945" y="799"/>
                      <a:pt x="961" y="504"/>
                    </a:cubicBezTo>
                    <a:cubicBezTo>
                      <a:pt x="961" y="468"/>
                      <a:pt x="961" y="444"/>
                      <a:pt x="961" y="421"/>
                    </a:cubicBezTo>
                    <a:cubicBezTo>
                      <a:pt x="937" y="141"/>
                      <a:pt x="723" y="1"/>
                      <a:pt x="507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2" name="Google Shape;1212;p2"/>
              <p:cNvSpPr/>
              <p:nvPr/>
            </p:nvSpPr>
            <p:spPr>
              <a:xfrm>
                <a:off x="3999000" y="2306950"/>
                <a:ext cx="27100" cy="23025"/>
              </a:xfrm>
              <a:custGeom>
                <a:avLst/>
                <a:gdLst/>
                <a:ahLst/>
                <a:cxnLst/>
                <a:rect l="l" t="t" r="r" b="b"/>
                <a:pathLst>
                  <a:path w="1084" h="921" extrusionOk="0">
                    <a:moveTo>
                      <a:pt x="465" y="1"/>
                    </a:moveTo>
                    <a:cubicBezTo>
                      <a:pt x="203" y="1"/>
                      <a:pt x="0" y="203"/>
                      <a:pt x="0" y="465"/>
                    </a:cubicBezTo>
                    <a:cubicBezTo>
                      <a:pt x="0" y="739"/>
                      <a:pt x="229" y="920"/>
                      <a:pt x="466" y="920"/>
                    </a:cubicBezTo>
                    <a:cubicBezTo>
                      <a:pt x="579" y="920"/>
                      <a:pt x="694" y="879"/>
                      <a:pt x="786" y="787"/>
                    </a:cubicBezTo>
                    <a:cubicBezTo>
                      <a:pt x="1084" y="501"/>
                      <a:pt x="870" y="1"/>
                      <a:pt x="46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3" name="Google Shape;1213;p2"/>
              <p:cNvSpPr/>
              <p:nvPr/>
            </p:nvSpPr>
            <p:spPr>
              <a:xfrm>
                <a:off x="3997900" y="2239025"/>
                <a:ext cx="24050" cy="23450"/>
              </a:xfrm>
              <a:custGeom>
                <a:avLst/>
                <a:gdLst/>
                <a:ahLst/>
                <a:cxnLst/>
                <a:rect l="l" t="t" r="r" b="b"/>
                <a:pathLst>
                  <a:path w="962" h="938" extrusionOk="0">
                    <a:moveTo>
                      <a:pt x="507" y="0"/>
                    </a:moveTo>
                    <a:cubicBezTo>
                      <a:pt x="292" y="0"/>
                      <a:pt x="74" y="140"/>
                      <a:pt x="44" y="420"/>
                    </a:cubicBezTo>
                    <a:cubicBezTo>
                      <a:pt x="0" y="756"/>
                      <a:pt x="253" y="937"/>
                      <a:pt x="505" y="937"/>
                    </a:cubicBezTo>
                    <a:cubicBezTo>
                      <a:pt x="725" y="937"/>
                      <a:pt x="945" y="798"/>
                      <a:pt x="961" y="503"/>
                    </a:cubicBezTo>
                    <a:cubicBezTo>
                      <a:pt x="961" y="468"/>
                      <a:pt x="961" y="444"/>
                      <a:pt x="961" y="420"/>
                    </a:cubicBezTo>
                    <a:cubicBezTo>
                      <a:pt x="937" y="140"/>
                      <a:pt x="723" y="0"/>
                      <a:pt x="50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4" name="Google Shape;1214;p2"/>
              <p:cNvSpPr/>
              <p:nvPr/>
            </p:nvSpPr>
            <p:spPr>
              <a:xfrm>
                <a:off x="3999000" y="2165700"/>
                <a:ext cx="28900" cy="28900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1156" extrusionOk="0">
                    <a:moveTo>
                      <a:pt x="549" y="1"/>
                    </a:moveTo>
                    <a:cubicBezTo>
                      <a:pt x="273" y="1"/>
                      <a:pt x="6" y="178"/>
                      <a:pt x="0" y="567"/>
                    </a:cubicBezTo>
                    <a:lnTo>
                      <a:pt x="0" y="579"/>
                    </a:lnTo>
                    <a:cubicBezTo>
                      <a:pt x="6" y="975"/>
                      <a:pt x="275" y="1156"/>
                      <a:pt x="552" y="1156"/>
                    </a:cubicBezTo>
                    <a:cubicBezTo>
                      <a:pt x="849" y="1156"/>
                      <a:pt x="1155" y="948"/>
                      <a:pt x="1155" y="579"/>
                    </a:cubicBezTo>
                    <a:cubicBezTo>
                      <a:pt x="1155" y="208"/>
                      <a:pt x="847" y="1"/>
                      <a:pt x="549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5" name="Google Shape;1215;p2"/>
              <p:cNvSpPr/>
              <p:nvPr/>
            </p:nvSpPr>
            <p:spPr>
              <a:xfrm>
                <a:off x="3999000" y="2096650"/>
                <a:ext cx="28900" cy="28900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1156" extrusionOk="0">
                    <a:moveTo>
                      <a:pt x="549" y="0"/>
                    </a:moveTo>
                    <a:cubicBezTo>
                      <a:pt x="273" y="0"/>
                      <a:pt x="6" y="178"/>
                      <a:pt x="0" y="567"/>
                    </a:cubicBezTo>
                    <a:lnTo>
                      <a:pt x="0" y="579"/>
                    </a:lnTo>
                    <a:cubicBezTo>
                      <a:pt x="6" y="975"/>
                      <a:pt x="275" y="1155"/>
                      <a:pt x="552" y="1155"/>
                    </a:cubicBezTo>
                    <a:cubicBezTo>
                      <a:pt x="849" y="1155"/>
                      <a:pt x="1155" y="948"/>
                      <a:pt x="1155" y="579"/>
                    </a:cubicBezTo>
                    <a:cubicBezTo>
                      <a:pt x="1155" y="208"/>
                      <a:pt x="847" y="0"/>
                      <a:pt x="54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6" name="Google Shape;1216;p2"/>
              <p:cNvSpPr/>
              <p:nvPr/>
            </p:nvSpPr>
            <p:spPr>
              <a:xfrm>
                <a:off x="3998525" y="2031775"/>
                <a:ext cx="23425" cy="22550"/>
              </a:xfrm>
              <a:custGeom>
                <a:avLst/>
                <a:gdLst/>
                <a:ahLst/>
                <a:cxnLst/>
                <a:rect l="l" t="t" r="r" b="b"/>
                <a:pathLst>
                  <a:path w="937" h="902" extrusionOk="0">
                    <a:moveTo>
                      <a:pt x="482" y="1"/>
                    </a:moveTo>
                    <a:cubicBezTo>
                      <a:pt x="267" y="1"/>
                      <a:pt x="49" y="138"/>
                      <a:pt x="19" y="411"/>
                    </a:cubicBezTo>
                    <a:cubicBezTo>
                      <a:pt x="0" y="730"/>
                      <a:pt x="244" y="902"/>
                      <a:pt x="485" y="902"/>
                    </a:cubicBezTo>
                    <a:cubicBezTo>
                      <a:pt x="695" y="902"/>
                      <a:pt x="903" y="772"/>
                      <a:pt x="936" y="495"/>
                    </a:cubicBezTo>
                    <a:cubicBezTo>
                      <a:pt x="936" y="471"/>
                      <a:pt x="936" y="435"/>
                      <a:pt x="936" y="411"/>
                    </a:cubicBezTo>
                    <a:cubicBezTo>
                      <a:pt x="912" y="138"/>
                      <a:pt x="698" y="1"/>
                      <a:pt x="482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7" name="Google Shape;1217;p2"/>
              <p:cNvSpPr/>
              <p:nvPr/>
            </p:nvSpPr>
            <p:spPr>
              <a:xfrm>
                <a:off x="3999000" y="1960250"/>
                <a:ext cx="24725" cy="24800"/>
              </a:xfrm>
              <a:custGeom>
                <a:avLst/>
                <a:gdLst/>
                <a:ahLst/>
                <a:cxnLst/>
                <a:rect l="l" t="t" r="r" b="b"/>
                <a:pathLst>
                  <a:path w="989" h="992" extrusionOk="0">
                    <a:moveTo>
                      <a:pt x="484" y="1"/>
                    </a:moveTo>
                    <a:cubicBezTo>
                      <a:pt x="246" y="1"/>
                      <a:pt x="12" y="156"/>
                      <a:pt x="0" y="486"/>
                    </a:cubicBezTo>
                    <a:lnTo>
                      <a:pt x="0" y="510"/>
                    </a:lnTo>
                    <a:cubicBezTo>
                      <a:pt x="12" y="836"/>
                      <a:pt x="248" y="991"/>
                      <a:pt x="487" y="991"/>
                    </a:cubicBezTo>
                    <a:cubicBezTo>
                      <a:pt x="736" y="991"/>
                      <a:pt x="989" y="821"/>
                      <a:pt x="989" y="498"/>
                    </a:cubicBezTo>
                    <a:cubicBezTo>
                      <a:pt x="989" y="174"/>
                      <a:pt x="734" y="1"/>
                      <a:pt x="484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8" name="Google Shape;1218;p2"/>
              <p:cNvSpPr/>
              <p:nvPr/>
            </p:nvSpPr>
            <p:spPr>
              <a:xfrm>
                <a:off x="3999000" y="1892625"/>
                <a:ext cx="27100" cy="22950"/>
              </a:xfrm>
              <a:custGeom>
                <a:avLst/>
                <a:gdLst/>
                <a:ahLst/>
                <a:cxnLst/>
                <a:rect l="l" t="t" r="r" b="b"/>
                <a:pathLst>
                  <a:path w="1084" h="918" extrusionOk="0">
                    <a:moveTo>
                      <a:pt x="465" y="0"/>
                    </a:moveTo>
                    <a:cubicBezTo>
                      <a:pt x="215" y="0"/>
                      <a:pt x="12" y="191"/>
                      <a:pt x="0" y="441"/>
                    </a:cubicBezTo>
                    <a:lnTo>
                      <a:pt x="0" y="453"/>
                    </a:lnTo>
                    <a:cubicBezTo>
                      <a:pt x="0" y="729"/>
                      <a:pt x="228" y="917"/>
                      <a:pt x="468" y="917"/>
                    </a:cubicBezTo>
                    <a:cubicBezTo>
                      <a:pt x="579" y="917"/>
                      <a:pt x="692" y="877"/>
                      <a:pt x="786" y="786"/>
                    </a:cubicBezTo>
                    <a:cubicBezTo>
                      <a:pt x="1084" y="501"/>
                      <a:pt x="882" y="0"/>
                      <a:pt x="46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9" name="Google Shape;1219;p2"/>
              <p:cNvSpPr/>
              <p:nvPr/>
            </p:nvSpPr>
            <p:spPr>
              <a:xfrm>
                <a:off x="3997900" y="1824375"/>
                <a:ext cx="24050" cy="23450"/>
              </a:xfrm>
              <a:custGeom>
                <a:avLst/>
                <a:gdLst/>
                <a:ahLst/>
                <a:cxnLst/>
                <a:rect l="l" t="t" r="r" b="b"/>
                <a:pathLst>
                  <a:path w="962" h="938" extrusionOk="0">
                    <a:moveTo>
                      <a:pt x="507" y="1"/>
                    </a:moveTo>
                    <a:cubicBezTo>
                      <a:pt x="292" y="1"/>
                      <a:pt x="74" y="141"/>
                      <a:pt x="44" y="421"/>
                    </a:cubicBezTo>
                    <a:cubicBezTo>
                      <a:pt x="0" y="757"/>
                      <a:pt x="253" y="938"/>
                      <a:pt x="505" y="938"/>
                    </a:cubicBezTo>
                    <a:cubicBezTo>
                      <a:pt x="725" y="938"/>
                      <a:pt x="945" y="799"/>
                      <a:pt x="961" y="504"/>
                    </a:cubicBezTo>
                    <a:cubicBezTo>
                      <a:pt x="961" y="480"/>
                      <a:pt x="961" y="444"/>
                      <a:pt x="961" y="421"/>
                    </a:cubicBezTo>
                    <a:cubicBezTo>
                      <a:pt x="937" y="141"/>
                      <a:pt x="723" y="1"/>
                      <a:pt x="507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0" name="Google Shape;1220;p2"/>
              <p:cNvSpPr/>
              <p:nvPr/>
            </p:nvSpPr>
            <p:spPr>
              <a:xfrm>
                <a:off x="3999000" y="1751400"/>
                <a:ext cx="28000" cy="28275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1131" extrusionOk="0">
                    <a:moveTo>
                      <a:pt x="535" y="1"/>
                    </a:moveTo>
                    <a:cubicBezTo>
                      <a:pt x="267" y="1"/>
                      <a:pt x="6" y="175"/>
                      <a:pt x="0" y="554"/>
                    </a:cubicBezTo>
                    <a:lnTo>
                      <a:pt x="0" y="577"/>
                    </a:lnTo>
                    <a:cubicBezTo>
                      <a:pt x="6" y="956"/>
                      <a:pt x="267" y="1130"/>
                      <a:pt x="535" y="1130"/>
                    </a:cubicBezTo>
                    <a:cubicBezTo>
                      <a:pt x="823" y="1130"/>
                      <a:pt x="1120" y="929"/>
                      <a:pt x="1120" y="566"/>
                    </a:cubicBezTo>
                    <a:cubicBezTo>
                      <a:pt x="1120" y="202"/>
                      <a:pt x="823" y="1"/>
                      <a:pt x="53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1" name="Google Shape;1221;p2"/>
              <p:cNvSpPr/>
              <p:nvPr/>
            </p:nvSpPr>
            <p:spPr>
              <a:xfrm>
                <a:off x="3997900" y="1686275"/>
                <a:ext cx="24050" cy="23450"/>
              </a:xfrm>
              <a:custGeom>
                <a:avLst/>
                <a:gdLst/>
                <a:ahLst/>
                <a:cxnLst/>
                <a:rect l="l" t="t" r="r" b="b"/>
                <a:pathLst>
                  <a:path w="962" h="938" extrusionOk="0">
                    <a:moveTo>
                      <a:pt x="507" y="0"/>
                    </a:moveTo>
                    <a:cubicBezTo>
                      <a:pt x="292" y="0"/>
                      <a:pt x="74" y="140"/>
                      <a:pt x="44" y="420"/>
                    </a:cubicBezTo>
                    <a:cubicBezTo>
                      <a:pt x="0" y="756"/>
                      <a:pt x="253" y="937"/>
                      <a:pt x="505" y="937"/>
                    </a:cubicBezTo>
                    <a:cubicBezTo>
                      <a:pt x="725" y="937"/>
                      <a:pt x="945" y="798"/>
                      <a:pt x="961" y="504"/>
                    </a:cubicBezTo>
                    <a:cubicBezTo>
                      <a:pt x="961" y="468"/>
                      <a:pt x="961" y="444"/>
                      <a:pt x="961" y="420"/>
                    </a:cubicBezTo>
                    <a:cubicBezTo>
                      <a:pt x="937" y="140"/>
                      <a:pt x="723" y="0"/>
                      <a:pt x="50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2" name="Google Shape;1222;p2"/>
              <p:cNvSpPr/>
              <p:nvPr/>
            </p:nvSpPr>
            <p:spPr>
              <a:xfrm>
                <a:off x="3999000" y="1616100"/>
                <a:ext cx="27100" cy="23150"/>
              </a:xfrm>
              <a:custGeom>
                <a:avLst/>
                <a:gdLst/>
                <a:ahLst/>
                <a:cxnLst/>
                <a:rect l="l" t="t" r="r" b="b"/>
                <a:pathLst>
                  <a:path w="1084" h="926" extrusionOk="0">
                    <a:moveTo>
                      <a:pt x="465" y="1"/>
                    </a:moveTo>
                    <a:cubicBezTo>
                      <a:pt x="215" y="1"/>
                      <a:pt x="12" y="203"/>
                      <a:pt x="0" y="453"/>
                    </a:cubicBezTo>
                    <a:lnTo>
                      <a:pt x="0" y="465"/>
                    </a:lnTo>
                    <a:cubicBezTo>
                      <a:pt x="0" y="739"/>
                      <a:pt x="229" y="925"/>
                      <a:pt x="466" y="925"/>
                    </a:cubicBezTo>
                    <a:cubicBezTo>
                      <a:pt x="579" y="925"/>
                      <a:pt x="694" y="883"/>
                      <a:pt x="786" y="786"/>
                    </a:cubicBezTo>
                    <a:cubicBezTo>
                      <a:pt x="1084" y="501"/>
                      <a:pt x="870" y="1"/>
                      <a:pt x="46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3" name="Google Shape;1223;p2"/>
              <p:cNvSpPr/>
              <p:nvPr/>
            </p:nvSpPr>
            <p:spPr>
              <a:xfrm>
                <a:off x="3999000" y="1547050"/>
                <a:ext cx="27100" cy="23150"/>
              </a:xfrm>
              <a:custGeom>
                <a:avLst/>
                <a:gdLst/>
                <a:ahLst/>
                <a:cxnLst/>
                <a:rect l="l" t="t" r="r" b="b"/>
                <a:pathLst>
                  <a:path w="1084" h="926" extrusionOk="0">
                    <a:moveTo>
                      <a:pt x="465" y="0"/>
                    </a:moveTo>
                    <a:cubicBezTo>
                      <a:pt x="215" y="0"/>
                      <a:pt x="12" y="203"/>
                      <a:pt x="0" y="453"/>
                    </a:cubicBezTo>
                    <a:lnTo>
                      <a:pt x="0" y="465"/>
                    </a:lnTo>
                    <a:cubicBezTo>
                      <a:pt x="0" y="739"/>
                      <a:pt x="229" y="925"/>
                      <a:pt x="466" y="925"/>
                    </a:cubicBezTo>
                    <a:cubicBezTo>
                      <a:pt x="579" y="925"/>
                      <a:pt x="694" y="882"/>
                      <a:pt x="786" y="786"/>
                    </a:cubicBezTo>
                    <a:cubicBezTo>
                      <a:pt x="1084" y="500"/>
                      <a:pt x="870" y="0"/>
                      <a:pt x="46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4" name="Google Shape;1224;p2"/>
              <p:cNvSpPr/>
              <p:nvPr/>
            </p:nvSpPr>
            <p:spPr>
              <a:xfrm>
                <a:off x="3998525" y="1479100"/>
                <a:ext cx="23425" cy="22550"/>
              </a:xfrm>
              <a:custGeom>
                <a:avLst/>
                <a:gdLst/>
                <a:ahLst/>
                <a:cxnLst/>
                <a:rect l="l" t="t" r="r" b="b"/>
                <a:pathLst>
                  <a:path w="937" h="902" extrusionOk="0">
                    <a:moveTo>
                      <a:pt x="482" y="1"/>
                    </a:moveTo>
                    <a:cubicBezTo>
                      <a:pt x="267" y="1"/>
                      <a:pt x="49" y="141"/>
                      <a:pt x="19" y="420"/>
                    </a:cubicBezTo>
                    <a:cubicBezTo>
                      <a:pt x="0" y="733"/>
                      <a:pt x="244" y="902"/>
                      <a:pt x="486" y="902"/>
                    </a:cubicBezTo>
                    <a:cubicBezTo>
                      <a:pt x="695" y="902"/>
                      <a:pt x="903" y="775"/>
                      <a:pt x="936" y="504"/>
                    </a:cubicBezTo>
                    <a:cubicBezTo>
                      <a:pt x="936" y="468"/>
                      <a:pt x="936" y="444"/>
                      <a:pt x="936" y="420"/>
                    </a:cubicBezTo>
                    <a:cubicBezTo>
                      <a:pt x="912" y="141"/>
                      <a:pt x="698" y="1"/>
                      <a:pt x="482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5" name="Google Shape;1225;p2"/>
              <p:cNvSpPr/>
              <p:nvPr/>
            </p:nvSpPr>
            <p:spPr>
              <a:xfrm>
                <a:off x="3999000" y="1408925"/>
                <a:ext cx="27100" cy="23025"/>
              </a:xfrm>
              <a:custGeom>
                <a:avLst/>
                <a:gdLst/>
                <a:ahLst/>
                <a:cxnLst/>
                <a:rect l="l" t="t" r="r" b="b"/>
                <a:pathLst>
                  <a:path w="1084" h="921" extrusionOk="0">
                    <a:moveTo>
                      <a:pt x="465" y="1"/>
                    </a:moveTo>
                    <a:cubicBezTo>
                      <a:pt x="215" y="1"/>
                      <a:pt x="12" y="191"/>
                      <a:pt x="0" y="441"/>
                    </a:cubicBezTo>
                    <a:lnTo>
                      <a:pt x="0" y="453"/>
                    </a:lnTo>
                    <a:cubicBezTo>
                      <a:pt x="0" y="736"/>
                      <a:pt x="231" y="920"/>
                      <a:pt x="468" y="920"/>
                    </a:cubicBezTo>
                    <a:cubicBezTo>
                      <a:pt x="580" y="920"/>
                      <a:pt x="694" y="879"/>
                      <a:pt x="786" y="787"/>
                    </a:cubicBezTo>
                    <a:cubicBezTo>
                      <a:pt x="1084" y="489"/>
                      <a:pt x="870" y="1"/>
                      <a:pt x="46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6" name="Google Shape;1226;p2"/>
              <p:cNvSpPr/>
              <p:nvPr/>
            </p:nvSpPr>
            <p:spPr>
              <a:xfrm>
                <a:off x="3999000" y="1339875"/>
                <a:ext cx="27100" cy="23000"/>
              </a:xfrm>
              <a:custGeom>
                <a:avLst/>
                <a:gdLst/>
                <a:ahLst/>
                <a:cxnLst/>
                <a:rect l="l" t="t" r="r" b="b"/>
                <a:pathLst>
                  <a:path w="1084" h="920" extrusionOk="0">
                    <a:moveTo>
                      <a:pt x="465" y="1"/>
                    </a:moveTo>
                    <a:cubicBezTo>
                      <a:pt x="215" y="1"/>
                      <a:pt x="12" y="203"/>
                      <a:pt x="0" y="441"/>
                    </a:cubicBezTo>
                    <a:lnTo>
                      <a:pt x="0" y="453"/>
                    </a:lnTo>
                    <a:cubicBezTo>
                      <a:pt x="0" y="736"/>
                      <a:pt x="225" y="920"/>
                      <a:pt x="462" y="920"/>
                    </a:cubicBezTo>
                    <a:cubicBezTo>
                      <a:pt x="575" y="920"/>
                      <a:pt x="691" y="878"/>
                      <a:pt x="786" y="786"/>
                    </a:cubicBezTo>
                    <a:cubicBezTo>
                      <a:pt x="1084" y="501"/>
                      <a:pt x="882" y="1"/>
                      <a:pt x="46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7" name="Google Shape;1227;p2"/>
              <p:cNvSpPr/>
              <p:nvPr/>
            </p:nvSpPr>
            <p:spPr>
              <a:xfrm>
                <a:off x="3974300" y="1326475"/>
                <a:ext cx="7450" cy="1525"/>
              </a:xfrm>
              <a:custGeom>
                <a:avLst/>
                <a:gdLst/>
                <a:ahLst/>
                <a:cxnLst/>
                <a:rect l="l" t="t" r="r" b="b"/>
                <a:pathLst>
                  <a:path w="298" h="61" extrusionOk="0">
                    <a:moveTo>
                      <a:pt x="298" y="1"/>
                    </a:moveTo>
                    <a:lnTo>
                      <a:pt x="0" y="48"/>
                    </a:lnTo>
                    <a:cubicBezTo>
                      <a:pt x="36" y="48"/>
                      <a:pt x="60" y="60"/>
                      <a:pt x="96" y="60"/>
                    </a:cubicBezTo>
                    <a:cubicBezTo>
                      <a:pt x="167" y="60"/>
                      <a:pt x="238" y="37"/>
                      <a:pt x="298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8" name="Google Shape;1228;p2"/>
              <p:cNvSpPr/>
              <p:nvPr/>
            </p:nvSpPr>
            <p:spPr>
              <a:xfrm>
                <a:off x="3964275" y="2411150"/>
                <a:ext cx="23725" cy="23200"/>
              </a:xfrm>
              <a:custGeom>
                <a:avLst/>
                <a:gdLst/>
                <a:ahLst/>
                <a:cxnLst/>
                <a:rect l="l" t="t" r="r" b="b"/>
                <a:pathLst>
                  <a:path w="949" h="928" extrusionOk="0">
                    <a:moveTo>
                      <a:pt x="491" y="0"/>
                    </a:moveTo>
                    <a:cubicBezTo>
                      <a:pt x="273" y="0"/>
                      <a:pt x="56" y="143"/>
                      <a:pt x="32" y="429"/>
                    </a:cubicBezTo>
                    <a:cubicBezTo>
                      <a:pt x="0" y="753"/>
                      <a:pt x="247" y="928"/>
                      <a:pt x="493" y="928"/>
                    </a:cubicBezTo>
                    <a:cubicBezTo>
                      <a:pt x="707" y="928"/>
                      <a:pt x="921" y="795"/>
                      <a:pt x="949" y="512"/>
                    </a:cubicBezTo>
                    <a:cubicBezTo>
                      <a:pt x="949" y="476"/>
                      <a:pt x="949" y="453"/>
                      <a:pt x="949" y="429"/>
                    </a:cubicBezTo>
                    <a:cubicBezTo>
                      <a:pt x="925" y="143"/>
                      <a:pt x="708" y="0"/>
                      <a:pt x="49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9" name="Google Shape;1229;p2"/>
              <p:cNvSpPr/>
              <p:nvPr/>
            </p:nvSpPr>
            <p:spPr>
              <a:xfrm>
                <a:off x="3959350" y="2338725"/>
                <a:ext cx="22825" cy="16650"/>
              </a:xfrm>
              <a:custGeom>
                <a:avLst/>
                <a:gdLst/>
                <a:ahLst/>
                <a:cxnLst/>
                <a:rect l="l" t="t" r="r" b="b"/>
                <a:pathLst>
                  <a:path w="913" h="666" extrusionOk="0">
                    <a:moveTo>
                      <a:pt x="462" y="1"/>
                    </a:moveTo>
                    <a:cubicBezTo>
                      <a:pt x="222" y="1"/>
                      <a:pt x="0" y="290"/>
                      <a:pt x="205" y="540"/>
                    </a:cubicBezTo>
                    <a:cubicBezTo>
                      <a:pt x="205" y="540"/>
                      <a:pt x="205" y="552"/>
                      <a:pt x="205" y="552"/>
                    </a:cubicBezTo>
                    <a:lnTo>
                      <a:pt x="229" y="564"/>
                    </a:lnTo>
                    <a:cubicBezTo>
                      <a:pt x="301" y="636"/>
                      <a:pt x="381" y="666"/>
                      <a:pt x="456" y="666"/>
                    </a:cubicBezTo>
                    <a:cubicBezTo>
                      <a:pt x="705" y="666"/>
                      <a:pt x="913" y="339"/>
                      <a:pt x="694" y="111"/>
                    </a:cubicBezTo>
                    <a:cubicBezTo>
                      <a:pt x="625" y="33"/>
                      <a:pt x="542" y="1"/>
                      <a:pt x="462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0" name="Google Shape;1230;p2"/>
              <p:cNvSpPr/>
              <p:nvPr/>
            </p:nvSpPr>
            <p:spPr>
              <a:xfrm>
                <a:off x="3964475" y="2272125"/>
                <a:ext cx="27700" cy="23150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926" extrusionOk="0">
                    <a:moveTo>
                      <a:pt x="465" y="0"/>
                    </a:moveTo>
                    <a:cubicBezTo>
                      <a:pt x="214" y="0"/>
                      <a:pt x="12" y="187"/>
                      <a:pt x="0" y="430"/>
                    </a:cubicBezTo>
                    <a:lnTo>
                      <a:pt x="0" y="453"/>
                    </a:lnTo>
                    <a:lnTo>
                      <a:pt x="24" y="465"/>
                    </a:lnTo>
                    <a:cubicBezTo>
                      <a:pt x="24" y="739"/>
                      <a:pt x="253" y="926"/>
                      <a:pt x="489" y="926"/>
                    </a:cubicBezTo>
                    <a:cubicBezTo>
                      <a:pt x="603" y="926"/>
                      <a:pt x="718" y="883"/>
                      <a:pt x="810" y="787"/>
                    </a:cubicBezTo>
                    <a:cubicBezTo>
                      <a:pt x="1108" y="501"/>
                      <a:pt x="893" y="1"/>
                      <a:pt x="489" y="1"/>
                    </a:cubicBezTo>
                    <a:cubicBezTo>
                      <a:pt x="481" y="1"/>
                      <a:pt x="473" y="0"/>
                      <a:pt x="46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1" name="Google Shape;1231;p2"/>
              <p:cNvSpPr/>
              <p:nvPr/>
            </p:nvSpPr>
            <p:spPr>
              <a:xfrm>
                <a:off x="3964275" y="2203900"/>
                <a:ext cx="23725" cy="23225"/>
              </a:xfrm>
              <a:custGeom>
                <a:avLst/>
                <a:gdLst/>
                <a:ahLst/>
                <a:cxnLst/>
                <a:rect l="l" t="t" r="r" b="b"/>
                <a:pathLst>
                  <a:path w="949" h="929" extrusionOk="0">
                    <a:moveTo>
                      <a:pt x="491" y="0"/>
                    </a:moveTo>
                    <a:cubicBezTo>
                      <a:pt x="273" y="0"/>
                      <a:pt x="56" y="140"/>
                      <a:pt x="32" y="420"/>
                    </a:cubicBezTo>
                    <a:cubicBezTo>
                      <a:pt x="0" y="750"/>
                      <a:pt x="247" y="928"/>
                      <a:pt x="492" y="928"/>
                    </a:cubicBezTo>
                    <a:cubicBezTo>
                      <a:pt x="707" y="928"/>
                      <a:pt x="921" y="792"/>
                      <a:pt x="949" y="503"/>
                    </a:cubicBezTo>
                    <a:cubicBezTo>
                      <a:pt x="949" y="480"/>
                      <a:pt x="949" y="456"/>
                      <a:pt x="949" y="420"/>
                    </a:cubicBezTo>
                    <a:cubicBezTo>
                      <a:pt x="925" y="140"/>
                      <a:pt x="708" y="0"/>
                      <a:pt x="49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2" name="Google Shape;1232;p2"/>
              <p:cNvSpPr/>
              <p:nvPr/>
            </p:nvSpPr>
            <p:spPr>
              <a:xfrm>
                <a:off x="3960725" y="2132300"/>
                <a:ext cx="22025" cy="16650"/>
              </a:xfrm>
              <a:custGeom>
                <a:avLst/>
                <a:gdLst/>
                <a:ahLst/>
                <a:cxnLst/>
                <a:rect l="l" t="t" r="r" b="b"/>
                <a:pathLst>
                  <a:path w="881" h="666" extrusionOk="0">
                    <a:moveTo>
                      <a:pt x="447" y="0"/>
                    </a:moveTo>
                    <a:cubicBezTo>
                      <a:pt x="223" y="0"/>
                      <a:pt x="1" y="240"/>
                      <a:pt x="150" y="498"/>
                    </a:cubicBezTo>
                    <a:lnTo>
                      <a:pt x="150" y="522"/>
                    </a:lnTo>
                    <a:lnTo>
                      <a:pt x="174" y="522"/>
                    </a:lnTo>
                    <a:cubicBezTo>
                      <a:pt x="249" y="623"/>
                      <a:pt x="343" y="665"/>
                      <a:pt x="435" y="665"/>
                    </a:cubicBezTo>
                    <a:cubicBezTo>
                      <a:pt x="667" y="665"/>
                      <a:pt x="880" y="400"/>
                      <a:pt x="710" y="153"/>
                    </a:cubicBezTo>
                    <a:cubicBezTo>
                      <a:pt x="642" y="45"/>
                      <a:pt x="544" y="0"/>
                      <a:pt x="44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3" name="Google Shape;1233;p2"/>
              <p:cNvSpPr/>
              <p:nvPr/>
            </p:nvSpPr>
            <p:spPr>
              <a:xfrm>
                <a:off x="3964775" y="2064950"/>
                <a:ext cx="27400" cy="23150"/>
              </a:xfrm>
              <a:custGeom>
                <a:avLst/>
                <a:gdLst/>
                <a:ahLst/>
                <a:cxnLst/>
                <a:rect l="l" t="t" r="r" b="b"/>
                <a:pathLst>
                  <a:path w="1096" h="926" extrusionOk="0">
                    <a:moveTo>
                      <a:pt x="455" y="1"/>
                    </a:moveTo>
                    <a:cubicBezTo>
                      <a:pt x="203" y="1"/>
                      <a:pt x="0" y="199"/>
                      <a:pt x="0" y="442"/>
                    </a:cubicBezTo>
                    <a:cubicBezTo>
                      <a:pt x="0" y="454"/>
                      <a:pt x="0" y="454"/>
                      <a:pt x="0" y="454"/>
                    </a:cubicBezTo>
                    <a:lnTo>
                      <a:pt x="12" y="454"/>
                    </a:lnTo>
                    <a:cubicBezTo>
                      <a:pt x="4" y="736"/>
                      <a:pt x="231" y="926"/>
                      <a:pt x="471" y="926"/>
                    </a:cubicBezTo>
                    <a:cubicBezTo>
                      <a:pt x="585" y="926"/>
                      <a:pt x="702" y="883"/>
                      <a:pt x="798" y="787"/>
                    </a:cubicBezTo>
                    <a:cubicBezTo>
                      <a:pt x="1096" y="501"/>
                      <a:pt x="893" y="1"/>
                      <a:pt x="477" y="1"/>
                    </a:cubicBezTo>
                    <a:cubicBezTo>
                      <a:pt x="469" y="1"/>
                      <a:pt x="462" y="1"/>
                      <a:pt x="45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4" name="Google Shape;1234;p2"/>
              <p:cNvSpPr/>
              <p:nvPr/>
            </p:nvSpPr>
            <p:spPr>
              <a:xfrm>
                <a:off x="3959325" y="1993200"/>
                <a:ext cx="22825" cy="16650"/>
              </a:xfrm>
              <a:custGeom>
                <a:avLst/>
                <a:gdLst/>
                <a:ahLst/>
                <a:cxnLst/>
                <a:rect l="l" t="t" r="r" b="b"/>
                <a:pathLst>
                  <a:path w="913" h="666" extrusionOk="0">
                    <a:moveTo>
                      <a:pt x="467" y="0"/>
                    </a:moveTo>
                    <a:cubicBezTo>
                      <a:pt x="226" y="0"/>
                      <a:pt x="0" y="298"/>
                      <a:pt x="206" y="549"/>
                    </a:cubicBezTo>
                    <a:cubicBezTo>
                      <a:pt x="206" y="549"/>
                      <a:pt x="206" y="549"/>
                      <a:pt x="206" y="561"/>
                    </a:cubicBezTo>
                    <a:lnTo>
                      <a:pt x="230" y="561"/>
                    </a:lnTo>
                    <a:cubicBezTo>
                      <a:pt x="303" y="635"/>
                      <a:pt x="384" y="665"/>
                      <a:pt x="460" y="665"/>
                    </a:cubicBezTo>
                    <a:cubicBezTo>
                      <a:pt x="707" y="665"/>
                      <a:pt x="913" y="345"/>
                      <a:pt x="695" y="109"/>
                    </a:cubicBezTo>
                    <a:cubicBezTo>
                      <a:pt x="627" y="32"/>
                      <a:pt x="546" y="0"/>
                      <a:pt x="46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5" name="Google Shape;1235;p2"/>
              <p:cNvSpPr/>
              <p:nvPr/>
            </p:nvSpPr>
            <p:spPr>
              <a:xfrm>
                <a:off x="3964475" y="1926550"/>
                <a:ext cx="27700" cy="23300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932" extrusionOk="0">
                    <a:moveTo>
                      <a:pt x="468" y="0"/>
                    </a:moveTo>
                    <a:cubicBezTo>
                      <a:pt x="226" y="0"/>
                      <a:pt x="12" y="198"/>
                      <a:pt x="0" y="441"/>
                    </a:cubicBezTo>
                    <a:lnTo>
                      <a:pt x="0" y="465"/>
                    </a:lnTo>
                    <a:lnTo>
                      <a:pt x="24" y="465"/>
                    </a:lnTo>
                    <a:cubicBezTo>
                      <a:pt x="24" y="748"/>
                      <a:pt x="254" y="932"/>
                      <a:pt x="491" y="932"/>
                    </a:cubicBezTo>
                    <a:cubicBezTo>
                      <a:pt x="604" y="932"/>
                      <a:pt x="718" y="890"/>
                      <a:pt x="810" y="799"/>
                    </a:cubicBezTo>
                    <a:cubicBezTo>
                      <a:pt x="1108" y="501"/>
                      <a:pt x="893" y="13"/>
                      <a:pt x="489" y="1"/>
                    </a:cubicBezTo>
                    <a:cubicBezTo>
                      <a:pt x="481" y="0"/>
                      <a:pt x="474" y="0"/>
                      <a:pt x="46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6" name="Google Shape;1236;p2"/>
              <p:cNvSpPr/>
              <p:nvPr/>
            </p:nvSpPr>
            <p:spPr>
              <a:xfrm>
                <a:off x="3964275" y="1858400"/>
                <a:ext cx="23725" cy="23225"/>
              </a:xfrm>
              <a:custGeom>
                <a:avLst/>
                <a:gdLst/>
                <a:ahLst/>
                <a:cxnLst/>
                <a:rect l="l" t="t" r="r" b="b"/>
                <a:pathLst>
                  <a:path w="949" h="929" extrusionOk="0">
                    <a:moveTo>
                      <a:pt x="491" y="0"/>
                    </a:moveTo>
                    <a:cubicBezTo>
                      <a:pt x="273" y="0"/>
                      <a:pt x="56" y="143"/>
                      <a:pt x="32" y="429"/>
                    </a:cubicBezTo>
                    <a:cubicBezTo>
                      <a:pt x="0" y="753"/>
                      <a:pt x="247" y="928"/>
                      <a:pt x="493" y="928"/>
                    </a:cubicBezTo>
                    <a:cubicBezTo>
                      <a:pt x="707" y="928"/>
                      <a:pt x="921" y="795"/>
                      <a:pt x="949" y="512"/>
                    </a:cubicBezTo>
                    <a:cubicBezTo>
                      <a:pt x="949" y="488"/>
                      <a:pt x="949" y="453"/>
                      <a:pt x="949" y="429"/>
                    </a:cubicBezTo>
                    <a:cubicBezTo>
                      <a:pt x="925" y="143"/>
                      <a:pt x="708" y="0"/>
                      <a:pt x="49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7" name="Google Shape;1237;p2"/>
              <p:cNvSpPr/>
              <p:nvPr/>
            </p:nvSpPr>
            <p:spPr>
              <a:xfrm>
                <a:off x="3959350" y="1785975"/>
                <a:ext cx="22800" cy="16700"/>
              </a:xfrm>
              <a:custGeom>
                <a:avLst/>
                <a:gdLst/>
                <a:ahLst/>
                <a:cxnLst/>
                <a:rect l="l" t="t" r="r" b="b"/>
                <a:pathLst>
                  <a:path w="912" h="668" extrusionOk="0">
                    <a:moveTo>
                      <a:pt x="462" y="1"/>
                    </a:moveTo>
                    <a:cubicBezTo>
                      <a:pt x="222" y="1"/>
                      <a:pt x="0" y="290"/>
                      <a:pt x="205" y="540"/>
                    </a:cubicBezTo>
                    <a:cubicBezTo>
                      <a:pt x="205" y="552"/>
                      <a:pt x="205" y="552"/>
                      <a:pt x="205" y="564"/>
                    </a:cubicBezTo>
                    <a:lnTo>
                      <a:pt x="229" y="564"/>
                    </a:lnTo>
                    <a:cubicBezTo>
                      <a:pt x="302" y="637"/>
                      <a:pt x="383" y="667"/>
                      <a:pt x="459" y="667"/>
                    </a:cubicBezTo>
                    <a:cubicBezTo>
                      <a:pt x="706" y="667"/>
                      <a:pt x="912" y="348"/>
                      <a:pt x="694" y="111"/>
                    </a:cubicBezTo>
                    <a:cubicBezTo>
                      <a:pt x="625" y="33"/>
                      <a:pt x="542" y="1"/>
                      <a:pt x="462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8" name="Google Shape;1238;p2"/>
              <p:cNvSpPr/>
              <p:nvPr/>
            </p:nvSpPr>
            <p:spPr>
              <a:xfrm>
                <a:off x="3960725" y="1717800"/>
                <a:ext cx="22025" cy="16675"/>
              </a:xfrm>
              <a:custGeom>
                <a:avLst/>
                <a:gdLst/>
                <a:ahLst/>
                <a:cxnLst/>
                <a:rect l="l" t="t" r="r" b="b"/>
                <a:pathLst>
                  <a:path w="881" h="667" extrusionOk="0">
                    <a:moveTo>
                      <a:pt x="449" y="0"/>
                    </a:moveTo>
                    <a:cubicBezTo>
                      <a:pt x="224" y="0"/>
                      <a:pt x="0" y="238"/>
                      <a:pt x="150" y="505"/>
                    </a:cubicBezTo>
                    <a:lnTo>
                      <a:pt x="150" y="528"/>
                    </a:lnTo>
                    <a:lnTo>
                      <a:pt x="174" y="528"/>
                    </a:lnTo>
                    <a:cubicBezTo>
                      <a:pt x="248" y="626"/>
                      <a:pt x="342" y="666"/>
                      <a:pt x="433" y="666"/>
                    </a:cubicBezTo>
                    <a:cubicBezTo>
                      <a:pt x="665" y="666"/>
                      <a:pt x="881" y="404"/>
                      <a:pt x="710" y="147"/>
                    </a:cubicBezTo>
                    <a:cubicBezTo>
                      <a:pt x="642" y="44"/>
                      <a:pt x="545" y="0"/>
                      <a:pt x="44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9" name="Google Shape;1239;p2"/>
              <p:cNvSpPr/>
              <p:nvPr/>
            </p:nvSpPr>
            <p:spPr>
              <a:xfrm>
                <a:off x="3964275" y="1651225"/>
                <a:ext cx="23725" cy="23225"/>
              </a:xfrm>
              <a:custGeom>
                <a:avLst/>
                <a:gdLst/>
                <a:ahLst/>
                <a:cxnLst/>
                <a:rect l="l" t="t" r="r" b="b"/>
                <a:pathLst>
                  <a:path w="949" h="929" extrusionOk="0">
                    <a:moveTo>
                      <a:pt x="491" y="1"/>
                    </a:moveTo>
                    <a:cubicBezTo>
                      <a:pt x="273" y="1"/>
                      <a:pt x="56" y="143"/>
                      <a:pt x="32" y="429"/>
                    </a:cubicBezTo>
                    <a:cubicBezTo>
                      <a:pt x="0" y="754"/>
                      <a:pt x="247" y="928"/>
                      <a:pt x="493" y="928"/>
                    </a:cubicBezTo>
                    <a:cubicBezTo>
                      <a:pt x="707" y="928"/>
                      <a:pt x="921" y="795"/>
                      <a:pt x="949" y="512"/>
                    </a:cubicBezTo>
                    <a:cubicBezTo>
                      <a:pt x="949" y="489"/>
                      <a:pt x="949" y="453"/>
                      <a:pt x="949" y="429"/>
                    </a:cubicBezTo>
                    <a:cubicBezTo>
                      <a:pt x="925" y="143"/>
                      <a:pt x="708" y="1"/>
                      <a:pt x="491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0" name="Google Shape;1240;p2"/>
              <p:cNvSpPr/>
              <p:nvPr/>
            </p:nvSpPr>
            <p:spPr>
              <a:xfrm>
                <a:off x="3964475" y="1581275"/>
                <a:ext cx="27700" cy="23150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926" extrusionOk="0">
                    <a:moveTo>
                      <a:pt x="466" y="0"/>
                    </a:moveTo>
                    <a:cubicBezTo>
                      <a:pt x="225" y="0"/>
                      <a:pt x="12" y="187"/>
                      <a:pt x="0" y="441"/>
                    </a:cubicBezTo>
                    <a:lnTo>
                      <a:pt x="0" y="465"/>
                    </a:lnTo>
                    <a:lnTo>
                      <a:pt x="24" y="465"/>
                    </a:lnTo>
                    <a:cubicBezTo>
                      <a:pt x="24" y="739"/>
                      <a:pt x="253" y="925"/>
                      <a:pt x="489" y="925"/>
                    </a:cubicBezTo>
                    <a:cubicBezTo>
                      <a:pt x="603" y="925"/>
                      <a:pt x="718" y="883"/>
                      <a:pt x="810" y="786"/>
                    </a:cubicBezTo>
                    <a:cubicBezTo>
                      <a:pt x="1108" y="501"/>
                      <a:pt x="893" y="1"/>
                      <a:pt x="489" y="1"/>
                    </a:cubicBezTo>
                    <a:cubicBezTo>
                      <a:pt x="481" y="0"/>
                      <a:pt x="474" y="0"/>
                      <a:pt x="466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1" name="Google Shape;1241;p2"/>
              <p:cNvSpPr/>
              <p:nvPr/>
            </p:nvSpPr>
            <p:spPr>
              <a:xfrm>
                <a:off x="3964275" y="1513125"/>
                <a:ext cx="23725" cy="23325"/>
              </a:xfrm>
              <a:custGeom>
                <a:avLst/>
                <a:gdLst/>
                <a:ahLst/>
                <a:cxnLst/>
                <a:rect l="l" t="t" r="r" b="b"/>
                <a:pathLst>
                  <a:path w="949" h="933" extrusionOk="0">
                    <a:moveTo>
                      <a:pt x="491" y="0"/>
                    </a:moveTo>
                    <a:cubicBezTo>
                      <a:pt x="273" y="0"/>
                      <a:pt x="56" y="143"/>
                      <a:pt x="32" y="429"/>
                    </a:cubicBezTo>
                    <a:cubicBezTo>
                      <a:pt x="0" y="754"/>
                      <a:pt x="249" y="933"/>
                      <a:pt x="496" y="933"/>
                    </a:cubicBezTo>
                    <a:cubicBezTo>
                      <a:pt x="709" y="933"/>
                      <a:pt x="921" y="799"/>
                      <a:pt x="949" y="512"/>
                    </a:cubicBezTo>
                    <a:cubicBezTo>
                      <a:pt x="949" y="488"/>
                      <a:pt x="949" y="452"/>
                      <a:pt x="949" y="429"/>
                    </a:cubicBezTo>
                    <a:cubicBezTo>
                      <a:pt x="925" y="143"/>
                      <a:pt x="708" y="0"/>
                      <a:pt x="49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2" name="Google Shape;1242;p2"/>
              <p:cNvSpPr/>
              <p:nvPr/>
            </p:nvSpPr>
            <p:spPr>
              <a:xfrm>
                <a:off x="3964475" y="1443450"/>
                <a:ext cx="27400" cy="23175"/>
              </a:xfrm>
              <a:custGeom>
                <a:avLst/>
                <a:gdLst/>
                <a:ahLst/>
                <a:cxnLst/>
                <a:rect l="l" t="t" r="r" b="b"/>
                <a:pathLst>
                  <a:path w="1096" h="927" extrusionOk="0">
                    <a:moveTo>
                      <a:pt x="467" y="0"/>
                    </a:moveTo>
                    <a:cubicBezTo>
                      <a:pt x="215" y="0"/>
                      <a:pt x="12" y="199"/>
                      <a:pt x="0" y="453"/>
                    </a:cubicBezTo>
                    <a:lnTo>
                      <a:pt x="24" y="453"/>
                    </a:lnTo>
                    <a:cubicBezTo>
                      <a:pt x="16" y="733"/>
                      <a:pt x="246" y="927"/>
                      <a:pt x="486" y="927"/>
                    </a:cubicBezTo>
                    <a:cubicBezTo>
                      <a:pt x="595" y="927"/>
                      <a:pt x="706" y="887"/>
                      <a:pt x="798" y="799"/>
                    </a:cubicBezTo>
                    <a:cubicBezTo>
                      <a:pt x="1096" y="513"/>
                      <a:pt x="905" y="13"/>
                      <a:pt x="500" y="1"/>
                    </a:cubicBezTo>
                    <a:lnTo>
                      <a:pt x="489" y="1"/>
                    </a:lnTo>
                    <a:cubicBezTo>
                      <a:pt x="481" y="1"/>
                      <a:pt x="474" y="0"/>
                      <a:pt x="46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3" name="Google Shape;1243;p2"/>
              <p:cNvSpPr/>
              <p:nvPr/>
            </p:nvSpPr>
            <p:spPr>
              <a:xfrm>
                <a:off x="3964475" y="1374100"/>
                <a:ext cx="27700" cy="23150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926" extrusionOk="0">
                    <a:moveTo>
                      <a:pt x="466" y="0"/>
                    </a:moveTo>
                    <a:cubicBezTo>
                      <a:pt x="225" y="0"/>
                      <a:pt x="12" y="187"/>
                      <a:pt x="0" y="429"/>
                    </a:cubicBezTo>
                    <a:cubicBezTo>
                      <a:pt x="0" y="441"/>
                      <a:pt x="0" y="453"/>
                      <a:pt x="0" y="465"/>
                    </a:cubicBezTo>
                    <a:lnTo>
                      <a:pt x="24" y="465"/>
                    </a:lnTo>
                    <a:cubicBezTo>
                      <a:pt x="24" y="739"/>
                      <a:pt x="253" y="926"/>
                      <a:pt x="489" y="926"/>
                    </a:cubicBezTo>
                    <a:cubicBezTo>
                      <a:pt x="603" y="926"/>
                      <a:pt x="718" y="883"/>
                      <a:pt x="810" y="787"/>
                    </a:cubicBezTo>
                    <a:cubicBezTo>
                      <a:pt x="1108" y="501"/>
                      <a:pt x="893" y="1"/>
                      <a:pt x="489" y="1"/>
                    </a:cubicBezTo>
                    <a:cubicBezTo>
                      <a:pt x="481" y="0"/>
                      <a:pt x="474" y="0"/>
                      <a:pt x="466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4" name="Google Shape;1244;p2"/>
              <p:cNvSpPr/>
              <p:nvPr/>
            </p:nvSpPr>
            <p:spPr>
              <a:xfrm>
                <a:off x="3929950" y="2514125"/>
                <a:ext cx="11325" cy="13125"/>
              </a:xfrm>
              <a:custGeom>
                <a:avLst/>
                <a:gdLst/>
                <a:ahLst/>
                <a:cxnLst/>
                <a:rect l="l" t="t" r="r" b="b"/>
                <a:pathLst>
                  <a:path w="453" h="525" extrusionOk="0">
                    <a:moveTo>
                      <a:pt x="453" y="1"/>
                    </a:moveTo>
                    <a:cubicBezTo>
                      <a:pt x="203" y="1"/>
                      <a:pt x="12" y="203"/>
                      <a:pt x="0" y="453"/>
                    </a:cubicBezTo>
                    <a:cubicBezTo>
                      <a:pt x="0" y="477"/>
                      <a:pt x="0" y="501"/>
                      <a:pt x="0" y="525"/>
                    </a:cubicBezTo>
                    <a:lnTo>
                      <a:pt x="72" y="453"/>
                    </a:lnTo>
                    <a:lnTo>
                      <a:pt x="453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5" name="Google Shape;1245;p2"/>
              <p:cNvSpPr/>
              <p:nvPr/>
            </p:nvSpPr>
            <p:spPr>
              <a:xfrm>
                <a:off x="3929950" y="2444775"/>
                <a:ext cx="27100" cy="23025"/>
              </a:xfrm>
              <a:custGeom>
                <a:avLst/>
                <a:gdLst/>
                <a:ahLst/>
                <a:cxnLst/>
                <a:rect l="l" t="t" r="r" b="b"/>
                <a:pathLst>
                  <a:path w="1084" h="921" extrusionOk="0">
                    <a:moveTo>
                      <a:pt x="465" y="1"/>
                    </a:moveTo>
                    <a:cubicBezTo>
                      <a:pt x="215" y="1"/>
                      <a:pt x="12" y="203"/>
                      <a:pt x="12" y="453"/>
                    </a:cubicBezTo>
                    <a:lnTo>
                      <a:pt x="0" y="465"/>
                    </a:lnTo>
                    <a:cubicBezTo>
                      <a:pt x="0" y="739"/>
                      <a:pt x="229" y="920"/>
                      <a:pt x="470" y="920"/>
                    </a:cubicBezTo>
                    <a:cubicBezTo>
                      <a:pt x="584" y="920"/>
                      <a:pt x="702" y="879"/>
                      <a:pt x="798" y="786"/>
                    </a:cubicBezTo>
                    <a:cubicBezTo>
                      <a:pt x="1084" y="489"/>
                      <a:pt x="881" y="1"/>
                      <a:pt x="46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6" name="Google Shape;1246;p2"/>
              <p:cNvSpPr/>
              <p:nvPr/>
            </p:nvSpPr>
            <p:spPr>
              <a:xfrm>
                <a:off x="3929725" y="2376025"/>
                <a:ext cx="27325" cy="23200"/>
              </a:xfrm>
              <a:custGeom>
                <a:avLst/>
                <a:gdLst/>
                <a:ahLst/>
                <a:cxnLst/>
                <a:rect l="l" t="t" r="r" b="b"/>
                <a:pathLst>
                  <a:path w="1093" h="928" extrusionOk="0">
                    <a:moveTo>
                      <a:pt x="474" y="0"/>
                    </a:moveTo>
                    <a:cubicBezTo>
                      <a:pt x="224" y="0"/>
                      <a:pt x="21" y="191"/>
                      <a:pt x="9" y="441"/>
                    </a:cubicBezTo>
                    <a:cubicBezTo>
                      <a:pt x="1" y="725"/>
                      <a:pt x="234" y="927"/>
                      <a:pt x="480" y="927"/>
                    </a:cubicBezTo>
                    <a:cubicBezTo>
                      <a:pt x="584" y="927"/>
                      <a:pt x="691" y="891"/>
                      <a:pt x="783" y="810"/>
                    </a:cubicBezTo>
                    <a:cubicBezTo>
                      <a:pt x="1093" y="536"/>
                      <a:pt x="902" y="24"/>
                      <a:pt x="49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7" name="Google Shape;1247;p2"/>
              <p:cNvSpPr/>
              <p:nvPr/>
            </p:nvSpPr>
            <p:spPr>
              <a:xfrm>
                <a:off x="3929950" y="2305525"/>
                <a:ext cx="23225" cy="23100"/>
              </a:xfrm>
              <a:custGeom>
                <a:avLst/>
                <a:gdLst/>
                <a:ahLst/>
                <a:cxnLst/>
                <a:rect l="l" t="t" r="r" b="b"/>
                <a:pathLst>
                  <a:path w="929" h="924" extrusionOk="0">
                    <a:moveTo>
                      <a:pt x="459" y="1"/>
                    </a:moveTo>
                    <a:cubicBezTo>
                      <a:pt x="244" y="1"/>
                      <a:pt x="29" y="135"/>
                      <a:pt x="0" y="415"/>
                    </a:cubicBezTo>
                    <a:cubicBezTo>
                      <a:pt x="0" y="451"/>
                      <a:pt x="0" y="475"/>
                      <a:pt x="0" y="498"/>
                    </a:cubicBezTo>
                    <a:cubicBezTo>
                      <a:pt x="29" y="786"/>
                      <a:pt x="246" y="923"/>
                      <a:pt x="463" y="923"/>
                    </a:cubicBezTo>
                    <a:cubicBezTo>
                      <a:pt x="696" y="923"/>
                      <a:pt x="929" y="765"/>
                      <a:pt x="929" y="463"/>
                    </a:cubicBezTo>
                    <a:cubicBezTo>
                      <a:pt x="929" y="159"/>
                      <a:pt x="694" y="1"/>
                      <a:pt x="459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8" name="Google Shape;1248;p2"/>
              <p:cNvSpPr/>
              <p:nvPr/>
            </p:nvSpPr>
            <p:spPr>
              <a:xfrm>
                <a:off x="3929950" y="2237600"/>
                <a:ext cx="27100" cy="23000"/>
              </a:xfrm>
              <a:custGeom>
                <a:avLst/>
                <a:gdLst/>
                <a:ahLst/>
                <a:cxnLst/>
                <a:rect l="l" t="t" r="r" b="b"/>
                <a:pathLst>
                  <a:path w="1084" h="920" extrusionOk="0">
                    <a:moveTo>
                      <a:pt x="465" y="1"/>
                    </a:moveTo>
                    <a:cubicBezTo>
                      <a:pt x="215" y="1"/>
                      <a:pt x="12" y="203"/>
                      <a:pt x="12" y="453"/>
                    </a:cubicBezTo>
                    <a:lnTo>
                      <a:pt x="0" y="453"/>
                    </a:lnTo>
                    <a:cubicBezTo>
                      <a:pt x="0" y="736"/>
                      <a:pt x="230" y="920"/>
                      <a:pt x="467" y="920"/>
                    </a:cubicBezTo>
                    <a:cubicBezTo>
                      <a:pt x="580" y="920"/>
                      <a:pt x="694" y="879"/>
                      <a:pt x="786" y="787"/>
                    </a:cubicBezTo>
                    <a:cubicBezTo>
                      <a:pt x="1084" y="501"/>
                      <a:pt x="881" y="1"/>
                      <a:pt x="46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9" name="Google Shape;1249;p2"/>
              <p:cNvSpPr/>
              <p:nvPr/>
            </p:nvSpPr>
            <p:spPr>
              <a:xfrm>
                <a:off x="3929950" y="2168250"/>
                <a:ext cx="27100" cy="23225"/>
              </a:xfrm>
              <a:custGeom>
                <a:avLst/>
                <a:gdLst/>
                <a:ahLst/>
                <a:cxnLst/>
                <a:rect l="l" t="t" r="r" b="b"/>
                <a:pathLst>
                  <a:path w="1084" h="929" extrusionOk="0">
                    <a:moveTo>
                      <a:pt x="465" y="1"/>
                    </a:moveTo>
                    <a:cubicBezTo>
                      <a:pt x="215" y="1"/>
                      <a:pt x="12" y="215"/>
                      <a:pt x="12" y="465"/>
                    </a:cubicBezTo>
                    <a:lnTo>
                      <a:pt x="0" y="465"/>
                    </a:lnTo>
                    <a:cubicBezTo>
                      <a:pt x="0" y="745"/>
                      <a:pt x="226" y="928"/>
                      <a:pt x="464" y="928"/>
                    </a:cubicBezTo>
                    <a:cubicBezTo>
                      <a:pt x="581" y="928"/>
                      <a:pt x="700" y="884"/>
                      <a:pt x="798" y="786"/>
                    </a:cubicBezTo>
                    <a:cubicBezTo>
                      <a:pt x="1084" y="501"/>
                      <a:pt x="881" y="1"/>
                      <a:pt x="46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0" name="Google Shape;1250;p2"/>
              <p:cNvSpPr/>
              <p:nvPr/>
            </p:nvSpPr>
            <p:spPr>
              <a:xfrm>
                <a:off x="3929950" y="2098350"/>
                <a:ext cx="23225" cy="23100"/>
              </a:xfrm>
              <a:custGeom>
                <a:avLst/>
                <a:gdLst/>
                <a:ahLst/>
                <a:cxnLst/>
                <a:rect l="l" t="t" r="r" b="b"/>
                <a:pathLst>
                  <a:path w="929" h="924" extrusionOk="0">
                    <a:moveTo>
                      <a:pt x="459" y="1"/>
                    </a:moveTo>
                    <a:cubicBezTo>
                      <a:pt x="244" y="1"/>
                      <a:pt x="29" y="136"/>
                      <a:pt x="0" y="415"/>
                    </a:cubicBezTo>
                    <a:cubicBezTo>
                      <a:pt x="0" y="439"/>
                      <a:pt x="0" y="475"/>
                      <a:pt x="0" y="499"/>
                    </a:cubicBezTo>
                    <a:cubicBezTo>
                      <a:pt x="29" y="786"/>
                      <a:pt x="246" y="923"/>
                      <a:pt x="463" y="923"/>
                    </a:cubicBezTo>
                    <a:cubicBezTo>
                      <a:pt x="696" y="923"/>
                      <a:pt x="929" y="765"/>
                      <a:pt x="929" y="463"/>
                    </a:cubicBezTo>
                    <a:cubicBezTo>
                      <a:pt x="929" y="159"/>
                      <a:pt x="694" y="1"/>
                      <a:pt x="459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1" name="Google Shape;1251;p2"/>
              <p:cNvSpPr/>
              <p:nvPr/>
            </p:nvSpPr>
            <p:spPr>
              <a:xfrm>
                <a:off x="3929950" y="2029850"/>
                <a:ext cx="27100" cy="23225"/>
              </a:xfrm>
              <a:custGeom>
                <a:avLst/>
                <a:gdLst/>
                <a:ahLst/>
                <a:cxnLst/>
                <a:rect l="l" t="t" r="r" b="b"/>
                <a:pathLst>
                  <a:path w="1084" h="929" extrusionOk="0">
                    <a:moveTo>
                      <a:pt x="465" y="0"/>
                    </a:moveTo>
                    <a:cubicBezTo>
                      <a:pt x="215" y="0"/>
                      <a:pt x="0" y="215"/>
                      <a:pt x="0" y="465"/>
                    </a:cubicBezTo>
                    <a:lnTo>
                      <a:pt x="0" y="476"/>
                    </a:lnTo>
                    <a:cubicBezTo>
                      <a:pt x="8" y="748"/>
                      <a:pt x="235" y="928"/>
                      <a:pt x="470" y="928"/>
                    </a:cubicBezTo>
                    <a:cubicBezTo>
                      <a:pt x="586" y="928"/>
                      <a:pt x="704" y="884"/>
                      <a:pt x="798" y="786"/>
                    </a:cubicBezTo>
                    <a:cubicBezTo>
                      <a:pt x="1084" y="488"/>
                      <a:pt x="869" y="0"/>
                      <a:pt x="46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2" name="Google Shape;1252;p2"/>
              <p:cNvSpPr/>
              <p:nvPr/>
            </p:nvSpPr>
            <p:spPr>
              <a:xfrm>
                <a:off x="3929950" y="1960000"/>
                <a:ext cx="23225" cy="23075"/>
              </a:xfrm>
              <a:custGeom>
                <a:avLst/>
                <a:gdLst/>
                <a:ahLst/>
                <a:cxnLst/>
                <a:rect l="l" t="t" r="r" b="b"/>
                <a:pathLst>
                  <a:path w="929" h="923" extrusionOk="0">
                    <a:moveTo>
                      <a:pt x="463" y="0"/>
                    </a:moveTo>
                    <a:cubicBezTo>
                      <a:pt x="246" y="0"/>
                      <a:pt x="29" y="138"/>
                      <a:pt x="0" y="425"/>
                    </a:cubicBezTo>
                    <a:cubicBezTo>
                      <a:pt x="0" y="449"/>
                      <a:pt x="0" y="484"/>
                      <a:pt x="0" y="508"/>
                    </a:cubicBezTo>
                    <a:cubicBezTo>
                      <a:pt x="29" y="788"/>
                      <a:pt x="244" y="923"/>
                      <a:pt x="459" y="923"/>
                    </a:cubicBezTo>
                    <a:cubicBezTo>
                      <a:pt x="694" y="923"/>
                      <a:pt x="929" y="764"/>
                      <a:pt x="929" y="461"/>
                    </a:cubicBezTo>
                    <a:cubicBezTo>
                      <a:pt x="929" y="159"/>
                      <a:pt x="696" y="0"/>
                      <a:pt x="46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3" name="Google Shape;1253;p2"/>
              <p:cNvSpPr/>
              <p:nvPr/>
            </p:nvSpPr>
            <p:spPr>
              <a:xfrm>
                <a:off x="3929950" y="1892025"/>
                <a:ext cx="27100" cy="23150"/>
              </a:xfrm>
              <a:custGeom>
                <a:avLst/>
                <a:gdLst/>
                <a:ahLst/>
                <a:cxnLst/>
                <a:rect l="l" t="t" r="r" b="b"/>
                <a:pathLst>
                  <a:path w="1084" h="926" extrusionOk="0">
                    <a:moveTo>
                      <a:pt x="465" y="1"/>
                    </a:moveTo>
                    <a:cubicBezTo>
                      <a:pt x="215" y="1"/>
                      <a:pt x="12" y="203"/>
                      <a:pt x="12" y="465"/>
                    </a:cubicBezTo>
                    <a:lnTo>
                      <a:pt x="0" y="465"/>
                    </a:lnTo>
                    <a:cubicBezTo>
                      <a:pt x="0" y="739"/>
                      <a:pt x="229" y="925"/>
                      <a:pt x="466" y="925"/>
                    </a:cubicBezTo>
                    <a:cubicBezTo>
                      <a:pt x="579" y="925"/>
                      <a:pt x="694" y="883"/>
                      <a:pt x="786" y="786"/>
                    </a:cubicBezTo>
                    <a:cubicBezTo>
                      <a:pt x="1084" y="501"/>
                      <a:pt x="881" y="1"/>
                      <a:pt x="46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4" name="Google Shape;1254;p2"/>
              <p:cNvSpPr/>
              <p:nvPr/>
            </p:nvSpPr>
            <p:spPr>
              <a:xfrm>
                <a:off x="3929950" y="1822975"/>
                <a:ext cx="27100" cy="23225"/>
              </a:xfrm>
              <a:custGeom>
                <a:avLst/>
                <a:gdLst/>
                <a:ahLst/>
                <a:cxnLst/>
                <a:rect l="l" t="t" r="r" b="b"/>
                <a:pathLst>
                  <a:path w="1084" h="929" extrusionOk="0">
                    <a:moveTo>
                      <a:pt x="465" y="0"/>
                    </a:moveTo>
                    <a:cubicBezTo>
                      <a:pt x="215" y="0"/>
                      <a:pt x="12" y="203"/>
                      <a:pt x="12" y="465"/>
                    </a:cubicBezTo>
                    <a:lnTo>
                      <a:pt x="0" y="465"/>
                    </a:lnTo>
                    <a:cubicBezTo>
                      <a:pt x="0" y="741"/>
                      <a:pt x="234" y="929"/>
                      <a:pt x="473" y="929"/>
                    </a:cubicBezTo>
                    <a:cubicBezTo>
                      <a:pt x="583" y="929"/>
                      <a:pt x="696" y="889"/>
                      <a:pt x="786" y="798"/>
                    </a:cubicBezTo>
                    <a:cubicBezTo>
                      <a:pt x="1084" y="500"/>
                      <a:pt x="881" y="0"/>
                      <a:pt x="46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5" name="Google Shape;1255;p2"/>
              <p:cNvSpPr/>
              <p:nvPr/>
            </p:nvSpPr>
            <p:spPr>
              <a:xfrm>
                <a:off x="3929950" y="1752825"/>
                <a:ext cx="23225" cy="23075"/>
              </a:xfrm>
              <a:custGeom>
                <a:avLst/>
                <a:gdLst/>
                <a:ahLst/>
                <a:cxnLst/>
                <a:rect l="l" t="t" r="r" b="b"/>
                <a:pathLst>
                  <a:path w="929" h="923" extrusionOk="0">
                    <a:moveTo>
                      <a:pt x="463" y="0"/>
                    </a:moveTo>
                    <a:cubicBezTo>
                      <a:pt x="246" y="0"/>
                      <a:pt x="29" y="138"/>
                      <a:pt x="0" y="425"/>
                    </a:cubicBezTo>
                    <a:cubicBezTo>
                      <a:pt x="0" y="449"/>
                      <a:pt x="0" y="473"/>
                      <a:pt x="0" y="509"/>
                    </a:cubicBezTo>
                    <a:cubicBezTo>
                      <a:pt x="29" y="788"/>
                      <a:pt x="244" y="923"/>
                      <a:pt x="459" y="923"/>
                    </a:cubicBezTo>
                    <a:cubicBezTo>
                      <a:pt x="694" y="923"/>
                      <a:pt x="929" y="764"/>
                      <a:pt x="929" y="461"/>
                    </a:cubicBezTo>
                    <a:cubicBezTo>
                      <a:pt x="929" y="159"/>
                      <a:pt x="696" y="0"/>
                      <a:pt x="46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6" name="Google Shape;1256;p2"/>
              <p:cNvSpPr/>
              <p:nvPr/>
            </p:nvSpPr>
            <p:spPr>
              <a:xfrm>
                <a:off x="3929950" y="1684850"/>
                <a:ext cx="27100" cy="23150"/>
              </a:xfrm>
              <a:custGeom>
                <a:avLst/>
                <a:gdLst/>
                <a:ahLst/>
                <a:cxnLst/>
                <a:rect l="l" t="t" r="r" b="b"/>
                <a:pathLst>
                  <a:path w="1084" h="926" extrusionOk="0">
                    <a:moveTo>
                      <a:pt x="465" y="1"/>
                    </a:moveTo>
                    <a:cubicBezTo>
                      <a:pt x="215" y="1"/>
                      <a:pt x="12" y="203"/>
                      <a:pt x="12" y="453"/>
                    </a:cubicBezTo>
                    <a:lnTo>
                      <a:pt x="0" y="453"/>
                    </a:lnTo>
                    <a:cubicBezTo>
                      <a:pt x="0" y="736"/>
                      <a:pt x="230" y="925"/>
                      <a:pt x="467" y="925"/>
                    </a:cubicBezTo>
                    <a:cubicBezTo>
                      <a:pt x="580" y="925"/>
                      <a:pt x="694" y="883"/>
                      <a:pt x="786" y="787"/>
                    </a:cubicBezTo>
                    <a:cubicBezTo>
                      <a:pt x="1084" y="501"/>
                      <a:pt x="881" y="1"/>
                      <a:pt x="46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7" name="Google Shape;1257;p2"/>
              <p:cNvSpPr/>
              <p:nvPr/>
            </p:nvSpPr>
            <p:spPr>
              <a:xfrm>
                <a:off x="3929950" y="1615800"/>
                <a:ext cx="27100" cy="23025"/>
              </a:xfrm>
              <a:custGeom>
                <a:avLst/>
                <a:gdLst/>
                <a:ahLst/>
                <a:cxnLst/>
                <a:rect l="l" t="t" r="r" b="b"/>
                <a:pathLst>
                  <a:path w="1084" h="921" extrusionOk="0">
                    <a:moveTo>
                      <a:pt x="465" y="1"/>
                    </a:moveTo>
                    <a:cubicBezTo>
                      <a:pt x="215" y="1"/>
                      <a:pt x="12" y="203"/>
                      <a:pt x="12" y="453"/>
                    </a:cubicBezTo>
                    <a:lnTo>
                      <a:pt x="0" y="465"/>
                    </a:lnTo>
                    <a:cubicBezTo>
                      <a:pt x="0" y="739"/>
                      <a:pt x="229" y="920"/>
                      <a:pt x="470" y="920"/>
                    </a:cubicBezTo>
                    <a:cubicBezTo>
                      <a:pt x="584" y="920"/>
                      <a:pt x="702" y="879"/>
                      <a:pt x="798" y="786"/>
                    </a:cubicBezTo>
                    <a:cubicBezTo>
                      <a:pt x="1084" y="489"/>
                      <a:pt x="881" y="1"/>
                      <a:pt x="46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8" name="Google Shape;1258;p2"/>
              <p:cNvSpPr/>
              <p:nvPr/>
            </p:nvSpPr>
            <p:spPr>
              <a:xfrm>
                <a:off x="3929950" y="1545625"/>
                <a:ext cx="23225" cy="23125"/>
              </a:xfrm>
              <a:custGeom>
                <a:avLst/>
                <a:gdLst/>
                <a:ahLst/>
                <a:cxnLst/>
                <a:rect l="l" t="t" r="r" b="b"/>
                <a:pathLst>
                  <a:path w="929" h="925" extrusionOk="0">
                    <a:moveTo>
                      <a:pt x="459" y="0"/>
                    </a:moveTo>
                    <a:cubicBezTo>
                      <a:pt x="244" y="0"/>
                      <a:pt x="29" y="135"/>
                      <a:pt x="0" y="415"/>
                    </a:cubicBezTo>
                    <a:cubicBezTo>
                      <a:pt x="0" y="450"/>
                      <a:pt x="0" y="474"/>
                      <a:pt x="0" y="510"/>
                    </a:cubicBezTo>
                    <a:cubicBezTo>
                      <a:pt x="29" y="790"/>
                      <a:pt x="244" y="924"/>
                      <a:pt x="459" y="924"/>
                    </a:cubicBezTo>
                    <a:cubicBezTo>
                      <a:pt x="694" y="924"/>
                      <a:pt x="929" y="766"/>
                      <a:pt x="929" y="462"/>
                    </a:cubicBezTo>
                    <a:cubicBezTo>
                      <a:pt x="929" y="159"/>
                      <a:pt x="694" y="0"/>
                      <a:pt x="45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9" name="Google Shape;1259;p2"/>
              <p:cNvSpPr/>
              <p:nvPr/>
            </p:nvSpPr>
            <p:spPr>
              <a:xfrm>
                <a:off x="3929950" y="1477700"/>
                <a:ext cx="27100" cy="23000"/>
              </a:xfrm>
              <a:custGeom>
                <a:avLst/>
                <a:gdLst/>
                <a:ahLst/>
                <a:cxnLst/>
                <a:rect l="l" t="t" r="r" b="b"/>
                <a:pathLst>
                  <a:path w="1084" h="920" extrusionOk="0">
                    <a:moveTo>
                      <a:pt x="465" y="0"/>
                    </a:moveTo>
                    <a:cubicBezTo>
                      <a:pt x="215" y="0"/>
                      <a:pt x="12" y="203"/>
                      <a:pt x="12" y="453"/>
                    </a:cubicBezTo>
                    <a:lnTo>
                      <a:pt x="0" y="453"/>
                    </a:lnTo>
                    <a:cubicBezTo>
                      <a:pt x="0" y="735"/>
                      <a:pt x="230" y="919"/>
                      <a:pt x="467" y="919"/>
                    </a:cubicBezTo>
                    <a:cubicBezTo>
                      <a:pt x="580" y="919"/>
                      <a:pt x="694" y="878"/>
                      <a:pt x="786" y="786"/>
                    </a:cubicBezTo>
                    <a:cubicBezTo>
                      <a:pt x="1084" y="500"/>
                      <a:pt x="881" y="0"/>
                      <a:pt x="46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0" name="Google Shape;1260;p2"/>
              <p:cNvSpPr/>
              <p:nvPr/>
            </p:nvSpPr>
            <p:spPr>
              <a:xfrm>
                <a:off x="3929950" y="1407500"/>
                <a:ext cx="23225" cy="23100"/>
              </a:xfrm>
              <a:custGeom>
                <a:avLst/>
                <a:gdLst/>
                <a:ahLst/>
                <a:cxnLst/>
                <a:rect l="l" t="t" r="r" b="b"/>
                <a:pathLst>
                  <a:path w="929" h="924" extrusionOk="0">
                    <a:moveTo>
                      <a:pt x="459" y="1"/>
                    </a:moveTo>
                    <a:cubicBezTo>
                      <a:pt x="244" y="1"/>
                      <a:pt x="29" y="135"/>
                      <a:pt x="0" y="415"/>
                    </a:cubicBezTo>
                    <a:cubicBezTo>
                      <a:pt x="0" y="439"/>
                      <a:pt x="0" y="475"/>
                      <a:pt x="0" y="498"/>
                    </a:cubicBezTo>
                    <a:cubicBezTo>
                      <a:pt x="29" y="786"/>
                      <a:pt x="246" y="923"/>
                      <a:pt x="463" y="923"/>
                    </a:cubicBezTo>
                    <a:cubicBezTo>
                      <a:pt x="696" y="923"/>
                      <a:pt x="929" y="765"/>
                      <a:pt x="929" y="463"/>
                    </a:cubicBezTo>
                    <a:cubicBezTo>
                      <a:pt x="929" y="159"/>
                      <a:pt x="694" y="1"/>
                      <a:pt x="459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1" name="Google Shape;1261;p2"/>
              <p:cNvSpPr/>
              <p:nvPr/>
            </p:nvSpPr>
            <p:spPr>
              <a:xfrm>
                <a:off x="3929950" y="1339575"/>
                <a:ext cx="27100" cy="23000"/>
              </a:xfrm>
              <a:custGeom>
                <a:avLst/>
                <a:gdLst/>
                <a:ahLst/>
                <a:cxnLst/>
                <a:rect l="l" t="t" r="r" b="b"/>
                <a:pathLst>
                  <a:path w="1084" h="920" extrusionOk="0">
                    <a:moveTo>
                      <a:pt x="445" y="0"/>
                    </a:moveTo>
                    <a:cubicBezTo>
                      <a:pt x="204" y="0"/>
                      <a:pt x="12" y="210"/>
                      <a:pt x="12" y="453"/>
                    </a:cubicBezTo>
                    <a:lnTo>
                      <a:pt x="0" y="453"/>
                    </a:lnTo>
                    <a:cubicBezTo>
                      <a:pt x="0" y="736"/>
                      <a:pt x="230" y="920"/>
                      <a:pt x="467" y="920"/>
                    </a:cubicBezTo>
                    <a:cubicBezTo>
                      <a:pt x="580" y="920"/>
                      <a:pt x="694" y="878"/>
                      <a:pt x="786" y="787"/>
                    </a:cubicBezTo>
                    <a:cubicBezTo>
                      <a:pt x="1084" y="501"/>
                      <a:pt x="881" y="1"/>
                      <a:pt x="465" y="1"/>
                    </a:cubicBezTo>
                    <a:cubicBezTo>
                      <a:pt x="458" y="0"/>
                      <a:pt x="451" y="0"/>
                      <a:pt x="44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2" name="Google Shape;1262;p2"/>
              <p:cNvSpPr/>
              <p:nvPr/>
            </p:nvSpPr>
            <p:spPr>
              <a:xfrm>
                <a:off x="3895425" y="2478200"/>
                <a:ext cx="23225" cy="23100"/>
              </a:xfrm>
              <a:custGeom>
                <a:avLst/>
                <a:gdLst/>
                <a:ahLst/>
                <a:cxnLst/>
                <a:rect l="l" t="t" r="r" b="b"/>
                <a:pathLst>
                  <a:path w="929" h="924" extrusionOk="0">
                    <a:moveTo>
                      <a:pt x="465" y="1"/>
                    </a:moveTo>
                    <a:cubicBezTo>
                      <a:pt x="249" y="1"/>
                      <a:pt x="35" y="138"/>
                      <a:pt x="12" y="426"/>
                    </a:cubicBezTo>
                    <a:cubicBezTo>
                      <a:pt x="0" y="449"/>
                      <a:pt x="0" y="473"/>
                      <a:pt x="12" y="509"/>
                    </a:cubicBezTo>
                    <a:cubicBezTo>
                      <a:pt x="35" y="789"/>
                      <a:pt x="247" y="923"/>
                      <a:pt x="461" y="923"/>
                    </a:cubicBezTo>
                    <a:cubicBezTo>
                      <a:pt x="693" y="923"/>
                      <a:pt x="929" y="765"/>
                      <a:pt x="929" y="461"/>
                    </a:cubicBezTo>
                    <a:cubicBezTo>
                      <a:pt x="929" y="159"/>
                      <a:pt x="696" y="1"/>
                      <a:pt x="46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3" name="Google Shape;1263;p2"/>
              <p:cNvSpPr/>
              <p:nvPr/>
            </p:nvSpPr>
            <p:spPr>
              <a:xfrm>
                <a:off x="3895425" y="2410250"/>
                <a:ext cx="27100" cy="23000"/>
              </a:xfrm>
              <a:custGeom>
                <a:avLst/>
                <a:gdLst/>
                <a:ahLst/>
                <a:cxnLst/>
                <a:rect l="l" t="t" r="r" b="b"/>
                <a:pathLst>
                  <a:path w="1084" h="920" extrusionOk="0">
                    <a:moveTo>
                      <a:pt x="464" y="0"/>
                    </a:moveTo>
                    <a:cubicBezTo>
                      <a:pt x="214" y="0"/>
                      <a:pt x="0" y="203"/>
                      <a:pt x="12" y="453"/>
                    </a:cubicBezTo>
                    <a:cubicBezTo>
                      <a:pt x="4" y="735"/>
                      <a:pt x="231" y="920"/>
                      <a:pt x="468" y="920"/>
                    </a:cubicBezTo>
                    <a:cubicBezTo>
                      <a:pt x="580" y="920"/>
                      <a:pt x="694" y="878"/>
                      <a:pt x="786" y="786"/>
                    </a:cubicBezTo>
                    <a:cubicBezTo>
                      <a:pt x="1084" y="500"/>
                      <a:pt x="881" y="0"/>
                      <a:pt x="476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4" name="Google Shape;1264;p2"/>
              <p:cNvSpPr/>
              <p:nvPr/>
            </p:nvSpPr>
            <p:spPr>
              <a:xfrm>
                <a:off x="3895725" y="2341200"/>
                <a:ext cx="26800" cy="23000"/>
              </a:xfrm>
              <a:custGeom>
                <a:avLst/>
                <a:gdLst/>
                <a:ahLst/>
                <a:cxnLst/>
                <a:rect l="l" t="t" r="r" b="b"/>
                <a:pathLst>
                  <a:path w="1072" h="920" extrusionOk="0">
                    <a:moveTo>
                      <a:pt x="452" y="0"/>
                    </a:moveTo>
                    <a:cubicBezTo>
                      <a:pt x="202" y="0"/>
                      <a:pt x="0" y="203"/>
                      <a:pt x="0" y="453"/>
                    </a:cubicBezTo>
                    <a:cubicBezTo>
                      <a:pt x="0" y="735"/>
                      <a:pt x="225" y="919"/>
                      <a:pt x="462" y="919"/>
                    </a:cubicBezTo>
                    <a:cubicBezTo>
                      <a:pt x="575" y="919"/>
                      <a:pt x="690" y="878"/>
                      <a:pt x="786" y="786"/>
                    </a:cubicBezTo>
                    <a:cubicBezTo>
                      <a:pt x="1072" y="488"/>
                      <a:pt x="869" y="0"/>
                      <a:pt x="45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5" name="Google Shape;1265;p2"/>
              <p:cNvSpPr/>
              <p:nvPr/>
            </p:nvSpPr>
            <p:spPr>
              <a:xfrm>
                <a:off x="3895425" y="2271000"/>
                <a:ext cx="23225" cy="23100"/>
              </a:xfrm>
              <a:custGeom>
                <a:avLst/>
                <a:gdLst/>
                <a:ahLst/>
                <a:cxnLst/>
                <a:rect l="l" t="t" r="r" b="b"/>
                <a:pathLst>
                  <a:path w="929" h="924" extrusionOk="0">
                    <a:moveTo>
                      <a:pt x="461" y="1"/>
                    </a:moveTo>
                    <a:cubicBezTo>
                      <a:pt x="247" y="1"/>
                      <a:pt x="35" y="135"/>
                      <a:pt x="12" y="415"/>
                    </a:cubicBezTo>
                    <a:cubicBezTo>
                      <a:pt x="0" y="451"/>
                      <a:pt x="0" y="475"/>
                      <a:pt x="12" y="498"/>
                    </a:cubicBezTo>
                    <a:cubicBezTo>
                      <a:pt x="35" y="785"/>
                      <a:pt x="249" y="923"/>
                      <a:pt x="465" y="923"/>
                    </a:cubicBezTo>
                    <a:cubicBezTo>
                      <a:pt x="696" y="923"/>
                      <a:pt x="929" y="765"/>
                      <a:pt x="929" y="463"/>
                    </a:cubicBezTo>
                    <a:cubicBezTo>
                      <a:pt x="929" y="159"/>
                      <a:pt x="693" y="1"/>
                      <a:pt x="461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6" name="Google Shape;1266;p2"/>
              <p:cNvSpPr/>
              <p:nvPr/>
            </p:nvSpPr>
            <p:spPr>
              <a:xfrm>
                <a:off x="3895500" y="2203075"/>
                <a:ext cx="27025" cy="23000"/>
              </a:xfrm>
              <a:custGeom>
                <a:avLst/>
                <a:gdLst/>
                <a:ahLst/>
                <a:cxnLst/>
                <a:rect l="l" t="t" r="r" b="b"/>
                <a:pathLst>
                  <a:path w="1081" h="920" extrusionOk="0">
                    <a:moveTo>
                      <a:pt x="461" y="1"/>
                    </a:moveTo>
                    <a:cubicBezTo>
                      <a:pt x="211" y="1"/>
                      <a:pt x="9" y="203"/>
                      <a:pt x="9" y="453"/>
                    </a:cubicBezTo>
                    <a:cubicBezTo>
                      <a:pt x="1" y="736"/>
                      <a:pt x="223" y="920"/>
                      <a:pt x="459" y="920"/>
                    </a:cubicBezTo>
                    <a:cubicBezTo>
                      <a:pt x="572" y="920"/>
                      <a:pt x="687" y="878"/>
                      <a:pt x="783" y="786"/>
                    </a:cubicBezTo>
                    <a:cubicBezTo>
                      <a:pt x="1081" y="501"/>
                      <a:pt x="878" y="1"/>
                      <a:pt x="47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7" name="Google Shape;1267;p2"/>
              <p:cNvSpPr/>
              <p:nvPr/>
            </p:nvSpPr>
            <p:spPr>
              <a:xfrm>
                <a:off x="3895725" y="2132850"/>
                <a:ext cx="24025" cy="24125"/>
              </a:xfrm>
              <a:custGeom>
                <a:avLst/>
                <a:gdLst/>
                <a:ahLst/>
                <a:cxnLst/>
                <a:rect l="l" t="t" r="r" b="b"/>
                <a:pathLst>
                  <a:path w="961" h="965" extrusionOk="0">
                    <a:moveTo>
                      <a:pt x="463" y="1"/>
                    </a:moveTo>
                    <a:cubicBezTo>
                      <a:pt x="247" y="1"/>
                      <a:pt x="34" y="134"/>
                      <a:pt x="12" y="417"/>
                    </a:cubicBezTo>
                    <a:cubicBezTo>
                      <a:pt x="0" y="440"/>
                      <a:pt x="0" y="476"/>
                      <a:pt x="12" y="500"/>
                    </a:cubicBezTo>
                    <a:lnTo>
                      <a:pt x="0" y="500"/>
                    </a:lnTo>
                    <a:cubicBezTo>
                      <a:pt x="0" y="809"/>
                      <a:pt x="232" y="964"/>
                      <a:pt x="464" y="964"/>
                    </a:cubicBezTo>
                    <a:cubicBezTo>
                      <a:pt x="697" y="964"/>
                      <a:pt x="929" y="809"/>
                      <a:pt x="929" y="500"/>
                    </a:cubicBezTo>
                    <a:cubicBezTo>
                      <a:pt x="960" y="176"/>
                      <a:pt x="710" y="1"/>
                      <a:pt x="46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8" name="Google Shape;1268;p2"/>
              <p:cNvSpPr/>
              <p:nvPr/>
            </p:nvSpPr>
            <p:spPr>
              <a:xfrm>
                <a:off x="3895500" y="2064675"/>
                <a:ext cx="27025" cy="23225"/>
              </a:xfrm>
              <a:custGeom>
                <a:avLst/>
                <a:gdLst/>
                <a:ahLst/>
                <a:cxnLst/>
                <a:rect l="l" t="t" r="r" b="b"/>
                <a:pathLst>
                  <a:path w="1081" h="929" extrusionOk="0">
                    <a:moveTo>
                      <a:pt x="461" y="0"/>
                    </a:moveTo>
                    <a:cubicBezTo>
                      <a:pt x="211" y="0"/>
                      <a:pt x="9" y="215"/>
                      <a:pt x="9" y="465"/>
                    </a:cubicBezTo>
                    <a:cubicBezTo>
                      <a:pt x="1" y="741"/>
                      <a:pt x="232" y="929"/>
                      <a:pt x="470" y="929"/>
                    </a:cubicBezTo>
                    <a:cubicBezTo>
                      <a:pt x="580" y="929"/>
                      <a:pt x="692" y="889"/>
                      <a:pt x="783" y="798"/>
                    </a:cubicBezTo>
                    <a:cubicBezTo>
                      <a:pt x="1081" y="512"/>
                      <a:pt x="878" y="12"/>
                      <a:pt x="47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9" name="Google Shape;1269;p2"/>
              <p:cNvSpPr/>
              <p:nvPr/>
            </p:nvSpPr>
            <p:spPr>
              <a:xfrm>
                <a:off x="3895725" y="1995625"/>
                <a:ext cx="26800" cy="23125"/>
              </a:xfrm>
              <a:custGeom>
                <a:avLst/>
                <a:gdLst/>
                <a:ahLst/>
                <a:cxnLst/>
                <a:rect l="l" t="t" r="r" b="b"/>
                <a:pathLst>
                  <a:path w="1072" h="925" extrusionOk="0">
                    <a:moveTo>
                      <a:pt x="452" y="0"/>
                    </a:moveTo>
                    <a:cubicBezTo>
                      <a:pt x="202" y="0"/>
                      <a:pt x="0" y="202"/>
                      <a:pt x="0" y="464"/>
                    </a:cubicBezTo>
                    <a:cubicBezTo>
                      <a:pt x="0" y="738"/>
                      <a:pt x="223" y="925"/>
                      <a:pt x="460" y="925"/>
                    </a:cubicBezTo>
                    <a:cubicBezTo>
                      <a:pt x="573" y="925"/>
                      <a:pt x="690" y="882"/>
                      <a:pt x="786" y="786"/>
                    </a:cubicBezTo>
                    <a:cubicBezTo>
                      <a:pt x="1072" y="500"/>
                      <a:pt x="869" y="0"/>
                      <a:pt x="45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0" name="Google Shape;1270;p2"/>
              <p:cNvSpPr/>
              <p:nvPr/>
            </p:nvSpPr>
            <p:spPr>
              <a:xfrm>
                <a:off x="3895425" y="1925475"/>
                <a:ext cx="23225" cy="23075"/>
              </a:xfrm>
              <a:custGeom>
                <a:avLst/>
                <a:gdLst/>
                <a:ahLst/>
                <a:cxnLst/>
                <a:rect l="l" t="t" r="r" b="b"/>
                <a:pathLst>
                  <a:path w="929" h="923" extrusionOk="0">
                    <a:moveTo>
                      <a:pt x="465" y="0"/>
                    </a:moveTo>
                    <a:cubicBezTo>
                      <a:pt x="249" y="0"/>
                      <a:pt x="35" y="138"/>
                      <a:pt x="12" y="425"/>
                    </a:cubicBezTo>
                    <a:cubicBezTo>
                      <a:pt x="0" y="449"/>
                      <a:pt x="0" y="484"/>
                      <a:pt x="12" y="508"/>
                    </a:cubicBezTo>
                    <a:cubicBezTo>
                      <a:pt x="35" y="788"/>
                      <a:pt x="247" y="923"/>
                      <a:pt x="461" y="923"/>
                    </a:cubicBezTo>
                    <a:cubicBezTo>
                      <a:pt x="693" y="923"/>
                      <a:pt x="929" y="764"/>
                      <a:pt x="929" y="461"/>
                    </a:cubicBezTo>
                    <a:cubicBezTo>
                      <a:pt x="929" y="159"/>
                      <a:pt x="696" y="0"/>
                      <a:pt x="46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1" name="Google Shape;1271;p2"/>
              <p:cNvSpPr/>
              <p:nvPr/>
            </p:nvSpPr>
            <p:spPr>
              <a:xfrm>
                <a:off x="3895425" y="1857500"/>
                <a:ext cx="27100" cy="23150"/>
              </a:xfrm>
              <a:custGeom>
                <a:avLst/>
                <a:gdLst/>
                <a:ahLst/>
                <a:cxnLst/>
                <a:rect l="l" t="t" r="r" b="b"/>
                <a:pathLst>
                  <a:path w="1084" h="926" extrusionOk="0">
                    <a:moveTo>
                      <a:pt x="464" y="1"/>
                    </a:moveTo>
                    <a:cubicBezTo>
                      <a:pt x="214" y="1"/>
                      <a:pt x="0" y="203"/>
                      <a:pt x="12" y="465"/>
                    </a:cubicBezTo>
                    <a:cubicBezTo>
                      <a:pt x="4" y="739"/>
                      <a:pt x="230" y="925"/>
                      <a:pt x="466" y="925"/>
                    </a:cubicBezTo>
                    <a:cubicBezTo>
                      <a:pt x="579" y="925"/>
                      <a:pt x="693" y="883"/>
                      <a:pt x="786" y="786"/>
                    </a:cubicBezTo>
                    <a:cubicBezTo>
                      <a:pt x="1084" y="501"/>
                      <a:pt x="881" y="1"/>
                      <a:pt x="476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2" name="Google Shape;1272;p2"/>
              <p:cNvSpPr/>
              <p:nvPr/>
            </p:nvSpPr>
            <p:spPr>
              <a:xfrm>
                <a:off x="3895725" y="1788450"/>
                <a:ext cx="26800" cy="23000"/>
              </a:xfrm>
              <a:custGeom>
                <a:avLst/>
                <a:gdLst/>
                <a:ahLst/>
                <a:cxnLst/>
                <a:rect l="l" t="t" r="r" b="b"/>
                <a:pathLst>
                  <a:path w="1072" h="920" extrusionOk="0">
                    <a:moveTo>
                      <a:pt x="452" y="0"/>
                    </a:moveTo>
                    <a:cubicBezTo>
                      <a:pt x="202" y="0"/>
                      <a:pt x="0" y="203"/>
                      <a:pt x="0" y="453"/>
                    </a:cubicBezTo>
                    <a:lnTo>
                      <a:pt x="0" y="465"/>
                    </a:lnTo>
                    <a:cubicBezTo>
                      <a:pt x="0" y="739"/>
                      <a:pt x="224" y="920"/>
                      <a:pt x="460" y="920"/>
                    </a:cubicBezTo>
                    <a:cubicBezTo>
                      <a:pt x="573" y="920"/>
                      <a:pt x="690" y="878"/>
                      <a:pt x="786" y="786"/>
                    </a:cubicBezTo>
                    <a:cubicBezTo>
                      <a:pt x="1072" y="500"/>
                      <a:pt x="869" y="0"/>
                      <a:pt x="45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3" name="Google Shape;1273;p2"/>
              <p:cNvSpPr/>
              <p:nvPr/>
            </p:nvSpPr>
            <p:spPr>
              <a:xfrm>
                <a:off x="3895725" y="1719400"/>
                <a:ext cx="26800" cy="23125"/>
              </a:xfrm>
              <a:custGeom>
                <a:avLst/>
                <a:gdLst/>
                <a:ahLst/>
                <a:cxnLst/>
                <a:rect l="l" t="t" r="r" b="b"/>
                <a:pathLst>
                  <a:path w="1072" h="925" extrusionOk="0">
                    <a:moveTo>
                      <a:pt x="452" y="0"/>
                    </a:moveTo>
                    <a:cubicBezTo>
                      <a:pt x="202" y="0"/>
                      <a:pt x="0" y="202"/>
                      <a:pt x="0" y="452"/>
                    </a:cubicBezTo>
                    <a:lnTo>
                      <a:pt x="0" y="464"/>
                    </a:lnTo>
                    <a:cubicBezTo>
                      <a:pt x="0" y="738"/>
                      <a:pt x="223" y="925"/>
                      <a:pt x="460" y="925"/>
                    </a:cubicBezTo>
                    <a:cubicBezTo>
                      <a:pt x="573" y="925"/>
                      <a:pt x="690" y="882"/>
                      <a:pt x="786" y="786"/>
                    </a:cubicBezTo>
                    <a:cubicBezTo>
                      <a:pt x="1072" y="500"/>
                      <a:pt x="869" y="0"/>
                      <a:pt x="45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4" name="Google Shape;1274;p2"/>
              <p:cNvSpPr/>
              <p:nvPr/>
            </p:nvSpPr>
            <p:spPr>
              <a:xfrm>
                <a:off x="3895500" y="1650325"/>
                <a:ext cx="27025" cy="23150"/>
              </a:xfrm>
              <a:custGeom>
                <a:avLst/>
                <a:gdLst/>
                <a:ahLst/>
                <a:cxnLst/>
                <a:rect l="l" t="t" r="r" b="b"/>
                <a:pathLst>
                  <a:path w="1081" h="926" extrusionOk="0">
                    <a:moveTo>
                      <a:pt x="461" y="1"/>
                    </a:moveTo>
                    <a:cubicBezTo>
                      <a:pt x="211" y="1"/>
                      <a:pt x="9" y="203"/>
                      <a:pt x="9" y="453"/>
                    </a:cubicBezTo>
                    <a:cubicBezTo>
                      <a:pt x="1" y="736"/>
                      <a:pt x="228" y="925"/>
                      <a:pt x="464" y="925"/>
                    </a:cubicBezTo>
                    <a:cubicBezTo>
                      <a:pt x="577" y="925"/>
                      <a:pt x="691" y="882"/>
                      <a:pt x="783" y="787"/>
                    </a:cubicBezTo>
                    <a:cubicBezTo>
                      <a:pt x="1081" y="501"/>
                      <a:pt x="878" y="1"/>
                      <a:pt x="47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5" name="Google Shape;1275;p2"/>
              <p:cNvSpPr/>
              <p:nvPr/>
            </p:nvSpPr>
            <p:spPr>
              <a:xfrm>
                <a:off x="3895425" y="1580150"/>
                <a:ext cx="23225" cy="23125"/>
              </a:xfrm>
              <a:custGeom>
                <a:avLst/>
                <a:gdLst/>
                <a:ahLst/>
                <a:cxnLst/>
                <a:rect l="l" t="t" r="r" b="b"/>
                <a:pathLst>
                  <a:path w="929" h="925" extrusionOk="0">
                    <a:moveTo>
                      <a:pt x="461" y="0"/>
                    </a:moveTo>
                    <a:cubicBezTo>
                      <a:pt x="247" y="0"/>
                      <a:pt x="35" y="135"/>
                      <a:pt x="12" y="415"/>
                    </a:cubicBezTo>
                    <a:cubicBezTo>
                      <a:pt x="0" y="450"/>
                      <a:pt x="0" y="474"/>
                      <a:pt x="12" y="510"/>
                    </a:cubicBezTo>
                    <a:cubicBezTo>
                      <a:pt x="35" y="790"/>
                      <a:pt x="247" y="924"/>
                      <a:pt x="461" y="924"/>
                    </a:cubicBezTo>
                    <a:cubicBezTo>
                      <a:pt x="693" y="924"/>
                      <a:pt x="929" y="766"/>
                      <a:pt x="929" y="462"/>
                    </a:cubicBezTo>
                    <a:cubicBezTo>
                      <a:pt x="929" y="159"/>
                      <a:pt x="693" y="0"/>
                      <a:pt x="46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6" name="Google Shape;1276;p2"/>
              <p:cNvSpPr/>
              <p:nvPr/>
            </p:nvSpPr>
            <p:spPr>
              <a:xfrm>
                <a:off x="3895425" y="1512225"/>
                <a:ext cx="27100" cy="23000"/>
              </a:xfrm>
              <a:custGeom>
                <a:avLst/>
                <a:gdLst/>
                <a:ahLst/>
                <a:cxnLst/>
                <a:rect l="l" t="t" r="r" b="b"/>
                <a:pathLst>
                  <a:path w="1084" h="920" extrusionOk="0">
                    <a:moveTo>
                      <a:pt x="464" y="0"/>
                    </a:moveTo>
                    <a:cubicBezTo>
                      <a:pt x="214" y="0"/>
                      <a:pt x="0" y="203"/>
                      <a:pt x="12" y="453"/>
                    </a:cubicBezTo>
                    <a:cubicBezTo>
                      <a:pt x="4" y="735"/>
                      <a:pt x="231" y="919"/>
                      <a:pt x="468" y="919"/>
                    </a:cubicBezTo>
                    <a:cubicBezTo>
                      <a:pt x="580" y="919"/>
                      <a:pt x="694" y="878"/>
                      <a:pt x="786" y="786"/>
                    </a:cubicBezTo>
                    <a:cubicBezTo>
                      <a:pt x="1084" y="500"/>
                      <a:pt x="881" y="0"/>
                      <a:pt x="476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7" name="Google Shape;1277;p2"/>
              <p:cNvSpPr/>
              <p:nvPr/>
            </p:nvSpPr>
            <p:spPr>
              <a:xfrm>
                <a:off x="3895725" y="1443150"/>
                <a:ext cx="26725" cy="23025"/>
              </a:xfrm>
              <a:custGeom>
                <a:avLst/>
                <a:gdLst/>
                <a:ahLst/>
                <a:cxnLst/>
                <a:rect l="l" t="t" r="r" b="b"/>
                <a:pathLst>
                  <a:path w="1069" h="921" extrusionOk="0">
                    <a:moveTo>
                      <a:pt x="467" y="1"/>
                    </a:moveTo>
                    <a:cubicBezTo>
                      <a:pt x="462" y="1"/>
                      <a:pt x="457" y="1"/>
                      <a:pt x="452" y="1"/>
                    </a:cubicBezTo>
                    <a:cubicBezTo>
                      <a:pt x="202" y="1"/>
                      <a:pt x="0" y="203"/>
                      <a:pt x="0" y="454"/>
                    </a:cubicBezTo>
                    <a:cubicBezTo>
                      <a:pt x="0" y="736"/>
                      <a:pt x="225" y="920"/>
                      <a:pt x="462" y="920"/>
                    </a:cubicBezTo>
                    <a:cubicBezTo>
                      <a:pt x="575" y="920"/>
                      <a:pt x="690" y="879"/>
                      <a:pt x="786" y="787"/>
                    </a:cubicBezTo>
                    <a:cubicBezTo>
                      <a:pt x="1068" y="493"/>
                      <a:pt x="874" y="1"/>
                      <a:pt x="467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8" name="Google Shape;1278;p2"/>
              <p:cNvSpPr/>
              <p:nvPr/>
            </p:nvSpPr>
            <p:spPr>
              <a:xfrm>
                <a:off x="3894375" y="1373050"/>
                <a:ext cx="31150" cy="28425"/>
              </a:xfrm>
              <a:custGeom>
                <a:avLst/>
                <a:gdLst/>
                <a:ahLst/>
                <a:cxnLst/>
                <a:rect l="l" t="t" r="r" b="b"/>
                <a:pathLst>
                  <a:path w="1246" h="1137" extrusionOk="0">
                    <a:moveTo>
                      <a:pt x="596" y="1"/>
                    </a:moveTo>
                    <a:cubicBezTo>
                      <a:pt x="369" y="1"/>
                      <a:pt x="145" y="129"/>
                      <a:pt x="66" y="424"/>
                    </a:cubicBezTo>
                    <a:cubicBezTo>
                      <a:pt x="54" y="448"/>
                      <a:pt x="54" y="483"/>
                      <a:pt x="66" y="507"/>
                    </a:cubicBezTo>
                    <a:lnTo>
                      <a:pt x="54" y="495"/>
                    </a:lnTo>
                    <a:lnTo>
                      <a:pt x="54" y="495"/>
                    </a:lnTo>
                    <a:cubicBezTo>
                      <a:pt x="1" y="906"/>
                      <a:pt x="310" y="1136"/>
                      <a:pt x="616" y="1136"/>
                    </a:cubicBezTo>
                    <a:cubicBezTo>
                      <a:pt x="860" y="1136"/>
                      <a:pt x="1103" y="991"/>
                      <a:pt x="1161" y="674"/>
                    </a:cubicBezTo>
                    <a:cubicBezTo>
                      <a:pt x="1245" y="261"/>
                      <a:pt x="918" y="1"/>
                      <a:pt x="596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9" name="Google Shape;1279;p2"/>
              <p:cNvSpPr/>
              <p:nvPr/>
            </p:nvSpPr>
            <p:spPr>
              <a:xfrm>
                <a:off x="3895425" y="2548050"/>
                <a:ext cx="16375" cy="18200"/>
              </a:xfrm>
              <a:custGeom>
                <a:avLst/>
                <a:gdLst/>
                <a:ahLst/>
                <a:cxnLst/>
                <a:rect l="l" t="t" r="r" b="b"/>
                <a:pathLst>
                  <a:path w="655" h="728" extrusionOk="0">
                    <a:moveTo>
                      <a:pt x="464" y="1"/>
                    </a:moveTo>
                    <a:cubicBezTo>
                      <a:pt x="214" y="1"/>
                      <a:pt x="0" y="215"/>
                      <a:pt x="0" y="465"/>
                    </a:cubicBezTo>
                    <a:lnTo>
                      <a:pt x="12" y="477"/>
                    </a:lnTo>
                    <a:cubicBezTo>
                      <a:pt x="12" y="561"/>
                      <a:pt x="36" y="644"/>
                      <a:pt x="83" y="727"/>
                    </a:cubicBezTo>
                    <a:lnTo>
                      <a:pt x="655" y="49"/>
                    </a:lnTo>
                    <a:cubicBezTo>
                      <a:pt x="595" y="25"/>
                      <a:pt x="524" y="13"/>
                      <a:pt x="464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0" name="Google Shape;1280;p2"/>
              <p:cNvSpPr/>
              <p:nvPr/>
            </p:nvSpPr>
            <p:spPr>
              <a:xfrm>
                <a:off x="3861175" y="2583550"/>
                <a:ext cx="19675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787" h="820" extrusionOk="0">
                    <a:moveTo>
                      <a:pt x="474" y="0"/>
                    </a:moveTo>
                    <a:cubicBezTo>
                      <a:pt x="347" y="0"/>
                      <a:pt x="221" y="51"/>
                      <a:pt x="132" y="153"/>
                    </a:cubicBezTo>
                    <a:cubicBezTo>
                      <a:pt x="60" y="236"/>
                      <a:pt x="25" y="343"/>
                      <a:pt x="13" y="450"/>
                    </a:cubicBezTo>
                    <a:lnTo>
                      <a:pt x="1" y="438"/>
                    </a:lnTo>
                    <a:lnTo>
                      <a:pt x="1" y="438"/>
                    </a:lnTo>
                    <a:cubicBezTo>
                      <a:pt x="1" y="581"/>
                      <a:pt x="72" y="724"/>
                      <a:pt x="203" y="819"/>
                    </a:cubicBezTo>
                    <a:lnTo>
                      <a:pt x="465" y="510"/>
                    </a:lnTo>
                    <a:lnTo>
                      <a:pt x="513" y="450"/>
                    </a:lnTo>
                    <a:lnTo>
                      <a:pt x="787" y="117"/>
                    </a:lnTo>
                    <a:cubicBezTo>
                      <a:pt x="698" y="39"/>
                      <a:pt x="586" y="0"/>
                      <a:pt x="474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1" name="Google Shape;1281;p2"/>
              <p:cNvSpPr/>
              <p:nvPr/>
            </p:nvSpPr>
            <p:spPr>
              <a:xfrm>
                <a:off x="3861175" y="2513825"/>
                <a:ext cx="27125" cy="23025"/>
              </a:xfrm>
              <a:custGeom>
                <a:avLst/>
                <a:gdLst/>
                <a:ahLst/>
                <a:cxnLst/>
                <a:rect l="l" t="t" r="r" b="b"/>
                <a:pathLst>
                  <a:path w="1085" h="921" extrusionOk="0">
                    <a:moveTo>
                      <a:pt x="465" y="1"/>
                    </a:moveTo>
                    <a:cubicBezTo>
                      <a:pt x="203" y="1"/>
                      <a:pt x="1" y="203"/>
                      <a:pt x="1" y="465"/>
                    </a:cubicBezTo>
                    <a:cubicBezTo>
                      <a:pt x="1" y="739"/>
                      <a:pt x="230" y="920"/>
                      <a:pt x="467" y="920"/>
                    </a:cubicBezTo>
                    <a:cubicBezTo>
                      <a:pt x="580" y="920"/>
                      <a:pt x="694" y="879"/>
                      <a:pt x="787" y="787"/>
                    </a:cubicBezTo>
                    <a:cubicBezTo>
                      <a:pt x="1084" y="489"/>
                      <a:pt x="870" y="1"/>
                      <a:pt x="46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2" name="Google Shape;1282;p2"/>
              <p:cNvSpPr/>
              <p:nvPr/>
            </p:nvSpPr>
            <p:spPr>
              <a:xfrm>
                <a:off x="3861175" y="2444650"/>
                <a:ext cx="22950" cy="23025"/>
              </a:xfrm>
              <a:custGeom>
                <a:avLst/>
                <a:gdLst/>
                <a:ahLst/>
                <a:cxnLst/>
                <a:rect l="l" t="t" r="r" b="b"/>
                <a:pathLst>
                  <a:path w="918" h="921" extrusionOk="0">
                    <a:moveTo>
                      <a:pt x="419" y="1"/>
                    </a:moveTo>
                    <a:cubicBezTo>
                      <a:pt x="204" y="1"/>
                      <a:pt x="1" y="138"/>
                      <a:pt x="1" y="458"/>
                    </a:cubicBezTo>
                    <a:lnTo>
                      <a:pt x="1" y="470"/>
                    </a:lnTo>
                    <a:cubicBezTo>
                      <a:pt x="1" y="784"/>
                      <a:pt x="204" y="921"/>
                      <a:pt x="419" y="921"/>
                    </a:cubicBezTo>
                    <a:cubicBezTo>
                      <a:pt x="661" y="921"/>
                      <a:pt x="918" y="748"/>
                      <a:pt x="918" y="458"/>
                    </a:cubicBezTo>
                    <a:cubicBezTo>
                      <a:pt x="918" y="174"/>
                      <a:pt x="661" y="1"/>
                      <a:pt x="419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3" name="Google Shape;1283;p2"/>
              <p:cNvSpPr/>
              <p:nvPr/>
            </p:nvSpPr>
            <p:spPr>
              <a:xfrm>
                <a:off x="3861175" y="2375700"/>
                <a:ext cx="27125" cy="23025"/>
              </a:xfrm>
              <a:custGeom>
                <a:avLst/>
                <a:gdLst/>
                <a:ahLst/>
                <a:cxnLst/>
                <a:rect l="l" t="t" r="r" b="b"/>
                <a:pathLst>
                  <a:path w="1085" h="921" extrusionOk="0">
                    <a:moveTo>
                      <a:pt x="445" y="1"/>
                    </a:moveTo>
                    <a:cubicBezTo>
                      <a:pt x="204" y="1"/>
                      <a:pt x="1" y="210"/>
                      <a:pt x="1" y="454"/>
                    </a:cubicBezTo>
                    <a:cubicBezTo>
                      <a:pt x="1" y="736"/>
                      <a:pt x="225" y="920"/>
                      <a:pt x="463" y="920"/>
                    </a:cubicBezTo>
                    <a:cubicBezTo>
                      <a:pt x="575" y="920"/>
                      <a:pt x="691" y="879"/>
                      <a:pt x="787" y="787"/>
                    </a:cubicBezTo>
                    <a:cubicBezTo>
                      <a:pt x="1084" y="501"/>
                      <a:pt x="882" y="1"/>
                      <a:pt x="465" y="1"/>
                    </a:cubicBezTo>
                    <a:cubicBezTo>
                      <a:pt x="459" y="1"/>
                      <a:pt x="452" y="1"/>
                      <a:pt x="44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4" name="Google Shape;1284;p2"/>
              <p:cNvSpPr/>
              <p:nvPr/>
            </p:nvSpPr>
            <p:spPr>
              <a:xfrm>
                <a:off x="3861175" y="2306850"/>
                <a:ext cx="22950" cy="23025"/>
              </a:xfrm>
              <a:custGeom>
                <a:avLst/>
                <a:gdLst/>
                <a:ahLst/>
                <a:cxnLst/>
                <a:rect l="l" t="t" r="r" b="b"/>
                <a:pathLst>
                  <a:path w="918" h="921" extrusionOk="0">
                    <a:moveTo>
                      <a:pt x="419" y="0"/>
                    </a:moveTo>
                    <a:cubicBezTo>
                      <a:pt x="204" y="0"/>
                      <a:pt x="1" y="138"/>
                      <a:pt x="1" y="457"/>
                    </a:cubicBezTo>
                    <a:lnTo>
                      <a:pt x="1" y="469"/>
                    </a:lnTo>
                    <a:cubicBezTo>
                      <a:pt x="1" y="783"/>
                      <a:pt x="204" y="920"/>
                      <a:pt x="419" y="920"/>
                    </a:cubicBezTo>
                    <a:cubicBezTo>
                      <a:pt x="661" y="920"/>
                      <a:pt x="918" y="747"/>
                      <a:pt x="918" y="457"/>
                    </a:cubicBezTo>
                    <a:cubicBezTo>
                      <a:pt x="918" y="174"/>
                      <a:pt x="661" y="0"/>
                      <a:pt x="41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5" name="Google Shape;1285;p2"/>
              <p:cNvSpPr/>
              <p:nvPr/>
            </p:nvSpPr>
            <p:spPr>
              <a:xfrm>
                <a:off x="3861175" y="2237900"/>
                <a:ext cx="27125" cy="23150"/>
              </a:xfrm>
              <a:custGeom>
                <a:avLst/>
                <a:gdLst/>
                <a:ahLst/>
                <a:cxnLst/>
                <a:rect l="l" t="t" r="r" b="b"/>
                <a:pathLst>
                  <a:path w="1085" h="926" extrusionOk="0">
                    <a:moveTo>
                      <a:pt x="465" y="1"/>
                    </a:moveTo>
                    <a:cubicBezTo>
                      <a:pt x="215" y="1"/>
                      <a:pt x="13" y="203"/>
                      <a:pt x="1" y="453"/>
                    </a:cubicBezTo>
                    <a:lnTo>
                      <a:pt x="1" y="465"/>
                    </a:lnTo>
                    <a:cubicBezTo>
                      <a:pt x="1" y="739"/>
                      <a:pt x="224" y="926"/>
                      <a:pt x="461" y="926"/>
                    </a:cubicBezTo>
                    <a:cubicBezTo>
                      <a:pt x="574" y="926"/>
                      <a:pt x="690" y="883"/>
                      <a:pt x="787" y="787"/>
                    </a:cubicBezTo>
                    <a:cubicBezTo>
                      <a:pt x="1084" y="501"/>
                      <a:pt x="882" y="1"/>
                      <a:pt x="46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6" name="Google Shape;1286;p2"/>
              <p:cNvSpPr/>
              <p:nvPr/>
            </p:nvSpPr>
            <p:spPr>
              <a:xfrm>
                <a:off x="3861175" y="2168725"/>
                <a:ext cx="22650" cy="22750"/>
              </a:xfrm>
              <a:custGeom>
                <a:avLst/>
                <a:gdLst/>
                <a:ahLst/>
                <a:cxnLst/>
                <a:rect l="l" t="t" r="r" b="b"/>
                <a:pathLst>
                  <a:path w="906" h="910" extrusionOk="0">
                    <a:moveTo>
                      <a:pt x="434" y="0"/>
                    </a:moveTo>
                    <a:cubicBezTo>
                      <a:pt x="218" y="0"/>
                      <a:pt x="7" y="141"/>
                      <a:pt x="1" y="446"/>
                    </a:cubicBezTo>
                    <a:lnTo>
                      <a:pt x="1" y="458"/>
                    </a:lnTo>
                    <a:cubicBezTo>
                      <a:pt x="7" y="766"/>
                      <a:pt x="222" y="909"/>
                      <a:pt x="441" y="909"/>
                    </a:cubicBezTo>
                    <a:cubicBezTo>
                      <a:pt x="671" y="909"/>
                      <a:pt x="906" y="751"/>
                      <a:pt x="906" y="458"/>
                    </a:cubicBezTo>
                    <a:cubicBezTo>
                      <a:pt x="906" y="162"/>
                      <a:pt x="667" y="0"/>
                      <a:pt x="434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7" name="Google Shape;1287;p2"/>
              <p:cNvSpPr/>
              <p:nvPr/>
            </p:nvSpPr>
            <p:spPr>
              <a:xfrm>
                <a:off x="3861175" y="2099675"/>
                <a:ext cx="22650" cy="22725"/>
              </a:xfrm>
              <a:custGeom>
                <a:avLst/>
                <a:gdLst/>
                <a:ahLst/>
                <a:cxnLst/>
                <a:rect l="l" t="t" r="r" b="b"/>
                <a:pathLst>
                  <a:path w="906" h="909" extrusionOk="0">
                    <a:moveTo>
                      <a:pt x="434" y="0"/>
                    </a:moveTo>
                    <a:cubicBezTo>
                      <a:pt x="218" y="0"/>
                      <a:pt x="7" y="141"/>
                      <a:pt x="1" y="446"/>
                    </a:cubicBezTo>
                    <a:lnTo>
                      <a:pt x="1" y="458"/>
                    </a:lnTo>
                    <a:cubicBezTo>
                      <a:pt x="7" y="765"/>
                      <a:pt x="222" y="909"/>
                      <a:pt x="441" y="909"/>
                    </a:cubicBezTo>
                    <a:cubicBezTo>
                      <a:pt x="671" y="909"/>
                      <a:pt x="906" y="750"/>
                      <a:pt x="906" y="458"/>
                    </a:cubicBezTo>
                    <a:cubicBezTo>
                      <a:pt x="906" y="162"/>
                      <a:pt x="667" y="0"/>
                      <a:pt x="434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8" name="Google Shape;1288;p2"/>
              <p:cNvSpPr/>
              <p:nvPr/>
            </p:nvSpPr>
            <p:spPr>
              <a:xfrm>
                <a:off x="3861175" y="2030725"/>
                <a:ext cx="27125" cy="23025"/>
              </a:xfrm>
              <a:custGeom>
                <a:avLst/>
                <a:gdLst/>
                <a:ahLst/>
                <a:cxnLst/>
                <a:rect l="l" t="t" r="r" b="b"/>
                <a:pathLst>
                  <a:path w="1085" h="921" extrusionOk="0">
                    <a:moveTo>
                      <a:pt x="465" y="1"/>
                    </a:moveTo>
                    <a:cubicBezTo>
                      <a:pt x="215" y="1"/>
                      <a:pt x="13" y="191"/>
                      <a:pt x="1" y="441"/>
                    </a:cubicBezTo>
                    <a:lnTo>
                      <a:pt x="1" y="453"/>
                    </a:lnTo>
                    <a:cubicBezTo>
                      <a:pt x="1" y="736"/>
                      <a:pt x="225" y="920"/>
                      <a:pt x="463" y="920"/>
                    </a:cubicBezTo>
                    <a:cubicBezTo>
                      <a:pt x="575" y="920"/>
                      <a:pt x="691" y="879"/>
                      <a:pt x="787" y="787"/>
                    </a:cubicBezTo>
                    <a:cubicBezTo>
                      <a:pt x="1084" y="501"/>
                      <a:pt x="882" y="1"/>
                      <a:pt x="46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9" name="Google Shape;1289;p2"/>
              <p:cNvSpPr/>
              <p:nvPr/>
            </p:nvSpPr>
            <p:spPr>
              <a:xfrm>
                <a:off x="3861175" y="1960800"/>
                <a:ext cx="27125" cy="23000"/>
              </a:xfrm>
              <a:custGeom>
                <a:avLst/>
                <a:gdLst/>
                <a:ahLst/>
                <a:cxnLst/>
                <a:rect l="l" t="t" r="r" b="b"/>
                <a:pathLst>
                  <a:path w="1085" h="920" extrusionOk="0">
                    <a:moveTo>
                      <a:pt x="465" y="0"/>
                    </a:moveTo>
                    <a:cubicBezTo>
                      <a:pt x="215" y="0"/>
                      <a:pt x="1" y="191"/>
                      <a:pt x="1" y="441"/>
                    </a:cubicBezTo>
                    <a:lnTo>
                      <a:pt x="1" y="464"/>
                    </a:lnTo>
                    <a:cubicBezTo>
                      <a:pt x="1" y="738"/>
                      <a:pt x="230" y="920"/>
                      <a:pt x="467" y="920"/>
                    </a:cubicBezTo>
                    <a:cubicBezTo>
                      <a:pt x="580" y="920"/>
                      <a:pt x="694" y="878"/>
                      <a:pt x="787" y="786"/>
                    </a:cubicBezTo>
                    <a:cubicBezTo>
                      <a:pt x="1084" y="500"/>
                      <a:pt x="870" y="0"/>
                      <a:pt x="46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0" name="Google Shape;1290;p2"/>
              <p:cNvSpPr/>
              <p:nvPr/>
            </p:nvSpPr>
            <p:spPr>
              <a:xfrm>
                <a:off x="3861175" y="1891725"/>
                <a:ext cx="27125" cy="23000"/>
              </a:xfrm>
              <a:custGeom>
                <a:avLst/>
                <a:gdLst/>
                <a:ahLst/>
                <a:cxnLst/>
                <a:rect l="l" t="t" r="r" b="b"/>
                <a:pathLst>
                  <a:path w="1085" h="920" extrusionOk="0">
                    <a:moveTo>
                      <a:pt x="1" y="453"/>
                    </a:moveTo>
                    <a:lnTo>
                      <a:pt x="1" y="465"/>
                    </a:lnTo>
                    <a:cubicBezTo>
                      <a:pt x="1" y="463"/>
                      <a:pt x="1" y="461"/>
                      <a:pt x="1" y="459"/>
                    </a:cubicBezTo>
                    <a:lnTo>
                      <a:pt x="1" y="459"/>
                    </a:lnTo>
                    <a:cubicBezTo>
                      <a:pt x="1" y="457"/>
                      <a:pt x="1" y="455"/>
                      <a:pt x="1" y="453"/>
                    </a:cubicBezTo>
                    <a:close/>
                    <a:moveTo>
                      <a:pt x="465" y="1"/>
                    </a:moveTo>
                    <a:cubicBezTo>
                      <a:pt x="217" y="1"/>
                      <a:pt x="4" y="200"/>
                      <a:pt x="1" y="459"/>
                    </a:cubicBezTo>
                    <a:lnTo>
                      <a:pt x="1" y="459"/>
                    </a:lnTo>
                    <a:cubicBezTo>
                      <a:pt x="4" y="738"/>
                      <a:pt x="227" y="920"/>
                      <a:pt x="463" y="920"/>
                    </a:cubicBezTo>
                    <a:cubicBezTo>
                      <a:pt x="575" y="920"/>
                      <a:pt x="691" y="878"/>
                      <a:pt x="787" y="787"/>
                    </a:cubicBezTo>
                    <a:cubicBezTo>
                      <a:pt x="1084" y="501"/>
                      <a:pt x="882" y="1"/>
                      <a:pt x="46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1" name="Google Shape;1291;p2"/>
              <p:cNvSpPr/>
              <p:nvPr/>
            </p:nvSpPr>
            <p:spPr>
              <a:xfrm>
                <a:off x="3861175" y="1822675"/>
                <a:ext cx="27125" cy="23000"/>
              </a:xfrm>
              <a:custGeom>
                <a:avLst/>
                <a:gdLst/>
                <a:ahLst/>
                <a:cxnLst/>
                <a:rect l="l" t="t" r="r" b="b"/>
                <a:pathLst>
                  <a:path w="1085" h="920" extrusionOk="0">
                    <a:moveTo>
                      <a:pt x="1" y="453"/>
                    </a:moveTo>
                    <a:lnTo>
                      <a:pt x="1" y="465"/>
                    </a:lnTo>
                    <a:cubicBezTo>
                      <a:pt x="1" y="463"/>
                      <a:pt x="1" y="461"/>
                      <a:pt x="1" y="459"/>
                    </a:cubicBezTo>
                    <a:lnTo>
                      <a:pt x="1" y="459"/>
                    </a:lnTo>
                    <a:cubicBezTo>
                      <a:pt x="1" y="457"/>
                      <a:pt x="1" y="455"/>
                      <a:pt x="1" y="453"/>
                    </a:cubicBezTo>
                    <a:close/>
                    <a:moveTo>
                      <a:pt x="465" y="1"/>
                    </a:moveTo>
                    <a:cubicBezTo>
                      <a:pt x="217" y="1"/>
                      <a:pt x="4" y="200"/>
                      <a:pt x="1" y="459"/>
                    </a:cubicBezTo>
                    <a:lnTo>
                      <a:pt x="1" y="459"/>
                    </a:lnTo>
                    <a:cubicBezTo>
                      <a:pt x="4" y="738"/>
                      <a:pt x="227" y="920"/>
                      <a:pt x="463" y="920"/>
                    </a:cubicBezTo>
                    <a:cubicBezTo>
                      <a:pt x="575" y="920"/>
                      <a:pt x="691" y="878"/>
                      <a:pt x="787" y="786"/>
                    </a:cubicBezTo>
                    <a:cubicBezTo>
                      <a:pt x="1084" y="501"/>
                      <a:pt x="882" y="1"/>
                      <a:pt x="46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2" name="Google Shape;1292;p2"/>
              <p:cNvSpPr/>
              <p:nvPr/>
            </p:nvSpPr>
            <p:spPr>
              <a:xfrm>
                <a:off x="3861175" y="1753600"/>
                <a:ext cx="27125" cy="23025"/>
              </a:xfrm>
              <a:custGeom>
                <a:avLst/>
                <a:gdLst/>
                <a:ahLst/>
                <a:cxnLst/>
                <a:rect l="l" t="t" r="r" b="b"/>
                <a:pathLst>
                  <a:path w="1085" h="921" extrusionOk="0">
                    <a:moveTo>
                      <a:pt x="445" y="1"/>
                    </a:moveTo>
                    <a:cubicBezTo>
                      <a:pt x="204" y="1"/>
                      <a:pt x="1" y="210"/>
                      <a:pt x="1" y="454"/>
                    </a:cubicBezTo>
                    <a:cubicBezTo>
                      <a:pt x="1" y="736"/>
                      <a:pt x="231" y="920"/>
                      <a:pt x="468" y="920"/>
                    </a:cubicBezTo>
                    <a:cubicBezTo>
                      <a:pt x="581" y="920"/>
                      <a:pt x="695" y="879"/>
                      <a:pt x="787" y="787"/>
                    </a:cubicBezTo>
                    <a:cubicBezTo>
                      <a:pt x="1084" y="489"/>
                      <a:pt x="870" y="1"/>
                      <a:pt x="465" y="1"/>
                    </a:cubicBezTo>
                    <a:cubicBezTo>
                      <a:pt x="459" y="1"/>
                      <a:pt x="452" y="1"/>
                      <a:pt x="44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3" name="Google Shape;1293;p2"/>
              <p:cNvSpPr/>
              <p:nvPr/>
            </p:nvSpPr>
            <p:spPr>
              <a:xfrm>
                <a:off x="3861175" y="1684575"/>
                <a:ext cx="27125" cy="23000"/>
              </a:xfrm>
              <a:custGeom>
                <a:avLst/>
                <a:gdLst/>
                <a:ahLst/>
                <a:cxnLst/>
                <a:rect l="l" t="t" r="r" b="b"/>
                <a:pathLst>
                  <a:path w="1085" h="920" extrusionOk="0">
                    <a:moveTo>
                      <a:pt x="465" y="0"/>
                    </a:moveTo>
                    <a:cubicBezTo>
                      <a:pt x="215" y="0"/>
                      <a:pt x="1" y="202"/>
                      <a:pt x="1" y="452"/>
                    </a:cubicBezTo>
                    <a:cubicBezTo>
                      <a:pt x="1" y="735"/>
                      <a:pt x="225" y="919"/>
                      <a:pt x="463" y="919"/>
                    </a:cubicBezTo>
                    <a:cubicBezTo>
                      <a:pt x="575" y="919"/>
                      <a:pt x="691" y="878"/>
                      <a:pt x="787" y="786"/>
                    </a:cubicBezTo>
                    <a:cubicBezTo>
                      <a:pt x="1084" y="500"/>
                      <a:pt x="882" y="0"/>
                      <a:pt x="46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4" name="Google Shape;1294;p2"/>
              <p:cNvSpPr/>
              <p:nvPr/>
            </p:nvSpPr>
            <p:spPr>
              <a:xfrm>
                <a:off x="3861175" y="1615200"/>
                <a:ext cx="27125" cy="23300"/>
              </a:xfrm>
              <a:custGeom>
                <a:avLst/>
                <a:gdLst/>
                <a:ahLst/>
                <a:cxnLst/>
                <a:rect l="l" t="t" r="r" b="b"/>
                <a:pathLst>
                  <a:path w="1085" h="932" extrusionOk="0">
                    <a:moveTo>
                      <a:pt x="465" y="1"/>
                    </a:moveTo>
                    <a:cubicBezTo>
                      <a:pt x="203" y="1"/>
                      <a:pt x="1" y="215"/>
                      <a:pt x="1" y="465"/>
                    </a:cubicBezTo>
                    <a:cubicBezTo>
                      <a:pt x="1" y="748"/>
                      <a:pt x="231" y="932"/>
                      <a:pt x="468" y="932"/>
                    </a:cubicBezTo>
                    <a:cubicBezTo>
                      <a:pt x="581" y="932"/>
                      <a:pt x="695" y="891"/>
                      <a:pt x="787" y="799"/>
                    </a:cubicBezTo>
                    <a:cubicBezTo>
                      <a:pt x="1084" y="501"/>
                      <a:pt x="870" y="1"/>
                      <a:pt x="46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5" name="Google Shape;1295;p2"/>
              <p:cNvSpPr/>
              <p:nvPr/>
            </p:nvSpPr>
            <p:spPr>
              <a:xfrm>
                <a:off x="3861175" y="1546150"/>
                <a:ext cx="27125" cy="23225"/>
              </a:xfrm>
              <a:custGeom>
                <a:avLst/>
                <a:gdLst/>
                <a:ahLst/>
                <a:cxnLst/>
                <a:rect l="l" t="t" r="r" b="b"/>
                <a:pathLst>
                  <a:path w="1085" h="929" extrusionOk="0">
                    <a:moveTo>
                      <a:pt x="465" y="1"/>
                    </a:moveTo>
                    <a:cubicBezTo>
                      <a:pt x="215" y="1"/>
                      <a:pt x="1" y="203"/>
                      <a:pt x="1" y="465"/>
                    </a:cubicBezTo>
                    <a:cubicBezTo>
                      <a:pt x="1" y="745"/>
                      <a:pt x="226" y="928"/>
                      <a:pt x="461" y="928"/>
                    </a:cubicBezTo>
                    <a:cubicBezTo>
                      <a:pt x="576" y="928"/>
                      <a:pt x="693" y="884"/>
                      <a:pt x="787" y="786"/>
                    </a:cubicBezTo>
                    <a:cubicBezTo>
                      <a:pt x="1084" y="501"/>
                      <a:pt x="870" y="1"/>
                      <a:pt x="46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6" name="Google Shape;1296;p2"/>
              <p:cNvSpPr/>
              <p:nvPr/>
            </p:nvSpPr>
            <p:spPr>
              <a:xfrm>
                <a:off x="3861175" y="1477375"/>
                <a:ext cx="27125" cy="22950"/>
              </a:xfrm>
              <a:custGeom>
                <a:avLst/>
                <a:gdLst/>
                <a:ahLst/>
                <a:cxnLst/>
                <a:rect l="l" t="t" r="r" b="b"/>
                <a:pathLst>
                  <a:path w="1085" h="918" extrusionOk="0">
                    <a:moveTo>
                      <a:pt x="445" y="1"/>
                    </a:moveTo>
                    <a:cubicBezTo>
                      <a:pt x="204" y="1"/>
                      <a:pt x="1" y="210"/>
                      <a:pt x="1" y="454"/>
                    </a:cubicBezTo>
                    <a:cubicBezTo>
                      <a:pt x="1" y="730"/>
                      <a:pt x="229" y="918"/>
                      <a:pt x="468" y="918"/>
                    </a:cubicBezTo>
                    <a:cubicBezTo>
                      <a:pt x="579" y="918"/>
                      <a:pt x="692" y="878"/>
                      <a:pt x="787" y="787"/>
                    </a:cubicBezTo>
                    <a:cubicBezTo>
                      <a:pt x="1084" y="501"/>
                      <a:pt x="882" y="1"/>
                      <a:pt x="465" y="1"/>
                    </a:cubicBezTo>
                    <a:cubicBezTo>
                      <a:pt x="459" y="1"/>
                      <a:pt x="452" y="1"/>
                      <a:pt x="44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7" name="Google Shape;1297;p2"/>
              <p:cNvSpPr/>
              <p:nvPr/>
            </p:nvSpPr>
            <p:spPr>
              <a:xfrm>
                <a:off x="3861175" y="1408050"/>
                <a:ext cx="27125" cy="23200"/>
              </a:xfrm>
              <a:custGeom>
                <a:avLst/>
                <a:gdLst/>
                <a:ahLst/>
                <a:cxnLst/>
                <a:rect l="l" t="t" r="r" b="b"/>
                <a:pathLst>
                  <a:path w="1085" h="928" extrusionOk="0">
                    <a:moveTo>
                      <a:pt x="465" y="0"/>
                    </a:moveTo>
                    <a:cubicBezTo>
                      <a:pt x="215" y="0"/>
                      <a:pt x="1" y="203"/>
                      <a:pt x="1" y="453"/>
                    </a:cubicBezTo>
                    <a:lnTo>
                      <a:pt x="1" y="464"/>
                    </a:lnTo>
                    <a:cubicBezTo>
                      <a:pt x="1" y="744"/>
                      <a:pt x="226" y="928"/>
                      <a:pt x="461" y="928"/>
                    </a:cubicBezTo>
                    <a:cubicBezTo>
                      <a:pt x="576" y="928"/>
                      <a:pt x="693" y="884"/>
                      <a:pt x="787" y="786"/>
                    </a:cubicBezTo>
                    <a:cubicBezTo>
                      <a:pt x="1084" y="500"/>
                      <a:pt x="870" y="0"/>
                      <a:pt x="46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8" name="Google Shape;1298;p2"/>
              <p:cNvSpPr/>
              <p:nvPr/>
            </p:nvSpPr>
            <p:spPr>
              <a:xfrm>
                <a:off x="3860725" y="1341375"/>
                <a:ext cx="25775" cy="21775"/>
              </a:xfrm>
              <a:custGeom>
                <a:avLst/>
                <a:gdLst/>
                <a:ahLst/>
                <a:cxnLst/>
                <a:rect l="l" t="t" r="r" b="b"/>
                <a:pathLst>
                  <a:path w="1031" h="871" extrusionOk="0">
                    <a:moveTo>
                      <a:pt x="686" y="0"/>
                    </a:moveTo>
                    <a:lnTo>
                      <a:pt x="483" y="24"/>
                    </a:lnTo>
                    <a:lnTo>
                      <a:pt x="174" y="60"/>
                    </a:lnTo>
                    <a:cubicBezTo>
                      <a:pt x="78" y="143"/>
                      <a:pt x="19" y="262"/>
                      <a:pt x="19" y="381"/>
                    </a:cubicBezTo>
                    <a:cubicBezTo>
                      <a:pt x="1" y="664"/>
                      <a:pt x="228" y="870"/>
                      <a:pt x="479" y="870"/>
                    </a:cubicBezTo>
                    <a:cubicBezTo>
                      <a:pt x="556" y="870"/>
                      <a:pt x="635" y="851"/>
                      <a:pt x="709" y="810"/>
                    </a:cubicBezTo>
                    <a:cubicBezTo>
                      <a:pt x="1031" y="631"/>
                      <a:pt x="1019" y="167"/>
                      <a:pt x="686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9" name="Google Shape;1299;p2"/>
              <p:cNvSpPr/>
              <p:nvPr/>
            </p:nvSpPr>
            <p:spPr>
              <a:xfrm>
                <a:off x="3826350" y="2548350"/>
                <a:ext cx="27125" cy="23150"/>
              </a:xfrm>
              <a:custGeom>
                <a:avLst/>
                <a:gdLst/>
                <a:ahLst/>
                <a:cxnLst/>
                <a:rect l="l" t="t" r="r" b="b"/>
                <a:pathLst>
                  <a:path w="1085" h="926" extrusionOk="0">
                    <a:moveTo>
                      <a:pt x="465" y="1"/>
                    </a:moveTo>
                    <a:cubicBezTo>
                      <a:pt x="215" y="1"/>
                      <a:pt x="1" y="203"/>
                      <a:pt x="1" y="465"/>
                    </a:cubicBezTo>
                    <a:cubicBezTo>
                      <a:pt x="1" y="739"/>
                      <a:pt x="230" y="926"/>
                      <a:pt x="470" y="926"/>
                    </a:cubicBezTo>
                    <a:cubicBezTo>
                      <a:pt x="585" y="926"/>
                      <a:pt x="702" y="883"/>
                      <a:pt x="799" y="787"/>
                    </a:cubicBezTo>
                    <a:cubicBezTo>
                      <a:pt x="1084" y="501"/>
                      <a:pt x="882" y="1"/>
                      <a:pt x="46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0" name="Google Shape;1300;p2"/>
              <p:cNvSpPr/>
              <p:nvPr/>
            </p:nvSpPr>
            <p:spPr>
              <a:xfrm>
                <a:off x="3826350" y="2479300"/>
                <a:ext cx="27125" cy="23150"/>
              </a:xfrm>
              <a:custGeom>
                <a:avLst/>
                <a:gdLst/>
                <a:ahLst/>
                <a:cxnLst/>
                <a:rect l="l" t="t" r="r" b="b"/>
                <a:pathLst>
                  <a:path w="1085" h="926" extrusionOk="0">
                    <a:moveTo>
                      <a:pt x="465" y="1"/>
                    </a:moveTo>
                    <a:cubicBezTo>
                      <a:pt x="215" y="1"/>
                      <a:pt x="13" y="191"/>
                      <a:pt x="1" y="453"/>
                    </a:cubicBezTo>
                    <a:lnTo>
                      <a:pt x="1" y="465"/>
                    </a:lnTo>
                    <a:cubicBezTo>
                      <a:pt x="1" y="739"/>
                      <a:pt x="230" y="925"/>
                      <a:pt x="470" y="925"/>
                    </a:cubicBezTo>
                    <a:cubicBezTo>
                      <a:pt x="585" y="925"/>
                      <a:pt x="702" y="883"/>
                      <a:pt x="799" y="786"/>
                    </a:cubicBezTo>
                    <a:cubicBezTo>
                      <a:pt x="1084" y="501"/>
                      <a:pt x="882" y="1"/>
                      <a:pt x="46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1" name="Google Shape;1301;p2"/>
              <p:cNvSpPr/>
              <p:nvPr/>
            </p:nvSpPr>
            <p:spPr>
              <a:xfrm>
                <a:off x="3825725" y="2411150"/>
                <a:ext cx="23875" cy="23200"/>
              </a:xfrm>
              <a:custGeom>
                <a:avLst/>
                <a:gdLst/>
                <a:ahLst/>
                <a:cxnLst/>
                <a:rect l="l" t="t" r="r" b="b"/>
                <a:pathLst>
                  <a:path w="955" h="928" extrusionOk="0">
                    <a:moveTo>
                      <a:pt x="490" y="0"/>
                    </a:moveTo>
                    <a:cubicBezTo>
                      <a:pt x="270" y="0"/>
                      <a:pt x="50" y="143"/>
                      <a:pt x="26" y="429"/>
                    </a:cubicBezTo>
                    <a:cubicBezTo>
                      <a:pt x="0" y="753"/>
                      <a:pt x="250" y="928"/>
                      <a:pt x="497" y="928"/>
                    </a:cubicBezTo>
                    <a:cubicBezTo>
                      <a:pt x="713" y="928"/>
                      <a:pt x="927" y="795"/>
                      <a:pt x="955" y="512"/>
                    </a:cubicBezTo>
                    <a:cubicBezTo>
                      <a:pt x="955" y="476"/>
                      <a:pt x="955" y="453"/>
                      <a:pt x="955" y="429"/>
                    </a:cubicBezTo>
                    <a:cubicBezTo>
                      <a:pt x="931" y="143"/>
                      <a:pt x="710" y="0"/>
                      <a:pt x="49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2" name="Google Shape;1302;p2"/>
              <p:cNvSpPr/>
              <p:nvPr/>
            </p:nvSpPr>
            <p:spPr>
              <a:xfrm>
                <a:off x="3826350" y="2341200"/>
                <a:ext cx="27125" cy="23000"/>
              </a:xfrm>
              <a:custGeom>
                <a:avLst/>
                <a:gdLst/>
                <a:ahLst/>
                <a:cxnLst/>
                <a:rect l="l" t="t" r="r" b="b"/>
                <a:pathLst>
                  <a:path w="1085" h="920" extrusionOk="0">
                    <a:moveTo>
                      <a:pt x="465" y="0"/>
                    </a:moveTo>
                    <a:cubicBezTo>
                      <a:pt x="215" y="0"/>
                      <a:pt x="1" y="203"/>
                      <a:pt x="1" y="465"/>
                    </a:cubicBezTo>
                    <a:cubicBezTo>
                      <a:pt x="1" y="738"/>
                      <a:pt x="230" y="920"/>
                      <a:pt x="470" y="920"/>
                    </a:cubicBezTo>
                    <a:cubicBezTo>
                      <a:pt x="585" y="920"/>
                      <a:pt x="702" y="878"/>
                      <a:pt x="799" y="786"/>
                    </a:cubicBezTo>
                    <a:cubicBezTo>
                      <a:pt x="1084" y="500"/>
                      <a:pt x="882" y="0"/>
                      <a:pt x="46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3" name="Google Shape;1303;p2"/>
              <p:cNvSpPr/>
              <p:nvPr/>
            </p:nvSpPr>
            <p:spPr>
              <a:xfrm>
                <a:off x="3826350" y="2272125"/>
                <a:ext cx="27125" cy="23025"/>
              </a:xfrm>
              <a:custGeom>
                <a:avLst/>
                <a:gdLst/>
                <a:ahLst/>
                <a:cxnLst/>
                <a:rect l="l" t="t" r="r" b="b"/>
                <a:pathLst>
                  <a:path w="1085" h="921" extrusionOk="0">
                    <a:moveTo>
                      <a:pt x="444" y="0"/>
                    </a:moveTo>
                    <a:cubicBezTo>
                      <a:pt x="204" y="0"/>
                      <a:pt x="12" y="198"/>
                      <a:pt x="1" y="441"/>
                    </a:cubicBezTo>
                    <a:lnTo>
                      <a:pt x="1" y="453"/>
                    </a:lnTo>
                    <a:lnTo>
                      <a:pt x="1" y="465"/>
                    </a:lnTo>
                    <a:cubicBezTo>
                      <a:pt x="1" y="739"/>
                      <a:pt x="230" y="920"/>
                      <a:pt x="470" y="920"/>
                    </a:cubicBezTo>
                    <a:cubicBezTo>
                      <a:pt x="585" y="920"/>
                      <a:pt x="702" y="879"/>
                      <a:pt x="799" y="787"/>
                    </a:cubicBezTo>
                    <a:cubicBezTo>
                      <a:pt x="1084" y="501"/>
                      <a:pt x="882" y="1"/>
                      <a:pt x="465" y="1"/>
                    </a:cubicBezTo>
                    <a:cubicBezTo>
                      <a:pt x="458" y="1"/>
                      <a:pt x="451" y="0"/>
                      <a:pt x="444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4" name="Google Shape;1304;p2"/>
              <p:cNvSpPr/>
              <p:nvPr/>
            </p:nvSpPr>
            <p:spPr>
              <a:xfrm>
                <a:off x="3825725" y="2203900"/>
                <a:ext cx="23875" cy="23275"/>
              </a:xfrm>
              <a:custGeom>
                <a:avLst/>
                <a:gdLst/>
                <a:ahLst/>
                <a:cxnLst/>
                <a:rect l="l" t="t" r="r" b="b"/>
                <a:pathLst>
                  <a:path w="955" h="931" extrusionOk="0">
                    <a:moveTo>
                      <a:pt x="490" y="0"/>
                    </a:moveTo>
                    <a:cubicBezTo>
                      <a:pt x="270" y="0"/>
                      <a:pt x="50" y="140"/>
                      <a:pt x="26" y="420"/>
                    </a:cubicBezTo>
                    <a:cubicBezTo>
                      <a:pt x="0" y="752"/>
                      <a:pt x="252" y="930"/>
                      <a:pt x="500" y="930"/>
                    </a:cubicBezTo>
                    <a:cubicBezTo>
                      <a:pt x="715" y="930"/>
                      <a:pt x="927" y="797"/>
                      <a:pt x="955" y="515"/>
                    </a:cubicBezTo>
                    <a:cubicBezTo>
                      <a:pt x="955" y="480"/>
                      <a:pt x="955" y="456"/>
                      <a:pt x="955" y="420"/>
                    </a:cubicBezTo>
                    <a:cubicBezTo>
                      <a:pt x="931" y="140"/>
                      <a:pt x="710" y="0"/>
                      <a:pt x="49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5" name="Google Shape;1305;p2"/>
              <p:cNvSpPr/>
              <p:nvPr/>
            </p:nvSpPr>
            <p:spPr>
              <a:xfrm>
                <a:off x="3826350" y="2134000"/>
                <a:ext cx="27125" cy="23025"/>
              </a:xfrm>
              <a:custGeom>
                <a:avLst/>
                <a:gdLst/>
                <a:ahLst/>
                <a:cxnLst/>
                <a:rect l="l" t="t" r="r" b="b"/>
                <a:pathLst>
                  <a:path w="1085" h="921" extrusionOk="0">
                    <a:moveTo>
                      <a:pt x="444" y="1"/>
                    </a:moveTo>
                    <a:cubicBezTo>
                      <a:pt x="204" y="1"/>
                      <a:pt x="12" y="199"/>
                      <a:pt x="1" y="442"/>
                    </a:cubicBezTo>
                    <a:lnTo>
                      <a:pt x="1" y="454"/>
                    </a:lnTo>
                    <a:cubicBezTo>
                      <a:pt x="1" y="737"/>
                      <a:pt x="231" y="921"/>
                      <a:pt x="472" y="921"/>
                    </a:cubicBezTo>
                    <a:cubicBezTo>
                      <a:pt x="586" y="921"/>
                      <a:pt x="703" y="879"/>
                      <a:pt x="799" y="787"/>
                    </a:cubicBezTo>
                    <a:cubicBezTo>
                      <a:pt x="1084" y="490"/>
                      <a:pt x="882" y="1"/>
                      <a:pt x="465" y="1"/>
                    </a:cubicBezTo>
                    <a:cubicBezTo>
                      <a:pt x="458" y="1"/>
                      <a:pt x="451" y="1"/>
                      <a:pt x="444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6" name="Google Shape;1306;p2"/>
              <p:cNvSpPr/>
              <p:nvPr/>
            </p:nvSpPr>
            <p:spPr>
              <a:xfrm>
                <a:off x="3826350" y="2064950"/>
                <a:ext cx="27125" cy="23025"/>
              </a:xfrm>
              <a:custGeom>
                <a:avLst/>
                <a:gdLst/>
                <a:ahLst/>
                <a:cxnLst/>
                <a:rect l="l" t="t" r="r" b="b"/>
                <a:pathLst>
                  <a:path w="1085" h="921" extrusionOk="0">
                    <a:moveTo>
                      <a:pt x="455" y="1"/>
                    </a:moveTo>
                    <a:cubicBezTo>
                      <a:pt x="204" y="1"/>
                      <a:pt x="13" y="199"/>
                      <a:pt x="13" y="442"/>
                    </a:cubicBezTo>
                    <a:lnTo>
                      <a:pt x="1" y="454"/>
                    </a:lnTo>
                    <a:cubicBezTo>
                      <a:pt x="1" y="736"/>
                      <a:pt x="231" y="920"/>
                      <a:pt x="468" y="920"/>
                    </a:cubicBezTo>
                    <a:cubicBezTo>
                      <a:pt x="581" y="920"/>
                      <a:pt x="695" y="879"/>
                      <a:pt x="787" y="787"/>
                    </a:cubicBezTo>
                    <a:cubicBezTo>
                      <a:pt x="1084" y="501"/>
                      <a:pt x="882" y="1"/>
                      <a:pt x="477" y="1"/>
                    </a:cubicBezTo>
                    <a:cubicBezTo>
                      <a:pt x="470" y="1"/>
                      <a:pt x="462" y="1"/>
                      <a:pt x="45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7" name="Google Shape;1307;p2"/>
              <p:cNvSpPr/>
              <p:nvPr/>
            </p:nvSpPr>
            <p:spPr>
              <a:xfrm>
                <a:off x="3826350" y="1995625"/>
                <a:ext cx="27125" cy="23300"/>
              </a:xfrm>
              <a:custGeom>
                <a:avLst/>
                <a:gdLst/>
                <a:ahLst/>
                <a:cxnLst/>
                <a:rect l="l" t="t" r="r" b="b"/>
                <a:pathLst>
                  <a:path w="1085" h="932" extrusionOk="0">
                    <a:moveTo>
                      <a:pt x="465" y="0"/>
                    </a:moveTo>
                    <a:cubicBezTo>
                      <a:pt x="215" y="0"/>
                      <a:pt x="1" y="214"/>
                      <a:pt x="1" y="464"/>
                    </a:cubicBezTo>
                    <a:cubicBezTo>
                      <a:pt x="1" y="747"/>
                      <a:pt x="231" y="931"/>
                      <a:pt x="472" y="931"/>
                    </a:cubicBezTo>
                    <a:cubicBezTo>
                      <a:pt x="586" y="931"/>
                      <a:pt x="703" y="890"/>
                      <a:pt x="799" y="798"/>
                    </a:cubicBezTo>
                    <a:cubicBezTo>
                      <a:pt x="1084" y="500"/>
                      <a:pt x="882" y="0"/>
                      <a:pt x="46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8" name="Google Shape;1308;p2"/>
              <p:cNvSpPr/>
              <p:nvPr/>
            </p:nvSpPr>
            <p:spPr>
              <a:xfrm>
                <a:off x="3826350" y="1926550"/>
                <a:ext cx="27125" cy="23300"/>
              </a:xfrm>
              <a:custGeom>
                <a:avLst/>
                <a:gdLst/>
                <a:ahLst/>
                <a:cxnLst/>
                <a:rect l="l" t="t" r="r" b="b"/>
                <a:pathLst>
                  <a:path w="1085" h="932" extrusionOk="0">
                    <a:moveTo>
                      <a:pt x="465" y="1"/>
                    </a:moveTo>
                    <a:cubicBezTo>
                      <a:pt x="215" y="1"/>
                      <a:pt x="13" y="203"/>
                      <a:pt x="1" y="453"/>
                    </a:cubicBezTo>
                    <a:lnTo>
                      <a:pt x="1" y="465"/>
                    </a:lnTo>
                    <a:cubicBezTo>
                      <a:pt x="1" y="748"/>
                      <a:pt x="231" y="932"/>
                      <a:pt x="472" y="932"/>
                    </a:cubicBezTo>
                    <a:cubicBezTo>
                      <a:pt x="586" y="932"/>
                      <a:pt x="703" y="890"/>
                      <a:pt x="799" y="799"/>
                    </a:cubicBezTo>
                    <a:cubicBezTo>
                      <a:pt x="1084" y="501"/>
                      <a:pt x="882" y="1"/>
                      <a:pt x="46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9" name="Google Shape;1309;p2"/>
              <p:cNvSpPr/>
              <p:nvPr/>
            </p:nvSpPr>
            <p:spPr>
              <a:xfrm>
                <a:off x="3825725" y="1858400"/>
                <a:ext cx="23875" cy="23225"/>
              </a:xfrm>
              <a:custGeom>
                <a:avLst/>
                <a:gdLst/>
                <a:ahLst/>
                <a:cxnLst/>
                <a:rect l="l" t="t" r="r" b="b"/>
                <a:pathLst>
                  <a:path w="955" h="929" extrusionOk="0">
                    <a:moveTo>
                      <a:pt x="490" y="0"/>
                    </a:moveTo>
                    <a:cubicBezTo>
                      <a:pt x="270" y="0"/>
                      <a:pt x="50" y="143"/>
                      <a:pt x="26" y="429"/>
                    </a:cubicBezTo>
                    <a:cubicBezTo>
                      <a:pt x="0" y="753"/>
                      <a:pt x="250" y="928"/>
                      <a:pt x="497" y="928"/>
                    </a:cubicBezTo>
                    <a:cubicBezTo>
                      <a:pt x="713" y="928"/>
                      <a:pt x="927" y="795"/>
                      <a:pt x="955" y="512"/>
                    </a:cubicBezTo>
                    <a:cubicBezTo>
                      <a:pt x="955" y="488"/>
                      <a:pt x="955" y="453"/>
                      <a:pt x="955" y="429"/>
                    </a:cubicBezTo>
                    <a:cubicBezTo>
                      <a:pt x="931" y="143"/>
                      <a:pt x="710" y="0"/>
                      <a:pt x="49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0" name="Google Shape;1310;p2"/>
              <p:cNvSpPr/>
              <p:nvPr/>
            </p:nvSpPr>
            <p:spPr>
              <a:xfrm>
                <a:off x="3826350" y="1788450"/>
                <a:ext cx="27125" cy="23200"/>
              </a:xfrm>
              <a:custGeom>
                <a:avLst/>
                <a:gdLst/>
                <a:ahLst/>
                <a:cxnLst/>
                <a:rect l="l" t="t" r="r" b="b"/>
                <a:pathLst>
                  <a:path w="1085" h="928" extrusionOk="0">
                    <a:moveTo>
                      <a:pt x="465" y="0"/>
                    </a:moveTo>
                    <a:cubicBezTo>
                      <a:pt x="215" y="0"/>
                      <a:pt x="1" y="215"/>
                      <a:pt x="1" y="465"/>
                    </a:cubicBezTo>
                    <a:cubicBezTo>
                      <a:pt x="1" y="744"/>
                      <a:pt x="226" y="928"/>
                      <a:pt x="465" y="928"/>
                    </a:cubicBezTo>
                    <a:cubicBezTo>
                      <a:pt x="581" y="928"/>
                      <a:pt x="701" y="884"/>
                      <a:pt x="799" y="786"/>
                    </a:cubicBezTo>
                    <a:cubicBezTo>
                      <a:pt x="1084" y="500"/>
                      <a:pt x="882" y="0"/>
                      <a:pt x="46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1" name="Google Shape;1311;p2"/>
              <p:cNvSpPr/>
              <p:nvPr/>
            </p:nvSpPr>
            <p:spPr>
              <a:xfrm>
                <a:off x="3826350" y="1719400"/>
                <a:ext cx="27125" cy="23200"/>
              </a:xfrm>
              <a:custGeom>
                <a:avLst/>
                <a:gdLst/>
                <a:ahLst/>
                <a:cxnLst/>
                <a:rect l="l" t="t" r="r" b="b"/>
                <a:pathLst>
                  <a:path w="1085" h="928" extrusionOk="0">
                    <a:moveTo>
                      <a:pt x="465" y="0"/>
                    </a:moveTo>
                    <a:cubicBezTo>
                      <a:pt x="215" y="0"/>
                      <a:pt x="13" y="202"/>
                      <a:pt x="1" y="452"/>
                    </a:cubicBezTo>
                    <a:lnTo>
                      <a:pt x="1" y="464"/>
                    </a:lnTo>
                    <a:cubicBezTo>
                      <a:pt x="1" y="744"/>
                      <a:pt x="226" y="927"/>
                      <a:pt x="465" y="927"/>
                    </a:cubicBezTo>
                    <a:cubicBezTo>
                      <a:pt x="581" y="927"/>
                      <a:pt x="701" y="884"/>
                      <a:pt x="799" y="786"/>
                    </a:cubicBezTo>
                    <a:cubicBezTo>
                      <a:pt x="1084" y="500"/>
                      <a:pt x="882" y="0"/>
                      <a:pt x="46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2" name="Google Shape;1312;p2"/>
              <p:cNvSpPr/>
              <p:nvPr/>
            </p:nvSpPr>
            <p:spPr>
              <a:xfrm>
                <a:off x="3825725" y="1651225"/>
                <a:ext cx="23875" cy="23225"/>
              </a:xfrm>
              <a:custGeom>
                <a:avLst/>
                <a:gdLst/>
                <a:ahLst/>
                <a:cxnLst/>
                <a:rect l="l" t="t" r="r" b="b"/>
                <a:pathLst>
                  <a:path w="955" h="929" extrusionOk="0">
                    <a:moveTo>
                      <a:pt x="490" y="1"/>
                    </a:moveTo>
                    <a:cubicBezTo>
                      <a:pt x="270" y="1"/>
                      <a:pt x="50" y="143"/>
                      <a:pt x="26" y="429"/>
                    </a:cubicBezTo>
                    <a:cubicBezTo>
                      <a:pt x="0" y="754"/>
                      <a:pt x="250" y="928"/>
                      <a:pt x="497" y="928"/>
                    </a:cubicBezTo>
                    <a:cubicBezTo>
                      <a:pt x="713" y="928"/>
                      <a:pt x="927" y="795"/>
                      <a:pt x="955" y="512"/>
                    </a:cubicBezTo>
                    <a:cubicBezTo>
                      <a:pt x="955" y="489"/>
                      <a:pt x="955" y="453"/>
                      <a:pt x="955" y="429"/>
                    </a:cubicBezTo>
                    <a:cubicBezTo>
                      <a:pt x="931" y="143"/>
                      <a:pt x="710" y="1"/>
                      <a:pt x="49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3" name="Google Shape;1313;p2"/>
              <p:cNvSpPr/>
              <p:nvPr/>
            </p:nvSpPr>
            <p:spPr>
              <a:xfrm>
                <a:off x="3826350" y="1581275"/>
                <a:ext cx="27125" cy="23150"/>
              </a:xfrm>
              <a:custGeom>
                <a:avLst/>
                <a:gdLst/>
                <a:ahLst/>
                <a:cxnLst/>
                <a:rect l="l" t="t" r="r" b="b"/>
                <a:pathLst>
                  <a:path w="1085" h="926" extrusionOk="0">
                    <a:moveTo>
                      <a:pt x="465" y="1"/>
                    </a:moveTo>
                    <a:cubicBezTo>
                      <a:pt x="215" y="1"/>
                      <a:pt x="13" y="191"/>
                      <a:pt x="1" y="453"/>
                    </a:cubicBezTo>
                    <a:lnTo>
                      <a:pt x="1" y="465"/>
                    </a:lnTo>
                    <a:cubicBezTo>
                      <a:pt x="1" y="739"/>
                      <a:pt x="230" y="925"/>
                      <a:pt x="470" y="925"/>
                    </a:cubicBezTo>
                    <a:cubicBezTo>
                      <a:pt x="585" y="925"/>
                      <a:pt x="702" y="883"/>
                      <a:pt x="799" y="786"/>
                    </a:cubicBezTo>
                    <a:cubicBezTo>
                      <a:pt x="1084" y="501"/>
                      <a:pt x="882" y="1"/>
                      <a:pt x="46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4" name="Google Shape;1314;p2"/>
              <p:cNvSpPr/>
              <p:nvPr/>
            </p:nvSpPr>
            <p:spPr>
              <a:xfrm>
                <a:off x="3825725" y="1513125"/>
                <a:ext cx="23875" cy="23325"/>
              </a:xfrm>
              <a:custGeom>
                <a:avLst/>
                <a:gdLst/>
                <a:ahLst/>
                <a:cxnLst/>
                <a:rect l="l" t="t" r="r" b="b"/>
                <a:pathLst>
                  <a:path w="955" h="933" extrusionOk="0">
                    <a:moveTo>
                      <a:pt x="490" y="0"/>
                    </a:moveTo>
                    <a:cubicBezTo>
                      <a:pt x="270" y="0"/>
                      <a:pt x="50" y="143"/>
                      <a:pt x="26" y="429"/>
                    </a:cubicBezTo>
                    <a:cubicBezTo>
                      <a:pt x="0" y="754"/>
                      <a:pt x="252" y="933"/>
                      <a:pt x="500" y="933"/>
                    </a:cubicBezTo>
                    <a:cubicBezTo>
                      <a:pt x="715" y="933"/>
                      <a:pt x="927" y="799"/>
                      <a:pt x="955" y="512"/>
                    </a:cubicBezTo>
                    <a:cubicBezTo>
                      <a:pt x="955" y="488"/>
                      <a:pt x="955" y="452"/>
                      <a:pt x="955" y="429"/>
                    </a:cubicBezTo>
                    <a:cubicBezTo>
                      <a:pt x="931" y="143"/>
                      <a:pt x="710" y="0"/>
                      <a:pt x="49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5" name="Google Shape;1315;p2"/>
              <p:cNvSpPr/>
              <p:nvPr/>
            </p:nvSpPr>
            <p:spPr>
              <a:xfrm>
                <a:off x="3826350" y="1443175"/>
                <a:ext cx="27125" cy="23000"/>
              </a:xfrm>
              <a:custGeom>
                <a:avLst/>
                <a:gdLst/>
                <a:ahLst/>
                <a:cxnLst/>
                <a:rect l="l" t="t" r="r" b="b"/>
                <a:pathLst>
                  <a:path w="1085" h="920" extrusionOk="0">
                    <a:moveTo>
                      <a:pt x="465" y="0"/>
                    </a:moveTo>
                    <a:cubicBezTo>
                      <a:pt x="215" y="0"/>
                      <a:pt x="1" y="202"/>
                      <a:pt x="1" y="453"/>
                    </a:cubicBezTo>
                    <a:lnTo>
                      <a:pt x="1" y="464"/>
                    </a:lnTo>
                    <a:cubicBezTo>
                      <a:pt x="1" y="738"/>
                      <a:pt x="230" y="920"/>
                      <a:pt x="470" y="920"/>
                    </a:cubicBezTo>
                    <a:cubicBezTo>
                      <a:pt x="585" y="920"/>
                      <a:pt x="702" y="878"/>
                      <a:pt x="799" y="786"/>
                    </a:cubicBezTo>
                    <a:cubicBezTo>
                      <a:pt x="1084" y="488"/>
                      <a:pt x="882" y="0"/>
                      <a:pt x="46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6" name="Google Shape;1316;p2"/>
              <p:cNvSpPr/>
              <p:nvPr/>
            </p:nvSpPr>
            <p:spPr>
              <a:xfrm>
                <a:off x="3826350" y="1374100"/>
                <a:ext cx="27125" cy="23025"/>
              </a:xfrm>
              <a:custGeom>
                <a:avLst/>
                <a:gdLst/>
                <a:ahLst/>
                <a:cxnLst/>
                <a:rect l="l" t="t" r="r" b="b"/>
                <a:pathLst>
                  <a:path w="1085" h="921" extrusionOk="0">
                    <a:moveTo>
                      <a:pt x="444" y="0"/>
                    </a:moveTo>
                    <a:cubicBezTo>
                      <a:pt x="204" y="0"/>
                      <a:pt x="12" y="198"/>
                      <a:pt x="1" y="441"/>
                    </a:cubicBezTo>
                    <a:lnTo>
                      <a:pt x="1" y="465"/>
                    </a:lnTo>
                    <a:cubicBezTo>
                      <a:pt x="1" y="739"/>
                      <a:pt x="230" y="920"/>
                      <a:pt x="470" y="920"/>
                    </a:cubicBezTo>
                    <a:cubicBezTo>
                      <a:pt x="585" y="920"/>
                      <a:pt x="702" y="879"/>
                      <a:pt x="799" y="787"/>
                    </a:cubicBezTo>
                    <a:cubicBezTo>
                      <a:pt x="1084" y="501"/>
                      <a:pt x="882" y="1"/>
                      <a:pt x="465" y="1"/>
                    </a:cubicBezTo>
                    <a:cubicBezTo>
                      <a:pt x="458" y="0"/>
                      <a:pt x="451" y="0"/>
                      <a:pt x="444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7" name="Google Shape;1317;p2"/>
              <p:cNvSpPr/>
              <p:nvPr/>
            </p:nvSpPr>
            <p:spPr>
              <a:xfrm>
                <a:off x="3826350" y="2617725"/>
                <a:ext cx="22050" cy="22325"/>
              </a:xfrm>
              <a:custGeom>
                <a:avLst/>
                <a:gdLst/>
                <a:ahLst/>
                <a:cxnLst/>
                <a:rect l="l" t="t" r="r" b="b"/>
                <a:pathLst>
                  <a:path w="882" h="893" extrusionOk="0">
                    <a:moveTo>
                      <a:pt x="468" y="0"/>
                    </a:moveTo>
                    <a:cubicBezTo>
                      <a:pt x="238" y="0"/>
                      <a:pt x="8" y="168"/>
                      <a:pt x="1" y="452"/>
                    </a:cubicBezTo>
                    <a:cubicBezTo>
                      <a:pt x="1" y="655"/>
                      <a:pt x="144" y="845"/>
                      <a:pt x="358" y="893"/>
                    </a:cubicBezTo>
                    <a:lnTo>
                      <a:pt x="882" y="274"/>
                    </a:lnTo>
                    <a:cubicBezTo>
                      <a:pt x="798" y="85"/>
                      <a:pt x="633" y="0"/>
                      <a:pt x="46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8" name="Google Shape;1318;p2"/>
              <p:cNvSpPr/>
              <p:nvPr/>
            </p:nvSpPr>
            <p:spPr>
              <a:xfrm>
                <a:off x="3792425" y="1349700"/>
                <a:ext cx="22650" cy="12025"/>
              </a:xfrm>
              <a:custGeom>
                <a:avLst/>
                <a:gdLst/>
                <a:ahLst/>
                <a:cxnLst/>
                <a:rect l="l" t="t" r="r" b="b"/>
                <a:pathLst>
                  <a:path w="906" h="481" extrusionOk="0">
                    <a:moveTo>
                      <a:pt x="905" y="1"/>
                    </a:moveTo>
                    <a:lnTo>
                      <a:pt x="477" y="48"/>
                    </a:lnTo>
                    <a:lnTo>
                      <a:pt x="441" y="48"/>
                    </a:lnTo>
                    <a:lnTo>
                      <a:pt x="1" y="108"/>
                    </a:lnTo>
                    <a:cubicBezTo>
                      <a:pt x="46" y="361"/>
                      <a:pt x="245" y="481"/>
                      <a:pt x="445" y="481"/>
                    </a:cubicBezTo>
                    <a:cubicBezTo>
                      <a:pt x="668" y="481"/>
                      <a:pt x="893" y="331"/>
                      <a:pt x="905" y="48"/>
                    </a:cubicBezTo>
                    <a:cubicBezTo>
                      <a:pt x="905" y="36"/>
                      <a:pt x="905" y="12"/>
                      <a:pt x="90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9" name="Google Shape;1319;p2"/>
              <p:cNvSpPr/>
              <p:nvPr/>
            </p:nvSpPr>
            <p:spPr>
              <a:xfrm>
                <a:off x="3791825" y="2650775"/>
                <a:ext cx="23875" cy="24125"/>
              </a:xfrm>
              <a:custGeom>
                <a:avLst/>
                <a:gdLst/>
                <a:ahLst/>
                <a:cxnLst/>
                <a:rect l="l" t="t" r="r" b="b"/>
                <a:pathLst>
                  <a:path w="955" h="965" extrusionOk="0">
                    <a:moveTo>
                      <a:pt x="458" y="0"/>
                    </a:moveTo>
                    <a:cubicBezTo>
                      <a:pt x="242" y="0"/>
                      <a:pt x="28" y="133"/>
                      <a:pt x="1" y="416"/>
                    </a:cubicBezTo>
                    <a:cubicBezTo>
                      <a:pt x="1" y="440"/>
                      <a:pt x="1" y="476"/>
                      <a:pt x="1" y="500"/>
                    </a:cubicBezTo>
                    <a:lnTo>
                      <a:pt x="1" y="512"/>
                    </a:lnTo>
                    <a:cubicBezTo>
                      <a:pt x="1" y="750"/>
                      <a:pt x="179" y="952"/>
                      <a:pt x="417" y="964"/>
                    </a:cubicBezTo>
                    <a:cubicBezTo>
                      <a:pt x="465" y="964"/>
                      <a:pt x="525" y="952"/>
                      <a:pt x="572" y="940"/>
                    </a:cubicBezTo>
                    <a:lnTo>
                      <a:pt x="929" y="524"/>
                    </a:lnTo>
                    <a:lnTo>
                      <a:pt x="929" y="500"/>
                    </a:lnTo>
                    <a:cubicBezTo>
                      <a:pt x="955" y="175"/>
                      <a:pt x="705" y="0"/>
                      <a:pt x="45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0" name="Google Shape;1320;p2"/>
              <p:cNvSpPr/>
              <p:nvPr/>
            </p:nvSpPr>
            <p:spPr>
              <a:xfrm>
                <a:off x="3791200" y="2583775"/>
                <a:ext cx="23875" cy="23225"/>
              </a:xfrm>
              <a:custGeom>
                <a:avLst/>
                <a:gdLst/>
                <a:ahLst/>
                <a:cxnLst/>
                <a:rect l="l" t="t" r="r" b="b"/>
                <a:pathLst>
                  <a:path w="955" h="929" extrusionOk="0">
                    <a:moveTo>
                      <a:pt x="490" y="1"/>
                    </a:moveTo>
                    <a:cubicBezTo>
                      <a:pt x="270" y="1"/>
                      <a:pt x="50" y="144"/>
                      <a:pt x="26" y="429"/>
                    </a:cubicBezTo>
                    <a:cubicBezTo>
                      <a:pt x="0" y="754"/>
                      <a:pt x="250" y="929"/>
                      <a:pt x="497" y="929"/>
                    </a:cubicBezTo>
                    <a:cubicBezTo>
                      <a:pt x="713" y="929"/>
                      <a:pt x="927" y="796"/>
                      <a:pt x="954" y="513"/>
                    </a:cubicBezTo>
                    <a:cubicBezTo>
                      <a:pt x="954" y="489"/>
                      <a:pt x="954" y="453"/>
                      <a:pt x="954" y="429"/>
                    </a:cubicBezTo>
                    <a:cubicBezTo>
                      <a:pt x="931" y="144"/>
                      <a:pt x="710" y="1"/>
                      <a:pt x="49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1" name="Google Shape;1321;p2"/>
              <p:cNvSpPr/>
              <p:nvPr/>
            </p:nvSpPr>
            <p:spPr>
              <a:xfrm>
                <a:off x="3791825" y="2513825"/>
                <a:ext cx="27125" cy="23225"/>
              </a:xfrm>
              <a:custGeom>
                <a:avLst/>
                <a:gdLst/>
                <a:ahLst/>
                <a:cxnLst/>
                <a:rect l="l" t="t" r="r" b="b"/>
                <a:pathLst>
                  <a:path w="1085" h="929" extrusionOk="0">
                    <a:moveTo>
                      <a:pt x="465" y="1"/>
                    </a:moveTo>
                    <a:cubicBezTo>
                      <a:pt x="215" y="1"/>
                      <a:pt x="1" y="203"/>
                      <a:pt x="1" y="465"/>
                    </a:cubicBezTo>
                    <a:cubicBezTo>
                      <a:pt x="1" y="745"/>
                      <a:pt x="226" y="928"/>
                      <a:pt x="465" y="928"/>
                    </a:cubicBezTo>
                    <a:cubicBezTo>
                      <a:pt x="581" y="928"/>
                      <a:pt x="701" y="884"/>
                      <a:pt x="798" y="787"/>
                    </a:cubicBezTo>
                    <a:cubicBezTo>
                      <a:pt x="1084" y="501"/>
                      <a:pt x="882" y="1"/>
                      <a:pt x="46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2" name="Google Shape;1322;p2"/>
              <p:cNvSpPr/>
              <p:nvPr/>
            </p:nvSpPr>
            <p:spPr>
              <a:xfrm>
                <a:off x="3791825" y="2444775"/>
                <a:ext cx="27125" cy="23200"/>
              </a:xfrm>
              <a:custGeom>
                <a:avLst/>
                <a:gdLst/>
                <a:ahLst/>
                <a:cxnLst/>
                <a:rect l="l" t="t" r="r" b="b"/>
                <a:pathLst>
                  <a:path w="1085" h="928" extrusionOk="0">
                    <a:moveTo>
                      <a:pt x="465" y="1"/>
                    </a:moveTo>
                    <a:cubicBezTo>
                      <a:pt x="215" y="1"/>
                      <a:pt x="13" y="203"/>
                      <a:pt x="1" y="453"/>
                    </a:cubicBezTo>
                    <a:lnTo>
                      <a:pt x="1" y="465"/>
                    </a:lnTo>
                    <a:cubicBezTo>
                      <a:pt x="1" y="745"/>
                      <a:pt x="226" y="928"/>
                      <a:pt x="465" y="928"/>
                    </a:cubicBezTo>
                    <a:cubicBezTo>
                      <a:pt x="581" y="928"/>
                      <a:pt x="701" y="884"/>
                      <a:pt x="798" y="786"/>
                    </a:cubicBezTo>
                    <a:cubicBezTo>
                      <a:pt x="1084" y="501"/>
                      <a:pt x="882" y="1"/>
                      <a:pt x="46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3" name="Google Shape;1323;p2"/>
              <p:cNvSpPr/>
              <p:nvPr/>
            </p:nvSpPr>
            <p:spPr>
              <a:xfrm>
                <a:off x="3791200" y="2376600"/>
                <a:ext cx="23875" cy="23225"/>
              </a:xfrm>
              <a:custGeom>
                <a:avLst/>
                <a:gdLst/>
                <a:ahLst/>
                <a:cxnLst/>
                <a:rect l="l" t="t" r="r" b="b"/>
                <a:pathLst>
                  <a:path w="955" h="929" extrusionOk="0">
                    <a:moveTo>
                      <a:pt x="490" y="1"/>
                    </a:moveTo>
                    <a:cubicBezTo>
                      <a:pt x="270" y="1"/>
                      <a:pt x="50" y="144"/>
                      <a:pt x="26" y="430"/>
                    </a:cubicBezTo>
                    <a:cubicBezTo>
                      <a:pt x="0" y="754"/>
                      <a:pt x="250" y="929"/>
                      <a:pt x="497" y="929"/>
                    </a:cubicBezTo>
                    <a:cubicBezTo>
                      <a:pt x="713" y="929"/>
                      <a:pt x="927" y="796"/>
                      <a:pt x="954" y="513"/>
                    </a:cubicBezTo>
                    <a:cubicBezTo>
                      <a:pt x="954" y="477"/>
                      <a:pt x="954" y="453"/>
                      <a:pt x="954" y="430"/>
                    </a:cubicBezTo>
                    <a:cubicBezTo>
                      <a:pt x="931" y="144"/>
                      <a:pt x="710" y="1"/>
                      <a:pt x="49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4" name="Google Shape;1324;p2"/>
              <p:cNvSpPr/>
              <p:nvPr/>
            </p:nvSpPr>
            <p:spPr>
              <a:xfrm>
                <a:off x="3791825" y="2306675"/>
                <a:ext cx="27125" cy="23125"/>
              </a:xfrm>
              <a:custGeom>
                <a:avLst/>
                <a:gdLst/>
                <a:ahLst/>
                <a:cxnLst/>
                <a:rect l="l" t="t" r="r" b="b"/>
                <a:pathLst>
                  <a:path w="1085" h="925" extrusionOk="0">
                    <a:moveTo>
                      <a:pt x="465" y="0"/>
                    </a:moveTo>
                    <a:cubicBezTo>
                      <a:pt x="215" y="0"/>
                      <a:pt x="13" y="191"/>
                      <a:pt x="1" y="441"/>
                    </a:cubicBezTo>
                    <a:lnTo>
                      <a:pt x="1" y="464"/>
                    </a:lnTo>
                    <a:cubicBezTo>
                      <a:pt x="1" y="738"/>
                      <a:pt x="230" y="925"/>
                      <a:pt x="470" y="925"/>
                    </a:cubicBezTo>
                    <a:cubicBezTo>
                      <a:pt x="585" y="925"/>
                      <a:pt x="702" y="882"/>
                      <a:pt x="798" y="786"/>
                    </a:cubicBezTo>
                    <a:cubicBezTo>
                      <a:pt x="1084" y="500"/>
                      <a:pt x="882" y="0"/>
                      <a:pt x="46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5" name="Google Shape;1325;p2"/>
              <p:cNvSpPr/>
              <p:nvPr/>
            </p:nvSpPr>
            <p:spPr>
              <a:xfrm>
                <a:off x="3791200" y="2238425"/>
                <a:ext cx="23875" cy="23225"/>
              </a:xfrm>
              <a:custGeom>
                <a:avLst/>
                <a:gdLst/>
                <a:ahLst/>
                <a:cxnLst/>
                <a:rect l="l" t="t" r="r" b="b"/>
                <a:pathLst>
                  <a:path w="955" h="929" extrusionOk="0">
                    <a:moveTo>
                      <a:pt x="490" y="1"/>
                    </a:moveTo>
                    <a:cubicBezTo>
                      <a:pt x="270" y="1"/>
                      <a:pt x="50" y="140"/>
                      <a:pt x="26" y="420"/>
                    </a:cubicBezTo>
                    <a:cubicBezTo>
                      <a:pt x="0" y="751"/>
                      <a:pt x="249" y="928"/>
                      <a:pt x="496" y="928"/>
                    </a:cubicBezTo>
                    <a:cubicBezTo>
                      <a:pt x="712" y="928"/>
                      <a:pt x="927" y="792"/>
                      <a:pt x="954" y="504"/>
                    </a:cubicBezTo>
                    <a:cubicBezTo>
                      <a:pt x="954" y="480"/>
                      <a:pt x="954" y="456"/>
                      <a:pt x="954" y="420"/>
                    </a:cubicBezTo>
                    <a:cubicBezTo>
                      <a:pt x="931" y="140"/>
                      <a:pt x="710" y="1"/>
                      <a:pt x="49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6" name="Google Shape;1326;p2"/>
              <p:cNvSpPr/>
              <p:nvPr/>
            </p:nvSpPr>
            <p:spPr>
              <a:xfrm>
                <a:off x="3791825" y="2168550"/>
                <a:ext cx="27125" cy="23125"/>
              </a:xfrm>
              <a:custGeom>
                <a:avLst/>
                <a:gdLst/>
                <a:ahLst/>
                <a:cxnLst/>
                <a:rect l="l" t="t" r="r" b="b"/>
                <a:pathLst>
                  <a:path w="1085" h="925" extrusionOk="0">
                    <a:moveTo>
                      <a:pt x="465" y="1"/>
                    </a:moveTo>
                    <a:cubicBezTo>
                      <a:pt x="215" y="1"/>
                      <a:pt x="1" y="203"/>
                      <a:pt x="1" y="453"/>
                    </a:cubicBezTo>
                    <a:cubicBezTo>
                      <a:pt x="1" y="735"/>
                      <a:pt x="231" y="925"/>
                      <a:pt x="471" y="925"/>
                    </a:cubicBezTo>
                    <a:cubicBezTo>
                      <a:pt x="586" y="925"/>
                      <a:pt x="703" y="882"/>
                      <a:pt x="798" y="786"/>
                    </a:cubicBezTo>
                    <a:cubicBezTo>
                      <a:pt x="1084" y="489"/>
                      <a:pt x="882" y="1"/>
                      <a:pt x="46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7" name="Google Shape;1327;p2"/>
              <p:cNvSpPr/>
              <p:nvPr/>
            </p:nvSpPr>
            <p:spPr>
              <a:xfrm>
                <a:off x="3791825" y="2101525"/>
                <a:ext cx="18775" cy="18575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43" extrusionOk="0">
                    <a:moveTo>
                      <a:pt x="363" y="1"/>
                    </a:moveTo>
                    <a:cubicBezTo>
                      <a:pt x="183" y="1"/>
                      <a:pt x="7" y="118"/>
                      <a:pt x="1" y="372"/>
                    </a:cubicBezTo>
                    <a:cubicBezTo>
                      <a:pt x="7" y="626"/>
                      <a:pt x="183" y="743"/>
                      <a:pt x="363" y="743"/>
                    </a:cubicBezTo>
                    <a:cubicBezTo>
                      <a:pt x="555" y="743"/>
                      <a:pt x="751" y="611"/>
                      <a:pt x="751" y="372"/>
                    </a:cubicBezTo>
                    <a:cubicBezTo>
                      <a:pt x="751" y="133"/>
                      <a:pt x="555" y="1"/>
                      <a:pt x="36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8" name="Google Shape;1328;p2"/>
              <p:cNvSpPr/>
              <p:nvPr/>
            </p:nvSpPr>
            <p:spPr>
              <a:xfrm>
                <a:off x="3791200" y="2031250"/>
                <a:ext cx="23875" cy="23225"/>
              </a:xfrm>
              <a:custGeom>
                <a:avLst/>
                <a:gdLst/>
                <a:ahLst/>
                <a:cxnLst/>
                <a:rect l="l" t="t" r="r" b="b"/>
                <a:pathLst>
                  <a:path w="955" h="929" extrusionOk="0">
                    <a:moveTo>
                      <a:pt x="490" y="1"/>
                    </a:moveTo>
                    <a:cubicBezTo>
                      <a:pt x="270" y="1"/>
                      <a:pt x="50" y="141"/>
                      <a:pt x="26" y="420"/>
                    </a:cubicBezTo>
                    <a:cubicBezTo>
                      <a:pt x="0" y="751"/>
                      <a:pt x="249" y="929"/>
                      <a:pt x="496" y="929"/>
                    </a:cubicBezTo>
                    <a:cubicBezTo>
                      <a:pt x="712" y="929"/>
                      <a:pt x="927" y="793"/>
                      <a:pt x="954" y="504"/>
                    </a:cubicBezTo>
                    <a:cubicBezTo>
                      <a:pt x="954" y="480"/>
                      <a:pt x="954" y="444"/>
                      <a:pt x="954" y="420"/>
                    </a:cubicBezTo>
                    <a:cubicBezTo>
                      <a:pt x="931" y="141"/>
                      <a:pt x="710" y="1"/>
                      <a:pt x="49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9" name="Google Shape;1329;p2"/>
              <p:cNvSpPr/>
              <p:nvPr/>
            </p:nvSpPr>
            <p:spPr>
              <a:xfrm>
                <a:off x="3791825" y="1962575"/>
                <a:ext cx="19975" cy="19925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7" extrusionOk="0">
                    <a:moveTo>
                      <a:pt x="391" y="0"/>
                    </a:moveTo>
                    <a:cubicBezTo>
                      <a:pt x="197" y="0"/>
                      <a:pt x="7" y="126"/>
                      <a:pt x="1" y="393"/>
                    </a:cubicBezTo>
                    <a:lnTo>
                      <a:pt x="1" y="405"/>
                    </a:lnTo>
                    <a:cubicBezTo>
                      <a:pt x="7" y="671"/>
                      <a:pt x="195" y="797"/>
                      <a:pt x="387" y="797"/>
                    </a:cubicBezTo>
                    <a:cubicBezTo>
                      <a:pt x="591" y="797"/>
                      <a:pt x="798" y="657"/>
                      <a:pt x="798" y="393"/>
                    </a:cubicBezTo>
                    <a:cubicBezTo>
                      <a:pt x="798" y="138"/>
                      <a:pt x="593" y="0"/>
                      <a:pt x="39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0" name="Google Shape;1330;p2"/>
              <p:cNvSpPr/>
              <p:nvPr/>
            </p:nvSpPr>
            <p:spPr>
              <a:xfrm>
                <a:off x="3791825" y="1892325"/>
                <a:ext cx="27125" cy="23000"/>
              </a:xfrm>
              <a:custGeom>
                <a:avLst/>
                <a:gdLst/>
                <a:ahLst/>
                <a:cxnLst/>
                <a:rect l="l" t="t" r="r" b="b"/>
                <a:pathLst>
                  <a:path w="1085" h="920" extrusionOk="0">
                    <a:moveTo>
                      <a:pt x="455" y="0"/>
                    </a:moveTo>
                    <a:cubicBezTo>
                      <a:pt x="204" y="0"/>
                      <a:pt x="13" y="198"/>
                      <a:pt x="13" y="453"/>
                    </a:cubicBezTo>
                    <a:lnTo>
                      <a:pt x="1" y="453"/>
                    </a:lnTo>
                    <a:cubicBezTo>
                      <a:pt x="1" y="736"/>
                      <a:pt x="231" y="920"/>
                      <a:pt x="468" y="920"/>
                    </a:cubicBezTo>
                    <a:cubicBezTo>
                      <a:pt x="580" y="920"/>
                      <a:pt x="695" y="878"/>
                      <a:pt x="787" y="786"/>
                    </a:cubicBezTo>
                    <a:cubicBezTo>
                      <a:pt x="1084" y="501"/>
                      <a:pt x="882" y="1"/>
                      <a:pt x="477" y="1"/>
                    </a:cubicBezTo>
                    <a:cubicBezTo>
                      <a:pt x="470" y="0"/>
                      <a:pt x="462" y="0"/>
                      <a:pt x="45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1" name="Google Shape;1331;p2"/>
              <p:cNvSpPr/>
              <p:nvPr/>
            </p:nvSpPr>
            <p:spPr>
              <a:xfrm>
                <a:off x="3791200" y="1823875"/>
                <a:ext cx="23875" cy="23200"/>
              </a:xfrm>
              <a:custGeom>
                <a:avLst/>
                <a:gdLst/>
                <a:ahLst/>
                <a:cxnLst/>
                <a:rect l="l" t="t" r="r" b="b"/>
                <a:pathLst>
                  <a:path w="955" h="928" extrusionOk="0">
                    <a:moveTo>
                      <a:pt x="490" y="0"/>
                    </a:moveTo>
                    <a:cubicBezTo>
                      <a:pt x="270" y="0"/>
                      <a:pt x="50" y="143"/>
                      <a:pt x="26" y="429"/>
                    </a:cubicBezTo>
                    <a:cubicBezTo>
                      <a:pt x="0" y="753"/>
                      <a:pt x="250" y="928"/>
                      <a:pt x="497" y="928"/>
                    </a:cubicBezTo>
                    <a:cubicBezTo>
                      <a:pt x="713" y="928"/>
                      <a:pt x="927" y="795"/>
                      <a:pt x="954" y="512"/>
                    </a:cubicBezTo>
                    <a:cubicBezTo>
                      <a:pt x="954" y="488"/>
                      <a:pt x="954" y="453"/>
                      <a:pt x="954" y="429"/>
                    </a:cubicBezTo>
                    <a:cubicBezTo>
                      <a:pt x="931" y="143"/>
                      <a:pt x="710" y="0"/>
                      <a:pt x="49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2" name="Google Shape;1332;p2"/>
              <p:cNvSpPr/>
              <p:nvPr/>
            </p:nvSpPr>
            <p:spPr>
              <a:xfrm>
                <a:off x="3791825" y="1754200"/>
                <a:ext cx="27125" cy="23150"/>
              </a:xfrm>
              <a:custGeom>
                <a:avLst/>
                <a:gdLst/>
                <a:ahLst/>
                <a:cxnLst/>
                <a:rect l="l" t="t" r="r" b="b"/>
                <a:pathLst>
                  <a:path w="1085" h="926" extrusionOk="0">
                    <a:moveTo>
                      <a:pt x="444" y="1"/>
                    </a:moveTo>
                    <a:cubicBezTo>
                      <a:pt x="204" y="1"/>
                      <a:pt x="12" y="199"/>
                      <a:pt x="1" y="442"/>
                    </a:cubicBezTo>
                    <a:lnTo>
                      <a:pt x="1" y="454"/>
                    </a:lnTo>
                    <a:lnTo>
                      <a:pt x="1" y="465"/>
                    </a:lnTo>
                    <a:cubicBezTo>
                      <a:pt x="1" y="739"/>
                      <a:pt x="230" y="926"/>
                      <a:pt x="470" y="926"/>
                    </a:cubicBezTo>
                    <a:cubicBezTo>
                      <a:pt x="585" y="926"/>
                      <a:pt x="702" y="883"/>
                      <a:pt x="798" y="787"/>
                    </a:cubicBezTo>
                    <a:cubicBezTo>
                      <a:pt x="1084" y="501"/>
                      <a:pt x="882" y="1"/>
                      <a:pt x="465" y="1"/>
                    </a:cubicBezTo>
                    <a:cubicBezTo>
                      <a:pt x="458" y="1"/>
                      <a:pt x="451" y="1"/>
                      <a:pt x="444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3" name="Google Shape;1333;p2"/>
              <p:cNvSpPr/>
              <p:nvPr/>
            </p:nvSpPr>
            <p:spPr>
              <a:xfrm>
                <a:off x="3791200" y="1685750"/>
                <a:ext cx="23875" cy="23225"/>
              </a:xfrm>
              <a:custGeom>
                <a:avLst/>
                <a:gdLst/>
                <a:ahLst/>
                <a:cxnLst/>
                <a:rect l="l" t="t" r="r" b="b"/>
                <a:pathLst>
                  <a:path w="955" h="929" extrusionOk="0">
                    <a:moveTo>
                      <a:pt x="490" y="1"/>
                    </a:moveTo>
                    <a:cubicBezTo>
                      <a:pt x="270" y="1"/>
                      <a:pt x="50" y="144"/>
                      <a:pt x="26" y="429"/>
                    </a:cubicBezTo>
                    <a:cubicBezTo>
                      <a:pt x="0" y="754"/>
                      <a:pt x="250" y="928"/>
                      <a:pt x="497" y="928"/>
                    </a:cubicBezTo>
                    <a:cubicBezTo>
                      <a:pt x="713" y="928"/>
                      <a:pt x="927" y="795"/>
                      <a:pt x="954" y="513"/>
                    </a:cubicBezTo>
                    <a:cubicBezTo>
                      <a:pt x="954" y="477"/>
                      <a:pt x="954" y="453"/>
                      <a:pt x="954" y="429"/>
                    </a:cubicBezTo>
                    <a:cubicBezTo>
                      <a:pt x="931" y="144"/>
                      <a:pt x="710" y="1"/>
                      <a:pt x="49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4" name="Google Shape;1334;p2"/>
              <p:cNvSpPr/>
              <p:nvPr/>
            </p:nvSpPr>
            <p:spPr>
              <a:xfrm>
                <a:off x="3791825" y="1615800"/>
                <a:ext cx="27125" cy="23150"/>
              </a:xfrm>
              <a:custGeom>
                <a:avLst/>
                <a:gdLst/>
                <a:ahLst/>
                <a:cxnLst/>
                <a:rect l="l" t="t" r="r" b="b"/>
                <a:pathLst>
                  <a:path w="1085" h="926" extrusionOk="0">
                    <a:moveTo>
                      <a:pt x="465" y="1"/>
                    </a:moveTo>
                    <a:cubicBezTo>
                      <a:pt x="215" y="1"/>
                      <a:pt x="1" y="203"/>
                      <a:pt x="1" y="465"/>
                    </a:cubicBezTo>
                    <a:cubicBezTo>
                      <a:pt x="1" y="739"/>
                      <a:pt x="230" y="926"/>
                      <a:pt x="470" y="926"/>
                    </a:cubicBezTo>
                    <a:cubicBezTo>
                      <a:pt x="585" y="926"/>
                      <a:pt x="702" y="883"/>
                      <a:pt x="798" y="786"/>
                    </a:cubicBezTo>
                    <a:cubicBezTo>
                      <a:pt x="1084" y="501"/>
                      <a:pt x="882" y="1"/>
                      <a:pt x="46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5" name="Google Shape;1335;p2"/>
              <p:cNvSpPr/>
              <p:nvPr/>
            </p:nvSpPr>
            <p:spPr>
              <a:xfrm>
                <a:off x="3791825" y="1546750"/>
                <a:ext cx="27125" cy="23200"/>
              </a:xfrm>
              <a:custGeom>
                <a:avLst/>
                <a:gdLst/>
                <a:ahLst/>
                <a:cxnLst/>
                <a:rect l="l" t="t" r="r" b="b"/>
                <a:pathLst>
                  <a:path w="1085" h="928" extrusionOk="0">
                    <a:moveTo>
                      <a:pt x="465" y="0"/>
                    </a:moveTo>
                    <a:cubicBezTo>
                      <a:pt x="215" y="0"/>
                      <a:pt x="13" y="191"/>
                      <a:pt x="1" y="453"/>
                    </a:cubicBezTo>
                    <a:lnTo>
                      <a:pt x="1" y="465"/>
                    </a:lnTo>
                    <a:cubicBezTo>
                      <a:pt x="1" y="745"/>
                      <a:pt x="226" y="928"/>
                      <a:pt x="465" y="928"/>
                    </a:cubicBezTo>
                    <a:cubicBezTo>
                      <a:pt x="581" y="928"/>
                      <a:pt x="701" y="884"/>
                      <a:pt x="798" y="786"/>
                    </a:cubicBezTo>
                    <a:cubicBezTo>
                      <a:pt x="1084" y="501"/>
                      <a:pt x="882" y="0"/>
                      <a:pt x="46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6" name="Google Shape;1336;p2"/>
              <p:cNvSpPr/>
              <p:nvPr/>
            </p:nvSpPr>
            <p:spPr>
              <a:xfrm>
                <a:off x="3791200" y="1478575"/>
                <a:ext cx="23875" cy="23225"/>
              </a:xfrm>
              <a:custGeom>
                <a:avLst/>
                <a:gdLst/>
                <a:ahLst/>
                <a:cxnLst/>
                <a:rect l="l" t="t" r="r" b="b"/>
                <a:pathLst>
                  <a:path w="955" h="929" extrusionOk="0">
                    <a:moveTo>
                      <a:pt x="490" y="1"/>
                    </a:moveTo>
                    <a:cubicBezTo>
                      <a:pt x="270" y="1"/>
                      <a:pt x="50" y="144"/>
                      <a:pt x="26" y="430"/>
                    </a:cubicBezTo>
                    <a:cubicBezTo>
                      <a:pt x="0" y="754"/>
                      <a:pt x="250" y="929"/>
                      <a:pt x="497" y="929"/>
                    </a:cubicBezTo>
                    <a:cubicBezTo>
                      <a:pt x="713" y="929"/>
                      <a:pt x="927" y="796"/>
                      <a:pt x="954" y="513"/>
                    </a:cubicBezTo>
                    <a:cubicBezTo>
                      <a:pt x="954" y="477"/>
                      <a:pt x="954" y="453"/>
                      <a:pt x="954" y="430"/>
                    </a:cubicBezTo>
                    <a:cubicBezTo>
                      <a:pt x="931" y="144"/>
                      <a:pt x="710" y="1"/>
                      <a:pt x="49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7" name="Google Shape;1337;p2"/>
              <p:cNvSpPr/>
              <p:nvPr/>
            </p:nvSpPr>
            <p:spPr>
              <a:xfrm>
                <a:off x="3791825" y="1408625"/>
                <a:ext cx="27125" cy="23150"/>
              </a:xfrm>
              <a:custGeom>
                <a:avLst/>
                <a:gdLst/>
                <a:ahLst/>
                <a:cxnLst/>
                <a:rect l="l" t="t" r="r" b="b"/>
                <a:pathLst>
                  <a:path w="1085" h="926" extrusionOk="0">
                    <a:moveTo>
                      <a:pt x="465" y="1"/>
                    </a:moveTo>
                    <a:cubicBezTo>
                      <a:pt x="215" y="1"/>
                      <a:pt x="13" y="191"/>
                      <a:pt x="1" y="441"/>
                    </a:cubicBezTo>
                    <a:lnTo>
                      <a:pt x="1" y="465"/>
                    </a:lnTo>
                    <a:cubicBezTo>
                      <a:pt x="1" y="739"/>
                      <a:pt x="230" y="926"/>
                      <a:pt x="470" y="926"/>
                    </a:cubicBezTo>
                    <a:cubicBezTo>
                      <a:pt x="585" y="926"/>
                      <a:pt x="702" y="883"/>
                      <a:pt x="798" y="787"/>
                    </a:cubicBezTo>
                    <a:cubicBezTo>
                      <a:pt x="1084" y="501"/>
                      <a:pt x="882" y="1"/>
                      <a:pt x="46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8" name="Google Shape;1338;p2"/>
              <p:cNvSpPr/>
              <p:nvPr/>
            </p:nvSpPr>
            <p:spPr>
              <a:xfrm>
                <a:off x="3757300" y="2686475"/>
                <a:ext cx="27125" cy="23000"/>
              </a:xfrm>
              <a:custGeom>
                <a:avLst/>
                <a:gdLst/>
                <a:ahLst/>
                <a:cxnLst/>
                <a:rect l="l" t="t" r="r" b="b"/>
                <a:pathLst>
                  <a:path w="1085" h="920" extrusionOk="0">
                    <a:moveTo>
                      <a:pt x="465" y="0"/>
                    </a:moveTo>
                    <a:cubicBezTo>
                      <a:pt x="215" y="0"/>
                      <a:pt x="1" y="203"/>
                      <a:pt x="1" y="453"/>
                    </a:cubicBezTo>
                    <a:lnTo>
                      <a:pt x="1" y="465"/>
                    </a:lnTo>
                    <a:cubicBezTo>
                      <a:pt x="1" y="739"/>
                      <a:pt x="230" y="920"/>
                      <a:pt x="466" y="920"/>
                    </a:cubicBezTo>
                    <a:cubicBezTo>
                      <a:pt x="579" y="920"/>
                      <a:pt x="694" y="879"/>
                      <a:pt x="786" y="786"/>
                    </a:cubicBezTo>
                    <a:cubicBezTo>
                      <a:pt x="1084" y="500"/>
                      <a:pt x="870" y="0"/>
                      <a:pt x="46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9" name="Google Shape;1339;p2"/>
              <p:cNvSpPr/>
              <p:nvPr/>
            </p:nvSpPr>
            <p:spPr>
              <a:xfrm>
                <a:off x="3757300" y="2617425"/>
                <a:ext cx="27125" cy="23225"/>
              </a:xfrm>
              <a:custGeom>
                <a:avLst/>
                <a:gdLst/>
                <a:ahLst/>
                <a:cxnLst/>
                <a:rect l="l" t="t" r="r" b="b"/>
                <a:pathLst>
                  <a:path w="1085" h="929" extrusionOk="0">
                    <a:moveTo>
                      <a:pt x="465" y="0"/>
                    </a:moveTo>
                    <a:cubicBezTo>
                      <a:pt x="203" y="0"/>
                      <a:pt x="1" y="203"/>
                      <a:pt x="1" y="464"/>
                    </a:cubicBezTo>
                    <a:cubicBezTo>
                      <a:pt x="1" y="741"/>
                      <a:pt x="228" y="929"/>
                      <a:pt x="468" y="929"/>
                    </a:cubicBezTo>
                    <a:cubicBezTo>
                      <a:pt x="579" y="929"/>
                      <a:pt x="692" y="888"/>
                      <a:pt x="786" y="798"/>
                    </a:cubicBezTo>
                    <a:cubicBezTo>
                      <a:pt x="1084" y="500"/>
                      <a:pt x="882" y="0"/>
                      <a:pt x="46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0" name="Google Shape;1340;p2"/>
              <p:cNvSpPr/>
              <p:nvPr/>
            </p:nvSpPr>
            <p:spPr>
              <a:xfrm>
                <a:off x="3757300" y="2548350"/>
                <a:ext cx="27125" cy="23025"/>
              </a:xfrm>
              <a:custGeom>
                <a:avLst/>
                <a:gdLst/>
                <a:ahLst/>
                <a:cxnLst/>
                <a:rect l="l" t="t" r="r" b="b"/>
                <a:pathLst>
                  <a:path w="1085" h="921" extrusionOk="0">
                    <a:moveTo>
                      <a:pt x="465" y="1"/>
                    </a:moveTo>
                    <a:cubicBezTo>
                      <a:pt x="215" y="1"/>
                      <a:pt x="1" y="203"/>
                      <a:pt x="1" y="453"/>
                    </a:cubicBezTo>
                    <a:lnTo>
                      <a:pt x="1" y="465"/>
                    </a:lnTo>
                    <a:cubicBezTo>
                      <a:pt x="1" y="739"/>
                      <a:pt x="230" y="920"/>
                      <a:pt x="466" y="920"/>
                    </a:cubicBezTo>
                    <a:cubicBezTo>
                      <a:pt x="579" y="920"/>
                      <a:pt x="694" y="879"/>
                      <a:pt x="786" y="787"/>
                    </a:cubicBezTo>
                    <a:cubicBezTo>
                      <a:pt x="1084" y="489"/>
                      <a:pt x="870" y="1"/>
                      <a:pt x="46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1" name="Google Shape;1341;p2"/>
              <p:cNvSpPr/>
              <p:nvPr/>
            </p:nvSpPr>
            <p:spPr>
              <a:xfrm>
                <a:off x="3757300" y="2479300"/>
                <a:ext cx="27125" cy="23025"/>
              </a:xfrm>
              <a:custGeom>
                <a:avLst/>
                <a:gdLst/>
                <a:ahLst/>
                <a:cxnLst/>
                <a:rect l="l" t="t" r="r" b="b"/>
                <a:pathLst>
                  <a:path w="1085" h="921" extrusionOk="0">
                    <a:moveTo>
                      <a:pt x="465" y="1"/>
                    </a:moveTo>
                    <a:cubicBezTo>
                      <a:pt x="215" y="1"/>
                      <a:pt x="1" y="203"/>
                      <a:pt x="1" y="453"/>
                    </a:cubicBezTo>
                    <a:lnTo>
                      <a:pt x="1" y="465"/>
                    </a:lnTo>
                    <a:cubicBezTo>
                      <a:pt x="1" y="739"/>
                      <a:pt x="230" y="920"/>
                      <a:pt x="466" y="920"/>
                    </a:cubicBezTo>
                    <a:cubicBezTo>
                      <a:pt x="579" y="920"/>
                      <a:pt x="694" y="879"/>
                      <a:pt x="786" y="786"/>
                    </a:cubicBezTo>
                    <a:cubicBezTo>
                      <a:pt x="1084" y="489"/>
                      <a:pt x="870" y="1"/>
                      <a:pt x="46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2" name="Google Shape;1342;p2"/>
              <p:cNvSpPr/>
              <p:nvPr/>
            </p:nvSpPr>
            <p:spPr>
              <a:xfrm>
                <a:off x="3757300" y="2410250"/>
                <a:ext cx="27125" cy="23000"/>
              </a:xfrm>
              <a:custGeom>
                <a:avLst/>
                <a:gdLst/>
                <a:ahLst/>
                <a:cxnLst/>
                <a:rect l="l" t="t" r="r" b="b"/>
                <a:pathLst>
                  <a:path w="1085" h="920" extrusionOk="0">
                    <a:moveTo>
                      <a:pt x="465" y="0"/>
                    </a:moveTo>
                    <a:cubicBezTo>
                      <a:pt x="203" y="0"/>
                      <a:pt x="1" y="203"/>
                      <a:pt x="1" y="453"/>
                    </a:cubicBezTo>
                    <a:cubicBezTo>
                      <a:pt x="1" y="735"/>
                      <a:pt x="225" y="920"/>
                      <a:pt x="463" y="920"/>
                    </a:cubicBezTo>
                    <a:cubicBezTo>
                      <a:pt x="575" y="920"/>
                      <a:pt x="691" y="878"/>
                      <a:pt x="786" y="786"/>
                    </a:cubicBezTo>
                    <a:cubicBezTo>
                      <a:pt x="1084" y="500"/>
                      <a:pt x="882" y="0"/>
                      <a:pt x="46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3" name="Google Shape;1343;p2"/>
              <p:cNvSpPr/>
              <p:nvPr/>
            </p:nvSpPr>
            <p:spPr>
              <a:xfrm>
                <a:off x="3757300" y="2341200"/>
                <a:ext cx="27125" cy="23000"/>
              </a:xfrm>
              <a:custGeom>
                <a:avLst/>
                <a:gdLst/>
                <a:ahLst/>
                <a:cxnLst/>
                <a:rect l="l" t="t" r="r" b="b"/>
                <a:pathLst>
                  <a:path w="1085" h="920" extrusionOk="0">
                    <a:moveTo>
                      <a:pt x="465" y="0"/>
                    </a:moveTo>
                    <a:cubicBezTo>
                      <a:pt x="215" y="0"/>
                      <a:pt x="1" y="203"/>
                      <a:pt x="1" y="453"/>
                    </a:cubicBezTo>
                    <a:cubicBezTo>
                      <a:pt x="1" y="735"/>
                      <a:pt x="231" y="919"/>
                      <a:pt x="468" y="919"/>
                    </a:cubicBezTo>
                    <a:cubicBezTo>
                      <a:pt x="580" y="919"/>
                      <a:pt x="694" y="878"/>
                      <a:pt x="786" y="786"/>
                    </a:cubicBezTo>
                    <a:cubicBezTo>
                      <a:pt x="1084" y="488"/>
                      <a:pt x="870" y="0"/>
                      <a:pt x="46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4" name="Google Shape;1344;p2"/>
              <p:cNvSpPr/>
              <p:nvPr/>
            </p:nvSpPr>
            <p:spPr>
              <a:xfrm>
                <a:off x="3757300" y="2272125"/>
                <a:ext cx="27125" cy="23025"/>
              </a:xfrm>
              <a:custGeom>
                <a:avLst/>
                <a:gdLst/>
                <a:ahLst/>
                <a:cxnLst/>
                <a:rect l="l" t="t" r="r" b="b"/>
                <a:pathLst>
                  <a:path w="1085" h="921" extrusionOk="0">
                    <a:moveTo>
                      <a:pt x="465" y="1"/>
                    </a:moveTo>
                    <a:cubicBezTo>
                      <a:pt x="215" y="1"/>
                      <a:pt x="1" y="203"/>
                      <a:pt x="1" y="453"/>
                    </a:cubicBezTo>
                    <a:cubicBezTo>
                      <a:pt x="1" y="736"/>
                      <a:pt x="231" y="920"/>
                      <a:pt x="468" y="920"/>
                    </a:cubicBezTo>
                    <a:cubicBezTo>
                      <a:pt x="580" y="920"/>
                      <a:pt x="694" y="879"/>
                      <a:pt x="786" y="787"/>
                    </a:cubicBezTo>
                    <a:cubicBezTo>
                      <a:pt x="1084" y="489"/>
                      <a:pt x="870" y="1"/>
                      <a:pt x="46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5" name="Google Shape;1345;p2"/>
              <p:cNvSpPr/>
              <p:nvPr/>
            </p:nvSpPr>
            <p:spPr>
              <a:xfrm>
                <a:off x="3757300" y="2203075"/>
                <a:ext cx="27125" cy="23000"/>
              </a:xfrm>
              <a:custGeom>
                <a:avLst/>
                <a:gdLst/>
                <a:ahLst/>
                <a:cxnLst/>
                <a:rect l="l" t="t" r="r" b="b"/>
                <a:pathLst>
                  <a:path w="1085" h="920" extrusionOk="0">
                    <a:moveTo>
                      <a:pt x="465" y="1"/>
                    </a:moveTo>
                    <a:cubicBezTo>
                      <a:pt x="215" y="1"/>
                      <a:pt x="1" y="203"/>
                      <a:pt x="1" y="453"/>
                    </a:cubicBezTo>
                    <a:cubicBezTo>
                      <a:pt x="1" y="736"/>
                      <a:pt x="225" y="920"/>
                      <a:pt x="463" y="920"/>
                    </a:cubicBezTo>
                    <a:cubicBezTo>
                      <a:pt x="575" y="920"/>
                      <a:pt x="691" y="878"/>
                      <a:pt x="786" y="786"/>
                    </a:cubicBezTo>
                    <a:cubicBezTo>
                      <a:pt x="1084" y="501"/>
                      <a:pt x="882" y="1"/>
                      <a:pt x="477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6" name="Google Shape;1346;p2"/>
              <p:cNvSpPr/>
              <p:nvPr/>
            </p:nvSpPr>
            <p:spPr>
              <a:xfrm>
                <a:off x="3757300" y="2134025"/>
                <a:ext cx="27125" cy="23225"/>
              </a:xfrm>
              <a:custGeom>
                <a:avLst/>
                <a:gdLst/>
                <a:ahLst/>
                <a:cxnLst/>
                <a:rect l="l" t="t" r="r" b="b"/>
                <a:pathLst>
                  <a:path w="1085" h="929" extrusionOk="0">
                    <a:moveTo>
                      <a:pt x="477" y="0"/>
                    </a:moveTo>
                    <a:cubicBezTo>
                      <a:pt x="215" y="0"/>
                      <a:pt x="13" y="203"/>
                      <a:pt x="13" y="453"/>
                    </a:cubicBezTo>
                    <a:lnTo>
                      <a:pt x="1" y="453"/>
                    </a:lnTo>
                    <a:cubicBezTo>
                      <a:pt x="1" y="738"/>
                      <a:pt x="229" y="929"/>
                      <a:pt x="469" y="929"/>
                    </a:cubicBezTo>
                    <a:cubicBezTo>
                      <a:pt x="580" y="929"/>
                      <a:pt x="693" y="888"/>
                      <a:pt x="786" y="798"/>
                    </a:cubicBezTo>
                    <a:cubicBezTo>
                      <a:pt x="1084" y="512"/>
                      <a:pt x="882" y="12"/>
                      <a:pt x="47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7" name="Google Shape;1347;p2"/>
              <p:cNvSpPr/>
              <p:nvPr/>
            </p:nvSpPr>
            <p:spPr>
              <a:xfrm>
                <a:off x="3757300" y="2064675"/>
                <a:ext cx="27125" cy="23225"/>
              </a:xfrm>
              <a:custGeom>
                <a:avLst/>
                <a:gdLst/>
                <a:ahLst/>
                <a:cxnLst/>
                <a:rect l="l" t="t" r="r" b="b"/>
                <a:pathLst>
                  <a:path w="1085" h="929" extrusionOk="0">
                    <a:moveTo>
                      <a:pt x="465" y="0"/>
                    </a:moveTo>
                    <a:cubicBezTo>
                      <a:pt x="203" y="0"/>
                      <a:pt x="1" y="215"/>
                      <a:pt x="1" y="465"/>
                    </a:cubicBezTo>
                    <a:cubicBezTo>
                      <a:pt x="1" y="741"/>
                      <a:pt x="228" y="929"/>
                      <a:pt x="468" y="929"/>
                    </a:cubicBezTo>
                    <a:cubicBezTo>
                      <a:pt x="579" y="929"/>
                      <a:pt x="692" y="889"/>
                      <a:pt x="786" y="798"/>
                    </a:cubicBezTo>
                    <a:cubicBezTo>
                      <a:pt x="1084" y="512"/>
                      <a:pt x="882" y="12"/>
                      <a:pt x="46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8" name="Google Shape;1348;p2"/>
              <p:cNvSpPr/>
              <p:nvPr/>
            </p:nvSpPr>
            <p:spPr>
              <a:xfrm>
                <a:off x="3757300" y="1995625"/>
                <a:ext cx="27125" cy="23125"/>
              </a:xfrm>
              <a:custGeom>
                <a:avLst/>
                <a:gdLst/>
                <a:ahLst/>
                <a:cxnLst/>
                <a:rect l="l" t="t" r="r" b="b"/>
                <a:pathLst>
                  <a:path w="1085" h="925" extrusionOk="0">
                    <a:moveTo>
                      <a:pt x="465" y="0"/>
                    </a:moveTo>
                    <a:cubicBezTo>
                      <a:pt x="215" y="0"/>
                      <a:pt x="1" y="202"/>
                      <a:pt x="1" y="464"/>
                    </a:cubicBezTo>
                    <a:cubicBezTo>
                      <a:pt x="1" y="738"/>
                      <a:pt x="229" y="925"/>
                      <a:pt x="466" y="925"/>
                    </a:cubicBezTo>
                    <a:cubicBezTo>
                      <a:pt x="579" y="925"/>
                      <a:pt x="694" y="882"/>
                      <a:pt x="786" y="786"/>
                    </a:cubicBezTo>
                    <a:cubicBezTo>
                      <a:pt x="1084" y="500"/>
                      <a:pt x="870" y="0"/>
                      <a:pt x="46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9" name="Google Shape;1349;p2"/>
              <p:cNvSpPr/>
              <p:nvPr/>
            </p:nvSpPr>
            <p:spPr>
              <a:xfrm>
                <a:off x="3757300" y="1926550"/>
                <a:ext cx="27125" cy="23150"/>
              </a:xfrm>
              <a:custGeom>
                <a:avLst/>
                <a:gdLst/>
                <a:ahLst/>
                <a:cxnLst/>
                <a:rect l="l" t="t" r="r" b="b"/>
                <a:pathLst>
                  <a:path w="1085" h="926" extrusionOk="0">
                    <a:moveTo>
                      <a:pt x="465" y="1"/>
                    </a:moveTo>
                    <a:cubicBezTo>
                      <a:pt x="215" y="1"/>
                      <a:pt x="1" y="203"/>
                      <a:pt x="1" y="465"/>
                    </a:cubicBezTo>
                    <a:cubicBezTo>
                      <a:pt x="1" y="739"/>
                      <a:pt x="229" y="926"/>
                      <a:pt x="466" y="926"/>
                    </a:cubicBezTo>
                    <a:cubicBezTo>
                      <a:pt x="579" y="926"/>
                      <a:pt x="694" y="883"/>
                      <a:pt x="786" y="787"/>
                    </a:cubicBezTo>
                    <a:cubicBezTo>
                      <a:pt x="1084" y="501"/>
                      <a:pt x="870" y="1"/>
                      <a:pt x="46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0" name="Google Shape;1350;p2"/>
              <p:cNvSpPr/>
              <p:nvPr/>
            </p:nvSpPr>
            <p:spPr>
              <a:xfrm>
                <a:off x="3757300" y="1857500"/>
                <a:ext cx="27125" cy="23150"/>
              </a:xfrm>
              <a:custGeom>
                <a:avLst/>
                <a:gdLst/>
                <a:ahLst/>
                <a:cxnLst/>
                <a:rect l="l" t="t" r="r" b="b"/>
                <a:pathLst>
                  <a:path w="1085" h="926" extrusionOk="0">
                    <a:moveTo>
                      <a:pt x="465" y="1"/>
                    </a:moveTo>
                    <a:cubicBezTo>
                      <a:pt x="203" y="1"/>
                      <a:pt x="1" y="203"/>
                      <a:pt x="1" y="465"/>
                    </a:cubicBezTo>
                    <a:cubicBezTo>
                      <a:pt x="1" y="739"/>
                      <a:pt x="224" y="925"/>
                      <a:pt x="461" y="925"/>
                    </a:cubicBezTo>
                    <a:cubicBezTo>
                      <a:pt x="574" y="925"/>
                      <a:pt x="690" y="883"/>
                      <a:pt x="786" y="786"/>
                    </a:cubicBezTo>
                    <a:cubicBezTo>
                      <a:pt x="1084" y="501"/>
                      <a:pt x="882" y="1"/>
                      <a:pt x="46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1" name="Google Shape;1351;p2"/>
              <p:cNvSpPr/>
              <p:nvPr/>
            </p:nvSpPr>
            <p:spPr>
              <a:xfrm>
                <a:off x="3757300" y="1788450"/>
                <a:ext cx="27125" cy="23000"/>
              </a:xfrm>
              <a:custGeom>
                <a:avLst/>
                <a:gdLst/>
                <a:ahLst/>
                <a:cxnLst/>
                <a:rect l="l" t="t" r="r" b="b"/>
                <a:pathLst>
                  <a:path w="1085" h="920" extrusionOk="0">
                    <a:moveTo>
                      <a:pt x="465" y="0"/>
                    </a:moveTo>
                    <a:cubicBezTo>
                      <a:pt x="215" y="0"/>
                      <a:pt x="1" y="203"/>
                      <a:pt x="1" y="453"/>
                    </a:cubicBezTo>
                    <a:lnTo>
                      <a:pt x="1" y="465"/>
                    </a:lnTo>
                    <a:cubicBezTo>
                      <a:pt x="1" y="739"/>
                      <a:pt x="230" y="920"/>
                      <a:pt x="466" y="920"/>
                    </a:cubicBezTo>
                    <a:cubicBezTo>
                      <a:pt x="579" y="920"/>
                      <a:pt x="694" y="878"/>
                      <a:pt x="786" y="786"/>
                    </a:cubicBezTo>
                    <a:cubicBezTo>
                      <a:pt x="1084" y="500"/>
                      <a:pt x="870" y="0"/>
                      <a:pt x="46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2" name="Google Shape;1352;p2"/>
              <p:cNvSpPr/>
              <p:nvPr/>
            </p:nvSpPr>
            <p:spPr>
              <a:xfrm>
                <a:off x="3757300" y="1719400"/>
                <a:ext cx="27125" cy="23125"/>
              </a:xfrm>
              <a:custGeom>
                <a:avLst/>
                <a:gdLst/>
                <a:ahLst/>
                <a:cxnLst/>
                <a:rect l="l" t="t" r="r" b="b"/>
                <a:pathLst>
                  <a:path w="1085" h="925" extrusionOk="0">
                    <a:moveTo>
                      <a:pt x="465" y="0"/>
                    </a:moveTo>
                    <a:cubicBezTo>
                      <a:pt x="215" y="0"/>
                      <a:pt x="1" y="202"/>
                      <a:pt x="1" y="452"/>
                    </a:cubicBezTo>
                    <a:lnTo>
                      <a:pt x="1" y="464"/>
                    </a:lnTo>
                    <a:cubicBezTo>
                      <a:pt x="1" y="738"/>
                      <a:pt x="229" y="925"/>
                      <a:pt x="466" y="925"/>
                    </a:cubicBezTo>
                    <a:cubicBezTo>
                      <a:pt x="579" y="925"/>
                      <a:pt x="694" y="882"/>
                      <a:pt x="786" y="786"/>
                    </a:cubicBezTo>
                    <a:cubicBezTo>
                      <a:pt x="1084" y="500"/>
                      <a:pt x="870" y="0"/>
                      <a:pt x="46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3" name="Google Shape;1353;p2"/>
              <p:cNvSpPr/>
              <p:nvPr/>
            </p:nvSpPr>
            <p:spPr>
              <a:xfrm>
                <a:off x="3757300" y="1650325"/>
                <a:ext cx="27125" cy="23150"/>
              </a:xfrm>
              <a:custGeom>
                <a:avLst/>
                <a:gdLst/>
                <a:ahLst/>
                <a:cxnLst/>
                <a:rect l="l" t="t" r="r" b="b"/>
                <a:pathLst>
                  <a:path w="1085" h="926" extrusionOk="0">
                    <a:moveTo>
                      <a:pt x="465" y="1"/>
                    </a:moveTo>
                    <a:cubicBezTo>
                      <a:pt x="215" y="1"/>
                      <a:pt x="1" y="203"/>
                      <a:pt x="1" y="453"/>
                    </a:cubicBezTo>
                    <a:cubicBezTo>
                      <a:pt x="1" y="736"/>
                      <a:pt x="225" y="925"/>
                      <a:pt x="462" y="925"/>
                    </a:cubicBezTo>
                    <a:cubicBezTo>
                      <a:pt x="575" y="925"/>
                      <a:pt x="691" y="882"/>
                      <a:pt x="786" y="787"/>
                    </a:cubicBezTo>
                    <a:cubicBezTo>
                      <a:pt x="1084" y="501"/>
                      <a:pt x="882" y="13"/>
                      <a:pt x="477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4" name="Google Shape;1354;p2"/>
              <p:cNvSpPr/>
              <p:nvPr/>
            </p:nvSpPr>
            <p:spPr>
              <a:xfrm>
                <a:off x="3757300" y="1581275"/>
                <a:ext cx="27125" cy="23025"/>
              </a:xfrm>
              <a:custGeom>
                <a:avLst/>
                <a:gdLst/>
                <a:ahLst/>
                <a:cxnLst/>
                <a:rect l="l" t="t" r="r" b="b"/>
                <a:pathLst>
                  <a:path w="1085" h="921" extrusionOk="0">
                    <a:moveTo>
                      <a:pt x="465" y="1"/>
                    </a:moveTo>
                    <a:cubicBezTo>
                      <a:pt x="215" y="1"/>
                      <a:pt x="1" y="203"/>
                      <a:pt x="1" y="453"/>
                    </a:cubicBezTo>
                    <a:lnTo>
                      <a:pt x="1" y="465"/>
                    </a:lnTo>
                    <a:cubicBezTo>
                      <a:pt x="1" y="739"/>
                      <a:pt x="230" y="920"/>
                      <a:pt x="466" y="920"/>
                    </a:cubicBezTo>
                    <a:cubicBezTo>
                      <a:pt x="579" y="920"/>
                      <a:pt x="694" y="879"/>
                      <a:pt x="786" y="786"/>
                    </a:cubicBezTo>
                    <a:cubicBezTo>
                      <a:pt x="1084" y="489"/>
                      <a:pt x="870" y="1"/>
                      <a:pt x="46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5" name="Google Shape;1355;p2"/>
              <p:cNvSpPr/>
              <p:nvPr/>
            </p:nvSpPr>
            <p:spPr>
              <a:xfrm>
                <a:off x="3757300" y="1512225"/>
                <a:ext cx="27125" cy="23000"/>
              </a:xfrm>
              <a:custGeom>
                <a:avLst/>
                <a:gdLst/>
                <a:ahLst/>
                <a:cxnLst/>
                <a:rect l="l" t="t" r="r" b="b"/>
                <a:pathLst>
                  <a:path w="1085" h="920" extrusionOk="0">
                    <a:moveTo>
                      <a:pt x="465" y="0"/>
                    </a:moveTo>
                    <a:cubicBezTo>
                      <a:pt x="203" y="0"/>
                      <a:pt x="1" y="203"/>
                      <a:pt x="1" y="453"/>
                    </a:cubicBezTo>
                    <a:cubicBezTo>
                      <a:pt x="1" y="735"/>
                      <a:pt x="225" y="919"/>
                      <a:pt x="463" y="919"/>
                    </a:cubicBezTo>
                    <a:cubicBezTo>
                      <a:pt x="575" y="919"/>
                      <a:pt x="691" y="878"/>
                      <a:pt x="786" y="786"/>
                    </a:cubicBezTo>
                    <a:cubicBezTo>
                      <a:pt x="1084" y="500"/>
                      <a:pt x="882" y="0"/>
                      <a:pt x="46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6" name="Google Shape;1356;p2"/>
              <p:cNvSpPr/>
              <p:nvPr/>
            </p:nvSpPr>
            <p:spPr>
              <a:xfrm>
                <a:off x="3757300" y="1443150"/>
                <a:ext cx="27025" cy="23025"/>
              </a:xfrm>
              <a:custGeom>
                <a:avLst/>
                <a:gdLst/>
                <a:ahLst/>
                <a:cxnLst/>
                <a:rect l="l" t="t" r="r" b="b"/>
                <a:pathLst>
                  <a:path w="1081" h="921" extrusionOk="0">
                    <a:moveTo>
                      <a:pt x="445" y="1"/>
                    </a:moveTo>
                    <a:cubicBezTo>
                      <a:pt x="204" y="1"/>
                      <a:pt x="1" y="210"/>
                      <a:pt x="1" y="454"/>
                    </a:cubicBezTo>
                    <a:cubicBezTo>
                      <a:pt x="1" y="736"/>
                      <a:pt x="231" y="920"/>
                      <a:pt x="468" y="920"/>
                    </a:cubicBezTo>
                    <a:cubicBezTo>
                      <a:pt x="580" y="920"/>
                      <a:pt x="694" y="879"/>
                      <a:pt x="786" y="787"/>
                    </a:cubicBezTo>
                    <a:cubicBezTo>
                      <a:pt x="1081" y="493"/>
                      <a:pt x="875" y="1"/>
                      <a:pt x="479" y="1"/>
                    </a:cubicBezTo>
                    <a:cubicBezTo>
                      <a:pt x="474" y="1"/>
                      <a:pt x="470" y="1"/>
                      <a:pt x="465" y="1"/>
                    </a:cubicBezTo>
                    <a:cubicBezTo>
                      <a:pt x="458" y="1"/>
                      <a:pt x="452" y="1"/>
                      <a:pt x="44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7" name="Google Shape;1357;p2"/>
              <p:cNvSpPr/>
              <p:nvPr/>
            </p:nvSpPr>
            <p:spPr>
              <a:xfrm>
                <a:off x="3757300" y="1374100"/>
                <a:ext cx="27125" cy="23000"/>
              </a:xfrm>
              <a:custGeom>
                <a:avLst/>
                <a:gdLst/>
                <a:ahLst/>
                <a:cxnLst/>
                <a:rect l="l" t="t" r="r" b="b"/>
                <a:pathLst>
                  <a:path w="1085" h="920" extrusionOk="0">
                    <a:moveTo>
                      <a:pt x="465" y="1"/>
                    </a:moveTo>
                    <a:cubicBezTo>
                      <a:pt x="215" y="1"/>
                      <a:pt x="1" y="203"/>
                      <a:pt x="1" y="453"/>
                    </a:cubicBezTo>
                    <a:cubicBezTo>
                      <a:pt x="1" y="736"/>
                      <a:pt x="231" y="920"/>
                      <a:pt x="468" y="920"/>
                    </a:cubicBezTo>
                    <a:cubicBezTo>
                      <a:pt x="580" y="920"/>
                      <a:pt x="694" y="879"/>
                      <a:pt x="786" y="787"/>
                    </a:cubicBezTo>
                    <a:cubicBezTo>
                      <a:pt x="1084" y="489"/>
                      <a:pt x="870" y="1"/>
                      <a:pt x="46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8" name="Google Shape;1358;p2"/>
              <p:cNvSpPr/>
              <p:nvPr/>
            </p:nvSpPr>
            <p:spPr>
              <a:xfrm>
                <a:off x="3729325" y="1359525"/>
                <a:ext cx="12525" cy="3000"/>
              </a:xfrm>
              <a:custGeom>
                <a:avLst/>
                <a:gdLst/>
                <a:ahLst/>
                <a:cxnLst/>
                <a:rect l="l" t="t" r="r" b="b"/>
                <a:pathLst>
                  <a:path w="501" h="120" extrusionOk="0">
                    <a:moveTo>
                      <a:pt x="500" y="0"/>
                    </a:moveTo>
                    <a:lnTo>
                      <a:pt x="203" y="48"/>
                    </a:lnTo>
                    <a:lnTo>
                      <a:pt x="0" y="72"/>
                    </a:lnTo>
                    <a:cubicBezTo>
                      <a:pt x="60" y="96"/>
                      <a:pt x="131" y="119"/>
                      <a:pt x="203" y="119"/>
                    </a:cubicBezTo>
                    <a:cubicBezTo>
                      <a:pt x="310" y="119"/>
                      <a:pt x="417" y="72"/>
                      <a:pt x="50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9" name="Google Shape;1359;p2"/>
              <p:cNvSpPr/>
              <p:nvPr/>
            </p:nvSpPr>
            <p:spPr>
              <a:xfrm>
                <a:off x="3722775" y="2721000"/>
                <a:ext cx="27100" cy="23025"/>
              </a:xfrm>
              <a:custGeom>
                <a:avLst/>
                <a:gdLst/>
                <a:ahLst/>
                <a:cxnLst/>
                <a:rect l="l" t="t" r="r" b="b"/>
                <a:pathLst>
                  <a:path w="1084" h="921" extrusionOk="0">
                    <a:moveTo>
                      <a:pt x="465" y="0"/>
                    </a:moveTo>
                    <a:cubicBezTo>
                      <a:pt x="215" y="0"/>
                      <a:pt x="0" y="203"/>
                      <a:pt x="0" y="453"/>
                    </a:cubicBezTo>
                    <a:lnTo>
                      <a:pt x="0" y="465"/>
                    </a:lnTo>
                    <a:cubicBezTo>
                      <a:pt x="0" y="739"/>
                      <a:pt x="229" y="920"/>
                      <a:pt x="466" y="920"/>
                    </a:cubicBezTo>
                    <a:cubicBezTo>
                      <a:pt x="579" y="920"/>
                      <a:pt x="694" y="879"/>
                      <a:pt x="786" y="786"/>
                    </a:cubicBezTo>
                    <a:cubicBezTo>
                      <a:pt x="1084" y="501"/>
                      <a:pt x="870" y="0"/>
                      <a:pt x="46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0" name="Google Shape;1360;p2"/>
              <p:cNvSpPr/>
              <p:nvPr/>
            </p:nvSpPr>
            <p:spPr>
              <a:xfrm>
                <a:off x="3722775" y="2650850"/>
                <a:ext cx="22950" cy="23100"/>
              </a:xfrm>
              <a:custGeom>
                <a:avLst/>
                <a:gdLst/>
                <a:ahLst/>
                <a:cxnLst/>
                <a:rect l="l" t="t" r="r" b="b"/>
                <a:pathLst>
                  <a:path w="918" h="924" extrusionOk="0">
                    <a:moveTo>
                      <a:pt x="458" y="1"/>
                    </a:moveTo>
                    <a:cubicBezTo>
                      <a:pt x="244" y="1"/>
                      <a:pt x="29" y="138"/>
                      <a:pt x="0" y="425"/>
                    </a:cubicBezTo>
                    <a:cubicBezTo>
                      <a:pt x="0" y="449"/>
                      <a:pt x="0" y="473"/>
                      <a:pt x="0" y="509"/>
                    </a:cubicBezTo>
                    <a:cubicBezTo>
                      <a:pt x="29" y="788"/>
                      <a:pt x="241" y="923"/>
                      <a:pt x="454" y="923"/>
                    </a:cubicBezTo>
                    <a:cubicBezTo>
                      <a:pt x="685" y="923"/>
                      <a:pt x="917" y="765"/>
                      <a:pt x="917" y="461"/>
                    </a:cubicBezTo>
                    <a:cubicBezTo>
                      <a:pt x="917" y="159"/>
                      <a:pt x="688" y="1"/>
                      <a:pt x="458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1" name="Google Shape;1361;p2"/>
              <p:cNvSpPr/>
              <p:nvPr/>
            </p:nvSpPr>
            <p:spPr>
              <a:xfrm>
                <a:off x="3722775" y="2582900"/>
                <a:ext cx="27100" cy="23125"/>
              </a:xfrm>
              <a:custGeom>
                <a:avLst/>
                <a:gdLst/>
                <a:ahLst/>
                <a:cxnLst/>
                <a:rect l="l" t="t" r="r" b="b"/>
                <a:pathLst>
                  <a:path w="1084" h="925" extrusionOk="0">
                    <a:moveTo>
                      <a:pt x="465" y="0"/>
                    </a:moveTo>
                    <a:cubicBezTo>
                      <a:pt x="203" y="0"/>
                      <a:pt x="0" y="202"/>
                      <a:pt x="0" y="464"/>
                    </a:cubicBezTo>
                    <a:cubicBezTo>
                      <a:pt x="0" y="738"/>
                      <a:pt x="224" y="925"/>
                      <a:pt x="461" y="925"/>
                    </a:cubicBezTo>
                    <a:cubicBezTo>
                      <a:pt x="574" y="925"/>
                      <a:pt x="690" y="882"/>
                      <a:pt x="786" y="786"/>
                    </a:cubicBezTo>
                    <a:cubicBezTo>
                      <a:pt x="1084" y="500"/>
                      <a:pt x="882" y="0"/>
                      <a:pt x="46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2" name="Google Shape;1362;p2"/>
              <p:cNvSpPr/>
              <p:nvPr/>
            </p:nvSpPr>
            <p:spPr>
              <a:xfrm>
                <a:off x="3722775" y="2513825"/>
                <a:ext cx="27100" cy="23025"/>
              </a:xfrm>
              <a:custGeom>
                <a:avLst/>
                <a:gdLst/>
                <a:ahLst/>
                <a:cxnLst/>
                <a:rect l="l" t="t" r="r" b="b"/>
                <a:pathLst>
                  <a:path w="1084" h="921" extrusionOk="0">
                    <a:moveTo>
                      <a:pt x="465" y="1"/>
                    </a:moveTo>
                    <a:cubicBezTo>
                      <a:pt x="215" y="1"/>
                      <a:pt x="0" y="203"/>
                      <a:pt x="0" y="453"/>
                    </a:cubicBezTo>
                    <a:lnTo>
                      <a:pt x="0" y="465"/>
                    </a:lnTo>
                    <a:cubicBezTo>
                      <a:pt x="0" y="739"/>
                      <a:pt x="229" y="920"/>
                      <a:pt x="466" y="920"/>
                    </a:cubicBezTo>
                    <a:cubicBezTo>
                      <a:pt x="579" y="920"/>
                      <a:pt x="694" y="879"/>
                      <a:pt x="786" y="787"/>
                    </a:cubicBezTo>
                    <a:cubicBezTo>
                      <a:pt x="1084" y="489"/>
                      <a:pt x="870" y="1"/>
                      <a:pt x="46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3" name="Google Shape;1363;p2"/>
              <p:cNvSpPr/>
              <p:nvPr/>
            </p:nvSpPr>
            <p:spPr>
              <a:xfrm>
                <a:off x="3722775" y="2444775"/>
                <a:ext cx="27100" cy="23025"/>
              </a:xfrm>
              <a:custGeom>
                <a:avLst/>
                <a:gdLst/>
                <a:ahLst/>
                <a:cxnLst/>
                <a:rect l="l" t="t" r="r" b="b"/>
                <a:pathLst>
                  <a:path w="1084" h="921" extrusionOk="0">
                    <a:moveTo>
                      <a:pt x="465" y="1"/>
                    </a:moveTo>
                    <a:cubicBezTo>
                      <a:pt x="215" y="1"/>
                      <a:pt x="0" y="203"/>
                      <a:pt x="0" y="453"/>
                    </a:cubicBezTo>
                    <a:lnTo>
                      <a:pt x="0" y="465"/>
                    </a:lnTo>
                    <a:cubicBezTo>
                      <a:pt x="0" y="739"/>
                      <a:pt x="229" y="920"/>
                      <a:pt x="466" y="920"/>
                    </a:cubicBezTo>
                    <a:cubicBezTo>
                      <a:pt x="579" y="920"/>
                      <a:pt x="694" y="879"/>
                      <a:pt x="786" y="786"/>
                    </a:cubicBezTo>
                    <a:cubicBezTo>
                      <a:pt x="1084" y="489"/>
                      <a:pt x="870" y="1"/>
                      <a:pt x="46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4" name="Google Shape;1364;p2"/>
              <p:cNvSpPr/>
              <p:nvPr/>
            </p:nvSpPr>
            <p:spPr>
              <a:xfrm>
                <a:off x="3722350" y="2376025"/>
                <a:ext cx="27250" cy="23200"/>
              </a:xfrm>
              <a:custGeom>
                <a:avLst/>
                <a:gdLst/>
                <a:ahLst/>
                <a:cxnLst/>
                <a:rect l="l" t="t" r="r" b="b"/>
                <a:pathLst>
                  <a:path w="1090" h="928" extrusionOk="0">
                    <a:moveTo>
                      <a:pt x="482" y="0"/>
                    </a:moveTo>
                    <a:cubicBezTo>
                      <a:pt x="232" y="0"/>
                      <a:pt x="29" y="191"/>
                      <a:pt x="17" y="441"/>
                    </a:cubicBezTo>
                    <a:cubicBezTo>
                      <a:pt x="1" y="725"/>
                      <a:pt x="237" y="927"/>
                      <a:pt x="486" y="927"/>
                    </a:cubicBezTo>
                    <a:cubicBezTo>
                      <a:pt x="592" y="927"/>
                      <a:pt x="699" y="891"/>
                      <a:pt x="791" y="810"/>
                    </a:cubicBezTo>
                    <a:cubicBezTo>
                      <a:pt x="1089" y="536"/>
                      <a:pt x="910" y="24"/>
                      <a:pt x="506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5" name="Google Shape;1365;p2"/>
              <p:cNvSpPr/>
              <p:nvPr/>
            </p:nvSpPr>
            <p:spPr>
              <a:xfrm>
                <a:off x="3722775" y="2306050"/>
                <a:ext cx="22350" cy="22350"/>
              </a:xfrm>
              <a:custGeom>
                <a:avLst/>
                <a:gdLst/>
                <a:ahLst/>
                <a:cxnLst/>
                <a:rect l="l" t="t" r="r" b="b"/>
                <a:pathLst>
                  <a:path w="894" h="894" extrusionOk="0">
                    <a:moveTo>
                      <a:pt x="444" y="1"/>
                    </a:moveTo>
                    <a:cubicBezTo>
                      <a:pt x="234" y="1"/>
                      <a:pt x="24" y="135"/>
                      <a:pt x="0" y="418"/>
                    </a:cubicBezTo>
                    <a:cubicBezTo>
                      <a:pt x="0" y="436"/>
                      <a:pt x="0" y="454"/>
                      <a:pt x="0" y="477"/>
                    </a:cubicBezTo>
                    <a:cubicBezTo>
                      <a:pt x="23" y="759"/>
                      <a:pt x="232" y="893"/>
                      <a:pt x="441" y="893"/>
                    </a:cubicBezTo>
                    <a:cubicBezTo>
                      <a:pt x="667" y="893"/>
                      <a:pt x="893" y="738"/>
                      <a:pt x="893" y="442"/>
                    </a:cubicBezTo>
                    <a:cubicBezTo>
                      <a:pt x="893" y="153"/>
                      <a:pt x="669" y="1"/>
                      <a:pt x="444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6" name="Google Shape;1366;p2"/>
              <p:cNvSpPr/>
              <p:nvPr/>
            </p:nvSpPr>
            <p:spPr>
              <a:xfrm>
                <a:off x="3722775" y="2237600"/>
                <a:ext cx="27100" cy="23000"/>
              </a:xfrm>
              <a:custGeom>
                <a:avLst/>
                <a:gdLst/>
                <a:ahLst/>
                <a:cxnLst/>
                <a:rect l="l" t="t" r="r" b="b"/>
                <a:pathLst>
                  <a:path w="1084" h="920" extrusionOk="0">
                    <a:moveTo>
                      <a:pt x="465" y="1"/>
                    </a:moveTo>
                    <a:cubicBezTo>
                      <a:pt x="203" y="1"/>
                      <a:pt x="0" y="203"/>
                      <a:pt x="0" y="453"/>
                    </a:cubicBezTo>
                    <a:cubicBezTo>
                      <a:pt x="0" y="736"/>
                      <a:pt x="225" y="920"/>
                      <a:pt x="462" y="920"/>
                    </a:cubicBezTo>
                    <a:cubicBezTo>
                      <a:pt x="575" y="920"/>
                      <a:pt x="691" y="879"/>
                      <a:pt x="786" y="787"/>
                    </a:cubicBezTo>
                    <a:cubicBezTo>
                      <a:pt x="1084" y="501"/>
                      <a:pt x="882" y="1"/>
                      <a:pt x="46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7" name="Google Shape;1367;p2"/>
              <p:cNvSpPr/>
              <p:nvPr/>
            </p:nvSpPr>
            <p:spPr>
              <a:xfrm>
                <a:off x="3722775" y="2168250"/>
                <a:ext cx="27100" cy="23225"/>
              </a:xfrm>
              <a:custGeom>
                <a:avLst/>
                <a:gdLst/>
                <a:ahLst/>
                <a:cxnLst/>
                <a:rect l="l" t="t" r="r" b="b"/>
                <a:pathLst>
                  <a:path w="1084" h="929" extrusionOk="0">
                    <a:moveTo>
                      <a:pt x="465" y="1"/>
                    </a:moveTo>
                    <a:cubicBezTo>
                      <a:pt x="215" y="1"/>
                      <a:pt x="0" y="203"/>
                      <a:pt x="0" y="465"/>
                    </a:cubicBezTo>
                    <a:cubicBezTo>
                      <a:pt x="0" y="745"/>
                      <a:pt x="226" y="928"/>
                      <a:pt x="461" y="928"/>
                    </a:cubicBezTo>
                    <a:cubicBezTo>
                      <a:pt x="575" y="928"/>
                      <a:pt x="692" y="884"/>
                      <a:pt x="786" y="786"/>
                    </a:cubicBezTo>
                    <a:cubicBezTo>
                      <a:pt x="1084" y="501"/>
                      <a:pt x="870" y="1"/>
                      <a:pt x="46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8" name="Google Shape;1368;p2"/>
              <p:cNvSpPr/>
              <p:nvPr/>
            </p:nvSpPr>
            <p:spPr>
              <a:xfrm>
                <a:off x="3722775" y="2098350"/>
                <a:ext cx="22950" cy="23100"/>
              </a:xfrm>
              <a:custGeom>
                <a:avLst/>
                <a:gdLst/>
                <a:ahLst/>
                <a:cxnLst/>
                <a:rect l="l" t="t" r="r" b="b"/>
                <a:pathLst>
                  <a:path w="918" h="924" extrusionOk="0">
                    <a:moveTo>
                      <a:pt x="454" y="1"/>
                    </a:moveTo>
                    <a:cubicBezTo>
                      <a:pt x="241" y="1"/>
                      <a:pt x="29" y="136"/>
                      <a:pt x="0" y="415"/>
                    </a:cubicBezTo>
                    <a:cubicBezTo>
                      <a:pt x="0" y="439"/>
                      <a:pt x="0" y="475"/>
                      <a:pt x="0" y="499"/>
                    </a:cubicBezTo>
                    <a:cubicBezTo>
                      <a:pt x="29" y="786"/>
                      <a:pt x="244" y="923"/>
                      <a:pt x="458" y="923"/>
                    </a:cubicBezTo>
                    <a:cubicBezTo>
                      <a:pt x="688" y="923"/>
                      <a:pt x="917" y="765"/>
                      <a:pt x="917" y="463"/>
                    </a:cubicBezTo>
                    <a:cubicBezTo>
                      <a:pt x="917" y="159"/>
                      <a:pt x="685" y="1"/>
                      <a:pt x="454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9" name="Google Shape;1369;p2"/>
              <p:cNvSpPr/>
              <p:nvPr/>
            </p:nvSpPr>
            <p:spPr>
              <a:xfrm>
                <a:off x="3722775" y="2029950"/>
                <a:ext cx="23250" cy="23300"/>
              </a:xfrm>
              <a:custGeom>
                <a:avLst/>
                <a:gdLst/>
                <a:ahLst/>
                <a:cxnLst/>
                <a:rect l="l" t="t" r="r" b="b"/>
                <a:pathLst>
                  <a:path w="930" h="932" extrusionOk="0">
                    <a:moveTo>
                      <a:pt x="446" y="0"/>
                    </a:moveTo>
                    <a:cubicBezTo>
                      <a:pt x="223" y="0"/>
                      <a:pt x="6" y="144"/>
                      <a:pt x="0" y="461"/>
                    </a:cubicBezTo>
                    <a:lnTo>
                      <a:pt x="0" y="472"/>
                    </a:lnTo>
                    <a:cubicBezTo>
                      <a:pt x="6" y="787"/>
                      <a:pt x="221" y="932"/>
                      <a:pt x="443" y="932"/>
                    </a:cubicBezTo>
                    <a:cubicBezTo>
                      <a:pt x="682" y="932"/>
                      <a:pt x="929" y="763"/>
                      <a:pt x="929" y="461"/>
                    </a:cubicBezTo>
                    <a:cubicBezTo>
                      <a:pt x="929" y="165"/>
                      <a:pt x="684" y="0"/>
                      <a:pt x="446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0" name="Google Shape;1370;p2"/>
              <p:cNvSpPr/>
              <p:nvPr/>
            </p:nvSpPr>
            <p:spPr>
              <a:xfrm>
                <a:off x="3722775" y="1959675"/>
                <a:ext cx="23250" cy="23400"/>
              </a:xfrm>
              <a:custGeom>
                <a:avLst/>
                <a:gdLst/>
                <a:ahLst/>
                <a:cxnLst/>
                <a:rect l="l" t="t" r="r" b="b"/>
                <a:pathLst>
                  <a:path w="930" h="936" extrusionOk="0">
                    <a:moveTo>
                      <a:pt x="457" y="1"/>
                    </a:moveTo>
                    <a:cubicBezTo>
                      <a:pt x="242" y="1"/>
                      <a:pt x="29" y="136"/>
                      <a:pt x="0" y="414"/>
                    </a:cubicBezTo>
                    <a:cubicBezTo>
                      <a:pt x="0" y="450"/>
                      <a:pt x="0" y="474"/>
                      <a:pt x="0" y="509"/>
                    </a:cubicBezTo>
                    <a:lnTo>
                      <a:pt x="0" y="521"/>
                    </a:lnTo>
                    <a:cubicBezTo>
                      <a:pt x="29" y="801"/>
                      <a:pt x="244" y="936"/>
                      <a:pt x="460" y="936"/>
                    </a:cubicBezTo>
                    <a:cubicBezTo>
                      <a:pt x="694" y="936"/>
                      <a:pt x="929" y="777"/>
                      <a:pt x="929" y="474"/>
                    </a:cubicBezTo>
                    <a:cubicBezTo>
                      <a:pt x="929" y="162"/>
                      <a:pt x="692" y="1"/>
                      <a:pt x="457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1" name="Google Shape;1371;p2"/>
              <p:cNvSpPr/>
              <p:nvPr/>
            </p:nvSpPr>
            <p:spPr>
              <a:xfrm>
                <a:off x="3722775" y="1892325"/>
                <a:ext cx="27100" cy="22950"/>
              </a:xfrm>
              <a:custGeom>
                <a:avLst/>
                <a:gdLst/>
                <a:ahLst/>
                <a:cxnLst/>
                <a:rect l="l" t="t" r="r" b="b"/>
                <a:pathLst>
                  <a:path w="1084" h="918" extrusionOk="0">
                    <a:moveTo>
                      <a:pt x="465" y="1"/>
                    </a:moveTo>
                    <a:cubicBezTo>
                      <a:pt x="203" y="1"/>
                      <a:pt x="0" y="203"/>
                      <a:pt x="0" y="453"/>
                    </a:cubicBezTo>
                    <a:cubicBezTo>
                      <a:pt x="0" y="730"/>
                      <a:pt x="228" y="917"/>
                      <a:pt x="468" y="917"/>
                    </a:cubicBezTo>
                    <a:cubicBezTo>
                      <a:pt x="579" y="917"/>
                      <a:pt x="692" y="877"/>
                      <a:pt x="786" y="786"/>
                    </a:cubicBezTo>
                    <a:cubicBezTo>
                      <a:pt x="1084" y="501"/>
                      <a:pt x="882" y="1"/>
                      <a:pt x="46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2" name="Google Shape;1372;p2"/>
              <p:cNvSpPr/>
              <p:nvPr/>
            </p:nvSpPr>
            <p:spPr>
              <a:xfrm>
                <a:off x="3722775" y="1822975"/>
                <a:ext cx="27100" cy="23225"/>
              </a:xfrm>
              <a:custGeom>
                <a:avLst/>
                <a:gdLst/>
                <a:ahLst/>
                <a:cxnLst/>
                <a:rect l="l" t="t" r="r" b="b"/>
                <a:pathLst>
                  <a:path w="1084" h="929" extrusionOk="0">
                    <a:moveTo>
                      <a:pt x="465" y="0"/>
                    </a:moveTo>
                    <a:cubicBezTo>
                      <a:pt x="203" y="0"/>
                      <a:pt x="0" y="203"/>
                      <a:pt x="0" y="465"/>
                    </a:cubicBezTo>
                    <a:cubicBezTo>
                      <a:pt x="0" y="741"/>
                      <a:pt x="228" y="929"/>
                      <a:pt x="468" y="929"/>
                    </a:cubicBezTo>
                    <a:cubicBezTo>
                      <a:pt x="579" y="929"/>
                      <a:pt x="692" y="889"/>
                      <a:pt x="786" y="798"/>
                    </a:cubicBezTo>
                    <a:cubicBezTo>
                      <a:pt x="1084" y="500"/>
                      <a:pt x="882" y="12"/>
                      <a:pt x="46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3" name="Google Shape;1373;p2"/>
              <p:cNvSpPr/>
              <p:nvPr/>
            </p:nvSpPr>
            <p:spPr>
              <a:xfrm>
                <a:off x="3722775" y="1752825"/>
                <a:ext cx="22950" cy="23075"/>
              </a:xfrm>
              <a:custGeom>
                <a:avLst/>
                <a:gdLst/>
                <a:ahLst/>
                <a:cxnLst/>
                <a:rect l="l" t="t" r="r" b="b"/>
                <a:pathLst>
                  <a:path w="918" h="923" extrusionOk="0">
                    <a:moveTo>
                      <a:pt x="458" y="0"/>
                    </a:moveTo>
                    <a:cubicBezTo>
                      <a:pt x="244" y="0"/>
                      <a:pt x="29" y="138"/>
                      <a:pt x="0" y="425"/>
                    </a:cubicBezTo>
                    <a:cubicBezTo>
                      <a:pt x="0" y="449"/>
                      <a:pt x="0" y="473"/>
                      <a:pt x="0" y="509"/>
                    </a:cubicBezTo>
                    <a:cubicBezTo>
                      <a:pt x="29" y="788"/>
                      <a:pt x="241" y="923"/>
                      <a:pt x="454" y="923"/>
                    </a:cubicBezTo>
                    <a:cubicBezTo>
                      <a:pt x="685" y="923"/>
                      <a:pt x="917" y="764"/>
                      <a:pt x="917" y="461"/>
                    </a:cubicBezTo>
                    <a:cubicBezTo>
                      <a:pt x="917" y="159"/>
                      <a:pt x="688" y="0"/>
                      <a:pt x="45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4" name="Google Shape;1374;p2"/>
              <p:cNvSpPr/>
              <p:nvPr/>
            </p:nvSpPr>
            <p:spPr>
              <a:xfrm>
                <a:off x="3722775" y="1684850"/>
                <a:ext cx="27100" cy="23150"/>
              </a:xfrm>
              <a:custGeom>
                <a:avLst/>
                <a:gdLst/>
                <a:ahLst/>
                <a:cxnLst/>
                <a:rect l="l" t="t" r="r" b="b"/>
                <a:pathLst>
                  <a:path w="1084" h="926" extrusionOk="0">
                    <a:moveTo>
                      <a:pt x="465" y="1"/>
                    </a:moveTo>
                    <a:cubicBezTo>
                      <a:pt x="203" y="1"/>
                      <a:pt x="0" y="203"/>
                      <a:pt x="0" y="453"/>
                    </a:cubicBezTo>
                    <a:cubicBezTo>
                      <a:pt x="0" y="736"/>
                      <a:pt x="225" y="925"/>
                      <a:pt x="462" y="925"/>
                    </a:cubicBezTo>
                    <a:cubicBezTo>
                      <a:pt x="575" y="925"/>
                      <a:pt x="690" y="883"/>
                      <a:pt x="786" y="787"/>
                    </a:cubicBezTo>
                    <a:cubicBezTo>
                      <a:pt x="1084" y="501"/>
                      <a:pt x="882" y="1"/>
                      <a:pt x="46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5" name="Google Shape;1375;p2"/>
              <p:cNvSpPr/>
              <p:nvPr/>
            </p:nvSpPr>
            <p:spPr>
              <a:xfrm>
                <a:off x="3722775" y="1615800"/>
                <a:ext cx="27100" cy="23025"/>
              </a:xfrm>
              <a:custGeom>
                <a:avLst/>
                <a:gdLst/>
                <a:ahLst/>
                <a:cxnLst/>
                <a:rect l="l" t="t" r="r" b="b"/>
                <a:pathLst>
                  <a:path w="1084" h="921" extrusionOk="0">
                    <a:moveTo>
                      <a:pt x="465" y="1"/>
                    </a:moveTo>
                    <a:cubicBezTo>
                      <a:pt x="215" y="1"/>
                      <a:pt x="0" y="203"/>
                      <a:pt x="0" y="453"/>
                    </a:cubicBezTo>
                    <a:lnTo>
                      <a:pt x="0" y="465"/>
                    </a:lnTo>
                    <a:cubicBezTo>
                      <a:pt x="0" y="739"/>
                      <a:pt x="229" y="920"/>
                      <a:pt x="466" y="920"/>
                    </a:cubicBezTo>
                    <a:cubicBezTo>
                      <a:pt x="579" y="920"/>
                      <a:pt x="694" y="879"/>
                      <a:pt x="786" y="786"/>
                    </a:cubicBezTo>
                    <a:cubicBezTo>
                      <a:pt x="1084" y="489"/>
                      <a:pt x="870" y="1"/>
                      <a:pt x="46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6" name="Google Shape;1376;p2"/>
              <p:cNvSpPr/>
              <p:nvPr/>
            </p:nvSpPr>
            <p:spPr>
              <a:xfrm>
                <a:off x="3722775" y="1545625"/>
                <a:ext cx="22950" cy="23125"/>
              </a:xfrm>
              <a:custGeom>
                <a:avLst/>
                <a:gdLst/>
                <a:ahLst/>
                <a:cxnLst/>
                <a:rect l="l" t="t" r="r" b="b"/>
                <a:pathLst>
                  <a:path w="918" h="925" extrusionOk="0">
                    <a:moveTo>
                      <a:pt x="454" y="0"/>
                    </a:moveTo>
                    <a:cubicBezTo>
                      <a:pt x="241" y="0"/>
                      <a:pt x="29" y="135"/>
                      <a:pt x="0" y="415"/>
                    </a:cubicBezTo>
                    <a:cubicBezTo>
                      <a:pt x="0" y="450"/>
                      <a:pt x="0" y="474"/>
                      <a:pt x="0" y="510"/>
                    </a:cubicBezTo>
                    <a:cubicBezTo>
                      <a:pt x="29" y="790"/>
                      <a:pt x="241" y="924"/>
                      <a:pt x="454" y="924"/>
                    </a:cubicBezTo>
                    <a:cubicBezTo>
                      <a:pt x="685" y="924"/>
                      <a:pt x="917" y="766"/>
                      <a:pt x="917" y="462"/>
                    </a:cubicBezTo>
                    <a:cubicBezTo>
                      <a:pt x="917" y="159"/>
                      <a:pt x="685" y="0"/>
                      <a:pt x="454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7" name="Google Shape;1377;p2"/>
              <p:cNvSpPr/>
              <p:nvPr/>
            </p:nvSpPr>
            <p:spPr>
              <a:xfrm>
                <a:off x="3722775" y="1477700"/>
                <a:ext cx="27100" cy="23000"/>
              </a:xfrm>
              <a:custGeom>
                <a:avLst/>
                <a:gdLst/>
                <a:ahLst/>
                <a:cxnLst/>
                <a:rect l="l" t="t" r="r" b="b"/>
                <a:pathLst>
                  <a:path w="1084" h="920" extrusionOk="0">
                    <a:moveTo>
                      <a:pt x="465" y="0"/>
                    </a:moveTo>
                    <a:cubicBezTo>
                      <a:pt x="203" y="0"/>
                      <a:pt x="0" y="203"/>
                      <a:pt x="0" y="453"/>
                    </a:cubicBezTo>
                    <a:cubicBezTo>
                      <a:pt x="0" y="735"/>
                      <a:pt x="225" y="919"/>
                      <a:pt x="462" y="919"/>
                    </a:cubicBezTo>
                    <a:cubicBezTo>
                      <a:pt x="575" y="919"/>
                      <a:pt x="691" y="878"/>
                      <a:pt x="786" y="786"/>
                    </a:cubicBezTo>
                    <a:cubicBezTo>
                      <a:pt x="1084" y="500"/>
                      <a:pt x="882" y="0"/>
                      <a:pt x="46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8" name="Google Shape;1378;p2"/>
              <p:cNvSpPr/>
              <p:nvPr/>
            </p:nvSpPr>
            <p:spPr>
              <a:xfrm>
                <a:off x="3722775" y="1407500"/>
                <a:ext cx="22950" cy="23100"/>
              </a:xfrm>
              <a:custGeom>
                <a:avLst/>
                <a:gdLst/>
                <a:ahLst/>
                <a:cxnLst/>
                <a:rect l="l" t="t" r="r" b="b"/>
                <a:pathLst>
                  <a:path w="918" h="924" extrusionOk="0">
                    <a:moveTo>
                      <a:pt x="454" y="1"/>
                    </a:moveTo>
                    <a:cubicBezTo>
                      <a:pt x="241" y="1"/>
                      <a:pt x="29" y="135"/>
                      <a:pt x="0" y="415"/>
                    </a:cubicBezTo>
                    <a:cubicBezTo>
                      <a:pt x="0" y="439"/>
                      <a:pt x="0" y="475"/>
                      <a:pt x="0" y="498"/>
                    </a:cubicBezTo>
                    <a:cubicBezTo>
                      <a:pt x="29" y="786"/>
                      <a:pt x="244" y="923"/>
                      <a:pt x="458" y="923"/>
                    </a:cubicBezTo>
                    <a:cubicBezTo>
                      <a:pt x="688" y="923"/>
                      <a:pt x="917" y="765"/>
                      <a:pt x="917" y="463"/>
                    </a:cubicBezTo>
                    <a:cubicBezTo>
                      <a:pt x="917" y="159"/>
                      <a:pt x="685" y="1"/>
                      <a:pt x="454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9" name="Google Shape;1379;p2"/>
              <p:cNvSpPr/>
              <p:nvPr/>
            </p:nvSpPr>
            <p:spPr>
              <a:xfrm>
                <a:off x="3688050" y="2755525"/>
                <a:ext cx="27000" cy="23250"/>
              </a:xfrm>
              <a:custGeom>
                <a:avLst/>
                <a:gdLst/>
                <a:ahLst/>
                <a:cxnLst/>
                <a:rect l="l" t="t" r="r" b="b"/>
                <a:pathLst>
                  <a:path w="1080" h="930" extrusionOk="0">
                    <a:moveTo>
                      <a:pt x="473" y="1"/>
                    </a:moveTo>
                    <a:cubicBezTo>
                      <a:pt x="211" y="1"/>
                      <a:pt x="8" y="203"/>
                      <a:pt x="8" y="465"/>
                    </a:cubicBezTo>
                    <a:cubicBezTo>
                      <a:pt x="0" y="742"/>
                      <a:pt x="231" y="929"/>
                      <a:pt x="469" y="929"/>
                    </a:cubicBezTo>
                    <a:cubicBezTo>
                      <a:pt x="580" y="929"/>
                      <a:pt x="692" y="889"/>
                      <a:pt x="782" y="798"/>
                    </a:cubicBezTo>
                    <a:cubicBezTo>
                      <a:pt x="1080" y="501"/>
                      <a:pt x="878" y="13"/>
                      <a:pt x="47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0" name="Google Shape;1380;p2"/>
              <p:cNvSpPr/>
              <p:nvPr/>
            </p:nvSpPr>
            <p:spPr>
              <a:xfrm>
                <a:off x="3688250" y="2686375"/>
                <a:ext cx="22650" cy="23000"/>
              </a:xfrm>
              <a:custGeom>
                <a:avLst/>
                <a:gdLst/>
                <a:ahLst/>
                <a:cxnLst/>
                <a:rect l="l" t="t" r="r" b="b"/>
                <a:pathLst>
                  <a:path w="906" h="920" extrusionOk="0">
                    <a:moveTo>
                      <a:pt x="420" y="0"/>
                    </a:moveTo>
                    <a:cubicBezTo>
                      <a:pt x="205" y="0"/>
                      <a:pt x="0" y="140"/>
                      <a:pt x="0" y="457"/>
                    </a:cubicBezTo>
                    <a:lnTo>
                      <a:pt x="0" y="469"/>
                    </a:lnTo>
                    <a:cubicBezTo>
                      <a:pt x="0" y="780"/>
                      <a:pt x="205" y="919"/>
                      <a:pt x="420" y="919"/>
                    </a:cubicBezTo>
                    <a:cubicBezTo>
                      <a:pt x="656" y="919"/>
                      <a:pt x="905" y="750"/>
                      <a:pt x="905" y="457"/>
                    </a:cubicBezTo>
                    <a:cubicBezTo>
                      <a:pt x="905" y="170"/>
                      <a:pt x="656" y="0"/>
                      <a:pt x="42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1" name="Google Shape;1381;p2"/>
              <p:cNvSpPr/>
              <p:nvPr/>
            </p:nvSpPr>
            <p:spPr>
              <a:xfrm>
                <a:off x="3688050" y="2617425"/>
                <a:ext cx="27000" cy="23225"/>
              </a:xfrm>
              <a:custGeom>
                <a:avLst/>
                <a:gdLst/>
                <a:ahLst/>
                <a:cxnLst/>
                <a:rect l="l" t="t" r="r" b="b"/>
                <a:pathLst>
                  <a:path w="1080" h="929" extrusionOk="0">
                    <a:moveTo>
                      <a:pt x="473" y="0"/>
                    </a:moveTo>
                    <a:cubicBezTo>
                      <a:pt x="211" y="0"/>
                      <a:pt x="8" y="203"/>
                      <a:pt x="8" y="464"/>
                    </a:cubicBezTo>
                    <a:cubicBezTo>
                      <a:pt x="0" y="741"/>
                      <a:pt x="231" y="929"/>
                      <a:pt x="469" y="929"/>
                    </a:cubicBezTo>
                    <a:cubicBezTo>
                      <a:pt x="580" y="929"/>
                      <a:pt x="692" y="888"/>
                      <a:pt x="782" y="798"/>
                    </a:cubicBezTo>
                    <a:cubicBezTo>
                      <a:pt x="1080" y="500"/>
                      <a:pt x="878" y="0"/>
                      <a:pt x="47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2" name="Google Shape;1382;p2"/>
              <p:cNvSpPr/>
              <p:nvPr/>
            </p:nvSpPr>
            <p:spPr>
              <a:xfrm>
                <a:off x="3688250" y="2548350"/>
                <a:ext cx="26800" cy="23025"/>
              </a:xfrm>
              <a:custGeom>
                <a:avLst/>
                <a:gdLst/>
                <a:ahLst/>
                <a:cxnLst/>
                <a:rect l="l" t="t" r="r" b="b"/>
                <a:pathLst>
                  <a:path w="1072" h="921" extrusionOk="0">
                    <a:moveTo>
                      <a:pt x="453" y="1"/>
                    </a:moveTo>
                    <a:cubicBezTo>
                      <a:pt x="203" y="1"/>
                      <a:pt x="0" y="203"/>
                      <a:pt x="0" y="465"/>
                    </a:cubicBezTo>
                    <a:cubicBezTo>
                      <a:pt x="0" y="739"/>
                      <a:pt x="224" y="920"/>
                      <a:pt x="461" y="920"/>
                    </a:cubicBezTo>
                    <a:cubicBezTo>
                      <a:pt x="574" y="920"/>
                      <a:pt x="690" y="879"/>
                      <a:pt x="786" y="787"/>
                    </a:cubicBezTo>
                    <a:cubicBezTo>
                      <a:pt x="1072" y="489"/>
                      <a:pt x="870" y="1"/>
                      <a:pt x="45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3" name="Google Shape;1383;p2"/>
              <p:cNvSpPr/>
              <p:nvPr/>
            </p:nvSpPr>
            <p:spPr>
              <a:xfrm>
                <a:off x="3688250" y="2479200"/>
                <a:ext cx="22650" cy="23025"/>
              </a:xfrm>
              <a:custGeom>
                <a:avLst/>
                <a:gdLst/>
                <a:ahLst/>
                <a:cxnLst/>
                <a:rect l="l" t="t" r="r" b="b"/>
                <a:pathLst>
                  <a:path w="906" h="921" extrusionOk="0">
                    <a:moveTo>
                      <a:pt x="413" y="0"/>
                    </a:moveTo>
                    <a:cubicBezTo>
                      <a:pt x="201" y="0"/>
                      <a:pt x="0" y="138"/>
                      <a:pt x="0" y="457"/>
                    </a:cubicBezTo>
                    <a:lnTo>
                      <a:pt x="0" y="469"/>
                    </a:lnTo>
                    <a:cubicBezTo>
                      <a:pt x="0" y="783"/>
                      <a:pt x="201" y="920"/>
                      <a:pt x="413" y="920"/>
                    </a:cubicBezTo>
                    <a:cubicBezTo>
                      <a:pt x="652" y="920"/>
                      <a:pt x="905" y="747"/>
                      <a:pt x="905" y="457"/>
                    </a:cubicBezTo>
                    <a:cubicBezTo>
                      <a:pt x="905" y="174"/>
                      <a:pt x="652" y="0"/>
                      <a:pt x="41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4" name="Google Shape;1384;p2"/>
              <p:cNvSpPr/>
              <p:nvPr/>
            </p:nvSpPr>
            <p:spPr>
              <a:xfrm>
                <a:off x="3688050" y="2410250"/>
                <a:ext cx="27000" cy="23000"/>
              </a:xfrm>
              <a:custGeom>
                <a:avLst/>
                <a:gdLst/>
                <a:ahLst/>
                <a:cxnLst/>
                <a:rect l="l" t="t" r="r" b="b"/>
                <a:pathLst>
                  <a:path w="1080" h="920" extrusionOk="0">
                    <a:moveTo>
                      <a:pt x="473" y="0"/>
                    </a:moveTo>
                    <a:cubicBezTo>
                      <a:pt x="211" y="0"/>
                      <a:pt x="8" y="203"/>
                      <a:pt x="8" y="453"/>
                    </a:cubicBezTo>
                    <a:cubicBezTo>
                      <a:pt x="0" y="735"/>
                      <a:pt x="228" y="920"/>
                      <a:pt x="464" y="920"/>
                    </a:cubicBezTo>
                    <a:cubicBezTo>
                      <a:pt x="576" y="920"/>
                      <a:pt x="690" y="878"/>
                      <a:pt x="782" y="786"/>
                    </a:cubicBezTo>
                    <a:cubicBezTo>
                      <a:pt x="1080" y="500"/>
                      <a:pt x="878" y="0"/>
                      <a:pt x="47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5" name="Google Shape;1385;p2"/>
              <p:cNvSpPr/>
              <p:nvPr/>
            </p:nvSpPr>
            <p:spPr>
              <a:xfrm>
                <a:off x="3688250" y="2341175"/>
                <a:ext cx="26800" cy="23025"/>
              </a:xfrm>
              <a:custGeom>
                <a:avLst/>
                <a:gdLst/>
                <a:ahLst/>
                <a:cxnLst/>
                <a:rect l="l" t="t" r="r" b="b"/>
                <a:pathLst>
                  <a:path w="1072" h="921" extrusionOk="0">
                    <a:moveTo>
                      <a:pt x="433" y="1"/>
                    </a:moveTo>
                    <a:cubicBezTo>
                      <a:pt x="192" y="1"/>
                      <a:pt x="0" y="210"/>
                      <a:pt x="0" y="454"/>
                    </a:cubicBezTo>
                    <a:cubicBezTo>
                      <a:pt x="0" y="736"/>
                      <a:pt x="225" y="920"/>
                      <a:pt x="462" y="920"/>
                    </a:cubicBezTo>
                    <a:cubicBezTo>
                      <a:pt x="575" y="920"/>
                      <a:pt x="690" y="879"/>
                      <a:pt x="786" y="787"/>
                    </a:cubicBezTo>
                    <a:cubicBezTo>
                      <a:pt x="1072" y="489"/>
                      <a:pt x="870" y="1"/>
                      <a:pt x="453" y="1"/>
                    </a:cubicBezTo>
                    <a:cubicBezTo>
                      <a:pt x="446" y="1"/>
                      <a:pt x="440" y="1"/>
                      <a:pt x="4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6" name="Google Shape;1386;p2"/>
              <p:cNvSpPr/>
              <p:nvPr/>
            </p:nvSpPr>
            <p:spPr>
              <a:xfrm>
                <a:off x="3688250" y="2271925"/>
                <a:ext cx="22650" cy="23075"/>
              </a:xfrm>
              <a:custGeom>
                <a:avLst/>
                <a:gdLst/>
                <a:ahLst/>
                <a:cxnLst/>
                <a:rect l="l" t="t" r="r" b="b"/>
                <a:pathLst>
                  <a:path w="906" h="923" extrusionOk="0">
                    <a:moveTo>
                      <a:pt x="423" y="1"/>
                    </a:moveTo>
                    <a:cubicBezTo>
                      <a:pt x="207" y="1"/>
                      <a:pt x="0" y="142"/>
                      <a:pt x="0" y="461"/>
                    </a:cubicBezTo>
                    <a:cubicBezTo>
                      <a:pt x="0" y="780"/>
                      <a:pt x="207" y="922"/>
                      <a:pt x="423" y="922"/>
                    </a:cubicBezTo>
                    <a:cubicBezTo>
                      <a:pt x="659" y="922"/>
                      <a:pt x="905" y="753"/>
                      <a:pt x="905" y="461"/>
                    </a:cubicBezTo>
                    <a:cubicBezTo>
                      <a:pt x="905" y="169"/>
                      <a:pt x="659" y="1"/>
                      <a:pt x="42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7" name="Google Shape;1387;p2"/>
              <p:cNvSpPr/>
              <p:nvPr/>
            </p:nvSpPr>
            <p:spPr>
              <a:xfrm>
                <a:off x="3688050" y="2203075"/>
                <a:ext cx="27000" cy="23000"/>
              </a:xfrm>
              <a:custGeom>
                <a:avLst/>
                <a:gdLst/>
                <a:ahLst/>
                <a:cxnLst/>
                <a:rect l="l" t="t" r="r" b="b"/>
                <a:pathLst>
                  <a:path w="1080" h="920" extrusionOk="0">
                    <a:moveTo>
                      <a:pt x="473" y="1"/>
                    </a:moveTo>
                    <a:cubicBezTo>
                      <a:pt x="211" y="1"/>
                      <a:pt x="8" y="203"/>
                      <a:pt x="8" y="453"/>
                    </a:cubicBezTo>
                    <a:cubicBezTo>
                      <a:pt x="0" y="736"/>
                      <a:pt x="228" y="920"/>
                      <a:pt x="464" y="920"/>
                    </a:cubicBezTo>
                    <a:cubicBezTo>
                      <a:pt x="576" y="920"/>
                      <a:pt x="690" y="878"/>
                      <a:pt x="782" y="786"/>
                    </a:cubicBezTo>
                    <a:cubicBezTo>
                      <a:pt x="1080" y="501"/>
                      <a:pt x="878" y="1"/>
                      <a:pt x="47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8" name="Google Shape;1388;p2"/>
              <p:cNvSpPr/>
              <p:nvPr/>
            </p:nvSpPr>
            <p:spPr>
              <a:xfrm>
                <a:off x="3688250" y="2133725"/>
                <a:ext cx="26800" cy="23300"/>
              </a:xfrm>
              <a:custGeom>
                <a:avLst/>
                <a:gdLst/>
                <a:ahLst/>
                <a:cxnLst/>
                <a:rect l="l" t="t" r="r" b="b"/>
                <a:pathLst>
                  <a:path w="1072" h="932" extrusionOk="0">
                    <a:moveTo>
                      <a:pt x="453" y="1"/>
                    </a:moveTo>
                    <a:cubicBezTo>
                      <a:pt x="203" y="1"/>
                      <a:pt x="0" y="203"/>
                      <a:pt x="0" y="453"/>
                    </a:cubicBezTo>
                    <a:lnTo>
                      <a:pt x="0" y="465"/>
                    </a:lnTo>
                    <a:cubicBezTo>
                      <a:pt x="0" y="748"/>
                      <a:pt x="225" y="932"/>
                      <a:pt x="462" y="932"/>
                    </a:cubicBezTo>
                    <a:cubicBezTo>
                      <a:pt x="575" y="932"/>
                      <a:pt x="690" y="890"/>
                      <a:pt x="786" y="798"/>
                    </a:cubicBezTo>
                    <a:cubicBezTo>
                      <a:pt x="1072" y="501"/>
                      <a:pt x="870" y="1"/>
                      <a:pt x="45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9" name="Google Shape;1389;p2"/>
              <p:cNvSpPr/>
              <p:nvPr/>
            </p:nvSpPr>
            <p:spPr>
              <a:xfrm>
                <a:off x="3688050" y="2064675"/>
                <a:ext cx="27000" cy="23225"/>
              </a:xfrm>
              <a:custGeom>
                <a:avLst/>
                <a:gdLst/>
                <a:ahLst/>
                <a:cxnLst/>
                <a:rect l="l" t="t" r="r" b="b"/>
                <a:pathLst>
                  <a:path w="1080" h="929" extrusionOk="0">
                    <a:moveTo>
                      <a:pt x="473" y="0"/>
                    </a:moveTo>
                    <a:cubicBezTo>
                      <a:pt x="211" y="0"/>
                      <a:pt x="8" y="203"/>
                      <a:pt x="8" y="465"/>
                    </a:cubicBezTo>
                    <a:cubicBezTo>
                      <a:pt x="0" y="741"/>
                      <a:pt x="231" y="929"/>
                      <a:pt x="469" y="929"/>
                    </a:cubicBezTo>
                    <a:cubicBezTo>
                      <a:pt x="580" y="929"/>
                      <a:pt x="692" y="889"/>
                      <a:pt x="782" y="798"/>
                    </a:cubicBezTo>
                    <a:cubicBezTo>
                      <a:pt x="1080" y="512"/>
                      <a:pt x="878" y="12"/>
                      <a:pt x="47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0" name="Google Shape;1390;p2"/>
              <p:cNvSpPr/>
              <p:nvPr/>
            </p:nvSpPr>
            <p:spPr>
              <a:xfrm>
                <a:off x="3688250" y="1995625"/>
                <a:ext cx="26800" cy="23125"/>
              </a:xfrm>
              <a:custGeom>
                <a:avLst/>
                <a:gdLst/>
                <a:ahLst/>
                <a:cxnLst/>
                <a:rect l="l" t="t" r="r" b="b"/>
                <a:pathLst>
                  <a:path w="1072" h="925" extrusionOk="0">
                    <a:moveTo>
                      <a:pt x="453" y="0"/>
                    </a:moveTo>
                    <a:cubicBezTo>
                      <a:pt x="203" y="0"/>
                      <a:pt x="0" y="202"/>
                      <a:pt x="0" y="464"/>
                    </a:cubicBezTo>
                    <a:cubicBezTo>
                      <a:pt x="0" y="738"/>
                      <a:pt x="224" y="925"/>
                      <a:pt x="460" y="925"/>
                    </a:cubicBezTo>
                    <a:cubicBezTo>
                      <a:pt x="574" y="925"/>
                      <a:pt x="690" y="882"/>
                      <a:pt x="786" y="786"/>
                    </a:cubicBezTo>
                    <a:cubicBezTo>
                      <a:pt x="1072" y="500"/>
                      <a:pt x="870" y="0"/>
                      <a:pt x="45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1" name="Google Shape;1391;p2"/>
              <p:cNvSpPr/>
              <p:nvPr/>
            </p:nvSpPr>
            <p:spPr>
              <a:xfrm>
                <a:off x="3688250" y="1926600"/>
                <a:ext cx="22650" cy="23025"/>
              </a:xfrm>
              <a:custGeom>
                <a:avLst/>
                <a:gdLst/>
                <a:ahLst/>
                <a:cxnLst/>
                <a:rect l="l" t="t" r="r" b="b"/>
                <a:pathLst>
                  <a:path w="906" h="921" extrusionOk="0">
                    <a:moveTo>
                      <a:pt x="413" y="0"/>
                    </a:moveTo>
                    <a:cubicBezTo>
                      <a:pt x="201" y="0"/>
                      <a:pt x="0" y="137"/>
                      <a:pt x="0" y="451"/>
                    </a:cubicBezTo>
                    <a:lnTo>
                      <a:pt x="0" y="463"/>
                    </a:lnTo>
                    <a:cubicBezTo>
                      <a:pt x="0" y="783"/>
                      <a:pt x="201" y="920"/>
                      <a:pt x="413" y="920"/>
                    </a:cubicBezTo>
                    <a:cubicBezTo>
                      <a:pt x="652" y="920"/>
                      <a:pt x="905" y="747"/>
                      <a:pt x="905" y="463"/>
                    </a:cubicBezTo>
                    <a:cubicBezTo>
                      <a:pt x="905" y="173"/>
                      <a:pt x="652" y="0"/>
                      <a:pt x="41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2" name="Google Shape;1392;p2"/>
              <p:cNvSpPr/>
              <p:nvPr/>
            </p:nvSpPr>
            <p:spPr>
              <a:xfrm>
                <a:off x="3688050" y="1857500"/>
                <a:ext cx="27000" cy="23150"/>
              </a:xfrm>
              <a:custGeom>
                <a:avLst/>
                <a:gdLst/>
                <a:ahLst/>
                <a:cxnLst/>
                <a:rect l="l" t="t" r="r" b="b"/>
                <a:pathLst>
                  <a:path w="1080" h="926" extrusionOk="0">
                    <a:moveTo>
                      <a:pt x="473" y="1"/>
                    </a:moveTo>
                    <a:cubicBezTo>
                      <a:pt x="211" y="1"/>
                      <a:pt x="8" y="203"/>
                      <a:pt x="8" y="465"/>
                    </a:cubicBezTo>
                    <a:cubicBezTo>
                      <a:pt x="0" y="739"/>
                      <a:pt x="227" y="925"/>
                      <a:pt x="462" y="925"/>
                    </a:cubicBezTo>
                    <a:cubicBezTo>
                      <a:pt x="575" y="925"/>
                      <a:pt x="690" y="883"/>
                      <a:pt x="782" y="786"/>
                    </a:cubicBezTo>
                    <a:cubicBezTo>
                      <a:pt x="1080" y="501"/>
                      <a:pt x="878" y="1"/>
                      <a:pt x="47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3" name="Google Shape;1393;p2"/>
              <p:cNvSpPr/>
              <p:nvPr/>
            </p:nvSpPr>
            <p:spPr>
              <a:xfrm>
                <a:off x="3688250" y="1788450"/>
                <a:ext cx="26800" cy="23000"/>
              </a:xfrm>
              <a:custGeom>
                <a:avLst/>
                <a:gdLst/>
                <a:ahLst/>
                <a:cxnLst/>
                <a:rect l="l" t="t" r="r" b="b"/>
                <a:pathLst>
                  <a:path w="1072" h="920" extrusionOk="0">
                    <a:moveTo>
                      <a:pt x="453" y="0"/>
                    </a:moveTo>
                    <a:cubicBezTo>
                      <a:pt x="203" y="0"/>
                      <a:pt x="0" y="203"/>
                      <a:pt x="0" y="465"/>
                    </a:cubicBezTo>
                    <a:cubicBezTo>
                      <a:pt x="0" y="739"/>
                      <a:pt x="224" y="920"/>
                      <a:pt x="461" y="920"/>
                    </a:cubicBezTo>
                    <a:cubicBezTo>
                      <a:pt x="574" y="920"/>
                      <a:pt x="690" y="878"/>
                      <a:pt x="786" y="786"/>
                    </a:cubicBezTo>
                    <a:cubicBezTo>
                      <a:pt x="1072" y="500"/>
                      <a:pt x="870" y="0"/>
                      <a:pt x="45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4" name="Google Shape;1394;p2"/>
              <p:cNvSpPr/>
              <p:nvPr/>
            </p:nvSpPr>
            <p:spPr>
              <a:xfrm>
                <a:off x="3688250" y="1719400"/>
                <a:ext cx="26800" cy="23125"/>
              </a:xfrm>
              <a:custGeom>
                <a:avLst/>
                <a:gdLst/>
                <a:ahLst/>
                <a:cxnLst/>
                <a:rect l="l" t="t" r="r" b="b"/>
                <a:pathLst>
                  <a:path w="1072" h="925" extrusionOk="0">
                    <a:moveTo>
                      <a:pt x="453" y="0"/>
                    </a:moveTo>
                    <a:cubicBezTo>
                      <a:pt x="203" y="0"/>
                      <a:pt x="0" y="202"/>
                      <a:pt x="0" y="452"/>
                    </a:cubicBezTo>
                    <a:lnTo>
                      <a:pt x="0" y="464"/>
                    </a:lnTo>
                    <a:cubicBezTo>
                      <a:pt x="0" y="738"/>
                      <a:pt x="224" y="925"/>
                      <a:pt x="460" y="925"/>
                    </a:cubicBezTo>
                    <a:cubicBezTo>
                      <a:pt x="574" y="925"/>
                      <a:pt x="690" y="882"/>
                      <a:pt x="786" y="786"/>
                    </a:cubicBezTo>
                    <a:cubicBezTo>
                      <a:pt x="1072" y="500"/>
                      <a:pt x="870" y="0"/>
                      <a:pt x="45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5" name="Google Shape;1395;p2"/>
              <p:cNvSpPr/>
              <p:nvPr/>
            </p:nvSpPr>
            <p:spPr>
              <a:xfrm>
                <a:off x="3688050" y="1650325"/>
                <a:ext cx="27000" cy="23150"/>
              </a:xfrm>
              <a:custGeom>
                <a:avLst/>
                <a:gdLst/>
                <a:ahLst/>
                <a:cxnLst/>
                <a:rect l="l" t="t" r="r" b="b"/>
                <a:pathLst>
                  <a:path w="1080" h="926" extrusionOk="0">
                    <a:moveTo>
                      <a:pt x="473" y="1"/>
                    </a:moveTo>
                    <a:cubicBezTo>
                      <a:pt x="211" y="1"/>
                      <a:pt x="8" y="203"/>
                      <a:pt x="8" y="453"/>
                    </a:cubicBezTo>
                    <a:cubicBezTo>
                      <a:pt x="0" y="736"/>
                      <a:pt x="228" y="925"/>
                      <a:pt x="464" y="925"/>
                    </a:cubicBezTo>
                    <a:cubicBezTo>
                      <a:pt x="576" y="925"/>
                      <a:pt x="690" y="882"/>
                      <a:pt x="782" y="787"/>
                    </a:cubicBezTo>
                    <a:cubicBezTo>
                      <a:pt x="1080" y="501"/>
                      <a:pt x="878" y="1"/>
                      <a:pt x="47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6" name="Google Shape;1396;p2"/>
              <p:cNvSpPr/>
              <p:nvPr/>
            </p:nvSpPr>
            <p:spPr>
              <a:xfrm>
                <a:off x="3688250" y="1581275"/>
                <a:ext cx="26800" cy="23025"/>
              </a:xfrm>
              <a:custGeom>
                <a:avLst/>
                <a:gdLst/>
                <a:ahLst/>
                <a:cxnLst/>
                <a:rect l="l" t="t" r="r" b="b"/>
                <a:pathLst>
                  <a:path w="1072" h="921" extrusionOk="0">
                    <a:moveTo>
                      <a:pt x="453" y="1"/>
                    </a:moveTo>
                    <a:cubicBezTo>
                      <a:pt x="203" y="1"/>
                      <a:pt x="0" y="203"/>
                      <a:pt x="0" y="453"/>
                    </a:cubicBezTo>
                    <a:lnTo>
                      <a:pt x="0" y="465"/>
                    </a:lnTo>
                    <a:cubicBezTo>
                      <a:pt x="0" y="739"/>
                      <a:pt x="224" y="920"/>
                      <a:pt x="461" y="920"/>
                    </a:cubicBezTo>
                    <a:cubicBezTo>
                      <a:pt x="574" y="920"/>
                      <a:pt x="690" y="879"/>
                      <a:pt x="786" y="786"/>
                    </a:cubicBezTo>
                    <a:cubicBezTo>
                      <a:pt x="1072" y="489"/>
                      <a:pt x="870" y="1"/>
                      <a:pt x="45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7" name="Google Shape;1397;p2"/>
              <p:cNvSpPr/>
              <p:nvPr/>
            </p:nvSpPr>
            <p:spPr>
              <a:xfrm>
                <a:off x="3688050" y="1512225"/>
                <a:ext cx="27000" cy="23000"/>
              </a:xfrm>
              <a:custGeom>
                <a:avLst/>
                <a:gdLst/>
                <a:ahLst/>
                <a:cxnLst/>
                <a:rect l="l" t="t" r="r" b="b"/>
                <a:pathLst>
                  <a:path w="1080" h="920" extrusionOk="0">
                    <a:moveTo>
                      <a:pt x="473" y="0"/>
                    </a:moveTo>
                    <a:cubicBezTo>
                      <a:pt x="211" y="0"/>
                      <a:pt x="8" y="203"/>
                      <a:pt x="8" y="453"/>
                    </a:cubicBezTo>
                    <a:cubicBezTo>
                      <a:pt x="0" y="735"/>
                      <a:pt x="228" y="919"/>
                      <a:pt x="464" y="919"/>
                    </a:cubicBezTo>
                    <a:cubicBezTo>
                      <a:pt x="576" y="919"/>
                      <a:pt x="690" y="878"/>
                      <a:pt x="782" y="786"/>
                    </a:cubicBezTo>
                    <a:cubicBezTo>
                      <a:pt x="1080" y="500"/>
                      <a:pt x="878" y="0"/>
                      <a:pt x="47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8" name="Google Shape;1398;p2"/>
              <p:cNvSpPr/>
              <p:nvPr/>
            </p:nvSpPr>
            <p:spPr>
              <a:xfrm>
                <a:off x="3688250" y="1443150"/>
                <a:ext cx="26725" cy="23025"/>
              </a:xfrm>
              <a:custGeom>
                <a:avLst/>
                <a:gdLst/>
                <a:ahLst/>
                <a:cxnLst/>
                <a:rect l="l" t="t" r="r" b="b"/>
                <a:pathLst>
                  <a:path w="1069" h="921" extrusionOk="0">
                    <a:moveTo>
                      <a:pt x="433" y="1"/>
                    </a:moveTo>
                    <a:cubicBezTo>
                      <a:pt x="192" y="1"/>
                      <a:pt x="0" y="210"/>
                      <a:pt x="0" y="454"/>
                    </a:cubicBezTo>
                    <a:cubicBezTo>
                      <a:pt x="0" y="736"/>
                      <a:pt x="225" y="920"/>
                      <a:pt x="462" y="920"/>
                    </a:cubicBezTo>
                    <a:cubicBezTo>
                      <a:pt x="575" y="920"/>
                      <a:pt x="690" y="879"/>
                      <a:pt x="786" y="787"/>
                    </a:cubicBezTo>
                    <a:cubicBezTo>
                      <a:pt x="1069" y="493"/>
                      <a:pt x="874" y="1"/>
                      <a:pt x="467" y="1"/>
                    </a:cubicBezTo>
                    <a:cubicBezTo>
                      <a:pt x="463" y="1"/>
                      <a:pt x="458" y="1"/>
                      <a:pt x="453" y="1"/>
                    </a:cubicBezTo>
                    <a:cubicBezTo>
                      <a:pt x="446" y="1"/>
                      <a:pt x="440" y="1"/>
                      <a:pt x="4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9" name="Google Shape;1399;p2"/>
              <p:cNvSpPr/>
              <p:nvPr/>
            </p:nvSpPr>
            <p:spPr>
              <a:xfrm>
                <a:off x="3688250" y="1374100"/>
                <a:ext cx="26800" cy="23150"/>
              </a:xfrm>
              <a:custGeom>
                <a:avLst/>
                <a:gdLst/>
                <a:ahLst/>
                <a:cxnLst/>
                <a:rect l="l" t="t" r="r" b="b"/>
                <a:pathLst>
                  <a:path w="1072" h="926" extrusionOk="0">
                    <a:moveTo>
                      <a:pt x="453" y="1"/>
                    </a:moveTo>
                    <a:cubicBezTo>
                      <a:pt x="203" y="1"/>
                      <a:pt x="0" y="203"/>
                      <a:pt x="0" y="453"/>
                    </a:cubicBezTo>
                    <a:lnTo>
                      <a:pt x="0" y="465"/>
                    </a:lnTo>
                    <a:cubicBezTo>
                      <a:pt x="0" y="739"/>
                      <a:pt x="224" y="926"/>
                      <a:pt x="460" y="926"/>
                    </a:cubicBezTo>
                    <a:cubicBezTo>
                      <a:pt x="574" y="926"/>
                      <a:pt x="690" y="883"/>
                      <a:pt x="786" y="787"/>
                    </a:cubicBezTo>
                    <a:cubicBezTo>
                      <a:pt x="1072" y="501"/>
                      <a:pt x="870" y="1"/>
                      <a:pt x="45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0" name="Google Shape;1400;p2"/>
              <p:cNvSpPr/>
              <p:nvPr/>
            </p:nvSpPr>
            <p:spPr>
              <a:xfrm>
                <a:off x="3660850" y="2790050"/>
                <a:ext cx="21300" cy="23025"/>
              </a:xfrm>
              <a:custGeom>
                <a:avLst/>
                <a:gdLst/>
                <a:ahLst/>
                <a:cxnLst/>
                <a:rect l="l" t="t" r="r" b="b"/>
                <a:pathLst>
                  <a:path w="852" h="921" extrusionOk="0">
                    <a:moveTo>
                      <a:pt x="180" y="1"/>
                    </a:moveTo>
                    <a:cubicBezTo>
                      <a:pt x="120" y="1"/>
                      <a:pt x="61" y="13"/>
                      <a:pt x="1" y="36"/>
                    </a:cubicBezTo>
                    <a:lnTo>
                      <a:pt x="84" y="465"/>
                    </a:lnTo>
                    <a:lnTo>
                      <a:pt x="180" y="918"/>
                    </a:lnTo>
                    <a:cubicBezTo>
                      <a:pt x="199" y="919"/>
                      <a:pt x="217" y="920"/>
                      <a:pt x="235" y="920"/>
                    </a:cubicBezTo>
                    <a:cubicBezTo>
                      <a:pt x="791" y="920"/>
                      <a:pt x="851" y="58"/>
                      <a:pt x="26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1" name="Google Shape;1401;p2"/>
              <p:cNvSpPr/>
              <p:nvPr/>
            </p:nvSpPr>
            <p:spPr>
              <a:xfrm>
                <a:off x="3653725" y="2721000"/>
                <a:ext cx="27100" cy="23000"/>
              </a:xfrm>
              <a:custGeom>
                <a:avLst/>
                <a:gdLst/>
                <a:ahLst/>
                <a:cxnLst/>
                <a:rect l="l" t="t" r="r" b="b"/>
                <a:pathLst>
                  <a:path w="1084" h="920" extrusionOk="0">
                    <a:moveTo>
                      <a:pt x="465" y="0"/>
                    </a:moveTo>
                    <a:cubicBezTo>
                      <a:pt x="203" y="0"/>
                      <a:pt x="0" y="203"/>
                      <a:pt x="0" y="453"/>
                    </a:cubicBezTo>
                    <a:cubicBezTo>
                      <a:pt x="0" y="736"/>
                      <a:pt x="230" y="920"/>
                      <a:pt x="467" y="920"/>
                    </a:cubicBezTo>
                    <a:cubicBezTo>
                      <a:pt x="580" y="920"/>
                      <a:pt x="694" y="878"/>
                      <a:pt x="786" y="786"/>
                    </a:cubicBezTo>
                    <a:cubicBezTo>
                      <a:pt x="1084" y="489"/>
                      <a:pt x="869" y="0"/>
                      <a:pt x="46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2" name="Google Shape;1402;p2"/>
              <p:cNvSpPr/>
              <p:nvPr/>
            </p:nvSpPr>
            <p:spPr>
              <a:xfrm>
                <a:off x="3653725" y="2651950"/>
                <a:ext cx="27100" cy="23000"/>
              </a:xfrm>
              <a:custGeom>
                <a:avLst/>
                <a:gdLst/>
                <a:ahLst/>
                <a:cxnLst/>
                <a:rect l="l" t="t" r="r" b="b"/>
                <a:pathLst>
                  <a:path w="1084" h="920" extrusionOk="0">
                    <a:moveTo>
                      <a:pt x="465" y="0"/>
                    </a:moveTo>
                    <a:cubicBezTo>
                      <a:pt x="203" y="0"/>
                      <a:pt x="0" y="203"/>
                      <a:pt x="0" y="453"/>
                    </a:cubicBezTo>
                    <a:cubicBezTo>
                      <a:pt x="0" y="735"/>
                      <a:pt x="230" y="919"/>
                      <a:pt x="467" y="919"/>
                    </a:cubicBezTo>
                    <a:cubicBezTo>
                      <a:pt x="580" y="919"/>
                      <a:pt x="694" y="878"/>
                      <a:pt x="786" y="786"/>
                    </a:cubicBezTo>
                    <a:cubicBezTo>
                      <a:pt x="1084" y="488"/>
                      <a:pt x="869" y="0"/>
                      <a:pt x="46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3" name="Google Shape;1403;p2"/>
              <p:cNvSpPr/>
              <p:nvPr/>
            </p:nvSpPr>
            <p:spPr>
              <a:xfrm>
                <a:off x="3653725" y="2582900"/>
                <a:ext cx="27100" cy="23000"/>
              </a:xfrm>
              <a:custGeom>
                <a:avLst/>
                <a:gdLst/>
                <a:ahLst/>
                <a:cxnLst/>
                <a:rect l="l" t="t" r="r" b="b"/>
                <a:pathLst>
                  <a:path w="1084" h="920" extrusionOk="0">
                    <a:moveTo>
                      <a:pt x="0" y="452"/>
                    </a:moveTo>
                    <a:lnTo>
                      <a:pt x="0" y="464"/>
                    </a:lnTo>
                    <a:cubicBezTo>
                      <a:pt x="0" y="462"/>
                      <a:pt x="0" y="460"/>
                      <a:pt x="0" y="459"/>
                    </a:cubicBezTo>
                    <a:lnTo>
                      <a:pt x="0" y="459"/>
                    </a:lnTo>
                    <a:cubicBezTo>
                      <a:pt x="0" y="457"/>
                      <a:pt x="0" y="454"/>
                      <a:pt x="0" y="452"/>
                    </a:cubicBezTo>
                    <a:close/>
                    <a:moveTo>
                      <a:pt x="465" y="0"/>
                    </a:moveTo>
                    <a:cubicBezTo>
                      <a:pt x="216" y="0"/>
                      <a:pt x="3" y="199"/>
                      <a:pt x="0" y="459"/>
                    </a:cubicBezTo>
                    <a:lnTo>
                      <a:pt x="0" y="459"/>
                    </a:lnTo>
                    <a:cubicBezTo>
                      <a:pt x="3" y="738"/>
                      <a:pt x="227" y="919"/>
                      <a:pt x="462" y="919"/>
                    </a:cubicBezTo>
                    <a:cubicBezTo>
                      <a:pt x="575" y="919"/>
                      <a:pt x="690" y="878"/>
                      <a:pt x="786" y="786"/>
                    </a:cubicBezTo>
                    <a:cubicBezTo>
                      <a:pt x="1084" y="500"/>
                      <a:pt x="881" y="0"/>
                      <a:pt x="46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4" name="Google Shape;1404;p2"/>
              <p:cNvSpPr/>
              <p:nvPr/>
            </p:nvSpPr>
            <p:spPr>
              <a:xfrm>
                <a:off x="3653725" y="2513525"/>
                <a:ext cx="27100" cy="23300"/>
              </a:xfrm>
              <a:custGeom>
                <a:avLst/>
                <a:gdLst/>
                <a:ahLst/>
                <a:cxnLst/>
                <a:rect l="l" t="t" r="r" b="b"/>
                <a:pathLst>
                  <a:path w="1084" h="932" extrusionOk="0">
                    <a:moveTo>
                      <a:pt x="465" y="1"/>
                    </a:moveTo>
                    <a:cubicBezTo>
                      <a:pt x="203" y="1"/>
                      <a:pt x="0" y="215"/>
                      <a:pt x="0" y="465"/>
                    </a:cubicBezTo>
                    <a:cubicBezTo>
                      <a:pt x="0" y="748"/>
                      <a:pt x="230" y="932"/>
                      <a:pt x="467" y="932"/>
                    </a:cubicBezTo>
                    <a:cubicBezTo>
                      <a:pt x="580" y="932"/>
                      <a:pt x="694" y="891"/>
                      <a:pt x="786" y="799"/>
                    </a:cubicBezTo>
                    <a:cubicBezTo>
                      <a:pt x="1084" y="501"/>
                      <a:pt x="869" y="1"/>
                      <a:pt x="46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5" name="Google Shape;1405;p2"/>
              <p:cNvSpPr/>
              <p:nvPr/>
            </p:nvSpPr>
            <p:spPr>
              <a:xfrm>
                <a:off x="3653725" y="2444475"/>
                <a:ext cx="27100" cy="23300"/>
              </a:xfrm>
              <a:custGeom>
                <a:avLst/>
                <a:gdLst/>
                <a:ahLst/>
                <a:cxnLst/>
                <a:rect l="l" t="t" r="r" b="b"/>
                <a:pathLst>
                  <a:path w="1084" h="932" extrusionOk="0">
                    <a:moveTo>
                      <a:pt x="465" y="1"/>
                    </a:moveTo>
                    <a:cubicBezTo>
                      <a:pt x="215" y="1"/>
                      <a:pt x="0" y="203"/>
                      <a:pt x="0" y="453"/>
                    </a:cubicBezTo>
                    <a:lnTo>
                      <a:pt x="0" y="465"/>
                    </a:lnTo>
                    <a:cubicBezTo>
                      <a:pt x="0" y="748"/>
                      <a:pt x="230" y="932"/>
                      <a:pt x="467" y="932"/>
                    </a:cubicBezTo>
                    <a:cubicBezTo>
                      <a:pt x="580" y="932"/>
                      <a:pt x="694" y="890"/>
                      <a:pt x="786" y="798"/>
                    </a:cubicBezTo>
                    <a:cubicBezTo>
                      <a:pt x="1084" y="501"/>
                      <a:pt x="869" y="1"/>
                      <a:pt x="46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6" name="Google Shape;1406;p2"/>
              <p:cNvSpPr/>
              <p:nvPr/>
            </p:nvSpPr>
            <p:spPr>
              <a:xfrm>
                <a:off x="3653725" y="2375700"/>
                <a:ext cx="27100" cy="23025"/>
              </a:xfrm>
              <a:custGeom>
                <a:avLst/>
                <a:gdLst/>
                <a:ahLst/>
                <a:cxnLst/>
                <a:rect l="l" t="t" r="r" b="b"/>
                <a:pathLst>
                  <a:path w="1084" h="921" extrusionOk="0">
                    <a:moveTo>
                      <a:pt x="445" y="1"/>
                    </a:moveTo>
                    <a:cubicBezTo>
                      <a:pt x="203" y="1"/>
                      <a:pt x="0" y="210"/>
                      <a:pt x="0" y="454"/>
                    </a:cubicBezTo>
                    <a:cubicBezTo>
                      <a:pt x="0" y="736"/>
                      <a:pt x="225" y="920"/>
                      <a:pt x="462" y="920"/>
                    </a:cubicBezTo>
                    <a:cubicBezTo>
                      <a:pt x="575" y="920"/>
                      <a:pt x="690" y="879"/>
                      <a:pt x="786" y="787"/>
                    </a:cubicBezTo>
                    <a:cubicBezTo>
                      <a:pt x="1084" y="501"/>
                      <a:pt x="881" y="1"/>
                      <a:pt x="465" y="1"/>
                    </a:cubicBezTo>
                    <a:cubicBezTo>
                      <a:pt x="458" y="1"/>
                      <a:pt x="451" y="1"/>
                      <a:pt x="44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7" name="Google Shape;1407;p2"/>
              <p:cNvSpPr/>
              <p:nvPr/>
            </p:nvSpPr>
            <p:spPr>
              <a:xfrm>
                <a:off x="3653725" y="2306375"/>
                <a:ext cx="27100" cy="23200"/>
              </a:xfrm>
              <a:custGeom>
                <a:avLst/>
                <a:gdLst/>
                <a:ahLst/>
                <a:cxnLst/>
                <a:rect l="l" t="t" r="r" b="b"/>
                <a:pathLst>
                  <a:path w="1084" h="928" extrusionOk="0">
                    <a:moveTo>
                      <a:pt x="465" y="0"/>
                    </a:moveTo>
                    <a:cubicBezTo>
                      <a:pt x="215" y="0"/>
                      <a:pt x="0" y="203"/>
                      <a:pt x="0" y="453"/>
                    </a:cubicBezTo>
                    <a:cubicBezTo>
                      <a:pt x="0" y="459"/>
                      <a:pt x="0" y="461"/>
                      <a:pt x="0" y="464"/>
                    </a:cubicBezTo>
                    <a:cubicBezTo>
                      <a:pt x="0" y="744"/>
                      <a:pt x="226" y="928"/>
                      <a:pt x="460" y="928"/>
                    </a:cubicBezTo>
                    <a:cubicBezTo>
                      <a:pt x="575" y="928"/>
                      <a:pt x="692" y="884"/>
                      <a:pt x="786" y="786"/>
                    </a:cubicBezTo>
                    <a:cubicBezTo>
                      <a:pt x="1084" y="500"/>
                      <a:pt x="869" y="0"/>
                      <a:pt x="46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8" name="Google Shape;1408;p2"/>
              <p:cNvSpPr/>
              <p:nvPr/>
            </p:nvSpPr>
            <p:spPr>
              <a:xfrm>
                <a:off x="3653725" y="2237300"/>
                <a:ext cx="27100" cy="23250"/>
              </a:xfrm>
              <a:custGeom>
                <a:avLst/>
                <a:gdLst/>
                <a:ahLst/>
                <a:cxnLst/>
                <a:rect l="l" t="t" r="r" b="b"/>
                <a:pathLst>
                  <a:path w="1084" h="930" extrusionOk="0">
                    <a:moveTo>
                      <a:pt x="465" y="1"/>
                    </a:moveTo>
                    <a:cubicBezTo>
                      <a:pt x="215" y="1"/>
                      <a:pt x="0" y="215"/>
                      <a:pt x="0" y="465"/>
                    </a:cubicBezTo>
                    <a:cubicBezTo>
                      <a:pt x="0" y="742"/>
                      <a:pt x="228" y="929"/>
                      <a:pt x="467" y="929"/>
                    </a:cubicBezTo>
                    <a:cubicBezTo>
                      <a:pt x="578" y="929"/>
                      <a:pt x="692" y="889"/>
                      <a:pt x="786" y="799"/>
                    </a:cubicBezTo>
                    <a:cubicBezTo>
                      <a:pt x="1084" y="501"/>
                      <a:pt x="881" y="13"/>
                      <a:pt x="46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9" name="Google Shape;1409;p2"/>
              <p:cNvSpPr/>
              <p:nvPr/>
            </p:nvSpPr>
            <p:spPr>
              <a:xfrm>
                <a:off x="3653725" y="2168250"/>
                <a:ext cx="27100" cy="23150"/>
              </a:xfrm>
              <a:custGeom>
                <a:avLst/>
                <a:gdLst/>
                <a:ahLst/>
                <a:cxnLst/>
                <a:rect l="l" t="t" r="r" b="b"/>
                <a:pathLst>
                  <a:path w="1084" h="926" extrusionOk="0">
                    <a:moveTo>
                      <a:pt x="465" y="1"/>
                    </a:moveTo>
                    <a:cubicBezTo>
                      <a:pt x="203" y="1"/>
                      <a:pt x="0" y="203"/>
                      <a:pt x="0" y="465"/>
                    </a:cubicBezTo>
                    <a:cubicBezTo>
                      <a:pt x="0" y="739"/>
                      <a:pt x="229" y="925"/>
                      <a:pt x="466" y="925"/>
                    </a:cubicBezTo>
                    <a:cubicBezTo>
                      <a:pt x="579" y="925"/>
                      <a:pt x="694" y="883"/>
                      <a:pt x="786" y="786"/>
                    </a:cubicBezTo>
                    <a:cubicBezTo>
                      <a:pt x="1084" y="501"/>
                      <a:pt x="869" y="1"/>
                      <a:pt x="46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0" name="Google Shape;1410;p2"/>
              <p:cNvSpPr/>
              <p:nvPr/>
            </p:nvSpPr>
            <p:spPr>
              <a:xfrm>
                <a:off x="3653725" y="2099075"/>
                <a:ext cx="22925" cy="23025"/>
              </a:xfrm>
              <a:custGeom>
                <a:avLst/>
                <a:gdLst/>
                <a:ahLst/>
                <a:cxnLst/>
                <a:rect l="l" t="t" r="r" b="b"/>
                <a:pathLst>
                  <a:path w="917" h="921" extrusionOk="0">
                    <a:moveTo>
                      <a:pt x="419" y="1"/>
                    </a:moveTo>
                    <a:cubicBezTo>
                      <a:pt x="204" y="1"/>
                      <a:pt x="0" y="138"/>
                      <a:pt x="0" y="458"/>
                    </a:cubicBezTo>
                    <a:lnTo>
                      <a:pt x="0" y="470"/>
                    </a:lnTo>
                    <a:cubicBezTo>
                      <a:pt x="0" y="784"/>
                      <a:pt x="203" y="921"/>
                      <a:pt x="419" y="921"/>
                    </a:cubicBezTo>
                    <a:cubicBezTo>
                      <a:pt x="660" y="921"/>
                      <a:pt x="917" y="748"/>
                      <a:pt x="917" y="458"/>
                    </a:cubicBezTo>
                    <a:cubicBezTo>
                      <a:pt x="917" y="174"/>
                      <a:pt x="660" y="1"/>
                      <a:pt x="419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1" name="Google Shape;1411;p2"/>
              <p:cNvSpPr/>
              <p:nvPr/>
            </p:nvSpPr>
            <p:spPr>
              <a:xfrm>
                <a:off x="3653725" y="2030150"/>
                <a:ext cx="27100" cy="23225"/>
              </a:xfrm>
              <a:custGeom>
                <a:avLst/>
                <a:gdLst/>
                <a:ahLst/>
                <a:cxnLst/>
                <a:rect l="l" t="t" r="r" b="b"/>
                <a:pathLst>
                  <a:path w="1084" h="929" extrusionOk="0">
                    <a:moveTo>
                      <a:pt x="465" y="0"/>
                    </a:moveTo>
                    <a:cubicBezTo>
                      <a:pt x="215" y="0"/>
                      <a:pt x="0" y="203"/>
                      <a:pt x="0" y="464"/>
                    </a:cubicBezTo>
                    <a:cubicBezTo>
                      <a:pt x="0" y="741"/>
                      <a:pt x="228" y="929"/>
                      <a:pt x="467" y="929"/>
                    </a:cubicBezTo>
                    <a:cubicBezTo>
                      <a:pt x="578" y="929"/>
                      <a:pt x="692" y="888"/>
                      <a:pt x="786" y="798"/>
                    </a:cubicBezTo>
                    <a:cubicBezTo>
                      <a:pt x="1084" y="500"/>
                      <a:pt x="881" y="0"/>
                      <a:pt x="46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2" name="Google Shape;1412;p2"/>
              <p:cNvSpPr/>
              <p:nvPr/>
            </p:nvSpPr>
            <p:spPr>
              <a:xfrm>
                <a:off x="3653725" y="1961000"/>
                <a:ext cx="22925" cy="22875"/>
              </a:xfrm>
              <a:custGeom>
                <a:avLst/>
                <a:gdLst/>
                <a:ahLst/>
                <a:cxnLst/>
                <a:rect l="l" t="t" r="r" b="b"/>
                <a:pathLst>
                  <a:path w="917" h="915" extrusionOk="0">
                    <a:moveTo>
                      <a:pt x="436" y="0"/>
                    </a:moveTo>
                    <a:cubicBezTo>
                      <a:pt x="218" y="0"/>
                      <a:pt x="6" y="142"/>
                      <a:pt x="0" y="456"/>
                    </a:cubicBezTo>
                    <a:lnTo>
                      <a:pt x="0" y="468"/>
                    </a:lnTo>
                    <a:cubicBezTo>
                      <a:pt x="6" y="775"/>
                      <a:pt x="215" y="914"/>
                      <a:pt x="433" y="914"/>
                    </a:cubicBezTo>
                    <a:cubicBezTo>
                      <a:pt x="670" y="914"/>
                      <a:pt x="917" y="749"/>
                      <a:pt x="917" y="456"/>
                    </a:cubicBezTo>
                    <a:cubicBezTo>
                      <a:pt x="917" y="166"/>
                      <a:pt x="673" y="0"/>
                      <a:pt x="436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3" name="Google Shape;1413;p2"/>
              <p:cNvSpPr/>
              <p:nvPr/>
            </p:nvSpPr>
            <p:spPr>
              <a:xfrm>
                <a:off x="3653725" y="1892025"/>
                <a:ext cx="27100" cy="23000"/>
              </a:xfrm>
              <a:custGeom>
                <a:avLst/>
                <a:gdLst/>
                <a:ahLst/>
                <a:cxnLst/>
                <a:rect l="l" t="t" r="r" b="b"/>
                <a:pathLst>
                  <a:path w="1084" h="920" extrusionOk="0">
                    <a:moveTo>
                      <a:pt x="465" y="1"/>
                    </a:moveTo>
                    <a:cubicBezTo>
                      <a:pt x="215" y="1"/>
                      <a:pt x="0" y="203"/>
                      <a:pt x="0" y="453"/>
                    </a:cubicBezTo>
                    <a:cubicBezTo>
                      <a:pt x="0" y="736"/>
                      <a:pt x="225" y="920"/>
                      <a:pt x="462" y="920"/>
                    </a:cubicBezTo>
                    <a:cubicBezTo>
                      <a:pt x="575" y="920"/>
                      <a:pt x="690" y="878"/>
                      <a:pt x="786" y="786"/>
                    </a:cubicBezTo>
                    <a:cubicBezTo>
                      <a:pt x="1084" y="501"/>
                      <a:pt x="881" y="1"/>
                      <a:pt x="46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4" name="Google Shape;1414;p2"/>
              <p:cNvSpPr/>
              <p:nvPr/>
            </p:nvSpPr>
            <p:spPr>
              <a:xfrm>
                <a:off x="3653725" y="1822975"/>
                <a:ext cx="27100" cy="23000"/>
              </a:xfrm>
              <a:custGeom>
                <a:avLst/>
                <a:gdLst/>
                <a:ahLst/>
                <a:cxnLst/>
                <a:rect l="l" t="t" r="r" b="b"/>
                <a:pathLst>
                  <a:path w="1084" h="920" extrusionOk="0">
                    <a:moveTo>
                      <a:pt x="0" y="453"/>
                    </a:moveTo>
                    <a:lnTo>
                      <a:pt x="0" y="465"/>
                    </a:lnTo>
                    <a:cubicBezTo>
                      <a:pt x="0" y="463"/>
                      <a:pt x="0" y="461"/>
                      <a:pt x="0" y="459"/>
                    </a:cubicBezTo>
                    <a:lnTo>
                      <a:pt x="0" y="459"/>
                    </a:lnTo>
                    <a:cubicBezTo>
                      <a:pt x="0" y="457"/>
                      <a:pt x="0" y="455"/>
                      <a:pt x="0" y="453"/>
                    </a:cubicBezTo>
                    <a:close/>
                    <a:moveTo>
                      <a:pt x="465" y="0"/>
                    </a:moveTo>
                    <a:cubicBezTo>
                      <a:pt x="216" y="0"/>
                      <a:pt x="3" y="200"/>
                      <a:pt x="0" y="459"/>
                    </a:cubicBezTo>
                    <a:lnTo>
                      <a:pt x="0" y="459"/>
                    </a:lnTo>
                    <a:cubicBezTo>
                      <a:pt x="3" y="738"/>
                      <a:pt x="227" y="920"/>
                      <a:pt x="462" y="920"/>
                    </a:cubicBezTo>
                    <a:cubicBezTo>
                      <a:pt x="575" y="920"/>
                      <a:pt x="690" y="878"/>
                      <a:pt x="786" y="786"/>
                    </a:cubicBezTo>
                    <a:cubicBezTo>
                      <a:pt x="1084" y="500"/>
                      <a:pt x="881" y="0"/>
                      <a:pt x="46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5" name="Google Shape;1415;p2"/>
              <p:cNvSpPr/>
              <p:nvPr/>
            </p:nvSpPr>
            <p:spPr>
              <a:xfrm>
                <a:off x="3653725" y="1753900"/>
                <a:ext cx="27100" cy="23025"/>
              </a:xfrm>
              <a:custGeom>
                <a:avLst/>
                <a:gdLst/>
                <a:ahLst/>
                <a:cxnLst/>
                <a:rect l="l" t="t" r="r" b="b"/>
                <a:pathLst>
                  <a:path w="1084" h="921" extrusionOk="0">
                    <a:moveTo>
                      <a:pt x="445" y="1"/>
                    </a:moveTo>
                    <a:cubicBezTo>
                      <a:pt x="203" y="1"/>
                      <a:pt x="0" y="210"/>
                      <a:pt x="0" y="454"/>
                    </a:cubicBezTo>
                    <a:cubicBezTo>
                      <a:pt x="0" y="736"/>
                      <a:pt x="230" y="920"/>
                      <a:pt x="467" y="920"/>
                    </a:cubicBezTo>
                    <a:cubicBezTo>
                      <a:pt x="580" y="920"/>
                      <a:pt x="694" y="879"/>
                      <a:pt x="786" y="787"/>
                    </a:cubicBezTo>
                    <a:cubicBezTo>
                      <a:pt x="1084" y="489"/>
                      <a:pt x="869" y="1"/>
                      <a:pt x="465" y="1"/>
                    </a:cubicBezTo>
                    <a:cubicBezTo>
                      <a:pt x="458" y="1"/>
                      <a:pt x="451" y="1"/>
                      <a:pt x="44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6" name="Google Shape;1416;p2"/>
              <p:cNvSpPr/>
              <p:nvPr/>
            </p:nvSpPr>
            <p:spPr>
              <a:xfrm>
                <a:off x="3653725" y="1684850"/>
                <a:ext cx="27100" cy="23025"/>
              </a:xfrm>
              <a:custGeom>
                <a:avLst/>
                <a:gdLst/>
                <a:ahLst/>
                <a:cxnLst/>
                <a:rect l="l" t="t" r="r" b="b"/>
                <a:pathLst>
                  <a:path w="1084" h="921" extrusionOk="0">
                    <a:moveTo>
                      <a:pt x="465" y="1"/>
                    </a:moveTo>
                    <a:cubicBezTo>
                      <a:pt x="215" y="1"/>
                      <a:pt x="0" y="203"/>
                      <a:pt x="0" y="453"/>
                    </a:cubicBezTo>
                    <a:cubicBezTo>
                      <a:pt x="0" y="736"/>
                      <a:pt x="225" y="920"/>
                      <a:pt x="462" y="920"/>
                    </a:cubicBezTo>
                    <a:cubicBezTo>
                      <a:pt x="575" y="920"/>
                      <a:pt x="690" y="879"/>
                      <a:pt x="786" y="787"/>
                    </a:cubicBezTo>
                    <a:cubicBezTo>
                      <a:pt x="1084" y="501"/>
                      <a:pt x="881" y="1"/>
                      <a:pt x="46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7" name="Google Shape;1417;p2"/>
              <p:cNvSpPr/>
              <p:nvPr/>
            </p:nvSpPr>
            <p:spPr>
              <a:xfrm>
                <a:off x="3653725" y="1615500"/>
                <a:ext cx="27100" cy="23300"/>
              </a:xfrm>
              <a:custGeom>
                <a:avLst/>
                <a:gdLst/>
                <a:ahLst/>
                <a:cxnLst/>
                <a:rect l="l" t="t" r="r" b="b"/>
                <a:pathLst>
                  <a:path w="1084" h="932" extrusionOk="0">
                    <a:moveTo>
                      <a:pt x="465" y="1"/>
                    </a:moveTo>
                    <a:cubicBezTo>
                      <a:pt x="203" y="1"/>
                      <a:pt x="0" y="215"/>
                      <a:pt x="0" y="465"/>
                    </a:cubicBezTo>
                    <a:cubicBezTo>
                      <a:pt x="0" y="748"/>
                      <a:pt x="230" y="932"/>
                      <a:pt x="467" y="932"/>
                    </a:cubicBezTo>
                    <a:cubicBezTo>
                      <a:pt x="580" y="932"/>
                      <a:pt x="694" y="890"/>
                      <a:pt x="786" y="798"/>
                    </a:cubicBezTo>
                    <a:cubicBezTo>
                      <a:pt x="1084" y="501"/>
                      <a:pt x="869" y="1"/>
                      <a:pt x="46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8" name="Google Shape;1418;p2"/>
              <p:cNvSpPr/>
              <p:nvPr/>
            </p:nvSpPr>
            <p:spPr>
              <a:xfrm>
                <a:off x="3653725" y="1546450"/>
                <a:ext cx="27100" cy="23300"/>
              </a:xfrm>
              <a:custGeom>
                <a:avLst/>
                <a:gdLst/>
                <a:ahLst/>
                <a:cxnLst/>
                <a:rect l="l" t="t" r="r" b="b"/>
                <a:pathLst>
                  <a:path w="1084" h="932" extrusionOk="0">
                    <a:moveTo>
                      <a:pt x="465" y="1"/>
                    </a:moveTo>
                    <a:cubicBezTo>
                      <a:pt x="215" y="1"/>
                      <a:pt x="0" y="203"/>
                      <a:pt x="0" y="453"/>
                    </a:cubicBezTo>
                    <a:lnTo>
                      <a:pt x="0" y="465"/>
                    </a:lnTo>
                    <a:cubicBezTo>
                      <a:pt x="0" y="748"/>
                      <a:pt x="230" y="932"/>
                      <a:pt x="467" y="932"/>
                    </a:cubicBezTo>
                    <a:cubicBezTo>
                      <a:pt x="580" y="932"/>
                      <a:pt x="694" y="890"/>
                      <a:pt x="786" y="798"/>
                    </a:cubicBezTo>
                    <a:cubicBezTo>
                      <a:pt x="1084" y="501"/>
                      <a:pt x="869" y="1"/>
                      <a:pt x="46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9" name="Google Shape;1419;p2"/>
              <p:cNvSpPr/>
              <p:nvPr/>
            </p:nvSpPr>
            <p:spPr>
              <a:xfrm>
                <a:off x="3653725" y="1477675"/>
                <a:ext cx="27100" cy="22950"/>
              </a:xfrm>
              <a:custGeom>
                <a:avLst/>
                <a:gdLst/>
                <a:ahLst/>
                <a:cxnLst/>
                <a:rect l="l" t="t" r="r" b="b"/>
                <a:pathLst>
                  <a:path w="1084" h="918" extrusionOk="0">
                    <a:moveTo>
                      <a:pt x="445" y="1"/>
                    </a:moveTo>
                    <a:cubicBezTo>
                      <a:pt x="203" y="1"/>
                      <a:pt x="0" y="210"/>
                      <a:pt x="0" y="454"/>
                    </a:cubicBezTo>
                    <a:cubicBezTo>
                      <a:pt x="0" y="730"/>
                      <a:pt x="228" y="918"/>
                      <a:pt x="467" y="918"/>
                    </a:cubicBezTo>
                    <a:cubicBezTo>
                      <a:pt x="578" y="918"/>
                      <a:pt x="692" y="878"/>
                      <a:pt x="786" y="787"/>
                    </a:cubicBezTo>
                    <a:cubicBezTo>
                      <a:pt x="1084" y="501"/>
                      <a:pt x="881" y="1"/>
                      <a:pt x="465" y="1"/>
                    </a:cubicBezTo>
                    <a:cubicBezTo>
                      <a:pt x="458" y="1"/>
                      <a:pt x="451" y="1"/>
                      <a:pt x="44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0" name="Google Shape;1420;p2"/>
              <p:cNvSpPr/>
              <p:nvPr/>
            </p:nvSpPr>
            <p:spPr>
              <a:xfrm>
                <a:off x="3653725" y="1408350"/>
                <a:ext cx="27100" cy="23125"/>
              </a:xfrm>
              <a:custGeom>
                <a:avLst/>
                <a:gdLst/>
                <a:ahLst/>
                <a:cxnLst/>
                <a:rect l="l" t="t" r="r" b="b"/>
                <a:pathLst>
                  <a:path w="1084" h="925" extrusionOk="0">
                    <a:moveTo>
                      <a:pt x="465" y="0"/>
                    </a:moveTo>
                    <a:cubicBezTo>
                      <a:pt x="215" y="0"/>
                      <a:pt x="0" y="202"/>
                      <a:pt x="0" y="452"/>
                    </a:cubicBezTo>
                    <a:lnTo>
                      <a:pt x="0" y="464"/>
                    </a:lnTo>
                    <a:cubicBezTo>
                      <a:pt x="0" y="738"/>
                      <a:pt x="229" y="925"/>
                      <a:pt x="466" y="925"/>
                    </a:cubicBezTo>
                    <a:cubicBezTo>
                      <a:pt x="579" y="925"/>
                      <a:pt x="694" y="882"/>
                      <a:pt x="786" y="786"/>
                    </a:cubicBezTo>
                    <a:cubicBezTo>
                      <a:pt x="1084" y="500"/>
                      <a:pt x="869" y="0"/>
                      <a:pt x="46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1" name="Google Shape;1421;p2"/>
              <p:cNvSpPr/>
              <p:nvPr/>
            </p:nvSpPr>
            <p:spPr>
              <a:xfrm>
                <a:off x="3619200" y="2548350"/>
                <a:ext cx="26800" cy="23025"/>
              </a:xfrm>
              <a:custGeom>
                <a:avLst/>
                <a:gdLst/>
                <a:ahLst/>
                <a:cxnLst/>
                <a:rect l="l" t="t" r="r" b="b"/>
                <a:pathLst>
                  <a:path w="1072" h="921" extrusionOk="0">
                    <a:moveTo>
                      <a:pt x="464" y="1"/>
                    </a:moveTo>
                    <a:cubicBezTo>
                      <a:pt x="203" y="1"/>
                      <a:pt x="0" y="203"/>
                      <a:pt x="0" y="465"/>
                    </a:cubicBezTo>
                    <a:cubicBezTo>
                      <a:pt x="0" y="739"/>
                      <a:pt x="229" y="920"/>
                      <a:pt x="466" y="920"/>
                    </a:cubicBezTo>
                    <a:cubicBezTo>
                      <a:pt x="579" y="920"/>
                      <a:pt x="694" y="879"/>
                      <a:pt x="786" y="787"/>
                    </a:cubicBezTo>
                    <a:cubicBezTo>
                      <a:pt x="1072" y="489"/>
                      <a:pt x="869" y="1"/>
                      <a:pt x="464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2" name="Google Shape;1422;p2"/>
              <p:cNvSpPr/>
              <p:nvPr/>
            </p:nvSpPr>
            <p:spPr>
              <a:xfrm>
                <a:off x="3619200" y="2479200"/>
                <a:ext cx="22925" cy="23025"/>
              </a:xfrm>
              <a:custGeom>
                <a:avLst/>
                <a:gdLst/>
                <a:ahLst/>
                <a:cxnLst/>
                <a:rect l="l" t="t" r="r" b="b"/>
                <a:pathLst>
                  <a:path w="917" h="921" extrusionOk="0">
                    <a:moveTo>
                      <a:pt x="419" y="0"/>
                    </a:moveTo>
                    <a:cubicBezTo>
                      <a:pt x="203" y="0"/>
                      <a:pt x="0" y="138"/>
                      <a:pt x="0" y="457"/>
                    </a:cubicBezTo>
                    <a:lnTo>
                      <a:pt x="0" y="469"/>
                    </a:lnTo>
                    <a:cubicBezTo>
                      <a:pt x="0" y="783"/>
                      <a:pt x="203" y="920"/>
                      <a:pt x="418" y="920"/>
                    </a:cubicBezTo>
                    <a:cubicBezTo>
                      <a:pt x="660" y="920"/>
                      <a:pt x="917" y="747"/>
                      <a:pt x="917" y="457"/>
                    </a:cubicBezTo>
                    <a:cubicBezTo>
                      <a:pt x="917" y="174"/>
                      <a:pt x="660" y="0"/>
                      <a:pt x="41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3" name="Google Shape;1423;p2"/>
              <p:cNvSpPr/>
              <p:nvPr/>
            </p:nvSpPr>
            <p:spPr>
              <a:xfrm>
                <a:off x="3618400" y="2411075"/>
                <a:ext cx="23725" cy="23200"/>
              </a:xfrm>
              <a:custGeom>
                <a:avLst/>
                <a:gdLst/>
                <a:ahLst/>
                <a:cxnLst/>
                <a:rect l="l" t="t" r="r" b="b"/>
                <a:pathLst>
                  <a:path w="949" h="928" extrusionOk="0">
                    <a:moveTo>
                      <a:pt x="490" y="0"/>
                    </a:moveTo>
                    <a:cubicBezTo>
                      <a:pt x="273" y="0"/>
                      <a:pt x="56" y="140"/>
                      <a:pt x="32" y="420"/>
                    </a:cubicBezTo>
                    <a:cubicBezTo>
                      <a:pt x="0" y="750"/>
                      <a:pt x="246" y="928"/>
                      <a:pt x="492" y="928"/>
                    </a:cubicBezTo>
                    <a:cubicBezTo>
                      <a:pt x="707" y="928"/>
                      <a:pt x="921" y="792"/>
                      <a:pt x="949" y="503"/>
                    </a:cubicBezTo>
                    <a:cubicBezTo>
                      <a:pt x="949" y="479"/>
                      <a:pt x="949" y="456"/>
                      <a:pt x="949" y="420"/>
                    </a:cubicBezTo>
                    <a:cubicBezTo>
                      <a:pt x="925" y="140"/>
                      <a:pt x="708" y="0"/>
                      <a:pt x="49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4" name="Google Shape;1424;p2"/>
              <p:cNvSpPr/>
              <p:nvPr/>
            </p:nvSpPr>
            <p:spPr>
              <a:xfrm>
                <a:off x="3619200" y="2341200"/>
                <a:ext cx="26800" cy="23000"/>
              </a:xfrm>
              <a:custGeom>
                <a:avLst/>
                <a:gdLst/>
                <a:ahLst/>
                <a:cxnLst/>
                <a:rect l="l" t="t" r="r" b="b"/>
                <a:pathLst>
                  <a:path w="1072" h="920" extrusionOk="0">
                    <a:moveTo>
                      <a:pt x="464" y="0"/>
                    </a:moveTo>
                    <a:cubicBezTo>
                      <a:pt x="203" y="0"/>
                      <a:pt x="0" y="203"/>
                      <a:pt x="0" y="453"/>
                    </a:cubicBezTo>
                    <a:cubicBezTo>
                      <a:pt x="0" y="735"/>
                      <a:pt x="230" y="919"/>
                      <a:pt x="467" y="919"/>
                    </a:cubicBezTo>
                    <a:cubicBezTo>
                      <a:pt x="580" y="919"/>
                      <a:pt x="694" y="878"/>
                      <a:pt x="786" y="786"/>
                    </a:cubicBezTo>
                    <a:cubicBezTo>
                      <a:pt x="1072" y="488"/>
                      <a:pt x="869" y="0"/>
                      <a:pt x="464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5" name="Google Shape;1425;p2"/>
              <p:cNvSpPr/>
              <p:nvPr/>
            </p:nvSpPr>
            <p:spPr>
              <a:xfrm>
                <a:off x="3619200" y="2271925"/>
                <a:ext cx="22925" cy="23075"/>
              </a:xfrm>
              <a:custGeom>
                <a:avLst/>
                <a:gdLst/>
                <a:ahLst/>
                <a:cxnLst/>
                <a:rect l="l" t="t" r="r" b="b"/>
                <a:pathLst>
                  <a:path w="917" h="923" extrusionOk="0">
                    <a:moveTo>
                      <a:pt x="429" y="1"/>
                    </a:moveTo>
                    <a:cubicBezTo>
                      <a:pt x="210" y="1"/>
                      <a:pt x="0" y="142"/>
                      <a:pt x="0" y="461"/>
                    </a:cubicBezTo>
                    <a:cubicBezTo>
                      <a:pt x="0" y="780"/>
                      <a:pt x="210" y="922"/>
                      <a:pt x="429" y="922"/>
                    </a:cubicBezTo>
                    <a:cubicBezTo>
                      <a:pt x="667" y="922"/>
                      <a:pt x="917" y="753"/>
                      <a:pt x="917" y="461"/>
                    </a:cubicBezTo>
                    <a:cubicBezTo>
                      <a:pt x="917" y="169"/>
                      <a:pt x="667" y="1"/>
                      <a:pt x="429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6" name="Google Shape;1426;p2"/>
              <p:cNvSpPr/>
              <p:nvPr/>
            </p:nvSpPr>
            <p:spPr>
              <a:xfrm>
                <a:off x="3618400" y="2203675"/>
                <a:ext cx="23725" cy="23350"/>
              </a:xfrm>
              <a:custGeom>
                <a:avLst/>
                <a:gdLst/>
                <a:ahLst/>
                <a:cxnLst/>
                <a:rect l="l" t="t" r="r" b="b"/>
                <a:pathLst>
                  <a:path w="949" h="934" extrusionOk="0">
                    <a:moveTo>
                      <a:pt x="490" y="0"/>
                    </a:moveTo>
                    <a:cubicBezTo>
                      <a:pt x="273" y="0"/>
                      <a:pt x="56" y="143"/>
                      <a:pt x="32" y="429"/>
                    </a:cubicBezTo>
                    <a:cubicBezTo>
                      <a:pt x="0" y="755"/>
                      <a:pt x="249" y="933"/>
                      <a:pt x="496" y="933"/>
                    </a:cubicBezTo>
                    <a:cubicBezTo>
                      <a:pt x="709" y="933"/>
                      <a:pt x="921" y="800"/>
                      <a:pt x="949" y="512"/>
                    </a:cubicBezTo>
                    <a:cubicBezTo>
                      <a:pt x="949" y="489"/>
                      <a:pt x="949" y="453"/>
                      <a:pt x="949" y="429"/>
                    </a:cubicBezTo>
                    <a:cubicBezTo>
                      <a:pt x="925" y="143"/>
                      <a:pt x="708" y="0"/>
                      <a:pt x="49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7" name="Google Shape;1427;p2"/>
              <p:cNvSpPr/>
              <p:nvPr/>
            </p:nvSpPr>
            <p:spPr>
              <a:xfrm>
                <a:off x="3619200" y="2133800"/>
                <a:ext cx="22925" cy="22975"/>
              </a:xfrm>
              <a:custGeom>
                <a:avLst/>
                <a:gdLst/>
                <a:ahLst/>
                <a:cxnLst/>
                <a:rect l="l" t="t" r="r" b="b"/>
                <a:pathLst>
                  <a:path w="917" h="919" extrusionOk="0">
                    <a:moveTo>
                      <a:pt x="422" y="1"/>
                    </a:moveTo>
                    <a:cubicBezTo>
                      <a:pt x="206" y="1"/>
                      <a:pt x="0" y="141"/>
                      <a:pt x="0" y="462"/>
                    </a:cubicBezTo>
                    <a:cubicBezTo>
                      <a:pt x="0" y="781"/>
                      <a:pt x="203" y="919"/>
                      <a:pt x="419" y="919"/>
                    </a:cubicBezTo>
                    <a:cubicBezTo>
                      <a:pt x="660" y="919"/>
                      <a:pt x="917" y="745"/>
                      <a:pt x="917" y="462"/>
                    </a:cubicBezTo>
                    <a:cubicBezTo>
                      <a:pt x="917" y="174"/>
                      <a:pt x="663" y="1"/>
                      <a:pt x="422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8" name="Google Shape;1428;p2"/>
              <p:cNvSpPr/>
              <p:nvPr/>
            </p:nvSpPr>
            <p:spPr>
              <a:xfrm>
                <a:off x="3619200" y="2064675"/>
                <a:ext cx="26800" cy="23225"/>
              </a:xfrm>
              <a:custGeom>
                <a:avLst/>
                <a:gdLst/>
                <a:ahLst/>
                <a:cxnLst/>
                <a:rect l="l" t="t" r="r" b="b"/>
                <a:pathLst>
                  <a:path w="1072" h="929" extrusionOk="0">
                    <a:moveTo>
                      <a:pt x="464" y="0"/>
                    </a:moveTo>
                    <a:cubicBezTo>
                      <a:pt x="214" y="0"/>
                      <a:pt x="0" y="203"/>
                      <a:pt x="0" y="465"/>
                    </a:cubicBezTo>
                    <a:cubicBezTo>
                      <a:pt x="0" y="741"/>
                      <a:pt x="228" y="929"/>
                      <a:pt x="467" y="929"/>
                    </a:cubicBezTo>
                    <a:cubicBezTo>
                      <a:pt x="578" y="929"/>
                      <a:pt x="692" y="889"/>
                      <a:pt x="786" y="798"/>
                    </a:cubicBezTo>
                    <a:cubicBezTo>
                      <a:pt x="1072" y="512"/>
                      <a:pt x="881" y="12"/>
                      <a:pt x="464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9" name="Google Shape;1429;p2"/>
              <p:cNvSpPr/>
              <p:nvPr/>
            </p:nvSpPr>
            <p:spPr>
              <a:xfrm>
                <a:off x="3619200" y="1995625"/>
                <a:ext cx="26800" cy="23125"/>
              </a:xfrm>
              <a:custGeom>
                <a:avLst/>
                <a:gdLst/>
                <a:ahLst/>
                <a:cxnLst/>
                <a:rect l="l" t="t" r="r" b="b"/>
                <a:pathLst>
                  <a:path w="1072" h="925" extrusionOk="0">
                    <a:moveTo>
                      <a:pt x="464" y="0"/>
                    </a:moveTo>
                    <a:cubicBezTo>
                      <a:pt x="203" y="0"/>
                      <a:pt x="0" y="202"/>
                      <a:pt x="0" y="464"/>
                    </a:cubicBezTo>
                    <a:cubicBezTo>
                      <a:pt x="0" y="738"/>
                      <a:pt x="229" y="925"/>
                      <a:pt x="465" y="925"/>
                    </a:cubicBezTo>
                    <a:cubicBezTo>
                      <a:pt x="579" y="925"/>
                      <a:pt x="693" y="882"/>
                      <a:pt x="786" y="786"/>
                    </a:cubicBezTo>
                    <a:cubicBezTo>
                      <a:pt x="1072" y="500"/>
                      <a:pt x="869" y="0"/>
                      <a:pt x="464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0" name="Google Shape;1430;p2"/>
              <p:cNvSpPr/>
              <p:nvPr/>
            </p:nvSpPr>
            <p:spPr>
              <a:xfrm>
                <a:off x="3619200" y="1926600"/>
                <a:ext cx="22925" cy="23025"/>
              </a:xfrm>
              <a:custGeom>
                <a:avLst/>
                <a:gdLst/>
                <a:ahLst/>
                <a:cxnLst/>
                <a:rect l="l" t="t" r="r" b="b"/>
                <a:pathLst>
                  <a:path w="917" h="921" extrusionOk="0">
                    <a:moveTo>
                      <a:pt x="418" y="0"/>
                    </a:moveTo>
                    <a:cubicBezTo>
                      <a:pt x="203" y="0"/>
                      <a:pt x="0" y="137"/>
                      <a:pt x="0" y="451"/>
                    </a:cubicBezTo>
                    <a:lnTo>
                      <a:pt x="0" y="463"/>
                    </a:lnTo>
                    <a:cubicBezTo>
                      <a:pt x="0" y="783"/>
                      <a:pt x="203" y="920"/>
                      <a:pt x="419" y="920"/>
                    </a:cubicBezTo>
                    <a:cubicBezTo>
                      <a:pt x="660" y="920"/>
                      <a:pt x="917" y="747"/>
                      <a:pt x="917" y="463"/>
                    </a:cubicBezTo>
                    <a:cubicBezTo>
                      <a:pt x="917" y="173"/>
                      <a:pt x="660" y="0"/>
                      <a:pt x="41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1" name="Google Shape;1431;p2"/>
              <p:cNvSpPr/>
              <p:nvPr/>
            </p:nvSpPr>
            <p:spPr>
              <a:xfrm>
                <a:off x="3618400" y="1858400"/>
                <a:ext cx="23725" cy="23225"/>
              </a:xfrm>
              <a:custGeom>
                <a:avLst/>
                <a:gdLst/>
                <a:ahLst/>
                <a:cxnLst/>
                <a:rect l="l" t="t" r="r" b="b"/>
                <a:pathLst>
                  <a:path w="949" h="929" extrusionOk="0">
                    <a:moveTo>
                      <a:pt x="490" y="0"/>
                    </a:moveTo>
                    <a:cubicBezTo>
                      <a:pt x="273" y="0"/>
                      <a:pt x="56" y="143"/>
                      <a:pt x="32" y="429"/>
                    </a:cubicBezTo>
                    <a:cubicBezTo>
                      <a:pt x="0" y="753"/>
                      <a:pt x="247" y="928"/>
                      <a:pt x="493" y="928"/>
                    </a:cubicBezTo>
                    <a:cubicBezTo>
                      <a:pt x="707" y="928"/>
                      <a:pt x="921" y="795"/>
                      <a:pt x="949" y="512"/>
                    </a:cubicBezTo>
                    <a:cubicBezTo>
                      <a:pt x="949" y="477"/>
                      <a:pt x="949" y="453"/>
                      <a:pt x="949" y="429"/>
                    </a:cubicBezTo>
                    <a:cubicBezTo>
                      <a:pt x="925" y="143"/>
                      <a:pt x="708" y="0"/>
                      <a:pt x="49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2" name="Google Shape;1432;p2"/>
              <p:cNvSpPr/>
              <p:nvPr/>
            </p:nvSpPr>
            <p:spPr>
              <a:xfrm>
                <a:off x="3619200" y="1788450"/>
                <a:ext cx="26800" cy="23000"/>
              </a:xfrm>
              <a:custGeom>
                <a:avLst/>
                <a:gdLst/>
                <a:ahLst/>
                <a:cxnLst/>
                <a:rect l="l" t="t" r="r" b="b"/>
                <a:pathLst>
                  <a:path w="1072" h="920" extrusionOk="0">
                    <a:moveTo>
                      <a:pt x="464" y="0"/>
                    </a:moveTo>
                    <a:cubicBezTo>
                      <a:pt x="203" y="0"/>
                      <a:pt x="0" y="203"/>
                      <a:pt x="0" y="465"/>
                    </a:cubicBezTo>
                    <a:cubicBezTo>
                      <a:pt x="0" y="739"/>
                      <a:pt x="229" y="920"/>
                      <a:pt x="466" y="920"/>
                    </a:cubicBezTo>
                    <a:cubicBezTo>
                      <a:pt x="579" y="920"/>
                      <a:pt x="694" y="878"/>
                      <a:pt x="786" y="786"/>
                    </a:cubicBezTo>
                    <a:cubicBezTo>
                      <a:pt x="1072" y="500"/>
                      <a:pt x="869" y="0"/>
                      <a:pt x="464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3" name="Google Shape;1433;p2"/>
              <p:cNvSpPr/>
              <p:nvPr/>
            </p:nvSpPr>
            <p:spPr>
              <a:xfrm>
                <a:off x="3619200" y="1719400"/>
                <a:ext cx="26800" cy="23125"/>
              </a:xfrm>
              <a:custGeom>
                <a:avLst/>
                <a:gdLst/>
                <a:ahLst/>
                <a:cxnLst/>
                <a:rect l="l" t="t" r="r" b="b"/>
                <a:pathLst>
                  <a:path w="1072" h="925" extrusionOk="0">
                    <a:moveTo>
                      <a:pt x="464" y="0"/>
                    </a:moveTo>
                    <a:cubicBezTo>
                      <a:pt x="214" y="0"/>
                      <a:pt x="0" y="202"/>
                      <a:pt x="0" y="452"/>
                    </a:cubicBezTo>
                    <a:lnTo>
                      <a:pt x="0" y="464"/>
                    </a:lnTo>
                    <a:cubicBezTo>
                      <a:pt x="0" y="738"/>
                      <a:pt x="229" y="925"/>
                      <a:pt x="465" y="925"/>
                    </a:cubicBezTo>
                    <a:cubicBezTo>
                      <a:pt x="579" y="925"/>
                      <a:pt x="693" y="882"/>
                      <a:pt x="786" y="786"/>
                    </a:cubicBezTo>
                    <a:cubicBezTo>
                      <a:pt x="1072" y="500"/>
                      <a:pt x="869" y="0"/>
                      <a:pt x="464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4" name="Google Shape;1434;p2"/>
              <p:cNvSpPr/>
              <p:nvPr/>
            </p:nvSpPr>
            <p:spPr>
              <a:xfrm>
                <a:off x="3618400" y="1651150"/>
                <a:ext cx="23725" cy="23275"/>
              </a:xfrm>
              <a:custGeom>
                <a:avLst/>
                <a:gdLst/>
                <a:ahLst/>
                <a:cxnLst/>
                <a:rect l="l" t="t" r="r" b="b"/>
                <a:pathLst>
                  <a:path w="949" h="931" extrusionOk="0">
                    <a:moveTo>
                      <a:pt x="490" y="1"/>
                    </a:moveTo>
                    <a:cubicBezTo>
                      <a:pt x="273" y="1"/>
                      <a:pt x="56" y="140"/>
                      <a:pt x="32" y="420"/>
                    </a:cubicBezTo>
                    <a:cubicBezTo>
                      <a:pt x="0" y="752"/>
                      <a:pt x="249" y="930"/>
                      <a:pt x="496" y="930"/>
                    </a:cubicBezTo>
                    <a:cubicBezTo>
                      <a:pt x="709" y="930"/>
                      <a:pt x="921" y="797"/>
                      <a:pt x="949" y="515"/>
                    </a:cubicBezTo>
                    <a:cubicBezTo>
                      <a:pt x="949" y="480"/>
                      <a:pt x="949" y="456"/>
                      <a:pt x="949" y="420"/>
                    </a:cubicBezTo>
                    <a:cubicBezTo>
                      <a:pt x="925" y="140"/>
                      <a:pt x="708" y="1"/>
                      <a:pt x="49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5" name="Google Shape;1435;p2"/>
              <p:cNvSpPr/>
              <p:nvPr/>
            </p:nvSpPr>
            <p:spPr>
              <a:xfrm>
                <a:off x="3619200" y="1581275"/>
                <a:ext cx="26800" cy="23025"/>
              </a:xfrm>
              <a:custGeom>
                <a:avLst/>
                <a:gdLst/>
                <a:ahLst/>
                <a:cxnLst/>
                <a:rect l="l" t="t" r="r" b="b"/>
                <a:pathLst>
                  <a:path w="1072" h="921" extrusionOk="0">
                    <a:moveTo>
                      <a:pt x="464" y="1"/>
                    </a:moveTo>
                    <a:cubicBezTo>
                      <a:pt x="203" y="1"/>
                      <a:pt x="0" y="203"/>
                      <a:pt x="0" y="453"/>
                    </a:cubicBezTo>
                    <a:lnTo>
                      <a:pt x="0" y="465"/>
                    </a:lnTo>
                    <a:cubicBezTo>
                      <a:pt x="0" y="739"/>
                      <a:pt x="229" y="920"/>
                      <a:pt x="466" y="920"/>
                    </a:cubicBezTo>
                    <a:cubicBezTo>
                      <a:pt x="579" y="920"/>
                      <a:pt x="694" y="879"/>
                      <a:pt x="786" y="786"/>
                    </a:cubicBezTo>
                    <a:cubicBezTo>
                      <a:pt x="1072" y="489"/>
                      <a:pt x="869" y="1"/>
                      <a:pt x="464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6" name="Google Shape;1436;p2"/>
              <p:cNvSpPr/>
              <p:nvPr/>
            </p:nvSpPr>
            <p:spPr>
              <a:xfrm>
                <a:off x="3618400" y="1513050"/>
                <a:ext cx="23725" cy="23200"/>
              </a:xfrm>
              <a:custGeom>
                <a:avLst/>
                <a:gdLst/>
                <a:ahLst/>
                <a:cxnLst/>
                <a:rect l="l" t="t" r="r" b="b"/>
                <a:pathLst>
                  <a:path w="949" h="928" extrusionOk="0">
                    <a:moveTo>
                      <a:pt x="490" y="0"/>
                    </a:moveTo>
                    <a:cubicBezTo>
                      <a:pt x="273" y="0"/>
                      <a:pt x="56" y="140"/>
                      <a:pt x="32" y="420"/>
                    </a:cubicBezTo>
                    <a:cubicBezTo>
                      <a:pt x="0" y="750"/>
                      <a:pt x="246" y="928"/>
                      <a:pt x="492" y="928"/>
                    </a:cubicBezTo>
                    <a:cubicBezTo>
                      <a:pt x="707" y="928"/>
                      <a:pt x="921" y="792"/>
                      <a:pt x="949" y="503"/>
                    </a:cubicBezTo>
                    <a:cubicBezTo>
                      <a:pt x="949" y="479"/>
                      <a:pt x="949" y="455"/>
                      <a:pt x="949" y="420"/>
                    </a:cubicBezTo>
                    <a:cubicBezTo>
                      <a:pt x="925" y="140"/>
                      <a:pt x="708" y="0"/>
                      <a:pt x="49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7" name="Google Shape;1437;p2"/>
              <p:cNvSpPr/>
              <p:nvPr/>
            </p:nvSpPr>
            <p:spPr>
              <a:xfrm>
                <a:off x="3618975" y="1443450"/>
                <a:ext cx="27025" cy="23050"/>
              </a:xfrm>
              <a:custGeom>
                <a:avLst/>
                <a:gdLst/>
                <a:ahLst/>
                <a:cxnLst/>
                <a:rect l="l" t="t" r="r" b="b"/>
                <a:pathLst>
                  <a:path w="1081" h="922" extrusionOk="0">
                    <a:moveTo>
                      <a:pt x="462" y="1"/>
                    </a:moveTo>
                    <a:cubicBezTo>
                      <a:pt x="212" y="1"/>
                      <a:pt x="21" y="203"/>
                      <a:pt x="9" y="442"/>
                    </a:cubicBezTo>
                    <a:cubicBezTo>
                      <a:pt x="1" y="730"/>
                      <a:pt x="232" y="921"/>
                      <a:pt x="474" y="921"/>
                    </a:cubicBezTo>
                    <a:cubicBezTo>
                      <a:pt x="581" y="921"/>
                      <a:pt x="691" y="883"/>
                      <a:pt x="783" y="799"/>
                    </a:cubicBezTo>
                    <a:cubicBezTo>
                      <a:pt x="1081" y="513"/>
                      <a:pt x="890" y="13"/>
                      <a:pt x="48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8" name="Google Shape;1438;p2"/>
              <p:cNvSpPr/>
              <p:nvPr/>
            </p:nvSpPr>
            <p:spPr>
              <a:xfrm>
                <a:off x="3627225" y="2617425"/>
                <a:ext cx="14600" cy="22625"/>
              </a:xfrm>
              <a:custGeom>
                <a:avLst/>
                <a:gdLst/>
                <a:ahLst/>
                <a:cxnLst/>
                <a:rect l="l" t="t" r="r" b="b"/>
                <a:pathLst>
                  <a:path w="584" h="905" extrusionOk="0">
                    <a:moveTo>
                      <a:pt x="132" y="0"/>
                    </a:moveTo>
                    <a:cubicBezTo>
                      <a:pt x="84" y="0"/>
                      <a:pt x="48" y="12"/>
                      <a:pt x="1" y="24"/>
                    </a:cubicBezTo>
                    <a:lnTo>
                      <a:pt x="179" y="905"/>
                    </a:lnTo>
                    <a:cubicBezTo>
                      <a:pt x="405" y="893"/>
                      <a:pt x="584" y="691"/>
                      <a:pt x="584" y="464"/>
                    </a:cubicBezTo>
                    <a:cubicBezTo>
                      <a:pt x="584" y="203"/>
                      <a:pt x="382" y="0"/>
                      <a:pt x="13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9" name="Google Shape;1439;p2"/>
              <p:cNvSpPr/>
              <p:nvPr/>
            </p:nvSpPr>
            <p:spPr>
              <a:xfrm>
                <a:off x="3619200" y="1374400"/>
                <a:ext cx="26200" cy="23000"/>
              </a:xfrm>
              <a:custGeom>
                <a:avLst/>
                <a:gdLst/>
                <a:ahLst/>
                <a:cxnLst/>
                <a:rect l="l" t="t" r="r" b="b"/>
                <a:pathLst>
                  <a:path w="1048" h="920" extrusionOk="0">
                    <a:moveTo>
                      <a:pt x="560" y="1"/>
                    </a:moveTo>
                    <a:lnTo>
                      <a:pt x="238" y="48"/>
                    </a:lnTo>
                    <a:cubicBezTo>
                      <a:pt x="95" y="132"/>
                      <a:pt x="0" y="286"/>
                      <a:pt x="0" y="453"/>
                    </a:cubicBezTo>
                    <a:cubicBezTo>
                      <a:pt x="0" y="726"/>
                      <a:pt x="226" y="920"/>
                      <a:pt x="469" y="920"/>
                    </a:cubicBezTo>
                    <a:cubicBezTo>
                      <a:pt x="564" y="920"/>
                      <a:pt x="663" y="890"/>
                      <a:pt x="750" y="822"/>
                    </a:cubicBezTo>
                    <a:cubicBezTo>
                      <a:pt x="1048" y="572"/>
                      <a:pt x="941" y="96"/>
                      <a:pt x="56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0" name="Google Shape;1440;p2"/>
              <p:cNvSpPr/>
              <p:nvPr/>
            </p:nvSpPr>
            <p:spPr>
              <a:xfrm>
                <a:off x="3594175" y="2444775"/>
                <a:ext cx="17200" cy="22050"/>
              </a:xfrm>
              <a:custGeom>
                <a:avLst/>
                <a:gdLst/>
                <a:ahLst/>
                <a:cxnLst/>
                <a:rect l="l" t="t" r="r" b="b"/>
                <a:pathLst>
                  <a:path w="688" h="882" extrusionOk="0">
                    <a:moveTo>
                      <a:pt x="85" y="0"/>
                    </a:moveTo>
                    <a:cubicBezTo>
                      <a:pt x="80" y="0"/>
                      <a:pt x="76" y="0"/>
                      <a:pt x="72" y="1"/>
                    </a:cubicBezTo>
                    <a:lnTo>
                      <a:pt x="1" y="1"/>
                    </a:lnTo>
                    <a:lnTo>
                      <a:pt x="72" y="370"/>
                    </a:lnTo>
                    <a:lnTo>
                      <a:pt x="72" y="441"/>
                    </a:lnTo>
                    <a:lnTo>
                      <a:pt x="156" y="882"/>
                    </a:lnTo>
                    <a:cubicBezTo>
                      <a:pt x="688" y="787"/>
                      <a:pt x="621" y="0"/>
                      <a:pt x="8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1" name="Google Shape;1441;p2"/>
              <p:cNvSpPr/>
              <p:nvPr/>
            </p:nvSpPr>
            <p:spPr>
              <a:xfrm>
                <a:off x="3584650" y="2375725"/>
                <a:ext cx="26825" cy="23000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920" extrusionOk="0">
                    <a:moveTo>
                      <a:pt x="465" y="0"/>
                    </a:moveTo>
                    <a:cubicBezTo>
                      <a:pt x="215" y="0"/>
                      <a:pt x="1" y="203"/>
                      <a:pt x="1" y="453"/>
                    </a:cubicBezTo>
                    <a:cubicBezTo>
                      <a:pt x="1" y="735"/>
                      <a:pt x="226" y="919"/>
                      <a:pt x="463" y="919"/>
                    </a:cubicBezTo>
                    <a:cubicBezTo>
                      <a:pt x="576" y="919"/>
                      <a:pt x="691" y="878"/>
                      <a:pt x="787" y="786"/>
                    </a:cubicBezTo>
                    <a:cubicBezTo>
                      <a:pt x="1073" y="500"/>
                      <a:pt x="882" y="0"/>
                      <a:pt x="46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2" name="Google Shape;1442;p2"/>
              <p:cNvSpPr/>
              <p:nvPr/>
            </p:nvSpPr>
            <p:spPr>
              <a:xfrm>
                <a:off x="3584650" y="2306375"/>
                <a:ext cx="27125" cy="23300"/>
              </a:xfrm>
              <a:custGeom>
                <a:avLst/>
                <a:gdLst/>
                <a:ahLst/>
                <a:cxnLst/>
                <a:rect l="l" t="t" r="r" b="b"/>
                <a:pathLst>
                  <a:path w="1085" h="932" extrusionOk="0">
                    <a:moveTo>
                      <a:pt x="465" y="0"/>
                    </a:moveTo>
                    <a:cubicBezTo>
                      <a:pt x="215" y="0"/>
                      <a:pt x="1" y="203"/>
                      <a:pt x="1" y="453"/>
                    </a:cubicBezTo>
                    <a:lnTo>
                      <a:pt x="1" y="464"/>
                    </a:lnTo>
                    <a:cubicBezTo>
                      <a:pt x="1" y="747"/>
                      <a:pt x="231" y="931"/>
                      <a:pt x="468" y="931"/>
                    </a:cubicBezTo>
                    <a:cubicBezTo>
                      <a:pt x="581" y="931"/>
                      <a:pt x="695" y="890"/>
                      <a:pt x="787" y="798"/>
                    </a:cubicBezTo>
                    <a:cubicBezTo>
                      <a:pt x="1084" y="500"/>
                      <a:pt x="870" y="0"/>
                      <a:pt x="46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3" name="Google Shape;1443;p2"/>
              <p:cNvSpPr/>
              <p:nvPr/>
            </p:nvSpPr>
            <p:spPr>
              <a:xfrm>
                <a:off x="3584650" y="2237300"/>
                <a:ext cx="26825" cy="23250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930" extrusionOk="0">
                    <a:moveTo>
                      <a:pt x="465" y="1"/>
                    </a:moveTo>
                    <a:cubicBezTo>
                      <a:pt x="215" y="1"/>
                      <a:pt x="1" y="215"/>
                      <a:pt x="1" y="465"/>
                    </a:cubicBezTo>
                    <a:cubicBezTo>
                      <a:pt x="1" y="742"/>
                      <a:pt x="229" y="929"/>
                      <a:pt x="468" y="929"/>
                    </a:cubicBezTo>
                    <a:cubicBezTo>
                      <a:pt x="579" y="929"/>
                      <a:pt x="692" y="889"/>
                      <a:pt x="787" y="799"/>
                    </a:cubicBezTo>
                    <a:cubicBezTo>
                      <a:pt x="1073" y="501"/>
                      <a:pt x="870" y="13"/>
                      <a:pt x="46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4" name="Google Shape;1444;p2"/>
              <p:cNvSpPr/>
              <p:nvPr/>
            </p:nvSpPr>
            <p:spPr>
              <a:xfrm>
                <a:off x="3584650" y="2168250"/>
                <a:ext cx="27125" cy="23150"/>
              </a:xfrm>
              <a:custGeom>
                <a:avLst/>
                <a:gdLst/>
                <a:ahLst/>
                <a:cxnLst/>
                <a:rect l="l" t="t" r="r" b="b"/>
                <a:pathLst>
                  <a:path w="1085" h="926" extrusionOk="0">
                    <a:moveTo>
                      <a:pt x="465" y="1"/>
                    </a:moveTo>
                    <a:cubicBezTo>
                      <a:pt x="203" y="1"/>
                      <a:pt x="1" y="203"/>
                      <a:pt x="1" y="465"/>
                    </a:cubicBezTo>
                    <a:cubicBezTo>
                      <a:pt x="1" y="739"/>
                      <a:pt x="230" y="925"/>
                      <a:pt x="466" y="925"/>
                    </a:cubicBezTo>
                    <a:cubicBezTo>
                      <a:pt x="579" y="925"/>
                      <a:pt x="694" y="883"/>
                      <a:pt x="787" y="786"/>
                    </a:cubicBezTo>
                    <a:cubicBezTo>
                      <a:pt x="1084" y="501"/>
                      <a:pt x="870" y="1"/>
                      <a:pt x="46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5" name="Google Shape;1445;p2"/>
              <p:cNvSpPr/>
              <p:nvPr/>
            </p:nvSpPr>
            <p:spPr>
              <a:xfrm>
                <a:off x="3584650" y="2099075"/>
                <a:ext cx="22950" cy="23025"/>
              </a:xfrm>
              <a:custGeom>
                <a:avLst/>
                <a:gdLst/>
                <a:ahLst/>
                <a:cxnLst/>
                <a:rect l="l" t="t" r="r" b="b"/>
                <a:pathLst>
                  <a:path w="918" h="921" extrusionOk="0">
                    <a:moveTo>
                      <a:pt x="419" y="1"/>
                    </a:moveTo>
                    <a:cubicBezTo>
                      <a:pt x="204" y="1"/>
                      <a:pt x="1" y="138"/>
                      <a:pt x="1" y="458"/>
                    </a:cubicBezTo>
                    <a:lnTo>
                      <a:pt x="1" y="470"/>
                    </a:lnTo>
                    <a:cubicBezTo>
                      <a:pt x="1" y="784"/>
                      <a:pt x="204" y="921"/>
                      <a:pt x="419" y="921"/>
                    </a:cubicBezTo>
                    <a:cubicBezTo>
                      <a:pt x="661" y="921"/>
                      <a:pt x="918" y="748"/>
                      <a:pt x="918" y="458"/>
                    </a:cubicBezTo>
                    <a:cubicBezTo>
                      <a:pt x="918" y="174"/>
                      <a:pt x="661" y="1"/>
                      <a:pt x="419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6" name="Google Shape;1446;p2"/>
              <p:cNvSpPr/>
              <p:nvPr/>
            </p:nvSpPr>
            <p:spPr>
              <a:xfrm>
                <a:off x="3584650" y="2030150"/>
                <a:ext cx="26825" cy="23225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929" extrusionOk="0">
                    <a:moveTo>
                      <a:pt x="465" y="0"/>
                    </a:moveTo>
                    <a:cubicBezTo>
                      <a:pt x="215" y="0"/>
                      <a:pt x="1" y="203"/>
                      <a:pt x="1" y="464"/>
                    </a:cubicBezTo>
                    <a:cubicBezTo>
                      <a:pt x="1" y="741"/>
                      <a:pt x="229" y="929"/>
                      <a:pt x="468" y="929"/>
                    </a:cubicBezTo>
                    <a:cubicBezTo>
                      <a:pt x="579" y="929"/>
                      <a:pt x="692" y="888"/>
                      <a:pt x="787" y="798"/>
                    </a:cubicBezTo>
                    <a:cubicBezTo>
                      <a:pt x="1073" y="500"/>
                      <a:pt x="882" y="0"/>
                      <a:pt x="46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7" name="Google Shape;1447;p2"/>
              <p:cNvSpPr/>
              <p:nvPr/>
            </p:nvSpPr>
            <p:spPr>
              <a:xfrm>
                <a:off x="3584650" y="1961000"/>
                <a:ext cx="22950" cy="22875"/>
              </a:xfrm>
              <a:custGeom>
                <a:avLst/>
                <a:gdLst/>
                <a:ahLst/>
                <a:cxnLst/>
                <a:rect l="l" t="t" r="r" b="b"/>
                <a:pathLst>
                  <a:path w="918" h="915" extrusionOk="0">
                    <a:moveTo>
                      <a:pt x="433" y="0"/>
                    </a:moveTo>
                    <a:cubicBezTo>
                      <a:pt x="213" y="0"/>
                      <a:pt x="1" y="142"/>
                      <a:pt x="1" y="456"/>
                    </a:cubicBezTo>
                    <a:lnTo>
                      <a:pt x="1" y="468"/>
                    </a:lnTo>
                    <a:cubicBezTo>
                      <a:pt x="1" y="775"/>
                      <a:pt x="210" y="914"/>
                      <a:pt x="429" y="914"/>
                    </a:cubicBezTo>
                    <a:cubicBezTo>
                      <a:pt x="668" y="914"/>
                      <a:pt x="918" y="749"/>
                      <a:pt x="918" y="456"/>
                    </a:cubicBezTo>
                    <a:cubicBezTo>
                      <a:pt x="918" y="166"/>
                      <a:pt x="670" y="0"/>
                      <a:pt x="43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8" name="Google Shape;1448;p2"/>
              <p:cNvSpPr/>
              <p:nvPr/>
            </p:nvSpPr>
            <p:spPr>
              <a:xfrm>
                <a:off x="3584650" y="1892025"/>
                <a:ext cx="26825" cy="23000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920" extrusionOk="0">
                    <a:moveTo>
                      <a:pt x="445" y="0"/>
                    </a:moveTo>
                    <a:cubicBezTo>
                      <a:pt x="204" y="0"/>
                      <a:pt x="1" y="210"/>
                      <a:pt x="1" y="453"/>
                    </a:cubicBezTo>
                    <a:cubicBezTo>
                      <a:pt x="1" y="736"/>
                      <a:pt x="226" y="920"/>
                      <a:pt x="463" y="920"/>
                    </a:cubicBezTo>
                    <a:cubicBezTo>
                      <a:pt x="576" y="920"/>
                      <a:pt x="691" y="878"/>
                      <a:pt x="787" y="786"/>
                    </a:cubicBezTo>
                    <a:cubicBezTo>
                      <a:pt x="1073" y="501"/>
                      <a:pt x="882" y="1"/>
                      <a:pt x="465" y="1"/>
                    </a:cubicBezTo>
                    <a:cubicBezTo>
                      <a:pt x="459" y="0"/>
                      <a:pt x="452" y="0"/>
                      <a:pt x="44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9" name="Google Shape;1449;p2"/>
              <p:cNvSpPr/>
              <p:nvPr/>
            </p:nvSpPr>
            <p:spPr>
              <a:xfrm>
                <a:off x="3584650" y="1822975"/>
                <a:ext cx="26825" cy="23000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920" extrusionOk="0">
                    <a:moveTo>
                      <a:pt x="1" y="453"/>
                    </a:moveTo>
                    <a:lnTo>
                      <a:pt x="1" y="465"/>
                    </a:lnTo>
                    <a:cubicBezTo>
                      <a:pt x="1" y="463"/>
                      <a:pt x="1" y="461"/>
                      <a:pt x="1" y="459"/>
                    </a:cubicBezTo>
                    <a:lnTo>
                      <a:pt x="1" y="459"/>
                    </a:lnTo>
                    <a:cubicBezTo>
                      <a:pt x="1" y="457"/>
                      <a:pt x="1" y="455"/>
                      <a:pt x="1" y="453"/>
                    </a:cubicBezTo>
                    <a:close/>
                    <a:moveTo>
                      <a:pt x="465" y="0"/>
                    </a:moveTo>
                    <a:cubicBezTo>
                      <a:pt x="217" y="0"/>
                      <a:pt x="4" y="200"/>
                      <a:pt x="1" y="459"/>
                    </a:cubicBezTo>
                    <a:lnTo>
                      <a:pt x="1" y="459"/>
                    </a:lnTo>
                    <a:cubicBezTo>
                      <a:pt x="4" y="738"/>
                      <a:pt x="227" y="920"/>
                      <a:pt x="463" y="920"/>
                    </a:cubicBezTo>
                    <a:cubicBezTo>
                      <a:pt x="576" y="920"/>
                      <a:pt x="691" y="878"/>
                      <a:pt x="787" y="786"/>
                    </a:cubicBezTo>
                    <a:cubicBezTo>
                      <a:pt x="1073" y="500"/>
                      <a:pt x="870" y="0"/>
                      <a:pt x="46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0" name="Google Shape;1450;p2"/>
              <p:cNvSpPr/>
              <p:nvPr/>
            </p:nvSpPr>
            <p:spPr>
              <a:xfrm>
                <a:off x="3584650" y="1753925"/>
                <a:ext cx="27125" cy="23125"/>
              </a:xfrm>
              <a:custGeom>
                <a:avLst/>
                <a:gdLst/>
                <a:ahLst/>
                <a:cxnLst/>
                <a:rect l="l" t="t" r="r" b="b"/>
                <a:pathLst>
                  <a:path w="1085" h="925" extrusionOk="0">
                    <a:moveTo>
                      <a:pt x="465" y="0"/>
                    </a:moveTo>
                    <a:cubicBezTo>
                      <a:pt x="203" y="0"/>
                      <a:pt x="1" y="203"/>
                      <a:pt x="1" y="453"/>
                    </a:cubicBezTo>
                    <a:cubicBezTo>
                      <a:pt x="1" y="735"/>
                      <a:pt x="231" y="925"/>
                      <a:pt x="468" y="925"/>
                    </a:cubicBezTo>
                    <a:cubicBezTo>
                      <a:pt x="581" y="925"/>
                      <a:pt x="695" y="882"/>
                      <a:pt x="787" y="786"/>
                    </a:cubicBezTo>
                    <a:cubicBezTo>
                      <a:pt x="1084" y="488"/>
                      <a:pt x="870" y="0"/>
                      <a:pt x="46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1" name="Google Shape;1451;p2"/>
              <p:cNvSpPr/>
              <p:nvPr/>
            </p:nvSpPr>
            <p:spPr>
              <a:xfrm>
                <a:off x="3584650" y="1684850"/>
                <a:ext cx="26825" cy="23025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921" extrusionOk="0">
                    <a:moveTo>
                      <a:pt x="465" y="1"/>
                    </a:moveTo>
                    <a:cubicBezTo>
                      <a:pt x="215" y="1"/>
                      <a:pt x="1" y="203"/>
                      <a:pt x="1" y="453"/>
                    </a:cubicBezTo>
                    <a:cubicBezTo>
                      <a:pt x="1" y="736"/>
                      <a:pt x="226" y="920"/>
                      <a:pt x="463" y="920"/>
                    </a:cubicBezTo>
                    <a:cubicBezTo>
                      <a:pt x="576" y="920"/>
                      <a:pt x="691" y="879"/>
                      <a:pt x="787" y="787"/>
                    </a:cubicBezTo>
                    <a:cubicBezTo>
                      <a:pt x="1073" y="501"/>
                      <a:pt x="870" y="1"/>
                      <a:pt x="46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2" name="Google Shape;1452;p2"/>
              <p:cNvSpPr/>
              <p:nvPr/>
            </p:nvSpPr>
            <p:spPr>
              <a:xfrm>
                <a:off x="3584650" y="1615500"/>
                <a:ext cx="27125" cy="23300"/>
              </a:xfrm>
              <a:custGeom>
                <a:avLst/>
                <a:gdLst/>
                <a:ahLst/>
                <a:cxnLst/>
                <a:rect l="l" t="t" r="r" b="b"/>
                <a:pathLst>
                  <a:path w="1085" h="932" extrusionOk="0">
                    <a:moveTo>
                      <a:pt x="465" y="1"/>
                    </a:moveTo>
                    <a:cubicBezTo>
                      <a:pt x="203" y="1"/>
                      <a:pt x="1" y="215"/>
                      <a:pt x="1" y="465"/>
                    </a:cubicBezTo>
                    <a:cubicBezTo>
                      <a:pt x="1" y="748"/>
                      <a:pt x="231" y="932"/>
                      <a:pt x="468" y="932"/>
                    </a:cubicBezTo>
                    <a:cubicBezTo>
                      <a:pt x="581" y="932"/>
                      <a:pt x="695" y="890"/>
                      <a:pt x="787" y="798"/>
                    </a:cubicBezTo>
                    <a:cubicBezTo>
                      <a:pt x="1084" y="501"/>
                      <a:pt x="870" y="1"/>
                      <a:pt x="46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3" name="Google Shape;1453;p2"/>
              <p:cNvSpPr/>
              <p:nvPr/>
            </p:nvSpPr>
            <p:spPr>
              <a:xfrm>
                <a:off x="3584650" y="1546450"/>
                <a:ext cx="27125" cy="23300"/>
              </a:xfrm>
              <a:custGeom>
                <a:avLst/>
                <a:gdLst/>
                <a:ahLst/>
                <a:cxnLst/>
                <a:rect l="l" t="t" r="r" b="b"/>
                <a:pathLst>
                  <a:path w="1085" h="932" extrusionOk="0">
                    <a:moveTo>
                      <a:pt x="465" y="1"/>
                    </a:moveTo>
                    <a:cubicBezTo>
                      <a:pt x="215" y="1"/>
                      <a:pt x="1" y="203"/>
                      <a:pt x="1" y="453"/>
                    </a:cubicBezTo>
                    <a:lnTo>
                      <a:pt x="1" y="465"/>
                    </a:lnTo>
                    <a:cubicBezTo>
                      <a:pt x="1" y="748"/>
                      <a:pt x="231" y="932"/>
                      <a:pt x="468" y="932"/>
                    </a:cubicBezTo>
                    <a:cubicBezTo>
                      <a:pt x="581" y="932"/>
                      <a:pt x="695" y="890"/>
                      <a:pt x="787" y="798"/>
                    </a:cubicBezTo>
                    <a:cubicBezTo>
                      <a:pt x="1084" y="501"/>
                      <a:pt x="870" y="1"/>
                      <a:pt x="46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4" name="Google Shape;1454;p2"/>
              <p:cNvSpPr/>
              <p:nvPr/>
            </p:nvSpPr>
            <p:spPr>
              <a:xfrm>
                <a:off x="3584650" y="1477700"/>
                <a:ext cx="26825" cy="22925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917" extrusionOk="0">
                    <a:moveTo>
                      <a:pt x="465" y="0"/>
                    </a:moveTo>
                    <a:cubicBezTo>
                      <a:pt x="215" y="0"/>
                      <a:pt x="1" y="203"/>
                      <a:pt x="1" y="453"/>
                    </a:cubicBezTo>
                    <a:cubicBezTo>
                      <a:pt x="1" y="729"/>
                      <a:pt x="229" y="917"/>
                      <a:pt x="468" y="917"/>
                    </a:cubicBezTo>
                    <a:cubicBezTo>
                      <a:pt x="579" y="917"/>
                      <a:pt x="692" y="877"/>
                      <a:pt x="787" y="786"/>
                    </a:cubicBezTo>
                    <a:cubicBezTo>
                      <a:pt x="1073" y="500"/>
                      <a:pt x="882" y="0"/>
                      <a:pt x="46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5" name="Google Shape;1455;p2"/>
              <p:cNvSpPr/>
              <p:nvPr/>
            </p:nvSpPr>
            <p:spPr>
              <a:xfrm>
                <a:off x="3584650" y="1408350"/>
                <a:ext cx="27125" cy="23200"/>
              </a:xfrm>
              <a:custGeom>
                <a:avLst/>
                <a:gdLst/>
                <a:ahLst/>
                <a:cxnLst/>
                <a:rect l="l" t="t" r="r" b="b"/>
                <a:pathLst>
                  <a:path w="1085" h="928" extrusionOk="0">
                    <a:moveTo>
                      <a:pt x="465" y="0"/>
                    </a:moveTo>
                    <a:cubicBezTo>
                      <a:pt x="203" y="0"/>
                      <a:pt x="1" y="202"/>
                      <a:pt x="1" y="452"/>
                    </a:cubicBezTo>
                    <a:lnTo>
                      <a:pt x="1" y="464"/>
                    </a:lnTo>
                    <a:cubicBezTo>
                      <a:pt x="1" y="744"/>
                      <a:pt x="227" y="927"/>
                      <a:pt x="461" y="927"/>
                    </a:cubicBezTo>
                    <a:cubicBezTo>
                      <a:pt x="576" y="927"/>
                      <a:pt x="693" y="884"/>
                      <a:pt x="787" y="786"/>
                    </a:cubicBezTo>
                    <a:cubicBezTo>
                      <a:pt x="1084" y="500"/>
                      <a:pt x="870" y="0"/>
                      <a:pt x="46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6" name="Google Shape;1456;p2"/>
              <p:cNvSpPr/>
              <p:nvPr/>
            </p:nvSpPr>
            <p:spPr>
              <a:xfrm>
                <a:off x="3561150" y="2271850"/>
                <a:ext cx="11925" cy="22325"/>
              </a:xfrm>
              <a:custGeom>
                <a:avLst/>
                <a:gdLst/>
                <a:ahLst/>
                <a:cxnLst/>
                <a:rect l="l" t="t" r="r" b="b"/>
                <a:pathLst>
                  <a:path w="477" h="893" extrusionOk="0">
                    <a:moveTo>
                      <a:pt x="0" y="0"/>
                    </a:moveTo>
                    <a:lnTo>
                      <a:pt x="167" y="893"/>
                    </a:lnTo>
                    <a:cubicBezTo>
                      <a:pt x="358" y="833"/>
                      <a:pt x="477" y="655"/>
                      <a:pt x="477" y="464"/>
                    </a:cubicBezTo>
                    <a:cubicBezTo>
                      <a:pt x="477" y="202"/>
                      <a:pt x="274" y="12"/>
                      <a:pt x="12" y="12"/>
                    </a:cubicBezTo>
                    <a:lnTo>
                      <a:pt x="12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7" name="Google Shape;1457;p2"/>
              <p:cNvSpPr/>
              <p:nvPr/>
            </p:nvSpPr>
            <p:spPr>
              <a:xfrm>
                <a:off x="3549925" y="2203075"/>
                <a:ext cx="27025" cy="23025"/>
              </a:xfrm>
              <a:custGeom>
                <a:avLst/>
                <a:gdLst/>
                <a:ahLst/>
                <a:cxnLst/>
                <a:rect l="l" t="t" r="r" b="b"/>
                <a:pathLst>
                  <a:path w="1081" h="921" extrusionOk="0">
                    <a:moveTo>
                      <a:pt x="461" y="1"/>
                    </a:moveTo>
                    <a:cubicBezTo>
                      <a:pt x="211" y="1"/>
                      <a:pt x="9" y="203"/>
                      <a:pt x="9" y="453"/>
                    </a:cubicBezTo>
                    <a:lnTo>
                      <a:pt x="9" y="441"/>
                    </a:lnTo>
                    <a:lnTo>
                      <a:pt x="9" y="441"/>
                    </a:lnTo>
                    <a:cubicBezTo>
                      <a:pt x="1" y="729"/>
                      <a:pt x="232" y="921"/>
                      <a:pt x="473" y="921"/>
                    </a:cubicBezTo>
                    <a:cubicBezTo>
                      <a:pt x="581" y="921"/>
                      <a:pt x="691" y="883"/>
                      <a:pt x="783" y="798"/>
                    </a:cubicBezTo>
                    <a:cubicBezTo>
                      <a:pt x="1080" y="513"/>
                      <a:pt x="890" y="13"/>
                      <a:pt x="48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8" name="Google Shape;1458;p2"/>
              <p:cNvSpPr/>
              <p:nvPr/>
            </p:nvSpPr>
            <p:spPr>
              <a:xfrm>
                <a:off x="3549175" y="2132550"/>
                <a:ext cx="21450" cy="19800"/>
              </a:xfrm>
              <a:custGeom>
                <a:avLst/>
                <a:gdLst/>
                <a:ahLst/>
                <a:cxnLst/>
                <a:rect l="l" t="t" r="r" b="b"/>
                <a:pathLst>
                  <a:path w="858" h="792" extrusionOk="0">
                    <a:moveTo>
                      <a:pt x="418" y="0"/>
                    </a:moveTo>
                    <a:cubicBezTo>
                      <a:pt x="209" y="0"/>
                      <a:pt x="1" y="153"/>
                      <a:pt x="27" y="429"/>
                    </a:cubicBezTo>
                    <a:cubicBezTo>
                      <a:pt x="15" y="452"/>
                      <a:pt x="15" y="488"/>
                      <a:pt x="27" y="512"/>
                    </a:cubicBezTo>
                    <a:lnTo>
                      <a:pt x="39" y="512"/>
                    </a:lnTo>
                    <a:cubicBezTo>
                      <a:pt x="97" y="706"/>
                      <a:pt x="250" y="791"/>
                      <a:pt x="405" y="791"/>
                    </a:cubicBezTo>
                    <a:cubicBezTo>
                      <a:pt x="629" y="791"/>
                      <a:pt x="857" y="611"/>
                      <a:pt x="801" y="321"/>
                    </a:cubicBezTo>
                    <a:cubicBezTo>
                      <a:pt x="758" y="102"/>
                      <a:pt x="588" y="0"/>
                      <a:pt x="41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9" name="Google Shape;1459;p2"/>
              <p:cNvSpPr/>
              <p:nvPr/>
            </p:nvSpPr>
            <p:spPr>
              <a:xfrm>
                <a:off x="3549925" y="2064675"/>
                <a:ext cx="27325" cy="23125"/>
              </a:xfrm>
              <a:custGeom>
                <a:avLst/>
                <a:gdLst/>
                <a:ahLst/>
                <a:cxnLst/>
                <a:rect l="l" t="t" r="r" b="b"/>
                <a:pathLst>
                  <a:path w="1093" h="925" extrusionOk="0">
                    <a:moveTo>
                      <a:pt x="473" y="0"/>
                    </a:moveTo>
                    <a:cubicBezTo>
                      <a:pt x="223" y="0"/>
                      <a:pt x="9" y="203"/>
                      <a:pt x="21" y="453"/>
                    </a:cubicBezTo>
                    <a:lnTo>
                      <a:pt x="9" y="453"/>
                    </a:lnTo>
                    <a:cubicBezTo>
                      <a:pt x="1" y="735"/>
                      <a:pt x="228" y="925"/>
                      <a:pt x="468" y="925"/>
                    </a:cubicBezTo>
                    <a:cubicBezTo>
                      <a:pt x="582" y="925"/>
                      <a:pt x="699" y="882"/>
                      <a:pt x="795" y="786"/>
                    </a:cubicBezTo>
                    <a:cubicBezTo>
                      <a:pt x="1092" y="500"/>
                      <a:pt x="890" y="0"/>
                      <a:pt x="47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0" name="Google Shape;1460;p2"/>
              <p:cNvSpPr/>
              <p:nvPr/>
            </p:nvSpPr>
            <p:spPr>
              <a:xfrm>
                <a:off x="3550125" y="1995600"/>
                <a:ext cx="27125" cy="23025"/>
              </a:xfrm>
              <a:custGeom>
                <a:avLst/>
                <a:gdLst/>
                <a:ahLst/>
                <a:cxnLst/>
                <a:rect l="l" t="t" r="r" b="b"/>
                <a:pathLst>
                  <a:path w="1085" h="921" extrusionOk="0">
                    <a:moveTo>
                      <a:pt x="445" y="1"/>
                    </a:moveTo>
                    <a:cubicBezTo>
                      <a:pt x="204" y="1"/>
                      <a:pt x="1" y="210"/>
                      <a:pt x="1" y="453"/>
                    </a:cubicBezTo>
                    <a:cubicBezTo>
                      <a:pt x="1" y="736"/>
                      <a:pt x="231" y="920"/>
                      <a:pt x="468" y="920"/>
                    </a:cubicBezTo>
                    <a:cubicBezTo>
                      <a:pt x="581" y="920"/>
                      <a:pt x="695" y="879"/>
                      <a:pt x="787" y="787"/>
                    </a:cubicBezTo>
                    <a:cubicBezTo>
                      <a:pt x="1084" y="489"/>
                      <a:pt x="870" y="1"/>
                      <a:pt x="465" y="1"/>
                    </a:cubicBezTo>
                    <a:cubicBezTo>
                      <a:pt x="459" y="1"/>
                      <a:pt x="452" y="1"/>
                      <a:pt x="44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1" name="Google Shape;1461;p2"/>
              <p:cNvSpPr/>
              <p:nvPr/>
            </p:nvSpPr>
            <p:spPr>
              <a:xfrm>
                <a:off x="3550125" y="1925425"/>
                <a:ext cx="22950" cy="23075"/>
              </a:xfrm>
              <a:custGeom>
                <a:avLst/>
                <a:gdLst/>
                <a:ahLst/>
                <a:cxnLst/>
                <a:rect l="l" t="t" r="r" b="b"/>
                <a:pathLst>
                  <a:path w="918" h="923" extrusionOk="0">
                    <a:moveTo>
                      <a:pt x="450" y="0"/>
                    </a:moveTo>
                    <a:cubicBezTo>
                      <a:pt x="236" y="0"/>
                      <a:pt x="24" y="135"/>
                      <a:pt x="1" y="415"/>
                    </a:cubicBezTo>
                    <a:cubicBezTo>
                      <a:pt x="1" y="439"/>
                      <a:pt x="1" y="474"/>
                      <a:pt x="1" y="498"/>
                    </a:cubicBezTo>
                    <a:cubicBezTo>
                      <a:pt x="24" y="785"/>
                      <a:pt x="238" y="923"/>
                      <a:pt x="453" y="923"/>
                    </a:cubicBezTo>
                    <a:cubicBezTo>
                      <a:pt x="685" y="923"/>
                      <a:pt x="918" y="765"/>
                      <a:pt x="918" y="463"/>
                    </a:cubicBezTo>
                    <a:cubicBezTo>
                      <a:pt x="918" y="159"/>
                      <a:pt x="682" y="0"/>
                      <a:pt x="45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2" name="Google Shape;1462;p2"/>
              <p:cNvSpPr/>
              <p:nvPr/>
            </p:nvSpPr>
            <p:spPr>
              <a:xfrm>
                <a:off x="3550125" y="1857500"/>
                <a:ext cx="27125" cy="23000"/>
              </a:xfrm>
              <a:custGeom>
                <a:avLst/>
                <a:gdLst/>
                <a:ahLst/>
                <a:cxnLst/>
                <a:rect l="l" t="t" r="r" b="b"/>
                <a:pathLst>
                  <a:path w="1085" h="920" extrusionOk="0">
                    <a:moveTo>
                      <a:pt x="465" y="1"/>
                    </a:moveTo>
                    <a:cubicBezTo>
                      <a:pt x="215" y="1"/>
                      <a:pt x="13" y="203"/>
                      <a:pt x="13" y="453"/>
                    </a:cubicBezTo>
                    <a:lnTo>
                      <a:pt x="1" y="453"/>
                    </a:lnTo>
                    <a:cubicBezTo>
                      <a:pt x="1" y="736"/>
                      <a:pt x="225" y="920"/>
                      <a:pt x="463" y="920"/>
                    </a:cubicBezTo>
                    <a:cubicBezTo>
                      <a:pt x="575" y="920"/>
                      <a:pt x="691" y="878"/>
                      <a:pt x="787" y="786"/>
                    </a:cubicBezTo>
                    <a:cubicBezTo>
                      <a:pt x="1084" y="501"/>
                      <a:pt x="882" y="1"/>
                      <a:pt x="46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3" name="Google Shape;1463;p2"/>
              <p:cNvSpPr/>
              <p:nvPr/>
            </p:nvSpPr>
            <p:spPr>
              <a:xfrm>
                <a:off x="3550125" y="1788150"/>
                <a:ext cx="27125" cy="23300"/>
              </a:xfrm>
              <a:custGeom>
                <a:avLst/>
                <a:gdLst/>
                <a:ahLst/>
                <a:cxnLst/>
                <a:rect l="l" t="t" r="r" b="b"/>
                <a:pathLst>
                  <a:path w="1085" h="932" extrusionOk="0">
                    <a:moveTo>
                      <a:pt x="465" y="0"/>
                    </a:moveTo>
                    <a:cubicBezTo>
                      <a:pt x="215" y="0"/>
                      <a:pt x="1" y="203"/>
                      <a:pt x="1" y="465"/>
                    </a:cubicBezTo>
                    <a:cubicBezTo>
                      <a:pt x="1" y="747"/>
                      <a:pt x="231" y="931"/>
                      <a:pt x="468" y="931"/>
                    </a:cubicBezTo>
                    <a:cubicBezTo>
                      <a:pt x="581" y="931"/>
                      <a:pt x="695" y="890"/>
                      <a:pt x="787" y="798"/>
                    </a:cubicBezTo>
                    <a:cubicBezTo>
                      <a:pt x="1084" y="500"/>
                      <a:pt x="870" y="0"/>
                      <a:pt x="46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4" name="Google Shape;1464;p2"/>
              <p:cNvSpPr/>
              <p:nvPr/>
            </p:nvSpPr>
            <p:spPr>
              <a:xfrm>
                <a:off x="3550125" y="1719100"/>
                <a:ext cx="27125" cy="23300"/>
              </a:xfrm>
              <a:custGeom>
                <a:avLst/>
                <a:gdLst/>
                <a:ahLst/>
                <a:cxnLst/>
                <a:rect l="l" t="t" r="r" b="b"/>
                <a:pathLst>
                  <a:path w="1085" h="932" extrusionOk="0">
                    <a:moveTo>
                      <a:pt x="465" y="0"/>
                    </a:moveTo>
                    <a:cubicBezTo>
                      <a:pt x="203" y="0"/>
                      <a:pt x="1" y="203"/>
                      <a:pt x="1" y="464"/>
                    </a:cubicBezTo>
                    <a:cubicBezTo>
                      <a:pt x="1" y="747"/>
                      <a:pt x="231" y="931"/>
                      <a:pt x="468" y="931"/>
                    </a:cubicBezTo>
                    <a:cubicBezTo>
                      <a:pt x="581" y="931"/>
                      <a:pt x="695" y="890"/>
                      <a:pt x="787" y="798"/>
                    </a:cubicBezTo>
                    <a:cubicBezTo>
                      <a:pt x="1084" y="500"/>
                      <a:pt x="870" y="0"/>
                      <a:pt x="46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5" name="Google Shape;1465;p2"/>
              <p:cNvSpPr/>
              <p:nvPr/>
            </p:nvSpPr>
            <p:spPr>
              <a:xfrm>
                <a:off x="3549925" y="1650025"/>
                <a:ext cx="27325" cy="23250"/>
              </a:xfrm>
              <a:custGeom>
                <a:avLst/>
                <a:gdLst/>
                <a:ahLst/>
                <a:cxnLst/>
                <a:rect l="l" t="t" r="r" b="b"/>
                <a:pathLst>
                  <a:path w="1093" h="930" extrusionOk="0">
                    <a:moveTo>
                      <a:pt x="473" y="1"/>
                    </a:moveTo>
                    <a:cubicBezTo>
                      <a:pt x="223" y="1"/>
                      <a:pt x="9" y="203"/>
                      <a:pt x="21" y="465"/>
                    </a:cubicBezTo>
                    <a:lnTo>
                      <a:pt x="9" y="465"/>
                    </a:lnTo>
                    <a:cubicBezTo>
                      <a:pt x="1" y="742"/>
                      <a:pt x="232" y="929"/>
                      <a:pt x="474" y="929"/>
                    </a:cubicBezTo>
                    <a:cubicBezTo>
                      <a:pt x="586" y="929"/>
                      <a:pt x="700" y="889"/>
                      <a:pt x="795" y="799"/>
                    </a:cubicBezTo>
                    <a:cubicBezTo>
                      <a:pt x="1092" y="501"/>
                      <a:pt x="890" y="1"/>
                      <a:pt x="47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6" name="Google Shape;1466;p2"/>
              <p:cNvSpPr/>
              <p:nvPr/>
            </p:nvSpPr>
            <p:spPr>
              <a:xfrm>
                <a:off x="3550125" y="1579875"/>
                <a:ext cx="22950" cy="23225"/>
              </a:xfrm>
              <a:custGeom>
                <a:avLst/>
                <a:gdLst/>
                <a:ahLst/>
                <a:cxnLst/>
                <a:rect l="l" t="t" r="r" b="b"/>
                <a:pathLst>
                  <a:path w="918" h="929" extrusionOk="0">
                    <a:moveTo>
                      <a:pt x="453" y="1"/>
                    </a:moveTo>
                    <a:cubicBezTo>
                      <a:pt x="238" y="1"/>
                      <a:pt x="24" y="139"/>
                      <a:pt x="1" y="426"/>
                    </a:cubicBezTo>
                    <a:cubicBezTo>
                      <a:pt x="1" y="449"/>
                      <a:pt x="1" y="485"/>
                      <a:pt x="1" y="509"/>
                    </a:cubicBezTo>
                    <a:cubicBezTo>
                      <a:pt x="24" y="793"/>
                      <a:pt x="233" y="928"/>
                      <a:pt x="447" y="928"/>
                    </a:cubicBezTo>
                    <a:cubicBezTo>
                      <a:pt x="680" y="928"/>
                      <a:pt x="918" y="766"/>
                      <a:pt x="918" y="461"/>
                    </a:cubicBezTo>
                    <a:cubicBezTo>
                      <a:pt x="918" y="159"/>
                      <a:pt x="685" y="1"/>
                      <a:pt x="45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7" name="Google Shape;1467;p2"/>
              <p:cNvSpPr/>
              <p:nvPr/>
            </p:nvSpPr>
            <p:spPr>
              <a:xfrm>
                <a:off x="3549925" y="1511925"/>
                <a:ext cx="27325" cy="23225"/>
              </a:xfrm>
              <a:custGeom>
                <a:avLst/>
                <a:gdLst/>
                <a:ahLst/>
                <a:cxnLst/>
                <a:rect l="l" t="t" r="r" b="b"/>
                <a:pathLst>
                  <a:path w="1093" h="929" extrusionOk="0">
                    <a:moveTo>
                      <a:pt x="473" y="0"/>
                    </a:moveTo>
                    <a:cubicBezTo>
                      <a:pt x="223" y="0"/>
                      <a:pt x="9" y="203"/>
                      <a:pt x="21" y="465"/>
                    </a:cubicBezTo>
                    <a:lnTo>
                      <a:pt x="9" y="465"/>
                    </a:lnTo>
                    <a:cubicBezTo>
                      <a:pt x="1" y="741"/>
                      <a:pt x="232" y="929"/>
                      <a:pt x="474" y="929"/>
                    </a:cubicBezTo>
                    <a:cubicBezTo>
                      <a:pt x="586" y="929"/>
                      <a:pt x="700" y="889"/>
                      <a:pt x="795" y="798"/>
                    </a:cubicBezTo>
                    <a:cubicBezTo>
                      <a:pt x="1092" y="500"/>
                      <a:pt x="890" y="0"/>
                      <a:pt x="47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8" name="Google Shape;1468;p2"/>
              <p:cNvSpPr/>
              <p:nvPr/>
            </p:nvSpPr>
            <p:spPr>
              <a:xfrm>
                <a:off x="3550125" y="1442875"/>
                <a:ext cx="27125" cy="23125"/>
              </a:xfrm>
              <a:custGeom>
                <a:avLst/>
                <a:gdLst/>
                <a:ahLst/>
                <a:cxnLst/>
                <a:rect l="l" t="t" r="r" b="b"/>
                <a:pathLst>
                  <a:path w="1085" h="925" extrusionOk="0">
                    <a:moveTo>
                      <a:pt x="465" y="0"/>
                    </a:moveTo>
                    <a:cubicBezTo>
                      <a:pt x="215" y="0"/>
                      <a:pt x="1" y="203"/>
                      <a:pt x="1" y="453"/>
                    </a:cubicBezTo>
                    <a:lnTo>
                      <a:pt x="1" y="465"/>
                    </a:lnTo>
                    <a:cubicBezTo>
                      <a:pt x="1" y="738"/>
                      <a:pt x="230" y="925"/>
                      <a:pt x="466" y="925"/>
                    </a:cubicBezTo>
                    <a:cubicBezTo>
                      <a:pt x="579" y="925"/>
                      <a:pt x="694" y="882"/>
                      <a:pt x="787" y="786"/>
                    </a:cubicBezTo>
                    <a:cubicBezTo>
                      <a:pt x="1084" y="500"/>
                      <a:pt x="870" y="0"/>
                      <a:pt x="46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9" name="Google Shape;1469;p2"/>
              <p:cNvSpPr/>
              <p:nvPr/>
            </p:nvSpPr>
            <p:spPr>
              <a:xfrm>
                <a:off x="3549825" y="1383050"/>
                <a:ext cx="22950" cy="14000"/>
              </a:xfrm>
              <a:custGeom>
                <a:avLst/>
                <a:gdLst/>
                <a:ahLst/>
                <a:cxnLst/>
                <a:rect l="l" t="t" r="r" b="b"/>
                <a:pathLst>
                  <a:path w="918" h="560" extrusionOk="0">
                    <a:moveTo>
                      <a:pt x="894" y="0"/>
                    </a:moveTo>
                    <a:lnTo>
                      <a:pt x="1" y="131"/>
                    </a:lnTo>
                    <a:cubicBezTo>
                      <a:pt x="1" y="369"/>
                      <a:pt x="203" y="560"/>
                      <a:pt x="441" y="560"/>
                    </a:cubicBezTo>
                    <a:cubicBezTo>
                      <a:pt x="692" y="560"/>
                      <a:pt x="906" y="369"/>
                      <a:pt x="906" y="119"/>
                    </a:cubicBezTo>
                    <a:lnTo>
                      <a:pt x="918" y="107"/>
                    </a:lnTo>
                    <a:cubicBezTo>
                      <a:pt x="918" y="71"/>
                      <a:pt x="906" y="36"/>
                      <a:pt x="894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0" name="Google Shape;1470;p2"/>
              <p:cNvSpPr/>
              <p:nvPr/>
            </p:nvSpPr>
            <p:spPr>
              <a:xfrm>
                <a:off x="3527500" y="2099800"/>
                <a:ext cx="14925" cy="21450"/>
              </a:xfrm>
              <a:custGeom>
                <a:avLst/>
                <a:gdLst/>
                <a:ahLst/>
                <a:cxnLst/>
                <a:rect l="l" t="t" r="r" b="b"/>
                <a:pathLst>
                  <a:path w="597" h="858" extrusionOk="0">
                    <a:moveTo>
                      <a:pt x="1" y="0"/>
                    </a:moveTo>
                    <a:lnTo>
                      <a:pt x="84" y="453"/>
                    </a:lnTo>
                    <a:lnTo>
                      <a:pt x="168" y="857"/>
                    </a:lnTo>
                    <a:cubicBezTo>
                      <a:pt x="596" y="667"/>
                      <a:pt x="477" y="24"/>
                      <a:pt x="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1" name="Google Shape;1471;p2"/>
              <p:cNvSpPr/>
              <p:nvPr/>
            </p:nvSpPr>
            <p:spPr>
              <a:xfrm>
                <a:off x="3515900" y="2030450"/>
                <a:ext cx="27825" cy="23000"/>
              </a:xfrm>
              <a:custGeom>
                <a:avLst/>
                <a:gdLst/>
                <a:ahLst/>
                <a:cxnLst/>
                <a:rect l="l" t="t" r="r" b="b"/>
                <a:pathLst>
                  <a:path w="1113" h="920" extrusionOk="0">
                    <a:moveTo>
                      <a:pt x="429" y="0"/>
                    </a:moveTo>
                    <a:cubicBezTo>
                      <a:pt x="227" y="0"/>
                      <a:pt x="60" y="143"/>
                      <a:pt x="13" y="333"/>
                    </a:cubicBezTo>
                    <a:lnTo>
                      <a:pt x="1" y="345"/>
                    </a:lnTo>
                    <a:lnTo>
                      <a:pt x="24" y="452"/>
                    </a:lnTo>
                    <a:lnTo>
                      <a:pt x="72" y="726"/>
                    </a:lnTo>
                    <a:cubicBezTo>
                      <a:pt x="155" y="845"/>
                      <a:pt x="286" y="917"/>
                      <a:pt x="429" y="917"/>
                    </a:cubicBezTo>
                    <a:cubicBezTo>
                      <a:pt x="449" y="919"/>
                      <a:pt x="468" y="920"/>
                      <a:pt x="486" y="920"/>
                    </a:cubicBezTo>
                    <a:cubicBezTo>
                      <a:pt x="1053" y="920"/>
                      <a:pt x="1112" y="58"/>
                      <a:pt x="51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2" name="Google Shape;1472;p2"/>
              <p:cNvSpPr/>
              <p:nvPr/>
            </p:nvSpPr>
            <p:spPr>
              <a:xfrm>
                <a:off x="3515600" y="1959650"/>
                <a:ext cx="22950" cy="23125"/>
              </a:xfrm>
              <a:custGeom>
                <a:avLst/>
                <a:gdLst/>
                <a:ahLst/>
                <a:cxnLst/>
                <a:rect l="l" t="t" r="r" b="b"/>
                <a:pathLst>
                  <a:path w="918" h="925" extrusionOk="0">
                    <a:moveTo>
                      <a:pt x="454" y="1"/>
                    </a:moveTo>
                    <a:cubicBezTo>
                      <a:pt x="241" y="1"/>
                      <a:pt x="29" y="135"/>
                      <a:pt x="1" y="415"/>
                    </a:cubicBezTo>
                    <a:cubicBezTo>
                      <a:pt x="1" y="451"/>
                      <a:pt x="1" y="475"/>
                      <a:pt x="1" y="510"/>
                    </a:cubicBezTo>
                    <a:cubicBezTo>
                      <a:pt x="29" y="790"/>
                      <a:pt x="241" y="925"/>
                      <a:pt x="454" y="925"/>
                    </a:cubicBezTo>
                    <a:cubicBezTo>
                      <a:pt x="685" y="925"/>
                      <a:pt x="918" y="766"/>
                      <a:pt x="918" y="463"/>
                    </a:cubicBezTo>
                    <a:cubicBezTo>
                      <a:pt x="918" y="159"/>
                      <a:pt x="685" y="1"/>
                      <a:pt x="454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3" name="Google Shape;1473;p2"/>
              <p:cNvSpPr/>
              <p:nvPr/>
            </p:nvSpPr>
            <p:spPr>
              <a:xfrm>
                <a:off x="3515600" y="1891725"/>
                <a:ext cx="27125" cy="23000"/>
              </a:xfrm>
              <a:custGeom>
                <a:avLst/>
                <a:gdLst/>
                <a:ahLst/>
                <a:cxnLst/>
                <a:rect l="l" t="t" r="r" b="b"/>
                <a:pathLst>
                  <a:path w="1085" h="920" extrusionOk="0">
                    <a:moveTo>
                      <a:pt x="465" y="1"/>
                    </a:moveTo>
                    <a:cubicBezTo>
                      <a:pt x="215" y="1"/>
                      <a:pt x="13" y="203"/>
                      <a:pt x="13" y="453"/>
                    </a:cubicBezTo>
                    <a:cubicBezTo>
                      <a:pt x="9" y="457"/>
                      <a:pt x="6" y="459"/>
                      <a:pt x="5" y="462"/>
                    </a:cubicBezTo>
                    <a:lnTo>
                      <a:pt x="5" y="462"/>
                    </a:lnTo>
                    <a:lnTo>
                      <a:pt x="1" y="453"/>
                    </a:lnTo>
                    <a:lnTo>
                      <a:pt x="1" y="453"/>
                    </a:lnTo>
                    <a:cubicBezTo>
                      <a:pt x="1" y="736"/>
                      <a:pt x="225" y="920"/>
                      <a:pt x="463" y="920"/>
                    </a:cubicBezTo>
                    <a:cubicBezTo>
                      <a:pt x="575" y="920"/>
                      <a:pt x="691" y="878"/>
                      <a:pt x="787" y="787"/>
                    </a:cubicBezTo>
                    <a:cubicBezTo>
                      <a:pt x="1084" y="501"/>
                      <a:pt x="882" y="1"/>
                      <a:pt x="46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4" name="Google Shape;1474;p2"/>
              <p:cNvSpPr/>
              <p:nvPr/>
            </p:nvSpPr>
            <p:spPr>
              <a:xfrm>
                <a:off x="3515600" y="1822675"/>
                <a:ext cx="27125" cy="23000"/>
              </a:xfrm>
              <a:custGeom>
                <a:avLst/>
                <a:gdLst/>
                <a:ahLst/>
                <a:cxnLst/>
                <a:rect l="l" t="t" r="r" b="b"/>
                <a:pathLst>
                  <a:path w="1085" h="920" extrusionOk="0">
                    <a:moveTo>
                      <a:pt x="465" y="1"/>
                    </a:moveTo>
                    <a:cubicBezTo>
                      <a:pt x="215" y="1"/>
                      <a:pt x="13" y="203"/>
                      <a:pt x="13" y="453"/>
                    </a:cubicBezTo>
                    <a:cubicBezTo>
                      <a:pt x="9" y="457"/>
                      <a:pt x="6" y="459"/>
                      <a:pt x="5" y="461"/>
                    </a:cubicBezTo>
                    <a:lnTo>
                      <a:pt x="5" y="461"/>
                    </a:lnTo>
                    <a:lnTo>
                      <a:pt x="1" y="453"/>
                    </a:lnTo>
                    <a:lnTo>
                      <a:pt x="1" y="453"/>
                    </a:lnTo>
                    <a:cubicBezTo>
                      <a:pt x="1" y="736"/>
                      <a:pt x="225" y="920"/>
                      <a:pt x="463" y="920"/>
                    </a:cubicBezTo>
                    <a:cubicBezTo>
                      <a:pt x="575" y="920"/>
                      <a:pt x="691" y="878"/>
                      <a:pt x="787" y="786"/>
                    </a:cubicBezTo>
                    <a:cubicBezTo>
                      <a:pt x="1084" y="501"/>
                      <a:pt x="882" y="1"/>
                      <a:pt x="46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5" name="Google Shape;1475;p2"/>
              <p:cNvSpPr/>
              <p:nvPr/>
            </p:nvSpPr>
            <p:spPr>
              <a:xfrm>
                <a:off x="3515600" y="1752475"/>
                <a:ext cx="22950" cy="23100"/>
              </a:xfrm>
              <a:custGeom>
                <a:avLst/>
                <a:gdLst/>
                <a:ahLst/>
                <a:cxnLst/>
                <a:rect l="l" t="t" r="r" b="b"/>
                <a:pathLst>
                  <a:path w="918" h="924" extrusionOk="0">
                    <a:moveTo>
                      <a:pt x="450" y="1"/>
                    </a:moveTo>
                    <a:cubicBezTo>
                      <a:pt x="235" y="1"/>
                      <a:pt x="24" y="136"/>
                      <a:pt x="1" y="415"/>
                    </a:cubicBezTo>
                    <a:cubicBezTo>
                      <a:pt x="1" y="451"/>
                      <a:pt x="1" y="475"/>
                      <a:pt x="1" y="499"/>
                    </a:cubicBezTo>
                    <a:cubicBezTo>
                      <a:pt x="24" y="786"/>
                      <a:pt x="238" y="923"/>
                      <a:pt x="453" y="923"/>
                    </a:cubicBezTo>
                    <a:cubicBezTo>
                      <a:pt x="685" y="923"/>
                      <a:pt x="918" y="765"/>
                      <a:pt x="918" y="463"/>
                    </a:cubicBezTo>
                    <a:cubicBezTo>
                      <a:pt x="918" y="159"/>
                      <a:pt x="682" y="1"/>
                      <a:pt x="45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6" name="Google Shape;1476;p2"/>
              <p:cNvSpPr/>
              <p:nvPr/>
            </p:nvSpPr>
            <p:spPr>
              <a:xfrm>
                <a:off x="3515600" y="1684575"/>
                <a:ext cx="27125" cy="23000"/>
              </a:xfrm>
              <a:custGeom>
                <a:avLst/>
                <a:gdLst/>
                <a:ahLst/>
                <a:cxnLst/>
                <a:rect l="l" t="t" r="r" b="b"/>
                <a:pathLst>
                  <a:path w="1085" h="920" extrusionOk="0">
                    <a:moveTo>
                      <a:pt x="465" y="0"/>
                    </a:moveTo>
                    <a:cubicBezTo>
                      <a:pt x="215" y="0"/>
                      <a:pt x="13" y="202"/>
                      <a:pt x="13" y="452"/>
                    </a:cubicBezTo>
                    <a:cubicBezTo>
                      <a:pt x="10" y="455"/>
                      <a:pt x="8" y="457"/>
                      <a:pt x="7" y="458"/>
                    </a:cubicBezTo>
                    <a:lnTo>
                      <a:pt x="7" y="458"/>
                    </a:lnTo>
                    <a:lnTo>
                      <a:pt x="1" y="452"/>
                    </a:lnTo>
                    <a:lnTo>
                      <a:pt x="1" y="452"/>
                    </a:lnTo>
                    <a:cubicBezTo>
                      <a:pt x="1" y="735"/>
                      <a:pt x="225" y="919"/>
                      <a:pt x="463" y="919"/>
                    </a:cubicBezTo>
                    <a:cubicBezTo>
                      <a:pt x="575" y="919"/>
                      <a:pt x="691" y="878"/>
                      <a:pt x="787" y="786"/>
                    </a:cubicBezTo>
                    <a:cubicBezTo>
                      <a:pt x="1084" y="500"/>
                      <a:pt x="882" y="0"/>
                      <a:pt x="46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7" name="Google Shape;1477;p2"/>
              <p:cNvSpPr/>
              <p:nvPr/>
            </p:nvSpPr>
            <p:spPr>
              <a:xfrm>
                <a:off x="3515600" y="1615200"/>
                <a:ext cx="27125" cy="23300"/>
              </a:xfrm>
              <a:custGeom>
                <a:avLst/>
                <a:gdLst/>
                <a:ahLst/>
                <a:cxnLst/>
                <a:rect l="l" t="t" r="r" b="b"/>
                <a:pathLst>
                  <a:path w="1085" h="932" extrusionOk="0">
                    <a:moveTo>
                      <a:pt x="465" y="1"/>
                    </a:moveTo>
                    <a:cubicBezTo>
                      <a:pt x="215" y="1"/>
                      <a:pt x="1" y="215"/>
                      <a:pt x="1" y="465"/>
                    </a:cubicBezTo>
                    <a:cubicBezTo>
                      <a:pt x="1" y="748"/>
                      <a:pt x="231" y="932"/>
                      <a:pt x="468" y="932"/>
                    </a:cubicBezTo>
                    <a:cubicBezTo>
                      <a:pt x="580" y="932"/>
                      <a:pt x="695" y="891"/>
                      <a:pt x="787" y="799"/>
                    </a:cubicBezTo>
                    <a:cubicBezTo>
                      <a:pt x="1084" y="501"/>
                      <a:pt x="870" y="1"/>
                      <a:pt x="46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8" name="Google Shape;1478;p2"/>
              <p:cNvSpPr/>
              <p:nvPr/>
            </p:nvSpPr>
            <p:spPr>
              <a:xfrm>
                <a:off x="3515600" y="1545200"/>
                <a:ext cx="23250" cy="23200"/>
              </a:xfrm>
              <a:custGeom>
                <a:avLst/>
                <a:gdLst/>
                <a:ahLst/>
                <a:cxnLst/>
                <a:rect l="l" t="t" r="r" b="b"/>
                <a:pathLst>
                  <a:path w="930" h="928" extrusionOk="0">
                    <a:moveTo>
                      <a:pt x="457" y="1"/>
                    </a:moveTo>
                    <a:cubicBezTo>
                      <a:pt x="242" y="1"/>
                      <a:pt x="29" y="135"/>
                      <a:pt x="1" y="420"/>
                    </a:cubicBezTo>
                    <a:cubicBezTo>
                      <a:pt x="1" y="443"/>
                      <a:pt x="1" y="479"/>
                      <a:pt x="1" y="503"/>
                    </a:cubicBezTo>
                    <a:cubicBezTo>
                      <a:pt x="29" y="790"/>
                      <a:pt x="247" y="928"/>
                      <a:pt x="464" y="928"/>
                    </a:cubicBezTo>
                    <a:cubicBezTo>
                      <a:pt x="697" y="928"/>
                      <a:pt x="929" y="769"/>
                      <a:pt x="929" y="467"/>
                    </a:cubicBezTo>
                    <a:cubicBezTo>
                      <a:pt x="929" y="162"/>
                      <a:pt x="692" y="1"/>
                      <a:pt x="457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9" name="Google Shape;1479;p2"/>
              <p:cNvSpPr/>
              <p:nvPr/>
            </p:nvSpPr>
            <p:spPr>
              <a:xfrm>
                <a:off x="3515600" y="1477375"/>
                <a:ext cx="27125" cy="22950"/>
              </a:xfrm>
              <a:custGeom>
                <a:avLst/>
                <a:gdLst/>
                <a:ahLst/>
                <a:cxnLst/>
                <a:rect l="l" t="t" r="r" b="b"/>
                <a:pathLst>
                  <a:path w="1085" h="918" extrusionOk="0">
                    <a:moveTo>
                      <a:pt x="445" y="1"/>
                    </a:moveTo>
                    <a:cubicBezTo>
                      <a:pt x="204" y="1"/>
                      <a:pt x="13" y="210"/>
                      <a:pt x="13" y="454"/>
                    </a:cubicBezTo>
                    <a:cubicBezTo>
                      <a:pt x="8" y="454"/>
                      <a:pt x="6" y="455"/>
                      <a:pt x="4" y="457"/>
                    </a:cubicBezTo>
                    <a:lnTo>
                      <a:pt x="4" y="457"/>
                    </a:lnTo>
                    <a:lnTo>
                      <a:pt x="1" y="454"/>
                    </a:lnTo>
                    <a:lnTo>
                      <a:pt x="1" y="454"/>
                    </a:lnTo>
                    <a:cubicBezTo>
                      <a:pt x="1" y="730"/>
                      <a:pt x="229" y="918"/>
                      <a:pt x="468" y="918"/>
                    </a:cubicBezTo>
                    <a:cubicBezTo>
                      <a:pt x="579" y="918"/>
                      <a:pt x="692" y="878"/>
                      <a:pt x="787" y="787"/>
                    </a:cubicBezTo>
                    <a:cubicBezTo>
                      <a:pt x="1084" y="501"/>
                      <a:pt x="882" y="1"/>
                      <a:pt x="465" y="1"/>
                    </a:cubicBezTo>
                    <a:cubicBezTo>
                      <a:pt x="458" y="1"/>
                      <a:pt x="452" y="1"/>
                      <a:pt x="44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0" name="Google Shape;1480;p2"/>
              <p:cNvSpPr/>
              <p:nvPr/>
            </p:nvSpPr>
            <p:spPr>
              <a:xfrm>
                <a:off x="3515600" y="1406950"/>
                <a:ext cx="22950" cy="23075"/>
              </a:xfrm>
              <a:custGeom>
                <a:avLst/>
                <a:gdLst/>
                <a:ahLst/>
                <a:cxnLst/>
                <a:rect l="l" t="t" r="r" b="b"/>
                <a:pathLst>
                  <a:path w="918" h="923" extrusionOk="0">
                    <a:moveTo>
                      <a:pt x="458" y="0"/>
                    </a:moveTo>
                    <a:cubicBezTo>
                      <a:pt x="244" y="0"/>
                      <a:pt x="29" y="138"/>
                      <a:pt x="1" y="425"/>
                    </a:cubicBezTo>
                    <a:cubicBezTo>
                      <a:pt x="1" y="449"/>
                      <a:pt x="1" y="485"/>
                      <a:pt x="1" y="508"/>
                    </a:cubicBezTo>
                    <a:cubicBezTo>
                      <a:pt x="29" y="788"/>
                      <a:pt x="241" y="923"/>
                      <a:pt x="454" y="923"/>
                    </a:cubicBezTo>
                    <a:cubicBezTo>
                      <a:pt x="685" y="923"/>
                      <a:pt x="918" y="764"/>
                      <a:pt x="918" y="461"/>
                    </a:cubicBezTo>
                    <a:cubicBezTo>
                      <a:pt x="918" y="159"/>
                      <a:pt x="688" y="0"/>
                      <a:pt x="45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1" name="Google Shape;1481;p2"/>
              <p:cNvSpPr/>
              <p:nvPr/>
            </p:nvSpPr>
            <p:spPr>
              <a:xfrm>
                <a:off x="3494775" y="1927150"/>
                <a:ext cx="9250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370" h="823" extrusionOk="0">
                    <a:moveTo>
                      <a:pt x="0" y="1"/>
                    </a:moveTo>
                    <a:lnTo>
                      <a:pt x="155" y="822"/>
                    </a:lnTo>
                    <a:cubicBezTo>
                      <a:pt x="286" y="739"/>
                      <a:pt x="369" y="596"/>
                      <a:pt x="369" y="441"/>
                    </a:cubicBezTo>
                    <a:cubicBezTo>
                      <a:pt x="369" y="215"/>
                      <a:pt x="215" y="36"/>
                      <a:pt x="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2" name="Google Shape;1482;p2"/>
              <p:cNvSpPr/>
              <p:nvPr/>
            </p:nvSpPr>
            <p:spPr>
              <a:xfrm>
                <a:off x="3481075" y="1788450"/>
                <a:ext cx="26825" cy="23000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920" extrusionOk="0">
                    <a:moveTo>
                      <a:pt x="453" y="0"/>
                    </a:moveTo>
                    <a:cubicBezTo>
                      <a:pt x="203" y="0"/>
                      <a:pt x="1" y="203"/>
                      <a:pt x="1" y="465"/>
                    </a:cubicBezTo>
                    <a:cubicBezTo>
                      <a:pt x="1" y="739"/>
                      <a:pt x="224" y="920"/>
                      <a:pt x="461" y="920"/>
                    </a:cubicBezTo>
                    <a:cubicBezTo>
                      <a:pt x="574" y="920"/>
                      <a:pt x="690" y="878"/>
                      <a:pt x="786" y="786"/>
                    </a:cubicBezTo>
                    <a:cubicBezTo>
                      <a:pt x="1072" y="500"/>
                      <a:pt x="870" y="0"/>
                      <a:pt x="45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3" name="Google Shape;1483;p2"/>
              <p:cNvSpPr/>
              <p:nvPr/>
            </p:nvSpPr>
            <p:spPr>
              <a:xfrm>
                <a:off x="3481075" y="1719275"/>
                <a:ext cx="22950" cy="23000"/>
              </a:xfrm>
              <a:custGeom>
                <a:avLst/>
                <a:gdLst/>
                <a:ahLst/>
                <a:cxnLst/>
                <a:rect l="l" t="t" r="r" b="b"/>
                <a:pathLst>
                  <a:path w="918" h="920" extrusionOk="0">
                    <a:moveTo>
                      <a:pt x="426" y="1"/>
                    </a:moveTo>
                    <a:cubicBezTo>
                      <a:pt x="208" y="1"/>
                      <a:pt x="1" y="140"/>
                      <a:pt x="1" y="457"/>
                    </a:cubicBezTo>
                    <a:lnTo>
                      <a:pt x="1" y="469"/>
                    </a:lnTo>
                    <a:cubicBezTo>
                      <a:pt x="1" y="781"/>
                      <a:pt x="208" y="920"/>
                      <a:pt x="426" y="920"/>
                    </a:cubicBezTo>
                    <a:cubicBezTo>
                      <a:pt x="665" y="920"/>
                      <a:pt x="917" y="751"/>
                      <a:pt x="917" y="457"/>
                    </a:cubicBezTo>
                    <a:cubicBezTo>
                      <a:pt x="917" y="170"/>
                      <a:pt x="665" y="1"/>
                      <a:pt x="426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4" name="Google Shape;1484;p2"/>
              <p:cNvSpPr/>
              <p:nvPr/>
            </p:nvSpPr>
            <p:spPr>
              <a:xfrm>
                <a:off x="3480875" y="1650325"/>
                <a:ext cx="27025" cy="23150"/>
              </a:xfrm>
              <a:custGeom>
                <a:avLst/>
                <a:gdLst/>
                <a:ahLst/>
                <a:cxnLst/>
                <a:rect l="l" t="t" r="r" b="b"/>
                <a:pathLst>
                  <a:path w="1081" h="926" extrusionOk="0">
                    <a:moveTo>
                      <a:pt x="473" y="1"/>
                    </a:moveTo>
                    <a:cubicBezTo>
                      <a:pt x="211" y="1"/>
                      <a:pt x="9" y="203"/>
                      <a:pt x="9" y="453"/>
                    </a:cubicBezTo>
                    <a:cubicBezTo>
                      <a:pt x="1" y="736"/>
                      <a:pt x="228" y="925"/>
                      <a:pt x="468" y="925"/>
                    </a:cubicBezTo>
                    <a:cubicBezTo>
                      <a:pt x="582" y="925"/>
                      <a:pt x="699" y="882"/>
                      <a:pt x="794" y="787"/>
                    </a:cubicBezTo>
                    <a:cubicBezTo>
                      <a:pt x="1080" y="501"/>
                      <a:pt x="878" y="1"/>
                      <a:pt x="47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5" name="Google Shape;1485;p2"/>
              <p:cNvSpPr/>
              <p:nvPr/>
            </p:nvSpPr>
            <p:spPr>
              <a:xfrm>
                <a:off x="3481075" y="1581275"/>
                <a:ext cx="26825" cy="23025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921" extrusionOk="0">
                    <a:moveTo>
                      <a:pt x="453" y="1"/>
                    </a:moveTo>
                    <a:cubicBezTo>
                      <a:pt x="203" y="1"/>
                      <a:pt x="1" y="203"/>
                      <a:pt x="1" y="453"/>
                    </a:cubicBezTo>
                    <a:lnTo>
                      <a:pt x="1" y="465"/>
                    </a:lnTo>
                    <a:cubicBezTo>
                      <a:pt x="1" y="739"/>
                      <a:pt x="224" y="920"/>
                      <a:pt x="461" y="920"/>
                    </a:cubicBezTo>
                    <a:cubicBezTo>
                      <a:pt x="574" y="920"/>
                      <a:pt x="690" y="879"/>
                      <a:pt x="786" y="786"/>
                    </a:cubicBezTo>
                    <a:cubicBezTo>
                      <a:pt x="1072" y="489"/>
                      <a:pt x="870" y="1"/>
                      <a:pt x="45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6" name="Google Shape;1486;p2"/>
              <p:cNvSpPr/>
              <p:nvPr/>
            </p:nvSpPr>
            <p:spPr>
              <a:xfrm>
                <a:off x="3480875" y="1512225"/>
                <a:ext cx="27025" cy="23000"/>
              </a:xfrm>
              <a:custGeom>
                <a:avLst/>
                <a:gdLst/>
                <a:ahLst/>
                <a:cxnLst/>
                <a:rect l="l" t="t" r="r" b="b"/>
                <a:pathLst>
                  <a:path w="1081" h="920" extrusionOk="0">
                    <a:moveTo>
                      <a:pt x="473" y="0"/>
                    </a:moveTo>
                    <a:cubicBezTo>
                      <a:pt x="211" y="0"/>
                      <a:pt x="9" y="203"/>
                      <a:pt x="9" y="453"/>
                    </a:cubicBezTo>
                    <a:cubicBezTo>
                      <a:pt x="1" y="735"/>
                      <a:pt x="228" y="919"/>
                      <a:pt x="468" y="919"/>
                    </a:cubicBezTo>
                    <a:cubicBezTo>
                      <a:pt x="582" y="919"/>
                      <a:pt x="699" y="878"/>
                      <a:pt x="794" y="786"/>
                    </a:cubicBezTo>
                    <a:cubicBezTo>
                      <a:pt x="1080" y="500"/>
                      <a:pt x="878" y="0"/>
                      <a:pt x="47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7" name="Google Shape;1487;p2"/>
              <p:cNvSpPr/>
              <p:nvPr/>
            </p:nvSpPr>
            <p:spPr>
              <a:xfrm>
                <a:off x="3481075" y="1443150"/>
                <a:ext cx="26725" cy="23025"/>
              </a:xfrm>
              <a:custGeom>
                <a:avLst/>
                <a:gdLst/>
                <a:ahLst/>
                <a:cxnLst/>
                <a:rect l="l" t="t" r="r" b="b"/>
                <a:pathLst>
                  <a:path w="1069" h="921" extrusionOk="0">
                    <a:moveTo>
                      <a:pt x="468" y="1"/>
                    </a:moveTo>
                    <a:cubicBezTo>
                      <a:pt x="463" y="1"/>
                      <a:pt x="458" y="1"/>
                      <a:pt x="453" y="1"/>
                    </a:cubicBezTo>
                    <a:cubicBezTo>
                      <a:pt x="203" y="1"/>
                      <a:pt x="1" y="203"/>
                      <a:pt x="1" y="454"/>
                    </a:cubicBezTo>
                    <a:cubicBezTo>
                      <a:pt x="1" y="736"/>
                      <a:pt x="225" y="920"/>
                      <a:pt x="463" y="920"/>
                    </a:cubicBezTo>
                    <a:cubicBezTo>
                      <a:pt x="575" y="920"/>
                      <a:pt x="691" y="879"/>
                      <a:pt x="786" y="787"/>
                    </a:cubicBezTo>
                    <a:cubicBezTo>
                      <a:pt x="1069" y="493"/>
                      <a:pt x="874" y="1"/>
                      <a:pt x="468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8" name="Google Shape;1488;p2"/>
              <p:cNvSpPr/>
              <p:nvPr/>
            </p:nvSpPr>
            <p:spPr>
              <a:xfrm>
                <a:off x="3486150" y="1392575"/>
                <a:ext cx="15200" cy="4475"/>
              </a:xfrm>
              <a:custGeom>
                <a:avLst/>
                <a:gdLst/>
                <a:ahLst/>
                <a:cxnLst/>
                <a:rect l="l" t="t" r="r" b="b"/>
                <a:pathLst>
                  <a:path w="608" h="179" extrusionOk="0">
                    <a:moveTo>
                      <a:pt x="607" y="0"/>
                    </a:moveTo>
                    <a:lnTo>
                      <a:pt x="0" y="83"/>
                    </a:lnTo>
                    <a:cubicBezTo>
                      <a:pt x="71" y="143"/>
                      <a:pt x="167" y="179"/>
                      <a:pt x="250" y="179"/>
                    </a:cubicBezTo>
                    <a:lnTo>
                      <a:pt x="250" y="167"/>
                    </a:lnTo>
                    <a:cubicBezTo>
                      <a:pt x="393" y="167"/>
                      <a:pt x="524" y="107"/>
                      <a:pt x="60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9" name="Google Shape;1489;p2"/>
              <p:cNvSpPr/>
              <p:nvPr/>
            </p:nvSpPr>
            <p:spPr>
              <a:xfrm>
                <a:off x="3482575" y="1857475"/>
                <a:ext cx="27100" cy="23000"/>
              </a:xfrm>
              <a:custGeom>
                <a:avLst/>
                <a:gdLst/>
                <a:ahLst/>
                <a:cxnLst/>
                <a:rect l="l" t="t" r="r" b="b"/>
                <a:pathLst>
                  <a:path w="1084" h="920" extrusionOk="0">
                    <a:moveTo>
                      <a:pt x="390" y="1"/>
                    </a:moveTo>
                    <a:cubicBezTo>
                      <a:pt x="222" y="1"/>
                      <a:pt x="68" y="105"/>
                      <a:pt x="0" y="252"/>
                    </a:cubicBezTo>
                    <a:lnTo>
                      <a:pt x="12" y="252"/>
                    </a:lnTo>
                    <a:lnTo>
                      <a:pt x="119" y="799"/>
                    </a:lnTo>
                    <a:cubicBezTo>
                      <a:pt x="203" y="883"/>
                      <a:pt x="310" y="918"/>
                      <a:pt x="417" y="918"/>
                    </a:cubicBezTo>
                    <a:cubicBezTo>
                      <a:pt x="429" y="919"/>
                      <a:pt x="440" y="919"/>
                      <a:pt x="452" y="919"/>
                    </a:cubicBezTo>
                    <a:cubicBezTo>
                      <a:pt x="1015" y="919"/>
                      <a:pt x="1084" y="72"/>
                      <a:pt x="500" y="2"/>
                    </a:cubicBezTo>
                    <a:lnTo>
                      <a:pt x="417" y="2"/>
                    </a:lnTo>
                    <a:cubicBezTo>
                      <a:pt x="408" y="1"/>
                      <a:pt x="399" y="1"/>
                      <a:pt x="39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0" name="Google Shape;1490;p2"/>
              <p:cNvSpPr/>
              <p:nvPr/>
            </p:nvSpPr>
            <p:spPr>
              <a:xfrm>
                <a:off x="3462025" y="1754500"/>
                <a:ext cx="8950" cy="19675"/>
              </a:xfrm>
              <a:custGeom>
                <a:avLst/>
                <a:gdLst/>
                <a:ahLst/>
                <a:cxnLst/>
                <a:rect l="l" t="t" r="r" b="b"/>
                <a:pathLst>
                  <a:path w="358" h="787" extrusionOk="0">
                    <a:moveTo>
                      <a:pt x="1" y="1"/>
                    </a:moveTo>
                    <a:lnTo>
                      <a:pt x="1" y="13"/>
                    </a:lnTo>
                    <a:cubicBezTo>
                      <a:pt x="1" y="13"/>
                      <a:pt x="2" y="13"/>
                      <a:pt x="3" y="14"/>
                    </a:cubicBezTo>
                    <a:lnTo>
                      <a:pt x="3" y="14"/>
                    </a:lnTo>
                    <a:lnTo>
                      <a:pt x="1" y="1"/>
                    </a:lnTo>
                    <a:close/>
                    <a:moveTo>
                      <a:pt x="3" y="14"/>
                    </a:moveTo>
                    <a:lnTo>
                      <a:pt x="84" y="442"/>
                    </a:lnTo>
                    <a:lnTo>
                      <a:pt x="143" y="787"/>
                    </a:lnTo>
                    <a:cubicBezTo>
                      <a:pt x="334" y="620"/>
                      <a:pt x="358" y="334"/>
                      <a:pt x="191" y="144"/>
                    </a:cubicBezTo>
                    <a:cubicBezTo>
                      <a:pt x="132" y="85"/>
                      <a:pt x="73" y="38"/>
                      <a:pt x="3" y="14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1" name="Google Shape;1491;p2"/>
              <p:cNvSpPr/>
              <p:nvPr/>
            </p:nvSpPr>
            <p:spPr>
              <a:xfrm>
                <a:off x="3448925" y="1684825"/>
                <a:ext cx="23850" cy="22975"/>
              </a:xfrm>
              <a:custGeom>
                <a:avLst/>
                <a:gdLst/>
                <a:ahLst/>
                <a:cxnLst/>
                <a:rect l="l" t="t" r="r" b="b"/>
                <a:pathLst>
                  <a:path w="954" h="919" extrusionOk="0">
                    <a:moveTo>
                      <a:pt x="348" y="1"/>
                    </a:moveTo>
                    <a:cubicBezTo>
                      <a:pt x="207" y="1"/>
                      <a:pt x="78" y="71"/>
                      <a:pt x="1" y="192"/>
                    </a:cubicBezTo>
                    <a:lnTo>
                      <a:pt x="13" y="192"/>
                    </a:lnTo>
                    <a:lnTo>
                      <a:pt x="72" y="454"/>
                    </a:lnTo>
                    <a:lnTo>
                      <a:pt x="144" y="835"/>
                    </a:lnTo>
                    <a:cubicBezTo>
                      <a:pt x="215" y="883"/>
                      <a:pt x="298" y="919"/>
                      <a:pt x="382" y="919"/>
                    </a:cubicBezTo>
                    <a:cubicBezTo>
                      <a:pt x="953" y="871"/>
                      <a:pt x="953" y="38"/>
                      <a:pt x="382" y="2"/>
                    </a:cubicBezTo>
                    <a:cubicBezTo>
                      <a:pt x="371" y="1"/>
                      <a:pt x="359" y="1"/>
                      <a:pt x="348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2" name="Google Shape;1492;p2"/>
              <p:cNvSpPr/>
              <p:nvPr/>
            </p:nvSpPr>
            <p:spPr>
              <a:xfrm>
                <a:off x="3446550" y="1615500"/>
                <a:ext cx="27400" cy="23300"/>
              </a:xfrm>
              <a:custGeom>
                <a:avLst/>
                <a:gdLst/>
                <a:ahLst/>
                <a:cxnLst/>
                <a:rect l="l" t="t" r="r" b="b"/>
                <a:pathLst>
                  <a:path w="1096" h="932" extrusionOk="0">
                    <a:moveTo>
                      <a:pt x="477" y="1"/>
                    </a:moveTo>
                    <a:cubicBezTo>
                      <a:pt x="215" y="1"/>
                      <a:pt x="0" y="191"/>
                      <a:pt x="0" y="453"/>
                    </a:cubicBezTo>
                    <a:cubicBezTo>
                      <a:pt x="0" y="465"/>
                      <a:pt x="0" y="465"/>
                      <a:pt x="0" y="477"/>
                    </a:cubicBezTo>
                    <a:lnTo>
                      <a:pt x="12" y="465"/>
                    </a:lnTo>
                    <a:cubicBezTo>
                      <a:pt x="12" y="748"/>
                      <a:pt x="242" y="932"/>
                      <a:pt x="483" y="932"/>
                    </a:cubicBezTo>
                    <a:cubicBezTo>
                      <a:pt x="598" y="932"/>
                      <a:pt x="714" y="890"/>
                      <a:pt x="810" y="798"/>
                    </a:cubicBezTo>
                    <a:cubicBezTo>
                      <a:pt x="1096" y="501"/>
                      <a:pt x="893" y="1"/>
                      <a:pt x="477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3" name="Google Shape;1493;p2"/>
              <p:cNvSpPr/>
              <p:nvPr/>
            </p:nvSpPr>
            <p:spPr>
              <a:xfrm>
                <a:off x="3446550" y="1546450"/>
                <a:ext cx="27400" cy="23300"/>
              </a:xfrm>
              <a:custGeom>
                <a:avLst/>
                <a:gdLst/>
                <a:ahLst/>
                <a:cxnLst/>
                <a:rect l="l" t="t" r="r" b="b"/>
                <a:pathLst>
                  <a:path w="1096" h="932" extrusionOk="0">
                    <a:moveTo>
                      <a:pt x="455" y="0"/>
                    </a:moveTo>
                    <a:cubicBezTo>
                      <a:pt x="214" y="0"/>
                      <a:pt x="12" y="187"/>
                      <a:pt x="0" y="441"/>
                    </a:cubicBezTo>
                    <a:cubicBezTo>
                      <a:pt x="0" y="441"/>
                      <a:pt x="0" y="453"/>
                      <a:pt x="0" y="465"/>
                    </a:cubicBezTo>
                    <a:lnTo>
                      <a:pt x="12" y="465"/>
                    </a:lnTo>
                    <a:cubicBezTo>
                      <a:pt x="12" y="748"/>
                      <a:pt x="242" y="932"/>
                      <a:pt x="483" y="932"/>
                    </a:cubicBezTo>
                    <a:cubicBezTo>
                      <a:pt x="598" y="932"/>
                      <a:pt x="714" y="890"/>
                      <a:pt x="810" y="798"/>
                    </a:cubicBezTo>
                    <a:cubicBezTo>
                      <a:pt x="1096" y="501"/>
                      <a:pt x="893" y="1"/>
                      <a:pt x="477" y="1"/>
                    </a:cubicBezTo>
                    <a:cubicBezTo>
                      <a:pt x="469" y="0"/>
                      <a:pt x="462" y="0"/>
                      <a:pt x="45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4" name="Google Shape;1494;p2"/>
              <p:cNvSpPr/>
              <p:nvPr/>
            </p:nvSpPr>
            <p:spPr>
              <a:xfrm>
                <a:off x="3446200" y="1478300"/>
                <a:ext cx="23900" cy="23200"/>
              </a:xfrm>
              <a:custGeom>
                <a:avLst/>
                <a:gdLst/>
                <a:ahLst/>
                <a:cxnLst/>
                <a:rect l="l" t="t" r="r" b="b"/>
                <a:pathLst>
                  <a:path w="956" h="928" extrusionOk="0">
                    <a:moveTo>
                      <a:pt x="489" y="0"/>
                    </a:moveTo>
                    <a:cubicBezTo>
                      <a:pt x="270" y="0"/>
                      <a:pt x="50" y="143"/>
                      <a:pt x="26" y="429"/>
                    </a:cubicBezTo>
                    <a:cubicBezTo>
                      <a:pt x="1" y="753"/>
                      <a:pt x="251" y="928"/>
                      <a:pt x="496" y="928"/>
                    </a:cubicBezTo>
                    <a:cubicBezTo>
                      <a:pt x="710" y="928"/>
                      <a:pt x="921" y="795"/>
                      <a:pt x="943" y="512"/>
                    </a:cubicBezTo>
                    <a:cubicBezTo>
                      <a:pt x="955" y="488"/>
                      <a:pt x="955" y="452"/>
                      <a:pt x="943" y="429"/>
                    </a:cubicBezTo>
                    <a:cubicBezTo>
                      <a:pt x="925" y="143"/>
                      <a:pt x="708" y="0"/>
                      <a:pt x="48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5" name="Google Shape;1495;p2"/>
              <p:cNvSpPr/>
              <p:nvPr/>
            </p:nvSpPr>
            <p:spPr>
              <a:xfrm>
                <a:off x="3446550" y="1408325"/>
                <a:ext cx="27400" cy="23225"/>
              </a:xfrm>
              <a:custGeom>
                <a:avLst/>
                <a:gdLst/>
                <a:ahLst/>
                <a:cxnLst/>
                <a:rect l="l" t="t" r="r" b="b"/>
                <a:pathLst>
                  <a:path w="1096" h="929" extrusionOk="0">
                    <a:moveTo>
                      <a:pt x="455" y="1"/>
                    </a:moveTo>
                    <a:cubicBezTo>
                      <a:pt x="214" y="1"/>
                      <a:pt x="12" y="187"/>
                      <a:pt x="0" y="442"/>
                    </a:cubicBezTo>
                    <a:cubicBezTo>
                      <a:pt x="0" y="442"/>
                      <a:pt x="0" y="453"/>
                      <a:pt x="0" y="465"/>
                    </a:cubicBezTo>
                    <a:lnTo>
                      <a:pt x="12" y="465"/>
                    </a:lnTo>
                    <a:cubicBezTo>
                      <a:pt x="12" y="745"/>
                      <a:pt x="238" y="928"/>
                      <a:pt x="476" y="928"/>
                    </a:cubicBezTo>
                    <a:cubicBezTo>
                      <a:pt x="593" y="928"/>
                      <a:pt x="712" y="885"/>
                      <a:pt x="810" y="787"/>
                    </a:cubicBezTo>
                    <a:cubicBezTo>
                      <a:pt x="1096" y="501"/>
                      <a:pt x="893" y="1"/>
                      <a:pt x="477" y="1"/>
                    </a:cubicBezTo>
                    <a:cubicBezTo>
                      <a:pt x="469" y="1"/>
                      <a:pt x="462" y="1"/>
                      <a:pt x="45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6" name="Google Shape;1496;p2"/>
              <p:cNvSpPr/>
              <p:nvPr/>
            </p:nvSpPr>
            <p:spPr>
              <a:xfrm>
                <a:off x="3428400" y="1582475"/>
                <a:ext cx="6875" cy="18175"/>
              </a:xfrm>
              <a:custGeom>
                <a:avLst/>
                <a:gdLst/>
                <a:ahLst/>
                <a:cxnLst/>
                <a:rect l="l" t="t" r="r" b="b"/>
                <a:pathLst>
                  <a:path w="275" h="727" extrusionOk="0">
                    <a:moveTo>
                      <a:pt x="0" y="0"/>
                    </a:moveTo>
                    <a:lnTo>
                      <a:pt x="143" y="726"/>
                    </a:lnTo>
                    <a:cubicBezTo>
                      <a:pt x="226" y="643"/>
                      <a:pt x="262" y="524"/>
                      <a:pt x="274" y="417"/>
                    </a:cubicBezTo>
                    <a:cubicBezTo>
                      <a:pt x="262" y="238"/>
                      <a:pt x="167" y="72"/>
                      <a:pt x="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7" name="Google Shape;1497;p2"/>
              <p:cNvSpPr/>
              <p:nvPr/>
            </p:nvSpPr>
            <p:spPr>
              <a:xfrm>
                <a:off x="3412025" y="1443150"/>
                <a:ext cx="27025" cy="23025"/>
              </a:xfrm>
              <a:custGeom>
                <a:avLst/>
                <a:gdLst/>
                <a:ahLst/>
                <a:cxnLst/>
                <a:rect l="l" t="t" r="r" b="b"/>
                <a:pathLst>
                  <a:path w="1081" h="921" extrusionOk="0">
                    <a:moveTo>
                      <a:pt x="444" y="1"/>
                    </a:moveTo>
                    <a:cubicBezTo>
                      <a:pt x="203" y="1"/>
                      <a:pt x="0" y="199"/>
                      <a:pt x="0" y="454"/>
                    </a:cubicBezTo>
                    <a:cubicBezTo>
                      <a:pt x="0" y="736"/>
                      <a:pt x="230" y="920"/>
                      <a:pt x="471" y="920"/>
                    </a:cubicBezTo>
                    <a:cubicBezTo>
                      <a:pt x="586" y="920"/>
                      <a:pt x="702" y="879"/>
                      <a:pt x="798" y="787"/>
                    </a:cubicBezTo>
                    <a:cubicBezTo>
                      <a:pt x="1080" y="493"/>
                      <a:pt x="886" y="1"/>
                      <a:pt x="479" y="1"/>
                    </a:cubicBezTo>
                    <a:cubicBezTo>
                      <a:pt x="474" y="1"/>
                      <a:pt x="470" y="1"/>
                      <a:pt x="465" y="1"/>
                    </a:cubicBezTo>
                    <a:cubicBezTo>
                      <a:pt x="458" y="1"/>
                      <a:pt x="451" y="1"/>
                      <a:pt x="444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8" name="Google Shape;1498;p2"/>
              <p:cNvSpPr/>
              <p:nvPr/>
            </p:nvSpPr>
            <p:spPr>
              <a:xfrm>
                <a:off x="3415600" y="1512225"/>
                <a:ext cx="22350" cy="23525"/>
              </a:xfrm>
              <a:custGeom>
                <a:avLst/>
                <a:gdLst/>
                <a:ahLst/>
                <a:cxnLst/>
                <a:rect l="l" t="t" r="r" b="b"/>
                <a:pathLst>
                  <a:path w="894" h="941" extrusionOk="0">
                    <a:moveTo>
                      <a:pt x="322" y="0"/>
                    </a:moveTo>
                    <a:cubicBezTo>
                      <a:pt x="203" y="0"/>
                      <a:pt x="84" y="48"/>
                      <a:pt x="0" y="131"/>
                    </a:cubicBezTo>
                    <a:lnTo>
                      <a:pt x="155" y="905"/>
                    </a:lnTo>
                    <a:cubicBezTo>
                      <a:pt x="203" y="929"/>
                      <a:pt x="274" y="941"/>
                      <a:pt x="334" y="941"/>
                    </a:cubicBezTo>
                    <a:cubicBezTo>
                      <a:pt x="893" y="893"/>
                      <a:pt x="893" y="60"/>
                      <a:pt x="334" y="12"/>
                    </a:cubicBezTo>
                    <a:lnTo>
                      <a:pt x="322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9" name="Google Shape;1499;p2"/>
              <p:cNvSpPr/>
              <p:nvPr/>
            </p:nvSpPr>
            <p:spPr>
              <a:xfrm>
                <a:off x="3395350" y="1410725"/>
                <a:ext cx="5375" cy="16100"/>
              </a:xfrm>
              <a:custGeom>
                <a:avLst/>
                <a:gdLst/>
                <a:ahLst/>
                <a:cxnLst/>
                <a:rect l="l" t="t" r="r" b="b"/>
                <a:pathLst>
                  <a:path w="215" h="644" extrusionOk="0">
                    <a:moveTo>
                      <a:pt x="1" y="0"/>
                    </a:moveTo>
                    <a:lnTo>
                      <a:pt x="72" y="381"/>
                    </a:lnTo>
                    <a:lnTo>
                      <a:pt x="120" y="643"/>
                    </a:lnTo>
                    <a:cubicBezTo>
                      <a:pt x="179" y="560"/>
                      <a:pt x="203" y="477"/>
                      <a:pt x="215" y="381"/>
                    </a:cubicBezTo>
                    <a:cubicBezTo>
                      <a:pt x="215" y="227"/>
                      <a:pt x="132" y="84"/>
                      <a:pt x="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500" name="Google Shape;1500;p2"/>
            <p:cNvSpPr/>
            <p:nvPr/>
          </p:nvSpPr>
          <p:spPr>
            <a:xfrm>
              <a:off x="8080630" y="2680550"/>
              <a:ext cx="1605600" cy="2857800"/>
            </a:xfrm>
            <a:prstGeom prst="triangle">
              <a:avLst>
                <a:gd name="adj" fmla="val 70998"/>
              </a:avLst>
            </a:pr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501" name="Google Shape;1501;p2"/>
            <p:cNvGrpSpPr/>
            <p:nvPr/>
          </p:nvGrpSpPr>
          <p:grpSpPr>
            <a:xfrm rot="656679">
              <a:off x="7226578" y="4343614"/>
              <a:ext cx="2408648" cy="1469864"/>
              <a:chOff x="4233250" y="3116575"/>
              <a:chExt cx="2401825" cy="1465700"/>
            </a:xfrm>
          </p:grpSpPr>
          <p:sp>
            <p:nvSpPr>
              <p:cNvPr id="1502" name="Google Shape;1502;p2"/>
              <p:cNvSpPr/>
              <p:nvPr/>
            </p:nvSpPr>
            <p:spPr>
              <a:xfrm>
                <a:off x="6620850" y="3116575"/>
                <a:ext cx="14225" cy="19975"/>
              </a:xfrm>
              <a:custGeom>
                <a:avLst/>
                <a:gdLst/>
                <a:ahLst/>
                <a:cxnLst/>
                <a:rect l="l" t="t" r="r" b="b"/>
                <a:pathLst>
                  <a:path w="569" h="799" extrusionOk="0">
                    <a:moveTo>
                      <a:pt x="556" y="1"/>
                    </a:moveTo>
                    <a:cubicBezTo>
                      <a:pt x="90" y="1"/>
                      <a:pt x="1" y="669"/>
                      <a:pt x="461" y="799"/>
                    </a:cubicBezTo>
                    <a:lnTo>
                      <a:pt x="568" y="1"/>
                    </a:lnTo>
                    <a:cubicBezTo>
                      <a:pt x="564" y="1"/>
                      <a:pt x="560" y="1"/>
                      <a:pt x="55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3" name="Google Shape;1503;p2"/>
              <p:cNvSpPr/>
              <p:nvPr/>
            </p:nvSpPr>
            <p:spPr>
              <a:xfrm>
                <a:off x="6590700" y="3147250"/>
                <a:ext cx="241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8" extrusionOk="0">
                    <a:moveTo>
                      <a:pt x="548" y="0"/>
                    </a:moveTo>
                    <a:cubicBezTo>
                      <a:pt x="191" y="0"/>
                      <a:pt x="0" y="441"/>
                      <a:pt x="250" y="703"/>
                    </a:cubicBezTo>
                    <a:cubicBezTo>
                      <a:pt x="336" y="789"/>
                      <a:pt x="441" y="827"/>
                      <a:pt x="544" y="827"/>
                    </a:cubicBezTo>
                    <a:cubicBezTo>
                      <a:pt x="755" y="827"/>
                      <a:pt x="957" y="665"/>
                      <a:pt x="965" y="417"/>
                    </a:cubicBezTo>
                    <a:cubicBezTo>
                      <a:pt x="965" y="203"/>
                      <a:pt x="786" y="24"/>
                      <a:pt x="572" y="12"/>
                    </a:cubicBezTo>
                    <a:lnTo>
                      <a:pt x="548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4" name="Google Shape;1504;p2"/>
              <p:cNvSpPr/>
              <p:nvPr/>
            </p:nvSpPr>
            <p:spPr>
              <a:xfrm>
                <a:off x="6560025" y="3178200"/>
                <a:ext cx="23850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54" h="820" extrusionOk="0">
                    <a:moveTo>
                      <a:pt x="549" y="0"/>
                    </a:moveTo>
                    <a:cubicBezTo>
                      <a:pt x="179" y="0"/>
                      <a:pt x="1" y="441"/>
                      <a:pt x="251" y="703"/>
                    </a:cubicBezTo>
                    <a:cubicBezTo>
                      <a:pt x="335" y="783"/>
                      <a:pt x="437" y="819"/>
                      <a:pt x="537" y="819"/>
                    </a:cubicBezTo>
                    <a:cubicBezTo>
                      <a:pt x="750" y="819"/>
                      <a:pt x="953" y="656"/>
                      <a:pt x="953" y="405"/>
                    </a:cubicBezTo>
                    <a:cubicBezTo>
                      <a:pt x="953" y="191"/>
                      <a:pt x="787" y="0"/>
                      <a:pt x="5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5" name="Google Shape;1505;p2"/>
              <p:cNvSpPr/>
              <p:nvPr/>
            </p:nvSpPr>
            <p:spPr>
              <a:xfrm>
                <a:off x="6588975" y="3208725"/>
                <a:ext cx="279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1117" h="828" extrusionOk="0">
                    <a:moveTo>
                      <a:pt x="543" y="0"/>
                    </a:moveTo>
                    <a:cubicBezTo>
                      <a:pt x="51" y="0"/>
                      <a:pt x="0" y="793"/>
                      <a:pt x="545" y="827"/>
                    </a:cubicBezTo>
                    <a:lnTo>
                      <a:pt x="617" y="827"/>
                    </a:lnTo>
                    <a:cubicBezTo>
                      <a:pt x="1117" y="768"/>
                      <a:pt x="1117" y="53"/>
                      <a:pt x="617" y="6"/>
                    </a:cubicBezTo>
                    <a:cubicBezTo>
                      <a:pt x="591" y="2"/>
                      <a:pt x="567" y="0"/>
                      <a:pt x="5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6" name="Google Shape;1506;p2"/>
              <p:cNvSpPr/>
              <p:nvPr/>
            </p:nvSpPr>
            <p:spPr>
              <a:xfrm>
                <a:off x="6559725" y="3239525"/>
                <a:ext cx="24150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5" extrusionOk="0">
                    <a:moveTo>
                      <a:pt x="561" y="0"/>
                    </a:moveTo>
                    <a:cubicBezTo>
                      <a:pt x="191" y="0"/>
                      <a:pt x="1" y="441"/>
                      <a:pt x="263" y="703"/>
                    </a:cubicBezTo>
                    <a:cubicBezTo>
                      <a:pt x="347" y="787"/>
                      <a:pt x="450" y="824"/>
                      <a:pt x="551" y="824"/>
                    </a:cubicBezTo>
                    <a:cubicBezTo>
                      <a:pt x="763" y="824"/>
                      <a:pt x="965" y="659"/>
                      <a:pt x="965" y="417"/>
                    </a:cubicBezTo>
                    <a:cubicBezTo>
                      <a:pt x="965" y="191"/>
                      <a:pt x="799" y="0"/>
                      <a:pt x="57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7" name="Google Shape;1507;p2"/>
              <p:cNvSpPr/>
              <p:nvPr/>
            </p:nvSpPr>
            <p:spPr>
              <a:xfrm>
                <a:off x="6590700" y="3270175"/>
                <a:ext cx="21450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858" h="823" extrusionOk="0">
                    <a:moveTo>
                      <a:pt x="548" y="0"/>
                    </a:moveTo>
                    <a:cubicBezTo>
                      <a:pt x="0" y="0"/>
                      <a:pt x="0" y="822"/>
                      <a:pt x="548" y="822"/>
                    </a:cubicBezTo>
                    <a:cubicBezTo>
                      <a:pt x="631" y="822"/>
                      <a:pt x="703" y="798"/>
                      <a:pt x="774" y="751"/>
                    </a:cubicBezTo>
                    <a:lnTo>
                      <a:pt x="857" y="155"/>
                    </a:lnTo>
                    <a:cubicBezTo>
                      <a:pt x="786" y="72"/>
                      <a:pt x="679" y="12"/>
                      <a:pt x="572" y="12"/>
                    </a:cubicBezTo>
                    <a:lnTo>
                      <a:pt x="548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8" name="Google Shape;1508;p2"/>
              <p:cNvSpPr/>
              <p:nvPr/>
            </p:nvSpPr>
            <p:spPr>
              <a:xfrm>
                <a:off x="6559725" y="3301125"/>
                <a:ext cx="24150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5" extrusionOk="0">
                    <a:moveTo>
                      <a:pt x="561" y="1"/>
                    </a:moveTo>
                    <a:cubicBezTo>
                      <a:pt x="191" y="1"/>
                      <a:pt x="1" y="441"/>
                      <a:pt x="263" y="703"/>
                    </a:cubicBezTo>
                    <a:cubicBezTo>
                      <a:pt x="347" y="787"/>
                      <a:pt x="449" y="825"/>
                      <a:pt x="549" y="825"/>
                    </a:cubicBezTo>
                    <a:cubicBezTo>
                      <a:pt x="762" y="825"/>
                      <a:pt x="965" y="656"/>
                      <a:pt x="965" y="406"/>
                    </a:cubicBezTo>
                    <a:cubicBezTo>
                      <a:pt x="965" y="191"/>
                      <a:pt x="799" y="13"/>
                      <a:pt x="57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9" name="Google Shape;1509;p2"/>
              <p:cNvSpPr/>
              <p:nvPr/>
            </p:nvSpPr>
            <p:spPr>
              <a:xfrm>
                <a:off x="6594275" y="3332075"/>
                <a:ext cx="9550" cy="19375"/>
              </a:xfrm>
              <a:custGeom>
                <a:avLst/>
                <a:gdLst/>
                <a:ahLst/>
                <a:cxnLst/>
                <a:rect l="l" t="t" r="r" b="b"/>
                <a:pathLst>
                  <a:path w="382" h="775" extrusionOk="0">
                    <a:moveTo>
                      <a:pt x="381" y="1"/>
                    </a:moveTo>
                    <a:lnTo>
                      <a:pt x="381" y="1"/>
                    </a:lnTo>
                    <a:cubicBezTo>
                      <a:pt x="167" y="13"/>
                      <a:pt x="12" y="191"/>
                      <a:pt x="12" y="394"/>
                    </a:cubicBezTo>
                    <a:lnTo>
                      <a:pt x="0" y="394"/>
                    </a:lnTo>
                    <a:cubicBezTo>
                      <a:pt x="0" y="561"/>
                      <a:pt x="107" y="715"/>
                      <a:pt x="262" y="775"/>
                    </a:cubicBezTo>
                    <a:lnTo>
                      <a:pt x="381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0" name="Google Shape;1510;p2"/>
              <p:cNvSpPr/>
              <p:nvPr/>
            </p:nvSpPr>
            <p:spPr>
              <a:xfrm>
                <a:off x="6560025" y="3362450"/>
                <a:ext cx="23850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54" h="825" extrusionOk="0">
                    <a:moveTo>
                      <a:pt x="549" y="0"/>
                    </a:moveTo>
                    <a:cubicBezTo>
                      <a:pt x="179" y="0"/>
                      <a:pt x="1" y="441"/>
                      <a:pt x="251" y="703"/>
                    </a:cubicBezTo>
                    <a:cubicBezTo>
                      <a:pt x="335" y="787"/>
                      <a:pt x="438" y="825"/>
                      <a:pt x="539" y="825"/>
                    </a:cubicBezTo>
                    <a:cubicBezTo>
                      <a:pt x="751" y="825"/>
                      <a:pt x="953" y="659"/>
                      <a:pt x="953" y="417"/>
                    </a:cubicBezTo>
                    <a:cubicBezTo>
                      <a:pt x="953" y="191"/>
                      <a:pt x="787" y="12"/>
                      <a:pt x="5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1" name="Google Shape;1511;p2"/>
              <p:cNvSpPr/>
              <p:nvPr/>
            </p:nvSpPr>
            <p:spPr>
              <a:xfrm>
                <a:off x="6560025" y="3424075"/>
                <a:ext cx="23850" cy="20475"/>
              </a:xfrm>
              <a:custGeom>
                <a:avLst/>
                <a:gdLst/>
                <a:ahLst/>
                <a:cxnLst/>
                <a:rect l="l" t="t" r="r" b="b"/>
                <a:pathLst>
                  <a:path w="954" h="819" extrusionOk="0">
                    <a:moveTo>
                      <a:pt x="549" y="0"/>
                    </a:moveTo>
                    <a:cubicBezTo>
                      <a:pt x="179" y="0"/>
                      <a:pt x="1" y="441"/>
                      <a:pt x="251" y="702"/>
                    </a:cubicBezTo>
                    <a:cubicBezTo>
                      <a:pt x="335" y="783"/>
                      <a:pt x="437" y="819"/>
                      <a:pt x="537" y="819"/>
                    </a:cubicBezTo>
                    <a:cubicBezTo>
                      <a:pt x="750" y="819"/>
                      <a:pt x="953" y="656"/>
                      <a:pt x="953" y="405"/>
                    </a:cubicBezTo>
                    <a:cubicBezTo>
                      <a:pt x="953" y="191"/>
                      <a:pt x="775" y="12"/>
                      <a:pt x="560" y="12"/>
                    </a:cubicBezTo>
                    <a:lnTo>
                      <a:pt x="54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2" name="Google Shape;1512;p2"/>
              <p:cNvSpPr/>
              <p:nvPr/>
            </p:nvSpPr>
            <p:spPr>
              <a:xfrm>
                <a:off x="6529975" y="3147250"/>
                <a:ext cx="2800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822" extrusionOk="0">
                    <a:moveTo>
                      <a:pt x="524" y="0"/>
                    </a:moveTo>
                    <a:cubicBezTo>
                      <a:pt x="0" y="48"/>
                      <a:pt x="36" y="822"/>
                      <a:pt x="560" y="822"/>
                    </a:cubicBezTo>
                    <a:cubicBezTo>
                      <a:pt x="1072" y="822"/>
                      <a:pt x="1120" y="48"/>
                      <a:pt x="59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3" name="Google Shape;1513;p2"/>
              <p:cNvSpPr/>
              <p:nvPr/>
            </p:nvSpPr>
            <p:spPr>
              <a:xfrm>
                <a:off x="6498425" y="3178200"/>
                <a:ext cx="24125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0" extrusionOk="0">
                    <a:moveTo>
                      <a:pt x="548" y="0"/>
                    </a:moveTo>
                    <a:cubicBezTo>
                      <a:pt x="191" y="0"/>
                      <a:pt x="0" y="441"/>
                      <a:pt x="262" y="703"/>
                    </a:cubicBezTo>
                    <a:cubicBezTo>
                      <a:pt x="346" y="783"/>
                      <a:pt x="448" y="819"/>
                      <a:pt x="548" y="819"/>
                    </a:cubicBezTo>
                    <a:cubicBezTo>
                      <a:pt x="761" y="819"/>
                      <a:pt x="965" y="656"/>
                      <a:pt x="965" y="405"/>
                    </a:cubicBezTo>
                    <a:cubicBezTo>
                      <a:pt x="965" y="191"/>
                      <a:pt x="786" y="0"/>
                      <a:pt x="57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4" name="Google Shape;1514;p2"/>
              <p:cNvSpPr/>
              <p:nvPr/>
            </p:nvSpPr>
            <p:spPr>
              <a:xfrm>
                <a:off x="6565400" y="3127000"/>
                <a:ext cx="184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739" h="406" extrusionOk="0">
                    <a:moveTo>
                      <a:pt x="738" y="1"/>
                    </a:moveTo>
                    <a:lnTo>
                      <a:pt x="0" y="227"/>
                    </a:lnTo>
                    <a:cubicBezTo>
                      <a:pt x="71" y="332"/>
                      <a:pt x="199" y="403"/>
                      <a:pt x="340" y="405"/>
                    </a:cubicBezTo>
                    <a:lnTo>
                      <a:pt x="340" y="405"/>
                    </a:lnTo>
                    <a:cubicBezTo>
                      <a:pt x="563" y="402"/>
                      <a:pt x="738" y="225"/>
                      <a:pt x="738" y="1"/>
                    </a:cubicBezTo>
                    <a:close/>
                    <a:moveTo>
                      <a:pt x="340" y="405"/>
                    </a:moveTo>
                    <a:lnTo>
                      <a:pt x="340" y="405"/>
                    </a:lnTo>
                    <a:cubicBezTo>
                      <a:pt x="338" y="405"/>
                      <a:pt x="336" y="405"/>
                      <a:pt x="334" y="405"/>
                    </a:cubicBezTo>
                    <a:lnTo>
                      <a:pt x="345" y="405"/>
                    </a:lnTo>
                    <a:cubicBezTo>
                      <a:pt x="343" y="405"/>
                      <a:pt x="341" y="405"/>
                      <a:pt x="340" y="40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5" name="Google Shape;1515;p2"/>
              <p:cNvSpPr/>
              <p:nvPr/>
            </p:nvSpPr>
            <p:spPr>
              <a:xfrm>
                <a:off x="6528775" y="3208850"/>
                <a:ext cx="28600" cy="20275"/>
              </a:xfrm>
              <a:custGeom>
                <a:avLst/>
                <a:gdLst/>
                <a:ahLst/>
                <a:cxnLst/>
                <a:rect l="l" t="t" r="r" b="b"/>
                <a:pathLst>
                  <a:path w="1144" h="811" extrusionOk="0">
                    <a:moveTo>
                      <a:pt x="572" y="1"/>
                    </a:moveTo>
                    <a:cubicBezTo>
                      <a:pt x="1" y="13"/>
                      <a:pt x="72" y="810"/>
                      <a:pt x="572" y="810"/>
                    </a:cubicBezTo>
                    <a:cubicBezTo>
                      <a:pt x="1084" y="810"/>
                      <a:pt x="1144" y="13"/>
                      <a:pt x="58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6" name="Google Shape;1516;p2"/>
              <p:cNvSpPr/>
              <p:nvPr/>
            </p:nvSpPr>
            <p:spPr>
              <a:xfrm>
                <a:off x="6498125" y="3239525"/>
                <a:ext cx="28600" cy="20250"/>
              </a:xfrm>
              <a:custGeom>
                <a:avLst/>
                <a:gdLst/>
                <a:ahLst/>
                <a:cxnLst/>
                <a:rect l="l" t="t" r="r" b="b"/>
                <a:pathLst>
                  <a:path w="1144" h="810" extrusionOk="0">
                    <a:moveTo>
                      <a:pt x="560" y="0"/>
                    </a:moveTo>
                    <a:cubicBezTo>
                      <a:pt x="0" y="12"/>
                      <a:pt x="60" y="810"/>
                      <a:pt x="572" y="810"/>
                    </a:cubicBezTo>
                    <a:cubicBezTo>
                      <a:pt x="1084" y="810"/>
                      <a:pt x="1143" y="12"/>
                      <a:pt x="58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7" name="Google Shape;1517;p2"/>
              <p:cNvSpPr/>
              <p:nvPr/>
            </p:nvSpPr>
            <p:spPr>
              <a:xfrm>
                <a:off x="6531150" y="3270175"/>
                <a:ext cx="23850" cy="17000"/>
              </a:xfrm>
              <a:custGeom>
                <a:avLst/>
                <a:gdLst/>
                <a:ahLst/>
                <a:cxnLst/>
                <a:rect l="l" t="t" r="r" b="b"/>
                <a:pathLst>
                  <a:path w="954" h="680" extrusionOk="0">
                    <a:moveTo>
                      <a:pt x="477" y="0"/>
                    </a:moveTo>
                    <a:cubicBezTo>
                      <a:pt x="1" y="12"/>
                      <a:pt x="49" y="679"/>
                      <a:pt x="477" y="679"/>
                    </a:cubicBezTo>
                    <a:cubicBezTo>
                      <a:pt x="906" y="679"/>
                      <a:pt x="953" y="12"/>
                      <a:pt x="48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8" name="Google Shape;1518;p2"/>
              <p:cNvSpPr/>
              <p:nvPr/>
            </p:nvSpPr>
            <p:spPr>
              <a:xfrm>
                <a:off x="6498425" y="3301125"/>
                <a:ext cx="241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5" extrusionOk="0">
                    <a:moveTo>
                      <a:pt x="548" y="1"/>
                    </a:moveTo>
                    <a:cubicBezTo>
                      <a:pt x="179" y="1"/>
                      <a:pt x="0" y="441"/>
                      <a:pt x="262" y="703"/>
                    </a:cubicBezTo>
                    <a:cubicBezTo>
                      <a:pt x="346" y="787"/>
                      <a:pt x="448" y="825"/>
                      <a:pt x="549" y="825"/>
                    </a:cubicBezTo>
                    <a:cubicBezTo>
                      <a:pt x="761" y="825"/>
                      <a:pt x="965" y="656"/>
                      <a:pt x="965" y="406"/>
                    </a:cubicBezTo>
                    <a:cubicBezTo>
                      <a:pt x="965" y="191"/>
                      <a:pt x="786" y="13"/>
                      <a:pt x="57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9" name="Google Shape;1519;p2"/>
              <p:cNvSpPr/>
              <p:nvPr/>
            </p:nvSpPr>
            <p:spPr>
              <a:xfrm>
                <a:off x="6529075" y="3331800"/>
                <a:ext cx="241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5" extrusionOk="0">
                    <a:moveTo>
                      <a:pt x="560" y="0"/>
                    </a:moveTo>
                    <a:cubicBezTo>
                      <a:pt x="191" y="0"/>
                      <a:pt x="1" y="441"/>
                      <a:pt x="263" y="703"/>
                    </a:cubicBezTo>
                    <a:cubicBezTo>
                      <a:pt x="347" y="787"/>
                      <a:pt x="450" y="824"/>
                      <a:pt x="551" y="824"/>
                    </a:cubicBezTo>
                    <a:cubicBezTo>
                      <a:pt x="763" y="824"/>
                      <a:pt x="965" y="659"/>
                      <a:pt x="965" y="417"/>
                    </a:cubicBezTo>
                    <a:cubicBezTo>
                      <a:pt x="965" y="191"/>
                      <a:pt x="786" y="12"/>
                      <a:pt x="57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0" name="Google Shape;1520;p2"/>
              <p:cNvSpPr/>
              <p:nvPr/>
            </p:nvSpPr>
            <p:spPr>
              <a:xfrm>
                <a:off x="6497825" y="3362450"/>
                <a:ext cx="2920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168" h="822" extrusionOk="0">
                    <a:moveTo>
                      <a:pt x="572" y="0"/>
                    </a:moveTo>
                    <a:cubicBezTo>
                      <a:pt x="0" y="12"/>
                      <a:pt x="72" y="822"/>
                      <a:pt x="584" y="822"/>
                    </a:cubicBezTo>
                    <a:cubicBezTo>
                      <a:pt x="1096" y="822"/>
                      <a:pt x="1167" y="12"/>
                      <a:pt x="59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1" name="Google Shape;1521;p2"/>
              <p:cNvSpPr/>
              <p:nvPr/>
            </p:nvSpPr>
            <p:spPr>
              <a:xfrm>
                <a:off x="6528775" y="3393400"/>
                <a:ext cx="28600" cy="19975"/>
              </a:xfrm>
              <a:custGeom>
                <a:avLst/>
                <a:gdLst/>
                <a:ahLst/>
                <a:cxnLst/>
                <a:rect l="l" t="t" r="r" b="b"/>
                <a:pathLst>
                  <a:path w="1144" h="799" extrusionOk="0">
                    <a:moveTo>
                      <a:pt x="572" y="1"/>
                    </a:moveTo>
                    <a:cubicBezTo>
                      <a:pt x="1" y="1"/>
                      <a:pt x="72" y="798"/>
                      <a:pt x="572" y="798"/>
                    </a:cubicBezTo>
                    <a:cubicBezTo>
                      <a:pt x="1084" y="798"/>
                      <a:pt x="1144" y="1"/>
                      <a:pt x="58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2" name="Google Shape;1522;p2"/>
              <p:cNvSpPr/>
              <p:nvPr/>
            </p:nvSpPr>
            <p:spPr>
              <a:xfrm>
                <a:off x="6498725" y="3424350"/>
                <a:ext cx="24125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0" extrusionOk="0">
                    <a:moveTo>
                      <a:pt x="560" y="1"/>
                    </a:moveTo>
                    <a:cubicBezTo>
                      <a:pt x="191" y="1"/>
                      <a:pt x="0" y="441"/>
                      <a:pt x="262" y="703"/>
                    </a:cubicBezTo>
                    <a:cubicBezTo>
                      <a:pt x="346" y="783"/>
                      <a:pt x="448" y="820"/>
                      <a:pt x="548" y="820"/>
                    </a:cubicBezTo>
                    <a:cubicBezTo>
                      <a:pt x="761" y="820"/>
                      <a:pt x="965" y="657"/>
                      <a:pt x="965" y="406"/>
                    </a:cubicBezTo>
                    <a:cubicBezTo>
                      <a:pt x="965" y="180"/>
                      <a:pt x="786" y="1"/>
                      <a:pt x="5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3" name="Google Shape;1523;p2"/>
              <p:cNvSpPr/>
              <p:nvPr/>
            </p:nvSpPr>
            <p:spPr>
              <a:xfrm>
                <a:off x="6530275" y="3455025"/>
                <a:ext cx="2800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822" extrusionOk="0">
                    <a:moveTo>
                      <a:pt x="524" y="0"/>
                    </a:moveTo>
                    <a:cubicBezTo>
                      <a:pt x="0" y="48"/>
                      <a:pt x="36" y="822"/>
                      <a:pt x="560" y="822"/>
                    </a:cubicBezTo>
                    <a:cubicBezTo>
                      <a:pt x="1084" y="822"/>
                      <a:pt x="1119" y="48"/>
                      <a:pt x="59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4" name="Google Shape;1524;p2"/>
              <p:cNvSpPr/>
              <p:nvPr/>
            </p:nvSpPr>
            <p:spPr>
              <a:xfrm>
                <a:off x="6498725" y="3485675"/>
                <a:ext cx="241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8" extrusionOk="0">
                    <a:moveTo>
                      <a:pt x="560" y="1"/>
                    </a:moveTo>
                    <a:cubicBezTo>
                      <a:pt x="191" y="1"/>
                      <a:pt x="0" y="453"/>
                      <a:pt x="262" y="703"/>
                    </a:cubicBezTo>
                    <a:cubicBezTo>
                      <a:pt x="348" y="789"/>
                      <a:pt x="453" y="827"/>
                      <a:pt x="555" y="827"/>
                    </a:cubicBezTo>
                    <a:cubicBezTo>
                      <a:pt x="766" y="827"/>
                      <a:pt x="965" y="665"/>
                      <a:pt x="965" y="417"/>
                    </a:cubicBezTo>
                    <a:cubicBezTo>
                      <a:pt x="965" y="191"/>
                      <a:pt x="798" y="1"/>
                      <a:pt x="57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5" name="Google Shape;1525;p2"/>
              <p:cNvSpPr/>
              <p:nvPr/>
            </p:nvSpPr>
            <p:spPr>
              <a:xfrm>
                <a:off x="6563900" y="3485675"/>
                <a:ext cx="17300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692" h="823" extrusionOk="0">
                    <a:moveTo>
                      <a:pt x="405" y="1"/>
                    </a:moveTo>
                    <a:cubicBezTo>
                      <a:pt x="179" y="1"/>
                      <a:pt x="1" y="179"/>
                      <a:pt x="1" y="405"/>
                    </a:cubicBezTo>
                    <a:lnTo>
                      <a:pt x="1" y="417"/>
                    </a:lnTo>
                    <a:cubicBezTo>
                      <a:pt x="1" y="644"/>
                      <a:pt x="179" y="822"/>
                      <a:pt x="405" y="822"/>
                    </a:cubicBezTo>
                    <a:cubicBezTo>
                      <a:pt x="477" y="822"/>
                      <a:pt x="536" y="810"/>
                      <a:pt x="596" y="774"/>
                    </a:cubicBezTo>
                    <a:lnTo>
                      <a:pt x="691" y="120"/>
                    </a:lnTo>
                    <a:cubicBezTo>
                      <a:pt x="608" y="48"/>
                      <a:pt x="513" y="1"/>
                      <a:pt x="40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6" name="Google Shape;1526;p2"/>
              <p:cNvSpPr/>
              <p:nvPr/>
            </p:nvSpPr>
            <p:spPr>
              <a:xfrm>
                <a:off x="6536375" y="3515300"/>
                <a:ext cx="21825" cy="14950"/>
              </a:xfrm>
              <a:custGeom>
                <a:avLst/>
                <a:gdLst/>
                <a:ahLst/>
                <a:cxnLst/>
                <a:rect l="l" t="t" r="r" b="b"/>
                <a:pathLst>
                  <a:path w="873" h="598" extrusionOk="0">
                    <a:moveTo>
                      <a:pt x="455" y="0"/>
                    </a:moveTo>
                    <a:cubicBezTo>
                      <a:pt x="408" y="0"/>
                      <a:pt x="357" y="13"/>
                      <a:pt x="304" y="42"/>
                    </a:cubicBezTo>
                    <a:lnTo>
                      <a:pt x="280" y="42"/>
                    </a:lnTo>
                    <a:lnTo>
                      <a:pt x="280" y="54"/>
                    </a:lnTo>
                    <a:cubicBezTo>
                      <a:pt x="0" y="234"/>
                      <a:pt x="173" y="598"/>
                      <a:pt x="433" y="598"/>
                    </a:cubicBezTo>
                    <a:cubicBezTo>
                      <a:pt x="483" y="598"/>
                      <a:pt x="536" y="585"/>
                      <a:pt x="590" y="554"/>
                    </a:cubicBezTo>
                    <a:cubicBezTo>
                      <a:pt x="872" y="392"/>
                      <a:pt x="719" y="0"/>
                      <a:pt x="45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7" name="Google Shape;1527;p2"/>
              <p:cNvSpPr/>
              <p:nvPr/>
            </p:nvSpPr>
            <p:spPr>
              <a:xfrm>
                <a:off x="6507250" y="3544800"/>
                <a:ext cx="21275" cy="15125"/>
              </a:xfrm>
              <a:custGeom>
                <a:avLst/>
                <a:gdLst/>
                <a:ahLst/>
                <a:cxnLst/>
                <a:rect l="l" t="t" r="r" b="b"/>
                <a:pathLst>
                  <a:path w="851" h="605" extrusionOk="0">
                    <a:moveTo>
                      <a:pt x="432" y="0"/>
                    </a:moveTo>
                    <a:cubicBezTo>
                      <a:pt x="365" y="0"/>
                      <a:pt x="295" y="26"/>
                      <a:pt x="231" y="88"/>
                    </a:cubicBezTo>
                    <a:lnTo>
                      <a:pt x="219" y="88"/>
                    </a:lnTo>
                    <a:lnTo>
                      <a:pt x="219" y="100"/>
                    </a:lnTo>
                    <a:cubicBezTo>
                      <a:pt x="0" y="328"/>
                      <a:pt x="207" y="604"/>
                      <a:pt x="438" y="604"/>
                    </a:cubicBezTo>
                    <a:cubicBezTo>
                      <a:pt x="510" y="604"/>
                      <a:pt x="583" y="578"/>
                      <a:pt x="647" y="517"/>
                    </a:cubicBezTo>
                    <a:cubicBezTo>
                      <a:pt x="850" y="305"/>
                      <a:pt x="661" y="0"/>
                      <a:pt x="43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8" name="Google Shape;1528;p2"/>
              <p:cNvSpPr/>
              <p:nvPr/>
            </p:nvSpPr>
            <p:spPr>
              <a:xfrm>
                <a:off x="6563900" y="3547300"/>
                <a:ext cx="8650" cy="19075"/>
              </a:xfrm>
              <a:custGeom>
                <a:avLst/>
                <a:gdLst/>
                <a:ahLst/>
                <a:cxnLst/>
                <a:rect l="l" t="t" r="r" b="b"/>
                <a:pathLst>
                  <a:path w="346" h="763" extrusionOk="0">
                    <a:moveTo>
                      <a:pt x="346" y="0"/>
                    </a:moveTo>
                    <a:lnTo>
                      <a:pt x="346" y="0"/>
                    </a:lnTo>
                    <a:cubicBezTo>
                      <a:pt x="144" y="24"/>
                      <a:pt x="1" y="203"/>
                      <a:pt x="1" y="393"/>
                    </a:cubicBezTo>
                    <a:cubicBezTo>
                      <a:pt x="1" y="548"/>
                      <a:pt x="96" y="691"/>
                      <a:pt x="239" y="762"/>
                    </a:cubicBezTo>
                    <a:lnTo>
                      <a:pt x="346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9" name="Google Shape;1529;p2"/>
              <p:cNvSpPr/>
              <p:nvPr/>
            </p:nvSpPr>
            <p:spPr>
              <a:xfrm>
                <a:off x="6529675" y="3577650"/>
                <a:ext cx="241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5" extrusionOk="0">
                    <a:moveTo>
                      <a:pt x="548" y="1"/>
                    </a:moveTo>
                    <a:cubicBezTo>
                      <a:pt x="179" y="1"/>
                      <a:pt x="0" y="441"/>
                      <a:pt x="262" y="703"/>
                    </a:cubicBezTo>
                    <a:cubicBezTo>
                      <a:pt x="343" y="788"/>
                      <a:pt x="445" y="825"/>
                      <a:pt x="545" y="825"/>
                    </a:cubicBezTo>
                    <a:cubicBezTo>
                      <a:pt x="757" y="825"/>
                      <a:pt x="965" y="659"/>
                      <a:pt x="965" y="417"/>
                    </a:cubicBezTo>
                    <a:cubicBezTo>
                      <a:pt x="965" y="191"/>
                      <a:pt x="774" y="1"/>
                      <a:pt x="54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0" name="Google Shape;1530;p2"/>
              <p:cNvSpPr/>
              <p:nvPr/>
            </p:nvSpPr>
            <p:spPr>
              <a:xfrm>
                <a:off x="6499025" y="3608600"/>
                <a:ext cx="23825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953" h="816" extrusionOk="0">
                    <a:moveTo>
                      <a:pt x="548" y="1"/>
                    </a:moveTo>
                    <a:cubicBezTo>
                      <a:pt x="179" y="1"/>
                      <a:pt x="0" y="441"/>
                      <a:pt x="250" y="691"/>
                    </a:cubicBezTo>
                    <a:cubicBezTo>
                      <a:pt x="336" y="777"/>
                      <a:pt x="441" y="816"/>
                      <a:pt x="543" y="816"/>
                    </a:cubicBezTo>
                    <a:cubicBezTo>
                      <a:pt x="754" y="816"/>
                      <a:pt x="953" y="654"/>
                      <a:pt x="953" y="406"/>
                    </a:cubicBezTo>
                    <a:cubicBezTo>
                      <a:pt x="953" y="179"/>
                      <a:pt x="774" y="1"/>
                      <a:pt x="54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1" name="Google Shape;1531;p2"/>
              <p:cNvSpPr/>
              <p:nvPr/>
            </p:nvSpPr>
            <p:spPr>
              <a:xfrm>
                <a:off x="6530275" y="3639275"/>
                <a:ext cx="28000" cy="2025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810" extrusionOk="0">
                    <a:moveTo>
                      <a:pt x="524" y="0"/>
                    </a:moveTo>
                    <a:cubicBezTo>
                      <a:pt x="0" y="48"/>
                      <a:pt x="36" y="810"/>
                      <a:pt x="560" y="810"/>
                    </a:cubicBezTo>
                    <a:cubicBezTo>
                      <a:pt x="1084" y="810"/>
                      <a:pt x="1119" y="48"/>
                      <a:pt x="59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2" name="Google Shape;1532;p2"/>
              <p:cNvSpPr/>
              <p:nvPr/>
            </p:nvSpPr>
            <p:spPr>
              <a:xfrm>
                <a:off x="6499025" y="3669925"/>
                <a:ext cx="238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53" h="825" extrusionOk="0">
                    <a:moveTo>
                      <a:pt x="548" y="1"/>
                    </a:moveTo>
                    <a:cubicBezTo>
                      <a:pt x="179" y="1"/>
                      <a:pt x="0" y="441"/>
                      <a:pt x="250" y="703"/>
                    </a:cubicBezTo>
                    <a:cubicBezTo>
                      <a:pt x="334" y="787"/>
                      <a:pt x="436" y="824"/>
                      <a:pt x="537" y="824"/>
                    </a:cubicBezTo>
                    <a:cubicBezTo>
                      <a:pt x="749" y="824"/>
                      <a:pt x="953" y="656"/>
                      <a:pt x="953" y="405"/>
                    </a:cubicBezTo>
                    <a:cubicBezTo>
                      <a:pt x="953" y="179"/>
                      <a:pt x="774" y="1"/>
                      <a:pt x="54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3" name="Google Shape;1533;p2"/>
              <p:cNvSpPr/>
              <p:nvPr/>
            </p:nvSpPr>
            <p:spPr>
              <a:xfrm>
                <a:off x="6532950" y="3700875"/>
                <a:ext cx="16700" cy="20275"/>
              </a:xfrm>
              <a:custGeom>
                <a:avLst/>
                <a:gdLst/>
                <a:ahLst/>
                <a:cxnLst/>
                <a:rect l="l" t="t" r="r" b="b"/>
                <a:pathLst>
                  <a:path w="668" h="811" extrusionOk="0">
                    <a:moveTo>
                      <a:pt x="417" y="1"/>
                    </a:moveTo>
                    <a:cubicBezTo>
                      <a:pt x="191" y="1"/>
                      <a:pt x="0" y="179"/>
                      <a:pt x="0" y="406"/>
                    </a:cubicBezTo>
                    <a:lnTo>
                      <a:pt x="12" y="406"/>
                    </a:lnTo>
                    <a:cubicBezTo>
                      <a:pt x="12" y="632"/>
                      <a:pt x="191" y="810"/>
                      <a:pt x="417" y="810"/>
                    </a:cubicBezTo>
                    <a:cubicBezTo>
                      <a:pt x="465" y="810"/>
                      <a:pt x="524" y="799"/>
                      <a:pt x="572" y="775"/>
                    </a:cubicBezTo>
                    <a:lnTo>
                      <a:pt x="667" y="96"/>
                    </a:lnTo>
                    <a:cubicBezTo>
                      <a:pt x="596" y="37"/>
                      <a:pt x="500" y="1"/>
                      <a:pt x="41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4" name="Google Shape;1534;p2"/>
              <p:cNvSpPr/>
              <p:nvPr/>
            </p:nvSpPr>
            <p:spPr>
              <a:xfrm>
                <a:off x="6499025" y="3731250"/>
                <a:ext cx="238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53" h="828" extrusionOk="0">
                    <a:moveTo>
                      <a:pt x="548" y="0"/>
                    </a:moveTo>
                    <a:cubicBezTo>
                      <a:pt x="179" y="0"/>
                      <a:pt x="0" y="453"/>
                      <a:pt x="250" y="703"/>
                    </a:cubicBezTo>
                    <a:cubicBezTo>
                      <a:pt x="336" y="789"/>
                      <a:pt x="441" y="827"/>
                      <a:pt x="543" y="827"/>
                    </a:cubicBezTo>
                    <a:cubicBezTo>
                      <a:pt x="754" y="827"/>
                      <a:pt x="953" y="665"/>
                      <a:pt x="953" y="417"/>
                    </a:cubicBezTo>
                    <a:cubicBezTo>
                      <a:pt x="953" y="191"/>
                      <a:pt x="774" y="0"/>
                      <a:pt x="54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5" name="Google Shape;1535;p2"/>
              <p:cNvSpPr/>
              <p:nvPr/>
            </p:nvSpPr>
            <p:spPr>
              <a:xfrm>
                <a:off x="6532950" y="3762200"/>
                <a:ext cx="8050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322" h="751" extrusionOk="0">
                    <a:moveTo>
                      <a:pt x="322" y="0"/>
                    </a:moveTo>
                    <a:lnTo>
                      <a:pt x="322" y="0"/>
                    </a:lnTo>
                    <a:cubicBezTo>
                      <a:pt x="131" y="48"/>
                      <a:pt x="0" y="215"/>
                      <a:pt x="12" y="405"/>
                    </a:cubicBezTo>
                    <a:cubicBezTo>
                      <a:pt x="12" y="548"/>
                      <a:pt x="96" y="679"/>
                      <a:pt x="215" y="751"/>
                    </a:cubicBezTo>
                    <a:lnTo>
                      <a:pt x="322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6" name="Google Shape;1536;p2"/>
              <p:cNvSpPr/>
              <p:nvPr/>
            </p:nvSpPr>
            <p:spPr>
              <a:xfrm>
                <a:off x="6499025" y="3792850"/>
                <a:ext cx="23825" cy="20650"/>
              </a:xfrm>
              <a:custGeom>
                <a:avLst/>
                <a:gdLst/>
                <a:ahLst/>
                <a:cxnLst/>
                <a:rect l="l" t="t" r="r" b="b"/>
                <a:pathLst>
                  <a:path w="953" h="826" extrusionOk="0">
                    <a:moveTo>
                      <a:pt x="548" y="1"/>
                    </a:moveTo>
                    <a:cubicBezTo>
                      <a:pt x="179" y="1"/>
                      <a:pt x="0" y="441"/>
                      <a:pt x="250" y="703"/>
                    </a:cubicBezTo>
                    <a:cubicBezTo>
                      <a:pt x="335" y="788"/>
                      <a:pt x="437" y="825"/>
                      <a:pt x="538" y="825"/>
                    </a:cubicBezTo>
                    <a:cubicBezTo>
                      <a:pt x="750" y="825"/>
                      <a:pt x="953" y="660"/>
                      <a:pt x="953" y="418"/>
                    </a:cubicBezTo>
                    <a:cubicBezTo>
                      <a:pt x="953" y="198"/>
                      <a:pt x="784" y="12"/>
                      <a:pt x="568" y="12"/>
                    </a:cubicBezTo>
                    <a:cubicBezTo>
                      <a:pt x="561" y="12"/>
                      <a:pt x="554" y="12"/>
                      <a:pt x="548" y="13"/>
                    </a:cubicBezTo>
                    <a:lnTo>
                      <a:pt x="548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7" name="Google Shape;1537;p2"/>
              <p:cNvSpPr/>
              <p:nvPr/>
            </p:nvSpPr>
            <p:spPr>
              <a:xfrm>
                <a:off x="6499025" y="3854475"/>
                <a:ext cx="23825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53" h="820" extrusionOk="0">
                    <a:moveTo>
                      <a:pt x="548" y="0"/>
                    </a:moveTo>
                    <a:cubicBezTo>
                      <a:pt x="179" y="0"/>
                      <a:pt x="0" y="441"/>
                      <a:pt x="250" y="703"/>
                    </a:cubicBezTo>
                    <a:cubicBezTo>
                      <a:pt x="334" y="783"/>
                      <a:pt x="436" y="819"/>
                      <a:pt x="536" y="819"/>
                    </a:cubicBezTo>
                    <a:cubicBezTo>
                      <a:pt x="749" y="819"/>
                      <a:pt x="953" y="656"/>
                      <a:pt x="953" y="405"/>
                    </a:cubicBezTo>
                    <a:cubicBezTo>
                      <a:pt x="953" y="179"/>
                      <a:pt x="774" y="0"/>
                      <a:pt x="54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8" name="Google Shape;1538;p2"/>
              <p:cNvSpPr/>
              <p:nvPr/>
            </p:nvSpPr>
            <p:spPr>
              <a:xfrm>
                <a:off x="6472225" y="3154675"/>
                <a:ext cx="19975" cy="12825"/>
              </a:xfrm>
              <a:custGeom>
                <a:avLst/>
                <a:gdLst/>
                <a:ahLst/>
                <a:cxnLst/>
                <a:rect l="l" t="t" r="r" b="b"/>
                <a:pathLst>
                  <a:path w="799" h="513" extrusionOk="0">
                    <a:moveTo>
                      <a:pt x="774" y="1"/>
                    </a:moveTo>
                    <a:lnTo>
                      <a:pt x="1" y="239"/>
                    </a:lnTo>
                    <a:cubicBezTo>
                      <a:pt x="60" y="406"/>
                      <a:pt x="215" y="513"/>
                      <a:pt x="382" y="513"/>
                    </a:cubicBezTo>
                    <a:cubicBezTo>
                      <a:pt x="608" y="513"/>
                      <a:pt x="786" y="334"/>
                      <a:pt x="798" y="108"/>
                    </a:cubicBezTo>
                    <a:cubicBezTo>
                      <a:pt x="786" y="72"/>
                      <a:pt x="786" y="37"/>
                      <a:pt x="77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9" name="Google Shape;1539;p2"/>
              <p:cNvSpPr/>
              <p:nvPr/>
            </p:nvSpPr>
            <p:spPr>
              <a:xfrm>
                <a:off x="6437100" y="3177600"/>
                <a:ext cx="241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8" extrusionOk="0">
                    <a:moveTo>
                      <a:pt x="560" y="1"/>
                    </a:moveTo>
                    <a:cubicBezTo>
                      <a:pt x="191" y="1"/>
                      <a:pt x="1" y="441"/>
                      <a:pt x="263" y="703"/>
                    </a:cubicBezTo>
                    <a:cubicBezTo>
                      <a:pt x="348" y="789"/>
                      <a:pt x="453" y="828"/>
                      <a:pt x="556" y="828"/>
                    </a:cubicBezTo>
                    <a:cubicBezTo>
                      <a:pt x="766" y="828"/>
                      <a:pt x="965" y="665"/>
                      <a:pt x="965" y="417"/>
                    </a:cubicBezTo>
                    <a:cubicBezTo>
                      <a:pt x="965" y="203"/>
                      <a:pt x="774" y="24"/>
                      <a:pt x="560" y="24"/>
                    </a:cubicBezTo>
                    <a:lnTo>
                      <a:pt x="56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0" name="Google Shape;1540;p2"/>
              <p:cNvSpPr/>
              <p:nvPr/>
            </p:nvSpPr>
            <p:spPr>
              <a:xfrm>
                <a:off x="6466750" y="3208475"/>
                <a:ext cx="27525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1101" h="823" extrusionOk="0">
                    <a:moveTo>
                      <a:pt x="545" y="1"/>
                    </a:moveTo>
                    <a:cubicBezTo>
                      <a:pt x="49" y="1"/>
                      <a:pt x="1" y="768"/>
                      <a:pt x="529" y="814"/>
                    </a:cubicBezTo>
                    <a:cubicBezTo>
                      <a:pt x="541" y="819"/>
                      <a:pt x="553" y="822"/>
                      <a:pt x="565" y="822"/>
                    </a:cubicBezTo>
                    <a:cubicBezTo>
                      <a:pt x="577" y="822"/>
                      <a:pt x="589" y="819"/>
                      <a:pt x="601" y="814"/>
                    </a:cubicBezTo>
                    <a:cubicBezTo>
                      <a:pt x="1101" y="778"/>
                      <a:pt x="1101" y="40"/>
                      <a:pt x="601" y="4"/>
                    </a:cubicBezTo>
                    <a:cubicBezTo>
                      <a:pt x="581" y="2"/>
                      <a:pt x="563" y="1"/>
                      <a:pt x="54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1" name="Google Shape;1541;p2"/>
              <p:cNvSpPr/>
              <p:nvPr/>
            </p:nvSpPr>
            <p:spPr>
              <a:xfrm>
                <a:off x="6436100" y="3239150"/>
                <a:ext cx="27525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101" h="822" extrusionOk="0">
                    <a:moveTo>
                      <a:pt x="545" y="0"/>
                    </a:moveTo>
                    <a:cubicBezTo>
                      <a:pt x="48" y="0"/>
                      <a:pt x="0" y="767"/>
                      <a:pt x="529" y="813"/>
                    </a:cubicBezTo>
                    <a:cubicBezTo>
                      <a:pt x="541" y="819"/>
                      <a:pt x="553" y="822"/>
                      <a:pt x="564" y="822"/>
                    </a:cubicBezTo>
                    <a:cubicBezTo>
                      <a:pt x="576" y="822"/>
                      <a:pt x="588" y="819"/>
                      <a:pt x="600" y="813"/>
                    </a:cubicBezTo>
                    <a:cubicBezTo>
                      <a:pt x="1100" y="777"/>
                      <a:pt x="1100" y="39"/>
                      <a:pt x="600" y="3"/>
                    </a:cubicBezTo>
                    <a:cubicBezTo>
                      <a:pt x="581" y="1"/>
                      <a:pt x="562" y="0"/>
                      <a:pt x="54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2" name="Google Shape;1542;p2"/>
              <p:cNvSpPr/>
              <p:nvPr/>
            </p:nvSpPr>
            <p:spPr>
              <a:xfrm>
                <a:off x="6468050" y="3269875"/>
                <a:ext cx="241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8" extrusionOk="0">
                    <a:moveTo>
                      <a:pt x="549" y="1"/>
                    </a:moveTo>
                    <a:cubicBezTo>
                      <a:pt x="191" y="1"/>
                      <a:pt x="1" y="441"/>
                      <a:pt x="251" y="703"/>
                    </a:cubicBezTo>
                    <a:cubicBezTo>
                      <a:pt x="337" y="789"/>
                      <a:pt x="442" y="827"/>
                      <a:pt x="545" y="827"/>
                    </a:cubicBezTo>
                    <a:cubicBezTo>
                      <a:pt x="756" y="827"/>
                      <a:pt x="957" y="665"/>
                      <a:pt x="965" y="417"/>
                    </a:cubicBezTo>
                    <a:cubicBezTo>
                      <a:pt x="953" y="191"/>
                      <a:pt x="775" y="12"/>
                      <a:pt x="549" y="12"/>
                    </a:cubicBezTo>
                    <a:lnTo>
                      <a:pt x="549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3" name="Google Shape;1543;p2"/>
              <p:cNvSpPr/>
              <p:nvPr/>
            </p:nvSpPr>
            <p:spPr>
              <a:xfrm>
                <a:off x="6437475" y="3300825"/>
                <a:ext cx="23750" cy="20425"/>
              </a:xfrm>
              <a:custGeom>
                <a:avLst/>
                <a:gdLst/>
                <a:ahLst/>
                <a:cxnLst/>
                <a:rect l="l" t="t" r="r" b="b"/>
                <a:pathLst>
                  <a:path w="950" h="817" extrusionOk="0">
                    <a:moveTo>
                      <a:pt x="531" y="1"/>
                    </a:moveTo>
                    <a:cubicBezTo>
                      <a:pt x="171" y="1"/>
                      <a:pt x="1" y="433"/>
                      <a:pt x="248" y="691"/>
                    </a:cubicBezTo>
                    <a:cubicBezTo>
                      <a:pt x="334" y="778"/>
                      <a:pt x="440" y="816"/>
                      <a:pt x="543" y="816"/>
                    </a:cubicBezTo>
                    <a:cubicBezTo>
                      <a:pt x="752" y="816"/>
                      <a:pt x="950" y="657"/>
                      <a:pt x="950" y="418"/>
                    </a:cubicBezTo>
                    <a:lnTo>
                      <a:pt x="950" y="406"/>
                    </a:lnTo>
                    <a:cubicBezTo>
                      <a:pt x="950" y="179"/>
                      <a:pt x="759" y="13"/>
                      <a:pt x="545" y="13"/>
                    </a:cubicBezTo>
                    <a:lnTo>
                      <a:pt x="545" y="1"/>
                    </a:lnTo>
                    <a:cubicBezTo>
                      <a:pt x="540" y="1"/>
                      <a:pt x="535" y="1"/>
                      <a:pt x="53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4" name="Google Shape;1544;p2"/>
              <p:cNvSpPr/>
              <p:nvPr/>
            </p:nvSpPr>
            <p:spPr>
              <a:xfrm>
                <a:off x="6468050" y="3331500"/>
                <a:ext cx="24150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0" extrusionOk="0">
                    <a:moveTo>
                      <a:pt x="549" y="0"/>
                    </a:moveTo>
                    <a:cubicBezTo>
                      <a:pt x="191" y="0"/>
                      <a:pt x="1" y="441"/>
                      <a:pt x="251" y="703"/>
                    </a:cubicBezTo>
                    <a:cubicBezTo>
                      <a:pt x="335" y="783"/>
                      <a:pt x="438" y="819"/>
                      <a:pt x="539" y="819"/>
                    </a:cubicBezTo>
                    <a:cubicBezTo>
                      <a:pt x="752" y="819"/>
                      <a:pt x="957" y="659"/>
                      <a:pt x="965" y="417"/>
                    </a:cubicBezTo>
                    <a:cubicBezTo>
                      <a:pt x="954" y="198"/>
                      <a:pt x="786" y="23"/>
                      <a:pt x="570" y="23"/>
                    </a:cubicBezTo>
                    <a:cubicBezTo>
                      <a:pt x="563" y="23"/>
                      <a:pt x="556" y="24"/>
                      <a:pt x="549" y="24"/>
                    </a:cubicBezTo>
                    <a:lnTo>
                      <a:pt x="54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5" name="Google Shape;1545;p2"/>
              <p:cNvSpPr/>
              <p:nvPr/>
            </p:nvSpPr>
            <p:spPr>
              <a:xfrm>
                <a:off x="6436000" y="3362100"/>
                <a:ext cx="276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825" extrusionOk="0">
                    <a:moveTo>
                      <a:pt x="559" y="1"/>
                    </a:moveTo>
                    <a:cubicBezTo>
                      <a:pt x="53" y="1"/>
                      <a:pt x="0" y="778"/>
                      <a:pt x="533" y="824"/>
                    </a:cubicBezTo>
                    <a:lnTo>
                      <a:pt x="604" y="824"/>
                    </a:lnTo>
                    <a:cubicBezTo>
                      <a:pt x="1104" y="776"/>
                      <a:pt x="1104" y="50"/>
                      <a:pt x="604" y="3"/>
                    </a:cubicBezTo>
                    <a:cubicBezTo>
                      <a:pt x="589" y="1"/>
                      <a:pt x="574" y="1"/>
                      <a:pt x="55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6" name="Google Shape;1546;p2"/>
              <p:cNvSpPr/>
              <p:nvPr/>
            </p:nvSpPr>
            <p:spPr>
              <a:xfrm>
                <a:off x="6466650" y="3392750"/>
                <a:ext cx="276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825" extrusionOk="0">
                    <a:moveTo>
                      <a:pt x="559" y="1"/>
                    </a:moveTo>
                    <a:cubicBezTo>
                      <a:pt x="53" y="1"/>
                      <a:pt x="1" y="778"/>
                      <a:pt x="533" y="824"/>
                    </a:cubicBezTo>
                    <a:lnTo>
                      <a:pt x="605" y="824"/>
                    </a:lnTo>
                    <a:cubicBezTo>
                      <a:pt x="1105" y="789"/>
                      <a:pt x="1105" y="50"/>
                      <a:pt x="605" y="3"/>
                    </a:cubicBezTo>
                    <a:cubicBezTo>
                      <a:pt x="589" y="2"/>
                      <a:pt x="574" y="1"/>
                      <a:pt x="55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7" name="Google Shape;1547;p2"/>
              <p:cNvSpPr/>
              <p:nvPr/>
            </p:nvSpPr>
            <p:spPr>
              <a:xfrm>
                <a:off x="6437475" y="3424350"/>
                <a:ext cx="237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950" h="816" extrusionOk="0">
                    <a:moveTo>
                      <a:pt x="531" y="1"/>
                    </a:moveTo>
                    <a:cubicBezTo>
                      <a:pt x="171" y="1"/>
                      <a:pt x="1" y="433"/>
                      <a:pt x="248" y="691"/>
                    </a:cubicBezTo>
                    <a:cubicBezTo>
                      <a:pt x="333" y="777"/>
                      <a:pt x="438" y="816"/>
                      <a:pt x="541" y="816"/>
                    </a:cubicBezTo>
                    <a:cubicBezTo>
                      <a:pt x="751" y="816"/>
                      <a:pt x="950" y="654"/>
                      <a:pt x="950" y="406"/>
                    </a:cubicBezTo>
                    <a:cubicBezTo>
                      <a:pt x="950" y="180"/>
                      <a:pt x="771" y="1"/>
                      <a:pt x="545" y="1"/>
                    </a:cubicBezTo>
                    <a:cubicBezTo>
                      <a:pt x="540" y="1"/>
                      <a:pt x="535" y="1"/>
                      <a:pt x="53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8" name="Google Shape;1548;p2"/>
              <p:cNvSpPr/>
              <p:nvPr/>
            </p:nvSpPr>
            <p:spPr>
              <a:xfrm>
                <a:off x="6468050" y="3455025"/>
                <a:ext cx="241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8" extrusionOk="0">
                    <a:moveTo>
                      <a:pt x="549" y="0"/>
                    </a:moveTo>
                    <a:cubicBezTo>
                      <a:pt x="191" y="0"/>
                      <a:pt x="1" y="441"/>
                      <a:pt x="251" y="703"/>
                    </a:cubicBezTo>
                    <a:cubicBezTo>
                      <a:pt x="337" y="789"/>
                      <a:pt x="442" y="827"/>
                      <a:pt x="545" y="827"/>
                    </a:cubicBezTo>
                    <a:cubicBezTo>
                      <a:pt x="756" y="827"/>
                      <a:pt x="957" y="665"/>
                      <a:pt x="965" y="417"/>
                    </a:cubicBezTo>
                    <a:cubicBezTo>
                      <a:pt x="965" y="191"/>
                      <a:pt x="787" y="0"/>
                      <a:pt x="5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9" name="Google Shape;1549;p2"/>
              <p:cNvSpPr/>
              <p:nvPr/>
            </p:nvSpPr>
            <p:spPr>
              <a:xfrm>
                <a:off x="6437400" y="3485675"/>
                <a:ext cx="241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8" extrusionOk="0">
                    <a:moveTo>
                      <a:pt x="548" y="1"/>
                    </a:moveTo>
                    <a:cubicBezTo>
                      <a:pt x="179" y="1"/>
                      <a:pt x="0" y="441"/>
                      <a:pt x="251" y="703"/>
                    </a:cubicBezTo>
                    <a:cubicBezTo>
                      <a:pt x="336" y="789"/>
                      <a:pt x="441" y="827"/>
                      <a:pt x="544" y="827"/>
                    </a:cubicBezTo>
                    <a:cubicBezTo>
                      <a:pt x="754" y="827"/>
                      <a:pt x="953" y="665"/>
                      <a:pt x="953" y="417"/>
                    </a:cubicBezTo>
                    <a:cubicBezTo>
                      <a:pt x="965" y="191"/>
                      <a:pt x="786" y="13"/>
                      <a:pt x="5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0" name="Google Shape;1550;p2"/>
              <p:cNvSpPr/>
              <p:nvPr/>
            </p:nvSpPr>
            <p:spPr>
              <a:xfrm>
                <a:off x="6466750" y="3516550"/>
                <a:ext cx="27525" cy="20350"/>
              </a:xfrm>
              <a:custGeom>
                <a:avLst/>
                <a:gdLst/>
                <a:ahLst/>
                <a:cxnLst/>
                <a:rect l="l" t="t" r="r" b="b"/>
                <a:pathLst>
                  <a:path w="1101" h="814" extrusionOk="0">
                    <a:moveTo>
                      <a:pt x="545" y="1"/>
                    </a:moveTo>
                    <a:cubicBezTo>
                      <a:pt x="49" y="1"/>
                      <a:pt x="1" y="768"/>
                      <a:pt x="529" y="813"/>
                    </a:cubicBezTo>
                    <a:lnTo>
                      <a:pt x="601" y="813"/>
                    </a:lnTo>
                    <a:cubicBezTo>
                      <a:pt x="1101" y="778"/>
                      <a:pt x="1101" y="40"/>
                      <a:pt x="601" y="4"/>
                    </a:cubicBezTo>
                    <a:cubicBezTo>
                      <a:pt x="581" y="2"/>
                      <a:pt x="563" y="1"/>
                      <a:pt x="54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1" name="Google Shape;1551;p2"/>
              <p:cNvSpPr/>
              <p:nvPr/>
            </p:nvSpPr>
            <p:spPr>
              <a:xfrm>
                <a:off x="6435375" y="3547150"/>
                <a:ext cx="279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1118" h="828" extrusionOk="0">
                    <a:moveTo>
                      <a:pt x="555" y="1"/>
                    </a:moveTo>
                    <a:cubicBezTo>
                      <a:pt x="51" y="1"/>
                      <a:pt x="1" y="805"/>
                      <a:pt x="558" y="828"/>
                    </a:cubicBezTo>
                    <a:lnTo>
                      <a:pt x="629" y="828"/>
                    </a:lnTo>
                    <a:cubicBezTo>
                      <a:pt x="1117" y="768"/>
                      <a:pt x="1117" y="54"/>
                      <a:pt x="629" y="6"/>
                    </a:cubicBezTo>
                    <a:cubicBezTo>
                      <a:pt x="603" y="2"/>
                      <a:pt x="579" y="1"/>
                      <a:pt x="55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2" name="Google Shape;1552;p2"/>
              <p:cNvSpPr/>
              <p:nvPr/>
            </p:nvSpPr>
            <p:spPr>
              <a:xfrm>
                <a:off x="6468050" y="3577950"/>
                <a:ext cx="241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8" extrusionOk="0">
                    <a:moveTo>
                      <a:pt x="549" y="1"/>
                    </a:moveTo>
                    <a:cubicBezTo>
                      <a:pt x="191" y="1"/>
                      <a:pt x="1" y="441"/>
                      <a:pt x="251" y="703"/>
                    </a:cubicBezTo>
                    <a:cubicBezTo>
                      <a:pt x="337" y="789"/>
                      <a:pt x="442" y="827"/>
                      <a:pt x="545" y="827"/>
                    </a:cubicBezTo>
                    <a:cubicBezTo>
                      <a:pt x="756" y="827"/>
                      <a:pt x="957" y="665"/>
                      <a:pt x="965" y="417"/>
                    </a:cubicBezTo>
                    <a:cubicBezTo>
                      <a:pt x="965" y="191"/>
                      <a:pt x="787" y="1"/>
                      <a:pt x="5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3" name="Google Shape;1553;p2"/>
              <p:cNvSpPr/>
              <p:nvPr/>
            </p:nvSpPr>
            <p:spPr>
              <a:xfrm>
                <a:off x="6437475" y="3608600"/>
                <a:ext cx="240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28" extrusionOk="0">
                    <a:moveTo>
                      <a:pt x="545" y="1"/>
                    </a:moveTo>
                    <a:lnTo>
                      <a:pt x="545" y="13"/>
                    </a:lnTo>
                    <a:cubicBezTo>
                      <a:pt x="540" y="13"/>
                      <a:pt x="535" y="13"/>
                      <a:pt x="531" y="13"/>
                    </a:cubicBezTo>
                    <a:cubicBezTo>
                      <a:pt x="171" y="13"/>
                      <a:pt x="1" y="445"/>
                      <a:pt x="248" y="703"/>
                    </a:cubicBezTo>
                    <a:cubicBezTo>
                      <a:pt x="333" y="789"/>
                      <a:pt x="438" y="828"/>
                      <a:pt x="541" y="828"/>
                    </a:cubicBezTo>
                    <a:cubicBezTo>
                      <a:pt x="751" y="828"/>
                      <a:pt x="950" y="666"/>
                      <a:pt x="950" y="418"/>
                    </a:cubicBezTo>
                    <a:cubicBezTo>
                      <a:pt x="962" y="203"/>
                      <a:pt x="783" y="13"/>
                      <a:pt x="55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4" name="Google Shape;1554;p2"/>
              <p:cNvSpPr/>
              <p:nvPr/>
            </p:nvSpPr>
            <p:spPr>
              <a:xfrm>
                <a:off x="6468050" y="3639575"/>
                <a:ext cx="24150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0" extrusionOk="0">
                    <a:moveTo>
                      <a:pt x="549" y="0"/>
                    </a:moveTo>
                    <a:cubicBezTo>
                      <a:pt x="191" y="0"/>
                      <a:pt x="1" y="441"/>
                      <a:pt x="251" y="703"/>
                    </a:cubicBezTo>
                    <a:cubicBezTo>
                      <a:pt x="335" y="783"/>
                      <a:pt x="438" y="819"/>
                      <a:pt x="539" y="819"/>
                    </a:cubicBezTo>
                    <a:cubicBezTo>
                      <a:pt x="752" y="819"/>
                      <a:pt x="957" y="659"/>
                      <a:pt x="965" y="417"/>
                    </a:cubicBezTo>
                    <a:cubicBezTo>
                      <a:pt x="965" y="191"/>
                      <a:pt x="787" y="0"/>
                      <a:pt x="5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5" name="Google Shape;1555;p2"/>
              <p:cNvSpPr/>
              <p:nvPr/>
            </p:nvSpPr>
            <p:spPr>
              <a:xfrm>
                <a:off x="6437100" y="3669925"/>
                <a:ext cx="24425" cy="21000"/>
              </a:xfrm>
              <a:custGeom>
                <a:avLst/>
                <a:gdLst/>
                <a:ahLst/>
                <a:cxnLst/>
                <a:rect l="l" t="t" r="r" b="b"/>
                <a:pathLst>
                  <a:path w="977" h="840" extrusionOk="0">
                    <a:moveTo>
                      <a:pt x="560" y="1"/>
                    </a:moveTo>
                    <a:lnTo>
                      <a:pt x="560" y="12"/>
                    </a:lnTo>
                    <a:cubicBezTo>
                      <a:pt x="191" y="12"/>
                      <a:pt x="1" y="453"/>
                      <a:pt x="263" y="715"/>
                    </a:cubicBezTo>
                    <a:cubicBezTo>
                      <a:pt x="348" y="801"/>
                      <a:pt x="453" y="839"/>
                      <a:pt x="556" y="839"/>
                    </a:cubicBezTo>
                    <a:cubicBezTo>
                      <a:pt x="766" y="839"/>
                      <a:pt x="965" y="677"/>
                      <a:pt x="965" y="429"/>
                    </a:cubicBezTo>
                    <a:cubicBezTo>
                      <a:pt x="977" y="203"/>
                      <a:pt x="798" y="12"/>
                      <a:pt x="57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6" name="Google Shape;1556;p2"/>
              <p:cNvSpPr/>
              <p:nvPr/>
            </p:nvSpPr>
            <p:spPr>
              <a:xfrm>
                <a:off x="6466650" y="3700825"/>
                <a:ext cx="276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825" extrusionOk="0">
                    <a:moveTo>
                      <a:pt x="559" y="1"/>
                    </a:moveTo>
                    <a:cubicBezTo>
                      <a:pt x="53" y="1"/>
                      <a:pt x="1" y="778"/>
                      <a:pt x="533" y="824"/>
                    </a:cubicBezTo>
                    <a:lnTo>
                      <a:pt x="605" y="824"/>
                    </a:lnTo>
                    <a:cubicBezTo>
                      <a:pt x="1105" y="777"/>
                      <a:pt x="1105" y="50"/>
                      <a:pt x="605" y="3"/>
                    </a:cubicBezTo>
                    <a:cubicBezTo>
                      <a:pt x="589" y="1"/>
                      <a:pt x="574" y="1"/>
                      <a:pt x="55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7" name="Google Shape;1557;p2"/>
              <p:cNvSpPr/>
              <p:nvPr/>
            </p:nvSpPr>
            <p:spPr>
              <a:xfrm>
                <a:off x="6437475" y="3731550"/>
                <a:ext cx="24050" cy="20675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27" extrusionOk="0">
                    <a:moveTo>
                      <a:pt x="545" y="0"/>
                    </a:moveTo>
                    <a:lnTo>
                      <a:pt x="545" y="12"/>
                    </a:lnTo>
                    <a:cubicBezTo>
                      <a:pt x="540" y="12"/>
                      <a:pt x="535" y="12"/>
                      <a:pt x="531" y="12"/>
                    </a:cubicBezTo>
                    <a:cubicBezTo>
                      <a:pt x="171" y="12"/>
                      <a:pt x="1" y="444"/>
                      <a:pt x="248" y="703"/>
                    </a:cubicBezTo>
                    <a:cubicBezTo>
                      <a:pt x="333" y="788"/>
                      <a:pt x="438" y="827"/>
                      <a:pt x="541" y="827"/>
                    </a:cubicBezTo>
                    <a:cubicBezTo>
                      <a:pt x="751" y="827"/>
                      <a:pt x="950" y="665"/>
                      <a:pt x="950" y="417"/>
                    </a:cubicBezTo>
                    <a:cubicBezTo>
                      <a:pt x="962" y="191"/>
                      <a:pt x="783" y="12"/>
                      <a:pt x="55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8" name="Google Shape;1558;p2"/>
              <p:cNvSpPr/>
              <p:nvPr/>
            </p:nvSpPr>
            <p:spPr>
              <a:xfrm>
                <a:off x="6468050" y="3762200"/>
                <a:ext cx="241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8" extrusionOk="0">
                    <a:moveTo>
                      <a:pt x="549" y="0"/>
                    </a:moveTo>
                    <a:lnTo>
                      <a:pt x="549" y="12"/>
                    </a:lnTo>
                    <a:cubicBezTo>
                      <a:pt x="191" y="12"/>
                      <a:pt x="1" y="453"/>
                      <a:pt x="251" y="703"/>
                    </a:cubicBezTo>
                    <a:cubicBezTo>
                      <a:pt x="337" y="789"/>
                      <a:pt x="443" y="828"/>
                      <a:pt x="546" y="828"/>
                    </a:cubicBezTo>
                    <a:cubicBezTo>
                      <a:pt x="757" y="828"/>
                      <a:pt x="957" y="669"/>
                      <a:pt x="965" y="429"/>
                    </a:cubicBezTo>
                    <a:cubicBezTo>
                      <a:pt x="965" y="191"/>
                      <a:pt x="787" y="12"/>
                      <a:pt x="5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9" name="Google Shape;1559;p2"/>
              <p:cNvSpPr/>
              <p:nvPr/>
            </p:nvSpPr>
            <p:spPr>
              <a:xfrm>
                <a:off x="6437400" y="3792850"/>
                <a:ext cx="24125" cy="210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40" extrusionOk="0">
                    <a:moveTo>
                      <a:pt x="548" y="1"/>
                    </a:moveTo>
                    <a:lnTo>
                      <a:pt x="548" y="13"/>
                    </a:lnTo>
                    <a:cubicBezTo>
                      <a:pt x="179" y="13"/>
                      <a:pt x="0" y="453"/>
                      <a:pt x="251" y="715"/>
                    </a:cubicBezTo>
                    <a:cubicBezTo>
                      <a:pt x="336" y="801"/>
                      <a:pt x="441" y="840"/>
                      <a:pt x="544" y="840"/>
                    </a:cubicBezTo>
                    <a:cubicBezTo>
                      <a:pt x="754" y="840"/>
                      <a:pt x="953" y="678"/>
                      <a:pt x="953" y="429"/>
                    </a:cubicBezTo>
                    <a:cubicBezTo>
                      <a:pt x="965" y="203"/>
                      <a:pt x="786" y="13"/>
                      <a:pt x="5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0" name="Google Shape;1560;p2"/>
              <p:cNvSpPr/>
              <p:nvPr/>
            </p:nvSpPr>
            <p:spPr>
              <a:xfrm>
                <a:off x="6468150" y="3823825"/>
                <a:ext cx="24050" cy="20675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27" extrusionOk="0">
                    <a:moveTo>
                      <a:pt x="545" y="0"/>
                    </a:moveTo>
                    <a:lnTo>
                      <a:pt x="545" y="12"/>
                    </a:lnTo>
                    <a:cubicBezTo>
                      <a:pt x="540" y="12"/>
                      <a:pt x="535" y="12"/>
                      <a:pt x="530" y="12"/>
                    </a:cubicBezTo>
                    <a:cubicBezTo>
                      <a:pt x="182" y="12"/>
                      <a:pt x="0" y="444"/>
                      <a:pt x="247" y="703"/>
                    </a:cubicBezTo>
                    <a:cubicBezTo>
                      <a:pt x="333" y="788"/>
                      <a:pt x="438" y="827"/>
                      <a:pt x="541" y="827"/>
                    </a:cubicBezTo>
                    <a:cubicBezTo>
                      <a:pt x="752" y="827"/>
                      <a:pt x="953" y="665"/>
                      <a:pt x="961" y="417"/>
                    </a:cubicBezTo>
                    <a:cubicBezTo>
                      <a:pt x="961" y="191"/>
                      <a:pt x="783" y="12"/>
                      <a:pt x="55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1" name="Google Shape;1561;p2"/>
              <p:cNvSpPr/>
              <p:nvPr/>
            </p:nvSpPr>
            <p:spPr>
              <a:xfrm>
                <a:off x="6436000" y="3854725"/>
                <a:ext cx="27625" cy="20600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824" extrusionOk="0">
                    <a:moveTo>
                      <a:pt x="558" y="0"/>
                    </a:moveTo>
                    <a:cubicBezTo>
                      <a:pt x="53" y="0"/>
                      <a:pt x="1" y="766"/>
                      <a:pt x="533" y="824"/>
                    </a:cubicBezTo>
                    <a:lnTo>
                      <a:pt x="604" y="824"/>
                    </a:lnTo>
                    <a:cubicBezTo>
                      <a:pt x="1104" y="776"/>
                      <a:pt x="1104" y="38"/>
                      <a:pt x="604" y="2"/>
                    </a:cubicBezTo>
                    <a:cubicBezTo>
                      <a:pt x="589" y="1"/>
                      <a:pt x="573" y="0"/>
                      <a:pt x="55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2" name="Google Shape;1562;p2"/>
              <p:cNvSpPr/>
              <p:nvPr/>
            </p:nvSpPr>
            <p:spPr>
              <a:xfrm>
                <a:off x="6466650" y="3885375"/>
                <a:ext cx="276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825" extrusionOk="0">
                    <a:moveTo>
                      <a:pt x="559" y="1"/>
                    </a:moveTo>
                    <a:cubicBezTo>
                      <a:pt x="53" y="1"/>
                      <a:pt x="1" y="778"/>
                      <a:pt x="533" y="824"/>
                    </a:cubicBezTo>
                    <a:lnTo>
                      <a:pt x="605" y="824"/>
                    </a:lnTo>
                    <a:cubicBezTo>
                      <a:pt x="1105" y="777"/>
                      <a:pt x="1105" y="50"/>
                      <a:pt x="605" y="3"/>
                    </a:cubicBezTo>
                    <a:cubicBezTo>
                      <a:pt x="589" y="1"/>
                      <a:pt x="574" y="1"/>
                      <a:pt x="55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3" name="Google Shape;1563;p2"/>
              <p:cNvSpPr/>
              <p:nvPr/>
            </p:nvSpPr>
            <p:spPr>
              <a:xfrm>
                <a:off x="6437475" y="3916075"/>
                <a:ext cx="240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28" extrusionOk="0">
                    <a:moveTo>
                      <a:pt x="545" y="1"/>
                    </a:moveTo>
                    <a:lnTo>
                      <a:pt x="545" y="13"/>
                    </a:lnTo>
                    <a:cubicBezTo>
                      <a:pt x="540" y="13"/>
                      <a:pt x="535" y="13"/>
                      <a:pt x="531" y="13"/>
                    </a:cubicBezTo>
                    <a:cubicBezTo>
                      <a:pt x="171" y="13"/>
                      <a:pt x="1" y="445"/>
                      <a:pt x="248" y="703"/>
                    </a:cubicBezTo>
                    <a:cubicBezTo>
                      <a:pt x="333" y="789"/>
                      <a:pt x="438" y="828"/>
                      <a:pt x="541" y="828"/>
                    </a:cubicBezTo>
                    <a:cubicBezTo>
                      <a:pt x="751" y="828"/>
                      <a:pt x="950" y="666"/>
                      <a:pt x="950" y="418"/>
                    </a:cubicBezTo>
                    <a:cubicBezTo>
                      <a:pt x="962" y="191"/>
                      <a:pt x="783" y="1"/>
                      <a:pt x="55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4" name="Google Shape;1564;p2"/>
              <p:cNvSpPr/>
              <p:nvPr/>
            </p:nvSpPr>
            <p:spPr>
              <a:xfrm>
                <a:off x="6502300" y="3916075"/>
                <a:ext cx="16075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643" h="823" extrusionOk="0">
                    <a:moveTo>
                      <a:pt x="417" y="1"/>
                    </a:moveTo>
                    <a:cubicBezTo>
                      <a:pt x="191" y="1"/>
                      <a:pt x="0" y="180"/>
                      <a:pt x="0" y="406"/>
                    </a:cubicBezTo>
                    <a:lnTo>
                      <a:pt x="12" y="418"/>
                    </a:lnTo>
                    <a:cubicBezTo>
                      <a:pt x="12" y="644"/>
                      <a:pt x="191" y="823"/>
                      <a:pt x="417" y="823"/>
                    </a:cubicBezTo>
                    <a:cubicBezTo>
                      <a:pt x="464" y="823"/>
                      <a:pt x="500" y="811"/>
                      <a:pt x="536" y="799"/>
                    </a:cubicBezTo>
                    <a:lnTo>
                      <a:pt x="643" y="84"/>
                    </a:lnTo>
                    <a:cubicBezTo>
                      <a:pt x="583" y="37"/>
                      <a:pt x="500" y="1"/>
                      <a:pt x="41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5" name="Google Shape;1565;p2"/>
              <p:cNvSpPr/>
              <p:nvPr/>
            </p:nvSpPr>
            <p:spPr>
              <a:xfrm>
                <a:off x="6468150" y="3946450"/>
                <a:ext cx="24350" cy="21000"/>
              </a:xfrm>
              <a:custGeom>
                <a:avLst/>
                <a:gdLst/>
                <a:ahLst/>
                <a:cxnLst/>
                <a:rect l="l" t="t" r="r" b="b"/>
                <a:pathLst>
                  <a:path w="974" h="840" extrusionOk="0">
                    <a:moveTo>
                      <a:pt x="545" y="0"/>
                    </a:moveTo>
                    <a:lnTo>
                      <a:pt x="556" y="24"/>
                    </a:lnTo>
                    <a:cubicBezTo>
                      <a:pt x="552" y="24"/>
                      <a:pt x="547" y="24"/>
                      <a:pt x="542" y="24"/>
                    </a:cubicBezTo>
                    <a:cubicBezTo>
                      <a:pt x="182" y="24"/>
                      <a:pt x="0" y="456"/>
                      <a:pt x="259" y="715"/>
                    </a:cubicBezTo>
                    <a:cubicBezTo>
                      <a:pt x="341" y="801"/>
                      <a:pt x="446" y="840"/>
                      <a:pt x="549" y="840"/>
                    </a:cubicBezTo>
                    <a:cubicBezTo>
                      <a:pt x="758" y="840"/>
                      <a:pt x="961" y="680"/>
                      <a:pt x="961" y="441"/>
                    </a:cubicBezTo>
                    <a:cubicBezTo>
                      <a:pt x="973" y="215"/>
                      <a:pt x="806" y="12"/>
                      <a:pt x="58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6" name="Google Shape;1566;p2"/>
              <p:cNvSpPr/>
              <p:nvPr/>
            </p:nvSpPr>
            <p:spPr>
              <a:xfrm>
                <a:off x="6437400" y="3977700"/>
                <a:ext cx="241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8" extrusionOk="0">
                    <a:moveTo>
                      <a:pt x="560" y="1"/>
                    </a:moveTo>
                    <a:cubicBezTo>
                      <a:pt x="191" y="1"/>
                      <a:pt x="0" y="441"/>
                      <a:pt x="262" y="703"/>
                    </a:cubicBezTo>
                    <a:cubicBezTo>
                      <a:pt x="344" y="789"/>
                      <a:pt x="448" y="827"/>
                      <a:pt x="550" y="827"/>
                    </a:cubicBezTo>
                    <a:cubicBezTo>
                      <a:pt x="760" y="827"/>
                      <a:pt x="965" y="665"/>
                      <a:pt x="965" y="417"/>
                    </a:cubicBezTo>
                    <a:cubicBezTo>
                      <a:pt x="965" y="191"/>
                      <a:pt x="786" y="1"/>
                      <a:pt x="57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7" name="Google Shape;1567;p2"/>
              <p:cNvSpPr/>
              <p:nvPr/>
            </p:nvSpPr>
            <p:spPr>
              <a:xfrm>
                <a:off x="6499900" y="3978300"/>
                <a:ext cx="9850" cy="18175"/>
              </a:xfrm>
              <a:custGeom>
                <a:avLst/>
                <a:gdLst/>
                <a:ahLst/>
                <a:cxnLst/>
                <a:rect l="l" t="t" r="r" b="b"/>
                <a:pathLst>
                  <a:path w="394" h="727" extrusionOk="0">
                    <a:moveTo>
                      <a:pt x="394" y="0"/>
                    </a:moveTo>
                    <a:lnTo>
                      <a:pt x="394" y="0"/>
                    </a:lnTo>
                    <a:cubicBezTo>
                      <a:pt x="60" y="96"/>
                      <a:pt x="1" y="536"/>
                      <a:pt x="287" y="727"/>
                    </a:cubicBezTo>
                    <a:lnTo>
                      <a:pt x="394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8" name="Google Shape;1568;p2"/>
              <p:cNvSpPr/>
              <p:nvPr/>
            </p:nvSpPr>
            <p:spPr>
              <a:xfrm>
                <a:off x="6466325" y="4008225"/>
                <a:ext cx="279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1118" h="828" extrusionOk="0">
                    <a:moveTo>
                      <a:pt x="555" y="0"/>
                    </a:moveTo>
                    <a:cubicBezTo>
                      <a:pt x="52" y="0"/>
                      <a:pt x="1" y="805"/>
                      <a:pt x="558" y="827"/>
                    </a:cubicBezTo>
                    <a:lnTo>
                      <a:pt x="629" y="827"/>
                    </a:lnTo>
                    <a:cubicBezTo>
                      <a:pt x="1118" y="780"/>
                      <a:pt x="1118" y="65"/>
                      <a:pt x="629" y="6"/>
                    </a:cubicBezTo>
                    <a:cubicBezTo>
                      <a:pt x="604" y="2"/>
                      <a:pt x="579" y="0"/>
                      <a:pt x="55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9" name="Google Shape;1569;p2"/>
              <p:cNvSpPr/>
              <p:nvPr/>
            </p:nvSpPr>
            <p:spPr>
              <a:xfrm>
                <a:off x="6435675" y="4038875"/>
                <a:ext cx="279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1118" h="828" extrusionOk="0">
                    <a:moveTo>
                      <a:pt x="554" y="1"/>
                    </a:moveTo>
                    <a:cubicBezTo>
                      <a:pt x="51" y="1"/>
                      <a:pt x="0" y="794"/>
                      <a:pt x="546" y="828"/>
                    </a:cubicBezTo>
                    <a:lnTo>
                      <a:pt x="629" y="828"/>
                    </a:lnTo>
                    <a:cubicBezTo>
                      <a:pt x="1117" y="768"/>
                      <a:pt x="1117" y="54"/>
                      <a:pt x="629" y="6"/>
                    </a:cubicBezTo>
                    <a:cubicBezTo>
                      <a:pt x="603" y="2"/>
                      <a:pt x="578" y="1"/>
                      <a:pt x="55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0" name="Google Shape;1570;p2"/>
              <p:cNvSpPr/>
              <p:nvPr/>
            </p:nvSpPr>
            <p:spPr>
              <a:xfrm>
                <a:off x="6468150" y="4069675"/>
                <a:ext cx="243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74" h="828" extrusionOk="0">
                    <a:moveTo>
                      <a:pt x="545" y="1"/>
                    </a:moveTo>
                    <a:lnTo>
                      <a:pt x="556" y="13"/>
                    </a:lnTo>
                    <a:cubicBezTo>
                      <a:pt x="552" y="12"/>
                      <a:pt x="547" y="12"/>
                      <a:pt x="542" y="12"/>
                    </a:cubicBezTo>
                    <a:cubicBezTo>
                      <a:pt x="182" y="12"/>
                      <a:pt x="0" y="445"/>
                      <a:pt x="259" y="703"/>
                    </a:cubicBezTo>
                    <a:cubicBezTo>
                      <a:pt x="341" y="789"/>
                      <a:pt x="446" y="828"/>
                      <a:pt x="549" y="828"/>
                    </a:cubicBezTo>
                    <a:cubicBezTo>
                      <a:pt x="758" y="828"/>
                      <a:pt x="961" y="669"/>
                      <a:pt x="961" y="429"/>
                    </a:cubicBezTo>
                    <a:cubicBezTo>
                      <a:pt x="973" y="191"/>
                      <a:pt x="783" y="13"/>
                      <a:pt x="55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1" name="Google Shape;1571;p2"/>
              <p:cNvSpPr/>
              <p:nvPr/>
            </p:nvSpPr>
            <p:spPr>
              <a:xfrm>
                <a:off x="6437400" y="4100325"/>
                <a:ext cx="24125" cy="210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40" extrusionOk="0">
                    <a:moveTo>
                      <a:pt x="548" y="1"/>
                    </a:moveTo>
                    <a:lnTo>
                      <a:pt x="560" y="13"/>
                    </a:lnTo>
                    <a:cubicBezTo>
                      <a:pt x="191" y="13"/>
                      <a:pt x="0" y="453"/>
                      <a:pt x="262" y="715"/>
                    </a:cubicBezTo>
                    <a:cubicBezTo>
                      <a:pt x="344" y="801"/>
                      <a:pt x="448" y="840"/>
                      <a:pt x="550" y="840"/>
                    </a:cubicBezTo>
                    <a:cubicBezTo>
                      <a:pt x="760" y="840"/>
                      <a:pt x="965" y="678"/>
                      <a:pt x="965" y="430"/>
                    </a:cubicBezTo>
                    <a:lnTo>
                      <a:pt x="965" y="418"/>
                    </a:lnTo>
                    <a:cubicBezTo>
                      <a:pt x="965" y="203"/>
                      <a:pt x="786" y="13"/>
                      <a:pt x="57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2" name="Google Shape;1572;p2"/>
              <p:cNvSpPr/>
              <p:nvPr/>
            </p:nvSpPr>
            <p:spPr>
              <a:xfrm>
                <a:off x="6471625" y="4131250"/>
                <a:ext cx="15500" cy="206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824" extrusionOk="0">
                    <a:moveTo>
                      <a:pt x="406" y="0"/>
                    </a:moveTo>
                    <a:cubicBezTo>
                      <a:pt x="270" y="0"/>
                      <a:pt x="138" y="69"/>
                      <a:pt x="60" y="193"/>
                    </a:cubicBezTo>
                    <a:cubicBezTo>
                      <a:pt x="25" y="264"/>
                      <a:pt x="1" y="336"/>
                      <a:pt x="1" y="407"/>
                    </a:cubicBezTo>
                    <a:lnTo>
                      <a:pt x="1" y="419"/>
                    </a:lnTo>
                    <a:cubicBezTo>
                      <a:pt x="1" y="645"/>
                      <a:pt x="191" y="824"/>
                      <a:pt x="417" y="824"/>
                    </a:cubicBezTo>
                    <a:cubicBezTo>
                      <a:pt x="453" y="824"/>
                      <a:pt x="477" y="812"/>
                      <a:pt x="513" y="800"/>
                    </a:cubicBezTo>
                    <a:lnTo>
                      <a:pt x="620" y="62"/>
                    </a:lnTo>
                    <a:cubicBezTo>
                      <a:pt x="553" y="20"/>
                      <a:pt x="479" y="0"/>
                      <a:pt x="40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3" name="Google Shape;1573;p2"/>
              <p:cNvSpPr/>
              <p:nvPr/>
            </p:nvSpPr>
            <p:spPr>
              <a:xfrm>
                <a:off x="6436100" y="4162175"/>
                <a:ext cx="27825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113" h="822" extrusionOk="0">
                    <a:moveTo>
                      <a:pt x="556" y="0"/>
                    </a:moveTo>
                    <a:cubicBezTo>
                      <a:pt x="59" y="0"/>
                      <a:pt x="0" y="767"/>
                      <a:pt x="529" y="813"/>
                    </a:cubicBezTo>
                    <a:cubicBezTo>
                      <a:pt x="541" y="819"/>
                      <a:pt x="556" y="822"/>
                      <a:pt x="570" y="822"/>
                    </a:cubicBezTo>
                    <a:cubicBezTo>
                      <a:pt x="585" y="822"/>
                      <a:pt x="600" y="819"/>
                      <a:pt x="612" y="813"/>
                    </a:cubicBezTo>
                    <a:cubicBezTo>
                      <a:pt x="1112" y="777"/>
                      <a:pt x="1112" y="39"/>
                      <a:pt x="612" y="3"/>
                    </a:cubicBezTo>
                    <a:cubicBezTo>
                      <a:pt x="593" y="1"/>
                      <a:pt x="574" y="0"/>
                      <a:pt x="55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4" name="Google Shape;1574;p2"/>
              <p:cNvSpPr/>
              <p:nvPr/>
            </p:nvSpPr>
            <p:spPr>
              <a:xfrm>
                <a:off x="6471325" y="4193800"/>
                <a:ext cx="6275" cy="17300"/>
              </a:xfrm>
              <a:custGeom>
                <a:avLst/>
                <a:gdLst/>
                <a:ahLst/>
                <a:cxnLst/>
                <a:rect l="l" t="t" r="r" b="b"/>
                <a:pathLst>
                  <a:path w="251" h="692" extrusionOk="0">
                    <a:moveTo>
                      <a:pt x="251" y="1"/>
                    </a:moveTo>
                    <a:cubicBezTo>
                      <a:pt x="96" y="60"/>
                      <a:pt x="1" y="215"/>
                      <a:pt x="1" y="370"/>
                    </a:cubicBezTo>
                    <a:cubicBezTo>
                      <a:pt x="1" y="501"/>
                      <a:pt x="48" y="608"/>
                      <a:pt x="144" y="691"/>
                    </a:cubicBezTo>
                    <a:lnTo>
                      <a:pt x="251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5" name="Google Shape;1575;p2"/>
              <p:cNvSpPr/>
              <p:nvPr/>
            </p:nvSpPr>
            <p:spPr>
              <a:xfrm>
                <a:off x="6437100" y="4223575"/>
                <a:ext cx="24125" cy="2067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7" extrusionOk="0">
                    <a:moveTo>
                      <a:pt x="548" y="0"/>
                    </a:moveTo>
                    <a:cubicBezTo>
                      <a:pt x="179" y="0"/>
                      <a:pt x="1" y="441"/>
                      <a:pt x="251" y="703"/>
                    </a:cubicBezTo>
                    <a:cubicBezTo>
                      <a:pt x="336" y="788"/>
                      <a:pt x="442" y="827"/>
                      <a:pt x="544" y="827"/>
                    </a:cubicBezTo>
                    <a:cubicBezTo>
                      <a:pt x="754" y="827"/>
                      <a:pt x="953" y="665"/>
                      <a:pt x="953" y="417"/>
                    </a:cubicBezTo>
                    <a:cubicBezTo>
                      <a:pt x="965" y="191"/>
                      <a:pt x="786" y="0"/>
                      <a:pt x="5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6" name="Google Shape;1576;p2"/>
              <p:cNvSpPr/>
              <p:nvPr/>
            </p:nvSpPr>
            <p:spPr>
              <a:xfrm>
                <a:off x="6437100" y="4285175"/>
                <a:ext cx="24125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0" extrusionOk="0">
                    <a:moveTo>
                      <a:pt x="548" y="1"/>
                    </a:moveTo>
                    <a:cubicBezTo>
                      <a:pt x="179" y="1"/>
                      <a:pt x="1" y="441"/>
                      <a:pt x="251" y="703"/>
                    </a:cubicBezTo>
                    <a:cubicBezTo>
                      <a:pt x="335" y="784"/>
                      <a:pt x="438" y="820"/>
                      <a:pt x="538" y="820"/>
                    </a:cubicBezTo>
                    <a:cubicBezTo>
                      <a:pt x="750" y="820"/>
                      <a:pt x="953" y="660"/>
                      <a:pt x="953" y="417"/>
                    </a:cubicBezTo>
                    <a:cubicBezTo>
                      <a:pt x="965" y="191"/>
                      <a:pt x="786" y="1"/>
                      <a:pt x="5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7" name="Google Shape;1577;p2"/>
              <p:cNvSpPr/>
              <p:nvPr/>
            </p:nvSpPr>
            <p:spPr>
              <a:xfrm>
                <a:off x="6406225" y="3208850"/>
                <a:ext cx="24350" cy="20925"/>
              </a:xfrm>
              <a:custGeom>
                <a:avLst/>
                <a:gdLst/>
                <a:ahLst/>
                <a:cxnLst/>
                <a:rect l="l" t="t" r="r" b="b"/>
                <a:pathLst>
                  <a:path w="974" h="837" extrusionOk="0">
                    <a:moveTo>
                      <a:pt x="569" y="1"/>
                    </a:moveTo>
                    <a:lnTo>
                      <a:pt x="557" y="13"/>
                    </a:lnTo>
                    <a:cubicBezTo>
                      <a:pt x="552" y="13"/>
                      <a:pt x="547" y="12"/>
                      <a:pt x="542" y="12"/>
                    </a:cubicBezTo>
                    <a:cubicBezTo>
                      <a:pt x="183" y="12"/>
                      <a:pt x="1" y="445"/>
                      <a:pt x="259" y="715"/>
                    </a:cubicBezTo>
                    <a:cubicBezTo>
                      <a:pt x="339" y="799"/>
                      <a:pt x="440" y="837"/>
                      <a:pt x="541" y="837"/>
                    </a:cubicBezTo>
                    <a:cubicBezTo>
                      <a:pt x="753" y="837"/>
                      <a:pt x="962" y="668"/>
                      <a:pt x="962" y="418"/>
                    </a:cubicBezTo>
                    <a:cubicBezTo>
                      <a:pt x="974" y="203"/>
                      <a:pt x="795" y="13"/>
                      <a:pt x="56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8" name="Google Shape;1578;p2"/>
              <p:cNvSpPr/>
              <p:nvPr/>
            </p:nvSpPr>
            <p:spPr>
              <a:xfrm>
                <a:off x="6375475" y="3239825"/>
                <a:ext cx="2445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978" h="822" extrusionOk="0">
                    <a:moveTo>
                      <a:pt x="549" y="0"/>
                    </a:moveTo>
                    <a:cubicBezTo>
                      <a:pt x="191" y="0"/>
                      <a:pt x="1" y="441"/>
                      <a:pt x="263" y="703"/>
                    </a:cubicBezTo>
                    <a:cubicBezTo>
                      <a:pt x="345" y="784"/>
                      <a:pt x="447" y="822"/>
                      <a:pt x="548" y="822"/>
                    </a:cubicBezTo>
                    <a:cubicBezTo>
                      <a:pt x="756" y="822"/>
                      <a:pt x="957" y="665"/>
                      <a:pt x="965" y="417"/>
                    </a:cubicBezTo>
                    <a:cubicBezTo>
                      <a:pt x="977" y="191"/>
                      <a:pt x="799" y="0"/>
                      <a:pt x="57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9" name="Google Shape;1579;p2"/>
              <p:cNvSpPr/>
              <p:nvPr/>
            </p:nvSpPr>
            <p:spPr>
              <a:xfrm>
                <a:off x="6406150" y="3270175"/>
                <a:ext cx="24425" cy="21000"/>
              </a:xfrm>
              <a:custGeom>
                <a:avLst/>
                <a:gdLst/>
                <a:ahLst/>
                <a:cxnLst/>
                <a:rect l="l" t="t" r="r" b="b"/>
                <a:pathLst>
                  <a:path w="977" h="840" extrusionOk="0">
                    <a:moveTo>
                      <a:pt x="572" y="0"/>
                    </a:moveTo>
                    <a:lnTo>
                      <a:pt x="560" y="12"/>
                    </a:lnTo>
                    <a:cubicBezTo>
                      <a:pt x="191" y="12"/>
                      <a:pt x="0" y="453"/>
                      <a:pt x="262" y="715"/>
                    </a:cubicBezTo>
                    <a:cubicBezTo>
                      <a:pt x="348" y="801"/>
                      <a:pt x="453" y="839"/>
                      <a:pt x="556" y="839"/>
                    </a:cubicBezTo>
                    <a:cubicBezTo>
                      <a:pt x="766" y="839"/>
                      <a:pt x="965" y="677"/>
                      <a:pt x="965" y="429"/>
                    </a:cubicBezTo>
                    <a:cubicBezTo>
                      <a:pt x="977" y="203"/>
                      <a:pt x="798" y="12"/>
                      <a:pt x="57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0" name="Google Shape;1580;p2"/>
              <p:cNvSpPr/>
              <p:nvPr/>
            </p:nvSpPr>
            <p:spPr>
              <a:xfrm>
                <a:off x="6376075" y="3301425"/>
                <a:ext cx="28300" cy="20275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11" extrusionOk="0">
                    <a:moveTo>
                      <a:pt x="525" y="1"/>
                    </a:moveTo>
                    <a:cubicBezTo>
                      <a:pt x="1" y="48"/>
                      <a:pt x="48" y="810"/>
                      <a:pt x="572" y="810"/>
                    </a:cubicBezTo>
                    <a:cubicBezTo>
                      <a:pt x="1084" y="810"/>
                      <a:pt x="1132" y="48"/>
                      <a:pt x="60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1" name="Google Shape;1581;p2"/>
              <p:cNvSpPr/>
              <p:nvPr/>
            </p:nvSpPr>
            <p:spPr>
              <a:xfrm>
                <a:off x="6406150" y="3332075"/>
                <a:ext cx="244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77" h="828" extrusionOk="0">
                    <a:moveTo>
                      <a:pt x="560" y="1"/>
                    </a:moveTo>
                    <a:cubicBezTo>
                      <a:pt x="191" y="1"/>
                      <a:pt x="0" y="442"/>
                      <a:pt x="262" y="703"/>
                    </a:cubicBezTo>
                    <a:cubicBezTo>
                      <a:pt x="348" y="789"/>
                      <a:pt x="453" y="828"/>
                      <a:pt x="556" y="828"/>
                    </a:cubicBezTo>
                    <a:cubicBezTo>
                      <a:pt x="766" y="828"/>
                      <a:pt x="965" y="666"/>
                      <a:pt x="965" y="418"/>
                    </a:cubicBezTo>
                    <a:cubicBezTo>
                      <a:pt x="977" y="191"/>
                      <a:pt x="798" y="1"/>
                      <a:pt x="57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2" name="Google Shape;1582;p2"/>
              <p:cNvSpPr/>
              <p:nvPr/>
            </p:nvSpPr>
            <p:spPr>
              <a:xfrm>
                <a:off x="6375475" y="3362450"/>
                <a:ext cx="24450" cy="20925"/>
              </a:xfrm>
              <a:custGeom>
                <a:avLst/>
                <a:gdLst/>
                <a:ahLst/>
                <a:cxnLst/>
                <a:rect l="l" t="t" r="r" b="b"/>
                <a:pathLst>
                  <a:path w="978" h="837" extrusionOk="0">
                    <a:moveTo>
                      <a:pt x="572" y="0"/>
                    </a:moveTo>
                    <a:lnTo>
                      <a:pt x="549" y="12"/>
                    </a:lnTo>
                    <a:cubicBezTo>
                      <a:pt x="191" y="12"/>
                      <a:pt x="1" y="453"/>
                      <a:pt x="263" y="715"/>
                    </a:cubicBezTo>
                    <a:cubicBezTo>
                      <a:pt x="347" y="799"/>
                      <a:pt x="450" y="837"/>
                      <a:pt x="551" y="837"/>
                    </a:cubicBezTo>
                    <a:cubicBezTo>
                      <a:pt x="763" y="837"/>
                      <a:pt x="965" y="671"/>
                      <a:pt x="965" y="429"/>
                    </a:cubicBezTo>
                    <a:cubicBezTo>
                      <a:pt x="977" y="203"/>
                      <a:pt x="799" y="12"/>
                      <a:pt x="57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3" name="Google Shape;1583;p2"/>
              <p:cNvSpPr/>
              <p:nvPr/>
            </p:nvSpPr>
            <p:spPr>
              <a:xfrm>
                <a:off x="6406150" y="3393400"/>
                <a:ext cx="244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77" h="828" extrusionOk="0">
                    <a:moveTo>
                      <a:pt x="560" y="1"/>
                    </a:moveTo>
                    <a:cubicBezTo>
                      <a:pt x="191" y="1"/>
                      <a:pt x="0" y="441"/>
                      <a:pt x="262" y="703"/>
                    </a:cubicBezTo>
                    <a:cubicBezTo>
                      <a:pt x="348" y="789"/>
                      <a:pt x="453" y="828"/>
                      <a:pt x="556" y="828"/>
                    </a:cubicBezTo>
                    <a:cubicBezTo>
                      <a:pt x="766" y="828"/>
                      <a:pt x="965" y="665"/>
                      <a:pt x="965" y="417"/>
                    </a:cubicBezTo>
                    <a:cubicBezTo>
                      <a:pt x="977" y="191"/>
                      <a:pt x="798" y="1"/>
                      <a:pt x="57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4" name="Google Shape;1584;p2"/>
              <p:cNvSpPr/>
              <p:nvPr/>
            </p:nvSpPr>
            <p:spPr>
              <a:xfrm>
                <a:off x="6374900" y="3424350"/>
                <a:ext cx="29175" cy="20275"/>
              </a:xfrm>
              <a:custGeom>
                <a:avLst/>
                <a:gdLst/>
                <a:ahLst/>
                <a:cxnLst/>
                <a:rect l="l" t="t" r="r" b="b"/>
                <a:pathLst>
                  <a:path w="1167" h="811" extrusionOk="0">
                    <a:moveTo>
                      <a:pt x="572" y="1"/>
                    </a:moveTo>
                    <a:cubicBezTo>
                      <a:pt x="0" y="1"/>
                      <a:pt x="84" y="811"/>
                      <a:pt x="584" y="811"/>
                    </a:cubicBezTo>
                    <a:cubicBezTo>
                      <a:pt x="1084" y="811"/>
                      <a:pt x="1167" y="1"/>
                      <a:pt x="58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5" name="Google Shape;1585;p2"/>
              <p:cNvSpPr/>
              <p:nvPr/>
            </p:nvSpPr>
            <p:spPr>
              <a:xfrm>
                <a:off x="6406150" y="3455025"/>
                <a:ext cx="244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77" h="828" extrusionOk="0">
                    <a:moveTo>
                      <a:pt x="560" y="0"/>
                    </a:moveTo>
                    <a:cubicBezTo>
                      <a:pt x="191" y="0"/>
                      <a:pt x="0" y="441"/>
                      <a:pt x="262" y="703"/>
                    </a:cubicBezTo>
                    <a:cubicBezTo>
                      <a:pt x="348" y="789"/>
                      <a:pt x="453" y="827"/>
                      <a:pt x="556" y="827"/>
                    </a:cubicBezTo>
                    <a:cubicBezTo>
                      <a:pt x="766" y="827"/>
                      <a:pt x="965" y="665"/>
                      <a:pt x="965" y="417"/>
                    </a:cubicBezTo>
                    <a:cubicBezTo>
                      <a:pt x="977" y="191"/>
                      <a:pt x="798" y="0"/>
                      <a:pt x="57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6" name="Google Shape;1586;p2"/>
              <p:cNvSpPr/>
              <p:nvPr/>
            </p:nvSpPr>
            <p:spPr>
              <a:xfrm>
                <a:off x="6376075" y="3485675"/>
                <a:ext cx="28300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23" extrusionOk="0">
                    <a:moveTo>
                      <a:pt x="525" y="1"/>
                    </a:moveTo>
                    <a:cubicBezTo>
                      <a:pt x="1" y="48"/>
                      <a:pt x="48" y="822"/>
                      <a:pt x="572" y="822"/>
                    </a:cubicBezTo>
                    <a:cubicBezTo>
                      <a:pt x="1084" y="822"/>
                      <a:pt x="1132" y="48"/>
                      <a:pt x="60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7" name="Google Shape;1587;p2"/>
              <p:cNvSpPr/>
              <p:nvPr/>
            </p:nvSpPr>
            <p:spPr>
              <a:xfrm>
                <a:off x="6406225" y="3516325"/>
                <a:ext cx="243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74" h="828" extrusionOk="0">
                    <a:moveTo>
                      <a:pt x="569" y="1"/>
                    </a:moveTo>
                    <a:lnTo>
                      <a:pt x="557" y="13"/>
                    </a:lnTo>
                    <a:cubicBezTo>
                      <a:pt x="552" y="13"/>
                      <a:pt x="547" y="13"/>
                      <a:pt x="542" y="13"/>
                    </a:cubicBezTo>
                    <a:cubicBezTo>
                      <a:pt x="183" y="13"/>
                      <a:pt x="1" y="445"/>
                      <a:pt x="259" y="703"/>
                    </a:cubicBezTo>
                    <a:cubicBezTo>
                      <a:pt x="345" y="789"/>
                      <a:pt x="450" y="828"/>
                      <a:pt x="553" y="828"/>
                    </a:cubicBezTo>
                    <a:cubicBezTo>
                      <a:pt x="763" y="828"/>
                      <a:pt x="962" y="666"/>
                      <a:pt x="962" y="418"/>
                    </a:cubicBezTo>
                    <a:cubicBezTo>
                      <a:pt x="974" y="191"/>
                      <a:pt x="795" y="13"/>
                      <a:pt x="56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8" name="Google Shape;1588;p2"/>
              <p:cNvSpPr/>
              <p:nvPr/>
            </p:nvSpPr>
            <p:spPr>
              <a:xfrm>
                <a:off x="6382150" y="3545950"/>
                <a:ext cx="21850" cy="15250"/>
              </a:xfrm>
              <a:custGeom>
                <a:avLst/>
                <a:gdLst/>
                <a:ahLst/>
                <a:cxnLst/>
                <a:rect l="l" t="t" r="r" b="b"/>
                <a:pathLst>
                  <a:path w="874" h="610" extrusionOk="0">
                    <a:moveTo>
                      <a:pt x="456" y="1"/>
                    </a:moveTo>
                    <a:cubicBezTo>
                      <a:pt x="409" y="1"/>
                      <a:pt x="358" y="13"/>
                      <a:pt x="305" y="42"/>
                    </a:cubicBezTo>
                    <a:lnTo>
                      <a:pt x="282" y="54"/>
                    </a:lnTo>
                    <a:cubicBezTo>
                      <a:pt x="1" y="235"/>
                      <a:pt x="185" y="609"/>
                      <a:pt x="442" y="609"/>
                    </a:cubicBezTo>
                    <a:cubicBezTo>
                      <a:pt x="490" y="609"/>
                      <a:pt x="540" y="596"/>
                      <a:pt x="591" y="566"/>
                    </a:cubicBezTo>
                    <a:cubicBezTo>
                      <a:pt x="874" y="395"/>
                      <a:pt x="720" y="1"/>
                      <a:pt x="45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9" name="Google Shape;1589;p2"/>
              <p:cNvSpPr/>
              <p:nvPr/>
            </p:nvSpPr>
            <p:spPr>
              <a:xfrm>
                <a:off x="6406150" y="3577950"/>
                <a:ext cx="244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77" h="828" extrusionOk="0">
                    <a:moveTo>
                      <a:pt x="560" y="1"/>
                    </a:moveTo>
                    <a:cubicBezTo>
                      <a:pt x="191" y="1"/>
                      <a:pt x="0" y="441"/>
                      <a:pt x="262" y="703"/>
                    </a:cubicBezTo>
                    <a:cubicBezTo>
                      <a:pt x="348" y="789"/>
                      <a:pt x="453" y="827"/>
                      <a:pt x="556" y="827"/>
                    </a:cubicBezTo>
                    <a:cubicBezTo>
                      <a:pt x="766" y="827"/>
                      <a:pt x="965" y="665"/>
                      <a:pt x="965" y="417"/>
                    </a:cubicBezTo>
                    <a:cubicBezTo>
                      <a:pt x="977" y="191"/>
                      <a:pt x="798" y="1"/>
                      <a:pt x="57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0" name="Google Shape;1590;p2"/>
              <p:cNvSpPr/>
              <p:nvPr/>
            </p:nvSpPr>
            <p:spPr>
              <a:xfrm>
                <a:off x="6376075" y="3608675"/>
                <a:ext cx="28300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20" extrusionOk="0">
                    <a:moveTo>
                      <a:pt x="566" y="1"/>
                    </a:moveTo>
                    <a:cubicBezTo>
                      <a:pt x="551" y="1"/>
                      <a:pt x="537" y="4"/>
                      <a:pt x="525" y="10"/>
                    </a:cubicBezTo>
                    <a:cubicBezTo>
                      <a:pt x="1" y="57"/>
                      <a:pt x="48" y="819"/>
                      <a:pt x="572" y="819"/>
                    </a:cubicBezTo>
                    <a:cubicBezTo>
                      <a:pt x="1084" y="819"/>
                      <a:pt x="1132" y="57"/>
                      <a:pt x="608" y="10"/>
                    </a:cubicBezTo>
                    <a:cubicBezTo>
                      <a:pt x="596" y="4"/>
                      <a:pt x="581" y="1"/>
                      <a:pt x="56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1" name="Google Shape;1591;p2"/>
              <p:cNvSpPr/>
              <p:nvPr/>
            </p:nvSpPr>
            <p:spPr>
              <a:xfrm>
                <a:off x="6406150" y="3639575"/>
                <a:ext cx="24425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77" h="820" extrusionOk="0">
                    <a:moveTo>
                      <a:pt x="560" y="0"/>
                    </a:moveTo>
                    <a:cubicBezTo>
                      <a:pt x="191" y="0"/>
                      <a:pt x="0" y="441"/>
                      <a:pt x="262" y="703"/>
                    </a:cubicBezTo>
                    <a:cubicBezTo>
                      <a:pt x="347" y="783"/>
                      <a:pt x="449" y="819"/>
                      <a:pt x="550" y="819"/>
                    </a:cubicBezTo>
                    <a:cubicBezTo>
                      <a:pt x="762" y="819"/>
                      <a:pt x="965" y="659"/>
                      <a:pt x="965" y="417"/>
                    </a:cubicBezTo>
                    <a:cubicBezTo>
                      <a:pt x="977" y="191"/>
                      <a:pt x="798" y="0"/>
                      <a:pt x="57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2" name="Google Shape;1592;p2"/>
              <p:cNvSpPr/>
              <p:nvPr/>
            </p:nvSpPr>
            <p:spPr>
              <a:xfrm>
                <a:off x="6375475" y="3669925"/>
                <a:ext cx="24450" cy="21000"/>
              </a:xfrm>
              <a:custGeom>
                <a:avLst/>
                <a:gdLst/>
                <a:ahLst/>
                <a:cxnLst/>
                <a:rect l="l" t="t" r="r" b="b"/>
                <a:pathLst>
                  <a:path w="978" h="840" extrusionOk="0">
                    <a:moveTo>
                      <a:pt x="572" y="1"/>
                    </a:moveTo>
                    <a:lnTo>
                      <a:pt x="549" y="12"/>
                    </a:lnTo>
                    <a:cubicBezTo>
                      <a:pt x="180" y="12"/>
                      <a:pt x="1" y="453"/>
                      <a:pt x="263" y="715"/>
                    </a:cubicBezTo>
                    <a:cubicBezTo>
                      <a:pt x="349" y="801"/>
                      <a:pt x="454" y="839"/>
                      <a:pt x="556" y="839"/>
                    </a:cubicBezTo>
                    <a:cubicBezTo>
                      <a:pt x="766" y="839"/>
                      <a:pt x="965" y="677"/>
                      <a:pt x="965" y="429"/>
                    </a:cubicBezTo>
                    <a:cubicBezTo>
                      <a:pt x="977" y="203"/>
                      <a:pt x="799" y="12"/>
                      <a:pt x="57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3" name="Google Shape;1593;p2"/>
              <p:cNvSpPr/>
              <p:nvPr/>
            </p:nvSpPr>
            <p:spPr>
              <a:xfrm>
                <a:off x="6406150" y="3700875"/>
                <a:ext cx="244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77" h="828" extrusionOk="0">
                    <a:moveTo>
                      <a:pt x="560" y="1"/>
                    </a:moveTo>
                    <a:cubicBezTo>
                      <a:pt x="191" y="1"/>
                      <a:pt x="0" y="441"/>
                      <a:pt x="262" y="703"/>
                    </a:cubicBezTo>
                    <a:cubicBezTo>
                      <a:pt x="348" y="789"/>
                      <a:pt x="453" y="828"/>
                      <a:pt x="556" y="828"/>
                    </a:cubicBezTo>
                    <a:cubicBezTo>
                      <a:pt x="766" y="828"/>
                      <a:pt x="965" y="666"/>
                      <a:pt x="965" y="418"/>
                    </a:cubicBezTo>
                    <a:cubicBezTo>
                      <a:pt x="977" y="191"/>
                      <a:pt x="798" y="1"/>
                      <a:pt x="57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4" name="Google Shape;1594;p2"/>
              <p:cNvSpPr/>
              <p:nvPr/>
            </p:nvSpPr>
            <p:spPr>
              <a:xfrm>
                <a:off x="6382175" y="3730500"/>
                <a:ext cx="21825" cy="14950"/>
              </a:xfrm>
              <a:custGeom>
                <a:avLst/>
                <a:gdLst/>
                <a:ahLst/>
                <a:cxnLst/>
                <a:rect l="l" t="t" r="r" b="b"/>
                <a:pathLst>
                  <a:path w="873" h="598" extrusionOk="0">
                    <a:moveTo>
                      <a:pt x="456" y="0"/>
                    </a:moveTo>
                    <a:cubicBezTo>
                      <a:pt x="408" y="0"/>
                      <a:pt x="357" y="13"/>
                      <a:pt x="304" y="42"/>
                    </a:cubicBezTo>
                    <a:lnTo>
                      <a:pt x="281" y="54"/>
                    </a:lnTo>
                    <a:cubicBezTo>
                      <a:pt x="0" y="224"/>
                      <a:pt x="183" y="597"/>
                      <a:pt x="440" y="597"/>
                    </a:cubicBezTo>
                    <a:cubicBezTo>
                      <a:pt x="489" y="597"/>
                      <a:pt x="539" y="584"/>
                      <a:pt x="590" y="554"/>
                    </a:cubicBezTo>
                    <a:cubicBezTo>
                      <a:pt x="873" y="393"/>
                      <a:pt x="719" y="0"/>
                      <a:pt x="45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5" name="Google Shape;1595;p2"/>
              <p:cNvSpPr/>
              <p:nvPr/>
            </p:nvSpPr>
            <p:spPr>
              <a:xfrm>
                <a:off x="6406150" y="3762200"/>
                <a:ext cx="244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77" h="828" extrusionOk="0">
                    <a:moveTo>
                      <a:pt x="572" y="0"/>
                    </a:moveTo>
                    <a:lnTo>
                      <a:pt x="560" y="12"/>
                    </a:lnTo>
                    <a:cubicBezTo>
                      <a:pt x="191" y="12"/>
                      <a:pt x="0" y="453"/>
                      <a:pt x="262" y="703"/>
                    </a:cubicBezTo>
                    <a:cubicBezTo>
                      <a:pt x="349" y="789"/>
                      <a:pt x="454" y="828"/>
                      <a:pt x="557" y="828"/>
                    </a:cubicBezTo>
                    <a:cubicBezTo>
                      <a:pt x="767" y="828"/>
                      <a:pt x="965" y="669"/>
                      <a:pt x="965" y="429"/>
                    </a:cubicBezTo>
                    <a:cubicBezTo>
                      <a:pt x="977" y="203"/>
                      <a:pt x="798" y="12"/>
                      <a:pt x="57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6" name="Google Shape;1596;p2"/>
              <p:cNvSpPr/>
              <p:nvPr/>
            </p:nvSpPr>
            <p:spPr>
              <a:xfrm>
                <a:off x="6376075" y="3793150"/>
                <a:ext cx="28300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23" extrusionOk="0">
                    <a:moveTo>
                      <a:pt x="525" y="1"/>
                    </a:moveTo>
                    <a:cubicBezTo>
                      <a:pt x="1" y="48"/>
                      <a:pt x="48" y="822"/>
                      <a:pt x="572" y="822"/>
                    </a:cubicBezTo>
                    <a:cubicBezTo>
                      <a:pt x="1084" y="822"/>
                      <a:pt x="1132" y="48"/>
                      <a:pt x="60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7" name="Google Shape;1597;p2"/>
              <p:cNvSpPr/>
              <p:nvPr/>
            </p:nvSpPr>
            <p:spPr>
              <a:xfrm>
                <a:off x="6406225" y="3823825"/>
                <a:ext cx="24350" cy="20675"/>
              </a:xfrm>
              <a:custGeom>
                <a:avLst/>
                <a:gdLst/>
                <a:ahLst/>
                <a:cxnLst/>
                <a:rect l="l" t="t" r="r" b="b"/>
                <a:pathLst>
                  <a:path w="974" h="827" extrusionOk="0">
                    <a:moveTo>
                      <a:pt x="569" y="0"/>
                    </a:moveTo>
                    <a:lnTo>
                      <a:pt x="557" y="12"/>
                    </a:lnTo>
                    <a:cubicBezTo>
                      <a:pt x="552" y="12"/>
                      <a:pt x="547" y="12"/>
                      <a:pt x="542" y="12"/>
                    </a:cubicBezTo>
                    <a:cubicBezTo>
                      <a:pt x="183" y="12"/>
                      <a:pt x="1" y="444"/>
                      <a:pt x="259" y="703"/>
                    </a:cubicBezTo>
                    <a:cubicBezTo>
                      <a:pt x="345" y="788"/>
                      <a:pt x="450" y="827"/>
                      <a:pt x="553" y="827"/>
                    </a:cubicBezTo>
                    <a:cubicBezTo>
                      <a:pt x="763" y="827"/>
                      <a:pt x="962" y="665"/>
                      <a:pt x="962" y="417"/>
                    </a:cubicBezTo>
                    <a:cubicBezTo>
                      <a:pt x="974" y="191"/>
                      <a:pt x="795" y="12"/>
                      <a:pt x="56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8" name="Google Shape;1598;p2"/>
              <p:cNvSpPr/>
              <p:nvPr/>
            </p:nvSpPr>
            <p:spPr>
              <a:xfrm>
                <a:off x="6375475" y="3854475"/>
                <a:ext cx="24450" cy="20775"/>
              </a:xfrm>
              <a:custGeom>
                <a:avLst/>
                <a:gdLst/>
                <a:ahLst/>
                <a:cxnLst/>
                <a:rect l="l" t="t" r="r" b="b"/>
                <a:pathLst>
                  <a:path w="978" h="831" extrusionOk="0">
                    <a:moveTo>
                      <a:pt x="572" y="0"/>
                    </a:moveTo>
                    <a:lnTo>
                      <a:pt x="549" y="12"/>
                    </a:lnTo>
                    <a:cubicBezTo>
                      <a:pt x="191" y="12"/>
                      <a:pt x="1" y="453"/>
                      <a:pt x="263" y="715"/>
                    </a:cubicBezTo>
                    <a:cubicBezTo>
                      <a:pt x="347" y="795"/>
                      <a:pt x="449" y="831"/>
                      <a:pt x="549" y="831"/>
                    </a:cubicBezTo>
                    <a:cubicBezTo>
                      <a:pt x="762" y="831"/>
                      <a:pt x="965" y="668"/>
                      <a:pt x="965" y="417"/>
                    </a:cubicBezTo>
                    <a:cubicBezTo>
                      <a:pt x="977" y="191"/>
                      <a:pt x="799" y="12"/>
                      <a:pt x="57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9" name="Google Shape;1599;p2"/>
              <p:cNvSpPr/>
              <p:nvPr/>
            </p:nvSpPr>
            <p:spPr>
              <a:xfrm>
                <a:off x="6406150" y="3885125"/>
                <a:ext cx="24425" cy="20925"/>
              </a:xfrm>
              <a:custGeom>
                <a:avLst/>
                <a:gdLst/>
                <a:ahLst/>
                <a:cxnLst/>
                <a:rect l="l" t="t" r="r" b="b"/>
                <a:pathLst>
                  <a:path w="977" h="837" extrusionOk="0">
                    <a:moveTo>
                      <a:pt x="572" y="1"/>
                    </a:moveTo>
                    <a:lnTo>
                      <a:pt x="560" y="13"/>
                    </a:lnTo>
                    <a:cubicBezTo>
                      <a:pt x="191" y="13"/>
                      <a:pt x="0" y="453"/>
                      <a:pt x="262" y="715"/>
                    </a:cubicBezTo>
                    <a:cubicBezTo>
                      <a:pt x="347" y="800"/>
                      <a:pt x="450" y="837"/>
                      <a:pt x="550" y="837"/>
                    </a:cubicBezTo>
                    <a:cubicBezTo>
                      <a:pt x="762" y="837"/>
                      <a:pt x="965" y="671"/>
                      <a:pt x="965" y="429"/>
                    </a:cubicBezTo>
                    <a:cubicBezTo>
                      <a:pt x="977" y="203"/>
                      <a:pt x="798" y="13"/>
                      <a:pt x="57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0" name="Google Shape;1600;p2"/>
              <p:cNvSpPr/>
              <p:nvPr/>
            </p:nvSpPr>
            <p:spPr>
              <a:xfrm>
                <a:off x="6382175" y="3915050"/>
                <a:ext cx="21825" cy="14950"/>
              </a:xfrm>
              <a:custGeom>
                <a:avLst/>
                <a:gdLst/>
                <a:ahLst/>
                <a:cxnLst/>
                <a:rect l="l" t="t" r="r" b="b"/>
                <a:pathLst>
                  <a:path w="873" h="598" extrusionOk="0">
                    <a:moveTo>
                      <a:pt x="456" y="0"/>
                    </a:moveTo>
                    <a:cubicBezTo>
                      <a:pt x="408" y="0"/>
                      <a:pt x="357" y="13"/>
                      <a:pt x="304" y="42"/>
                    </a:cubicBezTo>
                    <a:lnTo>
                      <a:pt x="281" y="54"/>
                    </a:lnTo>
                    <a:cubicBezTo>
                      <a:pt x="0" y="224"/>
                      <a:pt x="183" y="597"/>
                      <a:pt x="440" y="597"/>
                    </a:cubicBezTo>
                    <a:cubicBezTo>
                      <a:pt x="489" y="597"/>
                      <a:pt x="539" y="584"/>
                      <a:pt x="590" y="554"/>
                    </a:cubicBezTo>
                    <a:cubicBezTo>
                      <a:pt x="873" y="393"/>
                      <a:pt x="719" y="0"/>
                      <a:pt x="45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1" name="Google Shape;1601;p2"/>
              <p:cNvSpPr/>
              <p:nvPr/>
            </p:nvSpPr>
            <p:spPr>
              <a:xfrm>
                <a:off x="6406150" y="3946450"/>
                <a:ext cx="24425" cy="21000"/>
              </a:xfrm>
              <a:custGeom>
                <a:avLst/>
                <a:gdLst/>
                <a:ahLst/>
                <a:cxnLst/>
                <a:rect l="l" t="t" r="r" b="b"/>
                <a:pathLst>
                  <a:path w="977" h="840" extrusionOk="0">
                    <a:moveTo>
                      <a:pt x="572" y="0"/>
                    </a:moveTo>
                    <a:lnTo>
                      <a:pt x="560" y="24"/>
                    </a:lnTo>
                    <a:cubicBezTo>
                      <a:pt x="191" y="24"/>
                      <a:pt x="0" y="465"/>
                      <a:pt x="262" y="715"/>
                    </a:cubicBezTo>
                    <a:cubicBezTo>
                      <a:pt x="349" y="801"/>
                      <a:pt x="454" y="840"/>
                      <a:pt x="557" y="840"/>
                    </a:cubicBezTo>
                    <a:cubicBezTo>
                      <a:pt x="767" y="840"/>
                      <a:pt x="965" y="680"/>
                      <a:pt x="965" y="441"/>
                    </a:cubicBezTo>
                    <a:cubicBezTo>
                      <a:pt x="977" y="215"/>
                      <a:pt x="810" y="12"/>
                      <a:pt x="58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2" name="Google Shape;1602;p2"/>
              <p:cNvSpPr/>
              <p:nvPr/>
            </p:nvSpPr>
            <p:spPr>
              <a:xfrm>
                <a:off x="6379350" y="3977700"/>
                <a:ext cx="21750" cy="20725"/>
              </a:xfrm>
              <a:custGeom>
                <a:avLst/>
                <a:gdLst/>
                <a:ahLst/>
                <a:cxnLst/>
                <a:rect l="l" t="t" r="r" b="b"/>
                <a:pathLst>
                  <a:path w="870" h="829" extrusionOk="0">
                    <a:moveTo>
                      <a:pt x="394" y="1"/>
                    </a:moveTo>
                    <a:cubicBezTo>
                      <a:pt x="167" y="24"/>
                      <a:pt x="1" y="227"/>
                      <a:pt x="25" y="453"/>
                    </a:cubicBezTo>
                    <a:cubicBezTo>
                      <a:pt x="48" y="703"/>
                      <a:pt x="242" y="828"/>
                      <a:pt x="435" y="828"/>
                    </a:cubicBezTo>
                    <a:cubicBezTo>
                      <a:pt x="629" y="828"/>
                      <a:pt x="822" y="703"/>
                      <a:pt x="846" y="453"/>
                    </a:cubicBezTo>
                    <a:cubicBezTo>
                      <a:pt x="870" y="227"/>
                      <a:pt x="703" y="24"/>
                      <a:pt x="47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3" name="Google Shape;1603;p2"/>
              <p:cNvSpPr/>
              <p:nvPr/>
            </p:nvSpPr>
            <p:spPr>
              <a:xfrm>
                <a:off x="6406150" y="4008350"/>
                <a:ext cx="244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77" h="828" extrusionOk="0">
                    <a:moveTo>
                      <a:pt x="560" y="1"/>
                    </a:moveTo>
                    <a:cubicBezTo>
                      <a:pt x="191" y="1"/>
                      <a:pt x="0" y="441"/>
                      <a:pt x="262" y="703"/>
                    </a:cubicBezTo>
                    <a:cubicBezTo>
                      <a:pt x="348" y="789"/>
                      <a:pt x="453" y="828"/>
                      <a:pt x="556" y="828"/>
                    </a:cubicBezTo>
                    <a:cubicBezTo>
                      <a:pt x="766" y="828"/>
                      <a:pt x="965" y="666"/>
                      <a:pt x="965" y="418"/>
                    </a:cubicBezTo>
                    <a:cubicBezTo>
                      <a:pt x="977" y="191"/>
                      <a:pt x="798" y="1"/>
                      <a:pt x="57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4" name="Google Shape;1604;p2"/>
              <p:cNvSpPr/>
              <p:nvPr/>
            </p:nvSpPr>
            <p:spPr>
              <a:xfrm>
                <a:off x="6375475" y="4038725"/>
                <a:ext cx="24450" cy="20925"/>
              </a:xfrm>
              <a:custGeom>
                <a:avLst/>
                <a:gdLst/>
                <a:ahLst/>
                <a:cxnLst/>
                <a:rect l="l" t="t" r="r" b="b"/>
                <a:pathLst>
                  <a:path w="978" h="837" extrusionOk="0">
                    <a:moveTo>
                      <a:pt x="572" y="0"/>
                    </a:moveTo>
                    <a:lnTo>
                      <a:pt x="549" y="12"/>
                    </a:lnTo>
                    <a:cubicBezTo>
                      <a:pt x="191" y="12"/>
                      <a:pt x="1" y="453"/>
                      <a:pt x="263" y="715"/>
                    </a:cubicBezTo>
                    <a:cubicBezTo>
                      <a:pt x="347" y="799"/>
                      <a:pt x="450" y="837"/>
                      <a:pt x="551" y="837"/>
                    </a:cubicBezTo>
                    <a:cubicBezTo>
                      <a:pt x="763" y="837"/>
                      <a:pt x="965" y="671"/>
                      <a:pt x="965" y="429"/>
                    </a:cubicBezTo>
                    <a:cubicBezTo>
                      <a:pt x="977" y="203"/>
                      <a:pt x="799" y="12"/>
                      <a:pt x="57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5" name="Google Shape;1605;p2"/>
              <p:cNvSpPr/>
              <p:nvPr/>
            </p:nvSpPr>
            <p:spPr>
              <a:xfrm>
                <a:off x="6406225" y="4069675"/>
                <a:ext cx="243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74" h="828" extrusionOk="0">
                    <a:moveTo>
                      <a:pt x="569" y="1"/>
                    </a:moveTo>
                    <a:lnTo>
                      <a:pt x="557" y="13"/>
                    </a:lnTo>
                    <a:cubicBezTo>
                      <a:pt x="552" y="12"/>
                      <a:pt x="547" y="12"/>
                      <a:pt x="542" y="12"/>
                    </a:cubicBezTo>
                    <a:cubicBezTo>
                      <a:pt x="183" y="12"/>
                      <a:pt x="1" y="445"/>
                      <a:pt x="259" y="703"/>
                    </a:cubicBezTo>
                    <a:cubicBezTo>
                      <a:pt x="346" y="789"/>
                      <a:pt x="451" y="828"/>
                      <a:pt x="554" y="828"/>
                    </a:cubicBezTo>
                    <a:cubicBezTo>
                      <a:pt x="764" y="828"/>
                      <a:pt x="962" y="669"/>
                      <a:pt x="962" y="429"/>
                    </a:cubicBezTo>
                    <a:cubicBezTo>
                      <a:pt x="974" y="203"/>
                      <a:pt x="795" y="13"/>
                      <a:pt x="56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6" name="Google Shape;1606;p2"/>
              <p:cNvSpPr/>
              <p:nvPr/>
            </p:nvSpPr>
            <p:spPr>
              <a:xfrm>
                <a:off x="6376075" y="4100625"/>
                <a:ext cx="28300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23" extrusionOk="0">
                    <a:moveTo>
                      <a:pt x="525" y="1"/>
                    </a:moveTo>
                    <a:cubicBezTo>
                      <a:pt x="1" y="48"/>
                      <a:pt x="48" y="822"/>
                      <a:pt x="572" y="822"/>
                    </a:cubicBezTo>
                    <a:cubicBezTo>
                      <a:pt x="1084" y="822"/>
                      <a:pt x="1132" y="48"/>
                      <a:pt x="60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7" name="Google Shape;1607;p2"/>
              <p:cNvSpPr/>
              <p:nvPr/>
            </p:nvSpPr>
            <p:spPr>
              <a:xfrm>
                <a:off x="6406150" y="4131300"/>
                <a:ext cx="244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77" h="828" extrusionOk="0">
                    <a:moveTo>
                      <a:pt x="560" y="0"/>
                    </a:moveTo>
                    <a:cubicBezTo>
                      <a:pt x="191" y="0"/>
                      <a:pt x="0" y="441"/>
                      <a:pt x="262" y="703"/>
                    </a:cubicBezTo>
                    <a:cubicBezTo>
                      <a:pt x="344" y="789"/>
                      <a:pt x="448" y="827"/>
                      <a:pt x="550" y="827"/>
                    </a:cubicBezTo>
                    <a:cubicBezTo>
                      <a:pt x="760" y="827"/>
                      <a:pt x="965" y="665"/>
                      <a:pt x="965" y="417"/>
                    </a:cubicBezTo>
                    <a:cubicBezTo>
                      <a:pt x="977" y="191"/>
                      <a:pt x="798" y="12"/>
                      <a:pt x="57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8" name="Google Shape;1608;p2"/>
              <p:cNvSpPr/>
              <p:nvPr/>
            </p:nvSpPr>
            <p:spPr>
              <a:xfrm>
                <a:off x="6375475" y="4161950"/>
                <a:ext cx="24450" cy="20800"/>
              </a:xfrm>
              <a:custGeom>
                <a:avLst/>
                <a:gdLst/>
                <a:ahLst/>
                <a:cxnLst/>
                <a:rect l="l" t="t" r="r" b="b"/>
                <a:pathLst>
                  <a:path w="978" h="832" extrusionOk="0">
                    <a:moveTo>
                      <a:pt x="572" y="1"/>
                    </a:moveTo>
                    <a:lnTo>
                      <a:pt x="549" y="12"/>
                    </a:lnTo>
                    <a:cubicBezTo>
                      <a:pt x="191" y="12"/>
                      <a:pt x="1" y="453"/>
                      <a:pt x="263" y="715"/>
                    </a:cubicBezTo>
                    <a:cubicBezTo>
                      <a:pt x="347" y="795"/>
                      <a:pt x="449" y="831"/>
                      <a:pt x="549" y="831"/>
                    </a:cubicBezTo>
                    <a:cubicBezTo>
                      <a:pt x="762" y="831"/>
                      <a:pt x="965" y="668"/>
                      <a:pt x="965" y="417"/>
                    </a:cubicBezTo>
                    <a:cubicBezTo>
                      <a:pt x="977" y="191"/>
                      <a:pt x="799" y="1"/>
                      <a:pt x="57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9" name="Google Shape;1609;p2"/>
              <p:cNvSpPr/>
              <p:nvPr/>
            </p:nvSpPr>
            <p:spPr>
              <a:xfrm>
                <a:off x="6406150" y="4192600"/>
                <a:ext cx="24425" cy="20800"/>
              </a:xfrm>
              <a:custGeom>
                <a:avLst/>
                <a:gdLst/>
                <a:ahLst/>
                <a:cxnLst/>
                <a:rect l="l" t="t" r="r" b="b"/>
                <a:pathLst>
                  <a:path w="977" h="832" extrusionOk="0">
                    <a:moveTo>
                      <a:pt x="572" y="1"/>
                    </a:moveTo>
                    <a:lnTo>
                      <a:pt x="560" y="13"/>
                    </a:lnTo>
                    <a:cubicBezTo>
                      <a:pt x="191" y="13"/>
                      <a:pt x="0" y="453"/>
                      <a:pt x="262" y="715"/>
                    </a:cubicBezTo>
                    <a:cubicBezTo>
                      <a:pt x="347" y="796"/>
                      <a:pt x="449" y="832"/>
                      <a:pt x="550" y="832"/>
                    </a:cubicBezTo>
                    <a:cubicBezTo>
                      <a:pt x="762" y="832"/>
                      <a:pt x="965" y="672"/>
                      <a:pt x="965" y="430"/>
                    </a:cubicBezTo>
                    <a:cubicBezTo>
                      <a:pt x="977" y="203"/>
                      <a:pt x="798" y="13"/>
                      <a:pt x="57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0" name="Google Shape;1610;p2"/>
              <p:cNvSpPr/>
              <p:nvPr/>
            </p:nvSpPr>
            <p:spPr>
              <a:xfrm>
                <a:off x="6375475" y="4223275"/>
                <a:ext cx="24450" cy="20925"/>
              </a:xfrm>
              <a:custGeom>
                <a:avLst/>
                <a:gdLst/>
                <a:ahLst/>
                <a:cxnLst/>
                <a:rect l="l" t="t" r="r" b="b"/>
                <a:pathLst>
                  <a:path w="978" h="837" extrusionOk="0">
                    <a:moveTo>
                      <a:pt x="572" y="0"/>
                    </a:moveTo>
                    <a:lnTo>
                      <a:pt x="549" y="12"/>
                    </a:lnTo>
                    <a:cubicBezTo>
                      <a:pt x="191" y="12"/>
                      <a:pt x="1" y="453"/>
                      <a:pt x="263" y="715"/>
                    </a:cubicBezTo>
                    <a:cubicBezTo>
                      <a:pt x="347" y="799"/>
                      <a:pt x="450" y="836"/>
                      <a:pt x="551" y="836"/>
                    </a:cubicBezTo>
                    <a:cubicBezTo>
                      <a:pt x="763" y="836"/>
                      <a:pt x="965" y="671"/>
                      <a:pt x="965" y="429"/>
                    </a:cubicBezTo>
                    <a:cubicBezTo>
                      <a:pt x="977" y="203"/>
                      <a:pt x="799" y="12"/>
                      <a:pt x="57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1" name="Google Shape;1611;p2"/>
              <p:cNvSpPr/>
              <p:nvPr/>
            </p:nvSpPr>
            <p:spPr>
              <a:xfrm>
                <a:off x="6406225" y="4254525"/>
                <a:ext cx="24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16" extrusionOk="0">
                    <a:moveTo>
                      <a:pt x="542" y="0"/>
                    </a:moveTo>
                    <a:cubicBezTo>
                      <a:pt x="183" y="0"/>
                      <a:pt x="1" y="432"/>
                      <a:pt x="259" y="691"/>
                    </a:cubicBezTo>
                    <a:cubicBezTo>
                      <a:pt x="346" y="777"/>
                      <a:pt x="451" y="816"/>
                      <a:pt x="554" y="816"/>
                    </a:cubicBezTo>
                    <a:cubicBezTo>
                      <a:pt x="764" y="816"/>
                      <a:pt x="962" y="657"/>
                      <a:pt x="962" y="417"/>
                    </a:cubicBezTo>
                    <a:cubicBezTo>
                      <a:pt x="962" y="191"/>
                      <a:pt x="783" y="12"/>
                      <a:pt x="569" y="12"/>
                    </a:cubicBezTo>
                    <a:lnTo>
                      <a:pt x="557" y="0"/>
                    </a:lnTo>
                    <a:cubicBezTo>
                      <a:pt x="552" y="0"/>
                      <a:pt x="547" y="0"/>
                      <a:pt x="54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2" name="Google Shape;1612;p2"/>
              <p:cNvSpPr/>
              <p:nvPr/>
            </p:nvSpPr>
            <p:spPr>
              <a:xfrm>
                <a:off x="6376075" y="4285175"/>
                <a:ext cx="28300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23" extrusionOk="0">
                    <a:moveTo>
                      <a:pt x="525" y="1"/>
                    </a:moveTo>
                    <a:cubicBezTo>
                      <a:pt x="1" y="48"/>
                      <a:pt x="48" y="822"/>
                      <a:pt x="572" y="822"/>
                    </a:cubicBezTo>
                    <a:cubicBezTo>
                      <a:pt x="1084" y="822"/>
                      <a:pt x="1132" y="48"/>
                      <a:pt x="60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3" name="Google Shape;1613;p2"/>
              <p:cNvSpPr/>
              <p:nvPr/>
            </p:nvSpPr>
            <p:spPr>
              <a:xfrm>
                <a:off x="6406150" y="4315550"/>
                <a:ext cx="24425" cy="20975"/>
              </a:xfrm>
              <a:custGeom>
                <a:avLst/>
                <a:gdLst/>
                <a:ahLst/>
                <a:cxnLst/>
                <a:rect l="l" t="t" r="r" b="b"/>
                <a:pathLst>
                  <a:path w="977" h="839" extrusionOk="0">
                    <a:moveTo>
                      <a:pt x="572" y="0"/>
                    </a:moveTo>
                    <a:lnTo>
                      <a:pt x="560" y="12"/>
                    </a:lnTo>
                    <a:cubicBezTo>
                      <a:pt x="191" y="12"/>
                      <a:pt x="0" y="453"/>
                      <a:pt x="262" y="715"/>
                    </a:cubicBezTo>
                    <a:cubicBezTo>
                      <a:pt x="348" y="800"/>
                      <a:pt x="453" y="839"/>
                      <a:pt x="556" y="839"/>
                    </a:cubicBezTo>
                    <a:cubicBezTo>
                      <a:pt x="766" y="839"/>
                      <a:pt x="965" y="677"/>
                      <a:pt x="965" y="429"/>
                    </a:cubicBezTo>
                    <a:cubicBezTo>
                      <a:pt x="977" y="203"/>
                      <a:pt x="798" y="12"/>
                      <a:pt x="57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4" name="Google Shape;1614;p2"/>
              <p:cNvSpPr/>
              <p:nvPr/>
            </p:nvSpPr>
            <p:spPr>
              <a:xfrm>
                <a:off x="6382150" y="4345275"/>
                <a:ext cx="21925" cy="15125"/>
              </a:xfrm>
              <a:custGeom>
                <a:avLst/>
                <a:gdLst/>
                <a:ahLst/>
                <a:cxnLst/>
                <a:rect l="l" t="t" r="r" b="b"/>
                <a:pathLst>
                  <a:path w="877" h="605" extrusionOk="0">
                    <a:moveTo>
                      <a:pt x="449" y="0"/>
                    </a:moveTo>
                    <a:cubicBezTo>
                      <a:pt x="404" y="0"/>
                      <a:pt x="355" y="12"/>
                      <a:pt x="305" y="37"/>
                    </a:cubicBezTo>
                    <a:lnTo>
                      <a:pt x="282" y="49"/>
                    </a:lnTo>
                    <a:cubicBezTo>
                      <a:pt x="1" y="230"/>
                      <a:pt x="185" y="605"/>
                      <a:pt x="442" y="605"/>
                    </a:cubicBezTo>
                    <a:cubicBezTo>
                      <a:pt x="490" y="605"/>
                      <a:pt x="540" y="591"/>
                      <a:pt x="591" y="561"/>
                    </a:cubicBezTo>
                    <a:cubicBezTo>
                      <a:pt x="876" y="398"/>
                      <a:pt x="717" y="0"/>
                      <a:pt x="4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5" name="Google Shape;1615;p2"/>
              <p:cNvSpPr/>
              <p:nvPr/>
            </p:nvSpPr>
            <p:spPr>
              <a:xfrm>
                <a:off x="6440675" y="4346800"/>
                <a:ext cx="14900" cy="20250"/>
              </a:xfrm>
              <a:custGeom>
                <a:avLst/>
                <a:gdLst/>
                <a:ahLst/>
                <a:cxnLst/>
                <a:rect l="l" t="t" r="r" b="b"/>
                <a:pathLst>
                  <a:path w="596" h="810" extrusionOk="0">
                    <a:moveTo>
                      <a:pt x="417" y="0"/>
                    </a:moveTo>
                    <a:cubicBezTo>
                      <a:pt x="203" y="0"/>
                      <a:pt x="24" y="167"/>
                      <a:pt x="12" y="393"/>
                    </a:cubicBezTo>
                    <a:lnTo>
                      <a:pt x="0" y="405"/>
                    </a:lnTo>
                    <a:cubicBezTo>
                      <a:pt x="0" y="631"/>
                      <a:pt x="179" y="810"/>
                      <a:pt x="405" y="810"/>
                    </a:cubicBezTo>
                    <a:lnTo>
                      <a:pt x="465" y="810"/>
                    </a:lnTo>
                    <a:lnTo>
                      <a:pt x="596" y="48"/>
                    </a:lnTo>
                    <a:cubicBezTo>
                      <a:pt x="536" y="12"/>
                      <a:pt x="477" y="0"/>
                      <a:pt x="41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6" name="Google Shape;1616;p2"/>
              <p:cNvSpPr/>
              <p:nvPr/>
            </p:nvSpPr>
            <p:spPr>
              <a:xfrm>
                <a:off x="6406525" y="4377150"/>
                <a:ext cx="240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28" extrusionOk="0">
                    <a:moveTo>
                      <a:pt x="557" y="1"/>
                    </a:moveTo>
                    <a:lnTo>
                      <a:pt x="545" y="13"/>
                    </a:lnTo>
                    <a:cubicBezTo>
                      <a:pt x="540" y="12"/>
                      <a:pt x="535" y="12"/>
                      <a:pt x="530" y="12"/>
                    </a:cubicBezTo>
                    <a:cubicBezTo>
                      <a:pt x="171" y="12"/>
                      <a:pt x="1" y="445"/>
                      <a:pt x="247" y="703"/>
                    </a:cubicBezTo>
                    <a:cubicBezTo>
                      <a:pt x="333" y="789"/>
                      <a:pt x="438" y="828"/>
                      <a:pt x="541" y="828"/>
                    </a:cubicBezTo>
                    <a:cubicBezTo>
                      <a:pt x="751" y="828"/>
                      <a:pt x="950" y="666"/>
                      <a:pt x="950" y="417"/>
                    </a:cubicBezTo>
                    <a:cubicBezTo>
                      <a:pt x="962" y="191"/>
                      <a:pt x="783" y="1"/>
                      <a:pt x="55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7" name="Google Shape;1617;p2"/>
              <p:cNvSpPr/>
              <p:nvPr/>
            </p:nvSpPr>
            <p:spPr>
              <a:xfrm>
                <a:off x="6375475" y="4408100"/>
                <a:ext cx="24450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978" h="823" extrusionOk="0">
                    <a:moveTo>
                      <a:pt x="561" y="1"/>
                    </a:moveTo>
                    <a:cubicBezTo>
                      <a:pt x="191" y="1"/>
                      <a:pt x="1" y="442"/>
                      <a:pt x="263" y="703"/>
                    </a:cubicBezTo>
                    <a:cubicBezTo>
                      <a:pt x="345" y="785"/>
                      <a:pt x="447" y="823"/>
                      <a:pt x="548" y="823"/>
                    </a:cubicBezTo>
                    <a:cubicBezTo>
                      <a:pt x="756" y="823"/>
                      <a:pt x="957" y="666"/>
                      <a:pt x="965" y="418"/>
                    </a:cubicBezTo>
                    <a:cubicBezTo>
                      <a:pt x="977" y="191"/>
                      <a:pt x="799" y="1"/>
                      <a:pt x="57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8" name="Google Shape;1618;p2"/>
              <p:cNvSpPr/>
              <p:nvPr/>
            </p:nvSpPr>
            <p:spPr>
              <a:xfrm>
                <a:off x="6440375" y="4409300"/>
                <a:ext cx="5975" cy="16700"/>
              </a:xfrm>
              <a:custGeom>
                <a:avLst/>
                <a:gdLst/>
                <a:ahLst/>
                <a:cxnLst/>
                <a:rect l="l" t="t" r="r" b="b"/>
                <a:pathLst>
                  <a:path w="239" h="668" extrusionOk="0">
                    <a:moveTo>
                      <a:pt x="239" y="1"/>
                    </a:moveTo>
                    <a:lnTo>
                      <a:pt x="239" y="1"/>
                    </a:lnTo>
                    <a:cubicBezTo>
                      <a:pt x="96" y="72"/>
                      <a:pt x="1" y="215"/>
                      <a:pt x="12" y="370"/>
                    </a:cubicBezTo>
                    <a:cubicBezTo>
                      <a:pt x="12" y="477"/>
                      <a:pt x="48" y="584"/>
                      <a:pt x="132" y="667"/>
                    </a:cubicBezTo>
                    <a:lnTo>
                      <a:pt x="239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9" name="Google Shape;1619;p2"/>
              <p:cNvSpPr/>
              <p:nvPr/>
            </p:nvSpPr>
            <p:spPr>
              <a:xfrm>
                <a:off x="6406750" y="4438775"/>
                <a:ext cx="241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8" extrusionOk="0">
                    <a:moveTo>
                      <a:pt x="548" y="0"/>
                    </a:moveTo>
                    <a:cubicBezTo>
                      <a:pt x="191" y="0"/>
                      <a:pt x="0" y="441"/>
                      <a:pt x="262" y="703"/>
                    </a:cubicBezTo>
                    <a:cubicBezTo>
                      <a:pt x="344" y="789"/>
                      <a:pt x="446" y="827"/>
                      <a:pt x="548" y="827"/>
                    </a:cubicBezTo>
                    <a:cubicBezTo>
                      <a:pt x="755" y="827"/>
                      <a:pt x="957" y="665"/>
                      <a:pt x="965" y="417"/>
                    </a:cubicBezTo>
                    <a:cubicBezTo>
                      <a:pt x="965" y="191"/>
                      <a:pt x="786" y="12"/>
                      <a:pt x="5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0" name="Google Shape;1620;p2"/>
              <p:cNvSpPr/>
              <p:nvPr/>
            </p:nvSpPr>
            <p:spPr>
              <a:xfrm>
                <a:off x="6376075" y="4469425"/>
                <a:ext cx="24150" cy="2080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32" extrusionOk="0">
                    <a:moveTo>
                      <a:pt x="537" y="1"/>
                    </a:moveTo>
                    <a:lnTo>
                      <a:pt x="548" y="13"/>
                    </a:lnTo>
                    <a:cubicBezTo>
                      <a:pt x="179" y="13"/>
                      <a:pt x="1" y="453"/>
                      <a:pt x="251" y="715"/>
                    </a:cubicBezTo>
                    <a:cubicBezTo>
                      <a:pt x="335" y="795"/>
                      <a:pt x="437" y="831"/>
                      <a:pt x="537" y="831"/>
                    </a:cubicBezTo>
                    <a:cubicBezTo>
                      <a:pt x="750" y="831"/>
                      <a:pt x="953" y="668"/>
                      <a:pt x="953" y="417"/>
                    </a:cubicBezTo>
                    <a:cubicBezTo>
                      <a:pt x="965" y="191"/>
                      <a:pt x="787" y="13"/>
                      <a:pt x="5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1" name="Google Shape;1621;p2"/>
              <p:cNvSpPr/>
              <p:nvPr/>
            </p:nvSpPr>
            <p:spPr>
              <a:xfrm>
                <a:off x="6406750" y="4500100"/>
                <a:ext cx="24125" cy="209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37" extrusionOk="0">
                    <a:moveTo>
                      <a:pt x="548" y="0"/>
                    </a:moveTo>
                    <a:lnTo>
                      <a:pt x="548" y="12"/>
                    </a:lnTo>
                    <a:cubicBezTo>
                      <a:pt x="191" y="12"/>
                      <a:pt x="0" y="452"/>
                      <a:pt x="262" y="714"/>
                    </a:cubicBezTo>
                    <a:cubicBezTo>
                      <a:pt x="343" y="799"/>
                      <a:pt x="443" y="836"/>
                      <a:pt x="542" y="836"/>
                    </a:cubicBezTo>
                    <a:cubicBezTo>
                      <a:pt x="752" y="836"/>
                      <a:pt x="956" y="671"/>
                      <a:pt x="965" y="429"/>
                    </a:cubicBezTo>
                    <a:cubicBezTo>
                      <a:pt x="965" y="202"/>
                      <a:pt x="786" y="12"/>
                      <a:pt x="5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2" name="Google Shape;1622;p2"/>
              <p:cNvSpPr/>
              <p:nvPr/>
            </p:nvSpPr>
            <p:spPr>
              <a:xfrm>
                <a:off x="6382475" y="4529825"/>
                <a:ext cx="21875" cy="15100"/>
              </a:xfrm>
              <a:custGeom>
                <a:avLst/>
                <a:gdLst/>
                <a:ahLst/>
                <a:cxnLst/>
                <a:rect l="l" t="t" r="r" b="b"/>
                <a:pathLst>
                  <a:path w="875" h="604" extrusionOk="0">
                    <a:moveTo>
                      <a:pt x="450" y="1"/>
                    </a:moveTo>
                    <a:cubicBezTo>
                      <a:pt x="404" y="1"/>
                      <a:pt x="355" y="12"/>
                      <a:pt x="304" y="37"/>
                    </a:cubicBezTo>
                    <a:lnTo>
                      <a:pt x="281" y="37"/>
                    </a:lnTo>
                    <a:lnTo>
                      <a:pt x="292" y="49"/>
                    </a:lnTo>
                    <a:cubicBezTo>
                      <a:pt x="1" y="220"/>
                      <a:pt x="168" y="604"/>
                      <a:pt x="428" y="604"/>
                    </a:cubicBezTo>
                    <a:cubicBezTo>
                      <a:pt x="476" y="604"/>
                      <a:pt x="527" y="591"/>
                      <a:pt x="578" y="561"/>
                    </a:cubicBezTo>
                    <a:cubicBezTo>
                      <a:pt x="874" y="408"/>
                      <a:pt x="724" y="1"/>
                      <a:pt x="45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3" name="Google Shape;1623;p2"/>
              <p:cNvSpPr/>
              <p:nvPr/>
            </p:nvSpPr>
            <p:spPr>
              <a:xfrm>
                <a:off x="6406750" y="4561400"/>
                <a:ext cx="17575" cy="20875"/>
              </a:xfrm>
              <a:custGeom>
                <a:avLst/>
                <a:gdLst/>
                <a:ahLst/>
                <a:cxnLst/>
                <a:rect l="l" t="t" r="r" b="b"/>
                <a:pathLst>
                  <a:path w="703" h="835" extrusionOk="0">
                    <a:moveTo>
                      <a:pt x="548" y="1"/>
                    </a:moveTo>
                    <a:lnTo>
                      <a:pt x="548" y="13"/>
                    </a:lnTo>
                    <a:cubicBezTo>
                      <a:pt x="0" y="13"/>
                      <a:pt x="0" y="834"/>
                      <a:pt x="548" y="834"/>
                    </a:cubicBezTo>
                    <a:lnTo>
                      <a:pt x="584" y="834"/>
                    </a:lnTo>
                    <a:lnTo>
                      <a:pt x="703" y="60"/>
                    </a:lnTo>
                    <a:cubicBezTo>
                      <a:pt x="655" y="25"/>
                      <a:pt x="607" y="13"/>
                      <a:pt x="54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4" name="Google Shape;1624;p2"/>
              <p:cNvSpPr/>
              <p:nvPr/>
            </p:nvSpPr>
            <p:spPr>
              <a:xfrm>
                <a:off x="6353175" y="3207375"/>
                <a:ext cx="21500" cy="15125"/>
              </a:xfrm>
              <a:custGeom>
                <a:avLst/>
                <a:gdLst/>
                <a:ahLst/>
                <a:cxnLst/>
                <a:rect l="l" t="t" r="r" b="b"/>
                <a:pathLst>
                  <a:path w="860" h="605" extrusionOk="0">
                    <a:moveTo>
                      <a:pt x="436" y="0"/>
                    </a:moveTo>
                    <a:cubicBezTo>
                      <a:pt x="381" y="0"/>
                      <a:pt x="321" y="18"/>
                      <a:pt x="262" y="60"/>
                    </a:cubicBezTo>
                    <a:lnTo>
                      <a:pt x="226" y="60"/>
                    </a:lnTo>
                    <a:lnTo>
                      <a:pt x="238" y="84"/>
                    </a:lnTo>
                    <a:cubicBezTo>
                      <a:pt x="0" y="283"/>
                      <a:pt x="188" y="604"/>
                      <a:pt x="425" y="604"/>
                    </a:cubicBezTo>
                    <a:cubicBezTo>
                      <a:pt x="484" y="604"/>
                      <a:pt x="547" y="584"/>
                      <a:pt x="607" y="536"/>
                    </a:cubicBezTo>
                    <a:cubicBezTo>
                      <a:pt x="860" y="351"/>
                      <a:pt x="684" y="0"/>
                      <a:pt x="43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5" name="Google Shape;1625;p2"/>
              <p:cNvSpPr/>
              <p:nvPr/>
            </p:nvSpPr>
            <p:spPr>
              <a:xfrm>
                <a:off x="6323125" y="3237650"/>
                <a:ext cx="21200" cy="15050"/>
              </a:xfrm>
              <a:custGeom>
                <a:avLst/>
                <a:gdLst/>
                <a:ahLst/>
                <a:cxnLst/>
                <a:rect l="l" t="t" r="r" b="b"/>
                <a:pathLst>
                  <a:path w="848" h="602" extrusionOk="0">
                    <a:moveTo>
                      <a:pt x="427" y="1"/>
                    </a:moveTo>
                    <a:cubicBezTo>
                      <a:pt x="365" y="1"/>
                      <a:pt x="300" y="23"/>
                      <a:pt x="238" y="75"/>
                    </a:cubicBezTo>
                    <a:lnTo>
                      <a:pt x="202" y="75"/>
                    </a:lnTo>
                    <a:lnTo>
                      <a:pt x="202" y="99"/>
                    </a:lnTo>
                    <a:cubicBezTo>
                      <a:pt x="0" y="319"/>
                      <a:pt x="193" y="602"/>
                      <a:pt x="423" y="602"/>
                    </a:cubicBezTo>
                    <a:cubicBezTo>
                      <a:pt x="492" y="602"/>
                      <a:pt x="564" y="576"/>
                      <a:pt x="631" y="516"/>
                    </a:cubicBezTo>
                    <a:cubicBezTo>
                      <a:pt x="847" y="318"/>
                      <a:pt x="661" y="1"/>
                      <a:pt x="4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6" name="Google Shape;1626;p2"/>
              <p:cNvSpPr/>
              <p:nvPr/>
            </p:nvSpPr>
            <p:spPr>
              <a:xfrm>
                <a:off x="6379650" y="3183850"/>
                <a:ext cx="20575" cy="15650"/>
              </a:xfrm>
              <a:custGeom>
                <a:avLst/>
                <a:gdLst/>
                <a:ahLst/>
                <a:cxnLst/>
                <a:rect l="l" t="t" r="r" b="b"/>
                <a:pathLst>
                  <a:path w="823" h="626" extrusionOk="0">
                    <a:moveTo>
                      <a:pt x="751" y="1"/>
                    </a:moveTo>
                    <a:lnTo>
                      <a:pt x="1" y="227"/>
                    </a:lnTo>
                    <a:cubicBezTo>
                      <a:pt x="6" y="495"/>
                      <a:pt x="206" y="626"/>
                      <a:pt x="406" y="626"/>
                    </a:cubicBezTo>
                    <a:cubicBezTo>
                      <a:pt x="614" y="626"/>
                      <a:pt x="822" y="483"/>
                      <a:pt x="810" y="203"/>
                    </a:cubicBezTo>
                    <a:cubicBezTo>
                      <a:pt x="810" y="132"/>
                      <a:pt x="786" y="60"/>
                      <a:pt x="75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7" name="Google Shape;1627;p2"/>
              <p:cNvSpPr/>
              <p:nvPr/>
            </p:nvSpPr>
            <p:spPr>
              <a:xfrm>
                <a:off x="6353050" y="3268975"/>
                <a:ext cx="21475" cy="15150"/>
              </a:xfrm>
              <a:custGeom>
                <a:avLst/>
                <a:gdLst/>
                <a:ahLst/>
                <a:cxnLst/>
                <a:rect l="l" t="t" r="r" b="b"/>
                <a:pathLst>
                  <a:path w="859" h="606" extrusionOk="0">
                    <a:moveTo>
                      <a:pt x="435" y="0"/>
                    </a:moveTo>
                    <a:cubicBezTo>
                      <a:pt x="385" y="0"/>
                      <a:pt x="332" y="15"/>
                      <a:pt x="279" y="48"/>
                    </a:cubicBezTo>
                    <a:lnTo>
                      <a:pt x="231" y="48"/>
                    </a:lnTo>
                    <a:lnTo>
                      <a:pt x="243" y="72"/>
                    </a:lnTo>
                    <a:cubicBezTo>
                      <a:pt x="1" y="276"/>
                      <a:pt x="185" y="606"/>
                      <a:pt x="428" y="606"/>
                    </a:cubicBezTo>
                    <a:cubicBezTo>
                      <a:pt x="484" y="606"/>
                      <a:pt x="543" y="588"/>
                      <a:pt x="600" y="549"/>
                    </a:cubicBezTo>
                    <a:cubicBezTo>
                      <a:pt x="859" y="370"/>
                      <a:pt x="686" y="0"/>
                      <a:pt x="43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8" name="Google Shape;1628;p2"/>
              <p:cNvSpPr/>
              <p:nvPr/>
            </p:nvSpPr>
            <p:spPr>
              <a:xfrm>
                <a:off x="6314475" y="3301125"/>
                <a:ext cx="24425" cy="21225"/>
              </a:xfrm>
              <a:custGeom>
                <a:avLst/>
                <a:gdLst/>
                <a:ahLst/>
                <a:cxnLst/>
                <a:rect l="l" t="t" r="r" b="b"/>
                <a:pathLst>
                  <a:path w="977" h="849" extrusionOk="0">
                    <a:moveTo>
                      <a:pt x="548" y="1"/>
                    </a:moveTo>
                    <a:lnTo>
                      <a:pt x="548" y="25"/>
                    </a:lnTo>
                    <a:cubicBezTo>
                      <a:pt x="191" y="25"/>
                      <a:pt x="0" y="465"/>
                      <a:pt x="262" y="727"/>
                    </a:cubicBezTo>
                    <a:cubicBezTo>
                      <a:pt x="346" y="811"/>
                      <a:pt x="448" y="848"/>
                      <a:pt x="549" y="848"/>
                    </a:cubicBezTo>
                    <a:cubicBezTo>
                      <a:pt x="761" y="848"/>
                      <a:pt x="965" y="680"/>
                      <a:pt x="965" y="429"/>
                    </a:cubicBezTo>
                    <a:cubicBezTo>
                      <a:pt x="977" y="215"/>
                      <a:pt x="810" y="13"/>
                      <a:pt x="58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9" name="Google Shape;1629;p2"/>
              <p:cNvSpPr/>
              <p:nvPr/>
            </p:nvSpPr>
            <p:spPr>
              <a:xfrm>
                <a:off x="6345125" y="3331800"/>
                <a:ext cx="24425" cy="21225"/>
              </a:xfrm>
              <a:custGeom>
                <a:avLst/>
                <a:gdLst/>
                <a:ahLst/>
                <a:cxnLst/>
                <a:rect l="l" t="t" r="r" b="b"/>
                <a:pathLst>
                  <a:path w="977" h="849" extrusionOk="0">
                    <a:moveTo>
                      <a:pt x="548" y="0"/>
                    </a:moveTo>
                    <a:lnTo>
                      <a:pt x="560" y="24"/>
                    </a:lnTo>
                    <a:cubicBezTo>
                      <a:pt x="191" y="24"/>
                      <a:pt x="1" y="464"/>
                      <a:pt x="262" y="726"/>
                    </a:cubicBezTo>
                    <a:cubicBezTo>
                      <a:pt x="347" y="811"/>
                      <a:pt x="450" y="848"/>
                      <a:pt x="551" y="848"/>
                    </a:cubicBezTo>
                    <a:cubicBezTo>
                      <a:pt x="763" y="848"/>
                      <a:pt x="965" y="683"/>
                      <a:pt x="965" y="441"/>
                    </a:cubicBezTo>
                    <a:cubicBezTo>
                      <a:pt x="977" y="214"/>
                      <a:pt x="810" y="12"/>
                      <a:pt x="58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0" name="Google Shape;1630;p2"/>
              <p:cNvSpPr/>
              <p:nvPr/>
            </p:nvSpPr>
            <p:spPr>
              <a:xfrm>
                <a:off x="6322800" y="3360775"/>
                <a:ext cx="21225" cy="15225"/>
              </a:xfrm>
              <a:custGeom>
                <a:avLst/>
                <a:gdLst/>
                <a:ahLst/>
                <a:cxnLst/>
                <a:rect l="l" t="t" r="r" b="b"/>
                <a:pathLst>
                  <a:path w="849" h="609" extrusionOk="0">
                    <a:moveTo>
                      <a:pt x="429" y="0"/>
                    </a:moveTo>
                    <a:cubicBezTo>
                      <a:pt x="371" y="0"/>
                      <a:pt x="309" y="20"/>
                      <a:pt x="251" y="67"/>
                    </a:cubicBezTo>
                    <a:lnTo>
                      <a:pt x="215" y="67"/>
                    </a:lnTo>
                    <a:lnTo>
                      <a:pt x="215" y="91"/>
                    </a:lnTo>
                    <a:cubicBezTo>
                      <a:pt x="0" y="306"/>
                      <a:pt x="203" y="609"/>
                      <a:pt x="432" y="609"/>
                    </a:cubicBezTo>
                    <a:cubicBezTo>
                      <a:pt x="495" y="609"/>
                      <a:pt x="561" y="586"/>
                      <a:pt x="620" y="532"/>
                    </a:cubicBezTo>
                    <a:cubicBezTo>
                      <a:pt x="849" y="331"/>
                      <a:pt x="664" y="0"/>
                      <a:pt x="42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1" name="Google Shape;1631;p2"/>
              <p:cNvSpPr/>
              <p:nvPr/>
            </p:nvSpPr>
            <p:spPr>
              <a:xfrm>
                <a:off x="6352850" y="3392075"/>
                <a:ext cx="21625" cy="15100"/>
              </a:xfrm>
              <a:custGeom>
                <a:avLst/>
                <a:gdLst/>
                <a:ahLst/>
                <a:cxnLst/>
                <a:rect l="l" t="t" r="r" b="b"/>
                <a:pathLst>
                  <a:path w="865" h="604" extrusionOk="0">
                    <a:moveTo>
                      <a:pt x="443" y="0"/>
                    </a:moveTo>
                    <a:cubicBezTo>
                      <a:pt x="390" y="0"/>
                      <a:pt x="333" y="16"/>
                      <a:pt x="275" y="54"/>
                    </a:cubicBezTo>
                    <a:lnTo>
                      <a:pt x="239" y="54"/>
                    </a:lnTo>
                    <a:lnTo>
                      <a:pt x="251" y="77"/>
                    </a:lnTo>
                    <a:cubicBezTo>
                      <a:pt x="1" y="270"/>
                      <a:pt x="187" y="603"/>
                      <a:pt x="431" y="603"/>
                    </a:cubicBezTo>
                    <a:cubicBezTo>
                      <a:pt x="489" y="603"/>
                      <a:pt x="549" y="585"/>
                      <a:pt x="608" y="542"/>
                    </a:cubicBezTo>
                    <a:cubicBezTo>
                      <a:pt x="864" y="365"/>
                      <a:pt x="697" y="0"/>
                      <a:pt x="4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2" name="Google Shape;1632;p2"/>
              <p:cNvSpPr/>
              <p:nvPr/>
            </p:nvSpPr>
            <p:spPr>
              <a:xfrm>
                <a:off x="6314475" y="3424350"/>
                <a:ext cx="23825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53" h="820" extrusionOk="0">
                    <a:moveTo>
                      <a:pt x="548" y="1"/>
                    </a:moveTo>
                    <a:cubicBezTo>
                      <a:pt x="179" y="1"/>
                      <a:pt x="0" y="441"/>
                      <a:pt x="250" y="703"/>
                    </a:cubicBezTo>
                    <a:cubicBezTo>
                      <a:pt x="334" y="783"/>
                      <a:pt x="436" y="820"/>
                      <a:pt x="536" y="820"/>
                    </a:cubicBezTo>
                    <a:cubicBezTo>
                      <a:pt x="749" y="820"/>
                      <a:pt x="953" y="657"/>
                      <a:pt x="953" y="406"/>
                    </a:cubicBezTo>
                    <a:cubicBezTo>
                      <a:pt x="953" y="180"/>
                      <a:pt x="774" y="1"/>
                      <a:pt x="54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3" name="Google Shape;1633;p2"/>
              <p:cNvSpPr/>
              <p:nvPr/>
            </p:nvSpPr>
            <p:spPr>
              <a:xfrm>
                <a:off x="6345425" y="3455025"/>
                <a:ext cx="2830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22" extrusionOk="0">
                    <a:moveTo>
                      <a:pt x="536" y="0"/>
                    </a:moveTo>
                    <a:cubicBezTo>
                      <a:pt x="0" y="48"/>
                      <a:pt x="48" y="822"/>
                      <a:pt x="572" y="822"/>
                    </a:cubicBezTo>
                    <a:cubicBezTo>
                      <a:pt x="1084" y="822"/>
                      <a:pt x="1132" y="48"/>
                      <a:pt x="60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4" name="Google Shape;1634;p2"/>
              <p:cNvSpPr/>
              <p:nvPr/>
            </p:nvSpPr>
            <p:spPr>
              <a:xfrm>
                <a:off x="6314475" y="3485675"/>
                <a:ext cx="241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8" extrusionOk="0">
                    <a:moveTo>
                      <a:pt x="548" y="1"/>
                    </a:moveTo>
                    <a:cubicBezTo>
                      <a:pt x="179" y="1"/>
                      <a:pt x="0" y="453"/>
                      <a:pt x="250" y="703"/>
                    </a:cubicBezTo>
                    <a:cubicBezTo>
                      <a:pt x="336" y="789"/>
                      <a:pt x="441" y="827"/>
                      <a:pt x="544" y="827"/>
                    </a:cubicBezTo>
                    <a:cubicBezTo>
                      <a:pt x="754" y="827"/>
                      <a:pt x="953" y="665"/>
                      <a:pt x="953" y="417"/>
                    </a:cubicBezTo>
                    <a:cubicBezTo>
                      <a:pt x="965" y="191"/>
                      <a:pt x="786" y="1"/>
                      <a:pt x="5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5" name="Google Shape;1635;p2"/>
              <p:cNvSpPr/>
              <p:nvPr/>
            </p:nvSpPr>
            <p:spPr>
              <a:xfrm>
                <a:off x="6351575" y="3515300"/>
                <a:ext cx="21775" cy="14950"/>
              </a:xfrm>
              <a:custGeom>
                <a:avLst/>
                <a:gdLst/>
                <a:ahLst/>
                <a:cxnLst/>
                <a:rect l="l" t="t" r="r" b="b"/>
                <a:pathLst>
                  <a:path w="871" h="598" extrusionOk="0">
                    <a:moveTo>
                      <a:pt x="457" y="0"/>
                    </a:moveTo>
                    <a:cubicBezTo>
                      <a:pt x="409" y="0"/>
                      <a:pt x="357" y="13"/>
                      <a:pt x="302" y="42"/>
                    </a:cubicBezTo>
                    <a:lnTo>
                      <a:pt x="290" y="42"/>
                    </a:lnTo>
                    <a:lnTo>
                      <a:pt x="290" y="54"/>
                    </a:lnTo>
                    <a:cubicBezTo>
                      <a:pt x="0" y="234"/>
                      <a:pt x="180" y="598"/>
                      <a:pt x="436" y="598"/>
                    </a:cubicBezTo>
                    <a:cubicBezTo>
                      <a:pt x="484" y="598"/>
                      <a:pt x="536" y="585"/>
                      <a:pt x="588" y="554"/>
                    </a:cubicBezTo>
                    <a:cubicBezTo>
                      <a:pt x="870" y="392"/>
                      <a:pt x="725" y="0"/>
                      <a:pt x="45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6" name="Google Shape;1636;p2"/>
              <p:cNvSpPr/>
              <p:nvPr/>
            </p:nvSpPr>
            <p:spPr>
              <a:xfrm>
                <a:off x="6322700" y="3544800"/>
                <a:ext cx="21275" cy="15125"/>
              </a:xfrm>
              <a:custGeom>
                <a:avLst/>
                <a:gdLst/>
                <a:ahLst/>
                <a:cxnLst/>
                <a:rect l="l" t="t" r="r" b="b"/>
                <a:pathLst>
                  <a:path w="851" h="605" extrusionOk="0">
                    <a:moveTo>
                      <a:pt x="432" y="0"/>
                    </a:moveTo>
                    <a:cubicBezTo>
                      <a:pt x="365" y="0"/>
                      <a:pt x="295" y="26"/>
                      <a:pt x="231" y="88"/>
                    </a:cubicBezTo>
                    <a:lnTo>
                      <a:pt x="219" y="88"/>
                    </a:lnTo>
                    <a:lnTo>
                      <a:pt x="219" y="100"/>
                    </a:lnTo>
                    <a:cubicBezTo>
                      <a:pt x="0" y="328"/>
                      <a:pt x="207" y="604"/>
                      <a:pt x="439" y="604"/>
                    </a:cubicBezTo>
                    <a:cubicBezTo>
                      <a:pt x="510" y="604"/>
                      <a:pt x="583" y="578"/>
                      <a:pt x="648" y="517"/>
                    </a:cubicBezTo>
                    <a:cubicBezTo>
                      <a:pt x="850" y="305"/>
                      <a:pt x="661" y="0"/>
                      <a:pt x="43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7" name="Google Shape;1637;p2"/>
              <p:cNvSpPr/>
              <p:nvPr/>
            </p:nvSpPr>
            <p:spPr>
              <a:xfrm>
                <a:off x="6344825" y="3577650"/>
                <a:ext cx="24425" cy="20925"/>
              </a:xfrm>
              <a:custGeom>
                <a:avLst/>
                <a:gdLst/>
                <a:ahLst/>
                <a:cxnLst/>
                <a:rect l="l" t="t" r="r" b="b"/>
                <a:pathLst>
                  <a:path w="977" h="837" extrusionOk="0">
                    <a:moveTo>
                      <a:pt x="560" y="1"/>
                    </a:moveTo>
                    <a:lnTo>
                      <a:pt x="560" y="13"/>
                    </a:lnTo>
                    <a:cubicBezTo>
                      <a:pt x="191" y="13"/>
                      <a:pt x="1" y="453"/>
                      <a:pt x="263" y="715"/>
                    </a:cubicBezTo>
                    <a:cubicBezTo>
                      <a:pt x="347" y="799"/>
                      <a:pt x="450" y="837"/>
                      <a:pt x="551" y="837"/>
                    </a:cubicBezTo>
                    <a:cubicBezTo>
                      <a:pt x="763" y="837"/>
                      <a:pt x="965" y="671"/>
                      <a:pt x="965" y="429"/>
                    </a:cubicBezTo>
                    <a:cubicBezTo>
                      <a:pt x="977" y="203"/>
                      <a:pt x="798" y="13"/>
                      <a:pt x="57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8" name="Google Shape;1638;p2"/>
              <p:cNvSpPr/>
              <p:nvPr/>
            </p:nvSpPr>
            <p:spPr>
              <a:xfrm>
                <a:off x="6314475" y="3608600"/>
                <a:ext cx="24125" cy="208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32" extrusionOk="0">
                    <a:moveTo>
                      <a:pt x="548" y="1"/>
                    </a:moveTo>
                    <a:lnTo>
                      <a:pt x="548" y="13"/>
                    </a:lnTo>
                    <a:cubicBezTo>
                      <a:pt x="179" y="13"/>
                      <a:pt x="0" y="453"/>
                      <a:pt x="250" y="715"/>
                    </a:cubicBezTo>
                    <a:cubicBezTo>
                      <a:pt x="334" y="795"/>
                      <a:pt x="436" y="831"/>
                      <a:pt x="536" y="831"/>
                    </a:cubicBezTo>
                    <a:cubicBezTo>
                      <a:pt x="749" y="831"/>
                      <a:pt x="953" y="669"/>
                      <a:pt x="953" y="418"/>
                    </a:cubicBezTo>
                    <a:cubicBezTo>
                      <a:pt x="965" y="191"/>
                      <a:pt x="786" y="13"/>
                      <a:pt x="5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9" name="Google Shape;1639;p2"/>
              <p:cNvSpPr/>
              <p:nvPr/>
            </p:nvSpPr>
            <p:spPr>
              <a:xfrm>
                <a:off x="6345425" y="3639575"/>
                <a:ext cx="2830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22" extrusionOk="0">
                    <a:moveTo>
                      <a:pt x="536" y="0"/>
                    </a:moveTo>
                    <a:cubicBezTo>
                      <a:pt x="0" y="48"/>
                      <a:pt x="48" y="822"/>
                      <a:pt x="572" y="822"/>
                    </a:cubicBezTo>
                    <a:cubicBezTo>
                      <a:pt x="1084" y="822"/>
                      <a:pt x="1132" y="48"/>
                      <a:pt x="60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0" name="Google Shape;1640;p2"/>
              <p:cNvSpPr/>
              <p:nvPr/>
            </p:nvSpPr>
            <p:spPr>
              <a:xfrm>
                <a:off x="6322025" y="3668125"/>
                <a:ext cx="21675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867" h="608" extrusionOk="0">
                    <a:moveTo>
                      <a:pt x="445" y="1"/>
                    </a:moveTo>
                    <a:cubicBezTo>
                      <a:pt x="384" y="1"/>
                      <a:pt x="320" y="22"/>
                      <a:pt x="258" y="73"/>
                    </a:cubicBezTo>
                    <a:lnTo>
                      <a:pt x="246" y="73"/>
                    </a:lnTo>
                    <a:lnTo>
                      <a:pt x="246" y="84"/>
                    </a:lnTo>
                    <a:cubicBezTo>
                      <a:pt x="1" y="301"/>
                      <a:pt x="211" y="608"/>
                      <a:pt x="451" y="608"/>
                    </a:cubicBezTo>
                    <a:cubicBezTo>
                      <a:pt x="514" y="608"/>
                      <a:pt x="579" y="586"/>
                      <a:pt x="639" y="537"/>
                    </a:cubicBezTo>
                    <a:cubicBezTo>
                      <a:pt x="867" y="337"/>
                      <a:pt x="685" y="1"/>
                      <a:pt x="44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1" name="Google Shape;1641;p2"/>
              <p:cNvSpPr/>
              <p:nvPr/>
            </p:nvSpPr>
            <p:spPr>
              <a:xfrm>
                <a:off x="6344825" y="3700875"/>
                <a:ext cx="24425" cy="20650"/>
              </a:xfrm>
              <a:custGeom>
                <a:avLst/>
                <a:gdLst/>
                <a:ahLst/>
                <a:cxnLst/>
                <a:rect l="l" t="t" r="r" b="b"/>
                <a:pathLst>
                  <a:path w="977" h="826" extrusionOk="0">
                    <a:moveTo>
                      <a:pt x="560" y="1"/>
                    </a:moveTo>
                    <a:cubicBezTo>
                      <a:pt x="191" y="1"/>
                      <a:pt x="1" y="441"/>
                      <a:pt x="263" y="703"/>
                    </a:cubicBezTo>
                    <a:cubicBezTo>
                      <a:pt x="347" y="788"/>
                      <a:pt x="450" y="825"/>
                      <a:pt x="551" y="825"/>
                    </a:cubicBezTo>
                    <a:cubicBezTo>
                      <a:pt x="763" y="825"/>
                      <a:pt x="965" y="660"/>
                      <a:pt x="965" y="418"/>
                    </a:cubicBezTo>
                    <a:cubicBezTo>
                      <a:pt x="977" y="191"/>
                      <a:pt x="798" y="1"/>
                      <a:pt x="57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2" name="Google Shape;1642;p2"/>
              <p:cNvSpPr/>
              <p:nvPr/>
            </p:nvSpPr>
            <p:spPr>
              <a:xfrm>
                <a:off x="6322725" y="3729225"/>
                <a:ext cx="21225" cy="15075"/>
              </a:xfrm>
              <a:custGeom>
                <a:avLst/>
                <a:gdLst/>
                <a:ahLst/>
                <a:cxnLst/>
                <a:rect l="l" t="t" r="r" b="b"/>
                <a:pathLst>
                  <a:path w="849" h="603" extrusionOk="0">
                    <a:moveTo>
                      <a:pt x="434" y="0"/>
                    </a:moveTo>
                    <a:cubicBezTo>
                      <a:pt x="367" y="0"/>
                      <a:pt x="295" y="28"/>
                      <a:pt x="230" y="93"/>
                    </a:cubicBezTo>
                    <a:lnTo>
                      <a:pt x="218" y="93"/>
                    </a:lnTo>
                    <a:lnTo>
                      <a:pt x="218" y="105"/>
                    </a:lnTo>
                    <a:cubicBezTo>
                      <a:pt x="0" y="323"/>
                      <a:pt x="204" y="603"/>
                      <a:pt x="434" y="603"/>
                    </a:cubicBezTo>
                    <a:cubicBezTo>
                      <a:pt x="507" y="603"/>
                      <a:pt x="581" y="575"/>
                      <a:pt x="647" y="510"/>
                    </a:cubicBezTo>
                    <a:cubicBezTo>
                      <a:pt x="848" y="308"/>
                      <a:pt x="661" y="0"/>
                      <a:pt x="43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3" name="Google Shape;1643;p2"/>
              <p:cNvSpPr/>
              <p:nvPr/>
            </p:nvSpPr>
            <p:spPr>
              <a:xfrm>
                <a:off x="6344825" y="3762200"/>
                <a:ext cx="24425" cy="20775"/>
              </a:xfrm>
              <a:custGeom>
                <a:avLst/>
                <a:gdLst/>
                <a:ahLst/>
                <a:cxnLst/>
                <a:rect l="l" t="t" r="r" b="b"/>
                <a:pathLst>
                  <a:path w="977" h="831" extrusionOk="0">
                    <a:moveTo>
                      <a:pt x="560" y="0"/>
                    </a:moveTo>
                    <a:lnTo>
                      <a:pt x="560" y="12"/>
                    </a:lnTo>
                    <a:cubicBezTo>
                      <a:pt x="191" y="12"/>
                      <a:pt x="1" y="453"/>
                      <a:pt x="263" y="715"/>
                    </a:cubicBezTo>
                    <a:cubicBezTo>
                      <a:pt x="346" y="795"/>
                      <a:pt x="449" y="831"/>
                      <a:pt x="549" y="831"/>
                    </a:cubicBezTo>
                    <a:cubicBezTo>
                      <a:pt x="761" y="831"/>
                      <a:pt x="965" y="668"/>
                      <a:pt x="965" y="417"/>
                    </a:cubicBezTo>
                    <a:cubicBezTo>
                      <a:pt x="977" y="191"/>
                      <a:pt x="798" y="12"/>
                      <a:pt x="57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4" name="Google Shape;1644;p2"/>
              <p:cNvSpPr/>
              <p:nvPr/>
            </p:nvSpPr>
            <p:spPr>
              <a:xfrm>
                <a:off x="6314475" y="3793150"/>
                <a:ext cx="24125" cy="2065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6" extrusionOk="0">
                    <a:moveTo>
                      <a:pt x="548" y="1"/>
                    </a:moveTo>
                    <a:cubicBezTo>
                      <a:pt x="179" y="1"/>
                      <a:pt x="0" y="441"/>
                      <a:pt x="250" y="703"/>
                    </a:cubicBezTo>
                    <a:cubicBezTo>
                      <a:pt x="335" y="788"/>
                      <a:pt x="438" y="825"/>
                      <a:pt x="538" y="825"/>
                    </a:cubicBezTo>
                    <a:cubicBezTo>
                      <a:pt x="750" y="825"/>
                      <a:pt x="953" y="660"/>
                      <a:pt x="953" y="417"/>
                    </a:cubicBezTo>
                    <a:cubicBezTo>
                      <a:pt x="965" y="191"/>
                      <a:pt x="786" y="1"/>
                      <a:pt x="5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5" name="Google Shape;1645;p2"/>
              <p:cNvSpPr/>
              <p:nvPr/>
            </p:nvSpPr>
            <p:spPr>
              <a:xfrm>
                <a:off x="6344825" y="3823825"/>
                <a:ext cx="24150" cy="2067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7" extrusionOk="0">
                    <a:moveTo>
                      <a:pt x="560" y="0"/>
                    </a:moveTo>
                    <a:lnTo>
                      <a:pt x="560" y="12"/>
                    </a:lnTo>
                    <a:cubicBezTo>
                      <a:pt x="191" y="12"/>
                      <a:pt x="1" y="453"/>
                      <a:pt x="263" y="703"/>
                    </a:cubicBezTo>
                    <a:cubicBezTo>
                      <a:pt x="348" y="788"/>
                      <a:pt x="453" y="827"/>
                      <a:pt x="556" y="827"/>
                    </a:cubicBezTo>
                    <a:cubicBezTo>
                      <a:pt x="766" y="827"/>
                      <a:pt x="965" y="665"/>
                      <a:pt x="965" y="417"/>
                    </a:cubicBezTo>
                    <a:cubicBezTo>
                      <a:pt x="965" y="191"/>
                      <a:pt x="798" y="0"/>
                      <a:pt x="57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6" name="Google Shape;1646;p2"/>
              <p:cNvSpPr/>
              <p:nvPr/>
            </p:nvSpPr>
            <p:spPr>
              <a:xfrm>
                <a:off x="6322675" y="3852150"/>
                <a:ext cx="21275" cy="15225"/>
              </a:xfrm>
              <a:custGeom>
                <a:avLst/>
                <a:gdLst/>
                <a:ahLst/>
                <a:cxnLst/>
                <a:rect l="l" t="t" r="r" b="b"/>
                <a:pathLst>
                  <a:path w="851" h="609" extrusionOk="0">
                    <a:moveTo>
                      <a:pt x="436" y="1"/>
                    </a:moveTo>
                    <a:cubicBezTo>
                      <a:pt x="368" y="1"/>
                      <a:pt x="297" y="28"/>
                      <a:pt x="232" y="93"/>
                    </a:cubicBezTo>
                    <a:lnTo>
                      <a:pt x="220" y="93"/>
                    </a:lnTo>
                    <a:lnTo>
                      <a:pt x="220" y="105"/>
                    </a:lnTo>
                    <a:cubicBezTo>
                      <a:pt x="0" y="325"/>
                      <a:pt x="210" y="608"/>
                      <a:pt x="443" y="608"/>
                    </a:cubicBezTo>
                    <a:cubicBezTo>
                      <a:pt x="513" y="608"/>
                      <a:pt x="585" y="583"/>
                      <a:pt x="649" y="522"/>
                    </a:cubicBezTo>
                    <a:cubicBezTo>
                      <a:pt x="850" y="311"/>
                      <a:pt x="663" y="1"/>
                      <a:pt x="43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7" name="Google Shape;1647;p2"/>
              <p:cNvSpPr/>
              <p:nvPr/>
            </p:nvSpPr>
            <p:spPr>
              <a:xfrm>
                <a:off x="6351550" y="3884100"/>
                <a:ext cx="21825" cy="15225"/>
              </a:xfrm>
              <a:custGeom>
                <a:avLst/>
                <a:gdLst/>
                <a:ahLst/>
                <a:cxnLst/>
                <a:rect l="l" t="t" r="r" b="b"/>
                <a:pathLst>
                  <a:path w="873" h="609" extrusionOk="0">
                    <a:moveTo>
                      <a:pt x="456" y="1"/>
                    </a:moveTo>
                    <a:cubicBezTo>
                      <a:pt x="408" y="1"/>
                      <a:pt x="357" y="13"/>
                      <a:pt x="303" y="42"/>
                    </a:cubicBezTo>
                    <a:lnTo>
                      <a:pt x="291" y="42"/>
                    </a:lnTo>
                    <a:lnTo>
                      <a:pt x="291" y="54"/>
                    </a:lnTo>
                    <a:cubicBezTo>
                      <a:pt x="0" y="234"/>
                      <a:pt x="183" y="609"/>
                      <a:pt x="439" y="609"/>
                    </a:cubicBezTo>
                    <a:cubicBezTo>
                      <a:pt x="487" y="609"/>
                      <a:pt x="538" y="596"/>
                      <a:pt x="589" y="566"/>
                    </a:cubicBezTo>
                    <a:cubicBezTo>
                      <a:pt x="872" y="404"/>
                      <a:pt x="725" y="1"/>
                      <a:pt x="45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8" name="Google Shape;1648;p2"/>
              <p:cNvSpPr/>
              <p:nvPr/>
            </p:nvSpPr>
            <p:spPr>
              <a:xfrm>
                <a:off x="6322725" y="3913775"/>
                <a:ext cx="21225" cy="15075"/>
              </a:xfrm>
              <a:custGeom>
                <a:avLst/>
                <a:gdLst/>
                <a:ahLst/>
                <a:cxnLst/>
                <a:rect l="l" t="t" r="r" b="b"/>
                <a:pathLst>
                  <a:path w="849" h="603" extrusionOk="0">
                    <a:moveTo>
                      <a:pt x="434" y="0"/>
                    </a:moveTo>
                    <a:cubicBezTo>
                      <a:pt x="367" y="0"/>
                      <a:pt x="295" y="27"/>
                      <a:pt x="230" y="93"/>
                    </a:cubicBezTo>
                    <a:lnTo>
                      <a:pt x="218" y="93"/>
                    </a:lnTo>
                    <a:lnTo>
                      <a:pt x="218" y="105"/>
                    </a:lnTo>
                    <a:cubicBezTo>
                      <a:pt x="0" y="323"/>
                      <a:pt x="204" y="602"/>
                      <a:pt x="434" y="602"/>
                    </a:cubicBezTo>
                    <a:cubicBezTo>
                      <a:pt x="507" y="602"/>
                      <a:pt x="581" y="575"/>
                      <a:pt x="647" y="510"/>
                    </a:cubicBezTo>
                    <a:cubicBezTo>
                      <a:pt x="848" y="308"/>
                      <a:pt x="661" y="0"/>
                      <a:pt x="43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9" name="Google Shape;1649;p2"/>
              <p:cNvSpPr/>
              <p:nvPr/>
            </p:nvSpPr>
            <p:spPr>
              <a:xfrm>
                <a:off x="6345425" y="3946825"/>
                <a:ext cx="28300" cy="20775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31" extrusionOk="0">
                    <a:moveTo>
                      <a:pt x="572" y="0"/>
                    </a:moveTo>
                    <a:cubicBezTo>
                      <a:pt x="560" y="0"/>
                      <a:pt x="548" y="3"/>
                      <a:pt x="536" y="9"/>
                    </a:cubicBezTo>
                    <a:cubicBezTo>
                      <a:pt x="0" y="57"/>
                      <a:pt x="48" y="831"/>
                      <a:pt x="572" y="831"/>
                    </a:cubicBezTo>
                    <a:cubicBezTo>
                      <a:pt x="1084" y="831"/>
                      <a:pt x="1132" y="57"/>
                      <a:pt x="608" y="9"/>
                    </a:cubicBezTo>
                    <a:cubicBezTo>
                      <a:pt x="596" y="3"/>
                      <a:pt x="584" y="0"/>
                      <a:pt x="57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0" name="Google Shape;1650;p2"/>
              <p:cNvSpPr/>
              <p:nvPr/>
            </p:nvSpPr>
            <p:spPr>
              <a:xfrm>
                <a:off x="6314475" y="3977400"/>
                <a:ext cx="24125" cy="209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37" extrusionOk="0">
                    <a:moveTo>
                      <a:pt x="548" y="1"/>
                    </a:moveTo>
                    <a:lnTo>
                      <a:pt x="548" y="13"/>
                    </a:lnTo>
                    <a:cubicBezTo>
                      <a:pt x="179" y="13"/>
                      <a:pt x="0" y="453"/>
                      <a:pt x="250" y="715"/>
                    </a:cubicBezTo>
                    <a:cubicBezTo>
                      <a:pt x="335" y="799"/>
                      <a:pt x="438" y="837"/>
                      <a:pt x="538" y="837"/>
                    </a:cubicBezTo>
                    <a:cubicBezTo>
                      <a:pt x="750" y="837"/>
                      <a:pt x="953" y="671"/>
                      <a:pt x="953" y="429"/>
                    </a:cubicBezTo>
                    <a:cubicBezTo>
                      <a:pt x="965" y="203"/>
                      <a:pt x="786" y="13"/>
                      <a:pt x="5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1" name="Google Shape;1651;p2"/>
              <p:cNvSpPr/>
              <p:nvPr/>
            </p:nvSpPr>
            <p:spPr>
              <a:xfrm>
                <a:off x="6351550" y="4007125"/>
                <a:ext cx="21875" cy="15150"/>
              </a:xfrm>
              <a:custGeom>
                <a:avLst/>
                <a:gdLst/>
                <a:ahLst/>
                <a:cxnLst/>
                <a:rect l="l" t="t" r="r" b="b"/>
                <a:pathLst>
                  <a:path w="875" h="606" extrusionOk="0">
                    <a:moveTo>
                      <a:pt x="451" y="1"/>
                    </a:moveTo>
                    <a:cubicBezTo>
                      <a:pt x="404" y="1"/>
                      <a:pt x="355" y="12"/>
                      <a:pt x="303" y="38"/>
                    </a:cubicBezTo>
                    <a:lnTo>
                      <a:pt x="291" y="38"/>
                    </a:lnTo>
                    <a:lnTo>
                      <a:pt x="291" y="50"/>
                    </a:lnTo>
                    <a:cubicBezTo>
                      <a:pt x="0" y="230"/>
                      <a:pt x="183" y="605"/>
                      <a:pt x="439" y="605"/>
                    </a:cubicBezTo>
                    <a:cubicBezTo>
                      <a:pt x="487" y="605"/>
                      <a:pt x="538" y="592"/>
                      <a:pt x="589" y="562"/>
                    </a:cubicBezTo>
                    <a:cubicBezTo>
                      <a:pt x="874" y="399"/>
                      <a:pt x="724" y="1"/>
                      <a:pt x="45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2" name="Google Shape;1652;p2"/>
              <p:cNvSpPr/>
              <p:nvPr/>
            </p:nvSpPr>
            <p:spPr>
              <a:xfrm>
                <a:off x="6322700" y="4036525"/>
                <a:ext cx="21275" cy="15125"/>
              </a:xfrm>
              <a:custGeom>
                <a:avLst/>
                <a:gdLst/>
                <a:ahLst/>
                <a:cxnLst/>
                <a:rect l="l" t="t" r="r" b="b"/>
                <a:pathLst>
                  <a:path w="851" h="605" extrusionOk="0">
                    <a:moveTo>
                      <a:pt x="432" y="0"/>
                    </a:moveTo>
                    <a:cubicBezTo>
                      <a:pt x="365" y="0"/>
                      <a:pt x="295" y="26"/>
                      <a:pt x="231" y="88"/>
                    </a:cubicBezTo>
                    <a:lnTo>
                      <a:pt x="219" y="88"/>
                    </a:lnTo>
                    <a:lnTo>
                      <a:pt x="219" y="100"/>
                    </a:lnTo>
                    <a:cubicBezTo>
                      <a:pt x="0" y="328"/>
                      <a:pt x="207" y="605"/>
                      <a:pt x="439" y="605"/>
                    </a:cubicBezTo>
                    <a:cubicBezTo>
                      <a:pt x="510" y="605"/>
                      <a:pt x="583" y="579"/>
                      <a:pt x="648" y="517"/>
                    </a:cubicBezTo>
                    <a:cubicBezTo>
                      <a:pt x="850" y="305"/>
                      <a:pt x="661" y="0"/>
                      <a:pt x="43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3" name="Google Shape;1653;p2"/>
              <p:cNvSpPr/>
              <p:nvPr/>
            </p:nvSpPr>
            <p:spPr>
              <a:xfrm>
                <a:off x="6344825" y="4069675"/>
                <a:ext cx="24425" cy="20925"/>
              </a:xfrm>
              <a:custGeom>
                <a:avLst/>
                <a:gdLst/>
                <a:ahLst/>
                <a:cxnLst/>
                <a:rect l="l" t="t" r="r" b="b"/>
                <a:pathLst>
                  <a:path w="977" h="837" extrusionOk="0">
                    <a:moveTo>
                      <a:pt x="560" y="1"/>
                    </a:moveTo>
                    <a:lnTo>
                      <a:pt x="560" y="13"/>
                    </a:lnTo>
                    <a:cubicBezTo>
                      <a:pt x="191" y="13"/>
                      <a:pt x="1" y="453"/>
                      <a:pt x="263" y="715"/>
                    </a:cubicBezTo>
                    <a:cubicBezTo>
                      <a:pt x="347" y="799"/>
                      <a:pt x="449" y="836"/>
                      <a:pt x="549" y="836"/>
                    </a:cubicBezTo>
                    <a:cubicBezTo>
                      <a:pt x="762" y="836"/>
                      <a:pt x="965" y="668"/>
                      <a:pt x="965" y="417"/>
                    </a:cubicBezTo>
                    <a:cubicBezTo>
                      <a:pt x="977" y="191"/>
                      <a:pt x="798" y="1"/>
                      <a:pt x="57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4" name="Google Shape;1654;p2"/>
              <p:cNvSpPr/>
              <p:nvPr/>
            </p:nvSpPr>
            <p:spPr>
              <a:xfrm>
                <a:off x="6314475" y="4100625"/>
                <a:ext cx="24125" cy="2065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6" extrusionOk="0">
                    <a:moveTo>
                      <a:pt x="548" y="1"/>
                    </a:moveTo>
                    <a:cubicBezTo>
                      <a:pt x="179" y="1"/>
                      <a:pt x="0" y="441"/>
                      <a:pt x="250" y="703"/>
                    </a:cubicBezTo>
                    <a:cubicBezTo>
                      <a:pt x="335" y="788"/>
                      <a:pt x="438" y="825"/>
                      <a:pt x="538" y="825"/>
                    </a:cubicBezTo>
                    <a:cubicBezTo>
                      <a:pt x="750" y="825"/>
                      <a:pt x="953" y="660"/>
                      <a:pt x="953" y="418"/>
                    </a:cubicBezTo>
                    <a:cubicBezTo>
                      <a:pt x="965" y="191"/>
                      <a:pt x="786" y="1"/>
                      <a:pt x="5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5" name="Google Shape;1655;p2"/>
              <p:cNvSpPr/>
              <p:nvPr/>
            </p:nvSpPr>
            <p:spPr>
              <a:xfrm>
                <a:off x="6345425" y="4131300"/>
                <a:ext cx="2830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22" extrusionOk="0">
                    <a:moveTo>
                      <a:pt x="536" y="0"/>
                    </a:moveTo>
                    <a:cubicBezTo>
                      <a:pt x="0" y="48"/>
                      <a:pt x="48" y="822"/>
                      <a:pt x="572" y="822"/>
                    </a:cubicBezTo>
                    <a:cubicBezTo>
                      <a:pt x="1084" y="822"/>
                      <a:pt x="1132" y="48"/>
                      <a:pt x="60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6" name="Google Shape;1656;p2"/>
              <p:cNvSpPr/>
              <p:nvPr/>
            </p:nvSpPr>
            <p:spPr>
              <a:xfrm>
                <a:off x="6322075" y="4160050"/>
                <a:ext cx="21600" cy="15125"/>
              </a:xfrm>
              <a:custGeom>
                <a:avLst/>
                <a:gdLst/>
                <a:ahLst/>
                <a:cxnLst/>
                <a:rect l="l" t="t" r="r" b="b"/>
                <a:pathLst>
                  <a:path w="864" h="605" extrusionOk="0">
                    <a:moveTo>
                      <a:pt x="446" y="0"/>
                    </a:moveTo>
                    <a:cubicBezTo>
                      <a:pt x="385" y="0"/>
                      <a:pt x="319" y="23"/>
                      <a:pt x="256" y="77"/>
                    </a:cubicBezTo>
                    <a:lnTo>
                      <a:pt x="244" y="77"/>
                    </a:lnTo>
                    <a:lnTo>
                      <a:pt x="244" y="88"/>
                    </a:lnTo>
                    <a:cubicBezTo>
                      <a:pt x="0" y="295"/>
                      <a:pt x="207" y="605"/>
                      <a:pt x="445" y="605"/>
                    </a:cubicBezTo>
                    <a:cubicBezTo>
                      <a:pt x="510" y="605"/>
                      <a:pt x="576" y="582"/>
                      <a:pt x="637" y="529"/>
                    </a:cubicBezTo>
                    <a:cubicBezTo>
                      <a:pt x="864" y="340"/>
                      <a:pt x="685" y="0"/>
                      <a:pt x="44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7" name="Google Shape;1657;p2"/>
              <p:cNvSpPr/>
              <p:nvPr/>
            </p:nvSpPr>
            <p:spPr>
              <a:xfrm>
                <a:off x="6351550" y="4191575"/>
                <a:ext cx="21800" cy="15225"/>
              </a:xfrm>
              <a:custGeom>
                <a:avLst/>
                <a:gdLst/>
                <a:ahLst/>
                <a:cxnLst/>
                <a:rect l="l" t="t" r="r" b="b"/>
                <a:pathLst>
                  <a:path w="872" h="609" extrusionOk="0">
                    <a:moveTo>
                      <a:pt x="458" y="0"/>
                    </a:moveTo>
                    <a:cubicBezTo>
                      <a:pt x="410" y="0"/>
                      <a:pt x="358" y="13"/>
                      <a:pt x="303" y="42"/>
                    </a:cubicBezTo>
                    <a:lnTo>
                      <a:pt x="291" y="42"/>
                    </a:lnTo>
                    <a:lnTo>
                      <a:pt x="291" y="54"/>
                    </a:lnTo>
                    <a:cubicBezTo>
                      <a:pt x="0" y="234"/>
                      <a:pt x="183" y="609"/>
                      <a:pt x="439" y="609"/>
                    </a:cubicBezTo>
                    <a:cubicBezTo>
                      <a:pt x="487" y="609"/>
                      <a:pt x="538" y="596"/>
                      <a:pt x="589" y="566"/>
                    </a:cubicBezTo>
                    <a:cubicBezTo>
                      <a:pt x="871" y="394"/>
                      <a:pt x="726" y="0"/>
                      <a:pt x="45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8" name="Google Shape;1658;p2"/>
              <p:cNvSpPr/>
              <p:nvPr/>
            </p:nvSpPr>
            <p:spPr>
              <a:xfrm>
                <a:off x="6322725" y="4221100"/>
                <a:ext cx="21275" cy="15225"/>
              </a:xfrm>
              <a:custGeom>
                <a:avLst/>
                <a:gdLst/>
                <a:ahLst/>
                <a:cxnLst/>
                <a:rect l="l" t="t" r="r" b="b"/>
                <a:pathLst>
                  <a:path w="851" h="609" extrusionOk="0">
                    <a:moveTo>
                      <a:pt x="428" y="1"/>
                    </a:moveTo>
                    <a:cubicBezTo>
                      <a:pt x="362" y="1"/>
                      <a:pt x="293" y="26"/>
                      <a:pt x="230" y="87"/>
                    </a:cubicBezTo>
                    <a:lnTo>
                      <a:pt x="218" y="87"/>
                    </a:lnTo>
                    <a:lnTo>
                      <a:pt x="218" y="99"/>
                    </a:lnTo>
                    <a:cubicBezTo>
                      <a:pt x="0" y="326"/>
                      <a:pt x="204" y="608"/>
                      <a:pt x="435" y="608"/>
                    </a:cubicBezTo>
                    <a:cubicBezTo>
                      <a:pt x="507" y="608"/>
                      <a:pt x="581" y="581"/>
                      <a:pt x="647" y="516"/>
                    </a:cubicBezTo>
                    <a:cubicBezTo>
                      <a:pt x="850" y="312"/>
                      <a:pt x="658" y="1"/>
                      <a:pt x="42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9" name="Google Shape;1659;p2"/>
              <p:cNvSpPr/>
              <p:nvPr/>
            </p:nvSpPr>
            <p:spPr>
              <a:xfrm>
                <a:off x="6345425" y="4254525"/>
                <a:ext cx="28300" cy="20250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10" extrusionOk="0">
                    <a:moveTo>
                      <a:pt x="536" y="0"/>
                    </a:moveTo>
                    <a:cubicBezTo>
                      <a:pt x="0" y="48"/>
                      <a:pt x="48" y="810"/>
                      <a:pt x="572" y="810"/>
                    </a:cubicBezTo>
                    <a:cubicBezTo>
                      <a:pt x="1084" y="810"/>
                      <a:pt x="1132" y="48"/>
                      <a:pt x="60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0" name="Google Shape;1660;p2"/>
              <p:cNvSpPr/>
              <p:nvPr/>
            </p:nvSpPr>
            <p:spPr>
              <a:xfrm>
                <a:off x="6314475" y="4284875"/>
                <a:ext cx="24125" cy="209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37" extrusionOk="0">
                    <a:moveTo>
                      <a:pt x="548" y="1"/>
                    </a:moveTo>
                    <a:lnTo>
                      <a:pt x="548" y="13"/>
                    </a:lnTo>
                    <a:cubicBezTo>
                      <a:pt x="179" y="13"/>
                      <a:pt x="0" y="453"/>
                      <a:pt x="250" y="715"/>
                    </a:cubicBezTo>
                    <a:cubicBezTo>
                      <a:pt x="334" y="799"/>
                      <a:pt x="437" y="837"/>
                      <a:pt x="537" y="837"/>
                    </a:cubicBezTo>
                    <a:cubicBezTo>
                      <a:pt x="749" y="837"/>
                      <a:pt x="953" y="668"/>
                      <a:pt x="953" y="418"/>
                    </a:cubicBezTo>
                    <a:cubicBezTo>
                      <a:pt x="965" y="203"/>
                      <a:pt x="786" y="13"/>
                      <a:pt x="5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1" name="Google Shape;1661;p2"/>
              <p:cNvSpPr/>
              <p:nvPr/>
            </p:nvSpPr>
            <p:spPr>
              <a:xfrm>
                <a:off x="6344825" y="4315550"/>
                <a:ext cx="24425" cy="20925"/>
              </a:xfrm>
              <a:custGeom>
                <a:avLst/>
                <a:gdLst/>
                <a:ahLst/>
                <a:cxnLst/>
                <a:rect l="l" t="t" r="r" b="b"/>
                <a:pathLst>
                  <a:path w="977" h="837" extrusionOk="0">
                    <a:moveTo>
                      <a:pt x="560" y="0"/>
                    </a:moveTo>
                    <a:lnTo>
                      <a:pt x="560" y="12"/>
                    </a:lnTo>
                    <a:cubicBezTo>
                      <a:pt x="191" y="12"/>
                      <a:pt x="1" y="453"/>
                      <a:pt x="263" y="715"/>
                    </a:cubicBezTo>
                    <a:cubicBezTo>
                      <a:pt x="347" y="799"/>
                      <a:pt x="450" y="836"/>
                      <a:pt x="551" y="836"/>
                    </a:cubicBezTo>
                    <a:cubicBezTo>
                      <a:pt x="763" y="836"/>
                      <a:pt x="965" y="671"/>
                      <a:pt x="965" y="429"/>
                    </a:cubicBezTo>
                    <a:cubicBezTo>
                      <a:pt x="977" y="203"/>
                      <a:pt x="798" y="12"/>
                      <a:pt x="57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2" name="Google Shape;1662;p2"/>
              <p:cNvSpPr/>
              <p:nvPr/>
            </p:nvSpPr>
            <p:spPr>
              <a:xfrm>
                <a:off x="6322725" y="4344025"/>
                <a:ext cx="21275" cy="15225"/>
              </a:xfrm>
              <a:custGeom>
                <a:avLst/>
                <a:gdLst/>
                <a:ahLst/>
                <a:cxnLst/>
                <a:rect l="l" t="t" r="r" b="b"/>
                <a:pathLst>
                  <a:path w="851" h="609" extrusionOk="0">
                    <a:moveTo>
                      <a:pt x="428" y="1"/>
                    </a:moveTo>
                    <a:cubicBezTo>
                      <a:pt x="362" y="1"/>
                      <a:pt x="293" y="27"/>
                      <a:pt x="230" y="87"/>
                    </a:cubicBezTo>
                    <a:lnTo>
                      <a:pt x="218" y="87"/>
                    </a:lnTo>
                    <a:lnTo>
                      <a:pt x="218" y="99"/>
                    </a:lnTo>
                    <a:cubicBezTo>
                      <a:pt x="0" y="326"/>
                      <a:pt x="204" y="609"/>
                      <a:pt x="435" y="609"/>
                    </a:cubicBezTo>
                    <a:cubicBezTo>
                      <a:pt x="507" y="609"/>
                      <a:pt x="581" y="581"/>
                      <a:pt x="647" y="516"/>
                    </a:cubicBezTo>
                    <a:cubicBezTo>
                      <a:pt x="850" y="312"/>
                      <a:pt x="658" y="1"/>
                      <a:pt x="42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3" name="Google Shape;1663;p2"/>
              <p:cNvSpPr/>
              <p:nvPr/>
            </p:nvSpPr>
            <p:spPr>
              <a:xfrm>
                <a:off x="6351575" y="4376100"/>
                <a:ext cx="21775" cy="14975"/>
              </a:xfrm>
              <a:custGeom>
                <a:avLst/>
                <a:gdLst/>
                <a:ahLst/>
                <a:cxnLst/>
                <a:rect l="l" t="t" r="r" b="b"/>
                <a:pathLst>
                  <a:path w="871" h="599" extrusionOk="0">
                    <a:moveTo>
                      <a:pt x="457" y="1"/>
                    </a:moveTo>
                    <a:cubicBezTo>
                      <a:pt x="409" y="1"/>
                      <a:pt x="357" y="14"/>
                      <a:pt x="302" y="43"/>
                    </a:cubicBezTo>
                    <a:lnTo>
                      <a:pt x="290" y="43"/>
                    </a:lnTo>
                    <a:lnTo>
                      <a:pt x="290" y="55"/>
                    </a:lnTo>
                    <a:cubicBezTo>
                      <a:pt x="0" y="234"/>
                      <a:pt x="180" y="599"/>
                      <a:pt x="436" y="599"/>
                    </a:cubicBezTo>
                    <a:cubicBezTo>
                      <a:pt x="484" y="599"/>
                      <a:pt x="536" y="585"/>
                      <a:pt x="588" y="555"/>
                    </a:cubicBezTo>
                    <a:cubicBezTo>
                      <a:pt x="870" y="393"/>
                      <a:pt x="725" y="1"/>
                      <a:pt x="45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4" name="Google Shape;1664;p2"/>
              <p:cNvSpPr/>
              <p:nvPr/>
            </p:nvSpPr>
            <p:spPr>
              <a:xfrm>
                <a:off x="6322700" y="4405625"/>
                <a:ext cx="21275" cy="15125"/>
              </a:xfrm>
              <a:custGeom>
                <a:avLst/>
                <a:gdLst/>
                <a:ahLst/>
                <a:cxnLst/>
                <a:rect l="l" t="t" r="r" b="b"/>
                <a:pathLst>
                  <a:path w="851" h="605" extrusionOk="0">
                    <a:moveTo>
                      <a:pt x="432" y="0"/>
                    </a:moveTo>
                    <a:cubicBezTo>
                      <a:pt x="365" y="0"/>
                      <a:pt x="295" y="26"/>
                      <a:pt x="231" y="88"/>
                    </a:cubicBezTo>
                    <a:lnTo>
                      <a:pt x="219" y="88"/>
                    </a:lnTo>
                    <a:lnTo>
                      <a:pt x="219" y="100"/>
                    </a:lnTo>
                    <a:cubicBezTo>
                      <a:pt x="0" y="328"/>
                      <a:pt x="207" y="604"/>
                      <a:pt x="439" y="604"/>
                    </a:cubicBezTo>
                    <a:cubicBezTo>
                      <a:pt x="510" y="604"/>
                      <a:pt x="583" y="578"/>
                      <a:pt x="648" y="517"/>
                    </a:cubicBezTo>
                    <a:cubicBezTo>
                      <a:pt x="850" y="305"/>
                      <a:pt x="661" y="0"/>
                      <a:pt x="43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5" name="Google Shape;1665;p2"/>
              <p:cNvSpPr/>
              <p:nvPr/>
            </p:nvSpPr>
            <p:spPr>
              <a:xfrm>
                <a:off x="6345425" y="4438775"/>
                <a:ext cx="2830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22" extrusionOk="0">
                    <a:moveTo>
                      <a:pt x="536" y="0"/>
                    </a:moveTo>
                    <a:cubicBezTo>
                      <a:pt x="0" y="48"/>
                      <a:pt x="48" y="822"/>
                      <a:pt x="572" y="822"/>
                    </a:cubicBezTo>
                    <a:cubicBezTo>
                      <a:pt x="1084" y="822"/>
                      <a:pt x="1132" y="48"/>
                      <a:pt x="60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6" name="Google Shape;1666;p2"/>
              <p:cNvSpPr/>
              <p:nvPr/>
            </p:nvSpPr>
            <p:spPr>
              <a:xfrm>
                <a:off x="6314475" y="4469425"/>
                <a:ext cx="24125" cy="208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32" extrusionOk="0">
                    <a:moveTo>
                      <a:pt x="548" y="1"/>
                    </a:moveTo>
                    <a:lnTo>
                      <a:pt x="548" y="13"/>
                    </a:lnTo>
                    <a:cubicBezTo>
                      <a:pt x="179" y="13"/>
                      <a:pt x="0" y="453"/>
                      <a:pt x="250" y="715"/>
                    </a:cubicBezTo>
                    <a:cubicBezTo>
                      <a:pt x="334" y="795"/>
                      <a:pt x="436" y="831"/>
                      <a:pt x="536" y="831"/>
                    </a:cubicBezTo>
                    <a:cubicBezTo>
                      <a:pt x="749" y="831"/>
                      <a:pt x="953" y="668"/>
                      <a:pt x="953" y="417"/>
                    </a:cubicBezTo>
                    <a:cubicBezTo>
                      <a:pt x="965" y="191"/>
                      <a:pt x="786" y="13"/>
                      <a:pt x="5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7" name="Google Shape;1667;p2"/>
              <p:cNvSpPr/>
              <p:nvPr/>
            </p:nvSpPr>
            <p:spPr>
              <a:xfrm>
                <a:off x="6344825" y="4500100"/>
                <a:ext cx="24425" cy="20925"/>
              </a:xfrm>
              <a:custGeom>
                <a:avLst/>
                <a:gdLst/>
                <a:ahLst/>
                <a:cxnLst/>
                <a:rect l="l" t="t" r="r" b="b"/>
                <a:pathLst>
                  <a:path w="977" h="837" extrusionOk="0">
                    <a:moveTo>
                      <a:pt x="560" y="0"/>
                    </a:moveTo>
                    <a:lnTo>
                      <a:pt x="560" y="12"/>
                    </a:lnTo>
                    <a:cubicBezTo>
                      <a:pt x="191" y="12"/>
                      <a:pt x="1" y="452"/>
                      <a:pt x="263" y="714"/>
                    </a:cubicBezTo>
                    <a:cubicBezTo>
                      <a:pt x="347" y="799"/>
                      <a:pt x="450" y="836"/>
                      <a:pt x="551" y="836"/>
                    </a:cubicBezTo>
                    <a:cubicBezTo>
                      <a:pt x="763" y="836"/>
                      <a:pt x="965" y="671"/>
                      <a:pt x="965" y="429"/>
                    </a:cubicBezTo>
                    <a:cubicBezTo>
                      <a:pt x="977" y="202"/>
                      <a:pt x="798" y="12"/>
                      <a:pt x="57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8" name="Google Shape;1668;p2"/>
              <p:cNvSpPr/>
              <p:nvPr/>
            </p:nvSpPr>
            <p:spPr>
              <a:xfrm>
                <a:off x="6322025" y="4528950"/>
                <a:ext cx="21675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867" h="608" extrusionOk="0">
                    <a:moveTo>
                      <a:pt x="445" y="1"/>
                    </a:moveTo>
                    <a:cubicBezTo>
                      <a:pt x="384" y="1"/>
                      <a:pt x="320" y="22"/>
                      <a:pt x="258" y="72"/>
                    </a:cubicBezTo>
                    <a:lnTo>
                      <a:pt x="246" y="72"/>
                    </a:lnTo>
                    <a:lnTo>
                      <a:pt x="246" y="84"/>
                    </a:lnTo>
                    <a:cubicBezTo>
                      <a:pt x="1" y="301"/>
                      <a:pt x="211" y="607"/>
                      <a:pt x="451" y="607"/>
                    </a:cubicBezTo>
                    <a:cubicBezTo>
                      <a:pt x="514" y="607"/>
                      <a:pt x="579" y="586"/>
                      <a:pt x="639" y="537"/>
                    </a:cubicBezTo>
                    <a:cubicBezTo>
                      <a:pt x="867" y="337"/>
                      <a:pt x="685" y="1"/>
                      <a:pt x="44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9" name="Google Shape;1669;p2"/>
              <p:cNvSpPr/>
              <p:nvPr/>
            </p:nvSpPr>
            <p:spPr>
              <a:xfrm>
                <a:off x="6351375" y="4561400"/>
                <a:ext cx="17000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680" h="370" extrusionOk="0">
                    <a:moveTo>
                      <a:pt x="286" y="1"/>
                    </a:moveTo>
                    <a:lnTo>
                      <a:pt x="298" y="13"/>
                    </a:lnTo>
                    <a:cubicBezTo>
                      <a:pt x="179" y="13"/>
                      <a:pt x="72" y="60"/>
                      <a:pt x="1" y="144"/>
                    </a:cubicBezTo>
                    <a:lnTo>
                      <a:pt x="679" y="370"/>
                    </a:lnTo>
                    <a:cubicBezTo>
                      <a:pt x="655" y="167"/>
                      <a:pt x="489" y="13"/>
                      <a:pt x="28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0" name="Google Shape;1670;p2"/>
              <p:cNvSpPr/>
              <p:nvPr/>
            </p:nvSpPr>
            <p:spPr>
              <a:xfrm>
                <a:off x="6287075" y="3211825"/>
                <a:ext cx="20575" cy="17600"/>
              </a:xfrm>
              <a:custGeom>
                <a:avLst/>
                <a:gdLst/>
                <a:ahLst/>
                <a:cxnLst/>
                <a:rect l="l" t="t" r="r" b="b"/>
                <a:pathLst>
                  <a:path w="823" h="704" extrusionOk="0">
                    <a:moveTo>
                      <a:pt x="691" y="1"/>
                    </a:moveTo>
                    <a:lnTo>
                      <a:pt x="13" y="203"/>
                    </a:lnTo>
                    <a:cubicBezTo>
                      <a:pt x="1" y="239"/>
                      <a:pt x="1" y="263"/>
                      <a:pt x="13" y="299"/>
                    </a:cubicBezTo>
                    <a:cubicBezTo>
                      <a:pt x="13" y="513"/>
                      <a:pt x="191" y="691"/>
                      <a:pt x="418" y="691"/>
                    </a:cubicBezTo>
                    <a:lnTo>
                      <a:pt x="418" y="703"/>
                    </a:lnTo>
                    <a:cubicBezTo>
                      <a:pt x="632" y="703"/>
                      <a:pt x="822" y="525"/>
                      <a:pt x="822" y="299"/>
                    </a:cubicBezTo>
                    <a:cubicBezTo>
                      <a:pt x="822" y="191"/>
                      <a:pt x="775" y="84"/>
                      <a:pt x="6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1" name="Google Shape;1671;p2"/>
              <p:cNvSpPr/>
              <p:nvPr/>
            </p:nvSpPr>
            <p:spPr>
              <a:xfrm>
                <a:off x="6252850" y="3239825"/>
                <a:ext cx="24125" cy="2047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19" extrusionOk="0">
                    <a:moveTo>
                      <a:pt x="548" y="0"/>
                    </a:moveTo>
                    <a:cubicBezTo>
                      <a:pt x="191" y="0"/>
                      <a:pt x="1" y="429"/>
                      <a:pt x="251" y="691"/>
                    </a:cubicBezTo>
                    <a:cubicBezTo>
                      <a:pt x="338" y="778"/>
                      <a:pt x="446" y="818"/>
                      <a:pt x="551" y="818"/>
                    </a:cubicBezTo>
                    <a:cubicBezTo>
                      <a:pt x="760" y="818"/>
                      <a:pt x="957" y="662"/>
                      <a:pt x="965" y="417"/>
                    </a:cubicBezTo>
                    <a:cubicBezTo>
                      <a:pt x="965" y="191"/>
                      <a:pt x="786" y="0"/>
                      <a:pt x="5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2" name="Google Shape;1672;p2"/>
              <p:cNvSpPr/>
              <p:nvPr/>
            </p:nvSpPr>
            <p:spPr>
              <a:xfrm>
                <a:off x="6283500" y="3270175"/>
                <a:ext cx="24150" cy="2100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40" extrusionOk="0">
                    <a:moveTo>
                      <a:pt x="561" y="0"/>
                    </a:moveTo>
                    <a:lnTo>
                      <a:pt x="561" y="12"/>
                    </a:lnTo>
                    <a:cubicBezTo>
                      <a:pt x="191" y="12"/>
                      <a:pt x="1" y="453"/>
                      <a:pt x="263" y="715"/>
                    </a:cubicBezTo>
                    <a:cubicBezTo>
                      <a:pt x="345" y="801"/>
                      <a:pt x="447" y="839"/>
                      <a:pt x="548" y="839"/>
                    </a:cubicBezTo>
                    <a:cubicBezTo>
                      <a:pt x="756" y="839"/>
                      <a:pt x="957" y="677"/>
                      <a:pt x="965" y="429"/>
                    </a:cubicBezTo>
                    <a:cubicBezTo>
                      <a:pt x="965" y="203"/>
                      <a:pt x="787" y="12"/>
                      <a:pt x="56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3" name="Google Shape;1673;p2"/>
              <p:cNvSpPr/>
              <p:nvPr/>
            </p:nvSpPr>
            <p:spPr>
              <a:xfrm>
                <a:off x="6252925" y="3301425"/>
                <a:ext cx="24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16" extrusionOk="0">
                    <a:moveTo>
                      <a:pt x="531" y="0"/>
                    </a:moveTo>
                    <a:cubicBezTo>
                      <a:pt x="183" y="0"/>
                      <a:pt x="1" y="433"/>
                      <a:pt x="248" y="691"/>
                    </a:cubicBezTo>
                    <a:cubicBezTo>
                      <a:pt x="334" y="778"/>
                      <a:pt x="440" y="816"/>
                      <a:pt x="543" y="816"/>
                    </a:cubicBezTo>
                    <a:cubicBezTo>
                      <a:pt x="753" y="816"/>
                      <a:pt x="954" y="657"/>
                      <a:pt x="962" y="417"/>
                    </a:cubicBezTo>
                    <a:cubicBezTo>
                      <a:pt x="962" y="191"/>
                      <a:pt x="783" y="1"/>
                      <a:pt x="557" y="1"/>
                    </a:cubicBezTo>
                    <a:lnTo>
                      <a:pt x="545" y="1"/>
                    </a:lnTo>
                    <a:cubicBezTo>
                      <a:pt x="541" y="0"/>
                      <a:pt x="536" y="0"/>
                      <a:pt x="53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4" name="Google Shape;1674;p2"/>
              <p:cNvSpPr/>
              <p:nvPr/>
            </p:nvSpPr>
            <p:spPr>
              <a:xfrm>
                <a:off x="6283500" y="3332075"/>
                <a:ext cx="241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8" extrusionOk="0">
                    <a:moveTo>
                      <a:pt x="561" y="1"/>
                    </a:moveTo>
                    <a:cubicBezTo>
                      <a:pt x="191" y="1"/>
                      <a:pt x="1" y="442"/>
                      <a:pt x="263" y="703"/>
                    </a:cubicBezTo>
                    <a:cubicBezTo>
                      <a:pt x="345" y="789"/>
                      <a:pt x="447" y="828"/>
                      <a:pt x="548" y="828"/>
                    </a:cubicBezTo>
                    <a:cubicBezTo>
                      <a:pt x="756" y="828"/>
                      <a:pt x="957" y="666"/>
                      <a:pt x="965" y="418"/>
                    </a:cubicBezTo>
                    <a:cubicBezTo>
                      <a:pt x="965" y="191"/>
                      <a:pt x="787" y="1"/>
                      <a:pt x="56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5" name="Google Shape;1675;p2"/>
              <p:cNvSpPr/>
              <p:nvPr/>
            </p:nvSpPr>
            <p:spPr>
              <a:xfrm>
                <a:off x="6252850" y="3362450"/>
                <a:ext cx="24125" cy="209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37" extrusionOk="0">
                    <a:moveTo>
                      <a:pt x="560" y="0"/>
                    </a:moveTo>
                    <a:lnTo>
                      <a:pt x="548" y="12"/>
                    </a:lnTo>
                    <a:cubicBezTo>
                      <a:pt x="191" y="12"/>
                      <a:pt x="1" y="453"/>
                      <a:pt x="263" y="715"/>
                    </a:cubicBezTo>
                    <a:cubicBezTo>
                      <a:pt x="343" y="799"/>
                      <a:pt x="445" y="837"/>
                      <a:pt x="545" y="837"/>
                    </a:cubicBezTo>
                    <a:cubicBezTo>
                      <a:pt x="757" y="837"/>
                      <a:pt x="965" y="671"/>
                      <a:pt x="965" y="429"/>
                    </a:cubicBezTo>
                    <a:cubicBezTo>
                      <a:pt x="965" y="191"/>
                      <a:pt x="786" y="12"/>
                      <a:pt x="5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6" name="Google Shape;1676;p2"/>
              <p:cNvSpPr/>
              <p:nvPr/>
            </p:nvSpPr>
            <p:spPr>
              <a:xfrm>
                <a:off x="6282100" y="3393350"/>
                <a:ext cx="279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1117" h="825" extrusionOk="0">
                    <a:moveTo>
                      <a:pt x="571" y="1"/>
                    </a:moveTo>
                    <a:cubicBezTo>
                      <a:pt x="65" y="1"/>
                      <a:pt x="1" y="778"/>
                      <a:pt x="533" y="824"/>
                    </a:cubicBezTo>
                    <a:lnTo>
                      <a:pt x="617" y="824"/>
                    </a:lnTo>
                    <a:cubicBezTo>
                      <a:pt x="1117" y="788"/>
                      <a:pt x="1117" y="50"/>
                      <a:pt x="617" y="3"/>
                    </a:cubicBezTo>
                    <a:cubicBezTo>
                      <a:pt x="601" y="1"/>
                      <a:pt x="586" y="1"/>
                      <a:pt x="57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7" name="Google Shape;1677;p2"/>
              <p:cNvSpPr/>
              <p:nvPr/>
            </p:nvSpPr>
            <p:spPr>
              <a:xfrm>
                <a:off x="6252925" y="3424350"/>
                <a:ext cx="24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16" extrusionOk="0">
                    <a:moveTo>
                      <a:pt x="531" y="1"/>
                    </a:moveTo>
                    <a:cubicBezTo>
                      <a:pt x="183" y="1"/>
                      <a:pt x="1" y="433"/>
                      <a:pt x="248" y="691"/>
                    </a:cubicBezTo>
                    <a:cubicBezTo>
                      <a:pt x="333" y="777"/>
                      <a:pt x="439" y="816"/>
                      <a:pt x="541" y="816"/>
                    </a:cubicBezTo>
                    <a:cubicBezTo>
                      <a:pt x="752" y="816"/>
                      <a:pt x="954" y="654"/>
                      <a:pt x="962" y="406"/>
                    </a:cubicBezTo>
                    <a:cubicBezTo>
                      <a:pt x="962" y="180"/>
                      <a:pt x="772" y="1"/>
                      <a:pt x="545" y="1"/>
                    </a:cubicBezTo>
                    <a:cubicBezTo>
                      <a:pt x="541" y="1"/>
                      <a:pt x="536" y="1"/>
                      <a:pt x="53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8" name="Google Shape;1678;p2"/>
              <p:cNvSpPr/>
              <p:nvPr/>
            </p:nvSpPr>
            <p:spPr>
              <a:xfrm>
                <a:off x="6283500" y="3455025"/>
                <a:ext cx="241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8" extrusionOk="0">
                    <a:moveTo>
                      <a:pt x="561" y="0"/>
                    </a:moveTo>
                    <a:cubicBezTo>
                      <a:pt x="191" y="0"/>
                      <a:pt x="1" y="441"/>
                      <a:pt x="263" y="703"/>
                    </a:cubicBezTo>
                    <a:cubicBezTo>
                      <a:pt x="345" y="789"/>
                      <a:pt x="449" y="827"/>
                      <a:pt x="551" y="827"/>
                    </a:cubicBezTo>
                    <a:cubicBezTo>
                      <a:pt x="761" y="827"/>
                      <a:pt x="965" y="665"/>
                      <a:pt x="965" y="417"/>
                    </a:cubicBezTo>
                    <a:cubicBezTo>
                      <a:pt x="965" y="191"/>
                      <a:pt x="787" y="0"/>
                      <a:pt x="56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9" name="Google Shape;1679;p2"/>
              <p:cNvSpPr/>
              <p:nvPr/>
            </p:nvSpPr>
            <p:spPr>
              <a:xfrm>
                <a:off x="6252850" y="3485675"/>
                <a:ext cx="241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8" extrusionOk="0">
                    <a:moveTo>
                      <a:pt x="548" y="1"/>
                    </a:moveTo>
                    <a:cubicBezTo>
                      <a:pt x="191" y="1"/>
                      <a:pt x="1" y="441"/>
                      <a:pt x="251" y="703"/>
                    </a:cubicBezTo>
                    <a:cubicBezTo>
                      <a:pt x="336" y="789"/>
                      <a:pt x="442" y="827"/>
                      <a:pt x="544" y="827"/>
                    </a:cubicBezTo>
                    <a:cubicBezTo>
                      <a:pt x="755" y="827"/>
                      <a:pt x="957" y="665"/>
                      <a:pt x="965" y="417"/>
                    </a:cubicBezTo>
                    <a:cubicBezTo>
                      <a:pt x="965" y="191"/>
                      <a:pt x="786" y="13"/>
                      <a:pt x="5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0" name="Google Shape;1680;p2"/>
              <p:cNvSpPr/>
              <p:nvPr/>
            </p:nvSpPr>
            <p:spPr>
              <a:xfrm>
                <a:off x="6282200" y="3516550"/>
                <a:ext cx="27825" cy="20350"/>
              </a:xfrm>
              <a:custGeom>
                <a:avLst/>
                <a:gdLst/>
                <a:ahLst/>
                <a:cxnLst/>
                <a:rect l="l" t="t" r="r" b="b"/>
                <a:pathLst>
                  <a:path w="1113" h="814" extrusionOk="0">
                    <a:moveTo>
                      <a:pt x="557" y="1"/>
                    </a:moveTo>
                    <a:cubicBezTo>
                      <a:pt x="60" y="1"/>
                      <a:pt x="1" y="768"/>
                      <a:pt x="529" y="813"/>
                    </a:cubicBezTo>
                    <a:lnTo>
                      <a:pt x="613" y="813"/>
                    </a:lnTo>
                    <a:cubicBezTo>
                      <a:pt x="1113" y="778"/>
                      <a:pt x="1113" y="40"/>
                      <a:pt x="613" y="4"/>
                    </a:cubicBezTo>
                    <a:cubicBezTo>
                      <a:pt x="593" y="2"/>
                      <a:pt x="575" y="1"/>
                      <a:pt x="55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1" name="Google Shape;1681;p2"/>
              <p:cNvSpPr/>
              <p:nvPr/>
            </p:nvSpPr>
            <p:spPr>
              <a:xfrm>
                <a:off x="6252850" y="3547000"/>
                <a:ext cx="24125" cy="208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32" extrusionOk="0">
                    <a:moveTo>
                      <a:pt x="560" y="0"/>
                    </a:moveTo>
                    <a:lnTo>
                      <a:pt x="548" y="12"/>
                    </a:lnTo>
                    <a:cubicBezTo>
                      <a:pt x="191" y="12"/>
                      <a:pt x="1" y="453"/>
                      <a:pt x="251" y="715"/>
                    </a:cubicBezTo>
                    <a:cubicBezTo>
                      <a:pt x="335" y="795"/>
                      <a:pt x="438" y="831"/>
                      <a:pt x="539" y="831"/>
                    </a:cubicBezTo>
                    <a:cubicBezTo>
                      <a:pt x="752" y="831"/>
                      <a:pt x="957" y="671"/>
                      <a:pt x="965" y="429"/>
                    </a:cubicBezTo>
                    <a:cubicBezTo>
                      <a:pt x="965" y="203"/>
                      <a:pt x="786" y="12"/>
                      <a:pt x="5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2" name="Google Shape;1682;p2"/>
              <p:cNvSpPr/>
              <p:nvPr/>
            </p:nvSpPr>
            <p:spPr>
              <a:xfrm>
                <a:off x="6283500" y="3577950"/>
                <a:ext cx="241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8" extrusionOk="0">
                    <a:moveTo>
                      <a:pt x="561" y="1"/>
                    </a:moveTo>
                    <a:cubicBezTo>
                      <a:pt x="191" y="1"/>
                      <a:pt x="1" y="441"/>
                      <a:pt x="263" y="703"/>
                    </a:cubicBezTo>
                    <a:cubicBezTo>
                      <a:pt x="345" y="789"/>
                      <a:pt x="449" y="827"/>
                      <a:pt x="551" y="827"/>
                    </a:cubicBezTo>
                    <a:cubicBezTo>
                      <a:pt x="761" y="827"/>
                      <a:pt x="965" y="665"/>
                      <a:pt x="965" y="417"/>
                    </a:cubicBezTo>
                    <a:cubicBezTo>
                      <a:pt x="965" y="191"/>
                      <a:pt x="787" y="1"/>
                      <a:pt x="56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3" name="Google Shape;1683;p2"/>
              <p:cNvSpPr/>
              <p:nvPr/>
            </p:nvSpPr>
            <p:spPr>
              <a:xfrm>
                <a:off x="6252925" y="3608600"/>
                <a:ext cx="240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28" extrusionOk="0">
                    <a:moveTo>
                      <a:pt x="545" y="1"/>
                    </a:moveTo>
                    <a:lnTo>
                      <a:pt x="545" y="13"/>
                    </a:lnTo>
                    <a:cubicBezTo>
                      <a:pt x="541" y="13"/>
                      <a:pt x="536" y="13"/>
                      <a:pt x="531" y="13"/>
                    </a:cubicBezTo>
                    <a:cubicBezTo>
                      <a:pt x="183" y="13"/>
                      <a:pt x="1" y="445"/>
                      <a:pt x="248" y="703"/>
                    </a:cubicBezTo>
                    <a:cubicBezTo>
                      <a:pt x="333" y="789"/>
                      <a:pt x="439" y="828"/>
                      <a:pt x="541" y="828"/>
                    </a:cubicBezTo>
                    <a:cubicBezTo>
                      <a:pt x="752" y="828"/>
                      <a:pt x="954" y="666"/>
                      <a:pt x="962" y="418"/>
                    </a:cubicBezTo>
                    <a:cubicBezTo>
                      <a:pt x="962" y="203"/>
                      <a:pt x="783" y="13"/>
                      <a:pt x="55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4" name="Google Shape;1684;p2"/>
              <p:cNvSpPr/>
              <p:nvPr/>
            </p:nvSpPr>
            <p:spPr>
              <a:xfrm>
                <a:off x="6283500" y="3639575"/>
                <a:ext cx="24150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0" extrusionOk="0">
                    <a:moveTo>
                      <a:pt x="561" y="0"/>
                    </a:moveTo>
                    <a:cubicBezTo>
                      <a:pt x="191" y="0"/>
                      <a:pt x="1" y="441"/>
                      <a:pt x="263" y="703"/>
                    </a:cubicBezTo>
                    <a:cubicBezTo>
                      <a:pt x="343" y="783"/>
                      <a:pt x="445" y="819"/>
                      <a:pt x="545" y="819"/>
                    </a:cubicBezTo>
                    <a:cubicBezTo>
                      <a:pt x="757" y="819"/>
                      <a:pt x="965" y="659"/>
                      <a:pt x="965" y="417"/>
                    </a:cubicBezTo>
                    <a:cubicBezTo>
                      <a:pt x="965" y="191"/>
                      <a:pt x="787" y="0"/>
                      <a:pt x="56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5" name="Google Shape;1685;p2"/>
              <p:cNvSpPr/>
              <p:nvPr/>
            </p:nvSpPr>
            <p:spPr>
              <a:xfrm>
                <a:off x="6252850" y="3669925"/>
                <a:ext cx="24125" cy="210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40" extrusionOk="0">
                    <a:moveTo>
                      <a:pt x="548" y="1"/>
                    </a:moveTo>
                    <a:lnTo>
                      <a:pt x="548" y="12"/>
                    </a:lnTo>
                    <a:cubicBezTo>
                      <a:pt x="179" y="12"/>
                      <a:pt x="1" y="453"/>
                      <a:pt x="251" y="715"/>
                    </a:cubicBezTo>
                    <a:cubicBezTo>
                      <a:pt x="336" y="801"/>
                      <a:pt x="442" y="839"/>
                      <a:pt x="544" y="839"/>
                    </a:cubicBezTo>
                    <a:cubicBezTo>
                      <a:pt x="755" y="839"/>
                      <a:pt x="957" y="677"/>
                      <a:pt x="965" y="429"/>
                    </a:cubicBezTo>
                    <a:cubicBezTo>
                      <a:pt x="965" y="203"/>
                      <a:pt x="786" y="12"/>
                      <a:pt x="57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6" name="Google Shape;1686;p2"/>
              <p:cNvSpPr/>
              <p:nvPr/>
            </p:nvSpPr>
            <p:spPr>
              <a:xfrm>
                <a:off x="6282100" y="3700825"/>
                <a:ext cx="279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1117" h="825" extrusionOk="0">
                    <a:moveTo>
                      <a:pt x="571" y="1"/>
                    </a:moveTo>
                    <a:cubicBezTo>
                      <a:pt x="65" y="1"/>
                      <a:pt x="1" y="778"/>
                      <a:pt x="533" y="824"/>
                    </a:cubicBezTo>
                    <a:lnTo>
                      <a:pt x="617" y="824"/>
                    </a:lnTo>
                    <a:cubicBezTo>
                      <a:pt x="1117" y="777"/>
                      <a:pt x="1117" y="50"/>
                      <a:pt x="617" y="3"/>
                    </a:cubicBezTo>
                    <a:cubicBezTo>
                      <a:pt x="601" y="1"/>
                      <a:pt x="586" y="1"/>
                      <a:pt x="57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7" name="Google Shape;1687;p2"/>
              <p:cNvSpPr/>
              <p:nvPr/>
            </p:nvSpPr>
            <p:spPr>
              <a:xfrm>
                <a:off x="6252925" y="3731550"/>
                <a:ext cx="24050" cy="20675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27" extrusionOk="0">
                    <a:moveTo>
                      <a:pt x="557" y="0"/>
                    </a:moveTo>
                    <a:lnTo>
                      <a:pt x="545" y="12"/>
                    </a:lnTo>
                    <a:cubicBezTo>
                      <a:pt x="541" y="12"/>
                      <a:pt x="536" y="12"/>
                      <a:pt x="531" y="12"/>
                    </a:cubicBezTo>
                    <a:cubicBezTo>
                      <a:pt x="183" y="12"/>
                      <a:pt x="1" y="444"/>
                      <a:pt x="248" y="703"/>
                    </a:cubicBezTo>
                    <a:cubicBezTo>
                      <a:pt x="333" y="788"/>
                      <a:pt x="439" y="827"/>
                      <a:pt x="541" y="827"/>
                    </a:cubicBezTo>
                    <a:cubicBezTo>
                      <a:pt x="752" y="827"/>
                      <a:pt x="954" y="665"/>
                      <a:pt x="962" y="417"/>
                    </a:cubicBezTo>
                    <a:cubicBezTo>
                      <a:pt x="962" y="191"/>
                      <a:pt x="783" y="0"/>
                      <a:pt x="55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8" name="Google Shape;1688;p2"/>
              <p:cNvSpPr/>
              <p:nvPr/>
            </p:nvSpPr>
            <p:spPr>
              <a:xfrm>
                <a:off x="6283500" y="3762200"/>
                <a:ext cx="241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8" extrusionOk="0">
                    <a:moveTo>
                      <a:pt x="561" y="0"/>
                    </a:moveTo>
                    <a:lnTo>
                      <a:pt x="561" y="12"/>
                    </a:lnTo>
                    <a:cubicBezTo>
                      <a:pt x="191" y="12"/>
                      <a:pt x="1" y="453"/>
                      <a:pt x="263" y="703"/>
                    </a:cubicBezTo>
                    <a:cubicBezTo>
                      <a:pt x="345" y="789"/>
                      <a:pt x="450" y="828"/>
                      <a:pt x="553" y="828"/>
                    </a:cubicBezTo>
                    <a:cubicBezTo>
                      <a:pt x="762" y="828"/>
                      <a:pt x="965" y="669"/>
                      <a:pt x="965" y="429"/>
                    </a:cubicBezTo>
                    <a:cubicBezTo>
                      <a:pt x="965" y="191"/>
                      <a:pt x="787" y="12"/>
                      <a:pt x="56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9" name="Google Shape;1689;p2"/>
              <p:cNvSpPr/>
              <p:nvPr/>
            </p:nvSpPr>
            <p:spPr>
              <a:xfrm>
                <a:off x="6252850" y="3792850"/>
                <a:ext cx="24125" cy="210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40" extrusionOk="0">
                    <a:moveTo>
                      <a:pt x="548" y="1"/>
                    </a:moveTo>
                    <a:lnTo>
                      <a:pt x="548" y="13"/>
                    </a:lnTo>
                    <a:cubicBezTo>
                      <a:pt x="191" y="13"/>
                      <a:pt x="1" y="453"/>
                      <a:pt x="251" y="715"/>
                    </a:cubicBezTo>
                    <a:cubicBezTo>
                      <a:pt x="336" y="801"/>
                      <a:pt x="442" y="840"/>
                      <a:pt x="544" y="840"/>
                    </a:cubicBezTo>
                    <a:cubicBezTo>
                      <a:pt x="755" y="840"/>
                      <a:pt x="957" y="678"/>
                      <a:pt x="965" y="429"/>
                    </a:cubicBezTo>
                    <a:cubicBezTo>
                      <a:pt x="965" y="203"/>
                      <a:pt x="786" y="13"/>
                      <a:pt x="5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0" name="Google Shape;1690;p2"/>
              <p:cNvSpPr/>
              <p:nvPr/>
            </p:nvSpPr>
            <p:spPr>
              <a:xfrm>
                <a:off x="6283600" y="3823825"/>
                <a:ext cx="24050" cy="20675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27" extrusionOk="0">
                    <a:moveTo>
                      <a:pt x="557" y="0"/>
                    </a:moveTo>
                    <a:lnTo>
                      <a:pt x="557" y="12"/>
                    </a:lnTo>
                    <a:cubicBezTo>
                      <a:pt x="552" y="12"/>
                      <a:pt x="547" y="12"/>
                      <a:pt x="542" y="12"/>
                    </a:cubicBezTo>
                    <a:cubicBezTo>
                      <a:pt x="182" y="12"/>
                      <a:pt x="0" y="444"/>
                      <a:pt x="259" y="703"/>
                    </a:cubicBezTo>
                    <a:cubicBezTo>
                      <a:pt x="341" y="788"/>
                      <a:pt x="445" y="827"/>
                      <a:pt x="547" y="827"/>
                    </a:cubicBezTo>
                    <a:cubicBezTo>
                      <a:pt x="757" y="827"/>
                      <a:pt x="961" y="665"/>
                      <a:pt x="961" y="417"/>
                    </a:cubicBezTo>
                    <a:cubicBezTo>
                      <a:pt x="961" y="191"/>
                      <a:pt x="783" y="12"/>
                      <a:pt x="55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1" name="Google Shape;1691;p2"/>
              <p:cNvSpPr/>
              <p:nvPr/>
            </p:nvSpPr>
            <p:spPr>
              <a:xfrm>
                <a:off x="6252925" y="3854475"/>
                <a:ext cx="240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28" extrusionOk="0">
                    <a:moveTo>
                      <a:pt x="557" y="0"/>
                    </a:moveTo>
                    <a:lnTo>
                      <a:pt x="545" y="12"/>
                    </a:lnTo>
                    <a:cubicBezTo>
                      <a:pt x="541" y="12"/>
                      <a:pt x="536" y="12"/>
                      <a:pt x="531" y="12"/>
                    </a:cubicBezTo>
                    <a:cubicBezTo>
                      <a:pt x="183" y="12"/>
                      <a:pt x="1" y="444"/>
                      <a:pt x="248" y="703"/>
                    </a:cubicBezTo>
                    <a:cubicBezTo>
                      <a:pt x="334" y="789"/>
                      <a:pt x="440" y="828"/>
                      <a:pt x="543" y="828"/>
                    </a:cubicBezTo>
                    <a:cubicBezTo>
                      <a:pt x="753" y="828"/>
                      <a:pt x="954" y="668"/>
                      <a:pt x="962" y="429"/>
                    </a:cubicBezTo>
                    <a:cubicBezTo>
                      <a:pt x="962" y="191"/>
                      <a:pt x="783" y="12"/>
                      <a:pt x="55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2" name="Google Shape;1692;p2"/>
              <p:cNvSpPr/>
              <p:nvPr/>
            </p:nvSpPr>
            <p:spPr>
              <a:xfrm>
                <a:off x="6282100" y="3885375"/>
                <a:ext cx="279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1117" h="825" extrusionOk="0">
                    <a:moveTo>
                      <a:pt x="571" y="1"/>
                    </a:moveTo>
                    <a:cubicBezTo>
                      <a:pt x="65" y="1"/>
                      <a:pt x="1" y="778"/>
                      <a:pt x="533" y="824"/>
                    </a:cubicBezTo>
                    <a:lnTo>
                      <a:pt x="617" y="824"/>
                    </a:lnTo>
                    <a:cubicBezTo>
                      <a:pt x="1117" y="777"/>
                      <a:pt x="1117" y="50"/>
                      <a:pt x="617" y="3"/>
                    </a:cubicBezTo>
                    <a:cubicBezTo>
                      <a:pt x="601" y="1"/>
                      <a:pt x="586" y="1"/>
                      <a:pt x="57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3" name="Google Shape;1693;p2"/>
              <p:cNvSpPr/>
              <p:nvPr/>
            </p:nvSpPr>
            <p:spPr>
              <a:xfrm>
                <a:off x="6252925" y="3916075"/>
                <a:ext cx="240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28" extrusionOk="0">
                    <a:moveTo>
                      <a:pt x="557" y="1"/>
                    </a:moveTo>
                    <a:lnTo>
                      <a:pt x="545" y="13"/>
                    </a:lnTo>
                    <a:cubicBezTo>
                      <a:pt x="541" y="13"/>
                      <a:pt x="536" y="13"/>
                      <a:pt x="531" y="13"/>
                    </a:cubicBezTo>
                    <a:cubicBezTo>
                      <a:pt x="183" y="13"/>
                      <a:pt x="1" y="445"/>
                      <a:pt x="248" y="703"/>
                    </a:cubicBezTo>
                    <a:cubicBezTo>
                      <a:pt x="333" y="789"/>
                      <a:pt x="439" y="828"/>
                      <a:pt x="541" y="828"/>
                    </a:cubicBezTo>
                    <a:cubicBezTo>
                      <a:pt x="752" y="828"/>
                      <a:pt x="954" y="666"/>
                      <a:pt x="962" y="418"/>
                    </a:cubicBezTo>
                    <a:cubicBezTo>
                      <a:pt x="962" y="191"/>
                      <a:pt x="783" y="1"/>
                      <a:pt x="55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4" name="Google Shape;1694;p2"/>
              <p:cNvSpPr/>
              <p:nvPr/>
            </p:nvSpPr>
            <p:spPr>
              <a:xfrm>
                <a:off x="6283500" y="3946450"/>
                <a:ext cx="24450" cy="21000"/>
              </a:xfrm>
              <a:custGeom>
                <a:avLst/>
                <a:gdLst/>
                <a:ahLst/>
                <a:cxnLst/>
                <a:rect l="l" t="t" r="r" b="b"/>
                <a:pathLst>
                  <a:path w="978" h="840" extrusionOk="0">
                    <a:moveTo>
                      <a:pt x="561" y="0"/>
                    </a:moveTo>
                    <a:lnTo>
                      <a:pt x="561" y="24"/>
                    </a:lnTo>
                    <a:cubicBezTo>
                      <a:pt x="191" y="24"/>
                      <a:pt x="1" y="465"/>
                      <a:pt x="263" y="715"/>
                    </a:cubicBezTo>
                    <a:cubicBezTo>
                      <a:pt x="345" y="801"/>
                      <a:pt x="450" y="840"/>
                      <a:pt x="553" y="840"/>
                    </a:cubicBezTo>
                    <a:cubicBezTo>
                      <a:pt x="762" y="840"/>
                      <a:pt x="965" y="680"/>
                      <a:pt x="965" y="441"/>
                    </a:cubicBezTo>
                    <a:cubicBezTo>
                      <a:pt x="977" y="215"/>
                      <a:pt x="811" y="12"/>
                      <a:pt x="58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5" name="Google Shape;1695;p2"/>
              <p:cNvSpPr/>
              <p:nvPr/>
            </p:nvSpPr>
            <p:spPr>
              <a:xfrm>
                <a:off x="6252850" y="3977700"/>
                <a:ext cx="241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8" extrusionOk="0">
                    <a:moveTo>
                      <a:pt x="548" y="1"/>
                    </a:moveTo>
                    <a:cubicBezTo>
                      <a:pt x="191" y="1"/>
                      <a:pt x="1" y="441"/>
                      <a:pt x="251" y="703"/>
                    </a:cubicBezTo>
                    <a:cubicBezTo>
                      <a:pt x="336" y="789"/>
                      <a:pt x="442" y="827"/>
                      <a:pt x="544" y="827"/>
                    </a:cubicBezTo>
                    <a:cubicBezTo>
                      <a:pt x="755" y="827"/>
                      <a:pt x="957" y="665"/>
                      <a:pt x="965" y="417"/>
                    </a:cubicBezTo>
                    <a:cubicBezTo>
                      <a:pt x="965" y="191"/>
                      <a:pt x="786" y="1"/>
                      <a:pt x="5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6" name="Google Shape;1696;p2"/>
              <p:cNvSpPr/>
              <p:nvPr/>
            </p:nvSpPr>
            <p:spPr>
              <a:xfrm>
                <a:off x="6281775" y="4008225"/>
                <a:ext cx="279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1118" h="828" extrusionOk="0">
                    <a:moveTo>
                      <a:pt x="555" y="0"/>
                    </a:moveTo>
                    <a:cubicBezTo>
                      <a:pt x="52" y="0"/>
                      <a:pt x="0" y="805"/>
                      <a:pt x="546" y="827"/>
                    </a:cubicBezTo>
                    <a:lnTo>
                      <a:pt x="630" y="827"/>
                    </a:lnTo>
                    <a:cubicBezTo>
                      <a:pt x="1118" y="780"/>
                      <a:pt x="1118" y="65"/>
                      <a:pt x="630" y="6"/>
                    </a:cubicBezTo>
                    <a:cubicBezTo>
                      <a:pt x="604" y="2"/>
                      <a:pt x="579" y="0"/>
                      <a:pt x="55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7" name="Google Shape;1697;p2"/>
              <p:cNvSpPr/>
              <p:nvPr/>
            </p:nvSpPr>
            <p:spPr>
              <a:xfrm>
                <a:off x="6252850" y="4038725"/>
                <a:ext cx="24125" cy="210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40" extrusionOk="0">
                    <a:moveTo>
                      <a:pt x="560" y="0"/>
                    </a:moveTo>
                    <a:lnTo>
                      <a:pt x="548" y="12"/>
                    </a:lnTo>
                    <a:cubicBezTo>
                      <a:pt x="191" y="12"/>
                      <a:pt x="1" y="453"/>
                      <a:pt x="251" y="715"/>
                    </a:cubicBezTo>
                    <a:cubicBezTo>
                      <a:pt x="336" y="801"/>
                      <a:pt x="442" y="839"/>
                      <a:pt x="544" y="839"/>
                    </a:cubicBezTo>
                    <a:cubicBezTo>
                      <a:pt x="755" y="839"/>
                      <a:pt x="957" y="677"/>
                      <a:pt x="965" y="429"/>
                    </a:cubicBezTo>
                    <a:cubicBezTo>
                      <a:pt x="965" y="203"/>
                      <a:pt x="786" y="12"/>
                      <a:pt x="5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8" name="Google Shape;1698;p2"/>
              <p:cNvSpPr/>
              <p:nvPr/>
            </p:nvSpPr>
            <p:spPr>
              <a:xfrm>
                <a:off x="6283600" y="4069675"/>
                <a:ext cx="240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28" extrusionOk="0">
                    <a:moveTo>
                      <a:pt x="557" y="1"/>
                    </a:moveTo>
                    <a:lnTo>
                      <a:pt x="557" y="13"/>
                    </a:lnTo>
                    <a:cubicBezTo>
                      <a:pt x="552" y="12"/>
                      <a:pt x="547" y="12"/>
                      <a:pt x="542" y="12"/>
                    </a:cubicBezTo>
                    <a:cubicBezTo>
                      <a:pt x="182" y="12"/>
                      <a:pt x="0" y="445"/>
                      <a:pt x="259" y="703"/>
                    </a:cubicBezTo>
                    <a:cubicBezTo>
                      <a:pt x="341" y="789"/>
                      <a:pt x="444" y="828"/>
                      <a:pt x="546" y="828"/>
                    </a:cubicBezTo>
                    <a:cubicBezTo>
                      <a:pt x="753" y="828"/>
                      <a:pt x="953" y="669"/>
                      <a:pt x="961" y="429"/>
                    </a:cubicBezTo>
                    <a:cubicBezTo>
                      <a:pt x="961" y="191"/>
                      <a:pt x="783" y="13"/>
                      <a:pt x="55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9" name="Google Shape;1699;p2"/>
              <p:cNvSpPr/>
              <p:nvPr/>
            </p:nvSpPr>
            <p:spPr>
              <a:xfrm>
                <a:off x="6252850" y="4100325"/>
                <a:ext cx="24125" cy="210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40" extrusionOk="0">
                    <a:moveTo>
                      <a:pt x="548" y="1"/>
                    </a:moveTo>
                    <a:lnTo>
                      <a:pt x="548" y="13"/>
                    </a:lnTo>
                    <a:cubicBezTo>
                      <a:pt x="191" y="13"/>
                      <a:pt x="1" y="453"/>
                      <a:pt x="251" y="715"/>
                    </a:cubicBezTo>
                    <a:cubicBezTo>
                      <a:pt x="336" y="801"/>
                      <a:pt x="442" y="840"/>
                      <a:pt x="544" y="840"/>
                    </a:cubicBezTo>
                    <a:cubicBezTo>
                      <a:pt x="755" y="840"/>
                      <a:pt x="957" y="678"/>
                      <a:pt x="965" y="430"/>
                    </a:cubicBezTo>
                    <a:lnTo>
                      <a:pt x="965" y="418"/>
                    </a:lnTo>
                    <a:cubicBezTo>
                      <a:pt x="965" y="203"/>
                      <a:pt x="786" y="13"/>
                      <a:pt x="5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0" name="Google Shape;1700;p2"/>
              <p:cNvSpPr/>
              <p:nvPr/>
            </p:nvSpPr>
            <p:spPr>
              <a:xfrm>
                <a:off x="6283500" y="4131300"/>
                <a:ext cx="241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8" extrusionOk="0">
                    <a:moveTo>
                      <a:pt x="561" y="0"/>
                    </a:moveTo>
                    <a:cubicBezTo>
                      <a:pt x="191" y="0"/>
                      <a:pt x="1" y="441"/>
                      <a:pt x="251" y="703"/>
                    </a:cubicBezTo>
                    <a:cubicBezTo>
                      <a:pt x="337" y="789"/>
                      <a:pt x="443" y="827"/>
                      <a:pt x="547" y="827"/>
                    </a:cubicBezTo>
                    <a:cubicBezTo>
                      <a:pt x="761" y="827"/>
                      <a:pt x="965" y="665"/>
                      <a:pt x="965" y="417"/>
                    </a:cubicBezTo>
                    <a:cubicBezTo>
                      <a:pt x="965" y="191"/>
                      <a:pt x="787" y="12"/>
                      <a:pt x="56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1" name="Google Shape;1701;p2"/>
              <p:cNvSpPr/>
              <p:nvPr/>
            </p:nvSpPr>
            <p:spPr>
              <a:xfrm>
                <a:off x="6252925" y="4161950"/>
                <a:ext cx="240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28" extrusionOk="0">
                    <a:moveTo>
                      <a:pt x="557" y="1"/>
                    </a:moveTo>
                    <a:lnTo>
                      <a:pt x="545" y="12"/>
                    </a:lnTo>
                    <a:cubicBezTo>
                      <a:pt x="541" y="12"/>
                      <a:pt x="536" y="12"/>
                      <a:pt x="531" y="12"/>
                    </a:cubicBezTo>
                    <a:cubicBezTo>
                      <a:pt x="183" y="12"/>
                      <a:pt x="1" y="445"/>
                      <a:pt x="248" y="703"/>
                    </a:cubicBezTo>
                    <a:cubicBezTo>
                      <a:pt x="334" y="789"/>
                      <a:pt x="440" y="828"/>
                      <a:pt x="543" y="828"/>
                    </a:cubicBezTo>
                    <a:cubicBezTo>
                      <a:pt x="753" y="828"/>
                      <a:pt x="954" y="669"/>
                      <a:pt x="962" y="429"/>
                    </a:cubicBezTo>
                    <a:cubicBezTo>
                      <a:pt x="962" y="191"/>
                      <a:pt x="783" y="12"/>
                      <a:pt x="55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2" name="Google Shape;1702;p2"/>
              <p:cNvSpPr/>
              <p:nvPr/>
            </p:nvSpPr>
            <p:spPr>
              <a:xfrm>
                <a:off x="6282125" y="4192850"/>
                <a:ext cx="27900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1116" h="825" extrusionOk="0">
                    <a:moveTo>
                      <a:pt x="570" y="1"/>
                    </a:moveTo>
                    <a:cubicBezTo>
                      <a:pt x="64" y="1"/>
                      <a:pt x="0" y="766"/>
                      <a:pt x="532" y="824"/>
                    </a:cubicBezTo>
                    <a:lnTo>
                      <a:pt x="616" y="824"/>
                    </a:lnTo>
                    <a:cubicBezTo>
                      <a:pt x="1116" y="777"/>
                      <a:pt x="1116" y="39"/>
                      <a:pt x="616" y="3"/>
                    </a:cubicBezTo>
                    <a:cubicBezTo>
                      <a:pt x="600" y="1"/>
                      <a:pt x="585" y="1"/>
                      <a:pt x="5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3" name="Google Shape;1703;p2"/>
              <p:cNvSpPr/>
              <p:nvPr/>
            </p:nvSpPr>
            <p:spPr>
              <a:xfrm>
                <a:off x="6252850" y="4223575"/>
                <a:ext cx="24125" cy="2067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7" extrusionOk="0">
                    <a:moveTo>
                      <a:pt x="548" y="0"/>
                    </a:moveTo>
                    <a:cubicBezTo>
                      <a:pt x="191" y="0"/>
                      <a:pt x="1" y="441"/>
                      <a:pt x="251" y="703"/>
                    </a:cubicBezTo>
                    <a:cubicBezTo>
                      <a:pt x="336" y="788"/>
                      <a:pt x="442" y="827"/>
                      <a:pt x="544" y="827"/>
                    </a:cubicBezTo>
                    <a:cubicBezTo>
                      <a:pt x="755" y="827"/>
                      <a:pt x="957" y="665"/>
                      <a:pt x="965" y="417"/>
                    </a:cubicBezTo>
                    <a:cubicBezTo>
                      <a:pt x="965" y="191"/>
                      <a:pt x="786" y="0"/>
                      <a:pt x="5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4" name="Google Shape;1704;p2"/>
              <p:cNvSpPr/>
              <p:nvPr/>
            </p:nvSpPr>
            <p:spPr>
              <a:xfrm>
                <a:off x="6283600" y="4254525"/>
                <a:ext cx="24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16" extrusionOk="0">
                    <a:moveTo>
                      <a:pt x="542" y="0"/>
                    </a:moveTo>
                    <a:cubicBezTo>
                      <a:pt x="182" y="0"/>
                      <a:pt x="0" y="432"/>
                      <a:pt x="259" y="691"/>
                    </a:cubicBezTo>
                    <a:cubicBezTo>
                      <a:pt x="341" y="777"/>
                      <a:pt x="444" y="816"/>
                      <a:pt x="546" y="816"/>
                    </a:cubicBezTo>
                    <a:cubicBezTo>
                      <a:pt x="753" y="816"/>
                      <a:pt x="953" y="657"/>
                      <a:pt x="961" y="417"/>
                    </a:cubicBezTo>
                    <a:cubicBezTo>
                      <a:pt x="961" y="191"/>
                      <a:pt x="771" y="12"/>
                      <a:pt x="557" y="12"/>
                    </a:cubicBezTo>
                    <a:lnTo>
                      <a:pt x="557" y="0"/>
                    </a:lnTo>
                    <a:cubicBezTo>
                      <a:pt x="552" y="0"/>
                      <a:pt x="547" y="0"/>
                      <a:pt x="54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5" name="Google Shape;1705;p2"/>
              <p:cNvSpPr/>
              <p:nvPr/>
            </p:nvSpPr>
            <p:spPr>
              <a:xfrm>
                <a:off x="6252850" y="4285175"/>
                <a:ext cx="24125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0" extrusionOk="0">
                    <a:moveTo>
                      <a:pt x="548" y="1"/>
                    </a:moveTo>
                    <a:cubicBezTo>
                      <a:pt x="191" y="1"/>
                      <a:pt x="1" y="441"/>
                      <a:pt x="251" y="703"/>
                    </a:cubicBezTo>
                    <a:cubicBezTo>
                      <a:pt x="335" y="784"/>
                      <a:pt x="438" y="820"/>
                      <a:pt x="539" y="820"/>
                    </a:cubicBezTo>
                    <a:cubicBezTo>
                      <a:pt x="752" y="820"/>
                      <a:pt x="957" y="660"/>
                      <a:pt x="965" y="417"/>
                    </a:cubicBezTo>
                    <a:cubicBezTo>
                      <a:pt x="965" y="191"/>
                      <a:pt x="786" y="1"/>
                      <a:pt x="5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6" name="Google Shape;1706;p2"/>
              <p:cNvSpPr/>
              <p:nvPr/>
            </p:nvSpPr>
            <p:spPr>
              <a:xfrm>
                <a:off x="6283500" y="4315550"/>
                <a:ext cx="24150" cy="2097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39" extrusionOk="0">
                    <a:moveTo>
                      <a:pt x="561" y="0"/>
                    </a:moveTo>
                    <a:lnTo>
                      <a:pt x="561" y="12"/>
                    </a:lnTo>
                    <a:cubicBezTo>
                      <a:pt x="191" y="12"/>
                      <a:pt x="1" y="453"/>
                      <a:pt x="263" y="715"/>
                    </a:cubicBezTo>
                    <a:cubicBezTo>
                      <a:pt x="345" y="800"/>
                      <a:pt x="449" y="839"/>
                      <a:pt x="551" y="839"/>
                    </a:cubicBezTo>
                    <a:cubicBezTo>
                      <a:pt x="761" y="839"/>
                      <a:pt x="965" y="677"/>
                      <a:pt x="965" y="429"/>
                    </a:cubicBezTo>
                    <a:cubicBezTo>
                      <a:pt x="965" y="203"/>
                      <a:pt x="787" y="12"/>
                      <a:pt x="56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7" name="Google Shape;1707;p2"/>
              <p:cNvSpPr/>
              <p:nvPr/>
            </p:nvSpPr>
            <p:spPr>
              <a:xfrm>
                <a:off x="6252850" y="4346500"/>
                <a:ext cx="241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8" extrusionOk="0">
                    <a:moveTo>
                      <a:pt x="548" y="0"/>
                    </a:moveTo>
                    <a:cubicBezTo>
                      <a:pt x="191" y="0"/>
                      <a:pt x="1" y="441"/>
                      <a:pt x="251" y="703"/>
                    </a:cubicBezTo>
                    <a:cubicBezTo>
                      <a:pt x="336" y="789"/>
                      <a:pt x="442" y="827"/>
                      <a:pt x="544" y="827"/>
                    </a:cubicBezTo>
                    <a:cubicBezTo>
                      <a:pt x="755" y="827"/>
                      <a:pt x="957" y="665"/>
                      <a:pt x="965" y="417"/>
                    </a:cubicBezTo>
                    <a:cubicBezTo>
                      <a:pt x="965" y="191"/>
                      <a:pt x="786" y="0"/>
                      <a:pt x="5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8" name="Google Shape;1708;p2"/>
              <p:cNvSpPr/>
              <p:nvPr/>
            </p:nvSpPr>
            <p:spPr>
              <a:xfrm>
                <a:off x="6283600" y="4377150"/>
                <a:ext cx="240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28" extrusionOk="0">
                    <a:moveTo>
                      <a:pt x="557" y="1"/>
                    </a:moveTo>
                    <a:lnTo>
                      <a:pt x="557" y="13"/>
                    </a:lnTo>
                    <a:cubicBezTo>
                      <a:pt x="552" y="12"/>
                      <a:pt x="547" y="12"/>
                      <a:pt x="542" y="12"/>
                    </a:cubicBezTo>
                    <a:cubicBezTo>
                      <a:pt x="182" y="12"/>
                      <a:pt x="0" y="445"/>
                      <a:pt x="259" y="703"/>
                    </a:cubicBezTo>
                    <a:cubicBezTo>
                      <a:pt x="341" y="789"/>
                      <a:pt x="445" y="828"/>
                      <a:pt x="547" y="828"/>
                    </a:cubicBezTo>
                    <a:cubicBezTo>
                      <a:pt x="757" y="828"/>
                      <a:pt x="961" y="666"/>
                      <a:pt x="961" y="417"/>
                    </a:cubicBezTo>
                    <a:cubicBezTo>
                      <a:pt x="961" y="191"/>
                      <a:pt x="783" y="1"/>
                      <a:pt x="55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9" name="Google Shape;1709;p2"/>
              <p:cNvSpPr/>
              <p:nvPr/>
            </p:nvSpPr>
            <p:spPr>
              <a:xfrm>
                <a:off x="6252850" y="4408100"/>
                <a:ext cx="24125" cy="2047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19" extrusionOk="0">
                    <a:moveTo>
                      <a:pt x="548" y="1"/>
                    </a:moveTo>
                    <a:cubicBezTo>
                      <a:pt x="191" y="1"/>
                      <a:pt x="1" y="430"/>
                      <a:pt x="251" y="692"/>
                    </a:cubicBezTo>
                    <a:cubicBezTo>
                      <a:pt x="338" y="779"/>
                      <a:pt x="446" y="819"/>
                      <a:pt x="551" y="819"/>
                    </a:cubicBezTo>
                    <a:cubicBezTo>
                      <a:pt x="760" y="819"/>
                      <a:pt x="957" y="663"/>
                      <a:pt x="965" y="418"/>
                    </a:cubicBezTo>
                    <a:cubicBezTo>
                      <a:pt x="965" y="191"/>
                      <a:pt x="786" y="1"/>
                      <a:pt x="5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0" name="Google Shape;1710;p2"/>
              <p:cNvSpPr/>
              <p:nvPr/>
            </p:nvSpPr>
            <p:spPr>
              <a:xfrm>
                <a:off x="6283500" y="4438775"/>
                <a:ext cx="241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8" extrusionOk="0">
                    <a:moveTo>
                      <a:pt x="561" y="0"/>
                    </a:moveTo>
                    <a:cubicBezTo>
                      <a:pt x="191" y="0"/>
                      <a:pt x="1" y="441"/>
                      <a:pt x="263" y="703"/>
                    </a:cubicBezTo>
                    <a:cubicBezTo>
                      <a:pt x="345" y="789"/>
                      <a:pt x="449" y="827"/>
                      <a:pt x="551" y="827"/>
                    </a:cubicBezTo>
                    <a:cubicBezTo>
                      <a:pt x="761" y="827"/>
                      <a:pt x="965" y="665"/>
                      <a:pt x="965" y="417"/>
                    </a:cubicBezTo>
                    <a:cubicBezTo>
                      <a:pt x="965" y="191"/>
                      <a:pt x="787" y="0"/>
                      <a:pt x="56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1" name="Google Shape;1711;p2"/>
              <p:cNvSpPr/>
              <p:nvPr/>
            </p:nvSpPr>
            <p:spPr>
              <a:xfrm>
                <a:off x="6252925" y="4469425"/>
                <a:ext cx="240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28" extrusionOk="0">
                    <a:moveTo>
                      <a:pt x="545" y="1"/>
                    </a:moveTo>
                    <a:lnTo>
                      <a:pt x="545" y="13"/>
                    </a:lnTo>
                    <a:cubicBezTo>
                      <a:pt x="541" y="12"/>
                      <a:pt x="536" y="12"/>
                      <a:pt x="531" y="12"/>
                    </a:cubicBezTo>
                    <a:cubicBezTo>
                      <a:pt x="183" y="12"/>
                      <a:pt x="1" y="445"/>
                      <a:pt x="248" y="703"/>
                    </a:cubicBezTo>
                    <a:cubicBezTo>
                      <a:pt x="333" y="789"/>
                      <a:pt x="439" y="828"/>
                      <a:pt x="541" y="828"/>
                    </a:cubicBezTo>
                    <a:cubicBezTo>
                      <a:pt x="752" y="828"/>
                      <a:pt x="954" y="665"/>
                      <a:pt x="962" y="417"/>
                    </a:cubicBezTo>
                    <a:cubicBezTo>
                      <a:pt x="962" y="203"/>
                      <a:pt x="783" y="13"/>
                      <a:pt x="55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2" name="Google Shape;1712;p2"/>
              <p:cNvSpPr/>
              <p:nvPr/>
            </p:nvSpPr>
            <p:spPr>
              <a:xfrm>
                <a:off x="6281775" y="4500250"/>
                <a:ext cx="279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1118" h="828" extrusionOk="0">
                    <a:moveTo>
                      <a:pt x="555" y="0"/>
                    </a:moveTo>
                    <a:cubicBezTo>
                      <a:pt x="52" y="0"/>
                      <a:pt x="0" y="805"/>
                      <a:pt x="546" y="827"/>
                    </a:cubicBezTo>
                    <a:lnTo>
                      <a:pt x="630" y="827"/>
                    </a:lnTo>
                    <a:cubicBezTo>
                      <a:pt x="1118" y="768"/>
                      <a:pt x="1118" y="54"/>
                      <a:pt x="630" y="6"/>
                    </a:cubicBezTo>
                    <a:cubicBezTo>
                      <a:pt x="604" y="2"/>
                      <a:pt x="579" y="0"/>
                      <a:pt x="55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3" name="Google Shape;1713;p2"/>
              <p:cNvSpPr/>
              <p:nvPr/>
            </p:nvSpPr>
            <p:spPr>
              <a:xfrm>
                <a:off x="6259400" y="4530750"/>
                <a:ext cx="17300" cy="8950"/>
              </a:xfrm>
              <a:custGeom>
                <a:avLst/>
                <a:gdLst/>
                <a:ahLst/>
                <a:cxnLst/>
                <a:rect l="l" t="t" r="r" b="b"/>
                <a:pathLst>
                  <a:path w="692" h="358" extrusionOk="0">
                    <a:moveTo>
                      <a:pt x="286" y="0"/>
                    </a:moveTo>
                    <a:lnTo>
                      <a:pt x="286" y="12"/>
                    </a:lnTo>
                    <a:cubicBezTo>
                      <a:pt x="179" y="12"/>
                      <a:pt x="84" y="60"/>
                      <a:pt x="1" y="131"/>
                    </a:cubicBezTo>
                    <a:lnTo>
                      <a:pt x="691" y="358"/>
                    </a:lnTo>
                    <a:cubicBezTo>
                      <a:pt x="667" y="155"/>
                      <a:pt x="489" y="0"/>
                      <a:pt x="28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4" name="Google Shape;1714;p2"/>
              <p:cNvSpPr/>
              <p:nvPr/>
            </p:nvSpPr>
            <p:spPr>
              <a:xfrm>
                <a:off x="6222200" y="3270175"/>
                <a:ext cx="241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5" extrusionOk="0">
                    <a:moveTo>
                      <a:pt x="548" y="0"/>
                    </a:moveTo>
                    <a:cubicBezTo>
                      <a:pt x="179" y="0"/>
                      <a:pt x="0" y="441"/>
                      <a:pt x="262" y="703"/>
                    </a:cubicBezTo>
                    <a:cubicBezTo>
                      <a:pt x="343" y="787"/>
                      <a:pt x="444" y="825"/>
                      <a:pt x="545" y="825"/>
                    </a:cubicBezTo>
                    <a:cubicBezTo>
                      <a:pt x="757" y="825"/>
                      <a:pt x="965" y="659"/>
                      <a:pt x="965" y="417"/>
                    </a:cubicBezTo>
                    <a:cubicBezTo>
                      <a:pt x="965" y="191"/>
                      <a:pt x="786" y="0"/>
                      <a:pt x="5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5" name="Google Shape;1715;p2"/>
              <p:cNvSpPr/>
              <p:nvPr/>
            </p:nvSpPr>
            <p:spPr>
              <a:xfrm>
                <a:off x="6192125" y="3301125"/>
                <a:ext cx="28000" cy="20275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811" extrusionOk="0">
                    <a:moveTo>
                      <a:pt x="525" y="1"/>
                    </a:moveTo>
                    <a:cubicBezTo>
                      <a:pt x="1" y="48"/>
                      <a:pt x="36" y="810"/>
                      <a:pt x="560" y="810"/>
                    </a:cubicBezTo>
                    <a:cubicBezTo>
                      <a:pt x="1072" y="810"/>
                      <a:pt x="1120" y="48"/>
                      <a:pt x="59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6" name="Google Shape;1716;p2"/>
              <p:cNvSpPr/>
              <p:nvPr/>
            </p:nvSpPr>
            <p:spPr>
              <a:xfrm>
                <a:off x="6222200" y="3331800"/>
                <a:ext cx="24125" cy="2047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19" extrusionOk="0">
                    <a:moveTo>
                      <a:pt x="548" y="0"/>
                    </a:moveTo>
                    <a:cubicBezTo>
                      <a:pt x="179" y="0"/>
                      <a:pt x="0" y="441"/>
                      <a:pt x="262" y="703"/>
                    </a:cubicBezTo>
                    <a:cubicBezTo>
                      <a:pt x="342" y="783"/>
                      <a:pt x="443" y="819"/>
                      <a:pt x="543" y="819"/>
                    </a:cubicBezTo>
                    <a:cubicBezTo>
                      <a:pt x="756" y="819"/>
                      <a:pt x="965" y="656"/>
                      <a:pt x="965" y="405"/>
                    </a:cubicBezTo>
                    <a:cubicBezTo>
                      <a:pt x="953" y="179"/>
                      <a:pt x="774" y="0"/>
                      <a:pt x="54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7" name="Google Shape;1717;p2"/>
              <p:cNvSpPr/>
              <p:nvPr/>
            </p:nvSpPr>
            <p:spPr>
              <a:xfrm>
                <a:off x="6191250" y="3362450"/>
                <a:ext cx="241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5" extrusionOk="0">
                    <a:moveTo>
                      <a:pt x="560" y="0"/>
                    </a:moveTo>
                    <a:cubicBezTo>
                      <a:pt x="191" y="0"/>
                      <a:pt x="0" y="441"/>
                      <a:pt x="262" y="703"/>
                    </a:cubicBezTo>
                    <a:cubicBezTo>
                      <a:pt x="346" y="787"/>
                      <a:pt x="449" y="825"/>
                      <a:pt x="550" y="825"/>
                    </a:cubicBezTo>
                    <a:cubicBezTo>
                      <a:pt x="762" y="825"/>
                      <a:pt x="964" y="659"/>
                      <a:pt x="964" y="417"/>
                    </a:cubicBezTo>
                    <a:cubicBezTo>
                      <a:pt x="964" y="179"/>
                      <a:pt x="786" y="0"/>
                      <a:pt x="5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8" name="Google Shape;1718;p2"/>
              <p:cNvSpPr/>
              <p:nvPr/>
            </p:nvSpPr>
            <p:spPr>
              <a:xfrm>
                <a:off x="6222200" y="3393100"/>
                <a:ext cx="24125" cy="2065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6" extrusionOk="0">
                    <a:moveTo>
                      <a:pt x="548" y="1"/>
                    </a:moveTo>
                    <a:cubicBezTo>
                      <a:pt x="179" y="1"/>
                      <a:pt x="0" y="441"/>
                      <a:pt x="262" y="703"/>
                    </a:cubicBezTo>
                    <a:cubicBezTo>
                      <a:pt x="343" y="788"/>
                      <a:pt x="444" y="825"/>
                      <a:pt x="545" y="825"/>
                    </a:cubicBezTo>
                    <a:cubicBezTo>
                      <a:pt x="757" y="825"/>
                      <a:pt x="965" y="660"/>
                      <a:pt x="965" y="417"/>
                    </a:cubicBezTo>
                    <a:cubicBezTo>
                      <a:pt x="965" y="191"/>
                      <a:pt x="774" y="1"/>
                      <a:pt x="54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9" name="Google Shape;1719;p2"/>
              <p:cNvSpPr/>
              <p:nvPr/>
            </p:nvSpPr>
            <p:spPr>
              <a:xfrm>
                <a:off x="6191250" y="3424350"/>
                <a:ext cx="24125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0" extrusionOk="0">
                    <a:moveTo>
                      <a:pt x="560" y="1"/>
                    </a:moveTo>
                    <a:cubicBezTo>
                      <a:pt x="191" y="1"/>
                      <a:pt x="0" y="441"/>
                      <a:pt x="262" y="703"/>
                    </a:cubicBezTo>
                    <a:cubicBezTo>
                      <a:pt x="346" y="783"/>
                      <a:pt x="448" y="820"/>
                      <a:pt x="548" y="820"/>
                    </a:cubicBezTo>
                    <a:cubicBezTo>
                      <a:pt x="761" y="820"/>
                      <a:pt x="964" y="657"/>
                      <a:pt x="964" y="406"/>
                    </a:cubicBezTo>
                    <a:cubicBezTo>
                      <a:pt x="964" y="180"/>
                      <a:pt x="786" y="1"/>
                      <a:pt x="5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0" name="Google Shape;1720;p2"/>
              <p:cNvSpPr/>
              <p:nvPr/>
            </p:nvSpPr>
            <p:spPr>
              <a:xfrm>
                <a:off x="6222800" y="3455025"/>
                <a:ext cx="2800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822" extrusionOk="0">
                    <a:moveTo>
                      <a:pt x="524" y="0"/>
                    </a:moveTo>
                    <a:cubicBezTo>
                      <a:pt x="0" y="48"/>
                      <a:pt x="48" y="822"/>
                      <a:pt x="560" y="822"/>
                    </a:cubicBezTo>
                    <a:cubicBezTo>
                      <a:pt x="1084" y="822"/>
                      <a:pt x="1119" y="48"/>
                      <a:pt x="5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1" name="Google Shape;1721;p2"/>
              <p:cNvSpPr/>
              <p:nvPr/>
            </p:nvSpPr>
            <p:spPr>
              <a:xfrm>
                <a:off x="6192125" y="3485675"/>
                <a:ext cx="28000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823" extrusionOk="0">
                    <a:moveTo>
                      <a:pt x="525" y="1"/>
                    </a:moveTo>
                    <a:cubicBezTo>
                      <a:pt x="1" y="48"/>
                      <a:pt x="36" y="822"/>
                      <a:pt x="560" y="822"/>
                    </a:cubicBezTo>
                    <a:cubicBezTo>
                      <a:pt x="1072" y="822"/>
                      <a:pt x="1120" y="48"/>
                      <a:pt x="59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2" name="Google Shape;1722;p2"/>
              <p:cNvSpPr/>
              <p:nvPr/>
            </p:nvSpPr>
            <p:spPr>
              <a:xfrm>
                <a:off x="6222200" y="3516325"/>
                <a:ext cx="24125" cy="208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32" extrusionOk="0">
                    <a:moveTo>
                      <a:pt x="548" y="1"/>
                    </a:moveTo>
                    <a:lnTo>
                      <a:pt x="548" y="13"/>
                    </a:lnTo>
                    <a:cubicBezTo>
                      <a:pt x="179" y="13"/>
                      <a:pt x="0" y="453"/>
                      <a:pt x="262" y="715"/>
                    </a:cubicBezTo>
                    <a:cubicBezTo>
                      <a:pt x="342" y="795"/>
                      <a:pt x="443" y="831"/>
                      <a:pt x="543" y="831"/>
                    </a:cubicBezTo>
                    <a:cubicBezTo>
                      <a:pt x="756" y="831"/>
                      <a:pt x="965" y="669"/>
                      <a:pt x="965" y="418"/>
                    </a:cubicBezTo>
                    <a:cubicBezTo>
                      <a:pt x="965" y="191"/>
                      <a:pt x="786" y="1"/>
                      <a:pt x="57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3" name="Google Shape;1723;p2"/>
              <p:cNvSpPr/>
              <p:nvPr/>
            </p:nvSpPr>
            <p:spPr>
              <a:xfrm>
                <a:off x="6198300" y="3545825"/>
                <a:ext cx="21725" cy="15225"/>
              </a:xfrm>
              <a:custGeom>
                <a:avLst/>
                <a:gdLst/>
                <a:ahLst/>
                <a:cxnLst/>
                <a:rect l="l" t="t" r="r" b="b"/>
                <a:pathLst>
                  <a:path w="869" h="609" extrusionOk="0">
                    <a:moveTo>
                      <a:pt x="451" y="0"/>
                    </a:moveTo>
                    <a:cubicBezTo>
                      <a:pt x="400" y="0"/>
                      <a:pt x="346" y="14"/>
                      <a:pt x="290" y="47"/>
                    </a:cubicBezTo>
                    <a:lnTo>
                      <a:pt x="278" y="47"/>
                    </a:lnTo>
                    <a:lnTo>
                      <a:pt x="278" y="59"/>
                    </a:lnTo>
                    <a:cubicBezTo>
                      <a:pt x="0" y="247"/>
                      <a:pt x="184" y="608"/>
                      <a:pt x="439" y="608"/>
                    </a:cubicBezTo>
                    <a:cubicBezTo>
                      <a:pt x="490" y="608"/>
                      <a:pt x="545" y="593"/>
                      <a:pt x="599" y="559"/>
                    </a:cubicBezTo>
                    <a:cubicBezTo>
                      <a:pt x="868" y="380"/>
                      <a:pt x="712" y="0"/>
                      <a:pt x="45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4" name="Google Shape;1724;p2"/>
              <p:cNvSpPr/>
              <p:nvPr/>
            </p:nvSpPr>
            <p:spPr>
              <a:xfrm>
                <a:off x="6222200" y="3577650"/>
                <a:ext cx="24125" cy="209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37" extrusionOk="0">
                    <a:moveTo>
                      <a:pt x="548" y="1"/>
                    </a:moveTo>
                    <a:lnTo>
                      <a:pt x="548" y="13"/>
                    </a:lnTo>
                    <a:cubicBezTo>
                      <a:pt x="179" y="13"/>
                      <a:pt x="0" y="453"/>
                      <a:pt x="262" y="715"/>
                    </a:cubicBezTo>
                    <a:cubicBezTo>
                      <a:pt x="343" y="799"/>
                      <a:pt x="444" y="837"/>
                      <a:pt x="545" y="837"/>
                    </a:cubicBezTo>
                    <a:cubicBezTo>
                      <a:pt x="757" y="837"/>
                      <a:pt x="965" y="671"/>
                      <a:pt x="965" y="429"/>
                    </a:cubicBezTo>
                    <a:cubicBezTo>
                      <a:pt x="965" y="203"/>
                      <a:pt x="786" y="13"/>
                      <a:pt x="57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5" name="Google Shape;1725;p2"/>
              <p:cNvSpPr/>
              <p:nvPr/>
            </p:nvSpPr>
            <p:spPr>
              <a:xfrm>
                <a:off x="6192125" y="3608675"/>
                <a:ext cx="28000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820" extrusionOk="0">
                    <a:moveTo>
                      <a:pt x="560" y="1"/>
                    </a:moveTo>
                    <a:cubicBezTo>
                      <a:pt x="548" y="1"/>
                      <a:pt x="537" y="4"/>
                      <a:pt x="525" y="10"/>
                    </a:cubicBezTo>
                    <a:cubicBezTo>
                      <a:pt x="1" y="57"/>
                      <a:pt x="36" y="819"/>
                      <a:pt x="560" y="819"/>
                    </a:cubicBezTo>
                    <a:cubicBezTo>
                      <a:pt x="1072" y="819"/>
                      <a:pt x="1120" y="57"/>
                      <a:pt x="596" y="10"/>
                    </a:cubicBezTo>
                    <a:cubicBezTo>
                      <a:pt x="584" y="4"/>
                      <a:pt x="572" y="1"/>
                      <a:pt x="5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6" name="Google Shape;1726;p2"/>
              <p:cNvSpPr/>
              <p:nvPr/>
            </p:nvSpPr>
            <p:spPr>
              <a:xfrm>
                <a:off x="6222800" y="3639575"/>
                <a:ext cx="2800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822" extrusionOk="0">
                    <a:moveTo>
                      <a:pt x="524" y="0"/>
                    </a:moveTo>
                    <a:cubicBezTo>
                      <a:pt x="0" y="48"/>
                      <a:pt x="48" y="822"/>
                      <a:pt x="560" y="822"/>
                    </a:cubicBezTo>
                    <a:cubicBezTo>
                      <a:pt x="1084" y="822"/>
                      <a:pt x="1119" y="48"/>
                      <a:pt x="5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7" name="Google Shape;1727;p2"/>
              <p:cNvSpPr/>
              <p:nvPr/>
            </p:nvSpPr>
            <p:spPr>
              <a:xfrm>
                <a:off x="6191250" y="3669925"/>
                <a:ext cx="24425" cy="21000"/>
              </a:xfrm>
              <a:custGeom>
                <a:avLst/>
                <a:gdLst/>
                <a:ahLst/>
                <a:cxnLst/>
                <a:rect l="l" t="t" r="r" b="b"/>
                <a:pathLst>
                  <a:path w="977" h="840" extrusionOk="0">
                    <a:moveTo>
                      <a:pt x="560" y="1"/>
                    </a:moveTo>
                    <a:lnTo>
                      <a:pt x="560" y="12"/>
                    </a:lnTo>
                    <a:cubicBezTo>
                      <a:pt x="191" y="12"/>
                      <a:pt x="0" y="453"/>
                      <a:pt x="262" y="715"/>
                    </a:cubicBezTo>
                    <a:cubicBezTo>
                      <a:pt x="348" y="801"/>
                      <a:pt x="453" y="839"/>
                      <a:pt x="555" y="839"/>
                    </a:cubicBezTo>
                    <a:cubicBezTo>
                      <a:pt x="765" y="839"/>
                      <a:pt x="964" y="677"/>
                      <a:pt x="964" y="429"/>
                    </a:cubicBezTo>
                    <a:cubicBezTo>
                      <a:pt x="976" y="203"/>
                      <a:pt x="798" y="12"/>
                      <a:pt x="57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8" name="Google Shape;1728;p2"/>
              <p:cNvSpPr/>
              <p:nvPr/>
            </p:nvSpPr>
            <p:spPr>
              <a:xfrm>
                <a:off x="6222200" y="3700875"/>
                <a:ext cx="24125" cy="2065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6" extrusionOk="0">
                    <a:moveTo>
                      <a:pt x="548" y="1"/>
                    </a:moveTo>
                    <a:cubicBezTo>
                      <a:pt x="179" y="1"/>
                      <a:pt x="0" y="441"/>
                      <a:pt x="262" y="703"/>
                    </a:cubicBezTo>
                    <a:cubicBezTo>
                      <a:pt x="343" y="788"/>
                      <a:pt x="444" y="825"/>
                      <a:pt x="545" y="825"/>
                    </a:cubicBezTo>
                    <a:cubicBezTo>
                      <a:pt x="757" y="825"/>
                      <a:pt x="965" y="660"/>
                      <a:pt x="965" y="418"/>
                    </a:cubicBezTo>
                    <a:cubicBezTo>
                      <a:pt x="965" y="191"/>
                      <a:pt x="786" y="1"/>
                      <a:pt x="57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9" name="Google Shape;1729;p2"/>
              <p:cNvSpPr/>
              <p:nvPr/>
            </p:nvSpPr>
            <p:spPr>
              <a:xfrm>
                <a:off x="6198300" y="3730350"/>
                <a:ext cx="21725" cy="14950"/>
              </a:xfrm>
              <a:custGeom>
                <a:avLst/>
                <a:gdLst/>
                <a:ahLst/>
                <a:cxnLst/>
                <a:rect l="l" t="t" r="r" b="b"/>
                <a:pathLst>
                  <a:path w="869" h="598" extrusionOk="0">
                    <a:moveTo>
                      <a:pt x="451" y="1"/>
                    </a:moveTo>
                    <a:cubicBezTo>
                      <a:pt x="400" y="1"/>
                      <a:pt x="346" y="15"/>
                      <a:pt x="290" y="48"/>
                    </a:cubicBezTo>
                    <a:lnTo>
                      <a:pt x="278" y="48"/>
                    </a:lnTo>
                    <a:lnTo>
                      <a:pt x="278" y="60"/>
                    </a:lnTo>
                    <a:cubicBezTo>
                      <a:pt x="1" y="238"/>
                      <a:pt x="184" y="597"/>
                      <a:pt x="438" y="597"/>
                    </a:cubicBezTo>
                    <a:cubicBezTo>
                      <a:pt x="490" y="597"/>
                      <a:pt x="545" y="582"/>
                      <a:pt x="599" y="548"/>
                    </a:cubicBezTo>
                    <a:cubicBezTo>
                      <a:pt x="868" y="379"/>
                      <a:pt x="712" y="1"/>
                      <a:pt x="45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0" name="Google Shape;1730;p2"/>
              <p:cNvSpPr/>
              <p:nvPr/>
            </p:nvSpPr>
            <p:spPr>
              <a:xfrm>
                <a:off x="6222200" y="3762200"/>
                <a:ext cx="24125" cy="2077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31" extrusionOk="0">
                    <a:moveTo>
                      <a:pt x="548" y="0"/>
                    </a:moveTo>
                    <a:lnTo>
                      <a:pt x="548" y="12"/>
                    </a:lnTo>
                    <a:cubicBezTo>
                      <a:pt x="179" y="12"/>
                      <a:pt x="0" y="453"/>
                      <a:pt x="262" y="715"/>
                    </a:cubicBezTo>
                    <a:cubicBezTo>
                      <a:pt x="342" y="795"/>
                      <a:pt x="443" y="831"/>
                      <a:pt x="543" y="831"/>
                    </a:cubicBezTo>
                    <a:cubicBezTo>
                      <a:pt x="756" y="831"/>
                      <a:pt x="965" y="668"/>
                      <a:pt x="965" y="417"/>
                    </a:cubicBezTo>
                    <a:cubicBezTo>
                      <a:pt x="965" y="191"/>
                      <a:pt x="786" y="0"/>
                      <a:pt x="57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1" name="Google Shape;1731;p2"/>
              <p:cNvSpPr/>
              <p:nvPr/>
            </p:nvSpPr>
            <p:spPr>
              <a:xfrm>
                <a:off x="6192125" y="3793150"/>
                <a:ext cx="28000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823" extrusionOk="0">
                    <a:moveTo>
                      <a:pt x="525" y="1"/>
                    </a:moveTo>
                    <a:cubicBezTo>
                      <a:pt x="1" y="48"/>
                      <a:pt x="36" y="822"/>
                      <a:pt x="560" y="822"/>
                    </a:cubicBezTo>
                    <a:cubicBezTo>
                      <a:pt x="1072" y="822"/>
                      <a:pt x="1120" y="48"/>
                      <a:pt x="59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2" name="Google Shape;1732;p2"/>
              <p:cNvSpPr/>
              <p:nvPr/>
            </p:nvSpPr>
            <p:spPr>
              <a:xfrm>
                <a:off x="6222200" y="3823825"/>
                <a:ext cx="24125" cy="2067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7" extrusionOk="0">
                    <a:moveTo>
                      <a:pt x="548" y="0"/>
                    </a:moveTo>
                    <a:lnTo>
                      <a:pt x="548" y="12"/>
                    </a:lnTo>
                    <a:cubicBezTo>
                      <a:pt x="179" y="12"/>
                      <a:pt x="0" y="453"/>
                      <a:pt x="262" y="703"/>
                    </a:cubicBezTo>
                    <a:cubicBezTo>
                      <a:pt x="344" y="788"/>
                      <a:pt x="448" y="827"/>
                      <a:pt x="550" y="827"/>
                    </a:cubicBezTo>
                    <a:cubicBezTo>
                      <a:pt x="760" y="827"/>
                      <a:pt x="965" y="665"/>
                      <a:pt x="965" y="417"/>
                    </a:cubicBezTo>
                    <a:cubicBezTo>
                      <a:pt x="965" y="191"/>
                      <a:pt x="786" y="0"/>
                      <a:pt x="5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3" name="Google Shape;1733;p2"/>
              <p:cNvSpPr/>
              <p:nvPr/>
            </p:nvSpPr>
            <p:spPr>
              <a:xfrm>
                <a:off x="6198375" y="3853300"/>
                <a:ext cx="21650" cy="15050"/>
              </a:xfrm>
              <a:custGeom>
                <a:avLst/>
                <a:gdLst/>
                <a:ahLst/>
                <a:cxnLst/>
                <a:rect l="l" t="t" r="r" b="b"/>
                <a:pathLst>
                  <a:path w="866" h="602" extrusionOk="0">
                    <a:moveTo>
                      <a:pt x="448" y="0"/>
                    </a:moveTo>
                    <a:cubicBezTo>
                      <a:pt x="397" y="0"/>
                      <a:pt x="343" y="14"/>
                      <a:pt x="287" y="47"/>
                    </a:cubicBezTo>
                    <a:lnTo>
                      <a:pt x="275" y="47"/>
                    </a:lnTo>
                    <a:lnTo>
                      <a:pt x="275" y="59"/>
                    </a:lnTo>
                    <a:cubicBezTo>
                      <a:pt x="0" y="246"/>
                      <a:pt x="178" y="602"/>
                      <a:pt x="429" y="602"/>
                    </a:cubicBezTo>
                    <a:cubicBezTo>
                      <a:pt x="482" y="602"/>
                      <a:pt x="539" y="585"/>
                      <a:pt x="596" y="547"/>
                    </a:cubicBezTo>
                    <a:cubicBezTo>
                      <a:pt x="865" y="378"/>
                      <a:pt x="709" y="0"/>
                      <a:pt x="44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4" name="Google Shape;1734;p2"/>
              <p:cNvSpPr/>
              <p:nvPr/>
            </p:nvSpPr>
            <p:spPr>
              <a:xfrm>
                <a:off x="6222200" y="3885125"/>
                <a:ext cx="24125" cy="209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37" extrusionOk="0">
                    <a:moveTo>
                      <a:pt x="548" y="1"/>
                    </a:moveTo>
                    <a:lnTo>
                      <a:pt x="548" y="13"/>
                    </a:lnTo>
                    <a:cubicBezTo>
                      <a:pt x="179" y="13"/>
                      <a:pt x="0" y="453"/>
                      <a:pt x="262" y="715"/>
                    </a:cubicBezTo>
                    <a:cubicBezTo>
                      <a:pt x="343" y="800"/>
                      <a:pt x="444" y="837"/>
                      <a:pt x="545" y="837"/>
                    </a:cubicBezTo>
                    <a:cubicBezTo>
                      <a:pt x="757" y="837"/>
                      <a:pt x="965" y="671"/>
                      <a:pt x="965" y="429"/>
                    </a:cubicBezTo>
                    <a:cubicBezTo>
                      <a:pt x="965" y="203"/>
                      <a:pt x="786" y="13"/>
                      <a:pt x="57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5" name="Google Shape;1735;p2"/>
              <p:cNvSpPr/>
              <p:nvPr/>
            </p:nvSpPr>
            <p:spPr>
              <a:xfrm>
                <a:off x="6198300" y="3914900"/>
                <a:ext cx="21725" cy="14950"/>
              </a:xfrm>
              <a:custGeom>
                <a:avLst/>
                <a:gdLst/>
                <a:ahLst/>
                <a:cxnLst/>
                <a:rect l="l" t="t" r="r" b="b"/>
                <a:pathLst>
                  <a:path w="869" h="598" extrusionOk="0">
                    <a:moveTo>
                      <a:pt x="451" y="1"/>
                    </a:moveTo>
                    <a:cubicBezTo>
                      <a:pt x="400" y="1"/>
                      <a:pt x="346" y="15"/>
                      <a:pt x="290" y="48"/>
                    </a:cubicBezTo>
                    <a:lnTo>
                      <a:pt x="278" y="48"/>
                    </a:lnTo>
                    <a:lnTo>
                      <a:pt x="278" y="60"/>
                    </a:lnTo>
                    <a:cubicBezTo>
                      <a:pt x="1" y="238"/>
                      <a:pt x="184" y="597"/>
                      <a:pt x="438" y="597"/>
                    </a:cubicBezTo>
                    <a:cubicBezTo>
                      <a:pt x="490" y="597"/>
                      <a:pt x="545" y="582"/>
                      <a:pt x="599" y="548"/>
                    </a:cubicBezTo>
                    <a:cubicBezTo>
                      <a:pt x="868" y="379"/>
                      <a:pt x="712" y="1"/>
                      <a:pt x="45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6" name="Google Shape;1736;p2"/>
              <p:cNvSpPr/>
              <p:nvPr/>
            </p:nvSpPr>
            <p:spPr>
              <a:xfrm>
                <a:off x="6222800" y="3946825"/>
                <a:ext cx="28000" cy="20775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831" extrusionOk="0">
                    <a:moveTo>
                      <a:pt x="560" y="0"/>
                    </a:moveTo>
                    <a:cubicBezTo>
                      <a:pt x="548" y="0"/>
                      <a:pt x="536" y="3"/>
                      <a:pt x="524" y="9"/>
                    </a:cubicBezTo>
                    <a:cubicBezTo>
                      <a:pt x="0" y="57"/>
                      <a:pt x="48" y="831"/>
                      <a:pt x="560" y="831"/>
                    </a:cubicBezTo>
                    <a:cubicBezTo>
                      <a:pt x="1084" y="831"/>
                      <a:pt x="1119" y="57"/>
                      <a:pt x="595" y="9"/>
                    </a:cubicBezTo>
                    <a:cubicBezTo>
                      <a:pt x="583" y="3"/>
                      <a:pt x="572" y="0"/>
                      <a:pt x="5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7" name="Google Shape;1737;p2"/>
              <p:cNvSpPr/>
              <p:nvPr/>
            </p:nvSpPr>
            <p:spPr>
              <a:xfrm>
                <a:off x="6192125" y="3977700"/>
                <a:ext cx="28000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823" extrusionOk="0">
                    <a:moveTo>
                      <a:pt x="525" y="1"/>
                    </a:moveTo>
                    <a:cubicBezTo>
                      <a:pt x="1" y="48"/>
                      <a:pt x="36" y="822"/>
                      <a:pt x="560" y="822"/>
                    </a:cubicBezTo>
                    <a:cubicBezTo>
                      <a:pt x="1072" y="822"/>
                      <a:pt x="1120" y="48"/>
                      <a:pt x="59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8" name="Google Shape;1738;p2"/>
              <p:cNvSpPr/>
              <p:nvPr/>
            </p:nvSpPr>
            <p:spPr>
              <a:xfrm>
                <a:off x="6222200" y="4008075"/>
                <a:ext cx="24125" cy="209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37" extrusionOk="0">
                    <a:moveTo>
                      <a:pt x="548" y="0"/>
                    </a:moveTo>
                    <a:lnTo>
                      <a:pt x="548" y="12"/>
                    </a:lnTo>
                    <a:cubicBezTo>
                      <a:pt x="179" y="12"/>
                      <a:pt x="0" y="452"/>
                      <a:pt x="262" y="714"/>
                    </a:cubicBezTo>
                    <a:cubicBezTo>
                      <a:pt x="343" y="799"/>
                      <a:pt x="444" y="836"/>
                      <a:pt x="545" y="836"/>
                    </a:cubicBezTo>
                    <a:cubicBezTo>
                      <a:pt x="757" y="836"/>
                      <a:pt x="965" y="671"/>
                      <a:pt x="965" y="429"/>
                    </a:cubicBezTo>
                    <a:cubicBezTo>
                      <a:pt x="965" y="202"/>
                      <a:pt x="786" y="12"/>
                      <a:pt x="57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9" name="Google Shape;1739;p2"/>
              <p:cNvSpPr/>
              <p:nvPr/>
            </p:nvSpPr>
            <p:spPr>
              <a:xfrm>
                <a:off x="6198300" y="4037550"/>
                <a:ext cx="21750" cy="15225"/>
              </a:xfrm>
              <a:custGeom>
                <a:avLst/>
                <a:gdLst/>
                <a:ahLst/>
                <a:cxnLst/>
                <a:rect l="l" t="t" r="r" b="b"/>
                <a:pathLst>
                  <a:path w="870" h="609" extrusionOk="0">
                    <a:moveTo>
                      <a:pt x="448" y="1"/>
                    </a:moveTo>
                    <a:cubicBezTo>
                      <a:pt x="398" y="1"/>
                      <a:pt x="345" y="15"/>
                      <a:pt x="290" y="47"/>
                    </a:cubicBezTo>
                    <a:lnTo>
                      <a:pt x="278" y="47"/>
                    </a:lnTo>
                    <a:lnTo>
                      <a:pt x="278" y="59"/>
                    </a:lnTo>
                    <a:cubicBezTo>
                      <a:pt x="0" y="247"/>
                      <a:pt x="184" y="608"/>
                      <a:pt x="439" y="608"/>
                    </a:cubicBezTo>
                    <a:cubicBezTo>
                      <a:pt x="490" y="608"/>
                      <a:pt x="545" y="593"/>
                      <a:pt x="599" y="559"/>
                    </a:cubicBezTo>
                    <a:cubicBezTo>
                      <a:pt x="869" y="389"/>
                      <a:pt x="711" y="1"/>
                      <a:pt x="44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0" name="Google Shape;1740;p2"/>
              <p:cNvSpPr/>
              <p:nvPr/>
            </p:nvSpPr>
            <p:spPr>
              <a:xfrm>
                <a:off x="6222200" y="4069675"/>
                <a:ext cx="24125" cy="209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37" extrusionOk="0">
                    <a:moveTo>
                      <a:pt x="548" y="1"/>
                    </a:moveTo>
                    <a:lnTo>
                      <a:pt x="548" y="13"/>
                    </a:lnTo>
                    <a:cubicBezTo>
                      <a:pt x="179" y="13"/>
                      <a:pt x="0" y="453"/>
                      <a:pt x="250" y="715"/>
                    </a:cubicBezTo>
                    <a:cubicBezTo>
                      <a:pt x="334" y="799"/>
                      <a:pt x="438" y="836"/>
                      <a:pt x="540" y="836"/>
                    </a:cubicBezTo>
                    <a:cubicBezTo>
                      <a:pt x="756" y="836"/>
                      <a:pt x="965" y="668"/>
                      <a:pt x="965" y="417"/>
                    </a:cubicBezTo>
                    <a:cubicBezTo>
                      <a:pt x="965" y="191"/>
                      <a:pt x="786" y="1"/>
                      <a:pt x="57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1" name="Google Shape;1741;p2"/>
              <p:cNvSpPr/>
              <p:nvPr/>
            </p:nvSpPr>
            <p:spPr>
              <a:xfrm>
                <a:off x="6192125" y="4100325"/>
                <a:ext cx="28000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823" extrusionOk="0">
                    <a:moveTo>
                      <a:pt x="525" y="1"/>
                    </a:moveTo>
                    <a:cubicBezTo>
                      <a:pt x="1" y="49"/>
                      <a:pt x="36" y="822"/>
                      <a:pt x="560" y="822"/>
                    </a:cubicBezTo>
                    <a:cubicBezTo>
                      <a:pt x="1072" y="822"/>
                      <a:pt x="1120" y="49"/>
                      <a:pt x="59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2" name="Google Shape;1742;p2"/>
              <p:cNvSpPr/>
              <p:nvPr/>
            </p:nvSpPr>
            <p:spPr>
              <a:xfrm>
                <a:off x="6222800" y="4131075"/>
                <a:ext cx="28000" cy="20475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819" extrusionOk="0">
                    <a:moveTo>
                      <a:pt x="560" y="0"/>
                    </a:moveTo>
                    <a:cubicBezTo>
                      <a:pt x="548" y="0"/>
                      <a:pt x="536" y="3"/>
                      <a:pt x="524" y="9"/>
                    </a:cubicBezTo>
                    <a:cubicBezTo>
                      <a:pt x="0" y="57"/>
                      <a:pt x="48" y="819"/>
                      <a:pt x="560" y="819"/>
                    </a:cubicBezTo>
                    <a:cubicBezTo>
                      <a:pt x="1084" y="819"/>
                      <a:pt x="1119" y="57"/>
                      <a:pt x="595" y="9"/>
                    </a:cubicBezTo>
                    <a:cubicBezTo>
                      <a:pt x="583" y="3"/>
                      <a:pt x="572" y="0"/>
                      <a:pt x="5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3" name="Google Shape;1743;p2"/>
              <p:cNvSpPr/>
              <p:nvPr/>
            </p:nvSpPr>
            <p:spPr>
              <a:xfrm>
                <a:off x="6191325" y="4161950"/>
                <a:ext cx="24050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20" extrusionOk="0">
                    <a:moveTo>
                      <a:pt x="542" y="0"/>
                    </a:moveTo>
                    <a:cubicBezTo>
                      <a:pt x="183" y="0"/>
                      <a:pt x="0" y="444"/>
                      <a:pt x="259" y="703"/>
                    </a:cubicBezTo>
                    <a:cubicBezTo>
                      <a:pt x="343" y="783"/>
                      <a:pt x="445" y="819"/>
                      <a:pt x="545" y="819"/>
                    </a:cubicBezTo>
                    <a:cubicBezTo>
                      <a:pt x="758" y="819"/>
                      <a:pt x="961" y="656"/>
                      <a:pt x="961" y="405"/>
                    </a:cubicBezTo>
                    <a:cubicBezTo>
                      <a:pt x="961" y="179"/>
                      <a:pt x="783" y="1"/>
                      <a:pt x="557" y="1"/>
                    </a:cubicBezTo>
                    <a:cubicBezTo>
                      <a:pt x="552" y="0"/>
                      <a:pt x="547" y="0"/>
                      <a:pt x="54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4" name="Google Shape;1744;p2"/>
              <p:cNvSpPr/>
              <p:nvPr/>
            </p:nvSpPr>
            <p:spPr>
              <a:xfrm>
                <a:off x="6222200" y="4192600"/>
                <a:ext cx="24125" cy="2065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6" extrusionOk="0">
                    <a:moveTo>
                      <a:pt x="548" y="1"/>
                    </a:moveTo>
                    <a:cubicBezTo>
                      <a:pt x="179" y="1"/>
                      <a:pt x="0" y="441"/>
                      <a:pt x="262" y="703"/>
                    </a:cubicBezTo>
                    <a:cubicBezTo>
                      <a:pt x="343" y="788"/>
                      <a:pt x="444" y="825"/>
                      <a:pt x="545" y="825"/>
                    </a:cubicBezTo>
                    <a:cubicBezTo>
                      <a:pt x="757" y="825"/>
                      <a:pt x="965" y="660"/>
                      <a:pt x="965" y="418"/>
                    </a:cubicBezTo>
                    <a:cubicBezTo>
                      <a:pt x="965" y="191"/>
                      <a:pt x="774" y="1"/>
                      <a:pt x="5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5" name="Google Shape;1745;p2"/>
              <p:cNvSpPr/>
              <p:nvPr/>
            </p:nvSpPr>
            <p:spPr>
              <a:xfrm>
                <a:off x="6191250" y="4223275"/>
                <a:ext cx="241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5" extrusionOk="0">
                    <a:moveTo>
                      <a:pt x="560" y="0"/>
                    </a:moveTo>
                    <a:cubicBezTo>
                      <a:pt x="191" y="0"/>
                      <a:pt x="0" y="441"/>
                      <a:pt x="262" y="703"/>
                    </a:cubicBezTo>
                    <a:cubicBezTo>
                      <a:pt x="346" y="787"/>
                      <a:pt x="449" y="825"/>
                      <a:pt x="550" y="825"/>
                    </a:cubicBezTo>
                    <a:cubicBezTo>
                      <a:pt x="762" y="825"/>
                      <a:pt x="964" y="659"/>
                      <a:pt x="964" y="417"/>
                    </a:cubicBezTo>
                    <a:cubicBezTo>
                      <a:pt x="964" y="191"/>
                      <a:pt x="786" y="0"/>
                      <a:pt x="5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6" name="Google Shape;1746;p2"/>
              <p:cNvSpPr/>
              <p:nvPr/>
            </p:nvSpPr>
            <p:spPr>
              <a:xfrm>
                <a:off x="6222800" y="4254225"/>
                <a:ext cx="2800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822" extrusionOk="0">
                    <a:moveTo>
                      <a:pt x="524" y="0"/>
                    </a:moveTo>
                    <a:cubicBezTo>
                      <a:pt x="0" y="48"/>
                      <a:pt x="48" y="822"/>
                      <a:pt x="560" y="822"/>
                    </a:cubicBezTo>
                    <a:cubicBezTo>
                      <a:pt x="1084" y="822"/>
                      <a:pt x="1119" y="48"/>
                      <a:pt x="5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7" name="Google Shape;1747;p2"/>
              <p:cNvSpPr/>
              <p:nvPr/>
            </p:nvSpPr>
            <p:spPr>
              <a:xfrm>
                <a:off x="6192125" y="4284875"/>
                <a:ext cx="28000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823" extrusionOk="0">
                    <a:moveTo>
                      <a:pt x="525" y="1"/>
                    </a:moveTo>
                    <a:cubicBezTo>
                      <a:pt x="1" y="48"/>
                      <a:pt x="36" y="822"/>
                      <a:pt x="560" y="822"/>
                    </a:cubicBezTo>
                    <a:cubicBezTo>
                      <a:pt x="1072" y="822"/>
                      <a:pt x="1120" y="48"/>
                      <a:pt x="59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8" name="Google Shape;1748;p2"/>
              <p:cNvSpPr/>
              <p:nvPr/>
            </p:nvSpPr>
            <p:spPr>
              <a:xfrm>
                <a:off x="6222200" y="4315550"/>
                <a:ext cx="241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5" extrusionOk="0">
                    <a:moveTo>
                      <a:pt x="548" y="0"/>
                    </a:moveTo>
                    <a:cubicBezTo>
                      <a:pt x="179" y="0"/>
                      <a:pt x="0" y="441"/>
                      <a:pt x="262" y="703"/>
                    </a:cubicBezTo>
                    <a:cubicBezTo>
                      <a:pt x="343" y="787"/>
                      <a:pt x="444" y="824"/>
                      <a:pt x="545" y="824"/>
                    </a:cubicBezTo>
                    <a:cubicBezTo>
                      <a:pt x="757" y="824"/>
                      <a:pt x="965" y="659"/>
                      <a:pt x="965" y="417"/>
                    </a:cubicBezTo>
                    <a:cubicBezTo>
                      <a:pt x="965" y="191"/>
                      <a:pt x="786" y="0"/>
                      <a:pt x="5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9" name="Google Shape;1749;p2"/>
              <p:cNvSpPr/>
              <p:nvPr/>
            </p:nvSpPr>
            <p:spPr>
              <a:xfrm>
                <a:off x="6191250" y="4346500"/>
                <a:ext cx="24125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16" extrusionOk="0">
                    <a:moveTo>
                      <a:pt x="560" y="0"/>
                    </a:moveTo>
                    <a:cubicBezTo>
                      <a:pt x="191" y="0"/>
                      <a:pt x="0" y="441"/>
                      <a:pt x="262" y="691"/>
                    </a:cubicBezTo>
                    <a:cubicBezTo>
                      <a:pt x="348" y="777"/>
                      <a:pt x="453" y="815"/>
                      <a:pt x="555" y="815"/>
                    </a:cubicBezTo>
                    <a:cubicBezTo>
                      <a:pt x="765" y="815"/>
                      <a:pt x="964" y="653"/>
                      <a:pt x="964" y="405"/>
                    </a:cubicBezTo>
                    <a:cubicBezTo>
                      <a:pt x="964" y="179"/>
                      <a:pt x="786" y="0"/>
                      <a:pt x="5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0" name="Google Shape;1750;p2"/>
              <p:cNvSpPr/>
              <p:nvPr/>
            </p:nvSpPr>
            <p:spPr>
              <a:xfrm>
                <a:off x="6222200" y="4377150"/>
                <a:ext cx="24125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0" extrusionOk="0">
                    <a:moveTo>
                      <a:pt x="548" y="1"/>
                    </a:moveTo>
                    <a:cubicBezTo>
                      <a:pt x="179" y="1"/>
                      <a:pt x="0" y="441"/>
                      <a:pt x="262" y="703"/>
                    </a:cubicBezTo>
                    <a:cubicBezTo>
                      <a:pt x="342" y="783"/>
                      <a:pt x="443" y="819"/>
                      <a:pt x="543" y="819"/>
                    </a:cubicBezTo>
                    <a:cubicBezTo>
                      <a:pt x="756" y="819"/>
                      <a:pt x="965" y="656"/>
                      <a:pt x="965" y="406"/>
                    </a:cubicBezTo>
                    <a:cubicBezTo>
                      <a:pt x="965" y="179"/>
                      <a:pt x="786" y="1"/>
                      <a:pt x="5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1" name="Google Shape;1751;p2"/>
              <p:cNvSpPr/>
              <p:nvPr/>
            </p:nvSpPr>
            <p:spPr>
              <a:xfrm>
                <a:off x="6191250" y="4407825"/>
                <a:ext cx="241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5" extrusionOk="0">
                    <a:moveTo>
                      <a:pt x="560" y="0"/>
                    </a:moveTo>
                    <a:cubicBezTo>
                      <a:pt x="191" y="0"/>
                      <a:pt x="0" y="441"/>
                      <a:pt x="262" y="703"/>
                    </a:cubicBezTo>
                    <a:cubicBezTo>
                      <a:pt x="346" y="787"/>
                      <a:pt x="449" y="824"/>
                      <a:pt x="550" y="824"/>
                    </a:cubicBezTo>
                    <a:cubicBezTo>
                      <a:pt x="762" y="824"/>
                      <a:pt x="964" y="659"/>
                      <a:pt x="964" y="417"/>
                    </a:cubicBezTo>
                    <a:cubicBezTo>
                      <a:pt x="964" y="179"/>
                      <a:pt x="786" y="0"/>
                      <a:pt x="5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2" name="Google Shape;1752;p2"/>
              <p:cNvSpPr/>
              <p:nvPr/>
            </p:nvSpPr>
            <p:spPr>
              <a:xfrm>
                <a:off x="6222800" y="4438550"/>
                <a:ext cx="28000" cy="20475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819" extrusionOk="0">
                    <a:moveTo>
                      <a:pt x="560" y="0"/>
                    </a:moveTo>
                    <a:cubicBezTo>
                      <a:pt x="548" y="0"/>
                      <a:pt x="536" y="3"/>
                      <a:pt x="524" y="9"/>
                    </a:cubicBezTo>
                    <a:cubicBezTo>
                      <a:pt x="0" y="57"/>
                      <a:pt x="48" y="819"/>
                      <a:pt x="560" y="819"/>
                    </a:cubicBezTo>
                    <a:cubicBezTo>
                      <a:pt x="1084" y="819"/>
                      <a:pt x="1119" y="57"/>
                      <a:pt x="595" y="9"/>
                    </a:cubicBezTo>
                    <a:cubicBezTo>
                      <a:pt x="583" y="3"/>
                      <a:pt x="572" y="0"/>
                      <a:pt x="5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3" name="Google Shape;1753;p2"/>
              <p:cNvSpPr/>
              <p:nvPr/>
            </p:nvSpPr>
            <p:spPr>
              <a:xfrm>
                <a:off x="6191250" y="4469425"/>
                <a:ext cx="24125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0" extrusionOk="0">
                    <a:moveTo>
                      <a:pt x="560" y="1"/>
                    </a:moveTo>
                    <a:cubicBezTo>
                      <a:pt x="191" y="1"/>
                      <a:pt x="0" y="441"/>
                      <a:pt x="262" y="703"/>
                    </a:cubicBezTo>
                    <a:cubicBezTo>
                      <a:pt x="346" y="783"/>
                      <a:pt x="448" y="819"/>
                      <a:pt x="548" y="819"/>
                    </a:cubicBezTo>
                    <a:cubicBezTo>
                      <a:pt x="761" y="819"/>
                      <a:pt x="964" y="656"/>
                      <a:pt x="964" y="405"/>
                    </a:cubicBezTo>
                    <a:cubicBezTo>
                      <a:pt x="964" y="179"/>
                      <a:pt x="786" y="1"/>
                      <a:pt x="5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4" name="Google Shape;1754;p2"/>
              <p:cNvSpPr/>
              <p:nvPr/>
            </p:nvSpPr>
            <p:spPr>
              <a:xfrm>
                <a:off x="6222200" y="4500100"/>
                <a:ext cx="241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5" extrusionOk="0">
                    <a:moveTo>
                      <a:pt x="548" y="0"/>
                    </a:moveTo>
                    <a:cubicBezTo>
                      <a:pt x="179" y="0"/>
                      <a:pt x="0" y="441"/>
                      <a:pt x="262" y="702"/>
                    </a:cubicBezTo>
                    <a:cubicBezTo>
                      <a:pt x="343" y="787"/>
                      <a:pt x="444" y="824"/>
                      <a:pt x="545" y="824"/>
                    </a:cubicBezTo>
                    <a:cubicBezTo>
                      <a:pt x="757" y="824"/>
                      <a:pt x="965" y="659"/>
                      <a:pt x="965" y="417"/>
                    </a:cubicBezTo>
                    <a:cubicBezTo>
                      <a:pt x="965" y="191"/>
                      <a:pt x="786" y="0"/>
                      <a:pt x="5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5" name="Google Shape;1755;p2"/>
              <p:cNvSpPr/>
              <p:nvPr/>
            </p:nvSpPr>
            <p:spPr>
              <a:xfrm>
                <a:off x="6160575" y="3270175"/>
                <a:ext cx="24150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5" extrusionOk="0">
                    <a:moveTo>
                      <a:pt x="548" y="0"/>
                    </a:moveTo>
                    <a:cubicBezTo>
                      <a:pt x="191" y="0"/>
                      <a:pt x="1" y="441"/>
                      <a:pt x="263" y="703"/>
                    </a:cubicBezTo>
                    <a:cubicBezTo>
                      <a:pt x="347" y="787"/>
                      <a:pt x="450" y="825"/>
                      <a:pt x="551" y="825"/>
                    </a:cubicBezTo>
                    <a:cubicBezTo>
                      <a:pt x="763" y="825"/>
                      <a:pt x="965" y="659"/>
                      <a:pt x="965" y="417"/>
                    </a:cubicBezTo>
                    <a:cubicBezTo>
                      <a:pt x="965" y="179"/>
                      <a:pt x="775" y="0"/>
                      <a:pt x="54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6" name="Google Shape;1756;p2"/>
              <p:cNvSpPr/>
              <p:nvPr/>
            </p:nvSpPr>
            <p:spPr>
              <a:xfrm>
                <a:off x="6130000" y="3301125"/>
                <a:ext cx="237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950" h="816" extrusionOk="0">
                    <a:moveTo>
                      <a:pt x="530" y="0"/>
                    </a:moveTo>
                    <a:cubicBezTo>
                      <a:pt x="171" y="0"/>
                      <a:pt x="1" y="433"/>
                      <a:pt x="247" y="691"/>
                    </a:cubicBezTo>
                    <a:cubicBezTo>
                      <a:pt x="333" y="777"/>
                      <a:pt x="438" y="816"/>
                      <a:pt x="541" y="816"/>
                    </a:cubicBezTo>
                    <a:cubicBezTo>
                      <a:pt x="751" y="816"/>
                      <a:pt x="950" y="654"/>
                      <a:pt x="950" y="406"/>
                    </a:cubicBezTo>
                    <a:cubicBezTo>
                      <a:pt x="950" y="191"/>
                      <a:pt x="771" y="1"/>
                      <a:pt x="545" y="1"/>
                    </a:cubicBezTo>
                    <a:cubicBezTo>
                      <a:pt x="540" y="1"/>
                      <a:pt x="535" y="0"/>
                      <a:pt x="53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7" name="Google Shape;1757;p2"/>
              <p:cNvSpPr/>
              <p:nvPr/>
            </p:nvSpPr>
            <p:spPr>
              <a:xfrm>
                <a:off x="6194800" y="3240400"/>
                <a:ext cx="24750" cy="19675"/>
              </a:xfrm>
              <a:custGeom>
                <a:avLst/>
                <a:gdLst/>
                <a:ahLst/>
                <a:cxnLst/>
                <a:rect l="l" t="t" r="r" b="b"/>
                <a:pathLst>
                  <a:path w="990" h="787" extrusionOk="0">
                    <a:moveTo>
                      <a:pt x="584" y="1"/>
                    </a:moveTo>
                    <a:lnTo>
                      <a:pt x="72" y="144"/>
                    </a:lnTo>
                    <a:cubicBezTo>
                      <a:pt x="25" y="215"/>
                      <a:pt x="1" y="287"/>
                      <a:pt x="1" y="370"/>
                    </a:cubicBezTo>
                    <a:cubicBezTo>
                      <a:pt x="1" y="596"/>
                      <a:pt x="179" y="775"/>
                      <a:pt x="406" y="775"/>
                    </a:cubicBezTo>
                    <a:lnTo>
                      <a:pt x="418" y="787"/>
                    </a:lnTo>
                    <a:cubicBezTo>
                      <a:pt x="858" y="787"/>
                      <a:pt x="989" y="179"/>
                      <a:pt x="58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8" name="Google Shape;1758;p2"/>
              <p:cNvSpPr/>
              <p:nvPr/>
            </p:nvSpPr>
            <p:spPr>
              <a:xfrm>
                <a:off x="6160575" y="3331800"/>
                <a:ext cx="24150" cy="2047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19" extrusionOk="0">
                    <a:moveTo>
                      <a:pt x="548" y="0"/>
                    </a:moveTo>
                    <a:cubicBezTo>
                      <a:pt x="191" y="0"/>
                      <a:pt x="1" y="441"/>
                      <a:pt x="263" y="703"/>
                    </a:cubicBezTo>
                    <a:cubicBezTo>
                      <a:pt x="346" y="783"/>
                      <a:pt x="449" y="819"/>
                      <a:pt x="549" y="819"/>
                    </a:cubicBezTo>
                    <a:cubicBezTo>
                      <a:pt x="761" y="819"/>
                      <a:pt x="965" y="656"/>
                      <a:pt x="965" y="405"/>
                    </a:cubicBezTo>
                    <a:cubicBezTo>
                      <a:pt x="965" y="179"/>
                      <a:pt x="775" y="0"/>
                      <a:pt x="54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9" name="Google Shape;1759;p2"/>
              <p:cNvSpPr/>
              <p:nvPr/>
            </p:nvSpPr>
            <p:spPr>
              <a:xfrm>
                <a:off x="6128525" y="3362400"/>
                <a:ext cx="27625" cy="20600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824" extrusionOk="0">
                    <a:moveTo>
                      <a:pt x="559" y="0"/>
                    </a:moveTo>
                    <a:cubicBezTo>
                      <a:pt x="53" y="0"/>
                      <a:pt x="0" y="778"/>
                      <a:pt x="533" y="824"/>
                    </a:cubicBezTo>
                    <a:lnTo>
                      <a:pt x="604" y="824"/>
                    </a:lnTo>
                    <a:cubicBezTo>
                      <a:pt x="1104" y="776"/>
                      <a:pt x="1104" y="50"/>
                      <a:pt x="604" y="2"/>
                    </a:cubicBezTo>
                    <a:cubicBezTo>
                      <a:pt x="589" y="1"/>
                      <a:pt x="574" y="0"/>
                      <a:pt x="55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0" name="Google Shape;1760;p2"/>
              <p:cNvSpPr/>
              <p:nvPr/>
            </p:nvSpPr>
            <p:spPr>
              <a:xfrm>
                <a:off x="6160575" y="3393100"/>
                <a:ext cx="24150" cy="2065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6" extrusionOk="0">
                    <a:moveTo>
                      <a:pt x="548" y="1"/>
                    </a:moveTo>
                    <a:cubicBezTo>
                      <a:pt x="191" y="1"/>
                      <a:pt x="1" y="441"/>
                      <a:pt x="263" y="703"/>
                    </a:cubicBezTo>
                    <a:cubicBezTo>
                      <a:pt x="347" y="788"/>
                      <a:pt x="450" y="825"/>
                      <a:pt x="551" y="825"/>
                    </a:cubicBezTo>
                    <a:cubicBezTo>
                      <a:pt x="763" y="825"/>
                      <a:pt x="965" y="660"/>
                      <a:pt x="965" y="417"/>
                    </a:cubicBezTo>
                    <a:cubicBezTo>
                      <a:pt x="965" y="191"/>
                      <a:pt x="775" y="1"/>
                      <a:pt x="54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1" name="Google Shape;1761;p2"/>
              <p:cNvSpPr/>
              <p:nvPr/>
            </p:nvSpPr>
            <p:spPr>
              <a:xfrm>
                <a:off x="6130000" y="3424350"/>
                <a:ext cx="24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16" extrusionOk="0">
                    <a:moveTo>
                      <a:pt x="530" y="1"/>
                    </a:moveTo>
                    <a:cubicBezTo>
                      <a:pt x="171" y="1"/>
                      <a:pt x="1" y="433"/>
                      <a:pt x="247" y="691"/>
                    </a:cubicBezTo>
                    <a:cubicBezTo>
                      <a:pt x="333" y="777"/>
                      <a:pt x="438" y="816"/>
                      <a:pt x="541" y="816"/>
                    </a:cubicBezTo>
                    <a:cubicBezTo>
                      <a:pt x="751" y="816"/>
                      <a:pt x="950" y="654"/>
                      <a:pt x="950" y="406"/>
                    </a:cubicBezTo>
                    <a:cubicBezTo>
                      <a:pt x="962" y="180"/>
                      <a:pt x="771" y="1"/>
                      <a:pt x="545" y="1"/>
                    </a:cubicBezTo>
                    <a:cubicBezTo>
                      <a:pt x="540" y="1"/>
                      <a:pt x="535" y="1"/>
                      <a:pt x="53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2" name="Google Shape;1762;p2"/>
              <p:cNvSpPr/>
              <p:nvPr/>
            </p:nvSpPr>
            <p:spPr>
              <a:xfrm>
                <a:off x="6160575" y="3455025"/>
                <a:ext cx="24150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5" extrusionOk="0">
                    <a:moveTo>
                      <a:pt x="548" y="0"/>
                    </a:moveTo>
                    <a:cubicBezTo>
                      <a:pt x="191" y="0"/>
                      <a:pt x="1" y="441"/>
                      <a:pt x="263" y="703"/>
                    </a:cubicBezTo>
                    <a:cubicBezTo>
                      <a:pt x="347" y="787"/>
                      <a:pt x="450" y="825"/>
                      <a:pt x="551" y="825"/>
                    </a:cubicBezTo>
                    <a:cubicBezTo>
                      <a:pt x="763" y="825"/>
                      <a:pt x="965" y="659"/>
                      <a:pt x="965" y="417"/>
                    </a:cubicBezTo>
                    <a:cubicBezTo>
                      <a:pt x="965" y="191"/>
                      <a:pt x="786" y="0"/>
                      <a:pt x="57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3" name="Google Shape;1763;p2"/>
              <p:cNvSpPr/>
              <p:nvPr/>
            </p:nvSpPr>
            <p:spPr>
              <a:xfrm>
                <a:off x="6129925" y="3485675"/>
                <a:ext cx="241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8" extrusionOk="0">
                    <a:moveTo>
                      <a:pt x="548" y="1"/>
                    </a:moveTo>
                    <a:cubicBezTo>
                      <a:pt x="179" y="1"/>
                      <a:pt x="0" y="441"/>
                      <a:pt x="250" y="703"/>
                    </a:cubicBezTo>
                    <a:cubicBezTo>
                      <a:pt x="336" y="789"/>
                      <a:pt x="441" y="827"/>
                      <a:pt x="544" y="827"/>
                    </a:cubicBezTo>
                    <a:cubicBezTo>
                      <a:pt x="754" y="827"/>
                      <a:pt x="953" y="665"/>
                      <a:pt x="953" y="417"/>
                    </a:cubicBezTo>
                    <a:cubicBezTo>
                      <a:pt x="965" y="191"/>
                      <a:pt x="786" y="13"/>
                      <a:pt x="5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4" name="Google Shape;1764;p2"/>
              <p:cNvSpPr/>
              <p:nvPr/>
            </p:nvSpPr>
            <p:spPr>
              <a:xfrm>
                <a:off x="6169000" y="3514025"/>
                <a:ext cx="21300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852" h="608" extrusionOk="0">
                    <a:moveTo>
                      <a:pt x="434" y="0"/>
                    </a:moveTo>
                    <a:cubicBezTo>
                      <a:pt x="365" y="0"/>
                      <a:pt x="291" y="28"/>
                      <a:pt x="223" y="93"/>
                    </a:cubicBezTo>
                    <a:lnTo>
                      <a:pt x="211" y="93"/>
                    </a:lnTo>
                    <a:lnTo>
                      <a:pt x="211" y="105"/>
                    </a:lnTo>
                    <a:cubicBezTo>
                      <a:pt x="1" y="325"/>
                      <a:pt x="213" y="608"/>
                      <a:pt x="441" y="608"/>
                    </a:cubicBezTo>
                    <a:cubicBezTo>
                      <a:pt x="509" y="608"/>
                      <a:pt x="579" y="582"/>
                      <a:pt x="640" y="522"/>
                    </a:cubicBezTo>
                    <a:cubicBezTo>
                      <a:pt x="851" y="310"/>
                      <a:pt x="666" y="0"/>
                      <a:pt x="43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5" name="Google Shape;1765;p2"/>
              <p:cNvSpPr/>
              <p:nvPr/>
            </p:nvSpPr>
            <p:spPr>
              <a:xfrm>
                <a:off x="6128200" y="3547150"/>
                <a:ext cx="276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1106" h="828" extrusionOk="0">
                    <a:moveTo>
                      <a:pt x="542" y="1"/>
                    </a:moveTo>
                    <a:cubicBezTo>
                      <a:pt x="40" y="1"/>
                      <a:pt x="0" y="794"/>
                      <a:pt x="546" y="828"/>
                    </a:cubicBezTo>
                    <a:lnTo>
                      <a:pt x="617" y="828"/>
                    </a:lnTo>
                    <a:cubicBezTo>
                      <a:pt x="1105" y="768"/>
                      <a:pt x="1105" y="54"/>
                      <a:pt x="617" y="6"/>
                    </a:cubicBezTo>
                    <a:cubicBezTo>
                      <a:pt x="591" y="2"/>
                      <a:pt x="566" y="1"/>
                      <a:pt x="54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6" name="Google Shape;1766;p2"/>
              <p:cNvSpPr/>
              <p:nvPr/>
            </p:nvSpPr>
            <p:spPr>
              <a:xfrm>
                <a:off x="6169050" y="3575500"/>
                <a:ext cx="21275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851" h="608" extrusionOk="0">
                    <a:moveTo>
                      <a:pt x="426" y="0"/>
                    </a:moveTo>
                    <a:cubicBezTo>
                      <a:pt x="359" y="0"/>
                      <a:pt x="288" y="26"/>
                      <a:pt x="221" y="87"/>
                    </a:cubicBezTo>
                    <a:lnTo>
                      <a:pt x="209" y="87"/>
                    </a:lnTo>
                    <a:lnTo>
                      <a:pt x="209" y="99"/>
                    </a:lnTo>
                    <a:cubicBezTo>
                      <a:pt x="1" y="325"/>
                      <a:pt x="207" y="608"/>
                      <a:pt x="433" y="608"/>
                    </a:cubicBezTo>
                    <a:cubicBezTo>
                      <a:pt x="503" y="608"/>
                      <a:pt x="576" y="580"/>
                      <a:pt x="638" y="515"/>
                    </a:cubicBezTo>
                    <a:cubicBezTo>
                      <a:pt x="851" y="312"/>
                      <a:pt x="661" y="0"/>
                      <a:pt x="42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7" name="Google Shape;1767;p2"/>
              <p:cNvSpPr/>
              <p:nvPr/>
            </p:nvSpPr>
            <p:spPr>
              <a:xfrm>
                <a:off x="6130000" y="3608600"/>
                <a:ext cx="240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28" extrusionOk="0">
                    <a:moveTo>
                      <a:pt x="545" y="1"/>
                    </a:moveTo>
                    <a:lnTo>
                      <a:pt x="545" y="13"/>
                    </a:lnTo>
                    <a:cubicBezTo>
                      <a:pt x="540" y="13"/>
                      <a:pt x="535" y="13"/>
                      <a:pt x="530" y="13"/>
                    </a:cubicBezTo>
                    <a:cubicBezTo>
                      <a:pt x="171" y="13"/>
                      <a:pt x="1" y="445"/>
                      <a:pt x="247" y="703"/>
                    </a:cubicBezTo>
                    <a:cubicBezTo>
                      <a:pt x="333" y="789"/>
                      <a:pt x="438" y="828"/>
                      <a:pt x="541" y="828"/>
                    </a:cubicBezTo>
                    <a:cubicBezTo>
                      <a:pt x="751" y="828"/>
                      <a:pt x="950" y="666"/>
                      <a:pt x="950" y="418"/>
                    </a:cubicBezTo>
                    <a:cubicBezTo>
                      <a:pt x="962" y="203"/>
                      <a:pt x="783" y="13"/>
                      <a:pt x="55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8" name="Google Shape;1768;p2"/>
              <p:cNvSpPr/>
              <p:nvPr/>
            </p:nvSpPr>
            <p:spPr>
              <a:xfrm>
                <a:off x="6160575" y="3639275"/>
                <a:ext cx="24150" cy="2092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37" extrusionOk="0">
                    <a:moveTo>
                      <a:pt x="548" y="0"/>
                    </a:moveTo>
                    <a:lnTo>
                      <a:pt x="548" y="12"/>
                    </a:lnTo>
                    <a:cubicBezTo>
                      <a:pt x="191" y="12"/>
                      <a:pt x="1" y="453"/>
                      <a:pt x="263" y="715"/>
                    </a:cubicBezTo>
                    <a:cubicBezTo>
                      <a:pt x="347" y="799"/>
                      <a:pt x="449" y="836"/>
                      <a:pt x="549" y="836"/>
                    </a:cubicBezTo>
                    <a:cubicBezTo>
                      <a:pt x="762" y="836"/>
                      <a:pt x="965" y="668"/>
                      <a:pt x="965" y="417"/>
                    </a:cubicBezTo>
                    <a:cubicBezTo>
                      <a:pt x="965" y="203"/>
                      <a:pt x="786" y="12"/>
                      <a:pt x="57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9" name="Google Shape;1769;p2"/>
              <p:cNvSpPr/>
              <p:nvPr/>
            </p:nvSpPr>
            <p:spPr>
              <a:xfrm>
                <a:off x="6129625" y="3669925"/>
                <a:ext cx="24425" cy="21000"/>
              </a:xfrm>
              <a:custGeom>
                <a:avLst/>
                <a:gdLst/>
                <a:ahLst/>
                <a:cxnLst/>
                <a:rect l="l" t="t" r="r" b="b"/>
                <a:pathLst>
                  <a:path w="977" h="840" extrusionOk="0">
                    <a:moveTo>
                      <a:pt x="572" y="1"/>
                    </a:moveTo>
                    <a:lnTo>
                      <a:pt x="560" y="12"/>
                    </a:lnTo>
                    <a:cubicBezTo>
                      <a:pt x="191" y="12"/>
                      <a:pt x="0" y="453"/>
                      <a:pt x="262" y="715"/>
                    </a:cubicBezTo>
                    <a:cubicBezTo>
                      <a:pt x="348" y="801"/>
                      <a:pt x="453" y="839"/>
                      <a:pt x="556" y="839"/>
                    </a:cubicBezTo>
                    <a:cubicBezTo>
                      <a:pt x="766" y="839"/>
                      <a:pt x="965" y="677"/>
                      <a:pt x="965" y="429"/>
                    </a:cubicBezTo>
                    <a:cubicBezTo>
                      <a:pt x="977" y="203"/>
                      <a:pt x="798" y="12"/>
                      <a:pt x="57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0" name="Google Shape;1770;p2"/>
              <p:cNvSpPr/>
              <p:nvPr/>
            </p:nvSpPr>
            <p:spPr>
              <a:xfrm>
                <a:off x="6168375" y="3698950"/>
                <a:ext cx="21400" cy="15025"/>
              </a:xfrm>
              <a:custGeom>
                <a:avLst/>
                <a:gdLst/>
                <a:ahLst/>
                <a:cxnLst/>
                <a:rect l="l" t="t" r="r" b="b"/>
                <a:pathLst>
                  <a:path w="856" h="601" extrusionOk="0">
                    <a:moveTo>
                      <a:pt x="446" y="0"/>
                    </a:moveTo>
                    <a:cubicBezTo>
                      <a:pt x="383" y="0"/>
                      <a:pt x="315" y="23"/>
                      <a:pt x="248" y="78"/>
                    </a:cubicBezTo>
                    <a:lnTo>
                      <a:pt x="236" y="78"/>
                    </a:lnTo>
                    <a:cubicBezTo>
                      <a:pt x="1" y="295"/>
                      <a:pt x="205" y="601"/>
                      <a:pt x="443" y="601"/>
                    </a:cubicBezTo>
                    <a:cubicBezTo>
                      <a:pt x="505" y="601"/>
                      <a:pt x="570" y="580"/>
                      <a:pt x="629" y="530"/>
                    </a:cubicBezTo>
                    <a:cubicBezTo>
                      <a:pt x="855" y="332"/>
                      <a:pt x="686" y="0"/>
                      <a:pt x="44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1" name="Google Shape;1771;p2"/>
              <p:cNvSpPr/>
              <p:nvPr/>
            </p:nvSpPr>
            <p:spPr>
              <a:xfrm>
                <a:off x="6130000" y="3731550"/>
                <a:ext cx="24050" cy="20675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27" extrusionOk="0">
                    <a:moveTo>
                      <a:pt x="557" y="0"/>
                    </a:moveTo>
                    <a:lnTo>
                      <a:pt x="545" y="12"/>
                    </a:lnTo>
                    <a:cubicBezTo>
                      <a:pt x="540" y="12"/>
                      <a:pt x="535" y="12"/>
                      <a:pt x="530" y="12"/>
                    </a:cubicBezTo>
                    <a:cubicBezTo>
                      <a:pt x="171" y="12"/>
                      <a:pt x="1" y="444"/>
                      <a:pt x="247" y="703"/>
                    </a:cubicBezTo>
                    <a:cubicBezTo>
                      <a:pt x="333" y="788"/>
                      <a:pt x="438" y="827"/>
                      <a:pt x="541" y="827"/>
                    </a:cubicBezTo>
                    <a:cubicBezTo>
                      <a:pt x="751" y="827"/>
                      <a:pt x="950" y="665"/>
                      <a:pt x="950" y="417"/>
                    </a:cubicBezTo>
                    <a:cubicBezTo>
                      <a:pt x="962" y="191"/>
                      <a:pt x="783" y="0"/>
                      <a:pt x="55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2" name="Google Shape;1772;p2"/>
              <p:cNvSpPr/>
              <p:nvPr/>
            </p:nvSpPr>
            <p:spPr>
              <a:xfrm>
                <a:off x="6169000" y="3759875"/>
                <a:ext cx="21300" cy="15225"/>
              </a:xfrm>
              <a:custGeom>
                <a:avLst/>
                <a:gdLst/>
                <a:ahLst/>
                <a:cxnLst/>
                <a:rect l="l" t="t" r="r" b="b"/>
                <a:pathLst>
                  <a:path w="852" h="609" extrusionOk="0">
                    <a:moveTo>
                      <a:pt x="434" y="1"/>
                    </a:moveTo>
                    <a:cubicBezTo>
                      <a:pt x="365" y="1"/>
                      <a:pt x="291" y="28"/>
                      <a:pt x="223" y="93"/>
                    </a:cubicBezTo>
                    <a:lnTo>
                      <a:pt x="211" y="93"/>
                    </a:lnTo>
                    <a:lnTo>
                      <a:pt x="211" y="105"/>
                    </a:lnTo>
                    <a:cubicBezTo>
                      <a:pt x="1" y="325"/>
                      <a:pt x="213" y="608"/>
                      <a:pt x="441" y="608"/>
                    </a:cubicBezTo>
                    <a:cubicBezTo>
                      <a:pt x="509" y="608"/>
                      <a:pt x="579" y="583"/>
                      <a:pt x="640" y="522"/>
                    </a:cubicBezTo>
                    <a:cubicBezTo>
                      <a:pt x="851" y="311"/>
                      <a:pt x="666" y="1"/>
                      <a:pt x="43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3" name="Google Shape;1773;p2"/>
              <p:cNvSpPr/>
              <p:nvPr/>
            </p:nvSpPr>
            <p:spPr>
              <a:xfrm>
                <a:off x="6129925" y="3792850"/>
                <a:ext cx="24125" cy="210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40" extrusionOk="0">
                    <a:moveTo>
                      <a:pt x="548" y="1"/>
                    </a:moveTo>
                    <a:lnTo>
                      <a:pt x="548" y="13"/>
                    </a:lnTo>
                    <a:cubicBezTo>
                      <a:pt x="179" y="13"/>
                      <a:pt x="0" y="453"/>
                      <a:pt x="250" y="715"/>
                    </a:cubicBezTo>
                    <a:cubicBezTo>
                      <a:pt x="336" y="801"/>
                      <a:pt x="441" y="840"/>
                      <a:pt x="544" y="840"/>
                    </a:cubicBezTo>
                    <a:cubicBezTo>
                      <a:pt x="754" y="840"/>
                      <a:pt x="953" y="678"/>
                      <a:pt x="953" y="429"/>
                    </a:cubicBezTo>
                    <a:cubicBezTo>
                      <a:pt x="965" y="203"/>
                      <a:pt x="786" y="13"/>
                      <a:pt x="5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4" name="Google Shape;1774;p2"/>
              <p:cNvSpPr/>
              <p:nvPr/>
            </p:nvSpPr>
            <p:spPr>
              <a:xfrm>
                <a:off x="6160675" y="3823825"/>
                <a:ext cx="24050" cy="20675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27" extrusionOk="0">
                    <a:moveTo>
                      <a:pt x="544" y="0"/>
                    </a:moveTo>
                    <a:lnTo>
                      <a:pt x="544" y="12"/>
                    </a:lnTo>
                    <a:cubicBezTo>
                      <a:pt x="540" y="12"/>
                      <a:pt x="535" y="12"/>
                      <a:pt x="531" y="12"/>
                    </a:cubicBezTo>
                    <a:cubicBezTo>
                      <a:pt x="182" y="12"/>
                      <a:pt x="0" y="456"/>
                      <a:pt x="259" y="703"/>
                    </a:cubicBezTo>
                    <a:cubicBezTo>
                      <a:pt x="344" y="788"/>
                      <a:pt x="450" y="827"/>
                      <a:pt x="552" y="827"/>
                    </a:cubicBezTo>
                    <a:cubicBezTo>
                      <a:pt x="762" y="827"/>
                      <a:pt x="961" y="665"/>
                      <a:pt x="961" y="417"/>
                    </a:cubicBezTo>
                    <a:cubicBezTo>
                      <a:pt x="961" y="191"/>
                      <a:pt x="782" y="0"/>
                      <a:pt x="56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5" name="Google Shape;1775;p2"/>
              <p:cNvSpPr/>
              <p:nvPr/>
            </p:nvSpPr>
            <p:spPr>
              <a:xfrm>
                <a:off x="6128525" y="3854725"/>
                <a:ext cx="27625" cy="20600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824" extrusionOk="0">
                    <a:moveTo>
                      <a:pt x="558" y="0"/>
                    </a:moveTo>
                    <a:cubicBezTo>
                      <a:pt x="53" y="0"/>
                      <a:pt x="1" y="766"/>
                      <a:pt x="533" y="824"/>
                    </a:cubicBezTo>
                    <a:lnTo>
                      <a:pt x="604" y="824"/>
                    </a:lnTo>
                    <a:cubicBezTo>
                      <a:pt x="1104" y="776"/>
                      <a:pt x="1104" y="38"/>
                      <a:pt x="604" y="2"/>
                    </a:cubicBezTo>
                    <a:cubicBezTo>
                      <a:pt x="588" y="1"/>
                      <a:pt x="573" y="0"/>
                      <a:pt x="55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6" name="Google Shape;1776;p2"/>
              <p:cNvSpPr/>
              <p:nvPr/>
            </p:nvSpPr>
            <p:spPr>
              <a:xfrm>
                <a:off x="6169025" y="3882925"/>
                <a:ext cx="21275" cy="15125"/>
              </a:xfrm>
              <a:custGeom>
                <a:avLst/>
                <a:gdLst/>
                <a:ahLst/>
                <a:cxnLst/>
                <a:rect l="l" t="t" r="r" b="b"/>
                <a:pathLst>
                  <a:path w="851" h="605" extrusionOk="0">
                    <a:moveTo>
                      <a:pt x="430" y="1"/>
                    </a:moveTo>
                    <a:cubicBezTo>
                      <a:pt x="362" y="1"/>
                      <a:pt x="290" y="27"/>
                      <a:pt x="222" y="89"/>
                    </a:cubicBezTo>
                    <a:lnTo>
                      <a:pt x="210" y="89"/>
                    </a:lnTo>
                    <a:lnTo>
                      <a:pt x="210" y="101"/>
                    </a:lnTo>
                    <a:cubicBezTo>
                      <a:pt x="1" y="328"/>
                      <a:pt x="210" y="605"/>
                      <a:pt x="436" y="605"/>
                    </a:cubicBezTo>
                    <a:cubicBezTo>
                      <a:pt x="506" y="605"/>
                      <a:pt x="577" y="579"/>
                      <a:pt x="639" y="517"/>
                    </a:cubicBezTo>
                    <a:cubicBezTo>
                      <a:pt x="851" y="305"/>
                      <a:pt x="664" y="1"/>
                      <a:pt x="43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7" name="Google Shape;1777;p2"/>
              <p:cNvSpPr/>
              <p:nvPr/>
            </p:nvSpPr>
            <p:spPr>
              <a:xfrm>
                <a:off x="6130000" y="3916075"/>
                <a:ext cx="240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28" extrusionOk="0">
                    <a:moveTo>
                      <a:pt x="557" y="1"/>
                    </a:moveTo>
                    <a:lnTo>
                      <a:pt x="545" y="13"/>
                    </a:lnTo>
                    <a:cubicBezTo>
                      <a:pt x="540" y="13"/>
                      <a:pt x="535" y="13"/>
                      <a:pt x="530" y="13"/>
                    </a:cubicBezTo>
                    <a:cubicBezTo>
                      <a:pt x="171" y="13"/>
                      <a:pt x="1" y="445"/>
                      <a:pt x="247" y="703"/>
                    </a:cubicBezTo>
                    <a:cubicBezTo>
                      <a:pt x="333" y="789"/>
                      <a:pt x="438" y="828"/>
                      <a:pt x="541" y="828"/>
                    </a:cubicBezTo>
                    <a:cubicBezTo>
                      <a:pt x="751" y="828"/>
                      <a:pt x="950" y="666"/>
                      <a:pt x="950" y="418"/>
                    </a:cubicBezTo>
                    <a:cubicBezTo>
                      <a:pt x="962" y="191"/>
                      <a:pt x="783" y="1"/>
                      <a:pt x="55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8" name="Google Shape;1778;p2"/>
              <p:cNvSpPr/>
              <p:nvPr/>
            </p:nvSpPr>
            <p:spPr>
              <a:xfrm>
                <a:off x="6160575" y="3946450"/>
                <a:ext cx="24425" cy="21075"/>
              </a:xfrm>
              <a:custGeom>
                <a:avLst/>
                <a:gdLst/>
                <a:ahLst/>
                <a:cxnLst/>
                <a:rect l="l" t="t" r="r" b="b"/>
                <a:pathLst>
                  <a:path w="977" h="843" extrusionOk="0">
                    <a:moveTo>
                      <a:pt x="548" y="0"/>
                    </a:moveTo>
                    <a:lnTo>
                      <a:pt x="548" y="24"/>
                    </a:lnTo>
                    <a:cubicBezTo>
                      <a:pt x="191" y="24"/>
                      <a:pt x="1" y="465"/>
                      <a:pt x="263" y="727"/>
                    </a:cubicBezTo>
                    <a:cubicBezTo>
                      <a:pt x="346" y="807"/>
                      <a:pt x="449" y="843"/>
                      <a:pt x="549" y="843"/>
                    </a:cubicBezTo>
                    <a:cubicBezTo>
                      <a:pt x="761" y="843"/>
                      <a:pt x="965" y="680"/>
                      <a:pt x="965" y="429"/>
                    </a:cubicBezTo>
                    <a:cubicBezTo>
                      <a:pt x="977" y="203"/>
                      <a:pt x="810" y="12"/>
                      <a:pt x="58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9" name="Google Shape;1779;p2"/>
              <p:cNvSpPr/>
              <p:nvPr/>
            </p:nvSpPr>
            <p:spPr>
              <a:xfrm>
                <a:off x="6129925" y="3977700"/>
                <a:ext cx="241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5" extrusionOk="0">
                    <a:moveTo>
                      <a:pt x="548" y="1"/>
                    </a:moveTo>
                    <a:cubicBezTo>
                      <a:pt x="179" y="1"/>
                      <a:pt x="0" y="441"/>
                      <a:pt x="250" y="703"/>
                    </a:cubicBezTo>
                    <a:cubicBezTo>
                      <a:pt x="335" y="787"/>
                      <a:pt x="438" y="825"/>
                      <a:pt x="539" y="825"/>
                    </a:cubicBezTo>
                    <a:cubicBezTo>
                      <a:pt x="750" y="825"/>
                      <a:pt x="953" y="659"/>
                      <a:pt x="953" y="417"/>
                    </a:cubicBezTo>
                    <a:cubicBezTo>
                      <a:pt x="965" y="191"/>
                      <a:pt x="786" y="1"/>
                      <a:pt x="5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0" name="Google Shape;1780;p2"/>
              <p:cNvSpPr/>
              <p:nvPr/>
            </p:nvSpPr>
            <p:spPr>
              <a:xfrm>
                <a:off x="6169050" y="4005900"/>
                <a:ext cx="21275" cy="15225"/>
              </a:xfrm>
              <a:custGeom>
                <a:avLst/>
                <a:gdLst/>
                <a:ahLst/>
                <a:cxnLst/>
                <a:rect l="l" t="t" r="r" b="b"/>
                <a:pathLst>
                  <a:path w="851" h="609" extrusionOk="0">
                    <a:moveTo>
                      <a:pt x="426" y="0"/>
                    </a:moveTo>
                    <a:cubicBezTo>
                      <a:pt x="359" y="0"/>
                      <a:pt x="288" y="26"/>
                      <a:pt x="221" y="87"/>
                    </a:cubicBezTo>
                    <a:lnTo>
                      <a:pt x="209" y="87"/>
                    </a:lnTo>
                    <a:lnTo>
                      <a:pt x="209" y="99"/>
                    </a:lnTo>
                    <a:cubicBezTo>
                      <a:pt x="1" y="326"/>
                      <a:pt x="207" y="608"/>
                      <a:pt x="433" y="608"/>
                    </a:cubicBezTo>
                    <a:cubicBezTo>
                      <a:pt x="503" y="608"/>
                      <a:pt x="576" y="581"/>
                      <a:pt x="638" y="516"/>
                    </a:cubicBezTo>
                    <a:cubicBezTo>
                      <a:pt x="851" y="312"/>
                      <a:pt x="661" y="0"/>
                      <a:pt x="42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1" name="Google Shape;1781;p2"/>
              <p:cNvSpPr/>
              <p:nvPr/>
            </p:nvSpPr>
            <p:spPr>
              <a:xfrm>
                <a:off x="6128200" y="4038875"/>
                <a:ext cx="276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1106" h="828" extrusionOk="0">
                    <a:moveTo>
                      <a:pt x="542" y="1"/>
                    </a:moveTo>
                    <a:cubicBezTo>
                      <a:pt x="40" y="1"/>
                      <a:pt x="0" y="794"/>
                      <a:pt x="546" y="828"/>
                    </a:cubicBezTo>
                    <a:lnTo>
                      <a:pt x="617" y="828"/>
                    </a:lnTo>
                    <a:cubicBezTo>
                      <a:pt x="1105" y="768"/>
                      <a:pt x="1105" y="54"/>
                      <a:pt x="617" y="6"/>
                    </a:cubicBezTo>
                    <a:cubicBezTo>
                      <a:pt x="591" y="2"/>
                      <a:pt x="566" y="1"/>
                      <a:pt x="54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2" name="Google Shape;1782;p2"/>
              <p:cNvSpPr/>
              <p:nvPr/>
            </p:nvSpPr>
            <p:spPr>
              <a:xfrm>
                <a:off x="6168400" y="4067775"/>
                <a:ext cx="21400" cy="15125"/>
              </a:xfrm>
              <a:custGeom>
                <a:avLst/>
                <a:gdLst/>
                <a:ahLst/>
                <a:cxnLst/>
                <a:rect l="l" t="t" r="r" b="b"/>
                <a:pathLst>
                  <a:path w="856" h="605" extrusionOk="0">
                    <a:moveTo>
                      <a:pt x="443" y="0"/>
                    </a:moveTo>
                    <a:cubicBezTo>
                      <a:pt x="380" y="0"/>
                      <a:pt x="313" y="23"/>
                      <a:pt x="247" y="77"/>
                    </a:cubicBezTo>
                    <a:lnTo>
                      <a:pt x="235" y="77"/>
                    </a:lnTo>
                    <a:lnTo>
                      <a:pt x="235" y="89"/>
                    </a:lnTo>
                    <a:cubicBezTo>
                      <a:pt x="1" y="295"/>
                      <a:pt x="202" y="605"/>
                      <a:pt x="438" y="605"/>
                    </a:cubicBezTo>
                    <a:cubicBezTo>
                      <a:pt x="502" y="605"/>
                      <a:pt x="568" y="582"/>
                      <a:pt x="628" y="529"/>
                    </a:cubicBezTo>
                    <a:cubicBezTo>
                      <a:pt x="855" y="340"/>
                      <a:pt x="684" y="0"/>
                      <a:pt x="4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3" name="Google Shape;1783;p2"/>
              <p:cNvSpPr/>
              <p:nvPr/>
            </p:nvSpPr>
            <p:spPr>
              <a:xfrm>
                <a:off x="6129925" y="4100325"/>
                <a:ext cx="24125" cy="210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40" extrusionOk="0">
                    <a:moveTo>
                      <a:pt x="548" y="1"/>
                    </a:moveTo>
                    <a:lnTo>
                      <a:pt x="548" y="13"/>
                    </a:lnTo>
                    <a:cubicBezTo>
                      <a:pt x="179" y="13"/>
                      <a:pt x="0" y="453"/>
                      <a:pt x="250" y="715"/>
                    </a:cubicBezTo>
                    <a:cubicBezTo>
                      <a:pt x="336" y="801"/>
                      <a:pt x="441" y="840"/>
                      <a:pt x="544" y="840"/>
                    </a:cubicBezTo>
                    <a:cubicBezTo>
                      <a:pt x="754" y="840"/>
                      <a:pt x="953" y="678"/>
                      <a:pt x="953" y="430"/>
                    </a:cubicBezTo>
                    <a:lnTo>
                      <a:pt x="953" y="418"/>
                    </a:lnTo>
                    <a:cubicBezTo>
                      <a:pt x="965" y="203"/>
                      <a:pt x="786" y="13"/>
                      <a:pt x="5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4" name="Google Shape;1784;p2"/>
              <p:cNvSpPr/>
              <p:nvPr/>
            </p:nvSpPr>
            <p:spPr>
              <a:xfrm>
                <a:off x="6160575" y="4131300"/>
                <a:ext cx="241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8" extrusionOk="0">
                    <a:moveTo>
                      <a:pt x="548" y="0"/>
                    </a:moveTo>
                    <a:cubicBezTo>
                      <a:pt x="179" y="0"/>
                      <a:pt x="1" y="453"/>
                      <a:pt x="263" y="703"/>
                    </a:cubicBezTo>
                    <a:cubicBezTo>
                      <a:pt x="348" y="789"/>
                      <a:pt x="454" y="827"/>
                      <a:pt x="556" y="827"/>
                    </a:cubicBezTo>
                    <a:cubicBezTo>
                      <a:pt x="766" y="827"/>
                      <a:pt x="965" y="665"/>
                      <a:pt x="965" y="417"/>
                    </a:cubicBezTo>
                    <a:cubicBezTo>
                      <a:pt x="965" y="191"/>
                      <a:pt x="786" y="0"/>
                      <a:pt x="57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5" name="Google Shape;1785;p2"/>
              <p:cNvSpPr/>
              <p:nvPr/>
            </p:nvSpPr>
            <p:spPr>
              <a:xfrm>
                <a:off x="6128625" y="4162175"/>
                <a:ext cx="27525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101" h="822" extrusionOk="0">
                    <a:moveTo>
                      <a:pt x="544" y="0"/>
                    </a:moveTo>
                    <a:cubicBezTo>
                      <a:pt x="48" y="0"/>
                      <a:pt x="0" y="767"/>
                      <a:pt x="529" y="813"/>
                    </a:cubicBezTo>
                    <a:cubicBezTo>
                      <a:pt x="540" y="819"/>
                      <a:pt x="552" y="822"/>
                      <a:pt x="564" y="822"/>
                    </a:cubicBezTo>
                    <a:cubicBezTo>
                      <a:pt x="576" y="822"/>
                      <a:pt x="588" y="819"/>
                      <a:pt x="600" y="813"/>
                    </a:cubicBezTo>
                    <a:cubicBezTo>
                      <a:pt x="1100" y="777"/>
                      <a:pt x="1100" y="39"/>
                      <a:pt x="600" y="3"/>
                    </a:cubicBezTo>
                    <a:cubicBezTo>
                      <a:pt x="581" y="1"/>
                      <a:pt x="562" y="0"/>
                      <a:pt x="54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6" name="Google Shape;1786;p2"/>
              <p:cNvSpPr/>
              <p:nvPr/>
            </p:nvSpPr>
            <p:spPr>
              <a:xfrm>
                <a:off x="6169025" y="4190400"/>
                <a:ext cx="21275" cy="15150"/>
              </a:xfrm>
              <a:custGeom>
                <a:avLst/>
                <a:gdLst/>
                <a:ahLst/>
                <a:cxnLst/>
                <a:rect l="l" t="t" r="r" b="b"/>
                <a:pathLst>
                  <a:path w="851" h="606" extrusionOk="0">
                    <a:moveTo>
                      <a:pt x="430" y="1"/>
                    </a:moveTo>
                    <a:cubicBezTo>
                      <a:pt x="362" y="1"/>
                      <a:pt x="290" y="27"/>
                      <a:pt x="222" y="89"/>
                    </a:cubicBezTo>
                    <a:lnTo>
                      <a:pt x="210" y="89"/>
                    </a:lnTo>
                    <a:lnTo>
                      <a:pt x="210" y="101"/>
                    </a:lnTo>
                    <a:cubicBezTo>
                      <a:pt x="1" y="329"/>
                      <a:pt x="210" y="605"/>
                      <a:pt x="436" y="605"/>
                    </a:cubicBezTo>
                    <a:cubicBezTo>
                      <a:pt x="506" y="605"/>
                      <a:pt x="577" y="579"/>
                      <a:pt x="639" y="518"/>
                    </a:cubicBezTo>
                    <a:cubicBezTo>
                      <a:pt x="851" y="306"/>
                      <a:pt x="664" y="1"/>
                      <a:pt x="43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7" name="Google Shape;1787;p2"/>
              <p:cNvSpPr/>
              <p:nvPr/>
            </p:nvSpPr>
            <p:spPr>
              <a:xfrm>
                <a:off x="6129925" y="4223575"/>
                <a:ext cx="24125" cy="2067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7" extrusionOk="0">
                    <a:moveTo>
                      <a:pt x="548" y="0"/>
                    </a:moveTo>
                    <a:cubicBezTo>
                      <a:pt x="179" y="0"/>
                      <a:pt x="0" y="441"/>
                      <a:pt x="250" y="703"/>
                    </a:cubicBezTo>
                    <a:cubicBezTo>
                      <a:pt x="336" y="788"/>
                      <a:pt x="441" y="827"/>
                      <a:pt x="544" y="827"/>
                    </a:cubicBezTo>
                    <a:cubicBezTo>
                      <a:pt x="754" y="827"/>
                      <a:pt x="953" y="665"/>
                      <a:pt x="953" y="417"/>
                    </a:cubicBezTo>
                    <a:cubicBezTo>
                      <a:pt x="965" y="191"/>
                      <a:pt x="786" y="0"/>
                      <a:pt x="5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8" name="Google Shape;1788;p2"/>
              <p:cNvSpPr/>
              <p:nvPr/>
            </p:nvSpPr>
            <p:spPr>
              <a:xfrm>
                <a:off x="6160575" y="4254525"/>
                <a:ext cx="24150" cy="2047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19" extrusionOk="0">
                    <a:moveTo>
                      <a:pt x="548" y="0"/>
                    </a:moveTo>
                    <a:cubicBezTo>
                      <a:pt x="191" y="0"/>
                      <a:pt x="1" y="441"/>
                      <a:pt x="263" y="703"/>
                    </a:cubicBezTo>
                    <a:cubicBezTo>
                      <a:pt x="346" y="783"/>
                      <a:pt x="449" y="819"/>
                      <a:pt x="549" y="819"/>
                    </a:cubicBezTo>
                    <a:cubicBezTo>
                      <a:pt x="761" y="819"/>
                      <a:pt x="965" y="656"/>
                      <a:pt x="965" y="405"/>
                    </a:cubicBezTo>
                    <a:cubicBezTo>
                      <a:pt x="965" y="179"/>
                      <a:pt x="775" y="0"/>
                      <a:pt x="54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9" name="Google Shape;1789;p2"/>
              <p:cNvSpPr/>
              <p:nvPr/>
            </p:nvSpPr>
            <p:spPr>
              <a:xfrm>
                <a:off x="6129925" y="4285175"/>
                <a:ext cx="24125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0" extrusionOk="0">
                    <a:moveTo>
                      <a:pt x="548" y="1"/>
                    </a:moveTo>
                    <a:cubicBezTo>
                      <a:pt x="179" y="1"/>
                      <a:pt x="0" y="441"/>
                      <a:pt x="250" y="703"/>
                    </a:cubicBezTo>
                    <a:cubicBezTo>
                      <a:pt x="335" y="784"/>
                      <a:pt x="437" y="820"/>
                      <a:pt x="538" y="820"/>
                    </a:cubicBezTo>
                    <a:cubicBezTo>
                      <a:pt x="750" y="820"/>
                      <a:pt x="953" y="660"/>
                      <a:pt x="953" y="417"/>
                    </a:cubicBezTo>
                    <a:cubicBezTo>
                      <a:pt x="965" y="191"/>
                      <a:pt x="786" y="1"/>
                      <a:pt x="5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0" name="Google Shape;1790;p2"/>
              <p:cNvSpPr/>
              <p:nvPr/>
            </p:nvSpPr>
            <p:spPr>
              <a:xfrm>
                <a:off x="6169050" y="4313375"/>
                <a:ext cx="21275" cy="15225"/>
              </a:xfrm>
              <a:custGeom>
                <a:avLst/>
                <a:gdLst/>
                <a:ahLst/>
                <a:cxnLst/>
                <a:rect l="l" t="t" r="r" b="b"/>
                <a:pathLst>
                  <a:path w="851" h="609" extrusionOk="0">
                    <a:moveTo>
                      <a:pt x="426" y="1"/>
                    </a:moveTo>
                    <a:cubicBezTo>
                      <a:pt x="359" y="1"/>
                      <a:pt x="288" y="26"/>
                      <a:pt x="221" y="87"/>
                    </a:cubicBezTo>
                    <a:lnTo>
                      <a:pt x="209" y="87"/>
                    </a:lnTo>
                    <a:lnTo>
                      <a:pt x="209" y="99"/>
                    </a:lnTo>
                    <a:cubicBezTo>
                      <a:pt x="1" y="326"/>
                      <a:pt x="207" y="608"/>
                      <a:pt x="433" y="608"/>
                    </a:cubicBezTo>
                    <a:cubicBezTo>
                      <a:pt x="503" y="608"/>
                      <a:pt x="576" y="581"/>
                      <a:pt x="638" y="516"/>
                    </a:cubicBezTo>
                    <a:cubicBezTo>
                      <a:pt x="851" y="312"/>
                      <a:pt x="661" y="1"/>
                      <a:pt x="42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1" name="Google Shape;1791;p2"/>
              <p:cNvSpPr/>
              <p:nvPr/>
            </p:nvSpPr>
            <p:spPr>
              <a:xfrm>
                <a:off x="6128525" y="4346450"/>
                <a:ext cx="27625" cy="20600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824" extrusionOk="0">
                    <a:moveTo>
                      <a:pt x="559" y="0"/>
                    </a:moveTo>
                    <a:cubicBezTo>
                      <a:pt x="53" y="0"/>
                      <a:pt x="0" y="778"/>
                      <a:pt x="533" y="824"/>
                    </a:cubicBezTo>
                    <a:lnTo>
                      <a:pt x="604" y="824"/>
                    </a:lnTo>
                    <a:cubicBezTo>
                      <a:pt x="1104" y="788"/>
                      <a:pt x="1104" y="50"/>
                      <a:pt x="604" y="2"/>
                    </a:cubicBezTo>
                    <a:cubicBezTo>
                      <a:pt x="589" y="1"/>
                      <a:pt x="574" y="0"/>
                      <a:pt x="55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2" name="Google Shape;1792;p2"/>
              <p:cNvSpPr/>
              <p:nvPr/>
            </p:nvSpPr>
            <p:spPr>
              <a:xfrm>
                <a:off x="6169000" y="4374825"/>
                <a:ext cx="21300" cy="15225"/>
              </a:xfrm>
              <a:custGeom>
                <a:avLst/>
                <a:gdLst/>
                <a:ahLst/>
                <a:cxnLst/>
                <a:rect l="l" t="t" r="r" b="b"/>
                <a:pathLst>
                  <a:path w="852" h="609" extrusionOk="0">
                    <a:moveTo>
                      <a:pt x="434" y="1"/>
                    </a:moveTo>
                    <a:cubicBezTo>
                      <a:pt x="365" y="1"/>
                      <a:pt x="291" y="28"/>
                      <a:pt x="223" y="94"/>
                    </a:cubicBezTo>
                    <a:lnTo>
                      <a:pt x="211" y="94"/>
                    </a:lnTo>
                    <a:lnTo>
                      <a:pt x="211" y="106"/>
                    </a:lnTo>
                    <a:cubicBezTo>
                      <a:pt x="1" y="325"/>
                      <a:pt x="213" y="608"/>
                      <a:pt x="441" y="608"/>
                    </a:cubicBezTo>
                    <a:cubicBezTo>
                      <a:pt x="509" y="608"/>
                      <a:pt x="579" y="583"/>
                      <a:pt x="640" y="522"/>
                    </a:cubicBezTo>
                    <a:cubicBezTo>
                      <a:pt x="851" y="311"/>
                      <a:pt x="666" y="1"/>
                      <a:pt x="43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3" name="Google Shape;1793;p2"/>
              <p:cNvSpPr/>
              <p:nvPr/>
            </p:nvSpPr>
            <p:spPr>
              <a:xfrm>
                <a:off x="6130225" y="4408100"/>
                <a:ext cx="23825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53" h="820" extrusionOk="0">
                    <a:moveTo>
                      <a:pt x="536" y="1"/>
                    </a:moveTo>
                    <a:cubicBezTo>
                      <a:pt x="179" y="1"/>
                      <a:pt x="0" y="442"/>
                      <a:pt x="250" y="703"/>
                    </a:cubicBezTo>
                    <a:cubicBezTo>
                      <a:pt x="335" y="784"/>
                      <a:pt x="436" y="820"/>
                      <a:pt x="536" y="820"/>
                    </a:cubicBezTo>
                    <a:cubicBezTo>
                      <a:pt x="745" y="820"/>
                      <a:pt x="945" y="660"/>
                      <a:pt x="953" y="418"/>
                    </a:cubicBezTo>
                    <a:cubicBezTo>
                      <a:pt x="953" y="191"/>
                      <a:pt x="774" y="1"/>
                      <a:pt x="54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4" name="Google Shape;1794;p2"/>
              <p:cNvSpPr/>
              <p:nvPr/>
            </p:nvSpPr>
            <p:spPr>
              <a:xfrm>
                <a:off x="6160575" y="4438775"/>
                <a:ext cx="241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8" extrusionOk="0">
                    <a:moveTo>
                      <a:pt x="548" y="0"/>
                    </a:moveTo>
                    <a:cubicBezTo>
                      <a:pt x="191" y="0"/>
                      <a:pt x="1" y="453"/>
                      <a:pt x="263" y="703"/>
                    </a:cubicBezTo>
                    <a:cubicBezTo>
                      <a:pt x="348" y="789"/>
                      <a:pt x="454" y="827"/>
                      <a:pt x="556" y="827"/>
                    </a:cubicBezTo>
                    <a:cubicBezTo>
                      <a:pt x="766" y="827"/>
                      <a:pt x="965" y="665"/>
                      <a:pt x="965" y="417"/>
                    </a:cubicBezTo>
                    <a:cubicBezTo>
                      <a:pt x="965" y="191"/>
                      <a:pt x="786" y="0"/>
                      <a:pt x="57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5" name="Google Shape;1795;p2"/>
              <p:cNvSpPr/>
              <p:nvPr/>
            </p:nvSpPr>
            <p:spPr>
              <a:xfrm>
                <a:off x="6130000" y="4469425"/>
                <a:ext cx="240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28" extrusionOk="0">
                    <a:moveTo>
                      <a:pt x="545" y="1"/>
                    </a:moveTo>
                    <a:lnTo>
                      <a:pt x="545" y="13"/>
                    </a:lnTo>
                    <a:cubicBezTo>
                      <a:pt x="540" y="12"/>
                      <a:pt x="535" y="12"/>
                      <a:pt x="530" y="12"/>
                    </a:cubicBezTo>
                    <a:cubicBezTo>
                      <a:pt x="171" y="12"/>
                      <a:pt x="1" y="445"/>
                      <a:pt x="247" y="703"/>
                    </a:cubicBezTo>
                    <a:cubicBezTo>
                      <a:pt x="333" y="789"/>
                      <a:pt x="438" y="828"/>
                      <a:pt x="541" y="828"/>
                    </a:cubicBezTo>
                    <a:cubicBezTo>
                      <a:pt x="751" y="828"/>
                      <a:pt x="950" y="665"/>
                      <a:pt x="950" y="417"/>
                    </a:cubicBezTo>
                    <a:cubicBezTo>
                      <a:pt x="962" y="203"/>
                      <a:pt x="783" y="13"/>
                      <a:pt x="55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6" name="Google Shape;1796;p2"/>
              <p:cNvSpPr/>
              <p:nvPr/>
            </p:nvSpPr>
            <p:spPr>
              <a:xfrm>
                <a:off x="6167425" y="4500100"/>
                <a:ext cx="17000" cy="8950"/>
              </a:xfrm>
              <a:custGeom>
                <a:avLst/>
                <a:gdLst/>
                <a:ahLst/>
                <a:cxnLst/>
                <a:rect l="l" t="t" r="r" b="b"/>
                <a:pathLst>
                  <a:path w="680" h="358" extrusionOk="0">
                    <a:moveTo>
                      <a:pt x="274" y="0"/>
                    </a:moveTo>
                    <a:lnTo>
                      <a:pt x="274" y="12"/>
                    </a:lnTo>
                    <a:cubicBezTo>
                      <a:pt x="179" y="12"/>
                      <a:pt x="72" y="48"/>
                      <a:pt x="1" y="131"/>
                    </a:cubicBezTo>
                    <a:lnTo>
                      <a:pt x="679" y="357"/>
                    </a:lnTo>
                    <a:cubicBezTo>
                      <a:pt x="655" y="155"/>
                      <a:pt x="489" y="0"/>
                      <a:pt x="2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7" name="Google Shape;1797;p2"/>
              <p:cNvSpPr/>
              <p:nvPr/>
            </p:nvSpPr>
            <p:spPr>
              <a:xfrm>
                <a:off x="6099250" y="3270175"/>
                <a:ext cx="24150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5" extrusionOk="0">
                    <a:moveTo>
                      <a:pt x="561" y="0"/>
                    </a:moveTo>
                    <a:cubicBezTo>
                      <a:pt x="191" y="0"/>
                      <a:pt x="1" y="441"/>
                      <a:pt x="263" y="703"/>
                    </a:cubicBezTo>
                    <a:cubicBezTo>
                      <a:pt x="343" y="787"/>
                      <a:pt x="445" y="825"/>
                      <a:pt x="546" y="825"/>
                    </a:cubicBezTo>
                    <a:cubicBezTo>
                      <a:pt x="758" y="825"/>
                      <a:pt x="965" y="659"/>
                      <a:pt x="965" y="417"/>
                    </a:cubicBezTo>
                    <a:cubicBezTo>
                      <a:pt x="965" y="191"/>
                      <a:pt x="787" y="0"/>
                      <a:pt x="56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8" name="Google Shape;1798;p2"/>
              <p:cNvSpPr/>
              <p:nvPr/>
            </p:nvSpPr>
            <p:spPr>
              <a:xfrm>
                <a:off x="6068900" y="3301125"/>
                <a:ext cx="28300" cy="20275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11" extrusionOk="0">
                    <a:moveTo>
                      <a:pt x="524" y="1"/>
                    </a:moveTo>
                    <a:cubicBezTo>
                      <a:pt x="1" y="48"/>
                      <a:pt x="48" y="810"/>
                      <a:pt x="572" y="810"/>
                    </a:cubicBezTo>
                    <a:cubicBezTo>
                      <a:pt x="1084" y="810"/>
                      <a:pt x="1132" y="48"/>
                      <a:pt x="60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9" name="Google Shape;1799;p2"/>
              <p:cNvSpPr/>
              <p:nvPr/>
            </p:nvSpPr>
            <p:spPr>
              <a:xfrm>
                <a:off x="6099250" y="3331800"/>
                <a:ext cx="241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16" extrusionOk="0">
                    <a:moveTo>
                      <a:pt x="561" y="0"/>
                    </a:moveTo>
                    <a:cubicBezTo>
                      <a:pt x="191" y="0"/>
                      <a:pt x="1" y="441"/>
                      <a:pt x="263" y="691"/>
                    </a:cubicBezTo>
                    <a:cubicBezTo>
                      <a:pt x="345" y="777"/>
                      <a:pt x="450" y="815"/>
                      <a:pt x="553" y="815"/>
                    </a:cubicBezTo>
                    <a:cubicBezTo>
                      <a:pt x="762" y="815"/>
                      <a:pt x="965" y="656"/>
                      <a:pt x="965" y="417"/>
                    </a:cubicBezTo>
                    <a:cubicBezTo>
                      <a:pt x="965" y="191"/>
                      <a:pt x="775" y="12"/>
                      <a:pt x="56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0" name="Google Shape;1800;p2"/>
              <p:cNvSpPr/>
              <p:nvPr/>
            </p:nvSpPr>
            <p:spPr>
              <a:xfrm>
                <a:off x="6068300" y="3362450"/>
                <a:ext cx="24150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5" extrusionOk="0">
                    <a:moveTo>
                      <a:pt x="548" y="0"/>
                    </a:moveTo>
                    <a:cubicBezTo>
                      <a:pt x="191" y="0"/>
                      <a:pt x="1" y="441"/>
                      <a:pt x="263" y="703"/>
                    </a:cubicBezTo>
                    <a:cubicBezTo>
                      <a:pt x="347" y="787"/>
                      <a:pt x="450" y="825"/>
                      <a:pt x="551" y="825"/>
                    </a:cubicBezTo>
                    <a:cubicBezTo>
                      <a:pt x="763" y="825"/>
                      <a:pt x="965" y="659"/>
                      <a:pt x="965" y="417"/>
                    </a:cubicBezTo>
                    <a:cubicBezTo>
                      <a:pt x="965" y="179"/>
                      <a:pt x="775" y="0"/>
                      <a:pt x="54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1" name="Google Shape;1801;p2"/>
              <p:cNvSpPr/>
              <p:nvPr/>
            </p:nvSpPr>
            <p:spPr>
              <a:xfrm>
                <a:off x="6097850" y="3393050"/>
                <a:ext cx="279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1117" h="825" extrusionOk="0">
                    <a:moveTo>
                      <a:pt x="571" y="1"/>
                    </a:moveTo>
                    <a:cubicBezTo>
                      <a:pt x="65" y="1"/>
                      <a:pt x="1" y="778"/>
                      <a:pt x="533" y="824"/>
                    </a:cubicBezTo>
                    <a:lnTo>
                      <a:pt x="617" y="824"/>
                    </a:lnTo>
                    <a:cubicBezTo>
                      <a:pt x="1117" y="777"/>
                      <a:pt x="1117" y="50"/>
                      <a:pt x="617" y="3"/>
                    </a:cubicBezTo>
                    <a:cubicBezTo>
                      <a:pt x="601" y="1"/>
                      <a:pt x="586" y="1"/>
                      <a:pt x="57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2" name="Google Shape;1802;p2"/>
              <p:cNvSpPr/>
              <p:nvPr/>
            </p:nvSpPr>
            <p:spPr>
              <a:xfrm>
                <a:off x="6082000" y="3413900"/>
                <a:ext cx="20275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811" h="816" extrusionOk="0">
                    <a:moveTo>
                      <a:pt x="393" y="0"/>
                    </a:moveTo>
                    <a:cubicBezTo>
                      <a:pt x="198" y="0"/>
                      <a:pt x="6" y="129"/>
                      <a:pt x="0" y="407"/>
                    </a:cubicBezTo>
                    <a:lnTo>
                      <a:pt x="0" y="419"/>
                    </a:lnTo>
                    <a:cubicBezTo>
                      <a:pt x="6" y="689"/>
                      <a:pt x="196" y="815"/>
                      <a:pt x="390" y="815"/>
                    </a:cubicBezTo>
                    <a:cubicBezTo>
                      <a:pt x="597" y="815"/>
                      <a:pt x="810" y="672"/>
                      <a:pt x="810" y="407"/>
                    </a:cubicBezTo>
                    <a:cubicBezTo>
                      <a:pt x="810" y="144"/>
                      <a:pt x="600" y="0"/>
                      <a:pt x="39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3" name="Google Shape;1803;p2"/>
              <p:cNvSpPr/>
              <p:nvPr/>
            </p:nvSpPr>
            <p:spPr>
              <a:xfrm>
                <a:off x="6099350" y="3455025"/>
                <a:ext cx="24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16" extrusionOk="0">
                    <a:moveTo>
                      <a:pt x="542" y="0"/>
                    </a:moveTo>
                    <a:cubicBezTo>
                      <a:pt x="182" y="0"/>
                      <a:pt x="0" y="432"/>
                      <a:pt x="259" y="691"/>
                    </a:cubicBezTo>
                    <a:cubicBezTo>
                      <a:pt x="341" y="777"/>
                      <a:pt x="445" y="815"/>
                      <a:pt x="547" y="815"/>
                    </a:cubicBezTo>
                    <a:cubicBezTo>
                      <a:pt x="757" y="815"/>
                      <a:pt x="961" y="653"/>
                      <a:pt x="961" y="405"/>
                    </a:cubicBezTo>
                    <a:cubicBezTo>
                      <a:pt x="961" y="179"/>
                      <a:pt x="783" y="0"/>
                      <a:pt x="557" y="0"/>
                    </a:cubicBezTo>
                    <a:cubicBezTo>
                      <a:pt x="552" y="0"/>
                      <a:pt x="547" y="0"/>
                      <a:pt x="54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4" name="Google Shape;1804;p2"/>
              <p:cNvSpPr/>
              <p:nvPr/>
            </p:nvSpPr>
            <p:spPr>
              <a:xfrm>
                <a:off x="6068900" y="3485375"/>
                <a:ext cx="28300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23" extrusionOk="0">
                    <a:moveTo>
                      <a:pt x="524" y="1"/>
                    </a:moveTo>
                    <a:cubicBezTo>
                      <a:pt x="1" y="48"/>
                      <a:pt x="48" y="822"/>
                      <a:pt x="572" y="822"/>
                    </a:cubicBezTo>
                    <a:cubicBezTo>
                      <a:pt x="1084" y="822"/>
                      <a:pt x="1132" y="48"/>
                      <a:pt x="60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5" name="Google Shape;1805;p2"/>
              <p:cNvSpPr/>
              <p:nvPr/>
            </p:nvSpPr>
            <p:spPr>
              <a:xfrm>
                <a:off x="6097525" y="3516200"/>
                <a:ext cx="279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1118" h="816" extrusionOk="0">
                    <a:moveTo>
                      <a:pt x="554" y="0"/>
                    </a:moveTo>
                    <a:cubicBezTo>
                      <a:pt x="52" y="0"/>
                      <a:pt x="1" y="793"/>
                      <a:pt x="546" y="816"/>
                    </a:cubicBezTo>
                    <a:lnTo>
                      <a:pt x="630" y="816"/>
                    </a:lnTo>
                    <a:cubicBezTo>
                      <a:pt x="1118" y="768"/>
                      <a:pt x="1118" y="54"/>
                      <a:pt x="630" y="6"/>
                    </a:cubicBezTo>
                    <a:cubicBezTo>
                      <a:pt x="603" y="2"/>
                      <a:pt x="578" y="0"/>
                      <a:pt x="55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6" name="Google Shape;1806;p2"/>
              <p:cNvSpPr/>
              <p:nvPr/>
            </p:nvSpPr>
            <p:spPr>
              <a:xfrm>
                <a:off x="6068300" y="3547000"/>
                <a:ext cx="24150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5" extrusionOk="0">
                    <a:moveTo>
                      <a:pt x="548" y="0"/>
                    </a:moveTo>
                    <a:cubicBezTo>
                      <a:pt x="179" y="0"/>
                      <a:pt x="1" y="441"/>
                      <a:pt x="263" y="703"/>
                    </a:cubicBezTo>
                    <a:cubicBezTo>
                      <a:pt x="347" y="787"/>
                      <a:pt x="449" y="824"/>
                      <a:pt x="549" y="824"/>
                    </a:cubicBezTo>
                    <a:cubicBezTo>
                      <a:pt x="762" y="824"/>
                      <a:pt x="965" y="656"/>
                      <a:pt x="965" y="405"/>
                    </a:cubicBezTo>
                    <a:cubicBezTo>
                      <a:pt x="965" y="179"/>
                      <a:pt x="775" y="0"/>
                      <a:pt x="54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7" name="Google Shape;1807;p2"/>
              <p:cNvSpPr/>
              <p:nvPr/>
            </p:nvSpPr>
            <p:spPr>
              <a:xfrm>
                <a:off x="6099250" y="3577650"/>
                <a:ext cx="241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8" extrusionOk="0">
                    <a:moveTo>
                      <a:pt x="561" y="1"/>
                    </a:moveTo>
                    <a:cubicBezTo>
                      <a:pt x="191" y="1"/>
                      <a:pt x="1" y="441"/>
                      <a:pt x="263" y="703"/>
                    </a:cubicBezTo>
                    <a:cubicBezTo>
                      <a:pt x="345" y="789"/>
                      <a:pt x="447" y="827"/>
                      <a:pt x="548" y="827"/>
                    </a:cubicBezTo>
                    <a:cubicBezTo>
                      <a:pt x="756" y="827"/>
                      <a:pt x="957" y="665"/>
                      <a:pt x="965" y="417"/>
                    </a:cubicBezTo>
                    <a:cubicBezTo>
                      <a:pt x="965" y="191"/>
                      <a:pt x="787" y="1"/>
                      <a:pt x="56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8" name="Google Shape;1808;p2"/>
              <p:cNvSpPr/>
              <p:nvPr/>
            </p:nvSpPr>
            <p:spPr>
              <a:xfrm>
                <a:off x="6068900" y="3608375"/>
                <a:ext cx="28300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20" extrusionOk="0">
                    <a:moveTo>
                      <a:pt x="566" y="1"/>
                    </a:moveTo>
                    <a:cubicBezTo>
                      <a:pt x="551" y="1"/>
                      <a:pt x="536" y="4"/>
                      <a:pt x="524" y="10"/>
                    </a:cubicBezTo>
                    <a:cubicBezTo>
                      <a:pt x="1" y="57"/>
                      <a:pt x="48" y="819"/>
                      <a:pt x="572" y="819"/>
                    </a:cubicBezTo>
                    <a:cubicBezTo>
                      <a:pt x="1084" y="819"/>
                      <a:pt x="1132" y="57"/>
                      <a:pt x="608" y="10"/>
                    </a:cubicBezTo>
                    <a:cubicBezTo>
                      <a:pt x="596" y="4"/>
                      <a:pt x="581" y="1"/>
                      <a:pt x="56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9" name="Google Shape;1809;p2"/>
              <p:cNvSpPr/>
              <p:nvPr/>
            </p:nvSpPr>
            <p:spPr>
              <a:xfrm>
                <a:off x="6099350" y="3639250"/>
                <a:ext cx="24050" cy="20425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17" extrusionOk="0">
                    <a:moveTo>
                      <a:pt x="542" y="1"/>
                    </a:moveTo>
                    <a:cubicBezTo>
                      <a:pt x="182" y="1"/>
                      <a:pt x="0" y="433"/>
                      <a:pt x="259" y="692"/>
                    </a:cubicBezTo>
                    <a:cubicBezTo>
                      <a:pt x="341" y="778"/>
                      <a:pt x="444" y="817"/>
                      <a:pt x="546" y="817"/>
                    </a:cubicBezTo>
                    <a:cubicBezTo>
                      <a:pt x="753" y="817"/>
                      <a:pt x="953" y="657"/>
                      <a:pt x="961" y="418"/>
                    </a:cubicBezTo>
                    <a:lnTo>
                      <a:pt x="961" y="406"/>
                    </a:lnTo>
                    <a:cubicBezTo>
                      <a:pt x="961" y="180"/>
                      <a:pt x="771" y="1"/>
                      <a:pt x="557" y="1"/>
                    </a:cubicBezTo>
                    <a:cubicBezTo>
                      <a:pt x="552" y="1"/>
                      <a:pt x="547" y="1"/>
                      <a:pt x="54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0" name="Google Shape;1810;p2"/>
              <p:cNvSpPr/>
              <p:nvPr/>
            </p:nvSpPr>
            <p:spPr>
              <a:xfrm>
                <a:off x="6068300" y="3669925"/>
                <a:ext cx="24150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5" extrusionOk="0">
                    <a:moveTo>
                      <a:pt x="548" y="1"/>
                    </a:moveTo>
                    <a:cubicBezTo>
                      <a:pt x="191" y="1"/>
                      <a:pt x="1" y="441"/>
                      <a:pt x="263" y="703"/>
                    </a:cubicBezTo>
                    <a:cubicBezTo>
                      <a:pt x="347" y="787"/>
                      <a:pt x="449" y="824"/>
                      <a:pt x="549" y="824"/>
                    </a:cubicBezTo>
                    <a:cubicBezTo>
                      <a:pt x="762" y="824"/>
                      <a:pt x="965" y="656"/>
                      <a:pt x="965" y="405"/>
                    </a:cubicBezTo>
                    <a:cubicBezTo>
                      <a:pt x="965" y="179"/>
                      <a:pt x="775" y="1"/>
                      <a:pt x="54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1" name="Google Shape;1811;p2"/>
              <p:cNvSpPr/>
              <p:nvPr/>
            </p:nvSpPr>
            <p:spPr>
              <a:xfrm>
                <a:off x="6097850" y="3700525"/>
                <a:ext cx="279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1117" h="825" extrusionOk="0">
                    <a:moveTo>
                      <a:pt x="571" y="1"/>
                    </a:moveTo>
                    <a:cubicBezTo>
                      <a:pt x="65" y="1"/>
                      <a:pt x="1" y="778"/>
                      <a:pt x="533" y="824"/>
                    </a:cubicBezTo>
                    <a:lnTo>
                      <a:pt x="617" y="824"/>
                    </a:lnTo>
                    <a:cubicBezTo>
                      <a:pt x="1117" y="777"/>
                      <a:pt x="1117" y="51"/>
                      <a:pt x="617" y="3"/>
                    </a:cubicBezTo>
                    <a:cubicBezTo>
                      <a:pt x="601" y="2"/>
                      <a:pt x="586" y="1"/>
                      <a:pt x="57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2" name="Google Shape;1812;p2"/>
              <p:cNvSpPr/>
              <p:nvPr/>
            </p:nvSpPr>
            <p:spPr>
              <a:xfrm>
                <a:off x="6068300" y="3731250"/>
                <a:ext cx="241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8" extrusionOk="0">
                    <a:moveTo>
                      <a:pt x="548" y="0"/>
                    </a:moveTo>
                    <a:cubicBezTo>
                      <a:pt x="191" y="0"/>
                      <a:pt x="1" y="453"/>
                      <a:pt x="263" y="703"/>
                    </a:cubicBezTo>
                    <a:cubicBezTo>
                      <a:pt x="349" y="789"/>
                      <a:pt x="454" y="827"/>
                      <a:pt x="556" y="827"/>
                    </a:cubicBezTo>
                    <a:cubicBezTo>
                      <a:pt x="766" y="827"/>
                      <a:pt x="965" y="665"/>
                      <a:pt x="965" y="417"/>
                    </a:cubicBezTo>
                    <a:cubicBezTo>
                      <a:pt x="965" y="191"/>
                      <a:pt x="775" y="0"/>
                      <a:pt x="54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3" name="Google Shape;1813;p2"/>
              <p:cNvSpPr/>
              <p:nvPr/>
            </p:nvSpPr>
            <p:spPr>
              <a:xfrm>
                <a:off x="6099350" y="3762200"/>
                <a:ext cx="24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16" extrusionOk="0">
                    <a:moveTo>
                      <a:pt x="542" y="0"/>
                    </a:moveTo>
                    <a:cubicBezTo>
                      <a:pt x="182" y="0"/>
                      <a:pt x="0" y="433"/>
                      <a:pt x="259" y="691"/>
                    </a:cubicBezTo>
                    <a:cubicBezTo>
                      <a:pt x="341" y="777"/>
                      <a:pt x="445" y="815"/>
                      <a:pt x="547" y="815"/>
                    </a:cubicBezTo>
                    <a:cubicBezTo>
                      <a:pt x="757" y="815"/>
                      <a:pt x="961" y="653"/>
                      <a:pt x="961" y="405"/>
                    </a:cubicBezTo>
                    <a:cubicBezTo>
                      <a:pt x="961" y="191"/>
                      <a:pt x="771" y="0"/>
                      <a:pt x="557" y="0"/>
                    </a:cubicBezTo>
                    <a:cubicBezTo>
                      <a:pt x="552" y="0"/>
                      <a:pt x="547" y="0"/>
                      <a:pt x="54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4" name="Google Shape;1814;p2"/>
              <p:cNvSpPr/>
              <p:nvPr/>
            </p:nvSpPr>
            <p:spPr>
              <a:xfrm>
                <a:off x="6068900" y="3792850"/>
                <a:ext cx="28300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23" extrusionOk="0">
                    <a:moveTo>
                      <a:pt x="524" y="1"/>
                    </a:moveTo>
                    <a:cubicBezTo>
                      <a:pt x="1" y="48"/>
                      <a:pt x="48" y="822"/>
                      <a:pt x="572" y="822"/>
                    </a:cubicBezTo>
                    <a:cubicBezTo>
                      <a:pt x="1084" y="822"/>
                      <a:pt x="1132" y="48"/>
                      <a:pt x="60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5" name="Google Shape;1815;p2"/>
              <p:cNvSpPr/>
              <p:nvPr/>
            </p:nvSpPr>
            <p:spPr>
              <a:xfrm>
                <a:off x="6099250" y="3823525"/>
                <a:ext cx="24150" cy="2067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7" extrusionOk="0">
                    <a:moveTo>
                      <a:pt x="561" y="0"/>
                    </a:moveTo>
                    <a:cubicBezTo>
                      <a:pt x="191" y="0"/>
                      <a:pt x="1" y="441"/>
                      <a:pt x="263" y="703"/>
                    </a:cubicBezTo>
                    <a:cubicBezTo>
                      <a:pt x="345" y="788"/>
                      <a:pt x="449" y="827"/>
                      <a:pt x="551" y="827"/>
                    </a:cubicBezTo>
                    <a:cubicBezTo>
                      <a:pt x="761" y="827"/>
                      <a:pt x="965" y="665"/>
                      <a:pt x="965" y="417"/>
                    </a:cubicBezTo>
                    <a:cubicBezTo>
                      <a:pt x="965" y="191"/>
                      <a:pt x="775" y="12"/>
                      <a:pt x="561" y="12"/>
                    </a:cubicBezTo>
                    <a:lnTo>
                      <a:pt x="56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6" name="Google Shape;1816;p2"/>
              <p:cNvSpPr/>
              <p:nvPr/>
            </p:nvSpPr>
            <p:spPr>
              <a:xfrm>
                <a:off x="6068300" y="3854475"/>
                <a:ext cx="24150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0" extrusionOk="0">
                    <a:moveTo>
                      <a:pt x="548" y="0"/>
                    </a:moveTo>
                    <a:cubicBezTo>
                      <a:pt x="191" y="0"/>
                      <a:pt x="1" y="441"/>
                      <a:pt x="263" y="703"/>
                    </a:cubicBezTo>
                    <a:cubicBezTo>
                      <a:pt x="347" y="783"/>
                      <a:pt x="449" y="819"/>
                      <a:pt x="549" y="819"/>
                    </a:cubicBezTo>
                    <a:cubicBezTo>
                      <a:pt x="762" y="819"/>
                      <a:pt x="965" y="656"/>
                      <a:pt x="965" y="405"/>
                    </a:cubicBezTo>
                    <a:cubicBezTo>
                      <a:pt x="965" y="179"/>
                      <a:pt x="775" y="0"/>
                      <a:pt x="54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7" name="Google Shape;1817;p2"/>
              <p:cNvSpPr/>
              <p:nvPr/>
            </p:nvSpPr>
            <p:spPr>
              <a:xfrm>
                <a:off x="6097525" y="3885000"/>
                <a:ext cx="279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1118" h="828" extrusionOk="0">
                    <a:moveTo>
                      <a:pt x="555" y="0"/>
                    </a:moveTo>
                    <a:cubicBezTo>
                      <a:pt x="52" y="0"/>
                      <a:pt x="1" y="805"/>
                      <a:pt x="546" y="827"/>
                    </a:cubicBezTo>
                    <a:lnTo>
                      <a:pt x="630" y="827"/>
                    </a:lnTo>
                    <a:cubicBezTo>
                      <a:pt x="1118" y="768"/>
                      <a:pt x="1118" y="53"/>
                      <a:pt x="630" y="6"/>
                    </a:cubicBezTo>
                    <a:cubicBezTo>
                      <a:pt x="604" y="2"/>
                      <a:pt x="579" y="0"/>
                      <a:pt x="55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8" name="Google Shape;1818;p2"/>
              <p:cNvSpPr/>
              <p:nvPr/>
            </p:nvSpPr>
            <p:spPr>
              <a:xfrm>
                <a:off x="6068300" y="3915800"/>
                <a:ext cx="24150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5" extrusionOk="0">
                    <a:moveTo>
                      <a:pt x="548" y="0"/>
                    </a:moveTo>
                    <a:cubicBezTo>
                      <a:pt x="191" y="0"/>
                      <a:pt x="1" y="441"/>
                      <a:pt x="263" y="703"/>
                    </a:cubicBezTo>
                    <a:cubicBezTo>
                      <a:pt x="347" y="787"/>
                      <a:pt x="450" y="824"/>
                      <a:pt x="551" y="824"/>
                    </a:cubicBezTo>
                    <a:cubicBezTo>
                      <a:pt x="763" y="824"/>
                      <a:pt x="965" y="659"/>
                      <a:pt x="965" y="417"/>
                    </a:cubicBezTo>
                    <a:cubicBezTo>
                      <a:pt x="965" y="191"/>
                      <a:pt x="775" y="0"/>
                      <a:pt x="54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9" name="Google Shape;1819;p2"/>
              <p:cNvSpPr/>
              <p:nvPr/>
            </p:nvSpPr>
            <p:spPr>
              <a:xfrm>
                <a:off x="6099550" y="3946450"/>
                <a:ext cx="24150" cy="2085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34" extrusionOk="0">
                    <a:moveTo>
                      <a:pt x="549" y="0"/>
                    </a:moveTo>
                    <a:lnTo>
                      <a:pt x="549" y="12"/>
                    </a:lnTo>
                    <a:cubicBezTo>
                      <a:pt x="1" y="12"/>
                      <a:pt x="1" y="834"/>
                      <a:pt x="549" y="834"/>
                    </a:cubicBezTo>
                    <a:cubicBezTo>
                      <a:pt x="775" y="834"/>
                      <a:pt x="953" y="643"/>
                      <a:pt x="953" y="417"/>
                    </a:cubicBezTo>
                    <a:cubicBezTo>
                      <a:pt x="965" y="191"/>
                      <a:pt x="787" y="0"/>
                      <a:pt x="5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0" name="Google Shape;1820;p2"/>
              <p:cNvSpPr/>
              <p:nvPr/>
            </p:nvSpPr>
            <p:spPr>
              <a:xfrm>
                <a:off x="6068900" y="3977400"/>
                <a:ext cx="28300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23" extrusionOk="0">
                    <a:moveTo>
                      <a:pt x="524" y="1"/>
                    </a:moveTo>
                    <a:cubicBezTo>
                      <a:pt x="1" y="48"/>
                      <a:pt x="48" y="822"/>
                      <a:pt x="572" y="822"/>
                    </a:cubicBezTo>
                    <a:cubicBezTo>
                      <a:pt x="1084" y="822"/>
                      <a:pt x="1132" y="48"/>
                      <a:pt x="60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1" name="Google Shape;1821;p2"/>
              <p:cNvSpPr/>
              <p:nvPr/>
            </p:nvSpPr>
            <p:spPr>
              <a:xfrm>
                <a:off x="6097850" y="4008025"/>
                <a:ext cx="27925" cy="20600"/>
              </a:xfrm>
              <a:custGeom>
                <a:avLst/>
                <a:gdLst/>
                <a:ahLst/>
                <a:cxnLst/>
                <a:rect l="l" t="t" r="r" b="b"/>
                <a:pathLst>
                  <a:path w="1117" h="824" extrusionOk="0">
                    <a:moveTo>
                      <a:pt x="571" y="0"/>
                    </a:moveTo>
                    <a:cubicBezTo>
                      <a:pt x="65" y="0"/>
                      <a:pt x="1" y="777"/>
                      <a:pt x="533" y="824"/>
                    </a:cubicBezTo>
                    <a:lnTo>
                      <a:pt x="617" y="824"/>
                    </a:lnTo>
                    <a:cubicBezTo>
                      <a:pt x="1117" y="776"/>
                      <a:pt x="1117" y="50"/>
                      <a:pt x="617" y="2"/>
                    </a:cubicBezTo>
                    <a:cubicBezTo>
                      <a:pt x="601" y="1"/>
                      <a:pt x="586" y="0"/>
                      <a:pt x="57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2" name="Google Shape;1822;p2"/>
              <p:cNvSpPr/>
              <p:nvPr/>
            </p:nvSpPr>
            <p:spPr>
              <a:xfrm>
                <a:off x="6068300" y="4038725"/>
                <a:ext cx="24150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5" extrusionOk="0">
                    <a:moveTo>
                      <a:pt x="548" y="0"/>
                    </a:moveTo>
                    <a:cubicBezTo>
                      <a:pt x="191" y="0"/>
                      <a:pt x="1" y="441"/>
                      <a:pt x="263" y="703"/>
                    </a:cubicBezTo>
                    <a:cubicBezTo>
                      <a:pt x="347" y="787"/>
                      <a:pt x="450" y="825"/>
                      <a:pt x="551" y="825"/>
                    </a:cubicBezTo>
                    <a:cubicBezTo>
                      <a:pt x="763" y="825"/>
                      <a:pt x="965" y="659"/>
                      <a:pt x="965" y="417"/>
                    </a:cubicBezTo>
                    <a:cubicBezTo>
                      <a:pt x="965" y="191"/>
                      <a:pt x="775" y="0"/>
                      <a:pt x="54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3" name="Google Shape;1823;p2"/>
              <p:cNvSpPr/>
              <p:nvPr/>
            </p:nvSpPr>
            <p:spPr>
              <a:xfrm>
                <a:off x="6099350" y="4069675"/>
                <a:ext cx="24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16" extrusionOk="0">
                    <a:moveTo>
                      <a:pt x="542" y="0"/>
                    </a:moveTo>
                    <a:cubicBezTo>
                      <a:pt x="182" y="0"/>
                      <a:pt x="0" y="433"/>
                      <a:pt x="259" y="691"/>
                    </a:cubicBezTo>
                    <a:cubicBezTo>
                      <a:pt x="341" y="777"/>
                      <a:pt x="443" y="816"/>
                      <a:pt x="544" y="816"/>
                    </a:cubicBezTo>
                    <a:cubicBezTo>
                      <a:pt x="752" y="816"/>
                      <a:pt x="953" y="654"/>
                      <a:pt x="961" y="405"/>
                    </a:cubicBezTo>
                    <a:cubicBezTo>
                      <a:pt x="949" y="191"/>
                      <a:pt x="771" y="1"/>
                      <a:pt x="557" y="1"/>
                    </a:cubicBezTo>
                    <a:cubicBezTo>
                      <a:pt x="552" y="0"/>
                      <a:pt x="547" y="0"/>
                      <a:pt x="54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4" name="Google Shape;1824;p2"/>
              <p:cNvSpPr/>
              <p:nvPr/>
            </p:nvSpPr>
            <p:spPr>
              <a:xfrm>
                <a:off x="6068900" y="4100325"/>
                <a:ext cx="28300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23" extrusionOk="0">
                    <a:moveTo>
                      <a:pt x="524" y="1"/>
                    </a:moveTo>
                    <a:cubicBezTo>
                      <a:pt x="1" y="49"/>
                      <a:pt x="48" y="822"/>
                      <a:pt x="572" y="822"/>
                    </a:cubicBezTo>
                    <a:cubicBezTo>
                      <a:pt x="1084" y="822"/>
                      <a:pt x="1132" y="49"/>
                      <a:pt x="60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5" name="Google Shape;1825;p2"/>
              <p:cNvSpPr/>
              <p:nvPr/>
            </p:nvSpPr>
            <p:spPr>
              <a:xfrm>
                <a:off x="6099250" y="4131000"/>
                <a:ext cx="241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8" extrusionOk="0">
                    <a:moveTo>
                      <a:pt x="561" y="0"/>
                    </a:moveTo>
                    <a:cubicBezTo>
                      <a:pt x="191" y="0"/>
                      <a:pt x="1" y="441"/>
                      <a:pt x="263" y="703"/>
                    </a:cubicBezTo>
                    <a:cubicBezTo>
                      <a:pt x="345" y="789"/>
                      <a:pt x="447" y="827"/>
                      <a:pt x="548" y="827"/>
                    </a:cubicBezTo>
                    <a:cubicBezTo>
                      <a:pt x="756" y="827"/>
                      <a:pt x="957" y="665"/>
                      <a:pt x="965" y="417"/>
                    </a:cubicBezTo>
                    <a:cubicBezTo>
                      <a:pt x="965" y="191"/>
                      <a:pt x="775" y="12"/>
                      <a:pt x="561" y="12"/>
                    </a:cubicBezTo>
                    <a:lnTo>
                      <a:pt x="56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6" name="Google Shape;1826;p2"/>
              <p:cNvSpPr/>
              <p:nvPr/>
            </p:nvSpPr>
            <p:spPr>
              <a:xfrm>
                <a:off x="6068300" y="4161950"/>
                <a:ext cx="241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16" extrusionOk="0">
                    <a:moveTo>
                      <a:pt x="548" y="1"/>
                    </a:moveTo>
                    <a:cubicBezTo>
                      <a:pt x="191" y="1"/>
                      <a:pt x="1" y="441"/>
                      <a:pt x="263" y="691"/>
                    </a:cubicBezTo>
                    <a:cubicBezTo>
                      <a:pt x="349" y="777"/>
                      <a:pt x="454" y="815"/>
                      <a:pt x="556" y="815"/>
                    </a:cubicBezTo>
                    <a:cubicBezTo>
                      <a:pt x="766" y="815"/>
                      <a:pt x="965" y="653"/>
                      <a:pt x="965" y="405"/>
                    </a:cubicBezTo>
                    <a:cubicBezTo>
                      <a:pt x="965" y="179"/>
                      <a:pt x="775" y="1"/>
                      <a:pt x="54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7" name="Google Shape;1827;p2"/>
              <p:cNvSpPr/>
              <p:nvPr/>
            </p:nvSpPr>
            <p:spPr>
              <a:xfrm>
                <a:off x="6097875" y="4192550"/>
                <a:ext cx="27900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1116" h="825" extrusionOk="0">
                    <a:moveTo>
                      <a:pt x="570" y="1"/>
                    </a:moveTo>
                    <a:cubicBezTo>
                      <a:pt x="64" y="1"/>
                      <a:pt x="0" y="767"/>
                      <a:pt x="532" y="824"/>
                    </a:cubicBezTo>
                    <a:lnTo>
                      <a:pt x="616" y="824"/>
                    </a:lnTo>
                    <a:cubicBezTo>
                      <a:pt x="1116" y="777"/>
                      <a:pt x="1116" y="39"/>
                      <a:pt x="616" y="3"/>
                    </a:cubicBezTo>
                    <a:cubicBezTo>
                      <a:pt x="600" y="2"/>
                      <a:pt x="585" y="1"/>
                      <a:pt x="5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8" name="Google Shape;1828;p2"/>
              <p:cNvSpPr/>
              <p:nvPr/>
            </p:nvSpPr>
            <p:spPr>
              <a:xfrm>
                <a:off x="6068300" y="4223275"/>
                <a:ext cx="24150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5" extrusionOk="0">
                    <a:moveTo>
                      <a:pt x="548" y="0"/>
                    </a:moveTo>
                    <a:cubicBezTo>
                      <a:pt x="191" y="0"/>
                      <a:pt x="1" y="441"/>
                      <a:pt x="263" y="703"/>
                    </a:cubicBezTo>
                    <a:cubicBezTo>
                      <a:pt x="347" y="787"/>
                      <a:pt x="450" y="825"/>
                      <a:pt x="551" y="825"/>
                    </a:cubicBezTo>
                    <a:cubicBezTo>
                      <a:pt x="763" y="825"/>
                      <a:pt x="965" y="659"/>
                      <a:pt x="965" y="417"/>
                    </a:cubicBezTo>
                    <a:cubicBezTo>
                      <a:pt x="965" y="179"/>
                      <a:pt x="775" y="0"/>
                      <a:pt x="54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9" name="Google Shape;1829;p2"/>
              <p:cNvSpPr/>
              <p:nvPr/>
            </p:nvSpPr>
            <p:spPr>
              <a:xfrm>
                <a:off x="6099350" y="4254225"/>
                <a:ext cx="24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16" extrusionOk="0">
                    <a:moveTo>
                      <a:pt x="542" y="0"/>
                    </a:moveTo>
                    <a:cubicBezTo>
                      <a:pt x="182" y="0"/>
                      <a:pt x="0" y="433"/>
                      <a:pt x="259" y="691"/>
                    </a:cubicBezTo>
                    <a:cubicBezTo>
                      <a:pt x="341" y="777"/>
                      <a:pt x="445" y="815"/>
                      <a:pt x="547" y="815"/>
                    </a:cubicBezTo>
                    <a:cubicBezTo>
                      <a:pt x="757" y="815"/>
                      <a:pt x="961" y="653"/>
                      <a:pt x="961" y="405"/>
                    </a:cubicBezTo>
                    <a:cubicBezTo>
                      <a:pt x="949" y="191"/>
                      <a:pt x="771" y="12"/>
                      <a:pt x="557" y="12"/>
                    </a:cubicBezTo>
                    <a:lnTo>
                      <a:pt x="557" y="0"/>
                    </a:lnTo>
                    <a:cubicBezTo>
                      <a:pt x="552" y="0"/>
                      <a:pt x="547" y="0"/>
                      <a:pt x="54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0" name="Google Shape;1830;p2"/>
              <p:cNvSpPr/>
              <p:nvPr/>
            </p:nvSpPr>
            <p:spPr>
              <a:xfrm>
                <a:off x="6068900" y="4284650"/>
                <a:ext cx="28300" cy="20800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32" extrusionOk="0">
                    <a:moveTo>
                      <a:pt x="566" y="1"/>
                    </a:moveTo>
                    <a:cubicBezTo>
                      <a:pt x="551" y="1"/>
                      <a:pt x="536" y="4"/>
                      <a:pt x="524" y="10"/>
                    </a:cubicBezTo>
                    <a:cubicBezTo>
                      <a:pt x="1" y="57"/>
                      <a:pt x="48" y="831"/>
                      <a:pt x="572" y="831"/>
                    </a:cubicBezTo>
                    <a:cubicBezTo>
                      <a:pt x="1084" y="831"/>
                      <a:pt x="1132" y="57"/>
                      <a:pt x="608" y="10"/>
                    </a:cubicBezTo>
                    <a:cubicBezTo>
                      <a:pt x="596" y="4"/>
                      <a:pt x="581" y="1"/>
                      <a:pt x="56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1" name="Google Shape;1831;p2"/>
              <p:cNvSpPr/>
              <p:nvPr/>
            </p:nvSpPr>
            <p:spPr>
              <a:xfrm>
                <a:off x="6099250" y="4315550"/>
                <a:ext cx="24150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5" extrusionOk="0">
                    <a:moveTo>
                      <a:pt x="561" y="0"/>
                    </a:moveTo>
                    <a:cubicBezTo>
                      <a:pt x="191" y="0"/>
                      <a:pt x="1" y="441"/>
                      <a:pt x="263" y="703"/>
                    </a:cubicBezTo>
                    <a:cubicBezTo>
                      <a:pt x="343" y="787"/>
                      <a:pt x="445" y="824"/>
                      <a:pt x="546" y="824"/>
                    </a:cubicBezTo>
                    <a:cubicBezTo>
                      <a:pt x="758" y="824"/>
                      <a:pt x="965" y="659"/>
                      <a:pt x="965" y="417"/>
                    </a:cubicBezTo>
                    <a:cubicBezTo>
                      <a:pt x="965" y="191"/>
                      <a:pt x="775" y="12"/>
                      <a:pt x="561" y="12"/>
                    </a:cubicBezTo>
                    <a:lnTo>
                      <a:pt x="56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2" name="Google Shape;1832;p2"/>
              <p:cNvSpPr/>
              <p:nvPr/>
            </p:nvSpPr>
            <p:spPr>
              <a:xfrm>
                <a:off x="6068300" y="4346200"/>
                <a:ext cx="24150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5" extrusionOk="0">
                    <a:moveTo>
                      <a:pt x="548" y="0"/>
                    </a:moveTo>
                    <a:cubicBezTo>
                      <a:pt x="191" y="0"/>
                      <a:pt x="1" y="441"/>
                      <a:pt x="263" y="703"/>
                    </a:cubicBezTo>
                    <a:cubicBezTo>
                      <a:pt x="347" y="787"/>
                      <a:pt x="450" y="825"/>
                      <a:pt x="551" y="825"/>
                    </a:cubicBezTo>
                    <a:cubicBezTo>
                      <a:pt x="763" y="825"/>
                      <a:pt x="965" y="659"/>
                      <a:pt x="965" y="417"/>
                    </a:cubicBezTo>
                    <a:cubicBezTo>
                      <a:pt x="965" y="191"/>
                      <a:pt x="775" y="0"/>
                      <a:pt x="54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3" name="Google Shape;1833;p2"/>
              <p:cNvSpPr/>
              <p:nvPr/>
            </p:nvSpPr>
            <p:spPr>
              <a:xfrm>
                <a:off x="6099550" y="4377150"/>
                <a:ext cx="23850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954" h="823" extrusionOk="0">
                    <a:moveTo>
                      <a:pt x="549" y="1"/>
                    </a:moveTo>
                    <a:cubicBezTo>
                      <a:pt x="1" y="1"/>
                      <a:pt x="1" y="822"/>
                      <a:pt x="549" y="822"/>
                    </a:cubicBezTo>
                    <a:cubicBezTo>
                      <a:pt x="775" y="822"/>
                      <a:pt x="953" y="632"/>
                      <a:pt x="953" y="406"/>
                    </a:cubicBezTo>
                    <a:cubicBezTo>
                      <a:pt x="953" y="179"/>
                      <a:pt x="775" y="1"/>
                      <a:pt x="54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4" name="Google Shape;1834;p2"/>
              <p:cNvSpPr/>
              <p:nvPr/>
            </p:nvSpPr>
            <p:spPr>
              <a:xfrm>
                <a:off x="6068300" y="4407825"/>
                <a:ext cx="24150" cy="2060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4" extrusionOk="0">
                    <a:moveTo>
                      <a:pt x="548" y="0"/>
                    </a:moveTo>
                    <a:cubicBezTo>
                      <a:pt x="179" y="0"/>
                      <a:pt x="1" y="441"/>
                      <a:pt x="263" y="703"/>
                    </a:cubicBezTo>
                    <a:cubicBezTo>
                      <a:pt x="347" y="787"/>
                      <a:pt x="449" y="824"/>
                      <a:pt x="549" y="824"/>
                    </a:cubicBezTo>
                    <a:cubicBezTo>
                      <a:pt x="762" y="824"/>
                      <a:pt x="965" y="656"/>
                      <a:pt x="965" y="405"/>
                    </a:cubicBezTo>
                    <a:cubicBezTo>
                      <a:pt x="965" y="179"/>
                      <a:pt x="775" y="0"/>
                      <a:pt x="54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5" name="Google Shape;1835;p2"/>
              <p:cNvSpPr/>
              <p:nvPr/>
            </p:nvSpPr>
            <p:spPr>
              <a:xfrm>
                <a:off x="6099550" y="4438475"/>
                <a:ext cx="2385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954" h="822" extrusionOk="0">
                    <a:moveTo>
                      <a:pt x="549" y="0"/>
                    </a:moveTo>
                    <a:cubicBezTo>
                      <a:pt x="1" y="0"/>
                      <a:pt x="1" y="822"/>
                      <a:pt x="549" y="822"/>
                    </a:cubicBezTo>
                    <a:cubicBezTo>
                      <a:pt x="775" y="822"/>
                      <a:pt x="953" y="643"/>
                      <a:pt x="953" y="417"/>
                    </a:cubicBezTo>
                    <a:cubicBezTo>
                      <a:pt x="953" y="191"/>
                      <a:pt x="775" y="12"/>
                      <a:pt x="549" y="12"/>
                    </a:cubicBezTo>
                    <a:lnTo>
                      <a:pt x="54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6" name="Google Shape;1836;p2"/>
              <p:cNvSpPr/>
              <p:nvPr/>
            </p:nvSpPr>
            <p:spPr>
              <a:xfrm>
                <a:off x="6075150" y="4469125"/>
                <a:ext cx="17300" cy="8675"/>
              </a:xfrm>
              <a:custGeom>
                <a:avLst/>
                <a:gdLst/>
                <a:ahLst/>
                <a:cxnLst/>
                <a:rect l="l" t="t" r="r" b="b"/>
                <a:pathLst>
                  <a:path w="692" h="347" extrusionOk="0">
                    <a:moveTo>
                      <a:pt x="274" y="1"/>
                    </a:moveTo>
                    <a:cubicBezTo>
                      <a:pt x="179" y="13"/>
                      <a:pt x="84" y="48"/>
                      <a:pt x="1" y="120"/>
                    </a:cubicBezTo>
                    <a:lnTo>
                      <a:pt x="691" y="346"/>
                    </a:lnTo>
                    <a:cubicBezTo>
                      <a:pt x="657" y="152"/>
                      <a:pt x="491" y="12"/>
                      <a:pt x="298" y="12"/>
                    </a:cubicBezTo>
                    <a:cubicBezTo>
                      <a:pt x="290" y="12"/>
                      <a:pt x="282" y="12"/>
                      <a:pt x="274" y="13"/>
                    </a:cubicBezTo>
                    <a:lnTo>
                      <a:pt x="274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7" name="Google Shape;1837;p2"/>
              <p:cNvSpPr/>
              <p:nvPr/>
            </p:nvSpPr>
            <p:spPr>
              <a:xfrm>
                <a:off x="6047475" y="3285650"/>
                <a:ext cx="13125" cy="5100"/>
              </a:xfrm>
              <a:custGeom>
                <a:avLst/>
                <a:gdLst/>
                <a:ahLst/>
                <a:cxnLst/>
                <a:rect l="l" t="t" r="r" b="b"/>
                <a:pathLst>
                  <a:path w="525" h="204" extrusionOk="0">
                    <a:moveTo>
                      <a:pt x="524" y="1"/>
                    </a:moveTo>
                    <a:lnTo>
                      <a:pt x="0" y="167"/>
                    </a:lnTo>
                    <a:cubicBezTo>
                      <a:pt x="48" y="191"/>
                      <a:pt x="107" y="203"/>
                      <a:pt x="179" y="203"/>
                    </a:cubicBezTo>
                    <a:cubicBezTo>
                      <a:pt x="322" y="203"/>
                      <a:pt x="453" y="132"/>
                      <a:pt x="52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8" name="Google Shape;1838;p2"/>
              <p:cNvSpPr/>
              <p:nvPr/>
            </p:nvSpPr>
            <p:spPr>
              <a:xfrm>
                <a:off x="6007275" y="3301125"/>
                <a:ext cx="24150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5" extrusionOk="0">
                    <a:moveTo>
                      <a:pt x="549" y="1"/>
                    </a:moveTo>
                    <a:cubicBezTo>
                      <a:pt x="180" y="1"/>
                      <a:pt x="1" y="441"/>
                      <a:pt x="263" y="703"/>
                    </a:cubicBezTo>
                    <a:cubicBezTo>
                      <a:pt x="347" y="787"/>
                      <a:pt x="449" y="825"/>
                      <a:pt x="549" y="825"/>
                    </a:cubicBezTo>
                    <a:cubicBezTo>
                      <a:pt x="762" y="825"/>
                      <a:pt x="965" y="656"/>
                      <a:pt x="965" y="406"/>
                    </a:cubicBezTo>
                    <a:cubicBezTo>
                      <a:pt x="965" y="179"/>
                      <a:pt x="787" y="1"/>
                      <a:pt x="56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9" name="Google Shape;1839;p2"/>
              <p:cNvSpPr/>
              <p:nvPr/>
            </p:nvSpPr>
            <p:spPr>
              <a:xfrm>
                <a:off x="6037950" y="3331800"/>
                <a:ext cx="241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5" extrusionOk="0">
                    <a:moveTo>
                      <a:pt x="560" y="0"/>
                    </a:moveTo>
                    <a:cubicBezTo>
                      <a:pt x="191" y="0"/>
                      <a:pt x="0" y="441"/>
                      <a:pt x="262" y="703"/>
                    </a:cubicBezTo>
                    <a:cubicBezTo>
                      <a:pt x="347" y="787"/>
                      <a:pt x="450" y="824"/>
                      <a:pt x="550" y="824"/>
                    </a:cubicBezTo>
                    <a:cubicBezTo>
                      <a:pt x="762" y="824"/>
                      <a:pt x="965" y="659"/>
                      <a:pt x="965" y="417"/>
                    </a:cubicBezTo>
                    <a:cubicBezTo>
                      <a:pt x="965" y="191"/>
                      <a:pt x="786" y="0"/>
                      <a:pt x="5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0" name="Google Shape;1840;p2"/>
              <p:cNvSpPr/>
              <p:nvPr/>
            </p:nvSpPr>
            <p:spPr>
              <a:xfrm>
                <a:off x="6007275" y="3362450"/>
                <a:ext cx="24150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5" extrusionOk="0">
                    <a:moveTo>
                      <a:pt x="549" y="0"/>
                    </a:moveTo>
                    <a:cubicBezTo>
                      <a:pt x="191" y="0"/>
                      <a:pt x="1" y="453"/>
                      <a:pt x="263" y="703"/>
                    </a:cubicBezTo>
                    <a:cubicBezTo>
                      <a:pt x="347" y="787"/>
                      <a:pt x="450" y="825"/>
                      <a:pt x="551" y="825"/>
                    </a:cubicBezTo>
                    <a:cubicBezTo>
                      <a:pt x="763" y="825"/>
                      <a:pt x="965" y="659"/>
                      <a:pt x="965" y="417"/>
                    </a:cubicBezTo>
                    <a:cubicBezTo>
                      <a:pt x="965" y="191"/>
                      <a:pt x="775" y="0"/>
                      <a:pt x="5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1" name="Google Shape;1841;p2"/>
              <p:cNvSpPr/>
              <p:nvPr/>
            </p:nvSpPr>
            <p:spPr>
              <a:xfrm>
                <a:off x="6037950" y="3393400"/>
                <a:ext cx="24125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16" extrusionOk="0">
                    <a:moveTo>
                      <a:pt x="560" y="1"/>
                    </a:moveTo>
                    <a:cubicBezTo>
                      <a:pt x="191" y="1"/>
                      <a:pt x="0" y="441"/>
                      <a:pt x="262" y="691"/>
                    </a:cubicBezTo>
                    <a:cubicBezTo>
                      <a:pt x="348" y="777"/>
                      <a:pt x="453" y="816"/>
                      <a:pt x="556" y="816"/>
                    </a:cubicBezTo>
                    <a:cubicBezTo>
                      <a:pt x="766" y="816"/>
                      <a:pt x="965" y="654"/>
                      <a:pt x="965" y="405"/>
                    </a:cubicBezTo>
                    <a:cubicBezTo>
                      <a:pt x="965" y="179"/>
                      <a:pt x="786" y="1"/>
                      <a:pt x="5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2" name="Google Shape;1842;p2"/>
              <p:cNvSpPr/>
              <p:nvPr/>
            </p:nvSpPr>
            <p:spPr>
              <a:xfrm>
                <a:off x="6007000" y="3424350"/>
                <a:ext cx="23825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53" h="820" extrusionOk="0">
                    <a:moveTo>
                      <a:pt x="548" y="1"/>
                    </a:moveTo>
                    <a:cubicBezTo>
                      <a:pt x="179" y="1"/>
                      <a:pt x="0" y="441"/>
                      <a:pt x="250" y="703"/>
                    </a:cubicBezTo>
                    <a:cubicBezTo>
                      <a:pt x="334" y="783"/>
                      <a:pt x="436" y="820"/>
                      <a:pt x="536" y="820"/>
                    </a:cubicBezTo>
                    <a:cubicBezTo>
                      <a:pt x="749" y="820"/>
                      <a:pt x="953" y="657"/>
                      <a:pt x="953" y="406"/>
                    </a:cubicBezTo>
                    <a:cubicBezTo>
                      <a:pt x="953" y="180"/>
                      <a:pt x="774" y="1"/>
                      <a:pt x="54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3" name="Google Shape;1843;p2"/>
              <p:cNvSpPr/>
              <p:nvPr/>
            </p:nvSpPr>
            <p:spPr>
              <a:xfrm>
                <a:off x="6038250" y="3455025"/>
                <a:ext cx="2800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822" extrusionOk="0">
                    <a:moveTo>
                      <a:pt x="524" y="0"/>
                    </a:moveTo>
                    <a:cubicBezTo>
                      <a:pt x="0" y="48"/>
                      <a:pt x="48" y="822"/>
                      <a:pt x="560" y="822"/>
                    </a:cubicBezTo>
                    <a:cubicBezTo>
                      <a:pt x="1084" y="822"/>
                      <a:pt x="1119" y="48"/>
                      <a:pt x="59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4" name="Google Shape;1844;p2"/>
              <p:cNvSpPr/>
              <p:nvPr/>
            </p:nvSpPr>
            <p:spPr>
              <a:xfrm>
                <a:off x="6007000" y="3485675"/>
                <a:ext cx="241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8" extrusionOk="0">
                    <a:moveTo>
                      <a:pt x="548" y="1"/>
                    </a:moveTo>
                    <a:cubicBezTo>
                      <a:pt x="179" y="1"/>
                      <a:pt x="0" y="453"/>
                      <a:pt x="250" y="703"/>
                    </a:cubicBezTo>
                    <a:cubicBezTo>
                      <a:pt x="336" y="789"/>
                      <a:pt x="441" y="827"/>
                      <a:pt x="543" y="827"/>
                    </a:cubicBezTo>
                    <a:cubicBezTo>
                      <a:pt x="753" y="827"/>
                      <a:pt x="953" y="665"/>
                      <a:pt x="953" y="417"/>
                    </a:cubicBezTo>
                    <a:cubicBezTo>
                      <a:pt x="964" y="191"/>
                      <a:pt x="786" y="1"/>
                      <a:pt x="5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5" name="Google Shape;1845;p2"/>
              <p:cNvSpPr/>
              <p:nvPr/>
            </p:nvSpPr>
            <p:spPr>
              <a:xfrm>
                <a:off x="6044350" y="3515300"/>
                <a:ext cx="21825" cy="14950"/>
              </a:xfrm>
              <a:custGeom>
                <a:avLst/>
                <a:gdLst/>
                <a:ahLst/>
                <a:cxnLst/>
                <a:rect l="l" t="t" r="r" b="b"/>
                <a:pathLst>
                  <a:path w="873" h="598" extrusionOk="0">
                    <a:moveTo>
                      <a:pt x="455" y="0"/>
                    </a:moveTo>
                    <a:cubicBezTo>
                      <a:pt x="408" y="0"/>
                      <a:pt x="357" y="13"/>
                      <a:pt x="304" y="42"/>
                    </a:cubicBezTo>
                    <a:lnTo>
                      <a:pt x="280" y="42"/>
                    </a:lnTo>
                    <a:lnTo>
                      <a:pt x="280" y="54"/>
                    </a:lnTo>
                    <a:cubicBezTo>
                      <a:pt x="0" y="234"/>
                      <a:pt x="173" y="598"/>
                      <a:pt x="433" y="598"/>
                    </a:cubicBezTo>
                    <a:cubicBezTo>
                      <a:pt x="483" y="598"/>
                      <a:pt x="536" y="585"/>
                      <a:pt x="590" y="554"/>
                    </a:cubicBezTo>
                    <a:cubicBezTo>
                      <a:pt x="872" y="392"/>
                      <a:pt x="719" y="0"/>
                      <a:pt x="45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6" name="Google Shape;1846;p2"/>
              <p:cNvSpPr/>
              <p:nvPr/>
            </p:nvSpPr>
            <p:spPr>
              <a:xfrm>
                <a:off x="6015225" y="3544800"/>
                <a:ext cx="21275" cy="15125"/>
              </a:xfrm>
              <a:custGeom>
                <a:avLst/>
                <a:gdLst/>
                <a:ahLst/>
                <a:cxnLst/>
                <a:rect l="l" t="t" r="r" b="b"/>
                <a:pathLst>
                  <a:path w="851" h="605" extrusionOk="0">
                    <a:moveTo>
                      <a:pt x="432" y="0"/>
                    </a:moveTo>
                    <a:cubicBezTo>
                      <a:pt x="365" y="0"/>
                      <a:pt x="295" y="26"/>
                      <a:pt x="231" y="88"/>
                    </a:cubicBezTo>
                    <a:lnTo>
                      <a:pt x="219" y="88"/>
                    </a:lnTo>
                    <a:lnTo>
                      <a:pt x="219" y="100"/>
                    </a:lnTo>
                    <a:cubicBezTo>
                      <a:pt x="0" y="328"/>
                      <a:pt x="207" y="604"/>
                      <a:pt x="438" y="604"/>
                    </a:cubicBezTo>
                    <a:cubicBezTo>
                      <a:pt x="510" y="604"/>
                      <a:pt x="583" y="578"/>
                      <a:pt x="647" y="517"/>
                    </a:cubicBezTo>
                    <a:cubicBezTo>
                      <a:pt x="850" y="305"/>
                      <a:pt x="661" y="0"/>
                      <a:pt x="43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7" name="Google Shape;1847;p2"/>
              <p:cNvSpPr/>
              <p:nvPr/>
            </p:nvSpPr>
            <p:spPr>
              <a:xfrm>
                <a:off x="6044325" y="3576625"/>
                <a:ext cx="21875" cy="15225"/>
              </a:xfrm>
              <a:custGeom>
                <a:avLst/>
                <a:gdLst/>
                <a:ahLst/>
                <a:cxnLst/>
                <a:rect l="l" t="t" r="r" b="b"/>
                <a:pathLst>
                  <a:path w="875" h="609" extrusionOk="0">
                    <a:moveTo>
                      <a:pt x="453" y="1"/>
                    </a:moveTo>
                    <a:cubicBezTo>
                      <a:pt x="407" y="1"/>
                      <a:pt x="357" y="13"/>
                      <a:pt x="305" y="42"/>
                    </a:cubicBezTo>
                    <a:lnTo>
                      <a:pt x="281" y="42"/>
                    </a:lnTo>
                    <a:lnTo>
                      <a:pt x="281" y="54"/>
                    </a:lnTo>
                    <a:cubicBezTo>
                      <a:pt x="0" y="234"/>
                      <a:pt x="176" y="609"/>
                      <a:pt x="437" y="609"/>
                    </a:cubicBezTo>
                    <a:cubicBezTo>
                      <a:pt x="486" y="609"/>
                      <a:pt x="538" y="596"/>
                      <a:pt x="591" y="565"/>
                    </a:cubicBezTo>
                    <a:cubicBezTo>
                      <a:pt x="874" y="404"/>
                      <a:pt x="719" y="1"/>
                      <a:pt x="45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8" name="Google Shape;1848;p2"/>
              <p:cNvSpPr/>
              <p:nvPr/>
            </p:nvSpPr>
            <p:spPr>
              <a:xfrm>
                <a:off x="6007000" y="3608600"/>
                <a:ext cx="24125" cy="208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32" extrusionOk="0">
                    <a:moveTo>
                      <a:pt x="548" y="1"/>
                    </a:moveTo>
                    <a:lnTo>
                      <a:pt x="548" y="13"/>
                    </a:lnTo>
                    <a:cubicBezTo>
                      <a:pt x="179" y="13"/>
                      <a:pt x="0" y="453"/>
                      <a:pt x="250" y="715"/>
                    </a:cubicBezTo>
                    <a:cubicBezTo>
                      <a:pt x="334" y="795"/>
                      <a:pt x="436" y="831"/>
                      <a:pt x="536" y="831"/>
                    </a:cubicBezTo>
                    <a:cubicBezTo>
                      <a:pt x="749" y="831"/>
                      <a:pt x="953" y="669"/>
                      <a:pt x="953" y="418"/>
                    </a:cubicBezTo>
                    <a:cubicBezTo>
                      <a:pt x="964" y="191"/>
                      <a:pt x="786" y="13"/>
                      <a:pt x="5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9" name="Google Shape;1849;p2"/>
              <p:cNvSpPr/>
              <p:nvPr/>
            </p:nvSpPr>
            <p:spPr>
              <a:xfrm>
                <a:off x="6038250" y="3639575"/>
                <a:ext cx="2800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822" extrusionOk="0">
                    <a:moveTo>
                      <a:pt x="524" y="0"/>
                    </a:moveTo>
                    <a:cubicBezTo>
                      <a:pt x="0" y="48"/>
                      <a:pt x="48" y="822"/>
                      <a:pt x="560" y="822"/>
                    </a:cubicBezTo>
                    <a:cubicBezTo>
                      <a:pt x="1084" y="822"/>
                      <a:pt x="1119" y="48"/>
                      <a:pt x="59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0" name="Google Shape;1850;p2"/>
              <p:cNvSpPr/>
              <p:nvPr/>
            </p:nvSpPr>
            <p:spPr>
              <a:xfrm>
                <a:off x="6014550" y="3668125"/>
                <a:ext cx="21675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867" h="608" extrusionOk="0">
                    <a:moveTo>
                      <a:pt x="445" y="1"/>
                    </a:moveTo>
                    <a:cubicBezTo>
                      <a:pt x="384" y="1"/>
                      <a:pt x="320" y="22"/>
                      <a:pt x="258" y="73"/>
                    </a:cubicBezTo>
                    <a:lnTo>
                      <a:pt x="246" y="73"/>
                    </a:lnTo>
                    <a:lnTo>
                      <a:pt x="246" y="84"/>
                    </a:lnTo>
                    <a:cubicBezTo>
                      <a:pt x="1" y="301"/>
                      <a:pt x="211" y="608"/>
                      <a:pt x="451" y="608"/>
                    </a:cubicBezTo>
                    <a:cubicBezTo>
                      <a:pt x="514" y="608"/>
                      <a:pt x="579" y="586"/>
                      <a:pt x="639" y="537"/>
                    </a:cubicBezTo>
                    <a:cubicBezTo>
                      <a:pt x="867" y="337"/>
                      <a:pt x="685" y="1"/>
                      <a:pt x="44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1" name="Google Shape;1851;p2"/>
              <p:cNvSpPr/>
              <p:nvPr/>
            </p:nvSpPr>
            <p:spPr>
              <a:xfrm>
                <a:off x="6037650" y="3700875"/>
                <a:ext cx="24125" cy="2065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6" extrusionOk="0">
                    <a:moveTo>
                      <a:pt x="548" y="1"/>
                    </a:moveTo>
                    <a:cubicBezTo>
                      <a:pt x="179" y="1"/>
                      <a:pt x="0" y="441"/>
                      <a:pt x="262" y="703"/>
                    </a:cubicBezTo>
                    <a:cubicBezTo>
                      <a:pt x="343" y="788"/>
                      <a:pt x="444" y="825"/>
                      <a:pt x="545" y="825"/>
                    </a:cubicBezTo>
                    <a:cubicBezTo>
                      <a:pt x="757" y="825"/>
                      <a:pt x="965" y="660"/>
                      <a:pt x="965" y="418"/>
                    </a:cubicBezTo>
                    <a:cubicBezTo>
                      <a:pt x="965" y="191"/>
                      <a:pt x="786" y="1"/>
                      <a:pt x="57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2" name="Google Shape;1852;p2"/>
              <p:cNvSpPr/>
              <p:nvPr/>
            </p:nvSpPr>
            <p:spPr>
              <a:xfrm>
                <a:off x="6015250" y="3729225"/>
                <a:ext cx="21225" cy="15075"/>
              </a:xfrm>
              <a:custGeom>
                <a:avLst/>
                <a:gdLst/>
                <a:ahLst/>
                <a:cxnLst/>
                <a:rect l="l" t="t" r="r" b="b"/>
                <a:pathLst>
                  <a:path w="849" h="603" extrusionOk="0">
                    <a:moveTo>
                      <a:pt x="434" y="0"/>
                    </a:moveTo>
                    <a:cubicBezTo>
                      <a:pt x="366" y="0"/>
                      <a:pt x="295" y="28"/>
                      <a:pt x="230" y="93"/>
                    </a:cubicBezTo>
                    <a:lnTo>
                      <a:pt x="218" y="93"/>
                    </a:lnTo>
                    <a:lnTo>
                      <a:pt x="218" y="105"/>
                    </a:lnTo>
                    <a:cubicBezTo>
                      <a:pt x="0" y="323"/>
                      <a:pt x="204" y="603"/>
                      <a:pt x="434" y="603"/>
                    </a:cubicBezTo>
                    <a:cubicBezTo>
                      <a:pt x="506" y="603"/>
                      <a:pt x="581" y="575"/>
                      <a:pt x="646" y="510"/>
                    </a:cubicBezTo>
                    <a:cubicBezTo>
                      <a:pt x="848" y="308"/>
                      <a:pt x="661" y="0"/>
                      <a:pt x="43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3" name="Google Shape;1853;p2"/>
              <p:cNvSpPr/>
              <p:nvPr/>
            </p:nvSpPr>
            <p:spPr>
              <a:xfrm>
                <a:off x="6044375" y="3761150"/>
                <a:ext cx="21800" cy="15075"/>
              </a:xfrm>
              <a:custGeom>
                <a:avLst/>
                <a:gdLst/>
                <a:ahLst/>
                <a:cxnLst/>
                <a:rect l="l" t="t" r="r" b="b"/>
                <a:pathLst>
                  <a:path w="872" h="603" extrusionOk="0">
                    <a:moveTo>
                      <a:pt x="454" y="1"/>
                    </a:moveTo>
                    <a:cubicBezTo>
                      <a:pt x="407" y="1"/>
                      <a:pt x="356" y="13"/>
                      <a:pt x="303" y="42"/>
                    </a:cubicBezTo>
                    <a:lnTo>
                      <a:pt x="279" y="42"/>
                    </a:lnTo>
                    <a:lnTo>
                      <a:pt x="279" y="54"/>
                    </a:lnTo>
                    <a:cubicBezTo>
                      <a:pt x="1" y="233"/>
                      <a:pt x="170" y="603"/>
                      <a:pt x="428" y="603"/>
                    </a:cubicBezTo>
                    <a:cubicBezTo>
                      <a:pt x="479" y="603"/>
                      <a:pt x="533" y="588"/>
                      <a:pt x="589" y="554"/>
                    </a:cubicBezTo>
                    <a:cubicBezTo>
                      <a:pt x="871" y="393"/>
                      <a:pt x="718" y="1"/>
                      <a:pt x="45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4" name="Google Shape;1854;p2"/>
              <p:cNvSpPr/>
              <p:nvPr/>
            </p:nvSpPr>
            <p:spPr>
              <a:xfrm>
                <a:off x="6007000" y="3793150"/>
                <a:ext cx="24125" cy="2065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6" extrusionOk="0">
                    <a:moveTo>
                      <a:pt x="548" y="1"/>
                    </a:moveTo>
                    <a:cubicBezTo>
                      <a:pt x="179" y="1"/>
                      <a:pt x="0" y="441"/>
                      <a:pt x="250" y="703"/>
                    </a:cubicBezTo>
                    <a:cubicBezTo>
                      <a:pt x="334" y="788"/>
                      <a:pt x="437" y="825"/>
                      <a:pt x="538" y="825"/>
                    </a:cubicBezTo>
                    <a:cubicBezTo>
                      <a:pt x="750" y="825"/>
                      <a:pt x="953" y="660"/>
                      <a:pt x="953" y="417"/>
                    </a:cubicBezTo>
                    <a:cubicBezTo>
                      <a:pt x="964" y="191"/>
                      <a:pt x="786" y="1"/>
                      <a:pt x="5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5" name="Google Shape;1855;p2"/>
              <p:cNvSpPr/>
              <p:nvPr/>
            </p:nvSpPr>
            <p:spPr>
              <a:xfrm>
                <a:off x="6037650" y="3823825"/>
                <a:ext cx="24125" cy="2067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7" extrusionOk="0">
                    <a:moveTo>
                      <a:pt x="548" y="0"/>
                    </a:moveTo>
                    <a:lnTo>
                      <a:pt x="548" y="12"/>
                    </a:lnTo>
                    <a:cubicBezTo>
                      <a:pt x="179" y="12"/>
                      <a:pt x="0" y="453"/>
                      <a:pt x="262" y="703"/>
                    </a:cubicBezTo>
                    <a:cubicBezTo>
                      <a:pt x="344" y="788"/>
                      <a:pt x="448" y="827"/>
                      <a:pt x="550" y="827"/>
                    </a:cubicBezTo>
                    <a:cubicBezTo>
                      <a:pt x="760" y="827"/>
                      <a:pt x="965" y="665"/>
                      <a:pt x="965" y="417"/>
                    </a:cubicBezTo>
                    <a:cubicBezTo>
                      <a:pt x="965" y="191"/>
                      <a:pt x="786" y="0"/>
                      <a:pt x="5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6" name="Google Shape;1856;p2"/>
              <p:cNvSpPr/>
              <p:nvPr/>
            </p:nvSpPr>
            <p:spPr>
              <a:xfrm>
                <a:off x="6015200" y="3852150"/>
                <a:ext cx="21275" cy="15225"/>
              </a:xfrm>
              <a:custGeom>
                <a:avLst/>
                <a:gdLst/>
                <a:ahLst/>
                <a:cxnLst/>
                <a:rect l="l" t="t" r="r" b="b"/>
                <a:pathLst>
                  <a:path w="851" h="609" extrusionOk="0">
                    <a:moveTo>
                      <a:pt x="436" y="1"/>
                    </a:moveTo>
                    <a:cubicBezTo>
                      <a:pt x="368" y="1"/>
                      <a:pt x="297" y="28"/>
                      <a:pt x="232" y="93"/>
                    </a:cubicBezTo>
                    <a:lnTo>
                      <a:pt x="220" y="93"/>
                    </a:lnTo>
                    <a:lnTo>
                      <a:pt x="220" y="105"/>
                    </a:lnTo>
                    <a:cubicBezTo>
                      <a:pt x="0" y="325"/>
                      <a:pt x="210" y="608"/>
                      <a:pt x="443" y="608"/>
                    </a:cubicBezTo>
                    <a:cubicBezTo>
                      <a:pt x="513" y="608"/>
                      <a:pt x="585" y="583"/>
                      <a:pt x="648" y="522"/>
                    </a:cubicBezTo>
                    <a:cubicBezTo>
                      <a:pt x="850" y="311"/>
                      <a:pt x="663" y="1"/>
                      <a:pt x="43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7" name="Google Shape;1857;p2"/>
              <p:cNvSpPr/>
              <p:nvPr/>
            </p:nvSpPr>
            <p:spPr>
              <a:xfrm>
                <a:off x="6044325" y="3884100"/>
                <a:ext cx="21875" cy="15225"/>
              </a:xfrm>
              <a:custGeom>
                <a:avLst/>
                <a:gdLst/>
                <a:ahLst/>
                <a:cxnLst/>
                <a:rect l="l" t="t" r="r" b="b"/>
                <a:pathLst>
                  <a:path w="875" h="609" extrusionOk="0">
                    <a:moveTo>
                      <a:pt x="453" y="1"/>
                    </a:moveTo>
                    <a:cubicBezTo>
                      <a:pt x="407" y="1"/>
                      <a:pt x="357" y="13"/>
                      <a:pt x="305" y="42"/>
                    </a:cubicBezTo>
                    <a:lnTo>
                      <a:pt x="281" y="42"/>
                    </a:lnTo>
                    <a:lnTo>
                      <a:pt x="281" y="54"/>
                    </a:lnTo>
                    <a:cubicBezTo>
                      <a:pt x="0" y="234"/>
                      <a:pt x="176" y="609"/>
                      <a:pt x="437" y="609"/>
                    </a:cubicBezTo>
                    <a:cubicBezTo>
                      <a:pt x="486" y="609"/>
                      <a:pt x="538" y="596"/>
                      <a:pt x="591" y="566"/>
                    </a:cubicBezTo>
                    <a:cubicBezTo>
                      <a:pt x="874" y="404"/>
                      <a:pt x="719" y="1"/>
                      <a:pt x="45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8" name="Google Shape;1858;p2"/>
              <p:cNvSpPr/>
              <p:nvPr/>
            </p:nvSpPr>
            <p:spPr>
              <a:xfrm>
                <a:off x="6015250" y="3913775"/>
                <a:ext cx="21225" cy="15075"/>
              </a:xfrm>
              <a:custGeom>
                <a:avLst/>
                <a:gdLst/>
                <a:ahLst/>
                <a:cxnLst/>
                <a:rect l="l" t="t" r="r" b="b"/>
                <a:pathLst>
                  <a:path w="849" h="603" extrusionOk="0">
                    <a:moveTo>
                      <a:pt x="434" y="0"/>
                    </a:moveTo>
                    <a:cubicBezTo>
                      <a:pt x="366" y="0"/>
                      <a:pt x="295" y="27"/>
                      <a:pt x="230" y="93"/>
                    </a:cubicBezTo>
                    <a:lnTo>
                      <a:pt x="218" y="93"/>
                    </a:lnTo>
                    <a:lnTo>
                      <a:pt x="218" y="105"/>
                    </a:lnTo>
                    <a:cubicBezTo>
                      <a:pt x="0" y="323"/>
                      <a:pt x="204" y="602"/>
                      <a:pt x="434" y="602"/>
                    </a:cubicBezTo>
                    <a:cubicBezTo>
                      <a:pt x="506" y="602"/>
                      <a:pt x="581" y="575"/>
                      <a:pt x="646" y="510"/>
                    </a:cubicBezTo>
                    <a:cubicBezTo>
                      <a:pt x="848" y="308"/>
                      <a:pt x="661" y="0"/>
                      <a:pt x="43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9" name="Google Shape;1859;p2"/>
              <p:cNvSpPr/>
              <p:nvPr/>
            </p:nvSpPr>
            <p:spPr>
              <a:xfrm>
                <a:off x="6038250" y="3946825"/>
                <a:ext cx="28000" cy="20775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831" extrusionOk="0">
                    <a:moveTo>
                      <a:pt x="560" y="0"/>
                    </a:moveTo>
                    <a:cubicBezTo>
                      <a:pt x="548" y="0"/>
                      <a:pt x="536" y="3"/>
                      <a:pt x="524" y="9"/>
                    </a:cubicBezTo>
                    <a:cubicBezTo>
                      <a:pt x="0" y="57"/>
                      <a:pt x="48" y="831"/>
                      <a:pt x="560" y="831"/>
                    </a:cubicBezTo>
                    <a:cubicBezTo>
                      <a:pt x="1084" y="831"/>
                      <a:pt x="1119" y="57"/>
                      <a:pt x="596" y="9"/>
                    </a:cubicBezTo>
                    <a:cubicBezTo>
                      <a:pt x="584" y="3"/>
                      <a:pt x="572" y="0"/>
                      <a:pt x="5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0" name="Google Shape;1860;p2"/>
              <p:cNvSpPr/>
              <p:nvPr/>
            </p:nvSpPr>
            <p:spPr>
              <a:xfrm>
                <a:off x="6007000" y="3977400"/>
                <a:ext cx="24125" cy="209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37" extrusionOk="0">
                    <a:moveTo>
                      <a:pt x="548" y="1"/>
                    </a:moveTo>
                    <a:lnTo>
                      <a:pt x="548" y="13"/>
                    </a:lnTo>
                    <a:cubicBezTo>
                      <a:pt x="179" y="13"/>
                      <a:pt x="0" y="453"/>
                      <a:pt x="250" y="715"/>
                    </a:cubicBezTo>
                    <a:cubicBezTo>
                      <a:pt x="334" y="799"/>
                      <a:pt x="437" y="837"/>
                      <a:pt x="538" y="837"/>
                    </a:cubicBezTo>
                    <a:cubicBezTo>
                      <a:pt x="750" y="837"/>
                      <a:pt x="953" y="671"/>
                      <a:pt x="953" y="429"/>
                    </a:cubicBezTo>
                    <a:cubicBezTo>
                      <a:pt x="964" y="203"/>
                      <a:pt x="786" y="13"/>
                      <a:pt x="5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1" name="Google Shape;1861;p2"/>
              <p:cNvSpPr/>
              <p:nvPr/>
            </p:nvSpPr>
            <p:spPr>
              <a:xfrm>
                <a:off x="6044325" y="4007125"/>
                <a:ext cx="21900" cy="15150"/>
              </a:xfrm>
              <a:custGeom>
                <a:avLst/>
                <a:gdLst/>
                <a:ahLst/>
                <a:cxnLst/>
                <a:rect l="l" t="t" r="r" b="b"/>
                <a:pathLst>
                  <a:path w="876" h="606" extrusionOk="0">
                    <a:moveTo>
                      <a:pt x="449" y="1"/>
                    </a:moveTo>
                    <a:cubicBezTo>
                      <a:pt x="403" y="1"/>
                      <a:pt x="355" y="12"/>
                      <a:pt x="305" y="38"/>
                    </a:cubicBezTo>
                    <a:lnTo>
                      <a:pt x="281" y="38"/>
                    </a:lnTo>
                    <a:lnTo>
                      <a:pt x="281" y="50"/>
                    </a:lnTo>
                    <a:cubicBezTo>
                      <a:pt x="0" y="230"/>
                      <a:pt x="176" y="605"/>
                      <a:pt x="437" y="605"/>
                    </a:cubicBezTo>
                    <a:cubicBezTo>
                      <a:pt x="486" y="605"/>
                      <a:pt x="538" y="592"/>
                      <a:pt x="591" y="562"/>
                    </a:cubicBezTo>
                    <a:cubicBezTo>
                      <a:pt x="876" y="399"/>
                      <a:pt x="717" y="1"/>
                      <a:pt x="44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2" name="Google Shape;1862;p2"/>
              <p:cNvSpPr/>
              <p:nvPr/>
            </p:nvSpPr>
            <p:spPr>
              <a:xfrm>
                <a:off x="6015225" y="4036525"/>
                <a:ext cx="21275" cy="15125"/>
              </a:xfrm>
              <a:custGeom>
                <a:avLst/>
                <a:gdLst/>
                <a:ahLst/>
                <a:cxnLst/>
                <a:rect l="l" t="t" r="r" b="b"/>
                <a:pathLst>
                  <a:path w="851" h="605" extrusionOk="0">
                    <a:moveTo>
                      <a:pt x="432" y="0"/>
                    </a:moveTo>
                    <a:cubicBezTo>
                      <a:pt x="365" y="0"/>
                      <a:pt x="295" y="26"/>
                      <a:pt x="231" y="88"/>
                    </a:cubicBezTo>
                    <a:lnTo>
                      <a:pt x="219" y="88"/>
                    </a:lnTo>
                    <a:lnTo>
                      <a:pt x="219" y="100"/>
                    </a:lnTo>
                    <a:cubicBezTo>
                      <a:pt x="0" y="328"/>
                      <a:pt x="207" y="605"/>
                      <a:pt x="438" y="605"/>
                    </a:cubicBezTo>
                    <a:cubicBezTo>
                      <a:pt x="510" y="605"/>
                      <a:pt x="583" y="579"/>
                      <a:pt x="647" y="517"/>
                    </a:cubicBezTo>
                    <a:cubicBezTo>
                      <a:pt x="850" y="305"/>
                      <a:pt x="661" y="0"/>
                      <a:pt x="43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3" name="Google Shape;1863;p2"/>
              <p:cNvSpPr/>
              <p:nvPr/>
            </p:nvSpPr>
            <p:spPr>
              <a:xfrm>
                <a:off x="6037650" y="4069675"/>
                <a:ext cx="24125" cy="209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37" extrusionOk="0">
                    <a:moveTo>
                      <a:pt x="548" y="1"/>
                    </a:moveTo>
                    <a:lnTo>
                      <a:pt x="548" y="13"/>
                    </a:lnTo>
                    <a:cubicBezTo>
                      <a:pt x="179" y="13"/>
                      <a:pt x="0" y="453"/>
                      <a:pt x="262" y="715"/>
                    </a:cubicBezTo>
                    <a:cubicBezTo>
                      <a:pt x="342" y="799"/>
                      <a:pt x="443" y="836"/>
                      <a:pt x="544" y="836"/>
                    </a:cubicBezTo>
                    <a:cubicBezTo>
                      <a:pt x="756" y="836"/>
                      <a:pt x="965" y="668"/>
                      <a:pt x="965" y="417"/>
                    </a:cubicBezTo>
                    <a:cubicBezTo>
                      <a:pt x="965" y="191"/>
                      <a:pt x="786" y="1"/>
                      <a:pt x="57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4" name="Google Shape;1864;p2"/>
              <p:cNvSpPr/>
              <p:nvPr/>
            </p:nvSpPr>
            <p:spPr>
              <a:xfrm>
                <a:off x="6007000" y="4100625"/>
                <a:ext cx="24125" cy="2065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6" extrusionOk="0">
                    <a:moveTo>
                      <a:pt x="548" y="1"/>
                    </a:moveTo>
                    <a:cubicBezTo>
                      <a:pt x="179" y="1"/>
                      <a:pt x="0" y="441"/>
                      <a:pt x="250" y="703"/>
                    </a:cubicBezTo>
                    <a:cubicBezTo>
                      <a:pt x="334" y="788"/>
                      <a:pt x="437" y="825"/>
                      <a:pt x="538" y="825"/>
                    </a:cubicBezTo>
                    <a:cubicBezTo>
                      <a:pt x="750" y="825"/>
                      <a:pt x="953" y="660"/>
                      <a:pt x="953" y="418"/>
                    </a:cubicBezTo>
                    <a:cubicBezTo>
                      <a:pt x="964" y="191"/>
                      <a:pt x="786" y="1"/>
                      <a:pt x="5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5" name="Google Shape;1865;p2"/>
              <p:cNvSpPr/>
              <p:nvPr/>
            </p:nvSpPr>
            <p:spPr>
              <a:xfrm>
                <a:off x="6038250" y="4131300"/>
                <a:ext cx="2800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822" extrusionOk="0">
                    <a:moveTo>
                      <a:pt x="524" y="0"/>
                    </a:moveTo>
                    <a:cubicBezTo>
                      <a:pt x="0" y="48"/>
                      <a:pt x="48" y="822"/>
                      <a:pt x="560" y="822"/>
                    </a:cubicBezTo>
                    <a:cubicBezTo>
                      <a:pt x="1084" y="822"/>
                      <a:pt x="1119" y="48"/>
                      <a:pt x="59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6" name="Google Shape;1866;p2"/>
              <p:cNvSpPr/>
              <p:nvPr/>
            </p:nvSpPr>
            <p:spPr>
              <a:xfrm>
                <a:off x="6014575" y="4160050"/>
                <a:ext cx="21625" cy="15125"/>
              </a:xfrm>
              <a:custGeom>
                <a:avLst/>
                <a:gdLst/>
                <a:ahLst/>
                <a:cxnLst/>
                <a:rect l="l" t="t" r="r" b="b"/>
                <a:pathLst>
                  <a:path w="865" h="605" extrusionOk="0">
                    <a:moveTo>
                      <a:pt x="447" y="0"/>
                    </a:moveTo>
                    <a:cubicBezTo>
                      <a:pt x="386" y="0"/>
                      <a:pt x="320" y="23"/>
                      <a:pt x="257" y="77"/>
                    </a:cubicBezTo>
                    <a:lnTo>
                      <a:pt x="245" y="77"/>
                    </a:lnTo>
                    <a:lnTo>
                      <a:pt x="245" y="88"/>
                    </a:lnTo>
                    <a:cubicBezTo>
                      <a:pt x="1" y="295"/>
                      <a:pt x="208" y="605"/>
                      <a:pt x="446" y="605"/>
                    </a:cubicBezTo>
                    <a:cubicBezTo>
                      <a:pt x="510" y="605"/>
                      <a:pt x="577" y="582"/>
                      <a:pt x="638" y="529"/>
                    </a:cubicBezTo>
                    <a:cubicBezTo>
                      <a:pt x="865" y="340"/>
                      <a:pt x="686" y="0"/>
                      <a:pt x="44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7" name="Google Shape;1867;p2"/>
              <p:cNvSpPr/>
              <p:nvPr/>
            </p:nvSpPr>
            <p:spPr>
              <a:xfrm>
                <a:off x="6044325" y="4191575"/>
                <a:ext cx="21850" cy="15225"/>
              </a:xfrm>
              <a:custGeom>
                <a:avLst/>
                <a:gdLst/>
                <a:ahLst/>
                <a:cxnLst/>
                <a:rect l="l" t="t" r="r" b="b"/>
                <a:pathLst>
                  <a:path w="874" h="609" extrusionOk="0">
                    <a:moveTo>
                      <a:pt x="456" y="0"/>
                    </a:moveTo>
                    <a:cubicBezTo>
                      <a:pt x="408" y="0"/>
                      <a:pt x="357" y="13"/>
                      <a:pt x="305" y="42"/>
                    </a:cubicBezTo>
                    <a:lnTo>
                      <a:pt x="281" y="42"/>
                    </a:lnTo>
                    <a:lnTo>
                      <a:pt x="281" y="54"/>
                    </a:lnTo>
                    <a:cubicBezTo>
                      <a:pt x="0" y="234"/>
                      <a:pt x="176" y="609"/>
                      <a:pt x="437" y="609"/>
                    </a:cubicBezTo>
                    <a:cubicBezTo>
                      <a:pt x="486" y="609"/>
                      <a:pt x="538" y="596"/>
                      <a:pt x="591" y="566"/>
                    </a:cubicBezTo>
                    <a:cubicBezTo>
                      <a:pt x="873" y="394"/>
                      <a:pt x="719" y="0"/>
                      <a:pt x="45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8" name="Google Shape;1868;p2"/>
              <p:cNvSpPr/>
              <p:nvPr/>
            </p:nvSpPr>
            <p:spPr>
              <a:xfrm>
                <a:off x="6015225" y="4221100"/>
                <a:ext cx="21275" cy="15225"/>
              </a:xfrm>
              <a:custGeom>
                <a:avLst/>
                <a:gdLst/>
                <a:ahLst/>
                <a:cxnLst/>
                <a:rect l="l" t="t" r="r" b="b"/>
                <a:pathLst>
                  <a:path w="851" h="609" extrusionOk="0">
                    <a:moveTo>
                      <a:pt x="429" y="1"/>
                    </a:moveTo>
                    <a:cubicBezTo>
                      <a:pt x="363" y="1"/>
                      <a:pt x="294" y="26"/>
                      <a:pt x="231" y="87"/>
                    </a:cubicBezTo>
                    <a:lnTo>
                      <a:pt x="219" y="87"/>
                    </a:lnTo>
                    <a:lnTo>
                      <a:pt x="219" y="99"/>
                    </a:lnTo>
                    <a:cubicBezTo>
                      <a:pt x="1" y="326"/>
                      <a:pt x="205" y="608"/>
                      <a:pt x="436" y="608"/>
                    </a:cubicBezTo>
                    <a:cubicBezTo>
                      <a:pt x="508" y="608"/>
                      <a:pt x="582" y="581"/>
                      <a:pt x="647" y="516"/>
                    </a:cubicBezTo>
                    <a:cubicBezTo>
                      <a:pt x="851" y="312"/>
                      <a:pt x="659" y="1"/>
                      <a:pt x="42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9" name="Google Shape;1869;p2"/>
              <p:cNvSpPr/>
              <p:nvPr/>
            </p:nvSpPr>
            <p:spPr>
              <a:xfrm>
                <a:off x="6038250" y="4254525"/>
                <a:ext cx="28000" cy="2025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810" extrusionOk="0">
                    <a:moveTo>
                      <a:pt x="524" y="0"/>
                    </a:moveTo>
                    <a:cubicBezTo>
                      <a:pt x="0" y="48"/>
                      <a:pt x="48" y="810"/>
                      <a:pt x="560" y="810"/>
                    </a:cubicBezTo>
                    <a:cubicBezTo>
                      <a:pt x="1084" y="810"/>
                      <a:pt x="1119" y="48"/>
                      <a:pt x="59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0" name="Google Shape;1870;p2"/>
              <p:cNvSpPr/>
              <p:nvPr/>
            </p:nvSpPr>
            <p:spPr>
              <a:xfrm>
                <a:off x="6007000" y="4284875"/>
                <a:ext cx="24125" cy="209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37" extrusionOk="0">
                    <a:moveTo>
                      <a:pt x="548" y="1"/>
                    </a:moveTo>
                    <a:lnTo>
                      <a:pt x="548" y="13"/>
                    </a:lnTo>
                    <a:cubicBezTo>
                      <a:pt x="179" y="13"/>
                      <a:pt x="0" y="453"/>
                      <a:pt x="250" y="715"/>
                    </a:cubicBezTo>
                    <a:cubicBezTo>
                      <a:pt x="334" y="799"/>
                      <a:pt x="436" y="837"/>
                      <a:pt x="537" y="837"/>
                    </a:cubicBezTo>
                    <a:cubicBezTo>
                      <a:pt x="749" y="837"/>
                      <a:pt x="953" y="668"/>
                      <a:pt x="953" y="418"/>
                    </a:cubicBezTo>
                    <a:cubicBezTo>
                      <a:pt x="964" y="191"/>
                      <a:pt x="786" y="13"/>
                      <a:pt x="5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1" name="Google Shape;1871;p2"/>
              <p:cNvSpPr/>
              <p:nvPr/>
            </p:nvSpPr>
            <p:spPr>
              <a:xfrm>
                <a:off x="6044325" y="4314525"/>
                <a:ext cx="21875" cy="15225"/>
              </a:xfrm>
              <a:custGeom>
                <a:avLst/>
                <a:gdLst/>
                <a:ahLst/>
                <a:cxnLst/>
                <a:rect l="l" t="t" r="r" b="b"/>
                <a:pathLst>
                  <a:path w="875" h="609" extrusionOk="0">
                    <a:moveTo>
                      <a:pt x="453" y="0"/>
                    </a:moveTo>
                    <a:cubicBezTo>
                      <a:pt x="407" y="0"/>
                      <a:pt x="357" y="13"/>
                      <a:pt x="305" y="41"/>
                    </a:cubicBezTo>
                    <a:lnTo>
                      <a:pt x="281" y="41"/>
                    </a:lnTo>
                    <a:lnTo>
                      <a:pt x="281" y="53"/>
                    </a:lnTo>
                    <a:cubicBezTo>
                      <a:pt x="0" y="234"/>
                      <a:pt x="176" y="608"/>
                      <a:pt x="437" y="608"/>
                    </a:cubicBezTo>
                    <a:cubicBezTo>
                      <a:pt x="486" y="608"/>
                      <a:pt x="538" y="595"/>
                      <a:pt x="591" y="565"/>
                    </a:cubicBezTo>
                    <a:cubicBezTo>
                      <a:pt x="874" y="403"/>
                      <a:pt x="719" y="0"/>
                      <a:pt x="45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2" name="Google Shape;1872;p2"/>
              <p:cNvSpPr/>
              <p:nvPr/>
            </p:nvSpPr>
            <p:spPr>
              <a:xfrm>
                <a:off x="6015225" y="4344025"/>
                <a:ext cx="21275" cy="15225"/>
              </a:xfrm>
              <a:custGeom>
                <a:avLst/>
                <a:gdLst/>
                <a:ahLst/>
                <a:cxnLst/>
                <a:rect l="l" t="t" r="r" b="b"/>
                <a:pathLst>
                  <a:path w="851" h="609" extrusionOk="0">
                    <a:moveTo>
                      <a:pt x="429" y="1"/>
                    </a:moveTo>
                    <a:cubicBezTo>
                      <a:pt x="363" y="1"/>
                      <a:pt x="294" y="27"/>
                      <a:pt x="231" y="87"/>
                    </a:cubicBezTo>
                    <a:lnTo>
                      <a:pt x="219" y="87"/>
                    </a:lnTo>
                    <a:lnTo>
                      <a:pt x="219" y="99"/>
                    </a:lnTo>
                    <a:cubicBezTo>
                      <a:pt x="1" y="326"/>
                      <a:pt x="205" y="609"/>
                      <a:pt x="436" y="609"/>
                    </a:cubicBezTo>
                    <a:cubicBezTo>
                      <a:pt x="508" y="609"/>
                      <a:pt x="582" y="581"/>
                      <a:pt x="647" y="516"/>
                    </a:cubicBezTo>
                    <a:cubicBezTo>
                      <a:pt x="851" y="312"/>
                      <a:pt x="659" y="1"/>
                      <a:pt x="42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3" name="Google Shape;1873;p2"/>
              <p:cNvSpPr/>
              <p:nvPr/>
            </p:nvSpPr>
            <p:spPr>
              <a:xfrm>
                <a:off x="6044350" y="4376100"/>
                <a:ext cx="21825" cy="14975"/>
              </a:xfrm>
              <a:custGeom>
                <a:avLst/>
                <a:gdLst/>
                <a:ahLst/>
                <a:cxnLst/>
                <a:rect l="l" t="t" r="r" b="b"/>
                <a:pathLst>
                  <a:path w="873" h="599" extrusionOk="0">
                    <a:moveTo>
                      <a:pt x="455" y="1"/>
                    </a:moveTo>
                    <a:cubicBezTo>
                      <a:pt x="408" y="1"/>
                      <a:pt x="357" y="14"/>
                      <a:pt x="304" y="43"/>
                    </a:cubicBezTo>
                    <a:lnTo>
                      <a:pt x="280" y="43"/>
                    </a:lnTo>
                    <a:lnTo>
                      <a:pt x="280" y="55"/>
                    </a:lnTo>
                    <a:cubicBezTo>
                      <a:pt x="0" y="234"/>
                      <a:pt x="173" y="599"/>
                      <a:pt x="433" y="599"/>
                    </a:cubicBezTo>
                    <a:cubicBezTo>
                      <a:pt x="483" y="599"/>
                      <a:pt x="536" y="585"/>
                      <a:pt x="590" y="555"/>
                    </a:cubicBezTo>
                    <a:cubicBezTo>
                      <a:pt x="872" y="393"/>
                      <a:pt x="719" y="1"/>
                      <a:pt x="45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4" name="Google Shape;1874;p2"/>
              <p:cNvSpPr/>
              <p:nvPr/>
            </p:nvSpPr>
            <p:spPr>
              <a:xfrm>
                <a:off x="6015225" y="4405625"/>
                <a:ext cx="21275" cy="15125"/>
              </a:xfrm>
              <a:custGeom>
                <a:avLst/>
                <a:gdLst/>
                <a:ahLst/>
                <a:cxnLst/>
                <a:rect l="l" t="t" r="r" b="b"/>
                <a:pathLst>
                  <a:path w="851" h="605" extrusionOk="0">
                    <a:moveTo>
                      <a:pt x="432" y="0"/>
                    </a:moveTo>
                    <a:cubicBezTo>
                      <a:pt x="365" y="0"/>
                      <a:pt x="295" y="26"/>
                      <a:pt x="231" y="88"/>
                    </a:cubicBezTo>
                    <a:lnTo>
                      <a:pt x="219" y="88"/>
                    </a:lnTo>
                    <a:lnTo>
                      <a:pt x="219" y="100"/>
                    </a:lnTo>
                    <a:cubicBezTo>
                      <a:pt x="0" y="328"/>
                      <a:pt x="207" y="604"/>
                      <a:pt x="438" y="604"/>
                    </a:cubicBezTo>
                    <a:cubicBezTo>
                      <a:pt x="510" y="604"/>
                      <a:pt x="583" y="578"/>
                      <a:pt x="647" y="517"/>
                    </a:cubicBezTo>
                    <a:cubicBezTo>
                      <a:pt x="850" y="305"/>
                      <a:pt x="661" y="0"/>
                      <a:pt x="43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5" name="Google Shape;1875;p2"/>
              <p:cNvSpPr/>
              <p:nvPr/>
            </p:nvSpPr>
            <p:spPr>
              <a:xfrm>
                <a:off x="6038250" y="4438775"/>
                <a:ext cx="2800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822" extrusionOk="0">
                    <a:moveTo>
                      <a:pt x="524" y="0"/>
                    </a:moveTo>
                    <a:cubicBezTo>
                      <a:pt x="0" y="48"/>
                      <a:pt x="48" y="822"/>
                      <a:pt x="560" y="822"/>
                    </a:cubicBezTo>
                    <a:cubicBezTo>
                      <a:pt x="1084" y="822"/>
                      <a:pt x="1119" y="48"/>
                      <a:pt x="59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6" name="Google Shape;1876;p2"/>
              <p:cNvSpPr/>
              <p:nvPr/>
            </p:nvSpPr>
            <p:spPr>
              <a:xfrm>
                <a:off x="5976025" y="3331800"/>
                <a:ext cx="24150" cy="2067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7" extrusionOk="0">
                    <a:moveTo>
                      <a:pt x="560" y="0"/>
                    </a:moveTo>
                    <a:cubicBezTo>
                      <a:pt x="191" y="0"/>
                      <a:pt x="1" y="441"/>
                      <a:pt x="263" y="703"/>
                    </a:cubicBezTo>
                    <a:cubicBezTo>
                      <a:pt x="345" y="788"/>
                      <a:pt x="448" y="827"/>
                      <a:pt x="551" y="827"/>
                    </a:cubicBezTo>
                    <a:cubicBezTo>
                      <a:pt x="761" y="827"/>
                      <a:pt x="965" y="665"/>
                      <a:pt x="965" y="417"/>
                    </a:cubicBezTo>
                    <a:lnTo>
                      <a:pt x="965" y="405"/>
                    </a:lnTo>
                    <a:cubicBezTo>
                      <a:pt x="965" y="179"/>
                      <a:pt x="787" y="0"/>
                      <a:pt x="5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7" name="Google Shape;1877;p2"/>
              <p:cNvSpPr/>
              <p:nvPr/>
            </p:nvSpPr>
            <p:spPr>
              <a:xfrm>
                <a:off x="5943975" y="3362400"/>
                <a:ext cx="27625" cy="20600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824" extrusionOk="0">
                    <a:moveTo>
                      <a:pt x="560" y="0"/>
                    </a:moveTo>
                    <a:cubicBezTo>
                      <a:pt x="64" y="0"/>
                      <a:pt x="0" y="778"/>
                      <a:pt x="533" y="824"/>
                    </a:cubicBezTo>
                    <a:lnTo>
                      <a:pt x="604" y="824"/>
                    </a:lnTo>
                    <a:cubicBezTo>
                      <a:pt x="1104" y="776"/>
                      <a:pt x="1104" y="50"/>
                      <a:pt x="604" y="2"/>
                    </a:cubicBezTo>
                    <a:cubicBezTo>
                      <a:pt x="589" y="1"/>
                      <a:pt x="574" y="0"/>
                      <a:pt x="5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8" name="Google Shape;1878;p2"/>
              <p:cNvSpPr/>
              <p:nvPr/>
            </p:nvSpPr>
            <p:spPr>
              <a:xfrm>
                <a:off x="5975000" y="3393325"/>
                <a:ext cx="27550" cy="20350"/>
              </a:xfrm>
              <a:custGeom>
                <a:avLst/>
                <a:gdLst/>
                <a:ahLst/>
                <a:cxnLst/>
                <a:rect l="l" t="t" r="r" b="b"/>
                <a:pathLst>
                  <a:path w="1102" h="814" extrusionOk="0">
                    <a:moveTo>
                      <a:pt x="546" y="1"/>
                    </a:moveTo>
                    <a:cubicBezTo>
                      <a:pt x="49" y="1"/>
                      <a:pt x="1" y="767"/>
                      <a:pt x="518" y="813"/>
                    </a:cubicBezTo>
                    <a:lnTo>
                      <a:pt x="601" y="813"/>
                    </a:lnTo>
                    <a:cubicBezTo>
                      <a:pt x="1101" y="778"/>
                      <a:pt x="1101" y="39"/>
                      <a:pt x="601" y="4"/>
                    </a:cubicBezTo>
                    <a:cubicBezTo>
                      <a:pt x="582" y="2"/>
                      <a:pt x="564" y="1"/>
                      <a:pt x="54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9" name="Google Shape;1879;p2"/>
              <p:cNvSpPr/>
              <p:nvPr/>
            </p:nvSpPr>
            <p:spPr>
              <a:xfrm>
                <a:off x="5945450" y="3424350"/>
                <a:ext cx="24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16" extrusionOk="0">
                    <a:moveTo>
                      <a:pt x="531" y="1"/>
                    </a:moveTo>
                    <a:cubicBezTo>
                      <a:pt x="183" y="1"/>
                      <a:pt x="1" y="433"/>
                      <a:pt x="259" y="691"/>
                    </a:cubicBezTo>
                    <a:cubicBezTo>
                      <a:pt x="341" y="777"/>
                      <a:pt x="444" y="816"/>
                      <a:pt x="545" y="816"/>
                    </a:cubicBezTo>
                    <a:cubicBezTo>
                      <a:pt x="752" y="816"/>
                      <a:pt x="954" y="654"/>
                      <a:pt x="962" y="406"/>
                    </a:cubicBezTo>
                    <a:cubicBezTo>
                      <a:pt x="962" y="180"/>
                      <a:pt x="771" y="1"/>
                      <a:pt x="545" y="1"/>
                    </a:cubicBezTo>
                    <a:cubicBezTo>
                      <a:pt x="540" y="1"/>
                      <a:pt x="536" y="1"/>
                      <a:pt x="53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0" name="Google Shape;1880;p2"/>
              <p:cNvSpPr/>
              <p:nvPr/>
            </p:nvSpPr>
            <p:spPr>
              <a:xfrm>
                <a:off x="5976025" y="3455025"/>
                <a:ext cx="241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8" extrusionOk="0">
                    <a:moveTo>
                      <a:pt x="560" y="0"/>
                    </a:moveTo>
                    <a:cubicBezTo>
                      <a:pt x="191" y="0"/>
                      <a:pt x="1" y="441"/>
                      <a:pt x="263" y="703"/>
                    </a:cubicBezTo>
                    <a:cubicBezTo>
                      <a:pt x="345" y="789"/>
                      <a:pt x="448" y="827"/>
                      <a:pt x="551" y="827"/>
                    </a:cubicBezTo>
                    <a:cubicBezTo>
                      <a:pt x="761" y="827"/>
                      <a:pt x="965" y="665"/>
                      <a:pt x="965" y="417"/>
                    </a:cubicBezTo>
                    <a:cubicBezTo>
                      <a:pt x="965" y="191"/>
                      <a:pt x="799" y="0"/>
                      <a:pt x="57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1" name="Google Shape;1881;p2"/>
              <p:cNvSpPr/>
              <p:nvPr/>
            </p:nvSpPr>
            <p:spPr>
              <a:xfrm>
                <a:off x="5945375" y="3485675"/>
                <a:ext cx="241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8" extrusionOk="0">
                    <a:moveTo>
                      <a:pt x="548" y="1"/>
                    </a:moveTo>
                    <a:cubicBezTo>
                      <a:pt x="191" y="1"/>
                      <a:pt x="0" y="441"/>
                      <a:pt x="262" y="703"/>
                    </a:cubicBezTo>
                    <a:cubicBezTo>
                      <a:pt x="344" y="789"/>
                      <a:pt x="447" y="827"/>
                      <a:pt x="548" y="827"/>
                    </a:cubicBezTo>
                    <a:cubicBezTo>
                      <a:pt x="755" y="827"/>
                      <a:pt x="957" y="665"/>
                      <a:pt x="965" y="417"/>
                    </a:cubicBezTo>
                    <a:cubicBezTo>
                      <a:pt x="965" y="191"/>
                      <a:pt x="786" y="13"/>
                      <a:pt x="5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2" name="Google Shape;1882;p2"/>
              <p:cNvSpPr/>
              <p:nvPr/>
            </p:nvSpPr>
            <p:spPr>
              <a:xfrm>
                <a:off x="5975000" y="3516550"/>
                <a:ext cx="27550" cy="20350"/>
              </a:xfrm>
              <a:custGeom>
                <a:avLst/>
                <a:gdLst/>
                <a:ahLst/>
                <a:cxnLst/>
                <a:rect l="l" t="t" r="r" b="b"/>
                <a:pathLst>
                  <a:path w="1102" h="814" extrusionOk="0">
                    <a:moveTo>
                      <a:pt x="546" y="1"/>
                    </a:moveTo>
                    <a:cubicBezTo>
                      <a:pt x="49" y="1"/>
                      <a:pt x="1" y="768"/>
                      <a:pt x="518" y="813"/>
                    </a:cubicBezTo>
                    <a:lnTo>
                      <a:pt x="601" y="813"/>
                    </a:lnTo>
                    <a:cubicBezTo>
                      <a:pt x="1101" y="778"/>
                      <a:pt x="1101" y="40"/>
                      <a:pt x="601" y="4"/>
                    </a:cubicBezTo>
                    <a:cubicBezTo>
                      <a:pt x="582" y="2"/>
                      <a:pt x="564" y="1"/>
                      <a:pt x="54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3" name="Google Shape;1883;p2"/>
              <p:cNvSpPr/>
              <p:nvPr/>
            </p:nvSpPr>
            <p:spPr>
              <a:xfrm>
                <a:off x="5943625" y="3547150"/>
                <a:ext cx="2797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1119" h="828" extrusionOk="0">
                    <a:moveTo>
                      <a:pt x="544" y="1"/>
                    </a:moveTo>
                    <a:cubicBezTo>
                      <a:pt x="41" y="1"/>
                      <a:pt x="1" y="805"/>
                      <a:pt x="547" y="828"/>
                    </a:cubicBezTo>
                    <a:lnTo>
                      <a:pt x="618" y="828"/>
                    </a:lnTo>
                    <a:cubicBezTo>
                      <a:pt x="1118" y="768"/>
                      <a:pt x="1118" y="54"/>
                      <a:pt x="618" y="6"/>
                    </a:cubicBezTo>
                    <a:cubicBezTo>
                      <a:pt x="592" y="2"/>
                      <a:pt x="568" y="1"/>
                      <a:pt x="54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4" name="Google Shape;1884;p2"/>
              <p:cNvSpPr/>
              <p:nvPr/>
            </p:nvSpPr>
            <p:spPr>
              <a:xfrm>
                <a:off x="5976025" y="3577950"/>
                <a:ext cx="241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8" extrusionOk="0">
                    <a:moveTo>
                      <a:pt x="560" y="1"/>
                    </a:moveTo>
                    <a:cubicBezTo>
                      <a:pt x="191" y="1"/>
                      <a:pt x="1" y="441"/>
                      <a:pt x="263" y="703"/>
                    </a:cubicBezTo>
                    <a:cubicBezTo>
                      <a:pt x="345" y="789"/>
                      <a:pt x="448" y="827"/>
                      <a:pt x="551" y="827"/>
                    </a:cubicBezTo>
                    <a:cubicBezTo>
                      <a:pt x="761" y="827"/>
                      <a:pt x="965" y="665"/>
                      <a:pt x="965" y="417"/>
                    </a:cubicBezTo>
                    <a:cubicBezTo>
                      <a:pt x="965" y="191"/>
                      <a:pt x="787" y="1"/>
                      <a:pt x="5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5" name="Google Shape;1885;p2"/>
              <p:cNvSpPr/>
              <p:nvPr/>
            </p:nvSpPr>
            <p:spPr>
              <a:xfrm>
                <a:off x="5945450" y="3608600"/>
                <a:ext cx="240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28" extrusionOk="0">
                    <a:moveTo>
                      <a:pt x="545" y="1"/>
                    </a:moveTo>
                    <a:lnTo>
                      <a:pt x="545" y="13"/>
                    </a:lnTo>
                    <a:cubicBezTo>
                      <a:pt x="540" y="13"/>
                      <a:pt x="536" y="13"/>
                      <a:pt x="531" y="13"/>
                    </a:cubicBezTo>
                    <a:cubicBezTo>
                      <a:pt x="183" y="13"/>
                      <a:pt x="1" y="445"/>
                      <a:pt x="259" y="703"/>
                    </a:cubicBezTo>
                    <a:cubicBezTo>
                      <a:pt x="341" y="789"/>
                      <a:pt x="444" y="828"/>
                      <a:pt x="545" y="828"/>
                    </a:cubicBezTo>
                    <a:cubicBezTo>
                      <a:pt x="752" y="828"/>
                      <a:pt x="954" y="666"/>
                      <a:pt x="962" y="418"/>
                    </a:cubicBezTo>
                    <a:cubicBezTo>
                      <a:pt x="962" y="203"/>
                      <a:pt x="783" y="13"/>
                      <a:pt x="55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6" name="Google Shape;1886;p2"/>
              <p:cNvSpPr/>
              <p:nvPr/>
            </p:nvSpPr>
            <p:spPr>
              <a:xfrm>
                <a:off x="5976025" y="3639575"/>
                <a:ext cx="24150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0" extrusionOk="0">
                    <a:moveTo>
                      <a:pt x="560" y="0"/>
                    </a:moveTo>
                    <a:cubicBezTo>
                      <a:pt x="191" y="0"/>
                      <a:pt x="1" y="441"/>
                      <a:pt x="263" y="703"/>
                    </a:cubicBezTo>
                    <a:cubicBezTo>
                      <a:pt x="343" y="783"/>
                      <a:pt x="445" y="819"/>
                      <a:pt x="545" y="819"/>
                    </a:cubicBezTo>
                    <a:cubicBezTo>
                      <a:pt x="757" y="819"/>
                      <a:pt x="965" y="659"/>
                      <a:pt x="965" y="417"/>
                    </a:cubicBezTo>
                    <a:cubicBezTo>
                      <a:pt x="965" y="191"/>
                      <a:pt x="787" y="0"/>
                      <a:pt x="57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7" name="Google Shape;1887;p2"/>
              <p:cNvSpPr/>
              <p:nvPr/>
            </p:nvSpPr>
            <p:spPr>
              <a:xfrm>
                <a:off x="5945375" y="3669925"/>
                <a:ext cx="24125" cy="210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40" extrusionOk="0">
                    <a:moveTo>
                      <a:pt x="560" y="1"/>
                    </a:moveTo>
                    <a:lnTo>
                      <a:pt x="548" y="12"/>
                    </a:lnTo>
                    <a:cubicBezTo>
                      <a:pt x="179" y="12"/>
                      <a:pt x="0" y="453"/>
                      <a:pt x="250" y="715"/>
                    </a:cubicBezTo>
                    <a:cubicBezTo>
                      <a:pt x="336" y="801"/>
                      <a:pt x="441" y="839"/>
                      <a:pt x="544" y="839"/>
                    </a:cubicBezTo>
                    <a:cubicBezTo>
                      <a:pt x="755" y="839"/>
                      <a:pt x="957" y="677"/>
                      <a:pt x="965" y="429"/>
                    </a:cubicBezTo>
                    <a:cubicBezTo>
                      <a:pt x="965" y="203"/>
                      <a:pt x="786" y="12"/>
                      <a:pt x="5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8" name="Google Shape;1888;p2"/>
              <p:cNvSpPr/>
              <p:nvPr/>
            </p:nvSpPr>
            <p:spPr>
              <a:xfrm>
                <a:off x="5974925" y="3700825"/>
                <a:ext cx="276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825" extrusionOk="0">
                    <a:moveTo>
                      <a:pt x="559" y="1"/>
                    </a:moveTo>
                    <a:cubicBezTo>
                      <a:pt x="53" y="1"/>
                      <a:pt x="0" y="778"/>
                      <a:pt x="521" y="824"/>
                    </a:cubicBezTo>
                    <a:lnTo>
                      <a:pt x="604" y="824"/>
                    </a:lnTo>
                    <a:cubicBezTo>
                      <a:pt x="1104" y="777"/>
                      <a:pt x="1104" y="50"/>
                      <a:pt x="604" y="3"/>
                    </a:cubicBezTo>
                    <a:cubicBezTo>
                      <a:pt x="589" y="1"/>
                      <a:pt x="574" y="1"/>
                      <a:pt x="55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9" name="Google Shape;1889;p2"/>
              <p:cNvSpPr/>
              <p:nvPr/>
            </p:nvSpPr>
            <p:spPr>
              <a:xfrm>
                <a:off x="5945450" y="3731550"/>
                <a:ext cx="24050" cy="20675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27" extrusionOk="0">
                    <a:moveTo>
                      <a:pt x="557" y="0"/>
                    </a:moveTo>
                    <a:lnTo>
                      <a:pt x="545" y="12"/>
                    </a:lnTo>
                    <a:cubicBezTo>
                      <a:pt x="540" y="12"/>
                      <a:pt x="536" y="12"/>
                      <a:pt x="531" y="12"/>
                    </a:cubicBezTo>
                    <a:cubicBezTo>
                      <a:pt x="183" y="12"/>
                      <a:pt x="1" y="444"/>
                      <a:pt x="259" y="703"/>
                    </a:cubicBezTo>
                    <a:cubicBezTo>
                      <a:pt x="341" y="788"/>
                      <a:pt x="444" y="827"/>
                      <a:pt x="545" y="827"/>
                    </a:cubicBezTo>
                    <a:cubicBezTo>
                      <a:pt x="752" y="827"/>
                      <a:pt x="954" y="665"/>
                      <a:pt x="962" y="417"/>
                    </a:cubicBezTo>
                    <a:cubicBezTo>
                      <a:pt x="962" y="191"/>
                      <a:pt x="783" y="12"/>
                      <a:pt x="55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0" name="Google Shape;1890;p2"/>
              <p:cNvSpPr/>
              <p:nvPr/>
            </p:nvSpPr>
            <p:spPr>
              <a:xfrm>
                <a:off x="5976025" y="3762200"/>
                <a:ext cx="241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8" extrusionOk="0">
                    <a:moveTo>
                      <a:pt x="560" y="0"/>
                    </a:moveTo>
                    <a:lnTo>
                      <a:pt x="560" y="12"/>
                    </a:lnTo>
                    <a:cubicBezTo>
                      <a:pt x="191" y="12"/>
                      <a:pt x="1" y="453"/>
                      <a:pt x="263" y="703"/>
                    </a:cubicBezTo>
                    <a:cubicBezTo>
                      <a:pt x="345" y="789"/>
                      <a:pt x="450" y="828"/>
                      <a:pt x="552" y="828"/>
                    </a:cubicBezTo>
                    <a:cubicBezTo>
                      <a:pt x="762" y="828"/>
                      <a:pt x="965" y="669"/>
                      <a:pt x="965" y="429"/>
                    </a:cubicBezTo>
                    <a:cubicBezTo>
                      <a:pt x="965" y="191"/>
                      <a:pt x="787" y="12"/>
                      <a:pt x="5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1" name="Google Shape;1891;p2"/>
              <p:cNvSpPr/>
              <p:nvPr/>
            </p:nvSpPr>
            <p:spPr>
              <a:xfrm>
                <a:off x="5945375" y="3792850"/>
                <a:ext cx="24125" cy="210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40" extrusionOk="0">
                    <a:moveTo>
                      <a:pt x="548" y="1"/>
                    </a:moveTo>
                    <a:lnTo>
                      <a:pt x="548" y="13"/>
                    </a:lnTo>
                    <a:cubicBezTo>
                      <a:pt x="191" y="13"/>
                      <a:pt x="0" y="453"/>
                      <a:pt x="262" y="715"/>
                    </a:cubicBezTo>
                    <a:cubicBezTo>
                      <a:pt x="344" y="801"/>
                      <a:pt x="447" y="840"/>
                      <a:pt x="548" y="840"/>
                    </a:cubicBezTo>
                    <a:cubicBezTo>
                      <a:pt x="755" y="840"/>
                      <a:pt x="957" y="678"/>
                      <a:pt x="965" y="429"/>
                    </a:cubicBezTo>
                    <a:cubicBezTo>
                      <a:pt x="965" y="203"/>
                      <a:pt x="786" y="13"/>
                      <a:pt x="5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2" name="Google Shape;1892;p2"/>
              <p:cNvSpPr/>
              <p:nvPr/>
            </p:nvSpPr>
            <p:spPr>
              <a:xfrm>
                <a:off x="5976125" y="3823825"/>
                <a:ext cx="24050" cy="20675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27" extrusionOk="0">
                    <a:moveTo>
                      <a:pt x="556" y="0"/>
                    </a:moveTo>
                    <a:lnTo>
                      <a:pt x="556" y="12"/>
                    </a:lnTo>
                    <a:cubicBezTo>
                      <a:pt x="551" y="12"/>
                      <a:pt x="547" y="12"/>
                      <a:pt x="542" y="12"/>
                    </a:cubicBezTo>
                    <a:cubicBezTo>
                      <a:pt x="182" y="12"/>
                      <a:pt x="0" y="444"/>
                      <a:pt x="259" y="703"/>
                    </a:cubicBezTo>
                    <a:cubicBezTo>
                      <a:pt x="341" y="788"/>
                      <a:pt x="444" y="827"/>
                      <a:pt x="547" y="827"/>
                    </a:cubicBezTo>
                    <a:cubicBezTo>
                      <a:pt x="757" y="827"/>
                      <a:pt x="961" y="665"/>
                      <a:pt x="961" y="417"/>
                    </a:cubicBezTo>
                    <a:cubicBezTo>
                      <a:pt x="961" y="191"/>
                      <a:pt x="783" y="12"/>
                      <a:pt x="56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3" name="Google Shape;1893;p2"/>
              <p:cNvSpPr/>
              <p:nvPr/>
            </p:nvSpPr>
            <p:spPr>
              <a:xfrm>
                <a:off x="5943975" y="3854725"/>
                <a:ext cx="27625" cy="20600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824" extrusionOk="0">
                    <a:moveTo>
                      <a:pt x="559" y="0"/>
                    </a:moveTo>
                    <a:cubicBezTo>
                      <a:pt x="64" y="0"/>
                      <a:pt x="1" y="766"/>
                      <a:pt x="533" y="824"/>
                    </a:cubicBezTo>
                    <a:lnTo>
                      <a:pt x="604" y="824"/>
                    </a:lnTo>
                    <a:cubicBezTo>
                      <a:pt x="1104" y="776"/>
                      <a:pt x="1104" y="38"/>
                      <a:pt x="604" y="2"/>
                    </a:cubicBezTo>
                    <a:cubicBezTo>
                      <a:pt x="589" y="1"/>
                      <a:pt x="574" y="0"/>
                      <a:pt x="55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4" name="Google Shape;1894;p2"/>
              <p:cNvSpPr/>
              <p:nvPr/>
            </p:nvSpPr>
            <p:spPr>
              <a:xfrm>
                <a:off x="5974925" y="3885375"/>
                <a:ext cx="276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825" extrusionOk="0">
                    <a:moveTo>
                      <a:pt x="559" y="1"/>
                    </a:moveTo>
                    <a:cubicBezTo>
                      <a:pt x="53" y="1"/>
                      <a:pt x="0" y="778"/>
                      <a:pt x="521" y="824"/>
                    </a:cubicBezTo>
                    <a:lnTo>
                      <a:pt x="604" y="824"/>
                    </a:lnTo>
                    <a:cubicBezTo>
                      <a:pt x="1104" y="777"/>
                      <a:pt x="1104" y="50"/>
                      <a:pt x="604" y="3"/>
                    </a:cubicBezTo>
                    <a:cubicBezTo>
                      <a:pt x="589" y="1"/>
                      <a:pt x="574" y="1"/>
                      <a:pt x="55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5" name="Google Shape;1895;p2"/>
              <p:cNvSpPr/>
              <p:nvPr/>
            </p:nvSpPr>
            <p:spPr>
              <a:xfrm>
                <a:off x="5945450" y="3916075"/>
                <a:ext cx="240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28" extrusionOk="0">
                    <a:moveTo>
                      <a:pt x="557" y="1"/>
                    </a:moveTo>
                    <a:lnTo>
                      <a:pt x="545" y="13"/>
                    </a:lnTo>
                    <a:cubicBezTo>
                      <a:pt x="540" y="13"/>
                      <a:pt x="536" y="13"/>
                      <a:pt x="531" y="13"/>
                    </a:cubicBezTo>
                    <a:cubicBezTo>
                      <a:pt x="183" y="13"/>
                      <a:pt x="1" y="445"/>
                      <a:pt x="259" y="703"/>
                    </a:cubicBezTo>
                    <a:cubicBezTo>
                      <a:pt x="341" y="789"/>
                      <a:pt x="444" y="828"/>
                      <a:pt x="545" y="828"/>
                    </a:cubicBezTo>
                    <a:cubicBezTo>
                      <a:pt x="752" y="828"/>
                      <a:pt x="954" y="666"/>
                      <a:pt x="962" y="418"/>
                    </a:cubicBezTo>
                    <a:cubicBezTo>
                      <a:pt x="962" y="191"/>
                      <a:pt x="783" y="1"/>
                      <a:pt x="55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6" name="Google Shape;1896;p2"/>
              <p:cNvSpPr/>
              <p:nvPr/>
            </p:nvSpPr>
            <p:spPr>
              <a:xfrm>
                <a:off x="5976025" y="3946450"/>
                <a:ext cx="24450" cy="21000"/>
              </a:xfrm>
              <a:custGeom>
                <a:avLst/>
                <a:gdLst/>
                <a:ahLst/>
                <a:cxnLst/>
                <a:rect l="l" t="t" r="r" b="b"/>
                <a:pathLst>
                  <a:path w="978" h="840" extrusionOk="0">
                    <a:moveTo>
                      <a:pt x="560" y="0"/>
                    </a:moveTo>
                    <a:lnTo>
                      <a:pt x="560" y="24"/>
                    </a:lnTo>
                    <a:cubicBezTo>
                      <a:pt x="191" y="24"/>
                      <a:pt x="1" y="465"/>
                      <a:pt x="263" y="715"/>
                    </a:cubicBezTo>
                    <a:cubicBezTo>
                      <a:pt x="345" y="801"/>
                      <a:pt x="450" y="840"/>
                      <a:pt x="552" y="840"/>
                    </a:cubicBezTo>
                    <a:cubicBezTo>
                      <a:pt x="762" y="840"/>
                      <a:pt x="965" y="680"/>
                      <a:pt x="965" y="441"/>
                    </a:cubicBezTo>
                    <a:cubicBezTo>
                      <a:pt x="977" y="215"/>
                      <a:pt x="810" y="12"/>
                      <a:pt x="58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7" name="Google Shape;1897;p2"/>
              <p:cNvSpPr/>
              <p:nvPr/>
            </p:nvSpPr>
            <p:spPr>
              <a:xfrm>
                <a:off x="5945375" y="3977700"/>
                <a:ext cx="241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5" extrusionOk="0">
                    <a:moveTo>
                      <a:pt x="548" y="1"/>
                    </a:moveTo>
                    <a:cubicBezTo>
                      <a:pt x="191" y="1"/>
                      <a:pt x="0" y="441"/>
                      <a:pt x="262" y="703"/>
                    </a:cubicBezTo>
                    <a:cubicBezTo>
                      <a:pt x="343" y="787"/>
                      <a:pt x="443" y="825"/>
                      <a:pt x="543" y="825"/>
                    </a:cubicBezTo>
                    <a:cubicBezTo>
                      <a:pt x="752" y="825"/>
                      <a:pt x="957" y="659"/>
                      <a:pt x="965" y="417"/>
                    </a:cubicBezTo>
                    <a:cubicBezTo>
                      <a:pt x="965" y="191"/>
                      <a:pt x="786" y="1"/>
                      <a:pt x="5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8" name="Google Shape;1898;p2"/>
              <p:cNvSpPr/>
              <p:nvPr/>
            </p:nvSpPr>
            <p:spPr>
              <a:xfrm>
                <a:off x="5974300" y="4008225"/>
                <a:ext cx="279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1118" h="828" extrusionOk="0">
                    <a:moveTo>
                      <a:pt x="555" y="0"/>
                    </a:moveTo>
                    <a:cubicBezTo>
                      <a:pt x="52" y="0"/>
                      <a:pt x="0" y="805"/>
                      <a:pt x="546" y="827"/>
                    </a:cubicBezTo>
                    <a:lnTo>
                      <a:pt x="629" y="827"/>
                    </a:lnTo>
                    <a:cubicBezTo>
                      <a:pt x="1118" y="780"/>
                      <a:pt x="1118" y="65"/>
                      <a:pt x="629" y="6"/>
                    </a:cubicBezTo>
                    <a:cubicBezTo>
                      <a:pt x="604" y="2"/>
                      <a:pt x="579" y="0"/>
                      <a:pt x="55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9" name="Google Shape;1899;p2"/>
              <p:cNvSpPr/>
              <p:nvPr/>
            </p:nvSpPr>
            <p:spPr>
              <a:xfrm>
                <a:off x="5943625" y="4038875"/>
                <a:ext cx="2797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1119" h="828" extrusionOk="0">
                    <a:moveTo>
                      <a:pt x="544" y="1"/>
                    </a:moveTo>
                    <a:cubicBezTo>
                      <a:pt x="41" y="1"/>
                      <a:pt x="1" y="805"/>
                      <a:pt x="547" y="828"/>
                    </a:cubicBezTo>
                    <a:lnTo>
                      <a:pt x="618" y="828"/>
                    </a:lnTo>
                    <a:cubicBezTo>
                      <a:pt x="1118" y="768"/>
                      <a:pt x="1118" y="54"/>
                      <a:pt x="618" y="6"/>
                    </a:cubicBezTo>
                    <a:cubicBezTo>
                      <a:pt x="592" y="3"/>
                      <a:pt x="568" y="1"/>
                      <a:pt x="54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0" name="Google Shape;1900;p2"/>
              <p:cNvSpPr/>
              <p:nvPr/>
            </p:nvSpPr>
            <p:spPr>
              <a:xfrm>
                <a:off x="5976125" y="4069675"/>
                <a:ext cx="240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28" extrusionOk="0">
                    <a:moveTo>
                      <a:pt x="556" y="1"/>
                    </a:moveTo>
                    <a:lnTo>
                      <a:pt x="556" y="13"/>
                    </a:lnTo>
                    <a:cubicBezTo>
                      <a:pt x="551" y="12"/>
                      <a:pt x="547" y="12"/>
                      <a:pt x="542" y="12"/>
                    </a:cubicBezTo>
                    <a:cubicBezTo>
                      <a:pt x="182" y="12"/>
                      <a:pt x="0" y="445"/>
                      <a:pt x="259" y="703"/>
                    </a:cubicBezTo>
                    <a:cubicBezTo>
                      <a:pt x="341" y="789"/>
                      <a:pt x="446" y="828"/>
                      <a:pt x="548" y="828"/>
                    </a:cubicBezTo>
                    <a:cubicBezTo>
                      <a:pt x="758" y="828"/>
                      <a:pt x="961" y="669"/>
                      <a:pt x="961" y="429"/>
                    </a:cubicBezTo>
                    <a:cubicBezTo>
                      <a:pt x="961" y="191"/>
                      <a:pt x="783" y="13"/>
                      <a:pt x="55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1" name="Google Shape;1901;p2"/>
              <p:cNvSpPr/>
              <p:nvPr/>
            </p:nvSpPr>
            <p:spPr>
              <a:xfrm>
                <a:off x="5945375" y="4100325"/>
                <a:ext cx="24125" cy="210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40" extrusionOk="0">
                    <a:moveTo>
                      <a:pt x="548" y="1"/>
                    </a:moveTo>
                    <a:lnTo>
                      <a:pt x="548" y="13"/>
                    </a:lnTo>
                    <a:cubicBezTo>
                      <a:pt x="191" y="13"/>
                      <a:pt x="0" y="453"/>
                      <a:pt x="262" y="715"/>
                    </a:cubicBezTo>
                    <a:cubicBezTo>
                      <a:pt x="344" y="801"/>
                      <a:pt x="447" y="840"/>
                      <a:pt x="548" y="840"/>
                    </a:cubicBezTo>
                    <a:cubicBezTo>
                      <a:pt x="755" y="840"/>
                      <a:pt x="957" y="678"/>
                      <a:pt x="965" y="430"/>
                    </a:cubicBezTo>
                    <a:lnTo>
                      <a:pt x="965" y="418"/>
                    </a:lnTo>
                    <a:cubicBezTo>
                      <a:pt x="965" y="203"/>
                      <a:pt x="786" y="13"/>
                      <a:pt x="5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2" name="Google Shape;1902;p2"/>
              <p:cNvSpPr/>
              <p:nvPr/>
            </p:nvSpPr>
            <p:spPr>
              <a:xfrm>
                <a:off x="5976025" y="4131300"/>
                <a:ext cx="241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8" extrusionOk="0">
                    <a:moveTo>
                      <a:pt x="560" y="0"/>
                    </a:moveTo>
                    <a:cubicBezTo>
                      <a:pt x="191" y="0"/>
                      <a:pt x="1" y="441"/>
                      <a:pt x="263" y="703"/>
                    </a:cubicBezTo>
                    <a:cubicBezTo>
                      <a:pt x="345" y="789"/>
                      <a:pt x="448" y="827"/>
                      <a:pt x="551" y="827"/>
                    </a:cubicBezTo>
                    <a:cubicBezTo>
                      <a:pt x="761" y="827"/>
                      <a:pt x="965" y="665"/>
                      <a:pt x="965" y="417"/>
                    </a:cubicBezTo>
                    <a:cubicBezTo>
                      <a:pt x="965" y="191"/>
                      <a:pt x="787" y="12"/>
                      <a:pt x="57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3" name="Google Shape;1903;p2"/>
              <p:cNvSpPr/>
              <p:nvPr/>
            </p:nvSpPr>
            <p:spPr>
              <a:xfrm>
                <a:off x="5944075" y="4162175"/>
                <a:ext cx="27525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101" h="822" extrusionOk="0">
                    <a:moveTo>
                      <a:pt x="546" y="0"/>
                    </a:moveTo>
                    <a:cubicBezTo>
                      <a:pt x="59" y="0"/>
                      <a:pt x="0" y="767"/>
                      <a:pt x="529" y="813"/>
                    </a:cubicBezTo>
                    <a:cubicBezTo>
                      <a:pt x="541" y="819"/>
                      <a:pt x="553" y="822"/>
                      <a:pt x="564" y="822"/>
                    </a:cubicBezTo>
                    <a:cubicBezTo>
                      <a:pt x="576" y="822"/>
                      <a:pt x="588" y="819"/>
                      <a:pt x="600" y="813"/>
                    </a:cubicBezTo>
                    <a:cubicBezTo>
                      <a:pt x="1100" y="777"/>
                      <a:pt x="1100" y="39"/>
                      <a:pt x="600" y="3"/>
                    </a:cubicBezTo>
                    <a:cubicBezTo>
                      <a:pt x="581" y="1"/>
                      <a:pt x="563" y="0"/>
                      <a:pt x="54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4" name="Google Shape;1904;p2"/>
              <p:cNvSpPr/>
              <p:nvPr/>
            </p:nvSpPr>
            <p:spPr>
              <a:xfrm>
                <a:off x="5974925" y="4192850"/>
                <a:ext cx="276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825" extrusionOk="0">
                    <a:moveTo>
                      <a:pt x="559" y="1"/>
                    </a:moveTo>
                    <a:cubicBezTo>
                      <a:pt x="53" y="1"/>
                      <a:pt x="1" y="766"/>
                      <a:pt x="521" y="824"/>
                    </a:cubicBezTo>
                    <a:lnTo>
                      <a:pt x="604" y="824"/>
                    </a:lnTo>
                    <a:cubicBezTo>
                      <a:pt x="1104" y="777"/>
                      <a:pt x="1104" y="39"/>
                      <a:pt x="604" y="3"/>
                    </a:cubicBezTo>
                    <a:cubicBezTo>
                      <a:pt x="589" y="1"/>
                      <a:pt x="574" y="1"/>
                      <a:pt x="55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5" name="Google Shape;1905;p2"/>
              <p:cNvSpPr/>
              <p:nvPr/>
            </p:nvSpPr>
            <p:spPr>
              <a:xfrm>
                <a:off x="5945375" y="4223575"/>
                <a:ext cx="24125" cy="2067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7" extrusionOk="0">
                    <a:moveTo>
                      <a:pt x="548" y="0"/>
                    </a:moveTo>
                    <a:cubicBezTo>
                      <a:pt x="191" y="0"/>
                      <a:pt x="0" y="441"/>
                      <a:pt x="262" y="703"/>
                    </a:cubicBezTo>
                    <a:cubicBezTo>
                      <a:pt x="344" y="788"/>
                      <a:pt x="447" y="827"/>
                      <a:pt x="548" y="827"/>
                    </a:cubicBezTo>
                    <a:cubicBezTo>
                      <a:pt x="755" y="827"/>
                      <a:pt x="957" y="665"/>
                      <a:pt x="965" y="417"/>
                    </a:cubicBezTo>
                    <a:cubicBezTo>
                      <a:pt x="965" y="191"/>
                      <a:pt x="786" y="0"/>
                      <a:pt x="5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6" name="Google Shape;1906;p2"/>
              <p:cNvSpPr/>
              <p:nvPr/>
            </p:nvSpPr>
            <p:spPr>
              <a:xfrm>
                <a:off x="5976125" y="4254525"/>
                <a:ext cx="24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16" extrusionOk="0">
                    <a:moveTo>
                      <a:pt x="542" y="0"/>
                    </a:moveTo>
                    <a:cubicBezTo>
                      <a:pt x="182" y="0"/>
                      <a:pt x="0" y="432"/>
                      <a:pt x="259" y="691"/>
                    </a:cubicBezTo>
                    <a:cubicBezTo>
                      <a:pt x="341" y="777"/>
                      <a:pt x="446" y="816"/>
                      <a:pt x="548" y="816"/>
                    </a:cubicBezTo>
                    <a:cubicBezTo>
                      <a:pt x="758" y="816"/>
                      <a:pt x="961" y="657"/>
                      <a:pt x="961" y="417"/>
                    </a:cubicBezTo>
                    <a:cubicBezTo>
                      <a:pt x="961" y="191"/>
                      <a:pt x="771" y="12"/>
                      <a:pt x="556" y="12"/>
                    </a:cubicBezTo>
                    <a:lnTo>
                      <a:pt x="556" y="0"/>
                    </a:lnTo>
                    <a:cubicBezTo>
                      <a:pt x="551" y="0"/>
                      <a:pt x="547" y="0"/>
                      <a:pt x="54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7" name="Google Shape;1907;p2"/>
              <p:cNvSpPr/>
              <p:nvPr/>
            </p:nvSpPr>
            <p:spPr>
              <a:xfrm>
                <a:off x="5945375" y="4285175"/>
                <a:ext cx="24125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0" extrusionOk="0">
                    <a:moveTo>
                      <a:pt x="548" y="1"/>
                    </a:moveTo>
                    <a:cubicBezTo>
                      <a:pt x="191" y="1"/>
                      <a:pt x="0" y="441"/>
                      <a:pt x="262" y="703"/>
                    </a:cubicBezTo>
                    <a:cubicBezTo>
                      <a:pt x="343" y="784"/>
                      <a:pt x="443" y="820"/>
                      <a:pt x="542" y="820"/>
                    </a:cubicBezTo>
                    <a:cubicBezTo>
                      <a:pt x="752" y="820"/>
                      <a:pt x="957" y="660"/>
                      <a:pt x="965" y="417"/>
                    </a:cubicBezTo>
                    <a:cubicBezTo>
                      <a:pt x="965" y="191"/>
                      <a:pt x="786" y="1"/>
                      <a:pt x="5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8" name="Google Shape;1908;p2"/>
              <p:cNvSpPr/>
              <p:nvPr/>
            </p:nvSpPr>
            <p:spPr>
              <a:xfrm>
                <a:off x="5976025" y="4315550"/>
                <a:ext cx="24150" cy="2097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39" extrusionOk="0">
                    <a:moveTo>
                      <a:pt x="560" y="0"/>
                    </a:moveTo>
                    <a:lnTo>
                      <a:pt x="560" y="12"/>
                    </a:lnTo>
                    <a:cubicBezTo>
                      <a:pt x="191" y="12"/>
                      <a:pt x="1" y="453"/>
                      <a:pt x="263" y="715"/>
                    </a:cubicBezTo>
                    <a:cubicBezTo>
                      <a:pt x="345" y="800"/>
                      <a:pt x="448" y="839"/>
                      <a:pt x="551" y="839"/>
                    </a:cubicBezTo>
                    <a:cubicBezTo>
                      <a:pt x="761" y="839"/>
                      <a:pt x="965" y="677"/>
                      <a:pt x="965" y="429"/>
                    </a:cubicBezTo>
                    <a:cubicBezTo>
                      <a:pt x="965" y="203"/>
                      <a:pt x="787" y="12"/>
                      <a:pt x="5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9" name="Google Shape;1909;p2"/>
              <p:cNvSpPr/>
              <p:nvPr/>
            </p:nvSpPr>
            <p:spPr>
              <a:xfrm>
                <a:off x="5943975" y="4346450"/>
                <a:ext cx="27625" cy="20600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824" extrusionOk="0">
                    <a:moveTo>
                      <a:pt x="560" y="0"/>
                    </a:moveTo>
                    <a:cubicBezTo>
                      <a:pt x="64" y="0"/>
                      <a:pt x="0" y="778"/>
                      <a:pt x="533" y="824"/>
                    </a:cubicBezTo>
                    <a:lnTo>
                      <a:pt x="604" y="824"/>
                    </a:lnTo>
                    <a:cubicBezTo>
                      <a:pt x="1104" y="788"/>
                      <a:pt x="1104" y="50"/>
                      <a:pt x="604" y="2"/>
                    </a:cubicBezTo>
                    <a:cubicBezTo>
                      <a:pt x="589" y="1"/>
                      <a:pt x="574" y="0"/>
                      <a:pt x="5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0" name="Google Shape;1910;p2"/>
              <p:cNvSpPr/>
              <p:nvPr/>
            </p:nvSpPr>
            <p:spPr>
              <a:xfrm>
                <a:off x="5976125" y="4377150"/>
                <a:ext cx="240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28" extrusionOk="0">
                    <a:moveTo>
                      <a:pt x="556" y="1"/>
                    </a:moveTo>
                    <a:lnTo>
                      <a:pt x="556" y="13"/>
                    </a:lnTo>
                    <a:cubicBezTo>
                      <a:pt x="551" y="12"/>
                      <a:pt x="547" y="12"/>
                      <a:pt x="542" y="12"/>
                    </a:cubicBezTo>
                    <a:cubicBezTo>
                      <a:pt x="182" y="12"/>
                      <a:pt x="0" y="445"/>
                      <a:pt x="259" y="703"/>
                    </a:cubicBezTo>
                    <a:cubicBezTo>
                      <a:pt x="341" y="789"/>
                      <a:pt x="444" y="828"/>
                      <a:pt x="547" y="828"/>
                    </a:cubicBezTo>
                    <a:cubicBezTo>
                      <a:pt x="757" y="828"/>
                      <a:pt x="961" y="666"/>
                      <a:pt x="961" y="417"/>
                    </a:cubicBezTo>
                    <a:cubicBezTo>
                      <a:pt x="961" y="191"/>
                      <a:pt x="783" y="1"/>
                      <a:pt x="55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1" name="Google Shape;1911;p2"/>
              <p:cNvSpPr/>
              <p:nvPr/>
            </p:nvSpPr>
            <p:spPr>
              <a:xfrm>
                <a:off x="5945375" y="4407825"/>
                <a:ext cx="24125" cy="2077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31" extrusionOk="0">
                    <a:moveTo>
                      <a:pt x="560" y="0"/>
                    </a:moveTo>
                    <a:lnTo>
                      <a:pt x="548" y="12"/>
                    </a:lnTo>
                    <a:cubicBezTo>
                      <a:pt x="191" y="12"/>
                      <a:pt x="0" y="453"/>
                      <a:pt x="262" y="714"/>
                    </a:cubicBezTo>
                    <a:cubicBezTo>
                      <a:pt x="343" y="795"/>
                      <a:pt x="443" y="831"/>
                      <a:pt x="542" y="831"/>
                    </a:cubicBezTo>
                    <a:cubicBezTo>
                      <a:pt x="752" y="831"/>
                      <a:pt x="957" y="671"/>
                      <a:pt x="965" y="429"/>
                    </a:cubicBezTo>
                    <a:cubicBezTo>
                      <a:pt x="965" y="202"/>
                      <a:pt x="786" y="12"/>
                      <a:pt x="5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2" name="Google Shape;1912;p2"/>
              <p:cNvSpPr/>
              <p:nvPr/>
            </p:nvSpPr>
            <p:spPr>
              <a:xfrm>
                <a:off x="5983175" y="4438750"/>
                <a:ext cx="17000" cy="8375"/>
              </a:xfrm>
              <a:custGeom>
                <a:avLst/>
                <a:gdLst/>
                <a:ahLst/>
                <a:cxnLst/>
                <a:rect l="l" t="t" r="r" b="b"/>
                <a:pathLst>
                  <a:path w="680" h="335" extrusionOk="0">
                    <a:moveTo>
                      <a:pt x="298" y="1"/>
                    </a:moveTo>
                    <a:cubicBezTo>
                      <a:pt x="290" y="1"/>
                      <a:pt x="282" y="1"/>
                      <a:pt x="274" y="1"/>
                    </a:cubicBezTo>
                    <a:cubicBezTo>
                      <a:pt x="167" y="1"/>
                      <a:pt x="72" y="49"/>
                      <a:pt x="1" y="108"/>
                    </a:cubicBezTo>
                    <a:lnTo>
                      <a:pt x="679" y="335"/>
                    </a:lnTo>
                    <a:cubicBezTo>
                      <a:pt x="645" y="140"/>
                      <a:pt x="490" y="1"/>
                      <a:pt x="29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3" name="Google Shape;1913;p2"/>
              <p:cNvSpPr/>
              <p:nvPr/>
            </p:nvSpPr>
            <p:spPr>
              <a:xfrm>
                <a:off x="5914725" y="3331800"/>
                <a:ext cx="238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53" h="825" extrusionOk="0">
                    <a:moveTo>
                      <a:pt x="548" y="0"/>
                    </a:moveTo>
                    <a:cubicBezTo>
                      <a:pt x="179" y="0"/>
                      <a:pt x="0" y="441"/>
                      <a:pt x="250" y="703"/>
                    </a:cubicBezTo>
                    <a:cubicBezTo>
                      <a:pt x="335" y="787"/>
                      <a:pt x="438" y="824"/>
                      <a:pt x="538" y="824"/>
                    </a:cubicBezTo>
                    <a:cubicBezTo>
                      <a:pt x="750" y="824"/>
                      <a:pt x="953" y="659"/>
                      <a:pt x="953" y="417"/>
                    </a:cubicBezTo>
                    <a:cubicBezTo>
                      <a:pt x="953" y="191"/>
                      <a:pt x="774" y="0"/>
                      <a:pt x="54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4" name="Google Shape;1914;p2"/>
              <p:cNvSpPr/>
              <p:nvPr/>
            </p:nvSpPr>
            <p:spPr>
              <a:xfrm>
                <a:off x="5884050" y="3362450"/>
                <a:ext cx="24150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5" extrusionOk="0">
                    <a:moveTo>
                      <a:pt x="548" y="0"/>
                    </a:moveTo>
                    <a:cubicBezTo>
                      <a:pt x="191" y="0"/>
                      <a:pt x="1" y="441"/>
                      <a:pt x="263" y="703"/>
                    </a:cubicBezTo>
                    <a:cubicBezTo>
                      <a:pt x="347" y="787"/>
                      <a:pt x="450" y="825"/>
                      <a:pt x="551" y="825"/>
                    </a:cubicBezTo>
                    <a:cubicBezTo>
                      <a:pt x="763" y="825"/>
                      <a:pt x="965" y="659"/>
                      <a:pt x="965" y="417"/>
                    </a:cubicBezTo>
                    <a:cubicBezTo>
                      <a:pt x="965" y="191"/>
                      <a:pt x="775" y="0"/>
                      <a:pt x="54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5" name="Google Shape;1915;p2"/>
              <p:cNvSpPr/>
              <p:nvPr/>
            </p:nvSpPr>
            <p:spPr>
              <a:xfrm>
                <a:off x="5952225" y="3313025"/>
                <a:ext cx="16975" cy="8675"/>
              </a:xfrm>
              <a:custGeom>
                <a:avLst/>
                <a:gdLst/>
                <a:ahLst/>
                <a:cxnLst/>
                <a:rect l="l" t="t" r="r" b="b"/>
                <a:pathLst>
                  <a:path w="679" h="347" extrusionOk="0">
                    <a:moveTo>
                      <a:pt x="679" y="1"/>
                    </a:moveTo>
                    <a:lnTo>
                      <a:pt x="0" y="203"/>
                    </a:lnTo>
                    <a:cubicBezTo>
                      <a:pt x="72" y="287"/>
                      <a:pt x="167" y="334"/>
                      <a:pt x="274" y="346"/>
                    </a:cubicBezTo>
                    <a:lnTo>
                      <a:pt x="286" y="346"/>
                    </a:lnTo>
                    <a:cubicBezTo>
                      <a:pt x="477" y="334"/>
                      <a:pt x="643" y="191"/>
                      <a:pt x="67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6" name="Google Shape;1916;p2"/>
              <p:cNvSpPr/>
              <p:nvPr/>
            </p:nvSpPr>
            <p:spPr>
              <a:xfrm>
                <a:off x="5914725" y="3393400"/>
                <a:ext cx="24125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16" extrusionOk="0">
                    <a:moveTo>
                      <a:pt x="560" y="1"/>
                    </a:moveTo>
                    <a:cubicBezTo>
                      <a:pt x="191" y="1"/>
                      <a:pt x="0" y="441"/>
                      <a:pt x="262" y="691"/>
                    </a:cubicBezTo>
                    <a:cubicBezTo>
                      <a:pt x="348" y="777"/>
                      <a:pt x="453" y="816"/>
                      <a:pt x="555" y="816"/>
                    </a:cubicBezTo>
                    <a:cubicBezTo>
                      <a:pt x="765" y="816"/>
                      <a:pt x="965" y="654"/>
                      <a:pt x="965" y="405"/>
                    </a:cubicBezTo>
                    <a:cubicBezTo>
                      <a:pt x="965" y="179"/>
                      <a:pt x="786" y="1"/>
                      <a:pt x="5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7" name="Google Shape;1917;p2"/>
              <p:cNvSpPr/>
              <p:nvPr/>
            </p:nvSpPr>
            <p:spPr>
              <a:xfrm>
                <a:off x="5884050" y="3424350"/>
                <a:ext cx="24150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0" extrusionOk="0">
                    <a:moveTo>
                      <a:pt x="548" y="1"/>
                    </a:moveTo>
                    <a:cubicBezTo>
                      <a:pt x="191" y="1"/>
                      <a:pt x="1" y="441"/>
                      <a:pt x="263" y="703"/>
                    </a:cubicBezTo>
                    <a:cubicBezTo>
                      <a:pt x="347" y="783"/>
                      <a:pt x="449" y="820"/>
                      <a:pt x="549" y="820"/>
                    </a:cubicBezTo>
                    <a:cubicBezTo>
                      <a:pt x="762" y="820"/>
                      <a:pt x="965" y="657"/>
                      <a:pt x="965" y="406"/>
                    </a:cubicBezTo>
                    <a:cubicBezTo>
                      <a:pt x="965" y="180"/>
                      <a:pt x="775" y="1"/>
                      <a:pt x="54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8" name="Google Shape;1918;p2"/>
              <p:cNvSpPr/>
              <p:nvPr/>
            </p:nvSpPr>
            <p:spPr>
              <a:xfrm>
                <a:off x="5914725" y="3455025"/>
                <a:ext cx="241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5" extrusionOk="0">
                    <a:moveTo>
                      <a:pt x="560" y="0"/>
                    </a:moveTo>
                    <a:cubicBezTo>
                      <a:pt x="191" y="0"/>
                      <a:pt x="0" y="441"/>
                      <a:pt x="262" y="703"/>
                    </a:cubicBezTo>
                    <a:cubicBezTo>
                      <a:pt x="346" y="787"/>
                      <a:pt x="449" y="825"/>
                      <a:pt x="550" y="825"/>
                    </a:cubicBezTo>
                    <a:cubicBezTo>
                      <a:pt x="762" y="825"/>
                      <a:pt x="965" y="659"/>
                      <a:pt x="965" y="417"/>
                    </a:cubicBezTo>
                    <a:cubicBezTo>
                      <a:pt x="965" y="191"/>
                      <a:pt x="798" y="0"/>
                      <a:pt x="57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9" name="Google Shape;1919;p2"/>
              <p:cNvSpPr/>
              <p:nvPr/>
            </p:nvSpPr>
            <p:spPr>
              <a:xfrm>
                <a:off x="5884650" y="3485450"/>
                <a:ext cx="28300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20" extrusionOk="0">
                    <a:moveTo>
                      <a:pt x="562" y="1"/>
                    </a:moveTo>
                    <a:cubicBezTo>
                      <a:pt x="548" y="1"/>
                      <a:pt x="536" y="4"/>
                      <a:pt x="524" y="10"/>
                    </a:cubicBezTo>
                    <a:cubicBezTo>
                      <a:pt x="1" y="57"/>
                      <a:pt x="48" y="819"/>
                      <a:pt x="560" y="819"/>
                    </a:cubicBezTo>
                    <a:cubicBezTo>
                      <a:pt x="1084" y="819"/>
                      <a:pt x="1132" y="57"/>
                      <a:pt x="608" y="10"/>
                    </a:cubicBezTo>
                    <a:cubicBezTo>
                      <a:pt x="590" y="4"/>
                      <a:pt x="575" y="1"/>
                      <a:pt x="56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0" name="Google Shape;1920;p2"/>
              <p:cNvSpPr/>
              <p:nvPr/>
            </p:nvSpPr>
            <p:spPr>
              <a:xfrm>
                <a:off x="5914725" y="3516325"/>
                <a:ext cx="24125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0" extrusionOk="0">
                    <a:moveTo>
                      <a:pt x="560" y="1"/>
                    </a:moveTo>
                    <a:cubicBezTo>
                      <a:pt x="191" y="1"/>
                      <a:pt x="0" y="441"/>
                      <a:pt x="262" y="703"/>
                    </a:cubicBezTo>
                    <a:cubicBezTo>
                      <a:pt x="346" y="783"/>
                      <a:pt x="448" y="820"/>
                      <a:pt x="548" y="820"/>
                    </a:cubicBezTo>
                    <a:cubicBezTo>
                      <a:pt x="761" y="820"/>
                      <a:pt x="965" y="657"/>
                      <a:pt x="965" y="406"/>
                    </a:cubicBezTo>
                    <a:cubicBezTo>
                      <a:pt x="965" y="180"/>
                      <a:pt x="786" y="1"/>
                      <a:pt x="5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1" name="Google Shape;1921;p2"/>
              <p:cNvSpPr/>
              <p:nvPr/>
            </p:nvSpPr>
            <p:spPr>
              <a:xfrm>
                <a:off x="5884050" y="3547000"/>
                <a:ext cx="24150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5" extrusionOk="0">
                    <a:moveTo>
                      <a:pt x="548" y="0"/>
                    </a:moveTo>
                    <a:cubicBezTo>
                      <a:pt x="191" y="0"/>
                      <a:pt x="1" y="441"/>
                      <a:pt x="263" y="703"/>
                    </a:cubicBezTo>
                    <a:cubicBezTo>
                      <a:pt x="347" y="787"/>
                      <a:pt x="450" y="825"/>
                      <a:pt x="551" y="825"/>
                    </a:cubicBezTo>
                    <a:cubicBezTo>
                      <a:pt x="763" y="825"/>
                      <a:pt x="965" y="659"/>
                      <a:pt x="965" y="417"/>
                    </a:cubicBezTo>
                    <a:cubicBezTo>
                      <a:pt x="965" y="179"/>
                      <a:pt x="775" y="0"/>
                      <a:pt x="54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2" name="Google Shape;1922;p2"/>
              <p:cNvSpPr/>
              <p:nvPr/>
            </p:nvSpPr>
            <p:spPr>
              <a:xfrm>
                <a:off x="5914725" y="3577650"/>
                <a:ext cx="241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5" extrusionOk="0">
                    <a:moveTo>
                      <a:pt x="560" y="1"/>
                    </a:moveTo>
                    <a:cubicBezTo>
                      <a:pt x="191" y="1"/>
                      <a:pt x="0" y="441"/>
                      <a:pt x="262" y="703"/>
                    </a:cubicBezTo>
                    <a:cubicBezTo>
                      <a:pt x="346" y="788"/>
                      <a:pt x="449" y="825"/>
                      <a:pt x="550" y="825"/>
                    </a:cubicBezTo>
                    <a:cubicBezTo>
                      <a:pt x="762" y="825"/>
                      <a:pt x="965" y="659"/>
                      <a:pt x="965" y="417"/>
                    </a:cubicBezTo>
                    <a:cubicBezTo>
                      <a:pt x="965" y="179"/>
                      <a:pt x="786" y="1"/>
                      <a:pt x="5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3" name="Google Shape;1923;p2"/>
              <p:cNvSpPr/>
              <p:nvPr/>
            </p:nvSpPr>
            <p:spPr>
              <a:xfrm>
                <a:off x="5884650" y="3608375"/>
                <a:ext cx="28300" cy="20800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32" extrusionOk="0">
                    <a:moveTo>
                      <a:pt x="562" y="1"/>
                    </a:moveTo>
                    <a:cubicBezTo>
                      <a:pt x="548" y="1"/>
                      <a:pt x="536" y="4"/>
                      <a:pt x="524" y="10"/>
                    </a:cubicBezTo>
                    <a:cubicBezTo>
                      <a:pt x="1" y="57"/>
                      <a:pt x="48" y="831"/>
                      <a:pt x="560" y="831"/>
                    </a:cubicBezTo>
                    <a:cubicBezTo>
                      <a:pt x="1084" y="831"/>
                      <a:pt x="1132" y="57"/>
                      <a:pt x="608" y="10"/>
                    </a:cubicBezTo>
                    <a:cubicBezTo>
                      <a:pt x="590" y="4"/>
                      <a:pt x="575" y="1"/>
                      <a:pt x="56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4" name="Google Shape;1924;p2"/>
              <p:cNvSpPr/>
              <p:nvPr/>
            </p:nvSpPr>
            <p:spPr>
              <a:xfrm>
                <a:off x="5914725" y="3639275"/>
                <a:ext cx="241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5" extrusionOk="0">
                    <a:moveTo>
                      <a:pt x="560" y="0"/>
                    </a:moveTo>
                    <a:cubicBezTo>
                      <a:pt x="191" y="0"/>
                      <a:pt x="0" y="441"/>
                      <a:pt x="262" y="703"/>
                    </a:cubicBezTo>
                    <a:cubicBezTo>
                      <a:pt x="346" y="787"/>
                      <a:pt x="449" y="825"/>
                      <a:pt x="550" y="825"/>
                    </a:cubicBezTo>
                    <a:cubicBezTo>
                      <a:pt x="762" y="825"/>
                      <a:pt x="965" y="659"/>
                      <a:pt x="965" y="417"/>
                    </a:cubicBezTo>
                    <a:cubicBezTo>
                      <a:pt x="965" y="191"/>
                      <a:pt x="786" y="0"/>
                      <a:pt x="5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5" name="Google Shape;1925;p2"/>
              <p:cNvSpPr/>
              <p:nvPr/>
            </p:nvSpPr>
            <p:spPr>
              <a:xfrm>
                <a:off x="5884050" y="3669925"/>
                <a:ext cx="24150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5" extrusionOk="0">
                    <a:moveTo>
                      <a:pt x="548" y="1"/>
                    </a:moveTo>
                    <a:cubicBezTo>
                      <a:pt x="191" y="1"/>
                      <a:pt x="1" y="441"/>
                      <a:pt x="263" y="703"/>
                    </a:cubicBezTo>
                    <a:cubicBezTo>
                      <a:pt x="347" y="787"/>
                      <a:pt x="450" y="825"/>
                      <a:pt x="551" y="825"/>
                    </a:cubicBezTo>
                    <a:cubicBezTo>
                      <a:pt x="763" y="825"/>
                      <a:pt x="965" y="659"/>
                      <a:pt x="965" y="417"/>
                    </a:cubicBezTo>
                    <a:cubicBezTo>
                      <a:pt x="965" y="191"/>
                      <a:pt x="775" y="1"/>
                      <a:pt x="54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6" name="Google Shape;1926;p2"/>
              <p:cNvSpPr/>
              <p:nvPr/>
            </p:nvSpPr>
            <p:spPr>
              <a:xfrm>
                <a:off x="5914725" y="3700575"/>
                <a:ext cx="241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8" extrusionOk="0">
                    <a:moveTo>
                      <a:pt x="560" y="1"/>
                    </a:moveTo>
                    <a:cubicBezTo>
                      <a:pt x="191" y="1"/>
                      <a:pt x="0" y="453"/>
                      <a:pt x="262" y="703"/>
                    </a:cubicBezTo>
                    <a:cubicBezTo>
                      <a:pt x="348" y="789"/>
                      <a:pt x="453" y="828"/>
                      <a:pt x="555" y="828"/>
                    </a:cubicBezTo>
                    <a:cubicBezTo>
                      <a:pt x="765" y="828"/>
                      <a:pt x="965" y="666"/>
                      <a:pt x="965" y="418"/>
                    </a:cubicBezTo>
                    <a:cubicBezTo>
                      <a:pt x="965" y="191"/>
                      <a:pt x="786" y="1"/>
                      <a:pt x="5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7" name="Google Shape;1927;p2"/>
              <p:cNvSpPr/>
              <p:nvPr/>
            </p:nvSpPr>
            <p:spPr>
              <a:xfrm>
                <a:off x="5884050" y="3731550"/>
                <a:ext cx="24150" cy="2047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19" extrusionOk="0">
                    <a:moveTo>
                      <a:pt x="548" y="0"/>
                    </a:moveTo>
                    <a:cubicBezTo>
                      <a:pt x="191" y="0"/>
                      <a:pt x="1" y="441"/>
                      <a:pt x="263" y="703"/>
                    </a:cubicBezTo>
                    <a:cubicBezTo>
                      <a:pt x="347" y="783"/>
                      <a:pt x="449" y="819"/>
                      <a:pt x="549" y="819"/>
                    </a:cubicBezTo>
                    <a:cubicBezTo>
                      <a:pt x="762" y="819"/>
                      <a:pt x="965" y="656"/>
                      <a:pt x="965" y="405"/>
                    </a:cubicBezTo>
                    <a:cubicBezTo>
                      <a:pt x="965" y="179"/>
                      <a:pt x="775" y="0"/>
                      <a:pt x="54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8" name="Google Shape;1928;p2"/>
              <p:cNvSpPr/>
              <p:nvPr/>
            </p:nvSpPr>
            <p:spPr>
              <a:xfrm>
                <a:off x="5914725" y="3762200"/>
                <a:ext cx="241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5" extrusionOk="0">
                    <a:moveTo>
                      <a:pt x="560" y="0"/>
                    </a:moveTo>
                    <a:cubicBezTo>
                      <a:pt x="191" y="0"/>
                      <a:pt x="0" y="441"/>
                      <a:pt x="262" y="703"/>
                    </a:cubicBezTo>
                    <a:cubicBezTo>
                      <a:pt x="346" y="787"/>
                      <a:pt x="448" y="824"/>
                      <a:pt x="549" y="824"/>
                    </a:cubicBezTo>
                    <a:cubicBezTo>
                      <a:pt x="761" y="824"/>
                      <a:pt x="965" y="656"/>
                      <a:pt x="965" y="405"/>
                    </a:cubicBezTo>
                    <a:cubicBezTo>
                      <a:pt x="965" y="179"/>
                      <a:pt x="786" y="0"/>
                      <a:pt x="5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9" name="Google Shape;1929;p2"/>
              <p:cNvSpPr/>
              <p:nvPr/>
            </p:nvSpPr>
            <p:spPr>
              <a:xfrm>
                <a:off x="5884650" y="3792850"/>
                <a:ext cx="28300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23" extrusionOk="0">
                    <a:moveTo>
                      <a:pt x="524" y="1"/>
                    </a:moveTo>
                    <a:cubicBezTo>
                      <a:pt x="1" y="48"/>
                      <a:pt x="48" y="822"/>
                      <a:pt x="560" y="822"/>
                    </a:cubicBezTo>
                    <a:cubicBezTo>
                      <a:pt x="1084" y="822"/>
                      <a:pt x="1132" y="48"/>
                      <a:pt x="60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0" name="Google Shape;1930;p2"/>
              <p:cNvSpPr/>
              <p:nvPr/>
            </p:nvSpPr>
            <p:spPr>
              <a:xfrm>
                <a:off x="5914725" y="3823825"/>
                <a:ext cx="24125" cy="2047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19" extrusionOk="0">
                    <a:moveTo>
                      <a:pt x="560" y="0"/>
                    </a:moveTo>
                    <a:cubicBezTo>
                      <a:pt x="191" y="0"/>
                      <a:pt x="0" y="441"/>
                      <a:pt x="262" y="703"/>
                    </a:cubicBezTo>
                    <a:cubicBezTo>
                      <a:pt x="346" y="783"/>
                      <a:pt x="448" y="819"/>
                      <a:pt x="548" y="819"/>
                    </a:cubicBezTo>
                    <a:cubicBezTo>
                      <a:pt x="761" y="819"/>
                      <a:pt x="965" y="656"/>
                      <a:pt x="965" y="405"/>
                    </a:cubicBezTo>
                    <a:cubicBezTo>
                      <a:pt x="965" y="179"/>
                      <a:pt x="786" y="0"/>
                      <a:pt x="5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1" name="Google Shape;1931;p2"/>
              <p:cNvSpPr/>
              <p:nvPr/>
            </p:nvSpPr>
            <p:spPr>
              <a:xfrm>
                <a:off x="5884050" y="3854475"/>
                <a:ext cx="24150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5" extrusionOk="0">
                    <a:moveTo>
                      <a:pt x="548" y="0"/>
                    </a:moveTo>
                    <a:cubicBezTo>
                      <a:pt x="191" y="0"/>
                      <a:pt x="1" y="441"/>
                      <a:pt x="263" y="703"/>
                    </a:cubicBezTo>
                    <a:cubicBezTo>
                      <a:pt x="347" y="787"/>
                      <a:pt x="449" y="824"/>
                      <a:pt x="549" y="824"/>
                    </a:cubicBezTo>
                    <a:cubicBezTo>
                      <a:pt x="762" y="824"/>
                      <a:pt x="965" y="656"/>
                      <a:pt x="965" y="405"/>
                    </a:cubicBezTo>
                    <a:cubicBezTo>
                      <a:pt x="965" y="179"/>
                      <a:pt x="775" y="0"/>
                      <a:pt x="54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2" name="Google Shape;1932;p2"/>
              <p:cNvSpPr/>
              <p:nvPr/>
            </p:nvSpPr>
            <p:spPr>
              <a:xfrm>
                <a:off x="5914725" y="3885125"/>
                <a:ext cx="24125" cy="2065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6" extrusionOk="0">
                    <a:moveTo>
                      <a:pt x="560" y="1"/>
                    </a:moveTo>
                    <a:cubicBezTo>
                      <a:pt x="191" y="1"/>
                      <a:pt x="0" y="441"/>
                      <a:pt x="262" y="703"/>
                    </a:cubicBezTo>
                    <a:cubicBezTo>
                      <a:pt x="346" y="788"/>
                      <a:pt x="449" y="825"/>
                      <a:pt x="550" y="825"/>
                    </a:cubicBezTo>
                    <a:cubicBezTo>
                      <a:pt x="762" y="825"/>
                      <a:pt x="965" y="660"/>
                      <a:pt x="965" y="417"/>
                    </a:cubicBezTo>
                    <a:cubicBezTo>
                      <a:pt x="965" y="191"/>
                      <a:pt x="786" y="1"/>
                      <a:pt x="5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3" name="Google Shape;1933;p2"/>
              <p:cNvSpPr/>
              <p:nvPr/>
            </p:nvSpPr>
            <p:spPr>
              <a:xfrm>
                <a:off x="5884050" y="3915800"/>
                <a:ext cx="24150" cy="2067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7" extrusionOk="0">
                    <a:moveTo>
                      <a:pt x="548" y="0"/>
                    </a:moveTo>
                    <a:cubicBezTo>
                      <a:pt x="191" y="0"/>
                      <a:pt x="1" y="453"/>
                      <a:pt x="263" y="703"/>
                    </a:cubicBezTo>
                    <a:cubicBezTo>
                      <a:pt x="349" y="788"/>
                      <a:pt x="454" y="827"/>
                      <a:pt x="556" y="827"/>
                    </a:cubicBezTo>
                    <a:cubicBezTo>
                      <a:pt x="766" y="827"/>
                      <a:pt x="965" y="665"/>
                      <a:pt x="965" y="417"/>
                    </a:cubicBezTo>
                    <a:cubicBezTo>
                      <a:pt x="965" y="191"/>
                      <a:pt x="775" y="0"/>
                      <a:pt x="54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4" name="Google Shape;1934;p2"/>
              <p:cNvSpPr/>
              <p:nvPr/>
            </p:nvSpPr>
            <p:spPr>
              <a:xfrm>
                <a:off x="5914725" y="3946450"/>
                <a:ext cx="24425" cy="20925"/>
              </a:xfrm>
              <a:custGeom>
                <a:avLst/>
                <a:gdLst/>
                <a:ahLst/>
                <a:cxnLst/>
                <a:rect l="l" t="t" r="r" b="b"/>
                <a:pathLst>
                  <a:path w="977" h="837" extrusionOk="0">
                    <a:moveTo>
                      <a:pt x="548" y="0"/>
                    </a:moveTo>
                    <a:lnTo>
                      <a:pt x="560" y="12"/>
                    </a:lnTo>
                    <a:cubicBezTo>
                      <a:pt x="191" y="12"/>
                      <a:pt x="0" y="453"/>
                      <a:pt x="262" y="715"/>
                    </a:cubicBezTo>
                    <a:cubicBezTo>
                      <a:pt x="346" y="799"/>
                      <a:pt x="448" y="836"/>
                      <a:pt x="549" y="836"/>
                    </a:cubicBezTo>
                    <a:cubicBezTo>
                      <a:pt x="761" y="836"/>
                      <a:pt x="965" y="668"/>
                      <a:pt x="965" y="417"/>
                    </a:cubicBezTo>
                    <a:cubicBezTo>
                      <a:pt x="976" y="191"/>
                      <a:pt x="798" y="12"/>
                      <a:pt x="57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5" name="Google Shape;1935;p2"/>
              <p:cNvSpPr/>
              <p:nvPr/>
            </p:nvSpPr>
            <p:spPr>
              <a:xfrm>
                <a:off x="5884650" y="3977400"/>
                <a:ext cx="28300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23" extrusionOk="0">
                    <a:moveTo>
                      <a:pt x="524" y="1"/>
                    </a:moveTo>
                    <a:cubicBezTo>
                      <a:pt x="1" y="48"/>
                      <a:pt x="48" y="822"/>
                      <a:pt x="560" y="822"/>
                    </a:cubicBezTo>
                    <a:cubicBezTo>
                      <a:pt x="1084" y="822"/>
                      <a:pt x="1132" y="48"/>
                      <a:pt x="60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6" name="Google Shape;1936;p2"/>
              <p:cNvSpPr/>
              <p:nvPr/>
            </p:nvSpPr>
            <p:spPr>
              <a:xfrm>
                <a:off x="5914725" y="4008075"/>
                <a:ext cx="24125" cy="2067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7" extrusionOk="0">
                    <a:moveTo>
                      <a:pt x="560" y="0"/>
                    </a:moveTo>
                    <a:cubicBezTo>
                      <a:pt x="191" y="0"/>
                      <a:pt x="0" y="452"/>
                      <a:pt x="262" y="702"/>
                    </a:cubicBezTo>
                    <a:cubicBezTo>
                      <a:pt x="348" y="788"/>
                      <a:pt x="453" y="827"/>
                      <a:pt x="555" y="827"/>
                    </a:cubicBezTo>
                    <a:cubicBezTo>
                      <a:pt x="765" y="827"/>
                      <a:pt x="965" y="665"/>
                      <a:pt x="965" y="417"/>
                    </a:cubicBezTo>
                    <a:cubicBezTo>
                      <a:pt x="965" y="191"/>
                      <a:pt x="786" y="0"/>
                      <a:pt x="5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7" name="Google Shape;1937;p2"/>
              <p:cNvSpPr/>
              <p:nvPr/>
            </p:nvSpPr>
            <p:spPr>
              <a:xfrm>
                <a:off x="5884050" y="4039025"/>
                <a:ext cx="24150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5" extrusionOk="0">
                    <a:moveTo>
                      <a:pt x="548" y="0"/>
                    </a:moveTo>
                    <a:cubicBezTo>
                      <a:pt x="191" y="0"/>
                      <a:pt x="1" y="441"/>
                      <a:pt x="263" y="703"/>
                    </a:cubicBezTo>
                    <a:cubicBezTo>
                      <a:pt x="347" y="787"/>
                      <a:pt x="450" y="825"/>
                      <a:pt x="551" y="825"/>
                    </a:cubicBezTo>
                    <a:cubicBezTo>
                      <a:pt x="763" y="825"/>
                      <a:pt x="965" y="659"/>
                      <a:pt x="965" y="417"/>
                    </a:cubicBezTo>
                    <a:cubicBezTo>
                      <a:pt x="965" y="179"/>
                      <a:pt x="775" y="0"/>
                      <a:pt x="54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8" name="Google Shape;1938;p2"/>
              <p:cNvSpPr/>
              <p:nvPr/>
            </p:nvSpPr>
            <p:spPr>
              <a:xfrm>
                <a:off x="5914725" y="4069675"/>
                <a:ext cx="241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5" extrusionOk="0">
                    <a:moveTo>
                      <a:pt x="560" y="1"/>
                    </a:moveTo>
                    <a:cubicBezTo>
                      <a:pt x="191" y="1"/>
                      <a:pt x="0" y="441"/>
                      <a:pt x="262" y="703"/>
                    </a:cubicBezTo>
                    <a:cubicBezTo>
                      <a:pt x="346" y="787"/>
                      <a:pt x="448" y="825"/>
                      <a:pt x="549" y="825"/>
                    </a:cubicBezTo>
                    <a:cubicBezTo>
                      <a:pt x="761" y="825"/>
                      <a:pt x="965" y="656"/>
                      <a:pt x="965" y="405"/>
                    </a:cubicBezTo>
                    <a:cubicBezTo>
                      <a:pt x="965" y="179"/>
                      <a:pt x="786" y="1"/>
                      <a:pt x="5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9" name="Google Shape;1939;p2"/>
              <p:cNvSpPr/>
              <p:nvPr/>
            </p:nvSpPr>
            <p:spPr>
              <a:xfrm>
                <a:off x="5884650" y="4100325"/>
                <a:ext cx="28300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23" extrusionOk="0">
                    <a:moveTo>
                      <a:pt x="524" y="1"/>
                    </a:moveTo>
                    <a:cubicBezTo>
                      <a:pt x="1" y="49"/>
                      <a:pt x="48" y="822"/>
                      <a:pt x="560" y="822"/>
                    </a:cubicBezTo>
                    <a:cubicBezTo>
                      <a:pt x="1084" y="822"/>
                      <a:pt x="1132" y="49"/>
                      <a:pt x="60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0" name="Google Shape;1940;p2"/>
              <p:cNvSpPr/>
              <p:nvPr/>
            </p:nvSpPr>
            <p:spPr>
              <a:xfrm>
                <a:off x="5914725" y="4131300"/>
                <a:ext cx="24125" cy="2047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19" extrusionOk="0">
                    <a:moveTo>
                      <a:pt x="560" y="0"/>
                    </a:moveTo>
                    <a:cubicBezTo>
                      <a:pt x="191" y="0"/>
                      <a:pt x="0" y="441"/>
                      <a:pt x="262" y="703"/>
                    </a:cubicBezTo>
                    <a:cubicBezTo>
                      <a:pt x="346" y="783"/>
                      <a:pt x="448" y="819"/>
                      <a:pt x="548" y="819"/>
                    </a:cubicBezTo>
                    <a:cubicBezTo>
                      <a:pt x="761" y="819"/>
                      <a:pt x="965" y="656"/>
                      <a:pt x="965" y="405"/>
                    </a:cubicBezTo>
                    <a:cubicBezTo>
                      <a:pt x="965" y="179"/>
                      <a:pt x="786" y="0"/>
                      <a:pt x="5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1" name="Google Shape;1941;p2"/>
              <p:cNvSpPr/>
              <p:nvPr/>
            </p:nvSpPr>
            <p:spPr>
              <a:xfrm>
                <a:off x="5884150" y="4161950"/>
                <a:ext cx="24050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20" extrusionOk="0">
                    <a:moveTo>
                      <a:pt x="530" y="0"/>
                    </a:moveTo>
                    <a:cubicBezTo>
                      <a:pt x="171" y="0"/>
                      <a:pt x="0" y="444"/>
                      <a:pt x="259" y="703"/>
                    </a:cubicBezTo>
                    <a:cubicBezTo>
                      <a:pt x="339" y="783"/>
                      <a:pt x="440" y="819"/>
                      <a:pt x="540" y="819"/>
                    </a:cubicBezTo>
                    <a:cubicBezTo>
                      <a:pt x="752" y="819"/>
                      <a:pt x="961" y="656"/>
                      <a:pt x="961" y="405"/>
                    </a:cubicBezTo>
                    <a:cubicBezTo>
                      <a:pt x="961" y="179"/>
                      <a:pt x="771" y="1"/>
                      <a:pt x="544" y="1"/>
                    </a:cubicBezTo>
                    <a:cubicBezTo>
                      <a:pt x="540" y="0"/>
                      <a:pt x="535" y="0"/>
                      <a:pt x="53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2" name="Google Shape;1942;p2"/>
              <p:cNvSpPr/>
              <p:nvPr/>
            </p:nvSpPr>
            <p:spPr>
              <a:xfrm>
                <a:off x="5914725" y="4192600"/>
                <a:ext cx="24125" cy="2065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6" extrusionOk="0">
                    <a:moveTo>
                      <a:pt x="560" y="1"/>
                    </a:moveTo>
                    <a:cubicBezTo>
                      <a:pt x="191" y="1"/>
                      <a:pt x="0" y="441"/>
                      <a:pt x="262" y="703"/>
                    </a:cubicBezTo>
                    <a:cubicBezTo>
                      <a:pt x="346" y="788"/>
                      <a:pt x="449" y="825"/>
                      <a:pt x="550" y="825"/>
                    </a:cubicBezTo>
                    <a:cubicBezTo>
                      <a:pt x="762" y="825"/>
                      <a:pt x="965" y="660"/>
                      <a:pt x="965" y="418"/>
                    </a:cubicBezTo>
                    <a:cubicBezTo>
                      <a:pt x="965" y="179"/>
                      <a:pt x="786" y="1"/>
                      <a:pt x="5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3" name="Google Shape;1943;p2"/>
              <p:cNvSpPr/>
              <p:nvPr/>
            </p:nvSpPr>
            <p:spPr>
              <a:xfrm>
                <a:off x="5884050" y="4223275"/>
                <a:ext cx="24150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5" extrusionOk="0">
                    <a:moveTo>
                      <a:pt x="548" y="0"/>
                    </a:moveTo>
                    <a:cubicBezTo>
                      <a:pt x="191" y="0"/>
                      <a:pt x="1" y="441"/>
                      <a:pt x="263" y="703"/>
                    </a:cubicBezTo>
                    <a:cubicBezTo>
                      <a:pt x="347" y="787"/>
                      <a:pt x="450" y="825"/>
                      <a:pt x="551" y="825"/>
                    </a:cubicBezTo>
                    <a:cubicBezTo>
                      <a:pt x="763" y="825"/>
                      <a:pt x="965" y="659"/>
                      <a:pt x="965" y="417"/>
                    </a:cubicBezTo>
                    <a:cubicBezTo>
                      <a:pt x="965" y="191"/>
                      <a:pt x="775" y="0"/>
                      <a:pt x="54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4" name="Google Shape;1944;p2"/>
              <p:cNvSpPr/>
              <p:nvPr/>
            </p:nvSpPr>
            <p:spPr>
              <a:xfrm>
                <a:off x="5914725" y="4254225"/>
                <a:ext cx="24125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0" extrusionOk="0">
                    <a:moveTo>
                      <a:pt x="560" y="0"/>
                    </a:moveTo>
                    <a:cubicBezTo>
                      <a:pt x="191" y="0"/>
                      <a:pt x="0" y="441"/>
                      <a:pt x="262" y="703"/>
                    </a:cubicBezTo>
                    <a:cubicBezTo>
                      <a:pt x="346" y="783"/>
                      <a:pt x="448" y="819"/>
                      <a:pt x="548" y="819"/>
                    </a:cubicBezTo>
                    <a:cubicBezTo>
                      <a:pt x="761" y="819"/>
                      <a:pt x="965" y="656"/>
                      <a:pt x="965" y="405"/>
                    </a:cubicBezTo>
                    <a:cubicBezTo>
                      <a:pt x="953" y="179"/>
                      <a:pt x="774" y="12"/>
                      <a:pt x="548" y="12"/>
                    </a:cubicBezTo>
                    <a:lnTo>
                      <a:pt x="56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5" name="Google Shape;1945;p2"/>
              <p:cNvSpPr/>
              <p:nvPr/>
            </p:nvSpPr>
            <p:spPr>
              <a:xfrm>
                <a:off x="5884650" y="4284875"/>
                <a:ext cx="28300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23" extrusionOk="0">
                    <a:moveTo>
                      <a:pt x="524" y="1"/>
                    </a:moveTo>
                    <a:cubicBezTo>
                      <a:pt x="1" y="48"/>
                      <a:pt x="48" y="822"/>
                      <a:pt x="560" y="822"/>
                    </a:cubicBezTo>
                    <a:cubicBezTo>
                      <a:pt x="1084" y="822"/>
                      <a:pt x="1132" y="48"/>
                      <a:pt x="60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6" name="Google Shape;1946;p2"/>
              <p:cNvSpPr/>
              <p:nvPr/>
            </p:nvSpPr>
            <p:spPr>
              <a:xfrm>
                <a:off x="5914725" y="4315550"/>
                <a:ext cx="241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5" extrusionOk="0">
                    <a:moveTo>
                      <a:pt x="560" y="0"/>
                    </a:moveTo>
                    <a:cubicBezTo>
                      <a:pt x="191" y="0"/>
                      <a:pt x="0" y="441"/>
                      <a:pt x="262" y="703"/>
                    </a:cubicBezTo>
                    <a:cubicBezTo>
                      <a:pt x="346" y="787"/>
                      <a:pt x="449" y="824"/>
                      <a:pt x="550" y="824"/>
                    </a:cubicBezTo>
                    <a:cubicBezTo>
                      <a:pt x="762" y="824"/>
                      <a:pt x="965" y="659"/>
                      <a:pt x="965" y="417"/>
                    </a:cubicBezTo>
                    <a:cubicBezTo>
                      <a:pt x="965" y="191"/>
                      <a:pt x="786" y="0"/>
                      <a:pt x="5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7" name="Google Shape;1947;p2"/>
              <p:cNvSpPr/>
              <p:nvPr/>
            </p:nvSpPr>
            <p:spPr>
              <a:xfrm>
                <a:off x="5884050" y="4346500"/>
                <a:ext cx="241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16" extrusionOk="0">
                    <a:moveTo>
                      <a:pt x="548" y="0"/>
                    </a:moveTo>
                    <a:cubicBezTo>
                      <a:pt x="191" y="0"/>
                      <a:pt x="1" y="441"/>
                      <a:pt x="263" y="691"/>
                    </a:cubicBezTo>
                    <a:cubicBezTo>
                      <a:pt x="349" y="777"/>
                      <a:pt x="454" y="815"/>
                      <a:pt x="556" y="815"/>
                    </a:cubicBezTo>
                    <a:cubicBezTo>
                      <a:pt x="766" y="815"/>
                      <a:pt x="965" y="653"/>
                      <a:pt x="965" y="405"/>
                    </a:cubicBezTo>
                    <a:cubicBezTo>
                      <a:pt x="965" y="179"/>
                      <a:pt x="775" y="0"/>
                      <a:pt x="54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8" name="Google Shape;1948;p2"/>
              <p:cNvSpPr/>
              <p:nvPr/>
            </p:nvSpPr>
            <p:spPr>
              <a:xfrm>
                <a:off x="5914725" y="4377150"/>
                <a:ext cx="24125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0" extrusionOk="0">
                    <a:moveTo>
                      <a:pt x="560" y="1"/>
                    </a:moveTo>
                    <a:cubicBezTo>
                      <a:pt x="191" y="1"/>
                      <a:pt x="0" y="441"/>
                      <a:pt x="262" y="703"/>
                    </a:cubicBezTo>
                    <a:cubicBezTo>
                      <a:pt x="346" y="783"/>
                      <a:pt x="448" y="819"/>
                      <a:pt x="548" y="819"/>
                    </a:cubicBezTo>
                    <a:cubicBezTo>
                      <a:pt x="761" y="819"/>
                      <a:pt x="965" y="656"/>
                      <a:pt x="965" y="406"/>
                    </a:cubicBezTo>
                    <a:cubicBezTo>
                      <a:pt x="965" y="179"/>
                      <a:pt x="786" y="1"/>
                      <a:pt x="5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9" name="Google Shape;1949;p2"/>
              <p:cNvSpPr/>
              <p:nvPr/>
            </p:nvSpPr>
            <p:spPr>
              <a:xfrm>
                <a:off x="5891200" y="4407825"/>
                <a:ext cx="16400" cy="8050"/>
              </a:xfrm>
              <a:custGeom>
                <a:avLst/>
                <a:gdLst/>
                <a:ahLst/>
                <a:cxnLst/>
                <a:rect l="l" t="t" r="r" b="b"/>
                <a:pathLst>
                  <a:path w="656" h="322" extrusionOk="0">
                    <a:moveTo>
                      <a:pt x="262" y="0"/>
                    </a:moveTo>
                    <a:cubicBezTo>
                      <a:pt x="167" y="0"/>
                      <a:pt x="72" y="36"/>
                      <a:pt x="1" y="107"/>
                    </a:cubicBezTo>
                    <a:lnTo>
                      <a:pt x="655" y="322"/>
                    </a:lnTo>
                    <a:cubicBezTo>
                      <a:pt x="620" y="143"/>
                      <a:pt x="453" y="0"/>
                      <a:pt x="26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0" name="Google Shape;1950;p2"/>
              <p:cNvSpPr/>
              <p:nvPr/>
            </p:nvSpPr>
            <p:spPr>
              <a:xfrm>
                <a:off x="5858450" y="3341025"/>
                <a:ext cx="19075" cy="1132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453" extrusionOk="0">
                    <a:moveTo>
                      <a:pt x="763" y="0"/>
                    </a:moveTo>
                    <a:lnTo>
                      <a:pt x="1" y="238"/>
                    </a:lnTo>
                    <a:cubicBezTo>
                      <a:pt x="60" y="357"/>
                      <a:pt x="191" y="441"/>
                      <a:pt x="334" y="453"/>
                    </a:cubicBezTo>
                    <a:lnTo>
                      <a:pt x="346" y="453"/>
                    </a:lnTo>
                    <a:cubicBezTo>
                      <a:pt x="572" y="453"/>
                      <a:pt x="763" y="262"/>
                      <a:pt x="763" y="36"/>
                    </a:cubicBezTo>
                    <a:lnTo>
                      <a:pt x="763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1" name="Google Shape;1951;p2"/>
              <p:cNvSpPr/>
              <p:nvPr/>
            </p:nvSpPr>
            <p:spPr>
              <a:xfrm>
                <a:off x="5822450" y="3362450"/>
                <a:ext cx="241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8" extrusionOk="0">
                    <a:moveTo>
                      <a:pt x="560" y="0"/>
                    </a:moveTo>
                    <a:cubicBezTo>
                      <a:pt x="191" y="0"/>
                      <a:pt x="0" y="441"/>
                      <a:pt x="250" y="703"/>
                    </a:cubicBezTo>
                    <a:cubicBezTo>
                      <a:pt x="336" y="789"/>
                      <a:pt x="441" y="827"/>
                      <a:pt x="544" y="827"/>
                    </a:cubicBezTo>
                    <a:cubicBezTo>
                      <a:pt x="755" y="827"/>
                      <a:pt x="957" y="665"/>
                      <a:pt x="965" y="417"/>
                    </a:cubicBezTo>
                    <a:cubicBezTo>
                      <a:pt x="965" y="191"/>
                      <a:pt x="786" y="12"/>
                      <a:pt x="560" y="12"/>
                    </a:cubicBezTo>
                    <a:lnTo>
                      <a:pt x="56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2" name="Google Shape;1952;p2"/>
              <p:cNvSpPr/>
              <p:nvPr/>
            </p:nvSpPr>
            <p:spPr>
              <a:xfrm>
                <a:off x="5853400" y="3393400"/>
                <a:ext cx="24125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16" extrusionOk="0">
                    <a:moveTo>
                      <a:pt x="548" y="1"/>
                    </a:moveTo>
                    <a:cubicBezTo>
                      <a:pt x="179" y="1"/>
                      <a:pt x="0" y="441"/>
                      <a:pt x="262" y="691"/>
                    </a:cubicBezTo>
                    <a:cubicBezTo>
                      <a:pt x="344" y="777"/>
                      <a:pt x="448" y="816"/>
                      <a:pt x="550" y="816"/>
                    </a:cubicBezTo>
                    <a:cubicBezTo>
                      <a:pt x="760" y="816"/>
                      <a:pt x="965" y="654"/>
                      <a:pt x="965" y="405"/>
                    </a:cubicBezTo>
                    <a:cubicBezTo>
                      <a:pt x="965" y="179"/>
                      <a:pt x="774" y="1"/>
                      <a:pt x="54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3" name="Google Shape;1953;p2"/>
              <p:cNvSpPr/>
              <p:nvPr/>
            </p:nvSpPr>
            <p:spPr>
              <a:xfrm>
                <a:off x="5822450" y="3424350"/>
                <a:ext cx="24125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0" extrusionOk="0">
                    <a:moveTo>
                      <a:pt x="548" y="1"/>
                    </a:moveTo>
                    <a:cubicBezTo>
                      <a:pt x="179" y="1"/>
                      <a:pt x="0" y="441"/>
                      <a:pt x="262" y="703"/>
                    </a:cubicBezTo>
                    <a:cubicBezTo>
                      <a:pt x="342" y="783"/>
                      <a:pt x="443" y="820"/>
                      <a:pt x="543" y="820"/>
                    </a:cubicBezTo>
                    <a:cubicBezTo>
                      <a:pt x="755" y="820"/>
                      <a:pt x="965" y="657"/>
                      <a:pt x="965" y="406"/>
                    </a:cubicBezTo>
                    <a:cubicBezTo>
                      <a:pt x="965" y="180"/>
                      <a:pt x="774" y="1"/>
                      <a:pt x="54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4" name="Google Shape;1954;p2"/>
              <p:cNvSpPr/>
              <p:nvPr/>
            </p:nvSpPr>
            <p:spPr>
              <a:xfrm>
                <a:off x="5853100" y="3455025"/>
                <a:ext cx="241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5" extrusionOk="0">
                    <a:moveTo>
                      <a:pt x="548" y="0"/>
                    </a:moveTo>
                    <a:cubicBezTo>
                      <a:pt x="191" y="0"/>
                      <a:pt x="1" y="441"/>
                      <a:pt x="262" y="703"/>
                    </a:cubicBezTo>
                    <a:cubicBezTo>
                      <a:pt x="347" y="787"/>
                      <a:pt x="450" y="825"/>
                      <a:pt x="551" y="825"/>
                    </a:cubicBezTo>
                    <a:cubicBezTo>
                      <a:pt x="763" y="825"/>
                      <a:pt x="965" y="659"/>
                      <a:pt x="965" y="417"/>
                    </a:cubicBezTo>
                    <a:cubicBezTo>
                      <a:pt x="965" y="191"/>
                      <a:pt x="786" y="0"/>
                      <a:pt x="57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5" name="Google Shape;1955;p2"/>
              <p:cNvSpPr/>
              <p:nvPr/>
            </p:nvSpPr>
            <p:spPr>
              <a:xfrm>
                <a:off x="5822450" y="3485675"/>
                <a:ext cx="241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8" extrusionOk="0">
                    <a:moveTo>
                      <a:pt x="548" y="1"/>
                    </a:moveTo>
                    <a:cubicBezTo>
                      <a:pt x="179" y="1"/>
                      <a:pt x="0" y="453"/>
                      <a:pt x="262" y="703"/>
                    </a:cubicBezTo>
                    <a:cubicBezTo>
                      <a:pt x="344" y="789"/>
                      <a:pt x="448" y="827"/>
                      <a:pt x="550" y="827"/>
                    </a:cubicBezTo>
                    <a:cubicBezTo>
                      <a:pt x="760" y="827"/>
                      <a:pt x="965" y="665"/>
                      <a:pt x="965" y="417"/>
                    </a:cubicBezTo>
                    <a:cubicBezTo>
                      <a:pt x="965" y="191"/>
                      <a:pt x="786" y="1"/>
                      <a:pt x="5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6" name="Google Shape;1956;p2"/>
              <p:cNvSpPr/>
              <p:nvPr/>
            </p:nvSpPr>
            <p:spPr>
              <a:xfrm>
                <a:off x="5861525" y="3514025"/>
                <a:ext cx="21275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851" h="608" extrusionOk="0">
                    <a:moveTo>
                      <a:pt x="433" y="0"/>
                    </a:moveTo>
                    <a:cubicBezTo>
                      <a:pt x="364" y="0"/>
                      <a:pt x="291" y="28"/>
                      <a:pt x="223" y="93"/>
                    </a:cubicBezTo>
                    <a:lnTo>
                      <a:pt x="211" y="93"/>
                    </a:lnTo>
                    <a:lnTo>
                      <a:pt x="211" y="105"/>
                    </a:lnTo>
                    <a:cubicBezTo>
                      <a:pt x="1" y="325"/>
                      <a:pt x="212" y="608"/>
                      <a:pt x="441" y="608"/>
                    </a:cubicBezTo>
                    <a:cubicBezTo>
                      <a:pt x="509" y="608"/>
                      <a:pt x="579" y="582"/>
                      <a:pt x="640" y="522"/>
                    </a:cubicBezTo>
                    <a:cubicBezTo>
                      <a:pt x="851" y="310"/>
                      <a:pt x="666" y="0"/>
                      <a:pt x="43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7" name="Google Shape;1957;p2"/>
              <p:cNvSpPr/>
              <p:nvPr/>
            </p:nvSpPr>
            <p:spPr>
              <a:xfrm>
                <a:off x="5830900" y="3544800"/>
                <a:ext cx="21050" cy="15125"/>
              </a:xfrm>
              <a:custGeom>
                <a:avLst/>
                <a:gdLst/>
                <a:ahLst/>
                <a:cxnLst/>
                <a:rect l="l" t="t" r="r" b="b"/>
                <a:pathLst>
                  <a:path w="842" h="605" extrusionOk="0">
                    <a:moveTo>
                      <a:pt x="428" y="0"/>
                    </a:moveTo>
                    <a:cubicBezTo>
                      <a:pt x="361" y="0"/>
                      <a:pt x="289" y="26"/>
                      <a:pt x="222" y="88"/>
                    </a:cubicBezTo>
                    <a:lnTo>
                      <a:pt x="210" y="88"/>
                    </a:lnTo>
                    <a:lnTo>
                      <a:pt x="210" y="100"/>
                    </a:lnTo>
                    <a:cubicBezTo>
                      <a:pt x="0" y="328"/>
                      <a:pt x="202" y="604"/>
                      <a:pt x="431" y="604"/>
                    </a:cubicBezTo>
                    <a:cubicBezTo>
                      <a:pt x="501" y="604"/>
                      <a:pt x="574" y="578"/>
                      <a:pt x="638" y="517"/>
                    </a:cubicBezTo>
                    <a:cubicBezTo>
                      <a:pt x="841" y="305"/>
                      <a:pt x="659" y="0"/>
                      <a:pt x="42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8" name="Google Shape;1958;p2"/>
              <p:cNvSpPr/>
              <p:nvPr/>
            </p:nvSpPr>
            <p:spPr>
              <a:xfrm>
                <a:off x="5861575" y="3575500"/>
                <a:ext cx="21275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851" h="608" extrusionOk="0">
                    <a:moveTo>
                      <a:pt x="426" y="0"/>
                    </a:moveTo>
                    <a:cubicBezTo>
                      <a:pt x="358" y="0"/>
                      <a:pt x="287" y="26"/>
                      <a:pt x="221" y="87"/>
                    </a:cubicBezTo>
                    <a:lnTo>
                      <a:pt x="209" y="87"/>
                    </a:lnTo>
                    <a:lnTo>
                      <a:pt x="209" y="99"/>
                    </a:lnTo>
                    <a:cubicBezTo>
                      <a:pt x="0" y="325"/>
                      <a:pt x="207" y="608"/>
                      <a:pt x="433" y="608"/>
                    </a:cubicBezTo>
                    <a:cubicBezTo>
                      <a:pt x="503" y="608"/>
                      <a:pt x="576" y="580"/>
                      <a:pt x="638" y="515"/>
                    </a:cubicBezTo>
                    <a:cubicBezTo>
                      <a:pt x="851" y="312"/>
                      <a:pt x="661" y="0"/>
                      <a:pt x="42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9" name="Google Shape;1959;p2"/>
              <p:cNvSpPr/>
              <p:nvPr/>
            </p:nvSpPr>
            <p:spPr>
              <a:xfrm>
                <a:off x="5822450" y="3608600"/>
                <a:ext cx="24125" cy="208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32" extrusionOk="0">
                    <a:moveTo>
                      <a:pt x="548" y="1"/>
                    </a:moveTo>
                    <a:lnTo>
                      <a:pt x="548" y="13"/>
                    </a:lnTo>
                    <a:cubicBezTo>
                      <a:pt x="179" y="13"/>
                      <a:pt x="0" y="453"/>
                      <a:pt x="262" y="715"/>
                    </a:cubicBezTo>
                    <a:cubicBezTo>
                      <a:pt x="342" y="795"/>
                      <a:pt x="443" y="831"/>
                      <a:pt x="543" y="831"/>
                    </a:cubicBezTo>
                    <a:cubicBezTo>
                      <a:pt x="755" y="831"/>
                      <a:pt x="965" y="669"/>
                      <a:pt x="965" y="418"/>
                    </a:cubicBezTo>
                    <a:cubicBezTo>
                      <a:pt x="965" y="191"/>
                      <a:pt x="786" y="13"/>
                      <a:pt x="5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0" name="Google Shape;1960;p2"/>
              <p:cNvSpPr/>
              <p:nvPr/>
            </p:nvSpPr>
            <p:spPr>
              <a:xfrm>
                <a:off x="5853100" y="3639275"/>
                <a:ext cx="24125" cy="209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37" extrusionOk="0">
                    <a:moveTo>
                      <a:pt x="548" y="0"/>
                    </a:moveTo>
                    <a:lnTo>
                      <a:pt x="548" y="12"/>
                    </a:lnTo>
                    <a:cubicBezTo>
                      <a:pt x="191" y="12"/>
                      <a:pt x="1" y="453"/>
                      <a:pt x="262" y="715"/>
                    </a:cubicBezTo>
                    <a:cubicBezTo>
                      <a:pt x="346" y="799"/>
                      <a:pt x="449" y="836"/>
                      <a:pt x="549" y="836"/>
                    </a:cubicBezTo>
                    <a:cubicBezTo>
                      <a:pt x="762" y="836"/>
                      <a:pt x="965" y="668"/>
                      <a:pt x="965" y="417"/>
                    </a:cubicBezTo>
                    <a:cubicBezTo>
                      <a:pt x="965" y="203"/>
                      <a:pt x="786" y="12"/>
                      <a:pt x="57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1" name="Google Shape;1961;p2"/>
              <p:cNvSpPr/>
              <p:nvPr/>
            </p:nvSpPr>
            <p:spPr>
              <a:xfrm>
                <a:off x="5830250" y="3668125"/>
                <a:ext cx="21425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857" h="608" extrusionOk="0">
                    <a:moveTo>
                      <a:pt x="435" y="1"/>
                    </a:moveTo>
                    <a:cubicBezTo>
                      <a:pt x="374" y="1"/>
                      <a:pt x="310" y="22"/>
                      <a:pt x="248" y="73"/>
                    </a:cubicBezTo>
                    <a:lnTo>
                      <a:pt x="236" y="73"/>
                    </a:lnTo>
                    <a:lnTo>
                      <a:pt x="236" y="84"/>
                    </a:lnTo>
                    <a:cubicBezTo>
                      <a:pt x="0" y="301"/>
                      <a:pt x="205" y="608"/>
                      <a:pt x="442" y="608"/>
                    </a:cubicBezTo>
                    <a:cubicBezTo>
                      <a:pt x="505" y="608"/>
                      <a:pt x="569" y="586"/>
                      <a:pt x="629" y="537"/>
                    </a:cubicBezTo>
                    <a:cubicBezTo>
                      <a:pt x="857" y="337"/>
                      <a:pt x="675" y="1"/>
                      <a:pt x="43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2" name="Google Shape;1962;p2"/>
              <p:cNvSpPr/>
              <p:nvPr/>
            </p:nvSpPr>
            <p:spPr>
              <a:xfrm>
                <a:off x="5860900" y="3698950"/>
                <a:ext cx="21400" cy="15025"/>
              </a:xfrm>
              <a:custGeom>
                <a:avLst/>
                <a:gdLst/>
                <a:ahLst/>
                <a:cxnLst/>
                <a:rect l="l" t="t" r="r" b="b"/>
                <a:pathLst>
                  <a:path w="856" h="601" extrusionOk="0">
                    <a:moveTo>
                      <a:pt x="446" y="0"/>
                    </a:moveTo>
                    <a:cubicBezTo>
                      <a:pt x="383" y="0"/>
                      <a:pt x="315" y="23"/>
                      <a:pt x="248" y="78"/>
                    </a:cubicBezTo>
                    <a:lnTo>
                      <a:pt x="236" y="78"/>
                    </a:lnTo>
                    <a:cubicBezTo>
                      <a:pt x="1" y="295"/>
                      <a:pt x="205" y="601"/>
                      <a:pt x="443" y="601"/>
                    </a:cubicBezTo>
                    <a:cubicBezTo>
                      <a:pt x="505" y="601"/>
                      <a:pt x="570" y="580"/>
                      <a:pt x="629" y="530"/>
                    </a:cubicBezTo>
                    <a:cubicBezTo>
                      <a:pt x="855" y="332"/>
                      <a:pt x="686" y="0"/>
                      <a:pt x="44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3" name="Google Shape;1963;p2"/>
              <p:cNvSpPr/>
              <p:nvPr/>
            </p:nvSpPr>
            <p:spPr>
              <a:xfrm>
                <a:off x="5830925" y="3729225"/>
                <a:ext cx="21000" cy="15075"/>
              </a:xfrm>
              <a:custGeom>
                <a:avLst/>
                <a:gdLst/>
                <a:ahLst/>
                <a:cxnLst/>
                <a:rect l="l" t="t" r="r" b="b"/>
                <a:pathLst>
                  <a:path w="840" h="603" extrusionOk="0">
                    <a:moveTo>
                      <a:pt x="430" y="0"/>
                    </a:moveTo>
                    <a:cubicBezTo>
                      <a:pt x="362" y="0"/>
                      <a:pt x="289" y="28"/>
                      <a:pt x="221" y="93"/>
                    </a:cubicBezTo>
                    <a:lnTo>
                      <a:pt x="209" y="93"/>
                    </a:lnTo>
                    <a:lnTo>
                      <a:pt x="209" y="105"/>
                    </a:lnTo>
                    <a:cubicBezTo>
                      <a:pt x="0" y="323"/>
                      <a:pt x="199" y="603"/>
                      <a:pt x="427" y="603"/>
                    </a:cubicBezTo>
                    <a:cubicBezTo>
                      <a:pt x="498" y="603"/>
                      <a:pt x="572" y="575"/>
                      <a:pt x="637" y="510"/>
                    </a:cubicBezTo>
                    <a:cubicBezTo>
                      <a:pt x="839" y="308"/>
                      <a:pt x="659" y="0"/>
                      <a:pt x="43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4" name="Google Shape;1964;p2"/>
              <p:cNvSpPr/>
              <p:nvPr/>
            </p:nvSpPr>
            <p:spPr>
              <a:xfrm>
                <a:off x="5861525" y="3759875"/>
                <a:ext cx="21275" cy="15225"/>
              </a:xfrm>
              <a:custGeom>
                <a:avLst/>
                <a:gdLst/>
                <a:ahLst/>
                <a:cxnLst/>
                <a:rect l="l" t="t" r="r" b="b"/>
                <a:pathLst>
                  <a:path w="851" h="609" extrusionOk="0">
                    <a:moveTo>
                      <a:pt x="433" y="1"/>
                    </a:moveTo>
                    <a:cubicBezTo>
                      <a:pt x="364" y="1"/>
                      <a:pt x="291" y="28"/>
                      <a:pt x="223" y="93"/>
                    </a:cubicBezTo>
                    <a:lnTo>
                      <a:pt x="211" y="93"/>
                    </a:lnTo>
                    <a:lnTo>
                      <a:pt x="211" y="105"/>
                    </a:lnTo>
                    <a:cubicBezTo>
                      <a:pt x="1" y="325"/>
                      <a:pt x="212" y="608"/>
                      <a:pt x="441" y="608"/>
                    </a:cubicBezTo>
                    <a:cubicBezTo>
                      <a:pt x="509" y="608"/>
                      <a:pt x="579" y="583"/>
                      <a:pt x="640" y="522"/>
                    </a:cubicBezTo>
                    <a:cubicBezTo>
                      <a:pt x="851" y="311"/>
                      <a:pt x="666" y="1"/>
                      <a:pt x="4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5" name="Google Shape;1965;p2"/>
              <p:cNvSpPr/>
              <p:nvPr/>
            </p:nvSpPr>
            <p:spPr>
              <a:xfrm>
                <a:off x="5822450" y="3793150"/>
                <a:ext cx="24125" cy="2065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6" extrusionOk="0">
                    <a:moveTo>
                      <a:pt x="548" y="1"/>
                    </a:moveTo>
                    <a:cubicBezTo>
                      <a:pt x="179" y="1"/>
                      <a:pt x="0" y="441"/>
                      <a:pt x="262" y="703"/>
                    </a:cubicBezTo>
                    <a:cubicBezTo>
                      <a:pt x="343" y="788"/>
                      <a:pt x="444" y="825"/>
                      <a:pt x="545" y="825"/>
                    </a:cubicBezTo>
                    <a:cubicBezTo>
                      <a:pt x="757" y="825"/>
                      <a:pt x="965" y="660"/>
                      <a:pt x="965" y="417"/>
                    </a:cubicBezTo>
                    <a:cubicBezTo>
                      <a:pt x="965" y="191"/>
                      <a:pt x="786" y="1"/>
                      <a:pt x="5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6" name="Google Shape;1966;p2"/>
              <p:cNvSpPr/>
              <p:nvPr/>
            </p:nvSpPr>
            <p:spPr>
              <a:xfrm>
                <a:off x="5853100" y="3823825"/>
                <a:ext cx="24125" cy="2067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7" extrusionOk="0">
                    <a:moveTo>
                      <a:pt x="548" y="0"/>
                    </a:moveTo>
                    <a:lnTo>
                      <a:pt x="548" y="12"/>
                    </a:lnTo>
                    <a:cubicBezTo>
                      <a:pt x="191" y="12"/>
                      <a:pt x="1" y="453"/>
                      <a:pt x="262" y="703"/>
                    </a:cubicBezTo>
                    <a:cubicBezTo>
                      <a:pt x="348" y="788"/>
                      <a:pt x="453" y="827"/>
                      <a:pt x="556" y="827"/>
                    </a:cubicBezTo>
                    <a:cubicBezTo>
                      <a:pt x="766" y="827"/>
                      <a:pt x="965" y="665"/>
                      <a:pt x="965" y="417"/>
                    </a:cubicBezTo>
                    <a:cubicBezTo>
                      <a:pt x="965" y="191"/>
                      <a:pt x="786" y="0"/>
                      <a:pt x="57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7" name="Google Shape;1967;p2"/>
              <p:cNvSpPr/>
              <p:nvPr/>
            </p:nvSpPr>
            <p:spPr>
              <a:xfrm>
                <a:off x="5830875" y="3852150"/>
                <a:ext cx="21050" cy="15225"/>
              </a:xfrm>
              <a:custGeom>
                <a:avLst/>
                <a:gdLst/>
                <a:ahLst/>
                <a:cxnLst/>
                <a:rect l="l" t="t" r="r" b="b"/>
                <a:pathLst>
                  <a:path w="842" h="609" extrusionOk="0">
                    <a:moveTo>
                      <a:pt x="432" y="1"/>
                    </a:moveTo>
                    <a:cubicBezTo>
                      <a:pt x="363" y="1"/>
                      <a:pt x="291" y="28"/>
                      <a:pt x="223" y="93"/>
                    </a:cubicBezTo>
                    <a:lnTo>
                      <a:pt x="211" y="93"/>
                    </a:lnTo>
                    <a:lnTo>
                      <a:pt x="211" y="105"/>
                    </a:lnTo>
                    <a:cubicBezTo>
                      <a:pt x="0" y="325"/>
                      <a:pt x="205" y="608"/>
                      <a:pt x="435" y="608"/>
                    </a:cubicBezTo>
                    <a:cubicBezTo>
                      <a:pt x="505" y="608"/>
                      <a:pt x="576" y="583"/>
                      <a:pt x="639" y="522"/>
                    </a:cubicBezTo>
                    <a:cubicBezTo>
                      <a:pt x="841" y="311"/>
                      <a:pt x="661" y="1"/>
                      <a:pt x="43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8" name="Google Shape;1968;p2"/>
              <p:cNvSpPr/>
              <p:nvPr/>
            </p:nvSpPr>
            <p:spPr>
              <a:xfrm>
                <a:off x="5861550" y="3882925"/>
                <a:ext cx="21275" cy="15125"/>
              </a:xfrm>
              <a:custGeom>
                <a:avLst/>
                <a:gdLst/>
                <a:ahLst/>
                <a:cxnLst/>
                <a:rect l="l" t="t" r="r" b="b"/>
                <a:pathLst>
                  <a:path w="851" h="605" extrusionOk="0">
                    <a:moveTo>
                      <a:pt x="430" y="1"/>
                    </a:moveTo>
                    <a:cubicBezTo>
                      <a:pt x="362" y="1"/>
                      <a:pt x="289" y="27"/>
                      <a:pt x="222" y="89"/>
                    </a:cubicBezTo>
                    <a:lnTo>
                      <a:pt x="210" y="89"/>
                    </a:lnTo>
                    <a:lnTo>
                      <a:pt x="210" y="101"/>
                    </a:lnTo>
                    <a:cubicBezTo>
                      <a:pt x="1" y="328"/>
                      <a:pt x="209" y="605"/>
                      <a:pt x="436" y="605"/>
                    </a:cubicBezTo>
                    <a:cubicBezTo>
                      <a:pt x="506" y="605"/>
                      <a:pt x="577" y="579"/>
                      <a:pt x="639" y="517"/>
                    </a:cubicBezTo>
                    <a:cubicBezTo>
                      <a:pt x="851" y="305"/>
                      <a:pt x="663" y="1"/>
                      <a:pt x="43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9" name="Google Shape;1969;p2"/>
              <p:cNvSpPr/>
              <p:nvPr/>
            </p:nvSpPr>
            <p:spPr>
              <a:xfrm>
                <a:off x="5830925" y="3913775"/>
                <a:ext cx="21000" cy="15075"/>
              </a:xfrm>
              <a:custGeom>
                <a:avLst/>
                <a:gdLst/>
                <a:ahLst/>
                <a:cxnLst/>
                <a:rect l="l" t="t" r="r" b="b"/>
                <a:pathLst>
                  <a:path w="840" h="603" extrusionOk="0">
                    <a:moveTo>
                      <a:pt x="430" y="0"/>
                    </a:moveTo>
                    <a:cubicBezTo>
                      <a:pt x="362" y="0"/>
                      <a:pt x="289" y="27"/>
                      <a:pt x="221" y="93"/>
                    </a:cubicBezTo>
                    <a:lnTo>
                      <a:pt x="209" y="93"/>
                    </a:lnTo>
                    <a:lnTo>
                      <a:pt x="209" y="105"/>
                    </a:lnTo>
                    <a:cubicBezTo>
                      <a:pt x="0" y="323"/>
                      <a:pt x="199" y="602"/>
                      <a:pt x="427" y="602"/>
                    </a:cubicBezTo>
                    <a:cubicBezTo>
                      <a:pt x="498" y="602"/>
                      <a:pt x="572" y="575"/>
                      <a:pt x="637" y="510"/>
                    </a:cubicBezTo>
                    <a:cubicBezTo>
                      <a:pt x="839" y="308"/>
                      <a:pt x="659" y="0"/>
                      <a:pt x="43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0" name="Google Shape;1970;p2"/>
              <p:cNvSpPr/>
              <p:nvPr/>
            </p:nvSpPr>
            <p:spPr>
              <a:xfrm>
                <a:off x="5853100" y="3946450"/>
                <a:ext cx="24425" cy="21075"/>
              </a:xfrm>
              <a:custGeom>
                <a:avLst/>
                <a:gdLst/>
                <a:ahLst/>
                <a:cxnLst/>
                <a:rect l="l" t="t" r="r" b="b"/>
                <a:pathLst>
                  <a:path w="977" h="843" extrusionOk="0">
                    <a:moveTo>
                      <a:pt x="548" y="0"/>
                    </a:moveTo>
                    <a:lnTo>
                      <a:pt x="548" y="24"/>
                    </a:lnTo>
                    <a:cubicBezTo>
                      <a:pt x="191" y="24"/>
                      <a:pt x="1" y="465"/>
                      <a:pt x="262" y="727"/>
                    </a:cubicBezTo>
                    <a:cubicBezTo>
                      <a:pt x="346" y="807"/>
                      <a:pt x="448" y="843"/>
                      <a:pt x="549" y="843"/>
                    </a:cubicBezTo>
                    <a:cubicBezTo>
                      <a:pt x="761" y="843"/>
                      <a:pt x="965" y="680"/>
                      <a:pt x="965" y="429"/>
                    </a:cubicBezTo>
                    <a:cubicBezTo>
                      <a:pt x="977" y="203"/>
                      <a:pt x="810" y="12"/>
                      <a:pt x="58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1" name="Google Shape;1971;p2"/>
              <p:cNvSpPr/>
              <p:nvPr/>
            </p:nvSpPr>
            <p:spPr>
              <a:xfrm>
                <a:off x="5822450" y="3977400"/>
                <a:ext cx="24125" cy="209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37" extrusionOk="0">
                    <a:moveTo>
                      <a:pt x="548" y="1"/>
                    </a:moveTo>
                    <a:lnTo>
                      <a:pt x="548" y="13"/>
                    </a:lnTo>
                    <a:cubicBezTo>
                      <a:pt x="179" y="13"/>
                      <a:pt x="0" y="453"/>
                      <a:pt x="262" y="715"/>
                    </a:cubicBezTo>
                    <a:cubicBezTo>
                      <a:pt x="343" y="799"/>
                      <a:pt x="444" y="837"/>
                      <a:pt x="545" y="837"/>
                    </a:cubicBezTo>
                    <a:cubicBezTo>
                      <a:pt x="757" y="837"/>
                      <a:pt x="965" y="671"/>
                      <a:pt x="965" y="429"/>
                    </a:cubicBezTo>
                    <a:cubicBezTo>
                      <a:pt x="965" y="203"/>
                      <a:pt x="786" y="13"/>
                      <a:pt x="5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2" name="Google Shape;1972;p2"/>
              <p:cNvSpPr/>
              <p:nvPr/>
            </p:nvSpPr>
            <p:spPr>
              <a:xfrm>
                <a:off x="5861575" y="4005900"/>
                <a:ext cx="21275" cy="15225"/>
              </a:xfrm>
              <a:custGeom>
                <a:avLst/>
                <a:gdLst/>
                <a:ahLst/>
                <a:cxnLst/>
                <a:rect l="l" t="t" r="r" b="b"/>
                <a:pathLst>
                  <a:path w="851" h="609" extrusionOk="0">
                    <a:moveTo>
                      <a:pt x="426" y="0"/>
                    </a:moveTo>
                    <a:cubicBezTo>
                      <a:pt x="358" y="0"/>
                      <a:pt x="287" y="26"/>
                      <a:pt x="221" y="87"/>
                    </a:cubicBezTo>
                    <a:lnTo>
                      <a:pt x="209" y="87"/>
                    </a:lnTo>
                    <a:lnTo>
                      <a:pt x="209" y="99"/>
                    </a:lnTo>
                    <a:cubicBezTo>
                      <a:pt x="0" y="326"/>
                      <a:pt x="207" y="608"/>
                      <a:pt x="433" y="608"/>
                    </a:cubicBezTo>
                    <a:cubicBezTo>
                      <a:pt x="503" y="608"/>
                      <a:pt x="576" y="581"/>
                      <a:pt x="638" y="516"/>
                    </a:cubicBezTo>
                    <a:cubicBezTo>
                      <a:pt x="851" y="312"/>
                      <a:pt x="661" y="0"/>
                      <a:pt x="42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3" name="Google Shape;1973;p2"/>
              <p:cNvSpPr/>
              <p:nvPr/>
            </p:nvSpPr>
            <p:spPr>
              <a:xfrm>
                <a:off x="5822450" y="4038725"/>
                <a:ext cx="24125" cy="209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37" extrusionOk="0">
                    <a:moveTo>
                      <a:pt x="548" y="0"/>
                    </a:moveTo>
                    <a:lnTo>
                      <a:pt x="548" y="12"/>
                    </a:lnTo>
                    <a:cubicBezTo>
                      <a:pt x="179" y="12"/>
                      <a:pt x="0" y="453"/>
                      <a:pt x="262" y="715"/>
                    </a:cubicBezTo>
                    <a:cubicBezTo>
                      <a:pt x="346" y="799"/>
                      <a:pt x="448" y="836"/>
                      <a:pt x="549" y="836"/>
                    </a:cubicBezTo>
                    <a:cubicBezTo>
                      <a:pt x="761" y="836"/>
                      <a:pt x="965" y="668"/>
                      <a:pt x="965" y="417"/>
                    </a:cubicBezTo>
                    <a:cubicBezTo>
                      <a:pt x="965" y="417"/>
                      <a:pt x="965" y="417"/>
                      <a:pt x="965" y="405"/>
                    </a:cubicBezTo>
                    <a:cubicBezTo>
                      <a:pt x="965" y="179"/>
                      <a:pt x="774" y="0"/>
                      <a:pt x="54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4" name="Google Shape;1974;p2"/>
              <p:cNvSpPr/>
              <p:nvPr/>
            </p:nvSpPr>
            <p:spPr>
              <a:xfrm>
                <a:off x="5860925" y="4067775"/>
                <a:ext cx="21400" cy="15125"/>
              </a:xfrm>
              <a:custGeom>
                <a:avLst/>
                <a:gdLst/>
                <a:ahLst/>
                <a:cxnLst/>
                <a:rect l="l" t="t" r="r" b="b"/>
                <a:pathLst>
                  <a:path w="856" h="605" extrusionOk="0">
                    <a:moveTo>
                      <a:pt x="442" y="0"/>
                    </a:moveTo>
                    <a:cubicBezTo>
                      <a:pt x="380" y="0"/>
                      <a:pt x="313" y="23"/>
                      <a:pt x="247" y="77"/>
                    </a:cubicBezTo>
                    <a:lnTo>
                      <a:pt x="235" y="77"/>
                    </a:lnTo>
                    <a:lnTo>
                      <a:pt x="235" y="89"/>
                    </a:lnTo>
                    <a:cubicBezTo>
                      <a:pt x="1" y="295"/>
                      <a:pt x="202" y="605"/>
                      <a:pt x="438" y="605"/>
                    </a:cubicBezTo>
                    <a:cubicBezTo>
                      <a:pt x="501" y="605"/>
                      <a:pt x="567" y="582"/>
                      <a:pt x="628" y="529"/>
                    </a:cubicBezTo>
                    <a:cubicBezTo>
                      <a:pt x="855" y="340"/>
                      <a:pt x="684" y="0"/>
                      <a:pt x="44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5" name="Google Shape;1975;p2"/>
              <p:cNvSpPr/>
              <p:nvPr/>
            </p:nvSpPr>
            <p:spPr>
              <a:xfrm>
                <a:off x="5822450" y="4100325"/>
                <a:ext cx="241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8" extrusionOk="0">
                    <a:moveTo>
                      <a:pt x="548" y="1"/>
                    </a:moveTo>
                    <a:cubicBezTo>
                      <a:pt x="179" y="1"/>
                      <a:pt x="0" y="453"/>
                      <a:pt x="262" y="703"/>
                    </a:cubicBezTo>
                    <a:cubicBezTo>
                      <a:pt x="344" y="789"/>
                      <a:pt x="448" y="828"/>
                      <a:pt x="550" y="828"/>
                    </a:cubicBezTo>
                    <a:cubicBezTo>
                      <a:pt x="760" y="828"/>
                      <a:pt x="965" y="666"/>
                      <a:pt x="965" y="418"/>
                    </a:cubicBezTo>
                    <a:cubicBezTo>
                      <a:pt x="965" y="191"/>
                      <a:pt x="774" y="13"/>
                      <a:pt x="560" y="13"/>
                    </a:cubicBezTo>
                    <a:lnTo>
                      <a:pt x="548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6" name="Google Shape;1976;p2"/>
              <p:cNvSpPr/>
              <p:nvPr/>
            </p:nvSpPr>
            <p:spPr>
              <a:xfrm>
                <a:off x="5853100" y="4131300"/>
                <a:ext cx="24125" cy="2047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19" extrusionOk="0">
                    <a:moveTo>
                      <a:pt x="548" y="0"/>
                    </a:moveTo>
                    <a:cubicBezTo>
                      <a:pt x="191" y="0"/>
                      <a:pt x="1" y="441"/>
                      <a:pt x="262" y="703"/>
                    </a:cubicBezTo>
                    <a:cubicBezTo>
                      <a:pt x="346" y="783"/>
                      <a:pt x="448" y="819"/>
                      <a:pt x="549" y="819"/>
                    </a:cubicBezTo>
                    <a:cubicBezTo>
                      <a:pt x="761" y="819"/>
                      <a:pt x="965" y="656"/>
                      <a:pt x="965" y="405"/>
                    </a:cubicBezTo>
                    <a:cubicBezTo>
                      <a:pt x="965" y="179"/>
                      <a:pt x="786" y="0"/>
                      <a:pt x="5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7" name="Google Shape;1977;p2"/>
              <p:cNvSpPr/>
              <p:nvPr/>
            </p:nvSpPr>
            <p:spPr>
              <a:xfrm>
                <a:off x="5822525" y="4161950"/>
                <a:ext cx="24050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20" extrusionOk="0">
                    <a:moveTo>
                      <a:pt x="531" y="0"/>
                    </a:moveTo>
                    <a:cubicBezTo>
                      <a:pt x="171" y="0"/>
                      <a:pt x="1" y="444"/>
                      <a:pt x="259" y="703"/>
                    </a:cubicBezTo>
                    <a:cubicBezTo>
                      <a:pt x="339" y="783"/>
                      <a:pt x="440" y="819"/>
                      <a:pt x="540" y="819"/>
                    </a:cubicBezTo>
                    <a:cubicBezTo>
                      <a:pt x="752" y="819"/>
                      <a:pt x="962" y="656"/>
                      <a:pt x="962" y="405"/>
                    </a:cubicBezTo>
                    <a:cubicBezTo>
                      <a:pt x="962" y="179"/>
                      <a:pt x="771" y="1"/>
                      <a:pt x="545" y="1"/>
                    </a:cubicBezTo>
                    <a:cubicBezTo>
                      <a:pt x="540" y="0"/>
                      <a:pt x="535" y="0"/>
                      <a:pt x="53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8" name="Google Shape;1978;p2"/>
              <p:cNvSpPr/>
              <p:nvPr/>
            </p:nvSpPr>
            <p:spPr>
              <a:xfrm>
                <a:off x="5853100" y="4192600"/>
                <a:ext cx="24125" cy="2065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6" extrusionOk="0">
                    <a:moveTo>
                      <a:pt x="548" y="1"/>
                    </a:moveTo>
                    <a:cubicBezTo>
                      <a:pt x="191" y="1"/>
                      <a:pt x="1" y="441"/>
                      <a:pt x="262" y="703"/>
                    </a:cubicBezTo>
                    <a:cubicBezTo>
                      <a:pt x="347" y="788"/>
                      <a:pt x="450" y="825"/>
                      <a:pt x="551" y="825"/>
                    </a:cubicBezTo>
                    <a:cubicBezTo>
                      <a:pt x="763" y="825"/>
                      <a:pt x="965" y="660"/>
                      <a:pt x="965" y="418"/>
                    </a:cubicBezTo>
                    <a:cubicBezTo>
                      <a:pt x="965" y="179"/>
                      <a:pt x="774" y="1"/>
                      <a:pt x="54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9" name="Google Shape;1979;p2"/>
              <p:cNvSpPr/>
              <p:nvPr/>
            </p:nvSpPr>
            <p:spPr>
              <a:xfrm>
                <a:off x="5822450" y="4223275"/>
                <a:ext cx="241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5" extrusionOk="0">
                    <a:moveTo>
                      <a:pt x="548" y="0"/>
                    </a:moveTo>
                    <a:cubicBezTo>
                      <a:pt x="179" y="0"/>
                      <a:pt x="0" y="441"/>
                      <a:pt x="262" y="703"/>
                    </a:cubicBezTo>
                    <a:cubicBezTo>
                      <a:pt x="343" y="787"/>
                      <a:pt x="444" y="825"/>
                      <a:pt x="545" y="825"/>
                    </a:cubicBezTo>
                    <a:cubicBezTo>
                      <a:pt x="757" y="825"/>
                      <a:pt x="965" y="659"/>
                      <a:pt x="965" y="417"/>
                    </a:cubicBezTo>
                    <a:cubicBezTo>
                      <a:pt x="965" y="191"/>
                      <a:pt x="774" y="0"/>
                      <a:pt x="54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0" name="Google Shape;1980;p2"/>
              <p:cNvSpPr/>
              <p:nvPr/>
            </p:nvSpPr>
            <p:spPr>
              <a:xfrm>
                <a:off x="5853100" y="4254225"/>
                <a:ext cx="24125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0" extrusionOk="0">
                    <a:moveTo>
                      <a:pt x="548" y="0"/>
                    </a:moveTo>
                    <a:cubicBezTo>
                      <a:pt x="191" y="0"/>
                      <a:pt x="1" y="441"/>
                      <a:pt x="262" y="703"/>
                    </a:cubicBezTo>
                    <a:cubicBezTo>
                      <a:pt x="346" y="783"/>
                      <a:pt x="448" y="819"/>
                      <a:pt x="549" y="819"/>
                    </a:cubicBezTo>
                    <a:cubicBezTo>
                      <a:pt x="761" y="819"/>
                      <a:pt x="965" y="656"/>
                      <a:pt x="965" y="405"/>
                    </a:cubicBezTo>
                    <a:cubicBezTo>
                      <a:pt x="953" y="191"/>
                      <a:pt x="774" y="12"/>
                      <a:pt x="548" y="12"/>
                    </a:cubicBezTo>
                    <a:lnTo>
                      <a:pt x="548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1" name="Google Shape;1981;p2"/>
              <p:cNvSpPr/>
              <p:nvPr/>
            </p:nvSpPr>
            <p:spPr>
              <a:xfrm>
                <a:off x="5822450" y="4284875"/>
                <a:ext cx="24125" cy="2065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6" extrusionOk="0">
                    <a:moveTo>
                      <a:pt x="548" y="1"/>
                    </a:moveTo>
                    <a:cubicBezTo>
                      <a:pt x="179" y="1"/>
                      <a:pt x="0" y="441"/>
                      <a:pt x="262" y="703"/>
                    </a:cubicBezTo>
                    <a:cubicBezTo>
                      <a:pt x="343" y="788"/>
                      <a:pt x="444" y="825"/>
                      <a:pt x="545" y="825"/>
                    </a:cubicBezTo>
                    <a:cubicBezTo>
                      <a:pt x="757" y="825"/>
                      <a:pt x="965" y="660"/>
                      <a:pt x="965" y="418"/>
                    </a:cubicBezTo>
                    <a:cubicBezTo>
                      <a:pt x="965" y="191"/>
                      <a:pt x="774" y="1"/>
                      <a:pt x="5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2" name="Google Shape;1982;p2"/>
              <p:cNvSpPr/>
              <p:nvPr/>
            </p:nvSpPr>
            <p:spPr>
              <a:xfrm>
                <a:off x="5853100" y="4315550"/>
                <a:ext cx="241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5" extrusionOk="0">
                    <a:moveTo>
                      <a:pt x="548" y="0"/>
                    </a:moveTo>
                    <a:cubicBezTo>
                      <a:pt x="191" y="0"/>
                      <a:pt x="1" y="441"/>
                      <a:pt x="262" y="703"/>
                    </a:cubicBezTo>
                    <a:cubicBezTo>
                      <a:pt x="347" y="787"/>
                      <a:pt x="450" y="824"/>
                      <a:pt x="551" y="824"/>
                    </a:cubicBezTo>
                    <a:cubicBezTo>
                      <a:pt x="763" y="824"/>
                      <a:pt x="965" y="659"/>
                      <a:pt x="965" y="417"/>
                    </a:cubicBezTo>
                    <a:cubicBezTo>
                      <a:pt x="965" y="191"/>
                      <a:pt x="774" y="0"/>
                      <a:pt x="54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3" name="Google Shape;1983;p2"/>
              <p:cNvSpPr/>
              <p:nvPr/>
            </p:nvSpPr>
            <p:spPr>
              <a:xfrm>
                <a:off x="5822450" y="4346500"/>
                <a:ext cx="24125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16" extrusionOk="0">
                    <a:moveTo>
                      <a:pt x="548" y="0"/>
                    </a:moveTo>
                    <a:cubicBezTo>
                      <a:pt x="179" y="0"/>
                      <a:pt x="0" y="441"/>
                      <a:pt x="262" y="691"/>
                    </a:cubicBezTo>
                    <a:cubicBezTo>
                      <a:pt x="344" y="777"/>
                      <a:pt x="448" y="815"/>
                      <a:pt x="550" y="815"/>
                    </a:cubicBezTo>
                    <a:cubicBezTo>
                      <a:pt x="760" y="815"/>
                      <a:pt x="965" y="653"/>
                      <a:pt x="965" y="405"/>
                    </a:cubicBezTo>
                    <a:cubicBezTo>
                      <a:pt x="965" y="179"/>
                      <a:pt x="774" y="0"/>
                      <a:pt x="54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4" name="Google Shape;1984;p2"/>
              <p:cNvSpPr/>
              <p:nvPr/>
            </p:nvSpPr>
            <p:spPr>
              <a:xfrm>
                <a:off x="5853100" y="4377150"/>
                <a:ext cx="24125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0" extrusionOk="0">
                    <a:moveTo>
                      <a:pt x="548" y="1"/>
                    </a:moveTo>
                    <a:cubicBezTo>
                      <a:pt x="191" y="1"/>
                      <a:pt x="1" y="441"/>
                      <a:pt x="262" y="703"/>
                    </a:cubicBezTo>
                    <a:cubicBezTo>
                      <a:pt x="346" y="783"/>
                      <a:pt x="448" y="819"/>
                      <a:pt x="549" y="819"/>
                    </a:cubicBezTo>
                    <a:cubicBezTo>
                      <a:pt x="761" y="819"/>
                      <a:pt x="965" y="656"/>
                      <a:pt x="965" y="406"/>
                    </a:cubicBezTo>
                    <a:cubicBezTo>
                      <a:pt x="965" y="179"/>
                      <a:pt x="774" y="1"/>
                      <a:pt x="54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5" name="Google Shape;1985;p2"/>
              <p:cNvSpPr/>
              <p:nvPr/>
            </p:nvSpPr>
            <p:spPr>
              <a:xfrm>
                <a:off x="5790475" y="3393325"/>
                <a:ext cx="27525" cy="20350"/>
              </a:xfrm>
              <a:custGeom>
                <a:avLst/>
                <a:gdLst/>
                <a:ahLst/>
                <a:cxnLst/>
                <a:rect l="l" t="t" r="r" b="b"/>
                <a:pathLst>
                  <a:path w="1101" h="814" extrusionOk="0">
                    <a:moveTo>
                      <a:pt x="545" y="1"/>
                    </a:moveTo>
                    <a:cubicBezTo>
                      <a:pt x="49" y="1"/>
                      <a:pt x="1" y="767"/>
                      <a:pt x="529" y="813"/>
                    </a:cubicBezTo>
                    <a:lnTo>
                      <a:pt x="601" y="813"/>
                    </a:lnTo>
                    <a:cubicBezTo>
                      <a:pt x="1101" y="778"/>
                      <a:pt x="1101" y="39"/>
                      <a:pt x="601" y="4"/>
                    </a:cubicBezTo>
                    <a:cubicBezTo>
                      <a:pt x="581" y="2"/>
                      <a:pt x="563" y="1"/>
                      <a:pt x="54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6" name="Google Shape;1986;p2"/>
              <p:cNvSpPr/>
              <p:nvPr/>
            </p:nvSpPr>
            <p:spPr>
              <a:xfrm>
                <a:off x="5760925" y="3424350"/>
                <a:ext cx="24025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961" h="816" extrusionOk="0">
                    <a:moveTo>
                      <a:pt x="542" y="1"/>
                    </a:moveTo>
                    <a:cubicBezTo>
                      <a:pt x="182" y="1"/>
                      <a:pt x="0" y="433"/>
                      <a:pt x="259" y="691"/>
                    </a:cubicBezTo>
                    <a:cubicBezTo>
                      <a:pt x="340" y="777"/>
                      <a:pt x="444" y="816"/>
                      <a:pt x="547" y="816"/>
                    </a:cubicBezTo>
                    <a:cubicBezTo>
                      <a:pt x="757" y="816"/>
                      <a:pt x="961" y="654"/>
                      <a:pt x="961" y="406"/>
                    </a:cubicBezTo>
                    <a:cubicBezTo>
                      <a:pt x="961" y="180"/>
                      <a:pt x="782" y="1"/>
                      <a:pt x="556" y="1"/>
                    </a:cubicBezTo>
                    <a:cubicBezTo>
                      <a:pt x="551" y="1"/>
                      <a:pt x="546" y="1"/>
                      <a:pt x="54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7" name="Google Shape;1987;p2"/>
              <p:cNvSpPr/>
              <p:nvPr/>
            </p:nvSpPr>
            <p:spPr>
              <a:xfrm>
                <a:off x="5791475" y="3455025"/>
                <a:ext cx="244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78" h="828" extrusionOk="0">
                    <a:moveTo>
                      <a:pt x="561" y="0"/>
                    </a:moveTo>
                    <a:cubicBezTo>
                      <a:pt x="191" y="0"/>
                      <a:pt x="1" y="441"/>
                      <a:pt x="263" y="703"/>
                    </a:cubicBezTo>
                    <a:cubicBezTo>
                      <a:pt x="349" y="789"/>
                      <a:pt x="454" y="827"/>
                      <a:pt x="556" y="827"/>
                    </a:cubicBezTo>
                    <a:cubicBezTo>
                      <a:pt x="766" y="827"/>
                      <a:pt x="965" y="665"/>
                      <a:pt x="965" y="417"/>
                    </a:cubicBezTo>
                    <a:cubicBezTo>
                      <a:pt x="977" y="191"/>
                      <a:pt x="799" y="0"/>
                      <a:pt x="57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8" name="Google Shape;1988;p2"/>
              <p:cNvSpPr/>
              <p:nvPr/>
            </p:nvSpPr>
            <p:spPr>
              <a:xfrm>
                <a:off x="5760825" y="3485675"/>
                <a:ext cx="241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8" extrusionOk="0">
                    <a:moveTo>
                      <a:pt x="560" y="1"/>
                    </a:moveTo>
                    <a:cubicBezTo>
                      <a:pt x="191" y="1"/>
                      <a:pt x="1" y="441"/>
                      <a:pt x="263" y="703"/>
                    </a:cubicBezTo>
                    <a:cubicBezTo>
                      <a:pt x="344" y="789"/>
                      <a:pt x="448" y="827"/>
                      <a:pt x="551" y="827"/>
                    </a:cubicBezTo>
                    <a:cubicBezTo>
                      <a:pt x="761" y="827"/>
                      <a:pt x="965" y="665"/>
                      <a:pt x="965" y="417"/>
                    </a:cubicBezTo>
                    <a:cubicBezTo>
                      <a:pt x="965" y="191"/>
                      <a:pt x="786" y="13"/>
                      <a:pt x="57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9" name="Google Shape;1989;p2"/>
              <p:cNvSpPr/>
              <p:nvPr/>
            </p:nvSpPr>
            <p:spPr>
              <a:xfrm>
                <a:off x="5790475" y="3516550"/>
                <a:ext cx="27525" cy="20350"/>
              </a:xfrm>
              <a:custGeom>
                <a:avLst/>
                <a:gdLst/>
                <a:ahLst/>
                <a:cxnLst/>
                <a:rect l="l" t="t" r="r" b="b"/>
                <a:pathLst>
                  <a:path w="1101" h="814" extrusionOk="0">
                    <a:moveTo>
                      <a:pt x="545" y="1"/>
                    </a:moveTo>
                    <a:cubicBezTo>
                      <a:pt x="49" y="1"/>
                      <a:pt x="1" y="768"/>
                      <a:pt x="529" y="813"/>
                    </a:cubicBezTo>
                    <a:lnTo>
                      <a:pt x="601" y="813"/>
                    </a:lnTo>
                    <a:cubicBezTo>
                      <a:pt x="1101" y="778"/>
                      <a:pt x="1101" y="40"/>
                      <a:pt x="601" y="4"/>
                    </a:cubicBezTo>
                    <a:cubicBezTo>
                      <a:pt x="581" y="2"/>
                      <a:pt x="563" y="1"/>
                      <a:pt x="54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0" name="Google Shape;1990;p2"/>
              <p:cNvSpPr/>
              <p:nvPr/>
            </p:nvSpPr>
            <p:spPr>
              <a:xfrm>
                <a:off x="5760825" y="3547000"/>
                <a:ext cx="24125" cy="208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32" extrusionOk="0">
                    <a:moveTo>
                      <a:pt x="560" y="0"/>
                    </a:moveTo>
                    <a:lnTo>
                      <a:pt x="560" y="12"/>
                    </a:lnTo>
                    <a:cubicBezTo>
                      <a:pt x="191" y="12"/>
                      <a:pt x="1" y="453"/>
                      <a:pt x="263" y="715"/>
                    </a:cubicBezTo>
                    <a:cubicBezTo>
                      <a:pt x="343" y="795"/>
                      <a:pt x="444" y="831"/>
                      <a:pt x="545" y="831"/>
                    </a:cubicBezTo>
                    <a:cubicBezTo>
                      <a:pt x="757" y="831"/>
                      <a:pt x="965" y="671"/>
                      <a:pt x="965" y="429"/>
                    </a:cubicBezTo>
                    <a:cubicBezTo>
                      <a:pt x="965" y="203"/>
                      <a:pt x="786" y="12"/>
                      <a:pt x="5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1" name="Google Shape;1991;p2"/>
              <p:cNvSpPr/>
              <p:nvPr/>
            </p:nvSpPr>
            <p:spPr>
              <a:xfrm>
                <a:off x="5791475" y="3577950"/>
                <a:ext cx="244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78" h="828" extrusionOk="0">
                    <a:moveTo>
                      <a:pt x="561" y="1"/>
                    </a:moveTo>
                    <a:cubicBezTo>
                      <a:pt x="191" y="1"/>
                      <a:pt x="1" y="441"/>
                      <a:pt x="263" y="703"/>
                    </a:cubicBezTo>
                    <a:cubicBezTo>
                      <a:pt x="349" y="789"/>
                      <a:pt x="454" y="827"/>
                      <a:pt x="556" y="827"/>
                    </a:cubicBezTo>
                    <a:cubicBezTo>
                      <a:pt x="766" y="827"/>
                      <a:pt x="965" y="665"/>
                      <a:pt x="965" y="417"/>
                    </a:cubicBezTo>
                    <a:cubicBezTo>
                      <a:pt x="977" y="191"/>
                      <a:pt x="799" y="1"/>
                      <a:pt x="57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2" name="Google Shape;1992;p2"/>
              <p:cNvSpPr/>
              <p:nvPr/>
            </p:nvSpPr>
            <p:spPr>
              <a:xfrm>
                <a:off x="5760925" y="3608600"/>
                <a:ext cx="240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1" h="828" extrusionOk="0">
                    <a:moveTo>
                      <a:pt x="556" y="1"/>
                    </a:moveTo>
                    <a:lnTo>
                      <a:pt x="556" y="13"/>
                    </a:lnTo>
                    <a:cubicBezTo>
                      <a:pt x="551" y="13"/>
                      <a:pt x="546" y="13"/>
                      <a:pt x="542" y="13"/>
                    </a:cubicBezTo>
                    <a:cubicBezTo>
                      <a:pt x="182" y="13"/>
                      <a:pt x="0" y="445"/>
                      <a:pt x="259" y="703"/>
                    </a:cubicBezTo>
                    <a:cubicBezTo>
                      <a:pt x="340" y="789"/>
                      <a:pt x="444" y="828"/>
                      <a:pt x="547" y="828"/>
                    </a:cubicBezTo>
                    <a:cubicBezTo>
                      <a:pt x="757" y="828"/>
                      <a:pt x="961" y="666"/>
                      <a:pt x="961" y="418"/>
                    </a:cubicBezTo>
                    <a:cubicBezTo>
                      <a:pt x="961" y="203"/>
                      <a:pt x="782" y="13"/>
                      <a:pt x="56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3" name="Google Shape;1993;p2"/>
              <p:cNvSpPr/>
              <p:nvPr/>
            </p:nvSpPr>
            <p:spPr>
              <a:xfrm>
                <a:off x="5791475" y="3639575"/>
                <a:ext cx="24450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78" h="820" extrusionOk="0">
                    <a:moveTo>
                      <a:pt x="561" y="0"/>
                    </a:moveTo>
                    <a:cubicBezTo>
                      <a:pt x="191" y="0"/>
                      <a:pt x="1" y="441"/>
                      <a:pt x="263" y="703"/>
                    </a:cubicBezTo>
                    <a:cubicBezTo>
                      <a:pt x="347" y="783"/>
                      <a:pt x="450" y="819"/>
                      <a:pt x="551" y="819"/>
                    </a:cubicBezTo>
                    <a:cubicBezTo>
                      <a:pt x="763" y="819"/>
                      <a:pt x="965" y="659"/>
                      <a:pt x="965" y="417"/>
                    </a:cubicBezTo>
                    <a:cubicBezTo>
                      <a:pt x="977" y="191"/>
                      <a:pt x="799" y="0"/>
                      <a:pt x="57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4" name="Google Shape;1994;p2"/>
              <p:cNvSpPr/>
              <p:nvPr/>
            </p:nvSpPr>
            <p:spPr>
              <a:xfrm>
                <a:off x="5760825" y="3669925"/>
                <a:ext cx="24425" cy="21000"/>
              </a:xfrm>
              <a:custGeom>
                <a:avLst/>
                <a:gdLst/>
                <a:ahLst/>
                <a:cxnLst/>
                <a:rect l="l" t="t" r="r" b="b"/>
                <a:pathLst>
                  <a:path w="977" h="840" extrusionOk="0">
                    <a:moveTo>
                      <a:pt x="560" y="1"/>
                    </a:moveTo>
                    <a:lnTo>
                      <a:pt x="560" y="12"/>
                    </a:lnTo>
                    <a:cubicBezTo>
                      <a:pt x="191" y="12"/>
                      <a:pt x="1" y="453"/>
                      <a:pt x="263" y="715"/>
                    </a:cubicBezTo>
                    <a:cubicBezTo>
                      <a:pt x="344" y="801"/>
                      <a:pt x="448" y="839"/>
                      <a:pt x="551" y="839"/>
                    </a:cubicBezTo>
                    <a:cubicBezTo>
                      <a:pt x="761" y="839"/>
                      <a:pt x="965" y="677"/>
                      <a:pt x="965" y="429"/>
                    </a:cubicBezTo>
                    <a:cubicBezTo>
                      <a:pt x="977" y="203"/>
                      <a:pt x="798" y="12"/>
                      <a:pt x="57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5" name="Google Shape;1995;p2"/>
              <p:cNvSpPr/>
              <p:nvPr/>
            </p:nvSpPr>
            <p:spPr>
              <a:xfrm>
                <a:off x="5790375" y="3700825"/>
                <a:ext cx="276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825" extrusionOk="0">
                    <a:moveTo>
                      <a:pt x="559" y="1"/>
                    </a:moveTo>
                    <a:cubicBezTo>
                      <a:pt x="53" y="1"/>
                      <a:pt x="1" y="778"/>
                      <a:pt x="533" y="824"/>
                    </a:cubicBezTo>
                    <a:lnTo>
                      <a:pt x="605" y="824"/>
                    </a:lnTo>
                    <a:cubicBezTo>
                      <a:pt x="1105" y="777"/>
                      <a:pt x="1105" y="50"/>
                      <a:pt x="605" y="3"/>
                    </a:cubicBezTo>
                    <a:cubicBezTo>
                      <a:pt x="589" y="1"/>
                      <a:pt x="574" y="1"/>
                      <a:pt x="55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6" name="Google Shape;1996;p2"/>
              <p:cNvSpPr/>
              <p:nvPr/>
            </p:nvSpPr>
            <p:spPr>
              <a:xfrm>
                <a:off x="5760925" y="3731550"/>
                <a:ext cx="24025" cy="20675"/>
              </a:xfrm>
              <a:custGeom>
                <a:avLst/>
                <a:gdLst/>
                <a:ahLst/>
                <a:cxnLst/>
                <a:rect l="l" t="t" r="r" b="b"/>
                <a:pathLst>
                  <a:path w="961" h="827" extrusionOk="0">
                    <a:moveTo>
                      <a:pt x="556" y="0"/>
                    </a:moveTo>
                    <a:lnTo>
                      <a:pt x="556" y="12"/>
                    </a:lnTo>
                    <a:cubicBezTo>
                      <a:pt x="551" y="12"/>
                      <a:pt x="546" y="12"/>
                      <a:pt x="542" y="12"/>
                    </a:cubicBezTo>
                    <a:cubicBezTo>
                      <a:pt x="182" y="12"/>
                      <a:pt x="0" y="444"/>
                      <a:pt x="259" y="703"/>
                    </a:cubicBezTo>
                    <a:cubicBezTo>
                      <a:pt x="340" y="788"/>
                      <a:pt x="444" y="827"/>
                      <a:pt x="547" y="827"/>
                    </a:cubicBezTo>
                    <a:cubicBezTo>
                      <a:pt x="757" y="827"/>
                      <a:pt x="961" y="665"/>
                      <a:pt x="961" y="417"/>
                    </a:cubicBezTo>
                    <a:cubicBezTo>
                      <a:pt x="961" y="191"/>
                      <a:pt x="782" y="0"/>
                      <a:pt x="55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7" name="Google Shape;1997;p2"/>
              <p:cNvSpPr/>
              <p:nvPr/>
            </p:nvSpPr>
            <p:spPr>
              <a:xfrm>
                <a:off x="5791575" y="3762200"/>
                <a:ext cx="243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74" h="828" extrusionOk="0">
                    <a:moveTo>
                      <a:pt x="568" y="0"/>
                    </a:moveTo>
                    <a:lnTo>
                      <a:pt x="557" y="12"/>
                    </a:lnTo>
                    <a:cubicBezTo>
                      <a:pt x="552" y="12"/>
                      <a:pt x="547" y="12"/>
                      <a:pt x="542" y="12"/>
                    </a:cubicBezTo>
                    <a:cubicBezTo>
                      <a:pt x="182" y="12"/>
                      <a:pt x="0" y="444"/>
                      <a:pt x="259" y="703"/>
                    </a:cubicBezTo>
                    <a:cubicBezTo>
                      <a:pt x="345" y="789"/>
                      <a:pt x="451" y="828"/>
                      <a:pt x="554" y="828"/>
                    </a:cubicBezTo>
                    <a:cubicBezTo>
                      <a:pt x="763" y="828"/>
                      <a:pt x="961" y="669"/>
                      <a:pt x="961" y="429"/>
                    </a:cubicBezTo>
                    <a:cubicBezTo>
                      <a:pt x="973" y="191"/>
                      <a:pt x="795" y="12"/>
                      <a:pt x="56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8" name="Google Shape;1998;p2"/>
              <p:cNvSpPr/>
              <p:nvPr/>
            </p:nvSpPr>
            <p:spPr>
              <a:xfrm>
                <a:off x="5761125" y="3792850"/>
                <a:ext cx="24125" cy="2087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35" extrusionOk="0">
                    <a:moveTo>
                      <a:pt x="548" y="1"/>
                    </a:moveTo>
                    <a:lnTo>
                      <a:pt x="548" y="13"/>
                    </a:lnTo>
                    <a:cubicBezTo>
                      <a:pt x="0" y="13"/>
                      <a:pt x="0" y="834"/>
                      <a:pt x="548" y="834"/>
                    </a:cubicBezTo>
                    <a:cubicBezTo>
                      <a:pt x="555" y="835"/>
                      <a:pt x="562" y="835"/>
                      <a:pt x="568" y="835"/>
                    </a:cubicBezTo>
                    <a:cubicBezTo>
                      <a:pt x="785" y="835"/>
                      <a:pt x="953" y="649"/>
                      <a:pt x="965" y="429"/>
                    </a:cubicBezTo>
                    <a:cubicBezTo>
                      <a:pt x="965" y="203"/>
                      <a:pt x="786" y="13"/>
                      <a:pt x="5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9" name="Google Shape;1999;p2"/>
              <p:cNvSpPr/>
              <p:nvPr/>
            </p:nvSpPr>
            <p:spPr>
              <a:xfrm>
                <a:off x="5791575" y="3823825"/>
                <a:ext cx="24350" cy="20675"/>
              </a:xfrm>
              <a:custGeom>
                <a:avLst/>
                <a:gdLst/>
                <a:ahLst/>
                <a:cxnLst/>
                <a:rect l="l" t="t" r="r" b="b"/>
                <a:pathLst>
                  <a:path w="974" h="827" extrusionOk="0">
                    <a:moveTo>
                      <a:pt x="557" y="0"/>
                    </a:moveTo>
                    <a:lnTo>
                      <a:pt x="557" y="12"/>
                    </a:lnTo>
                    <a:cubicBezTo>
                      <a:pt x="552" y="12"/>
                      <a:pt x="547" y="12"/>
                      <a:pt x="542" y="12"/>
                    </a:cubicBezTo>
                    <a:cubicBezTo>
                      <a:pt x="182" y="12"/>
                      <a:pt x="0" y="444"/>
                      <a:pt x="259" y="703"/>
                    </a:cubicBezTo>
                    <a:cubicBezTo>
                      <a:pt x="345" y="788"/>
                      <a:pt x="450" y="827"/>
                      <a:pt x="552" y="827"/>
                    </a:cubicBezTo>
                    <a:cubicBezTo>
                      <a:pt x="762" y="827"/>
                      <a:pt x="961" y="665"/>
                      <a:pt x="961" y="417"/>
                    </a:cubicBezTo>
                    <a:cubicBezTo>
                      <a:pt x="973" y="191"/>
                      <a:pt x="795" y="12"/>
                      <a:pt x="56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0" name="Google Shape;2000;p2"/>
              <p:cNvSpPr/>
              <p:nvPr/>
            </p:nvSpPr>
            <p:spPr>
              <a:xfrm>
                <a:off x="5760925" y="3854475"/>
                <a:ext cx="240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1" h="828" extrusionOk="0">
                    <a:moveTo>
                      <a:pt x="556" y="0"/>
                    </a:moveTo>
                    <a:lnTo>
                      <a:pt x="556" y="12"/>
                    </a:lnTo>
                    <a:cubicBezTo>
                      <a:pt x="551" y="12"/>
                      <a:pt x="546" y="12"/>
                      <a:pt x="542" y="12"/>
                    </a:cubicBezTo>
                    <a:cubicBezTo>
                      <a:pt x="182" y="12"/>
                      <a:pt x="0" y="444"/>
                      <a:pt x="259" y="703"/>
                    </a:cubicBezTo>
                    <a:cubicBezTo>
                      <a:pt x="341" y="789"/>
                      <a:pt x="445" y="828"/>
                      <a:pt x="548" y="828"/>
                    </a:cubicBezTo>
                    <a:cubicBezTo>
                      <a:pt x="758" y="828"/>
                      <a:pt x="961" y="668"/>
                      <a:pt x="961" y="429"/>
                    </a:cubicBezTo>
                    <a:cubicBezTo>
                      <a:pt x="961" y="191"/>
                      <a:pt x="782" y="12"/>
                      <a:pt x="55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1" name="Google Shape;2001;p2"/>
              <p:cNvSpPr/>
              <p:nvPr/>
            </p:nvSpPr>
            <p:spPr>
              <a:xfrm>
                <a:off x="5790375" y="3885375"/>
                <a:ext cx="276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825" extrusionOk="0">
                    <a:moveTo>
                      <a:pt x="559" y="1"/>
                    </a:moveTo>
                    <a:cubicBezTo>
                      <a:pt x="53" y="1"/>
                      <a:pt x="1" y="778"/>
                      <a:pt x="533" y="824"/>
                    </a:cubicBezTo>
                    <a:lnTo>
                      <a:pt x="605" y="824"/>
                    </a:lnTo>
                    <a:cubicBezTo>
                      <a:pt x="1105" y="777"/>
                      <a:pt x="1105" y="50"/>
                      <a:pt x="605" y="3"/>
                    </a:cubicBezTo>
                    <a:cubicBezTo>
                      <a:pt x="589" y="1"/>
                      <a:pt x="574" y="1"/>
                      <a:pt x="55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2" name="Google Shape;2002;p2"/>
              <p:cNvSpPr/>
              <p:nvPr/>
            </p:nvSpPr>
            <p:spPr>
              <a:xfrm>
                <a:off x="5760925" y="3916075"/>
                <a:ext cx="240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1" h="828" extrusionOk="0">
                    <a:moveTo>
                      <a:pt x="556" y="1"/>
                    </a:moveTo>
                    <a:lnTo>
                      <a:pt x="556" y="13"/>
                    </a:lnTo>
                    <a:cubicBezTo>
                      <a:pt x="551" y="13"/>
                      <a:pt x="546" y="13"/>
                      <a:pt x="542" y="13"/>
                    </a:cubicBezTo>
                    <a:cubicBezTo>
                      <a:pt x="182" y="13"/>
                      <a:pt x="0" y="445"/>
                      <a:pt x="259" y="703"/>
                    </a:cubicBezTo>
                    <a:cubicBezTo>
                      <a:pt x="340" y="789"/>
                      <a:pt x="444" y="828"/>
                      <a:pt x="547" y="828"/>
                    </a:cubicBezTo>
                    <a:cubicBezTo>
                      <a:pt x="757" y="828"/>
                      <a:pt x="961" y="666"/>
                      <a:pt x="961" y="418"/>
                    </a:cubicBezTo>
                    <a:cubicBezTo>
                      <a:pt x="961" y="191"/>
                      <a:pt x="782" y="1"/>
                      <a:pt x="55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3" name="Google Shape;2003;p2"/>
              <p:cNvSpPr/>
              <p:nvPr/>
            </p:nvSpPr>
            <p:spPr>
              <a:xfrm>
                <a:off x="5791575" y="3946450"/>
                <a:ext cx="24350" cy="21000"/>
              </a:xfrm>
              <a:custGeom>
                <a:avLst/>
                <a:gdLst/>
                <a:ahLst/>
                <a:cxnLst/>
                <a:rect l="l" t="t" r="r" b="b"/>
                <a:pathLst>
                  <a:path w="974" h="840" extrusionOk="0">
                    <a:moveTo>
                      <a:pt x="557" y="0"/>
                    </a:moveTo>
                    <a:lnTo>
                      <a:pt x="557" y="24"/>
                    </a:lnTo>
                    <a:cubicBezTo>
                      <a:pt x="552" y="24"/>
                      <a:pt x="547" y="24"/>
                      <a:pt x="542" y="24"/>
                    </a:cubicBezTo>
                    <a:cubicBezTo>
                      <a:pt x="182" y="24"/>
                      <a:pt x="0" y="456"/>
                      <a:pt x="259" y="715"/>
                    </a:cubicBezTo>
                    <a:cubicBezTo>
                      <a:pt x="345" y="801"/>
                      <a:pt x="451" y="840"/>
                      <a:pt x="554" y="840"/>
                    </a:cubicBezTo>
                    <a:cubicBezTo>
                      <a:pt x="763" y="840"/>
                      <a:pt x="961" y="680"/>
                      <a:pt x="961" y="441"/>
                    </a:cubicBezTo>
                    <a:cubicBezTo>
                      <a:pt x="973" y="215"/>
                      <a:pt x="807" y="12"/>
                      <a:pt x="58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4" name="Google Shape;2004;p2"/>
              <p:cNvSpPr/>
              <p:nvPr/>
            </p:nvSpPr>
            <p:spPr>
              <a:xfrm>
                <a:off x="5760825" y="3977700"/>
                <a:ext cx="241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8" extrusionOk="0">
                    <a:moveTo>
                      <a:pt x="560" y="1"/>
                    </a:moveTo>
                    <a:cubicBezTo>
                      <a:pt x="191" y="1"/>
                      <a:pt x="1" y="441"/>
                      <a:pt x="263" y="703"/>
                    </a:cubicBezTo>
                    <a:cubicBezTo>
                      <a:pt x="344" y="789"/>
                      <a:pt x="448" y="827"/>
                      <a:pt x="551" y="827"/>
                    </a:cubicBezTo>
                    <a:cubicBezTo>
                      <a:pt x="761" y="827"/>
                      <a:pt x="965" y="665"/>
                      <a:pt x="965" y="417"/>
                    </a:cubicBezTo>
                    <a:cubicBezTo>
                      <a:pt x="965" y="191"/>
                      <a:pt x="798" y="1"/>
                      <a:pt x="57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5" name="Google Shape;2005;p2"/>
              <p:cNvSpPr/>
              <p:nvPr/>
            </p:nvSpPr>
            <p:spPr>
              <a:xfrm>
                <a:off x="5789750" y="4008225"/>
                <a:ext cx="279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1118" h="828" extrusionOk="0">
                    <a:moveTo>
                      <a:pt x="555" y="0"/>
                    </a:moveTo>
                    <a:cubicBezTo>
                      <a:pt x="52" y="0"/>
                      <a:pt x="1" y="805"/>
                      <a:pt x="558" y="827"/>
                    </a:cubicBezTo>
                    <a:lnTo>
                      <a:pt x="630" y="827"/>
                    </a:lnTo>
                    <a:cubicBezTo>
                      <a:pt x="1118" y="780"/>
                      <a:pt x="1118" y="65"/>
                      <a:pt x="630" y="6"/>
                    </a:cubicBezTo>
                    <a:cubicBezTo>
                      <a:pt x="604" y="2"/>
                      <a:pt x="579" y="0"/>
                      <a:pt x="55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6" name="Google Shape;2006;p2"/>
              <p:cNvSpPr/>
              <p:nvPr/>
            </p:nvSpPr>
            <p:spPr>
              <a:xfrm>
                <a:off x="5760825" y="4038725"/>
                <a:ext cx="24125" cy="210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40" extrusionOk="0">
                    <a:moveTo>
                      <a:pt x="560" y="0"/>
                    </a:moveTo>
                    <a:lnTo>
                      <a:pt x="560" y="12"/>
                    </a:lnTo>
                    <a:cubicBezTo>
                      <a:pt x="191" y="12"/>
                      <a:pt x="1" y="453"/>
                      <a:pt x="263" y="715"/>
                    </a:cubicBezTo>
                    <a:cubicBezTo>
                      <a:pt x="344" y="801"/>
                      <a:pt x="448" y="839"/>
                      <a:pt x="551" y="839"/>
                    </a:cubicBezTo>
                    <a:cubicBezTo>
                      <a:pt x="761" y="839"/>
                      <a:pt x="965" y="677"/>
                      <a:pt x="965" y="429"/>
                    </a:cubicBezTo>
                    <a:cubicBezTo>
                      <a:pt x="965" y="203"/>
                      <a:pt x="786" y="12"/>
                      <a:pt x="5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7" name="Google Shape;2007;p2"/>
              <p:cNvSpPr/>
              <p:nvPr/>
            </p:nvSpPr>
            <p:spPr>
              <a:xfrm>
                <a:off x="5791575" y="4069675"/>
                <a:ext cx="243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74" h="828" extrusionOk="0">
                    <a:moveTo>
                      <a:pt x="568" y="1"/>
                    </a:moveTo>
                    <a:lnTo>
                      <a:pt x="557" y="13"/>
                    </a:lnTo>
                    <a:cubicBezTo>
                      <a:pt x="552" y="12"/>
                      <a:pt x="547" y="12"/>
                      <a:pt x="542" y="12"/>
                    </a:cubicBezTo>
                    <a:cubicBezTo>
                      <a:pt x="182" y="12"/>
                      <a:pt x="0" y="445"/>
                      <a:pt x="259" y="703"/>
                    </a:cubicBezTo>
                    <a:cubicBezTo>
                      <a:pt x="341" y="789"/>
                      <a:pt x="446" y="828"/>
                      <a:pt x="549" y="828"/>
                    </a:cubicBezTo>
                    <a:cubicBezTo>
                      <a:pt x="758" y="828"/>
                      <a:pt x="961" y="669"/>
                      <a:pt x="961" y="429"/>
                    </a:cubicBezTo>
                    <a:cubicBezTo>
                      <a:pt x="973" y="191"/>
                      <a:pt x="795" y="13"/>
                      <a:pt x="56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8" name="Google Shape;2008;p2"/>
              <p:cNvSpPr/>
              <p:nvPr/>
            </p:nvSpPr>
            <p:spPr>
              <a:xfrm>
                <a:off x="5760825" y="4100325"/>
                <a:ext cx="24125" cy="210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40" extrusionOk="0">
                    <a:moveTo>
                      <a:pt x="560" y="1"/>
                    </a:moveTo>
                    <a:lnTo>
                      <a:pt x="560" y="13"/>
                    </a:lnTo>
                    <a:cubicBezTo>
                      <a:pt x="191" y="13"/>
                      <a:pt x="1" y="453"/>
                      <a:pt x="263" y="715"/>
                    </a:cubicBezTo>
                    <a:cubicBezTo>
                      <a:pt x="344" y="801"/>
                      <a:pt x="448" y="840"/>
                      <a:pt x="551" y="840"/>
                    </a:cubicBezTo>
                    <a:cubicBezTo>
                      <a:pt x="761" y="840"/>
                      <a:pt x="965" y="678"/>
                      <a:pt x="965" y="430"/>
                    </a:cubicBezTo>
                    <a:lnTo>
                      <a:pt x="965" y="418"/>
                    </a:lnTo>
                    <a:cubicBezTo>
                      <a:pt x="965" y="203"/>
                      <a:pt x="786" y="13"/>
                      <a:pt x="57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9" name="Google Shape;2009;p2"/>
              <p:cNvSpPr/>
              <p:nvPr/>
            </p:nvSpPr>
            <p:spPr>
              <a:xfrm>
                <a:off x="5791475" y="4131300"/>
                <a:ext cx="244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78" h="828" extrusionOk="0">
                    <a:moveTo>
                      <a:pt x="561" y="0"/>
                    </a:moveTo>
                    <a:cubicBezTo>
                      <a:pt x="191" y="0"/>
                      <a:pt x="1" y="441"/>
                      <a:pt x="263" y="703"/>
                    </a:cubicBezTo>
                    <a:cubicBezTo>
                      <a:pt x="345" y="789"/>
                      <a:pt x="449" y="827"/>
                      <a:pt x="551" y="827"/>
                    </a:cubicBezTo>
                    <a:cubicBezTo>
                      <a:pt x="761" y="827"/>
                      <a:pt x="965" y="665"/>
                      <a:pt x="965" y="417"/>
                    </a:cubicBezTo>
                    <a:cubicBezTo>
                      <a:pt x="977" y="191"/>
                      <a:pt x="799" y="12"/>
                      <a:pt x="57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0" name="Google Shape;2010;p2"/>
              <p:cNvSpPr/>
              <p:nvPr/>
            </p:nvSpPr>
            <p:spPr>
              <a:xfrm>
                <a:off x="5761125" y="4161950"/>
                <a:ext cx="24125" cy="2085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34" extrusionOk="0">
                    <a:moveTo>
                      <a:pt x="560" y="1"/>
                    </a:moveTo>
                    <a:lnTo>
                      <a:pt x="548" y="12"/>
                    </a:lnTo>
                    <a:cubicBezTo>
                      <a:pt x="0" y="12"/>
                      <a:pt x="0" y="834"/>
                      <a:pt x="548" y="834"/>
                    </a:cubicBezTo>
                    <a:cubicBezTo>
                      <a:pt x="774" y="834"/>
                      <a:pt x="953" y="655"/>
                      <a:pt x="965" y="429"/>
                    </a:cubicBezTo>
                    <a:cubicBezTo>
                      <a:pt x="965" y="191"/>
                      <a:pt x="786" y="12"/>
                      <a:pt x="5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1" name="Google Shape;2011;p2"/>
              <p:cNvSpPr/>
              <p:nvPr/>
            </p:nvSpPr>
            <p:spPr>
              <a:xfrm>
                <a:off x="5790400" y="4192850"/>
                <a:ext cx="27600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1104" h="825" extrusionOk="0">
                    <a:moveTo>
                      <a:pt x="558" y="1"/>
                    </a:moveTo>
                    <a:cubicBezTo>
                      <a:pt x="52" y="1"/>
                      <a:pt x="0" y="766"/>
                      <a:pt x="532" y="824"/>
                    </a:cubicBezTo>
                    <a:lnTo>
                      <a:pt x="604" y="824"/>
                    </a:lnTo>
                    <a:cubicBezTo>
                      <a:pt x="1104" y="777"/>
                      <a:pt x="1104" y="39"/>
                      <a:pt x="604" y="3"/>
                    </a:cubicBezTo>
                    <a:cubicBezTo>
                      <a:pt x="588" y="1"/>
                      <a:pt x="573" y="1"/>
                      <a:pt x="5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2" name="Google Shape;2012;p2"/>
              <p:cNvSpPr/>
              <p:nvPr/>
            </p:nvSpPr>
            <p:spPr>
              <a:xfrm>
                <a:off x="5760825" y="4223575"/>
                <a:ext cx="24125" cy="2067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7" extrusionOk="0">
                    <a:moveTo>
                      <a:pt x="560" y="0"/>
                    </a:moveTo>
                    <a:cubicBezTo>
                      <a:pt x="191" y="0"/>
                      <a:pt x="1" y="441"/>
                      <a:pt x="263" y="703"/>
                    </a:cubicBezTo>
                    <a:cubicBezTo>
                      <a:pt x="344" y="788"/>
                      <a:pt x="448" y="827"/>
                      <a:pt x="551" y="827"/>
                    </a:cubicBezTo>
                    <a:cubicBezTo>
                      <a:pt x="761" y="827"/>
                      <a:pt x="965" y="665"/>
                      <a:pt x="965" y="417"/>
                    </a:cubicBezTo>
                    <a:cubicBezTo>
                      <a:pt x="965" y="191"/>
                      <a:pt x="786" y="0"/>
                      <a:pt x="5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3" name="Google Shape;2013;p2"/>
              <p:cNvSpPr/>
              <p:nvPr/>
            </p:nvSpPr>
            <p:spPr>
              <a:xfrm>
                <a:off x="5791575" y="4254525"/>
                <a:ext cx="24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16" extrusionOk="0">
                    <a:moveTo>
                      <a:pt x="542" y="0"/>
                    </a:moveTo>
                    <a:cubicBezTo>
                      <a:pt x="182" y="0"/>
                      <a:pt x="0" y="432"/>
                      <a:pt x="259" y="691"/>
                    </a:cubicBezTo>
                    <a:cubicBezTo>
                      <a:pt x="341" y="777"/>
                      <a:pt x="446" y="816"/>
                      <a:pt x="549" y="816"/>
                    </a:cubicBezTo>
                    <a:cubicBezTo>
                      <a:pt x="758" y="816"/>
                      <a:pt x="961" y="657"/>
                      <a:pt x="961" y="417"/>
                    </a:cubicBezTo>
                    <a:cubicBezTo>
                      <a:pt x="961" y="191"/>
                      <a:pt x="783" y="12"/>
                      <a:pt x="557" y="12"/>
                    </a:cubicBezTo>
                    <a:lnTo>
                      <a:pt x="557" y="0"/>
                    </a:lnTo>
                    <a:cubicBezTo>
                      <a:pt x="552" y="0"/>
                      <a:pt x="547" y="0"/>
                      <a:pt x="54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4" name="Google Shape;2014;p2"/>
              <p:cNvSpPr/>
              <p:nvPr/>
            </p:nvSpPr>
            <p:spPr>
              <a:xfrm>
                <a:off x="5760825" y="4285175"/>
                <a:ext cx="24125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0" extrusionOk="0">
                    <a:moveTo>
                      <a:pt x="560" y="1"/>
                    </a:moveTo>
                    <a:cubicBezTo>
                      <a:pt x="191" y="1"/>
                      <a:pt x="1" y="441"/>
                      <a:pt x="263" y="703"/>
                    </a:cubicBezTo>
                    <a:cubicBezTo>
                      <a:pt x="343" y="784"/>
                      <a:pt x="444" y="820"/>
                      <a:pt x="545" y="820"/>
                    </a:cubicBezTo>
                    <a:cubicBezTo>
                      <a:pt x="757" y="820"/>
                      <a:pt x="965" y="660"/>
                      <a:pt x="965" y="417"/>
                    </a:cubicBezTo>
                    <a:cubicBezTo>
                      <a:pt x="965" y="191"/>
                      <a:pt x="786" y="1"/>
                      <a:pt x="57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5" name="Google Shape;2015;p2"/>
              <p:cNvSpPr/>
              <p:nvPr/>
            </p:nvSpPr>
            <p:spPr>
              <a:xfrm>
                <a:off x="5791475" y="4315550"/>
                <a:ext cx="24450" cy="20975"/>
              </a:xfrm>
              <a:custGeom>
                <a:avLst/>
                <a:gdLst/>
                <a:ahLst/>
                <a:cxnLst/>
                <a:rect l="l" t="t" r="r" b="b"/>
                <a:pathLst>
                  <a:path w="978" h="839" extrusionOk="0">
                    <a:moveTo>
                      <a:pt x="572" y="0"/>
                    </a:moveTo>
                    <a:lnTo>
                      <a:pt x="561" y="12"/>
                    </a:lnTo>
                    <a:cubicBezTo>
                      <a:pt x="191" y="12"/>
                      <a:pt x="1" y="453"/>
                      <a:pt x="263" y="715"/>
                    </a:cubicBezTo>
                    <a:cubicBezTo>
                      <a:pt x="349" y="800"/>
                      <a:pt x="454" y="839"/>
                      <a:pt x="556" y="839"/>
                    </a:cubicBezTo>
                    <a:cubicBezTo>
                      <a:pt x="766" y="839"/>
                      <a:pt x="965" y="677"/>
                      <a:pt x="965" y="429"/>
                    </a:cubicBezTo>
                    <a:cubicBezTo>
                      <a:pt x="977" y="203"/>
                      <a:pt x="799" y="12"/>
                      <a:pt x="57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6" name="Google Shape;2016;p2"/>
              <p:cNvSpPr/>
              <p:nvPr/>
            </p:nvSpPr>
            <p:spPr>
              <a:xfrm>
                <a:off x="5760825" y="4346500"/>
                <a:ext cx="241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8" extrusionOk="0">
                    <a:moveTo>
                      <a:pt x="560" y="0"/>
                    </a:moveTo>
                    <a:cubicBezTo>
                      <a:pt x="191" y="0"/>
                      <a:pt x="1" y="441"/>
                      <a:pt x="263" y="703"/>
                    </a:cubicBezTo>
                    <a:cubicBezTo>
                      <a:pt x="344" y="789"/>
                      <a:pt x="448" y="827"/>
                      <a:pt x="551" y="827"/>
                    </a:cubicBezTo>
                    <a:cubicBezTo>
                      <a:pt x="761" y="827"/>
                      <a:pt x="965" y="665"/>
                      <a:pt x="965" y="417"/>
                    </a:cubicBezTo>
                    <a:cubicBezTo>
                      <a:pt x="965" y="191"/>
                      <a:pt x="786" y="0"/>
                      <a:pt x="5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7" name="Google Shape;2017;p2"/>
              <p:cNvSpPr/>
              <p:nvPr/>
            </p:nvSpPr>
            <p:spPr>
              <a:xfrm>
                <a:off x="5798925" y="4377150"/>
                <a:ext cx="16400" cy="8375"/>
              </a:xfrm>
              <a:custGeom>
                <a:avLst/>
                <a:gdLst/>
                <a:ahLst/>
                <a:cxnLst/>
                <a:rect l="l" t="t" r="r" b="b"/>
                <a:pathLst>
                  <a:path w="656" h="335" extrusionOk="0">
                    <a:moveTo>
                      <a:pt x="263" y="1"/>
                    </a:moveTo>
                    <a:lnTo>
                      <a:pt x="263" y="13"/>
                    </a:lnTo>
                    <a:cubicBezTo>
                      <a:pt x="167" y="13"/>
                      <a:pt x="72" y="48"/>
                      <a:pt x="1" y="108"/>
                    </a:cubicBezTo>
                    <a:lnTo>
                      <a:pt x="655" y="334"/>
                    </a:lnTo>
                    <a:cubicBezTo>
                      <a:pt x="620" y="144"/>
                      <a:pt x="453" y="1"/>
                      <a:pt x="26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8" name="Google Shape;2018;p2"/>
              <p:cNvSpPr/>
              <p:nvPr/>
            </p:nvSpPr>
            <p:spPr>
              <a:xfrm>
                <a:off x="5729875" y="3393400"/>
                <a:ext cx="24125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16" extrusionOk="0">
                    <a:moveTo>
                      <a:pt x="560" y="1"/>
                    </a:moveTo>
                    <a:cubicBezTo>
                      <a:pt x="191" y="1"/>
                      <a:pt x="0" y="441"/>
                      <a:pt x="262" y="691"/>
                    </a:cubicBezTo>
                    <a:cubicBezTo>
                      <a:pt x="348" y="777"/>
                      <a:pt x="453" y="816"/>
                      <a:pt x="556" y="816"/>
                    </a:cubicBezTo>
                    <a:cubicBezTo>
                      <a:pt x="766" y="816"/>
                      <a:pt x="965" y="654"/>
                      <a:pt x="965" y="405"/>
                    </a:cubicBezTo>
                    <a:cubicBezTo>
                      <a:pt x="965" y="179"/>
                      <a:pt x="786" y="1"/>
                      <a:pt x="5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9" name="Google Shape;2019;p2"/>
              <p:cNvSpPr/>
              <p:nvPr/>
            </p:nvSpPr>
            <p:spPr>
              <a:xfrm>
                <a:off x="5699500" y="3424350"/>
                <a:ext cx="24150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0" extrusionOk="0">
                    <a:moveTo>
                      <a:pt x="549" y="1"/>
                    </a:moveTo>
                    <a:cubicBezTo>
                      <a:pt x="179" y="1"/>
                      <a:pt x="1" y="441"/>
                      <a:pt x="263" y="703"/>
                    </a:cubicBezTo>
                    <a:cubicBezTo>
                      <a:pt x="343" y="783"/>
                      <a:pt x="444" y="820"/>
                      <a:pt x="544" y="820"/>
                    </a:cubicBezTo>
                    <a:cubicBezTo>
                      <a:pt x="756" y="820"/>
                      <a:pt x="965" y="657"/>
                      <a:pt x="965" y="406"/>
                    </a:cubicBezTo>
                    <a:cubicBezTo>
                      <a:pt x="965" y="180"/>
                      <a:pt x="775" y="1"/>
                      <a:pt x="54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0" name="Google Shape;2020;p2"/>
              <p:cNvSpPr/>
              <p:nvPr/>
            </p:nvSpPr>
            <p:spPr>
              <a:xfrm>
                <a:off x="5765000" y="3369300"/>
                <a:ext cx="19950" cy="14000"/>
              </a:xfrm>
              <a:custGeom>
                <a:avLst/>
                <a:gdLst/>
                <a:ahLst/>
                <a:cxnLst/>
                <a:rect l="l" t="t" r="r" b="b"/>
                <a:pathLst>
                  <a:path w="798" h="560" extrusionOk="0">
                    <a:moveTo>
                      <a:pt x="774" y="0"/>
                    </a:moveTo>
                    <a:lnTo>
                      <a:pt x="0" y="238"/>
                    </a:lnTo>
                    <a:cubicBezTo>
                      <a:pt x="48" y="417"/>
                      <a:pt x="203" y="536"/>
                      <a:pt x="393" y="536"/>
                    </a:cubicBezTo>
                    <a:lnTo>
                      <a:pt x="393" y="560"/>
                    </a:lnTo>
                    <a:cubicBezTo>
                      <a:pt x="619" y="560"/>
                      <a:pt x="798" y="369"/>
                      <a:pt x="798" y="155"/>
                    </a:cubicBezTo>
                    <a:cubicBezTo>
                      <a:pt x="798" y="96"/>
                      <a:pt x="786" y="48"/>
                      <a:pt x="7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1" name="Google Shape;2021;p2"/>
              <p:cNvSpPr/>
              <p:nvPr/>
            </p:nvSpPr>
            <p:spPr>
              <a:xfrm>
                <a:off x="5730775" y="3455025"/>
                <a:ext cx="2830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22" extrusionOk="0">
                    <a:moveTo>
                      <a:pt x="524" y="0"/>
                    </a:moveTo>
                    <a:cubicBezTo>
                      <a:pt x="0" y="48"/>
                      <a:pt x="48" y="822"/>
                      <a:pt x="560" y="822"/>
                    </a:cubicBezTo>
                    <a:cubicBezTo>
                      <a:pt x="1084" y="822"/>
                      <a:pt x="1131" y="48"/>
                      <a:pt x="60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2" name="Google Shape;2022;p2"/>
              <p:cNvSpPr/>
              <p:nvPr/>
            </p:nvSpPr>
            <p:spPr>
              <a:xfrm>
                <a:off x="5700100" y="3485675"/>
                <a:ext cx="28000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823" extrusionOk="0">
                    <a:moveTo>
                      <a:pt x="525" y="1"/>
                    </a:moveTo>
                    <a:cubicBezTo>
                      <a:pt x="1" y="48"/>
                      <a:pt x="36" y="822"/>
                      <a:pt x="560" y="822"/>
                    </a:cubicBezTo>
                    <a:cubicBezTo>
                      <a:pt x="1084" y="822"/>
                      <a:pt x="1120" y="48"/>
                      <a:pt x="59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3" name="Google Shape;2023;p2"/>
              <p:cNvSpPr/>
              <p:nvPr/>
            </p:nvSpPr>
            <p:spPr>
              <a:xfrm>
                <a:off x="5737000" y="3515150"/>
                <a:ext cx="21950" cy="15075"/>
              </a:xfrm>
              <a:custGeom>
                <a:avLst/>
                <a:gdLst/>
                <a:ahLst/>
                <a:cxnLst/>
                <a:rect l="l" t="t" r="r" b="b"/>
                <a:pathLst>
                  <a:path w="878" h="603" extrusionOk="0">
                    <a:moveTo>
                      <a:pt x="460" y="1"/>
                    </a:moveTo>
                    <a:cubicBezTo>
                      <a:pt x="410" y="1"/>
                      <a:pt x="355" y="15"/>
                      <a:pt x="299" y="48"/>
                    </a:cubicBezTo>
                    <a:lnTo>
                      <a:pt x="275" y="48"/>
                    </a:lnTo>
                    <a:lnTo>
                      <a:pt x="275" y="60"/>
                    </a:lnTo>
                    <a:cubicBezTo>
                      <a:pt x="0" y="246"/>
                      <a:pt x="186" y="602"/>
                      <a:pt x="440" y="602"/>
                    </a:cubicBezTo>
                    <a:cubicBezTo>
                      <a:pt x="494" y="602"/>
                      <a:pt x="552" y="586"/>
                      <a:pt x="608" y="548"/>
                    </a:cubicBezTo>
                    <a:cubicBezTo>
                      <a:pt x="877" y="379"/>
                      <a:pt x="721" y="1"/>
                      <a:pt x="4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4" name="Google Shape;2024;p2"/>
              <p:cNvSpPr/>
              <p:nvPr/>
            </p:nvSpPr>
            <p:spPr>
              <a:xfrm>
                <a:off x="5706275" y="3545825"/>
                <a:ext cx="21775" cy="15225"/>
              </a:xfrm>
              <a:custGeom>
                <a:avLst/>
                <a:gdLst/>
                <a:ahLst/>
                <a:cxnLst/>
                <a:rect l="l" t="t" r="r" b="b"/>
                <a:pathLst>
                  <a:path w="871" h="609" extrusionOk="0">
                    <a:moveTo>
                      <a:pt x="451" y="0"/>
                    </a:moveTo>
                    <a:cubicBezTo>
                      <a:pt x="400" y="0"/>
                      <a:pt x="346" y="14"/>
                      <a:pt x="289" y="47"/>
                    </a:cubicBezTo>
                    <a:lnTo>
                      <a:pt x="278" y="47"/>
                    </a:lnTo>
                    <a:lnTo>
                      <a:pt x="278" y="59"/>
                    </a:lnTo>
                    <a:cubicBezTo>
                      <a:pt x="0" y="247"/>
                      <a:pt x="192" y="608"/>
                      <a:pt x="450" y="608"/>
                    </a:cubicBezTo>
                    <a:cubicBezTo>
                      <a:pt x="502" y="608"/>
                      <a:pt x="557" y="593"/>
                      <a:pt x="611" y="559"/>
                    </a:cubicBezTo>
                    <a:cubicBezTo>
                      <a:pt x="870" y="380"/>
                      <a:pt x="712" y="0"/>
                      <a:pt x="45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5" name="Google Shape;2025;p2"/>
              <p:cNvSpPr/>
              <p:nvPr/>
            </p:nvSpPr>
            <p:spPr>
              <a:xfrm>
                <a:off x="5736925" y="3576500"/>
                <a:ext cx="22050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882" h="608" extrusionOk="0">
                    <a:moveTo>
                      <a:pt x="461" y="0"/>
                    </a:moveTo>
                    <a:cubicBezTo>
                      <a:pt x="411" y="0"/>
                      <a:pt x="357" y="14"/>
                      <a:pt x="302" y="47"/>
                    </a:cubicBezTo>
                    <a:lnTo>
                      <a:pt x="278" y="47"/>
                    </a:lnTo>
                    <a:lnTo>
                      <a:pt x="278" y="59"/>
                    </a:lnTo>
                    <a:cubicBezTo>
                      <a:pt x="1" y="247"/>
                      <a:pt x="193" y="608"/>
                      <a:pt x="450" y="608"/>
                    </a:cubicBezTo>
                    <a:cubicBezTo>
                      <a:pt x="502" y="608"/>
                      <a:pt x="557" y="593"/>
                      <a:pt x="611" y="559"/>
                    </a:cubicBezTo>
                    <a:cubicBezTo>
                      <a:pt x="881" y="389"/>
                      <a:pt x="723" y="0"/>
                      <a:pt x="46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6" name="Google Shape;2026;p2"/>
              <p:cNvSpPr/>
              <p:nvPr/>
            </p:nvSpPr>
            <p:spPr>
              <a:xfrm>
                <a:off x="5700100" y="3608675"/>
                <a:ext cx="28000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820" extrusionOk="0">
                    <a:moveTo>
                      <a:pt x="560" y="1"/>
                    </a:moveTo>
                    <a:cubicBezTo>
                      <a:pt x="548" y="1"/>
                      <a:pt x="536" y="4"/>
                      <a:pt x="525" y="10"/>
                    </a:cubicBezTo>
                    <a:cubicBezTo>
                      <a:pt x="1" y="57"/>
                      <a:pt x="36" y="819"/>
                      <a:pt x="560" y="819"/>
                    </a:cubicBezTo>
                    <a:cubicBezTo>
                      <a:pt x="1084" y="819"/>
                      <a:pt x="1120" y="57"/>
                      <a:pt x="596" y="10"/>
                    </a:cubicBezTo>
                    <a:cubicBezTo>
                      <a:pt x="584" y="4"/>
                      <a:pt x="572" y="1"/>
                      <a:pt x="5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7" name="Google Shape;2027;p2"/>
              <p:cNvSpPr/>
              <p:nvPr/>
            </p:nvSpPr>
            <p:spPr>
              <a:xfrm>
                <a:off x="5730775" y="3639575"/>
                <a:ext cx="2830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22" extrusionOk="0">
                    <a:moveTo>
                      <a:pt x="524" y="0"/>
                    </a:moveTo>
                    <a:cubicBezTo>
                      <a:pt x="0" y="48"/>
                      <a:pt x="48" y="822"/>
                      <a:pt x="560" y="822"/>
                    </a:cubicBezTo>
                    <a:cubicBezTo>
                      <a:pt x="1084" y="822"/>
                      <a:pt x="1131" y="48"/>
                      <a:pt x="60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8" name="Google Shape;2028;p2"/>
              <p:cNvSpPr/>
              <p:nvPr/>
            </p:nvSpPr>
            <p:spPr>
              <a:xfrm>
                <a:off x="5705900" y="3669000"/>
                <a:ext cx="21925" cy="15100"/>
              </a:xfrm>
              <a:custGeom>
                <a:avLst/>
                <a:gdLst/>
                <a:ahLst/>
                <a:cxnLst/>
                <a:rect l="l" t="t" r="r" b="b"/>
                <a:pathLst>
                  <a:path w="877" h="604" extrusionOk="0">
                    <a:moveTo>
                      <a:pt x="450" y="1"/>
                    </a:moveTo>
                    <a:cubicBezTo>
                      <a:pt x="404" y="1"/>
                      <a:pt x="355" y="12"/>
                      <a:pt x="304" y="38"/>
                    </a:cubicBezTo>
                    <a:lnTo>
                      <a:pt x="293" y="38"/>
                    </a:lnTo>
                    <a:lnTo>
                      <a:pt x="293" y="49"/>
                    </a:lnTo>
                    <a:cubicBezTo>
                      <a:pt x="1" y="220"/>
                      <a:pt x="177" y="604"/>
                      <a:pt x="439" y="604"/>
                    </a:cubicBezTo>
                    <a:cubicBezTo>
                      <a:pt x="487" y="604"/>
                      <a:pt x="539" y="591"/>
                      <a:pt x="590" y="561"/>
                    </a:cubicBezTo>
                    <a:cubicBezTo>
                      <a:pt x="876" y="408"/>
                      <a:pt x="724" y="1"/>
                      <a:pt x="45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9" name="Google Shape;2029;p2"/>
              <p:cNvSpPr/>
              <p:nvPr/>
            </p:nvSpPr>
            <p:spPr>
              <a:xfrm>
                <a:off x="5729875" y="3700575"/>
                <a:ext cx="241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8" extrusionOk="0">
                    <a:moveTo>
                      <a:pt x="560" y="1"/>
                    </a:moveTo>
                    <a:cubicBezTo>
                      <a:pt x="191" y="1"/>
                      <a:pt x="0" y="453"/>
                      <a:pt x="262" y="703"/>
                    </a:cubicBezTo>
                    <a:cubicBezTo>
                      <a:pt x="348" y="789"/>
                      <a:pt x="453" y="828"/>
                      <a:pt x="556" y="828"/>
                    </a:cubicBezTo>
                    <a:cubicBezTo>
                      <a:pt x="766" y="828"/>
                      <a:pt x="965" y="666"/>
                      <a:pt x="965" y="418"/>
                    </a:cubicBezTo>
                    <a:cubicBezTo>
                      <a:pt x="965" y="191"/>
                      <a:pt x="786" y="1"/>
                      <a:pt x="5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0" name="Google Shape;2030;p2"/>
              <p:cNvSpPr/>
              <p:nvPr/>
            </p:nvSpPr>
            <p:spPr>
              <a:xfrm>
                <a:off x="5699200" y="3731550"/>
                <a:ext cx="24150" cy="2047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19" extrusionOk="0">
                    <a:moveTo>
                      <a:pt x="549" y="0"/>
                    </a:moveTo>
                    <a:cubicBezTo>
                      <a:pt x="191" y="0"/>
                      <a:pt x="1" y="441"/>
                      <a:pt x="263" y="703"/>
                    </a:cubicBezTo>
                    <a:cubicBezTo>
                      <a:pt x="347" y="783"/>
                      <a:pt x="449" y="819"/>
                      <a:pt x="549" y="819"/>
                    </a:cubicBezTo>
                    <a:cubicBezTo>
                      <a:pt x="762" y="819"/>
                      <a:pt x="965" y="656"/>
                      <a:pt x="965" y="405"/>
                    </a:cubicBezTo>
                    <a:cubicBezTo>
                      <a:pt x="965" y="179"/>
                      <a:pt x="775" y="0"/>
                      <a:pt x="5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1" name="Google Shape;2031;p2"/>
              <p:cNvSpPr/>
              <p:nvPr/>
            </p:nvSpPr>
            <p:spPr>
              <a:xfrm>
                <a:off x="5729875" y="3762200"/>
                <a:ext cx="241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5" extrusionOk="0">
                    <a:moveTo>
                      <a:pt x="560" y="0"/>
                    </a:moveTo>
                    <a:cubicBezTo>
                      <a:pt x="191" y="0"/>
                      <a:pt x="0" y="441"/>
                      <a:pt x="262" y="703"/>
                    </a:cubicBezTo>
                    <a:cubicBezTo>
                      <a:pt x="346" y="787"/>
                      <a:pt x="449" y="824"/>
                      <a:pt x="549" y="824"/>
                    </a:cubicBezTo>
                    <a:cubicBezTo>
                      <a:pt x="761" y="824"/>
                      <a:pt x="965" y="656"/>
                      <a:pt x="965" y="405"/>
                    </a:cubicBezTo>
                    <a:cubicBezTo>
                      <a:pt x="965" y="179"/>
                      <a:pt x="786" y="0"/>
                      <a:pt x="5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2" name="Google Shape;2032;p2"/>
              <p:cNvSpPr/>
              <p:nvPr/>
            </p:nvSpPr>
            <p:spPr>
              <a:xfrm>
                <a:off x="5699800" y="3792850"/>
                <a:ext cx="28300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23" extrusionOk="0">
                    <a:moveTo>
                      <a:pt x="525" y="1"/>
                    </a:moveTo>
                    <a:cubicBezTo>
                      <a:pt x="1" y="48"/>
                      <a:pt x="48" y="822"/>
                      <a:pt x="572" y="822"/>
                    </a:cubicBezTo>
                    <a:cubicBezTo>
                      <a:pt x="1084" y="822"/>
                      <a:pt x="1132" y="48"/>
                      <a:pt x="60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3" name="Google Shape;2033;p2"/>
              <p:cNvSpPr/>
              <p:nvPr/>
            </p:nvSpPr>
            <p:spPr>
              <a:xfrm>
                <a:off x="5729875" y="3823825"/>
                <a:ext cx="24125" cy="2047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19" extrusionOk="0">
                    <a:moveTo>
                      <a:pt x="560" y="0"/>
                    </a:moveTo>
                    <a:cubicBezTo>
                      <a:pt x="191" y="0"/>
                      <a:pt x="0" y="441"/>
                      <a:pt x="262" y="703"/>
                    </a:cubicBezTo>
                    <a:cubicBezTo>
                      <a:pt x="346" y="783"/>
                      <a:pt x="448" y="819"/>
                      <a:pt x="548" y="819"/>
                    </a:cubicBezTo>
                    <a:cubicBezTo>
                      <a:pt x="761" y="819"/>
                      <a:pt x="965" y="656"/>
                      <a:pt x="965" y="405"/>
                    </a:cubicBezTo>
                    <a:cubicBezTo>
                      <a:pt x="965" y="179"/>
                      <a:pt x="786" y="0"/>
                      <a:pt x="5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4" name="Google Shape;2034;p2"/>
              <p:cNvSpPr/>
              <p:nvPr/>
            </p:nvSpPr>
            <p:spPr>
              <a:xfrm>
                <a:off x="5699200" y="3854475"/>
                <a:ext cx="24150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5" extrusionOk="0">
                    <a:moveTo>
                      <a:pt x="549" y="0"/>
                    </a:moveTo>
                    <a:cubicBezTo>
                      <a:pt x="191" y="0"/>
                      <a:pt x="1" y="441"/>
                      <a:pt x="263" y="703"/>
                    </a:cubicBezTo>
                    <a:cubicBezTo>
                      <a:pt x="347" y="787"/>
                      <a:pt x="449" y="824"/>
                      <a:pt x="549" y="824"/>
                    </a:cubicBezTo>
                    <a:cubicBezTo>
                      <a:pt x="762" y="824"/>
                      <a:pt x="965" y="656"/>
                      <a:pt x="965" y="405"/>
                    </a:cubicBezTo>
                    <a:cubicBezTo>
                      <a:pt x="965" y="191"/>
                      <a:pt x="787" y="0"/>
                      <a:pt x="56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5" name="Google Shape;2035;p2"/>
              <p:cNvSpPr/>
              <p:nvPr/>
            </p:nvSpPr>
            <p:spPr>
              <a:xfrm>
                <a:off x="5729875" y="3885125"/>
                <a:ext cx="24125" cy="2065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6" extrusionOk="0">
                    <a:moveTo>
                      <a:pt x="560" y="1"/>
                    </a:moveTo>
                    <a:cubicBezTo>
                      <a:pt x="191" y="1"/>
                      <a:pt x="0" y="441"/>
                      <a:pt x="262" y="703"/>
                    </a:cubicBezTo>
                    <a:cubicBezTo>
                      <a:pt x="347" y="788"/>
                      <a:pt x="450" y="825"/>
                      <a:pt x="550" y="825"/>
                    </a:cubicBezTo>
                    <a:cubicBezTo>
                      <a:pt x="762" y="825"/>
                      <a:pt x="965" y="660"/>
                      <a:pt x="965" y="417"/>
                    </a:cubicBezTo>
                    <a:cubicBezTo>
                      <a:pt x="965" y="191"/>
                      <a:pt x="786" y="1"/>
                      <a:pt x="5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6" name="Google Shape;2036;p2"/>
              <p:cNvSpPr/>
              <p:nvPr/>
            </p:nvSpPr>
            <p:spPr>
              <a:xfrm>
                <a:off x="5699200" y="3915800"/>
                <a:ext cx="24150" cy="2067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7" extrusionOk="0">
                    <a:moveTo>
                      <a:pt x="549" y="0"/>
                    </a:moveTo>
                    <a:cubicBezTo>
                      <a:pt x="191" y="0"/>
                      <a:pt x="1" y="453"/>
                      <a:pt x="263" y="703"/>
                    </a:cubicBezTo>
                    <a:cubicBezTo>
                      <a:pt x="349" y="788"/>
                      <a:pt x="454" y="827"/>
                      <a:pt x="556" y="827"/>
                    </a:cubicBezTo>
                    <a:cubicBezTo>
                      <a:pt x="766" y="827"/>
                      <a:pt x="965" y="665"/>
                      <a:pt x="965" y="417"/>
                    </a:cubicBezTo>
                    <a:cubicBezTo>
                      <a:pt x="965" y="191"/>
                      <a:pt x="775" y="0"/>
                      <a:pt x="5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7" name="Google Shape;2037;p2"/>
              <p:cNvSpPr/>
              <p:nvPr/>
            </p:nvSpPr>
            <p:spPr>
              <a:xfrm>
                <a:off x="5730775" y="3946225"/>
                <a:ext cx="28000" cy="20775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831" extrusionOk="0">
                    <a:moveTo>
                      <a:pt x="560" y="1"/>
                    </a:moveTo>
                    <a:cubicBezTo>
                      <a:pt x="548" y="1"/>
                      <a:pt x="536" y="3"/>
                      <a:pt x="524" y="9"/>
                    </a:cubicBezTo>
                    <a:cubicBezTo>
                      <a:pt x="0" y="57"/>
                      <a:pt x="36" y="831"/>
                      <a:pt x="560" y="831"/>
                    </a:cubicBezTo>
                    <a:cubicBezTo>
                      <a:pt x="1072" y="831"/>
                      <a:pt x="1119" y="57"/>
                      <a:pt x="595" y="9"/>
                    </a:cubicBezTo>
                    <a:cubicBezTo>
                      <a:pt x="583" y="3"/>
                      <a:pt x="572" y="1"/>
                      <a:pt x="5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8" name="Google Shape;2038;p2"/>
              <p:cNvSpPr/>
              <p:nvPr/>
            </p:nvSpPr>
            <p:spPr>
              <a:xfrm>
                <a:off x="5699800" y="3977100"/>
                <a:ext cx="28300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23" extrusionOk="0">
                    <a:moveTo>
                      <a:pt x="525" y="1"/>
                    </a:moveTo>
                    <a:cubicBezTo>
                      <a:pt x="1" y="48"/>
                      <a:pt x="48" y="822"/>
                      <a:pt x="572" y="822"/>
                    </a:cubicBezTo>
                    <a:cubicBezTo>
                      <a:pt x="1084" y="822"/>
                      <a:pt x="1132" y="48"/>
                      <a:pt x="60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9" name="Google Shape;2039;p2"/>
              <p:cNvSpPr/>
              <p:nvPr/>
            </p:nvSpPr>
            <p:spPr>
              <a:xfrm>
                <a:off x="5743850" y="3997850"/>
                <a:ext cx="20275" cy="20300"/>
              </a:xfrm>
              <a:custGeom>
                <a:avLst/>
                <a:gdLst/>
                <a:ahLst/>
                <a:cxnLst/>
                <a:rect l="l" t="t" r="r" b="b"/>
                <a:pathLst>
                  <a:path w="811" h="812" extrusionOk="0">
                    <a:moveTo>
                      <a:pt x="386" y="1"/>
                    </a:moveTo>
                    <a:cubicBezTo>
                      <a:pt x="190" y="1"/>
                      <a:pt x="1" y="127"/>
                      <a:pt x="1" y="397"/>
                    </a:cubicBezTo>
                    <a:lnTo>
                      <a:pt x="1" y="409"/>
                    </a:lnTo>
                    <a:cubicBezTo>
                      <a:pt x="1" y="685"/>
                      <a:pt x="190" y="811"/>
                      <a:pt x="386" y="811"/>
                    </a:cubicBezTo>
                    <a:cubicBezTo>
                      <a:pt x="594" y="811"/>
                      <a:pt x="811" y="667"/>
                      <a:pt x="811" y="409"/>
                    </a:cubicBezTo>
                    <a:cubicBezTo>
                      <a:pt x="811" y="145"/>
                      <a:pt x="594" y="1"/>
                      <a:pt x="38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0" name="Google Shape;2040;p2"/>
              <p:cNvSpPr/>
              <p:nvPr/>
            </p:nvSpPr>
            <p:spPr>
              <a:xfrm>
                <a:off x="5699200" y="4038425"/>
                <a:ext cx="241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8" extrusionOk="0">
                    <a:moveTo>
                      <a:pt x="549" y="0"/>
                    </a:moveTo>
                    <a:cubicBezTo>
                      <a:pt x="180" y="0"/>
                      <a:pt x="1" y="453"/>
                      <a:pt x="263" y="703"/>
                    </a:cubicBezTo>
                    <a:cubicBezTo>
                      <a:pt x="349" y="789"/>
                      <a:pt x="454" y="827"/>
                      <a:pt x="556" y="827"/>
                    </a:cubicBezTo>
                    <a:cubicBezTo>
                      <a:pt x="766" y="827"/>
                      <a:pt x="965" y="665"/>
                      <a:pt x="965" y="417"/>
                    </a:cubicBezTo>
                    <a:cubicBezTo>
                      <a:pt x="953" y="191"/>
                      <a:pt x="775" y="24"/>
                      <a:pt x="561" y="24"/>
                    </a:cubicBezTo>
                    <a:lnTo>
                      <a:pt x="54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1" name="Google Shape;2041;p2"/>
              <p:cNvSpPr/>
              <p:nvPr/>
            </p:nvSpPr>
            <p:spPr>
              <a:xfrm>
                <a:off x="5729875" y="4069675"/>
                <a:ext cx="241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5" extrusionOk="0">
                    <a:moveTo>
                      <a:pt x="560" y="1"/>
                    </a:moveTo>
                    <a:cubicBezTo>
                      <a:pt x="191" y="1"/>
                      <a:pt x="0" y="441"/>
                      <a:pt x="262" y="703"/>
                    </a:cubicBezTo>
                    <a:cubicBezTo>
                      <a:pt x="346" y="787"/>
                      <a:pt x="449" y="825"/>
                      <a:pt x="549" y="825"/>
                    </a:cubicBezTo>
                    <a:cubicBezTo>
                      <a:pt x="761" y="825"/>
                      <a:pt x="965" y="656"/>
                      <a:pt x="965" y="405"/>
                    </a:cubicBezTo>
                    <a:cubicBezTo>
                      <a:pt x="965" y="179"/>
                      <a:pt x="786" y="1"/>
                      <a:pt x="5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2" name="Google Shape;2042;p2"/>
              <p:cNvSpPr/>
              <p:nvPr/>
            </p:nvSpPr>
            <p:spPr>
              <a:xfrm>
                <a:off x="5699800" y="4100325"/>
                <a:ext cx="28300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23" extrusionOk="0">
                    <a:moveTo>
                      <a:pt x="525" y="1"/>
                    </a:moveTo>
                    <a:cubicBezTo>
                      <a:pt x="1" y="49"/>
                      <a:pt x="48" y="822"/>
                      <a:pt x="572" y="822"/>
                    </a:cubicBezTo>
                    <a:cubicBezTo>
                      <a:pt x="1084" y="822"/>
                      <a:pt x="1132" y="49"/>
                      <a:pt x="60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3" name="Google Shape;2043;p2"/>
              <p:cNvSpPr/>
              <p:nvPr/>
            </p:nvSpPr>
            <p:spPr>
              <a:xfrm>
                <a:off x="5730775" y="4131075"/>
                <a:ext cx="28000" cy="20475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819" extrusionOk="0">
                    <a:moveTo>
                      <a:pt x="560" y="0"/>
                    </a:moveTo>
                    <a:cubicBezTo>
                      <a:pt x="548" y="0"/>
                      <a:pt x="536" y="3"/>
                      <a:pt x="524" y="9"/>
                    </a:cubicBezTo>
                    <a:cubicBezTo>
                      <a:pt x="0" y="57"/>
                      <a:pt x="36" y="819"/>
                      <a:pt x="560" y="819"/>
                    </a:cubicBezTo>
                    <a:cubicBezTo>
                      <a:pt x="1072" y="819"/>
                      <a:pt x="1119" y="57"/>
                      <a:pt x="595" y="9"/>
                    </a:cubicBezTo>
                    <a:cubicBezTo>
                      <a:pt x="583" y="3"/>
                      <a:pt x="572" y="0"/>
                      <a:pt x="5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4" name="Google Shape;2044;p2"/>
              <p:cNvSpPr/>
              <p:nvPr/>
            </p:nvSpPr>
            <p:spPr>
              <a:xfrm>
                <a:off x="5699300" y="4161950"/>
                <a:ext cx="24050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20" extrusionOk="0">
                    <a:moveTo>
                      <a:pt x="530" y="0"/>
                    </a:moveTo>
                    <a:cubicBezTo>
                      <a:pt x="171" y="0"/>
                      <a:pt x="0" y="444"/>
                      <a:pt x="259" y="703"/>
                    </a:cubicBezTo>
                    <a:cubicBezTo>
                      <a:pt x="343" y="783"/>
                      <a:pt x="445" y="819"/>
                      <a:pt x="545" y="819"/>
                    </a:cubicBezTo>
                    <a:cubicBezTo>
                      <a:pt x="758" y="819"/>
                      <a:pt x="961" y="656"/>
                      <a:pt x="961" y="405"/>
                    </a:cubicBezTo>
                    <a:cubicBezTo>
                      <a:pt x="961" y="179"/>
                      <a:pt x="771" y="1"/>
                      <a:pt x="545" y="1"/>
                    </a:cubicBezTo>
                    <a:cubicBezTo>
                      <a:pt x="540" y="0"/>
                      <a:pt x="535" y="0"/>
                      <a:pt x="53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5" name="Google Shape;2045;p2"/>
              <p:cNvSpPr/>
              <p:nvPr/>
            </p:nvSpPr>
            <p:spPr>
              <a:xfrm>
                <a:off x="5729875" y="4192600"/>
                <a:ext cx="24125" cy="2065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6" extrusionOk="0">
                    <a:moveTo>
                      <a:pt x="560" y="1"/>
                    </a:moveTo>
                    <a:cubicBezTo>
                      <a:pt x="191" y="1"/>
                      <a:pt x="0" y="441"/>
                      <a:pt x="262" y="703"/>
                    </a:cubicBezTo>
                    <a:cubicBezTo>
                      <a:pt x="347" y="788"/>
                      <a:pt x="450" y="825"/>
                      <a:pt x="550" y="825"/>
                    </a:cubicBezTo>
                    <a:cubicBezTo>
                      <a:pt x="762" y="825"/>
                      <a:pt x="965" y="660"/>
                      <a:pt x="965" y="418"/>
                    </a:cubicBezTo>
                    <a:cubicBezTo>
                      <a:pt x="965" y="179"/>
                      <a:pt x="786" y="1"/>
                      <a:pt x="5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6" name="Google Shape;2046;p2"/>
              <p:cNvSpPr/>
              <p:nvPr/>
            </p:nvSpPr>
            <p:spPr>
              <a:xfrm>
                <a:off x="5699200" y="4223275"/>
                <a:ext cx="24150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5" extrusionOk="0">
                    <a:moveTo>
                      <a:pt x="549" y="0"/>
                    </a:moveTo>
                    <a:cubicBezTo>
                      <a:pt x="191" y="0"/>
                      <a:pt x="1" y="441"/>
                      <a:pt x="263" y="703"/>
                    </a:cubicBezTo>
                    <a:cubicBezTo>
                      <a:pt x="347" y="787"/>
                      <a:pt x="450" y="825"/>
                      <a:pt x="551" y="825"/>
                    </a:cubicBezTo>
                    <a:cubicBezTo>
                      <a:pt x="763" y="825"/>
                      <a:pt x="965" y="659"/>
                      <a:pt x="965" y="417"/>
                    </a:cubicBezTo>
                    <a:cubicBezTo>
                      <a:pt x="965" y="191"/>
                      <a:pt x="787" y="0"/>
                      <a:pt x="56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7" name="Google Shape;2047;p2"/>
              <p:cNvSpPr/>
              <p:nvPr/>
            </p:nvSpPr>
            <p:spPr>
              <a:xfrm>
                <a:off x="5730775" y="4254525"/>
                <a:ext cx="2800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822" extrusionOk="0">
                    <a:moveTo>
                      <a:pt x="524" y="0"/>
                    </a:moveTo>
                    <a:cubicBezTo>
                      <a:pt x="0" y="48"/>
                      <a:pt x="36" y="822"/>
                      <a:pt x="560" y="822"/>
                    </a:cubicBezTo>
                    <a:cubicBezTo>
                      <a:pt x="1072" y="822"/>
                      <a:pt x="1119" y="48"/>
                      <a:pt x="5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8" name="Google Shape;2048;p2"/>
              <p:cNvSpPr/>
              <p:nvPr/>
            </p:nvSpPr>
            <p:spPr>
              <a:xfrm>
                <a:off x="5699800" y="4285175"/>
                <a:ext cx="28300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23" extrusionOk="0">
                    <a:moveTo>
                      <a:pt x="525" y="1"/>
                    </a:moveTo>
                    <a:cubicBezTo>
                      <a:pt x="1" y="48"/>
                      <a:pt x="48" y="822"/>
                      <a:pt x="572" y="822"/>
                    </a:cubicBezTo>
                    <a:cubicBezTo>
                      <a:pt x="1084" y="822"/>
                      <a:pt x="1132" y="48"/>
                      <a:pt x="60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9" name="Google Shape;2049;p2"/>
              <p:cNvSpPr/>
              <p:nvPr/>
            </p:nvSpPr>
            <p:spPr>
              <a:xfrm>
                <a:off x="5736950" y="4314375"/>
                <a:ext cx="21775" cy="15225"/>
              </a:xfrm>
              <a:custGeom>
                <a:avLst/>
                <a:gdLst/>
                <a:ahLst/>
                <a:cxnLst/>
                <a:rect l="l" t="t" r="r" b="b"/>
                <a:pathLst>
                  <a:path w="871" h="609" extrusionOk="0">
                    <a:moveTo>
                      <a:pt x="448" y="1"/>
                    </a:moveTo>
                    <a:cubicBezTo>
                      <a:pt x="398" y="1"/>
                      <a:pt x="344" y="15"/>
                      <a:pt x="289" y="47"/>
                    </a:cubicBezTo>
                    <a:lnTo>
                      <a:pt x="277" y="47"/>
                    </a:lnTo>
                    <a:lnTo>
                      <a:pt x="277" y="59"/>
                    </a:lnTo>
                    <a:cubicBezTo>
                      <a:pt x="1" y="256"/>
                      <a:pt x="190" y="609"/>
                      <a:pt x="446" y="609"/>
                    </a:cubicBezTo>
                    <a:cubicBezTo>
                      <a:pt x="499" y="609"/>
                      <a:pt x="555" y="594"/>
                      <a:pt x="610" y="559"/>
                    </a:cubicBezTo>
                    <a:cubicBezTo>
                      <a:pt x="870" y="389"/>
                      <a:pt x="710" y="1"/>
                      <a:pt x="44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0" name="Google Shape;2050;p2"/>
              <p:cNvSpPr/>
              <p:nvPr/>
            </p:nvSpPr>
            <p:spPr>
              <a:xfrm>
                <a:off x="5706650" y="4346500"/>
                <a:ext cx="16100" cy="8050"/>
              </a:xfrm>
              <a:custGeom>
                <a:avLst/>
                <a:gdLst/>
                <a:ahLst/>
                <a:cxnLst/>
                <a:rect l="l" t="t" r="r" b="b"/>
                <a:pathLst>
                  <a:path w="644" h="322" extrusionOk="0">
                    <a:moveTo>
                      <a:pt x="263" y="0"/>
                    </a:moveTo>
                    <a:lnTo>
                      <a:pt x="251" y="12"/>
                    </a:lnTo>
                    <a:cubicBezTo>
                      <a:pt x="155" y="12"/>
                      <a:pt x="72" y="48"/>
                      <a:pt x="1" y="108"/>
                    </a:cubicBezTo>
                    <a:lnTo>
                      <a:pt x="644" y="322"/>
                    </a:lnTo>
                    <a:cubicBezTo>
                      <a:pt x="608" y="143"/>
                      <a:pt x="453" y="0"/>
                      <a:pt x="26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1" name="Google Shape;2051;p2"/>
              <p:cNvSpPr/>
              <p:nvPr/>
            </p:nvSpPr>
            <p:spPr>
              <a:xfrm>
                <a:off x="5672125" y="3397575"/>
                <a:ext cx="20575" cy="16400"/>
              </a:xfrm>
              <a:custGeom>
                <a:avLst/>
                <a:gdLst/>
                <a:ahLst/>
                <a:cxnLst/>
                <a:rect l="l" t="t" r="r" b="b"/>
                <a:pathLst>
                  <a:path w="823" h="656" extrusionOk="0">
                    <a:moveTo>
                      <a:pt x="739" y="0"/>
                    </a:moveTo>
                    <a:lnTo>
                      <a:pt x="1" y="227"/>
                    </a:lnTo>
                    <a:lnTo>
                      <a:pt x="1" y="238"/>
                    </a:lnTo>
                    <a:cubicBezTo>
                      <a:pt x="1" y="465"/>
                      <a:pt x="179" y="655"/>
                      <a:pt x="405" y="655"/>
                    </a:cubicBezTo>
                    <a:lnTo>
                      <a:pt x="405" y="643"/>
                    </a:lnTo>
                    <a:cubicBezTo>
                      <a:pt x="632" y="643"/>
                      <a:pt x="810" y="465"/>
                      <a:pt x="822" y="238"/>
                    </a:cubicBezTo>
                    <a:cubicBezTo>
                      <a:pt x="810" y="155"/>
                      <a:pt x="786" y="72"/>
                      <a:pt x="73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2" name="Google Shape;2052;p2"/>
              <p:cNvSpPr/>
              <p:nvPr/>
            </p:nvSpPr>
            <p:spPr>
              <a:xfrm>
                <a:off x="5637900" y="3424075"/>
                <a:ext cx="24125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16" extrusionOk="0">
                    <a:moveTo>
                      <a:pt x="560" y="0"/>
                    </a:moveTo>
                    <a:cubicBezTo>
                      <a:pt x="191" y="0"/>
                      <a:pt x="0" y="441"/>
                      <a:pt x="262" y="691"/>
                    </a:cubicBezTo>
                    <a:cubicBezTo>
                      <a:pt x="345" y="777"/>
                      <a:pt x="449" y="815"/>
                      <a:pt x="552" y="815"/>
                    </a:cubicBezTo>
                    <a:cubicBezTo>
                      <a:pt x="761" y="815"/>
                      <a:pt x="965" y="656"/>
                      <a:pt x="965" y="417"/>
                    </a:cubicBezTo>
                    <a:cubicBezTo>
                      <a:pt x="953" y="191"/>
                      <a:pt x="786" y="12"/>
                      <a:pt x="560" y="12"/>
                    </a:cubicBezTo>
                    <a:lnTo>
                      <a:pt x="56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3" name="Google Shape;2053;p2"/>
              <p:cNvSpPr/>
              <p:nvPr/>
            </p:nvSpPr>
            <p:spPr>
              <a:xfrm>
                <a:off x="5668550" y="3455025"/>
                <a:ext cx="241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16" extrusionOk="0">
                    <a:moveTo>
                      <a:pt x="548" y="0"/>
                    </a:moveTo>
                    <a:cubicBezTo>
                      <a:pt x="179" y="0"/>
                      <a:pt x="1" y="441"/>
                      <a:pt x="263" y="691"/>
                    </a:cubicBezTo>
                    <a:cubicBezTo>
                      <a:pt x="345" y="777"/>
                      <a:pt x="448" y="815"/>
                      <a:pt x="551" y="815"/>
                    </a:cubicBezTo>
                    <a:cubicBezTo>
                      <a:pt x="761" y="815"/>
                      <a:pt x="965" y="653"/>
                      <a:pt x="965" y="405"/>
                    </a:cubicBezTo>
                    <a:cubicBezTo>
                      <a:pt x="965" y="179"/>
                      <a:pt x="786" y="0"/>
                      <a:pt x="5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4" name="Google Shape;2054;p2"/>
              <p:cNvSpPr/>
              <p:nvPr/>
            </p:nvSpPr>
            <p:spPr>
              <a:xfrm>
                <a:off x="5637975" y="3485675"/>
                <a:ext cx="24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16" extrusionOk="0">
                    <a:moveTo>
                      <a:pt x="542" y="0"/>
                    </a:moveTo>
                    <a:cubicBezTo>
                      <a:pt x="183" y="0"/>
                      <a:pt x="1" y="433"/>
                      <a:pt x="259" y="691"/>
                    </a:cubicBezTo>
                    <a:cubicBezTo>
                      <a:pt x="341" y="777"/>
                      <a:pt x="445" y="816"/>
                      <a:pt x="547" y="816"/>
                    </a:cubicBezTo>
                    <a:cubicBezTo>
                      <a:pt x="757" y="816"/>
                      <a:pt x="962" y="654"/>
                      <a:pt x="962" y="405"/>
                    </a:cubicBezTo>
                    <a:cubicBezTo>
                      <a:pt x="962" y="191"/>
                      <a:pt x="783" y="1"/>
                      <a:pt x="557" y="1"/>
                    </a:cubicBezTo>
                    <a:cubicBezTo>
                      <a:pt x="552" y="0"/>
                      <a:pt x="547" y="0"/>
                      <a:pt x="54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5" name="Google Shape;2055;p2"/>
              <p:cNvSpPr/>
              <p:nvPr/>
            </p:nvSpPr>
            <p:spPr>
              <a:xfrm>
                <a:off x="5668250" y="3516325"/>
                <a:ext cx="28300" cy="19975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799" extrusionOk="0">
                    <a:moveTo>
                      <a:pt x="560" y="1"/>
                    </a:moveTo>
                    <a:cubicBezTo>
                      <a:pt x="1" y="1"/>
                      <a:pt x="72" y="799"/>
                      <a:pt x="572" y="799"/>
                    </a:cubicBezTo>
                    <a:cubicBezTo>
                      <a:pt x="1060" y="799"/>
                      <a:pt x="1132" y="1"/>
                      <a:pt x="57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6" name="Google Shape;2056;p2"/>
              <p:cNvSpPr/>
              <p:nvPr/>
            </p:nvSpPr>
            <p:spPr>
              <a:xfrm>
                <a:off x="5636500" y="3546950"/>
                <a:ext cx="27900" cy="20600"/>
              </a:xfrm>
              <a:custGeom>
                <a:avLst/>
                <a:gdLst/>
                <a:ahLst/>
                <a:cxnLst/>
                <a:rect l="l" t="t" r="r" b="b"/>
                <a:pathLst>
                  <a:path w="1116" h="824" extrusionOk="0">
                    <a:moveTo>
                      <a:pt x="571" y="0"/>
                    </a:moveTo>
                    <a:cubicBezTo>
                      <a:pt x="64" y="0"/>
                      <a:pt x="0" y="778"/>
                      <a:pt x="533" y="824"/>
                    </a:cubicBezTo>
                    <a:lnTo>
                      <a:pt x="616" y="824"/>
                    </a:lnTo>
                    <a:cubicBezTo>
                      <a:pt x="1116" y="776"/>
                      <a:pt x="1116" y="50"/>
                      <a:pt x="616" y="2"/>
                    </a:cubicBezTo>
                    <a:cubicBezTo>
                      <a:pt x="600" y="1"/>
                      <a:pt x="585" y="0"/>
                      <a:pt x="57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7" name="Google Shape;2057;p2"/>
              <p:cNvSpPr/>
              <p:nvPr/>
            </p:nvSpPr>
            <p:spPr>
              <a:xfrm>
                <a:off x="5668550" y="3577650"/>
                <a:ext cx="24150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5" extrusionOk="0">
                    <a:moveTo>
                      <a:pt x="548" y="1"/>
                    </a:moveTo>
                    <a:cubicBezTo>
                      <a:pt x="179" y="1"/>
                      <a:pt x="1" y="441"/>
                      <a:pt x="263" y="703"/>
                    </a:cubicBezTo>
                    <a:cubicBezTo>
                      <a:pt x="343" y="788"/>
                      <a:pt x="445" y="825"/>
                      <a:pt x="545" y="825"/>
                    </a:cubicBezTo>
                    <a:cubicBezTo>
                      <a:pt x="757" y="825"/>
                      <a:pt x="965" y="659"/>
                      <a:pt x="965" y="417"/>
                    </a:cubicBezTo>
                    <a:cubicBezTo>
                      <a:pt x="965" y="179"/>
                      <a:pt x="775" y="1"/>
                      <a:pt x="54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8" name="Google Shape;2058;p2"/>
              <p:cNvSpPr/>
              <p:nvPr/>
            </p:nvSpPr>
            <p:spPr>
              <a:xfrm>
                <a:off x="5637900" y="3608600"/>
                <a:ext cx="24125" cy="204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17" extrusionOk="0">
                    <a:moveTo>
                      <a:pt x="560" y="1"/>
                    </a:moveTo>
                    <a:cubicBezTo>
                      <a:pt x="191" y="1"/>
                      <a:pt x="0" y="441"/>
                      <a:pt x="262" y="691"/>
                    </a:cubicBezTo>
                    <a:cubicBezTo>
                      <a:pt x="345" y="778"/>
                      <a:pt x="449" y="816"/>
                      <a:pt x="552" y="816"/>
                    </a:cubicBezTo>
                    <a:cubicBezTo>
                      <a:pt x="761" y="816"/>
                      <a:pt x="965" y="657"/>
                      <a:pt x="965" y="418"/>
                    </a:cubicBezTo>
                    <a:cubicBezTo>
                      <a:pt x="965" y="191"/>
                      <a:pt x="786" y="13"/>
                      <a:pt x="5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9" name="Google Shape;2059;p2"/>
              <p:cNvSpPr/>
              <p:nvPr/>
            </p:nvSpPr>
            <p:spPr>
              <a:xfrm>
                <a:off x="5668550" y="3639275"/>
                <a:ext cx="24150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5" extrusionOk="0">
                    <a:moveTo>
                      <a:pt x="548" y="0"/>
                    </a:moveTo>
                    <a:cubicBezTo>
                      <a:pt x="179" y="0"/>
                      <a:pt x="1" y="441"/>
                      <a:pt x="263" y="703"/>
                    </a:cubicBezTo>
                    <a:cubicBezTo>
                      <a:pt x="343" y="787"/>
                      <a:pt x="445" y="825"/>
                      <a:pt x="545" y="825"/>
                    </a:cubicBezTo>
                    <a:cubicBezTo>
                      <a:pt x="757" y="825"/>
                      <a:pt x="965" y="659"/>
                      <a:pt x="965" y="417"/>
                    </a:cubicBezTo>
                    <a:cubicBezTo>
                      <a:pt x="965" y="191"/>
                      <a:pt x="775" y="12"/>
                      <a:pt x="5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0" name="Google Shape;2060;p2"/>
              <p:cNvSpPr/>
              <p:nvPr/>
            </p:nvSpPr>
            <p:spPr>
              <a:xfrm>
                <a:off x="5637900" y="3669925"/>
                <a:ext cx="241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8" extrusionOk="0">
                    <a:moveTo>
                      <a:pt x="560" y="1"/>
                    </a:moveTo>
                    <a:cubicBezTo>
                      <a:pt x="191" y="1"/>
                      <a:pt x="0" y="441"/>
                      <a:pt x="262" y="703"/>
                    </a:cubicBezTo>
                    <a:cubicBezTo>
                      <a:pt x="344" y="789"/>
                      <a:pt x="448" y="827"/>
                      <a:pt x="550" y="827"/>
                    </a:cubicBezTo>
                    <a:cubicBezTo>
                      <a:pt x="760" y="827"/>
                      <a:pt x="965" y="665"/>
                      <a:pt x="965" y="417"/>
                    </a:cubicBezTo>
                    <a:cubicBezTo>
                      <a:pt x="965" y="191"/>
                      <a:pt x="786" y="12"/>
                      <a:pt x="560" y="12"/>
                    </a:cubicBezTo>
                    <a:lnTo>
                      <a:pt x="56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1" name="Google Shape;2061;p2"/>
              <p:cNvSpPr/>
              <p:nvPr/>
            </p:nvSpPr>
            <p:spPr>
              <a:xfrm>
                <a:off x="5668550" y="3700575"/>
                <a:ext cx="241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8" extrusionOk="0">
                    <a:moveTo>
                      <a:pt x="548" y="1"/>
                    </a:moveTo>
                    <a:cubicBezTo>
                      <a:pt x="179" y="1"/>
                      <a:pt x="1" y="453"/>
                      <a:pt x="263" y="703"/>
                    </a:cubicBezTo>
                    <a:cubicBezTo>
                      <a:pt x="345" y="789"/>
                      <a:pt x="448" y="828"/>
                      <a:pt x="551" y="828"/>
                    </a:cubicBezTo>
                    <a:cubicBezTo>
                      <a:pt x="761" y="828"/>
                      <a:pt x="965" y="666"/>
                      <a:pt x="965" y="418"/>
                    </a:cubicBezTo>
                    <a:cubicBezTo>
                      <a:pt x="965" y="191"/>
                      <a:pt x="775" y="1"/>
                      <a:pt x="54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2" name="Google Shape;2062;p2"/>
              <p:cNvSpPr/>
              <p:nvPr/>
            </p:nvSpPr>
            <p:spPr>
              <a:xfrm>
                <a:off x="5637975" y="3731525"/>
                <a:ext cx="24050" cy="20425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17" extrusionOk="0">
                    <a:moveTo>
                      <a:pt x="542" y="1"/>
                    </a:moveTo>
                    <a:cubicBezTo>
                      <a:pt x="183" y="1"/>
                      <a:pt x="1" y="433"/>
                      <a:pt x="259" y="692"/>
                    </a:cubicBezTo>
                    <a:cubicBezTo>
                      <a:pt x="342" y="778"/>
                      <a:pt x="445" y="817"/>
                      <a:pt x="546" y="817"/>
                    </a:cubicBezTo>
                    <a:cubicBezTo>
                      <a:pt x="753" y="817"/>
                      <a:pt x="954" y="657"/>
                      <a:pt x="962" y="418"/>
                    </a:cubicBezTo>
                    <a:cubicBezTo>
                      <a:pt x="962" y="192"/>
                      <a:pt x="783" y="1"/>
                      <a:pt x="557" y="1"/>
                    </a:cubicBezTo>
                    <a:cubicBezTo>
                      <a:pt x="552" y="1"/>
                      <a:pt x="547" y="1"/>
                      <a:pt x="54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3" name="Google Shape;2063;p2"/>
              <p:cNvSpPr/>
              <p:nvPr/>
            </p:nvSpPr>
            <p:spPr>
              <a:xfrm>
                <a:off x="5668550" y="3762200"/>
                <a:ext cx="24150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5" extrusionOk="0">
                    <a:moveTo>
                      <a:pt x="548" y="0"/>
                    </a:moveTo>
                    <a:cubicBezTo>
                      <a:pt x="179" y="0"/>
                      <a:pt x="1" y="441"/>
                      <a:pt x="263" y="703"/>
                    </a:cubicBezTo>
                    <a:cubicBezTo>
                      <a:pt x="343" y="787"/>
                      <a:pt x="444" y="824"/>
                      <a:pt x="544" y="824"/>
                    </a:cubicBezTo>
                    <a:cubicBezTo>
                      <a:pt x="756" y="824"/>
                      <a:pt x="965" y="656"/>
                      <a:pt x="965" y="405"/>
                    </a:cubicBezTo>
                    <a:cubicBezTo>
                      <a:pt x="965" y="179"/>
                      <a:pt x="775" y="0"/>
                      <a:pt x="54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4" name="Google Shape;2064;p2"/>
              <p:cNvSpPr/>
              <p:nvPr/>
            </p:nvSpPr>
            <p:spPr>
              <a:xfrm>
                <a:off x="5637900" y="3792850"/>
                <a:ext cx="241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8" extrusionOk="0">
                    <a:moveTo>
                      <a:pt x="560" y="1"/>
                    </a:moveTo>
                    <a:cubicBezTo>
                      <a:pt x="191" y="1"/>
                      <a:pt x="0" y="441"/>
                      <a:pt x="262" y="703"/>
                    </a:cubicBezTo>
                    <a:cubicBezTo>
                      <a:pt x="344" y="789"/>
                      <a:pt x="447" y="828"/>
                      <a:pt x="548" y="828"/>
                    </a:cubicBezTo>
                    <a:cubicBezTo>
                      <a:pt x="755" y="828"/>
                      <a:pt x="957" y="666"/>
                      <a:pt x="965" y="418"/>
                    </a:cubicBezTo>
                    <a:cubicBezTo>
                      <a:pt x="965" y="203"/>
                      <a:pt x="786" y="13"/>
                      <a:pt x="560" y="13"/>
                    </a:cubicBezTo>
                    <a:lnTo>
                      <a:pt x="56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5" name="Google Shape;2065;p2"/>
              <p:cNvSpPr/>
              <p:nvPr/>
            </p:nvSpPr>
            <p:spPr>
              <a:xfrm>
                <a:off x="5668550" y="3823825"/>
                <a:ext cx="24150" cy="2047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19" extrusionOk="0">
                    <a:moveTo>
                      <a:pt x="548" y="0"/>
                    </a:moveTo>
                    <a:cubicBezTo>
                      <a:pt x="179" y="0"/>
                      <a:pt x="1" y="441"/>
                      <a:pt x="263" y="703"/>
                    </a:cubicBezTo>
                    <a:cubicBezTo>
                      <a:pt x="343" y="783"/>
                      <a:pt x="443" y="819"/>
                      <a:pt x="543" y="819"/>
                    </a:cubicBezTo>
                    <a:cubicBezTo>
                      <a:pt x="756" y="819"/>
                      <a:pt x="965" y="656"/>
                      <a:pt x="965" y="405"/>
                    </a:cubicBezTo>
                    <a:cubicBezTo>
                      <a:pt x="965" y="179"/>
                      <a:pt x="786" y="0"/>
                      <a:pt x="5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6" name="Google Shape;2066;p2"/>
              <p:cNvSpPr/>
              <p:nvPr/>
            </p:nvSpPr>
            <p:spPr>
              <a:xfrm>
                <a:off x="5636500" y="3854425"/>
                <a:ext cx="27900" cy="20600"/>
              </a:xfrm>
              <a:custGeom>
                <a:avLst/>
                <a:gdLst/>
                <a:ahLst/>
                <a:cxnLst/>
                <a:rect l="l" t="t" r="r" b="b"/>
                <a:pathLst>
                  <a:path w="1116" h="824" extrusionOk="0">
                    <a:moveTo>
                      <a:pt x="570" y="0"/>
                    </a:moveTo>
                    <a:cubicBezTo>
                      <a:pt x="64" y="0"/>
                      <a:pt x="0" y="766"/>
                      <a:pt x="533" y="824"/>
                    </a:cubicBezTo>
                    <a:lnTo>
                      <a:pt x="616" y="824"/>
                    </a:lnTo>
                    <a:cubicBezTo>
                      <a:pt x="1116" y="776"/>
                      <a:pt x="1116" y="38"/>
                      <a:pt x="616" y="2"/>
                    </a:cubicBezTo>
                    <a:cubicBezTo>
                      <a:pt x="600" y="1"/>
                      <a:pt x="585" y="0"/>
                      <a:pt x="57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7" name="Google Shape;2067;p2"/>
              <p:cNvSpPr/>
              <p:nvPr/>
            </p:nvSpPr>
            <p:spPr>
              <a:xfrm>
                <a:off x="5668550" y="3885125"/>
                <a:ext cx="24150" cy="2065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6" extrusionOk="0">
                    <a:moveTo>
                      <a:pt x="548" y="1"/>
                    </a:moveTo>
                    <a:cubicBezTo>
                      <a:pt x="179" y="1"/>
                      <a:pt x="1" y="441"/>
                      <a:pt x="263" y="703"/>
                    </a:cubicBezTo>
                    <a:cubicBezTo>
                      <a:pt x="343" y="788"/>
                      <a:pt x="445" y="825"/>
                      <a:pt x="545" y="825"/>
                    </a:cubicBezTo>
                    <a:cubicBezTo>
                      <a:pt x="757" y="825"/>
                      <a:pt x="965" y="660"/>
                      <a:pt x="965" y="417"/>
                    </a:cubicBezTo>
                    <a:cubicBezTo>
                      <a:pt x="965" y="191"/>
                      <a:pt x="775" y="1"/>
                      <a:pt x="54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8" name="Google Shape;2068;p2"/>
              <p:cNvSpPr/>
              <p:nvPr/>
            </p:nvSpPr>
            <p:spPr>
              <a:xfrm>
                <a:off x="5637900" y="3915800"/>
                <a:ext cx="24125" cy="2067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7" extrusionOk="0">
                    <a:moveTo>
                      <a:pt x="560" y="0"/>
                    </a:moveTo>
                    <a:cubicBezTo>
                      <a:pt x="191" y="0"/>
                      <a:pt x="0" y="441"/>
                      <a:pt x="262" y="703"/>
                    </a:cubicBezTo>
                    <a:cubicBezTo>
                      <a:pt x="344" y="788"/>
                      <a:pt x="448" y="827"/>
                      <a:pt x="550" y="827"/>
                    </a:cubicBezTo>
                    <a:cubicBezTo>
                      <a:pt x="760" y="827"/>
                      <a:pt x="965" y="665"/>
                      <a:pt x="965" y="417"/>
                    </a:cubicBezTo>
                    <a:cubicBezTo>
                      <a:pt x="965" y="191"/>
                      <a:pt x="786" y="12"/>
                      <a:pt x="560" y="12"/>
                    </a:cubicBezTo>
                    <a:lnTo>
                      <a:pt x="56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9" name="Google Shape;2069;p2"/>
              <p:cNvSpPr/>
              <p:nvPr/>
            </p:nvSpPr>
            <p:spPr>
              <a:xfrm>
                <a:off x="5668850" y="3946750"/>
                <a:ext cx="24125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0" extrusionOk="0">
                    <a:moveTo>
                      <a:pt x="536" y="0"/>
                    </a:moveTo>
                    <a:cubicBezTo>
                      <a:pt x="179" y="0"/>
                      <a:pt x="1" y="441"/>
                      <a:pt x="251" y="703"/>
                    </a:cubicBezTo>
                    <a:cubicBezTo>
                      <a:pt x="335" y="783"/>
                      <a:pt x="436" y="819"/>
                      <a:pt x="536" y="819"/>
                    </a:cubicBezTo>
                    <a:cubicBezTo>
                      <a:pt x="745" y="819"/>
                      <a:pt x="945" y="659"/>
                      <a:pt x="953" y="417"/>
                    </a:cubicBezTo>
                    <a:cubicBezTo>
                      <a:pt x="965" y="191"/>
                      <a:pt x="786" y="0"/>
                      <a:pt x="5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0" name="Google Shape;2070;p2"/>
              <p:cNvSpPr/>
              <p:nvPr/>
            </p:nvSpPr>
            <p:spPr>
              <a:xfrm>
                <a:off x="5637900" y="3977400"/>
                <a:ext cx="241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8" extrusionOk="0">
                    <a:moveTo>
                      <a:pt x="560" y="1"/>
                    </a:moveTo>
                    <a:cubicBezTo>
                      <a:pt x="191" y="1"/>
                      <a:pt x="0" y="441"/>
                      <a:pt x="262" y="703"/>
                    </a:cubicBezTo>
                    <a:cubicBezTo>
                      <a:pt x="344" y="789"/>
                      <a:pt x="448" y="828"/>
                      <a:pt x="550" y="828"/>
                    </a:cubicBezTo>
                    <a:cubicBezTo>
                      <a:pt x="760" y="828"/>
                      <a:pt x="965" y="666"/>
                      <a:pt x="965" y="417"/>
                    </a:cubicBezTo>
                    <a:cubicBezTo>
                      <a:pt x="965" y="191"/>
                      <a:pt x="786" y="13"/>
                      <a:pt x="560" y="13"/>
                    </a:cubicBezTo>
                    <a:lnTo>
                      <a:pt x="56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1" name="Google Shape;2071;p2"/>
              <p:cNvSpPr/>
              <p:nvPr/>
            </p:nvSpPr>
            <p:spPr>
              <a:xfrm>
                <a:off x="5668550" y="4008075"/>
                <a:ext cx="24150" cy="2067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7" extrusionOk="0">
                    <a:moveTo>
                      <a:pt x="548" y="0"/>
                    </a:moveTo>
                    <a:cubicBezTo>
                      <a:pt x="179" y="0"/>
                      <a:pt x="1" y="452"/>
                      <a:pt x="263" y="702"/>
                    </a:cubicBezTo>
                    <a:cubicBezTo>
                      <a:pt x="345" y="788"/>
                      <a:pt x="448" y="827"/>
                      <a:pt x="551" y="827"/>
                    </a:cubicBezTo>
                    <a:cubicBezTo>
                      <a:pt x="761" y="827"/>
                      <a:pt x="965" y="665"/>
                      <a:pt x="965" y="417"/>
                    </a:cubicBezTo>
                    <a:cubicBezTo>
                      <a:pt x="965" y="191"/>
                      <a:pt x="775" y="0"/>
                      <a:pt x="54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2" name="Google Shape;2072;p2"/>
              <p:cNvSpPr/>
              <p:nvPr/>
            </p:nvSpPr>
            <p:spPr>
              <a:xfrm>
                <a:off x="5636150" y="4038875"/>
                <a:ext cx="2797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1119" h="828" extrusionOk="0">
                    <a:moveTo>
                      <a:pt x="555" y="1"/>
                    </a:moveTo>
                    <a:cubicBezTo>
                      <a:pt x="52" y="1"/>
                      <a:pt x="1" y="805"/>
                      <a:pt x="547" y="828"/>
                    </a:cubicBezTo>
                    <a:lnTo>
                      <a:pt x="630" y="828"/>
                    </a:lnTo>
                    <a:cubicBezTo>
                      <a:pt x="1118" y="768"/>
                      <a:pt x="1118" y="54"/>
                      <a:pt x="630" y="6"/>
                    </a:cubicBezTo>
                    <a:cubicBezTo>
                      <a:pt x="604" y="3"/>
                      <a:pt x="579" y="1"/>
                      <a:pt x="55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3" name="Google Shape;2073;p2"/>
              <p:cNvSpPr/>
              <p:nvPr/>
            </p:nvSpPr>
            <p:spPr>
              <a:xfrm>
                <a:off x="5668550" y="4069675"/>
                <a:ext cx="24150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5" extrusionOk="0">
                    <a:moveTo>
                      <a:pt x="548" y="1"/>
                    </a:moveTo>
                    <a:cubicBezTo>
                      <a:pt x="179" y="1"/>
                      <a:pt x="1" y="441"/>
                      <a:pt x="263" y="703"/>
                    </a:cubicBezTo>
                    <a:cubicBezTo>
                      <a:pt x="347" y="787"/>
                      <a:pt x="450" y="825"/>
                      <a:pt x="551" y="825"/>
                    </a:cubicBezTo>
                    <a:cubicBezTo>
                      <a:pt x="763" y="825"/>
                      <a:pt x="965" y="659"/>
                      <a:pt x="965" y="417"/>
                    </a:cubicBezTo>
                    <a:cubicBezTo>
                      <a:pt x="965" y="179"/>
                      <a:pt x="786" y="1"/>
                      <a:pt x="5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4" name="Google Shape;2074;p2"/>
              <p:cNvSpPr/>
              <p:nvPr/>
            </p:nvSpPr>
            <p:spPr>
              <a:xfrm>
                <a:off x="5637900" y="4100325"/>
                <a:ext cx="241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8" extrusionOk="0">
                    <a:moveTo>
                      <a:pt x="560" y="1"/>
                    </a:moveTo>
                    <a:cubicBezTo>
                      <a:pt x="191" y="1"/>
                      <a:pt x="0" y="441"/>
                      <a:pt x="262" y="703"/>
                    </a:cubicBezTo>
                    <a:cubicBezTo>
                      <a:pt x="344" y="789"/>
                      <a:pt x="448" y="828"/>
                      <a:pt x="550" y="828"/>
                    </a:cubicBezTo>
                    <a:cubicBezTo>
                      <a:pt x="760" y="828"/>
                      <a:pt x="965" y="666"/>
                      <a:pt x="965" y="418"/>
                    </a:cubicBezTo>
                    <a:cubicBezTo>
                      <a:pt x="965" y="191"/>
                      <a:pt x="786" y="13"/>
                      <a:pt x="560" y="13"/>
                    </a:cubicBezTo>
                    <a:lnTo>
                      <a:pt x="56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5" name="Google Shape;2075;p2"/>
              <p:cNvSpPr/>
              <p:nvPr/>
            </p:nvSpPr>
            <p:spPr>
              <a:xfrm>
                <a:off x="5668550" y="4131300"/>
                <a:ext cx="24150" cy="2047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19" extrusionOk="0">
                    <a:moveTo>
                      <a:pt x="548" y="0"/>
                    </a:moveTo>
                    <a:cubicBezTo>
                      <a:pt x="179" y="0"/>
                      <a:pt x="1" y="441"/>
                      <a:pt x="263" y="703"/>
                    </a:cubicBezTo>
                    <a:cubicBezTo>
                      <a:pt x="343" y="783"/>
                      <a:pt x="443" y="819"/>
                      <a:pt x="543" y="819"/>
                    </a:cubicBezTo>
                    <a:cubicBezTo>
                      <a:pt x="756" y="819"/>
                      <a:pt x="965" y="656"/>
                      <a:pt x="965" y="405"/>
                    </a:cubicBezTo>
                    <a:cubicBezTo>
                      <a:pt x="965" y="179"/>
                      <a:pt x="775" y="0"/>
                      <a:pt x="5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6" name="Google Shape;2076;p2"/>
              <p:cNvSpPr/>
              <p:nvPr/>
            </p:nvSpPr>
            <p:spPr>
              <a:xfrm>
                <a:off x="5636575" y="4161875"/>
                <a:ext cx="27825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1113" h="823" extrusionOk="0">
                    <a:moveTo>
                      <a:pt x="557" y="0"/>
                    </a:moveTo>
                    <a:cubicBezTo>
                      <a:pt x="60" y="0"/>
                      <a:pt x="1" y="767"/>
                      <a:pt x="530" y="813"/>
                    </a:cubicBezTo>
                    <a:cubicBezTo>
                      <a:pt x="541" y="819"/>
                      <a:pt x="553" y="822"/>
                      <a:pt x="567" y="822"/>
                    </a:cubicBezTo>
                    <a:cubicBezTo>
                      <a:pt x="580" y="822"/>
                      <a:pt x="595" y="819"/>
                      <a:pt x="613" y="813"/>
                    </a:cubicBezTo>
                    <a:cubicBezTo>
                      <a:pt x="1113" y="777"/>
                      <a:pt x="1113" y="39"/>
                      <a:pt x="613" y="4"/>
                    </a:cubicBezTo>
                    <a:cubicBezTo>
                      <a:pt x="594" y="1"/>
                      <a:pt x="575" y="0"/>
                      <a:pt x="55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7" name="Google Shape;2077;p2"/>
              <p:cNvSpPr/>
              <p:nvPr/>
            </p:nvSpPr>
            <p:spPr>
              <a:xfrm>
                <a:off x="5668550" y="4192600"/>
                <a:ext cx="24150" cy="2047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19" extrusionOk="0">
                    <a:moveTo>
                      <a:pt x="548" y="1"/>
                    </a:moveTo>
                    <a:cubicBezTo>
                      <a:pt x="179" y="1"/>
                      <a:pt x="1" y="430"/>
                      <a:pt x="251" y="691"/>
                    </a:cubicBezTo>
                    <a:cubicBezTo>
                      <a:pt x="334" y="779"/>
                      <a:pt x="440" y="819"/>
                      <a:pt x="543" y="819"/>
                    </a:cubicBezTo>
                    <a:cubicBezTo>
                      <a:pt x="748" y="819"/>
                      <a:pt x="945" y="663"/>
                      <a:pt x="953" y="418"/>
                    </a:cubicBezTo>
                    <a:cubicBezTo>
                      <a:pt x="965" y="191"/>
                      <a:pt x="775" y="1"/>
                      <a:pt x="54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8" name="Google Shape;2078;p2"/>
              <p:cNvSpPr/>
              <p:nvPr/>
            </p:nvSpPr>
            <p:spPr>
              <a:xfrm>
                <a:off x="5637900" y="4223275"/>
                <a:ext cx="241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8" extrusionOk="0">
                    <a:moveTo>
                      <a:pt x="560" y="0"/>
                    </a:moveTo>
                    <a:cubicBezTo>
                      <a:pt x="191" y="0"/>
                      <a:pt x="0" y="441"/>
                      <a:pt x="262" y="703"/>
                    </a:cubicBezTo>
                    <a:cubicBezTo>
                      <a:pt x="344" y="789"/>
                      <a:pt x="447" y="827"/>
                      <a:pt x="548" y="827"/>
                    </a:cubicBezTo>
                    <a:cubicBezTo>
                      <a:pt x="755" y="827"/>
                      <a:pt x="957" y="665"/>
                      <a:pt x="965" y="417"/>
                    </a:cubicBezTo>
                    <a:cubicBezTo>
                      <a:pt x="965" y="191"/>
                      <a:pt x="786" y="12"/>
                      <a:pt x="560" y="12"/>
                    </a:cubicBezTo>
                    <a:lnTo>
                      <a:pt x="56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9" name="Google Shape;2079;p2"/>
              <p:cNvSpPr/>
              <p:nvPr/>
            </p:nvSpPr>
            <p:spPr>
              <a:xfrm>
                <a:off x="5668550" y="4254225"/>
                <a:ext cx="24150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0" extrusionOk="0">
                    <a:moveTo>
                      <a:pt x="548" y="0"/>
                    </a:moveTo>
                    <a:cubicBezTo>
                      <a:pt x="179" y="0"/>
                      <a:pt x="1" y="441"/>
                      <a:pt x="263" y="703"/>
                    </a:cubicBezTo>
                    <a:cubicBezTo>
                      <a:pt x="343" y="783"/>
                      <a:pt x="443" y="819"/>
                      <a:pt x="543" y="819"/>
                    </a:cubicBezTo>
                    <a:cubicBezTo>
                      <a:pt x="756" y="819"/>
                      <a:pt x="965" y="656"/>
                      <a:pt x="965" y="405"/>
                    </a:cubicBezTo>
                    <a:cubicBezTo>
                      <a:pt x="953" y="191"/>
                      <a:pt x="775" y="12"/>
                      <a:pt x="560" y="12"/>
                    </a:cubicBezTo>
                    <a:lnTo>
                      <a:pt x="548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0" name="Google Shape;2080;p2"/>
              <p:cNvSpPr/>
              <p:nvPr/>
            </p:nvSpPr>
            <p:spPr>
              <a:xfrm>
                <a:off x="5637900" y="4284875"/>
                <a:ext cx="241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8" extrusionOk="0">
                    <a:moveTo>
                      <a:pt x="560" y="1"/>
                    </a:moveTo>
                    <a:cubicBezTo>
                      <a:pt x="191" y="1"/>
                      <a:pt x="0" y="441"/>
                      <a:pt x="262" y="703"/>
                    </a:cubicBezTo>
                    <a:cubicBezTo>
                      <a:pt x="344" y="789"/>
                      <a:pt x="447" y="828"/>
                      <a:pt x="548" y="828"/>
                    </a:cubicBezTo>
                    <a:cubicBezTo>
                      <a:pt x="755" y="828"/>
                      <a:pt x="957" y="666"/>
                      <a:pt x="965" y="418"/>
                    </a:cubicBezTo>
                    <a:cubicBezTo>
                      <a:pt x="965" y="191"/>
                      <a:pt x="786" y="13"/>
                      <a:pt x="560" y="13"/>
                    </a:cubicBezTo>
                    <a:lnTo>
                      <a:pt x="56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1" name="Google Shape;2081;p2"/>
              <p:cNvSpPr/>
              <p:nvPr/>
            </p:nvSpPr>
            <p:spPr>
              <a:xfrm>
                <a:off x="5668550" y="4315550"/>
                <a:ext cx="24150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5" extrusionOk="0">
                    <a:moveTo>
                      <a:pt x="548" y="0"/>
                    </a:moveTo>
                    <a:cubicBezTo>
                      <a:pt x="179" y="0"/>
                      <a:pt x="1" y="441"/>
                      <a:pt x="263" y="703"/>
                    </a:cubicBezTo>
                    <a:cubicBezTo>
                      <a:pt x="343" y="787"/>
                      <a:pt x="445" y="824"/>
                      <a:pt x="545" y="824"/>
                    </a:cubicBezTo>
                    <a:cubicBezTo>
                      <a:pt x="757" y="824"/>
                      <a:pt x="965" y="659"/>
                      <a:pt x="965" y="417"/>
                    </a:cubicBezTo>
                    <a:cubicBezTo>
                      <a:pt x="965" y="191"/>
                      <a:pt x="775" y="0"/>
                      <a:pt x="54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2" name="Google Shape;2082;p2"/>
              <p:cNvSpPr/>
              <p:nvPr/>
            </p:nvSpPr>
            <p:spPr>
              <a:xfrm>
                <a:off x="5607025" y="3455025"/>
                <a:ext cx="24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16" extrusionOk="0">
                    <a:moveTo>
                      <a:pt x="542" y="0"/>
                    </a:moveTo>
                    <a:cubicBezTo>
                      <a:pt x="183" y="0"/>
                      <a:pt x="1" y="432"/>
                      <a:pt x="259" y="691"/>
                    </a:cubicBezTo>
                    <a:cubicBezTo>
                      <a:pt x="341" y="777"/>
                      <a:pt x="445" y="815"/>
                      <a:pt x="547" y="815"/>
                    </a:cubicBezTo>
                    <a:cubicBezTo>
                      <a:pt x="757" y="815"/>
                      <a:pt x="961" y="653"/>
                      <a:pt x="961" y="405"/>
                    </a:cubicBezTo>
                    <a:cubicBezTo>
                      <a:pt x="961" y="191"/>
                      <a:pt x="783" y="0"/>
                      <a:pt x="557" y="0"/>
                    </a:cubicBezTo>
                    <a:cubicBezTo>
                      <a:pt x="552" y="0"/>
                      <a:pt x="547" y="0"/>
                      <a:pt x="54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3" name="Google Shape;2083;p2"/>
              <p:cNvSpPr/>
              <p:nvPr/>
            </p:nvSpPr>
            <p:spPr>
              <a:xfrm>
                <a:off x="5576875" y="3485450"/>
                <a:ext cx="28300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20" extrusionOk="0">
                    <a:moveTo>
                      <a:pt x="562" y="1"/>
                    </a:moveTo>
                    <a:cubicBezTo>
                      <a:pt x="548" y="1"/>
                      <a:pt x="536" y="4"/>
                      <a:pt x="524" y="10"/>
                    </a:cubicBezTo>
                    <a:cubicBezTo>
                      <a:pt x="1" y="57"/>
                      <a:pt x="48" y="819"/>
                      <a:pt x="560" y="819"/>
                    </a:cubicBezTo>
                    <a:cubicBezTo>
                      <a:pt x="1084" y="819"/>
                      <a:pt x="1132" y="57"/>
                      <a:pt x="608" y="10"/>
                    </a:cubicBezTo>
                    <a:cubicBezTo>
                      <a:pt x="590" y="4"/>
                      <a:pt x="575" y="1"/>
                      <a:pt x="56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4" name="Google Shape;2084;p2"/>
              <p:cNvSpPr/>
              <p:nvPr/>
            </p:nvSpPr>
            <p:spPr>
              <a:xfrm>
                <a:off x="5606950" y="3516325"/>
                <a:ext cx="24125" cy="204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17" extrusionOk="0">
                    <a:moveTo>
                      <a:pt x="560" y="1"/>
                    </a:moveTo>
                    <a:cubicBezTo>
                      <a:pt x="191" y="1"/>
                      <a:pt x="0" y="441"/>
                      <a:pt x="262" y="691"/>
                    </a:cubicBezTo>
                    <a:cubicBezTo>
                      <a:pt x="344" y="778"/>
                      <a:pt x="449" y="816"/>
                      <a:pt x="552" y="816"/>
                    </a:cubicBezTo>
                    <a:cubicBezTo>
                      <a:pt x="761" y="816"/>
                      <a:pt x="964" y="657"/>
                      <a:pt x="964" y="418"/>
                    </a:cubicBezTo>
                    <a:cubicBezTo>
                      <a:pt x="964" y="191"/>
                      <a:pt x="786" y="1"/>
                      <a:pt x="5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5" name="Google Shape;2085;p2"/>
              <p:cNvSpPr/>
              <p:nvPr/>
            </p:nvSpPr>
            <p:spPr>
              <a:xfrm>
                <a:off x="5576275" y="3547000"/>
                <a:ext cx="24150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5" extrusionOk="0">
                    <a:moveTo>
                      <a:pt x="548" y="0"/>
                    </a:moveTo>
                    <a:cubicBezTo>
                      <a:pt x="179" y="0"/>
                      <a:pt x="1" y="441"/>
                      <a:pt x="263" y="703"/>
                    </a:cubicBezTo>
                    <a:cubicBezTo>
                      <a:pt x="343" y="787"/>
                      <a:pt x="445" y="825"/>
                      <a:pt x="546" y="825"/>
                    </a:cubicBezTo>
                    <a:cubicBezTo>
                      <a:pt x="757" y="825"/>
                      <a:pt x="965" y="659"/>
                      <a:pt x="965" y="417"/>
                    </a:cubicBezTo>
                    <a:cubicBezTo>
                      <a:pt x="965" y="191"/>
                      <a:pt x="787" y="0"/>
                      <a:pt x="5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6" name="Google Shape;2086;p2"/>
              <p:cNvSpPr/>
              <p:nvPr/>
            </p:nvSpPr>
            <p:spPr>
              <a:xfrm>
                <a:off x="5606950" y="3577650"/>
                <a:ext cx="241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5" extrusionOk="0">
                    <a:moveTo>
                      <a:pt x="560" y="1"/>
                    </a:moveTo>
                    <a:cubicBezTo>
                      <a:pt x="191" y="1"/>
                      <a:pt x="0" y="441"/>
                      <a:pt x="262" y="703"/>
                    </a:cubicBezTo>
                    <a:cubicBezTo>
                      <a:pt x="343" y="788"/>
                      <a:pt x="444" y="825"/>
                      <a:pt x="545" y="825"/>
                    </a:cubicBezTo>
                    <a:cubicBezTo>
                      <a:pt x="757" y="825"/>
                      <a:pt x="964" y="659"/>
                      <a:pt x="964" y="417"/>
                    </a:cubicBezTo>
                    <a:cubicBezTo>
                      <a:pt x="964" y="191"/>
                      <a:pt x="786" y="13"/>
                      <a:pt x="5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7" name="Google Shape;2087;p2"/>
              <p:cNvSpPr/>
              <p:nvPr/>
            </p:nvSpPr>
            <p:spPr>
              <a:xfrm>
                <a:off x="5576875" y="3608375"/>
                <a:ext cx="28300" cy="20800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32" extrusionOk="0">
                    <a:moveTo>
                      <a:pt x="562" y="1"/>
                    </a:moveTo>
                    <a:cubicBezTo>
                      <a:pt x="548" y="1"/>
                      <a:pt x="536" y="4"/>
                      <a:pt x="524" y="10"/>
                    </a:cubicBezTo>
                    <a:cubicBezTo>
                      <a:pt x="1" y="57"/>
                      <a:pt x="48" y="831"/>
                      <a:pt x="560" y="831"/>
                    </a:cubicBezTo>
                    <a:cubicBezTo>
                      <a:pt x="1084" y="831"/>
                      <a:pt x="1132" y="57"/>
                      <a:pt x="608" y="10"/>
                    </a:cubicBezTo>
                    <a:cubicBezTo>
                      <a:pt x="590" y="4"/>
                      <a:pt x="575" y="1"/>
                      <a:pt x="56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8" name="Google Shape;2088;p2"/>
              <p:cNvSpPr/>
              <p:nvPr/>
            </p:nvSpPr>
            <p:spPr>
              <a:xfrm>
                <a:off x="5606950" y="3639275"/>
                <a:ext cx="241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5" extrusionOk="0">
                    <a:moveTo>
                      <a:pt x="560" y="0"/>
                    </a:moveTo>
                    <a:cubicBezTo>
                      <a:pt x="191" y="0"/>
                      <a:pt x="0" y="441"/>
                      <a:pt x="262" y="703"/>
                    </a:cubicBezTo>
                    <a:cubicBezTo>
                      <a:pt x="343" y="787"/>
                      <a:pt x="444" y="825"/>
                      <a:pt x="545" y="825"/>
                    </a:cubicBezTo>
                    <a:cubicBezTo>
                      <a:pt x="757" y="825"/>
                      <a:pt x="964" y="659"/>
                      <a:pt x="964" y="417"/>
                    </a:cubicBezTo>
                    <a:lnTo>
                      <a:pt x="964" y="405"/>
                    </a:lnTo>
                    <a:cubicBezTo>
                      <a:pt x="964" y="179"/>
                      <a:pt x="786" y="0"/>
                      <a:pt x="5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9" name="Google Shape;2089;p2"/>
              <p:cNvSpPr/>
              <p:nvPr/>
            </p:nvSpPr>
            <p:spPr>
              <a:xfrm>
                <a:off x="5576275" y="3669925"/>
                <a:ext cx="24150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5" extrusionOk="0">
                    <a:moveTo>
                      <a:pt x="548" y="1"/>
                    </a:moveTo>
                    <a:cubicBezTo>
                      <a:pt x="179" y="1"/>
                      <a:pt x="1" y="441"/>
                      <a:pt x="263" y="703"/>
                    </a:cubicBezTo>
                    <a:cubicBezTo>
                      <a:pt x="343" y="787"/>
                      <a:pt x="445" y="825"/>
                      <a:pt x="546" y="825"/>
                    </a:cubicBezTo>
                    <a:cubicBezTo>
                      <a:pt x="757" y="825"/>
                      <a:pt x="965" y="659"/>
                      <a:pt x="965" y="417"/>
                    </a:cubicBezTo>
                    <a:cubicBezTo>
                      <a:pt x="965" y="191"/>
                      <a:pt x="787" y="1"/>
                      <a:pt x="5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0" name="Google Shape;2090;p2"/>
              <p:cNvSpPr/>
              <p:nvPr/>
            </p:nvSpPr>
            <p:spPr>
              <a:xfrm>
                <a:off x="5606950" y="3700575"/>
                <a:ext cx="241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8" extrusionOk="0">
                    <a:moveTo>
                      <a:pt x="560" y="1"/>
                    </a:moveTo>
                    <a:cubicBezTo>
                      <a:pt x="191" y="1"/>
                      <a:pt x="0" y="441"/>
                      <a:pt x="262" y="703"/>
                    </a:cubicBezTo>
                    <a:cubicBezTo>
                      <a:pt x="344" y="789"/>
                      <a:pt x="448" y="828"/>
                      <a:pt x="550" y="828"/>
                    </a:cubicBezTo>
                    <a:cubicBezTo>
                      <a:pt x="760" y="828"/>
                      <a:pt x="964" y="666"/>
                      <a:pt x="964" y="418"/>
                    </a:cubicBezTo>
                    <a:cubicBezTo>
                      <a:pt x="964" y="203"/>
                      <a:pt x="786" y="13"/>
                      <a:pt x="560" y="13"/>
                    </a:cubicBezTo>
                    <a:lnTo>
                      <a:pt x="56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1" name="Google Shape;2091;p2"/>
              <p:cNvSpPr/>
              <p:nvPr/>
            </p:nvSpPr>
            <p:spPr>
              <a:xfrm>
                <a:off x="5576275" y="3731550"/>
                <a:ext cx="24150" cy="2047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19" extrusionOk="0">
                    <a:moveTo>
                      <a:pt x="548" y="0"/>
                    </a:moveTo>
                    <a:cubicBezTo>
                      <a:pt x="179" y="0"/>
                      <a:pt x="1" y="441"/>
                      <a:pt x="263" y="703"/>
                    </a:cubicBezTo>
                    <a:cubicBezTo>
                      <a:pt x="343" y="783"/>
                      <a:pt x="443" y="819"/>
                      <a:pt x="544" y="819"/>
                    </a:cubicBezTo>
                    <a:cubicBezTo>
                      <a:pt x="756" y="819"/>
                      <a:pt x="965" y="656"/>
                      <a:pt x="965" y="405"/>
                    </a:cubicBezTo>
                    <a:cubicBezTo>
                      <a:pt x="965" y="179"/>
                      <a:pt x="787" y="0"/>
                      <a:pt x="5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2" name="Google Shape;2092;p2"/>
              <p:cNvSpPr/>
              <p:nvPr/>
            </p:nvSpPr>
            <p:spPr>
              <a:xfrm>
                <a:off x="5606950" y="3762200"/>
                <a:ext cx="24125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0" extrusionOk="0">
                    <a:moveTo>
                      <a:pt x="560" y="0"/>
                    </a:moveTo>
                    <a:cubicBezTo>
                      <a:pt x="191" y="0"/>
                      <a:pt x="0" y="441"/>
                      <a:pt x="262" y="703"/>
                    </a:cubicBezTo>
                    <a:cubicBezTo>
                      <a:pt x="342" y="783"/>
                      <a:pt x="444" y="819"/>
                      <a:pt x="544" y="819"/>
                    </a:cubicBezTo>
                    <a:cubicBezTo>
                      <a:pt x="756" y="819"/>
                      <a:pt x="964" y="659"/>
                      <a:pt x="964" y="417"/>
                    </a:cubicBezTo>
                    <a:cubicBezTo>
                      <a:pt x="964" y="191"/>
                      <a:pt x="786" y="12"/>
                      <a:pt x="5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3" name="Google Shape;2093;p2"/>
              <p:cNvSpPr/>
              <p:nvPr/>
            </p:nvSpPr>
            <p:spPr>
              <a:xfrm>
                <a:off x="5576875" y="3792850"/>
                <a:ext cx="28300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23" extrusionOk="0">
                    <a:moveTo>
                      <a:pt x="524" y="1"/>
                    </a:moveTo>
                    <a:cubicBezTo>
                      <a:pt x="1" y="48"/>
                      <a:pt x="48" y="822"/>
                      <a:pt x="560" y="822"/>
                    </a:cubicBezTo>
                    <a:cubicBezTo>
                      <a:pt x="1084" y="822"/>
                      <a:pt x="1132" y="48"/>
                      <a:pt x="60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4" name="Google Shape;2094;p2"/>
              <p:cNvSpPr/>
              <p:nvPr/>
            </p:nvSpPr>
            <p:spPr>
              <a:xfrm>
                <a:off x="5607025" y="3823800"/>
                <a:ext cx="24050" cy="20425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17" extrusionOk="0">
                    <a:moveTo>
                      <a:pt x="542" y="1"/>
                    </a:moveTo>
                    <a:cubicBezTo>
                      <a:pt x="183" y="1"/>
                      <a:pt x="1" y="433"/>
                      <a:pt x="259" y="692"/>
                    </a:cubicBezTo>
                    <a:cubicBezTo>
                      <a:pt x="341" y="778"/>
                      <a:pt x="446" y="816"/>
                      <a:pt x="549" y="816"/>
                    </a:cubicBezTo>
                    <a:cubicBezTo>
                      <a:pt x="758" y="816"/>
                      <a:pt x="961" y="657"/>
                      <a:pt x="961" y="418"/>
                    </a:cubicBezTo>
                    <a:cubicBezTo>
                      <a:pt x="961" y="192"/>
                      <a:pt x="783" y="13"/>
                      <a:pt x="557" y="1"/>
                    </a:cubicBezTo>
                    <a:cubicBezTo>
                      <a:pt x="552" y="1"/>
                      <a:pt x="547" y="1"/>
                      <a:pt x="54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5" name="Google Shape;2095;p2"/>
              <p:cNvSpPr/>
              <p:nvPr/>
            </p:nvSpPr>
            <p:spPr>
              <a:xfrm>
                <a:off x="5576275" y="3854475"/>
                <a:ext cx="24150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5" extrusionOk="0">
                    <a:moveTo>
                      <a:pt x="548" y="0"/>
                    </a:moveTo>
                    <a:cubicBezTo>
                      <a:pt x="179" y="0"/>
                      <a:pt x="1" y="441"/>
                      <a:pt x="263" y="703"/>
                    </a:cubicBezTo>
                    <a:cubicBezTo>
                      <a:pt x="343" y="787"/>
                      <a:pt x="444" y="824"/>
                      <a:pt x="544" y="824"/>
                    </a:cubicBezTo>
                    <a:cubicBezTo>
                      <a:pt x="756" y="824"/>
                      <a:pt x="965" y="656"/>
                      <a:pt x="965" y="405"/>
                    </a:cubicBezTo>
                    <a:cubicBezTo>
                      <a:pt x="965" y="179"/>
                      <a:pt x="787" y="0"/>
                      <a:pt x="5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6" name="Google Shape;2096;p2"/>
              <p:cNvSpPr/>
              <p:nvPr/>
            </p:nvSpPr>
            <p:spPr>
              <a:xfrm>
                <a:off x="5606950" y="3885125"/>
                <a:ext cx="241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8" extrusionOk="0">
                    <a:moveTo>
                      <a:pt x="560" y="1"/>
                    </a:moveTo>
                    <a:cubicBezTo>
                      <a:pt x="191" y="1"/>
                      <a:pt x="0" y="441"/>
                      <a:pt x="262" y="703"/>
                    </a:cubicBezTo>
                    <a:cubicBezTo>
                      <a:pt x="344" y="789"/>
                      <a:pt x="448" y="828"/>
                      <a:pt x="550" y="828"/>
                    </a:cubicBezTo>
                    <a:cubicBezTo>
                      <a:pt x="760" y="828"/>
                      <a:pt x="964" y="666"/>
                      <a:pt x="964" y="417"/>
                    </a:cubicBezTo>
                    <a:cubicBezTo>
                      <a:pt x="964" y="191"/>
                      <a:pt x="786" y="13"/>
                      <a:pt x="5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7" name="Google Shape;2097;p2"/>
              <p:cNvSpPr/>
              <p:nvPr/>
            </p:nvSpPr>
            <p:spPr>
              <a:xfrm>
                <a:off x="5576275" y="3915800"/>
                <a:ext cx="24150" cy="2067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7" extrusionOk="0">
                    <a:moveTo>
                      <a:pt x="548" y="0"/>
                    </a:moveTo>
                    <a:cubicBezTo>
                      <a:pt x="179" y="0"/>
                      <a:pt x="1" y="453"/>
                      <a:pt x="263" y="703"/>
                    </a:cubicBezTo>
                    <a:cubicBezTo>
                      <a:pt x="345" y="788"/>
                      <a:pt x="448" y="827"/>
                      <a:pt x="551" y="827"/>
                    </a:cubicBezTo>
                    <a:cubicBezTo>
                      <a:pt x="761" y="827"/>
                      <a:pt x="965" y="665"/>
                      <a:pt x="965" y="417"/>
                    </a:cubicBezTo>
                    <a:cubicBezTo>
                      <a:pt x="965" y="191"/>
                      <a:pt x="787" y="12"/>
                      <a:pt x="5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8" name="Google Shape;2098;p2"/>
              <p:cNvSpPr/>
              <p:nvPr/>
            </p:nvSpPr>
            <p:spPr>
              <a:xfrm>
                <a:off x="5606950" y="3946450"/>
                <a:ext cx="24425" cy="20800"/>
              </a:xfrm>
              <a:custGeom>
                <a:avLst/>
                <a:gdLst/>
                <a:ahLst/>
                <a:cxnLst/>
                <a:rect l="l" t="t" r="r" b="b"/>
                <a:pathLst>
                  <a:path w="977" h="832" extrusionOk="0">
                    <a:moveTo>
                      <a:pt x="572" y="0"/>
                    </a:moveTo>
                    <a:lnTo>
                      <a:pt x="560" y="12"/>
                    </a:lnTo>
                    <a:cubicBezTo>
                      <a:pt x="191" y="12"/>
                      <a:pt x="0" y="453"/>
                      <a:pt x="262" y="715"/>
                    </a:cubicBezTo>
                    <a:cubicBezTo>
                      <a:pt x="342" y="795"/>
                      <a:pt x="444" y="831"/>
                      <a:pt x="544" y="831"/>
                    </a:cubicBezTo>
                    <a:cubicBezTo>
                      <a:pt x="756" y="831"/>
                      <a:pt x="964" y="671"/>
                      <a:pt x="964" y="429"/>
                    </a:cubicBezTo>
                    <a:cubicBezTo>
                      <a:pt x="976" y="203"/>
                      <a:pt x="798" y="12"/>
                      <a:pt x="57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9" name="Google Shape;2099;p2"/>
              <p:cNvSpPr/>
              <p:nvPr/>
            </p:nvSpPr>
            <p:spPr>
              <a:xfrm>
                <a:off x="5576875" y="3977400"/>
                <a:ext cx="28300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23" extrusionOk="0">
                    <a:moveTo>
                      <a:pt x="524" y="1"/>
                    </a:moveTo>
                    <a:cubicBezTo>
                      <a:pt x="1" y="48"/>
                      <a:pt x="48" y="822"/>
                      <a:pt x="560" y="822"/>
                    </a:cubicBezTo>
                    <a:cubicBezTo>
                      <a:pt x="1084" y="822"/>
                      <a:pt x="1132" y="48"/>
                      <a:pt x="60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0" name="Google Shape;2100;p2"/>
              <p:cNvSpPr/>
              <p:nvPr/>
            </p:nvSpPr>
            <p:spPr>
              <a:xfrm>
                <a:off x="5606950" y="4008075"/>
                <a:ext cx="24125" cy="2067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7" extrusionOk="0">
                    <a:moveTo>
                      <a:pt x="560" y="0"/>
                    </a:moveTo>
                    <a:cubicBezTo>
                      <a:pt x="191" y="0"/>
                      <a:pt x="0" y="441"/>
                      <a:pt x="262" y="702"/>
                    </a:cubicBezTo>
                    <a:cubicBezTo>
                      <a:pt x="344" y="788"/>
                      <a:pt x="448" y="827"/>
                      <a:pt x="550" y="827"/>
                    </a:cubicBezTo>
                    <a:cubicBezTo>
                      <a:pt x="760" y="827"/>
                      <a:pt x="964" y="665"/>
                      <a:pt x="964" y="417"/>
                    </a:cubicBezTo>
                    <a:cubicBezTo>
                      <a:pt x="964" y="191"/>
                      <a:pt x="786" y="12"/>
                      <a:pt x="560" y="12"/>
                    </a:cubicBezTo>
                    <a:lnTo>
                      <a:pt x="56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1" name="Google Shape;2101;p2"/>
              <p:cNvSpPr/>
              <p:nvPr/>
            </p:nvSpPr>
            <p:spPr>
              <a:xfrm>
                <a:off x="5576275" y="4039025"/>
                <a:ext cx="24150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5" extrusionOk="0">
                    <a:moveTo>
                      <a:pt x="548" y="0"/>
                    </a:moveTo>
                    <a:cubicBezTo>
                      <a:pt x="179" y="0"/>
                      <a:pt x="1" y="441"/>
                      <a:pt x="263" y="703"/>
                    </a:cubicBezTo>
                    <a:cubicBezTo>
                      <a:pt x="343" y="787"/>
                      <a:pt x="445" y="825"/>
                      <a:pt x="546" y="825"/>
                    </a:cubicBezTo>
                    <a:cubicBezTo>
                      <a:pt x="757" y="825"/>
                      <a:pt x="965" y="659"/>
                      <a:pt x="965" y="417"/>
                    </a:cubicBezTo>
                    <a:cubicBezTo>
                      <a:pt x="965" y="191"/>
                      <a:pt x="787" y="0"/>
                      <a:pt x="5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2" name="Google Shape;2102;p2"/>
              <p:cNvSpPr/>
              <p:nvPr/>
            </p:nvSpPr>
            <p:spPr>
              <a:xfrm>
                <a:off x="5607025" y="4069675"/>
                <a:ext cx="240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28" extrusionOk="0">
                    <a:moveTo>
                      <a:pt x="542" y="0"/>
                    </a:moveTo>
                    <a:cubicBezTo>
                      <a:pt x="183" y="0"/>
                      <a:pt x="0" y="445"/>
                      <a:pt x="259" y="703"/>
                    </a:cubicBezTo>
                    <a:cubicBezTo>
                      <a:pt x="341" y="789"/>
                      <a:pt x="445" y="827"/>
                      <a:pt x="547" y="827"/>
                    </a:cubicBezTo>
                    <a:cubicBezTo>
                      <a:pt x="757" y="827"/>
                      <a:pt x="961" y="665"/>
                      <a:pt x="961" y="417"/>
                    </a:cubicBezTo>
                    <a:cubicBezTo>
                      <a:pt x="961" y="191"/>
                      <a:pt x="783" y="13"/>
                      <a:pt x="557" y="1"/>
                    </a:cubicBezTo>
                    <a:cubicBezTo>
                      <a:pt x="552" y="0"/>
                      <a:pt x="547" y="0"/>
                      <a:pt x="54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3" name="Google Shape;2103;p2"/>
              <p:cNvSpPr/>
              <p:nvPr/>
            </p:nvSpPr>
            <p:spPr>
              <a:xfrm>
                <a:off x="5576875" y="4100325"/>
                <a:ext cx="28300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23" extrusionOk="0">
                    <a:moveTo>
                      <a:pt x="524" y="1"/>
                    </a:moveTo>
                    <a:cubicBezTo>
                      <a:pt x="1" y="49"/>
                      <a:pt x="48" y="822"/>
                      <a:pt x="560" y="822"/>
                    </a:cubicBezTo>
                    <a:cubicBezTo>
                      <a:pt x="1084" y="822"/>
                      <a:pt x="1132" y="49"/>
                      <a:pt x="60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4" name="Google Shape;2104;p2"/>
              <p:cNvSpPr/>
              <p:nvPr/>
            </p:nvSpPr>
            <p:spPr>
              <a:xfrm>
                <a:off x="5607025" y="4131275"/>
                <a:ext cx="24050" cy="20425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17" extrusionOk="0">
                    <a:moveTo>
                      <a:pt x="542" y="1"/>
                    </a:moveTo>
                    <a:cubicBezTo>
                      <a:pt x="183" y="1"/>
                      <a:pt x="1" y="433"/>
                      <a:pt x="259" y="692"/>
                    </a:cubicBezTo>
                    <a:cubicBezTo>
                      <a:pt x="341" y="778"/>
                      <a:pt x="445" y="816"/>
                      <a:pt x="547" y="816"/>
                    </a:cubicBezTo>
                    <a:cubicBezTo>
                      <a:pt x="757" y="816"/>
                      <a:pt x="961" y="654"/>
                      <a:pt x="961" y="406"/>
                    </a:cubicBezTo>
                    <a:cubicBezTo>
                      <a:pt x="961" y="192"/>
                      <a:pt x="783" y="13"/>
                      <a:pt x="557" y="1"/>
                    </a:cubicBezTo>
                    <a:cubicBezTo>
                      <a:pt x="552" y="1"/>
                      <a:pt x="547" y="1"/>
                      <a:pt x="54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5" name="Google Shape;2105;p2"/>
              <p:cNvSpPr/>
              <p:nvPr/>
            </p:nvSpPr>
            <p:spPr>
              <a:xfrm>
                <a:off x="5576375" y="4161950"/>
                <a:ext cx="24050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20" extrusionOk="0">
                    <a:moveTo>
                      <a:pt x="530" y="0"/>
                    </a:moveTo>
                    <a:cubicBezTo>
                      <a:pt x="171" y="0"/>
                      <a:pt x="0" y="444"/>
                      <a:pt x="259" y="703"/>
                    </a:cubicBezTo>
                    <a:cubicBezTo>
                      <a:pt x="339" y="783"/>
                      <a:pt x="439" y="819"/>
                      <a:pt x="540" y="819"/>
                    </a:cubicBezTo>
                    <a:cubicBezTo>
                      <a:pt x="752" y="819"/>
                      <a:pt x="961" y="656"/>
                      <a:pt x="961" y="405"/>
                    </a:cubicBezTo>
                    <a:cubicBezTo>
                      <a:pt x="961" y="179"/>
                      <a:pt x="783" y="1"/>
                      <a:pt x="556" y="1"/>
                    </a:cubicBezTo>
                    <a:lnTo>
                      <a:pt x="544" y="1"/>
                    </a:lnTo>
                    <a:cubicBezTo>
                      <a:pt x="540" y="0"/>
                      <a:pt x="535" y="0"/>
                      <a:pt x="53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6" name="Google Shape;2106;p2"/>
              <p:cNvSpPr/>
              <p:nvPr/>
            </p:nvSpPr>
            <p:spPr>
              <a:xfrm>
                <a:off x="5606950" y="4192600"/>
                <a:ext cx="241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8" extrusionOk="0">
                    <a:moveTo>
                      <a:pt x="560" y="1"/>
                    </a:moveTo>
                    <a:cubicBezTo>
                      <a:pt x="191" y="1"/>
                      <a:pt x="0" y="441"/>
                      <a:pt x="262" y="703"/>
                    </a:cubicBezTo>
                    <a:cubicBezTo>
                      <a:pt x="344" y="789"/>
                      <a:pt x="448" y="828"/>
                      <a:pt x="550" y="828"/>
                    </a:cubicBezTo>
                    <a:cubicBezTo>
                      <a:pt x="760" y="828"/>
                      <a:pt x="964" y="666"/>
                      <a:pt x="964" y="418"/>
                    </a:cubicBezTo>
                    <a:cubicBezTo>
                      <a:pt x="964" y="191"/>
                      <a:pt x="786" y="13"/>
                      <a:pt x="5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7" name="Google Shape;2107;p2"/>
              <p:cNvSpPr/>
              <p:nvPr/>
            </p:nvSpPr>
            <p:spPr>
              <a:xfrm>
                <a:off x="5576275" y="4223275"/>
                <a:ext cx="24150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5" extrusionOk="0">
                    <a:moveTo>
                      <a:pt x="548" y="0"/>
                    </a:moveTo>
                    <a:cubicBezTo>
                      <a:pt x="179" y="0"/>
                      <a:pt x="1" y="441"/>
                      <a:pt x="263" y="703"/>
                    </a:cubicBezTo>
                    <a:cubicBezTo>
                      <a:pt x="343" y="787"/>
                      <a:pt x="445" y="825"/>
                      <a:pt x="546" y="825"/>
                    </a:cubicBezTo>
                    <a:cubicBezTo>
                      <a:pt x="757" y="825"/>
                      <a:pt x="965" y="659"/>
                      <a:pt x="965" y="417"/>
                    </a:cubicBezTo>
                    <a:cubicBezTo>
                      <a:pt x="965" y="191"/>
                      <a:pt x="787" y="0"/>
                      <a:pt x="5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8" name="Google Shape;2108;p2"/>
              <p:cNvSpPr/>
              <p:nvPr/>
            </p:nvSpPr>
            <p:spPr>
              <a:xfrm>
                <a:off x="5606950" y="4254225"/>
                <a:ext cx="24125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16" extrusionOk="0">
                    <a:moveTo>
                      <a:pt x="560" y="0"/>
                    </a:moveTo>
                    <a:cubicBezTo>
                      <a:pt x="191" y="0"/>
                      <a:pt x="0" y="441"/>
                      <a:pt x="262" y="691"/>
                    </a:cubicBezTo>
                    <a:cubicBezTo>
                      <a:pt x="344" y="777"/>
                      <a:pt x="449" y="816"/>
                      <a:pt x="552" y="816"/>
                    </a:cubicBezTo>
                    <a:cubicBezTo>
                      <a:pt x="761" y="816"/>
                      <a:pt x="964" y="657"/>
                      <a:pt x="964" y="417"/>
                    </a:cubicBezTo>
                    <a:lnTo>
                      <a:pt x="964" y="405"/>
                    </a:lnTo>
                    <a:cubicBezTo>
                      <a:pt x="953" y="191"/>
                      <a:pt x="774" y="12"/>
                      <a:pt x="560" y="12"/>
                    </a:cubicBezTo>
                    <a:lnTo>
                      <a:pt x="56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9" name="Google Shape;2109;p2"/>
              <p:cNvSpPr/>
              <p:nvPr/>
            </p:nvSpPr>
            <p:spPr>
              <a:xfrm>
                <a:off x="5576875" y="4284875"/>
                <a:ext cx="28300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23" extrusionOk="0">
                    <a:moveTo>
                      <a:pt x="524" y="1"/>
                    </a:moveTo>
                    <a:cubicBezTo>
                      <a:pt x="1" y="48"/>
                      <a:pt x="48" y="822"/>
                      <a:pt x="560" y="822"/>
                    </a:cubicBezTo>
                    <a:cubicBezTo>
                      <a:pt x="1084" y="822"/>
                      <a:pt x="1132" y="48"/>
                      <a:pt x="60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0" name="Google Shape;2110;p2"/>
              <p:cNvSpPr/>
              <p:nvPr/>
            </p:nvSpPr>
            <p:spPr>
              <a:xfrm>
                <a:off x="5614375" y="4315550"/>
                <a:ext cx="16100" cy="7750"/>
              </a:xfrm>
              <a:custGeom>
                <a:avLst/>
                <a:gdLst/>
                <a:ahLst/>
                <a:cxnLst/>
                <a:rect l="l" t="t" r="r" b="b"/>
                <a:pathLst>
                  <a:path w="644" h="310" extrusionOk="0">
                    <a:moveTo>
                      <a:pt x="263" y="0"/>
                    </a:moveTo>
                    <a:cubicBezTo>
                      <a:pt x="167" y="0"/>
                      <a:pt x="72" y="36"/>
                      <a:pt x="1" y="95"/>
                    </a:cubicBezTo>
                    <a:lnTo>
                      <a:pt x="644" y="310"/>
                    </a:lnTo>
                    <a:cubicBezTo>
                      <a:pt x="596" y="131"/>
                      <a:pt x="441" y="12"/>
                      <a:pt x="26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1" name="Google Shape;2111;p2"/>
              <p:cNvSpPr/>
              <p:nvPr/>
            </p:nvSpPr>
            <p:spPr>
              <a:xfrm>
                <a:off x="5546225" y="3455025"/>
                <a:ext cx="28000" cy="2025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810" extrusionOk="0">
                    <a:moveTo>
                      <a:pt x="524" y="0"/>
                    </a:moveTo>
                    <a:cubicBezTo>
                      <a:pt x="0" y="48"/>
                      <a:pt x="36" y="810"/>
                      <a:pt x="560" y="810"/>
                    </a:cubicBezTo>
                    <a:cubicBezTo>
                      <a:pt x="1084" y="810"/>
                      <a:pt x="1119" y="48"/>
                      <a:pt x="5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2" name="Google Shape;2112;p2"/>
              <p:cNvSpPr/>
              <p:nvPr/>
            </p:nvSpPr>
            <p:spPr>
              <a:xfrm>
                <a:off x="5514975" y="3485675"/>
                <a:ext cx="23825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953" h="816" extrusionOk="0">
                    <a:moveTo>
                      <a:pt x="548" y="1"/>
                    </a:moveTo>
                    <a:cubicBezTo>
                      <a:pt x="179" y="1"/>
                      <a:pt x="0" y="441"/>
                      <a:pt x="250" y="691"/>
                    </a:cubicBezTo>
                    <a:cubicBezTo>
                      <a:pt x="336" y="777"/>
                      <a:pt x="441" y="816"/>
                      <a:pt x="543" y="816"/>
                    </a:cubicBezTo>
                    <a:cubicBezTo>
                      <a:pt x="753" y="816"/>
                      <a:pt x="953" y="654"/>
                      <a:pt x="953" y="405"/>
                    </a:cubicBezTo>
                    <a:cubicBezTo>
                      <a:pt x="953" y="179"/>
                      <a:pt x="774" y="1"/>
                      <a:pt x="54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3" name="Google Shape;2113;p2"/>
              <p:cNvSpPr/>
              <p:nvPr/>
            </p:nvSpPr>
            <p:spPr>
              <a:xfrm>
                <a:off x="5579850" y="3426150"/>
                <a:ext cx="20575" cy="18475"/>
              </a:xfrm>
              <a:custGeom>
                <a:avLst/>
                <a:gdLst/>
                <a:ahLst/>
                <a:cxnLst/>
                <a:rect l="l" t="t" r="r" b="b"/>
                <a:pathLst>
                  <a:path w="823" h="739" extrusionOk="0">
                    <a:moveTo>
                      <a:pt x="644" y="0"/>
                    </a:moveTo>
                    <a:lnTo>
                      <a:pt x="24" y="191"/>
                    </a:lnTo>
                    <a:cubicBezTo>
                      <a:pt x="12" y="238"/>
                      <a:pt x="1" y="274"/>
                      <a:pt x="1" y="322"/>
                    </a:cubicBezTo>
                    <a:cubicBezTo>
                      <a:pt x="1" y="548"/>
                      <a:pt x="179" y="739"/>
                      <a:pt x="405" y="739"/>
                    </a:cubicBezTo>
                    <a:cubicBezTo>
                      <a:pt x="632" y="739"/>
                      <a:pt x="822" y="548"/>
                      <a:pt x="822" y="322"/>
                    </a:cubicBezTo>
                    <a:cubicBezTo>
                      <a:pt x="822" y="191"/>
                      <a:pt x="751" y="72"/>
                      <a:pt x="64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4" name="Google Shape;2114;p2"/>
              <p:cNvSpPr/>
              <p:nvPr/>
            </p:nvSpPr>
            <p:spPr>
              <a:xfrm>
                <a:off x="5545625" y="3516325"/>
                <a:ext cx="24125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0" extrusionOk="0">
                    <a:moveTo>
                      <a:pt x="548" y="1"/>
                    </a:moveTo>
                    <a:cubicBezTo>
                      <a:pt x="179" y="1"/>
                      <a:pt x="0" y="441"/>
                      <a:pt x="250" y="703"/>
                    </a:cubicBezTo>
                    <a:cubicBezTo>
                      <a:pt x="334" y="783"/>
                      <a:pt x="436" y="820"/>
                      <a:pt x="537" y="820"/>
                    </a:cubicBezTo>
                    <a:cubicBezTo>
                      <a:pt x="749" y="820"/>
                      <a:pt x="953" y="657"/>
                      <a:pt x="953" y="406"/>
                    </a:cubicBezTo>
                    <a:cubicBezTo>
                      <a:pt x="965" y="180"/>
                      <a:pt x="774" y="1"/>
                      <a:pt x="5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5" name="Google Shape;2115;p2"/>
              <p:cNvSpPr/>
              <p:nvPr/>
            </p:nvSpPr>
            <p:spPr>
              <a:xfrm>
                <a:off x="5514975" y="3547000"/>
                <a:ext cx="238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53" h="825" extrusionOk="0">
                    <a:moveTo>
                      <a:pt x="548" y="0"/>
                    </a:moveTo>
                    <a:cubicBezTo>
                      <a:pt x="179" y="0"/>
                      <a:pt x="0" y="441"/>
                      <a:pt x="250" y="703"/>
                    </a:cubicBezTo>
                    <a:cubicBezTo>
                      <a:pt x="334" y="787"/>
                      <a:pt x="437" y="825"/>
                      <a:pt x="538" y="825"/>
                    </a:cubicBezTo>
                    <a:cubicBezTo>
                      <a:pt x="750" y="825"/>
                      <a:pt x="953" y="659"/>
                      <a:pt x="953" y="417"/>
                    </a:cubicBezTo>
                    <a:cubicBezTo>
                      <a:pt x="953" y="179"/>
                      <a:pt x="774" y="0"/>
                      <a:pt x="54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6" name="Google Shape;2116;p2"/>
              <p:cNvSpPr/>
              <p:nvPr/>
            </p:nvSpPr>
            <p:spPr>
              <a:xfrm>
                <a:off x="5545625" y="3577650"/>
                <a:ext cx="241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5" extrusionOk="0">
                    <a:moveTo>
                      <a:pt x="548" y="1"/>
                    </a:moveTo>
                    <a:cubicBezTo>
                      <a:pt x="179" y="1"/>
                      <a:pt x="0" y="441"/>
                      <a:pt x="250" y="703"/>
                    </a:cubicBezTo>
                    <a:cubicBezTo>
                      <a:pt x="335" y="788"/>
                      <a:pt x="438" y="825"/>
                      <a:pt x="539" y="825"/>
                    </a:cubicBezTo>
                    <a:cubicBezTo>
                      <a:pt x="751" y="825"/>
                      <a:pt x="953" y="659"/>
                      <a:pt x="953" y="417"/>
                    </a:cubicBezTo>
                    <a:cubicBezTo>
                      <a:pt x="965" y="191"/>
                      <a:pt x="774" y="1"/>
                      <a:pt x="5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7" name="Google Shape;2117;p2"/>
              <p:cNvSpPr/>
              <p:nvPr/>
            </p:nvSpPr>
            <p:spPr>
              <a:xfrm>
                <a:off x="5514975" y="3608600"/>
                <a:ext cx="23825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53" h="820" extrusionOk="0">
                    <a:moveTo>
                      <a:pt x="548" y="1"/>
                    </a:moveTo>
                    <a:cubicBezTo>
                      <a:pt x="179" y="1"/>
                      <a:pt x="0" y="441"/>
                      <a:pt x="250" y="703"/>
                    </a:cubicBezTo>
                    <a:cubicBezTo>
                      <a:pt x="334" y="783"/>
                      <a:pt x="436" y="819"/>
                      <a:pt x="536" y="819"/>
                    </a:cubicBezTo>
                    <a:cubicBezTo>
                      <a:pt x="749" y="819"/>
                      <a:pt x="953" y="657"/>
                      <a:pt x="953" y="406"/>
                    </a:cubicBezTo>
                    <a:cubicBezTo>
                      <a:pt x="953" y="179"/>
                      <a:pt x="774" y="1"/>
                      <a:pt x="54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8" name="Google Shape;2118;p2"/>
              <p:cNvSpPr/>
              <p:nvPr/>
            </p:nvSpPr>
            <p:spPr>
              <a:xfrm>
                <a:off x="5546225" y="3639275"/>
                <a:ext cx="2800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822" extrusionOk="0">
                    <a:moveTo>
                      <a:pt x="524" y="0"/>
                    </a:moveTo>
                    <a:cubicBezTo>
                      <a:pt x="0" y="48"/>
                      <a:pt x="36" y="822"/>
                      <a:pt x="560" y="822"/>
                    </a:cubicBezTo>
                    <a:cubicBezTo>
                      <a:pt x="1084" y="822"/>
                      <a:pt x="1119" y="48"/>
                      <a:pt x="5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9" name="Google Shape;2119;p2"/>
              <p:cNvSpPr/>
              <p:nvPr/>
            </p:nvSpPr>
            <p:spPr>
              <a:xfrm>
                <a:off x="5514975" y="3669925"/>
                <a:ext cx="238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53" h="825" extrusionOk="0">
                    <a:moveTo>
                      <a:pt x="548" y="1"/>
                    </a:moveTo>
                    <a:cubicBezTo>
                      <a:pt x="179" y="1"/>
                      <a:pt x="0" y="441"/>
                      <a:pt x="250" y="703"/>
                    </a:cubicBezTo>
                    <a:cubicBezTo>
                      <a:pt x="334" y="787"/>
                      <a:pt x="437" y="825"/>
                      <a:pt x="538" y="825"/>
                    </a:cubicBezTo>
                    <a:cubicBezTo>
                      <a:pt x="750" y="825"/>
                      <a:pt x="953" y="659"/>
                      <a:pt x="953" y="417"/>
                    </a:cubicBezTo>
                    <a:cubicBezTo>
                      <a:pt x="953" y="191"/>
                      <a:pt x="774" y="1"/>
                      <a:pt x="54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0" name="Google Shape;2120;p2"/>
              <p:cNvSpPr/>
              <p:nvPr/>
            </p:nvSpPr>
            <p:spPr>
              <a:xfrm>
                <a:off x="5545325" y="3700575"/>
                <a:ext cx="244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77" h="828" extrusionOk="0">
                    <a:moveTo>
                      <a:pt x="560" y="1"/>
                    </a:moveTo>
                    <a:cubicBezTo>
                      <a:pt x="191" y="1"/>
                      <a:pt x="0" y="453"/>
                      <a:pt x="262" y="703"/>
                    </a:cubicBezTo>
                    <a:cubicBezTo>
                      <a:pt x="348" y="789"/>
                      <a:pt x="453" y="828"/>
                      <a:pt x="556" y="828"/>
                    </a:cubicBezTo>
                    <a:cubicBezTo>
                      <a:pt x="766" y="828"/>
                      <a:pt x="965" y="666"/>
                      <a:pt x="965" y="418"/>
                    </a:cubicBezTo>
                    <a:cubicBezTo>
                      <a:pt x="977" y="191"/>
                      <a:pt x="786" y="13"/>
                      <a:pt x="57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1" name="Google Shape;2121;p2"/>
              <p:cNvSpPr/>
              <p:nvPr/>
            </p:nvSpPr>
            <p:spPr>
              <a:xfrm>
                <a:off x="5514975" y="3731550"/>
                <a:ext cx="23825" cy="20475"/>
              </a:xfrm>
              <a:custGeom>
                <a:avLst/>
                <a:gdLst/>
                <a:ahLst/>
                <a:cxnLst/>
                <a:rect l="l" t="t" r="r" b="b"/>
                <a:pathLst>
                  <a:path w="953" h="819" extrusionOk="0">
                    <a:moveTo>
                      <a:pt x="548" y="0"/>
                    </a:moveTo>
                    <a:cubicBezTo>
                      <a:pt x="179" y="0"/>
                      <a:pt x="0" y="441"/>
                      <a:pt x="250" y="703"/>
                    </a:cubicBezTo>
                    <a:cubicBezTo>
                      <a:pt x="334" y="783"/>
                      <a:pt x="436" y="819"/>
                      <a:pt x="536" y="819"/>
                    </a:cubicBezTo>
                    <a:cubicBezTo>
                      <a:pt x="749" y="819"/>
                      <a:pt x="953" y="656"/>
                      <a:pt x="953" y="405"/>
                    </a:cubicBezTo>
                    <a:cubicBezTo>
                      <a:pt x="953" y="179"/>
                      <a:pt x="774" y="0"/>
                      <a:pt x="54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2" name="Google Shape;2122;p2"/>
              <p:cNvSpPr/>
              <p:nvPr/>
            </p:nvSpPr>
            <p:spPr>
              <a:xfrm>
                <a:off x="5545625" y="3762200"/>
                <a:ext cx="241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5" extrusionOk="0">
                    <a:moveTo>
                      <a:pt x="548" y="0"/>
                    </a:moveTo>
                    <a:cubicBezTo>
                      <a:pt x="179" y="0"/>
                      <a:pt x="0" y="441"/>
                      <a:pt x="250" y="703"/>
                    </a:cubicBezTo>
                    <a:cubicBezTo>
                      <a:pt x="334" y="787"/>
                      <a:pt x="437" y="824"/>
                      <a:pt x="537" y="824"/>
                    </a:cubicBezTo>
                    <a:cubicBezTo>
                      <a:pt x="749" y="824"/>
                      <a:pt x="953" y="656"/>
                      <a:pt x="953" y="405"/>
                    </a:cubicBezTo>
                    <a:cubicBezTo>
                      <a:pt x="965" y="179"/>
                      <a:pt x="774" y="0"/>
                      <a:pt x="5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3" name="Google Shape;2123;p2"/>
              <p:cNvSpPr/>
              <p:nvPr/>
            </p:nvSpPr>
            <p:spPr>
              <a:xfrm>
                <a:off x="5514975" y="3792850"/>
                <a:ext cx="238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53" h="828" extrusionOk="0">
                    <a:moveTo>
                      <a:pt x="548" y="1"/>
                    </a:moveTo>
                    <a:cubicBezTo>
                      <a:pt x="179" y="1"/>
                      <a:pt x="0" y="453"/>
                      <a:pt x="250" y="703"/>
                    </a:cubicBezTo>
                    <a:cubicBezTo>
                      <a:pt x="336" y="789"/>
                      <a:pt x="441" y="828"/>
                      <a:pt x="543" y="828"/>
                    </a:cubicBezTo>
                    <a:cubicBezTo>
                      <a:pt x="753" y="828"/>
                      <a:pt x="953" y="666"/>
                      <a:pt x="953" y="418"/>
                    </a:cubicBezTo>
                    <a:cubicBezTo>
                      <a:pt x="953" y="191"/>
                      <a:pt x="774" y="13"/>
                      <a:pt x="548" y="13"/>
                    </a:cubicBezTo>
                    <a:lnTo>
                      <a:pt x="548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4" name="Google Shape;2124;p2"/>
              <p:cNvSpPr/>
              <p:nvPr/>
            </p:nvSpPr>
            <p:spPr>
              <a:xfrm>
                <a:off x="5545625" y="3823825"/>
                <a:ext cx="23825" cy="20475"/>
              </a:xfrm>
              <a:custGeom>
                <a:avLst/>
                <a:gdLst/>
                <a:ahLst/>
                <a:cxnLst/>
                <a:rect l="l" t="t" r="r" b="b"/>
                <a:pathLst>
                  <a:path w="953" h="819" extrusionOk="0">
                    <a:moveTo>
                      <a:pt x="548" y="0"/>
                    </a:moveTo>
                    <a:cubicBezTo>
                      <a:pt x="179" y="0"/>
                      <a:pt x="0" y="441"/>
                      <a:pt x="250" y="703"/>
                    </a:cubicBezTo>
                    <a:cubicBezTo>
                      <a:pt x="334" y="783"/>
                      <a:pt x="436" y="819"/>
                      <a:pt x="537" y="819"/>
                    </a:cubicBezTo>
                    <a:cubicBezTo>
                      <a:pt x="749" y="819"/>
                      <a:pt x="953" y="656"/>
                      <a:pt x="953" y="405"/>
                    </a:cubicBezTo>
                    <a:cubicBezTo>
                      <a:pt x="953" y="179"/>
                      <a:pt x="774" y="0"/>
                      <a:pt x="5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5" name="Google Shape;2125;p2"/>
              <p:cNvSpPr/>
              <p:nvPr/>
            </p:nvSpPr>
            <p:spPr>
              <a:xfrm>
                <a:off x="5514975" y="3854475"/>
                <a:ext cx="238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53" h="825" extrusionOk="0">
                    <a:moveTo>
                      <a:pt x="548" y="0"/>
                    </a:moveTo>
                    <a:cubicBezTo>
                      <a:pt x="179" y="0"/>
                      <a:pt x="0" y="441"/>
                      <a:pt x="250" y="703"/>
                    </a:cubicBezTo>
                    <a:cubicBezTo>
                      <a:pt x="334" y="787"/>
                      <a:pt x="436" y="824"/>
                      <a:pt x="537" y="824"/>
                    </a:cubicBezTo>
                    <a:cubicBezTo>
                      <a:pt x="749" y="824"/>
                      <a:pt x="953" y="656"/>
                      <a:pt x="953" y="405"/>
                    </a:cubicBezTo>
                    <a:cubicBezTo>
                      <a:pt x="953" y="179"/>
                      <a:pt x="774" y="0"/>
                      <a:pt x="54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6" name="Google Shape;2126;p2"/>
              <p:cNvSpPr/>
              <p:nvPr/>
            </p:nvSpPr>
            <p:spPr>
              <a:xfrm>
                <a:off x="5545625" y="3885125"/>
                <a:ext cx="24125" cy="2065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6" extrusionOk="0">
                    <a:moveTo>
                      <a:pt x="548" y="1"/>
                    </a:moveTo>
                    <a:cubicBezTo>
                      <a:pt x="179" y="1"/>
                      <a:pt x="0" y="441"/>
                      <a:pt x="250" y="703"/>
                    </a:cubicBezTo>
                    <a:cubicBezTo>
                      <a:pt x="335" y="788"/>
                      <a:pt x="438" y="825"/>
                      <a:pt x="539" y="825"/>
                    </a:cubicBezTo>
                    <a:cubicBezTo>
                      <a:pt x="751" y="825"/>
                      <a:pt x="953" y="660"/>
                      <a:pt x="953" y="417"/>
                    </a:cubicBezTo>
                    <a:cubicBezTo>
                      <a:pt x="965" y="191"/>
                      <a:pt x="774" y="1"/>
                      <a:pt x="5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7" name="Google Shape;2127;p2"/>
              <p:cNvSpPr/>
              <p:nvPr/>
            </p:nvSpPr>
            <p:spPr>
              <a:xfrm>
                <a:off x="5514975" y="3915800"/>
                <a:ext cx="23825" cy="20675"/>
              </a:xfrm>
              <a:custGeom>
                <a:avLst/>
                <a:gdLst/>
                <a:ahLst/>
                <a:cxnLst/>
                <a:rect l="l" t="t" r="r" b="b"/>
                <a:pathLst>
                  <a:path w="953" h="827" extrusionOk="0">
                    <a:moveTo>
                      <a:pt x="548" y="0"/>
                    </a:moveTo>
                    <a:cubicBezTo>
                      <a:pt x="179" y="0"/>
                      <a:pt x="0" y="453"/>
                      <a:pt x="250" y="703"/>
                    </a:cubicBezTo>
                    <a:cubicBezTo>
                      <a:pt x="336" y="788"/>
                      <a:pt x="441" y="827"/>
                      <a:pt x="543" y="827"/>
                    </a:cubicBezTo>
                    <a:cubicBezTo>
                      <a:pt x="753" y="827"/>
                      <a:pt x="953" y="665"/>
                      <a:pt x="953" y="417"/>
                    </a:cubicBezTo>
                    <a:cubicBezTo>
                      <a:pt x="953" y="191"/>
                      <a:pt x="774" y="0"/>
                      <a:pt x="54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8" name="Google Shape;2128;p2"/>
              <p:cNvSpPr/>
              <p:nvPr/>
            </p:nvSpPr>
            <p:spPr>
              <a:xfrm>
                <a:off x="5546225" y="3946750"/>
                <a:ext cx="2800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822" extrusionOk="0">
                    <a:moveTo>
                      <a:pt x="524" y="0"/>
                    </a:moveTo>
                    <a:cubicBezTo>
                      <a:pt x="0" y="48"/>
                      <a:pt x="36" y="822"/>
                      <a:pt x="560" y="822"/>
                    </a:cubicBezTo>
                    <a:cubicBezTo>
                      <a:pt x="1084" y="822"/>
                      <a:pt x="1119" y="48"/>
                      <a:pt x="5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9" name="Google Shape;2129;p2"/>
              <p:cNvSpPr/>
              <p:nvPr/>
            </p:nvSpPr>
            <p:spPr>
              <a:xfrm>
                <a:off x="5514975" y="3977400"/>
                <a:ext cx="238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53" h="825" extrusionOk="0">
                    <a:moveTo>
                      <a:pt x="548" y="1"/>
                    </a:moveTo>
                    <a:cubicBezTo>
                      <a:pt x="179" y="1"/>
                      <a:pt x="0" y="441"/>
                      <a:pt x="250" y="703"/>
                    </a:cubicBezTo>
                    <a:cubicBezTo>
                      <a:pt x="334" y="788"/>
                      <a:pt x="437" y="825"/>
                      <a:pt x="538" y="825"/>
                    </a:cubicBezTo>
                    <a:cubicBezTo>
                      <a:pt x="750" y="825"/>
                      <a:pt x="953" y="659"/>
                      <a:pt x="953" y="417"/>
                    </a:cubicBezTo>
                    <a:cubicBezTo>
                      <a:pt x="953" y="191"/>
                      <a:pt x="774" y="13"/>
                      <a:pt x="54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0" name="Google Shape;2130;p2"/>
              <p:cNvSpPr/>
              <p:nvPr/>
            </p:nvSpPr>
            <p:spPr>
              <a:xfrm>
                <a:off x="5545625" y="4008075"/>
                <a:ext cx="24125" cy="2067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7" extrusionOk="0">
                    <a:moveTo>
                      <a:pt x="548" y="0"/>
                    </a:moveTo>
                    <a:cubicBezTo>
                      <a:pt x="179" y="0"/>
                      <a:pt x="0" y="452"/>
                      <a:pt x="250" y="702"/>
                    </a:cubicBezTo>
                    <a:cubicBezTo>
                      <a:pt x="336" y="788"/>
                      <a:pt x="441" y="827"/>
                      <a:pt x="544" y="827"/>
                    </a:cubicBezTo>
                    <a:cubicBezTo>
                      <a:pt x="754" y="827"/>
                      <a:pt x="953" y="665"/>
                      <a:pt x="953" y="417"/>
                    </a:cubicBezTo>
                    <a:cubicBezTo>
                      <a:pt x="965" y="191"/>
                      <a:pt x="774" y="12"/>
                      <a:pt x="5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1" name="Google Shape;2131;p2"/>
              <p:cNvSpPr/>
              <p:nvPr/>
            </p:nvSpPr>
            <p:spPr>
              <a:xfrm>
                <a:off x="5514975" y="4039025"/>
                <a:ext cx="238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53" h="825" extrusionOk="0">
                    <a:moveTo>
                      <a:pt x="548" y="0"/>
                    </a:moveTo>
                    <a:cubicBezTo>
                      <a:pt x="179" y="0"/>
                      <a:pt x="0" y="441"/>
                      <a:pt x="250" y="703"/>
                    </a:cubicBezTo>
                    <a:cubicBezTo>
                      <a:pt x="334" y="787"/>
                      <a:pt x="437" y="825"/>
                      <a:pt x="538" y="825"/>
                    </a:cubicBezTo>
                    <a:cubicBezTo>
                      <a:pt x="750" y="825"/>
                      <a:pt x="953" y="659"/>
                      <a:pt x="953" y="417"/>
                    </a:cubicBezTo>
                    <a:cubicBezTo>
                      <a:pt x="953" y="179"/>
                      <a:pt x="774" y="0"/>
                      <a:pt x="54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2" name="Google Shape;2132;p2"/>
              <p:cNvSpPr/>
              <p:nvPr/>
            </p:nvSpPr>
            <p:spPr>
              <a:xfrm>
                <a:off x="5545325" y="4069675"/>
                <a:ext cx="244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77" h="825" extrusionOk="0">
                    <a:moveTo>
                      <a:pt x="560" y="1"/>
                    </a:moveTo>
                    <a:cubicBezTo>
                      <a:pt x="191" y="1"/>
                      <a:pt x="0" y="441"/>
                      <a:pt x="262" y="703"/>
                    </a:cubicBezTo>
                    <a:cubicBezTo>
                      <a:pt x="346" y="787"/>
                      <a:pt x="449" y="825"/>
                      <a:pt x="549" y="825"/>
                    </a:cubicBezTo>
                    <a:cubicBezTo>
                      <a:pt x="761" y="825"/>
                      <a:pt x="965" y="656"/>
                      <a:pt x="965" y="405"/>
                    </a:cubicBezTo>
                    <a:cubicBezTo>
                      <a:pt x="977" y="179"/>
                      <a:pt x="786" y="1"/>
                      <a:pt x="57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3" name="Google Shape;2133;p2"/>
              <p:cNvSpPr/>
              <p:nvPr/>
            </p:nvSpPr>
            <p:spPr>
              <a:xfrm>
                <a:off x="5514975" y="4100325"/>
                <a:ext cx="238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53" h="828" extrusionOk="0">
                    <a:moveTo>
                      <a:pt x="548" y="1"/>
                    </a:moveTo>
                    <a:cubicBezTo>
                      <a:pt x="179" y="1"/>
                      <a:pt x="0" y="453"/>
                      <a:pt x="250" y="703"/>
                    </a:cubicBezTo>
                    <a:cubicBezTo>
                      <a:pt x="336" y="789"/>
                      <a:pt x="441" y="828"/>
                      <a:pt x="543" y="828"/>
                    </a:cubicBezTo>
                    <a:cubicBezTo>
                      <a:pt x="753" y="828"/>
                      <a:pt x="953" y="666"/>
                      <a:pt x="953" y="418"/>
                    </a:cubicBezTo>
                    <a:cubicBezTo>
                      <a:pt x="953" y="191"/>
                      <a:pt x="774" y="13"/>
                      <a:pt x="548" y="13"/>
                    </a:cubicBezTo>
                    <a:lnTo>
                      <a:pt x="548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4" name="Google Shape;2134;p2"/>
              <p:cNvSpPr/>
              <p:nvPr/>
            </p:nvSpPr>
            <p:spPr>
              <a:xfrm>
                <a:off x="5546225" y="4131075"/>
                <a:ext cx="28000" cy="20475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819" extrusionOk="0">
                    <a:moveTo>
                      <a:pt x="560" y="0"/>
                    </a:moveTo>
                    <a:cubicBezTo>
                      <a:pt x="548" y="0"/>
                      <a:pt x="536" y="3"/>
                      <a:pt x="524" y="9"/>
                    </a:cubicBezTo>
                    <a:cubicBezTo>
                      <a:pt x="0" y="57"/>
                      <a:pt x="36" y="819"/>
                      <a:pt x="560" y="819"/>
                    </a:cubicBezTo>
                    <a:cubicBezTo>
                      <a:pt x="1084" y="819"/>
                      <a:pt x="1119" y="57"/>
                      <a:pt x="595" y="9"/>
                    </a:cubicBezTo>
                    <a:cubicBezTo>
                      <a:pt x="584" y="3"/>
                      <a:pt x="572" y="0"/>
                      <a:pt x="5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5" name="Google Shape;2135;p2"/>
              <p:cNvSpPr/>
              <p:nvPr/>
            </p:nvSpPr>
            <p:spPr>
              <a:xfrm>
                <a:off x="5514750" y="4161950"/>
                <a:ext cx="24050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20" extrusionOk="0">
                    <a:moveTo>
                      <a:pt x="542" y="0"/>
                    </a:moveTo>
                    <a:cubicBezTo>
                      <a:pt x="183" y="0"/>
                      <a:pt x="0" y="444"/>
                      <a:pt x="259" y="703"/>
                    </a:cubicBezTo>
                    <a:cubicBezTo>
                      <a:pt x="343" y="783"/>
                      <a:pt x="445" y="819"/>
                      <a:pt x="545" y="819"/>
                    </a:cubicBezTo>
                    <a:cubicBezTo>
                      <a:pt x="758" y="819"/>
                      <a:pt x="962" y="656"/>
                      <a:pt x="962" y="405"/>
                    </a:cubicBezTo>
                    <a:cubicBezTo>
                      <a:pt x="962" y="179"/>
                      <a:pt x="783" y="1"/>
                      <a:pt x="557" y="1"/>
                    </a:cubicBezTo>
                    <a:cubicBezTo>
                      <a:pt x="552" y="0"/>
                      <a:pt x="547" y="0"/>
                      <a:pt x="54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6" name="Google Shape;2136;p2"/>
              <p:cNvSpPr/>
              <p:nvPr/>
            </p:nvSpPr>
            <p:spPr>
              <a:xfrm>
                <a:off x="5545625" y="4192600"/>
                <a:ext cx="24125" cy="2065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6" extrusionOk="0">
                    <a:moveTo>
                      <a:pt x="548" y="1"/>
                    </a:moveTo>
                    <a:cubicBezTo>
                      <a:pt x="179" y="1"/>
                      <a:pt x="0" y="441"/>
                      <a:pt x="250" y="703"/>
                    </a:cubicBezTo>
                    <a:cubicBezTo>
                      <a:pt x="335" y="788"/>
                      <a:pt x="438" y="825"/>
                      <a:pt x="539" y="825"/>
                    </a:cubicBezTo>
                    <a:cubicBezTo>
                      <a:pt x="751" y="825"/>
                      <a:pt x="953" y="660"/>
                      <a:pt x="953" y="418"/>
                    </a:cubicBezTo>
                    <a:cubicBezTo>
                      <a:pt x="965" y="191"/>
                      <a:pt x="774" y="1"/>
                      <a:pt x="5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7" name="Google Shape;2137;p2"/>
              <p:cNvSpPr/>
              <p:nvPr/>
            </p:nvSpPr>
            <p:spPr>
              <a:xfrm>
                <a:off x="5514975" y="4223275"/>
                <a:ext cx="238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53" h="825" extrusionOk="0">
                    <a:moveTo>
                      <a:pt x="548" y="0"/>
                    </a:moveTo>
                    <a:cubicBezTo>
                      <a:pt x="179" y="0"/>
                      <a:pt x="0" y="441"/>
                      <a:pt x="250" y="703"/>
                    </a:cubicBezTo>
                    <a:cubicBezTo>
                      <a:pt x="334" y="787"/>
                      <a:pt x="437" y="825"/>
                      <a:pt x="538" y="825"/>
                    </a:cubicBezTo>
                    <a:cubicBezTo>
                      <a:pt x="750" y="825"/>
                      <a:pt x="953" y="659"/>
                      <a:pt x="953" y="417"/>
                    </a:cubicBezTo>
                    <a:cubicBezTo>
                      <a:pt x="953" y="191"/>
                      <a:pt x="774" y="0"/>
                      <a:pt x="54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8" name="Google Shape;2138;p2"/>
              <p:cNvSpPr/>
              <p:nvPr/>
            </p:nvSpPr>
            <p:spPr>
              <a:xfrm>
                <a:off x="5546225" y="4254225"/>
                <a:ext cx="2800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822" extrusionOk="0">
                    <a:moveTo>
                      <a:pt x="524" y="0"/>
                    </a:moveTo>
                    <a:cubicBezTo>
                      <a:pt x="0" y="48"/>
                      <a:pt x="36" y="822"/>
                      <a:pt x="560" y="822"/>
                    </a:cubicBezTo>
                    <a:cubicBezTo>
                      <a:pt x="1084" y="822"/>
                      <a:pt x="1119" y="48"/>
                      <a:pt x="5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9" name="Google Shape;2139;p2"/>
              <p:cNvSpPr/>
              <p:nvPr/>
            </p:nvSpPr>
            <p:spPr>
              <a:xfrm>
                <a:off x="5522400" y="4284875"/>
                <a:ext cx="15800" cy="7475"/>
              </a:xfrm>
              <a:custGeom>
                <a:avLst/>
                <a:gdLst/>
                <a:ahLst/>
                <a:cxnLst/>
                <a:rect l="l" t="t" r="r" b="b"/>
                <a:pathLst>
                  <a:path w="632" h="299" extrusionOk="0">
                    <a:moveTo>
                      <a:pt x="251" y="1"/>
                    </a:moveTo>
                    <a:cubicBezTo>
                      <a:pt x="155" y="1"/>
                      <a:pt x="72" y="37"/>
                      <a:pt x="1" y="96"/>
                    </a:cubicBezTo>
                    <a:lnTo>
                      <a:pt x="632" y="298"/>
                    </a:lnTo>
                    <a:cubicBezTo>
                      <a:pt x="584" y="132"/>
                      <a:pt x="429" y="13"/>
                      <a:pt x="25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0" name="Google Shape;2140;p2"/>
              <p:cNvSpPr/>
              <p:nvPr/>
            </p:nvSpPr>
            <p:spPr>
              <a:xfrm>
                <a:off x="5487875" y="3455625"/>
                <a:ext cx="20275" cy="19950"/>
              </a:xfrm>
              <a:custGeom>
                <a:avLst/>
                <a:gdLst/>
                <a:ahLst/>
                <a:cxnLst/>
                <a:rect l="l" t="t" r="r" b="b"/>
                <a:pathLst>
                  <a:path w="811" h="798" extrusionOk="0">
                    <a:moveTo>
                      <a:pt x="501" y="0"/>
                    </a:moveTo>
                    <a:lnTo>
                      <a:pt x="108" y="119"/>
                    </a:lnTo>
                    <a:cubicBezTo>
                      <a:pt x="36" y="191"/>
                      <a:pt x="1" y="286"/>
                      <a:pt x="1" y="393"/>
                    </a:cubicBezTo>
                    <a:cubicBezTo>
                      <a:pt x="1" y="619"/>
                      <a:pt x="179" y="798"/>
                      <a:pt x="405" y="798"/>
                    </a:cubicBezTo>
                    <a:cubicBezTo>
                      <a:pt x="632" y="798"/>
                      <a:pt x="810" y="619"/>
                      <a:pt x="810" y="393"/>
                    </a:cubicBezTo>
                    <a:cubicBezTo>
                      <a:pt x="810" y="202"/>
                      <a:pt x="679" y="48"/>
                      <a:pt x="50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1" name="Google Shape;2141;p2"/>
              <p:cNvSpPr/>
              <p:nvPr/>
            </p:nvSpPr>
            <p:spPr>
              <a:xfrm>
                <a:off x="5453425" y="3485675"/>
                <a:ext cx="243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74" h="828" extrusionOk="0">
                    <a:moveTo>
                      <a:pt x="557" y="1"/>
                    </a:moveTo>
                    <a:lnTo>
                      <a:pt x="557" y="13"/>
                    </a:lnTo>
                    <a:cubicBezTo>
                      <a:pt x="552" y="12"/>
                      <a:pt x="547" y="12"/>
                      <a:pt x="542" y="12"/>
                    </a:cubicBezTo>
                    <a:cubicBezTo>
                      <a:pt x="183" y="12"/>
                      <a:pt x="1" y="445"/>
                      <a:pt x="259" y="703"/>
                    </a:cubicBezTo>
                    <a:cubicBezTo>
                      <a:pt x="342" y="789"/>
                      <a:pt x="446" y="828"/>
                      <a:pt x="549" y="828"/>
                    </a:cubicBezTo>
                    <a:cubicBezTo>
                      <a:pt x="758" y="828"/>
                      <a:pt x="962" y="669"/>
                      <a:pt x="962" y="429"/>
                    </a:cubicBezTo>
                    <a:cubicBezTo>
                      <a:pt x="974" y="203"/>
                      <a:pt x="795" y="13"/>
                      <a:pt x="56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2" name="Google Shape;2142;p2"/>
              <p:cNvSpPr/>
              <p:nvPr/>
            </p:nvSpPr>
            <p:spPr>
              <a:xfrm>
                <a:off x="5482900" y="3516575"/>
                <a:ext cx="276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825" extrusionOk="0">
                    <a:moveTo>
                      <a:pt x="559" y="1"/>
                    </a:moveTo>
                    <a:cubicBezTo>
                      <a:pt x="53" y="1"/>
                      <a:pt x="1" y="767"/>
                      <a:pt x="533" y="824"/>
                    </a:cubicBezTo>
                    <a:lnTo>
                      <a:pt x="604" y="824"/>
                    </a:lnTo>
                    <a:cubicBezTo>
                      <a:pt x="1104" y="777"/>
                      <a:pt x="1104" y="39"/>
                      <a:pt x="604" y="3"/>
                    </a:cubicBezTo>
                    <a:cubicBezTo>
                      <a:pt x="589" y="1"/>
                      <a:pt x="573" y="1"/>
                      <a:pt x="55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3" name="Google Shape;2143;p2"/>
              <p:cNvSpPr/>
              <p:nvPr/>
            </p:nvSpPr>
            <p:spPr>
              <a:xfrm>
                <a:off x="5452250" y="3547250"/>
                <a:ext cx="27625" cy="20600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824" extrusionOk="0">
                    <a:moveTo>
                      <a:pt x="559" y="0"/>
                    </a:moveTo>
                    <a:cubicBezTo>
                      <a:pt x="53" y="0"/>
                      <a:pt x="0" y="777"/>
                      <a:pt x="533" y="824"/>
                    </a:cubicBezTo>
                    <a:lnTo>
                      <a:pt x="604" y="824"/>
                    </a:lnTo>
                    <a:cubicBezTo>
                      <a:pt x="1104" y="776"/>
                      <a:pt x="1104" y="50"/>
                      <a:pt x="604" y="2"/>
                    </a:cubicBezTo>
                    <a:cubicBezTo>
                      <a:pt x="589" y="1"/>
                      <a:pt x="574" y="0"/>
                      <a:pt x="55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4" name="Google Shape;2144;p2"/>
              <p:cNvSpPr/>
              <p:nvPr/>
            </p:nvSpPr>
            <p:spPr>
              <a:xfrm>
                <a:off x="5484300" y="3577950"/>
                <a:ext cx="241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8" extrusionOk="0">
                    <a:moveTo>
                      <a:pt x="548" y="1"/>
                    </a:moveTo>
                    <a:cubicBezTo>
                      <a:pt x="179" y="1"/>
                      <a:pt x="1" y="441"/>
                      <a:pt x="251" y="703"/>
                    </a:cubicBezTo>
                    <a:cubicBezTo>
                      <a:pt x="337" y="789"/>
                      <a:pt x="442" y="827"/>
                      <a:pt x="544" y="827"/>
                    </a:cubicBezTo>
                    <a:cubicBezTo>
                      <a:pt x="754" y="827"/>
                      <a:pt x="953" y="665"/>
                      <a:pt x="953" y="417"/>
                    </a:cubicBezTo>
                    <a:cubicBezTo>
                      <a:pt x="965" y="191"/>
                      <a:pt x="786" y="1"/>
                      <a:pt x="5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5" name="Google Shape;2145;p2"/>
              <p:cNvSpPr/>
              <p:nvPr/>
            </p:nvSpPr>
            <p:spPr>
              <a:xfrm>
                <a:off x="5453350" y="3608600"/>
                <a:ext cx="24425" cy="20800"/>
              </a:xfrm>
              <a:custGeom>
                <a:avLst/>
                <a:gdLst/>
                <a:ahLst/>
                <a:cxnLst/>
                <a:rect l="l" t="t" r="r" b="b"/>
                <a:pathLst>
                  <a:path w="977" h="832" extrusionOk="0">
                    <a:moveTo>
                      <a:pt x="560" y="1"/>
                    </a:moveTo>
                    <a:lnTo>
                      <a:pt x="560" y="13"/>
                    </a:lnTo>
                    <a:cubicBezTo>
                      <a:pt x="191" y="13"/>
                      <a:pt x="0" y="453"/>
                      <a:pt x="262" y="715"/>
                    </a:cubicBezTo>
                    <a:cubicBezTo>
                      <a:pt x="347" y="796"/>
                      <a:pt x="449" y="832"/>
                      <a:pt x="550" y="832"/>
                    </a:cubicBezTo>
                    <a:cubicBezTo>
                      <a:pt x="762" y="832"/>
                      <a:pt x="965" y="672"/>
                      <a:pt x="965" y="429"/>
                    </a:cubicBezTo>
                    <a:cubicBezTo>
                      <a:pt x="977" y="203"/>
                      <a:pt x="798" y="13"/>
                      <a:pt x="57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6" name="Google Shape;2146;p2"/>
              <p:cNvSpPr/>
              <p:nvPr/>
            </p:nvSpPr>
            <p:spPr>
              <a:xfrm>
                <a:off x="5484300" y="3639275"/>
                <a:ext cx="24150" cy="2097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39" extrusionOk="0">
                    <a:moveTo>
                      <a:pt x="548" y="0"/>
                    </a:moveTo>
                    <a:lnTo>
                      <a:pt x="548" y="12"/>
                    </a:lnTo>
                    <a:cubicBezTo>
                      <a:pt x="179" y="12"/>
                      <a:pt x="1" y="453"/>
                      <a:pt x="251" y="715"/>
                    </a:cubicBezTo>
                    <a:cubicBezTo>
                      <a:pt x="337" y="800"/>
                      <a:pt x="442" y="839"/>
                      <a:pt x="544" y="839"/>
                    </a:cubicBezTo>
                    <a:cubicBezTo>
                      <a:pt x="754" y="839"/>
                      <a:pt x="953" y="677"/>
                      <a:pt x="953" y="429"/>
                    </a:cubicBezTo>
                    <a:cubicBezTo>
                      <a:pt x="965" y="203"/>
                      <a:pt x="786" y="12"/>
                      <a:pt x="5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7" name="Google Shape;2147;p2"/>
              <p:cNvSpPr/>
              <p:nvPr/>
            </p:nvSpPr>
            <p:spPr>
              <a:xfrm>
                <a:off x="5453350" y="3669925"/>
                <a:ext cx="24425" cy="21000"/>
              </a:xfrm>
              <a:custGeom>
                <a:avLst/>
                <a:gdLst/>
                <a:ahLst/>
                <a:cxnLst/>
                <a:rect l="l" t="t" r="r" b="b"/>
                <a:pathLst>
                  <a:path w="977" h="840" extrusionOk="0">
                    <a:moveTo>
                      <a:pt x="560" y="1"/>
                    </a:moveTo>
                    <a:lnTo>
                      <a:pt x="560" y="12"/>
                    </a:lnTo>
                    <a:cubicBezTo>
                      <a:pt x="191" y="12"/>
                      <a:pt x="0" y="453"/>
                      <a:pt x="262" y="715"/>
                    </a:cubicBezTo>
                    <a:cubicBezTo>
                      <a:pt x="348" y="801"/>
                      <a:pt x="453" y="839"/>
                      <a:pt x="556" y="839"/>
                    </a:cubicBezTo>
                    <a:cubicBezTo>
                      <a:pt x="766" y="839"/>
                      <a:pt x="965" y="677"/>
                      <a:pt x="965" y="429"/>
                    </a:cubicBezTo>
                    <a:cubicBezTo>
                      <a:pt x="977" y="203"/>
                      <a:pt x="798" y="12"/>
                      <a:pt x="57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8" name="Google Shape;2148;p2"/>
              <p:cNvSpPr/>
              <p:nvPr/>
            </p:nvSpPr>
            <p:spPr>
              <a:xfrm>
                <a:off x="5482300" y="3701050"/>
                <a:ext cx="279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1117" h="825" extrusionOk="0">
                    <a:moveTo>
                      <a:pt x="553" y="0"/>
                    </a:moveTo>
                    <a:cubicBezTo>
                      <a:pt x="51" y="0"/>
                      <a:pt x="0" y="793"/>
                      <a:pt x="557" y="815"/>
                    </a:cubicBezTo>
                    <a:cubicBezTo>
                      <a:pt x="569" y="821"/>
                      <a:pt x="581" y="824"/>
                      <a:pt x="593" y="824"/>
                    </a:cubicBezTo>
                    <a:cubicBezTo>
                      <a:pt x="605" y="824"/>
                      <a:pt x="616" y="821"/>
                      <a:pt x="628" y="815"/>
                    </a:cubicBezTo>
                    <a:cubicBezTo>
                      <a:pt x="1117" y="768"/>
                      <a:pt x="1117" y="53"/>
                      <a:pt x="628" y="6"/>
                    </a:cubicBezTo>
                    <a:cubicBezTo>
                      <a:pt x="602" y="2"/>
                      <a:pt x="577" y="0"/>
                      <a:pt x="55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9" name="Google Shape;2149;p2"/>
              <p:cNvSpPr/>
              <p:nvPr/>
            </p:nvSpPr>
            <p:spPr>
              <a:xfrm>
                <a:off x="5453425" y="3731550"/>
                <a:ext cx="24350" cy="20975"/>
              </a:xfrm>
              <a:custGeom>
                <a:avLst/>
                <a:gdLst/>
                <a:ahLst/>
                <a:cxnLst/>
                <a:rect l="l" t="t" r="r" b="b"/>
                <a:pathLst>
                  <a:path w="974" h="839" extrusionOk="0">
                    <a:moveTo>
                      <a:pt x="557" y="0"/>
                    </a:moveTo>
                    <a:lnTo>
                      <a:pt x="557" y="12"/>
                    </a:lnTo>
                    <a:cubicBezTo>
                      <a:pt x="552" y="12"/>
                      <a:pt x="547" y="12"/>
                      <a:pt x="543" y="12"/>
                    </a:cubicBezTo>
                    <a:cubicBezTo>
                      <a:pt x="183" y="12"/>
                      <a:pt x="1" y="456"/>
                      <a:pt x="259" y="715"/>
                    </a:cubicBezTo>
                    <a:cubicBezTo>
                      <a:pt x="341" y="800"/>
                      <a:pt x="445" y="839"/>
                      <a:pt x="547" y="839"/>
                    </a:cubicBezTo>
                    <a:cubicBezTo>
                      <a:pt x="757" y="839"/>
                      <a:pt x="962" y="677"/>
                      <a:pt x="962" y="429"/>
                    </a:cubicBezTo>
                    <a:cubicBezTo>
                      <a:pt x="974" y="203"/>
                      <a:pt x="795" y="12"/>
                      <a:pt x="56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0" name="Google Shape;2150;p2"/>
              <p:cNvSpPr/>
              <p:nvPr/>
            </p:nvSpPr>
            <p:spPr>
              <a:xfrm>
                <a:off x="5484300" y="3762200"/>
                <a:ext cx="24150" cy="2100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40" extrusionOk="0">
                    <a:moveTo>
                      <a:pt x="548" y="0"/>
                    </a:moveTo>
                    <a:lnTo>
                      <a:pt x="548" y="12"/>
                    </a:lnTo>
                    <a:cubicBezTo>
                      <a:pt x="179" y="12"/>
                      <a:pt x="1" y="453"/>
                      <a:pt x="251" y="715"/>
                    </a:cubicBezTo>
                    <a:cubicBezTo>
                      <a:pt x="337" y="801"/>
                      <a:pt x="442" y="839"/>
                      <a:pt x="544" y="839"/>
                    </a:cubicBezTo>
                    <a:cubicBezTo>
                      <a:pt x="754" y="839"/>
                      <a:pt x="953" y="677"/>
                      <a:pt x="953" y="429"/>
                    </a:cubicBezTo>
                    <a:cubicBezTo>
                      <a:pt x="965" y="203"/>
                      <a:pt x="786" y="12"/>
                      <a:pt x="5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1" name="Google Shape;2151;p2"/>
              <p:cNvSpPr/>
              <p:nvPr/>
            </p:nvSpPr>
            <p:spPr>
              <a:xfrm>
                <a:off x="5453350" y="3793150"/>
                <a:ext cx="24425" cy="20925"/>
              </a:xfrm>
              <a:custGeom>
                <a:avLst/>
                <a:gdLst/>
                <a:ahLst/>
                <a:cxnLst/>
                <a:rect l="l" t="t" r="r" b="b"/>
                <a:pathLst>
                  <a:path w="977" h="837" extrusionOk="0">
                    <a:moveTo>
                      <a:pt x="560" y="1"/>
                    </a:moveTo>
                    <a:lnTo>
                      <a:pt x="560" y="13"/>
                    </a:lnTo>
                    <a:cubicBezTo>
                      <a:pt x="191" y="13"/>
                      <a:pt x="0" y="453"/>
                      <a:pt x="262" y="715"/>
                    </a:cubicBezTo>
                    <a:cubicBezTo>
                      <a:pt x="347" y="800"/>
                      <a:pt x="450" y="837"/>
                      <a:pt x="551" y="837"/>
                    </a:cubicBezTo>
                    <a:cubicBezTo>
                      <a:pt x="762" y="837"/>
                      <a:pt x="965" y="671"/>
                      <a:pt x="965" y="429"/>
                    </a:cubicBezTo>
                    <a:cubicBezTo>
                      <a:pt x="977" y="203"/>
                      <a:pt x="798" y="13"/>
                      <a:pt x="57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2" name="Google Shape;2152;p2"/>
              <p:cNvSpPr/>
              <p:nvPr/>
            </p:nvSpPr>
            <p:spPr>
              <a:xfrm>
                <a:off x="5484100" y="3823825"/>
                <a:ext cx="24350" cy="20975"/>
              </a:xfrm>
              <a:custGeom>
                <a:avLst/>
                <a:gdLst/>
                <a:ahLst/>
                <a:cxnLst/>
                <a:rect l="l" t="t" r="r" b="b"/>
                <a:pathLst>
                  <a:path w="974" h="839" extrusionOk="0">
                    <a:moveTo>
                      <a:pt x="556" y="0"/>
                    </a:moveTo>
                    <a:lnTo>
                      <a:pt x="556" y="12"/>
                    </a:lnTo>
                    <a:cubicBezTo>
                      <a:pt x="552" y="12"/>
                      <a:pt x="547" y="12"/>
                      <a:pt x="542" y="12"/>
                    </a:cubicBezTo>
                    <a:cubicBezTo>
                      <a:pt x="182" y="12"/>
                      <a:pt x="0" y="456"/>
                      <a:pt x="259" y="714"/>
                    </a:cubicBezTo>
                    <a:cubicBezTo>
                      <a:pt x="345" y="800"/>
                      <a:pt x="450" y="839"/>
                      <a:pt x="552" y="839"/>
                    </a:cubicBezTo>
                    <a:cubicBezTo>
                      <a:pt x="762" y="839"/>
                      <a:pt x="961" y="677"/>
                      <a:pt x="961" y="429"/>
                    </a:cubicBezTo>
                    <a:cubicBezTo>
                      <a:pt x="973" y="202"/>
                      <a:pt x="794" y="12"/>
                      <a:pt x="56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3" name="Google Shape;2153;p2"/>
              <p:cNvSpPr/>
              <p:nvPr/>
            </p:nvSpPr>
            <p:spPr>
              <a:xfrm>
                <a:off x="5452250" y="3854725"/>
                <a:ext cx="27625" cy="20600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824" extrusionOk="0">
                    <a:moveTo>
                      <a:pt x="559" y="0"/>
                    </a:moveTo>
                    <a:cubicBezTo>
                      <a:pt x="53" y="0"/>
                      <a:pt x="0" y="778"/>
                      <a:pt x="533" y="824"/>
                    </a:cubicBezTo>
                    <a:lnTo>
                      <a:pt x="604" y="824"/>
                    </a:lnTo>
                    <a:cubicBezTo>
                      <a:pt x="1104" y="776"/>
                      <a:pt x="1104" y="50"/>
                      <a:pt x="604" y="2"/>
                    </a:cubicBezTo>
                    <a:cubicBezTo>
                      <a:pt x="589" y="1"/>
                      <a:pt x="574" y="0"/>
                      <a:pt x="55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4" name="Google Shape;2154;p2"/>
              <p:cNvSpPr/>
              <p:nvPr/>
            </p:nvSpPr>
            <p:spPr>
              <a:xfrm>
                <a:off x="5482900" y="3885375"/>
                <a:ext cx="276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825" extrusionOk="0">
                    <a:moveTo>
                      <a:pt x="559" y="1"/>
                    </a:moveTo>
                    <a:cubicBezTo>
                      <a:pt x="53" y="1"/>
                      <a:pt x="1" y="778"/>
                      <a:pt x="533" y="824"/>
                    </a:cubicBezTo>
                    <a:lnTo>
                      <a:pt x="604" y="824"/>
                    </a:lnTo>
                    <a:cubicBezTo>
                      <a:pt x="1104" y="777"/>
                      <a:pt x="1104" y="50"/>
                      <a:pt x="604" y="3"/>
                    </a:cubicBezTo>
                    <a:cubicBezTo>
                      <a:pt x="589" y="1"/>
                      <a:pt x="574" y="1"/>
                      <a:pt x="55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5" name="Google Shape;2155;p2"/>
              <p:cNvSpPr/>
              <p:nvPr/>
            </p:nvSpPr>
            <p:spPr>
              <a:xfrm>
                <a:off x="5453425" y="3916075"/>
                <a:ext cx="243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74" h="828" extrusionOk="0">
                    <a:moveTo>
                      <a:pt x="557" y="1"/>
                    </a:moveTo>
                    <a:lnTo>
                      <a:pt x="557" y="13"/>
                    </a:lnTo>
                    <a:cubicBezTo>
                      <a:pt x="552" y="13"/>
                      <a:pt x="547" y="13"/>
                      <a:pt x="542" y="13"/>
                    </a:cubicBezTo>
                    <a:cubicBezTo>
                      <a:pt x="183" y="13"/>
                      <a:pt x="1" y="445"/>
                      <a:pt x="259" y="703"/>
                    </a:cubicBezTo>
                    <a:cubicBezTo>
                      <a:pt x="345" y="789"/>
                      <a:pt x="450" y="828"/>
                      <a:pt x="553" y="828"/>
                    </a:cubicBezTo>
                    <a:cubicBezTo>
                      <a:pt x="763" y="828"/>
                      <a:pt x="962" y="666"/>
                      <a:pt x="962" y="418"/>
                    </a:cubicBezTo>
                    <a:cubicBezTo>
                      <a:pt x="974" y="191"/>
                      <a:pt x="795" y="1"/>
                      <a:pt x="56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6" name="Google Shape;2156;p2"/>
              <p:cNvSpPr/>
              <p:nvPr/>
            </p:nvSpPr>
            <p:spPr>
              <a:xfrm>
                <a:off x="5484300" y="3946450"/>
                <a:ext cx="24150" cy="2130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52" extrusionOk="0">
                    <a:moveTo>
                      <a:pt x="548" y="0"/>
                    </a:moveTo>
                    <a:lnTo>
                      <a:pt x="548" y="24"/>
                    </a:lnTo>
                    <a:cubicBezTo>
                      <a:pt x="179" y="24"/>
                      <a:pt x="1" y="465"/>
                      <a:pt x="251" y="727"/>
                    </a:cubicBezTo>
                    <a:cubicBezTo>
                      <a:pt x="337" y="813"/>
                      <a:pt x="442" y="851"/>
                      <a:pt x="544" y="851"/>
                    </a:cubicBezTo>
                    <a:cubicBezTo>
                      <a:pt x="754" y="851"/>
                      <a:pt x="953" y="689"/>
                      <a:pt x="953" y="441"/>
                    </a:cubicBezTo>
                    <a:lnTo>
                      <a:pt x="953" y="429"/>
                    </a:lnTo>
                    <a:cubicBezTo>
                      <a:pt x="965" y="203"/>
                      <a:pt x="798" y="12"/>
                      <a:pt x="57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7" name="Google Shape;2157;p2"/>
              <p:cNvSpPr/>
              <p:nvPr/>
            </p:nvSpPr>
            <p:spPr>
              <a:xfrm>
                <a:off x="5453350" y="3977700"/>
                <a:ext cx="244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77" h="828" extrusionOk="0">
                    <a:moveTo>
                      <a:pt x="560" y="1"/>
                    </a:moveTo>
                    <a:cubicBezTo>
                      <a:pt x="191" y="1"/>
                      <a:pt x="0" y="441"/>
                      <a:pt x="262" y="703"/>
                    </a:cubicBezTo>
                    <a:cubicBezTo>
                      <a:pt x="348" y="789"/>
                      <a:pt x="453" y="827"/>
                      <a:pt x="556" y="827"/>
                    </a:cubicBezTo>
                    <a:cubicBezTo>
                      <a:pt x="766" y="827"/>
                      <a:pt x="965" y="665"/>
                      <a:pt x="965" y="417"/>
                    </a:cubicBezTo>
                    <a:cubicBezTo>
                      <a:pt x="977" y="191"/>
                      <a:pt x="798" y="1"/>
                      <a:pt x="57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8" name="Google Shape;2158;p2"/>
              <p:cNvSpPr/>
              <p:nvPr/>
            </p:nvSpPr>
            <p:spPr>
              <a:xfrm>
                <a:off x="5483000" y="4008575"/>
                <a:ext cx="27525" cy="20350"/>
              </a:xfrm>
              <a:custGeom>
                <a:avLst/>
                <a:gdLst/>
                <a:ahLst/>
                <a:cxnLst/>
                <a:rect l="l" t="t" r="r" b="b"/>
                <a:pathLst>
                  <a:path w="1101" h="814" extrusionOk="0">
                    <a:moveTo>
                      <a:pt x="545" y="1"/>
                    </a:moveTo>
                    <a:cubicBezTo>
                      <a:pt x="48" y="1"/>
                      <a:pt x="0" y="767"/>
                      <a:pt x="529" y="813"/>
                    </a:cubicBezTo>
                    <a:lnTo>
                      <a:pt x="600" y="813"/>
                    </a:lnTo>
                    <a:cubicBezTo>
                      <a:pt x="1100" y="778"/>
                      <a:pt x="1100" y="40"/>
                      <a:pt x="600" y="4"/>
                    </a:cubicBezTo>
                    <a:cubicBezTo>
                      <a:pt x="581" y="2"/>
                      <a:pt x="563" y="1"/>
                      <a:pt x="54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9" name="Google Shape;2159;p2"/>
              <p:cNvSpPr/>
              <p:nvPr/>
            </p:nvSpPr>
            <p:spPr>
              <a:xfrm>
                <a:off x="5452250" y="4039275"/>
                <a:ext cx="27625" cy="20600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824" extrusionOk="0">
                    <a:moveTo>
                      <a:pt x="558" y="0"/>
                    </a:moveTo>
                    <a:cubicBezTo>
                      <a:pt x="53" y="0"/>
                      <a:pt x="1" y="766"/>
                      <a:pt x="533" y="824"/>
                    </a:cubicBezTo>
                    <a:lnTo>
                      <a:pt x="604" y="824"/>
                    </a:lnTo>
                    <a:cubicBezTo>
                      <a:pt x="1104" y="776"/>
                      <a:pt x="1104" y="38"/>
                      <a:pt x="604" y="2"/>
                    </a:cubicBezTo>
                    <a:cubicBezTo>
                      <a:pt x="588" y="1"/>
                      <a:pt x="573" y="0"/>
                      <a:pt x="55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0" name="Google Shape;2160;p2"/>
              <p:cNvSpPr/>
              <p:nvPr/>
            </p:nvSpPr>
            <p:spPr>
              <a:xfrm>
                <a:off x="5484300" y="4069675"/>
                <a:ext cx="24150" cy="2092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37" extrusionOk="0">
                    <a:moveTo>
                      <a:pt x="548" y="1"/>
                    </a:moveTo>
                    <a:lnTo>
                      <a:pt x="548" y="13"/>
                    </a:lnTo>
                    <a:cubicBezTo>
                      <a:pt x="179" y="13"/>
                      <a:pt x="1" y="453"/>
                      <a:pt x="251" y="715"/>
                    </a:cubicBezTo>
                    <a:cubicBezTo>
                      <a:pt x="335" y="799"/>
                      <a:pt x="438" y="837"/>
                      <a:pt x="539" y="837"/>
                    </a:cubicBezTo>
                    <a:cubicBezTo>
                      <a:pt x="751" y="837"/>
                      <a:pt x="953" y="671"/>
                      <a:pt x="953" y="429"/>
                    </a:cubicBezTo>
                    <a:cubicBezTo>
                      <a:pt x="965" y="203"/>
                      <a:pt x="786" y="13"/>
                      <a:pt x="5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1" name="Google Shape;2161;p2"/>
              <p:cNvSpPr/>
              <p:nvPr/>
            </p:nvSpPr>
            <p:spPr>
              <a:xfrm>
                <a:off x="5453350" y="4100325"/>
                <a:ext cx="241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8" extrusionOk="0">
                    <a:moveTo>
                      <a:pt x="560" y="1"/>
                    </a:moveTo>
                    <a:cubicBezTo>
                      <a:pt x="191" y="1"/>
                      <a:pt x="0" y="441"/>
                      <a:pt x="262" y="703"/>
                    </a:cubicBezTo>
                    <a:cubicBezTo>
                      <a:pt x="348" y="789"/>
                      <a:pt x="453" y="828"/>
                      <a:pt x="556" y="828"/>
                    </a:cubicBezTo>
                    <a:cubicBezTo>
                      <a:pt x="766" y="828"/>
                      <a:pt x="965" y="666"/>
                      <a:pt x="965" y="418"/>
                    </a:cubicBezTo>
                    <a:cubicBezTo>
                      <a:pt x="965" y="191"/>
                      <a:pt x="786" y="13"/>
                      <a:pt x="560" y="13"/>
                    </a:cubicBezTo>
                    <a:lnTo>
                      <a:pt x="56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2" name="Google Shape;2162;p2"/>
              <p:cNvSpPr/>
              <p:nvPr/>
            </p:nvSpPr>
            <p:spPr>
              <a:xfrm>
                <a:off x="5484375" y="4131275"/>
                <a:ext cx="23775" cy="20425"/>
              </a:xfrm>
              <a:custGeom>
                <a:avLst/>
                <a:gdLst/>
                <a:ahLst/>
                <a:cxnLst/>
                <a:rect l="l" t="t" r="r" b="b"/>
                <a:pathLst>
                  <a:path w="951" h="817" extrusionOk="0">
                    <a:moveTo>
                      <a:pt x="531" y="1"/>
                    </a:moveTo>
                    <a:cubicBezTo>
                      <a:pt x="172" y="1"/>
                      <a:pt x="1" y="433"/>
                      <a:pt x="248" y="692"/>
                    </a:cubicBezTo>
                    <a:cubicBezTo>
                      <a:pt x="334" y="778"/>
                      <a:pt x="439" y="816"/>
                      <a:pt x="541" y="816"/>
                    </a:cubicBezTo>
                    <a:cubicBezTo>
                      <a:pt x="751" y="816"/>
                      <a:pt x="950" y="654"/>
                      <a:pt x="950" y="406"/>
                    </a:cubicBezTo>
                    <a:cubicBezTo>
                      <a:pt x="950" y="192"/>
                      <a:pt x="772" y="1"/>
                      <a:pt x="545" y="1"/>
                    </a:cubicBezTo>
                    <a:cubicBezTo>
                      <a:pt x="540" y="1"/>
                      <a:pt x="536" y="1"/>
                      <a:pt x="53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3" name="Google Shape;2163;p2"/>
              <p:cNvSpPr/>
              <p:nvPr/>
            </p:nvSpPr>
            <p:spPr>
              <a:xfrm>
                <a:off x="5452350" y="4161875"/>
                <a:ext cx="27525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1101" h="823" extrusionOk="0">
                    <a:moveTo>
                      <a:pt x="544" y="0"/>
                    </a:moveTo>
                    <a:cubicBezTo>
                      <a:pt x="48" y="0"/>
                      <a:pt x="0" y="767"/>
                      <a:pt x="529" y="813"/>
                    </a:cubicBezTo>
                    <a:cubicBezTo>
                      <a:pt x="540" y="819"/>
                      <a:pt x="552" y="822"/>
                      <a:pt x="564" y="822"/>
                    </a:cubicBezTo>
                    <a:cubicBezTo>
                      <a:pt x="576" y="822"/>
                      <a:pt x="588" y="819"/>
                      <a:pt x="600" y="813"/>
                    </a:cubicBezTo>
                    <a:cubicBezTo>
                      <a:pt x="1100" y="777"/>
                      <a:pt x="1100" y="39"/>
                      <a:pt x="600" y="4"/>
                    </a:cubicBezTo>
                    <a:cubicBezTo>
                      <a:pt x="581" y="1"/>
                      <a:pt x="562" y="0"/>
                      <a:pt x="54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4" name="Google Shape;2164;p2"/>
              <p:cNvSpPr/>
              <p:nvPr/>
            </p:nvSpPr>
            <p:spPr>
              <a:xfrm>
                <a:off x="5482900" y="4192550"/>
                <a:ext cx="276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825" extrusionOk="0">
                    <a:moveTo>
                      <a:pt x="559" y="1"/>
                    </a:moveTo>
                    <a:cubicBezTo>
                      <a:pt x="53" y="1"/>
                      <a:pt x="1" y="778"/>
                      <a:pt x="533" y="824"/>
                    </a:cubicBezTo>
                    <a:lnTo>
                      <a:pt x="604" y="824"/>
                    </a:lnTo>
                    <a:cubicBezTo>
                      <a:pt x="1104" y="777"/>
                      <a:pt x="1104" y="51"/>
                      <a:pt x="604" y="3"/>
                    </a:cubicBezTo>
                    <a:cubicBezTo>
                      <a:pt x="589" y="2"/>
                      <a:pt x="574" y="1"/>
                      <a:pt x="55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5" name="Google Shape;2165;p2"/>
              <p:cNvSpPr/>
              <p:nvPr/>
            </p:nvSpPr>
            <p:spPr>
              <a:xfrm>
                <a:off x="5453350" y="4223275"/>
                <a:ext cx="241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8" extrusionOk="0">
                    <a:moveTo>
                      <a:pt x="560" y="0"/>
                    </a:moveTo>
                    <a:cubicBezTo>
                      <a:pt x="191" y="0"/>
                      <a:pt x="0" y="441"/>
                      <a:pt x="262" y="703"/>
                    </a:cubicBezTo>
                    <a:cubicBezTo>
                      <a:pt x="344" y="789"/>
                      <a:pt x="448" y="827"/>
                      <a:pt x="550" y="827"/>
                    </a:cubicBezTo>
                    <a:cubicBezTo>
                      <a:pt x="760" y="827"/>
                      <a:pt x="965" y="665"/>
                      <a:pt x="965" y="417"/>
                    </a:cubicBezTo>
                    <a:cubicBezTo>
                      <a:pt x="965" y="191"/>
                      <a:pt x="786" y="0"/>
                      <a:pt x="5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6" name="Google Shape;2166;p2"/>
              <p:cNvSpPr/>
              <p:nvPr/>
            </p:nvSpPr>
            <p:spPr>
              <a:xfrm>
                <a:off x="5484300" y="4254225"/>
                <a:ext cx="238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954" h="816" extrusionOk="0">
                    <a:moveTo>
                      <a:pt x="548" y="0"/>
                    </a:moveTo>
                    <a:cubicBezTo>
                      <a:pt x="179" y="0"/>
                      <a:pt x="1" y="441"/>
                      <a:pt x="251" y="691"/>
                    </a:cubicBezTo>
                    <a:cubicBezTo>
                      <a:pt x="337" y="777"/>
                      <a:pt x="443" y="816"/>
                      <a:pt x="546" y="816"/>
                    </a:cubicBezTo>
                    <a:cubicBezTo>
                      <a:pt x="755" y="816"/>
                      <a:pt x="953" y="657"/>
                      <a:pt x="953" y="417"/>
                    </a:cubicBezTo>
                    <a:lnTo>
                      <a:pt x="953" y="405"/>
                    </a:lnTo>
                    <a:cubicBezTo>
                      <a:pt x="953" y="191"/>
                      <a:pt x="763" y="12"/>
                      <a:pt x="548" y="12"/>
                    </a:cubicBezTo>
                    <a:lnTo>
                      <a:pt x="548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7" name="Google Shape;2167;p2"/>
              <p:cNvSpPr/>
              <p:nvPr/>
            </p:nvSpPr>
            <p:spPr>
              <a:xfrm>
                <a:off x="5434900" y="3472575"/>
                <a:ext cx="8650" cy="2400"/>
              </a:xfrm>
              <a:custGeom>
                <a:avLst/>
                <a:gdLst/>
                <a:ahLst/>
                <a:cxnLst/>
                <a:rect l="l" t="t" r="r" b="b"/>
                <a:pathLst>
                  <a:path w="346" h="96" extrusionOk="0">
                    <a:moveTo>
                      <a:pt x="346" y="1"/>
                    </a:moveTo>
                    <a:lnTo>
                      <a:pt x="0" y="96"/>
                    </a:lnTo>
                    <a:lnTo>
                      <a:pt x="48" y="96"/>
                    </a:lnTo>
                    <a:cubicBezTo>
                      <a:pt x="155" y="96"/>
                      <a:pt x="262" y="60"/>
                      <a:pt x="34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8" name="Google Shape;2168;p2"/>
              <p:cNvSpPr/>
              <p:nvPr/>
            </p:nvSpPr>
            <p:spPr>
              <a:xfrm>
                <a:off x="5392625" y="3485450"/>
                <a:ext cx="28000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820" extrusionOk="0">
                    <a:moveTo>
                      <a:pt x="560" y="1"/>
                    </a:moveTo>
                    <a:cubicBezTo>
                      <a:pt x="548" y="1"/>
                      <a:pt x="536" y="4"/>
                      <a:pt x="524" y="10"/>
                    </a:cubicBezTo>
                    <a:cubicBezTo>
                      <a:pt x="1" y="57"/>
                      <a:pt x="48" y="819"/>
                      <a:pt x="560" y="819"/>
                    </a:cubicBezTo>
                    <a:cubicBezTo>
                      <a:pt x="1084" y="819"/>
                      <a:pt x="1120" y="57"/>
                      <a:pt x="596" y="10"/>
                    </a:cubicBezTo>
                    <a:cubicBezTo>
                      <a:pt x="584" y="4"/>
                      <a:pt x="572" y="1"/>
                      <a:pt x="5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9" name="Google Shape;2169;p2"/>
              <p:cNvSpPr/>
              <p:nvPr/>
            </p:nvSpPr>
            <p:spPr>
              <a:xfrm>
                <a:off x="5422700" y="3516325"/>
                <a:ext cx="24125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0" extrusionOk="0">
                    <a:moveTo>
                      <a:pt x="548" y="1"/>
                    </a:moveTo>
                    <a:cubicBezTo>
                      <a:pt x="191" y="1"/>
                      <a:pt x="0" y="441"/>
                      <a:pt x="262" y="703"/>
                    </a:cubicBezTo>
                    <a:cubicBezTo>
                      <a:pt x="346" y="783"/>
                      <a:pt x="448" y="820"/>
                      <a:pt x="548" y="820"/>
                    </a:cubicBezTo>
                    <a:cubicBezTo>
                      <a:pt x="761" y="820"/>
                      <a:pt x="964" y="657"/>
                      <a:pt x="964" y="406"/>
                    </a:cubicBezTo>
                    <a:cubicBezTo>
                      <a:pt x="964" y="180"/>
                      <a:pt x="786" y="1"/>
                      <a:pt x="5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0" name="Google Shape;2170;p2"/>
              <p:cNvSpPr/>
              <p:nvPr/>
            </p:nvSpPr>
            <p:spPr>
              <a:xfrm>
                <a:off x="5392025" y="3547000"/>
                <a:ext cx="24150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5" extrusionOk="0">
                    <a:moveTo>
                      <a:pt x="548" y="0"/>
                    </a:moveTo>
                    <a:cubicBezTo>
                      <a:pt x="179" y="0"/>
                      <a:pt x="1" y="441"/>
                      <a:pt x="263" y="703"/>
                    </a:cubicBezTo>
                    <a:cubicBezTo>
                      <a:pt x="343" y="787"/>
                      <a:pt x="445" y="825"/>
                      <a:pt x="546" y="825"/>
                    </a:cubicBezTo>
                    <a:cubicBezTo>
                      <a:pt x="757" y="825"/>
                      <a:pt x="965" y="659"/>
                      <a:pt x="965" y="417"/>
                    </a:cubicBezTo>
                    <a:cubicBezTo>
                      <a:pt x="965" y="191"/>
                      <a:pt x="787" y="0"/>
                      <a:pt x="5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1" name="Google Shape;2171;p2"/>
              <p:cNvSpPr/>
              <p:nvPr/>
            </p:nvSpPr>
            <p:spPr>
              <a:xfrm>
                <a:off x="5422700" y="3577650"/>
                <a:ext cx="241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5" extrusionOk="0">
                    <a:moveTo>
                      <a:pt x="548" y="1"/>
                    </a:moveTo>
                    <a:cubicBezTo>
                      <a:pt x="191" y="1"/>
                      <a:pt x="0" y="441"/>
                      <a:pt x="262" y="703"/>
                    </a:cubicBezTo>
                    <a:cubicBezTo>
                      <a:pt x="346" y="788"/>
                      <a:pt x="449" y="825"/>
                      <a:pt x="550" y="825"/>
                    </a:cubicBezTo>
                    <a:cubicBezTo>
                      <a:pt x="762" y="825"/>
                      <a:pt x="964" y="659"/>
                      <a:pt x="964" y="417"/>
                    </a:cubicBezTo>
                    <a:cubicBezTo>
                      <a:pt x="964" y="191"/>
                      <a:pt x="786" y="1"/>
                      <a:pt x="5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2" name="Google Shape;2172;p2"/>
              <p:cNvSpPr/>
              <p:nvPr/>
            </p:nvSpPr>
            <p:spPr>
              <a:xfrm>
                <a:off x="5392625" y="3608600"/>
                <a:ext cx="28000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823" extrusionOk="0">
                    <a:moveTo>
                      <a:pt x="524" y="1"/>
                    </a:moveTo>
                    <a:cubicBezTo>
                      <a:pt x="1" y="48"/>
                      <a:pt x="48" y="822"/>
                      <a:pt x="560" y="822"/>
                    </a:cubicBezTo>
                    <a:cubicBezTo>
                      <a:pt x="1084" y="822"/>
                      <a:pt x="1120" y="48"/>
                      <a:pt x="59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3" name="Google Shape;2173;p2"/>
              <p:cNvSpPr/>
              <p:nvPr/>
            </p:nvSpPr>
            <p:spPr>
              <a:xfrm>
                <a:off x="5423275" y="3639275"/>
                <a:ext cx="2830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22" extrusionOk="0">
                    <a:moveTo>
                      <a:pt x="525" y="0"/>
                    </a:moveTo>
                    <a:cubicBezTo>
                      <a:pt x="1" y="48"/>
                      <a:pt x="49" y="822"/>
                      <a:pt x="560" y="822"/>
                    </a:cubicBezTo>
                    <a:cubicBezTo>
                      <a:pt x="1084" y="822"/>
                      <a:pt x="1132" y="48"/>
                      <a:pt x="60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4" name="Google Shape;2174;p2"/>
              <p:cNvSpPr/>
              <p:nvPr/>
            </p:nvSpPr>
            <p:spPr>
              <a:xfrm>
                <a:off x="5392025" y="3669925"/>
                <a:ext cx="24150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5" extrusionOk="0">
                    <a:moveTo>
                      <a:pt x="548" y="1"/>
                    </a:moveTo>
                    <a:cubicBezTo>
                      <a:pt x="179" y="1"/>
                      <a:pt x="1" y="441"/>
                      <a:pt x="263" y="703"/>
                    </a:cubicBezTo>
                    <a:cubicBezTo>
                      <a:pt x="343" y="787"/>
                      <a:pt x="445" y="825"/>
                      <a:pt x="546" y="825"/>
                    </a:cubicBezTo>
                    <a:cubicBezTo>
                      <a:pt x="757" y="825"/>
                      <a:pt x="965" y="659"/>
                      <a:pt x="965" y="417"/>
                    </a:cubicBezTo>
                    <a:cubicBezTo>
                      <a:pt x="965" y="191"/>
                      <a:pt x="787" y="1"/>
                      <a:pt x="5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5" name="Google Shape;2175;p2"/>
              <p:cNvSpPr/>
              <p:nvPr/>
            </p:nvSpPr>
            <p:spPr>
              <a:xfrm>
                <a:off x="5422700" y="3700575"/>
                <a:ext cx="241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8" extrusionOk="0">
                    <a:moveTo>
                      <a:pt x="548" y="1"/>
                    </a:moveTo>
                    <a:cubicBezTo>
                      <a:pt x="179" y="1"/>
                      <a:pt x="0" y="453"/>
                      <a:pt x="262" y="703"/>
                    </a:cubicBezTo>
                    <a:cubicBezTo>
                      <a:pt x="344" y="789"/>
                      <a:pt x="448" y="828"/>
                      <a:pt x="550" y="828"/>
                    </a:cubicBezTo>
                    <a:cubicBezTo>
                      <a:pt x="760" y="828"/>
                      <a:pt x="964" y="666"/>
                      <a:pt x="964" y="418"/>
                    </a:cubicBezTo>
                    <a:cubicBezTo>
                      <a:pt x="964" y="191"/>
                      <a:pt x="786" y="13"/>
                      <a:pt x="5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6" name="Google Shape;2176;p2"/>
              <p:cNvSpPr/>
              <p:nvPr/>
            </p:nvSpPr>
            <p:spPr>
              <a:xfrm>
                <a:off x="5392025" y="3731550"/>
                <a:ext cx="24150" cy="2047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19" extrusionOk="0">
                    <a:moveTo>
                      <a:pt x="548" y="0"/>
                    </a:moveTo>
                    <a:cubicBezTo>
                      <a:pt x="179" y="0"/>
                      <a:pt x="1" y="441"/>
                      <a:pt x="263" y="703"/>
                    </a:cubicBezTo>
                    <a:cubicBezTo>
                      <a:pt x="343" y="783"/>
                      <a:pt x="443" y="819"/>
                      <a:pt x="544" y="819"/>
                    </a:cubicBezTo>
                    <a:cubicBezTo>
                      <a:pt x="756" y="819"/>
                      <a:pt x="965" y="656"/>
                      <a:pt x="965" y="405"/>
                    </a:cubicBezTo>
                    <a:cubicBezTo>
                      <a:pt x="965" y="179"/>
                      <a:pt x="775" y="0"/>
                      <a:pt x="5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7" name="Google Shape;2177;p2"/>
              <p:cNvSpPr/>
              <p:nvPr/>
            </p:nvSpPr>
            <p:spPr>
              <a:xfrm>
                <a:off x="5422700" y="3762200"/>
                <a:ext cx="241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5" extrusionOk="0">
                    <a:moveTo>
                      <a:pt x="548" y="0"/>
                    </a:moveTo>
                    <a:cubicBezTo>
                      <a:pt x="191" y="0"/>
                      <a:pt x="0" y="441"/>
                      <a:pt x="262" y="703"/>
                    </a:cubicBezTo>
                    <a:cubicBezTo>
                      <a:pt x="346" y="787"/>
                      <a:pt x="448" y="824"/>
                      <a:pt x="549" y="824"/>
                    </a:cubicBezTo>
                    <a:cubicBezTo>
                      <a:pt x="761" y="824"/>
                      <a:pt x="964" y="656"/>
                      <a:pt x="964" y="405"/>
                    </a:cubicBezTo>
                    <a:cubicBezTo>
                      <a:pt x="964" y="179"/>
                      <a:pt x="786" y="0"/>
                      <a:pt x="5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8" name="Google Shape;2178;p2"/>
              <p:cNvSpPr/>
              <p:nvPr/>
            </p:nvSpPr>
            <p:spPr>
              <a:xfrm>
                <a:off x="5392625" y="3792850"/>
                <a:ext cx="28000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823" extrusionOk="0">
                    <a:moveTo>
                      <a:pt x="524" y="1"/>
                    </a:moveTo>
                    <a:cubicBezTo>
                      <a:pt x="1" y="48"/>
                      <a:pt x="48" y="822"/>
                      <a:pt x="560" y="822"/>
                    </a:cubicBezTo>
                    <a:cubicBezTo>
                      <a:pt x="1084" y="822"/>
                      <a:pt x="1120" y="48"/>
                      <a:pt x="59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9" name="Google Shape;2179;p2"/>
              <p:cNvSpPr/>
              <p:nvPr/>
            </p:nvSpPr>
            <p:spPr>
              <a:xfrm>
                <a:off x="5422700" y="3823825"/>
                <a:ext cx="24125" cy="2047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19" extrusionOk="0">
                    <a:moveTo>
                      <a:pt x="548" y="0"/>
                    </a:moveTo>
                    <a:cubicBezTo>
                      <a:pt x="191" y="0"/>
                      <a:pt x="0" y="441"/>
                      <a:pt x="262" y="703"/>
                    </a:cubicBezTo>
                    <a:cubicBezTo>
                      <a:pt x="346" y="783"/>
                      <a:pt x="448" y="819"/>
                      <a:pt x="548" y="819"/>
                    </a:cubicBezTo>
                    <a:cubicBezTo>
                      <a:pt x="761" y="819"/>
                      <a:pt x="964" y="656"/>
                      <a:pt x="964" y="405"/>
                    </a:cubicBezTo>
                    <a:cubicBezTo>
                      <a:pt x="964" y="179"/>
                      <a:pt x="774" y="0"/>
                      <a:pt x="5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0" name="Google Shape;2180;p2"/>
              <p:cNvSpPr/>
              <p:nvPr/>
            </p:nvSpPr>
            <p:spPr>
              <a:xfrm>
                <a:off x="5392025" y="3854475"/>
                <a:ext cx="24150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5" extrusionOk="0">
                    <a:moveTo>
                      <a:pt x="548" y="0"/>
                    </a:moveTo>
                    <a:cubicBezTo>
                      <a:pt x="179" y="0"/>
                      <a:pt x="1" y="441"/>
                      <a:pt x="263" y="703"/>
                    </a:cubicBezTo>
                    <a:cubicBezTo>
                      <a:pt x="343" y="787"/>
                      <a:pt x="444" y="824"/>
                      <a:pt x="544" y="824"/>
                    </a:cubicBezTo>
                    <a:cubicBezTo>
                      <a:pt x="756" y="824"/>
                      <a:pt x="965" y="656"/>
                      <a:pt x="965" y="405"/>
                    </a:cubicBezTo>
                    <a:cubicBezTo>
                      <a:pt x="965" y="179"/>
                      <a:pt x="787" y="0"/>
                      <a:pt x="5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1" name="Google Shape;2181;p2"/>
              <p:cNvSpPr/>
              <p:nvPr/>
            </p:nvSpPr>
            <p:spPr>
              <a:xfrm>
                <a:off x="5422700" y="3885125"/>
                <a:ext cx="24125" cy="2065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6" extrusionOk="0">
                    <a:moveTo>
                      <a:pt x="548" y="1"/>
                    </a:moveTo>
                    <a:cubicBezTo>
                      <a:pt x="191" y="1"/>
                      <a:pt x="0" y="441"/>
                      <a:pt x="262" y="703"/>
                    </a:cubicBezTo>
                    <a:cubicBezTo>
                      <a:pt x="346" y="788"/>
                      <a:pt x="449" y="825"/>
                      <a:pt x="550" y="825"/>
                    </a:cubicBezTo>
                    <a:cubicBezTo>
                      <a:pt x="762" y="825"/>
                      <a:pt x="964" y="660"/>
                      <a:pt x="964" y="417"/>
                    </a:cubicBezTo>
                    <a:cubicBezTo>
                      <a:pt x="964" y="191"/>
                      <a:pt x="786" y="1"/>
                      <a:pt x="5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2" name="Google Shape;2182;p2"/>
              <p:cNvSpPr/>
              <p:nvPr/>
            </p:nvSpPr>
            <p:spPr>
              <a:xfrm>
                <a:off x="5392025" y="3915800"/>
                <a:ext cx="24150" cy="2067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7" extrusionOk="0">
                    <a:moveTo>
                      <a:pt x="548" y="0"/>
                    </a:moveTo>
                    <a:cubicBezTo>
                      <a:pt x="179" y="0"/>
                      <a:pt x="1" y="453"/>
                      <a:pt x="263" y="703"/>
                    </a:cubicBezTo>
                    <a:cubicBezTo>
                      <a:pt x="345" y="788"/>
                      <a:pt x="448" y="827"/>
                      <a:pt x="551" y="827"/>
                    </a:cubicBezTo>
                    <a:cubicBezTo>
                      <a:pt x="761" y="827"/>
                      <a:pt x="965" y="665"/>
                      <a:pt x="965" y="417"/>
                    </a:cubicBezTo>
                    <a:cubicBezTo>
                      <a:pt x="965" y="191"/>
                      <a:pt x="787" y="12"/>
                      <a:pt x="5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3" name="Google Shape;2183;p2"/>
              <p:cNvSpPr/>
              <p:nvPr/>
            </p:nvSpPr>
            <p:spPr>
              <a:xfrm>
                <a:off x="5423275" y="3946750"/>
                <a:ext cx="2830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22" extrusionOk="0">
                    <a:moveTo>
                      <a:pt x="525" y="0"/>
                    </a:moveTo>
                    <a:cubicBezTo>
                      <a:pt x="1" y="48"/>
                      <a:pt x="49" y="822"/>
                      <a:pt x="560" y="822"/>
                    </a:cubicBezTo>
                    <a:cubicBezTo>
                      <a:pt x="1084" y="822"/>
                      <a:pt x="1132" y="48"/>
                      <a:pt x="60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4" name="Google Shape;2184;p2"/>
              <p:cNvSpPr/>
              <p:nvPr/>
            </p:nvSpPr>
            <p:spPr>
              <a:xfrm>
                <a:off x="5392625" y="3977400"/>
                <a:ext cx="28000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823" extrusionOk="0">
                    <a:moveTo>
                      <a:pt x="524" y="1"/>
                    </a:moveTo>
                    <a:cubicBezTo>
                      <a:pt x="1" y="48"/>
                      <a:pt x="48" y="822"/>
                      <a:pt x="560" y="822"/>
                    </a:cubicBezTo>
                    <a:cubicBezTo>
                      <a:pt x="1084" y="822"/>
                      <a:pt x="1120" y="48"/>
                      <a:pt x="59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5" name="Google Shape;2185;p2"/>
              <p:cNvSpPr/>
              <p:nvPr/>
            </p:nvSpPr>
            <p:spPr>
              <a:xfrm>
                <a:off x="5422700" y="4008075"/>
                <a:ext cx="24125" cy="2067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7" extrusionOk="0">
                    <a:moveTo>
                      <a:pt x="548" y="0"/>
                    </a:moveTo>
                    <a:cubicBezTo>
                      <a:pt x="191" y="0"/>
                      <a:pt x="0" y="452"/>
                      <a:pt x="262" y="702"/>
                    </a:cubicBezTo>
                    <a:cubicBezTo>
                      <a:pt x="348" y="788"/>
                      <a:pt x="453" y="827"/>
                      <a:pt x="555" y="827"/>
                    </a:cubicBezTo>
                    <a:cubicBezTo>
                      <a:pt x="765" y="827"/>
                      <a:pt x="964" y="665"/>
                      <a:pt x="964" y="417"/>
                    </a:cubicBezTo>
                    <a:cubicBezTo>
                      <a:pt x="964" y="191"/>
                      <a:pt x="786" y="12"/>
                      <a:pt x="5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6" name="Google Shape;2186;p2"/>
              <p:cNvSpPr/>
              <p:nvPr/>
            </p:nvSpPr>
            <p:spPr>
              <a:xfrm>
                <a:off x="5392025" y="4039025"/>
                <a:ext cx="24150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5" extrusionOk="0">
                    <a:moveTo>
                      <a:pt x="548" y="0"/>
                    </a:moveTo>
                    <a:cubicBezTo>
                      <a:pt x="179" y="0"/>
                      <a:pt x="1" y="441"/>
                      <a:pt x="263" y="703"/>
                    </a:cubicBezTo>
                    <a:cubicBezTo>
                      <a:pt x="343" y="787"/>
                      <a:pt x="445" y="825"/>
                      <a:pt x="546" y="825"/>
                    </a:cubicBezTo>
                    <a:cubicBezTo>
                      <a:pt x="757" y="825"/>
                      <a:pt x="965" y="659"/>
                      <a:pt x="965" y="417"/>
                    </a:cubicBezTo>
                    <a:cubicBezTo>
                      <a:pt x="965" y="191"/>
                      <a:pt x="787" y="0"/>
                      <a:pt x="5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7" name="Google Shape;2187;p2"/>
              <p:cNvSpPr/>
              <p:nvPr/>
            </p:nvSpPr>
            <p:spPr>
              <a:xfrm>
                <a:off x="5422700" y="4069675"/>
                <a:ext cx="241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5" extrusionOk="0">
                    <a:moveTo>
                      <a:pt x="548" y="1"/>
                    </a:moveTo>
                    <a:cubicBezTo>
                      <a:pt x="179" y="1"/>
                      <a:pt x="0" y="441"/>
                      <a:pt x="262" y="703"/>
                    </a:cubicBezTo>
                    <a:cubicBezTo>
                      <a:pt x="342" y="787"/>
                      <a:pt x="443" y="825"/>
                      <a:pt x="543" y="825"/>
                    </a:cubicBezTo>
                    <a:cubicBezTo>
                      <a:pt x="756" y="825"/>
                      <a:pt x="964" y="656"/>
                      <a:pt x="964" y="405"/>
                    </a:cubicBezTo>
                    <a:cubicBezTo>
                      <a:pt x="964" y="179"/>
                      <a:pt x="786" y="1"/>
                      <a:pt x="5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8" name="Google Shape;2188;p2"/>
              <p:cNvSpPr/>
              <p:nvPr/>
            </p:nvSpPr>
            <p:spPr>
              <a:xfrm>
                <a:off x="5392625" y="4100325"/>
                <a:ext cx="28000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823" extrusionOk="0">
                    <a:moveTo>
                      <a:pt x="524" y="1"/>
                    </a:moveTo>
                    <a:cubicBezTo>
                      <a:pt x="1" y="49"/>
                      <a:pt x="48" y="822"/>
                      <a:pt x="560" y="822"/>
                    </a:cubicBezTo>
                    <a:cubicBezTo>
                      <a:pt x="1084" y="822"/>
                      <a:pt x="1120" y="49"/>
                      <a:pt x="59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9" name="Google Shape;2189;p2"/>
              <p:cNvSpPr/>
              <p:nvPr/>
            </p:nvSpPr>
            <p:spPr>
              <a:xfrm>
                <a:off x="5423275" y="4131075"/>
                <a:ext cx="28300" cy="20475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19" extrusionOk="0">
                    <a:moveTo>
                      <a:pt x="562" y="0"/>
                    </a:moveTo>
                    <a:cubicBezTo>
                      <a:pt x="549" y="0"/>
                      <a:pt x="537" y="3"/>
                      <a:pt x="525" y="9"/>
                    </a:cubicBezTo>
                    <a:cubicBezTo>
                      <a:pt x="1" y="57"/>
                      <a:pt x="49" y="819"/>
                      <a:pt x="560" y="819"/>
                    </a:cubicBezTo>
                    <a:cubicBezTo>
                      <a:pt x="1084" y="819"/>
                      <a:pt x="1132" y="57"/>
                      <a:pt x="608" y="9"/>
                    </a:cubicBezTo>
                    <a:cubicBezTo>
                      <a:pt x="590" y="3"/>
                      <a:pt x="575" y="0"/>
                      <a:pt x="56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0" name="Google Shape;2190;p2"/>
              <p:cNvSpPr/>
              <p:nvPr/>
            </p:nvSpPr>
            <p:spPr>
              <a:xfrm>
                <a:off x="5392100" y="4161950"/>
                <a:ext cx="24075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63" h="820" extrusionOk="0">
                    <a:moveTo>
                      <a:pt x="531" y="0"/>
                    </a:moveTo>
                    <a:cubicBezTo>
                      <a:pt x="172" y="0"/>
                      <a:pt x="1" y="444"/>
                      <a:pt x="248" y="703"/>
                    </a:cubicBezTo>
                    <a:cubicBezTo>
                      <a:pt x="332" y="783"/>
                      <a:pt x="435" y="819"/>
                      <a:pt x="537" y="819"/>
                    </a:cubicBezTo>
                    <a:cubicBezTo>
                      <a:pt x="753" y="819"/>
                      <a:pt x="962" y="656"/>
                      <a:pt x="962" y="405"/>
                    </a:cubicBezTo>
                    <a:cubicBezTo>
                      <a:pt x="962" y="179"/>
                      <a:pt x="772" y="1"/>
                      <a:pt x="557" y="1"/>
                    </a:cubicBezTo>
                    <a:lnTo>
                      <a:pt x="545" y="1"/>
                    </a:lnTo>
                    <a:cubicBezTo>
                      <a:pt x="541" y="0"/>
                      <a:pt x="536" y="0"/>
                      <a:pt x="53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1" name="Google Shape;2191;p2"/>
              <p:cNvSpPr/>
              <p:nvPr/>
            </p:nvSpPr>
            <p:spPr>
              <a:xfrm>
                <a:off x="5422700" y="4192600"/>
                <a:ext cx="24125" cy="2065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6" extrusionOk="0">
                    <a:moveTo>
                      <a:pt x="548" y="1"/>
                    </a:moveTo>
                    <a:cubicBezTo>
                      <a:pt x="191" y="1"/>
                      <a:pt x="0" y="441"/>
                      <a:pt x="262" y="703"/>
                    </a:cubicBezTo>
                    <a:cubicBezTo>
                      <a:pt x="346" y="788"/>
                      <a:pt x="449" y="825"/>
                      <a:pt x="550" y="825"/>
                    </a:cubicBezTo>
                    <a:cubicBezTo>
                      <a:pt x="762" y="825"/>
                      <a:pt x="964" y="660"/>
                      <a:pt x="964" y="418"/>
                    </a:cubicBezTo>
                    <a:cubicBezTo>
                      <a:pt x="964" y="191"/>
                      <a:pt x="786" y="1"/>
                      <a:pt x="5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2" name="Google Shape;2192;p2"/>
              <p:cNvSpPr/>
              <p:nvPr/>
            </p:nvSpPr>
            <p:spPr>
              <a:xfrm>
                <a:off x="5392025" y="4223275"/>
                <a:ext cx="24150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5" extrusionOk="0">
                    <a:moveTo>
                      <a:pt x="548" y="0"/>
                    </a:moveTo>
                    <a:cubicBezTo>
                      <a:pt x="179" y="0"/>
                      <a:pt x="1" y="441"/>
                      <a:pt x="263" y="703"/>
                    </a:cubicBezTo>
                    <a:cubicBezTo>
                      <a:pt x="343" y="787"/>
                      <a:pt x="445" y="825"/>
                      <a:pt x="546" y="825"/>
                    </a:cubicBezTo>
                    <a:cubicBezTo>
                      <a:pt x="757" y="825"/>
                      <a:pt x="965" y="659"/>
                      <a:pt x="965" y="417"/>
                    </a:cubicBezTo>
                    <a:cubicBezTo>
                      <a:pt x="965" y="191"/>
                      <a:pt x="787" y="0"/>
                      <a:pt x="5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3" name="Google Shape;2193;p2"/>
              <p:cNvSpPr/>
              <p:nvPr/>
            </p:nvSpPr>
            <p:spPr>
              <a:xfrm>
                <a:off x="5430425" y="4254225"/>
                <a:ext cx="15800" cy="7475"/>
              </a:xfrm>
              <a:custGeom>
                <a:avLst/>
                <a:gdLst/>
                <a:ahLst/>
                <a:cxnLst/>
                <a:rect l="l" t="t" r="r" b="b"/>
                <a:pathLst>
                  <a:path w="632" h="299" extrusionOk="0">
                    <a:moveTo>
                      <a:pt x="239" y="0"/>
                    </a:moveTo>
                    <a:cubicBezTo>
                      <a:pt x="155" y="0"/>
                      <a:pt x="72" y="24"/>
                      <a:pt x="1" y="84"/>
                    </a:cubicBezTo>
                    <a:lnTo>
                      <a:pt x="632" y="298"/>
                    </a:lnTo>
                    <a:cubicBezTo>
                      <a:pt x="572" y="120"/>
                      <a:pt x="417" y="12"/>
                      <a:pt x="239" y="12"/>
                    </a:cubicBezTo>
                    <a:lnTo>
                      <a:pt x="2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4" name="Google Shape;2194;p2"/>
              <p:cNvSpPr/>
              <p:nvPr/>
            </p:nvSpPr>
            <p:spPr>
              <a:xfrm>
                <a:off x="5361375" y="3516325"/>
                <a:ext cx="23825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53" h="820" extrusionOk="0">
                    <a:moveTo>
                      <a:pt x="548" y="1"/>
                    </a:moveTo>
                    <a:cubicBezTo>
                      <a:pt x="179" y="1"/>
                      <a:pt x="0" y="441"/>
                      <a:pt x="262" y="703"/>
                    </a:cubicBezTo>
                    <a:cubicBezTo>
                      <a:pt x="342" y="783"/>
                      <a:pt x="442" y="820"/>
                      <a:pt x="540" y="820"/>
                    </a:cubicBezTo>
                    <a:cubicBezTo>
                      <a:pt x="749" y="820"/>
                      <a:pt x="953" y="657"/>
                      <a:pt x="953" y="406"/>
                    </a:cubicBezTo>
                    <a:cubicBezTo>
                      <a:pt x="953" y="180"/>
                      <a:pt x="774" y="1"/>
                      <a:pt x="54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5" name="Google Shape;2195;p2"/>
              <p:cNvSpPr/>
              <p:nvPr/>
            </p:nvSpPr>
            <p:spPr>
              <a:xfrm>
                <a:off x="5338750" y="3499675"/>
                <a:ext cx="15200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608" h="251" extrusionOk="0">
                    <a:moveTo>
                      <a:pt x="596" y="0"/>
                    </a:moveTo>
                    <a:lnTo>
                      <a:pt x="1" y="179"/>
                    </a:lnTo>
                    <a:cubicBezTo>
                      <a:pt x="72" y="214"/>
                      <a:pt x="143" y="250"/>
                      <a:pt x="227" y="250"/>
                    </a:cubicBezTo>
                    <a:cubicBezTo>
                      <a:pt x="393" y="250"/>
                      <a:pt x="536" y="143"/>
                      <a:pt x="60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6" name="Google Shape;2196;p2"/>
              <p:cNvSpPr/>
              <p:nvPr/>
            </p:nvSpPr>
            <p:spPr>
              <a:xfrm>
                <a:off x="5329025" y="3546950"/>
                <a:ext cx="27900" cy="20600"/>
              </a:xfrm>
              <a:custGeom>
                <a:avLst/>
                <a:gdLst/>
                <a:ahLst/>
                <a:cxnLst/>
                <a:rect l="l" t="t" r="r" b="b"/>
                <a:pathLst>
                  <a:path w="1116" h="824" extrusionOk="0">
                    <a:moveTo>
                      <a:pt x="571" y="0"/>
                    </a:moveTo>
                    <a:cubicBezTo>
                      <a:pt x="64" y="0"/>
                      <a:pt x="0" y="778"/>
                      <a:pt x="532" y="824"/>
                    </a:cubicBezTo>
                    <a:lnTo>
                      <a:pt x="616" y="824"/>
                    </a:lnTo>
                    <a:cubicBezTo>
                      <a:pt x="1116" y="776"/>
                      <a:pt x="1116" y="50"/>
                      <a:pt x="616" y="2"/>
                    </a:cubicBezTo>
                    <a:cubicBezTo>
                      <a:pt x="600" y="1"/>
                      <a:pt x="585" y="0"/>
                      <a:pt x="57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7" name="Google Shape;2197;p2"/>
              <p:cNvSpPr/>
              <p:nvPr/>
            </p:nvSpPr>
            <p:spPr>
              <a:xfrm>
                <a:off x="5361375" y="3577650"/>
                <a:ext cx="238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53" h="825" extrusionOk="0">
                    <a:moveTo>
                      <a:pt x="548" y="1"/>
                    </a:moveTo>
                    <a:cubicBezTo>
                      <a:pt x="179" y="1"/>
                      <a:pt x="0" y="441"/>
                      <a:pt x="262" y="703"/>
                    </a:cubicBezTo>
                    <a:cubicBezTo>
                      <a:pt x="343" y="788"/>
                      <a:pt x="443" y="825"/>
                      <a:pt x="542" y="825"/>
                    </a:cubicBezTo>
                    <a:cubicBezTo>
                      <a:pt x="751" y="825"/>
                      <a:pt x="953" y="659"/>
                      <a:pt x="953" y="417"/>
                    </a:cubicBezTo>
                    <a:cubicBezTo>
                      <a:pt x="953" y="179"/>
                      <a:pt x="774" y="1"/>
                      <a:pt x="54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8" name="Google Shape;2198;p2"/>
              <p:cNvSpPr/>
              <p:nvPr/>
            </p:nvSpPr>
            <p:spPr>
              <a:xfrm>
                <a:off x="5330500" y="3608600"/>
                <a:ext cx="24050" cy="20425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17" extrusionOk="0">
                    <a:moveTo>
                      <a:pt x="542" y="1"/>
                    </a:moveTo>
                    <a:cubicBezTo>
                      <a:pt x="183" y="1"/>
                      <a:pt x="1" y="433"/>
                      <a:pt x="259" y="691"/>
                    </a:cubicBezTo>
                    <a:cubicBezTo>
                      <a:pt x="341" y="778"/>
                      <a:pt x="446" y="816"/>
                      <a:pt x="549" y="816"/>
                    </a:cubicBezTo>
                    <a:cubicBezTo>
                      <a:pt x="758" y="816"/>
                      <a:pt x="962" y="657"/>
                      <a:pt x="962" y="418"/>
                    </a:cubicBezTo>
                    <a:cubicBezTo>
                      <a:pt x="962" y="191"/>
                      <a:pt x="783" y="1"/>
                      <a:pt x="557" y="1"/>
                    </a:cubicBezTo>
                    <a:cubicBezTo>
                      <a:pt x="552" y="1"/>
                      <a:pt x="547" y="1"/>
                      <a:pt x="54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9" name="Google Shape;2199;p2"/>
              <p:cNvSpPr/>
              <p:nvPr/>
            </p:nvSpPr>
            <p:spPr>
              <a:xfrm>
                <a:off x="5361375" y="3639275"/>
                <a:ext cx="238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53" h="825" extrusionOk="0">
                    <a:moveTo>
                      <a:pt x="548" y="0"/>
                    </a:moveTo>
                    <a:cubicBezTo>
                      <a:pt x="179" y="0"/>
                      <a:pt x="0" y="441"/>
                      <a:pt x="262" y="703"/>
                    </a:cubicBezTo>
                    <a:cubicBezTo>
                      <a:pt x="343" y="787"/>
                      <a:pt x="443" y="825"/>
                      <a:pt x="542" y="825"/>
                    </a:cubicBezTo>
                    <a:cubicBezTo>
                      <a:pt x="751" y="825"/>
                      <a:pt x="953" y="659"/>
                      <a:pt x="953" y="417"/>
                    </a:cubicBezTo>
                    <a:cubicBezTo>
                      <a:pt x="953" y="191"/>
                      <a:pt x="774" y="0"/>
                      <a:pt x="54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0" name="Google Shape;2200;p2"/>
              <p:cNvSpPr/>
              <p:nvPr/>
            </p:nvSpPr>
            <p:spPr>
              <a:xfrm>
                <a:off x="5330425" y="3669925"/>
                <a:ext cx="241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8" extrusionOk="0">
                    <a:moveTo>
                      <a:pt x="560" y="1"/>
                    </a:moveTo>
                    <a:cubicBezTo>
                      <a:pt x="191" y="1"/>
                      <a:pt x="0" y="441"/>
                      <a:pt x="262" y="703"/>
                    </a:cubicBezTo>
                    <a:cubicBezTo>
                      <a:pt x="344" y="789"/>
                      <a:pt x="448" y="827"/>
                      <a:pt x="550" y="827"/>
                    </a:cubicBezTo>
                    <a:cubicBezTo>
                      <a:pt x="760" y="827"/>
                      <a:pt x="965" y="665"/>
                      <a:pt x="965" y="417"/>
                    </a:cubicBezTo>
                    <a:cubicBezTo>
                      <a:pt x="965" y="191"/>
                      <a:pt x="786" y="12"/>
                      <a:pt x="560" y="12"/>
                    </a:cubicBezTo>
                    <a:lnTo>
                      <a:pt x="56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1" name="Google Shape;2201;p2"/>
              <p:cNvSpPr/>
              <p:nvPr/>
            </p:nvSpPr>
            <p:spPr>
              <a:xfrm>
                <a:off x="5361075" y="3700575"/>
                <a:ext cx="24125" cy="208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32" extrusionOk="0">
                    <a:moveTo>
                      <a:pt x="560" y="1"/>
                    </a:moveTo>
                    <a:cubicBezTo>
                      <a:pt x="191" y="1"/>
                      <a:pt x="0" y="453"/>
                      <a:pt x="262" y="715"/>
                    </a:cubicBezTo>
                    <a:cubicBezTo>
                      <a:pt x="346" y="795"/>
                      <a:pt x="448" y="831"/>
                      <a:pt x="549" y="831"/>
                    </a:cubicBezTo>
                    <a:cubicBezTo>
                      <a:pt x="761" y="831"/>
                      <a:pt x="965" y="669"/>
                      <a:pt x="965" y="418"/>
                    </a:cubicBezTo>
                    <a:cubicBezTo>
                      <a:pt x="965" y="191"/>
                      <a:pt x="786" y="1"/>
                      <a:pt x="5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2" name="Google Shape;2202;p2"/>
              <p:cNvSpPr/>
              <p:nvPr/>
            </p:nvSpPr>
            <p:spPr>
              <a:xfrm>
                <a:off x="5330500" y="3731525"/>
                <a:ext cx="24050" cy="20425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17" extrusionOk="0">
                    <a:moveTo>
                      <a:pt x="542" y="1"/>
                    </a:moveTo>
                    <a:cubicBezTo>
                      <a:pt x="183" y="1"/>
                      <a:pt x="1" y="433"/>
                      <a:pt x="259" y="692"/>
                    </a:cubicBezTo>
                    <a:cubicBezTo>
                      <a:pt x="341" y="778"/>
                      <a:pt x="445" y="817"/>
                      <a:pt x="546" y="817"/>
                    </a:cubicBezTo>
                    <a:cubicBezTo>
                      <a:pt x="753" y="817"/>
                      <a:pt x="954" y="657"/>
                      <a:pt x="962" y="418"/>
                    </a:cubicBezTo>
                    <a:cubicBezTo>
                      <a:pt x="962" y="192"/>
                      <a:pt x="783" y="1"/>
                      <a:pt x="557" y="1"/>
                    </a:cubicBezTo>
                    <a:cubicBezTo>
                      <a:pt x="552" y="1"/>
                      <a:pt x="547" y="1"/>
                      <a:pt x="54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3" name="Google Shape;2203;p2"/>
              <p:cNvSpPr/>
              <p:nvPr/>
            </p:nvSpPr>
            <p:spPr>
              <a:xfrm>
                <a:off x="5361375" y="3762200"/>
                <a:ext cx="23825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53" h="820" extrusionOk="0">
                    <a:moveTo>
                      <a:pt x="548" y="0"/>
                    </a:moveTo>
                    <a:cubicBezTo>
                      <a:pt x="179" y="0"/>
                      <a:pt x="0" y="441"/>
                      <a:pt x="262" y="703"/>
                    </a:cubicBezTo>
                    <a:cubicBezTo>
                      <a:pt x="342" y="783"/>
                      <a:pt x="442" y="819"/>
                      <a:pt x="540" y="819"/>
                    </a:cubicBezTo>
                    <a:cubicBezTo>
                      <a:pt x="749" y="819"/>
                      <a:pt x="953" y="656"/>
                      <a:pt x="953" y="405"/>
                    </a:cubicBezTo>
                    <a:cubicBezTo>
                      <a:pt x="953" y="179"/>
                      <a:pt x="774" y="0"/>
                      <a:pt x="54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4" name="Google Shape;2204;p2"/>
              <p:cNvSpPr/>
              <p:nvPr/>
            </p:nvSpPr>
            <p:spPr>
              <a:xfrm>
                <a:off x="5330425" y="3792850"/>
                <a:ext cx="241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8" extrusionOk="0">
                    <a:moveTo>
                      <a:pt x="560" y="1"/>
                    </a:moveTo>
                    <a:cubicBezTo>
                      <a:pt x="191" y="1"/>
                      <a:pt x="0" y="441"/>
                      <a:pt x="262" y="703"/>
                    </a:cubicBezTo>
                    <a:cubicBezTo>
                      <a:pt x="344" y="789"/>
                      <a:pt x="446" y="828"/>
                      <a:pt x="548" y="828"/>
                    </a:cubicBezTo>
                    <a:cubicBezTo>
                      <a:pt x="755" y="828"/>
                      <a:pt x="957" y="666"/>
                      <a:pt x="965" y="418"/>
                    </a:cubicBezTo>
                    <a:cubicBezTo>
                      <a:pt x="965" y="191"/>
                      <a:pt x="774" y="13"/>
                      <a:pt x="560" y="13"/>
                    </a:cubicBezTo>
                    <a:lnTo>
                      <a:pt x="56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5" name="Google Shape;2205;p2"/>
              <p:cNvSpPr/>
              <p:nvPr/>
            </p:nvSpPr>
            <p:spPr>
              <a:xfrm>
                <a:off x="5361375" y="3823825"/>
                <a:ext cx="23825" cy="20475"/>
              </a:xfrm>
              <a:custGeom>
                <a:avLst/>
                <a:gdLst/>
                <a:ahLst/>
                <a:cxnLst/>
                <a:rect l="l" t="t" r="r" b="b"/>
                <a:pathLst>
                  <a:path w="953" h="819" extrusionOk="0">
                    <a:moveTo>
                      <a:pt x="548" y="0"/>
                    </a:moveTo>
                    <a:cubicBezTo>
                      <a:pt x="179" y="0"/>
                      <a:pt x="0" y="441"/>
                      <a:pt x="262" y="703"/>
                    </a:cubicBezTo>
                    <a:cubicBezTo>
                      <a:pt x="342" y="783"/>
                      <a:pt x="442" y="819"/>
                      <a:pt x="540" y="819"/>
                    </a:cubicBezTo>
                    <a:cubicBezTo>
                      <a:pt x="749" y="819"/>
                      <a:pt x="953" y="656"/>
                      <a:pt x="953" y="405"/>
                    </a:cubicBezTo>
                    <a:cubicBezTo>
                      <a:pt x="953" y="179"/>
                      <a:pt x="774" y="0"/>
                      <a:pt x="54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6" name="Google Shape;2206;p2"/>
              <p:cNvSpPr/>
              <p:nvPr/>
            </p:nvSpPr>
            <p:spPr>
              <a:xfrm>
                <a:off x="5329025" y="3854425"/>
                <a:ext cx="27900" cy="20600"/>
              </a:xfrm>
              <a:custGeom>
                <a:avLst/>
                <a:gdLst/>
                <a:ahLst/>
                <a:cxnLst/>
                <a:rect l="l" t="t" r="r" b="b"/>
                <a:pathLst>
                  <a:path w="1116" h="824" extrusionOk="0">
                    <a:moveTo>
                      <a:pt x="570" y="0"/>
                    </a:moveTo>
                    <a:cubicBezTo>
                      <a:pt x="64" y="0"/>
                      <a:pt x="0" y="766"/>
                      <a:pt x="532" y="824"/>
                    </a:cubicBezTo>
                    <a:lnTo>
                      <a:pt x="616" y="824"/>
                    </a:lnTo>
                    <a:cubicBezTo>
                      <a:pt x="1116" y="776"/>
                      <a:pt x="1116" y="38"/>
                      <a:pt x="616" y="2"/>
                    </a:cubicBezTo>
                    <a:cubicBezTo>
                      <a:pt x="600" y="1"/>
                      <a:pt x="585" y="0"/>
                      <a:pt x="57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7" name="Google Shape;2207;p2"/>
              <p:cNvSpPr/>
              <p:nvPr/>
            </p:nvSpPr>
            <p:spPr>
              <a:xfrm>
                <a:off x="5361375" y="3885125"/>
                <a:ext cx="23825" cy="20650"/>
              </a:xfrm>
              <a:custGeom>
                <a:avLst/>
                <a:gdLst/>
                <a:ahLst/>
                <a:cxnLst/>
                <a:rect l="l" t="t" r="r" b="b"/>
                <a:pathLst>
                  <a:path w="953" h="826" extrusionOk="0">
                    <a:moveTo>
                      <a:pt x="548" y="1"/>
                    </a:moveTo>
                    <a:cubicBezTo>
                      <a:pt x="179" y="1"/>
                      <a:pt x="0" y="441"/>
                      <a:pt x="262" y="703"/>
                    </a:cubicBezTo>
                    <a:cubicBezTo>
                      <a:pt x="343" y="788"/>
                      <a:pt x="443" y="825"/>
                      <a:pt x="542" y="825"/>
                    </a:cubicBezTo>
                    <a:cubicBezTo>
                      <a:pt x="751" y="825"/>
                      <a:pt x="953" y="660"/>
                      <a:pt x="953" y="417"/>
                    </a:cubicBezTo>
                    <a:cubicBezTo>
                      <a:pt x="953" y="191"/>
                      <a:pt x="774" y="1"/>
                      <a:pt x="54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8" name="Google Shape;2208;p2"/>
              <p:cNvSpPr/>
              <p:nvPr/>
            </p:nvSpPr>
            <p:spPr>
              <a:xfrm>
                <a:off x="5330425" y="3915800"/>
                <a:ext cx="24125" cy="2067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7" extrusionOk="0">
                    <a:moveTo>
                      <a:pt x="560" y="0"/>
                    </a:moveTo>
                    <a:cubicBezTo>
                      <a:pt x="191" y="0"/>
                      <a:pt x="0" y="441"/>
                      <a:pt x="262" y="703"/>
                    </a:cubicBezTo>
                    <a:cubicBezTo>
                      <a:pt x="344" y="788"/>
                      <a:pt x="448" y="827"/>
                      <a:pt x="550" y="827"/>
                    </a:cubicBezTo>
                    <a:cubicBezTo>
                      <a:pt x="760" y="827"/>
                      <a:pt x="965" y="665"/>
                      <a:pt x="965" y="417"/>
                    </a:cubicBezTo>
                    <a:cubicBezTo>
                      <a:pt x="965" y="191"/>
                      <a:pt x="786" y="12"/>
                      <a:pt x="560" y="12"/>
                    </a:cubicBezTo>
                    <a:lnTo>
                      <a:pt x="56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9" name="Google Shape;2209;p2"/>
              <p:cNvSpPr/>
              <p:nvPr/>
            </p:nvSpPr>
            <p:spPr>
              <a:xfrm>
                <a:off x="5361375" y="3946450"/>
                <a:ext cx="24125" cy="2077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31" extrusionOk="0">
                    <a:moveTo>
                      <a:pt x="548" y="0"/>
                    </a:moveTo>
                    <a:lnTo>
                      <a:pt x="548" y="12"/>
                    </a:lnTo>
                    <a:cubicBezTo>
                      <a:pt x="179" y="12"/>
                      <a:pt x="0" y="453"/>
                      <a:pt x="262" y="715"/>
                    </a:cubicBezTo>
                    <a:cubicBezTo>
                      <a:pt x="342" y="795"/>
                      <a:pt x="442" y="831"/>
                      <a:pt x="540" y="831"/>
                    </a:cubicBezTo>
                    <a:cubicBezTo>
                      <a:pt x="749" y="831"/>
                      <a:pt x="953" y="668"/>
                      <a:pt x="953" y="417"/>
                    </a:cubicBezTo>
                    <a:cubicBezTo>
                      <a:pt x="965" y="191"/>
                      <a:pt x="786" y="12"/>
                      <a:pt x="5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0" name="Google Shape;2210;p2"/>
              <p:cNvSpPr/>
              <p:nvPr/>
            </p:nvSpPr>
            <p:spPr>
              <a:xfrm>
                <a:off x="5330425" y="3977400"/>
                <a:ext cx="241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8" extrusionOk="0">
                    <a:moveTo>
                      <a:pt x="560" y="1"/>
                    </a:moveTo>
                    <a:cubicBezTo>
                      <a:pt x="191" y="1"/>
                      <a:pt x="0" y="441"/>
                      <a:pt x="262" y="703"/>
                    </a:cubicBezTo>
                    <a:cubicBezTo>
                      <a:pt x="344" y="789"/>
                      <a:pt x="448" y="828"/>
                      <a:pt x="550" y="828"/>
                    </a:cubicBezTo>
                    <a:cubicBezTo>
                      <a:pt x="760" y="828"/>
                      <a:pt x="965" y="666"/>
                      <a:pt x="965" y="417"/>
                    </a:cubicBezTo>
                    <a:cubicBezTo>
                      <a:pt x="965" y="191"/>
                      <a:pt x="786" y="13"/>
                      <a:pt x="560" y="13"/>
                    </a:cubicBezTo>
                    <a:lnTo>
                      <a:pt x="56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1" name="Google Shape;2211;p2"/>
              <p:cNvSpPr/>
              <p:nvPr/>
            </p:nvSpPr>
            <p:spPr>
              <a:xfrm>
                <a:off x="5361375" y="4008075"/>
                <a:ext cx="23825" cy="20675"/>
              </a:xfrm>
              <a:custGeom>
                <a:avLst/>
                <a:gdLst/>
                <a:ahLst/>
                <a:cxnLst/>
                <a:rect l="l" t="t" r="r" b="b"/>
                <a:pathLst>
                  <a:path w="953" h="827" extrusionOk="0">
                    <a:moveTo>
                      <a:pt x="548" y="0"/>
                    </a:moveTo>
                    <a:cubicBezTo>
                      <a:pt x="179" y="0"/>
                      <a:pt x="0" y="452"/>
                      <a:pt x="262" y="702"/>
                    </a:cubicBezTo>
                    <a:cubicBezTo>
                      <a:pt x="344" y="788"/>
                      <a:pt x="447" y="827"/>
                      <a:pt x="547" y="827"/>
                    </a:cubicBezTo>
                    <a:cubicBezTo>
                      <a:pt x="754" y="827"/>
                      <a:pt x="953" y="665"/>
                      <a:pt x="953" y="417"/>
                    </a:cubicBezTo>
                    <a:cubicBezTo>
                      <a:pt x="953" y="191"/>
                      <a:pt x="774" y="0"/>
                      <a:pt x="54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2" name="Google Shape;2212;p2"/>
              <p:cNvSpPr/>
              <p:nvPr/>
            </p:nvSpPr>
            <p:spPr>
              <a:xfrm>
                <a:off x="5329725" y="4039000"/>
                <a:ext cx="26900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1076" h="823" extrusionOk="0">
                    <a:moveTo>
                      <a:pt x="564" y="1"/>
                    </a:moveTo>
                    <a:cubicBezTo>
                      <a:pt x="62" y="1"/>
                      <a:pt x="0" y="741"/>
                      <a:pt x="504" y="823"/>
                    </a:cubicBezTo>
                    <a:lnTo>
                      <a:pt x="588" y="823"/>
                    </a:lnTo>
                    <a:cubicBezTo>
                      <a:pt x="1076" y="763"/>
                      <a:pt x="1076" y="49"/>
                      <a:pt x="588" y="1"/>
                    </a:cubicBezTo>
                    <a:cubicBezTo>
                      <a:pt x="580" y="1"/>
                      <a:pt x="572" y="1"/>
                      <a:pt x="56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3" name="Google Shape;2213;p2"/>
              <p:cNvSpPr/>
              <p:nvPr/>
            </p:nvSpPr>
            <p:spPr>
              <a:xfrm>
                <a:off x="5361075" y="4069675"/>
                <a:ext cx="241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5" extrusionOk="0">
                    <a:moveTo>
                      <a:pt x="560" y="1"/>
                    </a:moveTo>
                    <a:cubicBezTo>
                      <a:pt x="191" y="1"/>
                      <a:pt x="0" y="441"/>
                      <a:pt x="262" y="703"/>
                    </a:cubicBezTo>
                    <a:cubicBezTo>
                      <a:pt x="346" y="787"/>
                      <a:pt x="449" y="825"/>
                      <a:pt x="549" y="825"/>
                    </a:cubicBezTo>
                    <a:cubicBezTo>
                      <a:pt x="762" y="825"/>
                      <a:pt x="965" y="656"/>
                      <a:pt x="965" y="405"/>
                    </a:cubicBezTo>
                    <a:cubicBezTo>
                      <a:pt x="965" y="179"/>
                      <a:pt x="786" y="1"/>
                      <a:pt x="5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4" name="Google Shape;2214;p2"/>
              <p:cNvSpPr/>
              <p:nvPr/>
            </p:nvSpPr>
            <p:spPr>
              <a:xfrm>
                <a:off x="5330425" y="4100325"/>
                <a:ext cx="241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8" extrusionOk="0">
                    <a:moveTo>
                      <a:pt x="560" y="1"/>
                    </a:moveTo>
                    <a:cubicBezTo>
                      <a:pt x="191" y="1"/>
                      <a:pt x="0" y="441"/>
                      <a:pt x="262" y="703"/>
                    </a:cubicBezTo>
                    <a:cubicBezTo>
                      <a:pt x="344" y="789"/>
                      <a:pt x="448" y="828"/>
                      <a:pt x="550" y="828"/>
                    </a:cubicBezTo>
                    <a:cubicBezTo>
                      <a:pt x="760" y="828"/>
                      <a:pt x="965" y="666"/>
                      <a:pt x="965" y="418"/>
                    </a:cubicBezTo>
                    <a:cubicBezTo>
                      <a:pt x="965" y="191"/>
                      <a:pt x="774" y="13"/>
                      <a:pt x="560" y="13"/>
                    </a:cubicBezTo>
                    <a:lnTo>
                      <a:pt x="56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5" name="Google Shape;2215;p2"/>
              <p:cNvSpPr/>
              <p:nvPr/>
            </p:nvSpPr>
            <p:spPr>
              <a:xfrm>
                <a:off x="5361375" y="4131300"/>
                <a:ext cx="23825" cy="20475"/>
              </a:xfrm>
              <a:custGeom>
                <a:avLst/>
                <a:gdLst/>
                <a:ahLst/>
                <a:cxnLst/>
                <a:rect l="l" t="t" r="r" b="b"/>
                <a:pathLst>
                  <a:path w="953" h="819" extrusionOk="0">
                    <a:moveTo>
                      <a:pt x="548" y="0"/>
                    </a:moveTo>
                    <a:cubicBezTo>
                      <a:pt x="179" y="0"/>
                      <a:pt x="0" y="441"/>
                      <a:pt x="262" y="703"/>
                    </a:cubicBezTo>
                    <a:cubicBezTo>
                      <a:pt x="342" y="783"/>
                      <a:pt x="442" y="819"/>
                      <a:pt x="540" y="819"/>
                    </a:cubicBezTo>
                    <a:cubicBezTo>
                      <a:pt x="749" y="819"/>
                      <a:pt x="953" y="656"/>
                      <a:pt x="953" y="405"/>
                    </a:cubicBezTo>
                    <a:cubicBezTo>
                      <a:pt x="953" y="179"/>
                      <a:pt x="774" y="0"/>
                      <a:pt x="54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6" name="Google Shape;2216;p2"/>
              <p:cNvSpPr/>
              <p:nvPr/>
            </p:nvSpPr>
            <p:spPr>
              <a:xfrm>
                <a:off x="5329100" y="4161875"/>
                <a:ext cx="27825" cy="20350"/>
              </a:xfrm>
              <a:custGeom>
                <a:avLst/>
                <a:gdLst/>
                <a:ahLst/>
                <a:cxnLst/>
                <a:rect l="l" t="t" r="r" b="b"/>
                <a:pathLst>
                  <a:path w="1113" h="814" extrusionOk="0">
                    <a:moveTo>
                      <a:pt x="557" y="0"/>
                    </a:moveTo>
                    <a:cubicBezTo>
                      <a:pt x="60" y="0"/>
                      <a:pt x="1" y="767"/>
                      <a:pt x="529" y="813"/>
                    </a:cubicBezTo>
                    <a:lnTo>
                      <a:pt x="613" y="813"/>
                    </a:lnTo>
                    <a:cubicBezTo>
                      <a:pt x="1113" y="777"/>
                      <a:pt x="1113" y="39"/>
                      <a:pt x="613" y="4"/>
                    </a:cubicBezTo>
                    <a:cubicBezTo>
                      <a:pt x="594" y="1"/>
                      <a:pt x="575" y="0"/>
                      <a:pt x="55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7" name="Google Shape;2217;p2"/>
              <p:cNvSpPr/>
              <p:nvPr/>
            </p:nvSpPr>
            <p:spPr>
              <a:xfrm>
                <a:off x="5361375" y="4192600"/>
                <a:ext cx="23825" cy="20650"/>
              </a:xfrm>
              <a:custGeom>
                <a:avLst/>
                <a:gdLst/>
                <a:ahLst/>
                <a:cxnLst/>
                <a:rect l="l" t="t" r="r" b="b"/>
                <a:pathLst>
                  <a:path w="953" h="826" extrusionOk="0">
                    <a:moveTo>
                      <a:pt x="548" y="1"/>
                    </a:moveTo>
                    <a:cubicBezTo>
                      <a:pt x="179" y="1"/>
                      <a:pt x="0" y="441"/>
                      <a:pt x="262" y="703"/>
                    </a:cubicBezTo>
                    <a:cubicBezTo>
                      <a:pt x="343" y="788"/>
                      <a:pt x="443" y="825"/>
                      <a:pt x="542" y="825"/>
                    </a:cubicBezTo>
                    <a:cubicBezTo>
                      <a:pt x="751" y="825"/>
                      <a:pt x="953" y="660"/>
                      <a:pt x="953" y="418"/>
                    </a:cubicBezTo>
                    <a:cubicBezTo>
                      <a:pt x="953" y="179"/>
                      <a:pt x="774" y="1"/>
                      <a:pt x="54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8" name="Google Shape;2218;p2"/>
              <p:cNvSpPr/>
              <p:nvPr/>
            </p:nvSpPr>
            <p:spPr>
              <a:xfrm>
                <a:off x="5338450" y="4223275"/>
                <a:ext cx="15500" cy="745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298" extrusionOk="0">
                    <a:moveTo>
                      <a:pt x="239" y="0"/>
                    </a:moveTo>
                    <a:cubicBezTo>
                      <a:pt x="143" y="12"/>
                      <a:pt x="60" y="36"/>
                      <a:pt x="1" y="95"/>
                    </a:cubicBezTo>
                    <a:lnTo>
                      <a:pt x="620" y="298"/>
                    </a:lnTo>
                    <a:cubicBezTo>
                      <a:pt x="572" y="119"/>
                      <a:pt x="417" y="0"/>
                      <a:pt x="23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9" name="Google Shape;2219;p2"/>
              <p:cNvSpPr/>
              <p:nvPr/>
            </p:nvSpPr>
            <p:spPr>
              <a:xfrm>
                <a:off x="5298350" y="3516275"/>
                <a:ext cx="276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825" extrusionOk="0">
                    <a:moveTo>
                      <a:pt x="560" y="1"/>
                    </a:moveTo>
                    <a:cubicBezTo>
                      <a:pt x="64" y="1"/>
                      <a:pt x="1" y="767"/>
                      <a:pt x="533" y="824"/>
                    </a:cubicBezTo>
                    <a:lnTo>
                      <a:pt x="604" y="824"/>
                    </a:lnTo>
                    <a:cubicBezTo>
                      <a:pt x="1105" y="777"/>
                      <a:pt x="1105" y="39"/>
                      <a:pt x="604" y="3"/>
                    </a:cubicBezTo>
                    <a:cubicBezTo>
                      <a:pt x="589" y="2"/>
                      <a:pt x="574" y="1"/>
                      <a:pt x="5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0" name="Google Shape;2220;p2"/>
              <p:cNvSpPr/>
              <p:nvPr/>
            </p:nvSpPr>
            <p:spPr>
              <a:xfrm>
                <a:off x="5269100" y="3547000"/>
                <a:ext cx="238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53" h="825" extrusionOk="0">
                    <a:moveTo>
                      <a:pt x="548" y="0"/>
                    </a:moveTo>
                    <a:cubicBezTo>
                      <a:pt x="179" y="0"/>
                      <a:pt x="0" y="441"/>
                      <a:pt x="250" y="703"/>
                    </a:cubicBezTo>
                    <a:cubicBezTo>
                      <a:pt x="335" y="787"/>
                      <a:pt x="438" y="825"/>
                      <a:pt x="539" y="825"/>
                    </a:cubicBezTo>
                    <a:cubicBezTo>
                      <a:pt x="751" y="825"/>
                      <a:pt x="953" y="659"/>
                      <a:pt x="953" y="417"/>
                    </a:cubicBezTo>
                    <a:cubicBezTo>
                      <a:pt x="953" y="179"/>
                      <a:pt x="774" y="0"/>
                      <a:pt x="54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1" name="Google Shape;2221;p2"/>
              <p:cNvSpPr/>
              <p:nvPr/>
            </p:nvSpPr>
            <p:spPr>
              <a:xfrm>
                <a:off x="5299750" y="3577650"/>
                <a:ext cx="241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8" extrusionOk="0">
                    <a:moveTo>
                      <a:pt x="548" y="1"/>
                    </a:moveTo>
                    <a:cubicBezTo>
                      <a:pt x="191" y="1"/>
                      <a:pt x="1" y="441"/>
                      <a:pt x="251" y="703"/>
                    </a:cubicBezTo>
                    <a:cubicBezTo>
                      <a:pt x="337" y="789"/>
                      <a:pt x="442" y="827"/>
                      <a:pt x="545" y="827"/>
                    </a:cubicBezTo>
                    <a:cubicBezTo>
                      <a:pt x="756" y="827"/>
                      <a:pt x="957" y="665"/>
                      <a:pt x="965" y="417"/>
                    </a:cubicBezTo>
                    <a:cubicBezTo>
                      <a:pt x="965" y="191"/>
                      <a:pt x="775" y="1"/>
                      <a:pt x="54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2" name="Google Shape;2222;p2"/>
              <p:cNvSpPr/>
              <p:nvPr/>
            </p:nvSpPr>
            <p:spPr>
              <a:xfrm>
                <a:off x="5269100" y="3608600"/>
                <a:ext cx="23825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53" h="820" extrusionOk="0">
                    <a:moveTo>
                      <a:pt x="548" y="1"/>
                    </a:moveTo>
                    <a:cubicBezTo>
                      <a:pt x="179" y="1"/>
                      <a:pt x="0" y="441"/>
                      <a:pt x="250" y="703"/>
                    </a:cubicBezTo>
                    <a:cubicBezTo>
                      <a:pt x="334" y="783"/>
                      <a:pt x="436" y="819"/>
                      <a:pt x="537" y="819"/>
                    </a:cubicBezTo>
                    <a:cubicBezTo>
                      <a:pt x="749" y="819"/>
                      <a:pt x="953" y="657"/>
                      <a:pt x="953" y="406"/>
                    </a:cubicBezTo>
                    <a:cubicBezTo>
                      <a:pt x="953" y="179"/>
                      <a:pt x="774" y="1"/>
                      <a:pt x="54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3" name="Google Shape;2223;p2"/>
              <p:cNvSpPr/>
              <p:nvPr/>
            </p:nvSpPr>
            <p:spPr>
              <a:xfrm>
                <a:off x="5299750" y="3639275"/>
                <a:ext cx="241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8" extrusionOk="0">
                    <a:moveTo>
                      <a:pt x="548" y="0"/>
                    </a:moveTo>
                    <a:cubicBezTo>
                      <a:pt x="191" y="0"/>
                      <a:pt x="1" y="441"/>
                      <a:pt x="251" y="703"/>
                    </a:cubicBezTo>
                    <a:cubicBezTo>
                      <a:pt x="337" y="789"/>
                      <a:pt x="442" y="827"/>
                      <a:pt x="545" y="827"/>
                    </a:cubicBezTo>
                    <a:cubicBezTo>
                      <a:pt x="756" y="827"/>
                      <a:pt x="957" y="665"/>
                      <a:pt x="965" y="417"/>
                    </a:cubicBezTo>
                    <a:lnTo>
                      <a:pt x="965" y="405"/>
                    </a:lnTo>
                    <a:cubicBezTo>
                      <a:pt x="965" y="179"/>
                      <a:pt x="775" y="0"/>
                      <a:pt x="54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4" name="Google Shape;2224;p2"/>
              <p:cNvSpPr/>
              <p:nvPr/>
            </p:nvSpPr>
            <p:spPr>
              <a:xfrm>
                <a:off x="5269100" y="3669925"/>
                <a:ext cx="238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53" h="825" extrusionOk="0">
                    <a:moveTo>
                      <a:pt x="548" y="1"/>
                    </a:moveTo>
                    <a:cubicBezTo>
                      <a:pt x="179" y="1"/>
                      <a:pt x="0" y="441"/>
                      <a:pt x="250" y="703"/>
                    </a:cubicBezTo>
                    <a:cubicBezTo>
                      <a:pt x="335" y="787"/>
                      <a:pt x="438" y="825"/>
                      <a:pt x="539" y="825"/>
                    </a:cubicBezTo>
                    <a:cubicBezTo>
                      <a:pt x="751" y="825"/>
                      <a:pt x="953" y="659"/>
                      <a:pt x="953" y="417"/>
                    </a:cubicBezTo>
                    <a:cubicBezTo>
                      <a:pt x="953" y="191"/>
                      <a:pt x="774" y="1"/>
                      <a:pt x="54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5" name="Google Shape;2225;p2"/>
              <p:cNvSpPr/>
              <p:nvPr/>
            </p:nvSpPr>
            <p:spPr>
              <a:xfrm>
                <a:off x="5298350" y="3700525"/>
                <a:ext cx="276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825" extrusionOk="0">
                    <a:moveTo>
                      <a:pt x="560" y="1"/>
                    </a:moveTo>
                    <a:cubicBezTo>
                      <a:pt x="65" y="1"/>
                      <a:pt x="1" y="778"/>
                      <a:pt x="533" y="824"/>
                    </a:cubicBezTo>
                    <a:lnTo>
                      <a:pt x="604" y="824"/>
                    </a:lnTo>
                    <a:cubicBezTo>
                      <a:pt x="1105" y="789"/>
                      <a:pt x="1105" y="51"/>
                      <a:pt x="604" y="3"/>
                    </a:cubicBezTo>
                    <a:cubicBezTo>
                      <a:pt x="589" y="2"/>
                      <a:pt x="575" y="1"/>
                      <a:pt x="5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6" name="Google Shape;2226;p2"/>
              <p:cNvSpPr/>
              <p:nvPr/>
            </p:nvSpPr>
            <p:spPr>
              <a:xfrm>
                <a:off x="5269100" y="3731550"/>
                <a:ext cx="23825" cy="20475"/>
              </a:xfrm>
              <a:custGeom>
                <a:avLst/>
                <a:gdLst/>
                <a:ahLst/>
                <a:cxnLst/>
                <a:rect l="l" t="t" r="r" b="b"/>
                <a:pathLst>
                  <a:path w="953" h="819" extrusionOk="0">
                    <a:moveTo>
                      <a:pt x="548" y="0"/>
                    </a:moveTo>
                    <a:cubicBezTo>
                      <a:pt x="179" y="0"/>
                      <a:pt x="0" y="441"/>
                      <a:pt x="250" y="703"/>
                    </a:cubicBezTo>
                    <a:cubicBezTo>
                      <a:pt x="334" y="783"/>
                      <a:pt x="436" y="819"/>
                      <a:pt x="537" y="819"/>
                    </a:cubicBezTo>
                    <a:cubicBezTo>
                      <a:pt x="749" y="819"/>
                      <a:pt x="953" y="656"/>
                      <a:pt x="953" y="405"/>
                    </a:cubicBezTo>
                    <a:cubicBezTo>
                      <a:pt x="953" y="179"/>
                      <a:pt x="774" y="0"/>
                      <a:pt x="54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7" name="Google Shape;2227;p2"/>
              <p:cNvSpPr/>
              <p:nvPr/>
            </p:nvSpPr>
            <p:spPr>
              <a:xfrm>
                <a:off x="5299750" y="3762200"/>
                <a:ext cx="24150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0" extrusionOk="0">
                    <a:moveTo>
                      <a:pt x="548" y="0"/>
                    </a:moveTo>
                    <a:cubicBezTo>
                      <a:pt x="191" y="0"/>
                      <a:pt x="1" y="441"/>
                      <a:pt x="251" y="703"/>
                    </a:cubicBezTo>
                    <a:cubicBezTo>
                      <a:pt x="335" y="783"/>
                      <a:pt x="438" y="819"/>
                      <a:pt x="539" y="819"/>
                    </a:cubicBezTo>
                    <a:cubicBezTo>
                      <a:pt x="752" y="819"/>
                      <a:pt x="957" y="659"/>
                      <a:pt x="965" y="417"/>
                    </a:cubicBezTo>
                    <a:cubicBezTo>
                      <a:pt x="965" y="191"/>
                      <a:pt x="775" y="0"/>
                      <a:pt x="54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8" name="Google Shape;2228;p2"/>
              <p:cNvSpPr/>
              <p:nvPr/>
            </p:nvSpPr>
            <p:spPr>
              <a:xfrm>
                <a:off x="5269100" y="3792850"/>
                <a:ext cx="238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53" h="828" extrusionOk="0">
                    <a:moveTo>
                      <a:pt x="548" y="1"/>
                    </a:moveTo>
                    <a:cubicBezTo>
                      <a:pt x="179" y="1"/>
                      <a:pt x="0" y="453"/>
                      <a:pt x="250" y="703"/>
                    </a:cubicBezTo>
                    <a:cubicBezTo>
                      <a:pt x="336" y="789"/>
                      <a:pt x="441" y="828"/>
                      <a:pt x="544" y="828"/>
                    </a:cubicBezTo>
                    <a:cubicBezTo>
                      <a:pt x="754" y="828"/>
                      <a:pt x="953" y="666"/>
                      <a:pt x="953" y="418"/>
                    </a:cubicBezTo>
                    <a:cubicBezTo>
                      <a:pt x="953" y="191"/>
                      <a:pt x="774" y="13"/>
                      <a:pt x="548" y="13"/>
                    </a:cubicBezTo>
                    <a:lnTo>
                      <a:pt x="548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9" name="Google Shape;2229;p2"/>
              <p:cNvSpPr/>
              <p:nvPr/>
            </p:nvSpPr>
            <p:spPr>
              <a:xfrm>
                <a:off x="5299850" y="3823800"/>
                <a:ext cx="24050" cy="20425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17" extrusionOk="0">
                    <a:moveTo>
                      <a:pt x="530" y="1"/>
                    </a:moveTo>
                    <a:cubicBezTo>
                      <a:pt x="182" y="1"/>
                      <a:pt x="0" y="433"/>
                      <a:pt x="247" y="692"/>
                    </a:cubicBezTo>
                    <a:cubicBezTo>
                      <a:pt x="333" y="778"/>
                      <a:pt x="439" y="816"/>
                      <a:pt x="542" y="816"/>
                    </a:cubicBezTo>
                    <a:cubicBezTo>
                      <a:pt x="753" y="816"/>
                      <a:pt x="953" y="657"/>
                      <a:pt x="961" y="418"/>
                    </a:cubicBezTo>
                    <a:cubicBezTo>
                      <a:pt x="961" y="192"/>
                      <a:pt x="771" y="1"/>
                      <a:pt x="544" y="1"/>
                    </a:cubicBezTo>
                    <a:cubicBezTo>
                      <a:pt x="540" y="1"/>
                      <a:pt x="535" y="1"/>
                      <a:pt x="53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0" name="Google Shape;2230;p2"/>
              <p:cNvSpPr/>
              <p:nvPr/>
            </p:nvSpPr>
            <p:spPr>
              <a:xfrm>
                <a:off x="5269100" y="3854475"/>
                <a:ext cx="238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53" h="825" extrusionOk="0">
                    <a:moveTo>
                      <a:pt x="548" y="0"/>
                    </a:moveTo>
                    <a:cubicBezTo>
                      <a:pt x="179" y="0"/>
                      <a:pt x="0" y="441"/>
                      <a:pt x="250" y="703"/>
                    </a:cubicBezTo>
                    <a:cubicBezTo>
                      <a:pt x="334" y="787"/>
                      <a:pt x="437" y="824"/>
                      <a:pt x="537" y="824"/>
                    </a:cubicBezTo>
                    <a:cubicBezTo>
                      <a:pt x="750" y="824"/>
                      <a:pt x="953" y="656"/>
                      <a:pt x="953" y="405"/>
                    </a:cubicBezTo>
                    <a:cubicBezTo>
                      <a:pt x="953" y="179"/>
                      <a:pt x="774" y="0"/>
                      <a:pt x="54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1" name="Google Shape;2231;p2"/>
              <p:cNvSpPr/>
              <p:nvPr/>
            </p:nvSpPr>
            <p:spPr>
              <a:xfrm>
                <a:off x="5298350" y="3885075"/>
                <a:ext cx="276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825" extrusionOk="0">
                    <a:moveTo>
                      <a:pt x="560" y="1"/>
                    </a:moveTo>
                    <a:cubicBezTo>
                      <a:pt x="65" y="1"/>
                      <a:pt x="1" y="778"/>
                      <a:pt x="533" y="824"/>
                    </a:cubicBezTo>
                    <a:lnTo>
                      <a:pt x="604" y="824"/>
                    </a:lnTo>
                    <a:cubicBezTo>
                      <a:pt x="1105" y="777"/>
                      <a:pt x="1105" y="50"/>
                      <a:pt x="604" y="3"/>
                    </a:cubicBezTo>
                    <a:cubicBezTo>
                      <a:pt x="589" y="1"/>
                      <a:pt x="575" y="1"/>
                      <a:pt x="5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2" name="Google Shape;2232;p2"/>
              <p:cNvSpPr/>
              <p:nvPr/>
            </p:nvSpPr>
            <p:spPr>
              <a:xfrm>
                <a:off x="5269100" y="3915800"/>
                <a:ext cx="23825" cy="20675"/>
              </a:xfrm>
              <a:custGeom>
                <a:avLst/>
                <a:gdLst/>
                <a:ahLst/>
                <a:cxnLst/>
                <a:rect l="l" t="t" r="r" b="b"/>
                <a:pathLst>
                  <a:path w="953" h="827" extrusionOk="0">
                    <a:moveTo>
                      <a:pt x="548" y="0"/>
                    </a:moveTo>
                    <a:cubicBezTo>
                      <a:pt x="179" y="0"/>
                      <a:pt x="0" y="453"/>
                      <a:pt x="250" y="703"/>
                    </a:cubicBezTo>
                    <a:cubicBezTo>
                      <a:pt x="336" y="788"/>
                      <a:pt x="441" y="827"/>
                      <a:pt x="544" y="827"/>
                    </a:cubicBezTo>
                    <a:cubicBezTo>
                      <a:pt x="754" y="827"/>
                      <a:pt x="953" y="665"/>
                      <a:pt x="953" y="417"/>
                    </a:cubicBezTo>
                    <a:cubicBezTo>
                      <a:pt x="953" y="191"/>
                      <a:pt x="774" y="0"/>
                      <a:pt x="54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3" name="Google Shape;2233;p2"/>
              <p:cNvSpPr/>
              <p:nvPr/>
            </p:nvSpPr>
            <p:spPr>
              <a:xfrm>
                <a:off x="5299750" y="3946450"/>
                <a:ext cx="24150" cy="2080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32" extrusionOk="0">
                    <a:moveTo>
                      <a:pt x="548" y="0"/>
                    </a:moveTo>
                    <a:lnTo>
                      <a:pt x="548" y="12"/>
                    </a:lnTo>
                    <a:cubicBezTo>
                      <a:pt x="191" y="12"/>
                      <a:pt x="1" y="453"/>
                      <a:pt x="251" y="715"/>
                    </a:cubicBezTo>
                    <a:cubicBezTo>
                      <a:pt x="335" y="795"/>
                      <a:pt x="438" y="831"/>
                      <a:pt x="539" y="831"/>
                    </a:cubicBezTo>
                    <a:cubicBezTo>
                      <a:pt x="752" y="831"/>
                      <a:pt x="957" y="671"/>
                      <a:pt x="965" y="429"/>
                    </a:cubicBezTo>
                    <a:cubicBezTo>
                      <a:pt x="965" y="203"/>
                      <a:pt x="787" y="12"/>
                      <a:pt x="5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4" name="Google Shape;2234;p2"/>
              <p:cNvSpPr/>
              <p:nvPr/>
            </p:nvSpPr>
            <p:spPr>
              <a:xfrm>
                <a:off x="5269100" y="3977400"/>
                <a:ext cx="238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53" h="825" extrusionOk="0">
                    <a:moveTo>
                      <a:pt x="548" y="1"/>
                    </a:moveTo>
                    <a:cubicBezTo>
                      <a:pt x="179" y="1"/>
                      <a:pt x="0" y="441"/>
                      <a:pt x="250" y="703"/>
                    </a:cubicBezTo>
                    <a:cubicBezTo>
                      <a:pt x="335" y="788"/>
                      <a:pt x="438" y="825"/>
                      <a:pt x="539" y="825"/>
                    </a:cubicBezTo>
                    <a:cubicBezTo>
                      <a:pt x="751" y="825"/>
                      <a:pt x="953" y="659"/>
                      <a:pt x="953" y="417"/>
                    </a:cubicBezTo>
                    <a:cubicBezTo>
                      <a:pt x="953" y="191"/>
                      <a:pt x="774" y="1"/>
                      <a:pt x="54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5" name="Google Shape;2235;p2"/>
              <p:cNvSpPr/>
              <p:nvPr/>
            </p:nvSpPr>
            <p:spPr>
              <a:xfrm>
                <a:off x="5298350" y="4008025"/>
                <a:ext cx="27625" cy="20600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824" extrusionOk="0">
                    <a:moveTo>
                      <a:pt x="560" y="0"/>
                    </a:moveTo>
                    <a:cubicBezTo>
                      <a:pt x="65" y="0"/>
                      <a:pt x="1" y="777"/>
                      <a:pt x="533" y="824"/>
                    </a:cubicBezTo>
                    <a:lnTo>
                      <a:pt x="604" y="824"/>
                    </a:lnTo>
                    <a:cubicBezTo>
                      <a:pt x="1105" y="788"/>
                      <a:pt x="1105" y="50"/>
                      <a:pt x="604" y="2"/>
                    </a:cubicBezTo>
                    <a:cubicBezTo>
                      <a:pt x="589" y="1"/>
                      <a:pt x="575" y="0"/>
                      <a:pt x="5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6" name="Google Shape;2236;p2"/>
              <p:cNvSpPr/>
              <p:nvPr/>
            </p:nvSpPr>
            <p:spPr>
              <a:xfrm>
                <a:off x="5269100" y="4039025"/>
                <a:ext cx="238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53" h="825" extrusionOk="0">
                    <a:moveTo>
                      <a:pt x="548" y="0"/>
                    </a:moveTo>
                    <a:cubicBezTo>
                      <a:pt x="179" y="0"/>
                      <a:pt x="0" y="441"/>
                      <a:pt x="250" y="703"/>
                    </a:cubicBezTo>
                    <a:cubicBezTo>
                      <a:pt x="335" y="787"/>
                      <a:pt x="438" y="825"/>
                      <a:pt x="539" y="825"/>
                    </a:cubicBezTo>
                    <a:cubicBezTo>
                      <a:pt x="751" y="825"/>
                      <a:pt x="953" y="659"/>
                      <a:pt x="953" y="417"/>
                    </a:cubicBezTo>
                    <a:cubicBezTo>
                      <a:pt x="953" y="179"/>
                      <a:pt x="774" y="0"/>
                      <a:pt x="54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7" name="Google Shape;2237;p2"/>
              <p:cNvSpPr/>
              <p:nvPr/>
            </p:nvSpPr>
            <p:spPr>
              <a:xfrm>
                <a:off x="5299850" y="4069675"/>
                <a:ext cx="240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28" extrusionOk="0">
                    <a:moveTo>
                      <a:pt x="530" y="0"/>
                    </a:moveTo>
                    <a:cubicBezTo>
                      <a:pt x="171" y="0"/>
                      <a:pt x="0" y="433"/>
                      <a:pt x="247" y="703"/>
                    </a:cubicBezTo>
                    <a:cubicBezTo>
                      <a:pt x="333" y="789"/>
                      <a:pt x="438" y="827"/>
                      <a:pt x="541" y="827"/>
                    </a:cubicBezTo>
                    <a:cubicBezTo>
                      <a:pt x="752" y="827"/>
                      <a:pt x="953" y="665"/>
                      <a:pt x="961" y="417"/>
                    </a:cubicBezTo>
                    <a:cubicBezTo>
                      <a:pt x="961" y="191"/>
                      <a:pt x="771" y="1"/>
                      <a:pt x="544" y="1"/>
                    </a:cubicBezTo>
                    <a:cubicBezTo>
                      <a:pt x="540" y="0"/>
                      <a:pt x="535" y="0"/>
                      <a:pt x="53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8" name="Google Shape;2238;p2"/>
              <p:cNvSpPr/>
              <p:nvPr/>
            </p:nvSpPr>
            <p:spPr>
              <a:xfrm>
                <a:off x="5269100" y="4100325"/>
                <a:ext cx="238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53" h="828" extrusionOk="0">
                    <a:moveTo>
                      <a:pt x="548" y="1"/>
                    </a:moveTo>
                    <a:cubicBezTo>
                      <a:pt x="179" y="1"/>
                      <a:pt x="0" y="453"/>
                      <a:pt x="250" y="703"/>
                    </a:cubicBezTo>
                    <a:cubicBezTo>
                      <a:pt x="336" y="789"/>
                      <a:pt x="441" y="828"/>
                      <a:pt x="544" y="828"/>
                    </a:cubicBezTo>
                    <a:cubicBezTo>
                      <a:pt x="754" y="828"/>
                      <a:pt x="953" y="666"/>
                      <a:pt x="953" y="418"/>
                    </a:cubicBezTo>
                    <a:cubicBezTo>
                      <a:pt x="953" y="191"/>
                      <a:pt x="774" y="13"/>
                      <a:pt x="548" y="13"/>
                    </a:cubicBezTo>
                    <a:lnTo>
                      <a:pt x="548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9" name="Google Shape;2239;p2"/>
              <p:cNvSpPr/>
              <p:nvPr/>
            </p:nvSpPr>
            <p:spPr>
              <a:xfrm>
                <a:off x="5299850" y="4131275"/>
                <a:ext cx="24050" cy="20425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17" extrusionOk="0">
                    <a:moveTo>
                      <a:pt x="530" y="1"/>
                    </a:moveTo>
                    <a:cubicBezTo>
                      <a:pt x="182" y="1"/>
                      <a:pt x="0" y="433"/>
                      <a:pt x="247" y="692"/>
                    </a:cubicBezTo>
                    <a:cubicBezTo>
                      <a:pt x="333" y="778"/>
                      <a:pt x="438" y="816"/>
                      <a:pt x="541" y="816"/>
                    </a:cubicBezTo>
                    <a:cubicBezTo>
                      <a:pt x="752" y="816"/>
                      <a:pt x="953" y="654"/>
                      <a:pt x="961" y="406"/>
                    </a:cubicBezTo>
                    <a:cubicBezTo>
                      <a:pt x="961" y="192"/>
                      <a:pt x="771" y="1"/>
                      <a:pt x="544" y="1"/>
                    </a:cubicBezTo>
                    <a:cubicBezTo>
                      <a:pt x="540" y="1"/>
                      <a:pt x="535" y="1"/>
                      <a:pt x="53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0" name="Google Shape;2240;p2"/>
              <p:cNvSpPr/>
              <p:nvPr/>
            </p:nvSpPr>
            <p:spPr>
              <a:xfrm>
                <a:off x="5268875" y="4161950"/>
                <a:ext cx="24050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20" extrusionOk="0">
                    <a:moveTo>
                      <a:pt x="543" y="0"/>
                    </a:moveTo>
                    <a:cubicBezTo>
                      <a:pt x="183" y="0"/>
                      <a:pt x="1" y="444"/>
                      <a:pt x="259" y="703"/>
                    </a:cubicBezTo>
                    <a:cubicBezTo>
                      <a:pt x="343" y="783"/>
                      <a:pt x="445" y="819"/>
                      <a:pt x="546" y="819"/>
                    </a:cubicBezTo>
                    <a:cubicBezTo>
                      <a:pt x="758" y="819"/>
                      <a:pt x="962" y="656"/>
                      <a:pt x="962" y="405"/>
                    </a:cubicBezTo>
                    <a:cubicBezTo>
                      <a:pt x="962" y="179"/>
                      <a:pt x="783" y="1"/>
                      <a:pt x="557" y="1"/>
                    </a:cubicBezTo>
                    <a:cubicBezTo>
                      <a:pt x="552" y="0"/>
                      <a:pt x="548" y="0"/>
                      <a:pt x="5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1" name="Google Shape;2241;p2"/>
              <p:cNvSpPr/>
              <p:nvPr/>
            </p:nvSpPr>
            <p:spPr>
              <a:xfrm>
                <a:off x="5298350" y="4192550"/>
                <a:ext cx="276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825" extrusionOk="0">
                    <a:moveTo>
                      <a:pt x="560" y="1"/>
                    </a:moveTo>
                    <a:cubicBezTo>
                      <a:pt x="65" y="1"/>
                      <a:pt x="1" y="778"/>
                      <a:pt x="533" y="824"/>
                    </a:cubicBezTo>
                    <a:lnTo>
                      <a:pt x="604" y="824"/>
                    </a:lnTo>
                    <a:cubicBezTo>
                      <a:pt x="1105" y="777"/>
                      <a:pt x="1105" y="51"/>
                      <a:pt x="604" y="3"/>
                    </a:cubicBezTo>
                    <a:cubicBezTo>
                      <a:pt x="589" y="2"/>
                      <a:pt x="575" y="1"/>
                      <a:pt x="5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2" name="Google Shape;2242;p2"/>
              <p:cNvSpPr/>
              <p:nvPr/>
            </p:nvSpPr>
            <p:spPr>
              <a:xfrm>
                <a:off x="5244100" y="3527350"/>
                <a:ext cx="18175" cy="9550"/>
              </a:xfrm>
              <a:custGeom>
                <a:avLst/>
                <a:gdLst/>
                <a:ahLst/>
                <a:cxnLst/>
                <a:rect l="l" t="t" r="r" b="b"/>
                <a:pathLst>
                  <a:path w="727" h="382" extrusionOk="0">
                    <a:moveTo>
                      <a:pt x="727" y="0"/>
                    </a:moveTo>
                    <a:lnTo>
                      <a:pt x="0" y="215"/>
                    </a:lnTo>
                    <a:cubicBezTo>
                      <a:pt x="72" y="322"/>
                      <a:pt x="191" y="370"/>
                      <a:pt x="322" y="381"/>
                    </a:cubicBezTo>
                    <a:cubicBezTo>
                      <a:pt x="524" y="370"/>
                      <a:pt x="703" y="215"/>
                      <a:pt x="7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3" name="Google Shape;2243;p2"/>
              <p:cNvSpPr/>
              <p:nvPr/>
            </p:nvSpPr>
            <p:spPr>
              <a:xfrm>
                <a:off x="5207175" y="3547000"/>
                <a:ext cx="28600" cy="20250"/>
              </a:xfrm>
              <a:custGeom>
                <a:avLst/>
                <a:gdLst/>
                <a:ahLst/>
                <a:cxnLst/>
                <a:rect l="l" t="t" r="r" b="b"/>
                <a:pathLst>
                  <a:path w="1144" h="810" extrusionOk="0">
                    <a:moveTo>
                      <a:pt x="561" y="0"/>
                    </a:moveTo>
                    <a:cubicBezTo>
                      <a:pt x="1" y="12"/>
                      <a:pt x="60" y="810"/>
                      <a:pt x="572" y="810"/>
                    </a:cubicBezTo>
                    <a:cubicBezTo>
                      <a:pt x="1084" y="810"/>
                      <a:pt x="1144" y="12"/>
                      <a:pt x="58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4" name="Google Shape;2244;p2"/>
              <p:cNvSpPr/>
              <p:nvPr/>
            </p:nvSpPr>
            <p:spPr>
              <a:xfrm>
                <a:off x="5238150" y="3577650"/>
                <a:ext cx="241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5" extrusionOk="0">
                    <a:moveTo>
                      <a:pt x="560" y="1"/>
                    </a:moveTo>
                    <a:cubicBezTo>
                      <a:pt x="191" y="1"/>
                      <a:pt x="0" y="441"/>
                      <a:pt x="262" y="703"/>
                    </a:cubicBezTo>
                    <a:cubicBezTo>
                      <a:pt x="347" y="788"/>
                      <a:pt x="450" y="825"/>
                      <a:pt x="550" y="825"/>
                    </a:cubicBezTo>
                    <a:cubicBezTo>
                      <a:pt x="762" y="825"/>
                      <a:pt x="965" y="659"/>
                      <a:pt x="965" y="417"/>
                    </a:cubicBezTo>
                    <a:cubicBezTo>
                      <a:pt x="965" y="179"/>
                      <a:pt x="786" y="1"/>
                      <a:pt x="5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5" name="Google Shape;2245;p2"/>
              <p:cNvSpPr/>
              <p:nvPr/>
            </p:nvSpPr>
            <p:spPr>
              <a:xfrm>
                <a:off x="5207475" y="3608600"/>
                <a:ext cx="24150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0" extrusionOk="0">
                    <a:moveTo>
                      <a:pt x="549" y="1"/>
                    </a:moveTo>
                    <a:cubicBezTo>
                      <a:pt x="191" y="1"/>
                      <a:pt x="1" y="441"/>
                      <a:pt x="263" y="703"/>
                    </a:cubicBezTo>
                    <a:cubicBezTo>
                      <a:pt x="347" y="783"/>
                      <a:pt x="449" y="819"/>
                      <a:pt x="549" y="819"/>
                    </a:cubicBezTo>
                    <a:cubicBezTo>
                      <a:pt x="762" y="819"/>
                      <a:pt x="965" y="657"/>
                      <a:pt x="965" y="406"/>
                    </a:cubicBezTo>
                    <a:cubicBezTo>
                      <a:pt x="965" y="191"/>
                      <a:pt x="787" y="1"/>
                      <a:pt x="57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6" name="Google Shape;2246;p2"/>
              <p:cNvSpPr/>
              <p:nvPr/>
            </p:nvSpPr>
            <p:spPr>
              <a:xfrm>
                <a:off x="5239025" y="3639275"/>
                <a:ext cx="28025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121" h="822" extrusionOk="0">
                    <a:moveTo>
                      <a:pt x="525" y="0"/>
                    </a:moveTo>
                    <a:cubicBezTo>
                      <a:pt x="1" y="48"/>
                      <a:pt x="37" y="822"/>
                      <a:pt x="561" y="822"/>
                    </a:cubicBezTo>
                    <a:cubicBezTo>
                      <a:pt x="1072" y="822"/>
                      <a:pt x="1120" y="48"/>
                      <a:pt x="59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7" name="Google Shape;2247;p2"/>
              <p:cNvSpPr/>
              <p:nvPr/>
            </p:nvSpPr>
            <p:spPr>
              <a:xfrm>
                <a:off x="5207775" y="3669925"/>
                <a:ext cx="24150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5" extrusionOk="0">
                    <a:moveTo>
                      <a:pt x="560" y="1"/>
                    </a:moveTo>
                    <a:cubicBezTo>
                      <a:pt x="191" y="1"/>
                      <a:pt x="1" y="441"/>
                      <a:pt x="263" y="703"/>
                    </a:cubicBezTo>
                    <a:cubicBezTo>
                      <a:pt x="347" y="787"/>
                      <a:pt x="450" y="825"/>
                      <a:pt x="551" y="825"/>
                    </a:cubicBezTo>
                    <a:cubicBezTo>
                      <a:pt x="763" y="825"/>
                      <a:pt x="965" y="659"/>
                      <a:pt x="965" y="417"/>
                    </a:cubicBezTo>
                    <a:cubicBezTo>
                      <a:pt x="965" y="191"/>
                      <a:pt x="787" y="1"/>
                      <a:pt x="5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8" name="Google Shape;2248;p2"/>
              <p:cNvSpPr/>
              <p:nvPr/>
            </p:nvSpPr>
            <p:spPr>
              <a:xfrm>
                <a:off x="5238450" y="3700575"/>
                <a:ext cx="241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8" extrusionOk="0">
                    <a:moveTo>
                      <a:pt x="560" y="1"/>
                    </a:moveTo>
                    <a:cubicBezTo>
                      <a:pt x="191" y="1"/>
                      <a:pt x="0" y="453"/>
                      <a:pt x="262" y="703"/>
                    </a:cubicBezTo>
                    <a:cubicBezTo>
                      <a:pt x="348" y="789"/>
                      <a:pt x="453" y="828"/>
                      <a:pt x="555" y="828"/>
                    </a:cubicBezTo>
                    <a:cubicBezTo>
                      <a:pt x="765" y="828"/>
                      <a:pt x="965" y="666"/>
                      <a:pt x="965" y="418"/>
                    </a:cubicBezTo>
                    <a:cubicBezTo>
                      <a:pt x="965" y="191"/>
                      <a:pt x="786" y="1"/>
                      <a:pt x="5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9" name="Google Shape;2249;p2"/>
              <p:cNvSpPr/>
              <p:nvPr/>
            </p:nvSpPr>
            <p:spPr>
              <a:xfrm>
                <a:off x="5207775" y="3731550"/>
                <a:ext cx="24150" cy="2047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19" extrusionOk="0">
                    <a:moveTo>
                      <a:pt x="560" y="0"/>
                    </a:moveTo>
                    <a:cubicBezTo>
                      <a:pt x="191" y="0"/>
                      <a:pt x="1" y="441"/>
                      <a:pt x="263" y="703"/>
                    </a:cubicBezTo>
                    <a:cubicBezTo>
                      <a:pt x="347" y="783"/>
                      <a:pt x="449" y="819"/>
                      <a:pt x="549" y="819"/>
                    </a:cubicBezTo>
                    <a:cubicBezTo>
                      <a:pt x="762" y="819"/>
                      <a:pt x="965" y="656"/>
                      <a:pt x="965" y="405"/>
                    </a:cubicBezTo>
                    <a:cubicBezTo>
                      <a:pt x="965" y="179"/>
                      <a:pt x="787" y="0"/>
                      <a:pt x="5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0" name="Google Shape;2250;p2"/>
              <p:cNvSpPr/>
              <p:nvPr/>
            </p:nvSpPr>
            <p:spPr>
              <a:xfrm>
                <a:off x="5238750" y="3762200"/>
                <a:ext cx="238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53" h="825" extrusionOk="0">
                    <a:moveTo>
                      <a:pt x="548" y="0"/>
                    </a:moveTo>
                    <a:cubicBezTo>
                      <a:pt x="179" y="0"/>
                      <a:pt x="0" y="441"/>
                      <a:pt x="250" y="703"/>
                    </a:cubicBezTo>
                    <a:cubicBezTo>
                      <a:pt x="334" y="787"/>
                      <a:pt x="436" y="824"/>
                      <a:pt x="537" y="824"/>
                    </a:cubicBezTo>
                    <a:cubicBezTo>
                      <a:pt x="749" y="824"/>
                      <a:pt x="953" y="656"/>
                      <a:pt x="953" y="405"/>
                    </a:cubicBezTo>
                    <a:cubicBezTo>
                      <a:pt x="953" y="179"/>
                      <a:pt x="774" y="0"/>
                      <a:pt x="54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1" name="Google Shape;2251;p2"/>
              <p:cNvSpPr/>
              <p:nvPr/>
            </p:nvSpPr>
            <p:spPr>
              <a:xfrm>
                <a:off x="5207775" y="3792850"/>
                <a:ext cx="241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8" extrusionOk="0">
                    <a:moveTo>
                      <a:pt x="560" y="1"/>
                    </a:moveTo>
                    <a:cubicBezTo>
                      <a:pt x="191" y="1"/>
                      <a:pt x="1" y="453"/>
                      <a:pt x="263" y="703"/>
                    </a:cubicBezTo>
                    <a:cubicBezTo>
                      <a:pt x="349" y="789"/>
                      <a:pt x="454" y="828"/>
                      <a:pt x="556" y="828"/>
                    </a:cubicBezTo>
                    <a:cubicBezTo>
                      <a:pt x="766" y="828"/>
                      <a:pt x="965" y="666"/>
                      <a:pt x="965" y="418"/>
                    </a:cubicBezTo>
                    <a:cubicBezTo>
                      <a:pt x="965" y="191"/>
                      <a:pt x="787" y="13"/>
                      <a:pt x="560" y="13"/>
                    </a:cubicBezTo>
                    <a:lnTo>
                      <a:pt x="56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2" name="Google Shape;2252;p2"/>
              <p:cNvSpPr/>
              <p:nvPr/>
            </p:nvSpPr>
            <p:spPr>
              <a:xfrm>
                <a:off x="5238750" y="3823825"/>
                <a:ext cx="23825" cy="20475"/>
              </a:xfrm>
              <a:custGeom>
                <a:avLst/>
                <a:gdLst/>
                <a:ahLst/>
                <a:cxnLst/>
                <a:rect l="l" t="t" r="r" b="b"/>
                <a:pathLst>
                  <a:path w="953" h="819" extrusionOk="0">
                    <a:moveTo>
                      <a:pt x="548" y="0"/>
                    </a:moveTo>
                    <a:cubicBezTo>
                      <a:pt x="179" y="0"/>
                      <a:pt x="0" y="441"/>
                      <a:pt x="250" y="703"/>
                    </a:cubicBezTo>
                    <a:cubicBezTo>
                      <a:pt x="334" y="783"/>
                      <a:pt x="436" y="819"/>
                      <a:pt x="536" y="819"/>
                    </a:cubicBezTo>
                    <a:cubicBezTo>
                      <a:pt x="749" y="819"/>
                      <a:pt x="953" y="656"/>
                      <a:pt x="953" y="405"/>
                    </a:cubicBezTo>
                    <a:cubicBezTo>
                      <a:pt x="953" y="179"/>
                      <a:pt x="774" y="0"/>
                      <a:pt x="54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3" name="Google Shape;2253;p2"/>
              <p:cNvSpPr/>
              <p:nvPr/>
            </p:nvSpPr>
            <p:spPr>
              <a:xfrm>
                <a:off x="5207775" y="3854475"/>
                <a:ext cx="24150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5" extrusionOk="0">
                    <a:moveTo>
                      <a:pt x="560" y="0"/>
                    </a:moveTo>
                    <a:cubicBezTo>
                      <a:pt x="191" y="0"/>
                      <a:pt x="1" y="441"/>
                      <a:pt x="263" y="703"/>
                    </a:cubicBezTo>
                    <a:cubicBezTo>
                      <a:pt x="347" y="787"/>
                      <a:pt x="449" y="824"/>
                      <a:pt x="549" y="824"/>
                    </a:cubicBezTo>
                    <a:cubicBezTo>
                      <a:pt x="762" y="824"/>
                      <a:pt x="965" y="656"/>
                      <a:pt x="965" y="405"/>
                    </a:cubicBezTo>
                    <a:cubicBezTo>
                      <a:pt x="965" y="179"/>
                      <a:pt x="787" y="0"/>
                      <a:pt x="5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4" name="Google Shape;2254;p2"/>
              <p:cNvSpPr/>
              <p:nvPr/>
            </p:nvSpPr>
            <p:spPr>
              <a:xfrm>
                <a:off x="5238750" y="3885125"/>
                <a:ext cx="23825" cy="20650"/>
              </a:xfrm>
              <a:custGeom>
                <a:avLst/>
                <a:gdLst/>
                <a:ahLst/>
                <a:cxnLst/>
                <a:rect l="l" t="t" r="r" b="b"/>
                <a:pathLst>
                  <a:path w="953" h="826" extrusionOk="0">
                    <a:moveTo>
                      <a:pt x="548" y="1"/>
                    </a:moveTo>
                    <a:cubicBezTo>
                      <a:pt x="179" y="1"/>
                      <a:pt x="0" y="441"/>
                      <a:pt x="250" y="703"/>
                    </a:cubicBezTo>
                    <a:cubicBezTo>
                      <a:pt x="334" y="788"/>
                      <a:pt x="437" y="825"/>
                      <a:pt x="538" y="825"/>
                    </a:cubicBezTo>
                    <a:cubicBezTo>
                      <a:pt x="750" y="825"/>
                      <a:pt x="953" y="660"/>
                      <a:pt x="953" y="417"/>
                    </a:cubicBezTo>
                    <a:cubicBezTo>
                      <a:pt x="953" y="191"/>
                      <a:pt x="774" y="1"/>
                      <a:pt x="54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5" name="Google Shape;2255;p2"/>
              <p:cNvSpPr/>
              <p:nvPr/>
            </p:nvSpPr>
            <p:spPr>
              <a:xfrm>
                <a:off x="5207775" y="3915800"/>
                <a:ext cx="24150" cy="2067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7" extrusionOk="0">
                    <a:moveTo>
                      <a:pt x="560" y="0"/>
                    </a:moveTo>
                    <a:cubicBezTo>
                      <a:pt x="191" y="0"/>
                      <a:pt x="1" y="453"/>
                      <a:pt x="263" y="703"/>
                    </a:cubicBezTo>
                    <a:cubicBezTo>
                      <a:pt x="349" y="788"/>
                      <a:pt x="454" y="827"/>
                      <a:pt x="556" y="827"/>
                    </a:cubicBezTo>
                    <a:cubicBezTo>
                      <a:pt x="766" y="827"/>
                      <a:pt x="965" y="665"/>
                      <a:pt x="965" y="417"/>
                    </a:cubicBezTo>
                    <a:cubicBezTo>
                      <a:pt x="965" y="191"/>
                      <a:pt x="787" y="0"/>
                      <a:pt x="5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6" name="Google Shape;2256;p2"/>
              <p:cNvSpPr/>
              <p:nvPr/>
            </p:nvSpPr>
            <p:spPr>
              <a:xfrm>
                <a:off x="5239325" y="3946750"/>
                <a:ext cx="2800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822" extrusionOk="0">
                    <a:moveTo>
                      <a:pt x="525" y="0"/>
                    </a:moveTo>
                    <a:cubicBezTo>
                      <a:pt x="1" y="48"/>
                      <a:pt x="37" y="822"/>
                      <a:pt x="560" y="822"/>
                    </a:cubicBezTo>
                    <a:cubicBezTo>
                      <a:pt x="1084" y="822"/>
                      <a:pt x="1120" y="48"/>
                      <a:pt x="59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7" name="Google Shape;2257;p2"/>
              <p:cNvSpPr/>
              <p:nvPr/>
            </p:nvSpPr>
            <p:spPr>
              <a:xfrm>
                <a:off x="5207775" y="3977400"/>
                <a:ext cx="24150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5" extrusionOk="0">
                    <a:moveTo>
                      <a:pt x="560" y="1"/>
                    </a:moveTo>
                    <a:cubicBezTo>
                      <a:pt x="191" y="1"/>
                      <a:pt x="1" y="441"/>
                      <a:pt x="263" y="703"/>
                    </a:cubicBezTo>
                    <a:cubicBezTo>
                      <a:pt x="347" y="788"/>
                      <a:pt x="450" y="825"/>
                      <a:pt x="551" y="825"/>
                    </a:cubicBezTo>
                    <a:cubicBezTo>
                      <a:pt x="763" y="825"/>
                      <a:pt x="965" y="659"/>
                      <a:pt x="965" y="417"/>
                    </a:cubicBezTo>
                    <a:cubicBezTo>
                      <a:pt x="965" y="191"/>
                      <a:pt x="787" y="1"/>
                      <a:pt x="5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8" name="Google Shape;2258;p2"/>
              <p:cNvSpPr/>
              <p:nvPr/>
            </p:nvSpPr>
            <p:spPr>
              <a:xfrm>
                <a:off x="5238750" y="4008075"/>
                <a:ext cx="23825" cy="20675"/>
              </a:xfrm>
              <a:custGeom>
                <a:avLst/>
                <a:gdLst/>
                <a:ahLst/>
                <a:cxnLst/>
                <a:rect l="l" t="t" r="r" b="b"/>
                <a:pathLst>
                  <a:path w="953" h="827" extrusionOk="0">
                    <a:moveTo>
                      <a:pt x="548" y="0"/>
                    </a:moveTo>
                    <a:cubicBezTo>
                      <a:pt x="179" y="0"/>
                      <a:pt x="0" y="452"/>
                      <a:pt x="250" y="702"/>
                    </a:cubicBezTo>
                    <a:cubicBezTo>
                      <a:pt x="336" y="788"/>
                      <a:pt x="441" y="827"/>
                      <a:pt x="543" y="827"/>
                    </a:cubicBezTo>
                    <a:cubicBezTo>
                      <a:pt x="753" y="827"/>
                      <a:pt x="953" y="665"/>
                      <a:pt x="953" y="417"/>
                    </a:cubicBezTo>
                    <a:cubicBezTo>
                      <a:pt x="953" y="191"/>
                      <a:pt x="774" y="0"/>
                      <a:pt x="54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9" name="Google Shape;2259;p2"/>
              <p:cNvSpPr/>
              <p:nvPr/>
            </p:nvSpPr>
            <p:spPr>
              <a:xfrm>
                <a:off x="5207775" y="4039025"/>
                <a:ext cx="24150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5" extrusionOk="0">
                    <a:moveTo>
                      <a:pt x="560" y="0"/>
                    </a:moveTo>
                    <a:cubicBezTo>
                      <a:pt x="191" y="0"/>
                      <a:pt x="1" y="441"/>
                      <a:pt x="263" y="703"/>
                    </a:cubicBezTo>
                    <a:cubicBezTo>
                      <a:pt x="347" y="787"/>
                      <a:pt x="450" y="825"/>
                      <a:pt x="551" y="825"/>
                    </a:cubicBezTo>
                    <a:cubicBezTo>
                      <a:pt x="763" y="825"/>
                      <a:pt x="965" y="659"/>
                      <a:pt x="965" y="417"/>
                    </a:cubicBezTo>
                    <a:cubicBezTo>
                      <a:pt x="965" y="179"/>
                      <a:pt x="787" y="0"/>
                      <a:pt x="5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0" name="Google Shape;2260;p2"/>
              <p:cNvSpPr/>
              <p:nvPr/>
            </p:nvSpPr>
            <p:spPr>
              <a:xfrm>
                <a:off x="5238450" y="4069675"/>
                <a:ext cx="241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5" extrusionOk="0">
                    <a:moveTo>
                      <a:pt x="560" y="1"/>
                    </a:moveTo>
                    <a:cubicBezTo>
                      <a:pt x="191" y="1"/>
                      <a:pt x="0" y="441"/>
                      <a:pt x="262" y="703"/>
                    </a:cubicBezTo>
                    <a:cubicBezTo>
                      <a:pt x="346" y="787"/>
                      <a:pt x="448" y="825"/>
                      <a:pt x="549" y="825"/>
                    </a:cubicBezTo>
                    <a:cubicBezTo>
                      <a:pt x="761" y="825"/>
                      <a:pt x="965" y="656"/>
                      <a:pt x="965" y="405"/>
                    </a:cubicBezTo>
                    <a:cubicBezTo>
                      <a:pt x="965" y="179"/>
                      <a:pt x="786" y="1"/>
                      <a:pt x="5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1" name="Google Shape;2261;p2"/>
              <p:cNvSpPr/>
              <p:nvPr/>
            </p:nvSpPr>
            <p:spPr>
              <a:xfrm>
                <a:off x="5207775" y="4100325"/>
                <a:ext cx="241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8" extrusionOk="0">
                    <a:moveTo>
                      <a:pt x="560" y="1"/>
                    </a:moveTo>
                    <a:cubicBezTo>
                      <a:pt x="191" y="1"/>
                      <a:pt x="1" y="453"/>
                      <a:pt x="263" y="703"/>
                    </a:cubicBezTo>
                    <a:cubicBezTo>
                      <a:pt x="349" y="789"/>
                      <a:pt x="454" y="828"/>
                      <a:pt x="556" y="828"/>
                    </a:cubicBezTo>
                    <a:cubicBezTo>
                      <a:pt x="766" y="828"/>
                      <a:pt x="965" y="666"/>
                      <a:pt x="965" y="418"/>
                    </a:cubicBezTo>
                    <a:cubicBezTo>
                      <a:pt x="965" y="191"/>
                      <a:pt x="787" y="13"/>
                      <a:pt x="560" y="13"/>
                    </a:cubicBezTo>
                    <a:lnTo>
                      <a:pt x="56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2" name="Google Shape;2262;p2"/>
              <p:cNvSpPr/>
              <p:nvPr/>
            </p:nvSpPr>
            <p:spPr>
              <a:xfrm>
                <a:off x="5239325" y="4131075"/>
                <a:ext cx="28000" cy="20475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819" extrusionOk="0">
                    <a:moveTo>
                      <a:pt x="560" y="0"/>
                    </a:moveTo>
                    <a:cubicBezTo>
                      <a:pt x="549" y="0"/>
                      <a:pt x="537" y="3"/>
                      <a:pt x="525" y="9"/>
                    </a:cubicBezTo>
                    <a:cubicBezTo>
                      <a:pt x="1" y="57"/>
                      <a:pt x="37" y="819"/>
                      <a:pt x="560" y="819"/>
                    </a:cubicBezTo>
                    <a:cubicBezTo>
                      <a:pt x="1084" y="819"/>
                      <a:pt x="1120" y="57"/>
                      <a:pt x="596" y="9"/>
                    </a:cubicBezTo>
                    <a:cubicBezTo>
                      <a:pt x="584" y="3"/>
                      <a:pt x="572" y="0"/>
                      <a:pt x="5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3" name="Google Shape;2263;p2"/>
              <p:cNvSpPr/>
              <p:nvPr/>
            </p:nvSpPr>
            <p:spPr>
              <a:xfrm>
                <a:off x="5207875" y="4161950"/>
                <a:ext cx="24050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20" extrusionOk="0">
                    <a:moveTo>
                      <a:pt x="542" y="0"/>
                    </a:moveTo>
                    <a:cubicBezTo>
                      <a:pt x="182" y="0"/>
                      <a:pt x="0" y="444"/>
                      <a:pt x="259" y="703"/>
                    </a:cubicBezTo>
                    <a:cubicBezTo>
                      <a:pt x="343" y="783"/>
                      <a:pt x="445" y="819"/>
                      <a:pt x="545" y="819"/>
                    </a:cubicBezTo>
                    <a:cubicBezTo>
                      <a:pt x="758" y="819"/>
                      <a:pt x="961" y="656"/>
                      <a:pt x="961" y="405"/>
                    </a:cubicBezTo>
                    <a:cubicBezTo>
                      <a:pt x="961" y="179"/>
                      <a:pt x="783" y="1"/>
                      <a:pt x="556" y="1"/>
                    </a:cubicBezTo>
                    <a:cubicBezTo>
                      <a:pt x="552" y="0"/>
                      <a:pt x="547" y="0"/>
                      <a:pt x="54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4" name="Google Shape;2264;p2"/>
              <p:cNvSpPr/>
              <p:nvPr/>
            </p:nvSpPr>
            <p:spPr>
              <a:xfrm>
                <a:off x="5246775" y="4192600"/>
                <a:ext cx="15200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608" h="287" extrusionOk="0">
                    <a:moveTo>
                      <a:pt x="215" y="1"/>
                    </a:moveTo>
                    <a:cubicBezTo>
                      <a:pt x="217" y="1"/>
                      <a:pt x="219" y="1"/>
                      <a:pt x="221" y="1"/>
                    </a:cubicBezTo>
                    <a:lnTo>
                      <a:pt x="221" y="1"/>
                    </a:lnTo>
                    <a:cubicBezTo>
                      <a:pt x="223" y="1"/>
                      <a:pt x="225" y="1"/>
                      <a:pt x="227" y="1"/>
                    </a:cubicBezTo>
                    <a:close/>
                    <a:moveTo>
                      <a:pt x="221" y="1"/>
                    </a:moveTo>
                    <a:cubicBezTo>
                      <a:pt x="140" y="2"/>
                      <a:pt x="59" y="38"/>
                      <a:pt x="0" y="84"/>
                    </a:cubicBezTo>
                    <a:lnTo>
                      <a:pt x="608" y="287"/>
                    </a:lnTo>
                    <a:cubicBezTo>
                      <a:pt x="561" y="122"/>
                      <a:pt x="397" y="4"/>
                      <a:pt x="2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5" name="Google Shape;2265;p2"/>
              <p:cNvSpPr/>
              <p:nvPr/>
            </p:nvSpPr>
            <p:spPr>
              <a:xfrm>
                <a:off x="5177125" y="3577650"/>
                <a:ext cx="241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5" extrusionOk="0">
                    <a:moveTo>
                      <a:pt x="548" y="1"/>
                    </a:moveTo>
                    <a:cubicBezTo>
                      <a:pt x="191" y="1"/>
                      <a:pt x="0" y="441"/>
                      <a:pt x="262" y="703"/>
                    </a:cubicBezTo>
                    <a:cubicBezTo>
                      <a:pt x="347" y="788"/>
                      <a:pt x="450" y="825"/>
                      <a:pt x="551" y="825"/>
                    </a:cubicBezTo>
                    <a:cubicBezTo>
                      <a:pt x="762" y="825"/>
                      <a:pt x="965" y="659"/>
                      <a:pt x="965" y="417"/>
                    </a:cubicBezTo>
                    <a:cubicBezTo>
                      <a:pt x="965" y="179"/>
                      <a:pt x="774" y="1"/>
                      <a:pt x="54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6" name="Google Shape;2266;p2"/>
              <p:cNvSpPr/>
              <p:nvPr/>
            </p:nvSpPr>
            <p:spPr>
              <a:xfrm>
                <a:off x="5146475" y="3608600"/>
                <a:ext cx="23825" cy="20425"/>
              </a:xfrm>
              <a:custGeom>
                <a:avLst/>
                <a:gdLst/>
                <a:ahLst/>
                <a:cxnLst/>
                <a:rect l="l" t="t" r="r" b="b"/>
                <a:pathLst>
                  <a:path w="953" h="817" extrusionOk="0">
                    <a:moveTo>
                      <a:pt x="548" y="1"/>
                    </a:moveTo>
                    <a:cubicBezTo>
                      <a:pt x="179" y="1"/>
                      <a:pt x="0" y="441"/>
                      <a:pt x="250" y="691"/>
                    </a:cubicBezTo>
                    <a:cubicBezTo>
                      <a:pt x="336" y="778"/>
                      <a:pt x="442" y="816"/>
                      <a:pt x="545" y="816"/>
                    </a:cubicBezTo>
                    <a:cubicBezTo>
                      <a:pt x="755" y="816"/>
                      <a:pt x="953" y="657"/>
                      <a:pt x="953" y="418"/>
                    </a:cubicBezTo>
                    <a:cubicBezTo>
                      <a:pt x="953" y="191"/>
                      <a:pt x="774" y="1"/>
                      <a:pt x="54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7" name="Google Shape;2267;p2"/>
              <p:cNvSpPr/>
              <p:nvPr/>
            </p:nvSpPr>
            <p:spPr>
              <a:xfrm>
                <a:off x="5177125" y="3639275"/>
                <a:ext cx="241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5" extrusionOk="0">
                    <a:moveTo>
                      <a:pt x="548" y="0"/>
                    </a:moveTo>
                    <a:cubicBezTo>
                      <a:pt x="191" y="0"/>
                      <a:pt x="0" y="441"/>
                      <a:pt x="262" y="703"/>
                    </a:cubicBezTo>
                    <a:cubicBezTo>
                      <a:pt x="347" y="787"/>
                      <a:pt x="450" y="825"/>
                      <a:pt x="551" y="825"/>
                    </a:cubicBezTo>
                    <a:cubicBezTo>
                      <a:pt x="762" y="825"/>
                      <a:pt x="965" y="659"/>
                      <a:pt x="965" y="417"/>
                    </a:cubicBezTo>
                    <a:cubicBezTo>
                      <a:pt x="965" y="191"/>
                      <a:pt x="774" y="0"/>
                      <a:pt x="5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8" name="Google Shape;2268;p2"/>
              <p:cNvSpPr/>
              <p:nvPr/>
            </p:nvSpPr>
            <p:spPr>
              <a:xfrm>
                <a:off x="5146475" y="3669925"/>
                <a:ext cx="238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53" h="828" extrusionOk="0">
                    <a:moveTo>
                      <a:pt x="548" y="1"/>
                    </a:moveTo>
                    <a:cubicBezTo>
                      <a:pt x="179" y="1"/>
                      <a:pt x="0" y="441"/>
                      <a:pt x="250" y="703"/>
                    </a:cubicBezTo>
                    <a:cubicBezTo>
                      <a:pt x="336" y="789"/>
                      <a:pt x="441" y="827"/>
                      <a:pt x="543" y="827"/>
                    </a:cubicBezTo>
                    <a:cubicBezTo>
                      <a:pt x="754" y="827"/>
                      <a:pt x="953" y="665"/>
                      <a:pt x="953" y="417"/>
                    </a:cubicBezTo>
                    <a:cubicBezTo>
                      <a:pt x="953" y="191"/>
                      <a:pt x="774" y="1"/>
                      <a:pt x="54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9" name="Google Shape;2269;p2"/>
              <p:cNvSpPr/>
              <p:nvPr/>
            </p:nvSpPr>
            <p:spPr>
              <a:xfrm>
                <a:off x="5177125" y="3700575"/>
                <a:ext cx="241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8" extrusionOk="0">
                    <a:moveTo>
                      <a:pt x="548" y="1"/>
                    </a:moveTo>
                    <a:cubicBezTo>
                      <a:pt x="179" y="1"/>
                      <a:pt x="0" y="453"/>
                      <a:pt x="262" y="703"/>
                    </a:cubicBezTo>
                    <a:cubicBezTo>
                      <a:pt x="344" y="789"/>
                      <a:pt x="448" y="828"/>
                      <a:pt x="550" y="828"/>
                    </a:cubicBezTo>
                    <a:cubicBezTo>
                      <a:pt x="760" y="828"/>
                      <a:pt x="965" y="666"/>
                      <a:pt x="965" y="418"/>
                    </a:cubicBezTo>
                    <a:cubicBezTo>
                      <a:pt x="965" y="191"/>
                      <a:pt x="774" y="1"/>
                      <a:pt x="54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0" name="Google Shape;2270;p2"/>
              <p:cNvSpPr/>
              <p:nvPr/>
            </p:nvSpPr>
            <p:spPr>
              <a:xfrm>
                <a:off x="5146550" y="3731525"/>
                <a:ext cx="23750" cy="20425"/>
              </a:xfrm>
              <a:custGeom>
                <a:avLst/>
                <a:gdLst/>
                <a:ahLst/>
                <a:cxnLst/>
                <a:rect l="l" t="t" r="r" b="b"/>
                <a:pathLst>
                  <a:path w="950" h="817" extrusionOk="0">
                    <a:moveTo>
                      <a:pt x="530" y="1"/>
                    </a:moveTo>
                    <a:cubicBezTo>
                      <a:pt x="171" y="1"/>
                      <a:pt x="0" y="433"/>
                      <a:pt x="247" y="692"/>
                    </a:cubicBezTo>
                    <a:cubicBezTo>
                      <a:pt x="333" y="778"/>
                      <a:pt x="439" y="817"/>
                      <a:pt x="542" y="817"/>
                    </a:cubicBezTo>
                    <a:cubicBezTo>
                      <a:pt x="752" y="817"/>
                      <a:pt x="950" y="657"/>
                      <a:pt x="950" y="418"/>
                    </a:cubicBezTo>
                    <a:cubicBezTo>
                      <a:pt x="950" y="180"/>
                      <a:pt x="771" y="1"/>
                      <a:pt x="545" y="1"/>
                    </a:cubicBezTo>
                    <a:cubicBezTo>
                      <a:pt x="540" y="1"/>
                      <a:pt x="535" y="1"/>
                      <a:pt x="53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1" name="Google Shape;2271;p2"/>
              <p:cNvSpPr/>
              <p:nvPr/>
            </p:nvSpPr>
            <p:spPr>
              <a:xfrm>
                <a:off x="5177125" y="3762200"/>
                <a:ext cx="241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5" extrusionOk="0">
                    <a:moveTo>
                      <a:pt x="548" y="0"/>
                    </a:moveTo>
                    <a:cubicBezTo>
                      <a:pt x="191" y="0"/>
                      <a:pt x="0" y="441"/>
                      <a:pt x="262" y="703"/>
                    </a:cubicBezTo>
                    <a:cubicBezTo>
                      <a:pt x="346" y="787"/>
                      <a:pt x="449" y="824"/>
                      <a:pt x="549" y="824"/>
                    </a:cubicBezTo>
                    <a:cubicBezTo>
                      <a:pt x="761" y="824"/>
                      <a:pt x="965" y="656"/>
                      <a:pt x="965" y="405"/>
                    </a:cubicBezTo>
                    <a:cubicBezTo>
                      <a:pt x="965" y="179"/>
                      <a:pt x="774" y="0"/>
                      <a:pt x="54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2" name="Google Shape;2272;p2"/>
              <p:cNvSpPr/>
              <p:nvPr/>
            </p:nvSpPr>
            <p:spPr>
              <a:xfrm>
                <a:off x="5146475" y="3792850"/>
                <a:ext cx="238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53" h="828" extrusionOk="0">
                    <a:moveTo>
                      <a:pt x="548" y="1"/>
                    </a:moveTo>
                    <a:cubicBezTo>
                      <a:pt x="179" y="1"/>
                      <a:pt x="0" y="441"/>
                      <a:pt x="250" y="703"/>
                    </a:cubicBezTo>
                    <a:cubicBezTo>
                      <a:pt x="336" y="789"/>
                      <a:pt x="441" y="828"/>
                      <a:pt x="543" y="828"/>
                    </a:cubicBezTo>
                    <a:cubicBezTo>
                      <a:pt x="754" y="828"/>
                      <a:pt x="953" y="666"/>
                      <a:pt x="953" y="418"/>
                    </a:cubicBezTo>
                    <a:cubicBezTo>
                      <a:pt x="953" y="191"/>
                      <a:pt x="774" y="13"/>
                      <a:pt x="548" y="13"/>
                    </a:cubicBezTo>
                    <a:lnTo>
                      <a:pt x="548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3" name="Google Shape;2273;p2"/>
              <p:cNvSpPr/>
              <p:nvPr/>
            </p:nvSpPr>
            <p:spPr>
              <a:xfrm>
                <a:off x="5177125" y="3823825"/>
                <a:ext cx="24125" cy="2047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19" extrusionOk="0">
                    <a:moveTo>
                      <a:pt x="548" y="0"/>
                    </a:moveTo>
                    <a:cubicBezTo>
                      <a:pt x="191" y="0"/>
                      <a:pt x="0" y="441"/>
                      <a:pt x="262" y="703"/>
                    </a:cubicBezTo>
                    <a:cubicBezTo>
                      <a:pt x="346" y="783"/>
                      <a:pt x="448" y="819"/>
                      <a:pt x="549" y="819"/>
                    </a:cubicBezTo>
                    <a:cubicBezTo>
                      <a:pt x="761" y="819"/>
                      <a:pt x="965" y="656"/>
                      <a:pt x="965" y="405"/>
                    </a:cubicBezTo>
                    <a:cubicBezTo>
                      <a:pt x="965" y="179"/>
                      <a:pt x="774" y="0"/>
                      <a:pt x="5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4" name="Google Shape;2274;p2"/>
              <p:cNvSpPr/>
              <p:nvPr/>
            </p:nvSpPr>
            <p:spPr>
              <a:xfrm>
                <a:off x="5145075" y="3854425"/>
                <a:ext cx="27600" cy="20600"/>
              </a:xfrm>
              <a:custGeom>
                <a:avLst/>
                <a:gdLst/>
                <a:ahLst/>
                <a:cxnLst/>
                <a:rect l="l" t="t" r="r" b="b"/>
                <a:pathLst>
                  <a:path w="1104" h="824" extrusionOk="0">
                    <a:moveTo>
                      <a:pt x="558" y="0"/>
                    </a:moveTo>
                    <a:cubicBezTo>
                      <a:pt x="52" y="0"/>
                      <a:pt x="0" y="766"/>
                      <a:pt x="532" y="824"/>
                    </a:cubicBezTo>
                    <a:lnTo>
                      <a:pt x="604" y="824"/>
                    </a:lnTo>
                    <a:cubicBezTo>
                      <a:pt x="1104" y="776"/>
                      <a:pt x="1104" y="38"/>
                      <a:pt x="604" y="2"/>
                    </a:cubicBezTo>
                    <a:cubicBezTo>
                      <a:pt x="588" y="1"/>
                      <a:pt x="573" y="0"/>
                      <a:pt x="55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5" name="Google Shape;2275;p2"/>
              <p:cNvSpPr/>
              <p:nvPr/>
            </p:nvSpPr>
            <p:spPr>
              <a:xfrm>
                <a:off x="5177125" y="3885125"/>
                <a:ext cx="24125" cy="2065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6" extrusionOk="0">
                    <a:moveTo>
                      <a:pt x="548" y="1"/>
                    </a:moveTo>
                    <a:cubicBezTo>
                      <a:pt x="191" y="1"/>
                      <a:pt x="0" y="441"/>
                      <a:pt x="262" y="703"/>
                    </a:cubicBezTo>
                    <a:cubicBezTo>
                      <a:pt x="347" y="788"/>
                      <a:pt x="450" y="825"/>
                      <a:pt x="551" y="825"/>
                    </a:cubicBezTo>
                    <a:cubicBezTo>
                      <a:pt x="762" y="825"/>
                      <a:pt x="965" y="660"/>
                      <a:pt x="965" y="417"/>
                    </a:cubicBezTo>
                    <a:cubicBezTo>
                      <a:pt x="965" y="191"/>
                      <a:pt x="774" y="1"/>
                      <a:pt x="54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6" name="Google Shape;2276;p2"/>
              <p:cNvSpPr/>
              <p:nvPr/>
            </p:nvSpPr>
            <p:spPr>
              <a:xfrm>
                <a:off x="5146475" y="3915800"/>
                <a:ext cx="23825" cy="20675"/>
              </a:xfrm>
              <a:custGeom>
                <a:avLst/>
                <a:gdLst/>
                <a:ahLst/>
                <a:cxnLst/>
                <a:rect l="l" t="t" r="r" b="b"/>
                <a:pathLst>
                  <a:path w="953" h="827" extrusionOk="0">
                    <a:moveTo>
                      <a:pt x="548" y="0"/>
                    </a:moveTo>
                    <a:cubicBezTo>
                      <a:pt x="179" y="0"/>
                      <a:pt x="0" y="441"/>
                      <a:pt x="250" y="703"/>
                    </a:cubicBezTo>
                    <a:cubicBezTo>
                      <a:pt x="336" y="788"/>
                      <a:pt x="441" y="827"/>
                      <a:pt x="543" y="827"/>
                    </a:cubicBezTo>
                    <a:cubicBezTo>
                      <a:pt x="754" y="827"/>
                      <a:pt x="953" y="665"/>
                      <a:pt x="953" y="417"/>
                    </a:cubicBezTo>
                    <a:cubicBezTo>
                      <a:pt x="953" y="191"/>
                      <a:pt x="774" y="12"/>
                      <a:pt x="548" y="12"/>
                    </a:cubicBezTo>
                    <a:lnTo>
                      <a:pt x="548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7" name="Google Shape;2277;p2"/>
              <p:cNvSpPr/>
              <p:nvPr/>
            </p:nvSpPr>
            <p:spPr>
              <a:xfrm>
                <a:off x="5177125" y="3946450"/>
                <a:ext cx="24125" cy="209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37" extrusionOk="0">
                    <a:moveTo>
                      <a:pt x="536" y="0"/>
                    </a:moveTo>
                    <a:lnTo>
                      <a:pt x="548" y="12"/>
                    </a:lnTo>
                    <a:cubicBezTo>
                      <a:pt x="191" y="12"/>
                      <a:pt x="0" y="453"/>
                      <a:pt x="262" y="715"/>
                    </a:cubicBezTo>
                    <a:cubicBezTo>
                      <a:pt x="346" y="799"/>
                      <a:pt x="449" y="836"/>
                      <a:pt x="549" y="836"/>
                    </a:cubicBezTo>
                    <a:cubicBezTo>
                      <a:pt x="761" y="836"/>
                      <a:pt x="965" y="668"/>
                      <a:pt x="965" y="417"/>
                    </a:cubicBezTo>
                    <a:cubicBezTo>
                      <a:pt x="965" y="203"/>
                      <a:pt x="798" y="12"/>
                      <a:pt x="57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8" name="Google Shape;2278;p2"/>
              <p:cNvSpPr/>
              <p:nvPr/>
            </p:nvSpPr>
            <p:spPr>
              <a:xfrm>
                <a:off x="5146475" y="3977400"/>
                <a:ext cx="238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53" h="828" extrusionOk="0">
                    <a:moveTo>
                      <a:pt x="548" y="1"/>
                    </a:moveTo>
                    <a:cubicBezTo>
                      <a:pt x="179" y="1"/>
                      <a:pt x="0" y="441"/>
                      <a:pt x="250" y="703"/>
                    </a:cubicBezTo>
                    <a:cubicBezTo>
                      <a:pt x="336" y="789"/>
                      <a:pt x="441" y="828"/>
                      <a:pt x="543" y="828"/>
                    </a:cubicBezTo>
                    <a:cubicBezTo>
                      <a:pt x="754" y="828"/>
                      <a:pt x="953" y="666"/>
                      <a:pt x="953" y="417"/>
                    </a:cubicBezTo>
                    <a:cubicBezTo>
                      <a:pt x="953" y="191"/>
                      <a:pt x="774" y="13"/>
                      <a:pt x="548" y="13"/>
                    </a:cubicBezTo>
                    <a:lnTo>
                      <a:pt x="548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9" name="Google Shape;2279;p2"/>
              <p:cNvSpPr/>
              <p:nvPr/>
            </p:nvSpPr>
            <p:spPr>
              <a:xfrm>
                <a:off x="5177125" y="4008075"/>
                <a:ext cx="24125" cy="2067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7" extrusionOk="0">
                    <a:moveTo>
                      <a:pt x="548" y="0"/>
                    </a:moveTo>
                    <a:cubicBezTo>
                      <a:pt x="191" y="0"/>
                      <a:pt x="0" y="452"/>
                      <a:pt x="262" y="702"/>
                    </a:cubicBezTo>
                    <a:cubicBezTo>
                      <a:pt x="348" y="788"/>
                      <a:pt x="453" y="827"/>
                      <a:pt x="556" y="827"/>
                    </a:cubicBezTo>
                    <a:cubicBezTo>
                      <a:pt x="766" y="827"/>
                      <a:pt x="965" y="665"/>
                      <a:pt x="965" y="417"/>
                    </a:cubicBezTo>
                    <a:cubicBezTo>
                      <a:pt x="965" y="191"/>
                      <a:pt x="774" y="0"/>
                      <a:pt x="54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0" name="Google Shape;2280;p2"/>
              <p:cNvSpPr/>
              <p:nvPr/>
            </p:nvSpPr>
            <p:spPr>
              <a:xfrm>
                <a:off x="5144450" y="4038875"/>
                <a:ext cx="279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1117" h="828" extrusionOk="0">
                    <a:moveTo>
                      <a:pt x="554" y="1"/>
                    </a:moveTo>
                    <a:cubicBezTo>
                      <a:pt x="51" y="1"/>
                      <a:pt x="0" y="805"/>
                      <a:pt x="557" y="828"/>
                    </a:cubicBezTo>
                    <a:lnTo>
                      <a:pt x="629" y="828"/>
                    </a:lnTo>
                    <a:cubicBezTo>
                      <a:pt x="1117" y="768"/>
                      <a:pt x="1117" y="54"/>
                      <a:pt x="629" y="6"/>
                    </a:cubicBezTo>
                    <a:cubicBezTo>
                      <a:pt x="603" y="3"/>
                      <a:pt x="578" y="1"/>
                      <a:pt x="55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1" name="Google Shape;2281;p2"/>
              <p:cNvSpPr/>
              <p:nvPr/>
            </p:nvSpPr>
            <p:spPr>
              <a:xfrm>
                <a:off x="5177125" y="4069675"/>
                <a:ext cx="241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5" extrusionOk="0">
                    <a:moveTo>
                      <a:pt x="548" y="1"/>
                    </a:moveTo>
                    <a:cubicBezTo>
                      <a:pt x="179" y="1"/>
                      <a:pt x="0" y="441"/>
                      <a:pt x="262" y="703"/>
                    </a:cubicBezTo>
                    <a:cubicBezTo>
                      <a:pt x="343" y="787"/>
                      <a:pt x="443" y="825"/>
                      <a:pt x="544" y="825"/>
                    </a:cubicBezTo>
                    <a:cubicBezTo>
                      <a:pt x="756" y="825"/>
                      <a:pt x="965" y="656"/>
                      <a:pt x="965" y="405"/>
                    </a:cubicBezTo>
                    <a:cubicBezTo>
                      <a:pt x="965" y="179"/>
                      <a:pt x="774" y="1"/>
                      <a:pt x="54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2" name="Google Shape;2282;p2"/>
              <p:cNvSpPr/>
              <p:nvPr/>
            </p:nvSpPr>
            <p:spPr>
              <a:xfrm>
                <a:off x="5146475" y="4100325"/>
                <a:ext cx="238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53" h="828" extrusionOk="0">
                    <a:moveTo>
                      <a:pt x="548" y="1"/>
                    </a:moveTo>
                    <a:cubicBezTo>
                      <a:pt x="179" y="1"/>
                      <a:pt x="0" y="441"/>
                      <a:pt x="250" y="703"/>
                    </a:cubicBezTo>
                    <a:cubicBezTo>
                      <a:pt x="336" y="789"/>
                      <a:pt x="441" y="828"/>
                      <a:pt x="543" y="828"/>
                    </a:cubicBezTo>
                    <a:cubicBezTo>
                      <a:pt x="754" y="828"/>
                      <a:pt x="953" y="666"/>
                      <a:pt x="953" y="418"/>
                    </a:cubicBezTo>
                    <a:cubicBezTo>
                      <a:pt x="953" y="191"/>
                      <a:pt x="774" y="13"/>
                      <a:pt x="548" y="13"/>
                    </a:cubicBezTo>
                    <a:lnTo>
                      <a:pt x="548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3" name="Google Shape;2283;p2"/>
              <p:cNvSpPr/>
              <p:nvPr/>
            </p:nvSpPr>
            <p:spPr>
              <a:xfrm>
                <a:off x="5177125" y="4131300"/>
                <a:ext cx="24125" cy="2047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19" extrusionOk="0">
                    <a:moveTo>
                      <a:pt x="548" y="0"/>
                    </a:moveTo>
                    <a:cubicBezTo>
                      <a:pt x="191" y="0"/>
                      <a:pt x="0" y="441"/>
                      <a:pt x="262" y="703"/>
                    </a:cubicBezTo>
                    <a:cubicBezTo>
                      <a:pt x="346" y="783"/>
                      <a:pt x="448" y="819"/>
                      <a:pt x="549" y="819"/>
                    </a:cubicBezTo>
                    <a:cubicBezTo>
                      <a:pt x="761" y="819"/>
                      <a:pt x="965" y="656"/>
                      <a:pt x="965" y="405"/>
                    </a:cubicBezTo>
                    <a:cubicBezTo>
                      <a:pt x="965" y="179"/>
                      <a:pt x="774" y="0"/>
                      <a:pt x="5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4" name="Google Shape;2284;p2"/>
              <p:cNvSpPr/>
              <p:nvPr/>
            </p:nvSpPr>
            <p:spPr>
              <a:xfrm>
                <a:off x="5154500" y="4161925"/>
                <a:ext cx="15200" cy="6900"/>
              </a:xfrm>
              <a:custGeom>
                <a:avLst/>
                <a:gdLst/>
                <a:ahLst/>
                <a:cxnLst/>
                <a:rect l="l" t="t" r="r" b="b"/>
                <a:pathLst>
                  <a:path w="608" h="276" extrusionOk="0">
                    <a:moveTo>
                      <a:pt x="239" y="1"/>
                    </a:moveTo>
                    <a:cubicBezTo>
                      <a:pt x="231" y="1"/>
                      <a:pt x="223" y="1"/>
                      <a:pt x="215" y="2"/>
                    </a:cubicBezTo>
                    <a:lnTo>
                      <a:pt x="227" y="2"/>
                    </a:lnTo>
                    <a:cubicBezTo>
                      <a:pt x="143" y="2"/>
                      <a:pt x="72" y="25"/>
                      <a:pt x="1" y="73"/>
                    </a:cubicBezTo>
                    <a:lnTo>
                      <a:pt x="608" y="275"/>
                    </a:lnTo>
                    <a:cubicBezTo>
                      <a:pt x="551" y="116"/>
                      <a:pt x="408" y="1"/>
                      <a:pt x="23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5" name="Google Shape;2285;p2"/>
              <p:cNvSpPr/>
              <p:nvPr/>
            </p:nvSpPr>
            <p:spPr>
              <a:xfrm>
                <a:off x="5115500" y="3577650"/>
                <a:ext cx="24150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5" extrusionOk="0">
                    <a:moveTo>
                      <a:pt x="560" y="1"/>
                    </a:moveTo>
                    <a:cubicBezTo>
                      <a:pt x="191" y="1"/>
                      <a:pt x="1" y="441"/>
                      <a:pt x="263" y="703"/>
                    </a:cubicBezTo>
                    <a:cubicBezTo>
                      <a:pt x="347" y="788"/>
                      <a:pt x="450" y="825"/>
                      <a:pt x="551" y="825"/>
                    </a:cubicBezTo>
                    <a:cubicBezTo>
                      <a:pt x="763" y="825"/>
                      <a:pt x="965" y="659"/>
                      <a:pt x="965" y="417"/>
                    </a:cubicBezTo>
                    <a:cubicBezTo>
                      <a:pt x="965" y="191"/>
                      <a:pt x="787" y="1"/>
                      <a:pt x="5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6" name="Google Shape;2286;p2"/>
              <p:cNvSpPr/>
              <p:nvPr/>
            </p:nvSpPr>
            <p:spPr>
              <a:xfrm>
                <a:off x="5085450" y="3608600"/>
                <a:ext cx="28300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23" extrusionOk="0">
                    <a:moveTo>
                      <a:pt x="524" y="1"/>
                    </a:moveTo>
                    <a:cubicBezTo>
                      <a:pt x="0" y="48"/>
                      <a:pt x="48" y="822"/>
                      <a:pt x="560" y="822"/>
                    </a:cubicBezTo>
                    <a:cubicBezTo>
                      <a:pt x="1084" y="822"/>
                      <a:pt x="1131" y="48"/>
                      <a:pt x="60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7" name="Google Shape;2287;p2"/>
              <p:cNvSpPr/>
              <p:nvPr/>
            </p:nvSpPr>
            <p:spPr>
              <a:xfrm>
                <a:off x="5150925" y="3555325"/>
                <a:ext cx="19375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775" h="489" extrusionOk="0">
                    <a:moveTo>
                      <a:pt x="775" y="1"/>
                    </a:moveTo>
                    <a:lnTo>
                      <a:pt x="1" y="239"/>
                    </a:lnTo>
                    <a:cubicBezTo>
                      <a:pt x="60" y="382"/>
                      <a:pt x="203" y="477"/>
                      <a:pt x="358" y="489"/>
                    </a:cubicBezTo>
                    <a:lnTo>
                      <a:pt x="370" y="489"/>
                    </a:lnTo>
                    <a:cubicBezTo>
                      <a:pt x="596" y="489"/>
                      <a:pt x="775" y="298"/>
                      <a:pt x="775" y="84"/>
                    </a:cubicBezTo>
                    <a:cubicBezTo>
                      <a:pt x="775" y="48"/>
                      <a:pt x="775" y="24"/>
                      <a:pt x="77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8" name="Google Shape;2288;p2"/>
              <p:cNvSpPr/>
              <p:nvPr/>
            </p:nvSpPr>
            <p:spPr>
              <a:xfrm>
                <a:off x="5115500" y="3639275"/>
                <a:ext cx="24150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5" extrusionOk="0">
                    <a:moveTo>
                      <a:pt x="560" y="0"/>
                    </a:moveTo>
                    <a:cubicBezTo>
                      <a:pt x="191" y="0"/>
                      <a:pt x="1" y="441"/>
                      <a:pt x="263" y="703"/>
                    </a:cubicBezTo>
                    <a:cubicBezTo>
                      <a:pt x="347" y="787"/>
                      <a:pt x="450" y="825"/>
                      <a:pt x="551" y="825"/>
                    </a:cubicBezTo>
                    <a:cubicBezTo>
                      <a:pt x="763" y="825"/>
                      <a:pt x="965" y="659"/>
                      <a:pt x="965" y="417"/>
                    </a:cubicBezTo>
                    <a:lnTo>
                      <a:pt x="965" y="405"/>
                    </a:lnTo>
                    <a:cubicBezTo>
                      <a:pt x="965" y="179"/>
                      <a:pt x="787" y="0"/>
                      <a:pt x="5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9" name="Google Shape;2289;p2"/>
              <p:cNvSpPr/>
              <p:nvPr/>
            </p:nvSpPr>
            <p:spPr>
              <a:xfrm>
                <a:off x="5086050" y="3669925"/>
                <a:ext cx="25325" cy="17300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692" extrusionOk="0">
                    <a:moveTo>
                      <a:pt x="500" y="1"/>
                    </a:moveTo>
                    <a:cubicBezTo>
                      <a:pt x="0" y="12"/>
                      <a:pt x="83" y="691"/>
                      <a:pt x="512" y="691"/>
                    </a:cubicBezTo>
                    <a:cubicBezTo>
                      <a:pt x="929" y="691"/>
                      <a:pt x="1012" y="12"/>
                      <a:pt x="51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0" name="Google Shape;2290;p2"/>
              <p:cNvSpPr/>
              <p:nvPr/>
            </p:nvSpPr>
            <p:spPr>
              <a:xfrm>
                <a:off x="5115500" y="3700575"/>
                <a:ext cx="241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8" extrusionOk="0">
                    <a:moveTo>
                      <a:pt x="560" y="1"/>
                    </a:moveTo>
                    <a:cubicBezTo>
                      <a:pt x="191" y="1"/>
                      <a:pt x="1" y="441"/>
                      <a:pt x="263" y="703"/>
                    </a:cubicBezTo>
                    <a:cubicBezTo>
                      <a:pt x="345" y="789"/>
                      <a:pt x="448" y="828"/>
                      <a:pt x="551" y="828"/>
                    </a:cubicBezTo>
                    <a:cubicBezTo>
                      <a:pt x="761" y="828"/>
                      <a:pt x="965" y="666"/>
                      <a:pt x="965" y="418"/>
                    </a:cubicBezTo>
                    <a:cubicBezTo>
                      <a:pt x="965" y="191"/>
                      <a:pt x="787" y="13"/>
                      <a:pt x="560" y="13"/>
                    </a:cubicBezTo>
                    <a:lnTo>
                      <a:pt x="56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1" name="Google Shape;2291;p2"/>
              <p:cNvSpPr/>
              <p:nvPr/>
            </p:nvSpPr>
            <p:spPr>
              <a:xfrm>
                <a:off x="5084850" y="3731550"/>
                <a:ext cx="24125" cy="2047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19" extrusionOk="0">
                    <a:moveTo>
                      <a:pt x="548" y="0"/>
                    </a:moveTo>
                    <a:cubicBezTo>
                      <a:pt x="191" y="0"/>
                      <a:pt x="0" y="441"/>
                      <a:pt x="262" y="703"/>
                    </a:cubicBezTo>
                    <a:cubicBezTo>
                      <a:pt x="346" y="783"/>
                      <a:pt x="448" y="819"/>
                      <a:pt x="549" y="819"/>
                    </a:cubicBezTo>
                    <a:cubicBezTo>
                      <a:pt x="761" y="819"/>
                      <a:pt x="965" y="656"/>
                      <a:pt x="965" y="405"/>
                    </a:cubicBezTo>
                    <a:cubicBezTo>
                      <a:pt x="965" y="179"/>
                      <a:pt x="786" y="0"/>
                      <a:pt x="5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2" name="Google Shape;2292;p2"/>
              <p:cNvSpPr/>
              <p:nvPr/>
            </p:nvSpPr>
            <p:spPr>
              <a:xfrm>
                <a:off x="5115500" y="3762200"/>
                <a:ext cx="24150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0" extrusionOk="0">
                    <a:moveTo>
                      <a:pt x="560" y="0"/>
                    </a:moveTo>
                    <a:cubicBezTo>
                      <a:pt x="191" y="0"/>
                      <a:pt x="1" y="441"/>
                      <a:pt x="263" y="703"/>
                    </a:cubicBezTo>
                    <a:cubicBezTo>
                      <a:pt x="343" y="783"/>
                      <a:pt x="445" y="819"/>
                      <a:pt x="545" y="819"/>
                    </a:cubicBezTo>
                    <a:cubicBezTo>
                      <a:pt x="757" y="819"/>
                      <a:pt x="965" y="659"/>
                      <a:pt x="965" y="417"/>
                    </a:cubicBezTo>
                    <a:cubicBezTo>
                      <a:pt x="965" y="191"/>
                      <a:pt x="787" y="0"/>
                      <a:pt x="5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3" name="Google Shape;2293;p2"/>
              <p:cNvSpPr/>
              <p:nvPr/>
            </p:nvSpPr>
            <p:spPr>
              <a:xfrm>
                <a:off x="5085450" y="3792850"/>
                <a:ext cx="28300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23" extrusionOk="0">
                    <a:moveTo>
                      <a:pt x="524" y="1"/>
                    </a:moveTo>
                    <a:cubicBezTo>
                      <a:pt x="0" y="48"/>
                      <a:pt x="48" y="822"/>
                      <a:pt x="560" y="822"/>
                    </a:cubicBezTo>
                    <a:cubicBezTo>
                      <a:pt x="1084" y="822"/>
                      <a:pt x="1131" y="48"/>
                      <a:pt x="59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4" name="Google Shape;2294;p2"/>
              <p:cNvSpPr/>
              <p:nvPr/>
            </p:nvSpPr>
            <p:spPr>
              <a:xfrm>
                <a:off x="5115600" y="3823800"/>
                <a:ext cx="24050" cy="20425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17" extrusionOk="0">
                    <a:moveTo>
                      <a:pt x="542" y="1"/>
                    </a:moveTo>
                    <a:cubicBezTo>
                      <a:pt x="182" y="1"/>
                      <a:pt x="0" y="433"/>
                      <a:pt x="259" y="692"/>
                    </a:cubicBezTo>
                    <a:cubicBezTo>
                      <a:pt x="341" y="778"/>
                      <a:pt x="446" y="816"/>
                      <a:pt x="549" y="816"/>
                    </a:cubicBezTo>
                    <a:cubicBezTo>
                      <a:pt x="758" y="816"/>
                      <a:pt x="961" y="657"/>
                      <a:pt x="961" y="418"/>
                    </a:cubicBezTo>
                    <a:cubicBezTo>
                      <a:pt x="961" y="192"/>
                      <a:pt x="783" y="1"/>
                      <a:pt x="556" y="1"/>
                    </a:cubicBezTo>
                    <a:cubicBezTo>
                      <a:pt x="552" y="1"/>
                      <a:pt x="547" y="1"/>
                      <a:pt x="54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5" name="Google Shape;2295;p2"/>
              <p:cNvSpPr/>
              <p:nvPr/>
            </p:nvSpPr>
            <p:spPr>
              <a:xfrm>
                <a:off x="5084850" y="3854475"/>
                <a:ext cx="241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5" extrusionOk="0">
                    <a:moveTo>
                      <a:pt x="548" y="0"/>
                    </a:moveTo>
                    <a:cubicBezTo>
                      <a:pt x="191" y="0"/>
                      <a:pt x="0" y="441"/>
                      <a:pt x="262" y="703"/>
                    </a:cubicBezTo>
                    <a:cubicBezTo>
                      <a:pt x="346" y="787"/>
                      <a:pt x="449" y="824"/>
                      <a:pt x="549" y="824"/>
                    </a:cubicBezTo>
                    <a:cubicBezTo>
                      <a:pt x="762" y="824"/>
                      <a:pt x="965" y="656"/>
                      <a:pt x="965" y="405"/>
                    </a:cubicBezTo>
                    <a:cubicBezTo>
                      <a:pt x="965" y="179"/>
                      <a:pt x="786" y="0"/>
                      <a:pt x="5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6" name="Google Shape;2296;p2"/>
              <p:cNvSpPr/>
              <p:nvPr/>
            </p:nvSpPr>
            <p:spPr>
              <a:xfrm>
                <a:off x="5115500" y="3885125"/>
                <a:ext cx="241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8" extrusionOk="0">
                    <a:moveTo>
                      <a:pt x="560" y="1"/>
                    </a:moveTo>
                    <a:cubicBezTo>
                      <a:pt x="191" y="1"/>
                      <a:pt x="1" y="441"/>
                      <a:pt x="263" y="703"/>
                    </a:cubicBezTo>
                    <a:cubicBezTo>
                      <a:pt x="349" y="789"/>
                      <a:pt x="454" y="828"/>
                      <a:pt x="556" y="828"/>
                    </a:cubicBezTo>
                    <a:cubicBezTo>
                      <a:pt x="766" y="828"/>
                      <a:pt x="965" y="666"/>
                      <a:pt x="965" y="417"/>
                    </a:cubicBezTo>
                    <a:cubicBezTo>
                      <a:pt x="965" y="191"/>
                      <a:pt x="787" y="1"/>
                      <a:pt x="5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7" name="Google Shape;2297;p2"/>
              <p:cNvSpPr/>
              <p:nvPr/>
            </p:nvSpPr>
            <p:spPr>
              <a:xfrm>
                <a:off x="5084850" y="3915800"/>
                <a:ext cx="24125" cy="2067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7" extrusionOk="0">
                    <a:moveTo>
                      <a:pt x="548" y="0"/>
                    </a:moveTo>
                    <a:cubicBezTo>
                      <a:pt x="191" y="0"/>
                      <a:pt x="0" y="453"/>
                      <a:pt x="262" y="703"/>
                    </a:cubicBezTo>
                    <a:cubicBezTo>
                      <a:pt x="348" y="788"/>
                      <a:pt x="453" y="827"/>
                      <a:pt x="556" y="827"/>
                    </a:cubicBezTo>
                    <a:cubicBezTo>
                      <a:pt x="766" y="827"/>
                      <a:pt x="965" y="665"/>
                      <a:pt x="965" y="417"/>
                    </a:cubicBezTo>
                    <a:cubicBezTo>
                      <a:pt x="965" y="191"/>
                      <a:pt x="786" y="12"/>
                      <a:pt x="5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8" name="Google Shape;2298;p2"/>
              <p:cNvSpPr/>
              <p:nvPr/>
            </p:nvSpPr>
            <p:spPr>
              <a:xfrm>
                <a:off x="5115500" y="3946450"/>
                <a:ext cx="24450" cy="20800"/>
              </a:xfrm>
              <a:custGeom>
                <a:avLst/>
                <a:gdLst/>
                <a:ahLst/>
                <a:cxnLst/>
                <a:rect l="l" t="t" r="r" b="b"/>
                <a:pathLst>
                  <a:path w="978" h="832" extrusionOk="0">
                    <a:moveTo>
                      <a:pt x="549" y="0"/>
                    </a:moveTo>
                    <a:lnTo>
                      <a:pt x="560" y="12"/>
                    </a:lnTo>
                    <a:cubicBezTo>
                      <a:pt x="191" y="12"/>
                      <a:pt x="1" y="453"/>
                      <a:pt x="263" y="715"/>
                    </a:cubicBezTo>
                    <a:cubicBezTo>
                      <a:pt x="347" y="795"/>
                      <a:pt x="450" y="831"/>
                      <a:pt x="551" y="831"/>
                    </a:cubicBezTo>
                    <a:cubicBezTo>
                      <a:pt x="763" y="831"/>
                      <a:pt x="965" y="671"/>
                      <a:pt x="965" y="429"/>
                    </a:cubicBezTo>
                    <a:cubicBezTo>
                      <a:pt x="977" y="203"/>
                      <a:pt x="799" y="12"/>
                      <a:pt x="57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9" name="Google Shape;2299;p2"/>
              <p:cNvSpPr/>
              <p:nvPr/>
            </p:nvSpPr>
            <p:spPr>
              <a:xfrm>
                <a:off x="5085450" y="3977400"/>
                <a:ext cx="28300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23" extrusionOk="0">
                    <a:moveTo>
                      <a:pt x="524" y="1"/>
                    </a:moveTo>
                    <a:cubicBezTo>
                      <a:pt x="0" y="48"/>
                      <a:pt x="48" y="822"/>
                      <a:pt x="560" y="822"/>
                    </a:cubicBezTo>
                    <a:cubicBezTo>
                      <a:pt x="1084" y="822"/>
                      <a:pt x="1131" y="48"/>
                      <a:pt x="59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0" name="Google Shape;2300;p2"/>
              <p:cNvSpPr/>
              <p:nvPr/>
            </p:nvSpPr>
            <p:spPr>
              <a:xfrm>
                <a:off x="5115500" y="4008075"/>
                <a:ext cx="24150" cy="2067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7" extrusionOk="0">
                    <a:moveTo>
                      <a:pt x="560" y="0"/>
                    </a:moveTo>
                    <a:cubicBezTo>
                      <a:pt x="191" y="0"/>
                      <a:pt x="1" y="441"/>
                      <a:pt x="263" y="702"/>
                    </a:cubicBezTo>
                    <a:cubicBezTo>
                      <a:pt x="349" y="788"/>
                      <a:pt x="454" y="827"/>
                      <a:pt x="556" y="827"/>
                    </a:cubicBezTo>
                    <a:cubicBezTo>
                      <a:pt x="766" y="827"/>
                      <a:pt x="965" y="665"/>
                      <a:pt x="965" y="417"/>
                    </a:cubicBezTo>
                    <a:cubicBezTo>
                      <a:pt x="965" y="191"/>
                      <a:pt x="787" y="12"/>
                      <a:pt x="560" y="12"/>
                    </a:cubicBezTo>
                    <a:lnTo>
                      <a:pt x="56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1" name="Google Shape;2301;p2"/>
              <p:cNvSpPr/>
              <p:nvPr/>
            </p:nvSpPr>
            <p:spPr>
              <a:xfrm>
                <a:off x="5086050" y="4039025"/>
                <a:ext cx="25325" cy="17275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691" extrusionOk="0">
                    <a:moveTo>
                      <a:pt x="500" y="0"/>
                    </a:moveTo>
                    <a:cubicBezTo>
                      <a:pt x="0" y="0"/>
                      <a:pt x="83" y="691"/>
                      <a:pt x="512" y="691"/>
                    </a:cubicBezTo>
                    <a:cubicBezTo>
                      <a:pt x="929" y="691"/>
                      <a:pt x="1012" y="0"/>
                      <a:pt x="51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2" name="Google Shape;2302;p2"/>
              <p:cNvSpPr/>
              <p:nvPr/>
            </p:nvSpPr>
            <p:spPr>
              <a:xfrm>
                <a:off x="5115600" y="4069675"/>
                <a:ext cx="240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28" extrusionOk="0">
                    <a:moveTo>
                      <a:pt x="542" y="0"/>
                    </a:moveTo>
                    <a:cubicBezTo>
                      <a:pt x="182" y="0"/>
                      <a:pt x="0" y="445"/>
                      <a:pt x="259" y="703"/>
                    </a:cubicBezTo>
                    <a:cubicBezTo>
                      <a:pt x="341" y="789"/>
                      <a:pt x="444" y="827"/>
                      <a:pt x="547" y="827"/>
                    </a:cubicBezTo>
                    <a:cubicBezTo>
                      <a:pt x="757" y="827"/>
                      <a:pt x="961" y="665"/>
                      <a:pt x="961" y="417"/>
                    </a:cubicBezTo>
                    <a:cubicBezTo>
                      <a:pt x="961" y="191"/>
                      <a:pt x="783" y="1"/>
                      <a:pt x="556" y="1"/>
                    </a:cubicBezTo>
                    <a:cubicBezTo>
                      <a:pt x="552" y="0"/>
                      <a:pt x="547" y="0"/>
                      <a:pt x="54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3" name="Google Shape;2303;p2"/>
              <p:cNvSpPr/>
              <p:nvPr/>
            </p:nvSpPr>
            <p:spPr>
              <a:xfrm>
                <a:off x="5085450" y="4100325"/>
                <a:ext cx="28300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23" extrusionOk="0">
                    <a:moveTo>
                      <a:pt x="524" y="1"/>
                    </a:moveTo>
                    <a:cubicBezTo>
                      <a:pt x="0" y="49"/>
                      <a:pt x="48" y="822"/>
                      <a:pt x="560" y="822"/>
                    </a:cubicBezTo>
                    <a:cubicBezTo>
                      <a:pt x="1084" y="822"/>
                      <a:pt x="1131" y="49"/>
                      <a:pt x="59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4" name="Google Shape;2304;p2"/>
              <p:cNvSpPr/>
              <p:nvPr/>
            </p:nvSpPr>
            <p:spPr>
              <a:xfrm>
                <a:off x="5115600" y="4131275"/>
                <a:ext cx="24050" cy="20425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17" extrusionOk="0">
                    <a:moveTo>
                      <a:pt x="542" y="1"/>
                    </a:moveTo>
                    <a:cubicBezTo>
                      <a:pt x="182" y="1"/>
                      <a:pt x="0" y="433"/>
                      <a:pt x="259" y="692"/>
                    </a:cubicBezTo>
                    <a:cubicBezTo>
                      <a:pt x="345" y="778"/>
                      <a:pt x="450" y="816"/>
                      <a:pt x="552" y="816"/>
                    </a:cubicBezTo>
                    <a:cubicBezTo>
                      <a:pt x="762" y="816"/>
                      <a:pt x="961" y="654"/>
                      <a:pt x="961" y="406"/>
                    </a:cubicBezTo>
                    <a:cubicBezTo>
                      <a:pt x="961" y="192"/>
                      <a:pt x="783" y="1"/>
                      <a:pt x="556" y="1"/>
                    </a:cubicBezTo>
                    <a:cubicBezTo>
                      <a:pt x="552" y="1"/>
                      <a:pt x="547" y="1"/>
                      <a:pt x="54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5" name="Google Shape;2305;p2"/>
              <p:cNvSpPr/>
              <p:nvPr/>
            </p:nvSpPr>
            <p:spPr>
              <a:xfrm>
                <a:off x="5057775" y="3583600"/>
                <a:ext cx="20250" cy="14625"/>
              </a:xfrm>
              <a:custGeom>
                <a:avLst/>
                <a:gdLst/>
                <a:ahLst/>
                <a:cxnLst/>
                <a:rect l="l" t="t" r="r" b="b"/>
                <a:pathLst>
                  <a:path w="810" h="585" extrusionOk="0">
                    <a:moveTo>
                      <a:pt x="762" y="1"/>
                    </a:moveTo>
                    <a:lnTo>
                      <a:pt x="0" y="227"/>
                    </a:lnTo>
                    <a:cubicBezTo>
                      <a:pt x="24" y="429"/>
                      <a:pt x="191" y="584"/>
                      <a:pt x="393" y="584"/>
                    </a:cubicBezTo>
                    <a:cubicBezTo>
                      <a:pt x="619" y="584"/>
                      <a:pt x="810" y="406"/>
                      <a:pt x="810" y="179"/>
                    </a:cubicBezTo>
                    <a:cubicBezTo>
                      <a:pt x="798" y="120"/>
                      <a:pt x="786" y="48"/>
                      <a:pt x="76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6" name="Google Shape;2306;p2"/>
              <p:cNvSpPr/>
              <p:nvPr/>
            </p:nvSpPr>
            <p:spPr>
              <a:xfrm>
                <a:off x="5022925" y="3608600"/>
                <a:ext cx="24150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0" extrusionOk="0">
                    <a:moveTo>
                      <a:pt x="561" y="1"/>
                    </a:moveTo>
                    <a:cubicBezTo>
                      <a:pt x="191" y="1"/>
                      <a:pt x="1" y="441"/>
                      <a:pt x="263" y="703"/>
                    </a:cubicBezTo>
                    <a:cubicBezTo>
                      <a:pt x="347" y="783"/>
                      <a:pt x="449" y="819"/>
                      <a:pt x="549" y="819"/>
                    </a:cubicBezTo>
                    <a:cubicBezTo>
                      <a:pt x="762" y="819"/>
                      <a:pt x="965" y="657"/>
                      <a:pt x="965" y="406"/>
                    </a:cubicBezTo>
                    <a:cubicBezTo>
                      <a:pt x="965" y="179"/>
                      <a:pt x="787" y="1"/>
                      <a:pt x="56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7" name="Google Shape;2307;p2"/>
              <p:cNvSpPr/>
              <p:nvPr/>
            </p:nvSpPr>
            <p:spPr>
              <a:xfrm>
                <a:off x="5054500" y="3639275"/>
                <a:ext cx="2800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822" extrusionOk="0">
                    <a:moveTo>
                      <a:pt x="524" y="0"/>
                    </a:moveTo>
                    <a:cubicBezTo>
                      <a:pt x="0" y="48"/>
                      <a:pt x="36" y="822"/>
                      <a:pt x="560" y="822"/>
                    </a:cubicBezTo>
                    <a:cubicBezTo>
                      <a:pt x="1084" y="822"/>
                      <a:pt x="1119" y="48"/>
                      <a:pt x="5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8" name="Google Shape;2308;p2"/>
              <p:cNvSpPr/>
              <p:nvPr/>
            </p:nvSpPr>
            <p:spPr>
              <a:xfrm>
                <a:off x="5022925" y="3669925"/>
                <a:ext cx="24150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5" extrusionOk="0">
                    <a:moveTo>
                      <a:pt x="561" y="1"/>
                    </a:moveTo>
                    <a:cubicBezTo>
                      <a:pt x="191" y="1"/>
                      <a:pt x="1" y="441"/>
                      <a:pt x="263" y="703"/>
                    </a:cubicBezTo>
                    <a:cubicBezTo>
                      <a:pt x="347" y="787"/>
                      <a:pt x="450" y="825"/>
                      <a:pt x="551" y="825"/>
                    </a:cubicBezTo>
                    <a:cubicBezTo>
                      <a:pt x="763" y="825"/>
                      <a:pt x="965" y="659"/>
                      <a:pt x="965" y="417"/>
                    </a:cubicBezTo>
                    <a:cubicBezTo>
                      <a:pt x="965" y="191"/>
                      <a:pt x="787" y="1"/>
                      <a:pt x="56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9" name="Google Shape;2309;p2"/>
              <p:cNvSpPr/>
              <p:nvPr/>
            </p:nvSpPr>
            <p:spPr>
              <a:xfrm>
                <a:off x="5053900" y="3700575"/>
                <a:ext cx="241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8" extrusionOk="0">
                    <a:moveTo>
                      <a:pt x="548" y="1"/>
                    </a:moveTo>
                    <a:cubicBezTo>
                      <a:pt x="179" y="1"/>
                      <a:pt x="0" y="453"/>
                      <a:pt x="250" y="703"/>
                    </a:cubicBezTo>
                    <a:cubicBezTo>
                      <a:pt x="336" y="789"/>
                      <a:pt x="442" y="828"/>
                      <a:pt x="547" y="828"/>
                    </a:cubicBezTo>
                    <a:cubicBezTo>
                      <a:pt x="760" y="828"/>
                      <a:pt x="965" y="666"/>
                      <a:pt x="965" y="418"/>
                    </a:cubicBezTo>
                    <a:cubicBezTo>
                      <a:pt x="953" y="191"/>
                      <a:pt x="774" y="1"/>
                      <a:pt x="54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0" name="Google Shape;2310;p2"/>
              <p:cNvSpPr/>
              <p:nvPr/>
            </p:nvSpPr>
            <p:spPr>
              <a:xfrm>
                <a:off x="5022925" y="3731550"/>
                <a:ext cx="24150" cy="2047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19" extrusionOk="0">
                    <a:moveTo>
                      <a:pt x="561" y="0"/>
                    </a:moveTo>
                    <a:cubicBezTo>
                      <a:pt x="191" y="0"/>
                      <a:pt x="1" y="441"/>
                      <a:pt x="263" y="703"/>
                    </a:cubicBezTo>
                    <a:cubicBezTo>
                      <a:pt x="347" y="783"/>
                      <a:pt x="449" y="819"/>
                      <a:pt x="549" y="819"/>
                    </a:cubicBezTo>
                    <a:cubicBezTo>
                      <a:pt x="762" y="819"/>
                      <a:pt x="965" y="656"/>
                      <a:pt x="965" y="405"/>
                    </a:cubicBezTo>
                    <a:cubicBezTo>
                      <a:pt x="965" y="179"/>
                      <a:pt x="787" y="0"/>
                      <a:pt x="56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1" name="Google Shape;2311;p2"/>
              <p:cNvSpPr/>
              <p:nvPr/>
            </p:nvSpPr>
            <p:spPr>
              <a:xfrm>
                <a:off x="5053900" y="3762200"/>
                <a:ext cx="241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5" extrusionOk="0">
                    <a:moveTo>
                      <a:pt x="548" y="0"/>
                    </a:moveTo>
                    <a:cubicBezTo>
                      <a:pt x="179" y="0"/>
                      <a:pt x="0" y="441"/>
                      <a:pt x="262" y="703"/>
                    </a:cubicBezTo>
                    <a:cubicBezTo>
                      <a:pt x="342" y="787"/>
                      <a:pt x="443" y="824"/>
                      <a:pt x="543" y="824"/>
                    </a:cubicBezTo>
                    <a:cubicBezTo>
                      <a:pt x="756" y="824"/>
                      <a:pt x="965" y="656"/>
                      <a:pt x="965" y="405"/>
                    </a:cubicBezTo>
                    <a:cubicBezTo>
                      <a:pt x="965" y="191"/>
                      <a:pt x="774" y="0"/>
                      <a:pt x="5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2" name="Google Shape;2312;p2"/>
              <p:cNvSpPr/>
              <p:nvPr/>
            </p:nvSpPr>
            <p:spPr>
              <a:xfrm>
                <a:off x="5022925" y="3792850"/>
                <a:ext cx="241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8" extrusionOk="0">
                    <a:moveTo>
                      <a:pt x="561" y="1"/>
                    </a:moveTo>
                    <a:cubicBezTo>
                      <a:pt x="191" y="1"/>
                      <a:pt x="1" y="453"/>
                      <a:pt x="263" y="703"/>
                    </a:cubicBezTo>
                    <a:cubicBezTo>
                      <a:pt x="349" y="789"/>
                      <a:pt x="454" y="828"/>
                      <a:pt x="556" y="828"/>
                    </a:cubicBezTo>
                    <a:cubicBezTo>
                      <a:pt x="766" y="828"/>
                      <a:pt x="965" y="666"/>
                      <a:pt x="965" y="418"/>
                    </a:cubicBezTo>
                    <a:cubicBezTo>
                      <a:pt x="965" y="191"/>
                      <a:pt x="787" y="13"/>
                      <a:pt x="561" y="13"/>
                    </a:cubicBezTo>
                    <a:lnTo>
                      <a:pt x="561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3" name="Google Shape;2313;p2"/>
              <p:cNvSpPr/>
              <p:nvPr/>
            </p:nvSpPr>
            <p:spPr>
              <a:xfrm>
                <a:off x="5053900" y="3823825"/>
                <a:ext cx="24125" cy="2047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19" extrusionOk="0">
                    <a:moveTo>
                      <a:pt x="548" y="0"/>
                    </a:moveTo>
                    <a:cubicBezTo>
                      <a:pt x="179" y="0"/>
                      <a:pt x="0" y="441"/>
                      <a:pt x="262" y="703"/>
                    </a:cubicBezTo>
                    <a:cubicBezTo>
                      <a:pt x="342" y="783"/>
                      <a:pt x="443" y="819"/>
                      <a:pt x="543" y="819"/>
                    </a:cubicBezTo>
                    <a:cubicBezTo>
                      <a:pt x="756" y="819"/>
                      <a:pt x="965" y="656"/>
                      <a:pt x="965" y="405"/>
                    </a:cubicBezTo>
                    <a:cubicBezTo>
                      <a:pt x="965" y="179"/>
                      <a:pt x="774" y="0"/>
                      <a:pt x="54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4" name="Google Shape;2314;p2"/>
              <p:cNvSpPr/>
              <p:nvPr/>
            </p:nvSpPr>
            <p:spPr>
              <a:xfrm>
                <a:off x="5022925" y="3854475"/>
                <a:ext cx="24150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5" extrusionOk="0">
                    <a:moveTo>
                      <a:pt x="561" y="0"/>
                    </a:moveTo>
                    <a:cubicBezTo>
                      <a:pt x="191" y="0"/>
                      <a:pt x="1" y="441"/>
                      <a:pt x="263" y="703"/>
                    </a:cubicBezTo>
                    <a:cubicBezTo>
                      <a:pt x="347" y="787"/>
                      <a:pt x="449" y="824"/>
                      <a:pt x="549" y="824"/>
                    </a:cubicBezTo>
                    <a:cubicBezTo>
                      <a:pt x="762" y="824"/>
                      <a:pt x="965" y="656"/>
                      <a:pt x="965" y="405"/>
                    </a:cubicBezTo>
                    <a:cubicBezTo>
                      <a:pt x="965" y="179"/>
                      <a:pt x="787" y="0"/>
                      <a:pt x="56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5" name="Google Shape;2315;p2"/>
              <p:cNvSpPr/>
              <p:nvPr/>
            </p:nvSpPr>
            <p:spPr>
              <a:xfrm>
                <a:off x="5053900" y="3885125"/>
                <a:ext cx="24125" cy="2065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6" extrusionOk="0">
                    <a:moveTo>
                      <a:pt x="548" y="1"/>
                    </a:moveTo>
                    <a:cubicBezTo>
                      <a:pt x="179" y="1"/>
                      <a:pt x="0" y="441"/>
                      <a:pt x="262" y="703"/>
                    </a:cubicBezTo>
                    <a:cubicBezTo>
                      <a:pt x="343" y="788"/>
                      <a:pt x="444" y="825"/>
                      <a:pt x="545" y="825"/>
                    </a:cubicBezTo>
                    <a:cubicBezTo>
                      <a:pt x="757" y="825"/>
                      <a:pt x="965" y="660"/>
                      <a:pt x="965" y="417"/>
                    </a:cubicBezTo>
                    <a:cubicBezTo>
                      <a:pt x="965" y="191"/>
                      <a:pt x="774" y="1"/>
                      <a:pt x="5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6" name="Google Shape;2316;p2"/>
              <p:cNvSpPr/>
              <p:nvPr/>
            </p:nvSpPr>
            <p:spPr>
              <a:xfrm>
                <a:off x="5022925" y="3915800"/>
                <a:ext cx="24150" cy="2067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7" extrusionOk="0">
                    <a:moveTo>
                      <a:pt x="561" y="0"/>
                    </a:moveTo>
                    <a:cubicBezTo>
                      <a:pt x="191" y="0"/>
                      <a:pt x="1" y="453"/>
                      <a:pt x="263" y="703"/>
                    </a:cubicBezTo>
                    <a:cubicBezTo>
                      <a:pt x="349" y="788"/>
                      <a:pt x="454" y="827"/>
                      <a:pt x="556" y="827"/>
                    </a:cubicBezTo>
                    <a:cubicBezTo>
                      <a:pt x="766" y="827"/>
                      <a:pt x="965" y="665"/>
                      <a:pt x="965" y="417"/>
                    </a:cubicBezTo>
                    <a:cubicBezTo>
                      <a:pt x="965" y="191"/>
                      <a:pt x="787" y="0"/>
                      <a:pt x="56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7" name="Google Shape;2317;p2"/>
              <p:cNvSpPr/>
              <p:nvPr/>
            </p:nvSpPr>
            <p:spPr>
              <a:xfrm>
                <a:off x="5054500" y="3946225"/>
                <a:ext cx="28000" cy="20775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831" extrusionOk="0">
                    <a:moveTo>
                      <a:pt x="560" y="1"/>
                    </a:moveTo>
                    <a:cubicBezTo>
                      <a:pt x="548" y="1"/>
                      <a:pt x="536" y="3"/>
                      <a:pt x="524" y="9"/>
                    </a:cubicBezTo>
                    <a:cubicBezTo>
                      <a:pt x="0" y="57"/>
                      <a:pt x="36" y="831"/>
                      <a:pt x="560" y="831"/>
                    </a:cubicBezTo>
                    <a:cubicBezTo>
                      <a:pt x="1084" y="831"/>
                      <a:pt x="1119" y="57"/>
                      <a:pt x="595" y="9"/>
                    </a:cubicBezTo>
                    <a:cubicBezTo>
                      <a:pt x="583" y="3"/>
                      <a:pt x="572" y="1"/>
                      <a:pt x="5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8" name="Google Shape;2318;p2"/>
              <p:cNvSpPr/>
              <p:nvPr/>
            </p:nvSpPr>
            <p:spPr>
              <a:xfrm>
                <a:off x="5022925" y="3977100"/>
                <a:ext cx="24150" cy="2065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6" extrusionOk="0">
                    <a:moveTo>
                      <a:pt x="561" y="1"/>
                    </a:moveTo>
                    <a:cubicBezTo>
                      <a:pt x="191" y="1"/>
                      <a:pt x="1" y="441"/>
                      <a:pt x="263" y="703"/>
                    </a:cubicBezTo>
                    <a:cubicBezTo>
                      <a:pt x="347" y="788"/>
                      <a:pt x="450" y="825"/>
                      <a:pt x="551" y="825"/>
                    </a:cubicBezTo>
                    <a:cubicBezTo>
                      <a:pt x="763" y="825"/>
                      <a:pt x="965" y="660"/>
                      <a:pt x="965" y="417"/>
                    </a:cubicBezTo>
                    <a:cubicBezTo>
                      <a:pt x="954" y="198"/>
                      <a:pt x="786" y="24"/>
                      <a:pt x="581" y="24"/>
                    </a:cubicBezTo>
                    <a:cubicBezTo>
                      <a:pt x="574" y="24"/>
                      <a:pt x="567" y="24"/>
                      <a:pt x="561" y="25"/>
                    </a:cubicBezTo>
                    <a:lnTo>
                      <a:pt x="561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9" name="Google Shape;2319;p2"/>
              <p:cNvSpPr/>
              <p:nvPr/>
            </p:nvSpPr>
            <p:spPr>
              <a:xfrm>
                <a:off x="5053900" y="4007775"/>
                <a:ext cx="241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5" extrusionOk="0">
                    <a:moveTo>
                      <a:pt x="548" y="0"/>
                    </a:moveTo>
                    <a:cubicBezTo>
                      <a:pt x="179" y="0"/>
                      <a:pt x="0" y="441"/>
                      <a:pt x="262" y="703"/>
                    </a:cubicBezTo>
                    <a:cubicBezTo>
                      <a:pt x="343" y="787"/>
                      <a:pt x="444" y="824"/>
                      <a:pt x="545" y="824"/>
                    </a:cubicBezTo>
                    <a:cubicBezTo>
                      <a:pt x="757" y="824"/>
                      <a:pt x="965" y="659"/>
                      <a:pt x="965" y="417"/>
                    </a:cubicBezTo>
                    <a:cubicBezTo>
                      <a:pt x="953" y="191"/>
                      <a:pt x="774" y="12"/>
                      <a:pt x="548" y="12"/>
                    </a:cubicBezTo>
                    <a:lnTo>
                      <a:pt x="548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20" name="Google Shape;2320;p2"/>
              <p:cNvSpPr/>
              <p:nvPr/>
            </p:nvSpPr>
            <p:spPr>
              <a:xfrm>
                <a:off x="5036925" y="4028625"/>
                <a:ext cx="19975" cy="20200"/>
              </a:xfrm>
              <a:custGeom>
                <a:avLst/>
                <a:gdLst/>
                <a:ahLst/>
                <a:cxnLst/>
                <a:rect l="l" t="t" r="r" b="b"/>
                <a:pathLst>
                  <a:path w="799" h="808" extrusionOk="0">
                    <a:moveTo>
                      <a:pt x="383" y="1"/>
                    </a:moveTo>
                    <a:cubicBezTo>
                      <a:pt x="189" y="1"/>
                      <a:pt x="1" y="126"/>
                      <a:pt x="1" y="392"/>
                    </a:cubicBezTo>
                    <a:lnTo>
                      <a:pt x="1" y="416"/>
                    </a:lnTo>
                    <a:cubicBezTo>
                      <a:pt x="1" y="682"/>
                      <a:pt x="189" y="808"/>
                      <a:pt x="383" y="808"/>
                    </a:cubicBezTo>
                    <a:cubicBezTo>
                      <a:pt x="588" y="808"/>
                      <a:pt x="798" y="668"/>
                      <a:pt x="798" y="404"/>
                    </a:cubicBezTo>
                    <a:cubicBezTo>
                      <a:pt x="798" y="141"/>
                      <a:pt x="588" y="1"/>
                      <a:pt x="38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21" name="Google Shape;2321;p2"/>
              <p:cNvSpPr/>
              <p:nvPr/>
            </p:nvSpPr>
            <p:spPr>
              <a:xfrm>
                <a:off x="5053900" y="4069675"/>
                <a:ext cx="241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5" extrusionOk="0">
                    <a:moveTo>
                      <a:pt x="548" y="1"/>
                    </a:moveTo>
                    <a:cubicBezTo>
                      <a:pt x="179" y="1"/>
                      <a:pt x="0" y="441"/>
                      <a:pt x="250" y="703"/>
                    </a:cubicBezTo>
                    <a:cubicBezTo>
                      <a:pt x="334" y="787"/>
                      <a:pt x="437" y="825"/>
                      <a:pt x="537" y="825"/>
                    </a:cubicBezTo>
                    <a:cubicBezTo>
                      <a:pt x="751" y="825"/>
                      <a:pt x="957" y="656"/>
                      <a:pt x="965" y="405"/>
                    </a:cubicBezTo>
                    <a:cubicBezTo>
                      <a:pt x="965" y="179"/>
                      <a:pt x="774" y="1"/>
                      <a:pt x="54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22" name="Google Shape;2322;p2"/>
              <p:cNvSpPr/>
              <p:nvPr/>
            </p:nvSpPr>
            <p:spPr>
              <a:xfrm>
                <a:off x="5022925" y="4100325"/>
                <a:ext cx="241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8" extrusionOk="0">
                    <a:moveTo>
                      <a:pt x="561" y="1"/>
                    </a:moveTo>
                    <a:cubicBezTo>
                      <a:pt x="191" y="1"/>
                      <a:pt x="1" y="453"/>
                      <a:pt x="263" y="703"/>
                    </a:cubicBezTo>
                    <a:cubicBezTo>
                      <a:pt x="349" y="789"/>
                      <a:pt x="454" y="828"/>
                      <a:pt x="556" y="828"/>
                    </a:cubicBezTo>
                    <a:cubicBezTo>
                      <a:pt x="766" y="828"/>
                      <a:pt x="965" y="666"/>
                      <a:pt x="965" y="418"/>
                    </a:cubicBezTo>
                    <a:cubicBezTo>
                      <a:pt x="965" y="191"/>
                      <a:pt x="787" y="13"/>
                      <a:pt x="561" y="13"/>
                    </a:cubicBezTo>
                    <a:lnTo>
                      <a:pt x="561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23" name="Google Shape;2323;p2"/>
              <p:cNvSpPr/>
              <p:nvPr/>
            </p:nvSpPr>
            <p:spPr>
              <a:xfrm>
                <a:off x="5062225" y="4131300"/>
                <a:ext cx="14900" cy="6875"/>
              </a:xfrm>
              <a:custGeom>
                <a:avLst/>
                <a:gdLst/>
                <a:ahLst/>
                <a:cxnLst/>
                <a:rect l="l" t="t" r="r" b="b"/>
                <a:pathLst>
                  <a:path w="596" h="275" extrusionOk="0">
                    <a:moveTo>
                      <a:pt x="215" y="0"/>
                    </a:moveTo>
                    <a:cubicBezTo>
                      <a:pt x="132" y="0"/>
                      <a:pt x="60" y="24"/>
                      <a:pt x="1" y="72"/>
                    </a:cubicBezTo>
                    <a:lnTo>
                      <a:pt x="596" y="274"/>
                    </a:lnTo>
                    <a:cubicBezTo>
                      <a:pt x="536" y="107"/>
                      <a:pt x="382" y="0"/>
                      <a:pt x="21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24" name="Google Shape;2324;p2"/>
              <p:cNvSpPr/>
              <p:nvPr/>
            </p:nvSpPr>
            <p:spPr>
              <a:xfrm>
                <a:off x="4992275" y="3639275"/>
                <a:ext cx="24150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5" extrusionOk="0">
                    <a:moveTo>
                      <a:pt x="548" y="0"/>
                    </a:moveTo>
                    <a:cubicBezTo>
                      <a:pt x="191" y="0"/>
                      <a:pt x="1" y="441"/>
                      <a:pt x="263" y="703"/>
                    </a:cubicBezTo>
                    <a:cubicBezTo>
                      <a:pt x="343" y="787"/>
                      <a:pt x="444" y="825"/>
                      <a:pt x="543" y="825"/>
                    </a:cubicBezTo>
                    <a:cubicBezTo>
                      <a:pt x="752" y="825"/>
                      <a:pt x="957" y="659"/>
                      <a:pt x="965" y="417"/>
                    </a:cubicBezTo>
                    <a:lnTo>
                      <a:pt x="965" y="405"/>
                    </a:lnTo>
                    <a:cubicBezTo>
                      <a:pt x="965" y="179"/>
                      <a:pt x="775" y="0"/>
                      <a:pt x="54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25" name="Google Shape;2325;p2"/>
              <p:cNvSpPr/>
              <p:nvPr/>
            </p:nvSpPr>
            <p:spPr>
              <a:xfrm>
                <a:off x="4961625" y="3669925"/>
                <a:ext cx="238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53" h="828" extrusionOk="0">
                    <a:moveTo>
                      <a:pt x="548" y="1"/>
                    </a:moveTo>
                    <a:cubicBezTo>
                      <a:pt x="179" y="1"/>
                      <a:pt x="0" y="441"/>
                      <a:pt x="250" y="703"/>
                    </a:cubicBezTo>
                    <a:cubicBezTo>
                      <a:pt x="336" y="789"/>
                      <a:pt x="441" y="827"/>
                      <a:pt x="544" y="827"/>
                    </a:cubicBezTo>
                    <a:cubicBezTo>
                      <a:pt x="754" y="827"/>
                      <a:pt x="953" y="665"/>
                      <a:pt x="953" y="417"/>
                    </a:cubicBezTo>
                    <a:cubicBezTo>
                      <a:pt x="953" y="191"/>
                      <a:pt x="774" y="12"/>
                      <a:pt x="548" y="12"/>
                    </a:cubicBezTo>
                    <a:lnTo>
                      <a:pt x="548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26" name="Google Shape;2326;p2"/>
              <p:cNvSpPr/>
              <p:nvPr/>
            </p:nvSpPr>
            <p:spPr>
              <a:xfrm>
                <a:off x="4990875" y="3700525"/>
                <a:ext cx="276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825" extrusionOk="0">
                    <a:moveTo>
                      <a:pt x="560" y="1"/>
                    </a:moveTo>
                    <a:cubicBezTo>
                      <a:pt x="64" y="1"/>
                      <a:pt x="1" y="778"/>
                      <a:pt x="533" y="824"/>
                    </a:cubicBezTo>
                    <a:lnTo>
                      <a:pt x="604" y="824"/>
                    </a:lnTo>
                    <a:cubicBezTo>
                      <a:pt x="1104" y="789"/>
                      <a:pt x="1104" y="51"/>
                      <a:pt x="604" y="3"/>
                    </a:cubicBezTo>
                    <a:cubicBezTo>
                      <a:pt x="589" y="2"/>
                      <a:pt x="575" y="1"/>
                      <a:pt x="5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27" name="Google Shape;2327;p2"/>
              <p:cNvSpPr/>
              <p:nvPr/>
            </p:nvSpPr>
            <p:spPr>
              <a:xfrm>
                <a:off x="4961700" y="3731525"/>
                <a:ext cx="23750" cy="20425"/>
              </a:xfrm>
              <a:custGeom>
                <a:avLst/>
                <a:gdLst/>
                <a:ahLst/>
                <a:cxnLst/>
                <a:rect l="l" t="t" r="r" b="b"/>
                <a:pathLst>
                  <a:path w="950" h="817" extrusionOk="0">
                    <a:moveTo>
                      <a:pt x="530" y="1"/>
                    </a:moveTo>
                    <a:cubicBezTo>
                      <a:pt x="171" y="1"/>
                      <a:pt x="1" y="433"/>
                      <a:pt x="247" y="692"/>
                    </a:cubicBezTo>
                    <a:cubicBezTo>
                      <a:pt x="334" y="778"/>
                      <a:pt x="439" y="817"/>
                      <a:pt x="542" y="817"/>
                    </a:cubicBezTo>
                    <a:cubicBezTo>
                      <a:pt x="752" y="817"/>
                      <a:pt x="950" y="657"/>
                      <a:pt x="950" y="418"/>
                    </a:cubicBezTo>
                    <a:cubicBezTo>
                      <a:pt x="950" y="192"/>
                      <a:pt x="771" y="1"/>
                      <a:pt x="545" y="1"/>
                    </a:cubicBezTo>
                    <a:cubicBezTo>
                      <a:pt x="540" y="1"/>
                      <a:pt x="535" y="1"/>
                      <a:pt x="53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28" name="Google Shape;2328;p2"/>
              <p:cNvSpPr/>
              <p:nvPr/>
            </p:nvSpPr>
            <p:spPr>
              <a:xfrm>
                <a:off x="4992275" y="3762200"/>
                <a:ext cx="24150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0" extrusionOk="0">
                    <a:moveTo>
                      <a:pt x="548" y="0"/>
                    </a:moveTo>
                    <a:cubicBezTo>
                      <a:pt x="191" y="0"/>
                      <a:pt x="1" y="441"/>
                      <a:pt x="263" y="703"/>
                    </a:cubicBezTo>
                    <a:cubicBezTo>
                      <a:pt x="343" y="783"/>
                      <a:pt x="443" y="819"/>
                      <a:pt x="543" y="819"/>
                    </a:cubicBezTo>
                    <a:cubicBezTo>
                      <a:pt x="752" y="819"/>
                      <a:pt x="957" y="659"/>
                      <a:pt x="965" y="417"/>
                    </a:cubicBezTo>
                    <a:cubicBezTo>
                      <a:pt x="965" y="191"/>
                      <a:pt x="775" y="0"/>
                      <a:pt x="54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29" name="Google Shape;2329;p2"/>
              <p:cNvSpPr/>
              <p:nvPr/>
            </p:nvSpPr>
            <p:spPr>
              <a:xfrm>
                <a:off x="4961625" y="3792850"/>
                <a:ext cx="238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53" h="828" extrusionOk="0">
                    <a:moveTo>
                      <a:pt x="548" y="1"/>
                    </a:moveTo>
                    <a:cubicBezTo>
                      <a:pt x="179" y="1"/>
                      <a:pt x="0" y="441"/>
                      <a:pt x="250" y="703"/>
                    </a:cubicBezTo>
                    <a:cubicBezTo>
                      <a:pt x="336" y="789"/>
                      <a:pt x="441" y="828"/>
                      <a:pt x="544" y="828"/>
                    </a:cubicBezTo>
                    <a:cubicBezTo>
                      <a:pt x="754" y="828"/>
                      <a:pt x="953" y="666"/>
                      <a:pt x="953" y="418"/>
                    </a:cubicBezTo>
                    <a:cubicBezTo>
                      <a:pt x="953" y="191"/>
                      <a:pt x="774" y="13"/>
                      <a:pt x="548" y="13"/>
                    </a:cubicBezTo>
                    <a:lnTo>
                      <a:pt x="548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0" name="Google Shape;2330;p2"/>
              <p:cNvSpPr/>
              <p:nvPr/>
            </p:nvSpPr>
            <p:spPr>
              <a:xfrm>
                <a:off x="4992375" y="3823800"/>
                <a:ext cx="24050" cy="20425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17" extrusionOk="0">
                    <a:moveTo>
                      <a:pt x="530" y="1"/>
                    </a:moveTo>
                    <a:cubicBezTo>
                      <a:pt x="182" y="1"/>
                      <a:pt x="0" y="433"/>
                      <a:pt x="259" y="692"/>
                    </a:cubicBezTo>
                    <a:cubicBezTo>
                      <a:pt x="341" y="778"/>
                      <a:pt x="444" y="816"/>
                      <a:pt x="546" y="816"/>
                    </a:cubicBezTo>
                    <a:cubicBezTo>
                      <a:pt x="752" y="816"/>
                      <a:pt x="953" y="657"/>
                      <a:pt x="961" y="418"/>
                    </a:cubicBezTo>
                    <a:cubicBezTo>
                      <a:pt x="961" y="192"/>
                      <a:pt x="771" y="1"/>
                      <a:pt x="544" y="1"/>
                    </a:cubicBezTo>
                    <a:cubicBezTo>
                      <a:pt x="540" y="1"/>
                      <a:pt x="535" y="1"/>
                      <a:pt x="53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1" name="Google Shape;2331;p2"/>
              <p:cNvSpPr/>
              <p:nvPr/>
            </p:nvSpPr>
            <p:spPr>
              <a:xfrm>
                <a:off x="4960225" y="3854425"/>
                <a:ext cx="27625" cy="20600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824" extrusionOk="0">
                    <a:moveTo>
                      <a:pt x="558" y="0"/>
                    </a:moveTo>
                    <a:cubicBezTo>
                      <a:pt x="53" y="0"/>
                      <a:pt x="0" y="766"/>
                      <a:pt x="533" y="824"/>
                    </a:cubicBezTo>
                    <a:lnTo>
                      <a:pt x="604" y="824"/>
                    </a:lnTo>
                    <a:cubicBezTo>
                      <a:pt x="1104" y="776"/>
                      <a:pt x="1104" y="38"/>
                      <a:pt x="604" y="2"/>
                    </a:cubicBezTo>
                    <a:cubicBezTo>
                      <a:pt x="588" y="1"/>
                      <a:pt x="573" y="0"/>
                      <a:pt x="55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2" name="Google Shape;2332;p2"/>
              <p:cNvSpPr/>
              <p:nvPr/>
            </p:nvSpPr>
            <p:spPr>
              <a:xfrm>
                <a:off x="4990875" y="3885075"/>
                <a:ext cx="276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825" extrusionOk="0">
                    <a:moveTo>
                      <a:pt x="560" y="1"/>
                    </a:moveTo>
                    <a:cubicBezTo>
                      <a:pt x="64" y="1"/>
                      <a:pt x="1" y="778"/>
                      <a:pt x="533" y="824"/>
                    </a:cubicBezTo>
                    <a:lnTo>
                      <a:pt x="604" y="824"/>
                    </a:lnTo>
                    <a:cubicBezTo>
                      <a:pt x="1104" y="777"/>
                      <a:pt x="1104" y="50"/>
                      <a:pt x="604" y="3"/>
                    </a:cubicBezTo>
                    <a:cubicBezTo>
                      <a:pt x="589" y="1"/>
                      <a:pt x="575" y="1"/>
                      <a:pt x="5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3" name="Google Shape;2333;p2"/>
              <p:cNvSpPr/>
              <p:nvPr/>
            </p:nvSpPr>
            <p:spPr>
              <a:xfrm>
                <a:off x="4961625" y="3915800"/>
                <a:ext cx="23825" cy="20675"/>
              </a:xfrm>
              <a:custGeom>
                <a:avLst/>
                <a:gdLst/>
                <a:ahLst/>
                <a:cxnLst/>
                <a:rect l="l" t="t" r="r" b="b"/>
                <a:pathLst>
                  <a:path w="953" h="827" extrusionOk="0">
                    <a:moveTo>
                      <a:pt x="548" y="0"/>
                    </a:moveTo>
                    <a:cubicBezTo>
                      <a:pt x="179" y="0"/>
                      <a:pt x="0" y="441"/>
                      <a:pt x="250" y="703"/>
                    </a:cubicBezTo>
                    <a:cubicBezTo>
                      <a:pt x="336" y="788"/>
                      <a:pt x="441" y="827"/>
                      <a:pt x="544" y="827"/>
                    </a:cubicBezTo>
                    <a:cubicBezTo>
                      <a:pt x="754" y="827"/>
                      <a:pt x="953" y="665"/>
                      <a:pt x="953" y="417"/>
                    </a:cubicBezTo>
                    <a:cubicBezTo>
                      <a:pt x="953" y="191"/>
                      <a:pt x="774" y="12"/>
                      <a:pt x="548" y="12"/>
                    </a:cubicBezTo>
                    <a:lnTo>
                      <a:pt x="548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4" name="Google Shape;2334;p2"/>
              <p:cNvSpPr/>
              <p:nvPr/>
            </p:nvSpPr>
            <p:spPr>
              <a:xfrm>
                <a:off x="4992275" y="3946450"/>
                <a:ext cx="24150" cy="2080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32" extrusionOk="0">
                    <a:moveTo>
                      <a:pt x="548" y="0"/>
                    </a:moveTo>
                    <a:lnTo>
                      <a:pt x="548" y="12"/>
                    </a:lnTo>
                    <a:cubicBezTo>
                      <a:pt x="191" y="12"/>
                      <a:pt x="1" y="453"/>
                      <a:pt x="263" y="715"/>
                    </a:cubicBezTo>
                    <a:cubicBezTo>
                      <a:pt x="343" y="795"/>
                      <a:pt x="443" y="831"/>
                      <a:pt x="543" y="831"/>
                    </a:cubicBezTo>
                    <a:cubicBezTo>
                      <a:pt x="752" y="831"/>
                      <a:pt x="957" y="671"/>
                      <a:pt x="965" y="429"/>
                    </a:cubicBezTo>
                    <a:cubicBezTo>
                      <a:pt x="965" y="203"/>
                      <a:pt x="786" y="12"/>
                      <a:pt x="57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5" name="Google Shape;2335;p2"/>
              <p:cNvSpPr/>
              <p:nvPr/>
            </p:nvSpPr>
            <p:spPr>
              <a:xfrm>
                <a:off x="4961625" y="3977400"/>
                <a:ext cx="238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53" h="828" extrusionOk="0">
                    <a:moveTo>
                      <a:pt x="548" y="1"/>
                    </a:moveTo>
                    <a:cubicBezTo>
                      <a:pt x="179" y="1"/>
                      <a:pt x="0" y="441"/>
                      <a:pt x="250" y="703"/>
                    </a:cubicBezTo>
                    <a:cubicBezTo>
                      <a:pt x="336" y="789"/>
                      <a:pt x="441" y="828"/>
                      <a:pt x="544" y="828"/>
                    </a:cubicBezTo>
                    <a:cubicBezTo>
                      <a:pt x="754" y="828"/>
                      <a:pt x="953" y="666"/>
                      <a:pt x="953" y="417"/>
                    </a:cubicBezTo>
                    <a:cubicBezTo>
                      <a:pt x="953" y="191"/>
                      <a:pt x="774" y="13"/>
                      <a:pt x="548" y="13"/>
                    </a:cubicBezTo>
                    <a:lnTo>
                      <a:pt x="548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6" name="Google Shape;2336;p2"/>
              <p:cNvSpPr/>
              <p:nvPr/>
            </p:nvSpPr>
            <p:spPr>
              <a:xfrm>
                <a:off x="4990875" y="4008025"/>
                <a:ext cx="27625" cy="20600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824" extrusionOk="0">
                    <a:moveTo>
                      <a:pt x="560" y="0"/>
                    </a:moveTo>
                    <a:cubicBezTo>
                      <a:pt x="64" y="0"/>
                      <a:pt x="1" y="777"/>
                      <a:pt x="533" y="824"/>
                    </a:cubicBezTo>
                    <a:lnTo>
                      <a:pt x="604" y="824"/>
                    </a:lnTo>
                    <a:cubicBezTo>
                      <a:pt x="1104" y="788"/>
                      <a:pt x="1104" y="50"/>
                      <a:pt x="604" y="2"/>
                    </a:cubicBezTo>
                    <a:cubicBezTo>
                      <a:pt x="589" y="1"/>
                      <a:pt x="575" y="0"/>
                      <a:pt x="5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7" name="Google Shape;2337;p2"/>
              <p:cNvSpPr/>
              <p:nvPr/>
            </p:nvSpPr>
            <p:spPr>
              <a:xfrm>
                <a:off x="4959600" y="4038875"/>
                <a:ext cx="279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1118" h="828" extrusionOk="0">
                    <a:moveTo>
                      <a:pt x="555" y="1"/>
                    </a:moveTo>
                    <a:cubicBezTo>
                      <a:pt x="51" y="1"/>
                      <a:pt x="0" y="805"/>
                      <a:pt x="558" y="828"/>
                    </a:cubicBezTo>
                    <a:lnTo>
                      <a:pt x="629" y="828"/>
                    </a:lnTo>
                    <a:cubicBezTo>
                      <a:pt x="1117" y="768"/>
                      <a:pt x="1117" y="54"/>
                      <a:pt x="629" y="6"/>
                    </a:cubicBezTo>
                    <a:cubicBezTo>
                      <a:pt x="603" y="3"/>
                      <a:pt x="578" y="1"/>
                      <a:pt x="55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8" name="Google Shape;2338;p2"/>
              <p:cNvSpPr/>
              <p:nvPr/>
            </p:nvSpPr>
            <p:spPr>
              <a:xfrm>
                <a:off x="4992350" y="4069675"/>
                <a:ext cx="2407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3" h="828" extrusionOk="0">
                    <a:moveTo>
                      <a:pt x="531" y="0"/>
                    </a:moveTo>
                    <a:cubicBezTo>
                      <a:pt x="172" y="0"/>
                      <a:pt x="1" y="445"/>
                      <a:pt x="248" y="703"/>
                    </a:cubicBezTo>
                    <a:cubicBezTo>
                      <a:pt x="334" y="789"/>
                      <a:pt x="439" y="827"/>
                      <a:pt x="541" y="827"/>
                    </a:cubicBezTo>
                    <a:cubicBezTo>
                      <a:pt x="752" y="827"/>
                      <a:pt x="954" y="665"/>
                      <a:pt x="962" y="417"/>
                    </a:cubicBezTo>
                    <a:cubicBezTo>
                      <a:pt x="962" y="191"/>
                      <a:pt x="772" y="1"/>
                      <a:pt x="545" y="1"/>
                    </a:cubicBezTo>
                    <a:cubicBezTo>
                      <a:pt x="541" y="0"/>
                      <a:pt x="536" y="0"/>
                      <a:pt x="53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9" name="Google Shape;2339;p2"/>
              <p:cNvSpPr/>
              <p:nvPr/>
            </p:nvSpPr>
            <p:spPr>
              <a:xfrm>
                <a:off x="4969950" y="4100325"/>
                <a:ext cx="14900" cy="6875"/>
              </a:xfrm>
              <a:custGeom>
                <a:avLst/>
                <a:gdLst/>
                <a:ahLst/>
                <a:cxnLst/>
                <a:rect l="l" t="t" r="r" b="b"/>
                <a:pathLst>
                  <a:path w="596" h="275" extrusionOk="0">
                    <a:moveTo>
                      <a:pt x="215" y="1"/>
                    </a:moveTo>
                    <a:cubicBezTo>
                      <a:pt x="144" y="1"/>
                      <a:pt x="60" y="25"/>
                      <a:pt x="1" y="72"/>
                    </a:cubicBezTo>
                    <a:lnTo>
                      <a:pt x="596" y="275"/>
                    </a:lnTo>
                    <a:cubicBezTo>
                      <a:pt x="536" y="108"/>
                      <a:pt x="382" y="1"/>
                      <a:pt x="21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0" name="Google Shape;2340;p2"/>
              <p:cNvSpPr/>
              <p:nvPr/>
            </p:nvSpPr>
            <p:spPr>
              <a:xfrm>
                <a:off x="4931550" y="3639275"/>
                <a:ext cx="2800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822" extrusionOk="0">
                    <a:moveTo>
                      <a:pt x="525" y="0"/>
                    </a:moveTo>
                    <a:cubicBezTo>
                      <a:pt x="1" y="48"/>
                      <a:pt x="36" y="822"/>
                      <a:pt x="560" y="822"/>
                    </a:cubicBezTo>
                    <a:cubicBezTo>
                      <a:pt x="1072" y="822"/>
                      <a:pt x="1120" y="48"/>
                      <a:pt x="59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1" name="Google Shape;2341;p2"/>
              <p:cNvSpPr/>
              <p:nvPr/>
            </p:nvSpPr>
            <p:spPr>
              <a:xfrm>
                <a:off x="4899700" y="3669925"/>
                <a:ext cx="24150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5" extrusionOk="0">
                    <a:moveTo>
                      <a:pt x="548" y="1"/>
                    </a:moveTo>
                    <a:cubicBezTo>
                      <a:pt x="191" y="1"/>
                      <a:pt x="1" y="441"/>
                      <a:pt x="263" y="703"/>
                    </a:cubicBezTo>
                    <a:cubicBezTo>
                      <a:pt x="347" y="787"/>
                      <a:pt x="450" y="825"/>
                      <a:pt x="551" y="825"/>
                    </a:cubicBezTo>
                    <a:cubicBezTo>
                      <a:pt x="763" y="825"/>
                      <a:pt x="965" y="659"/>
                      <a:pt x="965" y="417"/>
                    </a:cubicBezTo>
                    <a:cubicBezTo>
                      <a:pt x="965" y="191"/>
                      <a:pt x="787" y="1"/>
                      <a:pt x="5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2" name="Google Shape;2342;p2"/>
              <p:cNvSpPr/>
              <p:nvPr/>
            </p:nvSpPr>
            <p:spPr>
              <a:xfrm>
                <a:off x="4964900" y="3611875"/>
                <a:ext cx="20250" cy="17300"/>
              </a:xfrm>
              <a:custGeom>
                <a:avLst/>
                <a:gdLst/>
                <a:ahLst/>
                <a:cxnLst/>
                <a:rect l="l" t="t" r="r" b="b"/>
                <a:pathLst>
                  <a:path w="810" h="692" extrusionOk="0">
                    <a:moveTo>
                      <a:pt x="703" y="1"/>
                    </a:moveTo>
                    <a:lnTo>
                      <a:pt x="0" y="215"/>
                    </a:lnTo>
                    <a:lnTo>
                      <a:pt x="0" y="275"/>
                    </a:lnTo>
                    <a:cubicBezTo>
                      <a:pt x="0" y="498"/>
                      <a:pt x="185" y="686"/>
                      <a:pt x="407" y="691"/>
                    </a:cubicBezTo>
                    <a:lnTo>
                      <a:pt x="407" y="691"/>
                    </a:lnTo>
                    <a:cubicBezTo>
                      <a:pt x="632" y="678"/>
                      <a:pt x="810" y="500"/>
                      <a:pt x="810" y="275"/>
                    </a:cubicBezTo>
                    <a:cubicBezTo>
                      <a:pt x="810" y="179"/>
                      <a:pt x="774" y="84"/>
                      <a:pt x="703" y="1"/>
                    </a:cubicBezTo>
                    <a:close/>
                    <a:moveTo>
                      <a:pt x="407" y="691"/>
                    </a:moveTo>
                    <a:cubicBezTo>
                      <a:pt x="407" y="691"/>
                      <a:pt x="406" y="691"/>
                      <a:pt x="405" y="691"/>
                    </a:cubicBezTo>
                    <a:lnTo>
                      <a:pt x="417" y="691"/>
                    </a:lnTo>
                    <a:cubicBezTo>
                      <a:pt x="414" y="691"/>
                      <a:pt x="410" y="691"/>
                      <a:pt x="407" y="69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3" name="Google Shape;2343;p2"/>
              <p:cNvSpPr/>
              <p:nvPr/>
            </p:nvSpPr>
            <p:spPr>
              <a:xfrm>
                <a:off x="4930075" y="3700575"/>
                <a:ext cx="28600" cy="20275"/>
              </a:xfrm>
              <a:custGeom>
                <a:avLst/>
                <a:gdLst/>
                <a:ahLst/>
                <a:cxnLst/>
                <a:rect l="l" t="t" r="r" b="b"/>
                <a:pathLst>
                  <a:path w="1144" h="811" extrusionOk="0">
                    <a:moveTo>
                      <a:pt x="560" y="1"/>
                    </a:moveTo>
                    <a:cubicBezTo>
                      <a:pt x="0" y="13"/>
                      <a:pt x="60" y="811"/>
                      <a:pt x="572" y="811"/>
                    </a:cubicBezTo>
                    <a:cubicBezTo>
                      <a:pt x="1084" y="811"/>
                      <a:pt x="1143" y="13"/>
                      <a:pt x="58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4" name="Google Shape;2344;p2"/>
              <p:cNvSpPr/>
              <p:nvPr/>
            </p:nvSpPr>
            <p:spPr>
              <a:xfrm>
                <a:off x="4899700" y="3731550"/>
                <a:ext cx="24150" cy="2047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19" extrusionOk="0">
                    <a:moveTo>
                      <a:pt x="548" y="0"/>
                    </a:moveTo>
                    <a:cubicBezTo>
                      <a:pt x="191" y="0"/>
                      <a:pt x="1" y="441"/>
                      <a:pt x="263" y="703"/>
                    </a:cubicBezTo>
                    <a:cubicBezTo>
                      <a:pt x="347" y="783"/>
                      <a:pt x="449" y="819"/>
                      <a:pt x="549" y="819"/>
                    </a:cubicBezTo>
                    <a:cubicBezTo>
                      <a:pt x="762" y="819"/>
                      <a:pt x="965" y="656"/>
                      <a:pt x="965" y="405"/>
                    </a:cubicBezTo>
                    <a:cubicBezTo>
                      <a:pt x="965" y="179"/>
                      <a:pt x="787" y="0"/>
                      <a:pt x="5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5" name="Google Shape;2345;p2"/>
              <p:cNvSpPr/>
              <p:nvPr/>
            </p:nvSpPr>
            <p:spPr>
              <a:xfrm>
                <a:off x="4930075" y="3762200"/>
                <a:ext cx="28600" cy="20275"/>
              </a:xfrm>
              <a:custGeom>
                <a:avLst/>
                <a:gdLst/>
                <a:ahLst/>
                <a:cxnLst/>
                <a:rect l="l" t="t" r="r" b="b"/>
                <a:pathLst>
                  <a:path w="1144" h="811" extrusionOk="0">
                    <a:moveTo>
                      <a:pt x="560" y="0"/>
                    </a:moveTo>
                    <a:cubicBezTo>
                      <a:pt x="0" y="12"/>
                      <a:pt x="60" y="810"/>
                      <a:pt x="572" y="810"/>
                    </a:cubicBezTo>
                    <a:cubicBezTo>
                      <a:pt x="1084" y="810"/>
                      <a:pt x="1143" y="12"/>
                      <a:pt x="58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6" name="Google Shape;2346;p2"/>
              <p:cNvSpPr/>
              <p:nvPr/>
            </p:nvSpPr>
            <p:spPr>
              <a:xfrm>
                <a:off x="4900300" y="3792850"/>
                <a:ext cx="28300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23" extrusionOk="0">
                    <a:moveTo>
                      <a:pt x="524" y="1"/>
                    </a:moveTo>
                    <a:cubicBezTo>
                      <a:pt x="1" y="48"/>
                      <a:pt x="48" y="822"/>
                      <a:pt x="560" y="822"/>
                    </a:cubicBezTo>
                    <a:cubicBezTo>
                      <a:pt x="1084" y="822"/>
                      <a:pt x="1132" y="48"/>
                      <a:pt x="60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7" name="Google Shape;2347;p2"/>
              <p:cNvSpPr/>
              <p:nvPr/>
            </p:nvSpPr>
            <p:spPr>
              <a:xfrm>
                <a:off x="4930375" y="3823825"/>
                <a:ext cx="24125" cy="2047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19" extrusionOk="0">
                    <a:moveTo>
                      <a:pt x="548" y="0"/>
                    </a:moveTo>
                    <a:cubicBezTo>
                      <a:pt x="191" y="0"/>
                      <a:pt x="0" y="441"/>
                      <a:pt x="262" y="703"/>
                    </a:cubicBezTo>
                    <a:cubicBezTo>
                      <a:pt x="346" y="783"/>
                      <a:pt x="448" y="819"/>
                      <a:pt x="548" y="819"/>
                    </a:cubicBezTo>
                    <a:cubicBezTo>
                      <a:pt x="761" y="819"/>
                      <a:pt x="965" y="656"/>
                      <a:pt x="965" y="405"/>
                    </a:cubicBezTo>
                    <a:cubicBezTo>
                      <a:pt x="965" y="191"/>
                      <a:pt x="786" y="0"/>
                      <a:pt x="57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8" name="Google Shape;2348;p2"/>
              <p:cNvSpPr/>
              <p:nvPr/>
            </p:nvSpPr>
            <p:spPr>
              <a:xfrm>
                <a:off x="4899700" y="3854475"/>
                <a:ext cx="24150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5" extrusionOk="0">
                    <a:moveTo>
                      <a:pt x="548" y="0"/>
                    </a:moveTo>
                    <a:cubicBezTo>
                      <a:pt x="191" y="0"/>
                      <a:pt x="1" y="441"/>
                      <a:pt x="263" y="703"/>
                    </a:cubicBezTo>
                    <a:cubicBezTo>
                      <a:pt x="347" y="787"/>
                      <a:pt x="449" y="824"/>
                      <a:pt x="549" y="824"/>
                    </a:cubicBezTo>
                    <a:cubicBezTo>
                      <a:pt x="762" y="824"/>
                      <a:pt x="965" y="656"/>
                      <a:pt x="965" y="405"/>
                    </a:cubicBezTo>
                    <a:cubicBezTo>
                      <a:pt x="965" y="179"/>
                      <a:pt x="787" y="0"/>
                      <a:pt x="5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9" name="Google Shape;2349;p2"/>
              <p:cNvSpPr/>
              <p:nvPr/>
            </p:nvSpPr>
            <p:spPr>
              <a:xfrm>
                <a:off x="4930075" y="3885125"/>
                <a:ext cx="28600" cy="20275"/>
              </a:xfrm>
              <a:custGeom>
                <a:avLst/>
                <a:gdLst/>
                <a:ahLst/>
                <a:cxnLst/>
                <a:rect l="l" t="t" r="r" b="b"/>
                <a:pathLst>
                  <a:path w="1144" h="811" extrusionOk="0">
                    <a:moveTo>
                      <a:pt x="560" y="1"/>
                    </a:moveTo>
                    <a:cubicBezTo>
                      <a:pt x="0" y="13"/>
                      <a:pt x="60" y="810"/>
                      <a:pt x="572" y="810"/>
                    </a:cubicBezTo>
                    <a:cubicBezTo>
                      <a:pt x="1084" y="810"/>
                      <a:pt x="1143" y="13"/>
                      <a:pt x="58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50" name="Google Shape;2350;p2"/>
              <p:cNvSpPr/>
              <p:nvPr/>
            </p:nvSpPr>
            <p:spPr>
              <a:xfrm>
                <a:off x="4899700" y="3915800"/>
                <a:ext cx="24150" cy="2067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7" extrusionOk="0">
                    <a:moveTo>
                      <a:pt x="548" y="0"/>
                    </a:moveTo>
                    <a:cubicBezTo>
                      <a:pt x="191" y="0"/>
                      <a:pt x="1" y="453"/>
                      <a:pt x="263" y="703"/>
                    </a:cubicBezTo>
                    <a:cubicBezTo>
                      <a:pt x="349" y="788"/>
                      <a:pt x="454" y="827"/>
                      <a:pt x="556" y="827"/>
                    </a:cubicBezTo>
                    <a:cubicBezTo>
                      <a:pt x="766" y="827"/>
                      <a:pt x="965" y="665"/>
                      <a:pt x="965" y="417"/>
                    </a:cubicBezTo>
                    <a:cubicBezTo>
                      <a:pt x="965" y="191"/>
                      <a:pt x="787" y="12"/>
                      <a:pt x="5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51" name="Google Shape;2351;p2"/>
              <p:cNvSpPr/>
              <p:nvPr/>
            </p:nvSpPr>
            <p:spPr>
              <a:xfrm>
                <a:off x="4930950" y="3946750"/>
                <a:ext cx="28325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133" h="822" extrusionOk="0">
                    <a:moveTo>
                      <a:pt x="525" y="0"/>
                    </a:moveTo>
                    <a:cubicBezTo>
                      <a:pt x="1" y="48"/>
                      <a:pt x="49" y="822"/>
                      <a:pt x="572" y="822"/>
                    </a:cubicBezTo>
                    <a:cubicBezTo>
                      <a:pt x="1084" y="822"/>
                      <a:pt x="1132" y="48"/>
                      <a:pt x="60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52" name="Google Shape;2352;p2"/>
              <p:cNvSpPr/>
              <p:nvPr/>
            </p:nvSpPr>
            <p:spPr>
              <a:xfrm>
                <a:off x="4900300" y="3977400"/>
                <a:ext cx="28300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23" extrusionOk="0">
                    <a:moveTo>
                      <a:pt x="524" y="1"/>
                    </a:moveTo>
                    <a:cubicBezTo>
                      <a:pt x="1" y="48"/>
                      <a:pt x="48" y="822"/>
                      <a:pt x="560" y="822"/>
                    </a:cubicBezTo>
                    <a:cubicBezTo>
                      <a:pt x="1084" y="822"/>
                      <a:pt x="1132" y="48"/>
                      <a:pt x="60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53" name="Google Shape;2353;p2"/>
              <p:cNvSpPr/>
              <p:nvPr/>
            </p:nvSpPr>
            <p:spPr>
              <a:xfrm>
                <a:off x="4930075" y="4008075"/>
                <a:ext cx="28600" cy="20250"/>
              </a:xfrm>
              <a:custGeom>
                <a:avLst/>
                <a:gdLst/>
                <a:ahLst/>
                <a:cxnLst/>
                <a:rect l="l" t="t" r="r" b="b"/>
                <a:pathLst>
                  <a:path w="1144" h="810" extrusionOk="0">
                    <a:moveTo>
                      <a:pt x="560" y="0"/>
                    </a:moveTo>
                    <a:cubicBezTo>
                      <a:pt x="0" y="12"/>
                      <a:pt x="60" y="810"/>
                      <a:pt x="572" y="810"/>
                    </a:cubicBezTo>
                    <a:cubicBezTo>
                      <a:pt x="1084" y="810"/>
                      <a:pt x="1143" y="12"/>
                      <a:pt x="58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54" name="Google Shape;2354;p2"/>
              <p:cNvSpPr/>
              <p:nvPr/>
            </p:nvSpPr>
            <p:spPr>
              <a:xfrm>
                <a:off x="4899700" y="4039025"/>
                <a:ext cx="24150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5" extrusionOk="0">
                    <a:moveTo>
                      <a:pt x="548" y="0"/>
                    </a:moveTo>
                    <a:cubicBezTo>
                      <a:pt x="191" y="0"/>
                      <a:pt x="1" y="441"/>
                      <a:pt x="263" y="703"/>
                    </a:cubicBezTo>
                    <a:cubicBezTo>
                      <a:pt x="347" y="787"/>
                      <a:pt x="450" y="825"/>
                      <a:pt x="551" y="825"/>
                    </a:cubicBezTo>
                    <a:cubicBezTo>
                      <a:pt x="763" y="825"/>
                      <a:pt x="965" y="659"/>
                      <a:pt x="965" y="417"/>
                    </a:cubicBezTo>
                    <a:cubicBezTo>
                      <a:pt x="965" y="191"/>
                      <a:pt x="787" y="0"/>
                      <a:pt x="5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55" name="Google Shape;2355;p2"/>
              <p:cNvSpPr/>
              <p:nvPr/>
            </p:nvSpPr>
            <p:spPr>
              <a:xfrm>
                <a:off x="4930075" y="4069675"/>
                <a:ext cx="28600" cy="20275"/>
              </a:xfrm>
              <a:custGeom>
                <a:avLst/>
                <a:gdLst/>
                <a:ahLst/>
                <a:cxnLst/>
                <a:rect l="l" t="t" r="r" b="b"/>
                <a:pathLst>
                  <a:path w="1144" h="811" extrusionOk="0">
                    <a:moveTo>
                      <a:pt x="560" y="1"/>
                    </a:moveTo>
                    <a:cubicBezTo>
                      <a:pt x="0" y="13"/>
                      <a:pt x="60" y="810"/>
                      <a:pt x="572" y="810"/>
                    </a:cubicBezTo>
                    <a:cubicBezTo>
                      <a:pt x="1084" y="810"/>
                      <a:pt x="1143" y="13"/>
                      <a:pt x="58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56" name="Google Shape;2356;p2"/>
              <p:cNvSpPr/>
              <p:nvPr/>
            </p:nvSpPr>
            <p:spPr>
              <a:xfrm>
                <a:off x="4871125" y="3640750"/>
                <a:ext cx="26125" cy="19075"/>
              </a:xfrm>
              <a:custGeom>
                <a:avLst/>
                <a:gdLst/>
                <a:ahLst/>
                <a:cxnLst/>
                <a:rect l="l" t="t" r="r" b="b"/>
                <a:pathLst>
                  <a:path w="1045" h="763" extrusionOk="0">
                    <a:moveTo>
                      <a:pt x="656" y="1"/>
                    </a:moveTo>
                    <a:lnTo>
                      <a:pt x="108" y="167"/>
                    </a:lnTo>
                    <a:cubicBezTo>
                      <a:pt x="1" y="358"/>
                      <a:pt x="72" y="608"/>
                      <a:pt x="263" y="715"/>
                    </a:cubicBezTo>
                    <a:cubicBezTo>
                      <a:pt x="322" y="739"/>
                      <a:pt x="394" y="763"/>
                      <a:pt x="465" y="763"/>
                    </a:cubicBezTo>
                    <a:cubicBezTo>
                      <a:pt x="469" y="763"/>
                      <a:pt x="474" y="763"/>
                      <a:pt x="478" y="763"/>
                    </a:cubicBezTo>
                    <a:cubicBezTo>
                      <a:pt x="897" y="763"/>
                      <a:pt x="1045" y="189"/>
                      <a:pt x="65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57" name="Google Shape;2357;p2"/>
              <p:cNvSpPr/>
              <p:nvPr/>
            </p:nvSpPr>
            <p:spPr>
              <a:xfrm>
                <a:off x="4838100" y="3669925"/>
                <a:ext cx="241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8" extrusionOk="0">
                    <a:moveTo>
                      <a:pt x="560" y="1"/>
                    </a:moveTo>
                    <a:cubicBezTo>
                      <a:pt x="191" y="1"/>
                      <a:pt x="0" y="441"/>
                      <a:pt x="262" y="703"/>
                    </a:cubicBezTo>
                    <a:cubicBezTo>
                      <a:pt x="348" y="789"/>
                      <a:pt x="453" y="827"/>
                      <a:pt x="555" y="827"/>
                    </a:cubicBezTo>
                    <a:cubicBezTo>
                      <a:pt x="766" y="827"/>
                      <a:pt x="965" y="665"/>
                      <a:pt x="965" y="417"/>
                    </a:cubicBezTo>
                    <a:cubicBezTo>
                      <a:pt x="965" y="203"/>
                      <a:pt x="786" y="12"/>
                      <a:pt x="572" y="12"/>
                    </a:cubicBezTo>
                    <a:lnTo>
                      <a:pt x="56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58" name="Google Shape;2358;p2"/>
              <p:cNvSpPr/>
              <p:nvPr/>
            </p:nvSpPr>
            <p:spPr>
              <a:xfrm>
                <a:off x="4868750" y="3700575"/>
                <a:ext cx="28300" cy="20275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11" extrusionOk="0">
                    <a:moveTo>
                      <a:pt x="560" y="1"/>
                    </a:moveTo>
                    <a:cubicBezTo>
                      <a:pt x="1" y="13"/>
                      <a:pt x="60" y="811"/>
                      <a:pt x="572" y="811"/>
                    </a:cubicBezTo>
                    <a:cubicBezTo>
                      <a:pt x="1072" y="811"/>
                      <a:pt x="1132" y="13"/>
                      <a:pt x="57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59" name="Google Shape;2359;p2"/>
              <p:cNvSpPr/>
              <p:nvPr/>
            </p:nvSpPr>
            <p:spPr>
              <a:xfrm>
                <a:off x="4838175" y="3731525"/>
                <a:ext cx="24050" cy="20425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17" extrusionOk="0">
                    <a:moveTo>
                      <a:pt x="542" y="1"/>
                    </a:moveTo>
                    <a:cubicBezTo>
                      <a:pt x="183" y="1"/>
                      <a:pt x="1" y="433"/>
                      <a:pt x="259" y="692"/>
                    </a:cubicBezTo>
                    <a:cubicBezTo>
                      <a:pt x="342" y="778"/>
                      <a:pt x="446" y="817"/>
                      <a:pt x="549" y="817"/>
                    </a:cubicBezTo>
                    <a:cubicBezTo>
                      <a:pt x="758" y="817"/>
                      <a:pt x="962" y="657"/>
                      <a:pt x="962" y="418"/>
                    </a:cubicBezTo>
                    <a:cubicBezTo>
                      <a:pt x="962" y="192"/>
                      <a:pt x="783" y="13"/>
                      <a:pt x="569" y="1"/>
                    </a:cubicBezTo>
                    <a:lnTo>
                      <a:pt x="557" y="1"/>
                    </a:lnTo>
                    <a:cubicBezTo>
                      <a:pt x="552" y="1"/>
                      <a:pt x="547" y="1"/>
                      <a:pt x="54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60" name="Google Shape;2360;p2"/>
              <p:cNvSpPr/>
              <p:nvPr/>
            </p:nvSpPr>
            <p:spPr>
              <a:xfrm>
                <a:off x="4868750" y="3762200"/>
                <a:ext cx="28300" cy="20275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11" extrusionOk="0">
                    <a:moveTo>
                      <a:pt x="560" y="0"/>
                    </a:moveTo>
                    <a:cubicBezTo>
                      <a:pt x="1" y="12"/>
                      <a:pt x="60" y="810"/>
                      <a:pt x="572" y="810"/>
                    </a:cubicBezTo>
                    <a:cubicBezTo>
                      <a:pt x="1072" y="810"/>
                      <a:pt x="1132" y="12"/>
                      <a:pt x="57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61" name="Google Shape;2361;p2"/>
              <p:cNvSpPr/>
              <p:nvPr/>
            </p:nvSpPr>
            <p:spPr>
              <a:xfrm>
                <a:off x="4838100" y="3792850"/>
                <a:ext cx="241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8" extrusionOk="0">
                    <a:moveTo>
                      <a:pt x="560" y="1"/>
                    </a:moveTo>
                    <a:cubicBezTo>
                      <a:pt x="191" y="1"/>
                      <a:pt x="0" y="441"/>
                      <a:pt x="262" y="703"/>
                    </a:cubicBezTo>
                    <a:cubicBezTo>
                      <a:pt x="344" y="789"/>
                      <a:pt x="448" y="828"/>
                      <a:pt x="550" y="828"/>
                    </a:cubicBezTo>
                    <a:cubicBezTo>
                      <a:pt x="760" y="828"/>
                      <a:pt x="965" y="666"/>
                      <a:pt x="965" y="418"/>
                    </a:cubicBezTo>
                    <a:cubicBezTo>
                      <a:pt x="965" y="203"/>
                      <a:pt x="786" y="25"/>
                      <a:pt x="572" y="13"/>
                    </a:cubicBezTo>
                    <a:lnTo>
                      <a:pt x="56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62" name="Google Shape;2362;p2"/>
              <p:cNvSpPr/>
              <p:nvPr/>
            </p:nvSpPr>
            <p:spPr>
              <a:xfrm>
                <a:off x="4869050" y="3823825"/>
                <a:ext cx="24125" cy="2047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19" extrusionOk="0">
                    <a:moveTo>
                      <a:pt x="548" y="0"/>
                    </a:moveTo>
                    <a:cubicBezTo>
                      <a:pt x="179" y="0"/>
                      <a:pt x="0" y="441"/>
                      <a:pt x="262" y="703"/>
                    </a:cubicBezTo>
                    <a:cubicBezTo>
                      <a:pt x="342" y="783"/>
                      <a:pt x="443" y="819"/>
                      <a:pt x="543" y="819"/>
                    </a:cubicBezTo>
                    <a:cubicBezTo>
                      <a:pt x="756" y="819"/>
                      <a:pt x="965" y="656"/>
                      <a:pt x="965" y="405"/>
                    </a:cubicBezTo>
                    <a:cubicBezTo>
                      <a:pt x="965" y="191"/>
                      <a:pt x="786" y="0"/>
                      <a:pt x="5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63" name="Google Shape;2363;p2"/>
              <p:cNvSpPr/>
              <p:nvPr/>
            </p:nvSpPr>
            <p:spPr>
              <a:xfrm>
                <a:off x="4837000" y="3854425"/>
                <a:ext cx="27600" cy="20600"/>
              </a:xfrm>
              <a:custGeom>
                <a:avLst/>
                <a:gdLst/>
                <a:ahLst/>
                <a:cxnLst/>
                <a:rect l="l" t="t" r="r" b="b"/>
                <a:pathLst>
                  <a:path w="1104" h="824" extrusionOk="0">
                    <a:moveTo>
                      <a:pt x="558" y="0"/>
                    </a:moveTo>
                    <a:cubicBezTo>
                      <a:pt x="53" y="0"/>
                      <a:pt x="0" y="766"/>
                      <a:pt x="532" y="824"/>
                    </a:cubicBezTo>
                    <a:lnTo>
                      <a:pt x="604" y="824"/>
                    </a:lnTo>
                    <a:cubicBezTo>
                      <a:pt x="1104" y="776"/>
                      <a:pt x="1104" y="38"/>
                      <a:pt x="604" y="2"/>
                    </a:cubicBezTo>
                    <a:cubicBezTo>
                      <a:pt x="588" y="1"/>
                      <a:pt x="573" y="0"/>
                      <a:pt x="55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64" name="Google Shape;2364;p2"/>
              <p:cNvSpPr/>
              <p:nvPr/>
            </p:nvSpPr>
            <p:spPr>
              <a:xfrm>
                <a:off x="4868750" y="3885125"/>
                <a:ext cx="28300" cy="20275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11" extrusionOk="0">
                    <a:moveTo>
                      <a:pt x="560" y="1"/>
                    </a:moveTo>
                    <a:cubicBezTo>
                      <a:pt x="1" y="13"/>
                      <a:pt x="60" y="810"/>
                      <a:pt x="572" y="810"/>
                    </a:cubicBezTo>
                    <a:cubicBezTo>
                      <a:pt x="1072" y="810"/>
                      <a:pt x="1132" y="13"/>
                      <a:pt x="57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65" name="Google Shape;2365;p2"/>
              <p:cNvSpPr/>
              <p:nvPr/>
            </p:nvSpPr>
            <p:spPr>
              <a:xfrm>
                <a:off x="4838100" y="3915800"/>
                <a:ext cx="24125" cy="2067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7" extrusionOk="0">
                    <a:moveTo>
                      <a:pt x="560" y="0"/>
                    </a:moveTo>
                    <a:cubicBezTo>
                      <a:pt x="191" y="0"/>
                      <a:pt x="0" y="441"/>
                      <a:pt x="262" y="703"/>
                    </a:cubicBezTo>
                    <a:cubicBezTo>
                      <a:pt x="348" y="788"/>
                      <a:pt x="453" y="827"/>
                      <a:pt x="555" y="827"/>
                    </a:cubicBezTo>
                    <a:cubicBezTo>
                      <a:pt x="766" y="827"/>
                      <a:pt x="965" y="665"/>
                      <a:pt x="965" y="417"/>
                    </a:cubicBezTo>
                    <a:cubicBezTo>
                      <a:pt x="965" y="202"/>
                      <a:pt x="786" y="12"/>
                      <a:pt x="572" y="12"/>
                    </a:cubicBezTo>
                    <a:lnTo>
                      <a:pt x="56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66" name="Google Shape;2366;p2"/>
              <p:cNvSpPr/>
              <p:nvPr/>
            </p:nvSpPr>
            <p:spPr>
              <a:xfrm>
                <a:off x="4869050" y="3946450"/>
                <a:ext cx="24125" cy="209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37" extrusionOk="0">
                    <a:moveTo>
                      <a:pt x="560" y="0"/>
                    </a:moveTo>
                    <a:lnTo>
                      <a:pt x="548" y="12"/>
                    </a:lnTo>
                    <a:cubicBezTo>
                      <a:pt x="179" y="12"/>
                      <a:pt x="0" y="453"/>
                      <a:pt x="262" y="715"/>
                    </a:cubicBezTo>
                    <a:cubicBezTo>
                      <a:pt x="343" y="799"/>
                      <a:pt x="443" y="836"/>
                      <a:pt x="544" y="836"/>
                    </a:cubicBezTo>
                    <a:cubicBezTo>
                      <a:pt x="756" y="836"/>
                      <a:pt x="965" y="668"/>
                      <a:pt x="965" y="417"/>
                    </a:cubicBezTo>
                    <a:cubicBezTo>
                      <a:pt x="965" y="191"/>
                      <a:pt x="786" y="12"/>
                      <a:pt x="5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67" name="Google Shape;2367;p2"/>
              <p:cNvSpPr/>
              <p:nvPr/>
            </p:nvSpPr>
            <p:spPr>
              <a:xfrm>
                <a:off x="4838100" y="3977400"/>
                <a:ext cx="241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8" extrusionOk="0">
                    <a:moveTo>
                      <a:pt x="560" y="1"/>
                    </a:moveTo>
                    <a:cubicBezTo>
                      <a:pt x="191" y="1"/>
                      <a:pt x="0" y="441"/>
                      <a:pt x="262" y="703"/>
                    </a:cubicBezTo>
                    <a:cubicBezTo>
                      <a:pt x="348" y="789"/>
                      <a:pt x="453" y="828"/>
                      <a:pt x="555" y="828"/>
                    </a:cubicBezTo>
                    <a:cubicBezTo>
                      <a:pt x="766" y="828"/>
                      <a:pt x="965" y="666"/>
                      <a:pt x="965" y="417"/>
                    </a:cubicBezTo>
                    <a:cubicBezTo>
                      <a:pt x="965" y="191"/>
                      <a:pt x="786" y="13"/>
                      <a:pt x="572" y="13"/>
                    </a:cubicBezTo>
                    <a:lnTo>
                      <a:pt x="56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68" name="Google Shape;2368;p2"/>
              <p:cNvSpPr/>
              <p:nvPr/>
            </p:nvSpPr>
            <p:spPr>
              <a:xfrm>
                <a:off x="4868750" y="4008075"/>
                <a:ext cx="28300" cy="20250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10" extrusionOk="0">
                    <a:moveTo>
                      <a:pt x="560" y="0"/>
                    </a:moveTo>
                    <a:cubicBezTo>
                      <a:pt x="1" y="12"/>
                      <a:pt x="60" y="810"/>
                      <a:pt x="572" y="810"/>
                    </a:cubicBezTo>
                    <a:cubicBezTo>
                      <a:pt x="1072" y="810"/>
                      <a:pt x="1132" y="12"/>
                      <a:pt x="57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69" name="Google Shape;2369;p2"/>
              <p:cNvSpPr/>
              <p:nvPr/>
            </p:nvSpPr>
            <p:spPr>
              <a:xfrm>
                <a:off x="4836375" y="4038875"/>
                <a:ext cx="279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1117" h="828" extrusionOk="0">
                    <a:moveTo>
                      <a:pt x="554" y="1"/>
                    </a:moveTo>
                    <a:cubicBezTo>
                      <a:pt x="51" y="1"/>
                      <a:pt x="0" y="805"/>
                      <a:pt x="557" y="828"/>
                    </a:cubicBezTo>
                    <a:lnTo>
                      <a:pt x="629" y="828"/>
                    </a:lnTo>
                    <a:cubicBezTo>
                      <a:pt x="1117" y="768"/>
                      <a:pt x="1117" y="54"/>
                      <a:pt x="629" y="6"/>
                    </a:cubicBezTo>
                    <a:cubicBezTo>
                      <a:pt x="603" y="3"/>
                      <a:pt x="578" y="1"/>
                      <a:pt x="55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70" name="Google Shape;2370;p2"/>
              <p:cNvSpPr/>
              <p:nvPr/>
            </p:nvSpPr>
            <p:spPr>
              <a:xfrm>
                <a:off x="4877375" y="4069675"/>
                <a:ext cx="14925" cy="6575"/>
              </a:xfrm>
              <a:custGeom>
                <a:avLst/>
                <a:gdLst/>
                <a:ahLst/>
                <a:cxnLst/>
                <a:rect l="l" t="t" r="r" b="b"/>
                <a:pathLst>
                  <a:path w="597" h="263" extrusionOk="0">
                    <a:moveTo>
                      <a:pt x="215" y="1"/>
                    </a:moveTo>
                    <a:cubicBezTo>
                      <a:pt x="144" y="1"/>
                      <a:pt x="72" y="24"/>
                      <a:pt x="1" y="72"/>
                    </a:cubicBezTo>
                    <a:lnTo>
                      <a:pt x="596" y="263"/>
                    </a:lnTo>
                    <a:cubicBezTo>
                      <a:pt x="537" y="108"/>
                      <a:pt x="394" y="1"/>
                      <a:pt x="2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71" name="Google Shape;2371;p2"/>
              <p:cNvSpPr/>
              <p:nvPr/>
            </p:nvSpPr>
            <p:spPr>
              <a:xfrm>
                <a:off x="4806025" y="3700525"/>
                <a:ext cx="279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1117" h="825" extrusionOk="0">
                    <a:moveTo>
                      <a:pt x="571" y="1"/>
                    </a:moveTo>
                    <a:cubicBezTo>
                      <a:pt x="65" y="1"/>
                      <a:pt x="1" y="778"/>
                      <a:pt x="533" y="824"/>
                    </a:cubicBezTo>
                    <a:lnTo>
                      <a:pt x="616" y="824"/>
                    </a:lnTo>
                    <a:cubicBezTo>
                      <a:pt x="1117" y="789"/>
                      <a:pt x="1117" y="51"/>
                      <a:pt x="616" y="3"/>
                    </a:cubicBezTo>
                    <a:cubicBezTo>
                      <a:pt x="601" y="2"/>
                      <a:pt x="586" y="1"/>
                      <a:pt x="57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72" name="Google Shape;2372;p2"/>
              <p:cNvSpPr/>
              <p:nvPr/>
            </p:nvSpPr>
            <p:spPr>
              <a:xfrm>
                <a:off x="4776475" y="3731550"/>
                <a:ext cx="28300" cy="20250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10" extrusionOk="0">
                    <a:moveTo>
                      <a:pt x="560" y="0"/>
                    </a:moveTo>
                    <a:cubicBezTo>
                      <a:pt x="1" y="0"/>
                      <a:pt x="60" y="810"/>
                      <a:pt x="572" y="810"/>
                    </a:cubicBezTo>
                    <a:cubicBezTo>
                      <a:pt x="1072" y="810"/>
                      <a:pt x="1132" y="0"/>
                      <a:pt x="57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73" name="Google Shape;2373;p2"/>
              <p:cNvSpPr/>
              <p:nvPr/>
            </p:nvSpPr>
            <p:spPr>
              <a:xfrm>
                <a:off x="4807425" y="3762200"/>
                <a:ext cx="24150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0" extrusionOk="0">
                    <a:moveTo>
                      <a:pt x="560" y="0"/>
                    </a:moveTo>
                    <a:cubicBezTo>
                      <a:pt x="191" y="0"/>
                      <a:pt x="1" y="441"/>
                      <a:pt x="263" y="703"/>
                    </a:cubicBezTo>
                    <a:cubicBezTo>
                      <a:pt x="343" y="783"/>
                      <a:pt x="443" y="819"/>
                      <a:pt x="543" y="819"/>
                    </a:cubicBezTo>
                    <a:cubicBezTo>
                      <a:pt x="752" y="819"/>
                      <a:pt x="957" y="659"/>
                      <a:pt x="965" y="417"/>
                    </a:cubicBezTo>
                    <a:cubicBezTo>
                      <a:pt x="965" y="191"/>
                      <a:pt x="787" y="12"/>
                      <a:pt x="57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74" name="Google Shape;2374;p2"/>
              <p:cNvSpPr/>
              <p:nvPr/>
            </p:nvSpPr>
            <p:spPr>
              <a:xfrm>
                <a:off x="4777375" y="3792850"/>
                <a:ext cx="28300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23" extrusionOk="0">
                    <a:moveTo>
                      <a:pt x="524" y="1"/>
                    </a:moveTo>
                    <a:cubicBezTo>
                      <a:pt x="0" y="48"/>
                      <a:pt x="36" y="822"/>
                      <a:pt x="560" y="822"/>
                    </a:cubicBezTo>
                    <a:cubicBezTo>
                      <a:pt x="1084" y="822"/>
                      <a:pt x="1131" y="48"/>
                      <a:pt x="59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75" name="Google Shape;2375;p2"/>
              <p:cNvSpPr/>
              <p:nvPr/>
            </p:nvSpPr>
            <p:spPr>
              <a:xfrm>
                <a:off x="4807725" y="3823825"/>
                <a:ext cx="2385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954" h="822" extrusionOk="0">
                    <a:moveTo>
                      <a:pt x="548" y="0"/>
                    </a:moveTo>
                    <a:cubicBezTo>
                      <a:pt x="1" y="0"/>
                      <a:pt x="1" y="822"/>
                      <a:pt x="548" y="822"/>
                    </a:cubicBezTo>
                    <a:cubicBezTo>
                      <a:pt x="775" y="822"/>
                      <a:pt x="953" y="643"/>
                      <a:pt x="953" y="417"/>
                    </a:cubicBezTo>
                    <a:cubicBezTo>
                      <a:pt x="953" y="191"/>
                      <a:pt x="787" y="12"/>
                      <a:pt x="5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76" name="Google Shape;2376;p2"/>
              <p:cNvSpPr/>
              <p:nvPr/>
            </p:nvSpPr>
            <p:spPr>
              <a:xfrm>
                <a:off x="4776475" y="3854475"/>
                <a:ext cx="28300" cy="20275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11" extrusionOk="0">
                    <a:moveTo>
                      <a:pt x="560" y="0"/>
                    </a:moveTo>
                    <a:cubicBezTo>
                      <a:pt x="1" y="12"/>
                      <a:pt x="60" y="810"/>
                      <a:pt x="572" y="810"/>
                    </a:cubicBezTo>
                    <a:cubicBezTo>
                      <a:pt x="1072" y="810"/>
                      <a:pt x="1132" y="12"/>
                      <a:pt x="57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77" name="Google Shape;2377;p2"/>
              <p:cNvSpPr/>
              <p:nvPr/>
            </p:nvSpPr>
            <p:spPr>
              <a:xfrm>
                <a:off x="4806025" y="3885075"/>
                <a:ext cx="279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1117" h="825" extrusionOk="0">
                    <a:moveTo>
                      <a:pt x="571" y="1"/>
                    </a:moveTo>
                    <a:cubicBezTo>
                      <a:pt x="65" y="1"/>
                      <a:pt x="1" y="778"/>
                      <a:pt x="533" y="824"/>
                    </a:cubicBezTo>
                    <a:lnTo>
                      <a:pt x="616" y="824"/>
                    </a:lnTo>
                    <a:cubicBezTo>
                      <a:pt x="1117" y="777"/>
                      <a:pt x="1117" y="50"/>
                      <a:pt x="616" y="3"/>
                    </a:cubicBezTo>
                    <a:cubicBezTo>
                      <a:pt x="601" y="1"/>
                      <a:pt x="586" y="1"/>
                      <a:pt x="57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78" name="Google Shape;2378;p2"/>
              <p:cNvSpPr/>
              <p:nvPr/>
            </p:nvSpPr>
            <p:spPr>
              <a:xfrm>
                <a:off x="4776475" y="3915800"/>
                <a:ext cx="28300" cy="20250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10" extrusionOk="0">
                    <a:moveTo>
                      <a:pt x="560" y="0"/>
                    </a:moveTo>
                    <a:cubicBezTo>
                      <a:pt x="1" y="12"/>
                      <a:pt x="60" y="810"/>
                      <a:pt x="572" y="810"/>
                    </a:cubicBezTo>
                    <a:cubicBezTo>
                      <a:pt x="1072" y="810"/>
                      <a:pt x="1132" y="12"/>
                      <a:pt x="57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79" name="Google Shape;2379;p2"/>
              <p:cNvSpPr/>
              <p:nvPr/>
            </p:nvSpPr>
            <p:spPr>
              <a:xfrm>
                <a:off x="4807425" y="3946450"/>
                <a:ext cx="24150" cy="2080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32" extrusionOk="0">
                    <a:moveTo>
                      <a:pt x="572" y="0"/>
                    </a:moveTo>
                    <a:lnTo>
                      <a:pt x="560" y="12"/>
                    </a:lnTo>
                    <a:cubicBezTo>
                      <a:pt x="191" y="12"/>
                      <a:pt x="1" y="453"/>
                      <a:pt x="263" y="715"/>
                    </a:cubicBezTo>
                    <a:cubicBezTo>
                      <a:pt x="343" y="795"/>
                      <a:pt x="445" y="831"/>
                      <a:pt x="545" y="831"/>
                    </a:cubicBezTo>
                    <a:cubicBezTo>
                      <a:pt x="757" y="831"/>
                      <a:pt x="965" y="671"/>
                      <a:pt x="965" y="429"/>
                    </a:cubicBezTo>
                    <a:cubicBezTo>
                      <a:pt x="965" y="203"/>
                      <a:pt x="799" y="12"/>
                      <a:pt x="57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80" name="Google Shape;2380;p2"/>
              <p:cNvSpPr/>
              <p:nvPr/>
            </p:nvSpPr>
            <p:spPr>
              <a:xfrm>
                <a:off x="4777375" y="3977400"/>
                <a:ext cx="28300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23" extrusionOk="0">
                    <a:moveTo>
                      <a:pt x="524" y="1"/>
                    </a:moveTo>
                    <a:cubicBezTo>
                      <a:pt x="0" y="48"/>
                      <a:pt x="36" y="822"/>
                      <a:pt x="560" y="822"/>
                    </a:cubicBezTo>
                    <a:cubicBezTo>
                      <a:pt x="1084" y="822"/>
                      <a:pt x="1131" y="48"/>
                      <a:pt x="59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81" name="Google Shape;2381;p2"/>
              <p:cNvSpPr/>
              <p:nvPr/>
            </p:nvSpPr>
            <p:spPr>
              <a:xfrm>
                <a:off x="4806025" y="4008025"/>
                <a:ext cx="27925" cy="20600"/>
              </a:xfrm>
              <a:custGeom>
                <a:avLst/>
                <a:gdLst/>
                <a:ahLst/>
                <a:cxnLst/>
                <a:rect l="l" t="t" r="r" b="b"/>
                <a:pathLst>
                  <a:path w="1117" h="824" extrusionOk="0">
                    <a:moveTo>
                      <a:pt x="571" y="0"/>
                    </a:moveTo>
                    <a:cubicBezTo>
                      <a:pt x="65" y="0"/>
                      <a:pt x="1" y="777"/>
                      <a:pt x="533" y="824"/>
                    </a:cubicBezTo>
                    <a:lnTo>
                      <a:pt x="616" y="824"/>
                    </a:lnTo>
                    <a:cubicBezTo>
                      <a:pt x="1117" y="788"/>
                      <a:pt x="1117" y="50"/>
                      <a:pt x="616" y="2"/>
                    </a:cubicBezTo>
                    <a:cubicBezTo>
                      <a:pt x="601" y="1"/>
                      <a:pt x="586" y="0"/>
                      <a:pt x="57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82" name="Google Shape;2382;p2"/>
              <p:cNvSpPr/>
              <p:nvPr/>
            </p:nvSpPr>
            <p:spPr>
              <a:xfrm>
                <a:off x="4785400" y="4039025"/>
                <a:ext cx="14625" cy="6575"/>
              </a:xfrm>
              <a:custGeom>
                <a:avLst/>
                <a:gdLst/>
                <a:ahLst/>
                <a:cxnLst/>
                <a:rect l="l" t="t" r="r" b="b"/>
                <a:pathLst>
                  <a:path w="585" h="263" extrusionOk="0">
                    <a:moveTo>
                      <a:pt x="203" y="0"/>
                    </a:moveTo>
                    <a:cubicBezTo>
                      <a:pt x="132" y="0"/>
                      <a:pt x="60" y="24"/>
                      <a:pt x="1" y="60"/>
                    </a:cubicBezTo>
                    <a:lnTo>
                      <a:pt x="584" y="262"/>
                    </a:lnTo>
                    <a:cubicBezTo>
                      <a:pt x="525" y="107"/>
                      <a:pt x="382" y="0"/>
                      <a:pt x="21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83" name="Google Shape;2383;p2"/>
              <p:cNvSpPr/>
              <p:nvPr/>
            </p:nvSpPr>
            <p:spPr>
              <a:xfrm>
                <a:off x="4780350" y="3669925"/>
                <a:ext cx="238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53" h="825" extrusionOk="0">
                    <a:moveTo>
                      <a:pt x="417" y="1"/>
                    </a:moveTo>
                    <a:lnTo>
                      <a:pt x="191" y="72"/>
                    </a:lnTo>
                    <a:cubicBezTo>
                      <a:pt x="84" y="143"/>
                      <a:pt x="12" y="274"/>
                      <a:pt x="12" y="417"/>
                    </a:cubicBezTo>
                    <a:lnTo>
                      <a:pt x="0" y="417"/>
                    </a:lnTo>
                    <a:cubicBezTo>
                      <a:pt x="0" y="659"/>
                      <a:pt x="203" y="825"/>
                      <a:pt x="415" y="825"/>
                    </a:cubicBezTo>
                    <a:cubicBezTo>
                      <a:pt x="515" y="825"/>
                      <a:pt x="618" y="787"/>
                      <a:pt x="703" y="703"/>
                    </a:cubicBezTo>
                    <a:cubicBezTo>
                      <a:pt x="953" y="453"/>
                      <a:pt x="774" y="12"/>
                      <a:pt x="41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84" name="Google Shape;2384;p2"/>
              <p:cNvSpPr/>
              <p:nvPr/>
            </p:nvSpPr>
            <p:spPr>
              <a:xfrm>
                <a:off x="4745825" y="3700575"/>
                <a:ext cx="28300" cy="20275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11" extrusionOk="0">
                    <a:moveTo>
                      <a:pt x="560" y="1"/>
                    </a:moveTo>
                    <a:cubicBezTo>
                      <a:pt x="0" y="13"/>
                      <a:pt x="60" y="811"/>
                      <a:pt x="560" y="811"/>
                    </a:cubicBezTo>
                    <a:cubicBezTo>
                      <a:pt x="1072" y="811"/>
                      <a:pt x="1131" y="13"/>
                      <a:pt x="57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85" name="Google Shape;2385;p2"/>
              <p:cNvSpPr/>
              <p:nvPr/>
            </p:nvSpPr>
            <p:spPr>
              <a:xfrm>
                <a:off x="4725575" y="3686300"/>
                <a:ext cx="11925" cy="4200"/>
              </a:xfrm>
              <a:custGeom>
                <a:avLst/>
                <a:gdLst/>
                <a:ahLst/>
                <a:cxnLst/>
                <a:rect l="l" t="t" r="r" b="b"/>
                <a:pathLst>
                  <a:path w="477" h="168" extrusionOk="0">
                    <a:moveTo>
                      <a:pt x="465" y="0"/>
                    </a:moveTo>
                    <a:lnTo>
                      <a:pt x="1" y="143"/>
                    </a:lnTo>
                    <a:cubicBezTo>
                      <a:pt x="48" y="155"/>
                      <a:pt x="96" y="167"/>
                      <a:pt x="144" y="167"/>
                    </a:cubicBezTo>
                    <a:cubicBezTo>
                      <a:pt x="274" y="167"/>
                      <a:pt x="394" y="108"/>
                      <a:pt x="47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86" name="Google Shape;2386;p2"/>
              <p:cNvSpPr/>
              <p:nvPr/>
            </p:nvSpPr>
            <p:spPr>
              <a:xfrm>
                <a:off x="4714875" y="3731550"/>
                <a:ext cx="28575" cy="20250"/>
              </a:xfrm>
              <a:custGeom>
                <a:avLst/>
                <a:gdLst/>
                <a:ahLst/>
                <a:cxnLst/>
                <a:rect l="l" t="t" r="r" b="b"/>
                <a:pathLst>
                  <a:path w="1143" h="810" extrusionOk="0">
                    <a:moveTo>
                      <a:pt x="572" y="0"/>
                    </a:moveTo>
                    <a:cubicBezTo>
                      <a:pt x="0" y="0"/>
                      <a:pt x="60" y="810"/>
                      <a:pt x="572" y="810"/>
                    </a:cubicBezTo>
                    <a:cubicBezTo>
                      <a:pt x="1083" y="810"/>
                      <a:pt x="1143" y="0"/>
                      <a:pt x="58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87" name="Google Shape;2387;p2"/>
              <p:cNvSpPr/>
              <p:nvPr/>
            </p:nvSpPr>
            <p:spPr>
              <a:xfrm>
                <a:off x="4745825" y="3762200"/>
                <a:ext cx="28300" cy="20275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11" extrusionOk="0">
                    <a:moveTo>
                      <a:pt x="560" y="0"/>
                    </a:moveTo>
                    <a:cubicBezTo>
                      <a:pt x="0" y="12"/>
                      <a:pt x="60" y="810"/>
                      <a:pt x="560" y="810"/>
                    </a:cubicBezTo>
                    <a:cubicBezTo>
                      <a:pt x="1072" y="810"/>
                      <a:pt x="1131" y="12"/>
                      <a:pt x="57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88" name="Google Shape;2388;p2"/>
              <p:cNvSpPr/>
              <p:nvPr/>
            </p:nvSpPr>
            <p:spPr>
              <a:xfrm>
                <a:off x="4715150" y="3792850"/>
                <a:ext cx="241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8" extrusionOk="0">
                    <a:moveTo>
                      <a:pt x="561" y="1"/>
                    </a:moveTo>
                    <a:cubicBezTo>
                      <a:pt x="191" y="1"/>
                      <a:pt x="1" y="453"/>
                      <a:pt x="263" y="703"/>
                    </a:cubicBezTo>
                    <a:cubicBezTo>
                      <a:pt x="349" y="789"/>
                      <a:pt x="454" y="828"/>
                      <a:pt x="556" y="828"/>
                    </a:cubicBezTo>
                    <a:cubicBezTo>
                      <a:pt x="766" y="828"/>
                      <a:pt x="965" y="666"/>
                      <a:pt x="965" y="418"/>
                    </a:cubicBezTo>
                    <a:cubicBezTo>
                      <a:pt x="965" y="191"/>
                      <a:pt x="787" y="13"/>
                      <a:pt x="572" y="13"/>
                    </a:cubicBezTo>
                    <a:lnTo>
                      <a:pt x="561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89" name="Google Shape;2389;p2"/>
              <p:cNvSpPr/>
              <p:nvPr/>
            </p:nvSpPr>
            <p:spPr>
              <a:xfrm>
                <a:off x="4746125" y="3823825"/>
                <a:ext cx="23825" cy="20475"/>
              </a:xfrm>
              <a:custGeom>
                <a:avLst/>
                <a:gdLst/>
                <a:ahLst/>
                <a:cxnLst/>
                <a:rect l="l" t="t" r="r" b="b"/>
                <a:pathLst>
                  <a:path w="953" h="819" extrusionOk="0">
                    <a:moveTo>
                      <a:pt x="548" y="0"/>
                    </a:moveTo>
                    <a:cubicBezTo>
                      <a:pt x="179" y="0"/>
                      <a:pt x="0" y="441"/>
                      <a:pt x="250" y="703"/>
                    </a:cubicBezTo>
                    <a:cubicBezTo>
                      <a:pt x="334" y="783"/>
                      <a:pt x="436" y="819"/>
                      <a:pt x="536" y="819"/>
                    </a:cubicBezTo>
                    <a:cubicBezTo>
                      <a:pt x="749" y="819"/>
                      <a:pt x="953" y="656"/>
                      <a:pt x="953" y="405"/>
                    </a:cubicBezTo>
                    <a:cubicBezTo>
                      <a:pt x="953" y="191"/>
                      <a:pt x="786" y="0"/>
                      <a:pt x="5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90" name="Google Shape;2390;p2"/>
              <p:cNvSpPr/>
              <p:nvPr/>
            </p:nvSpPr>
            <p:spPr>
              <a:xfrm>
                <a:off x="4714875" y="3854475"/>
                <a:ext cx="28575" cy="20275"/>
              </a:xfrm>
              <a:custGeom>
                <a:avLst/>
                <a:gdLst/>
                <a:ahLst/>
                <a:cxnLst/>
                <a:rect l="l" t="t" r="r" b="b"/>
                <a:pathLst>
                  <a:path w="1143" h="811" extrusionOk="0">
                    <a:moveTo>
                      <a:pt x="572" y="0"/>
                    </a:moveTo>
                    <a:cubicBezTo>
                      <a:pt x="0" y="12"/>
                      <a:pt x="60" y="810"/>
                      <a:pt x="572" y="810"/>
                    </a:cubicBezTo>
                    <a:cubicBezTo>
                      <a:pt x="1083" y="810"/>
                      <a:pt x="1143" y="12"/>
                      <a:pt x="58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91" name="Google Shape;2391;p2"/>
              <p:cNvSpPr/>
              <p:nvPr/>
            </p:nvSpPr>
            <p:spPr>
              <a:xfrm>
                <a:off x="4745825" y="3885125"/>
                <a:ext cx="28300" cy="20275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11" extrusionOk="0">
                    <a:moveTo>
                      <a:pt x="560" y="1"/>
                    </a:moveTo>
                    <a:cubicBezTo>
                      <a:pt x="0" y="13"/>
                      <a:pt x="60" y="810"/>
                      <a:pt x="560" y="810"/>
                    </a:cubicBezTo>
                    <a:cubicBezTo>
                      <a:pt x="1072" y="810"/>
                      <a:pt x="1131" y="13"/>
                      <a:pt x="57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92" name="Google Shape;2392;p2"/>
              <p:cNvSpPr/>
              <p:nvPr/>
            </p:nvSpPr>
            <p:spPr>
              <a:xfrm>
                <a:off x="4714875" y="3915800"/>
                <a:ext cx="28575" cy="20250"/>
              </a:xfrm>
              <a:custGeom>
                <a:avLst/>
                <a:gdLst/>
                <a:ahLst/>
                <a:cxnLst/>
                <a:rect l="l" t="t" r="r" b="b"/>
                <a:pathLst>
                  <a:path w="1143" h="810" extrusionOk="0">
                    <a:moveTo>
                      <a:pt x="572" y="0"/>
                    </a:moveTo>
                    <a:cubicBezTo>
                      <a:pt x="0" y="12"/>
                      <a:pt x="60" y="810"/>
                      <a:pt x="572" y="810"/>
                    </a:cubicBezTo>
                    <a:cubicBezTo>
                      <a:pt x="1083" y="810"/>
                      <a:pt x="1143" y="12"/>
                      <a:pt x="58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93" name="Google Shape;2393;p2"/>
              <p:cNvSpPr/>
              <p:nvPr/>
            </p:nvSpPr>
            <p:spPr>
              <a:xfrm>
                <a:off x="4746700" y="3946750"/>
                <a:ext cx="28025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121" h="822" extrusionOk="0">
                    <a:moveTo>
                      <a:pt x="525" y="0"/>
                    </a:moveTo>
                    <a:cubicBezTo>
                      <a:pt x="1" y="48"/>
                      <a:pt x="37" y="822"/>
                      <a:pt x="561" y="822"/>
                    </a:cubicBezTo>
                    <a:cubicBezTo>
                      <a:pt x="1084" y="822"/>
                      <a:pt x="1120" y="48"/>
                      <a:pt x="59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94" name="Google Shape;2394;p2"/>
              <p:cNvSpPr/>
              <p:nvPr/>
            </p:nvSpPr>
            <p:spPr>
              <a:xfrm>
                <a:off x="4715150" y="3977400"/>
                <a:ext cx="24150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5" extrusionOk="0">
                    <a:moveTo>
                      <a:pt x="561" y="1"/>
                    </a:moveTo>
                    <a:cubicBezTo>
                      <a:pt x="191" y="1"/>
                      <a:pt x="1" y="441"/>
                      <a:pt x="263" y="703"/>
                    </a:cubicBezTo>
                    <a:cubicBezTo>
                      <a:pt x="347" y="788"/>
                      <a:pt x="450" y="825"/>
                      <a:pt x="551" y="825"/>
                    </a:cubicBezTo>
                    <a:cubicBezTo>
                      <a:pt x="763" y="825"/>
                      <a:pt x="965" y="659"/>
                      <a:pt x="965" y="417"/>
                    </a:cubicBezTo>
                    <a:cubicBezTo>
                      <a:pt x="965" y="191"/>
                      <a:pt x="787" y="13"/>
                      <a:pt x="57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95" name="Google Shape;2395;p2"/>
              <p:cNvSpPr/>
              <p:nvPr/>
            </p:nvSpPr>
            <p:spPr>
              <a:xfrm>
                <a:off x="4745825" y="4008075"/>
                <a:ext cx="28300" cy="20250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10" extrusionOk="0">
                    <a:moveTo>
                      <a:pt x="560" y="0"/>
                    </a:moveTo>
                    <a:cubicBezTo>
                      <a:pt x="0" y="12"/>
                      <a:pt x="60" y="810"/>
                      <a:pt x="560" y="810"/>
                    </a:cubicBezTo>
                    <a:cubicBezTo>
                      <a:pt x="1072" y="810"/>
                      <a:pt x="1131" y="12"/>
                      <a:pt x="57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96" name="Google Shape;2396;p2"/>
              <p:cNvSpPr/>
              <p:nvPr/>
            </p:nvSpPr>
            <p:spPr>
              <a:xfrm>
                <a:off x="4683400" y="3700525"/>
                <a:ext cx="279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1117" h="825" extrusionOk="0">
                    <a:moveTo>
                      <a:pt x="560" y="1"/>
                    </a:moveTo>
                    <a:cubicBezTo>
                      <a:pt x="64" y="1"/>
                      <a:pt x="0" y="778"/>
                      <a:pt x="533" y="824"/>
                    </a:cubicBezTo>
                    <a:lnTo>
                      <a:pt x="604" y="824"/>
                    </a:lnTo>
                    <a:cubicBezTo>
                      <a:pt x="1116" y="789"/>
                      <a:pt x="1116" y="51"/>
                      <a:pt x="604" y="3"/>
                    </a:cubicBezTo>
                    <a:cubicBezTo>
                      <a:pt x="589" y="2"/>
                      <a:pt x="574" y="1"/>
                      <a:pt x="5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97" name="Google Shape;2397;p2"/>
              <p:cNvSpPr/>
              <p:nvPr/>
            </p:nvSpPr>
            <p:spPr>
              <a:xfrm>
                <a:off x="4654225" y="3731525"/>
                <a:ext cx="24050" cy="20425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17" extrusionOk="0">
                    <a:moveTo>
                      <a:pt x="531" y="1"/>
                    </a:moveTo>
                    <a:cubicBezTo>
                      <a:pt x="183" y="1"/>
                      <a:pt x="0" y="433"/>
                      <a:pt x="247" y="692"/>
                    </a:cubicBezTo>
                    <a:cubicBezTo>
                      <a:pt x="333" y="778"/>
                      <a:pt x="439" y="817"/>
                      <a:pt x="543" y="817"/>
                    </a:cubicBezTo>
                    <a:cubicBezTo>
                      <a:pt x="753" y="817"/>
                      <a:pt x="954" y="657"/>
                      <a:pt x="962" y="418"/>
                    </a:cubicBezTo>
                    <a:cubicBezTo>
                      <a:pt x="950" y="192"/>
                      <a:pt x="771" y="1"/>
                      <a:pt x="545" y="1"/>
                    </a:cubicBezTo>
                    <a:cubicBezTo>
                      <a:pt x="540" y="1"/>
                      <a:pt x="535" y="1"/>
                      <a:pt x="53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98" name="Google Shape;2398;p2"/>
              <p:cNvSpPr/>
              <p:nvPr/>
            </p:nvSpPr>
            <p:spPr>
              <a:xfrm>
                <a:off x="4684800" y="3762200"/>
                <a:ext cx="24125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0" extrusionOk="0">
                    <a:moveTo>
                      <a:pt x="548" y="0"/>
                    </a:moveTo>
                    <a:cubicBezTo>
                      <a:pt x="191" y="0"/>
                      <a:pt x="0" y="441"/>
                      <a:pt x="262" y="703"/>
                    </a:cubicBezTo>
                    <a:cubicBezTo>
                      <a:pt x="343" y="783"/>
                      <a:pt x="443" y="819"/>
                      <a:pt x="542" y="819"/>
                    </a:cubicBezTo>
                    <a:cubicBezTo>
                      <a:pt x="752" y="819"/>
                      <a:pt x="957" y="659"/>
                      <a:pt x="965" y="417"/>
                    </a:cubicBezTo>
                    <a:cubicBezTo>
                      <a:pt x="965" y="191"/>
                      <a:pt x="774" y="0"/>
                      <a:pt x="54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99" name="Google Shape;2399;p2"/>
              <p:cNvSpPr/>
              <p:nvPr/>
            </p:nvSpPr>
            <p:spPr>
              <a:xfrm>
                <a:off x="4654150" y="3792850"/>
                <a:ext cx="241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8" extrusionOk="0">
                    <a:moveTo>
                      <a:pt x="548" y="1"/>
                    </a:moveTo>
                    <a:cubicBezTo>
                      <a:pt x="191" y="1"/>
                      <a:pt x="0" y="441"/>
                      <a:pt x="250" y="703"/>
                    </a:cubicBezTo>
                    <a:cubicBezTo>
                      <a:pt x="336" y="789"/>
                      <a:pt x="441" y="828"/>
                      <a:pt x="544" y="828"/>
                    </a:cubicBezTo>
                    <a:cubicBezTo>
                      <a:pt x="755" y="828"/>
                      <a:pt x="957" y="666"/>
                      <a:pt x="965" y="418"/>
                    </a:cubicBezTo>
                    <a:cubicBezTo>
                      <a:pt x="965" y="191"/>
                      <a:pt x="774" y="13"/>
                      <a:pt x="548" y="13"/>
                    </a:cubicBezTo>
                    <a:lnTo>
                      <a:pt x="548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00" name="Google Shape;2400;p2"/>
              <p:cNvSpPr/>
              <p:nvPr/>
            </p:nvSpPr>
            <p:spPr>
              <a:xfrm>
                <a:off x="4684875" y="3823800"/>
                <a:ext cx="24050" cy="20425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17" extrusionOk="0">
                    <a:moveTo>
                      <a:pt x="531" y="1"/>
                    </a:moveTo>
                    <a:cubicBezTo>
                      <a:pt x="183" y="1"/>
                      <a:pt x="1" y="433"/>
                      <a:pt x="259" y="692"/>
                    </a:cubicBezTo>
                    <a:cubicBezTo>
                      <a:pt x="342" y="778"/>
                      <a:pt x="445" y="816"/>
                      <a:pt x="547" y="816"/>
                    </a:cubicBezTo>
                    <a:cubicBezTo>
                      <a:pt x="753" y="816"/>
                      <a:pt x="954" y="657"/>
                      <a:pt x="962" y="418"/>
                    </a:cubicBezTo>
                    <a:cubicBezTo>
                      <a:pt x="962" y="192"/>
                      <a:pt x="771" y="1"/>
                      <a:pt x="545" y="1"/>
                    </a:cubicBezTo>
                    <a:cubicBezTo>
                      <a:pt x="540" y="1"/>
                      <a:pt x="536" y="1"/>
                      <a:pt x="53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01" name="Google Shape;2401;p2"/>
              <p:cNvSpPr/>
              <p:nvPr/>
            </p:nvSpPr>
            <p:spPr>
              <a:xfrm>
                <a:off x="4652750" y="3854425"/>
                <a:ext cx="27600" cy="20600"/>
              </a:xfrm>
              <a:custGeom>
                <a:avLst/>
                <a:gdLst/>
                <a:ahLst/>
                <a:cxnLst/>
                <a:rect l="l" t="t" r="r" b="b"/>
                <a:pathLst>
                  <a:path w="1104" h="824" extrusionOk="0">
                    <a:moveTo>
                      <a:pt x="558" y="0"/>
                    </a:moveTo>
                    <a:cubicBezTo>
                      <a:pt x="53" y="0"/>
                      <a:pt x="0" y="766"/>
                      <a:pt x="532" y="824"/>
                    </a:cubicBezTo>
                    <a:lnTo>
                      <a:pt x="604" y="824"/>
                    </a:lnTo>
                    <a:cubicBezTo>
                      <a:pt x="1104" y="776"/>
                      <a:pt x="1104" y="38"/>
                      <a:pt x="604" y="2"/>
                    </a:cubicBezTo>
                    <a:cubicBezTo>
                      <a:pt x="588" y="1"/>
                      <a:pt x="573" y="0"/>
                      <a:pt x="55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02" name="Google Shape;2402;p2"/>
              <p:cNvSpPr/>
              <p:nvPr/>
            </p:nvSpPr>
            <p:spPr>
              <a:xfrm>
                <a:off x="4683400" y="3885075"/>
                <a:ext cx="279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1117" h="825" extrusionOk="0">
                    <a:moveTo>
                      <a:pt x="560" y="1"/>
                    </a:moveTo>
                    <a:cubicBezTo>
                      <a:pt x="64" y="1"/>
                      <a:pt x="0" y="778"/>
                      <a:pt x="533" y="824"/>
                    </a:cubicBezTo>
                    <a:lnTo>
                      <a:pt x="604" y="824"/>
                    </a:lnTo>
                    <a:cubicBezTo>
                      <a:pt x="1116" y="777"/>
                      <a:pt x="1116" y="50"/>
                      <a:pt x="604" y="3"/>
                    </a:cubicBezTo>
                    <a:cubicBezTo>
                      <a:pt x="589" y="1"/>
                      <a:pt x="574" y="1"/>
                      <a:pt x="5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03" name="Google Shape;2403;p2"/>
              <p:cNvSpPr/>
              <p:nvPr/>
            </p:nvSpPr>
            <p:spPr>
              <a:xfrm>
                <a:off x="4654150" y="3915800"/>
                <a:ext cx="24125" cy="2067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7" extrusionOk="0">
                    <a:moveTo>
                      <a:pt x="548" y="0"/>
                    </a:moveTo>
                    <a:cubicBezTo>
                      <a:pt x="191" y="0"/>
                      <a:pt x="0" y="441"/>
                      <a:pt x="250" y="703"/>
                    </a:cubicBezTo>
                    <a:cubicBezTo>
                      <a:pt x="336" y="788"/>
                      <a:pt x="441" y="827"/>
                      <a:pt x="544" y="827"/>
                    </a:cubicBezTo>
                    <a:cubicBezTo>
                      <a:pt x="755" y="827"/>
                      <a:pt x="957" y="665"/>
                      <a:pt x="965" y="417"/>
                    </a:cubicBezTo>
                    <a:cubicBezTo>
                      <a:pt x="965" y="191"/>
                      <a:pt x="774" y="12"/>
                      <a:pt x="548" y="12"/>
                    </a:cubicBezTo>
                    <a:lnTo>
                      <a:pt x="548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04" name="Google Shape;2404;p2"/>
              <p:cNvSpPr/>
              <p:nvPr/>
            </p:nvSpPr>
            <p:spPr>
              <a:xfrm>
                <a:off x="4684800" y="3946450"/>
                <a:ext cx="24125" cy="208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32" extrusionOk="0">
                    <a:moveTo>
                      <a:pt x="548" y="0"/>
                    </a:moveTo>
                    <a:lnTo>
                      <a:pt x="548" y="12"/>
                    </a:lnTo>
                    <a:cubicBezTo>
                      <a:pt x="191" y="12"/>
                      <a:pt x="0" y="453"/>
                      <a:pt x="262" y="715"/>
                    </a:cubicBezTo>
                    <a:cubicBezTo>
                      <a:pt x="343" y="795"/>
                      <a:pt x="444" y="831"/>
                      <a:pt x="545" y="831"/>
                    </a:cubicBezTo>
                    <a:cubicBezTo>
                      <a:pt x="757" y="831"/>
                      <a:pt x="965" y="671"/>
                      <a:pt x="965" y="429"/>
                    </a:cubicBezTo>
                    <a:cubicBezTo>
                      <a:pt x="965" y="203"/>
                      <a:pt x="798" y="12"/>
                      <a:pt x="57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05" name="Google Shape;2405;p2"/>
              <p:cNvSpPr/>
              <p:nvPr/>
            </p:nvSpPr>
            <p:spPr>
              <a:xfrm>
                <a:off x="4654150" y="3977400"/>
                <a:ext cx="241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8" extrusionOk="0">
                    <a:moveTo>
                      <a:pt x="548" y="1"/>
                    </a:moveTo>
                    <a:cubicBezTo>
                      <a:pt x="191" y="1"/>
                      <a:pt x="0" y="441"/>
                      <a:pt x="250" y="703"/>
                    </a:cubicBezTo>
                    <a:cubicBezTo>
                      <a:pt x="336" y="789"/>
                      <a:pt x="441" y="828"/>
                      <a:pt x="544" y="828"/>
                    </a:cubicBezTo>
                    <a:cubicBezTo>
                      <a:pt x="755" y="828"/>
                      <a:pt x="957" y="666"/>
                      <a:pt x="965" y="417"/>
                    </a:cubicBezTo>
                    <a:cubicBezTo>
                      <a:pt x="965" y="191"/>
                      <a:pt x="774" y="13"/>
                      <a:pt x="548" y="13"/>
                    </a:cubicBezTo>
                    <a:lnTo>
                      <a:pt x="548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06" name="Google Shape;2406;p2"/>
              <p:cNvSpPr/>
              <p:nvPr/>
            </p:nvSpPr>
            <p:spPr>
              <a:xfrm>
                <a:off x="4693725" y="4008075"/>
                <a:ext cx="14325" cy="6850"/>
              </a:xfrm>
              <a:custGeom>
                <a:avLst/>
                <a:gdLst/>
                <a:ahLst/>
                <a:cxnLst/>
                <a:rect l="l" t="t" r="r" b="b"/>
                <a:pathLst>
                  <a:path w="573" h="274" extrusionOk="0">
                    <a:moveTo>
                      <a:pt x="191" y="0"/>
                    </a:moveTo>
                    <a:cubicBezTo>
                      <a:pt x="132" y="0"/>
                      <a:pt x="60" y="24"/>
                      <a:pt x="1" y="60"/>
                    </a:cubicBezTo>
                    <a:lnTo>
                      <a:pt x="572" y="274"/>
                    </a:lnTo>
                    <a:cubicBezTo>
                      <a:pt x="513" y="107"/>
                      <a:pt x="370" y="12"/>
                      <a:pt x="1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07" name="Google Shape;2407;p2"/>
              <p:cNvSpPr/>
              <p:nvPr/>
            </p:nvSpPr>
            <p:spPr>
              <a:xfrm>
                <a:off x="4630625" y="3713675"/>
                <a:ext cx="16400" cy="7475"/>
              </a:xfrm>
              <a:custGeom>
                <a:avLst/>
                <a:gdLst/>
                <a:ahLst/>
                <a:cxnLst/>
                <a:rect l="l" t="t" r="r" b="b"/>
                <a:pathLst>
                  <a:path w="656" h="299" extrusionOk="0">
                    <a:moveTo>
                      <a:pt x="655" y="1"/>
                    </a:moveTo>
                    <a:lnTo>
                      <a:pt x="1" y="203"/>
                    </a:lnTo>
                    <a:cubicBezTo>
                      <a:pt x="72" y="263"/>
                      <a:pt x="167" y="298"/>
                      <a:pt x="262" y="298"/>
                    </a:cubicBezTo>
                    <a:cubicBezTo>
                      <a:pt x="441" y="298"/>
                      <a:pt x="596" y="179"/>
                      <a:pt x="65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08" name="Google Shape;2408;p2"/>
              <p:cNvSpPr/>
              <p:nvPr/>
            </p:nvSpPr>
            <p:spPr>
              <a:xfrm>
                <a:off x="4592525" y="3731550"/>
                <a:ext cx="24125" cy="2047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19" extrusionOk="0">
                    <a:moveTo>
                      <a:pt x="548" y="0"/>
                    </a:moveTo>
                    <a:cubicBezTo>
                      <a:pt x="179" y="0"/>
                      <a:pt x="1" y="441"/>
                      <a:pt x="262" y="703"/>
                    </a:cubicBezTo>
                    <a:cubicBezTo>
                      <a:pt x="343" y="783"/>
                      <a:pt x="443" y="819"/>
                      <a:pt x="543" y="819"/>
                    </a:cubicBezTo>
                    <a:cubicBezTo>
                      <a:pt x="756" y="819"/>
                      <a:pt x="965" y="656"/>
                      <a:pt x="965" y="405"/>
                    </a:cubicBezTo>
                    <a:cubicBezTo>
                      <a:pt x="953" y="179"/>
                      <a:pt x="774" y="0"/>
                      <a:pt x="54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09" name="Google Shape;2409;p2"/>
              <p:cNvSpPr/>
              <p:nvPr/>
            </p:nvSpPr>
            <p:spPr>
              <a:xfrm>
                <a:off x="4623475" y="3762200"/>
                <a:ext cx="23850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54" h="825" extrusionOk="0">
                    <a:moveTo>
                      <a:pt x="548" y="0"/>
                    </a:moveTo>
                    <a:cubicBezTo>
                      <a:pt x="179" y="0"/>
                      <a:pt x="1" y="441"/>
                      <a:pt x="251" y="703"/>
                    </a:cubicBezTo>
                    <a:cubicBezTo>
                      <a:pt x="335" y="787"/>
                      <a:pt x="437" y="824"/>
                      <a:pt x="537" y="824"/>
                    </a:cubicBezTo>
                    <a:cubicBezTo>
                      <a:pt x="750" y="824"/>
                      <a:pt x="953" y="656"/>
                      <a:pt x="953" y="405"/>
                    </a:cubicBezTo>
                    <a:cubicBezTo>
                      <a:pt x="953" y="191"/>
                      <a:pt x="775" y="0"/>
                      <a:pt x="54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10" name="Google Shape;2410;p2"/>
              <p:cNvSpPr/>
              <p:nvPr/>
            </p:nvSpPr>
            <p:spPr>
              <a:xfrm>
                <a:off x="4593125" y="3792850"/>
                <a:ext cx="28000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823" extrusionOk="0">
                    <a:moveTo>
                      <a:pt x="524" y="1"/>
                    </a:moveTo>
                    <a:cubicBezTo>
                      <a:pt x="0" y="48"/>
                      <a:pt x="36" y="822"/>
                      <a:pt x="560" y="822"/>
                    </a:cubicBezTo>
                    <a:cubicBezTo>
                      <a:pt x="1084" y="822"/>
                      <a:pt x="1120" y="48"/>
                      <a:pt x="59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11" name="Google Shape;2411;p2"/>
              <p:cNvSpPr/>
              <p:nvPr/>
            </p:nvSpPr>
            <p:spPr>
              <a:xfrm>
                <a:off x="4623475" y="3823825"/>
                <a:ext cx="23850" cy="20475"/>
              </a:xfrm>
              <a:custGeom>
                <a:avLst/>
                <a:gdLst/>
                <a:ahLst/>
                <a:cxnLst/>
                <a:rect l="l" t="t" r="r" b="b"/>
                <a:pathLst>
                  <a:path w="954" h="819" extrusionOk="0">
                    <a:moveTo>
                      <a:pt x="548" y="0"/>
                    </a:moveTo>
                    <a:cubicBezTo>
                      <a:pt x="179" y="0"/>
                      <a:pt x="1" y="441"/>
                      <a:pt x="251" y="703"/>
                    </a:cubicBezTo>
                    <a:cubicBezTo>
                      <a:pt x="335" y="783"/>
                      <a:pt x="437" y="819"/>
                      <a:pt x="537" y="819"/>
                    </a:cubicBezTo>
                    <a:cubicBezTo>
                      <a:pt x="750" y="819"/>
                      <a:pt x="953" y="656"/>
                      <a:pt x="953" y="405"/>
                    </a:cubicBezTo>
                    <a:cubicBezTo>
                      <a:pt x="953" y="179"/>
                      <a:pt x="775" y="0"/>
                      <a:pt x="54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12" name="Google Shape;2412;p2"/>
              <p:cNvSpPr/>
              <p:nvPr/>
            </p:nvSpPr>
            <p:spPr>
              <a:xfrm>
                <a:off x="4592525" y="3854475"/>
                <a:ext cx="241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5" extrusionOk="0">
                    <a:moveTo>
                      <a:pt x="548" y="0"/>
                    </a:moveTo>
                    <a:cubicBezTo>
                      <a:pt x="179" y="0"/>
                      <a:pt x="1" y="441"/>
                      <a:pt x="262" y="703"/>
                    </a:cubicBezTo>
                    <a:cubicBezTo>
                      <a:pt x="343" y="787"/>
                      <a:pt x="444" y="824"/>
                      <a:pt x="544" y="824"/>
                    </a:cubicBezTo>
                    <a:cubicBezTo>
                      <a:pt x="756" y="824"/>
                      <a:pt x="965" y="656"/>
                      <a:pt x="965" y="405"/>
                    </a:cubicBezTo>
                    <a:cubicBezTo>
                      <a:pt x="965" y="191"/>
                      <a:pt x="774" y="0"/>
                      <a:pt x="5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13" name="Google Shape;2413;p2"/>
              <p:cNvSpPr/>
              <p:nvPr/>
            </p:nvSpPr>
            <p:spPr>
              <a:xfrm>
                <a:off x="4623475" y="3885125"/>
                <a:ext cx="23850" cy="20650"/>
              </a:xfrm>
              <a:custGeom>
                <a:avLst/>
                <a:gdLst/>
                <a:ahLst/>
                <a:cxnLst/>
                <a:rect l="l" t="t" r="r" b="b"/>
                <a:pathLst>
                  <a:path w="954" h="826" extrusionOk="0">
                    <a:moveTo>
                      <a:pt x="548" y="1"/>
                    </a:moveTo>
                    <a:cubicBezTo>
                      <a:pt x="179" y="1"/>
                      <a:pt x="1" y="441"/>
                      <a:pt x="251" y="703"/>
                    </a:cubicBezTo>
                    <a:cubicBezTo>
                      <a:pt x="335" y="788"/>
                      <a:pt x="438" y="825"/>
                      <a:pt x="539" y="825"/>
                    </a:cubicBezTo>
                    <a:cubicBezTo>
                      <a:pt x="751" y="825"/>
                      <a:pt x="953" y="660"/>
                      <a:pt x="953" y="417"/>
                    </a:cubicBezTo>
                    <a:cubicBezTo>
                      <a:pt x="953" y="191"/>
                      <a:pt x="775" y="1"/>
                      <a:pt x="54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14" name="Google Shape;2414;p2"/>
              <p:cNvSpPr/>
              <p:nvPr/>
            </p:nvSpPr>
            <p:spPr>
              <a:xfrm>
                <a:off x="4592525" y="3915800"/>
                <a:ext cx="24125" cy="2067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7" extrusionOk="0">
                    <a:moveTo>
                      <a:pt x="548" y="0"/>
                    </a:moveTo>
                    <a:cubicBezTo>
                      <a:pt x="179" y="0"/>
                      <a:pt x="1" y="453"/>
                      <a:pt x="262" y="703"/>
                    </a:cubicBezTo>
                    <a:cubicBezTo>
                      <a:pt x="344" y="788"/>
                      <a:pt x="448" y="827"/>
                      <a:pt x="551" y="827"/>
                    </a:cubicBezTo>
                    <a:cubicBezTo>
                      <a:pt x="761" y="827"/>
                      <a:pt x="965" y="665"/>
                      <a:pt x="965" y="417"/>
                    </a:cubicBezTo>
                    <a:cubicBezTo>
                      <a:pt x="965" y="191"/>
                      <a:pt x="774" y="0"/>
                      <a:pt x="54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15" name="Google Shape;2415;p2"/>
              <p:cNvSpPr/>
              <p:nvPr/>
            </p:nvSpPr>
            <p:spPr>
              <a:xfrm>
                <a:off x="4623475" y="3946450"/>
                <a:ext cx="24150" cy="2092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37" extrusionOk="0">
                    <a:moveTo>
                      <a:pt x="548" y="0"/>
                    </a:moveTo>
                    <a:lnTo>
                      <a:pt x="548" y="12"/>
                    </a:lnTo>
                    <a:cubicBezTo>
                      <a:pt x="179" y="12"/>
                      <a:pt x="1" y="453"/>
                      <a:pt x="251" y="715"/>
                    </a:cubicBezTo>
                    <a:cubicBezTo>
                      <a:pt x="335" y="799"/>
                      <a:pt x="437" y="836"/>
                      <a:pt x="537" y="836"/>
                    </a:cubicBezTo>
                    <a:cubicBezTo>
                      <a:pt x="750" y="836"/>
                      <a:pt x="953" y="668"/>
                      <a:pt x="953" y="417"/>
                    </a:cubicBezTo>
                    <a:cubicBezTo>
                      <a:pt x="965" y="203"/>
                      <a:pt x="787" y="12"/>
                      <a:pt x="5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16" name="Google Shape;2416;p2"/>
              <p:cNvSpPr/>
              <p:nvPr/>
            </p:nvSpPr>
            <p:spPr>
              <a:xfrm>
                <a:off x="4601450" y="3977400"/>
                <a:ext cx="14325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573" h="251" extrusionOk="0">
                    <a:moveTo>
                      <a:pt x="191" y="1"/>
                    </a:moveTo>
                    <a:cubicBezTo>
                      <a:pt x="120" y="1"/>
                      <a:pt x="60" y="24"/>
                      <a:pt x="1" y="60"/>
                    </a:cubicBezTo>
                    <a:lnTo>
                      <a:pt x="572" y="251"/>
                    </a:lnTo>
                    <a:cubicBezTo>
                      <a:pt x="501" y="96"/>
                      <a:pt x="358" y="1"/>
                      <a:pt x="1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17" name="Google Shape;2417;p2"/>
              <p:cNvSpPr/>
              <p:nvPr/>
            </p:nvSpPr>
            <p:spPr>
              <a:xfrm>
                <a:off x="4561875" y="3762200"/>
                <a:ext cx="241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5" extrusionOk="0">
                    <a:moveTo>
                      <a:pt x="548" y="0"/>
                    </a:moveTo>
                    <a:cubicBezTo>
                      <a:pt x="191" y="0"/>
                      <a:pt x="0" y="441"/>
                      <a:pt x="262" y="703"/>
                    </a:cubicBezTo>
                    <a:cubicBezTo>
                      <a:pt x="346" y="787"/>
                      <a:pt x="448" y="824"/>
                      <a:pt x="549" y="824"/>
                    </a:cubicBezTo>
                    <a:cubicBezTo>
                      <a:pt x="761" y="824"/>
                      <a:pt x="965" y="656"/>
                      <a:pt x="965" y="405"/>
                    </a:cubicBezTo>
                    <a:cubicBezTo>
                      <a:pt x="965" y="179"/>
                      <a:pt x="774" y="0"/>
                      <a:pt x="54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18" name="Google Shape;2418;p2"/>
              <p:cNvSpPr/>
              <p:nvPr/>
            </p:nvSpPr>
            <p:spPr>
              <a:xfrm>
                <a:off x="4531200" y="3792850"/>
                <a:ext cx="241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8" extrusionOk="0">
                    <a:moveTo>
                      <a:pt x="549" y="1"/>
                    </a:moveTo>
                    <a:cubicBezTo>
                      <a:pt x="179" y="1"/>
                      <a:pt x="1" y="453"/>
                      <a:pt x="263" y="703"/>
                    </a:cubicBezTo>
                    <a:cubicBezTo>
                      <a:pt x="345" y="789"/>
                      <a:pt x="448" y="828"/>
                      <a:pt x="551" y="828"/>
                    </a:cubicBezTo>
                    <a:cubicBezTo>
                      <a:pt x="761" y="828"/>
                      <a:pt x="965" y="666"/>
                      <a:pt x="965" y="418"/>
                    </a:cubicBezTo>
                    <a:cubicBezTo>
                      <a:pt x="965" y="191"/>
                      <a:pt x="775" y="13"/>
                      <a:pt x="549" y="13"/>
                    </a:cubicBezTo>
                    <a:lnTo>
                      <a:pt x="549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19" name="Google Shape;2419;p2"/>
              <p:cNvSpPr/>
              <p:nvPr/>
            </p:nvSpPr>
            <p:spPr>
              <a:xfrm>
                <a:off x="4561875" y="3823825"/>
                <a:ext cx="24125" cy="2047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19" extrusionOk="0">
                    <a:moveTo>
                      <a:pt x="548" y="0"/>
                    </a:moveTo>
                    <a:cubicBezTo>
                      <a:pt x="191" y="0"/>
                      <a:pt x="0" y="441"/>
                      <a:pt x="262" y="703"/>
                    </a:cubicBezTo>
                    <a:cubicBezTo>
                      <a:pt x="346" y="783"/>
                      <a:pt x="448" y="819"/>
                      <a:pt x="548" y="819"/>
                    </a:cubicBezTo>
                    <a:cubicBezTo>
                      <a:pt x="761" y="819"/>
                      <a:pt x="965" y="656"/>
                      <a:pt x="965" y="405"/>
                    </a:cubicBezTo>
                    <a:cubicBezTo>
                      <a:pt x="965" y="179"/>
                      <a:pt x="774" y="0"/>
                      <a:pt x="5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20" name="Google Shape;2420;p2"/>
              <p:cNvSpPr/>
              <p:nvPr/>
            </p:nvSpPr>
            <p:spPr>
              <a:xfrm>
                <a:off x="4531200" y="3854475"/>
                <a:ext cx="24150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5" extrusionOk="0">
                    <a:moveTo>
                      <a:pt x="549" y="0"/>
                    </a:moveTo>
                    <a:cubicBezTo>
                      <a:pt x="179" y="0"/>
                      <a:pt x="1" y="441"/>
                      <a:pt x="263" y="703"/>
                    </a:cubicBezTo>
                    <a:cubicBezTo>
                      <a:pt x="343" y="787"/>
                      <a:pt x="444" y="824"/>
                      <a:pt x="544" y="824"/>
                    </a:cubicBezTo>
                    <a:cubicBezTo>
                      <a:pt x="756" y="824"/>
                      <a:pt x="965" y="656"/>
                      <a:pt x="965" y="405"/>
                    </a:cubicBezTo>
                    <a:cubicBezTo>
                      <a:pt x="953" y="179"/>
                      <a:pt x="775" y="0"/>
                      <a:pt x="5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21" name="Google Shape;2421;p2"/>
              <p:cNvSpPr/>
              <p:nvPr/>
            </p:nvSpPr>
            <p:spPr>
              <a:xfrm>
                <a:off x="4561875" y="3885125"/>
                <a:ext cx="24125" cy="2065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6" extrusionOk="0">
                    <a:moveTo>
                      <a:pt x="548" y="1"/>
                    </a:moveTo>
                    <a:cubicBezTo>
                      <a:pt x="191" y="1"/>
                      <a:pt x="0" y="441"/>
                      <a:pt x="262" y="703"/>
                    </a:cubicBezTo>
                    <a:cubicBezTo>
                      <a:pt x="347" y="788"/>
                      <a:pt x="450" y="825"/>
                      <a:pt x="550" y="825"/>
                    </a:cubicBezTo>
                    <a:cubicBezTo>
                      <a:pt x="762" y="825"/>
                      <a:pt x="965" y="660"/>
                      <a:pt x="965" y="417"/>
                    </a:cubicBezTo>
                    <a:cubicBezTo>
                      <a:pt x="965" y="191"/>
                      <a:pt x="774" y="1"/>
                      <a:pt x="54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22" name="Google Shape;2422;p2"/>
              <p:cNvSpPr/>
              <p:nvPr/>
            </p:nvSpPr>
            <p:spPr>
              <a:xfrm>
                <a:off x="4531200" y="3915800"/>
                <a:ext cx="24150" cy="2067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7" extrusionOk="0">
                    <a:moveTo>
                      <a:pt x="549" y="0"/>
                    </a:moveTo>
                    <a:cubicBezTo>
                      <a:pt x="179" y="0"/>
                      <a:pt x="1" y="453"/>
                      <a:pt x="263" y="703"/>
                    </a:cubicBezTo>
                    <a:cubicBezTo>
                      <a:pt x="345" y="788"/>
                      <a:pt x="448" y="827"/>
                      <a:pt x="551" y="827"/>
                    </a:cubicBezTo>
                    <a:cubicBezTo>
                      <a:pt x="761" y="827"/>
                      <a:pt x="965" y="665"/>
                      <a:pt x="965" y="417"/>
                    </a:cubicBezTo>
                    <a:cubicBezTo>
                      <a:pt x="965" y="191"/>
                      <a:pt x="775" y="0"/>
                      <a:pt x="5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23" name="Google Shape;2423;p2"/>
              <p:cNvSpPr/>
              <p:nvPr/>
            </p:nvSpPr>
            <p:spPr>
              <a:xfrm>
                <a:off x="4561875" y="3946450"/>
                <a:ext cx="24125" cy="209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37" extrusionOk="0">
                    <a:moveTo>
                      <a:pt x="548" y="0"/>
                    </a:moveTo>
                    <a:lnTo>
                      <a:pt x="548" y="12"/>
                    </a:lnTo>
                    <a:cubicBezTo>
                      <a:pt x="191" y="12"/>
                      <a:pt x="0" y="453"/>
                      <a:pt x="262" y="715"/>
                    </a:cubicBezTo>
                    <a:cubicBezTo>
                      <a:pt x="346" y="799"/>
                      <a:pt x="448" y="836"/>
                      <a:pt x="549" y="836"/>
                    </a:cubicBezTo>
                    <a:cubicBezTo>
                      <a:pt x="761" y="836"/>
                      <a:pt x="965" y="668"/>
                      <a:pt x="965" y="417"/>
                    </a:cubicBezTo>
                    <a:cubicBezTo>
                      <a:pt x="965" y="203"/>
                      <a:pt x="798" y="12"/>
                      <a:pt x="57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24" name="Google Shape;2424;p2"/>
              <p:cNvSpPr/>
              <p:nvPr/>
            </p:nvSpPr>
            <p:spPr>
              <a:xfrm>
                <a:off x="4500250" y="3762200"/>
                <a:ext cx="24125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0" extrusionOk="0">
                    <a:moveTo>
                      <a:pt x="560" y="0"/>
                    </a:moveTo>
                    <a:cubicBezTo>
                      <a:pt x="191" y="0"/>
                      <a:pt x="1" y="441"/>
                      <a:pt x="263" y="703"/>
                    </a:cubicBezTo>
                    <a:cubicBezTo>
                      <a:pt x="343" y="783"/>
                      <a:pt x="444" y="819"/>
                      <a:pt x="545" y="819"/>
                    </a:cubicBezTo>
                    <a:cubicBezTo>
                      <a:pt x="757" y="819"/>
                      <a:pt x="965" y="659"/>
                      <a:pt x="965" y="417"/>
                    </a:cubicBezTo>
                    <a:cubicBezTo>
                      <a:pt x="965" y="191"/>
                      <a:pt x="786" y="0"/>
                      <a:pt x="5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25" name="Google Shape;2425;p2"/>
              <p:cNvSpPr/>
              <p:nvPr/>
            </p:nvSpPr>
            <p:spPr>
              <a:xfrm>
                <a:off x="4469900" y="3792850"/>
                <a:ext cx="23825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953" h="823" extrusionOk="0">
                    <a:moveTo>
                      <a:pt x="548" y="1"/>
                    </a:moveTo>
                    <a:cubicBezTo>
                      <a:pt x="0" y="1"/>
                      <a:pt x="0" y="822"/>
                      <a:pt x="548" y="822"/>
                    </a:cubicBezTo>
                    <a:cubicBezTo>
                      <a:pt x="555" y="823"/>
                      <a:pt x="561" y="823"/>
                      <a:pt x="568" y="823"/>
                    </a:cubicBezTo>
                    <a:cubicBezTo>
                      <a:pt x="785" y="823"/>
                      <a:pt x="953" y="637"/>
                      <a:pt x="953" y="418"/>
                    </a:cubicBezTo>
                    <a:cubicBezTo>
                      <a:pt x="953" y="191"/>
                      <a:pt x="774" y="13"/>
                      <a:pt x="548" y="13"/>
                    </a:cubicBezTo>
                    <a:lnTo>
                      <a:pt x="548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26" name="Google Shape;2426;p2"/>
              <p:cNvSpPr/>
              <p:nvPr/>
            </p:nvSpPr>
            <p:spPr>
              <a:xfrm>
                <a:off x="4536575" y="3741650"/>
                <a:ext cx="18775" cy="10450"/>
              </a:xfrm>
              <a:custGeom>
                <a:avLst/>
                <a:gdLst/>
                <a:ahLst/>
                <a:cxnLst/>
                <a:rect l="l" t="t" r="r" b="b"/>
                <a:pathLst>
                  <a:path w="751" h="418" extrusionOk="0">
                    <a:moveTo>
                      <a:pt x="750" y="1"/>
                    </a:moveTo>
                    <a:lnTo>
                      <a:pt x="0" y="227"/>
                    </a:lnTo>
                    <a:cubicBezTo>
                      <a:pt x="72" y="346"/>
                      <a:pt x="203" y="418"/>
                      <a:pt x="334" y="418"/>
                    </a:cubicBezTo>
                    <a:cubicBezTo>
                      <a:pt x="560" y="418"/>
                      <a:pt x="750" y="227"/>
                      <a:pt x="75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27" name="Google Shape;2427;p2"/>
              <p:cNvSpPr/>
              <p:nvPr/>
            </p:nvSpPr>
            <p:spPr>
              <a:xfrm>
                <a:off x="4500350" y="3823800"/>
                <a:ext cx="24025" cy="20425"/>
              </a:xfrm>
              <a:custGeom>
                <a:avLst/>
                <a:gdLst/>
                <a:ahLst/>
                <a:cxnLst/>
                <a:rect l="l" t="t" r="r" b="b"/>
                <a:pathLst>
                  <a:path w="961" h="817" extrusionOk="0">
                    <a:moveTo>
                      <a:pt x="542" y="1"/>
                    </a:moveTo>
                    <a:cubicBezTo>
                      <a:pt x="182" y="1"/>
                      <a:pt x="0" y="433"/>
                      <a:pt x="259" y="692"/>
                    </a:cubicBezTo>
                    <a:cubicBezTo>
                      <a:pt x="341" y="778"/>
                      <a:pt x="445" y="816"/>
                      <a:pt x="548" y="816"/>
                    </a:cubicBezTo>
                    <a:cubicBezTo>
                      <a:pt x="758" y="816"/>
                      <a:pt x="961" y="657"/>
                      <a:pt x="961" y="418"/>
                    </a:cubicBezTo>
                    <a:cubicBezTo>
                      <a:pt x="961" y="192"/>
                      <a:pt x="782" y="1"/>
                      <a:pt x="556" y="1"/>
                    </a:cubicBezTo>
                    <a:cubicBezTo>
                      <a:pt x="551" y="1"/>
                      <a:pt x="546" y="1"/>
                      <a:pt x="54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28" name="Google Shape;2428;p2"/>
              <p:cNvSpPr/>
              <p:nvPr/>
            </p:nvSpPr>
            <p:spPr>
              <a:xfrm>
                <a:off x="4469600" y="3854475"/>
                <a:ext cx="24125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0" extrusionOk="0">
                    <a:moveTo>
                      <a:pt x="560" y="0"/>
                    </a:moveTo>
                    <a:cubicBezTo>
                      <a:pt x="191" y="0"/>
                      <a:pt x="0" y="441"/>
                      <a:pt x="262" y="703"/>
                    </a:cubicBezTo>
                    <a:cubicBezTo>
                      <a:pt x="343" y="783"/>
                      <a:pt x="443" y="819"/>
                      <a:pt x="542" y="819"/>
                    </a:cubicBezTo>
                    <a:cubicBezTo>
                      <a:pt x="751" y="819"/>
                      <a:pt x="957" y="659"/>
                      <a:pt x="965" y="417"/>
                    </a:cubicBezTo>
                    <a:cubicBezTo>
                      <a:pt x="965" y="191"/>
                      <a:pt x="774" y="0"/>
                      <a:pt x="5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29" name="Google Shape;2429;p2"/>
              <p:cNvSpPr/>
              <p:nvPr/>
            </p:nvSpPr>
            <p:spPr>
              <a:xfrm>
                <a:off x="4499150" y="3885075"/>
                <a:ext cx="276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825" extrusionOk="0">
                    <a:moveTo>
                      <a:pt x="559" y="1"/>
                    </a:moveTo>
                    <a:cubicBezTo>
                      <a:pt x="53" y="1"/>
                      <a:pt x="0" y="778"/>
                      <a:pt x="533" y="824"/>
                    </a:cubicBezTo>
                    <a:lnTo>
                      <a:pt x="604" y="824"/>
                    </a:lnTo>
                    <a:cubicBezTo>
                      <a:pt x="1104" y="777"/>
                      <a:pt x="1104" y="50"/>
                      <a:pt x="604" y="3"/>
                    </a:cubicBezTo>
                    <a:cubicBezTo>
                      <a:pt x="589" y="1"/>
                      <a:pt x="574" y="1"/>
                      <a:pt x="55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30" name="Google Shape;2430;p2"/>
              <p:cNvSpPr/>
              <p:nvPr/>
            </p:nvSpPr>
            <p:spPr>
              <a:xfrm>
                <a:off x="4469600" y="3915800"/>
                <a:ext cx="24125" cy="2067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7" extrusionOk="0">
                    <a:moveTo>
                      <a:pt x="560" y="0"/>
                    </a:moveTo>
                    <a:cubicBezTo>
                      <a:pt x="191" y="0"/>
                      <a:pt x="0" y="441"/>
                      <a:pt x="262" y="703"/>
                    </a:cubicBezTo>
                    <a:cubicBezTo>
                      <a:pt x="344" y="788"/>
                      <a:pt x="447" y="827"/>
                      <a:pt x="548" y="827"/>
                    </a:cubicBezTo>
                    <a:cubicBezTo>
                      <a:pt x="755" y="827"/>
                      <a:pt x="957" y="665"/>
                      <a:pt x="965" y="417"/>
                    </a:cubicBezTo>
                    <a:cubicBezTo>
                      <a:pt x="965" y="191"/>
                      <a:pt x="774" y="12"/>
                      <a:pt x="560" y="12"/>
                    </a:cubicBezTo>
                    <a:lnTo>
                      <a:pt x="56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31" name="Google Shape;2431;p2"/>
              <p:cNvSpPr/>
              <p:nvPr/>
            </p:nvSpPr>
            <p:spPr>
              <a:xfrm>
                <a:off x="4509475" y="3946450"/>
                <a:ext cx="14025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561" h="251" extrusionOk="0">
                    <a:moveTo>
                      <a:pt x="191" y="0"/>
                    </a:moveTo>
                    <a:lnTo>
                      <a:pt x="191" y="12"/>
                    </a:lnTo>
                    <a:cubicBezTo>
                      <a:pt x="120" y="12"/>
                      <a:pt x="60" y="24"/>
                      <a:pt x="1" y="60"/>
                    </a:cubicBezTo>
                    <a:lnTo>
                      <a:pt x="560" y="250"/>
                    </a:lnTo>
                    <a:cubicBezTo>
                      <a:pt x="501" y="96"/>
                      <a:pt x="346" y="0"/>
                      <a:pt x="1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32" name="Google Shape;2432;p2"/>
              <p:cNvSpPr/>
              <p:nvPr/>
            </p:nvSpPr>
            <p:spPr>
              <a:xfrm>
                <a:off x="4442800" y="3769650"/>
                <a:ext cx="20275" cy="13100"/>
              </a:xfrm>
              <a:custGeom>
                <a:avLst/>
                <a:gdLst/>
                <a:ahLst/>
                <a:cxnLst/>
                <a:rect l="l" t="t" r="r" b="b"/>
                <a:pathLst>
                  <a:path w="811" h="524" extrusionOk="0">
                    <a:moveTo>
                      <a:pt x="787" y="0"/>
                    </a:moveTo>
                    <a:lnTo>
                      <a:pt x="1" y="226"/>
                    </a:lnTo>
                    <a:cubicBezTo>
                      <a:pt x="48" y="405"/>
                      <a:pt x="203" y="524"/>
                      <a:pt x="394" y="524"/>
                    </a:cubicBezTo>
                    <a:cubicBezTo>
                      <a:pt x="620" y="524"/>
                      <a:pt x="810" y="334"/>
                      <a:pt x="810" y="107"/>
                    </a:cubicBezTo>
                    <a:cubicBezTo>
                      <a:pt x="798" y="72"/>
                      <a:pt x="798" y="36"/>
                      <a:pt x="78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33" name="Google Shape;2433;p2"/>
              <p:cNvSpPr/>
              <p:nvPr/>
            </p:nvSpPr>
            <p:spPr>
              <a:xfrm>
                <a:off x="4408875" y="3792850"/>
                <a:ext cx="28000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823" extrusionOk="0">
                    <a:moveTo>
                      <a:pt x="524" y="1"/>
                    </a:moveTo>
                    <a:cubicBezTo>
                      <a:pt x="0" y="48"/>
                      <a:pt x="36" y="822"/>
                      <a:pt x="560" y="822"/>
                    </a:cubicBezTo>
                    <a:cubicBezTo>
                      <a:pt x="1084" y="822"/>
                      <a:pt x="1120" y="48"/>
                      <a:pt x="59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34" name="Google Shape;2434;p2"/>
              <p:cNvSpPr/>
              <p:nvPr/>
            </p:nvSpPr>
            <p:spPr>
              <a:xfrm>
                <a:off x="4438925" y="3823825"/>
                <a:ext cx="24150" cy="2047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19" extrusionOk="0">
                    <a:moveTo>
                      <a:pt x="549" y="0"/>
                    </a:moveTo>
                    <a:cubicBezTo>
                      <a:pt x="180" y="0"/>
                      <a:pt x="1" y="441"/>
                      <a:pt x="263" y="703"/>
                    </a:cubicBezTo>
                    <a:cubicBezTo>
                      <a:pt x="347" y="783"/>
                      <a:pt x="449" y="819"/>
                      <a:pt x="549" y="819"/>
                    </a:cubicBezTo>
                    <a:cubicBezTo>
                      <a:pt x="762" y="819"/>
                      <a:pt x="965" y="656"/>
                      <a:pt x="965" y="405"/>
                    </a:cubicBezTo>
                    <a:cubicBezTo>
                      <a:pt x="965" y="179"/>
                      <a:pt x="775" y="0"/>
                      <a:pt x="5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35" name="Google Shape;2435;p2"/>
              <p:cNvSpPr/>
              <p:nvPr/>
            </p:nvSpPr>
            <p:spPr>
              <a:xfrm>
                <a:off x="4408275" y="3854475"/>
                <a:ext cx="23850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54" h="825" extrusionOk="0">
                    <a:moveTo>
                      <a:pt x="548" y="0"/>
                    </a:moveTo>
                    <a:cubicBezTo>
                      <a:pt x="179" y="0"/>
                      <a:pt x="1" y="441"/>
                      <a:pt x="251" y="703"/>
                    </a:cubicBezTo>
                    <a:cubicBezTo>
                      <a:pt x="335" y="787"/>
                      <a:pt x="437" y="824"/>
                      <a:pt x="537" y="824"/>
                    </a:cubicBezTo>
                    <a:cubicBezTo>
                      <a:pt x="750" y="824"/>
                      <a:pt x="953" y="656"/>
                      <a:pt x="953" y="405"/>
                    </a:cubicBezTo>
                    <a:cubicBezTo>
                      <a:pt x="953" y="179"/>
                      <a:pt x="774" y="0"/>
                      <a:pt x="54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36" name="Google Shape;2436;p2"/>
              <p:cNvSpPr/>
              <p:nvPr/>
            </p:nvSpPr>
            <p:spPr>
              <a:xfrm>
                <a:off x="4438925" y="3885125"/>
                <a:ext cx="24150" cy="2065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6" extrusionOk="0">
                    <a:moveTo>
                      <a:pt x="549" y="1"/>
                    </a:moveTo>
                    <a:cubicBezTo>
                      <a:pt x="180" y="1"/>
                      <a:pt x="1" y="441"/>
                      <a:pt x="263" y="703"/>
                    </a:cubicBezTo>
                    <a:cubicBezTo>
                      <a:pt x="347" y="788"/>
                      <a:pt x="450" y="825"/>
                      <a:pt x="551" y="825"/>
                    </a:cubicBezTo>
                    <a:cubicBezTo>
                      <a:pt x="763" y="825"/>
                      <a:pt x="965" y="660"/>
                      <a:pt x="965" y="417"/>
                    </a:cubicBezTo>
                    <a:cubicBezTo>
                      <a:pt x="965" y="191"/>
                      <a:pt x="775" y="1"/>
                      <a:pt x="54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37" name="Google Shape;2437;p2"/>
              <p:cNvSpPr/>
              <p:nvPr/>
            </p:nvSpPr>
            <p:spPr>
              <a:xfrm>
                <a:off x="4417200" y="3915800"/>
                <a:ext cx="14025" cy="5975"/>
              </a:xfrm>
              <a:custGeom>
                <a:avLst/>
                <a:gdLst/>
                <a:ahLst/>
                <a:cxnLst/>
                <a:rect l="l" t="t" r="r" b="b"/>
                <a:pathLst>
                  <a:path w="561" h="239" extrusionOk="0">
                    <a:moveTo>
                      <a:pt x="191" y="0"/>
                    </a:moveTo>
                    <a:cubicBezTo>
                      <a:pt x="120" y="0"/>
                      <a:pt x="60" y="24"/>
                      <a:pt x="1" y="60"/>
                    </a:cubicBezTo>
                    <a:lnTo>
                      <a:pt x="560" y="238"/>
                    </a:lnTo>
                    <a:cubicBezTo>
                      <a:pt x="489" y="95"/>
                      <a:pt x="346" y="12"/>
                      <a:pt x="1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38" name="Google Shape;2438;p2"/>
              <p:cNvSpPr/>
              <p:nvPr/>
            </p:nvSpPr>
            <p:spPr>
              <a:xfrm>
                <a:off x="4377625" y="3823825"/>
                <a:ext cx="24125" cy="2047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19" extrusionOk="0">
                    <a:moveTo>
                      <a:pt x="548" y="0"/>
                    </a:moveTo>
                    <a:cubicBezTo>
                      <a:pt x="179" y="0"/>
                      <a:pt x="0" y="441"/>
                      <a:pt x="262" y="703"/>
                    </a:cubicBezTo>
                    <a:cubicBezTo>
                      <a:pt x="342" y="783"/>
                      <a:pt x="443" y="819"/>
                      <a:pt x="543" y="819"/>
                    </a:cubicBezTo>
                    <a:cubicBezTo>
                      <a:pt x="756" y="819"/>
                      <a:pt x="965" y="656"/>
                      <a:pt x="965" y="405"/>
                    </a:cubicBezTo>
                    <a:cubicBezTo>
                      <a:pt x="965" y="179"/>
                      <a:pt x="774" y="0"/>
                      <a:pt x="5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39" name="Google Shape;2439;p2"/>
              <p:cNvSpPr/>
              <p:nvPr/>
            </p:nvSpPr>
            <p:spPr>
              <a:xfrm>
                <a:off x="4345575" y="3854425"/>
                <a:ext cx="27600" cy="20600"/>
              </a:xfrm>
              <a:custGeom>
                <a:avLst/>
                <a:gdLst/>
                <a:ahLst/>
                <a:cxnLst/>
                <a:rect l="l" t="t" r="r" b="b"/>
                <a:pathLst>
                  <a:path w="1104" h="824" extrusionOk="0">
                    <a:moveTo>
                      <a:pt x="558" y="0"/>
                    </a:moveTo>
                    <a:cubicBezTo>
                      <a:pt x="52" y="0"/>
                      <a:pt x="0" y="766"/>
                      <a:pt x="532" y="824"/>
                    </a:cubicBezTo>
                    <a:lnTo>
                      <a:pt x="604" y="824"/>
                    </a:lnTo>
                    <a:cubicBezTo>
                      <a:pt x="1104" y="776"/>
                      <a:pt x="1104" y="38"/>
                      <a:pt x="604" y="2"/>
                    </a:cubicBezTo>
                    <a:cubicBezTo>
                      <a:pt x="588" y="1"/>
                      <a:pt x="573" y="0"/>
                      <a:pt x="55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40" name="Google Shape;2440;p2"/>
              <p:cNvSpPr/>
              <p:nvPr/>
            </p:nvSpPr>
            <p:spPr>
              <a:xfrm>
                <a:off x="4377625" y="3885125"/>
                <a:ext cx="24125" cy="2065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6" extrusionOk="0">
                    <a:moveTo>
                      <a:pt x="548" y="1"/>
                    </a:moveTo>
                    <a:cubicBezTo>
                      <a:pt x="179" y="1"/>
                      <a:pt x="0" y="441"/>
                      <a:pt x="262" y="703"/>
                    </a:cubicBezTo>
                    <a:cubicBezTo>
                      <a:pt x="343" y="788"/>
                      <a:pt x="444" y="825"/>
                      <a:pt x="545" y="825"/>
                    </a:cubicBezTo>
                    <a:cubicBezTo>
                      <a:pt x="757" y="825"/>
                      <a:pt x="965" y="660"/>
                      <a:pt x="965" y="417"/>
                    </a:cubicBezTo>
                    <a:cubicBezTo>
                      <a:pt x="965" y="191"/>
                      <a:pt x="774" y="1"/>
                      <a:pt x="54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41" name="Google Shape;2441;p2"/>
              <p:cNvSpPr/>
              <p:nvPr/>
            </p:nvSpPr>
            <p:spPr>
              <a:xfrm>
                <a:off x="4319575" y="3823525"/>
                <a:ext cx="24125" cy="2077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31" extrusionOk="0">
                    <a:moveTo>
                      <a:pt x="417" y="0"/>
                    </a:moveTo>
                    <a:cubicBezTo>
                      <a:pt x="191" y="0"/>
                      <a:pt x="12" y="179"/>
                      <a:pt x="1" y="405"/>
                    </a:cubicBezTo>
                    <a:lnTo>
                      <a:pt x="12" y="417"/>
                    </a:lnTo>
                    <a:cubicBezTo>
                      <a:pt x="4" y="668"/>
                      <a:pt x="205" y="831"/>
                      <a:pt x="417" y="831"/>
                    </a:cubicBezTo>
                    <a:cubicBezTo>
                      <a:pt x="517" y="831"/>
                      <a:pt x="619" y="795"/>
                      <a:pt x="703" y="715"/>
                    </a:cubicBezTo>
                    <a:cubicBezTo>
                      <a:pt x="965" y="453"/>
                      <a:pt x="786" y="12"/>
                      <a:pt x="41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42" name="Google Shape;2442;p2"/>
              <p:cNvSpPr/>
              <p:nvPr/>
            </p:nvSpPr>
            <p:spPr>
              <a:xfrm>
                <a:off x="4350075" y="3798225"/>
                <a:ext cx="21175" cy="16100"/>
              </a:xfrm>
              <a:custGeom>
                <a:avLst/>
                <a:gdLst/>
                <a:ahLst/>
                <a:cxnLst/>
                <a:rect l="l" t="t" r="r" b="b"/>
                <a:pathLst>
                  <a:path w="847" h="644" extrusionOk="0">
                    <a:moveTo>
                      <a:pt x="757" y="0"/>
                    </a:moveTo>
                    <a:lnTo>
                      <a:pt x="19" y="214"/>
                    </a:lnTo>
                    <a:cubicBezTo>
                      <a:pt x="1" y="500"/>
                      <a:pt x="212" y="643"/>
                      <a:pt x="424" y="643"/>
                    </a:cubicBezTo>
                    <a:cubicBezTo>
                      <a:pt x="635" y="643"/>
                      <a:pt x="846" y="500"/>
                      <a:pt x="828" y="214"/>
                    </a:cubicBezTo>
                    <a:cubicBezTo>
                      <a:pt x="828" y="131"/>
                      <a:pt x="805" y="60"/>
                      <a:pt x="75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43" name="Google Shape;2443;p2"/>
              <p:cNvSpPr/>
              <p:nvPr/>
            </p:nvSpPr>
            <p:spPr>
              <a:xfrm>
                <a:off x="4325525" y="3885125"/>
                <a:ext cx="13425" cy="567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227" extrusionOk="0">
                    <a:moveTo>
                      <a:pt x="167" y="1"/>
                    </a:moveTo>
                    <a:cubicBezTo>
                      <a:pt x="169" y="1"/>
                      <a:pt x="171" y="1"/>
                      <a:pt x="173" y="1"/>
                    </a:cubicBezTo>
                    <a:lnTo>
                      <a:pt x="173" y="1"/>
                    </a:lnTo>
                    <a:cubicBezTo>
                      <a:pt x="175" y="1"/>
                      <a:pt x="177" y="1"/>
                      <a:pt x="179" y="1"/>
                    </a:cubicBezTo>
                    <a:close/>
                    <a:moveTo>
                      <a:pt x="173" y="1"/>
                    </a:moveTo>
                    <a:cubicBezTo>
                      <a:pt x="104" y="1"/>
                      <a:pt x="47" y="14"/>
                      <a:pt x="1" y="48"/>
                    </a:cubicBezTo>
                    <a:lnTo>
                      <a:pt x="536" y="227"/>
                    </a:lnTo>
                    <a:cubicBezTo>
                      <a:pt x="466" y="86"/>
                      <a:pt x="325" y="3"/>
                      <a:pt x="17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44" name="Google Shape;2444;p2"/>
              <p:cNvSpPr/>
              <p:nvPr/>
            </p:nvSpPr>
            <p:spPr>
              <a:xfrm>
                <a:off x="4257950" y="3826200"/>
                <a:ext cx="24350" cy="17875"/>
              </a:xfrm>
              <a:custGeom>
                <a:avLst/>
                <a:gdLst/>
                <a:ahLst/>
                <a:cxnLst/>
                <a:rect l="l" t="t" r="r" b="b"/>
                <a:pathLst>
                  <a:path w="974" h="715" extrusionOk="0">
                    <a:moveTo>
                      <a:pt x="691" y="0"/>
                    </a:moveTo>
                    <a:lnTo>
                      <a:pt x="25" y="203"/>
                    </a:lnTo>
                    <a:cubicBezTo>
                      <a:pt x="13" y="238"/>
                      <a:pt x="13" y="274"/>
                      <a:pt x="13" y="310"/>
                    </a:cubicBezTo>
                    <a:cubicBezTo>
                      <a:pt x="1" y="524"/>
                      <a:pt x="191" y="715"/>
                      <a:pt x="406" y="715"/>
                    </a:cubicBezTo>
                    <a:lnTo>
                      <a:pt x="418" y="715"/>
                    </a:lnTo>
                    <a:cubicBezTo>
                      <a:pt x="422" y="715"/>
                      <a:pt x="427" y="715"/>
                      <a:pt x="432" y="715"/>
                    </a:cubicBezTo>
                    <a:cubicBezTo>
                      <a:pt x="803" y="715"/>
                      <a:pt x="974" y="247"/>
                      <a:pt x="6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45" name="Google Shape;2445;p2"/>
              <p:cNvSpPr/>
              <p:nvPr/>
            </p:nvSpPr>
            <p:spPr>
              <a:xfrm>
                <a:off x="4233250" y="3854475"/>
                <a:ext cx="13425" cy="537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215" extrusionOk="0">
                    <a:moveTo>
                      <a:pt x="155" y="0"/>
                    </a:moveTo>
                    <a:cubicBezTo>
                      <a:pt x="160" y="0"/>
                      <a:pt x="164" y="0"/>
                      <a:pt x="168" y="1"/>
                    </a:cubicBezTo>
                    <a:lnTo>
                      <a:pt x="168" y="1"/>
                    </a:lnTo>
                    <a:cubicBezTo>
                      <a:pt x="172" y="0"/>
                      <a:pt x="175" y="0"/>
                      <a:pt x="179" y="0"/>
                    </a:cubicBezTo>
                    <a:close/>
                    <a:moveTo>
                      <a:pt x="168" y="1"/>
                    </a:moveTo>
                    <a:cubicBezTo>
                      <a:pt x="112" y="2"/>
                      <a:pt x="56" y="14"/>
                      <a:pt x="1" y="36"/>
                    </a:cubicBezTo>
                    <a:lnTo>
                      <a:pt x="536" y="215"/>
                    </a:lnTo>
                    <a:cubicBezTo>
                      <a:pt x="467" y="87"/>
                      <a:pt x="329" y="5"/>
                      <a:pt x="16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46" name="Google Shape;2446;p2"/>
              <p:cNvSpPr/>
              <p:nvPr/>
            </p:nvSpPr>
            <p:spPr>
              <a:xfrm>
                <a:off x="4288925" y="3853425"/>
                <a:ext cx="20550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822" h="823" extrusionOk="0">
                    <a:moveTo>
                      <a:pt x="408" y="0"/>
                    </a:moveTo>
                    <a:cubicBezTo>
                      <a:pt x="216" y="0"/>
                      <a:pt x="23" y="123"/>
                      <a:pt x="0" y="376"/>
                    </a:cubicBezTo>
                    <a:cubicBezTo>
                      <a:pt x="0" y="400"/>
                      <a:pt x="0" y="423"/>
                      <a:pt x="0" y="447"/>
                    </a:cubicBezTo>
                    <a:cubicBezTo>
                      <a:pt x="23" y="700"/>
                      <a:pt x="216" y="823"/>
                      <a:pt x="408" y="823"/>
                    </a:cubicBezTo>
                    <a:cubicBezTo>
                      <a:pt x="615" y="823"/>
                      <a:pt x="822" y="682"/>
                      <a:pt x="822" y="411"/>
                    </a:cubicBezTo>
                    <a:cubicBezTo>
                      <a:pt x="822" y="141"/>
                      <a:pt x="615" y="0"/>
                      <a:pt x="40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447" name="Google Shape;2447;p2"/>
            <p:cNvSpPr/>
            <p:nvPr/>
          </p:nvSpPr>
          <p:spPr>
            <a:xfrm rot="5048068" flipH="1">
              <a:off x="258748" y="4191026"/>
              <a:ext cx="1059748" cy="2052211"/>
            </a:xfrm>
            <a:prstGeom prst="triangle">
              <a:avLst>
                <a:gd name="adj" fmla="val 70998"/>
              </a:avLst>
            </a:pr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448" name="Google Shape;2448;p2"/>
            <p:cNvGrpSpPr/>
            <p:nvPr/>
          </p:nvGrpSpPr>
          <p:grpSpPr>
            <a:xfrm rot="5946805">
              <a:off x="-951117" y="4447411"/>
              <a:ext cx="1997108" cy="1027977"/>
              <a:chOff x="4233250" y="3116575"/>
              <a:chExt cx="2401825" cy="1465700"/>
            </a:xfrm>
          </p:grpSpPr>
          <p:sp>
            <p:nvSpPr>
              <p:cNvPr id="2449" name="Google Shape;2449;p2"/>
              <p:cNvSpPr/>
              <p:nvPr/>
            </p:nvSpPr>
            <p:spPr>
              <a:xfrm>
                <a:off x="6620850" y="3116575"/>
                <a:ext cx="14225" cy="19975"/>
              </a:xfrm>
              <a:custGeom>
                <a:avLst/>
                <a:gdLst/>
                <a:ahLst/>
                <a:cxnLst/>
                <a:rect l="l" t="t" r="r" b="b"/>
                <a:pathLst>
                  <a:path w="569" h="799" extrusionOk="0">
                    <a:moveTo>
                      <a:pt x="556" y="1"/>
                    </a:moveTo>
                    <a:cubicBezTo>
                      <a:pt x="90" y="1"/>
                      <a:pt x="1" y="669"/>
                      <a:pt x="461" y="799"/>
                    </a:cubicBezTo>
                    <a:lnTo>
                      <a:pt x="568" y="1"/>
                    </a:lnTo>
                    <a:cubicBezTo>
                      <a:pt x="564" y="1"/>
                      <a:pt x="560" y="1"/>
                      <a:pt x="55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0" name="Google Shape;2450;p2"/>
              <p:cNvSpPr/>
              <p:nvPr/>
            </p:nvSpPr>
            <p:spPr>
              <a:xfrm>
                <a:off x="6590700" y="3147250"/>
                <a:ext cx="241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8" extrusionOk="0">
                    <a:moveTo>
                      <a:pt x="548" y="0"/>
                    </a:moveTo>
                    <a:cubicBezTo>
                      <a:pt x="191" y="0"/>
                      <a:pt x="0" y="441"/>
                      <a:pt x="250" y="703"/>
                    </a:cubicBezTo>
                    <a:cubicBezTo>
                      <a:pt x="336" y="789"/>
                      <a:pt x="441" y="827"/>
                      <a:pt x="544" y="827"/>
                    </a:cubicBezTo>
                    <a:cubicBezTo>
                      <a:pt x="755" y="827"/>
                      <a:pt x="957" y="665"/>
                      <a:pt x="965" y="417"/>
                    </a:cubicBezTo>
                    <a:cubicBezTo>
                      <a:pt x="965" y="203"/>
                      <a:pt x="786" y="24"/>
                      <a:pt x="572" y="12"/>
                    </a:cubicBezTo>
                    <a:lnTo>
                      <a:pt x="548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1" name="Google Shape;2451;p2"/>
              <p:cNvSpPr/>
              <p:nvPr/>
            </p:nvSpPr>
            <p:spPr>
              <a:xfrm>
                <a:off x="6560025" y="3178200"/>
                <a:ext cx="23850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54" h="820" extrusionOk="0">
                    <a:moveTo>
                      <a:pt x="549" y="0"/>
                    </a:moveTo>
                    <a:cubicBezTo>
                      <a:pt x="179" y="0"/>
                      <a:pt x="1" y="441"/>
                      <a:pt x="251" y="703"/>
                    </a:cubicBezTo>
                    <a:cubicBezTo>
                      <a:pt x="335" y="783"/>
                      <a:pt x="437" y="819"/>
                      <a:pt x="537" y="819"/>
                    </a:cubicBezTo>
                    <a:cubicBezTo>
                      <a:pt x="750" y="819"/>
                      <a:pt x="953" y="656"/>
                      <a:pt x="953" y="405"/>
                    </a:cubicBezTo>
                    <a:cubicBezTo>
                      <a:pt x="953" y="191"/>
                      <a:pt x="787" y="0"/>
                      <a:pt x="5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2" name="Google Shape;2452;p2"/>
              <p:cNvSpPr/>
              <p:nvPr/>
            </p:nvSpPr>
            <p:spPr>
              <a:xfrm>
                <a:off x="6588975" y="3208725"/>
                <a:ext cx="279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1117" h="828" extrusionOk="0">
                    <a:moveTo>
                      <a:pt x="543" y="0"/>
                    </a:moveTo>
                    <a:cubicBezTo>
                      <a:pt x="51" y="0"/>
                      <a:pt x="0" y="793"/>
                      <a:pt x="545" y="827"/>
                    </a:cubicBezTo>
                    <a:lnTo>
                      <a:pt x="617" y="827"/>
                    </a:lnTo>
                    <a:cubicBezTo>
                      <a:pt x="1117" y="768"/>
                      <a:pt x="1117" y="53"/>
                      <a:pt x="617" y="6"/>
                    </a:cubicBezTo>
                    <a:cubicBezTo>
                      <a:pt x="591" y="2"/>
                      <a:pt x="567" y="0"/>
                      <a:pt x="5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3" name="Google Shape;2453;p2"/>
              <p:cNvSpPr/>
              <p:nvPr/>
            </p:nvSpPr>
            <p:spPr>
              <a:xfrm>
                <a:off x="6559725" y="3239525"/>
                <a:ext cx="24150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5" extrusionOk="0">
                    <a:moveTo>
                      <a:pt x="561" y="0"/>
                    </a:moveTo>
                    <a:cubicBezTo>
                      <a:pt x="191" y="0"/>
                      <a:pt x="1" y="441"/>
                      <a:pt x="263" y="703"/>
                    </a:cubicBezTo>
                    <a:cubicBezTo>
                      <a:pt x="347" y="787"/>
                      <a:pt x="450" y="824"/>
                      <a:pt x="551" y="824"/>
                    </a:cubicBezTo>
                    <a:cubicBezTo>
                      <a:pt x="763" y="824"/>
                      <a:pt x="965" y="659"/>
                      <a:pt x="965" y="417"/>
                    </a:cubicBezTo>
                    <a:cubicBezTo>
                      <a:pt x="965" y="191"/>
                      <a:pt x="799" y="0"/>
                      <a:pt x="57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4" name="Google Shape;2454;p2"/>
              <p:cNvSpPr/>
              <p:nvPr/>
            </p:nvSpPr>
            <p:spPr>
              <a:xfrm>
                <a:off x="6590700" y="3270175"/>
                <a:ext cx="21450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858" h="823" extrusionOk="0">
                    <a:moveTo>
                      <a:pt x="548" y="0"/>
                    </a:moveTo>
                    <a:cubicBezTo>
                      <a:pt x="0" y="0"/>
                      <a:pt x="0" y="822"/>
                      <a:pt x="548" y="822"/>
                    </a:cubicBezTo>
                    <a:cubicBezTo>
                      <a:pt x="631" y="822"/>
                      <a:pt x="703" y="798"/>
                      <a:pt x="774" y="751"/>
                    </a:cubicBezTo>
                    <a:lnTo>
                      <a:pt x="857" y="155"/>
                    </a:lnTo>
                    <a:cubicBezTo>
                      <a:pt x="786" y="72"/>
                      <a:pt x="679" y="12"/>
                      <a:pt x="572" y="12"/>
                    </a:cubicBezTo>
                    <a:lnTo>
                      <a:pt x="548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5" name="Google Shape;2455;p2"/>
              <p:cNvSpPr/>
              <p:nvPr/>
            </p:nvSpPr>
            <p:spPr>
              <a:xfrm>
                <a:off x="6559725" y="3301125"/>
                <a:ext cx="24150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5" extrusionOk="0">
                    <a:moveTo>
                      <a:pt x="561" y="1"/>
                    </a:moveTo>
                    <a:cubicBezTo>
                      <a:pt x="191" y="1"/>
                      <a:pt x="1" y="441"/>
                      <a:pt x="263" y="703"/>
                    </a:cubicBezTo>
                    <a:cubicBezTo>
                      <a:pt x="347" y="787"/>
                      <a:pt x="449" y="825"/>
                      <a:pt x="549" y="825"/>
                    </a:cubicBezTo>
                    <a:cubicBezTo>
                      <a:pt x="762" y="825"/>
                      <a:pt x="965" y="656"/>
                      <a:pt x="965" y="406"/>
                    </a:cubicBezTo>
                    <a:cubicBezTo>
                      <a:pt x="965" y="191"/>
                      <a:pt x="799" y="13"/>
                      <a:pt x="57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6" name="Google Shape;2456;p2"/>
              <p:cNvSpPr/>
              <p:nvPr/>
            </p:nvSpPr>
            <p:spPr>
              <a:xfrm>
                <a:off x="6594275" y="3332075"/>
                <a:ext cx="9550" cy="19375"/>
              </a:xfrm>
              <a:custGeom>
                <a:avLst/>
                <a:gdLst/>
                <a:ahLst/>
                <a:cxnLst/>
                <a:rect l="l" t="t" r="r" b="b"/>
                <a:pathLst>
                  <a:path w="382" h="775" extrusionOk="0">
                    <a:moveTo>
                      <a:pt x="381" y="1"/>
                    </a:moveTo>
                    <a:lnTo>
                      <a:pt x="381" y="1"/>
                    </a:lnTo>
                    <a:cubicBezTo>
                      <a:pt x="167" y="13"/>
                      <a:pt x="12" y="191"/>
                      <a:pt x="12" y="394"/>
                    </a:cubicBezTo>
                    <a:lnTo>
                      <a:pt x="0" y="394"/>
                    </a:lnTo>
                    <a:cubicBezTo>
                      <a:pt x="0" y="561"/>
                      <a:pt x="107" y="715"/>
                      <a:pt x="262" y="775"/>
                    </a:cubicBezTo>
                    <a:lnTo>
                      <a:pt x="381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7" name="Google Shape;2457;p2"/>
              <p:cNvSpPr/>
              <p:nvPr/>
            </p:nvSpPr>
            <p:spPr>
              <a:xfrm>
                <a:off x="6560025" y="3362450"/>
                <a:ext cx="23850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54" h="825" extrusionOk="0">
                    <a:moveTo>
                      <a:pt x="549" y="0"/>
                    </a:moveTo>
                    <a:cubicBezTo>
                      <a:pt x="179" y="0"/>
                      <a:pt x="1" y="441"/>
                      <a:pt x="251" y="703"/>
                    </a:cubicBezTo>
                    <a:cubicBezTo>
                      <a:pt x="335" y="787"/>
                      <a:pt x="438" y="825"/>
                      <a:pt x="539" y="825"/>
                    </a:cubicBezTo>
                    <a:cubicBezTo>
                      <a:pt x="751" y="825"/>
                      <a:pt x="953" y="659"/>
                      <a:pt x="953" y="417"/>
                    </a:cubicBezTo>
                    <a:cubicBezTo>
                      <a:pt x="953" y="191"/>
                      <a:pt x="787" y="12"/>
                      <a:pt x="5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8" name="Google Shape;2458;p2"/>
              <p:cNvSpPr/>
              <p:nvPr/>
            </p:nvSpPr>
            <p:spPr>
              <a:xfrm>
                <a:off x="6560025" y="3424075"/>
                <a:ext cx="23850" cy="20475"/>
              </a:xfrm>
              <a:custGeom>
                <a:avLst/>
                <a:gdLst/>
                <a:ahLst/>
                <a:cxnLst/>
                <a:rect l="l" t="t" r="r" b="b"/>
                <a:pathLst>
                  <a:path w="954" h="819" extrusionOk="0">
                    <a:moveTo>
                      <a:pt x="549" y="0"/>
                    </a:moveTo>
                    <a:cubicBezTo>
                      <a:pt x="179" y="0"/>
                      <a:pt x="1" y="441"/>
                      <a:pt x="251" y="702"/>
                    </a:cubicBezTo>
                    <a:cubicBezTo>
                      <a:pt x="335" y="783"/>
                      <a:pt x="437" y="819"/>
                      <a:pt x="537" y="819"/>
                    </a:cubicBezTo>
                    <a:cubicBezTo>
                      <a:pt x="750" y="819"/>
                      <a:pt x="953" y="656"/>
                      <a:pt x="953" y="405"/>
                    </a:cubicBezTo>
                    <a:cubicBezTo>
                      <a:pt x="953" y="191"/>
                      <a:pt x="775" y="12"/>
                      <a:pt x="560" y="12"/>
                    </a:cubicBezTo>
                    <a:lnTo>
                      <a:pt x="54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9" name="Google Shape;2459;p2"/>
              <p:cNvSpPr/>
              <p:nvPr/>
            </p:nvSpPr>
            <p:spPr>
              <a:xfrm>
                <a:off x="6529975" y="3147250"/>
                <a:ext cx="2800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822" extrusionOk="0">
                    <a:moveTo>
                      <a:pt x="524" y="0"/>
                    </a:moveTo>
                    <a:cubicBezTo>
                      <a:pt x="0" y="48"/>
                      <a:pt x="36" y="822"/>
                      <a:pt x="560" y="822"/>
                    </a:cubicBezTo>
                    <a:cubicBezTo>
                      <a:pt x="1072" y="822"/>
                      <a:pt x="1120" y="48"/>
                      <a:pt x="59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0" name="Google Shape;2460;p2"/>
              <p:cNvSpPr/>
              <p:nvPr/>
            </p:nvSpPr>
            <p:spPr>
              <a:xfrm>
                <a:off x="6498425" y="3178200"/>
                <a:ext cx="24125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0" extrusionOk="0">
                    <a:moveTo>
                      <a:pt x="548" y="0"/>
                    </a:moveTo>
                    <a:cubicBezTo>
                      <a:pt x="191" y="0"/>
                      <a:pt x="0" y="441"/>
                      <a:pt x="262" y="703"/>
                    </a:cubicBezTo>
                    <a:cubicBezTo>
                      <a:pt x="346" y="783"/>
                      <a:pt x="448" y="819"/>
                      <a:pt x="548" y="819"/>
                    </a:cubicBezTo>
                    <a:cubicBezTo>
                      <a:pt x="761" y="819"/>
                      <a:pt x="965" y="656"/>
                      <a:pt x="965" y="405"/>
                    </a:cubicBezTo>
                    <a:cubicBezTo>
                      <a:pt x="965" y="191"/>
                      <a:pt x="786" y="0"/>
                      <a:pt x="57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1" name="Google Shape;2461;p2"/>
              <p:cNvSpPr/>
              <p:nvPr/>
            </p:nvSpPr>
            <p:spPr>
              <a:xfrm>
                <a:off x="6565400" y="3127000"/>
                <a:ext cx="184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739" h="406" extrusionOk="0">
                    <a:moveTo>
                      <a:pt x="738" y="1"/>
                    </a:moveTo>
                    <a:lnTo>
                      <a:pt x="0" y="227"/>
                    </a:lnTo>
                    <a:cubicBezTo>
                      <a:pt x="71" y="332"/>
                      <a:pt x="199" y="403"/>
                      <a:pt x="340" y="405"/>
                    </a:cubicBezTo>
                    <a:lnTo>
                      <a:pt x="340" y="405"/>
                    </a:lnTo>
                    <a:cubicBezTo>
                      <a:pt x="563" y="402"/>
                      <a:pt x="738" y="225"/>
                      <a:pt x="738" y="1"/>
                    </a:cubicBezTo>
                    <a:close/>
                    <a:moveTo>
                      <a:pt x="340" y="405"/>
                    </a:moveTo>
                    <a:lnTo>
                      <a:pt x="340" y="405"/>
                    </a:lnTo>
                    <a:cubicBezTo>
                      <a:pt x="338" y="405"/>
                      <a:pt x="336" y="405"/>
                      <a:pt x="334" y="405"/>
                    </a:cubicBezTo>
                    <a:lnTo>
                      <a:pt x="345" y="405"/>
                    </a:lnTo>
                    <a:cubicBezTo>
                      <a:pt x="343" y="405"/>
                      <a:pt x="341" y="405"/>
                      <a:pt x="340" y="40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2" name="Google Shape;2462;p2"/>
              <p:cNvSpPr/>
              <p:nvPr/>
            </p:nvSpPr>
            <p:spPr>
              <a:xfrm>
                <a:off x="6528775" y="3208850"/>
                <a:ext cx="28600" cy="20275"/>
              </a:xfrm>
              <a:custGeom>
                <a:avLst/>
                <a:gdLst/>
                <a:ahLst/>
                <a:cxnLst/>
                <a:rect l="l" t="t" r="r" b="b"/>
                <a:pathLst>
                  <a:path w="1144" h="811" extrusionOk="0">
                    <a:moveTo>
                      <a:pt x="572" y="1"/>
                    </a:moveTo>
                    <a:cubicBezTo>
                      <a:pt x="1" y="13"/>
                      <a:pt x="72" y="810"/>
                      <a:pt x="572" y="810"/>
                    </a:cubicBezTo>
                    <a:cubicBezTo>
                      <a:pt x="1084" y="810"/>
                      <a:pt x="1144" y="13"/>
                      <a:pt x="58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3" name="Google Shape;2463;p2"/>
              <p:cNvSpPr/>
              <p:nvPr/>
            </p:nvSpPr>
            <p:spPr>
              <a:xfrm>
                <a:off x="6498125" y="3239525"/>
                <a:ext cx="28600" cy="20250"/>
              </a:xfrm>
              <a:custGeom>
                <a:avLst/>
                <a:gdLst/>
                <a:ahLst/>
                <a:cxnLst/>
                <a:rect l="l" t="t" r="r" b="b"/>
                <a:pathLst>
                  <a:path w="1144" h="810" extrusionOk="0">
                    <a:moveTo>
                      <a:pt x="560" y="0"/>
                    </a:moveTo>
                    <a:cubicBezTo>
                      <a:pt x="0" y="12"/>
                      <a:pt x="60" y="810"/>
                      <a:pt x="572" y="810"/>
                    </a:cubicBezTo>
                    <a:cubicBezTo>
                      <a:pt x="1084" y="810"/>
                      <a:pt x="1143" y="12"/>
                      <a:pt x="58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4" name="Google Shape;2464;p2"/>
              <p:cNvSpPr/>
              <p:nvPr/>
            </p:nvSpPr>
            <p:spPr>
              <a:xfrm>
                <a:off x="6531150" y="3270175"/>
                <a:ext cx="23850" cy="17000"/>
              </a:xfrm>
              <a:custGeom>
                <a:avLst/>
                <a:gdLst/>
                <a:ahLst/>
                <a:cxnLst/>
                <a:rect l="l" t="t" r="r" b="b"/>
                <a:pathLst>
                  <a:path w="954" h="680" extrusionOk="0">
                    <a:moveTo>
                      <a:pt x="477" y="0"/>
                    </a:moveTo>
                    <a:cubicBezTo>
                      <a:pt x="1" y="12"/>
                      <a:pt x="49" y="679"/>
                      <a:pt x="477" y="679"/>
                    </a:cubicBezTo>
                    <a:cubicBezTo>
                      <a:pt x="906" y="679"/>
                      <a:pt x="953" y="12"/>
                      <a:pt x="48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5" name="Google Shape;2465;p2"/>
              <p:cNvSpPr/>
              <p:nvPr/>
            </p:nvSpPr>
            <p:spPr>
              <a:xfrm>
                <a:off x="6498425" y="3301125"/>
                <a:ext cx="241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5" extrusionOk="0">
                    <a:moveTo>
                      <a:pt x="548" y="1"/>
                    </a:moveTo>
                    <a:cubicBezTo>
                      <a:pt x="179" y="1"/>
                      <a:pt x="0" y="441"/>
                      <a:pt x="262" y="703"/>
                    </a:cubicBezTo>
                    <a:cubicBezTo>
                      <a:pt x="346" y="787"/>
                      <a:pt x="448" y="825"/>
                      <a:pt x="549" y="825"/>
                    </a:cubicBezTo>
                    <a:cubicBezTo>
                      <a:pt x="761" y="825"/>
                      <a:pt x="965" y="656"/>
                      <a:pt x="965" y="406"/>
                    </a:cubicBezTo>
                    <a:cubicBezTo>
                      <a:pt x="965" y="191"/>
                      <a:pt x="786" y="13"/>
                      <a:pt x="57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6" name="Google Shape;2466;p2"/>
              <p:cNvSpPr/>
              <p:nvPr/>
            </p:nvSpPr>
            <p:spPr>
              <a:xfrm>
                <a:off x="6529075" y="3331800"/>
                <a:ext cx="241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5" extrusionOk="0">
                    <a:moveTo>
                      <a:pt x="560" y="0"/>
                    </a:moveTo>
                    <a:cubicBezTo>
                      <a:pt x="191" y="0"/>
                      <a:pt x="1" y="441"/>
                      <a:pt x="263" y="703"/>
                    </a:cubicBezTo>
                    <a:cubicBezTo>
                      <a:pt x="347" y="787"/>
                      <a:pt x="450" y="824"/>
                      <a:pt x="551" y="824"/>
                    </a:cubicBezTo>
                    <a:cubicBezTo>
                      <a:pt x="763" y="824"/>
                      <a:pt x="965" y="659"/>
                      <a:pt x="965" y="417"/>
                    </a:cubicBezTo>
                    <a:cubicBezTo>
                      <a:pt x="965" y="191"/>
                      <a:pt x="786" y="12"/>
                      <a:pt x="57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7" name="Google Shape;2467;p2"/>
              <p:cNvSpPr/>
              <p:nvPr/>
            </p:nvSpPr>
            <p:spPr>
              <a:xfrm>
                <a:off x="6497825" y="3362450"/>
                <a:ext cx="2920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168" h="822" extrusionOk="0">
                    <a:moveTo>
                      <a:pt x="572" y="0"/>
                    </a:moveTo>
                    <a:cubicBezTo>
                      <a:pt x="0" y="12"/>
                      <a:pt x="72" y="822"/>
                      <a:pt x="584" y="822"/>
                    </a:cubicBezTo>
                    <a:cubicBezTo>
                      <a:pt x="1096" y="822"/>
                      <a:pt x="1167" y="12"/>
                      <a:pt x="59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8" name="Google Shape;2468;p2"/>
              <p:cNvSpPr/>
              <p:nvPr/>
            </p:nvSpPr>
            <p:spPr>
              <a:xfrm>
                <a:off x="6528775" y="3393400"/>
                <a:ext cx="28600" cy="19975"/>
              </a:xfrm>
              <a:custGeom>
                <a:avLst/>
                <a:gdLst/>
                <a:ahLst/>
                <a:cxnLst/>
                <a:rect l="l" t="t" r="r" b="b"/>
                <a:pathLst>
                  <a:path w="1144" h="799" extrusionOk="0">
                    <a:moveTo>
                      <a:pt x="572" y="1"/>
                    </a:moveTo>
                    <a:cubicBezTo>
                      <a:pt x="1" y="1"/>
                      <a:pt x="72" y="798"/>
                      <a:pt x="572" y="798"/>
                    </a:cubicBezTo>
                    <a:cubicBezTo>
                      <a:pt x="1084" y="798"/>
                      <a:pt x="1144" y="1"/>
                      <a:pt x="58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9" name="Google Shape;2469;p2"/>
              <p:cNvSpPr/>
              <p:nvPr/>
            </p:nvSpPr>
            <p:spPr>
              <a:xfrm>
                <a:off x="6498725" y="3424350"/>
                <a:ext cx="24125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0" extrusionOk="0">
                    <a:moveTo>
                      <a:pt x="560" y="1"/>
                    </a:moveTo>
                    <a:cubicBezTo>
                      <a:pt x="191" y="1"/>
                      <a:pt x="0" y="441"/>
                      <a:pt x="262" y="703"/>
                    </a:cubicBezTo>
                    <a:cubicBezTo>
                      <a:pt x="346" y="783"/>
                      <a:pt x="448" y="820"/>
                      <a:pt x="548" y="820"/>
                    </a:cubicBezTo>
                    <a:cubicBezTo>
                      <a:pt x="761" y="820"/>
                      <a:pt x="965" y="657"/>
                      <a:pt x="965" y="406"/>
                    </a:cubicBezTo>
                    <a:cubicBezTo>
                      <a:pt x="965" y="180"/>
                      <a:pt x="786" y="1"/>
                      <a:pt x="5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0" name="Google Shape;2470;p2"/>
              <p:cNvSpPr/>
              <p:nvPr/>
            </p:nvSpPr>
            <p:spPr>
              <a:xfrm>
                <a:off x="6530275" y="3455025"/>
                <a:ext cx="2800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822" extrusionOk="0">
                    <a:moveTo>
                      <a:pt x="524" y="0"/>
                    </a:moveTo>
                    <a:cubicBezTo>
                      <a:pt x="0" y="48"/>
                      <a:pt x="36" y="822"/>
                      <a:pt x="560" y="822"/>
                    </a:cubicBezTo>
                    <a:cubicBezTo>
                      <a:pt x="1084" y="822"/>
                      <a:pt x="1119" y="48"/>
                      <a:pt x="59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1" name="Google Shape;2471;p2"/>
              <p:cNvSpPr/>
              <p:nvPr/>
            </p:nvSpPr>
            <p:spPr>
              <a:xfrm>
                <a:off x="6498725" y="3485675"/>
                <a:ext cx="241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8" extrusionOk="0">
                    <a:moveTo>
                      <a:pt x="560" y="1"/>
                    </a:moveTo>
                    <a:cubicBezTo>
                      <a:pt x="191" y="1"/>
                      <a:pt x="0" y="453"/>
                      <a:pt x="262" y="703"/>
                    </a:cubicBezTo>
                    <a:cubicBezTo>
                      <a:pt x="348" y="789"/>
                      <a:pt x="453" y="827"/>
                      <a:pt x="555" y="827"/>
                    </a:cubicBezTo>
                    <a:cubicBezTo>
                      <a:pt x="766" y="827"/>
                      <a:pt x="965" y="665"/>
                      <a:pt x="965" y="417"/>
                    </a:cubicBezTo>
                    <a:cubicBezTo>
                      <a:pt x="965" y="191"/>
                      <a:pt x="798" y="1"/>
                      <a:pt x="57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2" name="Google Shape;2472;p2"/>
              <p:cNvSpPr/>
              <p:nvPr/>
            </p:nvSpPr>
            <p:spPr>
              <a:xfrm>
                <a:off x="6563900" y="3485675"/>
                <a:ext cx="17300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692" h="823" extrusionOk="0">
                    <a:moveTo>
                      <a:pt x="405" y="1"/>
                    </a:moveTo>
                    <a:cubicBezTo>
                      <a:pt x="179" y="1"/>
                      <a:pt x="1" y="179"/>
                      <a:pt x="1" y="405"/>
                    </a:cubicBezTo>
                    <a:lnTo>
                      <a:pt x="1" y="417"/>
                    </a:lnTo>
                    <a:cubicBezTo>
                      <a:pt x="1" y="644"/>
                      <a:pt x="179" y="822"/>
                      <a:pt x="405" y="822"/>
                    </a:cubicBezTo>
                    <a:cubicBezTo>
                      <a:pt x="477" y="822"/>
                      <a:pt x="536" y="810"/>
                      <a:pt x="596" y="774"/>
                    </a:cubicBezTo>
                    <a:lnTo>
                      <a:pt x="691" y="120"/>
                    </a:lnTo>
                    <a:cubicBezTo>
                      <a:pt x="608" y="48"/>
                      <a:pt x="513" y="1"/>
                      <a:pt x="40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3" name="Google Shape;2473;p2"/>
              <p:cNvSpPr/>
              <p:nvPr/>
            </p:nvSpPr>
            <p:spPr>
              <a:xfrm>
                <a:off x="6536375" y="3515300"/>
                <a:ext cx="21825" cy="14950"/>
              </a:xfrm>
              <a:custGeom>
                <a:avLst/>
                <a:gdLst/>
                <a:ahLst/>
                <a:cxnLst/>
                <a:rect l="l" t="t" r="r" b="b"/>
                <a:pathLst>
                  <a:path w="873" h="598" extrusionOk="0">
                    <a:moveTo>
                      <a:pt x="455" y="0"/>
                    </a:moveTo>
                    <a:cubicBezTo>
                      <a:pt x="408" y="0"/>
                      <a:pt x="357" y="13"/>
                      <a:pt x="304" y="42"/>
                    </a:cubicBezTo>
                    <a:lnTo>
                      <a:pt x="280" y="42"/>
                    </a:lnTo>
                    <a:lnTo>
                      <a:pt x="280" y="54"/>
                    </a:lnTo>
                    <a:cubicBezTo>
                      <a:pt x="0" y="234"/>
                      <a:pt x="173" y="598"/>
                      <a:pt x="433" y="598"/>
                    </a:cubicBezTo>
                    <a:cubicBezTo>
                      <a:pt x="483" y="598"/>
                      <a:pt x="536" y="585"/>
                      <a:pt x="590" y="554"/>
                    </a:cubicBezTo>
                    <a:cubicBezTo>
                      <a:pt x="872" y="392"/>
                      <a:pt x="719" y="0"/>
                      <a:pt x="45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4" name="Google Shape;2474;p2"/>
              <p:cNvSpPr/>
              <p:nvPr/>
            </p:nvSpPr>
            <p:spPr>
              <a:xfrm>
                <a:off x="6507250" y="3544800"/>
                <a:ext cx="21275" cy="15125"/>
              </a:xfrm>
              <a:custGeom>
                <a:avLst/>
                <a:gdLst/>
                <a:ahLst/>
                <a:cxnLst/>
                <a:rect l="l" t="t" r="r" b="b"/>
                <a:pathLst>
                  <a:path w="851" h="605" extrusionOk="0">
                    <a:moveTo>
                      <a:pt x="432" y="0"/>
                    </a:moveTo>
                    <a:cubicBezTo>
                      <a:pt x="365" y="0"/>
                      <a:pt x="295" y="26"/>
                      <a:pt x="231" y="88"/>
                    </a:cubicBezTo>
                    <a:lnTo>
                      <a:pt x="219" y="88"/>
                    </a:lnTo>
                    <a:lnTo>
                      <a:pt x="219" y="100"/>
                    </a:lnTo>
                    <a:cubicBezTo>
                      <a:pt x="0" y="328"/>
                      <a:pt x="207" y="604"/>
                      <a:pt x="438" y="604"/>
                    </a:cubicBezTo>
                    <a:cubicBezTo>
                      <a:pt x="510" y="604"/>
                      <a:pt x="583" y="578"/>
                      <a:pt x="647" y="517"/>
                    </a:cubicBezTo>
                    <a:cubicBezTo>
                      <a:pt x="850" y="305"/>
                      <a:pt x="661" y="0"/>
                      <a:pt x="43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5" name="Google Shape;2475;p2"/>
              <p:cNvSpPr/>
              <p:nvPr/>
            </p:nvSpPr>
            <p:spPr>
              <a:xfrm>
                <a:off x="6563900" y="3547300"/>
                <a:ext cx="8650" cy="19075"/>
              </a:xfrm>
              <a:custGeom>
                <a:avLst/>
                <a:gdLst/>
                <a:ahLst/>
                <a:cxnLst/>
                <a:rect l="l" t="t" r="r" b="b"/>
                <a:pathLst>
                  <a:path w="346" h="763" extrusionOk="0">
                    <a:moveTo>
                      <a:pt x="346" y="0"/>
                    </a:moveTo>
                    <a:lnTo>
                      <a:pt x="346" y="0"/>
                    </a:lnTo>
                    <a:cubicBezTo>
                      <a:pt x="144" y="24"/>
                      <a:pt x="1" y="203"/>
                      <a:pt x="1" y="393"/>
                    </a:cubicBezTo>
                    <a:cubicBezTo>
                      <a:pt x="1" y="548"/>
                      <a:pt x="96" y="691"/>
                      <a:pt x="239" y="762"/>
                    </a:cubicBezTo>
                    <a:lnTo>
                      <a:pt x="346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6" name="Google Shape;2476;p2"/>
              <p:cNvSpPr/>
              <p:nvPr/>
            </p:nvSpPr>
            <p:spPr>
              <a:xfrm>
                <a:off x="6529675" y="3577650"/>
                <a:ext cx="241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5" extrusionOk="0">
                    <a:moveTo>
                      <a:pt x="548" y="1"/>
                    </a:moveTo>
                    <a:cubicBezTo>
                      <a:pt x="179" y="1"/>
                      <a:pt x="0" y="441"/>
                      <a:pt x="262" y="703"/>
                    </a:cubicBezTo>
                    <a:cubicBezTo>
                      <a:pt x="343" y="788"/>
                      <a:pt x="445" y="825"/>
                      <a:pt x="545" y="825"/>
                    </a:cubicBezTo>
                    <a:cubicBezTo>
                      <a:pt x="757" y="825"/>
                      <a:pt x="965" y="659"/>
                      <a:pt x="965" y="417"/>
                    </a:cubicBezTo>
                    <a:cubicBezTo>
                      <a:pt x="965" y="191"/>
                      <a:pt x="774" y="1"/>
                      <a:pt x="54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7" name="Google Shape;2477;p2"/>
              <p:cNvSpPr/>
              <p:nvPr/>
            </p:nvSpPr>
            <p:spPr>
              <a:xfrm>
                <a:off x="6499025" y="3608600"/>
                <a:ext cx="23825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953" h="816" extrusionOk="0">
                    <a:moveTo>
                      <a:pt x="548" y="1"/>
                    </a:moveTo>
                    <a:cubicBezTo>
                      <a:pt x="179" y="1"/>
                      <a:pt x="0" y="441"/>
                      <a:pt x="250" y="691"/>
                    </a:cubicBezTo>
                    <a:cubicBezTo>
                      <a:pt x="336" y="777"/>
                      <a:pt x="441" y="816"/>
                      <a:pt x="543" y="816"/>
                    </a:cubicBezTo>
                    <a:cubicBezTo>
                      <a:pt x="754" y="816"/>
                      <a:pt x="953" y="654"/>
                      <a:pt x="953" y="406"/>
                    </a:cubicBezTo>
                    <a:cubicBezTo>
                      <a:pt x="953" y="179"/>
                      <a:pt x="774" y="1"/>
                      <a:pt x="54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8" name="Google Shape;2478;p2"/>
              <p:cNvSpPr/>
              <p:nvPr/>
            </p:nvSpPr>
            <p:spPr>
              <a:xfrm>
                <a:off x="6530275" y="3639275"/>
                <a:ext cx="28000" cy="2025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810" extrusionOk="0">
                    <a:moveTo>
                      <a:pt x="524" y="0"/>
                    </a:moveTo>
                    <a:cubicBezTo>
                      <a:pt x="0" y="48"/>
                      <a:pt x="36" y="810"/>
                      <a:pt x="560" y="810"/>
                    </a:cubicBezTo>
                    <a:cubicBezTo>
                      <a:pt x="1084" y="810"/>
                      <a:pt x="1119" y="48"/>
                      <a:pt x="59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9" name="Google Shape;2479;p2"/>
              <p:cNvSpPr/>
              <p:nvPr/>
            </p:nvSpPr>
            <p:spPr>
              <a:xfrm>
                <a:off x="6499025" y="3669925"/>
                <a:ext cx="238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53" h="825" extrusionOk="0">
                    <a:moveTo>
                      <a:pt x="548" y="1"/>
                    </a:moveTo>
                    <a:cubicBezTo>
                      <a:pt x="179" y="1"/>
                      <a:pt x="0" y="441"/>
                      <a:pt x="250" y="703"/>
                    </a:cubicBezTo>
                    <a:cubicBezTo>
                      <a:pt x="334" y="787"/>
                      <a:pt x="436" y="824"/>
                      <a:pt x="537" y="824"/>
                    </a:cubicBezTo>
                    <a:cubicBezTo>
                      <a:pt x="749" y="824"/>
                      <a:pt x="953" y="656"/>
                      <a:pt x="953" y="405"/>
                    </a:cubicBezTo>
                    <a:cubicBezTo>
                      <a:pt x="953" y="179"/>
                      <a:pt x="774" y="1"/>
                      <a:pt x="54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80" name="Google Shape;2480;p2"/>
              <p:cNvSpPr/>
              <p:nvPr/>
            </p:nvSpPr>
            <p:spPr>
              <a:xfrm>
                <a:off x="6532950" y="3700875"/>
                <a:ext cx="16700" cy="20275"/>
              </a:xfrm>
              <a:custGeom>
                <a:avLst/>
                <a:gdLst/>
                <a:ahLst/>
                <a:cxnLst/>
                <a:rect l="l" t="t" r="r" b="b"/>
                <a:pathLst>
                  <a:path w="668" h="811" extrusionOk="0">
                    <a:moveTo>
                      <a:pt x="417" y="1"/>
                    </a:moveTo>
                    <a:cubicBezTo>
                      <a:pt x="191" y="1"/>
                      <a:pt x="0" y="179"/>
                      <a:pt x="0" y="406"/>
                    </a:cubicBezTo>
                    <a:lnTo>
                      <a:pt x="12" y="406"/>
                    </a:lnTo>
                    <a:cubicBezTo>
                      <a:pt x="12" y="632"/>
                      <a:pt x="191" y="810"/>
                      <a:pt x="417" y="810"/>
                    </a:cubicBezTo>
                    <a:cubicBezTo>
                      <a:pt x="465" y="810"/>
                      <a:pt x="524" y="799"/>
                      <a:pt x="572" y="775"/>
                    </a:cubicBezTo>
                    <a:lnTo>
                      <a:pt x="667" y="96"/>
                    </a:lnTo>
                    <a:cubicBezTo>
                      <a:pt x="596" y="37"/>
                      <a:pt x="500" y="1"/>
                      <a:pt x="41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81" name="Google Shape;2481;p2"/>
              <p:cNvSpPr/>
              <p:nvPr/>
            </p:nvSpPr>
            <p:spPr>
              <a:xfrm>
                <a:off x="6499025" y="3731250"/>
                <a:ext cx="238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53" h="828" extrusionOk="0">
                    <a:moveTo>
                      <a:pt x="548" y="0"/>
                    </a:moveTo>
                    <a:cubicBezTo>
                      <a:pt x="179" y="0"/>
                      <a:pt x="0" y="453"/>
                      <a:pt x="250" y="703"/>
                    </a:cubicBezTo>
                    <a:cubicBezTo>
                      <a:pt x="336" y="789"/>
                      <a:pt x="441" y="827"/>
                      <a:pt x="543" y="827"/>
                    </a:cubicBezTo>
                    <a:cubicBezTo>
                      <a:pt x="754" y="827"/>
                      <a:pt x="953" y="665"/>
                      <a:pt x="953" y="417"/>
                    </a:cubicBezTo>
                    <a:cubicBezTo>
                      <a:pt x="953" y="191"/>
                      <a:pt x="774" y="0"/>
                      <a:pt x="54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82" name="Google Shape;2482;p2"/>
              <p:cNvSpPr/>
              <p:nvPr/>
            </p:nvSpPr>
            <p:spPr>
              <a:xfrm>
                <a:off x="6532950" y="3762200"/>
                <a:ext cx="8050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322" h="751" extrusionOk="0">
                    <a:moveTo>
                      <a:pt x="322" y="0"/>
                    </a:moveTo>
                    <a:lnTo>
                      <a:pt x="322" y="0"/>
                    </a:lnTo>
                    <a:cubicBezTo>
                      <a:pt x="131" y="48"/>
                      <a:pt x="0" y="215"/>
                      <a:pt x="12" y="405"/>
                    </a:cubicBezTo>
                    <a:cubicBezTo>
                      <a:pt x="12" y="548"/>
                      <a:pt x="96" y="679"/>
                      <a:pt x="215" y="751"/>
                    </a:cubicBezTo>
                    <a:lnTo>
                      <a:pt x="322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83" name="Google Shape;2483;p2"/>
              <p:cNvSpPr/>
              <p:nvPr/>
            </p:nvSpPr>
            <p:spPr>
              <a:xfrm>
                <a:off x="6499025" y="3792850"/>
                <a:ext cx="23825" cy="20650"/>
              </a:xfrm>
              <a:custGeom>
                <a:avLst/>
                <a:gdLst/>
                <a:ahLst/>
                <a:cxnLst/>
                <a:rect l="l" t="t" r="r" b="b"/>
                <a:pathLst>
                  <a:path w="953" h="826" extrusionOk="0">
                    <a:moveTo>
                      <a:pt x="548" y="1"/>
                    </a:moveTo>
                    <a:cubicBezTo>
                      <a:pt x="179" y="1"/>
                      <a:pt x="0" y="441"/>
                      <a:pt x="250" y="703"/>
                    </a:cubicBezTo>
                    <a:cubicBezTo>
                      <a:pt x="335" y="788"/>
                      <a:pt x="437" y="825"/>
                      <a:pt x="538" y="825"/>
                    </a:cubicBezTo>
                    <a:cubicBezTo>
                      <a:pt x="750" y="825"/>
                      <a:pt x="953" y="660"/>
                      <a:pt x="953" y="418"/>
                    </a:cubicBezTo>
                    <a:cubicBezTo>
                      <a:pt x="953" y="198"/>
                      <a:pt x="784" y="12"/>
                      <a:pt x="568" y="12"/>
                    </a:cubicBezTo>
                    <a:cubicBezTo>
                      <a:pt x="561" y="12"/>
                      <a:pt x="554" y="12"/>
                      <a:pt x="548" y="13"/>
                    </a:cubicBezTo>
                    <a:lnTo>
                      <a:pt x="548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84" name="Google Shape;2484;p2"/>
              <p:cNvSpPr/>
              <p:nvPr/>
            </p:nvSpPr>
            <p:spPr>
              <a:xfrm>
                <a:off x="6499025" y="3854475"/>
                <a:ext cx="23825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53" h="820" extrusionOk="0">
                    <a:moveTo>
                      <a:pt x="548" y="0"/>
                    </a:moveTo>
                    <a:cubicBezTo>
                      <a:pt x="179" y="0"/>
                      <a:pt x="0" y="441"/>
                      <a:pt x="250" y="703"/>
                    </a:cubicBezTo>
                    <a:cubicBezTo>
                      <a:pt x="334" y="783"/>
                      <a:pt x="436" y="819"/>
                      <a:pt x="536" y="819"/>
                    </a:cubicBezTo>
                    <a:cubicBezTo>
                      <a:pt x="749" y="819"/>
                      <a:pt x="953" y="656"/>
                      <a:pt x="953" y="405"/>
                    </a:cubicBezTo>
                    <a:cubicBezTo>
                      <a:pt x="953" y="179"/>
                      <a:pt x="774" y="0"/>
                      <a:pt x="54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85" name="Google Shape;2485;p2"/>
              <p:cNvSpPr/>
              <p:nvPr/>
            </p:nvSpPr>
            <p:spPr>
              <a:xfrm>
                <a:off x="6472225" y="3154675"/>
                <a:ext cx="19975" cy="12825"/>
              </a:xfrm>
              <a:custGeom>
                <a:avLst/>
                <a:gdLst/>
                <a:ahLst/>
                <a:cxnLst/>
                <a:rect l="l" t="t" r="r" b="b"/>
                <a:pathLst>
                  <a:path w="799" h="513" extrusionOk="0">
                    <a:moveTo>
                      <a:pt x="774" y="1"/>
                    </a:moveTo>
                    <a:lnTo>
                      <a:pt x="1" y="239"/>
                    </a:lnTo>
                    <a:cubicBezTo>
                      <a:pt x="60" y="406"/>
                      <a:pt x="215" y="513"/>
                      <a:pt x="382" y="513"/>
                    </a:cubicBezTo>
                    <a:cubicBezTo>
                      <a:pt x="608" y="513"/>
                      <a:pt x="786" y="334"/>
                      <a:pt x="798" y="108"/>
                    </a:cubicBezTo>
                    <a:cubicBezTo>
                      <a:pt x="786" y="72"/>
                      <a:pt x="786" y="37"/>
                      <a:pt x="77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86" name="Google Shape;2486;p2"/>
              <p:cNvSpPr/>
              <p:nvPr/>
            </p:nvSpPr>
            <p:spPr>
              <a:xfrm>
                <a:off x="6437100" y="3177600"/>
                <a:ext cx="241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8" extrusionOk="0">
                    <a:moveTo>
                      <a:pt x="560" y="1"/>
                    </a:moveTo>
                    <a:cubicBezTo>
                      <a:pt x="191" y="1"/>
                      <a:pt x="1" y="441"/>
                      <a:pt x="263" y="703"/>
                    </a:cubicBezTo>
                    <a:cubicBezTo>
                      <a:pt x="348" y="789"/>
                      <a:pt x="453" y="828"/>
                      <a:pt x="556" y="828"/>
                    </a:cubicBezTo>
                    <a:cubicBezTo>
                      <a:pt x="766" y="828"/>
                      <a:pt x="965" y="665"/>
                      <a:pt x="965" y="417"/>
                    </a:cubicBezTo>
                    <a:cubicBezTo>
                      <a:pt x="965" y="203"/>
                      <a:pt x="774" y="24"/>
                      <a:pt x="560" y="24"/>
                    </a:cubicBezTo>
                    <a:lnTo>
                      <a:pt x="56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87" name="Google Shape;2487;p2"/>
              <p:cNvSpPr/>
              <p:nvPr/>
            </p:nvSpPr>
            <p:spPr>
              <a:xfrm>
                <a:off x="6466750" y="3208475"/>
                <a:ext cx="27525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1101" h="823" extrusionOk="0">
                    <a:moveTo>
                      <a:pt x="545" y="1"/>
                    </a:moveTo>
                    <a:cubicBezTo>
                      <a:pt x="49" y="1"/>
                      <a:pt x="1" y="768"/>
                      <a:pt x="529" y="814"/>
                    </a:cubicBezTo>
                    <a:cubicBezTo>
                      <a:pt x="541" y="819"/>
                      <a:pt x="553" y="822"/>
                      <a:pt x="565" y="822"/>
                    </a:cubicBezTo>
                    <a:cubicBezTo>
                      <a:pt x="577" y="822"/>
                      <a:pt x="589" y="819"/>
                      <a:pt x="601" y="814"/>
                    </a:cubicBezTo>
                    <a:cubicBezTo>
                      <a:pt x="1101" y="778"/>
                      <a:pt x="1101" y="40"/>
                      <a:pt x="601" y="4"/>
                    </a:cubicBezTo>
                    <a:cubicBezTo>
                      <a:pt x="581" y="2"/>
                      <a:pt x="563" y="1"/>
                      <a:pt x="54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88" name="Google Shape;2488;p2"/>
              <p:cNvSpPr/>
              <p:nvPr/>
            </p:nvSpPr>
            <p:spPr>
              <a:xfrm>
                <a:off x="6436100" y="3239150"/>
                <a:ext cx="27525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101" h="822" extrusionOk="0">
                    <a:moveTo>
                      <a:pt x="545" y="0"/>
                    </a:moveTo>
                    <a:cubicBezTo>
                      <a:pt x="48" y="0"/>
                      <a:pt x="0" y="767"/>
                      <a:pt x="529" y="813"/>
                    </a:cubicBezTo>
                    <a:cubicBezTo>
                      <a:pt x="541" y="819"/>
                      <a:pt x="553" y="822"/>
                      <a:pt x="564" y="822"/>
                    </a:cubicBezTo>
                    <a:cubicBezTo>
                      <a:pt x="576" y="822"/>
                      <a:pt x="588" y="819"/>
                      <a:pt x="600" y="813"/>
                    </a:cubicBezTo>
                    <a:cubicBezTo>
                      <a:pt x="1100" y="777"/>
                      <a:pt x="1100" y="39"/>
                      <a:pt x="600" y="3"/>
                    </a:cubicBezTo>
                    <a:cubicBezTo>
                      <a:pt x="581" y="1"/>
                      <a:pt x="562" y="0"/>
                      <a:pt x="54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89" name="Google Shape;2489;p2"/>
              <p:cNvSpPr/>
              <p:nvPr/>
            </p:nvSpPr>
            <p:spPr>
              <a:xfrm>
                <a:off x="6468050" y="3269875"/>
                <a:ext cx="241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8" extrusionOk="0">
                    <a:moveTo>
                      <a:pt x="549" y="1"/>
                    </a:moveTo>
                    <a:cubicBezTo>
                      <a:pt x="191" y="1"/>
                      <a:pt x="1" y="441"/>
                      <a:pt x="251" y="703"/>
                    </a:cubicBezTo>
                    <a:cubicBezTo>
                      <a:pt x="337" y="789"/>
                      <a:pt x="442" y="827"/>
                      <a:pt x="545" y="827"/>
                    </a:cubicBezTo>
                    <a:cubicBezTo>
                      <a:pt x="756" y="827"/>
                      <a:pt x="957" y="665"/>
                      <a:pt x="965" y="417"/>
                    </a:cubicBezTo>
                    <a:cubicBezTo>
                      <a:pt x="953" y="191"/>
                      <a:pt x="775" y="12"/>
                      <a:pt x="549" y="12"/>
                    </a:cubicBezTo>
                    <a:lnTo>
                      <a:pt x="549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0" name="Google Shape;2490;p2"/>
              <p:cNvSpPr/>
              <p:nvPr/>
            </p:nvSpPr>
            <p:spPr>
              <a:xfrm>
                <a:off x="6437475" y="3300825"/>
                <a:ext cx="23750" cy="20425"/>
              </a:xfrm>
              <a:custGeom>
                <a:avLst/>
                <a:gdLst/>
                <a:ahLst/>
                <a:cxnLst/>
                <a:rect l="l" t="t" r="r" b="b"/>
                <a:pathLst>
                  <a:path w="950" h="817" extrusionOk="0">
                    <a:moveTo>
                      <a:pt x="531" y="1"/>
                    </a:moveTo>
                    <a:cubicBezTo>
                      <a:pt x="171" y="1"/>
                      <a:pt x="1" y="433"/>
                      <a:pt x="248" y="691"/>
                    </a:cubicBezTo>
                    <a:cubicBezTo>
                      <a:pt x="334" y="778"/>
                      <a:pt x="440" y="816"/>
                      <a:pt x="543" y="816"/>
                    </a:cubicBezTo>
                    <a:cubicBezTo>
                      <a:pt x="752" y="816"/>
                      <a:pt x="950" y="657"/>
                      <a:pt x="950" y="418"/>
                    </a:cubicBezTo>
                    <a:lnTo>
                      <a:pt x="950" y="406"/>
                    </a:lnTo>
                    <a:cubicBezTo>
                      <a:pt x="950" y="179"/>
                      <a:pt x="759" y="13"/>
                      <a:pt x="545" y="13"/>
                    </a:cubicBezTo>
                    <a:lnTo>
                      <a:pt x="545" y="1"/>
                    </a:lnTo>
                    <a:cubicBezTo>
                      <a:pt x="540" y="1"/>
                      <a:pt x="535" y="1"/>
                      <a:pt x="53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1" name="Google Shape;2491;p2"/>
              <p:cNvSpPr/>
              <p:nvPr/>
            </p:nvSpPr>
            <p:spPr>
              <a:xfrm>
                <a:off x="6468050" y="3331500"/>
                <a:ext cx="24150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0" extrusionOk="0">
                    <a:moveTo>
                      <a:pt x="549" y="0"/>
                    </a:moveTo>
                    <a:cubicBezTo>
                      <a:pt x="191" y="0"/>
                      <a:pt x="1" y="441"/>
                      <a:pt x="251" y="703"/>
                    </a:cubicBezTo>
                    <a:cubicBezTo>
                      <a:pt x="335" y="783"/>
                      <a:pt x="438" y="819"/>
                      <a:pt x="539" y="819"/>
                    </a:cubicBezTo>
                    <a:cubicBezTo>
                      <a:pt x="752" y="819"/>
                      <a:pt x="957" y="659"/>
                      <a:pt x="965" y="417"/>
                    </a:cubicBezTo>
                    <a:cubicBezTo>
                      <a:pt x="954" y="198"/>
                      <a:pt x="786" y="23"/>
                      <a:pt x="570" y="23"/>
                    </a:cubicBezTo>
                    <a:cubicBezTo>
                      <a:pt x="563" y="23"/>
                      <a:pt x="556" y="24"/>
                      <a:pt x="549" y="24"/>
                    </a:cubicBezTo>
                    <a:lnTo>
                      <a:pt x="54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2" name="Google Shape;2492;p2"/>
              <p:cNvSpPr/>
              <p:nvPr/>
            </p:nvSpPr>
            <p:spPr>
              <a:xfrm>
                <a:off x="6436000" y="3362100"/>
                <a:ext cx="276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825" extrusionOk="0">
                    <a:moveTo>
                      <a:pt x="559" y="1"/>
                    </a:moveTo>
                    <a:cubicBezTo>
                      <a:pt x="53" y="1"/>
                      <a:pt x="0" y="778"/>
                      <a:pt x="533" y="824"/>
                    </a:cubicBezTo>
                    <a:lnTo>
                      <a:pt x="604" y="824"/>
                    </a:lnTo>
                    <a:cubicBezTo>
                      <a:pt x="1104" y="776"/>
                      <a:pt x="1104" y="50"/>
                      <a:pt x="604" y="3"/>
                    </a:cubicBezTo>
                    <a:cubicBezTo>
                      <a:pt x="589" y="1"/>
                      <a:pt x="574" y="1"/>
                      <a:pt x="55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3" name="Google Shape;2493;p2"/>
              <p:cNvSpPr/>
              <p:nvPr/>
            </p:nvSpPr>
            <p:spPr>
              <a:xfrm>
                <a:off x="6466650" y="3392750"/>
                <a:ext cx="276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825" extrusionOk="0">
                    <a:moveTo>
                      <a:pt x="559" y="1"/>
                    </a:moveTo>
                    <a:cubicBezTo>
                      <a:pt x="53" y="1"/>
                      <a:pt x="1" y="778"/>
                      <a:pt x="533" y="824"/>
                    </a:cubicBezTo>
                    <a:lnTo>
                      <a:pt x="605" y="824"/>
                    </a:lnTo>
                    <a:cubicBezTo>
                      <a:pt x="1105" y="789"/>
                      <a:pt x="1105" y="50"/>
                      <a:pt x="605" y="3"/>
                    </a:cubicBezTo>
                    <a:cubicBezTo>
                      <a:pt x="589" y="2"/>
                      <a:pt x="574" y="1"/>
                      <a:pt x="55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4" name="Google Shape;2494;p2"/>
              <p:cNvSpPr/>
              <p:nvPr/>
            </p:nvSpPr>
            <p:spPr>
              <a:xfrm>
                <a:off x="6437475" y="3424350"/>
                <a:ext cx="237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950" h="816" extrusionOk="0">
                    <a:moveTo>
                      <a:pt x="531" y="1"/>
                    </a:moveTo>
                    <a:cubicBezTo>
                      <a:pt x="171" y="1"/>
                      <a:pt x="1" y="433"/>
                      <a:pt x="248" y="691"/>
                    </a:cubicBezTo>
                    <a:cubicBezTo>
                      <a:pt x="333" y="777"/>
                      <a:pt x="438" y="816"/>
                      <a:pt x="541" y="816"/>
                    </a:cubicBezTo>
                    <a:cubicBezTo>
                      <a:pt x="751" y="816"/>
                      <a:pt x="950" y="654"/>
                      <a:pt x="950" y="406"/>
                    </a:cubicBezTo>
                    <a:cubicBezTo>
                      <a:pt x="950" y="180"/>
                      <a:pt x="771" y="1"/>
                      <a:pt x="545" y="1"/>
                    </a:cubicBezTo>
                    <a:cubicBezTo>
                      <a:pt x="540" y="1"/>
                      <a:pt x="535" y="1"/>
                      <a:pt x="53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5" name="Google Shape;2495;p2"/>
              <p:cNvSpPr/>
              <p:nvPr/>
            </p:nvSpPr>
            <p:spPr>
              <a:xfrm>
                <a:off x="6468050" y="3455025"/>
                <a:ext cx="241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8" extrusionOk="0">
                    <a:moveTo>
                      <a:pt x="549" y="0"/>
                    </a:moveTo>
                    <a:cubicBezTo>
                      <a:pt x="191" y="0"/>
                      <a:pt x="1" y="441"/>
                      <a:pt x="251" y="703"/>
                    </a:cubicBezTo>
                    <a:cubicBezTo>
                      <a:pt x="337" y="789"/>
                      <a:pt x="442" y="827"/>
                      <a:pt x="545" y="827"/>
                    </a:cubicBezTo>
                    <a:cubicBezTo>
                      <a:pt x="756" y="827"/>
                      <a:pt x="957" y="665"/>
                      <a:pt x="965" y="417"/>
                    </a:cubicBezTo>
                    <a:cubicBezTo>
                      <a:pt x="965" y="191"/>
                      <a:pt x="787" y="0"/>
                      <a:pt x="5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6" name="Google Shape;2496;p2"/>
              <p:cNvSpPr/>
              <p:nvPr/>
            </p:nvSpPr>
            <p:spPr>
              <a:xfrm>
                <a:off x="6437400" y="3485675"/>
                <a:ext cx="241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8" extrusionOk="0">
                    <a:moveTo>
                      <a:pt x="548" y="1"/>
                    </a:moveTo>
                    <a:cubicBezTo>
                      <a:pt x="179" y="1"/>
                      <a:pt x="0" y="441"/>
                      <a:pt x="251" y="703"/>
                    </a:cubicBezTo>
                    <a:cubicBezTo>
                      <a:pt x="336" y="789"/>
                      <a:pt x="441" y="827"/>
                      <a:pt x="544" y="827"/>
                    </a:cubicBezTo>
                    <a:cubicBezTo>
                      <a:pt x="754" y="827"/>
                      <a:pt x="953" y="665"/>
                      <a:pt x="953" y="417"/>
                    </a:cubicBezTo>
                    <a:cubicBezTo>
                      <a:pt x="965" y="191"/>
                      <a:pt x="786" y="13"/>
                      <a:pt x="5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7" name="Google Shape;2497;p2"/>
              <p:cNvSpPr/>
              <p:nvPr/>
            </p:nvSpPr>
            <p:spPr>
              <a:xfrm>
                <a:off x="6466750" y="3516550"/>
                <a:ext cx="27525" cy="20350"/>
              </a:xfrm>
              <a:custGeom>
                <a:avLst/>
                <a:gdLst/>
                <a:ahLst/>
                <a:cxnLst/>
                <a:rect l="l" t="t" r="r" b="b"/>
                <a:pathLst>
                  <a:path w="1101" h="814" extrusionOk="0">
                    <a:moveTo>
                      <a:pt x="545" y="1"/>
                    </a:moveTo>
                    <a:cubicBezTo>
                      <a:pt x="49" y="1"/>
                      <a:pt x="1" y="768"/>
                      <a:pt x="529" y="813"/>
                    </a:cubicBezTo>
                    <a:lnTo>
                      <a:pt x="601" y="813"/>
                    </a:lnTo>
                    <a:cubicBezTo>
                      <a:pt x="1101" y="778"/>
                      <a:pt x="1101" y="40"/>
                      <a:pt x="601" y="4"/>
                    </a:cubicBezTo>
                    <a:cubicBezTo>
                      <a:pt x="581" y="2"/>
                      <a:pt x="563" y="1"/>
                      <a:pt x="54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8" name="Google Shape;2498;p2"/>
              <p:cNvSpPr/>
              <p:nvPr/>
            </p:nvSpPr>
            <p:spPr>
              <a:xfrm>
                <a:off x="6435375" y="3547150"/>
                <a:ext cx="279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1118" h="828" extrusionOk="0">
                    <a:moveTo>
                      <a:pt x="555" y="1"/>
                    </a:moveTo>
                    <a:cubicBezTo>
                      <a:pt x="51" y="1"/>
                      <a:pt x="1" y="805"/>
                      <a:pt x="558" y="828"/>
                    </a:cubicBezTo>
                    <a:lnTo>
                      <a:pt x="629" y="828"/>
                    </a:lnTo>
                    <a:cubicBezTo>
                      <a:pt x="1117" y="768"/>
                      <a:pt x="1117" y="54"/>
                      <a:pt x="629" y="6"/>
                    </a:cubicBezTo>
                    <a:cubicBezTo>
                      <a:pt x="603" y="2"/>
                      <a:pt x="579" y="1"/>
                      <a:pt x="55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9" name="Google Shape;2499;p2"/>
              <p:cNvSpPr/>
              <p:nvPr/>
            </p:nvSpPr>
            <p:spPr>
              <a:xfrm>
                <a:off x="6468050" y="3577950"/>
                <a:ext cx="241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8" extrusionOk="0">
                    <a:moveTo>
                      <a:pt x="549" y="1"/>
                    </a:moveTo>
                    <a:cubicBezTo>
                      <a:pt x="191" y="1"/>
                      <a:pt x="1" y="441"/>
                      <a:pt x="251" y="703"/>
                    </a:cubicBezTo>
                    <a:cubicBezTo>
                      <a:pt x="337" y="789"/>
                      <a:pt x="442" y="827"/>
                      <a:pt x="545" y="827"/>
                    </a:cubicBezTo>
                    <a:cubicBezTo>
                      <a:pt x="756" y="827"/>
                      <a:pt x="957" y="665"/>
                      <a:pt x="965" y="417"/>
                    </a:cubicBezTo>
                    <a:cubicBezTo>
                      <a:pt x="965" y="191"/>
                      <a:pt x="787" y="1"/>
                      <a:pt x="5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0" name="Google Shape;2500;p2"/>
              <p:cNvSpPr/>
              <p:nvPr/>
            </p:nvSpPr>
            <p:spPr>
              <a:xfrm>
                <a:off x="6437475" y="3608600"/>
                <a:ext cx="240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28" extrusionOk="0">
                    <a:moveTo>
                      <a:pt x="545" y="1"/>
                    </a:moveTo>
                    <a:lnTo>
                      <a:pt x="545" y="13"/>
                    </a:lnTo>
                    <a:cubicBezTo>
                      <a:pt x="540" y="13"/>
                      <a:pt x="535" y="13"/>
                      <a:pt x="531" y="13"/>
                    </a:cubicBezTo>
                    <a:cubicBezTo>
                      <a:pt x="171" y="13"/>
                      <a:pt x="1" y="445"/>
                      <a:pt x="248" y="703"/>
                    </a:cubicBezTo>
                    <a:cubicBezTo>
                      <a:pt x="333" y="789"/>
                      <a:pt x="438" y="828"/>
                      <a:pt x="541" y="828"/>
                    </a:cubicBezTo>
                    <a:cubicBezTo>
                      <a:pt x="751" y="828"/>
                      <a:pt x="950" y="666"/>
                      <a:pt x="950" y="418"/>
                    </a:cubicBezTo>
                    <a:cubicBezTo>
                      <a:pt x="962" y="203"/>
                      <a:pt x="783" y="13"/>
                      <a:pt x="55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1" name="Google Shape;2501;p2"/>
              <p:cNvSpPr/>
              <p:nvPr/>
            </p:nvSpPr>
            <p:spPr>
              <a:xfrm>
                <a:off x="6468050" y="3639575"/>
                <a:ext cx="24150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0" extrusionOk="0">
                    <a:moveTo>
                      <a:pt x="549" y="0"/>
                    </a:moveTo>
                    <a:cubicBezTo>
                      <a:pt x="191" y="0"/>
                      <a:pt x="1" y="441"/>
                      <a:pt x="251" y="703"/>
                    </a:cubicBezTo>
                    <a:cubicBezTo>
                      <a:pt x="335" y="783"/>
                      <a:pt x="438" y="819"/>
                      <a:pt x="539" y="819"/>
                    </a:cubicBezTo>
                    <a:cubicBezTo>
                      <a:pt x="752" y="819"/>
                      <a:pt x="957" y="659"/>
                      <a:pt x="965" y="417"/>
                    </a:cubicBezTo>
                    <a:cubicBezTo>
                      <a:pt x="965" y="191"/>
                      <a:pt x="787" y="0"/>
                      <a:pt x="5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2" name="Google Shape;2502;p2"/>
              <p:cNvSpPr/>
              <p:nvPr/>
            </p:nvSpPr>
            <p:spPr>
              <a:xfrm>
                <a:off x="6437100" y="3669925"/>
                <a:ext cx="24425" cy="21000"/>
              </a:xfrm>
              <a:custGeom>
                <a:avLst/>
                <a:gdLst/>
                <a:ahLst/>
                <a:cxnLst/>
                <a:rect l="l" t="t" r="r" b="b"/>
                <a:pathLst>
                  <a:path w="977" h="840" extrusionOk="0">
                    <a:moveTo>
                      <a:pt x="560" y="1"/>
                    </a:moveTo>
                    <a:lnTo>
                      <a:pt x="560" y="12"/>
                    </a:lnTo>
                    <a:cubicBezTo>
                      <a:pt x="191" y="12"/>
                      <a:pt x="1" y="453"/>
                      <a:pt x="263" y="715"/>
                    </a:cubicBezTo>
                    <a:cubicBezTo>
                      <a:pt x="348" y="801"/>
                      <a:pt x="453" y="839"/>
                      <a:pt x="556" y="839"/>
                    </a:cubicBezTo>
                    <a:cubicBezTo>
                      <a:pt x="766" y="839"/>
                      <a:pt x="965" y="677"/>
                      <a:pt x="965" y="429"/>
                    </a:cubicBezTo>
                    <a:cubicBezTo>
                      <a:pt x="977" y="203"/>
                      <a:pt x="798" y="12"/>
                      <a:pt x="57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3" name="Google Shape;2503;p2"/>
              <p:cNvSpPr/>
              <p:nvPr/>
            </p:nvSpPr>
            <p:spPr>
              <a:xfrm>
                <a:off x="6466650" y="3700825"/>
                <a:ext cx="276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825" extrusionOk="0">
                    <a:moveTo>
                      <a:pt x="559" y="1"/>
                    </a:moveTo>
                    <a:cubicBezTo>
                      <a:pt x="53" y="1"/>
                      <a:pt x="1" y="778"/>
                      <a:pt x="533" y="824"/>
                    </a:cubicBezTo>
                    <a:lnTo>
                      <a:pt x="605" y="824"/>
                    </a:lnTo>
                    <a:cubicBezTo>
                      <a:pt x="1105" y="777"/>
                      <a:pt x="1105" y="50"/>
                      <a:pt x="605" y="3"/>
                    </a:cubicBezTo>
                    <a:cubicBezTo>
                      <a:pt x="589" y="1"/>
                      <a:pt x="574" y="1"/>
                      <a:pt x="55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4" name="Google Shape;2504;p2"/>
              <p:cNvSpPr/>
              <p:nvPr/>
            </p:nvSpPr>
            <p:spPr>
              <a:xfrm>
                <a:off x="6437475" y="3731550"/>
                <a:ext cx="24050" cy="20675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27" extrusionOk="0">
                    <a:moveTo>
                      <a:pt x="545" y="0"/>
                    </a:moveTo>
                    <a:lnTo>
                      <a:pt x="545" y="12"/>
                    </a:lnTo>
                    <a:cubicBezTo>
                      <a:pt x="540" y="12"/>
                      <a:pt x="535" y="12"/>
                      <a:pt x="531" y="12"/>
                    </a:cubicBezTo>
                    <a:cubicBezTo>
                      <a:pt x="171" y="12"/>
                      <a:pt x="1" y="444"/>
                      <a:pt x="248" y="703"/>
                    </a:cubicBezTo>
                    <a:cubicBezTo>
                      <a:pt x="333" y="788"/>
                      <a:pt x="438" y="827"/>
                      <a:pt x="541" y="827"/>
                    </a:cubicBezTo>
                    <a:cubicBezTo>
                      <a:pt x="751" y="827"/>
                      <a:pt x="950" y="665"/>
                      <a:pt x="950" y="417"/>
                    </a:cubicBezTo>
                    <a:cubicBezTo>
                      <a:pt x="962" y="191"/>
                      <a:pt x="783" y="12"/>
                      <a:pt x="55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5" name="Google Shape;2505;p2"/>
              <p:cNvSpPr/>
              <p:nvPr/>
            </p:nvSpPr>
            <p:spPr>
              <a:xfrm>
                <a:off x="6468050" y="3762200"/>
                <a:ext cx="241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8" extrusionOk="0">
                    <a:moveTo>
                      <a:pt x="549" y="0"/>
                    </a:moveTo>
                    <a:lnTo>
                      <a:pt x="549" y="12"/>
                    </a:lnTo>
                    <a:cubicBezTo>
                      <a:pt x="191" y="12"/>
                      <a:pt x="1" y="453"/>
                      <a:pt x="251" y="703"/>
                    </a:cubicBezTo>
                    <a:cubicBezTo>
                      <a:pt x="337" y="789"/>
                      <a:pt x="443" y="828"/>
                      <a:pt x="546" y="828"/>
                    </a:cubicBezTo>
                    <a:cubicBezTo>
                      <a:pt x="757" y="828"/>
                      <a:pt x="957" y="669"/>
                      <a:pt x="965" y="429"/>
                    </a:cubicBezTo>
                    <a:cubicBezTo>
                      <a:pt x="965" y="191"/>
                      <a:pt x="787" y="12"/>
                      <a:pt x="5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6" name="Google Shape;2506;p2"/>
              <p:cNvSpPr/>
              <p:nvPr/>
            </p:nvSpPr>
            <p:spPr>
              <a:xfrm>
                <a:off x="6437400" y="3792850"/>
                <a:ext cx="24125" cy="210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40" extrusionOk="0">
                    <a:moveTo>
                      <a:pt x="548" y="1"/>
                    </a:moveTo>
                    <a:lnTo>
                      <a:pt x="548" y="13"/>
                    </a:lnTo>
                    <a:cubicBezTo>
                      <a:pt x="179" y="13"/>
                      <a:pt x="0" y="453"/>
                      <a:pt x="251" y="715"/>
                    </a:cubicBezTo>
                    <a:cubicBezTo>
                      <a:pt x="336" y="801"/>
                      <a:pt x="441" y="840"/>
                      <a:pt x="544" y="840"/>
                    </a:cubicBezTo>
                    <a:cubicBezTo>
                      <a:pt x="754" y="840"/>
                      <a:pt x="953" y="678"/>
                      <a:pt x="953" y="429"/>
                    </a:cubicBezTo>
                    <a:cubicBezTo>
                      <a:pt x="965" y="203"/>
                      <a:pt x="786" y="13"/>
                      <a:pt x="5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7" name="Google Shape;2507;p2"/>
              <p:cNvSpPr/>
              <p:nvPr/>
            </p:nvSpPr>
            <p:spPr>
              <a:xfrm>
                <a:off x="6468150" y="3823825"/>
                <a:ext cx="24050" cy="20675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27" extrusionOk="0">
                    <a:moveTo>
                      <a:pt x="545" y="0"/>
                    </a:moveTo>
                    <a:lnTo>
                      <a:pt x="545" y="12"/>
                    </a:lnTo>
                    <a:cubicBezTo>
                      <a:pt x="540" y="12"/>
                      <a:pt x="535" y="12"/>
                      <a:pt x="530" y="12"/>
                    </a:cubicBezTo>
                    <a:cubicBezTo>
                      <a:pt x="182" y="12"/>
                      <a:pt x="0" y="444"/>
                      <a:pt x="247" y="703"/>
                    </a:cubicBezTo>
                    <a:cubicBezTo>
                      <a:pt x="333" y="788"/>
                      <a:pt x="438" y="827"/>
                      <a:pt x="541" y="827"/>
                    </a:cubicBezTo>
                    <a:cubicBezTo>
                      <a:pt x="752" y="827"/>
                      <a:pt x="953" y="665"/>
                      <a:pt x="961" y="417"/>
                    </a:cubicBezTo>
                    <a:cubicBezTo>
                      <a:pt x="961" y="191"/>
                      <a:pt x="783" y="12"/>
                      <a:pt x="55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8" name="Google Shape;2508;p2"/>
              <p:cNvSpPr/>
              <p:nvPr/>
            </p:nvSpPr>
            <p:spPr>
              <a:xfrm>
                <a:off x="6436000" y="3854725"/>
                <a:ext cx="27625" cy="20600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824" extrusionOk="0">
                    <a:moveTo>
                      <a:pt x="558" y="0"/>
                    </a:moveTo>
                    <a:cubicBezTo>
                      <a:pt x="53" y="0"/>
                      <a:pt x="1" y="766"/>
                      <a:pt x="533" y="824"/>
                    </a:cubicBezTo>
                    <a:lnTo>
                      <a:pt x="604" y="824"/>
                    </a:lnTo>
                    <a:cubicBezTo>
                      <a:pt x="1104" y="776"/>
                      <a:pt x="1104" y="38"/>
                      <a:pt x="604" y="2"/>
                    </a:cubicBezTo>
                    <a:cubicBezTo>
                      <a:pt x="589" y="1"/>
                      <a:pt x="573" y="0"/>
                      <a:pt x="55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9" name="Google Shape;2509;p2"/>
              <p:cNvSpPr/>
              <p:nvPr/>
            </p:nvSpPr>
            <p:spPr>
              <a:xfrm>
                <a:off x="6466650" y="3885375"/>
                <a:ext cx="276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825" extrusionOk="0">
                    <a:moveTo>
                      <a:pt x="559" y="1"/>
                    </a:moveTo>
                    <a:cubicBezTo>
                      <a:pt x="53" y="1"/>
                      <a:pt x="1" y="778"/>
                      <a:pt x="533" y="824"/>
                    </a:cubicBezTo>
                    <a:lnTo>
                      <a:pt x="605" y="824"/>
                    </a:lnTo>
                    <a:cubicBezTo>
                      <a:pt x="1105" y="777"/>
                      <a:pt x="1105" y="50"/>
                      <a:pt x="605" y="3"/>
                    </a:cubicBezTo>
                    <a:cubicBezTo>
                      <a:pt x="589" y="1"/>
                      <a:pt x="574" y="1"/>
                      <a:pt x="55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0" name="Google Shape;2510;p2"/>
              <p:cNvSpPr/>
              <p:nvPr/>
            </p:nvSpPr>
            <p:spPr>
              <a:xfrm>
                <a:off x="6437475" y="3916075"/>
                <a:ext cx="240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28" extrusionOk="0">
                    <a:moveTo>
                      <a:pt x="545" y="1"/>
                    </a:moveTo>
                    <a:lnTo>
                      <a:pt x="545" y="13"/>
                    </a:lnTo>
                    <a:cubicBezTo>
                      <a:pt x="540" y="13"/>
                      <a:pt x="535" y="13"/>
                      <a:pt x="531" y="13"/>
                    </a:cubicBezTo>
                    <a:cubicBezTo>
                      <a:pt x="171" y="13"/>
                      <a:pt x="1" y="445"/>
                      <a:pt x="248" y="703"/>
                    </a:cubicBezTo>
                    <a:cubicBezTo>
                      <a:pt x="333" y="789"/>
                      <a:pt x="438" y="828"/>
                      <a:pt x="541" y="828"/>
                    </a:cubicBezTo>
                    <a:cubicBezTo>
                      <a:pt x="751" y="828"/>
                      <a:pt x="950" y="666"/>
                      <a:pt x="950" y="418"/>
                    </a:cubicBezTo>
                    <a:cubicBezTo>
                      <a:pt x="962" y="191"/>
                      <a:pt x="783" y="1"/>
                      <a:pt x="55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1" name="Google Shape;2511;p2"/>
              <p:cNvSpPr/>
              <p:nvPr/>
            </p:nvSpPr>
            <p:spPr>
              <a:xfrm>
                <a:off x="6502300" y="3916075"/>
                <a:ext cx="16075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643" h="823" extrusionOk="0">
                    <a:moveTo>
                      <a:pt x="417" y="1"/>
                    </a:moveTo>
                    <a:cubicBezTo>
                      <a:pt x="191" y="1"/>
                      <a:pt x="0" y="180"/>
                      <a:pt x="0" y="406"/>
                    </a:cubicBezTo>
                    <a:lnTo>
                      <a:pt x="12" y="418"/>
                    </a:lnTo>
                    <a:cubicBezTo>
                      <a:pt x="12" y="644"/>
                      <a:pt x="191" y="823"/>
                      <a:pt x="417" y="823"/>
                    </a:cubicBezTo>
                    <a:cubicBezTo>
                      <a:pt x="464" y="823"/>
                      <a:pt x="500" y="811"/>
                      <a:pt x="536" y="799"/>
                    </a:cubicBezTo>
                    <a:lnTo>
                      <a:pt x="643" y="84"/>
                    </a:lnTo>
                    <a:cubicBezTo>
                      <a:pt x="583" y="37"/>
                      <a:pt x="500" y="1"/>
                      <a:pt x="41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2" name="Google Shape;2512;p2"/>
              <p:cNvSpPr/>
              <p:nvPr/>
            </p:nvSpPr>
            <p:spPr>
              <a:xfrm>
                <a:off x="6468150" y="3946450"/>
                <a:ext cx="24350" cy="21000"/>
              </a:xfrm>
              <a:custGeom>
                <a:avLst/>
                <a:gdLst/>
                <a:ahLst/>
                <a:cxnLst/>
                <a:rect l="l" t="t" r="r" b="b"/>
                <a:pathLst>
                  <a:path w="974" h="840" extrusionOk="0">
                    <a:moveTo>
                      <a:pt x="545" y="0"/>
                    </a:moveTo>
                    <a:lnTo>
                      <a:pt x="556" y="24"/>
                    </a:lnTo>
                    <a:cubicBezTo>
                      <a:pt x="552" y="24"/>
                      <a:pt x="547" y="24"/>
                      <a:pt x="542" y="24"/>
                    </a:cubicBezTo>
                    <a:cubicBezTo>
                      <a:pt x="182" y="24"/>
                      <a:pt x="0" y="456"/>
                      <a:pt x="259" y="715"/>
                    </a:cubicBezTo>
                    <a:cubicBezTo>
                      <a:pt x="341" y="801"/>
                      <a:pt x="446" y="840"/>
                      <a:pt x="549" y="840"/>
                    </a:cubicBezTo>
                    <a:cubicBezTo>
                      <a:pt x="758" y="840"/>
                      <a:pt x="961" y="680"/>
                      <a:pt x="961" y="441"/>
                    </a:cubicBezTo>
                    <a:cubicBezTo>
                      <a:pt x="973" y="215"/>
                      <a:pt x="806" y="12"/>
                      <a:pt x="58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3" name="Google Shape;2513;p2"/>
              <p:cNvSpPr/>
              <p:nvPr/>
            </p:nvSpPr>
            <p:spPr>
              <a:xfrm>
                <a:off x="6437400" y="3977700"/>
                <a:ext cx="241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8" extrusionOk="0">
                    <a:moveTo>
                      <a:pt x="560" y="1"/>
                    </a:moveTo>
                    <a:cubicBezTo>
                      <a:pt x="191" y="1"/>
                      <a:pt x="0" y="441"/>
                      <a:pt x="262" y="703"/>
                    </a:cubicBezTo>
                    <a:cubicBezTo>
                      <a:pt x="344" y="789"/>
                      <a:pt x="448" y="827"/>
                      <a:pt x="550" y="827"/>
                    </a:cubicBezTo>
                    <a:cubicBezTo>
                      <a:pt x="760" y="827"/>
                      <a:pt x="965" y="665"/>
                      <a:pt x="965" y="417"/>
                    </a:cubicBezTo>
                    <a:cubicBezTo>
                      <a:pt x="965" y="191"/>
                      <a:pt x="786" y="1"/>
                      <a:pt x="57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4" name="Google Shape;2514;p2"/>
              <p:cNvSpPr/>
              <p:nvPr/>
            </p:nvSpPr>
            <p:spPr>
              <a:xfrm>
                <a:off x="6499900" y="3978300"/>
                <a:ext cx="9850" cy="18175"/>
              </a:xfrm>
              <a:custGeom>
                <a:avLst/>
                <a:gdLst/>
                <a:ahLst/>
                <a:cxnLst/>
                <a:rect l="l" t="t" r="r" b="b"/>
                <a:pathLst>
                  <a:path w="394" h="727" extrusionOk="0">
                    <a:moveTo>
                      <a:pt x="394" y="0"/>
                    </a:moveTo>
                    <a:lnTo>
                      <a:pt x="394" y="0"/>
                    </a:lnTo>
                    <a:cubicBezTo>
                      <a:pt x="60" y="96"/>
                      <a:pt x="1" y="536"/>
                      <a:pt x="287" y="727"/>
                    </a:cubicBezTo>
                    <a:lnTo>
                      <a:pt x="394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5" name="Google Shape;2515;p2"/>
              <p:cNvSpPr/>
              <p:nvPr/>
            </p:nvSpPr>
            <p:spPr>
              <a:xfrm>
                <a:off x="6466325" y="4008225"/>
                <a:ext cx="279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1118" h="828" extrusionOk="0">
                    <a:moveTo>
                      <a:pt x="555" y="0"/>
                    </a:moveTo>
                    <a:cubicBezTo>
                      <a:pt x="52" y="0"/>
                      <a:pt x="1" y="805"/>
                      <a:pt x="558" y="827"/>
                    </a:cubicBezTo>
                    <a:lnTo>
                      <a:pt x="629" y="827"/>
                    </a:lnTo>
                    <a:cubicBezTo>
                      <a:pt x="1118" y="780"/>
                      <a:pt x="1118" y="65"/>
                      <a:pt x="629" y="6"/>
                    </a:cubicBezTo>
                    <a:cubicBezTo>
                      <a:pt x="604" y="2"/>
                      <a:pt x="579" y="0"/>
                      <a:pt x="55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6" name="Google Shape;2516;p2"/>
              <p:cNvSpPr/>
              <p:nvPr/>
            </p:nvSpPr>
            <p:spPr>
              <a:xfrm>
                <a:off x="6435675" y="4038875"/>
                <a:ext cx="279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1118" h="828" extrusionOk="0">
                    <a:moveTo>
                      <a:pt x="554" y="1"/>
                    </a:moveTo>
                    <a:cubicBezTo>
                      <a:pt x="51" y="1"/>
                      <a:pt x="0" y="794"/>
                      <a:pt x="546" y="828"/>
                    </a:cubicBezTo>
                    <a:lnTo>
                      <a:pt x="629" y="828"/>
                    </a:lnTo>
                    <a:cubicBezTo>
                      <a:pt x="1117" y="768"/>
                      <a:pt x="1117" y="54"/>
                      <a:pt x="629" y="6"/>
                    </a:cubicBezTo>
                    <a:cubicBezTo>
                      <a:pt x="603" y="2"/>
                      <a:pt x="578" y="1"/>
                      <a:pt x="55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7" name="Google Shape;2517;p2"/>
              <p:cNvSpPr/>
              <p:nvPr/>
            </p:nvSpPr>
            <p:spPr>
              <a:xfrm>
                <a:off x="6468150" y="4069675"/>
                <a:ext cx="243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74" h="828" extrusionOk="0">
                    <a:moveTo>
                      <a:pt x="545" y="1"/>
                    </a:moveTo>
                    <a:lnTo>
                      <a:pt x="556" y="13"/>
                    </a:lnTo>
                    <a:cubicBezTo>
                      <a:pt x="552" y="12"/>
                      <a:pt x="547" y="12"/>
                      <a:pt x="542" y="12"/>
                    </a:cubicBezTo>
                    <a:cubicBezTo>
                      <a:pt x="182" y="12"/>
                      <a:pt x="0" y="445"/>
                      <a:pt x="259" y="703"/>
                    </a:cubicBezTo>
                    <a:cubicBezTo>
                      <a:pt x="341" y="789"/>
                      <a:pt x="446" y="828"/>
                      <a:pt x="549" y="828"/>
                    </a:cubicBezTo>
                    <a:cubicBezTo>
                      <a:pt x="758" y="828"/>
                      <a:pt x="961" y="669"/>
                      <a:pt x="961" y="429"/>
                    </a:cubicBezTo>
                    <a:cubicBezTo>
                      <a:pt x="973" y="191"/>
                      <a:pt x="783" y="13"/>
                      <a:pt x="55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8" name="Google Shape;2518;p2"/>
              <p:cNvSpPr/>
              <p:nvPr/>
            </p:nvSpPr>
            <p:spPr>
              <a:xfrm>
                <a:off x="6437400" y="4100325"/>
                <a:ext cx="24125" cy="210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40" extrusionOk="0">
                    <a:moveTo>
                      <a:pt x="548" y="1"/>
                    </a:moveTo>
                    <a:lnTo>
                      <a:pt x="560" y="13"/>
                    </a:lnTo>
                    <a:cubicBezTo>
                      <a:pt x="191" y="13"/>
                      <a:pt x="0" y="453"/>
                      <a:pt x="262" y="715"/>
                    </a:cubicBezTo>
                    <a:cubicBezTo>
                      <a:pt x="344" y="801"/>
                      <a:pt x="448" y="840"/>
                      <a:pt x="550" y="840"/>
                    </a:cubicBezTo>
                    <a:cubicBezTo>
                      <a:pt x="760" y="840"/>
                      <a:pt x="965" y="678"/>
                      <a:pt x="965" y="430"/>
                    </a:cubicBezTo>
                    <a:lnTo>
                      <a:pt x="965" y="418"/>
                    </a:lnTo>
                    <a:cubicBezTo>
                      <a:pt x="965" y="203"/>
                      <a:pt x="786" y="13"/>
                      <a:pt x="57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9" name="Google Shape;2519;p2"/>
              <p:cNvSpPr/>
              <p:nvPr/>
            </p:nvSpPr>
            <p:spPr>
              <a:xfrm>
                <a:off x="6471625" y="4131250"/>
                <a:ext cx="15500" cy="206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824" extrusionOk="0">
                    <a:moveTo>
                      <a:pt x="406" y="0"/>
                    </a:moveTo>
                    <a:cubicBezTo>
                      <a:pt x="270" y="0"/>
                      <a:pt x="138" y="69"/>
                      <a:pt x="60" y="193"/>
                    </a:cubicBezTo>
                    <a:cubicBezTo>
                      <a:pt x="25" y="264"/>
                      <a:pt x="1" y="336"/>
                      <a:pt x="1" y="407"/>
                    </a:cubicBezTo>
                    <a:lnTo>
                      <a:pt x="1" y="419"/>
                    </a:lnTo>
                    <a:cubicBezTo>
                      <a:pt x="1" y="645"/>
                      <a:pt x="191" y="824"/>
                      <a:pt x="417" y="824"/>
                    </a:cubicBezTo>
                    <a:cubicBezTo>
                      <a:pt x="453" y="824"/>
                      <a:pt x="477" y="812"/>
                      <a:pt x="513" y="800"/>
                    </a:cubicBezTo>
                    <a:lnTo>
                      <a:pt x="620" y="62"/>
                    </a:lnTo>
                    <a:cubicBezTo>
                      <a:pt x="553" y="20"/>
                      <a:pt x="479" y="0"/>
                      <a:pt x="40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0" name="Google Shape;2520;p2"/>
              <p:cNvSpPr/>
              <p:nvPr/>
            </p:nvSpPr>
            <p:spPr>
              <a:xfrm>
                <a:off x="6436100" y="4162175"/>
                <a:ext cx="27825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113" h="822" extrusionOk="0">
                    <a:moveTo>
                      <a:pt x="556" y="0"/>
                    </a:moveTo>
                    <a:cubicBezTo>
                      <a:pt x="59" y="0"/>
                      <a:pt x="0" y="767"/>
                      <a:pt x="529" y="813"/>
                    </a:cubicBezTo>
                    <a:cubicBezTo>
                      <a:pt x="541" y="819"/>
                      <a:pt x="556" y="822"/>
                      <a:pt x="570" y="822"/>
                    </a:cubicBezTo>
                    <a:cubicBezTo>
                      <a:pt x="585" y="822"/>
                      <a:pt x="600" y="819"/>
                      <a:pt x="612" y="813"/>
                    </a:cubicBezTo>
                    <a:cubicBezTo>
                      <a:pt x="1112" y="777"/>
                      <a:pt x="1112" y="39"/>
                      <a:pt x="612" y="3"/>
                    </a:cubicBezTo>
                    <a:cubicBezTo>
                      <a:pt x="593" y="1"/>
                      <a:pt x="574" y="0"/>
                      <a:pt x="55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1" name="Google Shape;2521;p2"/>
              <p:cNvSpPr/>
              <p:nvPr/>
            </p:nvSpPr>
            <p:spPr>
              <a:xfrm>
                <a:off x="6471325" y="4193800"/>
                <a:ext cx="6275" cy="17300"/>
              </a:xfrm>
              <a:custGeom>
                <a:avLst/>
                <a:gdLst/>
                <a:ahLst/>
                <a:cxnLst/>
                <a:rect l="l" t="t" r="r" b="b"/>
                <a:pathLst>
                  <a:path w="251" h="692" extrusionOk="0">
                    <a:moveTo>
                      <a:pt x="251" y="1"/>
                    </a:moveTo>
                    <a:cubicBezTo>
                      <a:pt x="96" y="60"/>
                      <a:pt x="1" y="215"/>
                      <a:pt x="1" y="370"/>
                    </a:cubicBezTo>
                    <a:cubicBezTo>
                      <a:pt x="1" y="501"/>
                      <a:pt x="48" y="608"/>
                      <a:pt x="144" y="691"/>
                    </a:cubicBezTo>
                    <a:lnTo>
                      <a:pt x="251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2" name="Google Shape;2522;p2"/>
              <p:cNvSpPr/>
              <p:nvPr/>
            </p:nvSpPr>
            <p:spPr>
              <a:xfrm>
                <a:off x="6437100" y="4223575"/>
                <a:ext cx="24125" cy="2067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7" extrusionOk="0">
                    <a:moveTo>
                      <a:pt x="548" y="0"/>
                    </a:moveTo>
                    <a:cubicBezTo>
                      <a:pt x="179" y="0"/>
                      <a:pt x="1" y="441"/>
                      <a:pt x="251" y="703"/>
                    </a:cubicBezTo>
                    <a:cubicBezTo>
                      <a:pt x="336" y="788"/>
                      <a:pt x="442" y="827"/>
                      <a:pt x="544" y="827"/>
                    </a:cubicBezTo>
                    <a:cubicBezTo>
                      <a:pt x="754" y="827"/>
                      <a:pt x="953" y="665"/>
                      <a:pt x="953" y="417"/>
                    </a:cubicBezTo>
                    <a:cubicBezTo>
                      <a:pt x="965" y="191"/>
                      <a:pt x="786" y="0"/>
                      <a:pt x="5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3" name="Google Shape;2523;p2"/>
              <p:cNvSpPr/>
              <p:nvPr/>
            </p:nvSpPr>
            <p:spPr>
              <a:xfrm>
                <a:off x="6437100" y="4285175"/>
                <a:ext cx="24125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0" extrusionOk="0">
                    <a:moveTo>
                      <a:pt x="548" y="1"/>
                    </a:moveTo>
                    <a:cubicBezTo>
                      <a:pt x="179" y="1"/>
                      <a:pt x="1" y="441"/>
                      <a:pt x="251" y="703"/>
                    </a:cubicBezTo>
                    <a:cubicBezTo>
                      <a:pt x="335" y="784"/>
                      <a:pt x="438" y="820"/>
                      <a:pt x="538" y="820"/>
                    </a:cubicBezTo>
                    <a:cubicBezTo>
                      <a:pt x="750" y="820"/>
                      <a:pt x="953" y="660"/>
                      <a:pt x="953" y="417"/>
                    </a:cubicBezTo>
                    <a:cubicBezTo>
                      <a:pt x="965" y="191"/>
                      <a:pt x="786" y="1"/>
                      <a:pt x="5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4" name="Google Shape;2524;p2"/>
              <p:cNvSpPr/>
              <p:nvPr/>
            </p:nvSpPr>
            <p:spPr>
              <a:xfrm>
                <a:off x="6406225" y="3208850"/>
                <a:ext cx="24350" cy="20925"/>
              </a:xfrm>
              <a:custGeom>
                <a:avLst/>
                <a:gdLst/>
                <a:ahLst/>
                <a:cxnLst/>
                <a:rect l="l" t="t" r="r" b="b"/>
                <a:pathLst>
                  <a:path w="974" h="837" extrusionOk="0">
                    <a:moveTo>
                      <a:pt x="569" y="1"/>
                    </a:moveTo>
                    <a:lnTo>
                      <a:pt x="557" y="13"/>
                    </a:lnTo>
                    <a:cubicBezTo>
                      <a:pt x="552" y="13"/>
                      <a:pt x="547" y="12"/>
                      <a:pt x="542" y="12"/>
                    </a:cubicBezTo>
                    <a:cubicBezTo>
                      <a:pt x="183" y="12"/>
                      <a:pt x="1" y="445"/>
                      <a:pt x="259" y="715"/>
                    </a:cubicBezTo>
                    <a:cubicBezTo>
                      <a:pt x="339" y="799"/>
                      <a:pt x="440" y="837"/>
                      <a:pt x="541" y="837"/>
                    </a:cubicBezTo>
                    <a:cubicBezTo>
                      <a:pt x="753" y="837"/>
                      <a:pt x="962" y="668"/>
                      <a:pt x="962" y="418"/>
                    </a:cubicBezTo>
                    <a:cubicBezTo>
                      <a:pt x="974" y="203"/>
                      <a:pt x="795" y="13"/>
                      <a:pt x="56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5" name="Google Shape;2525;p2"/>
              <p:cNvSpPr/>
              <p:nvPr/>
            </p:nvSpPr>
            <p:spPr>
              <a:xfrm>
                <a:off x="6375475" y="3239825"/>
                <a:ext cx="2445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978" h="822" extrusionOk="0">
                    <a:moveTo>
                      <a:pt x="549" y="0"/>
                    </a:moveTo>
                    <a:cubicBezTo>
                      <a:pt x="191" y="0"/>
                      <a:pt x="1" y="441"/>
                      <a:pt x="263" y="703"/>
                    </a:cubicBezTo>
                    <a:cubicBezTo>
                      <a:pt x="345" y="784"/>
                      <a:pt x="447" y="822"/>
                      <a:pt x="548" y="822"/>
                    </a:cubicBezTo>
                    <a:cubicBezTo>
                      <a:pt x="756" y="822"/>
                      <a:pt x="957" y="665"/>
                      <a:pt x="965" y="417"/>
                    </a:cubicBezTo>
                    <a:cubicBezTo>
                      <a:pt x="977" y="191"/>
                      <a:pt x="799" y="0"/>
                      <a:pt x="57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6" name="Google Shape;2526;p2"/>
              <p:cNvSpPr/>
              <p:nvPr/>
            </p:nvSpPr>
            <p:spPr>
              <a:xfrm>
                <a:off x="6406150" y="3270175"/>
                <a:ext cx="24425" cy="21000"/>
              </a:xfrm>
              <a:custGeom>
                <a:avLst/>
                <a:gdLst/>
                <a:ahLst/>
                <a:cxnLst/>
                <a:rect l="l" t="t" r="r" b="b"/>
                <a:pathLst>
                  <a:path w="977" h="840" extrusionOk="0">
                    <a:moveTo>
                      <a:pt x="572" y="0"/>
                    </a:moveTo>
                    <a:lnTo>
                      <a:pt x="560" y="12"/>
                    </a:lnTo>
                    <a:cubicBezTo>
                      <a:pt x="191" y="12"/>
                      <a:pt x="0" y="453"/>
                      <a:pt x="262" y="715"/>
                    </a:cubicBezTo>
                    <a:cubicBezTo>
                      <a:pt x="348" y="801"/>
                      <a:pt x="453" y="839"/>
                      <a:pt x="556" y="839"/>
                    </a:cubicBezTo>
                    <a:cubicBezTo>
                      <a:pt x="766" y="839"/>
                      <a:pt x="965" y="677"/>
                      <a:pt x="965" y="429"/>
                    </a:cubicBezTo>
                    <a:cubicBezTo>
                      <a:pt x="977" y="203"/>
                      <a:pt x="798" y="12"/>
                      <a:pt x="57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7" name="Google Shape;2527;p2"/>
              <p:cNvSpPr/>
              <p:nvPr/>
            </p:nvSpPr>
            <p:spPr>
              <a:xfrm>
                <a:off x="6376075" y="3301425"/>
                <a:ext cx="28300" cy="20275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11" extrusionOk="0">
                    <a:moveTo>
                      <a:pt x="525" y="1"/>
                    </a:moveTo>
                    <a:cubicBezTo>
                      <a:pt x="1" y="48"/>
                      <a:pt x="48" y="810"/>
                      <a:pt x="572" y="810"/>
                    </a:cubicBezTo>
                    <a:cubicBezTo>
                      <a:pt x="1084" y="810"/>
                      <a:pt x="1132" y="48"/>
                      <a:pt x="60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8" name="Google Shape;2528;p2"/>
              <p:cNvSpPr/>
              <p:nvPr/>
            </p:nvSpPr>
            <p:spPr>
              <a:xfrm>
                <a:off x="6406150" y="3332075"/>
                <a:ext cx="244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77" h="828" extrusionOk="0">
                    <a:moveTo>
                      <a:pt x="560" y="1"/>
                    </a:moveTo>
                    <a:cubicBezTo>
                      <a:pt x="191" y="1"/>
                      <a:pt x="0" y="442"/>
                      <a:pt x="262" y="703"/>
                    </a:cubicBezTo>
                    <a:cubicBezTo>
                      <a:pt x="348" y="789"/>
                      <a:pt x="453" y="828"/>
                      <a:pt x="556" y="828"/>
                    </a:cubicBezTo>
                    <a:cubicBezTo>
                      <a:pt x="766" y="828"/>
                      <a:pt x="965" y="666"/>
                      <a:pt x="965" y="418"/>
                    </a:cubicBezTo>
                    <a:cubicBezTo>
                      <a:pt x="977" y="191"/>
                      <a:pt x="798" y="1"/>
                      <a:pt x="57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9" name="Google Shape;2529;p2"/>
              <p:cNvSpPr/>
              <p:nvPr/>
            </p:nvSpPr>
            <p:spPr>
              <a:xfrm>
                <a:off x="6375475" y="3362450"/>
                <a:ext cx="24450" cy="20925"/>
              </a:xfrm>
              <a:custGeom>
                <a:avLst/>
                <a:gdLst/>
                <a:ahLst/>
                <a:cxnLst/>
                <a:rect l="l" t="t" r="r" b="b"/>
                <a:pathLst>
                  <a:path w="978" h="837" extrusionOk="0">
                    <a:moveTo>
                      <a:pt x="572" y="0"/>
                    </a:moveTo>
                    <a:lnTo>
                      <a:pt x="549" y="12"/>
                    </a:lnTo>
                    <a:cubicBezTo>
                      <a:pt x="191" y="12"/>
                      <a:pt x="1" y="453"/>
                      <a:pt x="263" y="715"/>
                    </a:cubicBezTo>
                    <a:cubicBezTo>
                      <a:pt x="347" y="799"/>
                      <a:pt x="450" y="837"/>
                      <a:pt x="551" y="837"/>
                    </a:cubicBezTo>
                    <a:cubicBezTo>
                      <a:pt x="763" y="837"/>
                      <a:pt x="965" y="671"/>
                      <a:pt x="965" y="429"/>
                    </a:cubicBezTo>
                    <a:cubicBezTo>
                      <a:pt x="977" y="203"/>
                      <a:pt x="799" y="12"/>
                      <a:pt x="57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0" name="Google Shape;2530;p2"/>
              <p:cNvSpPr/>
              <p:nvPr/>
            </p:nvSpPr>
            <p:spPr>
              <a:xfrm>
                <a:off x="6406150" y="3393400"/>
                <a:ext cx="244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77" h="828" extrusionOk="0">
                    <a:moveTo>
                      <a:pt x="560" y="1"/>
                    </a:moveTo>
                    <a:cubicBezTo>
                      <a:pt x="191" y="1"/>
                      <a:pt x="0" y="441"/>
                      <a:pt x="262" y="703"/>
                    </a:cubicBezTo>
                    <a:cubicBezTo>
                      <a:pt x="348" y="789"/>
                      <a:pt x="453" y="828"/>
                      <a:pt x="556" y="828"/>
                    </a:cubicBezTo>
                    <a:cubicBezTo>
                      <a:pt x="766" y="828"/>
                      <a:pt x="965" y="665"/>
                      <a:pt x="965" y="417"/>
                    </a:cubicBezTo>
                    <a:cubicBezTo>
                      <a:pt x="977" y="191"/>
                      <a:pt x="798" y="1"/>
                      <a:pt x="57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1" name="Google Shape;2531;p2"/>
              <p:cNvSpPr/>
              <p:nvPr/>
            </p:nvSpPr>
            <p:spPr>
              <a:xfrm>
                <a:off x="6374900" y="3424350"/>
                <a:ext cx="29175" cy="20275"/>
              </a:xfrm>
              <a:custGeom>
                <a:avLst/>
                <a:gdLst/>
                <a:ahLst/>
                <a:cxnLst/>
                <a:rect l="l" t="t" r="r" b="b"/>
                <a:pathLst>
                  <a:path w="1167" h="811" extrusionOk="0">
                    <a:moveTo>
                      <a:pt x="572" y="1"/>
                    </a:moveTo>
                    <a:cubicBezTo>
                      <a:pt x="0" y="1"/>
                      <a:pt x="84" y="811"/>
                      <a:pt x="584" y="811"/>
                    </a:cubicBezTo>
                    <a:cubicBezTo>
                      <a:pt x="1084" y="811"/>
                      <a:pt x="1167" y="1"/>
                      <a:pt x="58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2" name="Google Shape;2532;p2"/>
              <p:cNvSpPr/>
              <p:nvPr/>
            </p:nvSpPr>
            <p:spPr>
              <a:xfrm>
                <a:off x="6406150" y="3455025"/>
                <a:ext cx="244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77" h="828" extrusionOk="0">
                    <a:moveTo>
                      <a:pt x="560" y="0"/>
                    </a:moveTo>
                    <a:cubicBezTo>
                      <a:pt x="191" y="0"/>
                      <a:pt x="0" y="441"/>
                      <a:pt x="262" y="703"/>
                    </a:cubicBezTo>
                    <a:cubicBezTo>
                      <a:pt x="348" y="789"/>
                      <a:pt x="453" y="827"/>
                      <a:pt x="556" y="827"/>
                    </a:cubicBezTo>
                    <a:cubicBezTo>
                      <a:pt x="766" y="827"/>
                      <a:pt x="965" y="665"/>
                      <a:pt x="965" y="417"/>
                    </a:cubicBezTo>
                    <a:cubicBezTo>
                      <a:pt x="977" y="191"/>
                      <a:pt x="798" y="0"/>
                      <a:pt x="57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3" name="Google Shape;2533;p2"/>
              <p:cNvSpPr/>
              <p:nvPr/>
            </p:nvSpPr>
            <p:spPr>
              <a:xfrm>
                <a:off x="6376075" y="3485675"/>
                <a:ext cx="28300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23" extrusionOk="0">
                    <a:moveTo>
                      <a:pt x="525" y="1"/>
                    </a:moveTo>
                    <a:cubicBezTo>
                      <a:pt x="1" y="48"/>
                      <a:pt x="48" y="822"/>
                      <a:pt x="572" y="822"/>
                    </a:cubicBezTo>
                    <a:cubicBezTo>
                      <a:pt x="1084" y="822"/>
                      <a:pt x="1132" y="48"/>
                      <a:pt x="60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4" name="Google Shape;2534;p2"/>
              <p:cNvSpPr/>
              <p:nvPr/>
            </p:nvSpPr>
            <p:spPr>
              <a:xfrm>
                <a:off x="6406225" y="3516325"/>
                <a:ext cx="243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74" h="828" extrusionOk="0">
                    <a:moveTo>
                      <a:pt x="569" y="1"/>
                    </a:moveTo>
                    <a:lnTo>
                      <a:pt x="557" y="13"/>
                    </a:lnTo>
                    <a:cubicBezTo>
                      <a:pt x="552" y="13"/>
                      <a:pt x="547" y="13"/>
                      <a:pt x="542" y="13"/>
                    </a:cubicBezTo>
                    <a:cubicBezTo>
                      <a:pt x="183" y="13"/>
                      <a:pt x="1" y="445"/>
                      <a:pt x="259" y="703"/>
                    </a:cubicBezTo>
                    <a:cubicBezTo>
                      <a:pt x="345" y="789"/>
                      <a:pt x="450" y="828"/>
                      <a:pt x="553" y="828"/>
                    </a:cubicBezTo>
                    <a:cubicBezTo>
                      <a:pt x="763" y="828"/>
                      <a:pt x="962" y="666"/>
                      <a:pt x="962" y="418"/>
                    </a:cubicBezTo>
                    <a:cubicBezTo>
                      <a:pt x="974" y="191"/>
                      <a:pt x="795" y="13"/>
                      <a:pt x="56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5" name="Google Shape;2535;p2"/>
              <p:cNvSpPr/>
              <p:nvPr/>
            </p:nvSpPr>
            <p:spPr>
              <a:xfrm>
                <a:off x="6382150" y="3545950"/>
                <a:ext cx="21850" cy="15250"/>
              </a:xfrm>
              <a:custGeom>
                <a:avLst/>
                <a:gdLst/>
                <a:ahLst/>
                <a:cxnLst/>
                <a:rect l="l" t="t" r="r" b="b"/>
                <a:pathLst>
                  <a:path w="874" h="610" extrusionOk="0">
                    <a:moveTo>
                      <a:pt x="456" y="1"/>
                    </a:moveTo>
                    <a:cubicBezTo>
                      <a:pt x="409" y="1"/>
                      <a:pt x="358" y="13"/>
                      <a:pt x="305" y="42"/>
                    </a:cubicBezTo>
                    <a:lnTo>
                      <a:pt x="282" y="54"/>
                    </a:lnTo>
                    <a:cubicBezTo>
                      <a:pt x="1" y="235"/>
                      <a:pt x="185" y="609"/>
                      <a:pt x="442" y="609"/>
                    </a:cubicBezTo>
                    <a:cubicBezTo>
                      <a:pt x="490" y="609"/>
                      <a:pt x="540" y="596"/>
                      <a:pt x="591" y="566"/>
                    </a:cubicBezTo>
                    <a:cubicBezTo>
                      <a:pt x="874" y="395"/>
                      <a:pt x="720" y="1"/>
                      <a:pt x="45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6" name="Google Shape;2536;p2"/>
              <p:cNvSpPr/>
              <p:nvPr/>
            </p:nvSpPr>
            <p:spPr>
              <a:xfrm>
                <a:off x="6406150" y="3577950"/>
                <a:ext cx="244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77" h="828" extrusionOk="0">
                    <a:moveTo>
                      <a:pt x="560" y="1"/>
                    </a:moveTo>
                    <a:cubicBezTo>
                      <a:pt x="191" y="1"/>
                      <a:pt x="0" y="441"/>
                      <a:pt x="262" y="703"/>
                    </a:cubicBezTo>
                    <a:cubicBezTo>
                      <a:pt x="348" y="789"/>
                      <a:pt x="453" y="827"/>
                      <a:pt x="556" y="827"/>
                    </a:cubicBezTo>
                    <a:cubicBezTo>
                      <a:pt x="766" y="827"/>
                      <a:pt x="965" y="665"/>
                      <a:pt x="965" y="417"/>
                    </a:cubicBezTo>
                    <a:cubicBezTo>
                      <a:pt x="977" y="191"/>
                      <a:pt x="798" y="1"/>
                      <a:pt x="57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7" name="Google Shape;2537;p2"/>
              <p:cNvSpPr/>
              <p:nvPr/>
            </p:nvSpPr>
            <p:spPr>
              <a:xfrm>
                <a:off x="6376075" y="3608675"/>
                <a:ext cx="28300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20" extrusionOk="0">
                    <a:moveTo>
                      <a:pt x="566" y="1"/>
                    </a:moveTo>
                    <a:cubicBezTo>
                      <a:pt x="551" y="1"/>
                      <a:pt x="537" y="4"/>
                      <a:pt x="525" y="10"/>
                    </a:cubicBezTo>
                    <a:cubicBezTo>
                      <a:pt x="1" y="57"/>
                      <a:pt x="48" y="819"/>
                      <a:pt x="572" y="819"/>
                    </a:cubicBezTo>
                    <a:cubicBezTo>
                      <a:pt x="1084" y="819"/>
                      <a:pt x="1132" y="57"/>
                      <a:pt x="608" y="10"/>
                    </a:cubicBezTo>
                    <a:cubicBezTo>
                      <a:pt x="596" y="4"/>
                      <a:pt x="581" y="1"/>
                      <a:pt x="56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8" name="Google Shape;2538;p2"/>
              <p:cNvSpPr/>
              <p:nvPr/>
            </p:nvSpPr>
            <p:spPr>
              <a:xfrm>
                <a:off x="6406150" y="3639575"/>
                <a:ext cx="24425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77" h="820" extrusionOk="0">
                    <a:moveTo>
                      <a:pt x="560" y="0"/>
                    </a:moveTo>
                    <a:cubicBezTo>
                      <a:pt x="191" y="0"/>
                      <a:pt x="0" y="441"/>
                      <a:pt x="262" y="703"/>
                    </a:cubicBezTo>
                    <a:cubicBezTo>
                      <a:pt x="347" y="783"/>
                      <a:pt x="449" y="819"/>
                      <a:pt x="550" y="819"/>
                    </a:cubicBezTo>
                    <a:cubicBezTo>
                      <a:pt x="762" y="819"/>
                      <a:pt x="965" y="659"/>
                      <a:pt x="965" y="417"/>
                    </a:cubicBezTo>
                    <a:cubicBezTo>
                      <a:pt x="977" y="191"/>
                      <a:pt x="798" y="0"/>
                      <a:pt x="57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9" name="Google Shape;2539;p2"/>
              <p:cNvSpPr/>
              <p:nvPr/>
            </p:nvSpPr>
            <p:spPr>
              <a:xfrm>
                <a:off x="6375475" y="3669925"/>
                <a:ext cx="24450" cy="21000"/>
              </a:xfrm>
              <a:custGeom>
                <a:avLst/>
                <a:gdLst/>
                <a:ahLst/>
                <a:cxnLst/>
                <a:rect l="l" t="t" r="r" b="b"/>
                <a:pathLst>
                  <a:path w="978" h="840" extrusionOk="0">
                    <a:moveTo>
                      <a:pt x="572" y="1"/>
                    </a:moveTo>
                    <a:lnTo>
                      <a:pt x="549" y="12"/>
                    </a:lnTo>
                    <a:cubicBezTo>
                      <a:pt x="180" y="12"/>
                      <a:pt x="1" y="453"/>
                      <a:pt x="263" y="715"/>
                    </a:cubicBezTo>
                    <a:cubicBezTo>
                      <a:pt x="349" y="801"/>
                      <a:pt x="454" y="839"/>
                      <a:pt x="556" y="839"/>
                    </a:cubicBezTo>
                    <a:cubicBezTo>
                      <a:pt x="766" y="839"/>
                      <a:pt x="965" y="677"/>
                      <a:pt x="965" y="429"/>
                    </a:cubicBezTo>
                    <a:cubicBezTo>
                      <a:pt x="977" y="203"/>
                      <a:pt x="799" y="12"/>
                      <a:pt x="57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0" name="Google Shape;2540;p2"/>
              <p:cNvSpPr/>
              <p:nvPr/>
            </p:nvSpPr>
            <p:spPr>
              <a:xfrm>
                <a:off x="6406150" y="3700875"/>
                <a:ext cx="244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77" h="828" extrusionOk="0">
                    <a:moveTo>
                      <a:pt x="560" y="1"/>
                    </a:moveTo>
                    <a:cubicBezTo>
                      <a:pt x="191" y="1"/>
                      <a:pt x="0" y="441"/>
                      <a:pt x="262" y="703"/>
                    </a:cubicBezTo>
                    <a:cubicBezTo>
                      <a:pt x="348" y="789"/>
                      <a:pt x="453" y="828"/>
                      <a:pt x="556" y="828"/>
                    </a:cubicBezTo>
                    <a:cubicBezTo>
                      <a:pt x="766" y="828"/>
                      <a:pt x="965" y="666"/>
                      <a:pt x="965" y="418"/>
                    </a:cubicBezTo>
                    <a:cubicBezTo>
                      <a:pt x="977" y="191"/>
                      <a:pt x="798" y="1"/>
                      <a:pt x="57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1" name="Google Shape;2541;p2"/>
              <p:cNvSpPr/>
              <p:nvPr/>
            </p:nvSpPr>
            <p:spPr>
              <a:xfrm>
                <a:off x="6382175" y="3730500"/>
                <a:ext cx="21825" cy="14950"/>
              </a:xfrm>
              <a:custGeom>
                <a:avLst/>
                <a:gdLst/>
                <a:ahLst/>
                <a:cxnLst/>
                <a:rect l="l" t="t" r="r" b="b"/>
                <a:pathLst>
                  <a:path w="873" h="598" extrusionOk="0">
                    <a:moveTo>
                      <a:pt x="456" y="0"/>
                    </a:moveTo>
                    <a:cubicBezTo>
                      <a:pt x="408" y="0"/>
                      <a:pt x="357" y="13"/>
                      <a:pt x="304" y="42"/>
                    </a:cubicBezTo>
                    <a:lnTo>
                      <a:pt x="281" y="54"/>
                    </a:lnTo>
                    <a:cubicBezTo>
                      <a:pt x="0" y="224"/>
                      <a:pt x="183" y="597"/>
                      <a:pt x="440" y="597"/>
                    </a:cubicBezTo>
                    <a:cubicBezTo>
                      <a:pt x="489" y="597"/>
                      <a:pt x="539" y="584"/>
                      <a:pt x="590" y="554"/>
                    </a:cubicBezTo>
                    <a:cubicBezTo>
                      <a:pt x="873" y="393"/>
                      <a:pt x="719" y="0"/>
                      <a:pt x="45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2" name="Google Shape;2542;p2"/>
              <p:cNvSpPr/>
              <p:nvPr/>
            </p:nvSpPr>
            <p:spPr>
              <a:xfrm>
                <a:off x="6406150" y="3762200"/>
                <a:ext cx="244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77" h="828" extrusionOk="0">
                    <a:moveTo>
                      <a:pt x="572" y="0"/>
                    </a:moveTo>
                    <a:lnTo>
                      <a:pt x="560" y="12"/>
                    </a:lnTo>
                    <a:cubicBezTo>
                      <a:pt x="191" y="12"/>
                      <a:pt x="0" y="453"/>
                      <a:pt x="262" y="703"/>
                    </a:cubicBezTo>
                    <a:cubicBezTo>
                      <a:pt x="349" y="789"/>
                      <a:pt x="454" y="828"/>
                      <a:pt x="557" y="828"/>
                    </a:cubicBezTo>
                    <a:cubicBezTo>
                      <a:pt x="767" y="828"/>
                      <a:pt x="965" y="669"/>
                      <a:pt x="965" y="429"/>
                    </a:cubicBezTo>
                    <a:cubicBezTo>
                      <a:pt x="977" y="203"/>
                      <a:pt x="798" y="12"/>
                      <a:pt x="57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3" name="Google Shape;2543;p2"/>
              <p:cNvSpPr/>
              <p:nvPr/>
            </p:nvSpPr>
            <p:spPr>
              <a:xfrm>
                <a:off x="6376075" y="3793150"/>
                <a:ext cx="28300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23" extrusionOk="0">
                    <a:moveTo>
                      <a:pt x="525" y="1"/>
                    </a:moveTo>
                    <a:cubicBezTo>
                      <a:pt x="1" y="48"/>
                      <a:pt x="48" y="822"/>
                      <a:pt x="572" y="822"/>
                    </a:cubicBezTo>
                    <a:cubicBezTo>
                      <a:pt x="1084" y="822"/>
                      <a:pt x="1132" y="48"/>
                      <a:pt x="60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4" name="Google Shape;2544;p2"/>
              <p:cNvSpPr/>
              <p:nvPr/>
            </p:nvSpPr>
            <p:spPr>
              <a:xfrm>
                <a:off x="6406225" y="3823825"/>
                <a:ext cx="24350" cy="20675"/>
              </a:xfrm>
              <a:custGeom>
                <a:avLst/>
                <a:gdLst/>
                <a:ahLst/>
                <a:cxnLst/>
                <a:rect l="l" t="t" r="r" b="b"/>
                <a:pathLst>
                  <a:path w="974" h="827" extrusionOk="0">
                    <a:moveTo>
                      <a:pt x="569" y="0"/>
                    </a:moveTo>
                    <a:lnTo>
                      <a:pt x="557" y="12"/>
                    </a:lnTo>
                    <a:cubicBezTo>
                      <a:pt x="552" y="12"/>
                      <a:pt x="547" y="12"/>
                      <a:pt x="542" y="12"/>
                    </a:cubicBezTo>
                    <a:cubicBezTo>
                      <a:pt x="183" y="12"/>
                      <a:pt x="1" y="444"/>
                      <a:pt x="259" y="703"/>
                    </a:cubicBezTo>
                    <a:cubicBezTo>
                      <a:pt x="345" y="788"/>
                      <a:pt x="450" y="827"/>
                      <a:pt x="553" y="827"/>
                    </a:cubicBezTo>
                    <a:cubicBezTo>
                      <a:pt x="763" y="827"/>
                      <a:pt x="962" y="665"/>
                      <a:pt x="962" y="417"/>
                    </a:cubicBezTo>
                    <a:cubicBezTo>
                      <a:pt x="974" y="191"/>
                      <a:pt x="795" y="12"/>
                      <a:pt x="56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5" name="Google Shape;2545;p2"/>
              <p:cNvSpPr/>
              <p:nvPr/>
            </p:nvSpPr>
            <p:spPr>
              <a:xfrm>
                <a:off x="6375475" y="3854475"/>
                <a:ext cx="24450" cy="20775"/>
              </a:xfrm>
              <a:custGeom>
                <a:avLst/>
                <a:gdLst/>
                <a:ahLst/>
                <a:cxnLst/>
                <a:rect l="l" t="t" r="r" b="b"/>
                <a:pathLst>
                  <a:path w="978" h="831" extrusionOk="0">
                    <a:moveTo>
                      <a:pt x="572" y="0"/>
                    </a:moveTo>
                    <a:lnTo>
                      <a:pt x="549" y="12"/>
                    </a:lnTo>
                    <a:cubicBezTo>
                      <a:pt x="191" y="12"/>
                      <a:pt x="1" y="453"/>
                      <a:pt x="263" y="715"/>
                    </a:cubicBezTo>
                    <a:cubicBezTo>
                      <a:pt x="347" y="795"/>
                      <a:pt x="449" y="831"/>
                      <a:pt x="549" y="831"/>
                    </a:cubicBezTo>
                    <a:cubicBezTo>
                      <a:pt x="762" y="831"/>
                      <a:pt x="965" y="668"/>
                      <a:pt x="965" y="417"/>
                    </a:cubicBezTo>
                    <a:cubicBezTo>
                      <a:pt x="977" y="191"/>
                      <a:pt x="799" y="12"/>
                      <a:pt x="57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6" name="Google Shape;2546;p2"/>
              <p:cNvSpPr/>
              <p:nvPr/>
            </p:nvSpPr>
            <p:spPr>
              <a:xfrm>
                <a:off x="6406150" y="3885125"/>
                <a:ext cx="24425" cy="20925"/>
              </a:xfrm>
              <a:custGeom>
                <a:avLst/>
                <a:gdLst/>
                <a:ahLst/>
                <a:cxnLst/>
                <a:rect l="l" t="t" r="r" b="b"/>
                <a:pathLst>
                  <a:path w="977" h="837" extrusionOk="0">
                    <a:moveTo>
                      <a:pt x="572" y="1"/>
                    </a:moveTo>
                    <a:lnTo>
                      <a:pt x="560" y="13"/>
                    </a:lnTo>
                    <a:cubicBezTo>
                      <a:pt x="191" y="13"/>
                      <a:pt x="0" y="453"/>
                      <a:pt x="262" y="715"/>
                    </a:cubicBezTo>
                    <a:cubicBezTo>
                      <a:pt x="347" y="800"/>
                      <a:pt x="450" y="837"/>
                      <a:pt x="550" y="837"/>
                    </a:cubicBezTo>
                    <a:cubicBezTo>
                      <a:pt x="762" y="837"/>
                      <a:pt x="965" y="671"/>
                      <a:pt x="965" y="429"/>
                    </a:cubicBezTo>
                    <a:cubicBezTo>
                      <a:pt x="977" y="203"/>
                      <a:pt x="798" y="13"/>
                      <a:pt x="57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7" name="Google Shape;2547;p2"/>
              <p:cNvSpPr/>
              <p:nvPr/>
            </p:nvSpPr>
            <p:spPr>
              <a:xfrm>
                <a:off x="6382175" y="3915050"/>
                <a:ext cx="21825" cy="14950"/>
              </a:xfrm>
              <a:custGeom>
                <a:avLst/>
                <a:gdLst/>
                <a:ahLst/>
                <a:cxnLst/>
                <a:rect l="l" t="t" r="r" b="b"/>
                <a:pathLst>
                  <a:path w="873" h="598" extrusionOk="0">
                    <a:moveTo>
                      <a:pt x="456" y="0"/>
                    </a:moveTo>
                    <a:cubicBezTo>
                      <a:pt x="408" y="0"/>
                      <a:pt x="357" y="13"/>
                      <a:pt x="304" y="42"/>
                    </a:cubicBezTo>
                    <a:lnTo>
                      <a:pt x="281" y="54"/>
                    </a:lnTo>
                    <a:cubicBezTo>
                      <a:pt x="0" y="224"/>
                      <a:pt x="183" y="597"/>
                      <a:pt x="440" y="597"/>
                    </a:cubicBezTo>
                    <a:cubicBezTo>
                      <a:pt x="489" y="597"/>
                      <a:pt x="539" y="584"/>
                      <a:pt x="590" y="554"/>
                    </a:cubicBezTo>
                    <a:cubicBezTo>
                      <a:pt x="873" y="393"/>
                      <a:pt x="719" y="0"/>
                      <a:pt x="45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8" name="Google Shape;2548;p2"/>
              <p:cNvSpPr/>
              <p:nvPr/>
            </p:nvSpPr>
            <p:spPr>
              <a:xfrm>
                <a:off x="6406150" y="3946450"/>
                <a:ext cx="24425" cy="21000"/>
              </a:xfrm>
              <a:custGeom>
                <a:avLst/>
                <a:gdLst/>
                <a:ahLst/>
                <a:cxnLst/>
                <a:rect l="l" t="t" r="r" b="b"/>
                <a:pathLst>
                  <a:path w="977" h="840" extrusionOk="0">
                    <a:moveTo>
                      <a:pt x="572" y="0"/>
                    </a:moveTo>
                    <a:lnTo>
                      <a:pt x="560" y="24"/>
                    </a:lnTo>
                    <a:cubicBezTo>
                      <a:pt x="191" y="24"/>
                      <a:pt x="0" y="465"/>
                      <a:pt x="262" y="715"/>
                    </a:cubicBezTo>
                    <a:cubicBezTo>
                      <a:pt x="349" y="801"/>
                      <a:pt x="454" y="840"/>
                      <a:pt x="557" y="840"/>
                    </a:cubicBezTo>
                    <a:cubicBezTo>
                      <a:pt x="767" y="840"/>
                      <a:pt x="965" y="680"/>
                      <a:pt x="965" y="441"/>
                    </a:cubicBezTo>
                    <a:cubicBezTo>
                      <a:pt x="977" y="215"/>
                      <a:pt x="810" y="12"/>
                      <a:pt x="58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9" name="Google Shape;2549;p2"/>
              <p:cNvSpPr/>
              <p:nvPr/>
            </p:nvSpPr>
            <p:spPr>
              <a:xfrm>
                <a:off x="6379350" y="3977700"/>
                <a:ext cx="21750" cy="20725"/>
              </a:xfrm>
              <a:custGeom>
                <a:avLst/>
                <a:gdLst/>
                <a:ahLst/>
                <a:cxnLst/>
                <a:rect l="l" t="t" r="r" b="b"/>
                <a:pathLst>
                  <a:path w="870" h="829" extrusionOk="0">
                    <a:moveTo>
                      <a:pt x="394" y="1"/>
                    </a:moveTo>
                    <a:cubicBezTo>
                      <a:pt x="167" y="24"/>
                      <a:pt x="1" y="227"/>
                      <a:pt x="25" y="453"/>
                    </a:cubicBezTo>
                    <a:cubicBezTo>
                      <a:pt x="48" y="703"/>
                      <a:pt x="242" y="828"/>
                      <a:pt x="435" y="828"/>
                    </a:cubicBezTo>
                    <a:cubicBezTo>
                      <a:pt x="629" y="828"/>
                      <a:pt x="822" y="703"/>
                      <a:pt x="846" y="453"/>
                    </a:cubicBezTo>
                    <a:cubicBezTo>
                      <a:pt x="870" y="227"/>
                      <a:pt x="703" y="24"/>
                      <a:pt x="47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50" name="Google Shape;2550;p2"/>
              <p:cNvSpPr/>
              <p:nvPr/>
            </p:nvSpPr>
            <p:spPr>
              <a:xfrm>
                <a:off x="6406150" y="4008350"/>
                <a:ext cx="244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77" h="828" extrusionOk="0">
                    <a:moveTo>
                      <a:pt x="560" y="1"/>
                    </a:moveTo>
                    <a:cubicBezTo>
                      <a:pt x="191" y="1"/>
                      <a:pt x="0" y="441"/>
                      <a:pt x="262" y="703"/>
                    </a:cubicBezTo>
                    <a:cubicBezTo>
                      <a:pt x="348" y="789"/>
                      <a:pt x="453" y="828"/>
                      <a:pt x="556" y="828"/>
                    </a:cubicBezTo>
                    <a:cubicBezTo>
                      <a:pt x="766" y="828"/>
                      <a:pt x="965" y="666"/>
                      <a:pt x="965" y="418"/>
                    </a:cubicBezTo>
                    <a:cubicBezTo>
                      <a:pt x="977" y="191"/>
                      <a:pt x="798" y="1"/>
                      <a:pt x="57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51" name="Google Shape;2551;p2"/>
              <p:cNvSpPr/>
              <p:nvPr/>
            </p:nvSpPr>
            <p:spPr>
              <a:xfrm>
                <a:off x="6375475" y="4038725"/>
                <a:ext cx="24450" cy="20925"/>
              </a:xfrm>
              <a:custGeom>
                <a:avLst/>
                <a:gdLst/>
                <a:ahLst/>
                <a:cxnLst/>
                <a:rect l="l" t="t" r="r" b="b"/>
                <a:pathLst>
                  <a:path w="978" h="837" extrusionOk="0">
                    <a:moveTo>
                      <a:pt x="572" y="0"/>
                    </a:moveTo>
                    <a:lnTo>
                      <a:pt x="549" y="12"/>
                    </a:lnTo>
                    <a:cubicBezTo>
                      <a:pt x="191" y="12"/>
                      <a:pt x="1" y="453"/>
                      <a:pt x="263" y="715"/>
                    </a:cubicBezTo>
                    <a:cubicBezTo>
                      <a:pt x="347" y="799"/>
                      <a:pt x="450" y="837"/>
                      <a:pt x="551" y="837"/>
                    </a:cubicBezTo>
                    <a:cubicBezTo>
                      <a:pt x="763" y="837"/>
                      <a:pt x="965" y="671"/>
                      <a:pt x="965" y="429"/>
                    </a:cubicBezTo>
                    <a:cubicBezTo>
                      <a:pt x="977" y="203"/>
                      <a:pt x="799" y="12"/>
                      <a:pt x="57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52" name="Google Shape;2552;p2"/>
              <p:cNvSpPr/>
              <p:nvPr/>
            </p:nvSpPr>
            <p:spPr>
              <a:xfrm>
                <a:off x="6406225" y="4069675"/>
                <a:ext cx="243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74" h="828" extrusionOk="0">
                    <a:moveTo>
                      <a:pt x="569" y="1"/>
                    </a:moveTo>
                    <a:lnTo>
                      <a:pt x="557" y="13"/>
                    </a:lnTo>
                    <a:cubicBezTo>
                      <a:pt x="552" y="12"/>
                      <a:pt x="547" y="12"/>
                      <a:pt x="542" y="12"/>
                    </a:cubicBezTo>
                    <a:cubicBezTo>
                      <a:pt x="183" y="12"/>
                      <a:pt x="1" y="445"/>
                      <a:pt x="259" y="703"/>
                    </a:cubicBezTo>
                    <a:cubicBezTo>
                      <a:pt x="346" y="789"/>
                      <a:pt x="451" y="828"/>
                      <a:pt x="554" y="828"/>
                    </a:cubicBezTo>
                    <a:cubicBezTo>
                      <a:pt x="764" y="828"/>
                      <a:pt x="962" y="669"/>
                      <a:pt x="962" y="429"/>
                    </a:cubicBezTo>
                    <a:cubicBezTo>
                      <a:pt x="974" y="203"/>
                      <a:pt x="795" y="13"/>
                      <a:pt x="56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53" name="Google Shape;2553;p2"/>
              <p:cNvSpPr/>
              <p:nvPr/>
            </p:nvSpPr>
            <p:spPr>
              <a:xfrm>
                <a:off x="6376075" y="4100625"/>
                <a:ext cx="28300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23" extrusionOk="0">
                    <a:moveTo>
                      <a:pt x="525" y="1"/>
                    </a:moveTo>
                    <a:cubicBezTo>
                      <a:pt x="1" y="48"/>
                      <a:pt x="48" y="822"/>
                      <a:pt x="572" y="822"/>
                    </a:cubicBezTo>
                    <a:cubicBezTo>
                      <a:pt x="1084" y="822"/>
                      <a:pt x="1132" y="48"/>
                      <a:pt x="60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54" name="Google Shape;2554;p2"/>
              <p:cNvSpPr/>
              <p:nvPr/>
            </p:nvSpPr>
            <p:spPr>
              <a:xfrm>
                <a:off x="6406150" y="4131300"/>
                <a:ext cx="244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77" h="828" extrusionOk="0">
                    <a:moveTo>
                      <a:pt x="560" y="0"/>
                    </a:moveTo>
                    <a:cubicBezTo>
                      <a:pt x="191" y="0"/>
                      <a:pt x="0" y="441"/>
                      <a:pt x="262" y="703"/>
                    </a:cubicBezTo>
                    <a:cubicBezTo>
                      <a:pt x="344" y="789"/>
                      <a:pt x="448" y="827"/>
                      <a:pt x="550" y="827"/>
                    </a:cubicBezTo>
                    <a:cubicBezTo>
                      <a:pt x="760" y="827"/>
                      <a:pt x="965" y="665"/>
                      <a:pt x="965" y="417"/>
                    </a:cubicBezTo>
                    <a:cubicBezTo>
                      <a:pt x="977" y="191"/>
                      <a:pt x="798" y="12"/>
                      <a:pt x="57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55" name="Google Shape;2555;p2"/>
              <p:cNvSpPr/>
              <p:nvPr/>
            </p:nvSpPr>
            <p:spPr>
              <a:xfrm>
                <a:off x="6375475" y="4161950"/>
                <a:ext cx="24450" cy="20800"/>
              </a:xfrm>
              <a:custGeom>
                <a:avLst/>
                <a:gdLst/>
                <a:ahLst/>
                <a:cxnLst/>
                <a:rect l="l" t="t" r="r" b="b"/>
                <a:pathLst>
                  <a:path w="978" h="832" extrusionOk="0">
                    <a:moveTo>
                      <a:pt x="572" y="1"/>
                    </a:moveTo>
                    <a:lnTo>
                      <a:pt x="549" y="12"/>
                    </a:lnTo>
                    <a:cubicBezTo>
                      <a:pt x="191" y="12"/>
                      <a:pt x="1" y="453"/>
                      <a:pt x="263" y="715"/>
                    </a:cubicBezTo>
                    <a:cubicBezTo>
                      <a:pt x="347" y="795"/>
                      <a:pt x="449" y="831"/>
                      <a:pt x="549" y="831"/>
                    </a:cubicBezTo>
                    <a:cubicBezTo>
                      <a:pt x="762" y="831"/>
                      <a:pt x="965" y="668"/>
                      <a:pt x="965" y="417"/>
                    </a:cubicBezTo>
                    <a:cubicBezTo>
                      <a:pt x="977" y="191"/>
                      <a:pt x="799" y="1"/>
                      <a:pt x="57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56" name="Google Shape;2556;p2"/>
              <p:cNvSpPr/>
              <p:nvPr/>
            </p:nvSpPr>
            <p:spPr>
              <a:xfrm>
                <a:off x="6406150" y="4192600"/>
                <a:ext cx="24425" cy="20800"/>
              </a:xfrm>
              <a:custGeom>
                <a:avLst/>
                <a:gdLst/>
                <a:ahLst/>
                <a:cxnLst/>
                <a:rect l="l" t="t" r="r" b="b"/>
                <a:pathLst>
                  <a:path w="977" h="832" extrusionOk="0">
                    <a:moveTo>
                      <a:pt x="572" y="1"/>
                    </a:moveTo>
                    <a:lnTo>
                      <a:pt x="560" y="13"/>
                    </a:lnTo>
                    <a:cubicBezTo>
                      <a:pt x="191" y="13"/>
                      <a:pt x="0" y="453"/>
                      <a:pt x="262" y="715"/>
                    </a:cubicBezTo>
                    <a:cubicBezTo>
                      <a:pt x="347" y="796"/>
                      <a:pt x="449" y="832"/>
                      <a:pt x="550" y="832"/>
                    </a:cubicBezTo>
                    <a:cubicBezTo>
                      <a:pt x="762" y="832"/>
                      <a:pt x="965" y="672"/>
                      <a:pt x="965" y="430"/>
                    </a:cubicBezTo>
                    <a:cubicBezTo>
                      <a:pt x="977" y="203"/>
                      <a:pt x="798" y="13"/>
                      <a:pt x="57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57" name="Google Shape;2557;p2"/>
              <p:cNvSpPr/>
              <p:nvPr/>
            </p:nvSpPr>
            <p:spPr>
              <a:xfrm>
                <a:off x="6375475" y="4223275"/>
                <a:ext cx="24450" cy="20925"/>
              </a:xfrm>
              <a:custGeom>
                <a:avLst/>
                <a:gdLst/>
                <a:ahLst/>
                <a:cxnLst/>
                <a:rect l="l" t="t" r="r" b="b"/>
                <a:pathLst>
                  <a:path w="978" h="837" extrusionOk="0">
                    <a:moveTo>
                      <a:pt x="572" y="0"/>
                    </a:moveTo>
                    <a:lnTo>
                      <a:pt x="549" y="12"/>
                    </a:lnTo>
                    <a:cubicBezTo>
                      <a:pt x="191" y="12"/>
                      <a:pt x="1" y="453"/>
                      <a:pt x="263" y="715"/>
                    </a:cubicBezTo>
                    <a:cubicBezTo>
                      <a:pt x="347" y="799"/>
                      <a:pt x="450" y="836"/>
                      <a:pt x="551" y="836"/>
                    </a:cubicBezTo>
                    <a:cubicBezTo>
                      <a:pt x="763" y="836"/>
                      <a:pt x="965" y="671"/>
                      <a:pt x="965" y="429"/>
                    </a:cubicBezTo>
                    <a:cubicBezTo>
                      <a:pt x="977" y="203"/>
                      <a:pt x="799" y="12"/>
                      <a:pt x="57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58" name="Google Shape;2558;p2"/>
              <p:cNvSpPr/>
              <p:nvPr/>
            </p:nvSpPr>
            <p:spPr>
              <a:xfrm>
                <a:off x="6406225" y="4254525"/>
                <a:ext cx="24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16" extrusionOk="0">
                    <a:moveTo>
                      <a:pt x="542" y="0"/>
                    </a:moveTo>
                    <a:cubicBezTo>
                      <a:pt x="183" y="0"/>
                      <a:pt x="1" y="432"/>
                      <a:pt x="259" y="691"/>
                    </a:cubicBezTo>
                    <a:cubicBezTo>
                      <a:pt x="346" y="777"/>
                      <a:pt x="451" y="816"/>
                      <a:pt x="554" y="816"/>
                    </a:cubicBezTo>
                    <a:cubicBezTo>
                      <a:pt x="764" y="816"/>
                      <a:pt x="962" y="657"/>
                      <a:pt x="962" y="417"/>
                    </a:cubicBezTo>
                    <a:cubicBezTo>
                      <a:pt x="962" y="191"/>
                      <a:pt x="783" y="12"/>
                      <a:pt x="569" y="12"/>
                    </a:cubicBezTo>
                    <a:lnTo>
                      <a:pt x="557" y="0"/>
                    </a:lnTo>
                    <a:cubicBezTo>
                      <a:pt x="552" y="0"/>
                      <a:pt x="547" y="0"/>
                      <a:pt x="54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59" name="Google Shape;2559;p2"/>
              <p:cNvSpPr/>
              <p:nvPr/>
            </p:nvSpPr>
            <p:spPr>
              <a:xfrm>
                <a:off x="6376075" y="4285175"/>
                <a:ext cx="28300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23" extrusionOk="0">
                    <a:moveTo>
                      <a:pt x="525" y="1"/>
                    </a:moveTo>
                    <a:cubicBezTo>
                      <a:pt x="1" y="48"/>
                      <a:pt x="48" y="822"/>
                      <a:pt x="572" y="822"/>
                    </a:cubicBezTo>
                    <a:cubicBezTo>
                      <a:pt x="1084" y="822"/>
                      <a:pt x="1132" y="48"/>
                      <a:pt x="60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0" name="Google Shape;2560;p2"/>
              <p:cNvSpPr/>
              <p:nvPr/>
            </p:nvSpPr>
            <p:spPr>
              <a:xfrm>
                <a:off x="6406150" y="4315550"/>
                <a:ext cx="24425" cy="20975"/>
              </a:xfrm>
              <a:custGeom>
                <a:avLst/>
                <a:gdLst/>
                <a:ahLst/>
                <a:cxnLst/>
                <a:rect l="l" t="t" r="r" b="b"/>
                <a:pathLst>
                  <a:path w="977" h="839" extrusionOk="0">
                    <a:moveTo>
                      <a:pt x="572" y="0"/>
                    </a:moveTo>
                    <a:lnTo>
                      <a:pt x="560" y="12"/>
                    </a:lnTo>
                    <a:cubicBezTo>
                      <a:pt x="191" y="12"/>
                      <a:pt x="0" y="453"/>
                      <a:pt x="262" y="715"/>
                    </a:cubicBezTo>
                    <a:cubicBezTo>
                      <a:pt x="348" y="800"/>
                      <a:pt x="453" y="839"/>
                      <a:pt x="556" y="839"/>
                    </a:cubicBezTo>
                    <a:cubicBezTo>
                      <a:pt x="766" y="839"/>
                      <a:pt x="965" y="677"/>
                      <a:pt x="965" y="429"/>
                    </a:cubicBezTo>
                    <a:cubicBezTo>
                      <a:pt x="977" y="203"/>
                      <a:pt x="798" y="12"/>
                      <a:pt x="57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1" name="Google Shape;2561;p2"/>
              <p:cNvSpPr/>
              <p:nvPr/>
            </p:nvSpPr>
            <p:spPr>
              <a:xfrm>
                <a:off x="6382150" y="4345275"/>
                <a:ext cx="21925" cy="15125"/>
              </a:xfrm>
              <a:custGeom>
                <a:avLst/>
                <a:gdLst/>
                <a:ahLst/>
                <a:cxnLst/>
                <a:rect l="l" t="t" r="r" b="b"/>
                <a:pathLst>
                  <a:path w="877" h="605" extrusionOk="0">
                    <a:moveTo>
                      <a:pt x="449" y="0"/>
                    </a:moveTo>
                    <a:cubicBezTo>
                      <a:pt x="404" y="0"/>
                      <a:pt x="355" y="12"/>
                      <a:pt x="305" y="37"/>
                    </a:cubicBezTo>
                    <a:lnTo>
                      <a:pt x="282" y="49"/>
                    </a:lnTo>
                    <a:cubicBezTo>
                      <a:pt x="1" y="230"/>
                      <a:pt x="185" y="605"/>
                      <a:pt x="442" y="605"/>
                    </a:cubicBezTo>
                    <a:cubicBezTo>
                      <a:pt x="490" y="605"/>
                      <a:pt x="540" y="591"/>
                      <a:pt x="591" y="561"/>
                    </a:cubicBezTo>
                    <a:cubicBezTo>
                      <a:pt x="876" y="398"/>
                      <a:pt x="717" y="0"/>
                      <a:pt x="4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2" name="Google Shape;2562;p2"/>
              <p:cNvSpPr/>
              <p:nvPr/>
            </p:nvSpPr>
            <p:spPr>
              <a:xfrm>
                <a:off x="6440675" y="4346800"/>
                <a:ext cx="14900" cy="20250"/>
              </a:xfrm>
              <a:custGeom>
                <a:avLst/>
                <a:gdLst/>
                <a:ahLst/>
                <a:cxnLst/>
                <a:rect l="l" t="t" r="r" b="b"/>
                <a:pathLst>
                  <a:path w="596" h="810" extrusionOk="0">
                    <a:moveTo>
                      <a:pt x="417" y="0"/>
                    </a:moveTo>
                    <a:cubicBezTo>
                      <a:pt x="203" y="0"/>
                      <a:pt x="24" y="167"/>
                      <a:pt x="12" y="393"/>
                    </a:cubicBezTo>
                    <a:lnTo>
                      <a:pt x="0" y="405"/>
                    </a:lnTo>
                    <a:cubicBezTo>
                      <a:pt x="0" y="631"/>
                      <a:pt x="179" y="810"/>
                      <a:pt x="405" y="810"/>
                    </a:cubicBezTo>
                    <a:lnTo>
                      <a:pt x="465" y="810"/>
                    </a:lnTo>
                    <a:lnTo>
                      <a:pt x="596" y="48"/>
                    </a:lnTo>
                    <a:cubicBezTo>
                      <a:pt x="536" y="12"/>
                      <a:pt x="477" y="0"/>
                      <a:pt x="41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3" name="Google Shape;2563;p2"/>
              <p:cNvSpPr/>
              <p:nvPr/>
            </p:nvSpPr>
            <p:spPr>
              <a:xfrm>
                <a:off x="6406525" y="4377150"/>
                <a:ext cx="240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28" extrusionOk="0">
                    <a:moveTo>
                      <a:pt x="557" y="1"/>
                    </a:moveTo>
                    <a:lnTo>
                      <a:pt x="545" y="13"/>
                    </a:lnTo>
                    <a:cubicBezTo>
                      <a:pt x="540" y="12"/>
                      <a:pt x="535" y="12"/>
                      <a:pt x="530" y="12"/>
                    </a:cubicBezTo>
                    <a:cubicBezTo>
                      <a:pt x="171" y="12"/>
                      <a:pt x="1" y="445"/>
                      <a:pt x="247" y="703"/>
                    </a:cubicBezTo>
                    <a:cubicBezTo>
                      <a:pt x="333" y="789"/>
                      <a:pt x="438" y="828"/>
                      <a:pt x="541" y="828"/>
                    </a:cubicBezTo>
                    <a:cubicBezTo>
                      <a:pt x="751" y="828"/>
                      <a:pt x="950" y="666"/>
                      <a:pt x="950" y="417"/>
                    </a:cubicBezTo>
                    <a:cubicBezTo>
                      <a:pt x="962" y="191"/>
                      <a:pt x="783" y="1"/>
                      <a:pt x="55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4" name="Google Shape;2564;p2"/>
              <p:cNvSpPr/>
              <p:nvPr/>
            </p:nvSpPr>
            <p:spPr>
              <a:xfrm>
                <a:off x="6375475" y="4408100"/>
                <a:ext cx="24450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978" h="823" extrusionOk="0">
                    <a:moveTo>
                      <a:pt x="561" y="1"/>
                    </a:moveTo>
                    <a:cubicBezTo>
                      <a:pt x="191" y="1"/>
                      <a:pt x="1" y="442"/>
                      <a:pt x="263" y="703"/>
                    </a:cubicBezTo>
                    <a:cubicBezTo>
                      <a:pt x="345" y="785"/>
                      <a:pt x="447" y="823"/>
                      <a:pt x="548" y="823"/>
                    </a:cubicBezTo>
                    <a:cubicBezTo>
                      <a:pt x="756" y="823"/>
                      <a:pt x="957" y="666"/>
                      <a:pt x="965" y="418"/>
                    </a:cubicBezTo>
                    <a:cubicBezTo>
                      <a:pt x="977" y="191"/>
                      <a:pt x="799" y="1"/>
                      <a:pt x="57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5" name="Google Shape;2565;p2"/>
              <p:cNvSpPr/>
              <p:nvPr/>
            </p:nvSpPr>
            <p:spPr>
              <a:xfrm>
                <a:off x="6440375" y="4409300"/>
                <a:ext cx="5975" cy="16700"/>
              </a:xfrm>
              <a:custGeom>
                <a:avLst/>
                <a:gdLst/>
                <a:ahLst/>
                <a:cxnLst/>
                <a:rect l="l" t="t" r="r" b="b"/>
                <a:pathLst>
                  <a:path w="239" h="668" extrusionOk="0">
                    <a:moveTo>
                      <a:pt x="239" y="1"/>
                    </a:moveTo>
                    <a:lnTo>
                      <a:pt x="239" y="1"/>
                    </a:lnTo>
                    <a:cubicBezTo>
                      <a:pt x="96" y="72"/>
                      <a:pt x="1" y="215"/>
                      <a:pt x="12" y="370"/>
                    </a:cubicBezTo>
                    <a:cubicBezTo>
                      <a:pt x="12" y="477"/>
                      <a:pt x="48" y="584"/>
                      <a:pt x="132" y="667"/>
                    </a:cubicBezTo>
                    <a:lnTo>
                      <a:pt x="239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6" name="Google Shape;2566;p2"/>
              <p:cNvSpPr/>
              <p:nvPr/>
            </p:nvSpPr>
            <p:spPr>
              <a:xfrm>
                <a:off x="6406750" y="4438775"/>
                <a:ext cx="241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8" extrusionOk="0">
                    <a:moveTo>
                      <a:pt x="548" y="0"/>
                    </a:moveTo>
                    <a:cubicBezTo>
                      <a:pt x="191" y="0"/>
                      <a:pt x="0" y="441"/>
                      <a:pt x="262" y="703"/>
                    </a:cubicBezTo>
                    <a:cubicBezTo>
                      <a:pt x="344" y="789"/>
                      <a:pt x="446" y="827"/>
                      <a:pt x="548" y="827"/>
                    </a:cubicBezTo>
                    <a:cubicBezTo>
                      <a:pt x="755" y="827"/>
                      <a:pt x="957" y="665"/>
                      <a:pt x="965" y="417"/>
                    </a:cubicBezTo>
                    <a:cubicBezTo>
                      <a:pt x="965" y="191"/>
                      <a:pt x="786" y="12"/>
                      <a:pt x="5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7" name="Google Shape;2567;p2"/>
              <p:cNvSpPr/>
              <p:nvPr/>
            </p:nvSpPr>
            <p:spPr>
              <a:xfrm>
                <a:off x="6376075" y="4469425"/>
                <a:ext cx="24150" cy="2080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32" extrusionOk="0">
                    <a:moveTo>
                      <a:pt x="537" y="1"/>
                    </a:moveTo>
                    <a:lnTo>
                      <a:pt x="548" y="13"/>
                    </a:lnTo>
                    <a:cubicBezTo>
                      <a:pt x="179" y="13"/>
                      <a:pt x="1" y="453"/>
                      <a:pt x="251" y="715"/>
                    </a:cubicBezTo>
                    <a:cubicBezTo>
                      <a:pt x="335" y="795"/>
                      <a:pt x="437" y="831"/>
                      <a:pt x="537" y="831"/>
                    </a:cubicBezTo>
                    <a:cubicBezTo>
                      <a:pt x="750" y="831"/>
                      <a:pt x="953" y="668"/>
                      <a:pt x="953" y="417"/>
                    </a:cubicBezTo>
                    <a:cubicBezTo>
                      <a:pt x="965" y="191"/>
                      <a:pt x="787" y="13"/>
                      <a:pt x="5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8" name="Google Shape;2568;p2"/>
              <p:cNvSpPr/>
              <p:nvPr/>
            </p:nvSpPr>
            <p:spPr>
              <a:xfrm>
                <a:off x="6406750" y="4500100"/>
                <a:ext cx="24125" cy="209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37" extrusionOk="0">
                    <a:moveTo>
                      <a:pt x="548" y="0"/>
                    </a:moveTo>
                    <a:lnTo>
                      <a:pt x="548" y="12"/>
                    </a:lnTo>
                    <a:cubicBezTo>
                      <a:pt x="191" y="12"/>
                      <a:pt x="0" y="452"/>
                      <a:pt x="262" y="714"/>
                    </a:cubicBezTo>
                    <a:cubicBezTo>
                      <a:pt x="343" y="799"/>
                      <a:pt x="443" y="836"/>
                      <a:pt x="542" y="836"/>
                    </a:cubicBezTo>
                    <a:cubicBezTo>
                      <a:pt x="752" y="836"/>
                      <a:pt x="956" y="671"/>
                      <a:pt x="965" y="429"/>
                    </a:cubicBezTo>
                    <a:cubicBezTo>
                      <a:pt x="965" y="202"/>
                      <a:pt x="786" y="12"/>
                      <a:pt x="5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9" name="Google Shape;2569;p2"/>
              <p:cNvSpPr/>
              <p:nvPr/>
            </p:nvSpPr>
            <p:spPr>
              <a:xfrm>
                <a:off x="6382475" y="4529825"/>
                <a:ext cx="21875" cy="15100"/>
              </a:xfrm>
              <a:custGeom>
                <a:avLst/>
                <a:gdLst/>
                <a:ahLst/>
                <a:cxnLst/>
                <a:rect l="l" t="t" r="r" b="b"/>
                <a:pathLst>
                  <a:path w="875" h="604" extrusionOk="0">
                    <a:moveTo>
                      <a:pt x="450" y="1"/>
                    </a:moveTo>
                    <a:cubicBezTo>
                      <a:pt x="404" y="1"/>
                      <a:pt x="355" y="12"/>
                      <a:pt x="304" y="37"/>
                    </a:cubicBezTo>
                    <a:lnTo>
                      <a:pt x="281" y="37"/>
                    </a:lnTo>
                    <a:lnTo>
                      <a:pt x="292" y="49"/>
                    </a:lnTo>
                    <a:cubicBezTo>
                      <a:pt x="1" y="220"/>
                      <a:pt x="168" y="604"/>
                      <a:pt x="428" y="604"/>
                    </a:cubicBezTo>
                    <a:cubicBezTo>
                      <a:pt x="476" y="604"/>
                      <a:pt x="527" y="591"/>
                      <a:pt x="578" y="561"/>
                    </a:cubicBezTo>
                    <a:cubicBezTo>
                      <a:pt x="874" y="408"/>
                      <a:pt x="724" y="1"/>
                      <a:pt x="45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0" name="Google Shape;2570;p2"/>
              <p:cNvSpPr/>
              <p:nvPr/>
            </p:nvSpPr>
            <p:spPr>
              <a:xfrm>
                <a:off x="6406750" y="4561400"/>
                <a:ext cx="17575" cy="20875"/>
              </a:xfrm>
              <a:custGeom>
                <a:avLst/>
                <a:gdLst/>
                <a:ahLst/>
                <a:cxnLst/>
                <a:rect l="l" t="t" r="r" b="b"/>
                <a:pathLst>
                  <a:path w="703" h="835" extrusionOk="0">
                    <a:moveTo>
                      <a:pt x="548" y="1"/>
                    </a:moveTo>
                    <a:lnTo>
                      <a:pt x="548" y="13"/>
                    </a:lnTo>
                    <a:cubicBezTo>
                      <a:pt x="0" y="13"/>
                      <a:pt x="0" y="834"/>
                      <a:pt x="548" y="834"/>
                    </a:cubicBezTo>
                    <a:lnTo>
                      <a:pt x="584" y="834"/>
                    </a:lnTo>
                    <a:lnTo>
                      <a:pt x="703" y="60"/>
                    </a:lnTo>
                    <a:cubicBezTo>
                      <a:pt x="655" y="25"/>
                      <a:pt x="607" y="13"/>
                      <a:pt x="54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1" name="Google Shape;2571;p2"/>
              <p:cNvSpPr/>
              <p:nvPr/>
            </p:nvSpPr>
            <p:spPr>
              <a:xfrm>
                <a:off x="6353175" y="3207375"/>
                <a:ext cx="21500" cy="15125"/>
              </a:xfrm>
              <a:custGeom>
                <a:avLst/>
                <a:gdLst/>
                <a:ahLst/>
                <a:cxnLst/>
                <a:rect l="l" t="t" r="r" b="b"/>
                <a:pathLst>
                  <a:path w="860" h="605" extrusionOk="0">
                    <a:moveTo>
                      <a:pt x="436" y="0"/>
                    </a:moveTo>
                    <a:cubicBezTo>
                      <a:pt x="381" y="0"/>
                      <a:pt x="321" y="18"/>
                      <a:pt x="262" y="60"/>
                    </a:cubicBezTo>
                    <a:lnTo>
                      <a:pt x="226" y="60"/>
                    </a:lnTo>
                    <a:lnTo>
                      <a:pt x="238" y="84"/>
                    </a:lnTo>
                    <a:cubicBezTo>
                      <a:pt x="0" y="283"/>
                      <a:pt x="188" y="604"/>
                      <a:pt x="425" y="604"/>
                    </a:cubicBezTo>
                    <a:cubicBezTo>
                      <a:pt x="484" y="604"/>
                      <a:pt x="547" y="584"/>
                      <a:pt x="607" y="536"/>
                    </a:cubicBezTo>
                    <a:cubicBezTo>
                      <a:pt x="860" y="351"/>
                      <a:pt x="684" y="0"/>
                      <a:pt x="43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2" name="Google Shape;2572;p2"/>
              <p:cNvSpPr/>
              <p:nvPr/>
            </p:nvSpPr>
            <p:spPr>
              <a:xfrm>
                <a:off x="6323125" y="3237650"/>
                <a:ext cx="21200" cy="15050"/>
              </a:xfrm>
              <a:custGeom>
                <a:avLst/>
                <a:gdLst/>
                <a:ahLst/>
                <a:cxnLst/>
                <a:rect l="l" t="t" r="r" b="b"/>
                <a:pathLst>
                  <a:path w="848" h="602" extrusionOk="0">
                    <a:moveTo>
                      <a:pt x="427" y="1"/>
                    </a:moveTo>
                    <a:cubicBezTo>
                      <a:pt x="365" y="1"/>
                      <a:pt x="300" y="23"/>
                      <a:pt x="238" y="75"/>
                    </a:cubicBezTo>
                    <a:lnTo>
                      <a:pt x="202" y="75"/>
                    </a:lnTo>
                    <a:lnTo>
                      <a:pt x="202" y="99"/>
                    </a:lnTo>
                    <a:cubicBezTo>
                      <a:pt x="0" y="319"/>
                      <a:pt x="193" y="602"/>
                      <a:pt x="423" y="602"/>
                    </a:cubicBezTo>
                    <a:cubicBezTo>
                      <a:pt x="492" y="602"/>
                      <a:pt x="564" y="576"/>
                      <a:pt x="631" y="516"/>
                    </a:cubicBezTo>
                    <a:cubicBezTo>
                      <a:pt x="847" y="318"/>
                      <a:pt x="661" y="1"/>
                      <a:pt x="4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3" name="Google Shape;2573;p2"/>
              <p:cNvSpPr/>
              <p:nvPr/>
            </p:nvSpPr>
            <p:spPr>
              <a:xfrm>
                <a:off x="6379650" y="3183850"/>
                <a:ext cx="20575" cy="15650"/>
              </a:xfrm>
              <a:custGeom>
                <a:avLst/>
                <a:gdLst/>
                <a:ahLst/>
                <a:cxnLst/>
                <a:rect l="l" t="t" r="r" b="b"/>
                <a:pathLst>
                  <a:path w="823" h="626" extrusionOk="0">
                    <a:moveTo>
                      <a:pt x="751" y="1"/>
                    </a:moveTo>
                    <a:lnTo>
                      <a:pt x="1" y="227"/>
                    </a:lnTo>
                    <a:cubicBezTo>
                      <a:pt x="6" y="495"/>
                      <a:pt x="206" y="626"/>
                      <a:pt x="406" y="626"/>
                    </a:cubicBezTo>
                    <a:cubicBezTo>
                      <a:pt x="614" y="626"/>
                      <a:pt x="822" y="483"/>
                      <a:pt x="810" y="203"/>
                    </a:cubicBezTo>
                    <a:cubicBezTo>
                      <a:pt x="810" y="132"/>
                      <a:pt x="786" y="60"/>
                      <a:pt x="75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4" name="Google Shape;2574;p2"/>
              <p:cNvSpPr/>
              <p:nvPr/>
            </p:nvSpPr>
            <p:spPr>
              <a:xfrm>
                <a:off x="6353050" y="3268975"/>
                <a:ext cx="21475" cy="15150"/>
              </a:xfrm>
              <a:custGeom>
                <a:avLst/>
                <a:gdLst/>
                <a:ahLst/>
                <a:cxnLst/>
                <a:rect l="l" t="t" r="r" b="b"/>
                <a:pathLst>
                  <a:path w="859" h="606" extrusionOk="0">
                    <a:moveTo>
                      <a:pt x="435" y="0"/>
                    </a:moveTo>
                    <a:cubicBezTo>
                      <a:pt x="385" y="0"/>
                      <a:pt x="332" y="15"/>
                      <a:pt x="279" y="48"/>
                    </a:cubicBezTo>
                    <a:lnTo>
                      <a:pt x="231" y="48"/>
                    </a:lnTo>
                    <a:lnTo>
                      <a:pt x="243" y="72"/>
                    </a:lnTo>
                    <a:cubicBezTo>
                      <a:pt x="1" y="276"/>
                      <a:pt x="185" y="606"/>
                      <a:pt x="428" y="606"/>
                    </a:cubicBezTo>
                    <a:cubicBezTo>
                      <a:pt x="484" y="606"/>
                      <a:pt x="543" y="588"/>
                      <a:pt x="600" y="549"/>
                    </a:cubicBezTo>
                    <a:cubicBezTo>
                      <a:pt x="859" y="370"/>
                      <a:pt x="686" y="0"/>
                      <a:pt x="43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5" name="Google Shape;2575;p2"/>
              <p:cNvSpPr/>
              <p:nvPr/>
            </p:nvSpPr>
            <p:spPr>
              <a:xfrm>
                <a:off x="6314475" y="3301125"/>
                <a:ext cx="24425" cy="21225"/>
              </a:xfrm>
              <a:custGeom>
                <a:avLst/>
                <a:gdLst/>
                <a:ahLst/>
                <a:cxnLst/>
                <a:rect l="l" t="t" r="r" b="b"/>
                <a:pathLst>
                  <a:path w="977" h="849" extrusionOk="0">
                    <a:moveTo>
                      <a:pt x="548" y="1"/>
                    </a:moveTo>
                    <a:lnTo>
                      <a:pt x="548" y="25"/>
                    </a:lnTo>
                    <a:cubicBezTo>
                      <a:pt x="191" y="25"/>
                      <a:pt x="0" y="465"/>
                      <a:pt x="262" y="727"/>
                    </a:cubicBezTo>
                    <a:cubicBezTo>
                      <a:pt x="346" y="811"/>
                      <a:pt x="448" y="848"/>
                      <a:pt x="549" y="848"/>
                    </a:cubicBezTo>
                    <a:cubicBezTo>
                      <a:pt x="761" y="848"/>
                      <a:pt x="965" y="680"/>
                      <a:pt x="965" y="429"/>
                    </a:cubicBezTo>
                    <a:cubicBezTo>
                      <a:pt x="977" y="215"/>
                      <a:pt x="810" y="13"/>
                      <a:pt x="58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6" name="Google Shape;2576;p2"/>
              <p:cNvSpPr/>
              <p:nvPr/>
            </p:nvSpPr>
            <p:spPr>
              <a:xfrm>
                <a:off x="6345125" y="3331800"/>
                <a:ext cx="24425" cy="21225"/>
              </a:xfrm>
              <a:custGeom>
                <a:avLst/>
                <a:gdLst/>
                <a:ahLst/>
                <a:cxnLst/>
                <a:rect l="l" t="t" r="r" b="b"/>
                <a:pathLst>
                  <a:path w="977" h="849" extrusionOk="0">
                    <a:moveTo>
                      <a:pt x="548" y="0"/>
                    </a:moveTo>
                    <a:lnTo>
                      <a:pt x="560" y="24"/>
                    </a:lnTo>
                    <a:cubicBezTo>
                      <a:pt x="191" y="24"/>
                      <a:pt x="1" y="464"/>
                      <a:pt x="262" y="726"/>
                    </a:cubicBezTo>
                    <a:cubicBezTo>
                      <a:pt x="347" y="811"/>
                      <a:pt x="450" y="848"/>
                      <a:pt x="551" y="848"/>
                    </a:cubicBezTo>
                    <a:cubicBezTo>
                      <a:pt x="763" y="848"/>
                      <a:pt x="965" y="683"/>
                      <a:pt x="965" y="441"/>
                    </a:cubicBezTo>
                    <a:cubicBezTo>
                      <a:pt x="977" y="214"/>
                      <a:pt x="810" y="12"/>
                      <a:pt x="58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7" name="Google Shape;2577;p2"/>
              <p:cNvSpPr/>
              <p:nvPr/>
            </p:nvSpPr>
            <p:spPr>
              <a:xfrm>
                <a:off x="6322800" y="3360775"/>
                <a:ext cx="21225" cy="15225"/>
              </a:xfrm>
              <a:custGeom>
                <a:avLst/>
                <a:gdLst/>
                <a:ahLst/>
                <a:cxnLst/>
                <a:rect l="l" t="t" r="r" b="b"/>
                <a:pathLst>
                  <a:path w="849" h="609" extrusionOk="0">
                    <a:moveTo>
                      <a:pt x="429" y="0"/>
                    </a:moveTo>
                    <a:cubicBezTo>
                      <a:pt x="371" y="0"/>
                      <a:pt x="309" y="20"/>
                      <a:pt x="251" y="67"/>
                    </a:cubicBezTo>
                    <a:lnTo>
                      <a:pt x="215" y="67"/>
                    </a:lnTo>
                    <a:lnTo>
                      <a:pt x="215" y="91"/>
                    </a:lnTo>
                    <a:cubicBezTo>
                      <a:pt x="0" y="306"/>
                      <a:pt x="203" y="609"/>
                      <a:pt x="432" y="609"/>
                    </a:cubicBezTo>
                    <a:cubicBezTo>
                      <a:pt x="495" y="609"/>
                      <a:pt x="561" y="586"/>
                      <a:pt x="620" y="532"/>
                    </a:cubicBezTo>
                    <a:cubicBezTo>
                      <a:pt x="849" y="331"/>
                      <a:pt x="664" y="0"/>
                      <a:pt x="42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8" name="Google Shape;2578;p2"/>
              <p:cNvSpPr/>
              <p:nvPr/>
            </p:nvSpPr>
            <p:spPr>
              <a:xfrm>
                <a:off x="6352850" y="3392075"/>
                <a:ext cx="21625" cy="15100"/>
              </a:xfrm>
              <a:custGeom>
                <a:avLst/>
                <a:gdLst/>
                <a:ahLst/>
                <a:cxnLst/>
                <a:rect l="l" t="t" r="r" b="b"/>
                <a:pathLst>
                  <a:path w="865" h="604" extrusionOk="0">
                    <a:moveTo>
                      <a:pt x="443" y="0"/>
                    </a:moveTo>
                    <a:cubicBezTo>
                      <a:pt x="390" y="0"/>
                      <a:pt x="333" y="16"/>
                      <a:pt x="275" y="54"/>
                    </a:cubicBezTo>
                    <a:lnTo>
                      <a:pt x="239" y="54"/>
                    </a:lnTo>
                    <a:lnTo>
                      <a:pt x="251" y="77"/>
                    </a:lnTo>
                    <a:cubicBezTo>
                      <a:pt x="1" y="270"/>
                      <a:pt x="187" y="603"/>
                      <a:pt x="431" y="603"/>
                    </a:cubicBezTo>
                    <a:cubicBezTo>
                      <a:pt x="489" y="603"/>
                      <a:pt x="549" y="585"/>
                      <a:pt x="608" y="542"/>
                    </a:cubicBezTo>
                    <a:cubicBezTo>
                      <a:pt x="864" y="365"/>
                      <a:pt x="697" y="0"/>
                      <a:pt x="4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9" name="Google Shape;2579;p2"/>
              <p:cNvSpPr/>
              <p:nvPr/>
            </p:nvSpPr>
            <p:spPr>
              <a:xfrm>
                <a:off x="6314475" y="3424350"/>
                <a:ext cx="23825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53" h="820" extrusionOk="0">
                    <a:moveTo>
                      <a:pt x="548" y="1"/>
                    </a:moveTo>
                    <a:cubicBezTo>
                      <a:pt x="179" y="1"/>
                      <a:pt x="0" y="441"/>
                      <a:pt x="250" y="703"/>
                    </a:cubicBezTo>
                    <a:cubicBezTo>
                      <a:pt x="334" y="783"/>
                      <a:pt x="436" y="820"/>
                      <a:pt x="536" y="820"/>
                    </a:cubicBezTo>
                    <a:cubicBezTo>
                      <a:pt x="749" y="820"/>
                      <a:pt x="953" y="657"/>
                      <a:pt x="953" y="406"/>
                    </a:cubicBezTo>
                    <a:cubicBezTo>
                      <a:pt x="953" y="180"/>
                      <a:pt x="774" y="1"/>
                      <a:pt x="54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0" name="Google Shape;2580;p2"/>
              <p:cNvSpPr/>
              <p:nvPr/>
            </p:nvSpPr>
            <p:spPr>
              <a:xfrm>
                <a:off x="6345425" y="3455025"/>
                <a:ext cx="2830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22" extrusionOk="0">
                    <a:moveTo>
                      <a:pt x="536" y="0"/>
                    </a:moveTo>
                    <a:cubicBezTo>
                      <a:pt x="0" y="48"/>
                      <a:pt x="48" y="822"/>
                      <a:pt x="572" y="822"/>
                    </a:cubicBezTo>
                    <a:cubicBezTo>
                      <a:pt x="1084" y="822"/>
                      <a:pt x="1132" y="48"/>
                      <a:pt x="60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1" name="Google Shape;2581;p2"/>
              <p:cNvSpPr/>
              <p:nvPr/>
            </p:nvSpPr>
            <p:spPr>
              <a:xfrm>
                <a:off x="6314475" y="3485675"/>
                <a:ext cx="241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8" extrusionOk="0">
                    <a:moveTo>
                      <a:pt x="548" y="1"/>
                    </a:moveTo>
                    <a:cubicBezTo>
                      <a:pt x="179" y="1"/>
                      <a:pt x="0" y="453"/>
                      <a:pt x="250" y="703"/>
                    </a:cubicBezTo>
                    <a:cubicBezTo>
                      <a:pt x="336" y="789"/>
                      <a:pt x="441" y="827"/>
                      <a:pt x="544" y="827"/>
                    </a:cubicBezTo>
                    <a:cubicBezTo>
                      <a:pt x="754" y="827"/>
                      <a:pt x="953" y="665"/>
                      <a:pt x="953" y="417"/>
                    </a:cubicBezTo>
                    <a:cubicBezTo>
                      <a:pt x="965" y="191"/>
                      <a:pt x="786" y="1"/>
                      <a:pt x="5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2" name="Google Shape;2582;p2"/>
              <p:cNvSpPr/>
              <p:nvPr/>
            </p:nvSpPr>
            <p:spPr>
              <a:xfrm>
                <a:off x="6351575" y="3515300"/>
                <a:ext cx="21775" cy="14950"/>
              </a:xfrm>
              <a:custGeom>
                <a:avLst/>
                <a:gdLst/>
                <a:ahLst/>
                <a:cxnLst/>
                <a:rect l="l" t="t" r="r" b="b"/>
                <a:pathLst>
                  <a:path w="871" h="598" extrusionOk="0">
                    <a:moveTo>
                      <a:pt x="457" y="0"/>
                    </a:moveTo>
                    <a:cubicBezTo>
                      <a:pt x="409" y="0"/>
                      <a:pt x="357" y="13"/>
                      <a:pt x="302" y="42"/>
                    </a:cubicBezTo>
                    <a:lnTo>
                      <a:pt x="290" y="42"/>
                    </a:lnTo>
                    <a:lnTo>
                      <a:pt x="290" y="54"/>
                    </a:lnTo>
                    <a:cubicBezTo>
                      <a:pt x="0" y="234"/>
                      <a:pt x="180" y="598"/>
                      <a:pt x="436" y="598"/>
                    </a:cubicBezTo>
                    <a:cubicBezTo>
                      <a:pt x="484" y="598"/>
                      <a:pt x="536" y="585"/>
                      <a:pt x="588" y="554"/>
                    </a:cubicBezTo>
                    <a:cubicBezTo>
                      <a:pt x="870" y="392"/>
                      <a:pt x="725" y="0"/>
                      <a:pt x="45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3" name="Google Shape;2583;p2"/>
              <p:cNvSpPr/>
              <p:nvPr/>
            </p:nvSpPr>
            <p:spPr>
              <a:xfrm>
                <a:off x="6322700" y="3544800"/>
                <a:ext cx="21275" cy="15125"/>
              </a:xfrm>
              <a:custGeom>
                <a:avLst/>
                <a:gdLst/>
                <a:ahLst/>
                <a:cxnLst/>
                <a:rect l="l" t="t" r="r" b="b"/>
                <a:pathLst>
                  <a:path w="851" h="605" extrusionOk="0">
                    <a:moveTo>
                      <a:pt x="432" y="0"/>
                    </a:moveTo>
                    <a:cubicBezTo>
                      <a:pt x="365" y="0"/>
                      <a:pt x="295" y="26"/>
                      <a:pt x="231" y="88"/>
                    </a:cubicBezTo>
                    <a:lnTo>
                      <a:pt x="219" y="88"/>
                    </a:lnTo>
                    <a:lnTo>
                      <a:pt x="219" y="100"/>
                    </a:lnTo>
                    <a:cubicBezTo>
                      <a:pt x="0" y="328"/>
                      <a:pt x="207" y="604"/>
                      <a:pt x="439" y="604"/>
                    </a:cubicBezTo>
                    <a:cubicBezTo>
                      <a:pt x="510" y="604"/>
                      <a:pt x="583" y="578"/>
                      <a:pt x="648" y="517"/>
                    </a:cubicBezTo>
                    <a:cubicBezTo>
                      <a:pt x="850" y="305"/>
                      <a:pt x="661" y="0"/>
                      <a:pt x="43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4" name="Google Shape;2584;p2"/>
              <p:cNvSpPr/>
              <p:nvPr/>
            </p:nvSpPr>
            <p:spPr>
              <a:xfrm>
                <a:off x="6344825" y="3577650"/>
                <a:ext cx="24425" cy="20925"/>
              </a:xfrm>
              <a:custGeom>
                <a:avLst/>
                <a:gdLst/>
                <a:ahLst/>
                <a:cxnLst/>
                <a:rect l="l" t="t" r="r" b="b"/>
                <a:pathLst>
                  <a:path w="977" h="837" extrusionOk="0">
                    <a:moveTo>
                      <a:pt x="560" y="1"/>
                    </a:moveTo>
                    <a:lnTo>
                      <a:pt x="560" y="13"/>
                    </a:lnTo>
                    <a:cubicBezTo>
                      <a:pt x="191" y="13"/>
                      <a:pt x="1" y="453"/>
                      <a:pt x="263" y="715"/>
                    </a:cubicBezTo>
                    <a:cubicBezTo>
                      <a:pt x="347" y="799"/>
                      <a:pt x="450" y="837"/>
                      <a:pt x="551" y="837"/>
                    </a:cubicBezTo>
                    <a:cubicBezTo>
                      <a:pt x="763" y="837"/>
                      <a:pt x="965" y="671"/>
                      <a:pt x="965" y="429"/>
                    </a:cubicBezTo>
                    <a:cubicBezTo>
                      <a:pt x="977" y="203"/>
                      <a:pt x="798" y="13"/>
                      <a:pt x="57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5" name="Google Shape;2585;p2"/>
              <p:cNvSpPr/>
              <p:nvPr/>
            </p:nvSpPr>
            <p:spPr>
              <a:xfrm>
                <a:off x="6314475" y="3608600"/>
                <a:ext cx="24125" cy="208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32" extrusionOk="0">
                    <a:moveTo>
                      <a:pt x="548" y="1"/>
                    </a:moveTo>
                    <a:lnTo>
                      <a:pt x="548" y="13"/>
                    </a:lnTo>
                    <a:cubicBezTo>
                      <a:pt x="179" y="13"/>
                      <a:pt x="0" y="453"/>
                      <a:pt x="250" y="715"/>
                    </a:cubicBezTo>
                    <a:cubicBezTo>
                      <a:pt x="334" y="795"/>
                      <a:pt x="436" y="831"/>
                      <a:pt x="536" y="831"/>
                    </a:cubicBezTo>
                    <a:cubicBezTo>
                      <a:pt x="749" y="831"/>
                      <a:pt x="953" y="669"/>
                      <a:pt x="953" y="418"/>
                    </a:cubicBezTo>
                    <a:cubicBezTo>
                      <a:pt x="965" y="191"/>
                      <a:pt x="786" y="13"/>
                      <a:pt x="5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6" name="Google Shape;2586;p2"/>
              <p:cNvSpPr/>
              <p:nvPr/>
            </p:nvSpPr>
            <p:spPr>
              <a:xfrm>
                <a:off x="6345425" y="3639575"/>
                <a:ext cx="2830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22" extrusionOk="0">
                    <a:moveTo>
                      <a:pt x="536" y="0"/>
                    </a:moveTo>
                    <a:cubicBezTo>
                      <a:pt x="0" y="48"/>
                      <a:pt x="48" y="822"/>
                      <a:pt x="572" y="822"/>
                    </a:cubicBezTo>
                    <a:cubicBezTo>
                      <a:pt x="1084" y="822"/>
                      <a:pt x="1132" y="48"/>
                      <a:pt x="60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7" name="Google Shape;2587;p2"/>
              <p:cNvSpPr/>
              <p:nvPr/>
            </p:nvSpPr>
            <p:spPr>
              <a:xfrm>
                <a:off x="6322025" y="3668125"/>
                <a:ext cx="21675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867" h="608" extrusionOk="0">
                    <a:moveTo>
                      <a:pt x="445" y="1"/>
                    </a:moveTo>
                    <a:cubicBezTo>
                      <a:pt x="384" y="1"/>
                      <a:pt x="320" y="22"/>
                      <a:pt x="258" y="73"/>
                    </a:cubicBezTo>
                    <a:lnTo>
                      <a:pt x="246" y="73"/>
                    </a:lnTo>
                    <a:lnTo>
                      <a:pt x="246" y="84"/>
                    </a:lnTo>
                    <a:cubicBezTo>
                      <a:pt x="1" y="301"/>
                      <a:pt x="211" y="608"/>
                      <a:pt x="451" y="608"/>
                    </a:cubicBezTo>
                    <a:cubicBezTo>
                      <a:pt x="514" y="608"/>
                      <a:pt x="579" y="586"/>
                      <a:pt x="639" y="537"/>
                    </a:cubicBezTo>
                    <a:cubicBezTo>
                      <a:pt x="867" y="337"/>
                      <a:pt x="685" y="1"/>
                      <a:pt x="44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8" name="Google Shape;2588;p2"/>
              <p:cNvSpPr/>
              <p:nvPr/>
            </p:nvSpPr>
            <p:spPr>
              <a:xfrm>
                <a:off x="6344825" y="3700875"/>
                <a:ext cx="24425" cy="20650"/>
              </a:xfrm>
              <a:custGeom>
                <a:avLst/>
                <a:gdLst/>
                <a:ahLst/>
                <a:cxnLst/>
                <a:rect l="l" t="t" r="r" b="b"/>
                <a:pathLst>
                  <a:path w="977" h="826" extrusionOk="0">
                    <a:moveTo>
                      <a:pt x="560" y="1"/>
                    </a:moveTo>
                    <a:cubicBezTo>
                      <a:pt x="191" y="1"/>
                      <a:pt x="1" y="441"/>
                      <a:pt x="263" y="703"/>
                    </a:cubicBezTo>
                    <a:cubicBezTo>
                      <a:pt x="347" y="788"/>
                      <a:pt x="450" y="825"/>
                      <a:pt x="551" y="825"/>
                    </a:cubicBezTo>
                    <a:cubicBezTo>
                      <a:pt x="763" y="825"/>
                      <a:pt x="965" y="660"/>
                      <a:pt x="965" y="418"/>
                    </a:cubicBezTo>
                    <a:cubicBezTo>
                      <a:pt x="977" y="191"/>
                      <a:pt x="798" y="1"/>
                      <a:pt x="57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9" name="Google Shape;2589;p2"/>
              <p:cNvSpPr/>
              <p:nvPr/>
            </p:nvSpPr>
            <p:spPr>
              <a:xfrm>
                <a:off x="6322725" y="3729225"/>
                <a:ext cx="21225" cy="15075"/>
              </a:xfrm>
              <a:custGeom>
                <a:avLst/>
                <a:gdLst/>
                <a:ahLst/>
                <a:cxnLst/>
                <a:rect l="l" t="t" r="r" b="b"/>
                <a:pathLst>
                  <a:path w="849" h="603" extrusionOk="0">
                    <a:moveTo>
                      <a:pt x="434" y="0"/>
                    </a:moveTo>
                    <a:cubicBezTo>
                      <a:pt x="367" y="0"/>
                      <a:pt x="295" y="28"/>
                      <a:pt x="230" y="93"/>
                    </a:cubicBezTo>
                    <a:lnTo>
                      <a:pt x="218" y="93"/>
                    </a:lnTo>
                    <a:lnTo>
                      <a:pt x="218" y="105"/>
                    </a:lnTo>
                    <a:cubicBezTo>
                      <a:pt x="0" y="323"/>
                      <a:pt x="204" y="603"/>
                      <a:pt x="434" y="603"/>
                    </a:cubicBezTo>
                    <a:cubicBezTo>
                      <a:pt x="507" y="603"/>
                      <a:pt x="581" y="575"/>
                      <a:pt x="647" y="510"/>
                    </a:cubicBezTo>
                    <a:cubicBezTo>
                      <a:pt x="848" y="308"/>
                      <a:pt x="661" y="0"/>
                      <a:pt x="43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0" name="Google Shape;2590;p2"/>
              <p:cNvSpPr/>
              <p:nvPr/>
            </p:nvSpPr>
            <p:spPr>
              <a:xfrm>
                <a:off x="6344825" y="3762200"/>
                <a:ext cx="24425" cy="20775"/>
              </a:xfrm>
              <a:custGeom>
                <a:avLst/>
                <a:gdLst/>
                <a:ahLst/>
                <a:cxnLst/>
                <a:rect l="l" t="t" r="r" b="b"/>
                <a:pathLst>
                  <a:path w="977" h="831" extrusionOk="0">
                    <a:moveTo>
                      <a:pt x="560" y="0"/>
                    </a:moveTo>
                    <a:lnTo>
                      <a:pt x="560" y="12"/>
                    </a:lnTo>
                    <a:cubicBezTo>
                      <a:pt x="191" y="12"/>
                      <a:pt x="1" y="453"/>
                      <a:pt x="263" y="715"/>
                    </a:cubicBezTo>
                    <a:cubicBezTo>
                      <a:pt x="346" y="795"/>
                      <a:pt x="449" y="831"/>
                      <a:pt x="549" y="831"/>
                    </a:cubicBezTo>
                    <a:cubicBezTo>
                      <a:pt x="761" y="831"/>
                      <a:pt x="965" y="668"/>
                      <a:pt x="965" y="417"/>
                    </a:cubicBezTo>
                    <a:cubicBezTo>
                      <a:pt x="977" y="191"/>
                      <a:pt x="798" y="12"/>
                      <a:pt x="57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1" name="Google Shape;2591;p2"/>
              <p:cNvSpPr/>
              <p:nvPr/>
            </p:nvSpPr>
            <p:spPr>
              <a:xfrm>
                <a:off x="6314475" y="3793150"/>
                <a:ext cx="24125" cy="2065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6" extrusionOk="0">
                    <a:moveTo>
                      <a:pt x="548" y="1"/>
                    </a:moveTo>
                    <a:cubicBezTo>
                      <a:pt x="179" y="1"/>
                      <a:pt x="0" y="441"/>
                      <a:pt x="250" y="703"/>
                    </a:cubicBezTo>
                    <a:cubicBezTo>
                      <a:pt x="335" y="788"/>
                      <a:pt x="438" y="825"/>
                      <a:pt x="538" y="825"/>
                    </a:cubicBezTo>
                    <a:cubicBezTo>
                      <a:pt x="750" y="825"/>
                      <a:pt x="953" y="660"/>
                      <a:pt x="953" y="417"/>
                    </a:cubicBezTo>
                    <a:cubicBezTo>
                      <a:pt x="965" y="191"/>
                      <a:pt x="786" y="1"/>
                      <a:pt x="5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2" name="Google Shape;2592;p2"/>
              <p:cNvSpPr/>
              <p:nvPr/>
            </p:nvSpPr>
            <p:spPr>
              <a:xfrm>
                <a:off x="6344825" y="3823825"/>
                <a:ext cx="24150" cy="2067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7" extrusionOk="0">
                    <a:moveTo>
                      <a:pt x="560" y="0"/>
                    </a:moveTo>
                    <a:lnTo>
                      <a:pt x="560" y="12"/>
                    </a:lnTo>
                    <a:cubicBezTo>
                      <a:pt x="191" y="12"/>
                      <a:pt x="1" y="453"/>
                      <a:pt x="263" y="703"/>
                    </a:cubicBezTo>
                    <a:cubicBezTo>
                      <a:pt x="348" y="788"/>
                      <a:pt x="453" y="827"/>
                      <a:pt x="556" y="827"/>
                    </a:cubicBezTo>
                    <a:cubicBezTo>
                      <a:pt x="766" y="827"/>
                      <a:pt x="965" y="665"/>
                      <a:pt x="965" y="417"/>
                    </a:cubicBezTo>
                    <a:cubicBezTo>
                      <a:pt x="965" y="191"/>
                      <a:pt x="798" y="0"/>
                      <a:pt x="57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3" name="Google Shape;2593;p2"/>
              <p:cNvSpPr/>
              <p:nvPr/>
            </p:nvSpPr>
            <p:spPr>
              <a:xfrm>
                <a:off x="6322675" y="3852150"/>
                <a:ext cx="21275" cy="15225"/>
              </a:xfrm>
              <a:custGeom>
                <a:avLst/>
                <a:gdLst/>
                <a:ahLst/>
                <a:cxnLst/>
                <a:rect l="l" t="t" r="r" b="b"/>
                <a:pathLst>
                  <a:path w="851" h="609" extrusionOk="0">
                    <a:moveTo>
                      <a:pt x="436" y="1"/>
                    </a:moveTo>
                    <a:cubicBezTo>
                      <a:pt x="368" y="1"/>
                      <a:pt x="297" y="28"/>
                      <a:pt x="232" y="93"/>
                    </a:cubicBezTo>
                    <a:lnTo>
                      <a:pt x="220" y="93"/>
                    </a:lnTo>
                    <a:lnTo>
                      <a:pt x="220" y="105"/>
                    </a:lnTo>
                    <a:cubicBezTo>
                      <a:pt x="0" y="325"/>
                      <a:pt x="210" y="608"/>
                      <a:pt x="443" y="608"/>
                    </a:cubicBezTo>
                    <a:cubicBezTo>
                      <a:pt x="513" y="608"/>
                      <a:pt x="585" y="583"/>
                      <a:pt x="649" y="522"/>
                    </a:cubicBezTo>
                    <a:cubicBezTo>
                      <a:pt x="850" y="311"/>
                      <a:pt x="663" y="1"/>
                      <a:pt x="43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4" name="Google Shape;2594;p2"/>
              <p:cNvSpPr/>
              <p:nvPr/>
            </p:nvSpPr>
            <p:spPr>
              <a:xfrm>
                <a:off x="6351550" y="3884100"/>
                <a:ext cx="21825" cy="15225"/>
              </a:xfrm>
              <a:custGeom>
                <a:avLst/>
                <a:gdLst/>
                <a:ahLst/>
                <a:cxnLst/>
                <a:rect l="l" t="t" r="r" b="b"/>
                <a:pathLst>
                  <a:path w="873" h="609" extrusionOk="0">
                    <a:moveTo>
                      <a:pt x="456" y="1"/>
                    </a:moveTo>
                    <a:cubicBezTo>
                      <a:pt x="408" y="1"/>
                      <a:pt x="357" y="13"/>
                      <a:pt x="303" y="42"/>
                    </a:cubicBezTo>
                    <a:lnTo>
                      <a:pt x="291" y="42"/>
                    </a:lnTo>
                    <a:lnTo>
                      <a:pt x="291" y="54"/>
                    </a:lnTo>
                    <a:cubicBezTo>
                      <a:pt x="0" y="234"/>
                      <a:pt x="183" y="609"/>
                      <a:pt x="439" y="609"/>
                    </a:cubicBezTo>
                    <a:cubicBezTo>
                      <a:pt x="487" y="609"/>
                      <a:pt x="538" y="596"/>
                      <a:pt x="589" y="566"/>
                    </a:cubicBezTo>
                    <a:cubicBezTo>
                      <a:pt x="872" y="404"/>
                      <a:pt x="725" y="1"/>
                      <a:pt x="45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5" name="Google Shape;2595;p2"/>
              <p:cNvSpPr/>
              <p:nvPr/>
            </p:nvSpPr>
            <p:spPr>
              <a:xfrm>
                <a:off x="6322725" y="3913775"/>
                <a:ext cx="21225" cy="15075"/>
              </a:xfrm>
              <a:custGeom>
                <a:avLst/>
                <a:gdLst/>
                <a:ahLst/>
                <a:cxnLst/>
                <a:rect l="l" t="t" r="r" b="b"/>
                <a:pathLst>
                  <a:path w="849" h="603" extrusionOk="0">
                    <a:moveTo>
                      <a:pt x="434" y="0"/>
                    </a:moveTo>
                    <a:cubicBezTo>
                      <a:pt x="367" y="0"/>
                      <a:pt x="295" y="27"/>
                      <a:pt x="230" y="93"/>
                    </a:cubicBezTo>
                    <a:lnTo>
                      <a:pt x="218" y="93"/>
                    </a:lnTo>
                    <a:lnTo>
                      <a:pt x="218" y="105"/>
                    </a:lnTo>
                    <a:cubicBezTo>
                      <a:pt x="0" y="323"/>
                      <a:pt x="204" y="602"/>
                      <a:pt x="434" y="602"/>
                    </a:cubicBezTo>
                    <a:cubicBezTo>
                      <a:pt x="507" y="602"/>
                      <a:pt x="581" y="575"/>
                      <a:pt x="647" y="510"/>
                    </a:cubicBezTo>
                    <a:cubicBezTo>
                      <a:pt x="848" y="308"/>
                      <a:pt x="661" y="0"/>
                      <a:pt x="43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6" name="Google Shape;2596;p2"/>
              <p:cNvSpPr/>
              <p:nvPr/>
            </p:nvSpPr>
            <p:spPr>
              <a:xfrm>
                <a:off x="6345425" y="3946825"/>
                <a:ext cx="28300" cy="20775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31" extrusionOk="0">
                    <a:moveTo>
                      <a:pt x="572" y="0"/>
                    </a:moveTo>
                    <a:cubicBezTo>
                      <a:pt x="560" y="0"/>
                      <a:pt x="548" y="3"/>
                      <a:pt x="536" y="9"/>
                    </a:cubicBezTo>
                    <a:cubicBezTo>
                      <a:pt x="0" y="57"/>
                      <a:pt x="48" y="831"/>
                      <a:pt x="572" y="831"/>
                    </a:cubicBezTo>
                    <a:cubicBezTo>
                      <a:pt x="1084" y="831"/>
                      <a:pt x="1132" y="57"/>
                      <a:pt x="608" y="9"/>
                    </a:cubicBezTo>
                    <a:cubicBezTo>
                      <a:pt x="596" y="3"/>
                      <a:pt x="584" y="0"/>
                      <a:pt x="57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7" name="Google Shape;2597;p2"/>
              <p:cNvSpPr/>
              <p:nvPr/>
            </p:nvSpPr>
            <p:spPr>
              <a:xfrm>
                <a:off x="6314475" y="3977400"/>
                <a:ext cx="24125" cy="209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37" extrusionOk="0">
                    <a:moveTo>
                      <a:pt x="548" y="1"/>
                    </a:moveTo>
                    <a:lnTo>
                      <a:pt x="548" y="13"/>
                    </a:lnTo>
                    <a:cubicBezTo>
                      <a:pt x="179" y="13"/>
                      <a:pt x="0" y="453"/>
                      <a:pt x="250" y="715"/>
                    </a:cubicBezTo>
                    <a:cubicBezTo>
                      <a:pt x="335" y="799"/>
                      <a:pt x="438" y="837"/>
                      <a:pt x="538" y="837"/>
                    </a:cubicBezTo>
                    <a:cubicBezTo>
                      <a:pt x="750" y="837"/>
                      <a:pt x="953" y="671"/>
                      <a:pt x="953" y="429"/>
                    </a:cubicBezTo>
                    <a:cubicBezTo>
                      <a:pt x="965" y="203"/>
                      <a:pt x="786" y="13"/>
                      <a:pt x="5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8" name="Google Shape;2598;p2"/>
              <p:cNvSpPr/>
              <p:nvPr/>
            </p:nvSpPr>
            <p:spPr>
              <a:xfrm>
                <a:off x="6351550" y="4007125"/>
                <a:ext cx="21875" cy="15150"/>
              </a:xfrm>
              <a:custGeom>
                <a:avLst/>
                <a:gdLst/>
                <a:ahLst/>
                <a:cxnLst/>
                <a:rect l="l" t="t" r="r" b="b"/>
                <a:pathLst>
                  <a:path w="875" h="606" extrusionOk="0">
                    <a:moveTo>
                      <a:pt x="451" y="1"/>
                    </a:moveTo>
                    <a:cubicBezTo>
                      <a:pt x="404" y="1"/>
                      <a:pt x="355" y="12"/>
                      <a:pt x="303" y="38"/>
                    </a:cubicBezTo>
                    <a:lnTo>
                      <a:pt x="291" y="38"/>
                    </a:lnTo>
                    <a:lnTo>
                      <a:pt x="291" y="50"/>
                    </a:lnTo>
                    <a:cubicBezTo>
                      <a:pt x="0" y="230"/>
                      <a:pt x="183" y="605"/>
                      <a:pt x="439" y="605"/>
                    </a:cubicBezTo>
                    <a:cubicBezTo>
                      <a:pt x="487" y="605"/>
                      <a:pt x="538" y="592"/>
                      <a:pt x="589" y="562"/>
                    </a:cubicBezTo>
                    <a:cubicBezTo>
                      <a:pt x="874" y="399"/>
                      <a:pt x="724" y="1"/>
                      <a:pt x="45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9" name="Google Shape;2599;p2"/>
              <p:cNvSpPr/>
              <p:nvPr/>
            </p:nvSpPr>
            <p:spPr>
              <a:xfrm>
                <a:off x="6322700" y="4036525"/>
                <a:ext cx="21275" cy="15125"/>
              </a:xfrm>
              <a:custGeom>
                <a:avLst/>
                <a:gdLst/>
                <a:ahLst/>
                <a:cxnLst/>
                <a:rect l="l" t="t" r="r" b="b"/>
                <a:pathLst>
                  <a:path w="851" h="605" extrusionOk="0">
                    <a:moveTo>
                      <a:pt x="432" y="0"/>
                    </a:moveTo>
                    <a:cubicBezTo>
                      <a:pt x="365" y="0"/>
                      <a:pt x="295" y="26"/>
                      <a:pt x="231" y="88"/>
                    </a:cubicBezTo>
                    <a:lnTo>
                      <a:pt x="219" y="88"/>
                    </a:lnTo>
                    <a:lnTo>
                      <a:pt x="219" y="100"/>
                    </a:lnTo>
                    <a:cubicBezTo>
                      <a:pt x="0" y="328"/>
                      <a:pt x="207" y="605"/>
                      <a:pt x="439" y="605"/>
                    </a:cubicBezTo>
                    <a:cubicBezTo>
                      <a:pt x="510" y="605"/>
                      <a:pt x="583" y="579"/>
                      <a:pt x="648" y="517"/>
                    </a:cubicBezTo>
                    <a:cubicBezTo>
                      <a:pt x="850" y="305"/>
                      <a:pt x="661" y="0"/>
                      <a:pt x="43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0" name="Google Shape;2600;p2"/>
              <p:cNvSpPr/>
              <p:nvPr/>
            </p:nvSpPr>
            <p:spPr>
              <a:xfrm>
                <a:off x="6344825" y="4069675"/>
                <a:ext cx="24425" cy="20925"/>
              </a:xfrm>
              <a:custGeom>
                <a:avLst/>
                <a:gdLst/>
                <a:ahLst/>
                <a:cxnLst/>
                <a:rect l="l" t="t" r="r" b="b"/>
                <a:pathLst>
                  <a:path w="977" h="837" extrusionOk="0">
                    <a:moveTo>
                      <a:pt x="560" y="1"/>
                    </a:moveTo>
                    <a:lnTo>
                      <a:pt x="560" y="13"/>
                    </a:lnTo>
                    <a:cubicBezTo>
                      <a:pt x="191" y="13"/>
                      <a:pt x="1" y="453"/>
                      <a:pt x="263" y="715"/>
                    </a:cubicBezTo>
                    <a:cubicBezTo>
                      <a:pt x="347" y="799"/>
                      <a:pt x="449" y="836"/>
                      <a:pt x="549" y="836"/>
                    </a:cubicBezTo>
                    <a:cubicBezTo>
                      <a:pt x="762" y="836"/>
                      <a:pt x="965" y="668"/>
                      <a:pt x="965" y="417"/>
                    </a:cubicBezTo>
                    <a:cubicBezTo>
                      <a:pt x="977" y="191"/>
                      <a:pt x="798" y="1"/>
                      <a:pt x="57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1" name="Google Shape;2601;p2"/>
              <p:cNvSpPr/>
              <p:nvPr/>
            </p:nvSpPr>
            <p:spPr>
              <a:xfrm>
                <a:off x="6314475" y="4100625"/>
                <a:ext cx="24125" cy="2065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6" extrusionOk="0">
                    <a:moveTo>
                      <a:pt x="548" y="1"/>
                    </a:moveTo>
                    <a:cubicBezTo>
                      <a:pt x="179" y="1"/>
                      <a:pt x="0" y="441"/>
                      <a:pt x="250" y="703"/>
                    </a:cubicBezTo>
                    <a:cubicBezTo>
                      <a:pt x="335" y="788"/>
                      <a:pt x="438" y="825"/>
                      <a:pt x="538" y="825"/>
                    </a:cubicBezTo>
                    <a:cubicBezTo>
                      <a:pt x="750" y="825"/>
                      <a:pt x="953" y="660"/>
                      <a:pt x="953" y="418"/>
                    </a:cubicBezTo>
                    <a:cubicBezTo>
                      <a:pt x="965" y="191"/>
                      <a:pt x="786" y="1"/>
                      <a:pt x="5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2" name="Google Shape;2602;p2"/>
              <p:cNvSpPr/>
              <p:nvPr/>
            </p:nvSpPr>
            <p:spPr>
              <a:xfrm>
                <a:off x="6345425" y="4131300"/>
                <a:ext cx="2830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22" extrusionOk="0">
                    <a:moveTo>
                      <a:pt x="536" y="0"/>
                    </a:moveTo>
                    <a:cubicBezTo>
                      <a:pt x="0" y="48"/>
                      <a:pt x="48" y="822"/>
                      <a:pt x="572" y="822"/>
                    </a:cubicBezTo>
                    <a:cubicBezTo>
                      <a:pt x="1084" y="822"/>
                      <a:pt x="1132" y="48"/>
                      <a:pt x="60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3" name="Google Shape;2603;p2"/>
              <p:cNvSpPr/>
              <p:nvPr/>
            </p:nvSpPr>
            <p:spPr>
              <a:xfrm>
                <a:off x="6322075" y="4160050"/>
                <a:ext cx="21600" cy="15125"/>
              </a:xfrm>
              <a:custGeom>
                <a:avLst/>
                <a:gdLst/>
                <a:ahLst/>
                <a:cxnLst/>
                <a:rect l="l" t="t" r="r" b="b"/>
                <a:pathLst>
                  <a:path w="864" h="605" extrusionOk="0">
                    <a:moveTo>
                      <a:pt x="446" y="0"/>
                    </a:moveTo>
                    <a:cubicBezTo>
                      <a:pt x="385" y="0"/>
                      <a:pt x="319" y="23"/>
                      <a:pt x="256" y="77"/>
                    </a:cubicBezTo>
                    <a:lnTo>
                      <a:pt x="244" y="77"/>
                    </a:lnTo>
                    <a:lnTo>
                      <a:pt x="244" y="88"/>
                    </a:lnTo>
                    <a:cubicBezTo>
                      <a:pt x="0" y="295"/>
                      <a:pt x="207" y="605"/>
                      <a:pt x="445" y="605"/>
                    </a:cubicBezTo>
                    <a:cubicBezTo>
                      <a:pt x="510" y="605"/>
                      <a:pt x="576" y="582"/>
                      <a:pt x="637" y="529"/>
                    </a:cubicBezTo>
                    <a:cubicBezTo>
                      <a:pt x="864" y="340"/>
                      <a:pt x="685" y="0"/>
                      <a:pt x="44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4" name="Google Shape;2604;p2"/>
              <p:cNvSpPr/>
              <p:nvPr/>
            </p:nvSpPr>
            <p:spPr>
              <a:xfrm>
                <a:off x="6351550" y="4191575"/>
                <a:ext cx="21800" cy="15225"/>
              </a:xfrm>
              <a:custGeom>
                <a:avLst/>
                <a:gdLst/>
                <a:ahLst/>
                <a:cxnLst/>
                <a:rect l="l" t="t" r="r" b="b"/>
                <a:pathLst>
                  <a:path w="872" h="609" extrusionOk="0">
                    <a:moveTo>
                      <a:pt x="458" y="0"/>
                    </a:moveTo>
                    <a:cubicBezTo>
                      <a:pt x="410" y="0"/>
                      <a:pt x="358" y="13"/>
                      <a:pt x="303" y="42"/>
                    </a:cubicBezTo>
                    <a:lnTo>
                      <a:pt x="291" y="42"/>
                    </a:lnTo>
                    <a:lnTo>
                      <a:pt x="291" y="54"/>
                    </a:lnTo>
                    <a:cubicBezTo>
                      <a:pt x="0" y="234"/>
                      <a:pt x="183" y="609"/>
                      <a:pt x="439" y="609"/>
                    </a:cubicBezTo>
                    <a:cubicBezTo>
                      <a:pt x="487" y="609"/>
                      <a:pt x="538" y="596"/>
                      <a:pt x="589" y="566"/>
                    </a:cubicBezTo>
                    <a:cubicBezTo>
                      <a:pt x="871" y="394"/>
                      <a:pt x="726" y="0"/>
                      <a:pt x="45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5" name="Google Shape;2605;p2"/>
              <p:cNvSpPr/>
              <p:nvPr/>
            </p:nvSpPr>
            <p:spPr>
              <a:xfrm>
                <a:off x="6322725" y="4221100"/>
                <a:ext cx="21275" cy="15225"/>
              </a:xfrm>
              <a:custGeom>
                <a:avLst/>
                <a:gdLst/>
                <a:ahLst/>
                <a:cxnLst/>
                <a:rect l="l" t="t" r="r" b="b"/>
                <a:pathLst>
                  <a:path w="851" h="609" extrusionOk="0">
                    <a:moveTo>
                      <a:pt x="428" y="1"/>
                    </a:moveTo>
                    <a:cubicBezTo>
                      <a:pt x="362" y="1"/>
                      <a:pt x="293" y="26"/>
                      <a:pt x="230" y="87"/>
                    </a:cubicBezTo>
                    <a:lnTo>
                      <a:pt x="218" y="87"/>
                    </a:lnTo>
                    <a:lnTo>
                      <a:pt x="218" y="99"/>
                    </a:lnTo>
                    <a:cubicBezTo>
                      <a:pt x="0" y="326"/>
                      <a:pt x="204" y="608"/>
                      <a:pt x="435" y="608"/>
                    </a:cubicBezTo>
                    <a:cubicBezTo>
                      <a:pt x="507" y="608"/>
                      <a:pt x="581" y="581"/>
                      <a:pt x="647" y="516"/>
                    </a:cubicBezTo>
                    <a:cubicBezTo>
                      <a:pt x="850" y="312"/>
                      <a:pt x="658" y="1"/>
                      <a:pt x="42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6" name="Google Shape;2606;p2"/>
              <p:cNvSpPr/>
              <p:nvPr/>
            </p:nvSpPr>
            <p:spPr>
              <a:xfrm>
                <a:off x="6345425" y="4254525"/>
                <a:ext cx="28300" cy="20250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10" extrusionOk="0">
                    <a:moveTo>
                      <a:pt x="536" y="0"/>
                    </a:moveTo>
                    <a:cubicBezTo>
                      <a:pt x="0" y="48"/>
                      <a:pt x="48" y="810"/>
                      <a:pt x="572" y="810"/>
                    </a:cubicBezTo>
                    <a:cubicBezTo>
                      <a:pt x="1084" y="810"/>
                      <a:pt x="1132" y="48"/>
                      <a:pt x="60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7" name="Google Shape;2607;p2"/>
              <p:cNvSpPr/>
              <p:nvPr/>
            </p:nvSpPr>
            <p:spPr>
              <a:xfrm>
                <a:off x="6314475" y="4284875"/>
                <a:ext cx="24125" cy="209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37" extrusionOk="0">
                    <a:moveTo>
                      <a:pt x="548" y="1"/>
                    </a:moveTo>
                    <a:lnTo>
                      <a:pt x="548" y="13"/>
                    </a:lnTo>
                    <a:cubicBezTo>
                      <a:pt x="179" y="13"/>
                      <a:pt x="0" y="453"/>
                      <a:pt x="250" y="715"/>
                    </a:cubicBezTo>
                    <a:cubicBezTo>
                      <a:pt x="334" y="799"/>
                      <a:pt x="437" y="837"/>
                      <a:pt x="537" y="837"/>
                    </a:cubicBezTo>
                    <a:cubicBezTo>
                      <a:pt x="749" y="837"/>
                      <a:pt x="953" y="668"/>
                      <a:pt x="953" y="418"/>
                    </a:cubicBezTo>
                    <a:cubicBezTo>
                      <a:pt x="965" y="203"/>
                      <a:pt x="786" y="13"/>
                      <a:pt x="5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8" name="Google Shape;2608;p2"/>
              <p:cNvSpPr/>
              <p:nvPr/>
            </p:nvSpPr>
            <p:spPr>
              <a:xfrm>
                <a:off x="6344825" y="4315550"/>
                <a:ext cx="24425" cy="20925"/>
              </a:xfrm>
              <a:custGeom>
                <a:avLst/>
                <a:gdLst/>
                <a:ahLst/>
                <a:cxnLst/>
                <a:rect l="l" t="t" r="r" b="b"/>
                <a:pathLst>
                  <a:path w="977" h="837" extrusionOk="0">
                    <a:moveTo>
                      <a:pt x="560" y="0"/>
                    </a:moveTo>
                    <a:lnTo>
                      <a:pt x="560" y="12"/>
                    </a:lnTo>
                    <a:cubicBezTo>
                      <a:pt x="191" y="12"/>
                      <a:pt x="1" y="453"/>
                      <a:pt x="263" y="715"/>
                    </a:cubicBezTo>
                    <a:cubicBezTo>
                      <a:pt x="347" y="799"/>
                      <a:pt x="450" y="836"/>
                      <a:pt x="551" y="836"/>
                    </a:cubicBezTo>
                    <a:cubicBezTo>
                      <a:pt x="763" y="836"/>
                      <a:pt x="965" y="671"/>
                      <a:pt x="965" y="429"/>
                    </a:cubicBezTo>
                    <a:cubicBezTo>
                      <a:pt x="977" y="203"/>
                      <a:pt x="798" y="12"/>
                      <a:pt x="57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9" name="Google Shape;2609;p2"/>
              <p:cNvSpPr/>
              <p:nvPr/>
            </p:nvSpPr>
            <p:spPr>
              <a:xfrm>
                <a:off x="6322725" y="4344025"/>
                <a:ext cx="21275" cy="15225"/>
              </a:xfrm>
              <a:custGeom>
                <a:avLst/>
                <a:gdLst/>
                <a:ahLst/>
                <a:cxnLst/>
                <a:rect l="l" t="t" r="r" b="b"/>
                <a:pathLst>
                  <a:path w="851" h="609" extrusionOk="0">
                    <a:moveTo>
                      <a:pt x="428" y="1"/>
                    </a:moveTo>
                    <a:cubicBezTo>
                      <a:pt x="362" y="1"/>
                      <a:pt x="293" y="27"/>
                      <a:pt x="230" y="87"/>
                    </a:cubicBezTo>
                    <a:lnTo>
                      <a:pt x="218" y="87"/>
                    </a:lnTo>
                    <a:lnTo>
                      <a:pt x="218" y="99"/>
                    </a:lnTo>
                    <a:cubicBezTo>
                      <a:pt x="0" y="326"/>
                      <a:pt x="204" y="609"/>
                      <a:pt x="435" y="609"/>
                    </a:cubicBezTo>
                    <a:cubicBezTo>
                      <a:pt x="507" y="609"/>
                      <a:pt x="581" y="581"/>
                      <a:pt x="647" y="516"/>
                    </a:cubicBezTo>
                    <a:cubicBezTo>
                      <a:pt x="850" y="312"/>
                      <a:pt x="658" y="1"/>
                      <a:pt x="42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0" name="Google Shape;2610;p2"/>
              <p:cNvSpPr/>
              <p:nvPr/>
            </p:nvSpPr>
            <p:spPr>
              <a:xfrm>
                <a:off x="6351575" y="4376100"/>
                <a:ext cx="21775" cy="14975"/>
              </a:xfrm>
              <a:custGeom>
                <a:avLst/>
                <a:gdLst/>
                <a:ahLst/>
                <a:cxnLst/>
                <a:rect l="l" t="t" r="r" b="b"/>
                <a:pathLst>
                  <a:path w="871" h="599" extrusionOk="0">
                    <a:moveTo>
                      <a:pt x="457" y="1"/>
                    </a:moveTo>
                    <a:cubicBezTo>
                      <a:pt x="409" y="1"/>
                      <a:pt x="357" y="14"/>
                      <a:pt x="302" y="43"/>
                    </a:cubicBezTo>
                    <a:lnTo>
                      <a:pt x="290" y="43"/>
                    </a:lnTo>
                    <a:lnTo>
                      <a:pt x="290" y="55"/>
                    </a:lnTo>
                    <a:cubicBezTo>
                      <a:pt x="0" y="234"/>
                      <a:pt x="180" y="599"/>
                      <a:pt x="436" y="599"/>
                    </a:cubicBezTo>
                    <a:cubicBezTo>
                      <a:pt x="484" y="599"/>
                      <a:pt x="536" y="585"/>
                      <a:pt x="588" y="555"/>
                    </a:cubicBezTo>
                    <a:cubicBezTo>
                      <a:pt x="870" y="393"/>
                      <a:pt x="725" y="1"/>
                      <a:pt x="45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1" name="Google Shape;2611;p2"/>
              <p:cNvSpPr/>
              <p:nvPr/>
            </p:nvSpPr>
            <p:spPr>
              <a:xfrm>
                <a:off x="6322700" y="4405625"/>
                <a:ext cx="21275" cy="15125"/>
              </a:xfrm>
              <a:custGeom>
                <a:avLst/>
                <a:gdLst/>
                <a:ahLst/>
                <a:cxnLst/>
                <a:rect l="l" t="t" r="r" b="b"/>
                <a:pathLst>
                  <a:path w="851" h="605" extrusionOk="0">
                    <a:moveTo>
                      <a:pt x="432" y="0"/>
                    </a:moveTo>
                    <a:cubicBezTo>
                      <a:pt x="365" y="0"/>
                      <a:pt x="295" y="26"/>
                      <a:pt x="231" y="88"/>
                    </a:cubicBezTo>
                    <a:lnTo>
                      <a:pt x="219" y="88"/>
                    </a:lnTo>
                    <a:lnTo>
                      <a:pt x="219" y="100"/>
                    </a:lnTo>
                    <a:cubicBezTo>
                      <a:pt x="0" y="328"/>
                      <a:pt x="207" y="604"/>
                      <a:pt x="439" y="604"/>
                    </a:cubicBezTo>
                    <a:cubicBezTo>
                      <a:pt x="510" y="604"/>
                      <a:pt x="583" y="578"/>
                      <a:pt x="648" y="517"/>
                    </a:cubicBezTo>
                    <a:cubicBezTo>
                      <a:pt x="850" y="305"/>
                      <a:pt x="661" y="0"/>
                      <a:pt x="43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2" name="Google Shape;2612;p2"/>
              <p:cNvSpPr/>
              <p:nvPr/>
            </p:nvSpPr>
            <p:spPr>
              <a:xfrm>
                <a:off x="6345425" y="4438775"/>
                <a:ext cx="2830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22" extrusionOk="0">
                    <a:moveTo>
                      <a:pt x="536" y="0"/>
                    </a:moveTo>
                    <a:cubicBezTo>
                      <a:pt x="0" y="48"/>
                      <a:pt x="48" y="822"/>
                      <a:pt x="572" y="822"/>
                    </a:cubicBezTo>
                    <a:cubicBezTo>
                      <a:pt x="1084" y="822"/>
                      <a:pt x="1132" y="48"/>
                      <a:pt x="60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3" name="Google Shape;2613;p2"/>
              <p:cNvSpPr/>
              <p:nvPr/>
            </p:nvSpPr>
            <p:spPr>
              <a:xfrm>
                <a:off x="6314475" y="4469425"/>
                <a:ext cx="24125" cy="208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32" extrusionOk="0">
                    <a:moveTo>
                      <a:pt x="548" y="1"/>
                    </a:moveTo>
                    <a:lnTo>
                      <a:pt x="548" y="13"/>
                    </a:lnTo>
                    <a:cubicBezTo>
                      <a:pt x="179" y="13"/>
                      <a:pt x="0" y="453"/>
                      <a:pt x="250" y="715"/>
                    </a:cubicBezTo>
                    <a:cubicBezTo>
                      <a:pt x="334" y="795"/>
                      <a:pt x="436" y="831"/>
                      <a:pt x="536" y="831"/>
                    </a:cubicBezTo>
                    <a:cubicBezTo>
                      <a:pt x="749" y="831"/>
                      <a:pt x="953" y="668"/>
                      <a:pt x="953" y="417"/>
                    </a:cubicBezTo>
                    <a:cubicBezTo>
                      <a:pt x="965" y="191"/>
                      <a:pt x="786" y="13"/>
                      <a:pt x="5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4" name="Google Shape;2614;p2"/>
              <p:cNvSpPr/>
              <p:nvPr/>
            </p:nvSpPr>
            <p:spPr>
              <a:xfrm>
                <a:off x="6344825" y="4500100"/>
                <a:ext cx="24425" cy="20925"/>
              </a:xfrm>
              <a:custGeom>
                <a:avLst/>
                <a:gdLst/>
                <a:ahLst/>
                <a:cxnLst/>
                <a:rect l="l" t="t" r="r" b="b"/>
                <a:pathLst>
                  <a:path w="977" h="837" extrusionOk="0">
                    <a:moveTo>
                      <a:pt x="560" y="0"/>
                    </a:moveTo>
                    <a:lnTo>
                      <a:pt x="560" y="12"/>
                    </a:lnTo>
                    <a:cubicBezTo>
                      <a:pt x="191" y="12"/>
                      <a:pt x="1" y="452"/>
                      <a:pt x="263" y="714"/>
                    </a:cubicBezTo>
                    <a:cubicBezTo>
                      <a:pt x="347" y="799"/>
                      <a:pt x="450" y="836"/>
                      <a:pt x="551" y="836"/>
                    </a:cubicBezTo>
                    <a:cubicBezTo>
                      <a:pt x="763" y="836"/>
                      <a:pt x="965" y="671"/>
                      <a:pt x="965" y="429"/>
                    </a:cubicBezTo>
                    <a:cubicBezTo>
                      <a:pt x="977" y="202"/>
                      <a:pt x="798" y="12"/>
                      <a:pt x="57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5" name="Google Shape;2615;p2"/>
              <p:cNvSpPr/>
              <p:nvPr/>
            </p:nvSpPr>
            <p:spPr>
              <a:xfrm>
                <a:off x="6322025" y="4528950"/>
                <a:ext cx="21675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867" h="608" extrusionOk="0">
                    <a:moveTo>
                      <a:pt x="445" y="1"/>
                    </a:moveTo>
                    <a:cubicBezTo>
                      <a:pt x="384" y="1"/>
                      <a:pt x="320" y="22"/>
                      <a:pt x="258" y="72"/>
                    </a:cubicBezTo>
                    <a:lnTo>
                      <a:pt x="246" y="72"/>
                    </a:lnTo>
                    <a:lnTo>
                      <a:pt x="246" y="84"/>
                    </a:lnTo>
                    <a:cubicBezTo>
                      <a:pt x="1" y="301"/>
                      <a:pt x="211" y="607"/>
                      <a:pt x="451" y="607"/>
                    </a:cubicBezTo>
                    <a:cubicBezTo>
                      <a:pt x="514" y="607"/>
                      <a:pt x="579" y="586"/>
                      <a:pt x="639" y="537"/>
                    </a:cubicBezTo>
                    <a:cubicBezTo>
                      <a:pt x="867" y="337"/>
                      <a:pt x="685" y="1"/>
                      <a:pt x="44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6" name="Google Shape;2616;p2"/>
              <p:cNvSpPr/>
              <p:nvPr/>
            </p:nvSpPr>
            <p:spPr>
              <a:xfrm>
                <a:off x="6351375" y="4561400"/>
                <a:ext cx="17000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680" h="370" extrusionOk="0">
                    <a:moveTo>
                      <a:pt x="286" y="1"/>
                    </a:moveTo>
                    <a:lnTo>
                      <a:pt x="298" y="13"/>
                    </a:lnTo>
                    <a:cubicBezTo>
                      <a:pt x="179" y="13"/>
                      <a:pt x="72" y="60"/>
                      <a:pt x="1" y="144"/>
                    </a:cubicBezTo>
                    <a:lnTo>
                      <a:pt x="679" y="370"/>
                    </a:lnTo>
                    <a:cubicBezTo>
                      <a:pt x="655" y="167"/>
                      <a:pt x="489" y="13"/>
                      <a:pt x="28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7" name="Google Shape;2617;p2"/>
              <p:cNvSpPr/>
              <p:nvPr/>
            </p:nvSpPr>
            <p:spPr>
              <a:xfrm>
                <a:off x="6287075" y="3211825"/>
                <a:ext cx="20575" cy="17600"/>
              </a:xfrm>
              <a:custGeom>
                <a:avLst/>
                <a:gdLst/>
                <a:ahLst/>
                <a:cxnLst/>
                <a:rect l="l" t="t" r="r" b="b"/>
                <a:pathLst>
                  <a:path w="823" h="704" extrusionOk="0">
                    <a:moveTo>
                      <a:pt x="691" y="1"/>
                    </a:moveTo>
                    <a:lnTo>
                      <a:pt x="13" y="203"/>
                    </a:lnTo>
                    <a:cubicBezTo>
                      <a:pt x="1" y="239"/>
                      <a:pt x="1" y="263"/>
                      <a:pt x="13" y="299"/>
                    </a:cubicBezTo>
                    <a:cubicBezTo>
                      <a:pt x="13" y="513"/>
                      <a:pt x="191" y="691"/>
                      <a:pt x="418" y="691"/>
                    </a:cubicBezTo>
                    <a:lnTo>
                      <a:pt x="418" y="703"/>
                    </a:lnTo>
                    <a:cubicBezTo>
                      <a:pt x="632" y="703"/>
                      <a:pt x="822" y="525"/>
                      <a:pt x="822" y="299"/>
                    </a:cubicBezTo>
                    <a:cubicBezTo>
                      <a:pt x="822" y="191"/>
                      <a:pt x="775" y="84"/>
                      <a:pt x="6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8" name="Google Shape;2618;p2"/>
              <p:cNvSpPr/>
              <p:nvPr/>
            </p:nvSpPr>
            <p:spPr>
              <a:xfrm>
                <a:off x="6252850" y="3239825"/>
                <a:ext cx="24125" cy="2047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19" extrusionOk="0">
                    <a:moveTo>
                      <a:pt x="548" y="0"/>
                    </a:moveTo>
                    <a:cubicBezTo>
                      <a:pt x="191" y="0"/>
                      <a:pt x="1" y="429"/>
                      <a:pt x="251" y="691"/>
                    </a:cubicBezTo>
                    <a:cubicBezTo>
                      <a:pt x="338" y="778"/>
                      <a:pt x="446" y="818"/>
                      <a:pt x="551" y="818"/>
                    </a:cubicBezTo>
                    <a:cubicBezTo>
                      <a:pt x="760" y="818"/>
                      <a:pt x="957" y="662"/>
                      <a:pt x="965" y="417"/>
                    </a:cubicBezTo>
                    <a:cubicBezTo>
                      <a:pt x="965" y="191"/>
                      <a:pt x="786" y="0"/>
                      <a:pt x="5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9" name="Google Shape;2619;p2"/>
              <p:cNvSpPr/>
              <p:nvPr/>
            </p:nvSpPr>
            <p:spPr>
              <a:xfrm>
                <a:off x="6283500" y="3270175"/>
                <a:ext cx="24150" cy="2100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40" extrusionOk="0">
                    <a:moveTo>
                      <a:pt x="561" y="0"/>
                    </a:moveTo>
                    <a:lnTo>
                      <a:pt x="561" y="12"/>
                    </a:lnTo>
                    <a:cubicBezTo>
                      <a:pt x="191" y="12"/>
                      <a:pt x="1" y="453"/>
                      <a:pt x="263" y="715"/>
                    </a:cubicBezTo>
                    <a:cubicBezTo>
                      <a:pt x="345" y="801"/>
                      <a:pt x="447" y="839"/>
                      <a:pt x="548" y="839"/>
                    </a:cubicBezTo>
                    <a:cubicBezTo>
                      <a:pt x="756" y="839"/>
                      <a:pt x="957" y="677"/>
                      <a:pt x="965" y="429"/>
                    </a:cubicBezTo>
                    <a:cubicBezTo>
                      <a:pt x="965" y="203"/>
                      <a:pt x="787" y="12"/>
                      <a:pt x="56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0" name="Google Shape;2620;p2"/>
              <p:cNvSpPr/>
              <p:nvPr/>
            </p:nvSpPr>
            <p:spPr>
              <a:xfrm>
                <a:off x="6252925" y="3301425"/>
                <a:ext cx="24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16" extrusionOk="0">
                    <a:moveTo>
                      <a:pt x="531" y="0"/>
                    </a:moveTo>
                    <a:cubicBezTo>
                      <a:pt x="183" y="0"/>
                      <a:pt x="1" y="433"/>
                      <a:pt x="248" y="691"/>
                    </a:cubicBezTo>
                    <a:cubicBezTo>
                      <a:pt x="334" y="778"/>
                      <a:pt x="440" y="816"/>
                      <a:pt x="543" y="816"/>
                    </a:cubicBezTo>
                    <a:cubicBezTo>
                      <a:pt x="753" y="816"/>
                      <a:pt x="954" y="657"/>
                      <a:pt x="962" y="417"/>
                    </a:cubicBezTo>
                    <a:cubicBezTo>
                      <a:pt x="962" y="191"/>
                      <a:pt x="783" y="1"/>
                      <a:pt x="557" y="1"/>
                    </a:cubicBezTo>
                    <a:lnTo>
                      <a:pt x="545" y="1"/>
                    </a:lnTo>
                    <a:cubicBezTo>
                      <a:pt x="541" y="0"/>
                      <a:pt x="536" y="0"/>
                      <a:pt x="53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1" name="Google Shape;2621;p2"/>
              <p:cNvSpPr/>
              <p:nvPr/>
            </p:nvSpPr>
            <p:spPr>
              <a:xfrm>
                <a:off x="6283500" y="3332075"/>
                <a:ext cx="241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8" extrusionOk="0">
                    <a:moveTo>
                      <a:pt x="561" y="1"/>
                    </a:moveTo>
                    <a:cubicBezTo>
                      <a:pt x="191" y="1"/>
                      <a:pt x="1" y="442"/>
                      <a:pt x="263" y="703"/>
                    </a:cubicBezTo>
                    <a:cubicBezTo>
                      <a:pt x="345" y="789"/>
                      <a:pt x="447" y="828"/>
                      <a:pt x="548" y="828"/>
                    </a:cubicBezTo>
                    <a:cubicBezTo>
                      <a:pt x="756" y="828"/>
                      <a:pt x="957" y="666"/>
                      <a:pt x="965" y="418"/>
                    </a:cubicBezTo>
                    <a:cubicBezTo>
                      <a:pt x="965" y="191"/>
                      <a:pt x="787" y="1"/>
                      <a:pt x="56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2" name="Google Shape;2622;p2"/>
              <p:cNvSpPr/>
              <p:nvPr/>
            </p:nvSpPr>
            <p:spPr>
              <a:xfrm>
                <a:off x="6252850" y="3362450"/>
                <a:ext cx="24125" cy="209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37" extrusionOk="0">
                    <a:moveTo>
                      <a:pt x="560" y="0"/>
                    </a:moveTo>
                    <a:lnTo>
                      <a:pt x="548" y="12"/>
                    </a:lnTo>
                    <a:cubicBezTo>
                      <a:pt x="191" y="12"/>
                      <a:pt x="1" y="453"/>
                      <a:pt x="263" y="715"/>
                    </a:cubicBezTo>
                    <a:cubicBezTo>
                      <a:pt x="343" y="799"/>
                      <a:pt x="445" y="837"/>
                      <a:pt x="545" y="837"/>
                    </a:cubicBezTo>
                    <a:cubicBezTo>
                      <a:pt x="757" y="837"/>
                      <a:pt x="965" y="671"/>
                      <a:pt x="965" y="429"/>
                    </a:cubicBezTo>
                    <a:cubicBezTo>
                      <a:pt x="965" y="191"/>
                      <a:pt x="786" y="12"/>
                      <a:pt x="5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3" name="Google Shape;2623;p2"/>
              <p:cNvSpPr/>
              <p:nvPr/>
            </p:nvSpPr>
            <p:spPr>
              <a:xfrm>
                <a:off x="6282100" y="3393350"/>
                <a:ext cx="279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1117" h="825" extrusionOk="0">
                    <a:moveTo>
                      <a:pt x="571" y="1"/>
                    </a:moveTo>
                    <a:cubicBezTo>
                      <a:pt x="65" y="1"/>
                      <a:pt x="1" y="778"/>
                      <a:pt x="533" y="824"/>
                    </a:cubicBezTo>
                    <a:lnTo>
                      <a:pt x="617" y="824"/>
                    </a:lnTo>
                    <a:cubicBezTo>
                      <a:pt x="1117" y="788"/>
                      <a:pt x="1117" y="50"/>
                      <a:pt x="617" y="3"/>
                    </a:cubicBezTo>
                    <a:cubicBezTo>
                      <a:pt x="601" y="1"/>
                      <a:pt x="586" y="1"/>
                      <a:pt x="57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4" name="Google Shape;2624;p2"/>
              <p:cNvSpPr/>
              <p:nvPr/>
            </p:nvSpPr>
            <p:spPr>
              <a:xfrm>
                <a:off x="6252925" y="3424350"/>
                <a:ext cx="24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16" extrusionOk="0">
                    <a:moveTo>
                      <a:pt x="531" y="1"/>
                    </a:moveTo>
                    <a:cubicBezTo>
                      <a:pt x="183" y="1"/>
                      <a:pt x="1" y="433"/>
                      <a:pt x="248" y="691"/>
                    </a:cubicBezTo>
                    <a:cubicBezTo>
                      <a:pt x="333" y="777"/>
                      <a:pt x="439" y="816"/>
                      <a:pt x="541" y="816"/>
                    </a:cubicBezTo>
                    <a:cubicBezTo>
                      <a:pt x="752" y="816"/>
                      <a:pt x="954" y="654"/>
                      <a:pt x="962" y="406"/>
                    </a:cubicBezTo>
                    <a:cubicBezTo>
                      <a:pt x="962" y="180"/>
                      <a:pt x="772" y="1"/>
                      <a:pt x="545" y="1"/>
                    </a:cubicBezTo>
                    <a:cubicBezTo>
                      <a:pt x="541" y="1"/>
                      <a:pt x="536" y="1"/>
                      <a:pt x="53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5" name="Google Shape;2625;p2"/>
              <p:cNvSpPr/>
              <p:nvPr/>
            </p:nvSpPr>
            <p:spPr>
              <a:xfrm>
                <a:off x="6283500" y="3455025"/>
                <a:ext cx="241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8" extrusionOk="0">
                    <a:moveTo>
                      <a:pt x="561" y="0"/>
                    </a:moveTo>
                    <a:cubicBezTo>
                      <a:pt x="191" y="0"/>
                      <a:pt x="1" y="441"/>
                      <a:pt x="263" y="703"/>
                    </a:cubicBezTo>
                    <a:cubicBezTo>
                      <a:pt x="345" y="789"/>
                      <a:pt x="449" y="827"/>
                      <a:pt x="551" y="827"/>
                    </a:cubicBezTo>
                    <a:cubicBezTo>
                      <a:pt x="761" y="827"/>
                      <a:pt x="965" y="665"/>
                      <a:pt x="965" y="417"/>
                    </a:cubicBezTo>
                    <a:cubicBezTo>
                      <a:pt x="965" y="191"/>
                      <a:pt x="787" y="0"/>
                      <a:pt x="56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6" name="Google Shape;2626;p2"/>
              <p:cNvSpPr/>
              <p:nvPr/>
            </p:nvSpPr>
            <p:spPr>
              <a:xfrm>
                <a:off x="6252850" y="3485675"/>
                <a:ext cx="241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8" extrusionOk="0">
                    <a:moveTo>
                      <a:pt x="548" y="1"/>
                    </a:moveTo>
                    <a:cubicBezTo>
                      <a:pt x="191" y="1"/>
                      <a:pt x="1" y="441"/>
                      <a:pt x="251" y="703"/>
                    </a:cubicBezTo>
                    <a:cubicBezTo>
                      <a:pt x="336" y="789"/>
                      <a:pt x="442" y="827"/>
                      <a:pt x="544" y="827"/>
                    </a:cubicBezTo>
                    <a:cubicBezTo>
                      <a:pt x="755" y="827"/>
                      <a:pt x="957" y="665"/>
                      <a:pt x="965" y="417"/>
                    </a:cubicBezTo>
                    <a:cubicBezTo>
                      <a:pt x="965" y="191"/>
                      <a:pt x="786" y="13"/>
                      <a:pt x="5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7" name="Google Shape;2627;p2"/>
              <p:cNvSpPr/>
              <p:nvPr/>
            </p:nvSpPr>
            <p:spPr>
              <a:xfrm>
                <a:off x="6282200" y="3516550"/>
                <a:ext cx="27825" cy="20350"/>
              </a:xfrm>
              <a:custGeom>
                <a:avLst/>
                <a:gdLst/>
                <a:ahLst/>
                <a:cxnLst/>
                <a:rect l="l" t="t" r="r" b="b"/>
                <a:pathLst>
                  <a:path w="1113" h="814" extrusionOk="0">
                    <a:moveTo>
                      <a:pt x="557" y="1"/>
                    </a:moveTo>
                    <a:cubicBezTo>
                      <a:pt x="60" y="1"/>
                      <a:pt x="1" y="768"/>
                      <a:pt x="529" y="813"/>
                    </a:cubicBezTo>
                    <a:lnTo>
                      <a:pt x="613" y="813"/>
                    </a:lnTo>
                    <a:cubicBezTo>
                      <a:pt x="1113" y="778"/>
                      <a:pt x="1113" y="40"/>
                      <a:pt x="613" y="4"/>
                    </a:cubicBezTo>
                    <a:cubicBezTo>
                      <a:pt x="593" y="2"/>
                      <a:pt x="575" y="1"/>
                      <a:pt x="55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8" name="Google Shape;2628;p2"/>
              <p:cNvSpPr/>
              <p:nvPr/>
            </p:nvSpPr>
            <p:spPr>
              <a:xfrm>
                <a:off x="6252850" y="3547000"/>
                <a:ext cx="24125" cy="208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32" extrusionOk="0">
                    <a:moveTo>
                      <a:pt x="560" y="0"/>
                    </a:moveTo>
                    <a:lnTo>
                      <a:pt x="548" y="12"/>
                    </a:lnTo>
                    <a:cubicBezTo>
                      <a:pt x="191" y="12"/>
                      <a:pt x="1" y="453"/>
                      <a:pt x="251" y="715"/>
                    </a:cubicBezTo>
                    <a:cubicBezTo>
                      <a:pt x="335" y="795"/>
                      <a:pt x="438" y="831"/>
                      <a:pt x="539" y="831"/>
                    </a:cubicBezTo>
                    <a:cubicBezTo>
                      <a:pt x="752" y="831"/>
                      <a:pt x="957" y="671"/>
                      <a:pt x="965" y="429"/>
                    </a:cubicBezTo>
                    <a:cubicBezTo>
                      <a:pt x="965" y="203"/>
                      <a:pt x="786" y="12"/>
                      <a:pt x="5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9" name="Google Shape;2629;p2"/>
              <p:cNvSpPr/>
              <p:nvPr/>
            </p:nvSpPr>
            <p:spPr>
              <a:xfrm>
                <a:off x="6283500" y="3577950"/>
                <a:ext cx="241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8" extrusionOk="0">
                    <a:moveTo>
                      <a:pt x="561" y="1"/>
                    </a:moveTo>
                    <a:cubicBezTo>
                      <a:pt x="191" y="1"/>
                      <a:pt x="1" y="441"/>
                      <a:pt x="263" y="703"/>
                    </a:cubicBezTo>
                    <a:cubicBezTo>
                      <a:pt x="345" y="789"/>
                      <a:pt x="449" y="827"/>
                      <a:pt x="551" y="827"/>
                    </a:cubicBezTo>
                    <a:cubicBezTo>
                      <a:pt x="761" y="827"/>
                      <a:pt x="965" y="665"/>
                      <a:pt x="965" y="417"/>
                    </a:cubicBezTo>
                    <a:cubicBezTo>
                      <a:pt x="965" y="191"/>
                      <a:pt x="787" y="1"/>
                      <a:pt x="56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0" name="Google Shape;2630;p2"/>
              <p:cNvSpPr/>
              <p:nvPr/>
            </p:nvSpPr>
            <p:spPr>
              <a:xfrm>
                <a:off x="6252925" y="3608600"/>
                <a:ext cx="240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28" extrusionOk="0">
                    <a:moveTo>
                      <a:pt x="545" y="1"/>
                    </a:moveTo>
                    <a:lnTo>
                      <a:pt x="545" y="13"/>
                    </a:lnTo>
                    <a:cubicBezTo>
                      <a:pt x="541" y="13"/>
                      <a:pt x="536" y="13"/>
                      <a:pt x="531" y="13"/>
                    </a:cubicBezTo>
                    <a:cubicBezTo>
                      <a:pt x="183" y="13"/>
                      <a:pt x="1" y="445"/>
                      <a:pt x="248" y="703"/>
                    </a:cubicBezTo>
                    <a:cubicBezTo>
                      <a:pt x="333" y="789"/>
                      <a:pt x="439" y="828"/>
                      <a:pt x="541" y="828"/>
                    </a:cubicBezTo>
                    <a:cubicBezTo>
                      <a:pt x="752" y="828"/>
                      <a:pt x="954" y="666"/>
                      <a:pt x="962" y="418"/>
                    </a:cubicBezTo>
                    <a:cubicBezTo>
                      <a:pt x="962" y="203"/>
                      <a:pt x="783" y="13"/>
                      <a:pt x="55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1" name="Google Shape;2631;p2"/>
              <p:cNvSpPr/>
              <p:nvPr/>
            </p:nvSpPr>
            <p:spPr>
              <a:xfrm>
                <a:off x="6283500" y="3639575"/>
                <a:ext cx="24150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0" extrusionOk="0">
                    <a:moveTo>
                      <a:pt x="561" y="0"/>
                    </a:moveTo>
                    <a:cubicBezTo>
                      <a:pt x="191" y="0"/>
                      <a:pt x="1" y="441"/>
                      <a:pt x="263" y="703"/>
                    </a:cubicBezTo>
                    <a:cubicBezTo>
                      <a:pt x="343" y="783"/>
                      <a:pt x="445" y="819"/>
                      <a:pt x="545" y="819"/>
                    </a:cubicBezTo>
                    <a:cubicBezTo>
                      <a:pt x="757" y="819"/>
                      <a:pt x="965" y="659"/>
                      <a:pt x="965" y="417"/>
                    </a:cubicBezTo>
                    <a:cubicBezTo>
                      <a:pt x="965" y="191"/>
                      <a:pt x="787" y="0"/>
                      <a:pt x="56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2" name="Google Shape;2632;p2"/>
              <p:cNvSpPr/>
              <p:nvPr/>
            </p:nvSpPr>
            <p:spPr>
              <a:xfrm>
                <a:off x="6252850" y="3669925"/>
                <a:ext cx="24125" cy="210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40" extrusionOk="0">
                    <a:moveTo>
                      <a:pt x="548" y="1"/>
                    </a:moveTo>
                    <a:lnTo>
                      <a:pt x="548" y="12"/>
                    </a:lnTo>
                    <a:cubicBezTo>
                      <a:pt x="179" y="12"/>
                      <a:pt x="1" y="453"/>
                      <a:pt x="251" y="715"/>
                    </a:cubicBezTo>
                    <a:cubicBezTo>
                      <a:pt x="336" y="801"/>
                      <a:pt x="442" y="839"/>
                      <a:pt x="544" y="839"/>
                    </a:cubicBezTo>
                    <a:cubicBezTo>
                      <a:pt x="755" y="839"/>
                      <a:pt x="957" y="677"/>
                      <a:pt x="965" y="429"/>
                    </a:cubicBezTo>
                    <a:cubicBezTo>
                      <a:pt x="965" y="203"/>
                      <a:pt x="786" y="12"/>
                      <a:pt x="57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3" name="Google Shape;2633;p2"/>
              <p:cNvSpPr/>
              <p:nvPr/>
            </p:nvSpPr>
            <p:spPr>
              <a:xfrm>
                <a:off x="6282100" y="3700825"/>
                <a:ext cx="279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1117" h="825" extrusionOk="0">
                    <a:moveTo>
                      <a:pt x="571" y="1"/>
                    </a:moveTo>
                    <a:cubicBezTo>
                      <a:pt x="65" y="1"/>
                      <a:pt x="1" y="778"/>
                      <a:pt x="533" y="824"/>
                    </a:cubicBezTo>
                    <a:lnTo>
                      <a:pt x="617" y="824"/>
                    </a:lnTo>
                    <a:cubicBezTo>
                      <a:pt x="1117" y="777"/>
                      <a:pt x="1117" y="50"/>
                      <a:pt x="617" y="3"/>
                    </a:cubicBezTo>
                    <a:cubicBezTo>
                      <a:pt x="601" y="1"/>
                      <a:pt x="586" y="1"/>
                      <a:pt x="57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4" name="Google Shape;2634;p2"/>
              <p:cNvSpPr/>
              <p:nvPr/>
            </p:nvSpPr>
            <p:spPr>
              <a:xfrm>
                <a:off x="6252925" y="3731550"/>
                <a:ext cx="24050" cy="20675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27" extrusionOk="0">
                    <a:moveTo>
                      <a:pt x="557" y="0"/>
                    </a:moveTo>
                    <a:lnTo>
                      <a:pt x="545" y="12"/>
                    </a:lnTo>
                    <a:cubicBezTo>
                      <a:pt x="541" y="12"/>
                      <a:pt x="536" y="12"/>
                      <a:pt x="531" y="12"/>
                    </a:cubicBezTo>
                    <a:cubicBezTo>
                      <a:pt x="183" y="12"/>
                      <a:pt x="1" y="444"/>
                      <a:pt x="248" y="703"/>
                    </a:cubicBezTo>
                    <a:cubicBezTo>
                      <a:pt x="333" y="788"/>
                      <a:pt x="439" y="827"/>
                      <a:pt x="541" y="827"/>
                    </a:cubicBezTo>
                    <a:cubicBezTo>
                      <a:pt x="752" y="827"/>
                      <a:pt x="954" y="665"/>
                      <a:pt x="962" y="417"/>
                    </a:cubicBezTo>
                    <a:cubicBezTo>
                      <a:pt x="962" y="191"/>
                      <a:pt x="783" y="0"/>
                      <a:pt x="55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5" name="Google Shape;2635;p2"/>
              <p:cNvSpPr/>
              <p:nvPr/>
            </p:nvSpPr>
            <p:spPr>
              <a:xfrm>
                <a:off x="6283500" y="3762200"/>
                <a:ext cx="241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8" extrusionOk="0">
                    <a:moveTo>
                      <a:pt x="561" y="0"/>
                    </a:moveTo>
                    <a:lnTo>
                      <a:pt x="561" y="12"/>
                    </a:lnTo>
                    <a:cubicBezTo>
                      <a:pt x="191" y="12"/>
                      <a:pt x="1" y="453"/>
                      <a:pt x="263" y="703"/>
                    </a:cubicBezTo>
                    <a:cubicBezTo>
                      <a:pt x="345" y="789"/>
                      <a:pt x="450" y="828"/>
                      <a:pt x="553" y="828"/>
                    </a:cubicBezTo>
                    <a:cubicBezTo>
                      <a:pt x="762" y="828"/>
                      <a:pt x="965" y="669"/>
                      <a:pt x="965" y="429"/>
                    </a:cubicBezTo>
                    <a:cubicBezTo>
                      <a:pt x="965" y="191"/>
                      <a:pt x="787" y="12"/>
                      <a:pt x="56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6" name="Google Shape;2636;p2"/>
              <p:cNvSpPr/>
              <p:nvPr/>
            </p:nvSpPr>
            <p:spPr>
              <a:xfrm>
                <a:off x="6252850" y="3792850"/>
                <a:ext cx="24125" cy="210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40" extrusionOk="0">
                    <a:moveTo>
                      <a:pt x="548" y="1"/>
                    </a:moveTo>
                    <a:lnTo>
                      <a:pt x="548" y="13"/>
                    </a:lnTo>
                    <a:cubicBezTo>
                      <a:pt x="191" y="13"/>
                      <a:pt x="1" y="453"/>
                      <a:pt x="251" y="715"/>
                    </a:cubicBezTo>
                    <a:cubicBezTo>
                      <a:pt x="336" y="801"/>
                      <a:pt x="442" y="840"/>
                      <a:pt x="544" y="840"/>
                    </a:cubicBezTo>
                    <a:cubicBezTo>
                      <a:pt x="755" y="840"/>
                      <a:pt x="957" y="678"/>
                      <a:pt x="965" y="429"/>
                    </a:cubicBezTo>
                    <a:cubicBezTo>
                      <a:pt x="965" y="203"/>
                      <a:pt x="786" y="13"/>
                      <a:pt x="5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7" name="Google Shape;2637;p2"/>
              <p:cNvSpPr/>
              <p:nvPr/>
            </p:nvSpPr>
            <p:spPr>
              <a:xfrm>
                <a:off x="6283600" y="3823825"/>
                <a:ext cx="24050" cy="20675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27" extrusionOk="0">
                    <a:moveTo>
                      <a:pt x="557" y="0"/>
                    </a:moveTo>
                    <a:lnTo>
                      <a:pt x="557" y="12"/>
                    </a:lnTo>
                    <a:cubicBezTo>
                      <a:pt x="552" y="12"/>
                      <a:pt x="547" y="12"/>
                      <a:pt x="542" y="12"/>
                    </a:cubicBezTo>
                    <a:cubicBezTo>
                      <a:pt x="182" y="12"/>
                      <a:pt x="0" y="444"/>
                      <a:pt x="259" y="703"/>
                    </a:cubicBezTo>
                    <a:cubicBezTo>
                      <a:pt x="341" y="788"/>
                      <a:pt x="445" y="827"/>
                      <a:pt x="547" y="827"/>
                    </a:cubicBezTo>
                    <a:cubicBezTo>
                      <a:pt x="757" y="827"/>
                      <a:pt x="961" y="665"/>
                      <a:pt x="961" y="417"/>
                    </a:cubicBezTo>
                    <a:cubicBezTo>
                      <a:pt x="961" y="191"/>
                      <a:pt x="783" y="12"/>
                      <a:pt x="55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8" name="Google Shape;2638;p2"/>
              <p:cNvSpPr/>
              <p:nvPr/>
            </p:nvSpPr>
            <p:spPr>
              <a:xfrm>
                <a:off x="6252925" y="3854475"/>
                <a:ext cx="240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28" extrusionOk="0">
                    <a:moveTo>
                      <a:pt x="557" y="0"/>
                    </a:moveTo>
                    <a:lnTo>
                      <a:pt x="545" y="12"/>
                    </a:lnTo>
                    <a:cubicBezTo>
                      <a:pt x="541" y="12"/>
                      <a:pt x="536" y="12"/>
                      <a:pt x="531" y="12"/>
                    </a:cubicBezTo>
                    <a:cubicBezTo>
                      <a:pt x="183" y="12"/>
                      <a:pt x="1" y="444"/>
                      <a:pt x="248" y="703"/>
                    </a:cubicBezTo>
                    <a:cubicBezTo>
                      <a:pt x="334" y="789"/>
                      <a:pt x="440" y="828"/>
                      <a:pt x="543" y="828"/>
                    </a:cubicBezTo>
                    <a:cubicBezTo>
                      <a:pt x="753" y="828"/>
                      <a:pt x="954" y="668"/>
                      <a:pt x="962" y="429"/>
                    </a:cubicBezTo>
                    <a:cubicBezTo>
                      <a:pt x="962" y="191"/>
                      <a:pt x="783" y="12"/>
                      <a:pt x="55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9" name="Google Shape;2639;p2"/>
              <p:cNvSpPr/>
              <p:nvPr/>
            </p:nvSpPr>
            <p:spPr>
              <a:xfrm>
                <a:off x="6282100" y="3885375"/>
                <a:ext cx="279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1117" h="825" extrusionOk="0">
                    <a:moveTo>
                      <a:pt x="571" y="1"/>
                    </a:moveTo>
                    <a:cubicBezTo>
                      <a:pt x="65" y="1"/>
                      <a:pt x="1" y="778"/>
                      <a:pt x="533" y="824"/>
                    </a:cubicBezTo>
                    <a:lnTo>
                      <a:pt x="617" y="824"/>
                    </a:lnTo>
                    <a:cubicBezTo>
                      <a:pt x="1117" y="777"/>
                      <a:pt x="1117" y="50"/>
                      <a:pt x="617" y="3"/>
                    </a:cubicBezTo>
                    <a:cubicBezTo>
                      <a:pt x="601" y="1"/>
                      <a:pt x="586" y="1"/>
                      <a:pt x="57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0" name="Google Shape;2640;p2"/>
              <p:cNvSpPr/>
              <p:nvPr/>
            </p:nvSpPr>
            <p:spPr>
              <a:xfrm>
                <a:off x="6252925" y="3916075"/>
                <a:ext cx="240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28" extrusionOk="0">
                    <a:moveTo>
                      <a:pt x="557" y="1"/>
                    </a:moveTo>
                    <a:lnTo>
                      <a:pt x="545" y="13"/>
                    </a:lnTo>
                    <a:cubicBezTo>
                      <a:pt x="541" y="13"/>
                      <a:pt x="536" y="13"/>
                      <a:pt x="531" y="13"/>
                    </a:cubicBezTo>
                    <a:cubicBezTo>
                      <a:pt x="183" y="13"/>
                      <a:pt x="1" y="445"/>
                      <a:pt x="248" y="703"/>
                    </a:cubicBezTo>
                    <a:cubicBezTo>
                      <a:pt x="333" y="789"/>
                      <a:pt x="439" y="828"/>
                      <a:pt x="541" y="828"/>
                    </a:cubicBezTo>
                    <a:cubicBezTo>
                      <a:pt x="752" y="828"/>
                      <a:pt x="954" y="666"/>
                      <a:pt x="962" y="418"/>
                    </a:cubicBezTo>
                    <a:cubicBezTo>
                      <a:pt x="962" y="191"/>
                      <a:pt x="783" y="1"/>
                      <a:pt x="55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1" name="Google Shape;2641;p2"/>
              <p:cNvSpPr/>
              <p:nvPr/>
            </p:nvSpPr>
            <p:spPr>
              <a:xfrm>
                <a:off x="6283500" y="3946450"/>
                <a:ext cx="24450" cy="21000"/>
              </a:xfrm>
              <a:custGeom>
                <a:avLst/>
                <a:gdLst/>
                <a:ahLst/>
                <a:cxnLst/>
                <a:rect l="l" t="t" r="r" b="b"/>
                <a:pathLst>
                  <a:path w="978" h="840" extrusionOk="0">
                    <a:moveTo>
                      <a:pt x="561" y="0"/>
                    </a:moveTo>
                    <a:lnTo>
                      <a:pt x="561" y="24"/>
                    </a:lnTo>
                    <a:cubicBezTo>
                      <a:pt x="191" y="24"/>
                      <a:pt x="1" y="465"/>
                      <a:pt x="263" y="715"/>
                    </a:cubicBezTo>
                    <a:cubicBezTo>
                      <a:pt x="345" y="801"/>
                      <a:pt x="450" y="840"/>
                      <a:pt x="553" y="840"/>
                    </a:cubicBezTo>
                    <a:cubicBezTo>
                      <a:pt x="762" y="840"/>
                      <a:pt x="965" y="680"/>
                      <a:pt x="965" y="441"/>
                    </a:cubicBezTo>
                    <a:cubicBezTo>
                      <a:pt x="977" y="215"/>
                      <a:pt x="811" y="12"/>
                      <a:pt x="58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2" name="Google Shape;2642;p2"/>
              <p:cNvSpPr/>
              <p:nvPr/>
            </p:nvSpPr>
            <p:spPr>
              <a:xfrm>
                <a:off x="6252850" y="3977700"/>
                <a:ext cx="241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8" extrusionOk="0">
                    <a:moveTo>
                      <a:pt x="548" y="1"/>
                    </a:moveTo>
                    <a:cubicBezTo>
                      <a:pt x="191" y="1"/>
                      <a:pt x="1" y="441"/>
                      <a:pt x="251" y="703"/>
                    </a:cubicBezTo>
                    <a:cubicBezTo>
                      <a:pt x="336" y="789"/>
                      <a:pt x="442" y="827"/>
                      <a:pt x="544" y="827"/>
                    </a:cubicBezTo>
                    <a:cubicBezTo>
                      <a:pt x="755" y="827"/>
                      <a:pt x="957" y="665"/>
                      <a:pt x="965" y="417"/>
                    </a:cubicBezTo>
                    <a:cubicBezTo>
                      <a:pt x="965" y="191"/>
                      <a:pt x="786" y="1"/>
                      <a:pt x="5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3" name="Google Shape;2643;p2"/>
              <p:cNvSpPr/>
              <p:nvPr/>
            </p:nvSpPr>
            <p:spPr>
              <a:xfrm>
                <a:off x="6281775" y="4008225"/>
                <a:ext cx="279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1118" h="828" extrusionOk="0">
                    <a:moveTo>
                      <a:pt x="555" y="0"/>
                    </a:moveTo>
                    <a:cubicBezTo>
                      <a:pt x="52" y="0"/>
                      <a:pt x="0" y="805"/>
                      <a:pt x="546" y="827"/>
                    </a:cubicBezTo>
                    <a:lnTo>
                      <a:pt x="630" y="827"/>
                    </a:lnTo>
                    <a:cubicBezTo>
                      <a:pt x="1118" y="780"/>
                      <a:pt x="1118" y="65"/>
                      <a:pt x="630" y="6"/>
                    </a:cubicBezTo>
                    <a:cubicBezTo>
                      <a:pt x="604" y="2"/>
                      <a:pt x="579" y="0"/>
                      <a:pt x="55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4" name="Google Shape;2644;p2"/>
              <p:cNvSpPr/>
              <p:nvPr/>
            </p:nvSpPr>
            <p:spPr>
              <a:xfrm>
                <a:off x="6252850" y="4038725"/>
                <a:ext cx="24125" cy="210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40" extrusionOk="0">
                    <a:moveTo>
                      <a:pt x="560" y="0"/>
                    </a:moveTo>
                    <a:lnTo>
                      <a:pt x="548" y="12"/>
                    </a:lnTo>
                    <a:cubicBezTo>
                      <a:pt x="191" y="12"/>
                      <a:pt x="1" y="453"/>
                      <a:pt x="251" y="715"/>
                    </a:cubicBezTo>
                    <a:cubicBezTo>
                      <a:pt x="336" y="801"/>
                      <a:pt x="442" y="839"/>
                      <a:pt x="544" y="839"/>
                    </a:cubicBezTo>
                    <a:cubicBezTo>
                      <a:pt x="755" y="839"/>
                      <a:pt x="957" y="677"/>
                      <a:pt x="965" y="429"/>
                    </a:cubicBezTo>
                    <a:cubicBezTo>
                      <a:pt x="965" y="203"/>
                      <a:pt x="786" y="12"/>
                      <a:pt x="5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5" name="Google Shape;2645;p2"/>
              <p:cNvSpPr/>
              <p:nvPr/>
            </p:nvSpPr>
            <p:spPr>
              <a:xfrm>
                <a:off x="6283600" y="4069675"/>
                <a:ext cx="240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28" extrusionOk="0">
                    <a:moveTo>
                      <a:pt x="557" y="1"/>
                    </a:moveTo>
                    <a:lnTo>
                      <a:pt x="557" y="13"/>
                    </a:lnTo>
                    <a:cubicBezTo>
                      <a:pt x="552" y="12"/>
                      <a:pt x="547" y="12"/>
                      <a:pt x="542" y="12"/>
                    </a:cubicBezTo>
                    <a:cubicBezTo>
                      <a:pt x="182" y="12"/>
                      <a:pt x="0" y="445"/>
                      <a:pt x="259" y="703"/>
                    </a:cubicBezTo>
                    <a:cubicBezTo>
                      <a:pt x="341" y="789"/>
                      <a:pt x="444" y="828"/>
                      <a:pt x="546" y="828"/>
                    </a:cubicBezTo>
                    <a:cubicBezTo>
                      <a:pt x="753" y="828"/>
                      <a:pt x="953" y="669"/>
                      <a:pt x="961" y="429"/>
                    </a:cubicBezTo>
                    <a:cubicBezTo>
                      <a:pt x="961" y="191"/>
                      <a:pt x="783" y="13"/>
                      <a:pt x="55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6" name="Google Shape;2646;p2"/>
              <p:cNvSpPr/>
              <p:nvPr/>
            </p:nvSpPr>
            <p:spPr>
              <a:xfrm>
                <a:off x="6252850" y="4100325"/>
                <a:ext cx="24125" cy="210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40" extrusionOk="0">
                    <a:moveTo>
                      <a:pt x="548" y="1"/>
                    </a:moveTo>
                    <a:lnTo>
                      <a:pt x="548" y="13"/>
                    </a:lnTo>
                    <a:cubicBezTo>
                      <a:pt x="191" y="13"/>
                      <a:pt x="1" y="453"/>
                      <a:pt x="251" y="715"/>
                    </a:cubicBezTo>
                    <a:cubicBezTo>
                      <a:pt x="336" y="801"/>
                      <a:pt x="442" y="840"/>
                      <a:pt x="544" y="840"/>
                    </a:cubicBezTo>
                    <a:cubicBezTo>
                      <a:pt x="755" y="840"/>
                      <a:pt x="957" y="678"/>
                      <a:pt x="965" y="430"/>
                    </a:cubicBezTo>
                    <a:lnTo>
                      <a:pt x="965" y="418"/>
                    </a:lnTo>
                    <a:cubicBezTo>
                      <a:pt x="965" y="203"/>
                      <a:pt x="786" y="13"/>
                      <a:pt x="5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7" name="Google Shape;2647;p2"/>
              <p:cNvSpPr/>
              <p:nvPr/>
            </p:nvSpPr>
            <p:spPr>
              <a:xfrm>
                <a:off x="6283500" y="4131300"/>
                <a:ext cx="241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8" extrusionOk="0">
                    <a:moveTo>
                      <a:pt x="561" y="0"/>
                    </a:moveTo>
                    <a:cubicBezTo>
                      <a:pt x="191" y="0"/>
                      <a:pt x="1" y="441"/>
                      <a:pt x="251" y="703"/>
                    </a:cubicBezTo>
                    <a:cubicBezTo>
                      <a:pt x="337" y="789"/>
                      <a:pt x="443" y="827"/>
                      <a:pt x="547" y="827"/>
                    </a:cubicBezTo>
                    <a:cubicBezTo>
                      <a:pt x="761" y="827"/>
                      <a:pt x="965" y="665"/>
                      <a:pt x="965" y="417"/>
                    </a:cubicBezTo>
                    <a:cubicBezTo>
                      <a:pt x="965" y="191"/>
                      <a:pt x="787" y="12"/>
                      <a:pt x="56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8" name="Google Shape;2648;p2"/>
              <p:cNvSpPr/>
              <p:nvPr/>
            </p:nvSpPr>
            <p:spPr>
              <a:xfrm>
                <a:off x="6252925" y="4161950"/>
                <a:ext cx="240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28" extrusionOk="0">
                    <a:moveTo>
                      <a:pt x="557" y="1"/>
                    </a:moveTo>
                    <a:lnTo>
                      <a:pt x="545" y="12"/>
                    </a:lnTo>
                    <a:cubicBezTo>
                      <a:pt x="541" y="12"/>
                      <a:pt x="536" y="12"/>
                      <a:pt x="531" y="12"/>
                    </a:cubicBezTo>
                    <a:cubicBezTo>
                      <a:pt x="183" y="12"/>
                      <a:pt x="1" y="445"/>
                      <a:pt x="248" y="703"/>
                    </a:cubicBezTo>
                    <a:cubicBezTo>
                      <a:pt x="334" y="789"/>
                      <a:pt x="440" y="828"/>
                      <a:pt x="543" y="828"/>
                    </a:cubicBezTo>
                    <a:cubicBezTo>
                      <a:pt x="753" y="828"/>
                      <a:pt x="954" y="669"/>
                      <a:pt x="962" y="429"/>
                    </a:cubicBezTo>
                    <a:cubicBezTo>
                      <a:pt x="962" y="191"/>
                      <a:pt x="783" y="12"/>
                      <a:pt x="55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9" name="Google Shape;2649;p2"/>
              <p:cNvSpPr/>
              <p:nvPr/>
            </p:nvSpPr>
            <p:spPr>
              <a:xfrm>
                <a:off x="6282125" y="4192850"/>
                <a:ext cx="27900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1116" h="825" extrusionOk="0">
                    <a:moveTo>
                      <a:pt x="570" y="1"/>
                    </a:moveTo>
                    <a:cubicBezTo>
                      <a:pt x="64" y="1"/>
                      <a:pt x="0" y="766"/>
                      <a:pt x="532" y="824"/>
                    </a:cubicBezTo>
                    <a:lnTo>
                      <a:pt x="616" y="824"/>
                    </a:lnTo>
                    <a:cubicBezTo>
                      <a:pt x="1116" y="777"/>
                      <a:pt x="1116" y="39"/>
                      <a:pt x="616" y="3"/>
                    </a:cubicBezTo>
                    <a:cubicBezTo>
                      <a:pt x="600" y="1"/>
                      <a:pt x="585" y="1"/>
                      <a:pt x="5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0" name="Google Shape;2650;p2"/>
              <p:cNvSpPr/>
              <p:nvPr/>
            </p:nvSpPr>
            <p:spPr>
              <a:xfrm>
                <a:off x="6252850" y="4223575"/>
                <a:ext cx="24125" cy="2067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7" extrusionOk="0">
                    <a:moveTo>
                      <a:pt x="548" y="0"/>
                    </a:moveTo>
                    <a:cubicBezTo>
                      <a:pt x="191" y="0"/>
                      <a:pt x="1" y="441"/>
                      <a:pt x="251" y="703"/>
                    </a:cubicBezTo>
                    <a:cubicBezTo>
                      <a:pt x="336" y="788"/>
                      <a:pt x="442" y="827"/>
                      <a:pt x="544" y="827"/>
                    </a:cubicBezTo>
                    <a:cubicBezTo>
                      <a:pt x="755" y="827"/>
                      <a:pt x="957" y="665"/>
                      <a:pt x="965" y="417"/>
                    </a:cubicBezTo>
                    <a:cubicBezTo>
                      <a:pt x="965" y="191"/>
                      <a:pt x="786" y="0"/>
                      <a:pt x="5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1" name="Google Shape;2651;p2"/>
              <p:cNvSpPr/>
              <p:nvPr/>
            </p:nvSpPr>
            <p:spPr>
              <a:xfrm>
                <a:off x="6283600" y="4254525"/>
                <a:ext cx="24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16" extrusionOk="0">
                    <a:moveTo>
                      <a:pt x="542" y="0"/>
                    </a:moveTo>
                    <a:cubicBezTo>
                      <a:pt x="182" y="0"/>
                      <a:pt x="0" y="432"/>
                      <a:pt x="259" y="691"/>
                    </a:cubicBezTo>
                    <a:cubicBezTo>
                      <a:pt x="341" y="777"/>
                      <a:pt x="444" y="816"/>
                      <a:pt x="546" y="816"/>
                    </a:cubicBezTo>
                    <a:cubicBezTo>
                      <a:pt x="753" y="816"/>
                      <a:pt x="953" y="657"/>
                      <a:pt x="961" y="417"/>
                    </a:cubicBezTo>
                    <a:cubicBezTo>
                      <a:pt x="961" y="191"/>
                      <a:pt x="771" y="12"/>
                      <a:pt x="557" y="12"/>
                    </a:cubicBezTo>
                    <a:lnTo>
                      <a:pt x="557" y="0"/>
                    </a:lnTo>
                    <a:cubicBezTo>
                      <a:pt x="552" y="0"/>
                      <a:pt x="547" y="0"/>
                      <a:pt x="54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2" name="Google Shape;2652;p2"/>
              <p:cNvSpPr/>
              <p:nvPr/>
            </p:nvSpPr>
            <p:spPr>
              <a:xfrm>
                <a:off x="6252850" y="4285175"/>
                <a:ext cx="24125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0" extrusionOk="0">
                    <a:moveTo>
                      <a:pt x="548" y="1"/>
                    </a:moveTo>
                    <a:cubicBezTo>
                      <a:pt x="191" y="1"/>
                      <a:pt x="1" y="441"/>
                      <a:pt x="251" y="703"/>
                    </a:cubicBezTo>
                    <a:cubicBezTo>
                      <a:pt x="335" y="784"/>
                      <a:pt x="438" y="820"/>
                      <a:pt x="539" y="820"/>
                    </a:cubicBezTo>
                    <a:cubicBezTo>
                      <a:pt x="752" y="820"/>
                      <a:pt x="957" y="660"/>
                      <a:pt x="965" y="417"/>
                    </a:cubicBezTo>
                    <a:cubicBezTo>
                      <a:pt x="965" y="191"/>
                      <a:pt x="786" y="1"/>
                      <a:pt x="5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3" name="Google Shape;2653;p2"/>
              <p:cNvSpPr/>
              <p:nvPr/>
            </p:nvSpPr>
            <p:spPr>
              <a:xfrm>
                <a:off x="6283500" y="4315550"/>
                <a:ext cx="24150" cy="2097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39" extrusionOk="0">
                    <a:moveTo>
                      <a:pt x="561" y="0"/>
                    </a:moveTo>
                    <a:lnTo>
                      <a:pt x="561" y="12"/>
                    </a:lnTo>
                    <a:cubicBezTo>
                      <a:pt x="191" y="12"/>
                      <a:pt x="1" y="453"/>
                      <a:pt x="263" y="715"/>
                    </a:cubicBezTo>
                    <a:cubicBezTo>
                      <a:pt x="345" y="800"/>
                      <a:pt x="449" y="839"/>
                      <a:pt x="551" y="839"/>
                    </a:cubicBezTo>
                    <a:cubicBezTo>
                      <a:pt x="761" y="839"/>
                      <a:pt x="965" y="677"/>
                      <a:pt x="965" y="429"/>
                    </a:cubicBezTo>
                    <a:cubicBezTo>
                      <a:pt x="965" y="203"/>
                      <a:pt x="787" y="12"/>
                      <a:pt x="56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4" name="Google Shape;2654;p2"/>
              <p:cNvSpPr/>
              <p:nvPr/>
            </p:nvSpPr>
            <p:spPr>
              <a:xfrm>
                <a:off x="6252850" y="4346500"/>
                <a:ext cx="241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8" extrusionOk="0">
                    <a:moveTo>
                      <a:pt x="548" y="0"/>
                    </a:moveTo>
                    <a:cubicBezTo>
                      <a:pt x="191" y="0"/>
                      <a:pt x="1" y="441"/>
                      <a:pt x="251" y="703"/>
                    </a:cubicBezTo>
                    <a:cubicBezTo>
                      <a:pt x="336" y="789"/>
                      <a:pt x="442" y="827"/>
                      <a:pt x="544" y="827"/>
                    </a:cubicBezTo>
                    <a:cubicBezTo>
                      <a:pt x="755" y="827"/>
                      <a:pt x="957" y="665"/>
                      <a:pt x="965" y="417"/>
                    </a:cubicBezTo>
                    <a:cubicBezTo>
                      <a:pt x="965" y="191"/>
                      <a:pt x="786" y="0"/>
                      <a:pt x="5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5" name="Google Shape;2655;p2"/>
              <p:cNvSpPr/>
              <p:nvPr/>
            </p:nvSpPr>
            <p:spPr>
              <a:xfrm>
                <a:off x="6283600" y="4377150"/>
                <a:ext cx="240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28" extrusionOk="0">
                    <a:moveTo>
                      <a:pt x="557" y="1"/>
                    </a:moveTo>
                    <a:lnTo>
                      <a:pt x="557" y="13"/>
                    </a:lnTo>
                    <a:cubicBezTo>
                      <a:pt x="552" y="12"/>
                      <a:pt x="547" y="12"/>
                      <a:pt x="542" y="12"/>
                    </a:cubicBezTo>
                    <a:cubicBezTo>
                      <a:pt x="182" y="12"/>
                      <a:pt x="0" y="445"/>
                      <a:pt x="259" y="703"/>
                    </a:cubicBezTo>
                    <a:cubicBezTo>
                      <a:pt x="341" y="789"/>
                      <a:pt x="445" y="828"/>
                      <a:pt x="547" y="828"/>
                    </a:cubicBezTo>
                    <a:cubicBezTo>
                      <a:pt x="757" y="828"/>
                      <a:pt x="961" y="666"/>
                      <a:pt x="961" y="417"/>
                    </a:cubicBezTo>
                    <a:cubicBezTo>
                      <a:pt x="961" y="191"/>
                      <a:pt x="783" y="1"/>
                      <a:pt x="55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6" name="Google Shape;2656;p2"/>
              <p:cNvSpPr/>
              <p:nvPr/>
            </p:nvSpPr>
            <p:spPr>
              <a:xfrm>
                <a:off x="6252850" y="4408100"/>
                <a:ext cx="24125" cy="2047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19" extrusionOk="0">
                    <a:moveTo>
                      <a:pt x="548" y="1"/>
                    </a:moveTo>
                    <a:cubicBezTo>
                      <a:pt x="191" y="1"/>
                      <a:pt x="1" y="430"/>
                      <a:pt x="251" y="692"/>
                    </a:cubicBezTo>
                    <a:cubicBezTo>
                      <a:pt x="338" y="779"/>
                      <a:pt x="446" y="819"/>
                      <a:pt x="551" y="819"/>
                    </a:cubicBezTo>
                    <a:cubicBezTo>
                      <a:pt x="760" y="819"/>
                      <a:pt x="957" y="663"/>
                      <a:pt x="965" y="418"/>
                    </a:cubicBezTo>
                    <a:cubicBezTo>
                      <a:pt x="965" y="191"/>
                      <a:pt x="786" y="1"/>
                      <a:pt x="5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7" name="Google Shape;2657;p2"/>
              <p:cNvSpPr/>
              <p:nvPr/>
            </p:nvSpPr>
            <p:spPr>
              <a:xfrm>
                <a:off x="6283500" y="4438775"/>
                <a:ext cx="241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8" extrusionOk="0">
                    <a:moveTo>
                      <a:pt x="561" y="0"/>
                    </a:moveTo>
                    <a:cubicBezTo>
                      <a:pt x="191" y="0"/>
                      <a:pt x="1" y="441"/>
                      <a:pt x="263" y="703"/>
                    </a:cubicBezTo>
                    <a:cubicBezTo>
                      <a:pt x="345" y="789"/>
                      <a:pt x="449" y="827"/>
                      <a:pt x="551" y="827"/>
                    </a:cubicBezTo>
                    <a:cubicBezTo>
                      <a:pt x="761" y="827"/>
                      <a:pt x="965" y="665"/>
                      <a:pt x="965" y="417"/>
                    </a:cubicBezTo>
                    <a:cubicBezTo>
                      <a:pt x="965" y="191"/>
                      <a:pt x="787" y="0"/>
                      <a:pt x="56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8" name="Google Shape;2658;p2"/>
              <p:cNvSpPr/>
              <p:nvPr/>
            </p:nvSpPr>
            <p:spPr>
              <a:xfrm>
                <a:off x="6252925" y="4469425"/>
                <a:ext cx="240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28" extrusionOk="0">
                    <a:moveTo>
                      <a:pt x="545" y="1"/>
                    </a:moveTo>
                    <a:lnTo>
                      <a:pt x="545" y="13"/>
                    </a:lnTo>
                    <a:cubicBezTo>
                      <a:pt x="541" y="12"/>
                      <a:pt x="536" y="12"/>
                      <a:pt x="531" y="12"/>
                    </a:cubicBezTo>
                    <a:cubicBezTo>
                      <a:pt x="183" y="12"/>
                      <a:pt x="1" y="445"/>
                      <a:pt x="248" y="703"/>
                    </a:cubicBezTo>
                    <a:cubicBezTo>
                      <a:pt x="333" y="789"/>
                      <a:pt x="439" y="828"/>
                      <a:pt x="541" y="828"/>
                    </a:cubicBezTo>
                    <a:cubicBezTo>
                      <a:pt x="752" y="828"/>
                      <a:pt x="954" y="665"/>
                      <a:pt x="962" y="417"/>
                    </a:cubicBezTo>
                    <a:cubicBezTo>
                      <a:pt x="962" y="203"/>
                      <a:pt x="783" y="13"/>
                      <a:pt x="55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9" name="Google Shape;2659;p2"/>
              <p:cNvSpPr/>
              <p:nvPr/>
            </p:nvSpPr>
            <p:spPr>
              <a:xfrm>
                <a:off x="6281775" y="4500250"/>
                <a:ext cx="279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1118" h="828" extrusionOk="0">
                    <a:moveTo>
                      <a:pt x="555" y="0"/>
                    </a:moveTo>
                    <a:cubicBezTo>
                      <a:pt x="52" y="0"/>
                      <a:pt x="0" y="805"/>
                      <a:pt x="546" y="827"/>
                    </a:cubicBezTo>
                    <a:lnTo>
                      <a:pt x="630" y="827"/>
                    </a:lnTo>
                    <a:cubicBezTo>
                      <a:pt x="1118" y="768"/>
                      <a:pt x="1118" y="54"/>
                      <a:pt x="630" y="6"/>
                    </a:cubicBezTo>
                    <a:cubicBezTo>
                      <a:pt x="604" y="2"/>
                      <a:pt x="579" y="0"/>
                      <a:pt x="55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0" name="Google Shape;2660;p2"/>
              <p:cNvSpPr/>
              <p:nvPr/>
            </p:nvSpPr>
            <p:spPr>
              <a:xfrm>
                <a:off x="6259400" y="4530750"/>
                <a:ext cx="17300" cy="8950"/>
              </a:xfrm>
              <a:custGeom>
                <a:avLst/>
                <a:gdLst/>
                <a:ahLst/>
                <a:cxnLst/>
                <a:rect l="l" t="t" r="r" b="b"/>
                <a:pathLst>
                  <a:path w="692" h="358" extrusionOk="0">
                    <a:moveTo>
                      <a:pt x="286" y="0"/>
                    </a:moveTo>
                    <a:lnTo>
                      <a:pt x="286" y="12"/>
                    </a:lnTo>
                    <a:cubicBezTo>
                      <a:pt x="179" y="12"/>
                      <a:pt x="84" y="60"/>
                      <a:pt x="1" y="131"/>
                    </a:cubicBezTo>
                    <a:lnTo>
                      <a:pt x="691" y="358"/>
                    </a:lnTo>
                    <a:cubicBezTo>
                      <a:pt x="667" y="155"/>
                      <a:pt x="489" y="0"/>
                      <a:pt x="28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1" name="Google Shape;2661;p2"/>
              <p:cNvSpPr/>
              <p:nvPr/>
            </p:nvSpPr>
            <p:spPr>
              <a:xfrm>
                <a:off x="6222200" y="3270175"/>
                <a:ext cx="241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5" extrusionOk="0">
                    <a:moveTo>
                      <a:pt x="548" y="0"/>
                    </a:moveTo>
                    <a:cubicBezTo>
                      <a:pt x="179" y="0"/>
                      <a:pt x="0" y="441"/>
                      <a:pt x="262" y="703"/>
                    </a:cubicBezTo>
                    <a:cubicBezTo>
                      <a:pt x="343" y="787"/>
                      <a:pt x="444" y="825"/>
                      <a:pt x="545" y="825"/>
                    </a:cubicBezTo>
                    <a:cubicBezTo>
                      <a:pt x="757" y="825"/>
                      <a:pt x="965" y="659"/>
                      <a:pt x="965" y="417"/>
                    </a:cubicBezTo>
                    <a:cubicBezTo>
                      <a:pt x="965" y="191"/>
                      <a:pt x="786" y="0"/>
                      <a:pt x="5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2" name="Google Shape;2662;p2"/>
              <p:cNvSpPr/>
              <p:nvPr/>
            </p:nvSpPr>
            <p:spPr>
              <a:xfrm>
                <a:off x="6192125" y="3301125"/>
                <a:ext cx="28000" cy="20275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811" extrusionOk="0">
                    <a:moveTo>
                      <a:pt x="525" y="1"/>
                    </a:moveTo>
                    <a:cubicBezTo>
                      <a:pt x="1" y="48"/>
                      <a:pt x="36" y="810"/>
                      <a:pt x="560" y="810"/>
                    </a:cubicBezTo>
                    <a:cubicBezTo>
                      <a:pt x="1072" y="810"/>
                      <a:pt x="1120" y="48"/>
                      <a:pt x="59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3" name="Google Shape;2663;p2"/>
              <p:cNvSpPr/>
              <p:nvPr/>
            </p:nvSpPr>
            <p:spPr>
              <a:xfrm>
                <a:off x="6222200" y="3331800"/>
                <a:ext cx="24125" cy="2047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19" extrusionOk="0">
                    <a:moveTo>
                      <a:pt x="548" y="0"/>
                    </a:moveTo>
                    <a:cubicBezTo>
                      <a:pt x="179" y="0"/>
                      <a:pt x="0" y="441"/>
                      <a:pt x="262" y="703"/>
                    </a:cubicBezTo>
                    <a:cubicBezTo>
                      <a:pt x="342" y="783"/>
                      <a:pt x="443" y="819"/>
                      <a:pt x="543" y="819"/>
                    </a:cubicBezTo>
                    <a:cubicBezTo>
                      <a:pt x="756" y="819"/>
                      <a:pt x="965" y="656"/>
                      <a:pt x="965" y="405"/>
                    </a:cubicBezTo>
                    <a:cubicBezTo>
                      <a:pt x="953" y="179"/>
                      <a:pt x="774" y="0"/>
                      <a:pt x="54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4" name="Google Shape;2664;p2"/>
              <p:cNvSpPr/>
              <p:nvPr/>
            </p:nvSpPr>
            <p:spPr>
              <a:xfrm>
                <a:off x="6191250" y="3362450"/>
                <a:ext cx="241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5" extrusionOk="0">
                    <a:moveTo>
                      <a:pt x="560" y="0"/>
                    </a:moveTo>
                    <a:cubicBezTo>
                      <a:pt x="191" y="0"/>
                      <a:pt x="0" y="441"/>
                      <a:pt x="262" y="703"/>
                    </a:cubicBezTo>
                    <a:cubicBezTo>
                      <a:pt x="346" y="787"/>
                      <a:pt x="449" y="825"/>
                      <a:pt x="550" y="825"/>
                    </a:cubicBezTo>
                    <a:cubicBezTo>
                      <a:pt x="762" y="825"/>
                      <a:pt x="964" y="659"/>
                      <a:pt x="964" y="417"/>
                    </a:cubicBezTo>
                    <a:cubicBezTo>
                      <a:pt x="964" y="179"/>
                      <a:pt x="786" y="0"/>
                      <a:pt x="5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5" name="Google Shape;2665;p2"/>
              <p:cNvSpPr/>
              <p:nvPr/>
            </p:nvSpPr>
            <p:spPr>
              <a:xfrm>
                <a:off x="6222200" y="3393100"/>
                <a:ext cx="24125" cy="2065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6" extrusionOk="0">
                    <a:moveTo>
                      <a:pt x="548" y="1"/>
                    </a:moveTo>
                    <a:cubicBezTo>
                      <a:pt x="179" y="1"/>
                      <a:pt x="0" y="441"/>
                      <a:pt x="262" y="703"/>
                    </a:cubicBezTo>
                    <a:cubicBezTo>
                      <a:pt x="343" y="788"/>
                      <a:pt x="444" y="825"/>
                      <a:pt x="545" y="825"/>
                    </a:cubicBezTo>
                    <a:cubicBezTo>
                      <a:pt x="757" y="825"/>
                      <a:pt x="965" y="660"/>
                      <a:pt x="965" y="417"/>
                    </a:cubicBezTo>
                    <a:cubicBezTo>
                      <a:pt x="965" y="191"/>
                      <a:pt x="774" y="1"/>
                      <a:pt x="54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6" name="Google Shape;2666;p2"/>
              <p:cNvSpPr/>
              <p:nvPr/>
            </p:nvSpPr>
            <p:spPr>
              <a:xfrm>
                <a:off x="6191250" y="3424350"/>
                <a:ext cx="24125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0" extrusionOk="0">
                    <a:moveTo>
                      <a:pt x="560" y="1"/>
                    </a:moveTo>
                    <a:cubicBezTo>
                      <a:pt x="191" y="1"/>
                      <a:pt x="0" y="441"/>
                      <a:pt x="262" y="703"/>
                    </a:cubicBezTo>
                    <a:cubicBezTo>
                      <a:pt x="346" y="783"/>
                      <a:pt x="448" y="820"/>
                      <a:pt x="548" y="820"/>
                    </a:cubicBezTo>
                    <a:cubicBezTo>
                      <a:pt x="761" y="820"/>
                      <a:pt x="964" y="657"/>
                      <a:pt x="964" y="406"/>
                    </a:cubicBezTo>
                    <a:cubicBezTo>
                      <a:pt x="964" y="180"/>
                      <a:pt x="786" y="1"/>
                      <a:pt x="5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7" name="Google Shape;2667;p2"/>
              <p:cNvSpPr/>
              <p:nvPr/>
            </p:nvSpPr>
            <p:spPr>
              <a:xfrm>
                <a:off x="6222800" y="3455025"/>
                <a:ext cx="2800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822" extrusionOk="0">
                    <a:moveTo>
                      <a:pt x="524" y="0"/>
                    </a:moveTo>
                    <a:cubicBezTo>
                      <a:pt x="0" y="48"/>
                      <a:pt x="48" y="822"/>
                      <a:pt x="560" y="822"/>
                    </a:cubicBezTo>
                    <a:cubicBezTo>
                      <a:pt x="1084" y="822"/>
                      <a:pt x="1119" y="48"/>
                      <a:pt x="5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8" name="Google Shape;2668;p2"/>
              <p:cNvSpPr/>
              <p:nvPr/>
            </p:nvSpPr>
            <p:spPr>
              <a:xfrm>
                <a:off x="6192125" y="3485675"/>
                <a:ext cx="28000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823" extrusionOk="0">
                    <a:moveTo>
                      <a:pt x="525" y="1"/>
                    </a:moveTo>
                    <a:cubicBezTo>
                      <a:pt x="1" y="48"/>
                      <a:pt x="36" y="822"/>
                      <a:pt x="560" y="822"/>
                    </a:cubicBezTo>
                    <a:cubicBezTo>
                      <a:pt x="1072" y="822"/>
                      <a:pt x="1120" y="48"/>
                      <a:pt x="59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9" name="Google Shape;2669;p2"/>
              <p:cNvSpPr/>
              <p:nvPr/>
            </p:nvSpPr>
            <p:spPr>
              <a:xfrm>
                <a:off x="6222200" y="3516325"/>
                <a:ext cx="24125" cy="208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32" extrusionOk="0">
                    <a:moveTo>
                      <a:pt x="548" y="1"/>
                    </a:moveTo>
                    <a:lnTo>
                      <a:pt x="548" y="13"/>
                    </a:lnTo>
                    <a:cubicBezTo>
                      <a:pt x="179" y="13"/>
                      <a:pt x="0" y="453"/>
                      <a:pt x="262" y="715"/>
                    </a:cubicBezTo>
                    <a:cubicBezTo>
                      <a:pt x="342" y="795"/>
                      <a:pt x="443" y="831"/>
                      <a:pt x="543" y="831"/>
                    </a:cubicBezTo>
                    <a:cubicBezTo>
                      <a:pt x="756" y="831"/>
                      <a:pt x="965" y="669"/>
                      <a:pt x="965" y="418"/>
                    </a:cubicBezTo>
                    <a:cubicBezTo>
                      <a:pt x="965" y="191"/>
                      <a:pt x="786" y="1"/>
                      <a:pt x="57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0" name="Google Shape;2670;p2"/>
              <p:cNvSpPr/>
              <p:nvPr/>
            </p:nvSpPr>
            <p:spPr>
              <a:xfrm>
                <a:off x="6198300" y="3545825"/>
                <a:ext cx="21725" cy="15225"/>
              </a:xfrm>
              <a:custGeom>
                <a:avLst/>
                <a:gdLst/>
                <a:ahLst/>
                <a:cxnLst/>
                <a:rect l="l" t="t" r="r" b="b"/>
                <a:pathLst>
                  <a:path w="869" h="609" extrusionOk="0">
                    <a:moveTo>
                      <a:pt x="451" y="0"/>
                    </a:moveTo>
                    <a:cubicBezTo>
                      <a:pt x="400" y="0"/>
                      <a:pt x="346" y="14"/>
                      <a:pt x="290" y="47"/>
                    </a:cubicBezTo>
                    <a:lnTo>
                      <a:pt x="278" y="47"/>
                    </a:lnTo>
                    <a:lnTo>
                      <a:pt x="278" y="59"/>
                    </a:lnTo>
                    <a:cubicBezTo>
                      <a:pt x="0" y="247"/>
                      <a:pt x="184" y="608"/>
                      <a:pt x="439" y="608"/>
                    </a:cubicBezTo>
                    <a:cubicBezTo>
                      <a:pt x="490" y="608"/>
                      <a:pt x="545" y="593"/>
                      <a:pt x="599" y="559"/>
                    </a:cubicBezTo>
                    <a:cubicBezTo>
                      <a:pt x="868" y="380"/>
                      <a:pt x="712" y="0"/>
                      <a:pt x="45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1" name="Google Shape;2671;p2"/>
              <p:cNvSpPr/>
              <p:nvPr/>
            </p:nvSpPr>
            <p:spPr>
              <a:xfrm>
                <a:off x="6222200" y="3577650"/>
                <a:ext cx="24125" cy="209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37" extrusionOk="0">
                    <a:moveTo>
                      <a:pt x="548" y="1"/>
                    </a:moveTo>
                    <a:lnTo>
                      <a:pt x="548" y="13"/>
                    </a:lnTo>
                    <a:cubicBezTo>
                      <a:pt x="179" y="13"/>
                      <a:pt x="0" y="453"/>
                      <a:pt x="262" y="715"/>
                    </a:cubicBezTo>
                    <a:cubicBezTo>
                      <a:pt x="343" y="799"/>
                      <a:pt x="444" y="837"/>
                      <a:pt x="545" y="837"/>
                    </a:cubicBezTo>
                    <a:cubicBezTo>
                      <a:pt x="757" y="837"/>
                      <a:pt x="965" y="671"/>
                      <a:pt x="965" y="429"/>
                    </a:cubicBezTo>
                    <a:cubicBezTo>
                      <a:pt x="965" y="203"/>
                      <a:pt x="786" y="13"/>
                      <a:pt x="57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2" name="Google Shape;2672;p2"/>
              <p:cNvSpPr/>
              <p:nvPr/>
            </p:nvSpPr>
            <p:spPr>
              <a:xfrm>
                <a:off x="6192125" y="3608675"/>
                <a:ext cx="28000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820" extrusionOk="0">
                    <a:moveTo>
                      <a:pt x="560" y="1"/>
                    </a:moveTo>
                    <a:cubicBezTo>
                      <a:pt x="548" y="1"/>
                      <a:pt x="537" y="4"/>
                      <a:pt x="525" y="10"/>
                    </a:cubicBezTo>
                    <a:cubicBezTo>
                      <a:pt x="1" y="57"/>
                      <a:pt x="36" y="819"/>
                      <a:pt x="560" y="819"/>
                    </a:cubicBezTo>
                    <a:cubicBezTo>
                      <a:pt x="1072" y="819"/>
                      <a:pt x="1120" y="57"/>
                      <a:pt x="596" y="10"/>
                    </a:cubicBezTo>
                    <a:cubicBezTo>
                      <a:pt x="584" y="4"/>
                      <a:pt x="572" y="1"/>
                      <a:pt x="5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3" name="Google Shape;2673;p2"/>
              <p:cNvSpPr/>
              <p:nvPr/>
            </p:nvSpPr>
            <p:spPr>
              <a:xfrm>
                <a:off x="6222800" y="3639575"/>
                <a:ext cx="2800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822" extrusionOk="0">
                    <a:moveTo>
                      <a:pt x="524" y="0"/>
                    </a:moveTo>
                    <a:cubicBezTo>
                      <a:pt x="0" y="48"/>
                      <a:pt x="48" y="822"/>
                      <a:pt x="560" y="822"/>
                    </a:cubicBezTo>
                    <a:cubicBezTo>
                      <a:pt x="1084" y="822"/>
                      <a:pt x="1119" y="48"/>
                      <a:pt x="5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4" name="Google Shape;2674;p2"/>
              <p:cNvSpPr/>
              <p:nvPr/>
            </p:nvSpPr>
            <p:spPr>
              <a:xfrm>
                <a:off x="6191250" y="3669925"/>
                <a:ext cx="24425" cy="21000"/>
              </a:xfrm>
              <a:custGeom>
                <a:avLst/>
                <a:gdLst/>
                <a:ahLst/>
                <a:cxnLst/>
                <a:rect l="l" t="t" r="r" b="b"/>
                <a:pathLst>
                  <a:path w="977" h="840" extrusionOk="0">
                    <a:moveTo>
                      <a:pt x="560" y="1"/>
                    </a:moveTo>
                    <a:lnTo>
                      <a:pt x="560" y="12"/>
                    </a:lnTo>
                    <a:cubicBezTo>
                      <a:pt x="191" y="12"/>
                      <a:pt x="0" y="453"/>
                      <a:pt x="262" y="715"/>
                    </a:cubicBezTo>
                    <a:cubicBezTo>
                      <a:pt x="348" y="801"/>
                      <a:pt x="453" y="839"/>
                      <a:pt x="555" y="839"/>
                    </a:cubicBezTo>
                    <a:cubicBezTo>
                      <a:pt x="765" y="839"/>
                      <a:pt x="964" y="677"/>
                      <a:pt x="964" y="429"/>
                    </a:cubicBezTo>
                    <a:cubicBezTo>
                      <a:pt x="976" y="203"/>
                      <a:pt x="798" y="12"/>
                      <a:pt x="57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5" name="Google Shape;2675;p2"/>
              <p:cNvSpPr/>
              <p:nvPr/>
            </p:nvSpPr>
            <p:spPr>
              <a:xfrm>
                <a:off x="6222200" y="3700875"/>
                <a:ext cx="24125" cy="2065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6" extrusionOk="0">
                    <a:moveTo>
                      <a:pt x="548" y="1"/>
                    </a:moveTo>
                    <a:cubicBezTo>
                      <a:pt x="179" y="1"/>
                      <a:pt x="0" y="441"/>
                      <a:pt x="262" y="703"/>
                    </a:cubicBezTo>
                    <a:cubicBezTo>
                      <a:pt x="343" y="788"/>
                      <a:pt x="444" y="825"/>
                      <a:pt x="545" y="825"/>
                    </a:cubicBezTo>
                    <a:cubicBezTo>
                      <a:pt x="757" y="825"/>
                      <a:pt x="965" y="660"/>
                      <a:pt x="965" y="418"/>
                    </a:cubicBezTo>
                    <a:cubicBezTo>
                      <a:pt x="965" y="191"/>
                      <a:pt x="786" y="1"/>
                      <a:pt x="57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6" name="Google Shape;2676;p2"/>
              <p:cNvSpPr/>
              <p:nvPr/>
            </p:nvSpPr>
            <p:spPr>
              <a:xfrm>
                <a:off x="6198300" y="3730350"/>
                <a:ext cx="21725" cy="14950"/>
              </a:xfrm>
              <a:custGeom>
                <a:avLst/>
                <a:gdLst/>
                <a:ahLst/>
                <a:cxnLst/>
                <a:rect l="l" t="t" r="r" b="b"/>
                <a:pathLst>
                  <a:path w="869" h="598" extrusionOk="0">
                    <a:moveTo>
                      <a:pt x="451" y="1"/>
                    </a:moveTo>
                    <a:cubicBezTo>
                      <a:pt x="400" y="1"/>
                      <a:pt x="346" y="15"/>
                      <a:pt x="290" y="48"/>
                    </a:cubicBezTo>
                    <a:lnTo>
                      <a:pt x="278" y="48"/>
                    </a:lnTo>
                    <a:lnTo>
                      <a:pt x="278" y="60"/>
                    </a:lnTo>
                    <a:cubicBezTo>
                      <a:pt x="1" y="238"/>
                      <a:pt x="184" y="597"/>
                      <a:pt x="438" y="597"/>
                    </a:cubicBezTo>
                    <a:cubicBezTo>
                      <a:pt x="490" y="597"/>
                      <a:pt x="545" y="582"/>
                      <a:pt x="599" y="548"/>
                    </a:cubicBezTo>
                    <a:cubicBezTo>
                      <a:pt x="868" y="379"/>
                      <a:pt x="712" y="1"/>
                      <a:pt x="45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7" name="Google Shape;2677;p2"/>
              <p:cNvSpPr/>
              <p:nvPr/>
            </p:nvSpPr>
            <p:spPr>
              <a:xfrm>
                <a:off x="6222200" y="3762200"/>
                <a:ext cx="24125" cy="2077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31" extrusionOk="0">
                    <a:moveTo>
                      <a:pt x="548" y="0"/>
                    </a:moveTo>
                    <a:lnTo>
                      <a:pt x="548" y="12"/>
                    </a:lnTo>
                    <a:cubicBezTo>
                      <a:pt x="179" y="12"/>
                      <a:pt x="0" y="453"/>
                      <a:pt x="262" y="715"/>
                    </a:cubicBezTo>
                    <a:cubicBezTo>
                      <a:pt x="342" y="795"/>
                      <a:pt x="443" y="831"/>
                      <a:pt x="543" y="831"/>
                    </a:cubicBezTo>
                    <a:cubicBezTo>
                      <a:pt x="756" y="831"/>
                      <a:pt x="965" y="668"/>
                      <a:pt x="965" y="417"/>
                    </a:cubicBezTo>
                    <a:cubicBezTo>
                      <a:pt x="965" y="191"/>
                      <a:pt x="786" y="0"/>
                      <a:pt x="57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8" name="Google Shape;2678;p2"/>
              <p:cNvSpPr/>
              <p:nvPr/>
            </p:nvSpPr>
            <p:spPr>
              <a:xfrm>
                <a:off x="6192125" y="3793150"/>
                <a:ext cx="28000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823" extrusionOk="0">
                    <a:moveTo>
                      <a:pt x="525" y="1"/>
                    </a:moveTo>
                    <a:cubicBezTo>
                      <a:pt x="1" y="48"/>
                      <a:pt x="36" y="822"/>
                      <a:pt x="560" y="822"/>
                    </a:cubicBezTo>
                    <a:cubicBezTo>
                      <a:pt x="1072" y="822"/>
                      <a:pt x="1120" y="48"/>
                      <a:pt x="59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9" name="Google Shape;2679;p2"/>
              <p:cNvSpPr/>
              <p:nvPr/>
            </p:nvSpPr>
            <p:spPr>
              <a:xfrm>
                <a:off x="6222200" y="3823825"/>
                <a:ext cx="24125" cy="2067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7" extrusionOk="0">
                    <a:moveTo>
                      <a:pt x="548" y="0"/>
                    </a:moveTo>
                    <a:lnTo>
                      <a:pt x="548" y="12"/>
                    </a:lnTo>
                    <a:cubicBezTo>
                      <a:pt x="179" y="12"/>
                      <a:pt x="0" y="453"/>
                      <a:pt x="262" y="703"/>
                    </a:cubicBezTo>
                    <a:cubicBezTo>
                      <a:pt x="344" y="788"/>
                      <a:pt x="448" y="827"/>
                      <a:pt x="550" y="827"/>
                    </a:cubicBezTo>
                    <a:cubicBezTo>
                      <a:pt x="760" y="827"/>
                      <a:pt x="965" y="665"/>
                      <a:pt x="965" y="417"/>
                    </a:cubicBezTo>
                    <a:cubicBezTo>
                      <a:pt x="965" y="191"/>
                      <a:pt x="786" y="0"/>
                      <a:pt x="5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80" name="Google Shape;2680;p2"/>
              <p:cNvSpPr/>
              <p:nvPr/>
            </p:nvSpPr>
            <p:spPr>
              <a:xfrm>
                <a:off x="6198375" y="3853300"/>
                <a:ext cx="21650" cy="15050"/>
              </a:xfrm>
              <a:custGeom>
                <a:avLst/>
                <a:gdLst/>
                <a:ahLst/>
                <a:cxnLst/>
                <a:rect l="l" t="t" r="r" b="b"/>
                <a:pathLst>
                  <a:path w="866" h="602" extrusionOk="0">
                    <a:moveTo>
                      <a:pt x="448" y="0"/>
                    </a:moveTo>
                    <a:cubicBezTo>
                      <a:pt x="397" y="0"/>
                      <a:pt x="343" y="14"/>
                      <a:pt x="287" y="47"/>
                    </a:cubicBezTo>
                    <a:lnTo>
                      <a:pt x="275" y="47"/>
                    </a:lnTo>
                    <a:lnTo>
                      <a:pt x="275" y="59"/>
                    </a:lnTo>
                    <a:cubicBezTo>
                      <a:pt x="0" y="246"/>
                      <a:pt x="178" y="602"/>
                      <a:pt x="429" y="602"/>
                    </a:cubicBezTo>
                    <a:cubicBezTo>
                      <a:pt x="482" y="602"/>
                      <a:pt x="539" y="585"/>
                      <a:pt x="596" y="547"/>
                    </a:cubicBezTo>
                    <a:cubicBezTo>
                      <a:pt x="865" y="378"/>
                      <a:pt x="709" y="0"/>
                      <a:pt x="44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81" name="Google Shape;2681;p2"/>
              <p:cNvSpPr/>
              <p:nvPr/>
            </p:nvSpPr>
            <p:spPr>
              <a:xfrm>
                <a:off x="6222200" y="3885125"/>
                <a:ext cx="24125" cy="209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37" extrusionOk="0">
                    <a:moveTo>
                      <a:pt x="548" y="1"/>
                    </a:moveTo>
                    <a:lnTo>
                      <a:pt x="548" y="13"/>
                    </a:lnTo>
                    <a:cubicBezTo>
                      <a:pt x="179" y="13"/>
                      <a:pt x="0" y="453"/>
                      <a:pt x="262" y="715"/>
                    </a:cubicBezTo>
                    <a:cubicBezTo>
                      <a:pt x="343" y="800"/>
                      <a:pt x="444" y="837"/>
                      <a:pt x="545" y="837"/>
                    </a:cubicBezTo>
                    <a:cubicBezTo>
                      <a:pt x="757" y="837"/>
                      <a:pt x="965" y="671"/>
                      <a:pt x="965" y="429"/>
                    </a:cubicBezTo>
                    <a:cubicBezTo>
                      <a:pt x="965" y="203"/>
                      <a:pt x="786" y="13"/>
                      <a:pt x="57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82" name="Google Shape;2682;p2"/>
              <p:cNvSpPr/>
              <p:nvPr/>
            </p:nvSpPr>
            <p:spPr>
              <a:xfrm>
                <a:off x="6198300" y="3914900"/>
                <a:ext cx="21725" cy="14950"/>
              </a:xfrm>
              <a:custGeom>
                <a:avLst/>
                <a:gdLst/>
                <a:ahLst/>
                <a:cxnLst/>
                <a:rect l="l" t="t" r="r" b="b"/>
                <a:pathLst>
                  <a:path w="869" h="598" extrusionOk="0">
                    <a:moveTo>
                      <a:pt x="451" y="1"/>
                    </a:moveTo>
                    <a:cubicBezTo>
                      <a:pt x="400" y="1"/>
                      <a:pt x="346" y="15"/>
                      <a:pt x="290" y="48"/>
                    </a:cubicBezTo>
                    <a:lnTo>
                      <a:pt x="278" y="48"/>
                    </a:lnTo>
                    <a:lnTo>
                      <a:pt x="278" y="60"/>
                    </a:lnTo>
                    <a:cubicBezTo>
                      <a:pt x="1" y="238"/>
                      <a:pt x="184" y="597"/>
                      <a:pt x="438" y="597"/>
                    </a:cubicBezTo>
                    <a:cubicBezTo>
                      <a:pt x="490" y="597"/>
                      <a:pt x="545" y="582"/>
                      <a:pt x="599" y="548"/>
                    </a:cubicBezTo>
                    <a:cubicBezTo>
                      <a:pt x="868" y="379"/>
                      <a:pt x="712" y="1"/>
                      <a:pt x="45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83" name="Google Shape;2683;p2"/>
              <p:cNvSpPr/>
              <p:nvPr/>
            </p:nvSpPr>
            <p:spPr>
              <a:xfrm>
                <a:off x="6222800" y="3946825"/>
                <a:ext cx="28000" cy="20775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831" extrusionOk="0">
                    <a:moveTo>
                      <a:pt x="560" y="0"/>
                    </a:moveTo>
                    <a:cubicBezTo>
                      <a:pt x="548" y="0"/>
                      <a:pt x="536" y="3"/>
                      <a:pt x="524" y="9"/>
                    </a:cubicBezTo>
                    <a:cubicBezTo>
                      <a:pt x="0" y="57"/>
                      <a:pt x="48" y="831"/>
                      <a:pt x="560" y="831"/>
                    </a:cubicBezTo>
                    <a:cubicBezTo>
                      <a:pt x="1084" y="831"/>
                      <a:pt x="1119" y="57"/>
                      <a:pt x="595" y="9"/>
                    </a:cubicBezTo>
                    <a:cubicBezTo>
                      <a:pt x="583" y="3"/>
                      <a:pt x="572" y="0"/>
                      <a:pt x="5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84" name="Google Shape;2684;p2"/>
              <p:cNvSpPr/>
              <p:nvPr/>
            </p:nvSpPr>
            <p:spPr>
              <a:xfrm>
                <a:off x="6192125" y="3977700"/>
                <a:ext cx="28000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823" extrusionOk="0">
                    <a:moveTo>
                      <a:pt x="525" y="1"/>
                    </a:moveTo>
                    <a:cubicBezTo>
                      <a:pt x="1" y="48"/>
                      <a:pt x="36" y="822"/>
                      <a:pt x="560" y="822"/>
                    </a:cubicBezTo>
                    <a:cubicBezTo>
                      <a:pt x="1072" y="822"/>
                      <a:pt x="1120" y="48"/>
                      <a:pt x="59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85" name="Google Shape;2685;p2"/>
              <p:cNvSpPr/>
              <p:nvPr/>
            </p:nvSpPr>
            <p:spPr>
              <a:xfrm>
                <a:off x="6222200" y="4008075"/>
                <a:ext cx="24125" cy="209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37" extrusionOk="0">
                    <a:moveTo>
                      <a:pt x="548" y="0"/>
                    </a:moveTo>
                    <a:lnTo>
                      <a:pt x="548" y="12"/>
                    </a:lnTo>
                    <a:cubicBezTo>
                      <a:pt x="179" y="12"/>
                      <a:pt x="0" y="452"/>
                      <a:pt x="262" y="714"/>
                    </a:cubicBezTo>
                    <a:cubicBezTo>
                      <a:pt x="343" y="799"/>
                      <a:pt x="444" y="836"/>
                      <a:pt x="545" y="836"/>
                    </a:cubicBezTo>
                    <a:cubicBezTo>
                      <a:pt x="757" y="836"/>
                      <a:pt x="965" y="671"/>
                      <a:pt x="965" y="429"/>
                    </a:cubicBezTo>
                    <a:cubicBezTo>
                      <a:pt x="965" y="202"/>
                      <a:pt x="786" y="12"/>
                      <a:pt x="57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86" name="Google Shape;2686;p2"/>
              <p:cNvSpPr/>
              <p:nvPr/>
            </p:nvSpPr>
            <p:spPr>
              <a:xfrm>
                <a:off x="6198300" y="4037550"/>
                <a:ext cx="21750" cy="15225"/>
              </a:xfrm>
              <a:custGeom>
                <a:avLst/>
                <a:gdLst/>
                <a:ahLst/>
                <a:cxnLst/>
                <a:rect l="l" t="t" r="r" b="b"/>
                <a:pathLst>
                  <a:path w="870" h="609" extrusionOk="0">
                    <a:moveTo>
                      <a:pt x="448" y="1"/>
                    </a:moveTo>
                    <a:cubicBezTo>
                      <a:pt x="398" y="1"/>
                      <a:pt x="345" y="15"/>
                      <a:pt x="290" y="47"/>
                    </a:cubicBezTo>
                    <a:lnTo>
                      <a:pt x="278" y="47"/>
                    </a:lnTo>
                    <a:lnTo>
                      <a:pt x="278" y="59"/>
                    </a:lnTo>
                    <a:cubicBezTo>
                      <a:pt x="0" y="247"/>
                      <a:pt x="184" y="608"/>
                      <a:pt x="439" y="608"/>
                    </a:cubicBezTo>
                    <a:cubicBezTo>
                      <a:pt x="490" y="608"/>
                      <a:pt x="545" y="593"/>
                      <a:pt x="599" y="559"/>
                    </a:cubicBezTo>
                    <a:cubicBezTo>
                      <a:pt x="869" y="389"/>
                      <a:pt x="711" y="1"/>
                      <a:pt x="44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87" name="Google Shape;2687;p2"/>
              <p:cNvSpPr/>
              <p:nvPr/>
            </p:nvSpPr>
            <p:spPr>
              <a:xfrm>
                <a:off x="6222200" y="4069675"/>
                <a:ext cx="24125" cy="209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37" extrusionOk="0">
                    <a:moveTo>
                      <a:pt x="548" y="1"/>
                    </a:moveTo>
                    <a:lnTo>
                      <a:pt x="548" y="13"/>
                    </a:lnTo>
                    <a:cubicBezTo>
                      <a:pt x="179" y="13"/>
                      <a:pt x="0" y="453"/>
                      <a:pt x="250" y="715"/>
                    </a:cubicBezTo>
                    <a:cubicBezTo>
                      <a:pt x="334" y="799"/>
                      <a:pt x="438" y="836"/>
                      <a:pt x="540" y="836"/>
                    </a:cubicBezTo>
                    <a:cubicBezTo>
                      <a:pt x="756" y="836"/>
                      <a:pt x="965" y="668"/>
                      <a:pt x="965" y="417"/>
                    </a:cubicBezTo>
                    <a:cubicBezTo>
                      <a:pt x="965" y="191"/>
                      <a:pt x="786" y="1"/>
                      <a:pt x="57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88" name="Google Shape;2688;p2"/>
              <p:cNvSpPr/>
              <p:nvPr/>
            </p:nvSpPr>
            <p:spPr>
              <a:xfrm>
                <a:off x="6192125" y="4100325"/>
                <a:ext cx="28000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823" extrusionOk="0">
                    <a:moveTo>
                      <a:pt x="525" y="1"/>
                    </a:moveTo>
                    <a:cubicBezTo>
                      <a:pt x="1" y="49"/>
                      <a:pt x="36" y="822"/>
                      <a:pt x="560" y="822"/>
                    </a:cubicBezTo>
                    <a:cubicBezTo>
                      <a:pt x="1072" y="822"/>
                      <a:pt x="1120" y="49"/>
                      <a:pt x="59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89" name="Google Shape;2689;p2"/>
              <p:cNvSpPr/>
              <p:nvPr/>
            </p:nvSpPr>
            <p:spPr>
              <a:xfrm>
                <a:off x="6222800" y="4131075"/>
                <a:ext cx="28000" cy="20475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819" extrusionOk="0">
                    <a:moveTo>
                      <a:pt x="560" y="0"/>
                    </a:moveTo>
                    <a:cubicBezTo>
                      <a:pt x="548" y="0"/>
                      <a:pt x="536" y="3"/>
                      <a:pt x="524" y="9"/>
                    </a:cubicBezTo>
                    <a:cubicBezTo>
                      <a:pt x="0" y="57"/>
                      <a:pt x="48" y="819"/>
                      <a:pt x="560" y="819"/>
                    </a:cubicBezTo>
                    <a:cubicBezTo>
                      <a:pt x="1084" y="819"/>
                      <a:pt x="1119" y="57"/>
                      <a:pt x="595" y="9"/>
                    </a:cubicBezTo>
                    <a:cubicBezTo>
                      <a:pt x="583" y="3"/>
                      <a:pt x="572" y="0"/>
                      <a:pt x="5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0" name="Google Shape;2690;p2"/>
              <p:cNvSpPr/>
              <p:nvPr/>
            </p:nvSpPr>
            <p:spPr>
              <a:xfrm>
                <a:off x="6191325" y="4161950"/>
                <a:ext cx="24050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20" extrusionOk="0">
                    <a:moveTo>
                      <a:pt x="542" y="0"/>
                    </a:moveTo>
                    <a:cubicBezTo>
                      <a:pt x="183" y="0"/>
                      <a:pt x="0" y="444"/>
                      <a:pt x="259" y="703"/>
                    </a:cubicBezTo>
                    <a:cubicBezTo>
                      <a:pt x="343" y="783"/>
                      <a:pt x="445" y="819"/>
                      <a:pt x="545" y="819"/>
                    </a:cubicBezTo>
                    <a:cubicBezTo>
                      <a:pt x="758" y="819"/>
                      <a:pt x="961" y="656"/>
                      <a:pt x="961" y="405"/>
                    </a:cubicBezTo>
                    <a:cubicBezTo>
                      <a:pt x="961" y="179"/>
                      <a:pt x="783" y="1"/>
                      <a:pt x="557" y="1"/>
                    </a:cubicBezTo>
                    <a:cubicBezTo>
                      <a:pt x="552" y="0"/>
                      <a:pt x="547" y="0"/>
                      <a:pt x="54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1" name="Google Shape;2691;p2"/>
              <p:cNvSpPr/>
              <p:nvPr/>
            </p:nvSpPr>
            <p:spPr>
              <a:xfrm>
                <a:off x="6222200" y="4192600"/>
                <a:ext cx="24125" cy="2065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6" extrusionOk="0">
                    <a:moveTo>
                      <a:pt x="548" y="1"/>
                    </a:moveTo>
                    <a:cubicBezTo>
                      <a:pt x="179" y="1"/>
                      <a:pt x="0" y="441"/>
                      <a:pt x="262" y="703"/>
                    </a:cubicBezTo>
                    <a:cubicBezTo>
                      <a:pt x="343" y="788"/>
                      <a:pt x="444" y="825"/>
                      <a:pt x="545" y="825"/>
                    </a:cubicBezTo>
                    <a:cubicBezTo>
                      <a:pt x="757" y="825"/>
                      <a:pt x="965" y="660"/>
                      <a:pt x="965" y="418"/>
                    </a:cubicBezTo>
                    <a:cubicBezTo>
                      <a:pt x="965" y="191"/>
                      <a:pt x="774" y="1"/>
                      <a:pt x="5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2" name="Google Shape;2692;p2"/>
              <p:cNvSpPr/>
              <p:nvPr/>
            </p:nvSpPr>
            <p:spPr>
              <a:xfrm>
                <a:off x="6191250" y="4223275"/>
                <a:ext cx="241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5" extrusionOk="0">
                    <a:moveTo>
                      <a:pt x="560" y="0"/>
                    </a:moveTo>
                    <a:cubicBezTo>
                      <a:pt x="191" y="0"/>
                      <a:pt x="0" y="441"/>
                      <a:pt x="262" y="703"/>
                    </a:cubicBezTo>
                    <a:cubicBezTo>
                      <a:pt x="346" y="787"/>
                      <a:pt x="449" y="825"/>
                      <a:pt x="550" y="825"/>
                    </a:cubicBezTo>
                    <a:cubicBezTo>
                      <a:pt x="762" y="825"/>
                      <a:pt x="964" y="659"/>
                      <a:pt x="964" y="417"/>
                    </a:cubicBezTo>
                    <a:cubicBezTo>
                      <a:pt x="964" y="191"/>
                      <a:pt x="786" y="0"/>
                      <a:pt x="5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3" name="Google Shape;2693;p2"/>
              <p:cNvSpPr/>
              <p:nvPr/>
            </p:nvSpPr>
            <p:spPr>
              <a:xfrm>
                <a:off x="6222800" y="4254225"/>
                <a:ext cx="2800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822" extrusionOk="0">
                    <a:moveTo>
                      <a:pt x="524" y="0"/>
                    </a:moveTo>
                    <a:cubicBezTo>
                      <a:pt x="0" y="48"/>
                      <a:pt x="48" y="822"/>
                      <a:pt x="560" y="822"/>
                    </a:cubicBezTo>
                    <a:cubicBezTo>
                      <a:pt x="1084" y="822"/>
                      <a:pt x="1119" y="48"/>
                      <a:pt x="5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4" name="Google Shape;2694;p2"/>
              <p:cNvSpPr/>
              <p:nvPr/>
            </p:nvSpPr>
            <p:spPr>
              <a:xfrm>
                <a:off x="6192125" y="4284875"/>
                <a:ext cx="28000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823" extrusionOk="0">
                    <a:moveTo>
                      <a:pt x="525" y="1"/>
                    </a:moveTo>
                    <a:cubicBezTo>
                      <a:pt x="1" y="48"/>
                      <a:pt x="36" y="822"/>
                      <a:pt x="560" y="822"/>
                    </a:cubicBezTo>
                    <a:cubicBezTo>
                      <a:pt x="1072" y="822"/>
                      <a:pt x="1120" y="48"/>
                      <a:pt x="59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5" name="Google Shape;2695;p2"/>
              <p:cNvSpPr/>
              <p:nvPr/>
            </p:nvSpPr>
            <p:spPr>
              <a:xfrm>
                <a:off x="6222200" y="4315550"/>
                <a:ext cx="241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5" extrusionOk="0">
                    <a:moveTo>
                      <a:pt x="548" y="0"/>
                    </a:moveTo>
                    <a:cubicBezTo>
                      <a:pt x="179" y="0"/>
                      <a:pt x="0" y="441"/>
                      <a:pt x="262" y="703"/>
                    </a:cubicBezTo>
                    <a:cubicBezTo>
                      <a:pt x="343" y="787"/>
                      <a:pt x="444" y="824"/>
                      <a:pt x="545" y="824"/>
                    </a:cubicBezTo>
                    <a:cubicBezTo>
                      <a:pt x="757" y="824"/>
                      <a:pt x="965" y="659"/>
                      <a:pt x="965" y="417"/>
                    </a:cubicBezTo>
                    <a:cubicBezTo>
                      <a:pt x="965" y="191"/>
                      <a:pt x="786" y="0"/>
                      <a:pt x="5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6" name="Google Shape;2696;p2"/>
              <p:cNvSpPr/>
              <p:nvPr/>
            </p:nvSpPr>
            <p:spPr>
              <a:xfrm>
                <a:off x="6191250" y="4346500"/>
                <a:ext cx="24125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16" extrusionOk="0">
                    <a:moveTo>
                      <a:pt x="560" y="0"/>
                    </a:moveTo>
                    <a:cubicBezTo>
                      <a:pt x="191" y="0"/>
                      <a:pt x="0" y="441"/>
                      <a:pt x="262" y="691"/>
                    </a:cubicBezTo>
                    <a:cubicBezTo>
                      <a:pt x="348" y="777"/>
                      <a:pt x="453" y="815"/>
                      <a:pt x="555" y="815"/>
                    </a:cubicBezTo>
                    <a:cubicBezTo>
                      <a:pt x="765" y="815"/>
                      <a:pt x="964" y="653"/>
                      <a:pt x="964" y="405"/>
                    </a:cubicBezTo>
                    <a:cubicBezTo>
                      <a:pt x="964" y="179"/>
                      <a:pt x="786" y="0"/>
                      <a:pt x="5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7" name="Google Shape;2697;p2"/>
              <p:cNvSpPr/>
              <p:nvPr/>
            </p:nvSpPr>
            <p:spPr>
              <a:xfrm>
                <a:off x="6222200" y="4377150"/>
                <a:ext cx="24125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0" extrusionOk="0">
                    <a:moveTo>
                      <a:pt x="548" y="1"/>
                    </a:moveTo>
                    <a:cubicBezTo>
                      <a:pt x="179" y="1"/>
                      <a:pt x="0" y="441"/>
                      <a:pt x="262" y="703"/>
                    </a:cubicBezTo>
                    <a:cubicBezTo>
                      <a:pt x="342" y="783"/>
                      <a:pt x="443" y="819"/>
                      <a:pt x="543" y="819"/>
                    </a:cubicBezTo>
                    <a:cubicBezTo>
                      <a:pt x="756" y="819"/>
                      <a:pt x="965" y="656"/>
                      <a:pt x="965" y="406"/>
                    </a:cubicBezTo>
                    <a:cubicBezTo>
                      <a:pt x="965" y="179"/>
                      <a:pt x="786" y="1"/>
                      <a:pt x="5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8" name="Google Shape;2698;p2"/>
              <p:cNvSpPr/>
              <p:nvPr/>
            </p:nvSpPr>
            <p:spPr>
              <a:xfrm>
                <a:off x="6191250" y="4407825"/>
                <a:ext cx="241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5" extrusionOk="0">
                    <a:moveTo>
                      <a:pt x="560" y="0"/>
                    </a:moveTo>
                    <a:cubicBezTo>
                      <a:pt x="191" y="0"/>
                      <a:pt x="0" y="441"/>
                      <a:pt x="262" y="703"/>
                    </a:cubicBezTo>
                    <a:cubicBezTo>
                      <a:pt x="346" y="787"/>
                      <a:pt x="449" y="824"/>
                      <a:pt x="550" y="824"/>
                    </a:cubicBezTo>
                    <a:cubicBezTo>
                      <a:pt x="762" y="824"/>
                      <a:pt x="964" y="659"/>
                      <a:pt x="964" y="417"/>
                    </a:cubicBezTo>
                    <a:cubicBezTo>
                      <a:pt x="964" y="179"/>
                      <a:pt x="786" y="0"/>
                      <a:pt x="5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9" name="Google Shape;2699;p2"/>
              <p:cNvSpPr/>
              <p:nvPr/>
            </p:nvSpPr>
            <p:spPr>
              <a:xfrm>
                <a:off x="6222800" y="4438550"/>
                <a:ext cx="28000" cy="20475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819" extrusionOk="0">
                    <a:moveTo>
                      <a:pt x="560" y="0"/>
                    </a:moveTo>
                    <a:cubicBezTo>
                      <a:pt x="548" y="0"/>
                      <a:pt x="536" y="3"/>
                      <a:pt x="524" y="9"/>
                    </a:cubicBezTo>
                    <a:cubicBezTo>
                      <a:pt x="0" y="57"/>
                      <a:pt x="48" y="819"/>
                      <a:pt x="560" y="819"/>
                    </a:cubicBezTo>
                    <a:cubicBezTo>
                      <a:pt x="1084" y="819"/>
                      <a:pt x="1119" y="57"/>
                      <a:pt x="595" y="9"/>
                    </a:cubicBezTo>
                    <a:cubicBezTo>
                      <a:pt x="583" y="3"/>
                      <a:pt x="572" y="0"/>
                      <a:pt x="5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0" name="Google Shape;2700;p2"/>
              <p:cNvSpPr/>
              <p:nvPr/>
            </p:nvSpPr>
            <p:spPr>
              <a:xfrm>
                <a:off x="6191250" y="4469425"/>
                <a:ext cx="24125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0" extrusionOk="0">
                    <a:moveTo>
                      <a:pt x="560" y="1"/>
                    </a:moveTo>
                    <a:cubicBezTo>
                      <a:pt x="191" y="1"/>
                      <a:pt x="0" y="441"/>
                      <a:pt x="262" y="703"/>
                    </a:cubicBezTo>
                    <a:cubicBezTo>
                      <a:pt x="346" y="783"/>
                      <a:pt x="448" y="819"/>
                      <a:pt x="548" y="819"/>
                    </a:cubicBezTo>
                    <a:cubicBezTo>
                      <a:pt x="761" y="819"/>
                      <a:pt x="964" y="656"/>
                      <a:pt x="964" y="405"/>
                    </a:cubicBezTo>
                    <a:cubicBezTo>
                      <a:pt x="964" y="179"/>
                      <a:pt x="786" y="1"/>
                      <a:pt x="5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1" name="Google Shape;2701;p2"/>
              <p:cNvSpPr/>
              <p:nvPr/>
            </p:nvSpPr>
            <p:spPr>
              <a:xfrm>
                <a:off x="6222200" y="4500100"/>
                <a:ext cx="241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5" extrusionOk="0">
                    <a:moveTo>
                      <a:pt x="548" y="0"/>
                    </a:moveTo>
                    <a:cubicBezTo>
                      <a:pt x="179" y="0"/>
                      <a:pt x="0" y="441"/>
                      <a:pt x="262" y="702"/>
                    </a:cubicBezTo>
                    <a:cubicBezTo>
                      <a:pt x="343" y="787"/>
                      <a:pt x="444" y="824"/>
                      <a:pt x="545" y="824"/>
                    </a:cubicBezTo>
                    <a:cubicBezTo>
                      <a:pt x="757" y="824"/>
                      <a:pt x="965" y="659"/>
                      <a:pt x="965" y="417"/>
                    </a:cubicBezTo>
                    <a:cubicBezTo>
                      <a:pt x="965" y="191"/>
                      <a:pt x="786" y="0"/>
                      <a:pt x="5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2" name="Google Shape;2702;p2"/>
              <p:cNvSpPr/>
              <p:nvPr/>
            </p:nvSpPr>
            <p:spPr>
              <a:xfrm>
                <a:off x="6160575" y="3270175"/>
                <a:ext cx="24150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5" extrusionOk="0">
                    <a:moveTo>
                      <a:pt x="548" y="0"/>
                    </a:moveTo>
                    <a:cubicBezTo>
                      <a:pt x="191" y="0"/>
                      <a:pt x="1" y="441"/>
                      <a:pt x="263" y="703"/>
                    </a:cubicBezTo>
                    <a:cubicBezTo>
                      <a:pt x="347" y="787"/>
                      <a:pt x="450" y="825"/>
                      <a:pt x="551" y="825"/>
                    </a:cubicBezTo>
                    <a:cubicBezTo>
                      <a:pt x="763" y="825"/>
                      <a:pt x="965" y="659"/>
                      <a:pt x="965" y="417"/>
                    </a:cubicBezTo>
                    <a:cubicBezTo>
                      <a:pt x="965" y="179"/>
                      <a:pt x="775" y="0"/>
                      <a:pt x="54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3" name="Google Shape;2703;p2"/>
              <p:cNvSpPr/>
              <p:nvPr/>
            </p:nvSpPr>
            <p:spPr>
              <a:xfrm>
                <a:off x="6130000" y="3301125"/>
                <a:ext cx="237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950" h="816" extrusionOk="0">
                    <a:moveTo>
                      <a:pt x="530" y="0"/>
                    </a:moveTo>
                    <a:cubicBezTo>
                      <a:pt x="171" y="0"/>
                      <a:pt x="1" y="433"/>
                      <a:pt x="247" y="691"/>
                    </a:cubicBezTo>
                    <a:cubicBezTo>
                      <a:pt x="333" y="777"/>
                      <a:pt x="438" y="816"/>
                      <a:pt x="541" y="816"/>
                    </a:cubicBezTo>
                    <a:cubicBezTo>
                      <a:pt x="751" y="816"/>
                      <a:pt x="950" y="654"/>
                      <a:pt x="950" y="406"/>
                    </a:cubicBezTo>
                    <a:cubicBezTo>
                      <a:pt x="950" y="191"/>
                      <a:pt x="771" y="1"/>
                      <a:pt x="545" y="1"/>
                    </a:cubicBezTo>
                    <a:cubicBezTo>
                      <a:pt x="540" y="1"/>
                      <a:pt x="535" y="0"/>
                      <a:pt x="53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4" name="Google Shape;2704;p2"/>
              <p:cNvSpPr/>
              <p:nvPr/>
            </p:nvSpPr>
            <p:spPr>
              <a:xfrm>
                <a:off x="6194800" y="3240400"/>
                <a:ext cx="24750" cy="19675"/>
              </a:xfrm>
              <a:custGeom>
                <a:avLst/>
                <a:gdLst/>
                <a:ahLst/>
                <a:cxnLst/>
                <a:rect l="l" t="t" r="r" b="b"/>
                <a:pathLst>
                  <a:path w="990" h="787" extrusionOk="0">
                    <a:moveTo>
                      <a:pt x="584" y="1"/>
                    </a:moveTo>
                    <a:lnTo>
                      <a:pt x="72" y="144"/>
                    </a:lnTo>
                    <a:cubicBezTo>
                      <a:pt x="25" y="215"/>
                      <a:pt x="1" y="287"/>
                      <a:pt x="1" y="370"/>
                    </a:cubicBezTo>
                    <a:cubicBezTo>
                      <a:pt x="1" y="596"/>
                      <a:pt x="179" y="775"/>
                      <a:pt x="406" y="775"/>
                    </a:cubicBezTo>
                    <a:lnTo>
                      <a:pt x="418" y="787"/>
                    </a:lnTo>
                    <a:cubicBezTo>
                      <a:pt x="858" y="787"/>
                      <a:pt x="989" y="179"/>
                      <a:pt x="58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5" name="Google Shape;2705;p2"/>
              <p:cNvSpPr/>
              <p:nvPr/>
            </p:nvSpPr>
            <p:spPr>
              <a:xfrm>
                <a:off x="6160575" y="3331800"/>
                <a:ext cx="24150" cy="2047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19" extrusionOk="0">
                    <a:moveTo>
                      <a:pt x="548" y="0"/>
                    </a:moveTo>
                    <a:cubicBezTo>
                      <a:pt x="191" y="0"/>
                      <a:pt x="1" y="441"/>
                      <a:pt x="263" y="703"/>
                    </a:cubicBezTo>
                    <a:cubicBezTo>
                      <a:pt x="346" y="783"/>
                      <a:pt x="449" y="819"/>
                      <a:pt x="549" y="819"/>
                    </a:cubicBezTo>
                    <a:cubicBezTo>
                      <a:pt x="761" y="819"/>
                      <a:pt x="965" y="656"/>
                      <a:pt x="965" y="405"/>
                    </a:cubicBezTo>
                    <a:cubicBezTo>
                      <a:pt x="965" y="179"/>
                      <a:pt x="775" y="0"/>
                      <a:pt x="54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6" name="Google Shape;2706;p2"/>
              <p:cNvSpPr/>
              <p:nvPr/>
            </p:nvSpPr>
            <p:spPr>
              <a:xfrm>
                <a:off x="6128525" y="3362400"/>
                <a:ext cx="27625" cy="20600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824" extrusionOk="0">
                    <a:moveTo>
                      <a:pt x="559" y="0"/>
                    </a:moveTo>
                    <a:cubicBezTo>
                      <a:pt x="53" y="0"/>
                      <a:pt x="0" y="778"/>
                      <a:pt x="533" y="824"/>
                    </a:cubicBezTo>
                    <a:lnTo>
                      <a:pt x="604" y="824"/>
                    </a:lnTo>
                    <a:cubicBezTo>
                      <a:pt x="1104" y="776"/>
                      <a:pt x="1104" y="50"/>
                      <a:pt x="604" y="2"/>
                    </a:cubicBezTo>
                    <a:cubicBezTo>
                      <a:pt x="589" y="1"/>
                      <a:pt x="574" y="0"/>
                      <a:pt x="55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7" name="Google Shape;2707;p2"/>
              <p:cNvSpPr/>
              <p:nvPr/>
            </p:nvSpPr>
            <p:spPr>
              <a:xfrm>
                <a:off x="6160575" y="3393100"/>
                <a:ext cx="24150" cy="2065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6" extrusionOk="0">
                    <a:moveTo>
                      <a:pt x="548" y="1"/>
                    </a:moveTo>
                    <a:cubicBezTo>
                      <a:pt x="191" y="1"/>
                      <a:pt x="1" y="441"/>
                      <a:pt x="263" y="703"/>
                    </a:cubicBezTo>
                    <a:cubicBezTo>
                      <a:pt x="347" y="788"/>
                      <a:pt x="450" y="825"/>
                      <a:pt x="551" y="825"/>
                    </a:cubicBezTo>
                    <a:cubicBezTo>
                      <a:pt x="763" y="825"/>
                      <a:pt x="965" y="660"/>
                      <a:pt x="965" y="417"/>
                    </a:cubicBezTo>
                    <a:cubicBezTo>
                      <a:pt x="965" y="191"/>
                      <a:pt x="775" y="1"/>
                      <a:pt x="54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8" name="Google Shape;2708;p2"/>
              <p:cNvSpPr/>
              <p:nvPr/>
            </p:nvSpPr>
            <p:spPr>
              <a:xfrm>
                <a:off x="6130000" y="3424350"/>
                <a:ext cx="24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16" extrusionOk="0">
                    <a:moveTo>
                      <a:pt x="530" y="1"/>
                    </a:moveTo>
                    <a:cubicBezTo>
                      <a:pt x="171" y="1"/>
                      <a:pt x="1" y="433"/>
                      <a:pt x="247" y="691"/>
                    </a:cubicBezTo>
                    <a:cubicBezTo>
                      <a:pt x="333" y="777"/>
                      <a:pt x="438" y="816"/>
                      <a:pt x="541" y="816"/>
                    </a:cubicBezTo>
                    <a:cubicBezTo>
                      <a:pt x="751" y="816"/>
                      <a:pt x="950" y="654"/>
                      <a:pt x="950" y="406"/>
                    </a:cubicBezTo>
                    <a:cubicBezTo>
                      <a:pt x="962" y="180"/>
                      <a:pt x="771" y="1"/>
                      <a:pt x="545" y="1"/>
                    </a:cubicBezTo>
                    <a:cubicBezTo>
                      <a:pt x="540" y="1"/>
                      <a:pt x="535" y="1"/>
                      <a:pt x="53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9" name="Google Shape;2709;p2"/>
              <p:cNvSpPr/>
              <p:nvPr/>
            </p:nvSpPr>
            <p:spPr>
              <a:xfrm>
                <a:off x="6160575" y="3455025"/>
                <a:ext cx="24150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5" extrusionOk="0">
                    <a:moveTo>
                      <a:pt x="548" y="0"/>
                    </a:moveTo>
                    <a:cubicBezTo>
                      <a:pt x="191" y="0"/>
                      <a:pt x="1" y="441"/>
                      <a:pt x="263" y="703"/>
                    </a:cubicBezTo>
                    <a:cubicBezTo>
                      <a:pt x="347" y="787"/>
                      <a:pt x="450" y="825"/>
                      <a:pt x="551" y="825"/>
                    </a:cubicBezTo>
                    <a:cubicBezTo>
                      <a:pt x="763" y="825"/>
                      <a:pt x="965" y="659"/>
                      <a:pt x="965" y="417"/>
                    </a:cubicBezTo>
                    <a:cubicBezTo>
                      <a:pt x="965" y="191"/>
                      <a:pt x="786" y="0"/>
                      <a:pt x="57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10" name="Google Shape;2710;p2"/>
              <p:cNvSpPr/>
              <p:nvPr/>
            </p:nvSpPr>
            <p:spPr>
              <a:xfrm>
                <a:off x="6129925" y="3485675"/>
                <a:ext cx="241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8" extrusionOk="0">
                    <a:moveTo>
                      <a:pt x="548" y="1"/>
                    </a:moveTo>
                    <a:cubicBezTo>
                      <a:pt x="179" y="1"/>
                      <a:pt x="0" y="441"/>
                      <a:pt x="250" y="703"/>
                    </a:cubicBezTo>
                    <a:cubicBezTo>
                      <a:pt x="336" y="789"/>
                      <a:pt x="441" y="827"/>
                      <a:pt x="544" y="827"/>
                    </a:cubicBezTo>
                    <a:cubicBezTo>
                      <a:pt x="754" y="827"/>
                      <a:pt x="953" y="665"/>
                      <a:pt x="953" y="417"/>
                    </a:cubicBezTo>
                    <a:cubicBezTo>
                      <a:pt x="965" y="191"/>
                      <a:pt x="786" y="13"/>
                      <a:pt x="5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11" name="Google Shape;2711;p2"/>
              <p:cNvSpPr/>
              <p:nvPr/>
            </p:nvSpPr>
            <p:spPr>
              <a:xfrm>
                <a:off x="6169000" y="3514025"/>
                <a:ext cx="21300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852" h="608" extrusionOk="0">
                    <a:moveTo>
                      <a:pt x="434" y="0"/>
                    </a:moveTo>
                    <a:cubicBezTo>
                      <a:pt x="365" y="0"/>
                      <a:pt x="291" y="28"/>
                      <a:pt x="223" y="93"/>
                    </a:cubicBezTo>
                    <a:lnTo>
                      <a:pt x="211" y="93"/>
                    </a:lnTo>
                    <a:lnTo>
                      <a:pt x="211" y="105"/>
                    </a:lnTo>
                    <a:cubicBezTo>
                      <a:pt x="1" y="325"/>
                      <a:pt x="213" y="608"/>
                      <a:pt x="441" y="608"/>
                    </a:cubicBezTo>
                    <a:cubicBezTo>
                      <a:pt x="509" y="608"/>
                      <a:pt x="579" y="582"/>
                      <a:pt x="640" y="522"/>
                    </a:cubicBezTo>
                    <a:cubicBezTo>
                      <a:pt x="851" y="310"/>
                      <a:pt x="666" y="0"/>
                      <a:pt x="43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12" name="Google Shape;2712;p2"/>
              <p:cNvSpPr/>
              <p:nvPr/>
            </p:nvSpPr>
            <p:spPr>
              <a:xfrm>
                <a:off x="6128200" y="3547150"/>
                <a:ext cx="276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1106" h="828" extrusionOk="0">
                    <a:moveTo>
                      <a:pt x="542" y="1"/>
                    </a:moveTo>
                    <a:cubicBezTo>
                      <a:pt x="40" y="1"/>
                      <a:pt x="0" y="794"/>
                      <a:pt x="546" y="828"/>
                    </a:cubicBezTo>
                    <a:lnTo>
                      <a:pt x="617" y="828"/>
                    </a:lnTo>
                    <a:cubicBezTo>
                      <a:pt x="1105" y="768"/>
                      <a:pt x="1105" y="54"/>
                      <a:pt x="617" y="6"/>
                    </a:cubicBezTo>
                    <a:cubicBezTo>
                      <a:pt x="591" y="2"/>
                      <a:pt x="566" y="1"/>
                      <a:pt x="54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13" name="Google Shape;2713;p2"/>
              <p:cNvSpPr/>
              <p:nvPr/>
            </p:nvSpPr>
            <p:spPr>
              <a:xfrm>
                <a:off x="6169050" y="3575500"/>
                <a:ext cx="21275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851" h="608" extrusionOk="0">
                    <a:moveTo>
                      <a:pt x="426" y="0"/>
                    </a:moveTo>
                    <a:cubicBezTo>
                      <a:pt x="359" y="0"/>
                      <a:pt x="288" y="26"/>
                      <a:pt x="221" y="87"/>
                    </a:cubicBezTo>
                    <a:lnTo>
                      <a:pt x="209" y="87"/>
                    </a:lnTo>
                    <a:lnTo>
                      <a:pt x="209" y="99"/>
                    </a:lnTo>
                    <a:cubicBezTo>
                      <a:pt x="1" y="325"/>
                      <a:pt x="207" y="608"/>
                      <a:pt x="433" y="608"/>
                    </a:cubicBezTo>
                    <a:cubicBezTo>
                      <a:pt x="503" y="608"/>
                      <a:pt x="576" y="580"/>
                      <a:pt x="638" y="515"/>
                    </a:cubicBezTo>
                    <a:cubicBezTo>
                      <a:pt x="851" y="312"/>
                      <a:pt x="661" y="0"/>
                      <a:pt x="42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14" name="Google Shape;2714;p2"/>
              <p:cNvSpPr/>
              <p:nvPr/>
            </p:nvSpPr>
            <p:spPr>
              <a:xfrm>
                <a:off x="6130000" y="3608600"/>
                <a:ext cx="240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28" extrusionOk="0">
                    <a:moveTo>
                      <a:pt x="545" y="1"/>
                    </a:moveTo>
                    <a:lnTo>
                      <a:pt x="545" y="13"/>
                    </a:lnTo>
                    <a:cubicBezTo>
                      <a:pt x="540" y="13"/>
                      <a:pt x="535" y="13"/>
                      <a:pt x="530" y="13"/>
                    </a:cubicBezTo>
                    <a:cubicBezTo>
                      <a:pt x="171" y="13"/>
                      <a:pt x="1" y="445"/>
                      <a:pt x="247" y="703"/>
                    </a:cubicBezTo>
                    <a:cubicBezTo>
                      <a:pt x="333" y="789"/>
                      <a:pt x="438" y="828"/>
                      <a:pt x="541" y="828"/>
                    </a:cubicBezTo>
                    <a:cubicBezTo>
                      <a:pt x="751" y="828"/>
                      <a:pt x="950" y="666"/>
                      <a:pt x="950" y="418"/>
                    </a:cubicBezTo>
                    <a:cubicBezTo>
                      <a:pt x="962" y="203"/>
                      <a:pt x="783" y="13"/>
                      <a:pt x="55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15" name="Google Shape;2715;p2"/>
              <p:cNvSpPr/>
              <p:nvPr/>
            </p:nvSpPr>
            <p:spPr>
              <a:xfrm>
                <a:off x="6160575" y="3639275"/>
                <a:ext cx="24150" cy="2092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37" extrusionOk="0">
                    <a:moveTo>
                      <a:pt x="548" y="0"/>
                    </a:moveTo>
                    <a:lnTo>
                      <a:pt x="548" y="12"/>
                    </a:lnTo>
                    <a:cubicBezTo>
                      <a:pt x="191" y="12"/>
                      <a:pt x="1" y="453"/>
                      <a:pt x="263" y="715"/>
                    </a:cubicBezTo>
                    <a:cubicBezTo>
                      <a:pt x="347" y="799"/>
                      <a:pt x="449" y="836"/>
                      <a:pt x="549" y="836"/>
                    </a:cubicBezTo>
                    <a:cubicBezTo>
                      <a:pt x="762" y="836"/>
                      <a:pt x="965" y="668"/>
                      <a:pt x="965" y="417"/>
                    </a:cubicBezTo>
                    <a:cubicBezTo>
                      <a:pt x="965" y="203"/>
                      <a:pt x="786" y="12"/>
                      <a:pt x="57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16" name="Google Shape;2716;p2"/>
              <p:cNvSpPr/>
              <p:nvPr/>
            </p:nvSpPr>
            <p:spPr>
              <a:xfrm>
                <a:off x="6129625" y="3669925"/>
                <a:ext cx="24425" cy="21000"/>
              </a:xfrm>
              <a:custGeom>
                <a:avLst/>
                <a:gdLst/>
                <a:ahLst/>
                <a:cxnLst/>
                <a:rect l="l" t="t" r="r" b="b"/>
                <a:pathLst>
                  <a:path w="977" h="840" extrusionOk="0">
                    <a:moveTo>
                      <a:pt x="572" y="1"/>
                    </a:moveTo>
                    <a:lnTo>
                      <a:pt x="560" y="12"/>
                    </a:lnTo>
                    <a:cubicBezTo>
                      <a:pt x="191" y="12"/>
                      <a:pt x="0" y="453"/>
                      <a:pt x="262" y="715"/>
                    </a:cubicBezTo>
                    <a:cubicBezTo>
                      <a:pt x="348" y="801"/>
                      <a:pt x="453" y="839"/>
                      <a:pt x="556" y="839"/>
                    </a:cubicBezTo>
                    <a:cubicBezTo>
                      <a:pt x="766" y="839"/>
                      <a:pt x="965" y="677"/>
                      <a:pt x="965" y="429"/>
                    </a:cubicBezTo>
                    <a:cubicBezTo>
                      <a:pt x="977" y="203"/>
                      <a:pt x="798" y="12"/>
                      <a:pt x="57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17" name="Google Shape;2717;p2"/>
              <p:cNvSpPr/>
              <p:nvPr/>
            </p:nvSpPr>
            <p:spPr>
              <a:xfrm>
                <a:off x="6168375" y="3698950"/>
                <a:ext cx="21400" cy="15025"/>
              </a:xfrm>
              <a:custGeom>
                <a:avLst/>
                <a:gdLst/>
                <a:ahLst/>
                <a:cxnLst/>
                <a:rect l="l" t="t" r="r" b="b"/>
                <a:pathLst>
                  <a:path w="856" h="601" extrusionOk="0">
                    <a:moveTo>
                      <a:pt x="446" y="0"/>
                    </a:moveTo>
                    <a:cubicBezTo>
                      <a:pt x="383" y="0"/>
                      <a:pt x="315" y="23"/>
                      <a:pt x="248" y="78"/>
                    </a:cubicBezTo>
                    <a:lnTo>
                      <a:pt x="236" y="78"/>
                    </a:lnTo>
                    <a:cubicBezTo>
                      <a:pt x="1" y="295"/>
                      <a:pt x="205" y="601"/>
                      <a:pt x="443" y="601"/>
                    </a:cubicBezTo>
                    <a:cubicBezTo>
                      <a:pt x="505" y="601"/>
                      <a:pt x="570" y="580"/>
                      <a:pt x="629" y="530"/>
                    </a:cubicBezTo>
                    <a:cubicBezTo>
                      <a:pt x="855" y="332"/>
                      <a:pt x="686" y="0"/>
                      <a:pt x="44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18" name="Google Shape;2718;p2"/>
              <p:cNvSpPr/>
              <p:nvPr/>
            </p:nvSpPr>
            <p:spPr>
              <a:xfrm>
                <a:off x="6130000" y="3731550"/>
                <a:ext cx="24050" cy="20675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27" extrusionOk="0">
                    <a:moveTo>
                      <a:pt x="557" y="0"/>
                    </a:moveTo>
                    <a:lnTo>
                      <a:pt x="545" y="12"/>
                    </a:lnTo>
                    <a:cubicBezTo>
                      <a:pt x="540" y="12"/>
                      <a:pt x="535" y="12"/>
                      <a:pt x="530" y="12"/>
                    </a:cubicBezTo>
                    <a:cubicBezTo>
                      <a:pt x="171" y="12"/>
                      <a:pt x="1" y="444"/>
                      <a:pt x="247" y="703"/>
                    </a:cubicBezTo>
                    <a:cubicBezTo>
                      <a:pt x="333" y="788"/>
                      <a:pt x="438" y="827"/>
                      <a:pt x="541" y="827"/>
                    </a:cubicBezTo>
                    <a:cubicBezTo>
                      <a:pt x="751" y="827"/>
                      <a:pt x="950" y="665"/>
                      <a:pt x="950" y="417"/>
                    </a:cubicBezTo>
                    <a:cubicBezTo>
                      <a:pt x="962" y="191"/>
                      <a:pt x="783" y="0"/>
                      <a:pt x="55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19" name="Google Shape;2719;p2"/>
              <p:cNvSpPr/>
              <p:nvPr/>
            </p:nvSpPr>
            <p:spPr>
              <a:xfrm>
                <a:off x="6169000" y="3759875"/>
                <a:ext cx="21300" cy="15225"/>
              </a:xfrm>
              <a:custGeom>
                <a:avLst/>
                <a:gdLst/>
                <a:ahLst/>
                <a:cxnLst/>
                <a:rect l="l" t="t" r="r" b="b"/>
                <a:pathLst>
                  <a:path w="852" h="609" extrusionOk="0">
                    <a:moveTo>
                      <a:pt x="434" y="1"/>
                    </a:moveTo>
                    <a:cubicBezTo>
                      <a:pt x="365" y="1"/>
                      <a:pt x="291" y="28"/>
                      <a:pt x="223" y="93"/>
                    </a:cubicBezTo>
                    <a:lnTo>
                      <a:pt x="211" y="93"/>
                    </a:lnTo>
                    <a:lnTo>
                      <a:pt x="211" y="105"/>
                    </a:lnTo>
                    <a:cubicBezTo>
                      <a:pt x="1" y="325"/>
                      <a:pt x="213" y="608"/>
                      <a:pt x="441" y="608"/>
                    </a:cubicBezTo>
                    <a:cubicBezTo>
                      <a:pt x="509" y="608"/>
                      <a:pt x="579" y="583"/>
                      <a:pt x="640" y="522"/>
                    </a:cubicBezTo>
                    <a:cubicBezTo>
                      <a:pt x="851" y="311"/>
                      <a:pt x="666" y="1"/>
                      <a:pt x="43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20" name="Google Shape;2720;p2"/>
              <p:cNvSpPr/>
              <p:nvPr/>
            </p:nvSpPr>
            <p:spPr>
              <a:xfrm>
                <a:off x="6129925" y="3792850"/>
                <a:ext cx="24125" cy="210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40" extrusionOk="0">
                    <a:moveTo>
                      <a:pt x="548" y="1"/>
                    </a:moveTo>
                    <a:lnTo>
                      <a:pt x="548" y="13"/>
                    </a:lnTo>
                    <a:cubicBezTo>
                      <a:pt x="179" y="13"/>
                      <a:pt x="0" y="453"/>
                      <a:pt x="250" y="715"/>
                    </a:cubicBezTo>
                    <a:cubicBezTo>
                      <a:pt x="336" y="801"/>
                      <a:pt x="441" y="840"/>
                      <a:pt x="544" y="840"/>
                    </a:cubicBezTo>
                    <a:cubicBezTo>
                      <a:pt x="754" y="840"/>
                      <a:pt x="953" y="678"/>
                      <a:pt x="953" y="429"/>
                    </a:cubicBezTo>
                    <a:cubicBezTo>
                      <a:pt x="965" y="203"/>
                      <a:pt x="786" y="13"/>
                      <a:pt x="5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21" name="Google Shape;2721;p2"/>
              <p:cNvSpPr/>
              <p:nvPr/>
            </p:nvSpPr>
            <p:spPr>
              <a:xfrm>
                <a:off x="6160675" y="3823825"/>
                <a:ext cx="24050" cy="20675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27" extrusionOk="0">
                    <a:moveTo>
                      <a:pt x="544" y="0"/>
                    </a:moveTo>
                    <a:lnTo>
                      <a:pt x="544" y="12"/>
                    </a:lnTo>
                    <a:cubicBezTo>
                      <a:pt x="540" y="12"/>
                      <a:pt x="535" y="12"/>
                      <a:pt x="531" y="12"/>
                    </a:cubicBezTo>
                    <a:cubicBezTo>
                      <a:pt x="182" y="12"/>
                      <a:pt x="0" y="456"/>
                      <a:pt x="259" y="703"/>
                    </a:cubicBezTo>
                    <a:cubicBezTo>
                      <a:pt x="344" y="788"/>
                      <a:pt x="450" y="827"/>
                      <a:pt x="552" y="827"/>
                    </a:cubicBezTo>
                    <a:cubicBezTo>
                      <a:pt x="762" y="827"/>
                      <a:pt x="961" y="665"/>
                      <a:pt x="961" y="417"/>
                    </a:cubicBezTo>
                    <a:cubicBezTo>
                      <a:pt x="961" y="191"/>
                      <a:pt x="782" y="0"/>
                      <a:pt x="56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22" name="Google Shape;2722;p2"/>
              <p:cNvSpPr/>
              <p:nvPr/>
            </p:nvSpPr>
            <p:spPr>
              <a:xfrm>
                <a:off x="6128525" y="3854725"/>
                <a:ext cx="27625" cy="20600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824" extrusionOk="0">
                    <a:moveTo>
                      <a:pt x="558" y="0"/>
                    </a:moveTo>
                    <a:cubicBezTo>
                      <a:pt x="53" y="0"/>
                      <a:pt x="1" y="766"/>
                      <a:pt x="533" y="824"/>
                    </a:cubicBezTo>
                    <a:lnTo>
                      <a:pt x="604" y="824"/>
                    </a:lnTo>
                    <a:cubicBezTo>
                      <a:pt x="1104" y="776"/>
                      <a:pt x="1104" y="38"/>
                      <a:pt x="604" y="2"/>
                    </a:cubicBezTo>
                    <a:cubicBezTo>
                      <a:pt x="588" y="1"/>
                      <a:pt x="573" y="0"/>
                      <a:pt x="55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23" name="Google Shape;2723;p2"/>
              <p:cNvSpPr/>
              <p:nvPr/>
            </p:nvSpPr>
            <p:spPr>
              <a:xfrm>
                <a:off x="6169025" y="3882925"/>
                <a:ext cx="21275" cy="15125"/>
              </a:xfrm>
              <a:custGeom>
                <a:avLst/>
                <a:gdLst/>
                <a:ahLst/>
                <a:cxnLst/>
                <a:rect l="l" t="t" r="r" b="b"/>
                <a:pathLst>
                  <a:path w="851" h="605" extrusionOk="0">
                    <a:moveTo>
                      <a:pt x="430" y="1"/>
                    </a:moveTo>
                    <a:cubicBezTo>
                      <a:pt x="362" y="1"/>
                      <a:pt x="290" y="27"/>
                      <a:pt x="222" y="89"/>
                    </a:cubicBezTo>
                    <a:lnTo>
                      <a:pt x="210" y="89"/>
                    </a:lnTo>
                    <a:lnTo>
                      <a:pt x="210" y="101"/>
                    </a:lnTo>
                    <a:cubicBezTo>
                      <a:pt x="1" y="328"/>
                      <a:pt x="210" y="605"/>
                      <a:pt x="436" y="605"/>
                    </a:cubicBezTo>
                    <a:cubicBezTo>
                      <a:pt x="506" y="605"/>
                      <a:pt x="577" y="579"/>
                      <a:pt x="639" y="517"/>
                    </a:cubicBezTo>
                    <a:cubicBezTo>
                      <a:pt x="851" y="305"/>
                      <a:pt x="664" y="1"/>
                      <a:pt x="43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24" name="Google Shape;2724;p2"/>
              <p:cNvSpPr/>
              <p:nvPr/>
            </p:nvSpPr>
            <p:spPr>
              <a:xfrm>
                <a:off x="6130000" y="3916075"/>
                <a:ext cx="240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28" extrusionOk="0">
                    <a:moveTo>
                      <a:pt x="557" y="1"/>
                    </a:moveTo>
                    <a:lnTo>
                      <a:pt x="545" y="13"/>
                    </a:lnTo>
                    <a:cubicBezTo>
                      <a:pt x="540" y="13"/>
                      <a:pt x="535" y="13"/>
                      <a:pt x="530" y="13"/>
                    </a:cubicBezTo>
                    <a:cubicBezTo>
                      <a:pt x="171" y="13"/>
                      <a:pt x="1" y="445"/>
                      <a:pt x="247" y="703"/>
                    </a:cubicBezTo>
                    <a:cubicBezTo>
                      <a:pt x="333" y="789"/>
                      <a:pt x="438" y="828"/>
                      <a:pt x="541" y="828"/>
                    </a:cubicBezTo>
                    <a:cubicBezTo>
                      <a:pt x="751" y="828"/>
                      <a:pt x="950" y="666"/>
                      <a:pt x="950" y="418"/>
                    </a:cubicBezTo>
                    <a:cubicBezTo>
                      <a:pt x="962" y="191"/>
                      <a:pt x="783" y="1"/>
                      <a:pt x="55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25" name="Google Shape;2725;p2"/>
              <p:cNvSpPr/>
              <p:nvPr/>
            </p:nvSpPr>
            <p:spPr>
              <a:xfrm>
                <a:off x="6160575" y="3946450"/>
                <a:ext cx="24425" cy="21075"/>
              </a:xfrm>
              <a:custGeom>
                <a:avLst/>
                <a:gdLst/>
                <a:ahLst/>
                <a:cxnLst/>
                <a:rect l="l" t="t" r="r" b="b"/>
                <a:pathLst>
                  <a:path w="977" h="843" extrusionOk="0">
                    <a:moveTo>
                      <a:pt x="548" y="0"/>
                    </a:moveTo>
                    <a:lnTo>
                      <a:pt x="548" y="24"/>
                    </a:lnTo>
                    <a:cubicBezTo>
                      <a:pt x="191" y="24"/>
                      <a:pt x="1" y="465"/>
                      <a:pt x="263" y="727"/>
                    </a:cubicBezTo>
                    <a:cubicBezTo>
                      <a:pt x="346" y="807"/>
                      <a:pt x="449" y="843"/>
                      <a:pt x="549" y="843"/>
                    </a:cubicBezTo>
                    <a:cubicBezTo>
                      <a:pt x="761" y="843"/>
                      <a:pt x="965" y="680"/>
                      <a:pt x="965" y="429"/>
                    </a:cubicBezTo>
                    <a:cubicBezTo>
                      <a:pt x="977" y="203"/>
                      <a:pt x="810" y="12"/>
                      <a:pt x="58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26" name="Google Shape;2726;p2"/>
              <p:cNvSpPr/>
              <p:nvPr/>
            </p:nvSpPr>
            <p:spPr>
              <a:xfrm>
                <a:off x="6129925" y="3977700"/>
                <a:ext cx="241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5" extrusionOk="0">
                    <a:moveTo>
                      <a:pt x="548" y="1"/>
                    </a:moveTo>
                    <a:cubicBezTo>
                      <a:pt x="179" y="1"/>
                      <a:pt x="0" y="441"/>
                      <a:pt x="250" y="703"/>
                    </a:cubicBezTo>
                    <a:cubicBezTo>
                      <a:pt x="335" y="787"/>
                      <a:pt x="438" y="825"/>
                      <a:pt x="539" y="825"/>
                    </a:cubicBezTo>
                    <a:cubicBezTo>
                      <a:pt x="750" y="825"/>
                      <a:pt x="953" y="659"/>
                      <a:pt x="953" y="417"/>
                    </a:cubicBezTo>
                    <a:cubicBezTo>
                      <a:pt x="965" y="191"/>
                      <a:pt x="786" y="1"/>
                      <a:pt x="5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27" name="Google Shape;2727;p2"/>
              <p:cNvSpPr/>
              <p:nvPr/>
            </p:nvSpPr>
            <p:spPr>
              <a:xfrm>
                <a:off x="6169050" y="4005900"/>
                <a:ext cx="21275" cy="15225"/>
              </a:xfrm>
              <a:custGeom>
                <a:avLst/>
                <a:gdLst/>
                <a:ahLst/>
                <a:cxnLst/>
                <a:rect l="l" t="t" r="r" b="b"/>
                <a:pathLst>
                  <a:path w="851" h="609" extrusionOk="0">
                    <a:moveTo>
                      <a:pt x="426" y="0"/>
                    </a:moveTo>
                    <a:cubicBezTo>
                      <a:pt x="359" y="0"/>
                      <a:pt x="288" y="26"/>
                      <a:pt x="221" y="87"/>
                    </a:cubicBezTo>
                    <a:lnTo>
                      <a:pt x="209" y="87"/>
                    </a:lnTo>
                    <a:lnTo>
                      <a:pt x="209" y="99"/>
                    </a:lnTo>
                    <a:cubicBezTo>
                      <a:pt x="1" y="326"/>
                      <a:pt x="207" y="608"/>
                      <a:pt x="433" y="608"/>
                    </a:cubicBezTo>
                    <a:cubicBezTo>
                      <a:pt x="503" y="608"/>
                      <a:pt x="576" y="581"/>
                      <a:pt x="638" y="516"/>
                    </a:cubicBezTo>
                    <a:cubicBezTo>
                      <a:pt x="851" y="312"/>
                      <a:pt x="661" y="0"/>
                      <a:pt x="42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28" name="Google Shape;2728;p2"/>
              <p:cNvSpPr/>
              <p:nvPr/>
            </p:nvSpPr>
            <p:spPr>
              <a:xfrm>
                <a:off x="6128200" y="4038875"/>
                <a:ext cx="276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1106" h="828" extrusionOk="0">
                    <a:moveTo>
                      <a:pt x="542" y="1"/>
                    </a:moveTo>
                    <a:cubicBezTo>
                      <a:pt x="40" y="1"/>
                      <a:pt x="0" y="794"/>
                      <a:pt x="546" y="828"/>
                    </a:cubicBezTo>
                    <a:lnTo>
                      <a:pt x="617" y="828"/>
                    </a:lnTo>
                    <a:cubicBezTo>
                      <a:pt x="1105" y="768"/>
                      <a:pt x="1105" y="54"/>
                      <a:pt x="617" y="6"/>
                    </a:cubicBezTo>
                    <a:cubicBezTo>
                      <a:pt x="591" y="2"/>
                      <a:pt x="566" y="1"/>
                      <a:pt x="54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29" name="Google Shape;2729;p2"/>
              <p:cNvSpPr/>
              <p:nvPr/>
            </p:nvSpPr>
            <p:spPr>
              <a:xfrm>
                <a:off x="6168400" y="4067775"/>
                <a:ext cx="21400" cy="15125"/>
              </a:xfrm>
              <a:custGeom>
                <a:avLst/>
                <a:gdLst/>
                <a:ahLst/>
                <a:cxnLst/>
                <a:rect l="l" t="t" r="r" b="b"/>
                <a:pathLst>
                  <a:path w="856" h="605" extrusionOk="0">
                    <a:moveTo>
                      <a:pt x="443" y="0"/>
                    </a:moveTo>
                    <a:cubicBezTo>
                      <a:pt x="380" y="0"/>
                      <a:pt x="313" y="23"/>
                      <a:pt x="247" y="77"/>
                    </a:cubicBezTo>
                    <a:lnTo>
                      <a:pt x="235" y="77"/>
                    </a:lnTo>
                    <a:lnTo>
                      <a:pt x="235" y="89"/>
                    </a:lnTo>
                    <a:cubicBezTo>
                      <a:pt x="1" y="295"/>
                      <a:pt x="202" y="605"/>
                      <a:pt x="438" y="605"/>
                    </a:cubicBezTo>
                    <a:cubicBezTo>
                      <a:pt x="502" y="605"/>
                      <a:pt x="568" y="582"/>
                      <a:pt x="628" y="529"/>
                    </a:cubicBezTo>
                    <a:cubicBezTo>
                      <a:pt x="855" y="340"/>
                      <a:pt x="684" y="0"/>
                      <a:pt x="4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30" name="Google Shape;2730;p2"/>
              <p:cNvSpPr/>
              <p:nvPr/>
            </p:nvSpPr>
            <p:spPr>
              <a:xfrm>
                <a:off x="6129925" y="4100325"/>
                <a:ext cx="24125" cy="210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40" extrusionOk="0">
                    <a:moveTo>
                      <a:pt x="548" y="1"/>
                    </a:moveTo>
                    <a:lnTo>
                      <a:pt x="548" y="13"/>
                    </a:lnTo>
                    <a:cubicBezTo>
                      <a:pt x="179" y="13"/>
                      <a:pt x="0" y="453"/>
                      <a:pt x="250" y="715"/>
                    </a:cubicBezTo>
                    <a:cubicBezTo>
                      <a:pt x="336" y="801"/>
                      <a:pt x="441" y="840"/>
                      <a:pt x="544" y="840"/>
                    </a:cubicBezTo>
                    <a:cubicBezTo>
                      <a:pt x="754" y="840"/>
                      <a:pt x="953" y="678"/>
                      <a:pt x="953" y="430"/>
                    </a:cubicBezTo>
                    <a:lnTo>
                      <a:pt x="953" y="418"/>
                    </a:lnTo>
                    <a:cubicBezTo>
                      <a:pt x="965" y="203"/>
                      <a:pt x="786" y="13"/>
                      <a:pt x="5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31" name="Google Shape;2731;p2"/>
              <p:cNvSpPr/>
              <p:nvPr/>
            </p:nvSpPr>
            <p:spPr>
              <a:xfrm>
                <a:off x="6160575" y="4131300"/>
                <a:ext cx="241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8" extrusionOk="0">
                    <a:moveTo>
                      <a:pt x="548" y="0"/>
                    </a:moveTo>
                    <a:cubicBezTo>
                      <a:pt x="179" y="0"/>
                      <a:pt x="1" y="453"/>
                      <a:pt x="263" y="703"/>
                    </a:cubicBezTo>
                    <a:cubicBezTo>
                      <a:pt x="348" y="789"/>
                      <a:pt x="454" y="827"/>
                      <a:pt x="556" y="827"/>
                    </a:cubicBezTo>
                    <a:cubicBezTo>
                      <a:pt x="766" y="827"/>
                      <a:pt x="965" y="665"/>
                      <a:pt x="965" y="417"/>
                    </a:cubicBezTo>
                    <a:cubicBezTo>
                      <a:pt x="965" y="191"/>
                      <a:pt x="786" y="0"/>
                      <a:pt x="57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32" name="Google Shape;2732;p2"/>
              <p:cNvSpPr/>
              <p:nvPr/>
            </p:nvSpPr>
            <p:spPr>
              <a:xfrm>
                <a:off x="6128625" y="4162175"/>
                <a:ext cx="27525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101" h="822" extrusionOk="0">
                    <a:moveTo>
                      <a:pt x="544" y="0"/>
                    </a:moveTo>
                    <a:cubicBezTo>
                      <a:pt x="48" y="0"/>
                      <a:pt x="0" y="767"/>
                      <a:pt x="529" y="813"/>
                    </a:cubicBezTo>
                    <a:cubicBezTo>
                      <a:pt x="540" y="819"/>
                      <a:pt x="552" y="822"/>
                      <a:pt x="564" y="822"/>
                    </a:cubicBezTo>
                    <a:cubicBezTo>
                      <a:pt x="576" y="822"/>
                      <a:pt x="588" y="819"/>
                      <a:pt x="600" y="813"/>
                    </a:cubicBezTo>
                    <a:cubicBezTo>
                      <a:pt x="1100" y="777"/>
                      <a:pt x="1100" y="39"/>
                      <a:pt x="600" y="3"/>
                    </a:cubicBezTo>
                    <a:cubicBezTo>
                      <a:pt x="581" y="1"/>
                      <a:pt x="562" y="0"/>
                      <a:pt x="54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33" name="Google Shape;2733;p2"/>
              <p:cNvSpPr/>
              <p:nvPr/>
            </p:nvSpPr>
            <p:spPr>
              <a:xfrm>
                <a:off x="6169025" y="4190400"/>
                <a:ext cx="21275" cy="15150"/>
              </a:xfrm>
              <a:custGeom>
                <a:avLst/>
                <a:gdLst/>
                <a:ahLst/>
                <a:cxnLst/>
                <a:rect l="l" t="t" r="r" b="b"/>
                <a:pathLst>
                  <a:path w="851" h="606" extrusionOk="0">
                    <a:moveTo>
                      <a:pt x="430" y="1"/>
                    </a:moveTo>
                    <a:cubicBezTo>
                      <a:pt x="362" y="1"/>
                      <a:pt x="290" y="27"/>
                      <a:pt x="222" y="89"/>
                    </a:cubicBezTo>
                    <a:lnTo>
                      <a:pt x="210" y="89"/>
                    </a:lnTo>
                    <a:lnTo>
                      <a:pt x="210" y="101"/>
                    </a:lnTo>
                    <a:cubicBezTo>
                      <a:pt x="1" y="329"/>
                      <a:pt x="210" y="605"/>
                      <a:pt x="436" y="605"/>
                    </a:cubicBezTo>
                    <a:cubicBezTo>
                      <a:pt x="506" y="605"/>
                      <a:pt x="577" y="579"/>
                      <a:pt x="639" y="518"/>
                    </a:cubicBezTo>
                    <a:cubicBezTo>
                      <a:pt x="851" y="306"/>
                      <a:pt x="664" y="1"/>
                      <a:pt x="43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34" name="Google Shape;2734;p2"/>
              <p:cNvSpPr/>
              <p:nvPr/>
            </p:nvSpPr>
            <p:spPr>
              <a:xfrm>
                <a:off x="6129925" y="4223575"/>
                <a:ext cx="24125" cy="2067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7" extrusionOk="0">
                    <a:moveTo>
                      <a:pt x="548" y="0"/>
                    </a:moveTo>
                    <a:cubicBezTo>
                      <a:pt x="179" y="0"/>
                      <a:pt x="0" y="441"/>
                      <a:pt x="250" y="703"/>
                    </a:cubicBezTo>
                    <a:cubicBezTo>
                      <a:pt x="336" y="788"/>
                      <a:pt x="441" y="827"/>
                      <a:pt x="544" y="827"/>
                    </a:cubicBezTo>
                    <a:cubicBezTo>
                      <a:pt x="754" y="827"/>
                      <a:pt x="953" y="665"/>
                      <a:pt x="953" y="417"/>
                    </a:cubicBezTo>
                    <a:cubicBezTo>
                      <a:pt x="965" y="191"/>
                      <a:pt x="786" y="0"/>
                      <a:pt x="5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35" name="Google Shape;2735;p2"/>
              <p:cNvSpPr/>
              <p:nvPr/>
            </p:nvSpPr>
            <p:spPr>
              <a:xfrm>
                <a:off x="6160575" y="4254525"/>
                <a:ext cx="24150" cy="2047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19" extrusionOk="0">
                    <a:moveTo>
                      <a:pt x="548" y="0"/>
                    </a:moveTo>
                    <a:cubicBezTo>
                      <a:pt x="191" y="0"/>
                      <a:pt x="1" y="441"/>
                      <a:pt x="263" y="703"/>
                    </a:cubicBezTo>
                    <a:cubicBezTo>
                      <a:pt x="346" y="783"/>
                      <a:pt x="449" y="819"/>
                      <a:pt x="549" y="819"/>
                    </a:cubicBezTo>
                    <a:cubicBezTo>
                      <a:pt x="761" y="819"/>
                      <a:pt x="965" y="656"/>
                      <a:pt x="965" y="405"/>
                    </a:cubicBezTo>
                    <a:cubicBezTo>
                      <a:pt x="965" y="179"/>
                      <a:pt x="775" y="0"/>
                      <a:pt x="54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36" name="Google Shape;2736;p2"/>
              <p:cNvSpPr/>
              <p:nvPr/>
            </p:nvSpPr>
            <p:spPr>
              <a:xfrm>
                <a:off x="6129925" y="4285175"/>
                <a:ext cx="24125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0" extrusionOk="0">
                    <a:moveTo>
                      <a:pt x="548" y="1"/>
                    </a:moveTo>
                    <a:cubicBezTo>
                      <a:pt x="179" y="1"/>
                      <a:pt x="0" y="441"/>
                      <a:pt x="250" y="703"/>
                    </a:cubicBezTo>
                    <a:cubicBezTo>
                      <a:pt x="335" y="784"/>
                      <a:pt x="437" y="820"/>
                      <a:pt x="538" y="820"/>
                    </a:cubicBezTo>
                    <a:cubicBezTo>
                      <a:pt x="750" y="820"/>
                      <a:pt x="953" y="660"/>
                      <a:pt x="953" y="417"/>
                    </a:cubicBezTo>
                    <a:cubicBezTo>
                      <a:pt x="965" y="191"/>
                      <a:pt x="786" y="1"/>
                      <a:pt x="5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37" name="Google Shape;2737;p2"/>
              <p:cNvSpPr/>
              <p:nvPr/>
            </p:nvSpPr>
            <p:spPr>
              <a:xfrm>
                <a:off x="6169050" y="4313375"/>
                <a:ext cx="21275" cy="15225"/>
              </a:xfrm>
              <a:custGeom>
                <a:avLst/>
                <a:gdLst/>
                <a:ahLst/>
                <a:cxnLst/>
                <a:rect l="l" t="t" r="r" b="b"/>
                <a:pathLst>
                  <a:path w="851" h="609" extrusionOk="0">
                    <a:moveTo>
                      <a:pt x="426" y="1"/>
                    </a:moveTo>
                    <a:cubicBezTo>
                      <a:pt x="359" y="1"/>
                      <a:pt x="288" y="26"/>
                      <a:pt x="221" y="87"/>
                    </a:cubicBezTo>
                    <a:lnTo>
                      <a:pt x="209" y="87"/>
                    </a:lnTo>
                    <a:lnTo>
                      <a:pt x="209" y="99"/>
                    </a:lnTo>
                    <a:cubicBezTo>
                      <a:pt x="1" y="326"/>
                      <a:pt x="207" y="608"/>
                      <a:pt x="433" y="608"/>
                    </a:cubicBezTo>
                    <a:cubicBezTo>
                      <a:pt x="503" y="608"/>
                      <a:pt x="576" y="581"/>
                      <a:pt x="638" y="516"/>
                    </a:cubicBezTo>
                    <a:cubicBezTo>
                      <a:pt x="851" y="312"/>
                      <a:pt x="661" y="1"/>
                      <a:pt x="42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38" name="Google Shape;2738;p2"/>
              <p:cNvSpPr/>
              <p:nvPr/>
            </p:nvSpPr>
            <p:spPr>
              <a:xfrm>
                <a:off x="6128525" y="4346450"/>
                <a:ext cx="27625" cy="20600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824" extrusionOk="0">
                    <a:moveTo>
                      <a:pt x="559" y="0"/>
                    </a:moveTo>
                    <a:cubicBezTo>
                      <a:pt x="53" y="0"/>
                      <a:pt x="0" y="778"/>
                      <a:pt x="533" y="824"/>
                    </a:cubicBezTo>
                    <a:lnTo>
                      <a:pt x="604" y="824"/>
                    </a:lnTo>
                    <a:cubicBezTo>
                      <a:pt x="1104" y="788"/>
                      <a:pt x="1104" y="50"/>
                      <a:pt x="604" y="2"/>
                    </a:cubicBezTo>
                    <a:cubicBezTo>
                      <a:pt x="589" y="1"/>
                      <a:pt x="574" y="0"/>
                      <a:pt x="55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39" name="Google Shape;2739;p2"/>
              <p:cNvSpPr/>
              <p:nvPr/>
            </p:nvSpPr>
            <p:spPr>
              <a:xfrm>
                <a:off x="6169000" y="4374825"/>
                <a:ext cx="21300" cy="15225"/>
              </a:xfrm>
              <a:custGeom>
                <a:avLst/>
                <a:gdLst/>
                <a:ahLst/>
                <a:cxnLst/>
                <a:rect l="l" t="t" r="r" b="b"/>
                <a:pathLst>
                  <a:path w="852" h="609" extrusionOk="0">
                    <a:moveTo>
                      <a:pt x="434" y="1"/>
                    </a:moveTo>
                    <a:cubicBezTo>
                      <a:pt x="365" y="1"/>
                      <a:pt x="291" y="28"/>
                      <a:pt x="223" y="94"/>
                    </a:cubicBezTo>
                    <a:lnTo>
                      <a:pt x="211" y="94"/>
                    </a:lnTo>
                    <a:lnTo>
                      <a:pt x="211" y="106"/>
                    </a:lnTo>
                    <a:cubicBezTo>
                      <a:pt x="1" y="325"/>
                      <a:pt x="213" y="608"/>
                      <a:pt x="441" y="608"/>
                    </a:cubicBezTo>
                    <a:cubicBezTo>
                      <a:pt x="509" y="608"/>
                      <a:pt x="579" y="583"/>
                      <a:pt x="640" y="522"/>
                    </a:cubicBezTo>
                    <a:cubicBezTo>
                      <a:pt x="851" y="311"/>
                      <a:pt x="666" y="1"/>
                      <a:pt x="43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0" name="Google Shape;2740;p2"/>
              <p:cNvSpPr/>
              <p:nvPr/>
            </p:nvSpPr>
            <p:spPr>
              <a:xfrm>
                <a:off x="6130225" y="4408100"/>
                <a:ext cx="23825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53" h="820" extrusionOk="0">
                    <a:moveTo>
                      <a:pt x="536" y="1"/>
                    </a:moveTo>
                    <a:cubicBezTo>
                      <a:pt x="179" y="1"/>
                      <a:pt x="0" y="442"/>
                      <a:pt x="250" y="703"/>
                    </a:cubicBezTo>
                    <a:cubicBezTo>
                      <a:pt x="335" y="784"/>
                      <a:pt x="436" y="820"/>
                      <a:pt x="536" y="820"/>
                    </a:cubicBezTo>
                    <a:cubicBezTo>
                      <a:pt x="745" y="820"/>
                      <a:pt x="945" y="660"/>
                      <a:pt x="953" y="418"/>
                    </a:cubicBezTo>
                    <a:cubicBezTo>
                      <a:pt x="953" y="191"/>
                      <a:pt x="774" y="1"/>
                      <a:pt x="54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1" name="Google Shape;2741;p2"/>
              <p:cNvSpPr/>
              <p:nvPr/>
            </p:nvSpPr>
            <p:spPr>
              <a:xfrm>
                <a:off x="6160575" y="4438775"/>
                <a:ext cx="241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8" extrusionOk="0">
                    <a:moveTo>
                      <a:pt x="548" y="0"/>
                    </a:moveTo>
                    <a:cubicBezTo>
                      <a:pt x="191" y="0"/>
                      <a:pt x="1" y="453"/>
                      <a:pt x="263" y="703"/>
                    </a:cubicBezTo>
                    <a:cubicBezTo>
                      <a:pt x="348" y="789"/>
                      <a:pt x="454" y="827"/>
                      <a:pt x="556" y="827"/>
                    </a:cubicBezTo>
                    <a:cubicBezTo>
                      <a:pt x="766" y="827"/>
                      <a:pt x="965" y="665"/>
                      <a:pt x="965" y="417"/>
                    </a:cubicBezTo>
                    <a:cubicBezTo>
                      <a:pt x="965" y="191"/>
                      <a:pt x="786" y="0"/>
                      <a:pt x="57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2" name="Google Shape;2742;p2"/>
              <p:cNvSpPr/>
              <p:nvPr/>
            </p:nvSpPr>
            <p:spPr>
              <a:xfrm>
                <a:off x="6130000" y="4469425"/>
                <a:ext cx="240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28" extrusionOk="0">
                    <a:moveTo>
                      <a:pt x="545" y="1"/>
                    </a:moveTo>
                    <a:lnTo>
                      <a:pt x="545" y="13"/>
                    </a:lnTo>
                    <a:cubicBezTo>
                      <a:pt x="540" y="12"/>
                      <a:pt x="535" y="12"/>
                      <a:pt x="530" y="12"/>
                    </a:cubicBezTo>
                    <a:cubicBezTo>
                      <a:pt x="171" y="12"/>
                      <a:pt x="1" y="445"/>
                      <a:pt x="247" y="703"/>
                    </a:cubicBezTo>
                    <a:cubicBezTo>
                      <a:pt x="333" y="789"/>
                      <a:pt x="438" y="828"/>
                      <a:pt x="541" y="828"/>
                    </a:cubicBezTo>
                    <a:cubicBezTo>
                      <a:pt x="751" y="828"/>
                      <a:pt x="950" y="665"/>
                      <a:pt x="950" y="417"/>
                    </a:cubicBezTo>
                    <a:cubicBezTo>
                      <a:pt x="962" y="203"/>
                      <a:pt x="783" y="13"/>
                      <a:pt x="55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3" name="Google Shape;2743;p2"/>
              <p:cNvSpPr/>
              <p:nvPr/>
            </p:nvSpPr>
            <p:spPr>
              <a:xfrm>
                <a:off x="6167425" y="4500100"/>
                <a:ext cx="17000" cy="8950"/>
              </a:xfrm>
              <a:custGeom>
                <a:avLst/>
                <a:gdLst/>
                <a:ahLst/>
                <a:cxnLst/>
                <a:rect l="l" t="t" r="r" b="b"/>
                <a:pathLst>
                  <a:path w="680" h="358" extrusionOk="0">
                    <a:moveTo>
                      <a:pt x="274" y="0"/>
                    </a:moveTo>
                    <a:lnTo>
                      <a:pt x="274" y="12"/>
                    </a:lnTo>
                    <a:cubicBezTo>
                      <a:pt x="179" y="12"/>
                      <a:pt x="72" y="48"/>
                      <a:pt x="1" y="131"/>
                    </a:cubicBezTo>
                    <a:lnTo>
                      <a:pt x="679" y="357"/>
                    </a:lnTo>
                    <a:cubicBezTo>
                      <a:pt x="655" y="155"/>
                      <a:pt x="489" y="0"/>
                      <a:pt x="2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4" name="Google Shape;2744;p2"/>
              <p:cNvSpPr/>
              <p:nvPr/>
            </p:nvSpPr>
            <p:spPr>
              <a:xfrm>
                <a:off x="6099250" y="3270175"/>
                <a:ext cx="24150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5" extrusionOk="0">
                    <a:moveTo>
                      <a:pt x="561" y="0"/>
                    </a:moveTo>
                    <a:cubicBezTo>
                      <a:pt x="191" y="0"/>
                      <a:pt x="1" y="441"/>
                      <a:pt x="263" y="703"/>
                    </a:cubicBezTo>
                    <a:cubicBezTo>
                      <a:pt x="343" y="787"/>
                      <a:pt x="445" y="825"/>
                      <a:pt x="546" y="825"/>
                    </a:cubicBezTo>
                    <a:cubicBezTo>
                      <a:pt x="758" y="825"/>
                      <a:pt x="965" y="659"/>
                      <a:pt x="965" y="417"/>
                    </a:cubicBezTo>
                    <a:cubicBezTo>
                      <a:pt x="965" y="191"/>
                      <a:pt x="787" y="0"/>
                      <a:pt x="56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5" name="Google Shape;2745;p2"/>
              <p:cNvSpPr/>
              <p:nvPr/>
            </p:nvSpPr>
            <p:spPr>
              <a:xfrm>
                <a:off x="6068900" y="3301125"/>
                <a:ext cx="28300" cy="20275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11" extrusionOk="0">
                    <a:moveTo>
                      <a:pt x="524" y="1"/>
                    </a:moveTo>
                    <a:cubicBezTo>
                      <a:pt x="1" y="48"/>
                      <a:pt x="48" y="810"/>
                      <a:pt x="572" y="810"/>
                    </a:cubicBezTo>
                    <a:cubicBezTo>
                      <a:pt x="1084" y="810"/>
                      <a:pt x="1132" y="48"/>
                      <a:pt x="60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6" name="Google Shape;2746;p2"/>
              <p:cNvSpPr/>
              <p:nvPr/>
            </p:nvSpPr>
            <p:spPr>
              <a:xfrm>
                <a:off x="6099250" y="3331800"/>
                <a:ext cx="241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16" extrusionOk="0">
                    <a:moveTo>
                      <a:pt x="561" y="0"/>
                    </a:moveTo>
                    <a:cubicBezTo>
                      <a:pt x="191" y="0"/>
                      <a:pt x="1" y="441"/>
                      <a:pt x="263" y="691"/>
                    </a:cubicBezTo>
                    <a:cubicBezTo>
                      <a:pt x="345" y="777"/>
                      <a:pt x="450" y="815"/>
                      <a:pt x="553" y="815"/>
                    </a:cubicBezTo>
                    <a:cubicBezTo>
                      <a:pt x="762" y="815"/>
                      <a:pt x="965" y="656"/>
                      <a:pt x="965" y="417"/>
                    </a:cubicBezTo>
                    <a:cubicBezTo>
                      <a:pt x="965" y="191"/>
                      <a:pt x="775" y="12"/>
                      <a:pt x="56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7" name="Google Shape;2747;p2"/>
              <p:cNvSpPr/>
              <p:nvPr/>
            </p:nvSpPr>
            <p:spPr>
              <a:xfrm>
                <a:off x="6068300" y="3362450"/>
                <a:ext cx="24150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5" extrusionOk="0">
                    <a:moveTo>
                      <a:pt x="548" y="0"/>
                    </a:moveTo>
                    <a:cubicBezTo>
                      <a:pt x="191" y="0"/>
                      <a:pt x="1" y="441"/>
                      <a:pt x="263" y="703"/>
                    </a:cubicBezTo>
                    <a:cubicBezTo>
                      <a:pt x="347" y="787"/>
                      <a:pt x="450" y="825"/>
                      <a:pt x="551" y="825"/>
                    </a:cubicBezTo>
                    <a:cubicBezTo>
                      <a:pt x="763" y="825"/>
                      <a:pt x="965" y="659"/>
                      <a:pt x="965" y="417"/>
                    </a:cubicBezTo>
                    <a:cubicBezTo>
                      <a:pt x="965" y="179"/>
                      <a:pt x="775" y="0"/>
                      <a:pt x="54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8" name="Google Shape;2748;p2"/>
              <p:cNvSpPr/>
              <p:nvPr/>
            </p:nvSpPr>
            <p:spPr>
              <a:xfrm>
                <a:off x="6097850" y="3393050"/>
                <a:ext cx="279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1117" h="825" extrusionOk="0">
                    <a:moveTo>
                      <a:pt x="571" y="1"/>
                    </a:moveTo>
                    <a:cubicBezTo>
                      <a:pt x="65" y="1"/>
                      <a:pt x="1" y="778"/>
                      <a:pt x="533" y="824"/>
                    </a:cubicBezTo>
                    <a:lnTo>
                      <a:pt x="617" y="824"/>
                    </a:lnTo>
                    <a:cubicBezTo>
                      <a:pt x="1117" y="777"/>
                      <a:pt x="1117" y="50"/>
                      <a:pt x="617" y="3"/>
                    </a:cubicBezTo>
                    <a:cubicBezTo>
                      <a:pt x="601" y="1"/>
                      <a:pt x="586" y="1"/>
                      <a:pt x="57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9" name="Google Shape;2749;p2"/>
              <p:cNvSpPr/>
              <p:nvPr/>
            </p:nvSpPr>
            <p:spPr>
              <a:xfrm>
                <a:off x="6082000" y="3413900"/>
                <a:ext cx="20275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811" h="816" extrusionOk="0">
                    <a:moveTo>
                      <a:pt x="393" y="0"/>
                    </a:moveTo>
                    <a:cubicBezTo>
                      <a:pt x="198" y="0"/>
                      <a:pt x="6" y="129"/>
                      <a:pt x="0" y="407"/>
                    </a:cubicBezTo>
                    <a:lnTo>
                      <a:pt x="0" y="419"/>
                    </a:lnTo>
                    <a:cubicBezTo>
                      <a:pt x="6" y="689"/>
                      <a:pt x="196" y="815"/>
                      <a:pt x="390" y="815"/>
                    </a:cubicBezTo>
                    <a:cubicBezTo>
                      <a:pt x="597" y="815"/>
                      <a:pt x="810" y="672"/>
                      <a:pt x="810" y="407"/>
                    </a:cubicBezTo>
                    <a:cubicBezTo>
                      <a:pt x="810" y="144"/>
                      <a:pt x="600" y="0"/>
                      <a:pt x="39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50" name="Google Shape;2750;p2"/>
              <p:cNvSpPr/>
              <p:nvPr/>
            </p:nvSpPr>
            <p:spPr>
              <a:xfrm>
                <a:off x="6099350" y="3455025"/>
                <a:ext cx="24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16" extrusionOk="0">
                    <a:moveTo>
                      <a:pt x="542" y="0"/>
                    </a:moveTo>
                    <a:cubicBezTo>
                      <a:pt x="182" y="0"/>
                      <a:pt x="0" y="432"/>
                      <a:pt x="259" y="691"/>
                    </a:cubicBezTo>
                    <a:cubicBezTo>
                      <a:pt x="341" y="777"/>
                      <a:pt x="445" y="815"/>
                      <a:pt x="547" y="815"/>
                    </a:cubicBezTo>
                    <a:cubicBezTo>
                      <a:pt x="757" y="815"/>
                      <a:pt x="961" y="653"/>
                      <a:pt x="961" y="405"/>
                    </a:cubicBezTo>
                    <a:cubicBezTo>
                      <a:pt x="961" y="179"/>
                      <a:pt x="783" y="0"/>
                      <a:pt x="557" y="0"/>
                    </a:cubicBezTo>
                    <a:cubicBezTo>
                      <a:pt x="552" y="0"/>
                      <a:pt x="547" y="0"/>
                      <a:pt x="54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51" name="Google Shape;2751;p2"/>
              <p:cNvSpPr/>
              <p:nvPr/>
            </p:nvSpPr>
            <p:spPr>
              <a:xfrm>
                <a:off x="6068900" y="3485375"/>
                <a:ext cx="28300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23" extrusionOk="0">
                    <a:moveTo>
                      <a:pt x="524" y="1"/>
                    </a:moveTo>
                    <a:cubicBezTo>
                      <a:pt x="1" y="48"/>
                      <a:pt x="48" y="822"/>
                      <a:pt x="572" y="822"/>
                    </a:cubicBezTo>
                    <a:cubicBezTo>
                      <a:pt x="1084" y="822"/>
                      <a:pt x="1132" y="48"/>
                      <a:pt x="60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52" name="Google Shape;2752;p2"/>
              <p:cNvSpPr/>
              <p:nvPr/>
            </p:nvSpPr>
            <p:spPr>
              <a:xfrm>
                <a:off x="6097525" y="3516200"/>
                <a:ext cx="279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1118" h="816" extrusionOk="0">
                    <a:moveTo>
                      <a:pt x="554" y="0"/>
                    </a:moveTo>
                    <a:cubicBezTo>
                      <a:pt x="52" y="0"/>
                      <a:pt x="1" y="793"/>
                      <a:pt x="546" y="816"/>
                    </a:cubicBezTo>
                    <a:lnTo>
                      <a:pt x="630" y="816"/>
                    </a:lnTo>
                    <a:cubicBezTo>
                      <a:pt x="1118" y="768"/>
                      <a:pt x="1118" y="54"/>
                      <a:pt x="630" y="6"/>
                    </a:cubicBezTo>
                    <a:cubicBezTo>
                      <a:pt x="603" y="2"/>
                      <a:pt x="578" y="0"/>
                      <a:pt x="55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53" name="Google Shape;2753;p2"/>
              <p:cNvSpPr/>
              <p:nvPr/>
            </p:nvSpPr>
            <p:spPr>
              <a:xfrm>
                <a:off x="6068300" y="3547000"/>
                <a:ext cx="24150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5" extrusionOk="0">
                    <a:moveTo>
                      <a:pt x="548" y="0"/>
                    </a:moveTo>
                    <a:cubicBezTo>
                      <a:pt x="179" y="0"/>
                      <a:pt x="1" y="441"/>
                      <a:pt x="263" y="703"/>
                    </a:cubicBezTo>
                    <a:cubicBezTo>
                      <a:pt x="347" y="787"/>
                      <a:pt x="449" y="824"/>
                      <a:pt x="549" y="824"/>
                    </a:cubicBezTo>
                    <a:cubicBezTo>
                      <a:pt x="762" y="824"/>
                      <a:pt x="965" y="656"/>
                      <a:pt x="965" y="405"/>
                    </a:cubicBezTo>
                    <a:cubicBezTo>
                      <a:pt x="965" y="179"/>
                      <a:pt x="775" y="0"/>
                      <a:pt x="54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54" name="Google Shape;2754;p2"/>
              <p:cNvSpPr/>
              <p:nvPr/>
            </p:nvSpPr>
            <p:spPr>
              <a:xfrm>
                <a:off x="6099250" y="3577650"/>
                <a:ext cx="241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8" extrusionOk="0">
                    <a:moveTo>
                      <a:pt x="561" y="1"/>
                    </a:moveTo>
                    <a:cubicBezTo>
                      <a:pt x="191" y="1"/>
                      <a:pt x="1" y="441"/>
                      <a:pt x="263" y="703"/>
                    </a:cubicBezTo>
                    <a:cubicBezTo>
                      <a:pt x="345" y="789"/>
                      <a:pt x="447" y="827"/>
                      <a:pt x="548" y="827"/>
                    </a:cubicBezTo>
                    <a:cubicBezTo>
                      <a:pt x="756" y="827"/>
                      <a:pt x="957" y="665"/>
                      <a:pt x="965" y="417"/>
                    </a:cubicBezTo>
                    <a:cubicBezTo>
                      <a:pt x="965" y="191"/>
                      <a:pt x="787" y="1"/>
                      <a:pt x="56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55" name="Google Shape;2755;p2"/>
              <p:cNvSpPr/>
              <p:nvPr/>
            </p:nvSpPr>
            <p:spPr>
              <a:xfrm>
                <a:off x="6068900" y="3608375"/>
                <a:ext cx="28300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20" extrusionOk="0">
                    <a:moveTo>
                      <a:pt x="566" y="1"/>
                    </a:moveTo>
                    <a:cubicBezTo>
                      <a:pt x="551" y="1"/>
                      <a:pt x="536" y="4"/>
                      <a:pt x="524" y="10"/>
                    </a:cubicBezTo>
                    <a:cubicBezTo>
                      <a:pt x="1" y="57"/>
                      <a:pt x="48" y="819"/>
                      <a:pt x="572" y="819"/>
                    </a:cubicBezTo>
                    <a:cubicBezTo>
                      <a:pt x="1084" y="819"/>
                      <a:pt x="1132" y="57"/>
                      <a:pt x="608" y="10"/>
                    </a:cubicBezTo>
                    <a:cubicBezTo>
                      <a:pt x="596" y="4"/>
                      <a:pt x="581" y="1"/>
                      <a:pt x="56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56" name="Google Shape;2756;p2"/>
              <p:cNvSpPr/>
              <p:nvPr/>
            </p:nvSpPr>
            <p:spPr>
              <a:xfrm>
                <a:off x="6099350" y="3639250"/>
                <a:ext cx="24050" cy="20425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17" extrusionOk="0">
                    <a:moveTo>
                      <a:pt x="542" y="1"/>
                    </a:moveTo>
                    <a:cubicBezTo>
                      <a:pt x="182" y="1"/>
                      <a:pt x="0" y="433"/>
                      <a:pt x="259" y="692"/>
                    </a:cubicBezTo>
                    <a:cubicBezTo>
                      <a:pt x="341" y="778"/>
                      <a:pt x="444" y="817"/>
                      <a:pt x="546" y="817"/>
                    </a:cubicBezTo>
                    <a:cubicBezTo>
                      <a:pt x="753" y="817"/>
                      <a:pt x="953" y="657"/>
                      <a:pt x="961" y="418"/>
                    </a:cubicBezTo>
                    <a:lnTo>
                      <a:pt x="961" y="406"/>
                    </a:lnTo>
                    <a:cubicBezTo>
                      <a:pt x="961" y="180"/>
                      <a:pt x="771" y="1"/>
                      <a:pt x="557" y="1"/>
                    </a:cubicBezTo>
                    <a:cubicBezTo>
                      <a:pt x="552" y="1"/>
                      <a:pt x="547" y="1"/>
                      <a:pt x="54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57" name="Google Shape;2757;p2"/>
              <p:cNvSpPr/>
              <p:nvPr/>
            </p:nvSpPr>
            <p:spPr>
              <a:xfrm>
                <a:off x="6068300" y="3669925"/>
                <a:ext cx="24150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5" extrusionOk="0">
                    <a:moveTo>
                      <a:pt x="548" y="1"/>
                    </a:moveTo>
                    <a:cubicBezTo>
                      <a:pt x="191" y="1"/>
                      <a:pt x="1" y="441"/>
                      <a:pt x="263" y="703"/>
                    </a:cubicBezTo>
                    <a:cubicBezTo>
                      <a:pt x="347" y="787"/>
                      <a:pt x="449" y="824"/>
                      <a:pt x="549" y="824"/>
                    </a:cubicBezTo>
                    <a:cubicBezTo>
                      <a:pt x="762" y="824"/>
                      <a:pt x="965" y="656"/>
                      <a:pt x="965" y="405"/>
                    </a:cubicBezTo>
                    <a:cubicBezTo>
                      <a:pt x="965" y="179"/>
                      <a:pt x="775" y="1"/>
                      <a:pt x="54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58" name="Google Shape;2758;p2"/>
              <p:cNvSpPr/>
              <p:nvPr/>
            </p:nvSpPr>
            <p:spPr>
              <a:xfrm>
                <a:off x="6097850" y="3700525"/>
                <a:ext cx="279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1117" h="825" extrusionOk="0">
                    <a:moveTo>
                      <a:pt x="571" y="1"/>
                    </a:moveTo>
                    <a:cubicBezTo>
                      <a:pt x="65" y="1"/>
                      <a:pt x="1" y="778"/>
                      <a:pt x="533" y="824"/>
                    </a:cubicBezTo>
                    <a:lnTo>
                      <a:pt x="617" y="824"/>
                    </a:lnTo>
                    <a:cubicBezTo>
                      <a:pt x="1117" y="777"/>
                      <a:pt x="1117" y="51"/>
                      <a:pt x="617" y="3"/>
                    </a:cubicBezTo>
                    <a:cubicBezTo>
                      <a:pt x="601" y="2"/>
                      <a:pt x="586" y="1"/>
                      <a:pt x="57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59" name="Google Shape;2759;p2"/>
              <p:cNvSpPr/>
              <p:nvPr/>
            </p:nvSpPr>
            <p:spPr>
              <a:xfrm>
                <a:off x="6068300" y="3731250"/>
                <a:ext cx="241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8" extrusionOk="0">
                    <a:moveTo>
                      <a:pt x="548" y="0"/>
                    </a:moveTo>
                    <a:cubicBezTo>
                      <a:pt x="191" y="0"/>
                      <a:pt x="1" y="453"/>
                      <a:pt x="263" y="703"/>
                    </a:cubicBezTo>
                    <a:cubicBezTo>
                      <a:pt x="349" y="789"/>
                      <a:pt x="454" y="827"/>
                      <a:pt x="556" y="827"/>
                    </a:cubicBezTo>
                    <a:cubicBezTo>
                      <a:pt x="766" y="827"/>
                      <a:pt x="965" y="665"/>
                      <a:pt x="965" y="417"/>
                    </a:cubicBezTo>
                    <a:cubicBezTo>
                      <a:pt x="965" y="191"/>
                      <a:pt x="775" y="0"/>
                      <a:pt x="54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60" name="Google Shape;2760;p2"/>
              <p:cNvSpPr/>
              <p:nvPr/>
            </p:nvSpPr>
            <p:spPr>
              <a:xfrm>
                <a:off x="6099350" y="3762200"/>
                <a:ext cx="24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16" extrusionOk="0">
                    <a:moveTo>
                      <a:pt x="542" y="0"/>
                    </a:moveTo>
                    <a:cubicBezTo>
                      <a:pt x="182" y="0"/>
                      <a:pt x="0" y="433"/>
                      <a:pt x="259" y="691"/>
                    </a:cubicBezTo>
                    <a:cubicBezTo>
                      <a:pt x="341" y="777"/>
                      <a:pt x="445" y="815"/>
                      <a:pt x="547" y="815"/>
                    </a:cubicBezTo>
                    <a:cubicBezTo>
                      <a:pt x="757" y="815"/>
                      <a:pt x="961" y="653"/>
                      <a:pt x="961" y="405"/>
                    </a:cubicBezTo>
                    <a:cubicBezTo>
                      <a:pt x="961" y="191"/>
                      <a:pt x="771" y="0"/>
                      <a:pt x="557" y="0"/>
                    </a:cubicBezTo>
                    <a:cubicBezTo>
                      <a:pt x="552" y="0"/>
                      <a:pt x="547" y="0"/>
                      <a:pt x="54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61" name="Google Shape;2761;p2"/>
              <p:cNvSpPr/>
              <p:nvPr/>
            </p:nvSpPr>
            <p:spPr>
              <a:xfrm>
                <a:off x="6068900" y="3792850"/>
                <a:ext cx="28300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23" extrusionOk="0">
                    <a:moveTo>
                      <a:pt x="524" y="1"/>
                    </a:moveTo>
                    <a:cubicBezTo>
                      <a:pt x="1" y="48"/>
                      <a:pt x="48" y="822"/>
                      <a:pt x="572" y="822"/>
                    </a:cubicBezTo>
                    <a:cubicBezTo>
                      <a:pt x="1084" y="822"/>
                      <a:pt x="1132" y="48"/>
                      <a:pt x="60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62" name="Google Shape;2762;p2"/>
              <p:cNvSpPr/>
              <p:nvPr/>
            </p:nvSpPr>
            <p:spPr>
              <a:xfrm>
                <a:off x="6099250" y="3823525"/>
                <a:ext cx="24150" cy="2067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7" extrusionOk="0">
                    <a:moveTo>
                      <a:pt x="561" y="0"/>
                    </a:moveTo>
                    <a:cubicBezTo>
                      <a:pt x="191" y="0"/>
                      <a:pt x="1" y="441"/>
                      <a:pt x="263" y="703"/>
                    </a:cubicBezTo>
                    <a:cubicBezTo>
                      <a:pt x="345" y="788"/>
                      <a:pt x="449" y="827"/>
                      <a:pt x="551" y="827"/>
                    </a:cubicBezTo>
                    <a:cubicBezTo>
                      <a:pt x="761" y="827"/>
                      <a:pt x="965" y="665"/>
                      <a:pt x="965" y="417"/>
                    </a:cubicBezTo>
                    <a:cubicBezTo>
                      <a:pt x="965" y="191"/>
                      <a:pt x="775" y="12"/>
                      <a:pt x="561" y="12"/>
                    </a:cubicBezTo>
                    <a:lnTo>
                      <a:pt x="56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63" name="Google Shape;2763;p2"/>
              <p:cNvSpPr/>
              <p:nvPr/>
            </p:nvSpPr>
            <p:spPr>
              <a:xfrm>
                <a:off x="6068300" y="3854475"/>
                <a:ext cx="24150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0" extrusionOk="0">
                    <a:moveTo>
                      <a:pt x="548" y="0"/>
                    </a:moveTo>
                    <a:cubicBezTo>
                      <a:pt x="191" y="0"/>
                      <a:pt x="1" y="441"/>
                      <a:pt x="263" y="703"/>
                    </a:cubicBezTo>
                    <a:cubicBezTo>
                      <a:pt x="347" y="783"/>
                      <a:pt x="449" y="819"/>
                      <a:pt x="549" y="819"/>
                    </a:cubicBezTo>
                    <a:cubicBezTo>
                      <a:pt x="762" y="819"/>
                      <a:pt x="965" y="656"/>
                      <a:pt x="965" y="405"/>
                    </a:cubicBezTo>
                    <a:cubicBezTo>
                      <a:pt x="965" y="179"/>
                      <a:pt x="775" y="0"/>
                      <a:pt x="54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64" name="Google Shape;2764;p2"/>
              <p:cNvSpPr/>
              <p:nvPr/>
            </p:nvSpPr>
            <p:spPr>
              <a:xfrm>
                <a:off x="6097525" y="3885000"/>
                <a:ext cx="279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1118" h="828" extrusionOk="0">
                    <a:moveTo>
                      <a:pt x="555" y="0"/>
                    </a:moveTo>
                    <a:cubicBezTo>
                      <a:pt x="52" y="0"/>
                      <a:pt x="1" y="805"/>
                      <a:pt x="546" y="827"/>
                    </a:cubicBezTo>
                    <a:lnTo>
                      <a:pt x="630" y="827"/>
                    </a:lnTo>
                    <a:cubicBezTo>
                      <a:pt x="1118" y="768"/>
                      <a:pt x="1118" y="53"/>
                      <a:pt x="630" y="6"/>
                    </a:cubicBezTo>
                    <a:cubicBezTo>
                      <a:pt x="604" y="2"/>
                      <a:pt x="579" y="0"/>
                      <a:pt x="55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65" name="Google Shape;2765;p2"/>
              <p:cNvSpPr/>
              <p:nvPr/>
            </p:nvSpPr>
            <p:spPr>
              <a:xfrm>
                <a:off x="6068300" y="3915800"/>
                <a:ext cx="24150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5" extrusionOk="0">
                    <a:moveTo>
                      <a:pt x="548" y="0"/>
                    </a:moveTo>
                    <a:cubicBezTo>
                      <a:pt x="191" y="0"/>
                      <a:pt x="1" y="441"/>
                      <a:pt x="263" y="703"/>
                    </a:cubicBezTo>
                    <a:cubicBezTo>
                      <a:pt x="347" y="787"/>
                      <a:pt x="450" y="824"/>
                      <a:pt x="551" y="824"/>
                    </a:cubicBezTo>
                    <a:cubicBezTo>
                      <a:pt x="763" y="824"/>
                      <a:pt x="965" y="659"/>
                      <a:pt x="965" y="417"/>
                    </a:cubicBezTo>
                    <a:cubicBezTo>
                      <a:pt x="965" y="191"/>
                      <a:pt x="775" y="0"/>
                      <a:pt x="54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66" name="Google Shape;2766;p2"/>
              <p:cNvSpPr/>
              <p:nvPr/>
            </p:nvSpPr>
            <p:spPr>
              <a:xfrm>
                <a:off x="6099550" y="3946450"/>
                <a:ext cx="24150" cy="2085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34" extrusionOk="0">
                    <a:moveTo>
                      <a:pt x="549" y="0"/>
                    </a:moveTo>
                    <a:lnTo>
                      <a:pt x="549" y="12"/>
                    </a:lnTo>
                    <a:cubicBezTo>
                      <a:pt x="1" y="12"/>
                      <a:pt x="1" y="834"/>
                      <a:pt x="549" y="834"/>
                    </a:cubicBezTo>
                    <a:cubicBezTo>
                      <a:pt x="775" y="834"/>
                      <a:pt x="953" y="643"/>
                      <a:pt x="953" y="417"/>
                    </a:cubicBezTo>
                    <a:cubicBezTo>
                      <a:pt x="965" y="191"/>
                      <a:pt x="787" y="0"/>
                      <a:pt x="5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67" name="Google Shape;2767;p2"/>
              <p:cNvSpPr/>
              <p:nvPr/>
            </p:nvSpPr>
            <p:spPr>
              <a:xfrm>
                <a:off x="6068900" y="3977400"/>
                <a:ext cx="28300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23" extrusionOk="0">
                    <a:moveTo>
                      <a:pt x="524" y="1"/>
                    </a:moveTo>
                    <a:cubicBezTo>
                      <a:pt x="1" y="48"/>
                      <a:pt x="48" y="822"/>
                      <a:pt x="572" y="822"/>
                    </a:cubicBezTo>
                    <a:cubicBezTo>
                      <a:pt x="1084" y="822"/>
                      <a:pt x="1132" y="48"/>
                      <a:pt x="60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68" name="Google Shape;2768;p2"/>
              <p:cNvSpPr/>
              <p:nvPr/>
            </p:nvSpPr>
            <p:spPr>
              <a:xfrm>
                <a:off x="6097850" y="4008025"/>
                <a:ext cx="27925" cy="20600"/>
              </a:xfrm>
              <a:custGeom>
                <a:avLst/>
                <a:gdLst/>
                <a:ahLst/>
                <a:cxnLst/>
                <a:rect l="l" t="t" r="r" b="b"/>
                <a:pathLst>
                  <a:path w="1117" h="824" extrusionOk="0">
                    <a:moveTo>
                      <a:pt x="571" y="0"/>
                    </a:moveTo>
                    <a:cubicBezTo>
                      <a:pt x="65" y="0"/>
                      <a:pt x="1" y="777"/>
                      <a:pt x="533" y="824"/>
                    </a:cubicBezTo>
                    <a:lnTo>
                      <a:pt x="617" y="824"/>
                    </a:lnTo>
                    <a:cubicBezTo>
                      <a:pt x="1117" y="776"/>
                      <a:pt x="1117" y="50"/>
                      <a:pt x="617" y="2"/>
                    </a:cubicBezTo>
                    <a:cubicBezTo>
                      <a:pt x="601" y="1"/>
                      <a:pt x="586" y="0"/>
                      <a:pt x="57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69" name="Google Shape;2769;p2"/>
              <p:cNvSpPr/>
              <p:nvPr/>
            </p:nvSpPr>
            <p:spPr>
              <a:xfrm>
                <a:off x="6068300" y="4038725"/>
                <a:ext cx="24150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5" extrusionOk="0">
                    <a:moveTo>
                      <a:pt x="548" y="0"/>
                    </a:moveTo>
                    <a:cubicBezTo>
                      <a:pt x="191" y="0"/>
                      <a:pt x="1" y="441"/>
                      <a:pt x="263" y="703"/>
                    </a:cubicBezTo>
                    <a:cubicBezTo>
                      <a:pt x="347" y="787"/>
                      <a:pt x="450" y="825"/>
                      <a:pt x="551" y="825"/>
                    </a:cubicBezTo>
                    <a:cubicBezTo>
                      <a:pt x="763" y="825"/>
                      <a:pt x="965" y="659"/>
                      <a:pt x="965" y="417"/>
                    </a:cubicBezTo>
                    <a:cubicBezTo>
                      <a:pt x="965" y="191"/>
                      <a:pt x="775" y="0"/>
                      <a:pt x="54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0" name="Google Shape;2770;p2"/>
              <p:cNvSpPr/>
              <p:nvPr/>
            </p:nvSpPr>
            <p:spPr>
              <a:xfrm>
                <a:off x="6099350" y="4069675"/>
                <a:ext cx="24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16" extrusionOk="0">
                    <a:moveTo>
                      <a:pt x="542" y="0"/>
                    </a:moveTo>
                    <a:cubicBezTo>
                      <a:pt x="182" y="0"/>
                      <a:pt x="0" y="433"/>
                      <a:pt x="259" y="691"/>
                    </a:cubicBezTo>
                    <a:cubicBezTo>
                      <a:pt x="341" y="777"/>
                      <a:pt x="443" y="816"/>
                      <a:pt x="544" y="816"/>
                    </a:cubicBezTo>
                    <a:cubicBezTo>
                      <a:pt x="752" y="816"/>
                      <a:pt x="953" y="654"/>
                      <a:pt x="961" y="405"/>
                    </a:cubicBezTo>
                    <a:cubicBezTo>
                      <a:pt x="949" y="191"/>
                      <a:pt x="771" y="1"/>
                      <a:pt x="557" y="1"/>
                    </a:cubicBezTo>
                    <a:cubicBezTo>
                      <a:pt x="552" y="0"/>
                      <a:pt x="547" y="0"/>
                      <a:pt x="54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1" name="Google Shape;2771;p2"/>
              <p:cNvSpPr/>
              <p:nvPr/>
            </p:nvSpPr>
            <p:spPr>
              <a:xfrm>
                <a:off x="6068900" y="4100325"/>
                <a:ext cx="28300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23" extrusionOk="0">
                    <a:moveTo>
                      <a:pt x="524" y="1"/>
                    </a:moveTo>
                    <a:cubicBezTo>
                      <a:pt x="1" y="49"/>
                      <a:pt x="48" y="822"/>
                      <a:pt x="572" y="822"/>
                    </a:cubicBezTo>
                    <a:cubicBezTo>
                      <a:pt x="1084" y="822"/>
                      <a:pt x="1132" y="49"/>
                      <a:pt x="60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2" name="Google Shape;2772;p2"/>
              <p:cNvSpPr/>
              <p:nvPr/>
            </p:nvSpPr>
            <p:spPr>
              <a:xfrm>
                <a:off x="6099250" y="4131000"/>
                <a:ext cx="241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8" extrusionOk="0">
                    <a:moveTo>
                      <a:pt x="561" y="0"/>
                    </a:moveTo>
                    <a:cubicBezTo>
                      <a:pt x="191" y="0"/>
                      <a:pt x="1" y="441"/>
                      <a:pt x="263" y="703"/>
                    </a:cubicBezTo>
                    <a:cubicBezTo>
                      <a:pt x="345" y="789"/>
                      <a:pt x="447" y="827"/>
                      <a:pt x="548" y="827"/>
                    </a:cubicBezTo>
                    <a:cubicBezTo>
                      <a:pt x="756" y="827"/>
                      <a:pt x="957" y="665"/>
                      <a:pt x="965" y="417"/>
                    </a:cubicBezTo>
                    <a:cubicBezTo>
                      <a:pt x="965" y="191"/>
                      <a:pt x="775" y="12"/>
                      <a:pt x="561" y="12"/>
                    </a:cubicBezTo>
                    <a:lnTo>
                      <a:pt x="56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3" name="Google Shape;2773;p2"/>
              <p:cNvSpPr/>
              <p:nvPr/>
            </p:nvSpPr>
            <p:spPr>
              <a:xfrm>
                <a:off x="6068300" y="4161950"/>
                <a:ext cx="241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16" extrusionOk="0">
                    <a:moveTo>
                      <a:pt x="548" y="1"/>
                    </a:moveTo>
                    <a:cubicBezTo>
                      <a:pt x="191" y="1"/>
                      <a:pt x="1" y="441"/>
                      <a:pt x="263" y="691"/>
                    </a:cubicBezTo>
                    <a:cubicBezTo>
                      <a:pt x="349" y="777"/>
                      <a:pt x="454" y="815"/>
                      <a:pt x="556" y="815"/>
                    </a:cubicBezTo>
                    <a:cubicBezTo>
                      <a:pt x="766" y="815"/>
                      <a:pt x="965" y="653"/>
                      <a:pt x="965" y="405"/>
                    </a:cubicBezTo>
                    <a:cubicBezTo>
                      <a:pt x="965" y="179"/>
                      <a:pt x="775" y="1"/>
                      <a:pt x="54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4" name="Google Shape;2774;p2"/>
              <p:cNvSpPr/>
              <p:nvPr/>
            </p:nvSpPr>
            <p:spPr>
              <a:xfrm>
                <a:off x="6097875" y="4192550"/>
                <a:ext cx="27900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1116" h="825" extrusionOk="0">
                    <a:moveTo>
                      <a:pt x="570" y="1"/>
                    </a:moveTo>
                    <a:cubicBezTo>
                      <a:pt x="64" y="1"/>
                      <a:pt x="0" y="767"/>
                      <a:pt x="532" y="824"/>
                    </a:cubicBezTo>
                    <a:lnTo>
                      <a:pt x="616" y="824"/>
                    </a:lnTo>
                    <a:cubicBezTo>
                      <a:pt x="1116" y="777"/>
                      <a:pt x="1116" y="39"/>
                      <a:pt x="616" y="3"/>
                    </a:cubicBezTo>
                    <a:cubicBezTo>
                      <a:pt x="600" y="2"/>
                      <a:pt x="585" y="1"/>
                      <a:pt x="5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5" name="Google Shape;2775;p2"/>
              <p:cNvSpPr/>
              <p:nvPr/>
            </p:nvSpPr>
            <p:spPr>
              <a:xfrm>
                <a:off x="6068300" y="4223275"/>
                <a:ext cx="24150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5" extrusionOk="0">
                    <a:moveTo>
                      <a:pt x="548" y="0"/>
                    </a:moveTo>
                    <a:cubicBezTo>
                      <a:pt x="191" y="0"/>
                      <a:pt x="1" y="441"/>
                      <a:pt x="263" y="703"/>
                    </a:cubicBezTo>
                    <a:cubicBezTo>
                      <a:pt x="347" y="787"/>
                      <a:pt x="450" y="825"/>
                      <a:pt x="551" y="825"/>
                    </a:cubicBezTo>
                    <a:cubicBezTo>
                      <a:pt x="763" y="825"/>
                      <a:pt x="965" y="659"/>
                      <a:pt x="965" y="417"/>
                    </a:cubicBezTo>
                    <a:cubicBezTo>
                      <a:pt x="965" y="179"/>
                      <a:pt x="775" y="0"/>
                      <a:pt x="54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6" name="Google Shape;2776;p2"/>
              <p:cNvSpPr/>
              <p:nvPr/>
            </p:nvSpPr>
            <p:spPr>
              <a:xfrm>
                <a:off x="6099350" y="4254225"/>
                <a:ext cx="24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16" extrusionOk="0">
                    <a:moveTo>
                      <a:pt x="542" y="0"/>
                    </a:moveTo>
                    <a:cubicBezTo>
                      <a:pt x="182" y="0"/>
                      <a:pt x="0" y="433"/>
                      <a:pt x="259" y="691"/>
                    </a:cubicBezTo>
                    <a:cubicBezTo>
                      <a:pt x="341" y="777"/>
                      <a:pt x="445" y="815"/>
                      <a:pt x="547" y="815"/>
                    </a:cubicBezTo>
                    <a:cubicBezTo>
                      <a:pt x="757" y="815"/>
                      <a:pt x="961" y="653"/>
                      <a:pt x="961" y="405"/>
                    </a:cubicBezTo>
                    <a:cubicBezTo>
                      <a:pt x="949" y="191"/>
                      <a:pt x="771" y="12"/>
                      <a:pt x="557" y="12"/>
                    </a:cubicBezTo>
                    <a:lnTo>
                      <a:pt x="557" y="0"/>
                    </a:lnTo>
                    <a:cubicBezTo>
                      <a:pt x="552" y="0"/>
                      <a:pt x="547" y="0"/>
                      <a:pt x="54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7" name="Google Shape;2777;p2"/>
              <p:cNvSpPr/>
              <p:nvPr/>
            </p:nvSpPr>
            <p:spPr>
              <a:xfrm>
                <a:off x="6068900" y="4284650"/>
                <a:ext cx="28300" cy="20800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32" extrusionOk="0">
                    <a:moveTo>
                      <a:pt x="566" y="1"/>
                    </a:moveTo>
                    <a:cubicBezTo>
                      <a:pt x="551" y="1"/>
                      <a:pt x="536" y="4"/>
                      <a:pt x="524" y="10"/>
                    </a:cubicBezTo>
                    <a:cubicBezTo>
                      <a:pt x="1" y="57"/>
                      <a:pt x="48" y="831"/>
                      <a:pt x="572" y="831"/>
                    </a:cubicBezTo>
                    <a:cubicBezTo>
                      <a:pt x="1084" y="831"/>
                      <a:pt x="1132" y="57"/>
                      <a:pt x="608" y="10"/>
                    </a:cubicBezTo>
                    <a:cubicBezTo>
                      <a:pt x="596" y="4"/>
                      <a:pt x="581" y="1"/>
                      <a:pt x="56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8" name="Google Shape;2778;p2"/>
              <p:cNvSpPr/>
              <p:nvPr/>
            </p:nvSpPr>
            <p:spPr>
              <a:xfrm>
                <a:off x="6099250" y="4315550"/>
                <a:ext cx="24150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5" extrusionOk="0">
                    <a:moveTo>
                      <a:pt x="561" y="0"/>
                    </a:moveTo>
                    <a:cubicBezTo>
                      <a:pt x="191" y="0"/>
                      <a:pt x="1" y="441"/>
                      <a:pt x="263" y="703"/>
                    </a:cubicBezTo>
                    <a:cubicBezTo>
                      <a:pt x="343" y="787"/>
                      <a:pt x="445" y="824"/>
                      <a:pt x="546" y="824"/>
                    </a:cubicBezTo>
                    <a:cubicBezTo>
                      <a:pt x="758" y="824"/>
                      <a:pt x="965" y="659"/>
                      <a:pt x="965" y="417"/>
                    </a:cubicBezTo>
                    <a:cubicBezTo>
                      <a:pt x="965" y="191"/>
                      <a:pt x="775" y="12"/>
                      <a:pt x="561" y="12"/>
                    </a:cubicBezTo>
                    <a:lnTo>
                      <a:pt x="56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9" name="Google Shape;2779;p2"/>
              <p:cNvSpPr/>
              <p:nvPr/>
            </p:nvSpPr>
            <p:spPr>
              <a:xfrm>
                <a:off x="6068300" y="4346200"/>
                <a:ext cx="24150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5" extrusionOk="0">
                    <a:moveTo>
                      <a:pt x="548" y="0"/>
                    </a:moveTo>
                    <a:cubicBezTo>
                      <a:pt x="191" y="0"/>
                      <a:pt x="1" y="441"/>
                      <a:pt x="263" y="703"/>
                    </a:cubicBezTo>
                    <a:cubicBezTo>
                      <a:pt x="347" y="787"/>
                      <a:pt x="450" y="825"/>
                      <a:pt x="551" y="825"/>
                    </a:cubicBezTo>
                    <a:cubicBezTo>
                      <a:pt x="763" y="825"/>
                      <a:pt x="965" y="659"/>
                      <a:pt x="965" y="417"/>
                    </a:cubicBezTo>
                    <a:cubicBezTo>
                      <a:pt x="965" y="191"/>
                      <a:pt x="775" y="0"/>
                      <a:pt x="54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0" name="Google Shape;2780;p2"/>
              <p:cNvSpPr/>
              <p:nvPr/>
            </p:nvSpPr>
            <p:spPr>
              <a:xfrm>
                <a:off x="6099550" y="4377150"/>
                <a:ext cx="23850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954" h="823" extrusionOk="0">
                    <a:moveTo>
                      <a:pt x="549" y="1"/>
                    </a:moveTo>
                    <a:cubicBezTo>
                      <a:pt x="1" y="1"/>
                      <a:pt x="1" y="822"/>
                      <a:pt x="549" y="822"/>
                    </a:cubicBezTo>
                    <a:cubicBezTo>
                      <a:pt x="775" y="822"/>
                      <a:pt x="953" y="632"/>
                      <a:pt x="953" y="406"/>
                    </a:cubicBezTo>
                    <a:cubicBezTo>
                      <a:pt x="953" y="179"/>
                      <a:pt x="775" y="1"/>
                      <a:pt x="54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1" name="Google Shape;2781;p2"/>
              <p:cNvSpPr/>
              <p:nvPr/>
            </p:nvSpPr>
            <p:spPr>
              <a:xfrm>
                <a:off x="6068300" y="4407825"/>
                <a:ext cx="24150" cy="2060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4" extrusionOk="0">
                    <a:moveTo>
                      <a:pt x="548" y="0"/>
                    </a:moveTo>
                    <a:cubicBezTo>
                      <a:pt x="179" y="0"/>
                      <a:pt x="1" y="441"/>
                      <a:pt x="263" y="703"/>
                    </a:cubicBezTo>
                    <a:cubicBezTo>
                      <a:pt x="347" y="787"/>
                      <a:pt x="449" y="824"/>
                      <a:pt x="549" y="824"/>
                    </a:cubicBezTo>
                    <a:cubicBezTo>
                      <a:pt x="762" y="824"/>
                      <a:pt x="965" y="656"/>
                      <a:pt x="965" y="405"/>
                    </a:cubicBezTo>
                    <a:cubicBezTo>
                      <a:pt x="965" y="179"/>
                      <a:pt x="775" y="0"/>
                      <a:pt x="54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2" name="Google Shape;2782;p2"/>
              <p:cNvSpPr/>
              <p:nvPr/>
            </p:nvSpPr>
            <p:spPr>
              <a:xfrm>
                <a:off x="6099550" y="4438475"/>
                <a:ext cx="2385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954" h="822" extrusionOk="0">
                    <a:moveTo>
                      <a:pt x="549" y="0"/>
                    </a:moveTo>
                    <a:cubicBezTo>
                      <a:pt x="1" y="0"/>
                      <a:pt x="1" y="822"/>
                      <a:pt x="549" y="822"/>
                    </a:cubicBezTo>
                    <a:cubicBezTo>
                      <a:pt x="775" y="822"/>
                      <a:pt x="953" y="643"/>
                      <a:pt x="953" y="417"/>
                    </a:cubicBezTo>
                    <a:cubicBezTo>
                      <a:pt x="953" y="191"/>
                      <a:pt x="775" y="12"/>
                      <a:pt x="549" y="12"/>
                    </a:cubicBezTo>
                    <a:lnTo>
                      <a:pt x="54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3" name="Google Shape;2783;p2"/>
              <p:cNvSpPr/>
              <p:nvPr/>
            </p:nvSpPr>
            <p:spPr>
              <a:xfrm>
                <a:off x="6075150" y="4469125"/>
                <a:ext cx="17300" cy="8675"/>
              </a:xfrm>
              <a:custGeom>
                <a:avLst/>
                <a:gdLst/>
                <a:ahLst/>
                <a:cxnLst/>
                <a:rect l="l" t="t" r="r" b="b"/>
                <a:pathLst>
                  <a:path w="692" h="347" extrusionOk="0">
                    <a:moveTo>
                      <a:pt x="274" y="1"/>
                    </a:moveTo>
                    <a:cubicBezTo>
                      <a:pt x="179" y="13"/>
                      <a:pt x="84" y="48"/>
                      <a:pt x="1" y="120"/>
                    </a:cubicBezTo>
                    <a:lnTo>
                      <a:pt x="691" y="346"/>
                    </a:lnTo>
                    <a:cubicBezTo>
                      <a:pt x="657" y="152"/>
                      <a:pt x="491" y="12"/>
                      <a:pt x="298" y="12"/>
                    </a:cubicBezTo>
                    <a:cubicBezTo>
                      <a:pt x="290" y="12"/>
                      <a:pt x="282" y="12"/>
                      <a:pt x="274" y="13"/>
                    </a:cubicBezTo>
                    <a:lnTo>
                      <a:pt x="274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4" name="Google Shape;2784;p2"/>
              <p:cNvSpPr/>
              <p:nvPr/>
            </p:nvSpPr>
            <p:spPr>
              <a:xfrm>
                <a:off x="6047475" y="3285650"/>
                <a:ext cx="13125" cy="5100"/>
              </a:xfrm>
              <a:custGeom>
                <a:avLst/>
                <a:gdLst/>
                <a:ahLst/>
                <a:cxnLst/>
                <a:rect l="l" t="t" r="r" b="b"/>
                <a:pathLst>
                  <a:path w="525" h="204" extrusionOk="0">
                    <a:moveTo>
                      <a:pt x="524" y="1"/>
                    </a:moveTo>
                    <a:lnTo>
                      <a:pt x="0" y="167"/>
                    </a:lnTo>
                    <a:cubicBezTo>
                      <a:pt x="48" y="191"/>
                      <a:pt x="107" y="203"/>
                      <a:pt x="179" y="203"/>
                    </a:cubicBezTo>
                    <a:cubicBezTo>
                      <a:pt x="322" y="203"/>
                      <a:pt x="453" y="132"/>
                      <a:pt x="52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5" name="Google Shape;2785;p2"/>
              <p:cNvSpPr/>
              <p:nvPr/>
            </p:nvSpPr>
            <p:spPr>
              <a:xfrm>
                <a:off x="6007275" y="3301125"/>
                <a:ext cx="24150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5" extrusionOk="0">
                    <a:moveTo>
                      <a:pt x="549" y="1"/>
                    </a:moveTo>
                    <a:cubicBezTo>
                      <a:pt x="180" y="1"/>
                      <a:pt x="1" y="441"/>
                      <a:pt x="263" y="703"/>
                    </a:cubicBezTo>
                    <a:cubicBezTo>
                      <a:pt x="347" y="787"/>
                      <a:pt x="449" y="825"/>
                      <a:pt x="549" y="825"/>
                    </a:cubicBezTo>
                    <a:cubicBezTo>
                      <a:pt x="762" y="825"/>
                      <a:pt x="965" y="656"/>
                      <a:pt x="965" y="406"/>
                    </a:cubicBezTo>
                    <a:cubicBezTo>
                      <a:pt x="965" y="179"/>
                      <a:pt x="787" y="1"/>
                      <a:pt x="56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6" name="Google Shape;2786;p2"/>
              <p:cNvSpPr/>
              <p:nvPr/>
            </p:nvSpPr>
            <p:spPr>
              <a:xfrm>
                <a:off x="6037950" y="3331800"/>
                <a:ext cx="241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5" extrusionOk="0">
                    <a:moveTo>
                      <a:pt x="560" y="0"/>
                    </a:moveTo>
                    <a:cubicBezTo>
                      <a:pt x="191" y="0"/>
                      <a:pt x="0" y="441"/>
                      <a:pt x="262" y="703"/>
                    </a:cubicBezTo>
                    <a:cubicBezTo>
                      <a:pt x="347" y="787"/>
                      <a:pt x="450" y="824"/>
                      <a:pt x="550" y="824"/>
                    </a:cubicBezTo>
                    <a:cubicBezTo>
                      <a:pt x="762" y="824"/>
                      <a:pt x="965" y="659"/>
                      <a:pt x="965" y="417"/>
                    </a:cubicBezTo>
                    <a:cubicBezTo>
                      <a:pt x="965" y="191"/>
                      <a:pt x="786" y="0"/>
                      <a:pt x="5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7" name="Google Shape;2787;p2"/>
              <p:cNvSpPr/>
              <p:nvPr/>
            </p:nvSpPr>
            <p:spPr>
              <a:xfrm>
                <a:off x="6007275" y="3362450"/>
                <a:ext cx="24150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5" extrusionOk="0">
                    <a:moveTo>
                      <a:pt x="549" y="0"/>
                    </a:moveTo>
                    <a:cubicBezTo>
                      <a:pt x="191" y="0"/>
                      <a:pt x="1" y="453"/>
                      <a:pt x="263" y="703"/>
                    </a:cubicBezTo>
                    <a:cubicBezTo>
                      <a:pt x="347" y="787"/>
                      <a:pt x="450" y="825"/>
                      <a:pt x="551" y="825"/>
                    </a:cubicBezTo>
                    <a:cubicBezTo>
                      <a:pt x="763" y="825"/>
                      <a:pt x="965" y="659"/>
                      <a:pt x="965" y="417"/>
                    </a:cubicBezTo>
                    <a:cubicBezTo>
                      <a:pt x="965" y="191"/>
                      <a:pt x="775" y="0"/>
                      <a:pt x="5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8" name="Google Shape;2788;p2"/>
              <p:cNvSpPr/>
              <p:nvPr/>
            </p:nvSpPr>
            <p:spPr>
              <a:xfrm>
                <a:off x="6037950" y="3393400"/>
                <a:ext cx="24125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16" extrusionOk="0">
                    <a:moveTo>
                      <a:pt x="560" y="1"/>
                    </a:moveTo>
                    <a:cubicBezTo>
                      <a:pt x="191" y="1"/>
                      <a:pt x="0" y="441"/>
                      <a:pt x="262" y="691"/>
                    </a:cubicBezTo>
                    <a:cubicBezTo>
                      <a:pt x="348" y="777"/>
                      <a:pt x="453" y="816"/>
                      <a:pt x="556" y="816"/>
                    </a:cubicBezTo>
                    <a:cubicBezTo>
                      <a:pt x="766" y="816"/>
                      <a:pt x="965" y="654"/>
                      <a:pt x="965" y="405"/>
                    </a:cubicBezTo>
                    <a:cubicBezTo>
                      <a:pt x="965" y="179"/>
                      <a:pt x="786" y="1"/>
                      <a:pt x="5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9" name="Google Shape;2789;p2"/>
              <p:cNvSpPr/>
              <p:nvPr/>
            </p:nvSpPr>
            <p:spPr>
              <a:xfrm>
                <a:off x="6007000" y="3424350"/>
                <a:ext cx="23825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53" h="820" extrusionOk="0">
                    <a:moveTo>
                      <a:pt x="548" y="1"/>
                    </a:moveTo>
                    <a:cubicBezTo>
                      <a:pt x="179" y="1"/>
                      <a:pt x="0" y="441"/>
                      <a:pt x="250" y="703"/>
                    </a:cubicBezTo>
                    <a:cubicBezTo>
                      <a:pt x="334" y="783"/>
                      <a:pt x="436" y="820"/>
                      <a:pt x="536" y="820"/>
                    </a:cubicBezTo>
                    <a:cubicBezTo>
                      <a:pt x="749" y="820"/>
                      <a:pt x="953" y="657"/>
                      <a:pt x="953" y="406"/>
                    </a:cubicBezTo>
                    <a:cubicBezTo>
                      <a:pt x="953" y="180"/>
                      <a:pt x="774" y="1"/>
                      <a:pt x="54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90" name="Google Shape;2790;p2"/>
              <p:cNvSpPr/>
              <p:nvPr/>
            </p:nvSpPr>
            <p:spPr>
              <a:xfrm>
                <a:off x="6038250" y="3455025"/>
                <a:ext cx="2800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822" extrusionOk="0">
                    <a:moveTo>
                      <a:pt x="524" y="0"/>
                    </a:moveTo>
                    <a:cubicBezTo>
                      <a:pt x="0" y="48"/>
                      <a:pt x="48" y="822"/>
                      <a:pt x="560" y="822"/>
                    </a:cubicBezTo>
                    <a:cubicBezTo>
                      <a:pt x="1084" y="822"/>
                      <a:pt x="1119" y="48"/>
                      <a:pt x="59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91" name="Google Shape;2791;p2"/>
              <p:cNvSpPr/>
              <p:nvPr/>
            </p:nvSpPr>
            <p:spPr>
              <a:xfrm>
                <a:off x="6007000" y="3485675"/>
                <a:ext cx="241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8" extrusionOk="0">
                    <a:moveTo>
                      <a:pt x="548" y="1"/>
                    </a:moveTo>
                    <a:cubicBezTo>
                      <a:pt x="179" y="1"/>
                      <a:pt x="0" y="453"/>
                      <a:pt x="250" y="703"/>
                    </a:cubicBezTo>
                    <a:cubicBezTo>
                      <a:pt x="336" y="789"/>
                      <a:pt x="441" y="827"/>
                      <a:pt x="543" y="827"/>
                    </a:cubicBezTo>
                    <a:cubicBezTo>
                      <a:pt x="753" y="827"/>
                      <a:pt x="953" y="665"/>
                      <a:pt x="953" y="417"/>
                    </a:cubicBezTo>
                    <a:cubicBezTo>
                      <a:pt x="964" y="191"/>
                      <a:pt x="786" y="1"/>
                      <a:pt x="5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92" name="Google Shape;2792;p2"/>
              <p:cNvSpPr/>
              <p:nvPr/>
            </p:nvSpPr>
            <p:spPr>
              <a:xfrm>
                <a:off x="6044350" y="3515300"/>
                <a:ext cx="21825" cy="14950"/>
              </a:xfrm>
              <a:custGeom>
                <a:avLst/>
                <a:gdLst/>
                <a:ahLst/>
                <a:cxnLst/>
                <a:rect l="l" t="t" r="r" b="b"/>
                <a:pathLst>
                  <a:path w="873" h="598" extrusionOk="0">
                    <a:moveTo>
                      <a:pt x="455" y="0"/>
                    </a:moveTo>
                    <a:cubicBezTo>
                      <a:pt x="408" y="0"/>
                      <a:pt x="357" y="13"/>
                      <a:pt x="304" y="42"/>
                    </a:cubicBezTo>
                    <a:lnTo>
                      <a:pt x="280" y="42"/>
                    </a:lnTo>
                    <a:lnTo>
                      <a:pt x="280" y="54"/>
                    </a:lnTo>
                    <a:cubicBezTo>
                      <a:pt x="0" y="234"/>
                      <a:pt x="173" y="598"/>
                      <a:pt x="433" y="598"/>
                    </a:cubicBezTo>
                    <a:cubicBezTo>
                      <a:pt x="483" y="598"/>
                      <a:pt x="536" y="585"/>
                      <a:pt x="590" y="554"/>
                    </a:cubicBezTo>
                    <a:cubicBezTo>
                      <a:pt x="872" y="392"/>
                      <a:pt x="719" y="0"/>
                      <a:pt x="45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93" name="Google Shape;2793;p2"/>
              <p:cNvSpPr/>
              <p:nvPr/>
            </p:nvSpPr>
            <p:spPr>
              <a:xfrm>
                <a:off x="6015225" y="3544800"/>
                <a:ext cx="21275" cy="15125"/>
              </a:xfrm>
              <a:custGeom>
                <a:avLst/>
                <a:gdLst/>
                <a:ahLst/>
                <a:cxnLst/>
                <a:rect l="l" t="t" r="r" b="b"/>
                <a:pathLst>
                  <a:path w="851" h="605" extrusionOk="0">
                    <a:moveTo>
                      <a:pt x="432" y="0"/>
                    </a:moveTo>
                    <a:cubicBezTo>
                      <a:pt x="365" y="0"/>
                      <a:pt x="295" y="26"/>
                      <a:pt x="231" y="88"/>
                    </a:cubicBezTo>
                    <a:lnTo>
                      <a:pt x="219" y="88"/>
                    </a:lnTo>
                    <a:lnTo>
                      <a:pt x="219" y="100"/>
                    </a:lnTo>
                    <a:cubicBezTo>
                      <a:pt x="0" y="328"/>
                      <a:pt x="207" y="604"/>
                      <a:pt x="438" y="604"/>
                    </a:cubicBezTo>
                    <a:cubicBezTo>
                      <a:pt x="510" y="604"/>
                      <a:pt x="583" y="578"/>
                      <a:pt x="647" y="517"/>
                    </a:cubicBezTo>
                    <a:cubicBezTo>
                      <a:pt x="850" y="305"/>
                      <a:pt x="661" y="0"/>
                      <a:pt x="43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94" name="Google Shape;2794;p2"/>
              <p:cNvSpPr/>
              <p:nvPr/>
            </p:nvSpPr>
            <p:spPr>
              <a:xfrm>
                <a:off x="6044325" y="3576625"/>
                <a:ext cx="21875" cy="15225"/>
              </a:xfrm>
              <a:custGeom>
                <a:avLst/>
                <a:gdLst/>
                <a:ahLst/>
                <a:cxnLst/>
                <a:rect l="l" t="t" r="r" b="b"/>
                <a:pathLst>
                  <a:path w="875" h="609" extrusionOk="0">
                    <a:moveTo>
                      <a:pt x="453" y="1"/>
                    </a:moveTo>
                    <a:cubicBezTo>
                      <a:pt x="407" y="1"/>
                      <a:pt x="357" y="13"/>
                      <a:pt x="305" y="42"/>
                    </a:cubicBezTo>
                    <a:lnTo>
                      <a:pt x="281" y="42"/>
                    </a:lnTo>
                    <a:lnTo>
                      <a:pt x="281" y="54"/>
                    </a:lnTo>
                    <a:cubicBezTo>
                      <a:pt x="0" y="234"/>
                      <a:pt x="176" y="609"/>
                      <a:pt x="437" y="609"/>
                    </a:cubicBezTo>
                    <a:cubicBezTo>
                      <a:pt x="486" y="609"/>
                      <a:pt x="538" y="596"/>
                      <a:pt x="591" y="565"/>
                    </a:cubicBezTo>
                    <a:cubicBezTo>
                      <a:pt x="874" y="404"/>
                      <a:pt x="719" y="1"/>
                      <a:pt x="45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95" name="Google Shape;2795;p2"/>
              <p:cNvSpPr/>
              <p:nvPr/>
            </p:nvSpPr>
            <p:spPr>
              <a:xfrm>
                <a:off x="6007000" y="3608600"/>
                <a:ext cx="24125" cy="208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32" extrusionOk="0">
                    <a:moveTo>
                      <a:pt x="548" y="1"/>
                    </a:moveTo>
                    <a:lnTo>
                      <a:pt x="548" y="13"/>
                    </a:lnTo>
                    <a:cubicBezTo>
                      <a:pt x="179" y="13"/>
                      <a:pt x="0" y="453"/>
                      <a:pt x="250" y="715"/>
                    </a:cubicBezTo>
                    <a:cubicBezTo>
                      <a:pt x="334" y="795"/>
                      <a:pt x="436" y="831"/>
                      <a:pt x="536" y="831"/>
                    </a:cubicBezTo>
                    <a:cubicBezTo>
                      <a:pt x="749" y="831"/>
                      <a:pt x="953" y="669"/>
                      <a:pt x="953" y="418"/>
                    </a:cubicBezTo>
                    <a:cubicBezTo>
                      <a:pt x="964" y="191"/>
                      <a:pt x="786" y="13"/>
                      <a:pt x="5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96" name="Google Shape;2796;p2"/>
              <p:cNvSpPr/>
              <p:nvPr/>
            </p:nvSpPr>
            <p:spPr>
              <a:xfrm>
                <a:off x="6038250" y="3639575"/>
                <a:ext cx="2800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822" extrusionOk="0">
                    <a:moveTo>
                      <a:pt x="524" y="0"/>
                    </a:moveTo>
                    <a:cubicBezTo>
                      <a:pt x="0" y="48"/>
                      <a:pt x="48" y="822"/>
                      <a:pt x="560" y="822"/>
                    </a:cubicBezTo>
                    <a:cubicBezTo>
                      <a:pt x="1084" y="822"/>
                      <a:pt x="1119" y="48"/>
                      <a:pt x="59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97" name="Google Shape;2797;p2"/>
              <p:cNvSpPr/>
              <p:nvPr/>
            </p:nvSpPr>
            <p:spPr>
              <a:xfrm>
                <a:off x="6014550" y="3668125"/>
                <a:ext cx="21675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867" h="608" extrusionOk="0">
                    <a:moveTo>
                      <a:pt x="445" y="1"/>
                    </a:moveTo>
                    <a:cubicBezTo>
                      <a:pt x="384" y="1"/>
                      <a:pt x="320" y="22"/>
                      <a:pt x="258" y="73"/>
                    </a:cubicBezTo>
                    <a:lnTo>
                      <a:pt x="246" y="73"/>
                    </a:lnTo>
                    <a:lnTo>
                      <a:pt x="246" y="84"/>
                    </a:lnTo>
                    <a:cubicBezTo>
                      <a:pt x="1" y="301"/>
                      <a:pt x="211" y="608"/>
                      <a:pt x="451" y="608"/>
                    </a:cubicBezTo>
                    <a:cubicBezTo>
                      <a:pt x="514" y="608"/>
                      <a:pt x="579" y="586"/>
                      <a:pt x="639" y="537"/>
                    </a:cubicBezTo>
                    <a:cubicBezTo>
                      <a:pt x="867" y="337"/>
                      <a:pt x="685" y="1"/>
                      <a:pt x="44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98" name="Google Shape;2798;p2"/>
              <p:cNvSpPr/>
              <p:nvPr/>
            </p:nvSpPr>
            <p:spPr>
              <a:xfrm>
                <a:off x="6037650" y="3700875"/>
                <a:ext cx="24125" cy="2065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6" extrusionOk="0">
                    <a:moveTo>
                      <a:pt x="548" y="1"/>
                    </a:moveTo>
                    <a:cubicBezTo>
                      <a:pt x="179" y="1"/>
                      <a:pt x="0" y="441"/>
                      <a:pt x="262" y="703"/>
                    </a:cubicBezTo>
                    <a:cubicBezTo>
                      <a:pt x="343" y="788"/>
                      <a:pt x="444" y="825"/>
                      <a:pt x="545" y="825"/>
                    </a:cubicBezTo>
                    <a:cubicBezTo>
                      <a:pt x="757" y="825"/>
                      <a:pt x="965" y="660"/>
                      <a:pt x="965" y="418"/>
                    </a:cubicBezTo>
                    <a:cubicBezTo>
                      <a:pt x="965" y="191"/>
                      <a:pt x="786" y="1"/>
                      <a:pt x="57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99" name="Google Shape;2799;p2"/>
              <p:cNvSpPr/>
              <p:nvPr/>
            </p:nvSpPr>
            <p:spPr>
              <a:xfrm>
                <a:off x="6015250" y="3729225"/>
                <a:ext cx="21225" cy="15075"/>
              </a:xfrm>
              <a:custGeom>
                <a:avLst/>
                <a:gdLst/>
                <a:ahLst/>
                <a:cxnLst/>
                <a:rect l="l" t="t" r="r" b="b"/>
                <a:pathLst>
                  <a:path w="849" h="603" extrusionOk="0">
                    <a:moveTo>
                      <a:pt x="434" y="0"/>
                    </a:moveTo>
                    <a:cubicBezTo>
                      <a:pt x="366" y="0"/>
                      <a:pt x="295" y="28"/>
                      <a:pt x="230" y="93"/>
                    </a:cubicBezTo>
                    <a:lnTo>
                      <a:pt x="218" y="93"/>
                    </a:lnTo>
                    <a:lnTo>
                      <a:pt x="218" y="105"/>
                    </a:lnTo>
                    <a:cubicBezTo>
                      <a:pt x="0" y="323"/>
                      <a:pt x="204" y="603"/>
                      <a:pt x="434" y="603"/>
                    </a:cubicBezTo>
                    <a:cubicBezTo>
                      <a:pt x="506" y="603"/>
                      <a:pt x="581" y="575"/>
                      <a:pt x="646" y="510"/>
                    </a:cubicBezTo>
                    <a:cubicBezTo>
                      <a:pt x="848" y="308"/>
                      <a:pt x="661" y="0"/>
                      <a:pt x="43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00" name="Google Shape;2800;p2"/>
              <p:cNvSpPr/>
              <p:nvPr/>
            </p:nvSpPr>
            <p:spPr>
              <a:xfrm>
                <a:off x="6044375" y="3761150"/>
                <a:ext cx="21800" cy="15075"/>
              </a:xfrm>
              <a:custGeom>
                <a:avLst/>
                <a:gdLst/>
                <a:ahLst/>
                <a:cxnLst/>
                <a:rect l="l" t="t" r="r" b="b"/>
                <a:pathLst>
                  <a:path w="872" h="603" extrusionOk="0">
                    <a:moveTo>
                      <a:pt x="454" y="1"/>
                    </a:moveTo>
                    <a:cubicBezTo>
                      <a:pt x="407" y="1"/>
                      <a:pt x="356" y="13"/>
                      <a:pt x="303" y="42"/>
                    </a:cubicBezTo>
                    <a:lnTo>
                      <a:pt x="279" y="42"/>
                    </a:lnTo>
                    <a:lnTo>
                      <a:pt x="279" y="54"/>
                    </a:lnTo>
                    <a:cubicBezTo>
                      <a:pt x="1" y="233"/>
                      <a:pt x="170" y="603"/>
                      <a:pt x="428" y="603"/>
                    </a:cubicBezTo>
                    <a:cubicBezTo>
                      <a:pt x="479" y="603"/>
                      <a:pt x="533" y="588"/>
                      <a:pt x="589" y="554"/>
                    </a:cubicBezTo>
                    <a:cubicBezTo>
                      <a:pt x="871" y="393"/>
                      <a:pt x="718" y="1"/>
                      <a:pt x="45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01" name="Google Shape;2801;p2"/>
              <p:cNvSpPr/>
              <p:nvPr/>
            </p:nvSpPr>
            <p:spPr>
              <a:xfrm>
                <a:off x="6007000" y="3793150"/>
                <a:ext cx="24125" cy="2065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6" extrusionOk="0">
                    <a:moveTo>
                      <a:pt x="548" y="1"/>
                    </a:moveTo>
                    <a:cubicBezTo>
                      <a:pt x="179" y="1"/>
                      <a:pt x="0" y="441"/>
                      <a:pt x="250" y="703"/>
                    </a:cubicBezTo>
                    <a:cubicBezTo>
                      <a:pt x="334" y="788"/>
                      <a:pt x="437" y="825"/>
                      <a:pt x="538" y="825"/>
                    </a:cubicBezTo>
                    <a:cubicBezTo>
                      <a:pt x="750" y="825"/>
                      <a:pt x="953" y="660"/>
                      <a:pt x="953" y="417"/>
                    </a:cubicBezTo>
                    <a:cubicBezTo>
                      <a:pt x="964" y="191"/>
                      <a:pt x="786" y="1"/>
                      <a:pt x="5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02" name="Google Shape;2802;p2"/>
              <p:cNvSpPr/>
              <p:nvPr/>
            </p:nvSpPr>
            <p:spPr>
              <a:xfrm>
                <a:off x="6037650" y="3823825"/>
                <a:ext cx="24125" cy="2067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7" extrusionOk="0">
                    <a:moveTo>
                      <a:pt x="548" y="0"/>
                    </a:moveTo>
                    <a:lnTo>
                      <a:pt x="548" y="12"/>
                    </a:lnTo>
                    <a:cubicBezTo>
                      <a:pt x="179" y="12"/>
                      <a:pt x="0" y="453"/>
                      <a:pt x="262" y="703"/>
                    </a:cubicBezTo>
                    <a:cubicBezTo>
                      <a:pt x="344" y="788"/>
                      <a:pt x="448" y="827"/>
                      <a:pt x="550" y="827"/>
                    </a:cubicBezTo>
                    <a:cubicBezTo>
                      <a:pt x="760" y="827"/>
                      <a:pt x="965" y="665"/>
                      <a:pt x="965" y="417"/>
                    </a:cubicBezTo>
                    <a:cubicBezTo>
                      <a:pt x="965" y="191"/>
                      <a:pt x="786" y="0"/>
                      <a:pt x="5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03" name="Google Shape;2803;p2"/>
              <p:cNvSpPr/>
              <p:nvPr/>
            </p:nvSpPr>
            <p:spPr>
              <a:xfrm>
                <a:off x="6015200" y="3852150"/>
                <a:ext cx="21275" cy="15225"/>
              </a:xfrm>
              <a:custGeom>
                <a:avLst/>
                <a:gdLst/>
                <a:ahLst/>
                <a:cxnLst/>
                <a:rect l="l" t="t" r="r" b="b"/>
                <a:pathLst>
                  <a:path w="851" h="609" extrusionOk="0">
                    <a:moveTo>
                      <a:pt x="436" y="1"/>
                    </a:moveTo>
                    <a:cubicBezTo>
                      <a:pt x="368" y="1"/>
                      <a:pt x="297" y="28"/>
                      <a:pt x="232" y="93"/>
                    </a:cubicBezTo>
                    <a:lnTo>
                      <a:pt x="220" y="93"/>
                    </a:lnTo>
                    <a:lnTo>
                      <a:pt x="220" y="105"/>
                    </a:lnTo>
                    <a:cubicBezTo>
                      <a:pt x="0" y="325"/>
                      <a:pt x="210" y="608"/>
                      <a:pt x="443" y="608"/>
                    </a:cubicBezTo>
                    <a:cubicBezTo>
                      <a:pt x="513" y="608"/>
                      <a:pt x="585" y="583"/>
                      <a:pt x="648" y="522"/>
                    </a:cubicBezTo>
                    <a:cubicBezTo>
                      <a:pt x="850" y="311"/>
                      <a:pt x="663" y="1"/>
                      <a:pt x="43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04" name="Google Shape;2804;p2"/>
              <p:cNvSpPr/>
              <p:nvPr/>
            </p:nvSpPr>
            <p:spPr>
              <a:xfrm>
                <a:off x="6044325" y="3884100"/>
                <a:ext cx="21875" cy="15225"/>
              </a:xfrm>
              <a:custGeom>
                <a:avLst/>
                <a:gdLst/>
                <a:ahLst/>
                <a:cxnLst/>
                <a:rect l="l" t="t" r="r" b="b"/>
                <a:pathLst>
                  <a:path w="875" h="609" extrusionOk="0">
                    <a:moveTo>
                      <a:pt x="453" y="1"/>
                    </a:moveTo>
                    <a:cubicBezTo>
                      <a:pt x="407" y="1"/>
                      <a:pt x="357" y="13"/>
                      <a:pt x="305" y="42"/>
                    </a:cubicBezTo>
                    <a:lnTo>
                      <a:pt x="281" y="42"/>
                    </a:lnTo>
                    <a:lnTo>
                      <a:pt x="281" y="54"/>
                    </a:lnTo>
                    <a:cubicBezTo>
                      <a:pt x="0" y="234"/>
                      <a:pt x="176" y="609"/>
                      <a:pt x="437" y="609"/>
                    </a:cubicBezTo>
                    <a:cubicBezTo>
                      <a:pt x="486" y="609"/>
                      <a:pt x="538" y="596"/>
                      <a:pt x="591" y="566"/>
                    </a:cubicBezTo>
                    <a:cubicBezTo>
                      <a:pt x="874" y="404"/>
                      <a:pt x="719" y="1"/>
                      <a:pt x="45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05" name="Google Shape;2805;p2"/>
              <p:cNvSpPr/>
              <p:nvPr/>
            </p:nvSpPr>
            <p:spPr>
              <a:xfrm>
                <a:off x="6015250" y="3913775"/>
                <a:ext cx="21225" cy="15075"/>
              </a:xfrm>
              <a:custGeom>
                <a:avLst/>
                <a:gdLst/>
                <a:ahLst/>
                <a:cxnLst/>
                <a:rect l="l" t="t" r="r" b="b"/>
                <a:pathLst>
                  <a:path w="849" h="603" extrusionOk="0">
                    <a:moveTo>
                      <a:pt x="434" y="0"/>
                    </a:moveTo>
                    <a:cubicBezTo>
                      <a:pt x="366" y="0"/>
                      <a:pt x="295" y="27"/>
                      <a:pt x="230" y="93"/>
                    </a:cubicBezTo>
                    <a:lnTo>
                      <a:pt x="218" y="93"/>
                    </a:lnTo>
                    <a:lnTo>
                      <a:pt x="218" y="105"/>
                    </a:lnTo>
                    <a:cubicBezTo>
                      <a:pt x="0" y="323"/>
                      <a:pt x="204" y="602"/>
                      <a:pt x="434" y="602"/>
                    </a:cubicBezTo>
                    <a:cubicBezTo>
                      <a:pt x="506" y="602"/>
                      <a:pt x="581" y="575"/>
                      <a:pt x="646" y="510"/>
                    </a:cubicBezTo>
                    <a:cubicBezTo>
                      <a:pt x="848" y="308"/>
                      <a:pt x="661" y="0"/>
                      <a:pt x="43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06" name="Google Shape;2806;p2"/>
              <p:cNvSpPr/>
              <p:nvPr/>
            </p:nvSpPr>
            <p:spPr>
              <a:xfrm>
                <a:off x="6038250" y="3946825"/>
                <a:ext cx="28000" cy="20775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831" extrusionOk="0">
                    <a:moveTo>
                      <a:pt x="560" y="0"/>
                    </a:moveTo>
                    <a:cubicBezTo>
                      <a:pt x="548" y="0"/>
                      <a:pt x="536" y="3"/>
                      <a:pt x="524" y="9"/>
                    </a:cubicBezTo>
                    <a:cubicBezTo>
                      <a:pt x="0" y="57"/>
                      <a:pt x="48" y="831"/>
                      <a:pt x="560" y="831"/>
                    </a:cubicBezTo>
                    <a:cubicBezTo>
                      <a:pt x="1084" y="831"/>
                      <a:pt x="1119" y="57"/>
                      <a:pt x="596" y="9"/>
                    </a:cubicBezTo>
                    <a:cubicBezTo>
                      <a:pt x="584" y="3"/>
                      <a:pt x="572" y="0"/>
                      <a:pt x="5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07" name="Google Shape;2807;p2"/>
              <p:cNvSpPr/>
              <p:nvPr/>
            </p:nvSpPr>
            <p:spPr>
              <a:xfrm>
                <a:off x="6007000" y="3977400"/>
                <a:ext cx="24125" cy="209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37" extrusionOk="0">
                    <a:moveTo>
                      <a:pt x="548" y="1"/>
                    </a:moveTo>
                    <a:lnTo>
                      <a:pt x="548" y="13"/>
                    </a:lnTo>
                    <a:cubicBezTo>
                      <a:pt x="179" y="13"/>
                      <a:pt x="0" y="453"/>
                      <a:pt x="250" y="715"/>
                    </a:cubicBezTo>
                    <a:cubicBezTo>
                      <a:pt x="334" y="799"/>
                      <a:pt x="437" y="837"/>
                      <a:pt x="538" y="837"/>
                    </a:cubicBezTo>
                    <a:cubicBezTo>
                      <a:pt x="750" y="837"/>
                      <a:pt x="953" y="671"/>
                      <a:pt x="953" y="429"/>
                    </a:cubicBezTo>
                    <a:cubicBezTo>
                      <a:pt x="964" y="203"/>
                      <a:pt x="786" y="13"/>
                      <a:pt x="5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08" name="Google Shape;2808;p2"/>
              <p:cNvSpPr/>
              <p:nvPr/>
            </p:nvSpPr>
            <p:spPr>
              <a:xfrm>
                <a:off x="6044325" y="4007125"/>
                <a:ext cx="21900" cy="15150"/>
              </a:xfrm>
              <a:custGeom>
                <a:avLst/>
                <a:gdLst/>
                <a:ahLst/>
                <a:cxnLst/>
                <a:rect l="l" t="t" r="r" b="b"/>
                <a:pathLst>
                  <a:path w="876" h="606" extrusionOk="0">
                    <a:moveTo>
                      <a:pt x="449" y="1"/>
                    </a:moveTo>
                    <a:cubicBezTo>
                      <a:pt x="403" y="1"/>
                      <a:pt x="355" y="12"/>
                      <a:pt x="305" y="38"/>
                    </a:cubicBezTo>
                    <a:lnTo>
                      <a:pt x="281" y="38"/>
                    </a:lnTo>
                    <a:lnTo>
                      <a:pt x="281" y="50"/>
                    </a:lnTo>
                    <a:cubicBezTo>
                      <a:pt x="0" y="230"/>
                      <a:pt x="176" y="605"/>
                      <a:pt x="437" y="605"/>
                    </a:cubicBezTo>
                    <a:cubicBezTo>
                      <a:pt x="486" y="605"/>
                      <a:pt x="538" y="592"/>
                      <a:pt x="591" y="562"/>
                    </a:cubicBezTo>
                    <a:cubicBezTo>
                      <a:pt x="876" y="399"/>
                      <a:pt x="717" y="1"/>
                      <a:pt x="44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09" name="Google Shape;2809;p2"/>
              <p:cNvSpPr/>
              <p:nvPr/>
            </p:nvSpPr>
            <p:spPr>
              <a:xfrm>
                <a:off x="6015225" y="4036525"/>
                <a:ext cx="21275" cy="15125"/>
              </a:xfrm>
              <a:custGeom>
                <a:avLst/>
                <a:gdLst/>
                <a:ahLst/>
                <a:cxnLst/>
                <a:rect l="l" t="t" r="r" b="b"/>
                <a:pathLst>
                  <a:path w="851" h="605" extrusionOk="0">
                    <a:moveTo>
                      <a:pt x="432" y="0"/>
                    </a:moveTo>
                    <a:cubicBezTo>
                      <a:pt x="365" y="0"/>
                      <a:pt x="295" y="26"/>
                      <a:pt x="231" y="88"/>
                    </a:cubicBezTo>
                    <a:lnTo>
                      <a:pt x="219" y="88"/>
                    </a:lnTo>
                    <a:lnTo>
                      <a:pt x="219" y="100"/>
                    </a:lnTo>
                    <a:cubicBezTo>
                      <a:pt x="0" y="328"/>
                      <a:pt x="207" y="605"/>
                      <a:pt x="438" y="605"/>
                    </a:cubicBezTo>
                    <a:cubicBezTo>
                      <a:pt x="510" y="605"/>
                      <a:pt x="583" y="579"/>
                      <a:pt x="647" y="517"/>
                    </a:cubicBezTo>
                    <a:cubicBezTo>
                      <a:pt x="850" y="305"/>
                      <a:pt x="661" y="0"/>
                      <a:pt x="43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10" name="Google Shape;2810;p2"/>
              <p:cNvSpPr/>
              <p:nvPr/>
            </p:nvSpPr>
            <p:spPr>
              <a:xfrm>
                <a:off x="6037650" y="4069675"/>
                <a:ext cx="24125" cy="209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37" extrusionOk="0">
                    <a:moveTo>
                      <a:pt x="548" y="1"/>
                    </a:moveTo>
                    <a:lnTo>
                      <a:pt x="548" y="13"/>
                    </a:lnTo>
                    <a:cubicBezTo>
                      <a:pt x="179" y="13"/>
                      <a:pt x="0" y="453"/>
                      <a:pt x="262" y="715"/>
                    </a:cubicBezTo>
                    <a:cubicBezTo>
                      <a:pt x="342" y="799"/>
                      <a:pt x="443" y="836"/>
                      <a:pt x="544" y="836"/>
                    </a:cubicBezTo>
                    <a:cubicBezTo>
                      <a:pt x="756" y="836"/>
                      <a:pt x="965" y="668"/>
                      <a:pt x="965" y="417"/>
                    </a:cubicBezTo>
                    <a:cubicBezTo>
                      <a:pt x="965" y="191"/>
                      <a:pt x="786" y="1"/>
                      <a:pt x="57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11" name="Google Shape;2811;p2"/>
              <p:cNvSpPr/>
              <p:nvPr/>
            </p:nvSpPr>
            <p:spPr>
              <a:xfrm>
                <a:off x="6007000" y="4100625"/>
                <a:ext cx="24125" cy="2065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6" extrusionOk="0">
                    <a:moveTo>
                      <a:pt x="548" y="1"/>
                    </a:moveTo>
                    <a:cubicBezTo>
                      <a:pt x="179" y="1"/>
                      <a:pt x="0" y="441"/>
                      <a:pt x="250" y="703"/>
                    </a:cubicBezTo>
                    <a:cubicBezTo>
                      <a:pt x="334" y="788"/>
                      <a:pt x="437" y="825"/>
                      <a:pt x="538" y="825"/>
                    </a:cubicBezTo>
                    <a:cubicBezTo>
                      <a:pt x="750" y="825"/>
                      <a:pt x="953" y="660"/>
                      <a:pt x="953" y="418"/>
                    </a:cubicBezTo>
                    <a:cubicBezTo>
                      <a:pt x="964" y="191"/>
                      <a:pt x="786" y="1"/>
                      <a:pt x="5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12" name="Google Shape;2812;p2"/>
              <p:cNvSpPr/>
              <p:nvPr/>
            </p:nvSpPr>
            <p:spPr>
              <a:xfrm>
                <a:off x="6038250" y="4131300"/>
                <a:ext cx="2800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822" extrusionOk="0">
                    <a:moveTo>
                      <a:pt x="524" y="0"/>
                    </a:moveTo>
                    <a:cubicBezTo>
                      <a:pt x="0" y="48"/>
                      <a:pt x="48" y="822"/>
                      <a:pt x="560" y="822"/>
                    </a:cubicBezTo>
                    <a:cubicBezTo>
                      <a:pt x="1084" y="822"/>
                      <a:pt x="1119" y="48"/>
                      <a:pt x="59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13" name="Google Shape;2813;p2"/>
              <p:cNvSpPr/>
              <p:nvPr/>
            </p:nvSpPr>
            <p:spPr>
              <a:xfrm>
                <a:off x="6014575" y="4160050"/>
                <a:ext cx="21625" cy="15125"/>
              </a:xfrm>
              <a:custGeom>
                <a:avLst/>
                <a:gdLst/>
                <a:ahLst/>
                <a:cxnLst/>
                <a:rect l="l" t="t" r="r" b="b"/>
                <a:pathLst>
                  <a:path w="865" h="605" extrusionOk="0">
                    <a:moveTo>
                      <a:pt x="447" y="0"/>
                    </a:moveTo>
                    <a:cubicBezTo>
                      <a:pt x="386" y="0"/>
                      <a:pt x="320" y="23"/>
                      <a:pt x="257" y="77"/>
                    </a:cubicBezTo>
                    <a:lnTo>
                      <a:pt x="245" y="77"/>
                    </a:lnTo>
                    <a:lnTo>
                      <a:pt x="245" y="88"/>
                    </a:lnTo>
                    <a:cubicBezTo>
                      <a:pt x="1" y="295"/>
                      <a:pt x="208" y="605"/>
                      <a:pt x="446" y="605"/>
                    </a:cubicBezTo>
                    <a:cubicBezTo>
                      <a:pt x="510" y="605"/>
                      <a:pt x="577" y="582"/>
                      <a:pt x="638" y="529"/>
                    </a:cubicBezTo>
                    <a:cubicBezTo>
                      <a:pt x="865" y="340"/>
                      <a:pt x="686" y="0"/>
                      <a:pt x="44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14" name="Google Shape;2814;p2"/>
              <p:cNvSpPr/>
              <p:nvPr/>
            </p:nvSpPr>
            <p:spPr>
              <a:xfrm>
                <a:off x="6044325" y="4191575"/>
                <a:ext cx="21850" cy="15225"/>
              </a:xfrm>
              <a:custGeom>
                <a:avLst/>
                <a:gdLst/>
                <a:ahLst/>
                <a:cxnLst/>
                <a:rect l="l" t="t" r="r" b="b"/>
                <a:pathLst>
                  <a:path w="874" h="609" extrusionOk="0">
                    <a:moveTo>
                      <a:pt x="456" y="0"/>
                    </a:moveTo>
                    <a:cubicBezTo>
                      <a:pt x="408" y="0"/>
                      <a:pt x="357" y="13"/>
                      <a:pt x="305" y="42"/>
                    </a:cubicBezTo>
                    <a:lnTo>
                      <a:pt x="281" y="42"/>
                    </a:lnTo>
                    <a:lnTo>
                      <a:pt x="281" y="54"/>
                    </a:lnTo>
                    <a:cubicBezTo>
                      <a:pt x="0" y="234"/>
                      <a:pt x="176" y="609"/>
                      <a:pt x="437" y="609"/>
                    </a:cubicBezTo>
                    <a:cubicBezTo>
                      <a:pt x="486" y="609"/>
                      <a:pt x="538" y="596"/>
                      <a:pt x="591" y="566"/>
                    </a:cubicBezTo>
                    <a:cubicBezTo>
                      <a:pt x="873" y="394"/>
                      <a:pt x="719" y="0"/>
                      <a:pt x="45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15" name="Google Shape;2815;p2"/>
              <p:cNvSpPr/>
              <p:nvPr/>
            </p:nvSpPr>
            <p:spPr>
              <a:xfrm>
                <a:off x="6015225" y="4221100"/>
                <a:ext cx="21275" cy="15225"/>
              </a:xfrm>
              <a:custGeom>
                <a:avLst/>
                <a:gdLst/>
                <a:ahLst/>
                <a:cxnLst/>
                <a:rect l="l" t="t" r="r" b="b"/>
                <a:pathLst>
                  <a:path w="851" h="609" extrusionOk="0">
                    <a:moveTo>
                      <a:pt x="429" y="1"/>
                    </a:moveTo>
                    <a:cubicBezTo>
                      <a:pt x="363" y="1"/>
                      <a:pt x="294" y="26"/>
                      <a:pt x="231" y="87"/>
                    </a:cubicBezTo>
                    <a:lnTo>
                      <a:pt x="219" y="87"/>
                    </a:lnTo>
                    <a:lnTo>
                      <a:pt x="219" y="99"/>
                    </a:lnTo>
                    <a:cubicBezTo>
                      <a:pt x="1" y="326"/>
                      <a:pt x="205" y="608"/>
                      <a:pt x="436" y="608"/>
                    </a:cubicBezTo>
                    <a:cubicBezTo>
                      <a:pt x="508" y="608"/>
                      <a:pt x="582" y="581"/>
                      <a:pt x="647" y="516"/>
                    </a:cubicBezTo>
                    <a:cubicBezTo>
                      <a:pt x="851" y="312"/>
                      <a:pt x="659" y="1"/>
                      <a:pt x="42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16" name="Google Shape;2816;p2"/>
              <p:cNvSpPr/>
              <p:nvPr/>
            </p:nvSpPr>
            <p:spPr>
              <a:xfrm>
                <a:off x="6038250" y="4254525"/>
                <a:ext cx="28000" cy="2025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810" extrusionOk="0">
                    <a:moveTo>
                      <a:pt x="524" y="0"/>
                    </a:moveTo>
                    <a:cubicBezTo>
                      <a:pt x="0" y="48"/>
                      <a:pt x="48" y="810"/>
                      <a:pt x="560" y="810"/>
                    </a:cubicBezTo>
                    <a:cubicBezTo>
                      <a:pt x="1084" y="810"/>
                      <a:pt x="1119" y="48"/>
                      <a:pt x="59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17" name="Google Shape;2817;p2"/>
              <p:cNvSpPr/>
              <p:nvPr/>
            </p:nvSpPr>
            <p:spPr>
              <a:xfrm>
                <a:off x="6007000" y="4284875"/>
                <a:ext cx="24125" cy="209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37" extrusionOk="0">
                    <a:moveTo>
                      <a:pt x="548" y="1"/>
                    </a:moveTo>
                    <a:lnTo>
                      <a:pt x="548" y="13"/>
                    </a:lnTo>
                    <a:cubicBezTo>
                      <a:pt x="179" y="13"/>
                      <a:pt x="0" y="453"/>
                      <a:pt x="250" y="715"/>
                    </a:cubicBezTo>
                    <a:cubicBezTo>
                      <a:pt x="334" y="799"/>
                      <a:pt x="436" y="837"/>
                      <a:pt x="537" y="837"/>
                    </a:cubicBezTo>
                    <a:cubicBezTo>
                      <a:pt x="749" y="837"/>
                      <a:pt x="953" y="668"/>
                      <a:pt x="953" y="418"/>
                    </a:cubicBezTo>
                    <a:cubicBezTo>
                      <a:pt x="964" y="191"/>
                      <a:pt x="786" y="13"/>
                      <a:pt x="5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18" name="Google Shape;2818;p2"/>
              <p:cNvSpPr/>
              <p:nvPr/>
            </p:nvSpPr>
            <p:spPr>
              <a:xfrm>
                <a:off x="6044325" y="4314525"/>
                <a:ext cx="21875" cy="15225"/>
              </a:xfrm>
              <a:custGeom>
                <a:avLst/>
                <a:gdLst/>
                <a:ahLst/>
                <a:cxnLst/>
                <a:rect l="l" t="t" r="r" b="b"/>
                <a:pathLst>
                  <a:path w="875" h="609" extrusionOk="0">
                    <a:moveTo>
                      <a:pt x="453" y="0"/>
                    </a:moveTo>
                    <a:cubicBezTo>
                      <a:pt x="407" y="0"/>
                      <a:pt x="357" y="13"/>
                      <a:pt x="305" y="41"/>
                    </a:cubicBezTo>
                    <a:lnTo>
                      <a:pt x="281" y="41"/>
                    </a:lnTo>
                    <a:lnTo>
                      <a:pt x="281" y="53"/>
                    </a:lnTo>
                    <a:cubicBezTo>
                      <a:pt x="0" y="234"/>
                      <a:pt x="176" y="608"/>
                      <a:pt x="437" y="608"/>
                    </a:cubicBezTo>
                    <a:cubicBezTo>
                      <a:pt x="486" y="608"/>
                      <a:pt x="538" y="595"/>
                      <a:pt x="591" y="565"/>
                    </a:cubicBezTo>
                    <a:cubicBezTo>
                      <a:pt x="874" y="403"/>
                      <a:pt x="719" y="0"/>
                      <a:pt x="45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19" name="Google Shape;2819;p2"/>
              <p:cNvSpPr/>
              <p:nvPr/>
            </p:nvSpPr>
            <p:spPr>
              <a:xfrm>
                <a:off x="6015225" y="4344025"/>
                <a:ext cx="21275" cy="15225"/>
              </a:xfrm>
              <a:custGeom>
                <a:avLst/>
                <a:gdLst/>
                <a:ahLst/>
                <a:cxnLst/>
                <a:rect l="l" t="t" r="r" b="b"/>
                <a:pathLst>
                  <a:path w="851" h="609" extrusionOk="0">
                    <a:moveTo>
                      <a:pt x="429" y="1"/>
                    </a:moveTo>
                    <a:cubicBezTo>
                      <a:pt x="363" y="1"/>
                      <a:pt x="294" y="27"/>
                      <a:pt x="231" y="87"/>
                    </a:cubicBezTo>
                    <a:lnTo>
                      <a:pt x="219" y="87"/>
                    </a:lnTo>
                    <a:lnTo>
                      <a:pt x="219" y="99"/>
                    </a:lnTo>
                    <a:cubicBezTo>
                      <a:pt x="1" y="326"/>
                      <a:pt x="205" y="609"/>
                      <a:pt x="436" y="609"/>
                    </a:cubicBezTo>
                    <a:cubicBezTo>
                      <a:pt x="508" y="609"/>
                      <a:pt x="582" y="581"/>
                      <a:pt x="647" y="516"/>
                    </a:cubicBezTo>
                    <a:cubicBezTo>
                      <a:pt x="851" y="312"/>
                      <a:pt x="659" y="1"/>
                      <a:pt x="42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20" name="Google Shape;2820;p2"/>
              <p:cNvSpPr/>
              <p:nvPr/>
            </p:nvSpPr>
            <p:spPr>
              <a:xfrm>
                <a:off x="6044350" y="4376100"/>
                <a:ext cx="21825" cy="14975"/>
              </a:xfrm>
              <a:custGeom>
                <a:avLst/>
                <a:gdLst/>
                <a:ahLst/>
                <a:cxnLst/>
                <a:rect l="l" t="t" r="r" b="b"/>
                <a:pathLst>
                  <a:path w="873" h="599" extrusionOk="0">
                    <a:moveTo>
                      <a:pt x="455" y="1"/>
                    </a:moveTo>
                    <a:cubicBezTo>
                      <a:pt x="408" y="1"/>
                      <a:pt x="357" y="14"/>
                      <a:pt x="304" y="43"/>
                    </a:cubicBezTo>
                    <a:lnTo>
                      <a:pt x="280" y="43"/>
                    </a:lnTo>
                    <a:lnTo>
                      <a:pt x="280" y="55"/>
                    </a:lnTo>
                    <a:cubicBezTo>
                      <a:pt x="0" y="234"/>
                      <a:pt x="173" y="599"/>
                      <a:pt x="433" y="599"/>
                    </a:cubicBezTo>
                    <a:cubicBezTo>
                      <a:pt x="483" y="599"/>
                      <a:pt x="536" y="585"/>
                      <a:pt x="590" y="555"/>
                    </a:cubicBezTo>
                    <a:cubicBezTo>
                      <a:pt x="872" y="393"/>
                      <a:pt x="719" y="1"/>
                      <a:pt x="45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21" name="Google Shape;2821;p2"/>
              <p:cNvSpPr/>
              <p:nvPr/>
            </p:nvSpPr>
            <p:spPr>
              <a:xfrm>
                <a:off x="6015225" y="4405625"/>
                <a:ext cx="21275" cy="15125"/>
              </a:xfrm>
              <a:custGeom>
                <a:avLst/>
                <a:gdLst/>
                <a:ahLst/>
                <a:cxnLst/>
                <a:rect l="l" t="t" r="r" b="b"/>
                <a:pathLst>
                  <a:path w="851" h="605" extrusionOk="0">
                    <a:moveTo>
                      <a:pt x="432" y="0"/>
                    </a:moveTo>
                    <a:cubicBezTo>
                      <a:pt x="365" y="0"/>
                      <a:pt x="295" y="26"/>
                      <a:pt x="231" y="88"/>
                    </a:cubicBezTo>
                    <a:lnTo>
                      <a:pt x="219" y="88"/>
                    </a:lnTo>
                    <a:lnTo>
                      <a:pt x="219" y="100"/>
                    </a:lnTo>
                    <a:cubicBezTo>
                      <a:pt x="0" y="328"/>
                      <a:pt x="207" y="604"/>
                      <a:pt x="438" y="604"/>
                    </a:cubicBezTo>
                    <a:cubicBezTo>
                      <a:pt x="510" y="604"/>
                      <a:pt x="583" y="578"/>
                      <a:pt x="647" y="517"/>
                    </a:cubicBezTo>
                    <a:cubicBezTo>
                      <a:pt x="850" y="305"/>
                      <a:pt x="661" y="0"/>
                      <a:pt x="43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22" name="Google Shape;2822;p2"/>
              <p:cNvSpPr/>
              <p:nvPr/>
            </p:nvSpPr>
            <p:spPr>
              <a:xfrm>
                <a:off x="6038250" y="4438775"/>
                <a:ext cx="2800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822" extrusionOk="0">
                    <a:moveTo>
                      <a:pt x="524" y="0"/>
                    </a:moveTo>
                    <a:cubicBezTo>
                      <a:pt x="0" y="48"/>
                      <a:pt x="48" y="822"/>
                      <a:pt x="560" y="822"/>
                    </a:cubicBezTo>
                    <a:cubicBezTo>
                      <a:pt x="1084" y="822"/>
                      <a:pt x="1119" y="48"/>
                      <a:pt x="59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23" name="Google Shape;2823;p2"/>
              <p:cNvSpPr/>
              <p:nvPr/>
            </p:nvSpPr>
            <p:spPr>
              <a:xfrm>
                <a:off x="5976025" y="3331800"/>
                <a:ext cx="24150" cy="2067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7" extrusionOk="0">
                    <a:moveTo>
                      <a:pt x="560" y="0"/>
                    </a:moveTo>
                    <a:cubicBezTo>
                      <a:pt x="191" y="0"/>
                      <a:pt x="1" y="441"/>
                      <a:pt x="263" y="703"/>
                    </a:cubicBezTo>
                    <a:cubicBezTo>
                      <a:pt x="345" y="788"/>
                      <a:pt x="448" y="827"/>
                      <a:pt x="551" y="827"/>
                    </a:cubicBezTo>
                    <a:cubicBezTo>
                      <a:pt x="761" y="827"/>
                      <a:pt x="965" y="665"/>
                      <a:pt x="965" y="417"/>
                    </a:cubicBezTo>
                    <a:lnTo>
                      <a:pt x="965" y="405"/>
                    </a:lnTo>
                    <a:cubicBezTo>
                      <a:pt x="965" y="179"/>
                      <a:pt x="787" y="0"/>
                      <a:pt x="5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24" name="Google Shape;2824;p2"/>
              <p:cNvSpPr/>
              <p:nvPr/>
            </p:nvSpPr>
            <p:spPr>
              <a:xfrm>
                <a:off x="5943975" y="3362400"/>
                <a:ext cx="27625" cy="20600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824" extrusionOk="0">
                    <a:moveTo>
                      <a:pt x="560" y="0"/>
                    </a:moveTo>
                    <a:cubicBezTo>
                      <a:pt x="64" y="0"/>
                      <a:pt x="0" y="778"/>
                      <a:pt x="533" y="824"/>
                    </a:cubicBezTo>
                    <a:lnTo>
                      <a:pt x="604" y="824"/>
                    </a:lnTo>
                    <a:cubicBezTo>
                      <a:pt x="1104" y="776"/>
                      <a:pt x="1104" y="50"/>
                      <a:pt x="604" y="2"/>
                    </a:cubicBezTo>
                    <a:cubicBezTo>
                      <a:pt x="589" y="1"/>
                      <a:pt x="574" y="0"/>
                      <a:pt x="5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25" name="Google Shape;2825;p2"/>
              <p:cNvSpPr/>
              <p:nvPr/>
            </p:nvSpPr>
            <p:spPr>
              <a:xfrm>
                <a:off x="5975000" y="3393325"/>
                <a:ext cx="27550" cy="20350"/>
              </a:xfrm>
              <a:custGeom>
                <a:avLst/>
                <a:gdLst/>
                <a:ahLst/>
                <a:cxnLst/>
                <a:rect l="l" t="t" r="r" b="b"/>
                <a:pathLst>
                  <a:path w="1102" h="814" extrusionOk="0">
                    <a:moveTo>
                      <a:pt x="546" y="1"/>
                    </a:moveTo>
                    <a:cubicBezTo>
                      <a:pt x="49" y="1"/>
                      <a:pt x="1" y="767"/>
                      <a:pt x="518" y="813"/>
                    </a:cubicBezTo>
                    <a:lnTo>
                      <a:pt x="601" y="813"/>
                    </a:lnTo>
                    <a:cubicBezTo>
                      <a:pt x="1101" y="778"/>
                      <a:pt x="1101" y="39"/>
                      <a:pt x="601" y="4"/>
                    </a:cubicBezTo>
                    <a:cubicBezTo>
                      <a:pt x="582" y="2"/>
                      <a:pt x="564" y="1"/>
                      <a:pt x="54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26" name="Google Shape;2826;p2"/>
              <p:cNvSpPr/>
              <p:nvPr/>
            </p:nvSpPr>
            <p:spPr>
              <a:xfrm>
                <a:off x="5945450" y="3424350"/>
                <a:ext cx="24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16" extrusionOk="0">
                    <a:moveTo>
                      <a:pt x="531" y="1"/>
                    </a:moveTo>
                    <a:cubicBezTo>
                      <a:pt x="183" y="1"/>
                      <a:pt x="1" y="433"/>
                      <a:pt x="259" y="691"/>
                    </a:cubicBezTo>
                    <a:cubicBezTo>
                      <a:pt x="341" y="777"/>
                      <a:pt x="444" y="816"/>
                      <a:pt x="545" y="816"/>
                    </a:cubicBezTo>
                    <a:cubicBezTo>
                      <a:pt x="752" y="816"/>
                      <a:pt x="954" y="654"/>
                      <a:pt x="962" y="406"/>
                    </a:cubicBezTo>
                    <a:cubicBezTo>
                      <a:pt x="962" y="180"/>
                      <a:pt x="771" y="1"/>
                      <a:pt x="545" y="1"/>
                    </a:cubicBezTo>
                    <a:cubicBezTo>
                      <a:pt x="540" y="1"/>
                      <a:pt x="536" y="1"/>
                      <a:pt x="53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27" name="Google Shape;2827;p2"/>
              <p:cNvSpPr/>
              <p:nvPr/>
            </p:nvSpPr>
            <p:spPr>
              <a:xfrm>
                <a:off x="5976025" y="3455025"/>
                <a:ext cx="241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8" extrusionOk="0">
                    <a:moveTo>
                      <a:pt x="560" y="0"/>
                    </a:moveTo>
                    <a:cubicBezTo>
                      <a:pt x="191" y="0"/>
                      <a:pt x="1" y="441"/>
                      <a:pt x="263" y="703"/>
                    </a:cubicBezTo>
                    <a:cubicBezTo>
                      <a:pt x="345" y="789"/>
                      <a:pt x="448" y="827"/>
                      <a:pt x="551" y="827"/>
                    </a:cubicBezTo>
                    <a:cubicBezTo>
                      <a:pt x="761" y="827"/>
                      <a:pt x="965" y="665"/>
                      <a:pt x="965" y="417"/>
                    </a:cubicBezTo>
                    <a:cubicBezTo>
                      <a:pt x="965" y="191"/>
                      <a:pt x="799" y="0"/>
                      <a:pt x="57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28" name="Google Shape;2828;p2"/>
              <p:cNvSpPr/>
              <p:nvPr/>
            </p:nvSpPr>
            <p:spPr>
              <a:xfrm>
                <a:off x="5945375" y="3485675"/>
                <a:ext cx="241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8" extrusionOk="0">
                    <a:moveTo>
                      <a:pt x="548" y="1"/>
                    </a:moveTo>
                    <a:cubicBezTo>
                      <a:pt x="191" y="1"/>
                      <a:pt x="0" y="441"/>
                      <a:pt x="262" y="703"/>
                    </a:cubicBezTo>
                    <a:cubicBezTo>
                      <a:pt x="344" y="789"/>
                      <a:pt x="447" y="827"/>
                      <a:pt x="548" y="827"/>
                    </a:cubicBezTo>
                    <a:cubicBezTo>
                      <a:pt x="755" y="827"/>
                      <a:pt x="957" y="665"/>
                      <a:pt x="965" y="417"/>
                    </a:cubicBezTo>
                    <a:cubicBezTo>
                      <a:pt x="965" y="191"/>
                      <a:pt x="786" y="13"/>
                      <a:pt x="5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29" name="Google Shape;2829;p2"/>
              <p:cNvSpPr/>
              <p:nvPr/>
            </p:nvSpPr>
            <p:spPr>
              <a:xfrm>
                <a:off x="5975000" y="3516550"/>
                <a:ext cx="27550" cy="20350"/>
              </a:xfrm>
              <a:custGeom>
                <a:avLst/>
                <a:gdLst/>
                <a:ahLst/>
                <a:cxnLst/>
                <a:rect l="l" t="t" r="r" b="b"/>
                <a:pathLst>
                  <a:path w="1102" h="814" extrusionOk="0">
                    <a:moveTo>
                      <a:pt x="546" y="1"/>
                    </a:moveTo>
                    <a:cubicBezTo>
                      <a:pt x="49" y="1"/>
                      <a:pt x="1" y="768"/>
                      <a:pt x="518" y="813"/>
                    </a:cubicBezTo>
                    <a:lnTo>
                      <a:pt x="601" y="813"/>
                    </a:lnTo>
                    <a:cubicBezTo>
                      <a:pt x="1101" y="778"/>
                      <a:pt x="1101" y="40"/>
                      <a:pt x="601" y="4"/>
                    </a:cubicBezTo>
                    <a:cubicBezTo>
                      <a:pt x="582" y="2"/>
                      <a:pt x="564" y="1"/>
                      <a:pt x="54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30" name="Google Shape;2830;p2"/>
              <p:cNvSpPr/>
              <p:nvPr/>
            </p:nvSpPr>
            <p:spPr>
              <a:xfrm>
                <a:off x="5943625" y="3547150"/>
                <a:ext cx="2797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1119" h="828" extrusionOk="0">
                    <a:moveTo>
                      <a:pt x="544" y="1"/>
                    </a:moveTo>
                    <a:cubicBezTo>
                      <a:pt x="41" y="1"/>
                      <a:pt x="1" y="805"/>
                      <a:pt x="547" y="828"/>
                    </a:cubicBezTo>
                    <a:lnTo>
                      <a:pt x="618" y="828"/>
                    </a:lnTo>
                    <a:cubicBezTo>
                      <a:pt x="1118" y="768"/>
                      <a:pt x="1118" y="54"/>
                      <a:pt x="618" y="6"/>
                    </a:cubicBezTo>
                    <a:cubicBezTo>
                      <a:pt x="592" y="2"/>
                      <a:pt x="568" y="1"/>
                      <a:pt x="54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31" name="Google Shape;2831;p2"/>
              <p:cNvSpPr/>
              <p:nvPr/>
            </p:nvSpPr>
            <p:spPr>
              <a:xfrm>
                <a:off x="5976025" y="3577950"/>
                <a:ext cx="241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8" extrusionOk="0">
                    <a:moveTo>
                      <a:pt x="560" y="1"/>
                    </a:moveTo>
                    <a:cubicBezTo>
                      <a:pt x="191" y="1"/>
                      <a:pt x="1" y="441"/>
                      <a:pt x="263" y="703"/>
                    </a:cubicBezTo>
                    <a:cubicBezTo>
                      <a:pt x="345" y="789"/>
                      <a:pt x="448" y="827"/>
                      <a:pt x="551" y="827"/>
                    </a:cubicBezTo>
                    <a:cubicBezTo>
                      <a:pt x="761" y="827"/>
                      <a:pt x="965" y="665"/>
                      <a:pt x="965" y="417"/>
                    </a:cubicBezTo>
                    <a:cubicBezTo>
                      <a:pt x="965" y="191"/>
                      <a:pt x="787" y="1"/>
                      <a:pt x="5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32" name="Google Shape;2832;p2"/>
              <p:cNvSpPr/>
              <p:nvPr/>
            </p:nvSpPr>
            <p:spPr>
              <a:xfrm>
                <a:off x="5945450" y="3608600"/>
                <a:ext cx="240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28" extrusionOk="0">
                    <a:moveTo>
                      <a:pt x="545" y="1"/>
                    </a:moveTo>
                    <a:lnTo>
                      <a:pt x="545" y="13"/>
                    </a:lnTo>
                    <a:cubicBezTo>
                      <a:pt x="540" y="13"/>
                      <a:pt x="536" y="13"/>
                      <a:pt x="531" y="13"/>
                    </a:cubicBezTo>
                    <a:cubicBezTo>
                      <a:pt x="183" y="13"/>
                      <a:pt x="1" y="445"/>
                      <a:pt x="259" y="703"/>
                    </a:cubicBezTo>
                    <a:cubicBezTo>
                      <a:pt x="341" y="789"/>
                      <a:pt x="444" y="828"/>
                      <a:pt x="545" y="828"/>
                    </a:cubicBezTo>
                    <a:cubicBezTo>
                      <a:pt x="752" y="828"/>
                      <a:pt x="954" y="666"/>
                      <a:pt x="962" y="418"/>
                    </a:cubicBezTo>
                    <a:cubicBezTo>
                      <a:pt x="962" y="203"/>
                      <a:pt x="783" y="13"/>
                      <a:pt x="55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33" name="Google Shape;2833;p2"/>
              <p:cNvSpPr/>
              <p:nvPr/>
            </p:nvSpPr>
            <p:spPr>
              <a:xfrm>
                <a:off x="5976025" y="3639575"/>
                <a:ext cx="24150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0" extrusionOk="0">
                    <a:moveTo>
                      <a:pt x="560" y="0"/>
                    </a:moveTo>
                    <a:cubicBezTo>
                      <a:pt x="191" y="0"/>
                      <a:pt x="1" y="441"/>
                      <a:pt x="263" y="703"/>
                    </a:cubicBezTo>
                    <a:cubicBezTo>
                      <a:pt x="343" y="783"/>
                      <a:pt x="445" y="819"/>
                      <a:pt x="545" y="819"/>
                    </a:cubicBezTo>
                    <a:cubicBezTo>
                      <a:pt x="757" y="819"/>
                      <a:pt x="965" y="659"/>
                      <a:pt x="965" y="417"/>
                    </a:cubicBezTo>
                    <a:cubicBezTo>
                      <a:pt x="965" y="191"/>
                      <a:pt x="787" y="0"/>
                      <a:pt x="57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34" name="Google Shape;2834;p2"/>
              <p:cNvSpPr/>
              <p:nvPr/>
            </p:nvSpPr>
            <p:spPr>
              <a:xfrm>
                <a:off x="5945375" y="3669925"/>
                <a:ext cx="24125" cy="210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40" extrusionOk="0">
                    <a:moveTo>
                      <a:pt x="560" y="1"/>
                    </a:moveTo>
                    <a:lnTo>
                      <a:pt x="548" y="12"/>
                    </a:lnTo>
                    <a:cubicBezTo>
                      <a:pt x="179" y="12"/>
                      <a:pt x="0" y="453"/>
                      <a:pt x="250" y="715"/>
                    </a:cubicBezTo>
                    <a:cubicBezTo>
                      <a:pt x="336" y="801"/>
                      <a:pt x="441" y="839"/>
                      <a:pt x="544" y="839"/>
                    </a:cubicBezTo>
                    <a:cubicBezTo>
                      <a:pt x="755" y="839"/>
                      <a:pt x="957" y="677"/>
                      <a:pt x="965" y="429"/>
                    </a:cubicBezTo>
                    <a:cubicBezTo>
                      <a:pt x="965" y="203"/>
                      <a:pt x="786" y="12"/>
                      <a:pt x="5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35" name="Google Shape;2835;p2"/>
              <p:cNvSpPr/>
              <p:nvPr/>
            </p:nvSpPr>
            <p:spPr>
              <a:xfrm>
                <a:off x="5974925" y="3700825"/>
                <a:ext cx="276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825" extrusionOk="0">
                    <a:moveTo>
                      <a:pt x="559" y="1"/>
                    </a:moveTo>
                    <a:cubicBezTo>
                      <a:pt x="53" y="1"/>
                      <a:pt x="0" y="778"/>
                      <a:pt x="521" y="824"/>
                    </a:cubicBezTo>
                    <a:lnTo>
                      <a:pt x="604" y="824"/>
                    </a:lnTo>
                    <a:cubicBezTo>
                      <a:pt x="1104" y="777"/>
                      <a:pt x="1104" y="50"/>
                      <a:pt x="604" y="3"/>
                    </a:cubicBezTo>
                    <a:cubicBezTo>
                      <a:pt x="589" y="1"/>
                      <a:pt x="574" y="1"/>
                      <a:pt x="55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36" name="Google Shape;2836;p2"/>
              <p:cNvSpPr/>
              <p:nvPr/>
            </p:nvSpPr>
            <p:spPr>
              <a:xfrm>
                <a:off x="5945450" y="3731550"/>
                <a:ext cx="24050" cy="20675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27" extrusionOk="0">
                    <a:moveTo>
                      <a:pt x="557" y="0"/>
                    </a:moveTo>
                    <a:lnTo>
                      <a:pt x="545" y="12"/>
                    </a:lnTo>
                    <a:cubicBezTo>
                      <a:pt x="540" y="12"/>
                      <a:pt x="536" y="12"/>
                      <a:pt x="531" y="12"/>
                    </a:cubicBezTo>
                    <a:cubicBezTo>
                      <a:pt x="183" y="12"/>
                      <a:pt x="1" y="444"/>
                      <a:pt x="259" y="703"/>
                    </a:cubicBezTo>
                    <a:cubicBezTo>
                      <a:pt x="341" y="788"/>
                      <a:pt x="444" y="827"/>
                      <a:pt x="545" y="827"/>
                    </a:cubicBezTo>
                    <a:cubicBezTo>
                      <a:pt x="752" y="827"/>
                      <a:pt x="954" y="665"/>
                      <a:pt x="962" y="417"/>
                    </a:cubicBezTo>
                    <a:cubicBezTo>
                      <a:pt x="962" y="191"/>
                      <a:pt x="783" y="12"/>
                      <a:pt x="55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37" name="Google Shape;2837;p2"/>
              <p:cNvSpPr/>
              <p:nvPr/>
            </p:nvSpPr>
            <p:spPr>
              <a:xfrm>
                <a:off x="5976025" y="3762200"/>
                <a:ext cx="241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8" extrusionOk="0">
                    <a:moveTo>
                      <a:pt x="560" y="0"/>
                    </a:moveTo>
                    <a:lnTo>
                      <a:pt x="560" y="12"/>
                    </a:lnTo>
                    <a:cubicBezTo>
                      <a:pt x="191" y="12"/>
                      <a:pt x="1" y="453"/>
                      <a:pt x="263" y="703"/>
                    </a:cubicBezTo>
                    <a:cubicBezTo>
                      <a:pt x="345" y="789"/>
                      <a:pt x="450" y="828"/>
                      <a:pt x="552" y="828"/>
                    </a:cubicBezTo>
                    <a:cubicBezTo>
                      <a:pt x="762" y="828"/>
                      <a:pt x="965" y="669"/>
                      <a:pt x="965" y="429"/>
                    </a:cubicBezTo>
                    <a:cubicBezTo>
                      <a:pt x="965" y="191"/>
                      <a:pt x="787" y="12"/>
                      <a:pt x="5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38" name="Google Shape;2838;p2"/>
              <p:cNvSpPr/>
              <p:nvPr/>
            </p:nvSpPr>
            <p:spPr>
              <a:xfrm>
                <a:off x="5945375" y="3792850"/>
                <a:ext cx="24125" cy="210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40" extrusionOk="0">
                    <a:moveTo>
                      <a:pt x="548" y="1"/>
                    </a:moveTo>
                    <a:lnTo>
                      <a:pt x="548" y="13"/>
                    </a:lnTo>
                    <a:cubicBezTo>
                      <a:pt x="191" y="13"/>
                      <a:pt x="0" y="453"/>
                      <a:pt x="262" y="715"/>
                    </a:cubicBezTo>
                    <a:cubicBezTo>
                      <a:pt x="344" y="801"/>
                      <a:pt x="447" y="840"/>
                      <a:pt x="548" y="840"/>
                    </a:cubicBezTo>
                    <a:cubicBezTo>
                      <a:pt x="755" y="840"/>
                      <a:pt x="957" y="678"/>
                      <a:pt x="965" y="429"/>
                    </a:cubicBezTo>
                    <a:cubicBezTo>
                      <a:pt x="965" y="203"/>
                      <a:pt x="786" y="13"/>
                      <a:pt x="5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39" name="Google Shape;2839;p2"/>
              <p:cNvSpPr/>
              <p:nvPr/>
            </p:nvSpPr>
            <p:spPr>
              <a:xfrm>
                <a:off x="5976125" y="3823825"/>
                <a:ext cx="24050" cy="20675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27" extrusionOk="0">
                    <a:moveTo>
                      <a:pt x="556" y="0"/>
                    </a:moveTo>
                    <a:lnTo>
                      <a:pt x="556" y="12"/>
                    </a:lnTo>
                    <a:cubicBezTo>
                      <a:pt x="551" y="12"/>
                      <a:pt x="547" y="12"/>
                      <a:pt x="542" y="12"/>
                    </a:cubicBezTo>
                    <a:cubicBezTo>
                      <a:pt x="182" y="12"/>
                      <a:pt x="0" y="444"/>
                      <a:pt x="259" y="703"/>
                    </a:cubicBezTo>
                    <a:cubicBezTo>
                      <a:pt x="341" y="788"/>
                      <a:pt x="444" y="827"/>
                      <a:pt x="547" y="827"/>
                    </a:cubicBezTo>
                    <a:cubicBezTo>
                      <a:pt x="757" y="827"/>
                      <a:pt x="961" y="665"/>
                      <a:pt x="961" y="417"/>
                    </a:cubicBezTo>
                    <a:cubicBezTo>
                      <a:pt x="961" y="191"/>
                      <a:pt x="783" y="12"/>
                      <a:pt x="56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40" name="Google Shape;2840;p2"/>
              <p:cNvSpPr/>
              <p:nvPr/>
            </p:nvSpPr>
            <p:spPr>
              <a:xfrm>
                <a:off x="5943975" y="3854725"/>
                <a:ext cx="27625" cy="20600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824" extrusionOk="0">
                    <a:moveTo>
                      <a:pt x="559" y="0"/>
                    </a:moveTo>
                    <a:cubicBezTo>
                      <a:pt x="64" y="0"/>
                      <a:pt x="1" y="766"/>
                      <a:pt x="533" y="824"/>
                    </a:cubicBezTo>
                    <a:lnTo>
                      <a:pt x="604" y="824"/>
                    </a:lnTo>
                    <a:cubicBezTo>
                      <a:pt x="1104" y="776"/>
                      <a:pt x="1104" y="38"/>
                      <a:pt x="604" y="2"/>
                    </a:cubicBezTo>
                    <a:cubicBezTo>
                      <a:pt x="589" y="1"/>
                      <a:pt x="574" y="0"/>
                      <a:pt x="55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41" name="Google Shape;2841;p2"/>
              <p:cNvSpPr/>
              <p:nvPr/>
            </p:nvSpPr>
            <p:spPr>
              <a:xfrm>
                <a:off x="5974925" y="3885375"/>
                <a:ext cx="276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825" extrusionOk="0">
                    <a:moveTo>
                      <a:pt x="559" y="1"/>
                    </a:moveTo>
                    <a:cubicBezTo>
                      <a:pt x="53" y="1"/>
                      <a:pt x="0" y="778"/>
                      <a:pt x="521" y="824"/>
                    </a:cubicBezTo>
                    <a:lnTo>
                      <a:pt x="604" y="824"/>
                    </a:lnTo>
                    <a:cubicBezTo>
                      <a:pt x="1104" y="777"/>
                      <a:pt x="1104" y="50"/>
                      <a:pt x="604" y="3"/>
                    </a:cubicBezTo>
                    <a:cubicBezTo>
                      <a:pt x="589" y="1"/>
                      <a:pt x="574" y="1"/>
                      <a:pt x="55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42" name="Google Shape;2842;p2"/>
              <p:cNvSpPr/>
              <p:nvPr/>
            </p:nvSpPr>
            <p:spPr>
              <a:xfrm>
                <a:off x="5945450" y="3916075"/>
                <a:ext cx="240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28" extrusionOk="0">
                    <a:moveTo>
                      <a:pt x="557" y="1"/>
                    </a:moveTo>
                    <a:lnTo>
                      <a:pt x="545" y="13"/>
                    </a:lnTo>
                    <a:cubicBezTo>
                      <a:pt x="540" y="13"/>
                      <a:pt x="536" y="13"/>
                      <a:pt x="531" y="13"/>
                    </a:cubicBezTo>
                    <a:cubicBezTo>
                      <a:pt x="183" y="13"/>
                      <a:pt x="1" y="445"/>
                      <a:pt x="259" y="703"/>
                    </a:cubicBezTo>
                    <a:cubicBezTo>
                      <a:pt x="341" y="789"/>
                      <a:pt x="444" y="828"/>
                      <a:pt x="545" y="828"/>
                    </a:cubicBezTo>
                    <a:cubicBezTo>
                      <a:pt x="752" y="828"/>
                      <a:pt x="954" y="666"/>
                      <a:pt x="962" y="418"/>
                    </a:cubicBezTo>
                    <a:cubicBezTo>
                      <a:pt x="962" y="191"/>
                      <a:pt x="783" y="1"/>
                      <a:pt x="55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43" name="Google Shape;2843;p2"/>
              <p:cNvSpPr/>
              <p:nvPr/>
            </p:nvSpPr>
            <p:spPr>
              <a:xfrm>
                <a:off x="5976025" y="3946450"/>
                <a:ext cx="24450" cy="21000"/>
              </a:xfrm>
              <a:custGeom>
                <a:avLst/>
                <a:gdLst/>
                <a:ahLst/>
                <a:cxnLst/>
                <a:rect l="l" t="t" r="r" b="b"/>
                <a:pathLst>
                  <a:path w="978" h="840" extrusionOk="0">
                    <a:moveTo>
                      <a:pt x="560" y="0"/>
                    </a:moveTo>
                    <a:lnTo>
                      <a:pt x="560" y="24"/>
                    </a:lnTo>
                    <a:cubicBezTo>
                      <a:pt x="191" y="24"/>
                      <a:pt x="1" y="465"/>
                      <a:pt x="263" y="715"/>
                    </a:cubicBezTo>
                    <a:cubicBezTo>
                      <a:pt x="345" y="801"/>
                      <a:pt x="450" y="840"/>
                      <a:pt x="552" y="840"/>
                    </a:cubicBezTo>
                    <a:cubicBezTo>
                      <a:pt x="762" y="840"/>
                      <a:pt x="965" y="680"/>
                      <a:pt x="965" y="441"/>
                    </a:cubicBezTo>
                    <a:cubicBezTo>
                      <a:pt x="977" y="215"/>
                      <a:pt x="810" y="12"/>
                      <a:pt x="58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44" name="Google Shape;2844;p2"/>
              <p:cNvSpPr/>
              <p:nvPr/>
            </p:nvSpPr>
            <p:spPr>
              <a:xfrm>
                <a:off x="5945375" y="3977700"/>
                <a:ext cx="241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5" extrusionOk="0">
                    <a:moveTo>
                      <a:pt x="548" y="1"/>
                    </a:moveTo>
                    <a:cubicBezTo>
                      <a:pt x="191" y="1"/>
                      <a:pt x="0" y="441"/>
                      <a:pt x="262" y="703"/>
                    </a:cubicBezTo>
                    <a:cubicBezTo>
                      <a:pt x="343" y="787"/>
                      <a:pt x="443" y="825"/>
                      <a:pt x="543" y="825"/>
                    </a:cubicBezTo>
                    <a:cubicBezTo>
                      <a:pt x="752" y="825"/>
                      <a:pt x="957" y="659"/>
                      <a:pt x="965" y="417"/>
                    </a:cubicBezTo>
                    <a:cubicBezTo>
                      <a:pt x="965" y="191"/>
                      <a:pt x="786" y="1"/>
                      <a:pt x="5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45" name="Google Shape;2845;p2"/>
              <p:cNvSpPr/>
              <p:nvPr/>
            </p:nvSpPr>
            <p:spPr>
              <a:xfrm>
                <a:off x="5974300" y="4008225"/>
                <a:ext cx="279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1118" h="828" extrusionOk="0">
                    <a:moveTo>
                      <a:pt x="555" y="0"/>
                    </a:moveTo>
                    <a:cubicBezTo>
                      <a:pt x="52" y="0"/>
                      <a:pt x="0" y="805"/>
                      <a:pt x="546" y="827"/>
                    </a:cubicBezTo>
                    <a:lnTo>
                      <a:pt x="629" y="827"/>
                    </a:lnTo>
                    <a:cubicBezTo>
                      <a:pt x="1118" y="780"/>
                      <a:pt x="1118" y="65"/>
                      <a:pt x="629" y="6"/>
                    </a:cubicBezTo>
                    <a:cubicBezTo>
                      <a:pt x="604" y="2"/>
                      <a:pt x="579" y="0"/>
                      <a:pt x="55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46" name="Google Shape;2846;p2"/>
              <p:cNvSpPr/>
              <p:nvPr/>
            </p:nvSpPr>
            <p:spPr>
              <a:xfrm>
                <a:off x="5943625" y="4038875"/>
                <a:ext cx="2797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1119" h="828" extrusionOk="0">
                    <a:moveTo>
                      <a:pt x="544" y="1"/>
                    </a:moveTo>
                    <a:cubicBezTo>
                      <a:pt x="41" y="1"/>
                      <a:pt x="1" y="805"/>
                      <a:pt x="547" y="828"/>
                    </a:cubicBezTo>
                    <a:lnTo>
                      <a:pt x="618" y="828"/>
                    </a:lnTo>
                    <a:cubicBezTo>
                      <a:pt x="1118" y="768"/>
                      <a:pt x="1118" y="54"/>
                      <a:pt x="618" y="6"/>
                    </a:cubicBezTo>
                    <a:cubicBezTo>
                      <a:pt x="592" y="3"/>
                      <a:pt x="568" y="1"/>
                      <a:pt x="54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47" name="Google Shape;2847;p2"/>
              <p:cNvSpPr/>
              <p:nvPr/>
            </p:nvSpPr>
            <p:spPr>
              <a:xfrm>
                <a:off x="5976125" y="4069675"/>
                <a:ext cx="240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28" extrusionOk="0">
                    <a:moveTo>
                      <a:pt x="556" y="1"/>
                    </a:moveTo>
                    <a:lnTo>
                      <a:pt x="556" y="13"/>
                    </a:lnTo>
                    <a:cubicBezTo>
                      <a:pt x="551" y="12"/>
                      <a:pt x="547" y="12"/>
                      <a:pt x="542" y="12"/>
                    </a:cubicBezTo>
                    <a:cubicBezTo>
                      <a:pt x="182" y="12"/>
                      <a:pt x="0" y="445"/>
                      <a:pt x="259" y="703"/>
                    </a:cubicBezTo>
                    <a:cubicBezTo>
                      <a:pt x="341" y="789"/>
                      <a:pt x="446" y="828"/>
                      <a:pt x="548" y="828"/>
                    </a:cubicBezTo>
                    <a:cubicBezTo>
                      <a:pt x="758" y="828"/>
                      <a:pt x="961" y="669"/>
                      <a:pt x="961" y="429"/>
                    </a:cubicBezTo>
                    <a:cubicBezTo>
                      <a:pt x="961" y="191"/>
                      <a:pt x="783" y="13"/>
                      <a:pt x="55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48" name="Google Shape;2848;p2"/>
              <p:cNvSpPr/>
              <p:nvPr/>
            </p:nvSpPr>
            <p:spPr>
              <a:xfrm>
                <a:off x="5945375" y="4100325"/>
                <a:ext cx="24125" cy="210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40" extrusionOk="0">
                    <a:moveTo>
                      <a:pt x="548" y="1"/>
                    </a:moveTo>
                    <a:lnTo>
                      <a:pt x="548" y="13"/>
                    </a:lnTo>
                    <a:cubicBezTo>
                      <a:pt x="191" y="13"/>
                      <a:pt x="0" y="453"/>
                      <a:pt x="262" y="715"/>
                    </a:cubicBezTo>
                    <a:cubicBezTo>
                      <a:pt x="344" y="801"/>
                      <a:pt x="447" y="840"/>
                      <a:pt x="548" y="840"/>
                    </a:cubicBezTo>
                    <a:cubicBezTo>
                      <a:pt x="755" y="840"/>
                      <a:pt x="957" y="678"/>
                      <a:pt x="965" y="430"/>
                    </a:cubicBezTo>
                    <a:lnTo>
                      <a:pt x="965" y="418"/>
                    </a:lnTo>
                    <a:cubicBezTo>
                      <a:pt x="965" y="203"/>
                      <a:pt x="786" y="13"/>
                      <a:pt x="5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49" name="Google Shape;2849;p2"/>
              <p:cNvSpPr/>
              <p:nvPr/>
            </p:nvSpPr>
            <p:spPr>
              <a:xfrm>
                <a:off x="5976025" y="4131300"/>
                <a:ext cx="241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8" extrusionOk="0">
                    <a:moveTo>
                      <a:pt x="560" y="0"/>
                    </a:moveTo>
                    <a:cubicBezTo>
                      <a:pt x="191" y="0"/>
                      <a:pt x="1" y="441"/>
                      <a:pt x="263" y="703"/>
                    </a:cubicBezTo>
                    <a:cubicBezTo>
                      <a:pt x="345" y="789"/>
                      <a:pt x="448" y="827"/>
                      <a:pt x="551" y="827"/>
                    </a:cubicBezTo>
                    <a:cubicBezTo>
                      <a:pt x="761" y="827"/>
                      <a:pt x="965" y="665"/>
                      <a:pt x="965" y="417"/>
                    </a:cubicBezTo>
                    <a:cubicBezTo>
                      <a:pt x="965" y="191"/>
                      <a:pt x="787" y="12"/>
                      <a:pt x="57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50" name="Google Shape;2850;p2"/>
              <p:cNvSpPr/>
              <p:nvPr/>
            </p:nvSpPr>
            <p:spPr>
              <a:xfrm>
                <a:off x="5944075" y="4162175"/>
                <a:ext cx="27525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101" h="822" extrusionOk="0">
                    <a:moveTo>
                      <a:pt x="546" y="0"/>
                    </a:moveTo>
                    <a:cubicBezTo>
                      <a:pt x="59" y="0"/>
                      <a:pt x="0" y="767"/>
                      <a:pt x="529" y="813"/>
                    </a:cubicBezTo>
                    <a:cubicBezTo>
                      <a:pt x="541" y="819"/>
                      <a:pt x="553" y="822"/>
                      <a:pt x="564" y="822"/>
                    </a:cubicBezTo>
                    <a:cubicBezTo>
                      <a:pt x="576" y="822"/>
                      <a:pt x="588" y="819"/>
                      <a:pt x="600" y="813"/>
                    </a:cubicBezTo>
                    <a:cubicBezTo>
                      <a:pt x="1100" y="777"/>
                      <a:pt x="1100" y="39"/>
                      <a:pt x="600" y="3"/>
                    </a:cubicBezTo>
                    <a:cubicBezTo>
                      <a:pt x="581" y="1"/>
                      <a:pt x="563" y="0"/>
                      <a:pt x="54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51" name="Google Shape;2851;p2"/>
              <p:cNvSpPr/>
              <p:nvPr/>
            </p:nvSpPr>
            <p:spPr>
              <a:xfrm>
                <a:off x="5974925" y="4192850"/>
                <a:ext cx="276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825" extrusionOk="0">
                    <a:moveTo>
                      <a:pt x="559" y="1"/>
                    </a:moveTo>
                    <a:cubicBezTo>
                      <a:pt x="53" y="1"/>
                      <a:pt x="1" y="766"/>
                      <a:pt x="521" y="824"/>
                    </a:cubicBezTo>
                    <a:lnTo>
                      <a:pt x="604" y="824"/>
                    </a:lnTo>
                    <a:cubicBezTo>
                      <a:pt x="1104" y="777"/>
                      <a:pt x="1104" y="39"/>
                      <a:pt x="604" y="3"/>
                    </a:cubicBezTo>
                    <a:cubicBezTo>
                      <a:pt x="589" y="1"/>
                      <a:pt x="574" y="1"/>
                      <a:pt x="55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52" name="Google Shape;2852;p2"/>
              <p:cNvSpPr/>
              <p:nvPr/>
            </p:nvSpPr>
            <p:spPr>
              <a:xfrm>
                <a:off x="5945375" y="4223575"/>
                <a:ext cx="24125" cy="2067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7" extrusionOk="0">
                    <a:moveTo>
                      <a:pt x="548" y="0"/>
                    </a:moveTo>
                    <a:cubicBezTo>
                      <a:pt x="191" y="0"/>
                      <a:pt x="0" y="441"/>
                      <a:pt x="262" y="703"/>
                    </a:cubicBezTo>
                    <a:cubicBezTo>
                      <a:pt x="344" y="788"/>
                      <a:pt x="447" y="827"/>
                      <a:pt x="548" y="827"/>
                    </a:cubicBezTo>
                    <a:cubicBezTo>
                      <a:pt x="755" y="827"/>
                      <a:pt x="957" y="665"/>
                      <a:pt x="965" y="417"/>
                    </a:cubicBezTo>
                    <a:cubicBezTo>
                      <a:pt x="965" y="191"/>
                      <a:pt x="786" y="0"/>
                      <a:pt x="5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53" name="Google Shape;2853;p2"/>
              <p:cNvSpPr/>
              <p:nvPr/>
            </p:nvSpPr>
            <p:spPr>
              <a:xfrm>
                <a:off x="5976125" y="4254525"/>
                <a:ext cx="24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16" extrusionOk="0">
                    <a:moveTo>
                      <a:pt x="542" y="0"/>
                    </a:moveTo>
                    <a:cubicBezTo>
                      <a:pt x="182" y="0"/>
                      <a:pt x="0" y="432"/>
                      <a:pt x="259" y="691"/>
                    </a:cubicBezTo>
                    <a:cubicBezTo>
                      <a:pt x="341" y="777"/>
                      <a:pt x="446" y="816"/>
                      <a:pt x="548" y="816"/>
                    </a:cubicBezTo>
                    <a:cubicBezTo>
                      <a:pt x="758" y="816"/>
                      <a:pt x="961" y="657"/>
                      <a:pt x="961" y="417"/>
                    </a:cubicBezTo>
                    <a:cubicBezTo>
                      <a:pt x="961" y="191"/>
                      <a:pt x="771" y="12"/>
                      <a:pt x="556" y="12"/>
                    </a:cubicBezTo>
                    <a:lnTo>
                      <a:pt x="556" y="0"/>
                    </a:lnTo>
                    <a:cubicBezTo>
                      <a:pt x="551" y="0"/>
                      <a:pt x="547" y="0"/>
                      <a:pt x="54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54" name="Google Shape;2854;p2"/>
              <p:cNvSpPr/>
              <p:nvPr/>
            </p:nvSpPr>
            <p:spPr>
              <a:xfrm>
                <a:off x="5945375" y="4285175"/>
                <a:ext cx="24125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0" extrusionOk="0">
                    <a:moveTo>
                      <a:pt x="548" y="1"/>
                    </a:moveTo>
                    <a:cubicBezTo>
                      <a:pt x="191" y="1"/>
                      <a:pt x="0" y="441"/>
                      <a:pt x="262" y="703"/>
                    </a:cubicBezTo>
                    <a:cubicBezTo>
                      <a:pt x="343" y="784"/>
                      <a:pt x="443" y="820"/>
                      <a:pt x="542" y="820"/>
                    </a:cubicBezTo>
                    <a:cubicBezTo>
                      <a:pt x="752" y="820"/>
                      <a:pt x="957" y="660"/>
                      <a:pt x="965" y="417"/>
                    </a:cubicBezTo>
                    <a:cubicBezTo>
                      <a:pt x="965" y="191"/>
                      <a:pt x="786" y="1"/>
                      <a:pt x="5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55" name="Google Shape;2855;p2"/>
              <p:cNvSpPr/>
              <p:nvPr/>
            </p:nvSpPr>
            <p:spPr>
              <a:xfrm>
                <a:off x="5976025" y="4315550"/>
                <a:ext cx="24150" cy="2097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39" extrusionOk="0">
                    <a:moveTo>
                      <a:pt x="560" y="0"/>
                    </a:moveTo>
                    <a:lnTo>
                      <a:pt x="560" y="12"/>
                    </a:lnTo>
                    <a:cubicBezTo>
                      <a:pt x="191" y="12"/>
                      <a:pt x="1" y="453"/>
                      <a:pt x="263" y="715"/>
                    </a:cubicBezTo>
                    <a:cubicBezTo>
                      <a:pt x="345" y="800"/>
                      <a:pt x="448" y="839"/>
                      <a:pt x="551" y="839"/>
                    </a:cubicBezTo>
                    <a:cubicBezTo>
                      <a:pt x="761" y="839"/>
                      <a:pt x="965" y="677"/>
                      <a:pt x="965" y="429"/>
                    </a:cubicBezTo>
                    <a:cubicBezTo>
                      <a:pt x="965" y="203"/>
                      <a:pt x="787" y="12"/>
                      <a:pt x="5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56" name="Google Shape;2856;p2"/>
              <p:cNvSpPr/>
              <p:nvPr/>
            </p:nvSpPr>
            <p:spPr>
              <a:xfrm>
                <a:off x="5943975" y="4346450"/>
                <a:ext cx="27625" cy="20600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824" extrusionOk="0">
                    <a:moveTo>
                      <a:pt x="560" y="0"/>
                    </a:moveTo>
                    <a:cubicBezTo>
                      <a:pt x="64" y="0"/>
                      <a:pt x="0" y="778"/>
                      <a:pt x="533" y="824"/>
                    </a:cubicBezTo>
                    <a:lnTo>
                      <a:pt x="604" y="824"/>
                    </a:lnTo>
                    <a:cubicBezTo>
                      <a:pt x="1104" y="788"/>
                      <a:pt x="1104" y="50"/>
                      <a:pt x="604" y="2"/>
                    </a:cubicBezTo>
                    <a:cubicBezTo>
                      <a:pt x="589" y="1"/>
                      <a:pt x="574" y="0"/>
                      <a:pt x="5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57" name="Google Shape;2857;p2"/>
              <p:cNvSpPr/>
              <p:nvPr/>
            </p:nvSpPr>
            <p:spPr>
              <a:xfrm>
                <a:off x="5976125" y="4377150"/>
                <a:ext cx="240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28" extrusionOk="0">
                    <a:moveTo>
                      <a:pt x="556" y="1"/>
                    </a:moveTo>
                    <a:lnTo>
                      <a:pt x="556" y="13"/>
                    </a:lnTo>
                    <a:cubicBezTo>
                      <a:pt x="551" y="12"/>
                      <a:pt x="547" y="12"/>
                      <a:pt x="542" y="12"/>
                    </a:cubicBezTo>
                    <a:cubicBezTo>
                      <a:pt x="182" y="12"/>
                      <a:pt x="0" y="445"/>
                      <a:pt x="259" y="703"/>
                    </a:cubicBezTo>
                    <a:cubicBezTo>
                      <a:pt x="341" y="789"/>
                      <a:pt x="444" y="828"/>
                      <a:pt x="547" y="828"/>
                    </a:cubicBezTo>
                    <a:cubicBezTo>
                      <a:pt x="757" y="828"/>
                      <a:pt x="961" y="666"/>
                      <a:pt x="961" y="417"/>
                    </a:cubicBezTo>
                    <a:cubicBezTo>
                      <a:pt x="961" y="191"/>
                      <a:pt x="783" y="1"/>
                      <a:pt x="55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58" name="Google Shape;2858;p2"/>
              <p:cNvSpPr/>
              <p:nvPr/>
            </p:nvSpPr>
            <p:spPr>
              <a:xfrm>
                <a:off x="5945375" y="4407825"/>
                <a:ext cx="24125" cy="2077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31" extrusionOk="0">
                    <a:moveTo>
                      <a:pt x="560" y="0"/>
                    </a:moveTo>
                    <a:lnTo>
                      <a:pt x="548" y="12"/>
                    </a:lnTo>
                    <a:cubicBezTo>
                      <a:pt x="191" y="12"/>
                      <a:pt x="0" y="453"/>
                      <a:pt x="262" y="714"/>
                    </a:cubicBezTo>
                    <a:cubicBezTo>
                      <a:pt x="343" y="795"/>
                      <a:pt x="443" y="831"/>
                      <a:pt x="542" y="831"/>
                    </a:cubicBezTo>
                    <a:cubicBezTo>
                      <a:pt x="752" y="831"/>
                      <a:pt x="957" y="671"/>
                      <a:pt x="965" y="429"/>
                    </a:cubicBezTo>
                    <a:cubicBezTo>
                      <a:pt x="965" y="202"/>
                      <a:pt x="786" y="12"/>
                      <a:pt x="5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59" name="Google Shape;2859;p2"/>
              <p:cNvSpPr/>
              <p:nvPr/>
            </p:nvSpPr>
            <p:spPr>
              <a:xfrm>
                <a:off x="5983175" y="4438750"/>
                <a:ext cx="17000" cy="8375"/>
              </a:xfrm>
              <a:custGeom>
                <a:avLst/>
                <a:gdLst/>
                <a:ahLst/>
                <a:cxnLst/>
                <a:rect l="l" t="t" r="r" b="b"/>
                <a:pathLst>
                  <a:path w="680" h="335" extrusionOk="0">
                    <a:moveTo>
                      <a:pt x="298" y="1"/>
                    </a:moveTo>
                    <a:cubicBezTo>
                      <a:pt x="290" y="1"/>
                      <a:pt x="282" y="1"/>
                      <a:pt x="274" y="1"/>
                    </a:cubicBezTo>
                    <a:cubicBezTo>
                      <a:pt x="167" y="1"/>
                      <a:pt x="72" y="49"/>
                      <a:pt x="1" y="108"/>
                    </a:cubicBezTo>
                    <a:lnTo>
                      <a:pt x="679" y="335"/>
                    </a:lnTo>
                    <a:cubicBezTo>
                      <a:pt x="645" y="140"/>
                      <a:pt x="490" y="1"/>
                      <a:pt x="29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60" name="Google Shape;2860;p2"/>
              <p:cNvSpPr/>
              <p:nvPr/>
            </p:nvSpPr>
            <p:spPr>
              <a:xfrm>
                <a:off x="5914725" y="3331800"/>
                <a:ext cx="238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53" h="825" extrusionOk="0">
                    <a:moveTo>
                      <a:pt x="548" y="0"/>
                    </a:moveTo>
                    <a:cubicBezTo>
                      <a:pt x="179" y="0"/>
                      <a:pt x="0" y="441"/>
                      <a:pt x="250" y="703"/>
                    </a:cubicBezTo>
                    <a:cubicBezTo>
                      <a:pt x="335" y="787"/>
                      <a:pt x="438" y="824"/>
                      <a:pt x="538" y="824"/>
                    </a:cubicBezTo>
                    <a:cubicBezTo>
                      <a:pt x="750" y="824"/>
                      <a:pt x="953" y="659"/>
                      <a:pt x="953" y="417"/>
                    </a:cubicBezTo>
                    <a:cubicBezTo>
                      <a:pt x="953" y="191"/>
                      <a:pt x="774" y="0"/>
                      <a:pt x="54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61" name="Google Shape;2861;p2"/>
              <p:cNvSpPr/>
              <p:nvPr/>
            </p:nvSpPr>
            <p:spPr>
              <a:xfrm>
                <a:off x="5884050" y="3362450"/>
                <a:ext cx="24150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5" extrusionOk="0">
                    <a:moveTo>
                      <a:pt x="548" y="0"/>
                    </a:moveTo>
                    <a:cubicBezTo>
                      <a:pt x="191" y="0"/>
                      <a:pt x="1" y="441"/>
                      <a:pt x="263" y="703"/>
                    </a:cubicBezTo>
                    <a:cubicBezTo>
                      <a:pt x="347" y="787"/>
                      <a:pt x="450" y="825"/>
                      <a:pt x="551" y="825"/>
                    </a:cubicBezTo>
                    <a:cubicBezTo>
                      <a:pt x="763" y="825"/>
                      <a:pt x="965" y="659"/>
                      <a:pt x="965" y="417"/>
                    </a:cubicBezTo>
                    <a:cubicBezTo>
                      <a:pt x="965" y="191"/>
                      <a:pt x="775" y="0"/>
                      <a:pt x="54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62" name="Google Shape;2862;p2"/>
              <p:cNvSpPr/>
              <p:nvPr/>
            </p:nvSpPr>
            <p:spPr>
              <a:xfrm>
                <a:off x="5952225" y="3313025"/>
                <a:ext cx="16975" cy="8675"/>
              </a:xfrm>
              <a:custGeom>
                <a:avLst/>
                <a:gdLst/>
                <a:ahLst/>
                <a:cxnLst/>
                <a:rect l="l" t="t" r="r" b="b"/>
                <a:pathLst>
                  <a:path w="679" h="347" extrusionOk="0">
                    <a:moveTo>
                      <a:pt x="679" y="1"/>
                    </a:moveTo>
                    <a:lnTo>
                      <a:pt x="0" y="203"/>
                    </a:lnTo>
                    <a:cubicBezTo>
                      <a:pt x="72" y="287"/>
                      <a:pt x="167" y="334"/>
                      <a:pt x="274" y="346"/>
                    </a:cubicBezTo>
                    <a:lnTo>
                      <a:pt x="286" y="346"/>
                    </a:lnTo>
                    <a:cubicBezTo>
                      <a:pt x="477" y="334"/>
                      <a:pt x="643" y="191"/>
                      <a:pt x="67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63" name="Google Shape;2863;p2"/>
              <p:cNvSpPr/>
              <p:nvPr/>
            </p:nvSpPr>
            <p:spPr>
              <a:xfrm>
                <a:off x="5914725" y="3393400"/>
                <a:ext cx="24125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16" extrusionOk="0">
                    <a:moveTo>
                      <a:pt x="560" y="1"/>
                    </a:moveTo>
                    <a:cubicBezTo>
                      <a:pt x="191" y="1"/>
                      <a:pt x="0" y="441"/>
                      <a:pt x="262" y="691"/>
                    </a:cubicBezTo>
                    <a:cubicBezTo>
                      <a:pt x="348" y="777"/>
                      <a:pt x="453" y="816"/>
                      <a:pt x="555" y="816"/>
                    </a:cubicBezTo>
                    <a:cubicBezTo>
                      <a:pt x="765" y="816"/>
                      <a:pt x="965" y="654"/>
                      <a:pt x="965" y="405"/>
                    </a:cubicBezTo>
                    <a:cubicBezTo>
                      <a:pt x="965" y="179"/>
                      <a:pt x="786" y="1"/>
                      <a:pt x="5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64" name="Google Shape;2864;p2"/>
              <p:cNvSpPr/>
              <p:nvPr/>
            </p:nvSpPr>
            <p:spPr>
              <a:xfrm>
                <a:off x="5884050" y="3424350"/>
                <a:ext cx="24150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0" extrusionOk="0">
                    <a:moveTo>
                      <a:pt x="548" y="1"/>
                    </a:moveTo>
                    <a:cubicBezTo>
                      <a:pt x="191" y="1"/>
                      <a:pt x="1" y="441"/>
                      <a:pt x="263" y="703"/>
                    </a:cubicBezTo>
                    <a:cubicBezTo>
                      <a:pt x="347" y="783"/>
                      <a:pt x="449" y="820"/>
                      <a:pt x="549" y="820"/>
                    </a:cubicBezTo>
                    <a:cubicBezTo>
                      <a:pt x="762" y="820"/>
                      <a:pt x="965" y="657"/>
                      <a:pt x="965" y="406"/>
                    </a:cubicBezTo>
                    <a:cubicBezTo>
                      <a:pt x="965" y="180"/>
                      <a:pt x="775" y="1"/>
                      <a:pt x="54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65" name="Google Shape;2865;p2"/>
              <p:cNvSpPr/>
              <p:nvPr/>
            </p:nvSpPr>
            <p:spPr>
              <a:xfrm>
                <a:off x="5914725" y="3455025"/>
                <a:ext cx="241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5" extrusionOk="0">
                    <a:moveTo>
                      <a:pt x="560" y="0"/>
                    </a:moveTo>
                    <a:cubicBezTo>
                      <a:pt x="191" y="0"/>
                      <a:pt x="0" y="441"/>
                      <a:pt x="262" y="703"/>
                    </a:cubicBezTo>
                    <a:cubicBezTo>
                      <a:pt x="346" y="787"/>
                      <a:pt x="449" y="825"/>
                      <a:pt x="550" y="825"/>
                    </a:cubicBezTo>
                    <a:cubicBezTo>
                      <a:pt x="762" y="825"/>
                      <a:pt x="965" y="659"/>
                      <a:pt x="965" y="417"/>
                    </a:cubicBezTo>
                    <a:cubicBezTo>
                      <a:pt x="965" y="191"/>
                      <a:pt x="798" y="0"/>
                      <a:pt x="57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66" name="Google Shape;2866;p2"/>
              <p:cNvSpPr/>
              <p:nvPr/>
            </p:nvSpPr>
            <p:spPr>
              <a:xfrm>
                <a:off x="5884650" y="3485450"/>
                <a:ext cx="28300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20" extrusionOk="0">
                    <a:moveTo>
                      <a:pt x="562" y="1"/>
                    </a:moveTo>
                    <a:cubicBezTo>
                      <a:pt x="548" y="1"/>
                      <a:pt x="536" y="4"/>
                      <a:pt x="524" y="10"/>
                    </a:cubicBezTo>
                    <a:cubicBezTo>
                      <a:pt x="1" y="57"/>
                      <a:pt x="48" y="819"/>
                      <a:pt x="560" y="819"/>
                    </a:cubicBezTo>
                    <a:cubicBezTo>
                      <a:pt x="1084" y="819"/>
                      <a:pt x="1132" y="57"/>
                      <a:pt x="608" y="10"/>
                    </a:cubicBezTo>
                    <a:cubicBezTo>
                      <a:pt x="590" y="4"/>
                      <a:pt x="575" y="1"/>
                      <a:pt x="56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67" name="Google Shape;2867;p2"/>
              <p:cNvSpPr/>
              <p:nvPr/>
            </p:nvSpPr>
            <p:spPr>
              <a:xfrm>
                <a:off x="5914725" y="3516325"/>
                <a:ext cx="24125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0" extrusionOk="0">
                    <a:moveTo>
                      <a:pt x="560" y="1"/>
                    </a:moveTo>
                    <a:cubicBezTo>
                      <a:pt x="191" y="1"/>
                      <a:pt x="0" y="441"/>
                      <a:pt x="262" y="703"/>
                    </a:cubicBezTo>
                    <a:cubicBezTo>
                      <a:pt x="346" y="783"/>
                      <a:pt x="448" y="820"/>
                      <a:pt x="548" y="820"/>
                    </a:cubicBezTo>
                    <a:cubicBezTo>
                      <a:pt x="761" y="820"/>
                      <a:pt x="965" y="657"/>
                      <a:pt x="965" y="406"/>
                    </a:cubicBezTo>
                    <a:cubicBezTo>
                      <a:pt x="965" y="180"/>
                      <a:pt x="786" y="1"/>
                      <a:pt x="5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68" name="Google Shape;2868;p2"/>
              <p:cNvSpPr/>
              <p:nvPr/>
            </p:nvSpPr>
            <p:spPr>
              <a:xfrm>
                <a:off x="5884050" y="3547000"/>
                <a:ext cx="24150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5" extrusionOk="0">
                    <a:moveTo>
                      <a:pt x="548" y="0"/>
                    </a:moveTo>
                    <a:cubicBezTo>
                      <a:pt x="191" y="0"/>
                      <a:pt x="1" y="441"/>
                      <a:pt x="263" y="703"/>
                    </a:cubicBezTo>
                    <a:cubicBezTo>
                      <a:pt x="347" y="787"/>
                      <a:pt x="450" y="825"/>
                      <a:pt x="551" y="825"/>
                    </a:cubicBezTo>
                    <a:cubicBezTo>
                      <a:pt x="763" y="825"/>
                      <a:pt x="965" y="659"/>
                      <a:pt x="965" y="417"/>
                    </a:cubicBezTo>
                    <a:cubicBezTo>
                      <a:pt x="965" y="179"/>
                      <a:pt x="775" y="0"/>
                      <a:pt x="54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69" name="Google Shape;2869;p2"/>
              <p:cNvSpPr/>
              <p:nvPr/>
            </p:nvSpPr>
            <p:spPr>
              <a:xfrm>
                <a:off x="5914725" y="3577650"/>
                <a:ext cx="241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5" extrusionOk="0">
                    <a:moveTo>
                      <a:pt x="560" y="1"/>
                    </a:moveTo>
                    <a:cubicBezTo>
                      <a:pt x="191" y="1"/>
                      <a:pt x="0" y="441"/>
                      <a:pt x="262" y="703"/>
                    </a:cubicBezTo>
                    <a:cubicBezTo>
                      <a:pt x="346" y="788"/>
                      <a:pt x="449" y="825"/>
                      <a:pt x="550" y="825"/>
                    </a:cubicBezTo>
                    <a:cubicBezTo>
                      <a:pt x="762" y="825"/>
                      <a:pt x="965" y="659"/>
                      <a:pt x="965" y="417"/>
                    </a:cubicBezTo>
                    <a:cubicBezTo>
                      <a:pt x="965" y="179"/>
                      <a:pt x="786" y="1"/>
                      <a:pt x="5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0" name="Google Shape;2870;p2"/>
              <p:cNvSpPr/>
              <p:nvPr/>
            </p:nvSpPr>
            <p:spPr>
              <a:xfrm>
                <a:off x="5884650" y="3608375"/>
                <a:ext cx="28300" cy="20800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32" extrusionOk="0">
                    <a:moveTo>
                      <a:pt x="562" y="1"/>
                    </a:moveTo>
                    <a:cubicBezTo>
                      <a:pt x="548" y="1"/>
                      <a:pt x="536" y="4"/>
                      <a:pt x="524" y="10"/>
                    </a:cubicBezTo>
                    <a:cubicBezTo>
                      <a:pt x="1" y="57"/>
                      <a:pt x="48" y="831"/>
                      <a:pt x="560" y="831"/>
                    </a:cubicBezTo>
                    <a:cubicBezTo>
                      <a:pt x="1084" y="831"/>
                      <a:pt x="1132" y="57"/>
                      <a:pt x="608" y="10"/>
                    </a:cubicBezTo>
                    <a:cubicBezTo>
                      <a:pt x="590" y="4"/>
                      <a:pt x="575" y="1"/>
                      <a:pt x="56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1" name="Google Shape;2871;p2"/>
              <p:cNvSpPr/>
              <p:nvPr/>
            </p:nvSpPr>
            <p:spPr>
              <a:xfrm>
                <a:off x="5914725" y="3639275"/>
                <a:ext cx="241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5" extrusionOk="0">
                    <a:moveTo>
                      <a:pt x="560" y="0"/>
                    </a:moveTo>
                    <a:cubicBezTo>
                      <a:pt x="191" y="0"/>
                      <a:pt x="0" y="441"/>
                      <a:pt x="262" y="703"/>
                    </a:cubicBezTo>
                    <a:cubicBezTo>
                      <a:pt x="346" y="787"/>
                      <a:pt x="449" y="825"/>
                      <a:pt x="550" y="825"/>
                    </a:cubicBezTo>
                    <a:cubicBezTo>
                      <a:pt x="762" y="825"/>
                      <a:pt x="965" y="659"/>
                      <a:pt x="965" y="417"/>
                    </a:cubicBezTo>
                    <a:cubicBezTo>
                      <a:pt x="965" y="191"/>
                      <a:pt x="786" y="0"/>
                      <a:pt x="5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2" name="Google Shape;2872;p2"/>
              <p:cNvSpPr/>
              <p:nvPr/>
            </p:nvSpPr>
            <p:spPr>
              <a:xfrm>
                <a:off x="5884050" y="3669925"/>
                <a:ext cx="24150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5" extrusionOk="0">
                    <a:moveTo>
                      <a:pt x="548" y="1"/>
                    </a:moveTo>
                    <a:cubicBezTo>
                      <a:pt x="191" y="1"/>
                      <a:pt x="1" y="441"/>
                      <a:pt x="263" y="703"/>
                    </a:cubicBezTo>
                    <a:cubicBezTo>
                      <a:pt x="347" y="787"/>
                      <a:pt x="450" y="825"/>
                      <a:pt x="551" y="825"/>
                    </a:cubicBezTo>
                    <a:cubicBezTo>
                      <a:pt x="763" y="825"/>
                      <a:pt x="965" y="659"/>
                      <a:pt x="965" y="417"/>
                    </a:cubicBezTo>
                    <a:cubicBezTo>
                      <a:pt x="965" y="191"/>
                      <a:pt x="775" y="1"/>
                      <a:pt x="54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3" name="Google Shape;2873;p2"/>
              <p:cNvSpPr/>
              <p:nvPr/>
            </p:nvSpPr>
            <p:spPr>
              <a:xfrm>
                <a:off x="5914725" y="3700575"/>
                <a:ext cx="241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8" extrusionOk="0">
                    <a:moveTo>
                      <a:pt x="560" y="1"/>
                    </a:moveTo>
                    <a:cubicBezTo>
                      <a:pt x="191" y="1"/>
                      <a:pt x="0" y="453"/>
                      <a:pt x="262" y="703"/>
                    </a:cubicBezTo>
                    <a:cubicBezTo>
                      <a:pt x="348" y="789"/>
                      <a:pt x="453" y="828"/>
                      <a:pt x="555" y="828"/>
                    </a:cubicBezTo>
                    <a:cubicBezTo>
                      <a:pt x="765" y="828"/>
                      <a:pt x="965" y="666"/>
                      <a:pt x="965" y="418"/>
                    </a:cubicBezTo>
                    <a:cubicBezTo>
                      <a:pt x="965" y="191"/>
                      <a:pt x="786" y="1"/>
                      <a:pt x="5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4" name="Google Shape;2874;p2"/>
              <p:cNvSpPr/>
              <p:nvPr/>
            </p:nvSpPr>
            <p:spPr>
              <a:xfrm>
                <a:off x="5884050" y="3731550"/>
                <a:ext cx="24150" cy="2047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19" extrusionOk="0">
                    <a:moveTo>
                      <a:pt x="548" y="0"/>
                    </a:moveTo>
                    <a:cubicBezTo>
                      <a:pt x="191" y="0"/>
                      <a:pt x="1" y="441"/>
                      <a:pt x="263" y="703"/>
                    </a:cubicBezTo>
                    <a:cubicBezTo>
                      <a:pt x="347" y="783"/>
                      <a:pt x="449" y="819"/>
                      <a:pt x="549" y="819"/>
                    </a:cubicBezTo>
                    <a:cubicBezTo>
                      <a:pt x="762" y="819"/>
                      <a:pt x="965" y="656"/>
                      <a:pt x="965" y="405"/>
                    </a:cubicBezTo>
                    <a:cubicBezTo>
                      <a:pt x="965" y="179"/>
                      <a:pt x="775" y="0"/>
                      <a:pt x="54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5" name="Google Shape;2875;p2"/>
              <p:cNvSpPr/>
              <p:nvPr/>
            </p:nvSpPr>
            <p:spPr>
              <a:xfrm>
                <a:off x="5914725" y="3762200"/>
                <a:ext cx="241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5" extrusionOk="0">
                    <a:moveTo>
                      <a:pt x="560" y="0"/>
                    </a:moveTo>
                    <a:cubicBezTo>
                      <a:pt x="191" y="0"/>
                      <a:pt x="0" y="441"/>
                      <a:pt x="262" y="703"/>
                    </a:cubicBezTo>
                    <a:cubicBezTo>
                      <a:pt x="346" y="787"/>
                      <a:pt x="448" y="824"/>
                      <a:pt x="549" y="824"/>
                    </a:cubicBezTo>
                    <a:cubicBezTo>
                      <a:pt x="761" y="824"/>
                      <a:pt x="965" y="656"/>
                      <a:pt x="965" y="405"/>
                    </a:cubicBezTo>
                    <a:cubicBezTo>
                      <a:pt x="965" y="179"/>
                      <a:pt x="786" y="0"/>
                      <a:pt x="5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6" name="Google Shape;2876;p2"/>
              <p:cNvSpPr/>
              <p:nvPr/>
            </p:nvSpPr>
            <p:spPr>
              <a:xfrm>
                <a:off x="5884650" y="3792850"/>
                <a:ext cx="28300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23" extrusionOk="0">
                    <a:moveTo>
                      <a:pt x="524" y="1"/>
                    </a:moveTo>
                    <a:cubicBezTo>
                      <a:pt x="1" y="48"/>
                      <a:pt x="48" y="822"/>
                      <a:pt x="560" y="822"/>
                    </a:cubicBezTo>
                    <a:cubicBezTo>
                      <a:pt x="1084" y="822"/>
                      <a:pt x="1132" y="48"/>
                      <a:pt x="60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7" name="Google Shape;2877;p2"/>
              <p:cNvSpPr/>
              <p:nvPr/>
            </p:nvSpPr>
            <p:spPr>
              <a:xfrm>
                <a:off x="5914725" y="3823825"/>
                <a:ext cx="24125" cy="2047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19" extrusionOk="0">
                    <a:moveTo>
                      <a:pt x="560" y="0"/>
                    </a:moveTo>
                    <a:cubicBezTo>
                      <a:pt x="191" y="0"/>
                      <a:pt x="0" y="441"/>
                      <a:pt x="262" y="703"/>
                    </a:cubicBezTo>
                    <a:cubicBezTo>
                      <a:pt x="346" y="783"/>
                      <a:pt x="448" y="819"/>
                      <a:pt x="548" y="819"/>
                    </a:cubicBezTo>
                    <a:cubicBezTo>
                      <a:pt x="761" y="819"/>
                      <a:pt x="965" y="656"/>
                      <a:pt x="965" y="405"/>
                    </a:cubicBezTo>
                    <a:cubicBezTo>
                      <a:pt x="965" y="179"/>
                      <a:pt x="786" y="0"/>
                      <a:pt x="5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8" name="Google Shape;2878;p2"/>
              <p:cNvSpPr/>
              <p:nvPr/>
            </p:nvSpPr>
            <p:spPr>
              <a:xfrm>
                <a:off x="5884050" y="3854475"/>
                <a:ext cx="24150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5" extrusionOk="0">
                    <a:moveTo>
                      <a:pt x="548" y="0"/>
                    </a:moveTo>
                    <a:cubicBezTo>
                      <a:pt x="191" y="0"/>
                      <a:pt x="1" y="441"/>
                      <a:pt x="263" y="703"/>
                    </a:cubicBezTo>
                    <a:cubicBezTo>
                      <a:pt x="347" y="787"/>
                      <a:pt x="449" y="824"/>
                      <a:pt x="549" y="824"/>
                    </a:cubicBezTo>
                    <a:cubicBezTo>
                      <a:pt x="762" y="824"/>
                      <a:pt x="965" y="656"/>
                      <a:pt x="965" y="405"/>
                    </a:cubicBezTo>
                    <a:cubicBezTo>
                      <a:pt x="965" y="179"/>
                      <a:pt x="775" y="0"/>
                      <a:pt x="54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9" name="Google Shape;2879;p2"/>
              <p:cNvSpPr/>
              <p:nvPr/>
            </p:nvSpPr>
            <p:spPr>
              <a:xfrm>
                <a:off x="5914725" y="3885125"/>
                <a:ext cx="24125" cy="2065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6" extrusionOk="0">
                    <a:moveTo>
                      <a:pt x="560" y="1"/>
                    </a:moveTo>
                    <a:cubicBezTo>
                      <a:pt x="191" y="1"/>
                      <a:pt x="0" y="441"/>
                      <a:pt x="262" y="703"/>
                    </a:cubicBezTo>
                    <a:cubicBezTo>
                      <a:pt x="346" y="788"/>
                      <a:pt x="449" y="825"/>
                      <a:pt x="550" y="825"/>
                    </a:cubicBezTo>
                    <a:cubicBezTo>
                      <a:pt x="762" y="825"/>
                      <a:pt x="965" y="660"/>
                      <a:pt x="965" y="417"/>
                    </a:cubicBezTo>
                    <a:cubicBezTo>
                      <a:pt x="965" y="191"/>
                      <a:pt x="786" y="1"/>
                      <a:pt x="5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0" name="Google Shape;2880;p2"/>
              <p:cNvSpPr/>
              <p:nvPr/>
            </p:nvSpPr>
            <p:spPr>
              <a:xfrm>
                <a:off x="5884050" y="3915800"/>
                <a:ext cx="24150" cy="2067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7" extrusionOk="0">
                    <a:moveTo>
                      <a:pt x="548" y="0"/>
                    </a:moveTo>
                    <a:cubicBezTo>
                      <a:pt x="191" y="0"/>
                      <a:pt x="1" y="453"/>
                      <a:pt x="263" y="703"/>
                    </a:cubicBezTo>
                    <a:cubicBezTo>
                      <a:pt x="349" y="788"/>
                      <a:pt x="454" y="827"/>
                      <a:pt x="556" y="827"/>
                    </a:cubicBezTo>
                    <a:cubicBezTo>
                      <a:pt x="766" y="827"/>
                      <a:pt x="965" y="665"/>
                      <a:pt x="965" y="417"/>
                    </a:cubicBezTo>
                    <a:cubicBezTo>
                      <a:pt x="965" y="191"/>
                      <a:pt x="775" y="0"/>
                      <a:pt x="54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1" name="Google Shape;2881;p2"/>
              <p:cNvSpPr/>
              <p:nvPr/>
            </p:nvSpPr>
            <p:spPr>
              <a:xfrm>
                <a:off x="5914725" y="3946450"/>
                <a:ext cx="24425" cy="20925"/>
              </a:xfrm>
              <a:custGeom>
                <a:avLst/>
                <a:gdLst/>
                <a:ahLst/>
                <a:cxnLst/>
                <a:rect l="l" t="t" r="r" b="b"/>
                <a:pathLst>
                  <a:path w="977" h="837" extrusionOk="0">
                    <a:moveTo>
                      <a:pt x="548" y="0"/>
                    </a:moveTo>
                    <a:lnTo>
                      <a:pt x="560" y="12"/>
                    </a:lnTo>
                    <a:cubicBezTo>
                      <a:pt x="191" y="12"/>
                      <a:pt x="0" y="453"/>
                      <a:pt x="262" y="715"/>
                    </a:cubicBezTo>
                    <a:cubicBezTo>
                      <a:pt x="346" y="799"/>
                      <a:pt x="448" y="836"/>
                      <a:pt x="549" y="836"/>
                    </a:cubicBezTo>
                    <a:cubicBezTo>
                      <a:pt x="761" y="836"/>
                      <a:pt x="965" y="668"/>
                      <a:pt x="965" y="417"/>
                    </a:cubicBezTo>
                    <a:cubicBezTo>
                      <a:pt x="976" y="191"/>
                      <a:pt x="798" y="12"/>
                      <a:pt x="57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2" name="Google Shape;2882;p2"/>
              <p:cNvSpPr/>
              <p:nvPr/>
            </p:nvSpPr>
            <p:spPr>
              <a:xfrm>
                <a:off x="5884650" y="3977400"/>
                <a:ext cx="28300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23" extrusionOk="0">
                    <a:moveTo>
                      <a:pt x="524" y="1"/>
                    </a:moveTo>
                    <a:cubicBezTo>
                      <a:pt x="1" y="48"/>
                      <a:pt x="48" y="822"/>
                      <a:pt x="560" y="822"/>
                    </a:cubicBezTo>
                    <a:cubicBezTo>
                      <a:pt x="1084" y="822"/>
                      <a:pt x="1132" y="48"/>
                      <a:pt x="60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3" name="Google Shape;2883;p2"/>
              <p:cNvSpPr/>
              <p:nvPr/>
            </p:nvSpPr>
            <p:spPr>
              <a:xfrm>
                <a:off x="5914725" y="4008075"/>
                <a:ext cx="24125" cy="2067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7" extrusionOk="0">
                    <a:moveTo>
                      <a:pt x="560" y="0"/>
                    </a:moveTo>
                    <a:cubicBezTo>
                      <a:pt x="191" y="0"/>
                      <a:pt x="0" y="452"/>
                      <a:pt x="262" y="702"/>
                    </a:cubicBezTo>
                    <a:cubicBezTo>
                      <a:pt x="348" y="788"/>
                      <a:pt x="453" y="827"/>
                      <a:pt x="555" y="827"/>
                    </a:cubicBezTo>
                    <a:cubicBezTo>
                      <a:pt x="765" y="827"/>
                      <a:pt x="965" y="665"/>
                      <a:pt x="965" y="417"/>
                    </a:cubicBezTo>
                    <a:cubicBezTo>
                      <a:pt x="965" y="191"/>
                      <a:pt x="786" y="0"/>
                      <a:pt x="5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4" name="Google Shape;2884;p2"/>
              <p:cNvSpPr/>
              <p:nvPr/>
            </p:nvSpPr>
            <p:spPr>
              <a:xfrm>
                <a:off x="5884050" y="4039025"/>
                <a:ext cx="24150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5" extrusionOk="0">
                    <a:moveTo>
                      <a:pt x="548" y="0"/>
                    </a:moveTo>
                    <a:cubicBezTo>
                      <a:pt x="191" y="0"/>
                      <a:pt x="1" y="441"/>
                      <a:pt x="263" y="703"/>
                    </a:cubicBezTo>
                    <a:cubicBezTo>
                      <a:pt x="347" y="787"/>
                      <a:pt x="450" y="825"/>
                      <a:pt x="551" y="825"/>
                    </a:cubicBezTo>
                    <a:cubicBezTo>
                      <a:pt x="763" y="825"/>
                      <a:pt x="965" y="659"/>
                      <a:pt x="965" y="417"/>
                    </a:cubicBezTo>
                    <a:cubicBezTo>
                      <a:pt x="965" y="179"/>
                      <a:pt x="775" y="0"/>
                      <a:pt x="54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5" name="Google Shape;2885;p2"/>
              <p:cNvSpPr/>
              <p:nvPr/>
            </p:nvSpPr>
            <p:spPr>
              <a:xfrm>
                <a:off x="5914725" y="4069675"/>
                <a:ext cx="241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5" extrusionOk="0">
                    <a:moveTo>
                      <a:pt x="560" y="1"/>
                    </a:moveTo>
                    <a:cubicBezTo>
                      <a:pt x="191" y="1"/>
                      <a:pt x="0" y="441"/>
                      <a:pt x="262" y="703"/>
                    </a:cubicBezTo>
                    <a:cubicBezTo>
                      <a:pt x="346" y="787"/>
                      <a:pt x="448" y="825"/>
                      <a:pt x="549" y="825"/>
                    </a:cubicBezTo>
                    <a:cubicBezTo>
                      <a:pt x="761" y="825"/>
                      <a:pt x="965" y="656"/>
                      <a:pt x="965" y="405"/>
                    </a:cubicBezTo>
                    <a:cubicBezTo>
                      <a:pt x="965" y="179"/>
                      <a:pt x="786" y="1"/>
                      <a:pt x="5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6" name="Google Shape;2886;p2"/>
              <p:cNvSpPr/>
              <p:nvPr/>
            </p:nvSpPr>
            <p:spPr>
              <a:xfrm>
                <a:off x="5884650" y="4100325"/>
                <a:ext cx="28300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23" extrusionOk="0">
                    <a:moveTo>
                      <a:pt x="524" y="1"/>
                    </a:moveTo>
                    <a:cubicBezTo>
                      <a:pt x="1" y="49"/>
                      <a:pt x="48" y="822"/>
                      <a:pt x="560" y="822"/>
                    </a:cubicBezTo>
                    <a:cubicBezTo>
                      <a:pt x="1084" y="822"/>
                      <a:pt x="1132" y="49"/>
                      <a:pt x="60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7" name="Google Shape;2887;p2"/>
              <p:cNvSpPr/>
              <p:nvPr/>
            </p:nvSpPr>
            <p:spPr>
              <a:xfrm>
                <a:off x="5914725" y="4131300"/>
                <a:ext cx="24125" cy="2047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19" extrusionOk="0">
                    <a:moveTo>
                      <a:pt x="560" y="0"/>
                    </a:moveTo>
                    <a:cubicBezTo>
                      <a:pt x="191" y="0"/>
                      <a:pt x="0" y="441"/>
                      <a:pt x="262" y="703"/>
                    </a:cubicBezTo>
                    <a:cubicBezTo>
                      <a:pt x="346" y="783"/>
                      <a:pt x="448" y="819"/>
                      <a:pt x="548" y="819"/>
                    </a:cubicBezTo>
                    <a:cubicBezTo>
                      <a:pt x="761" y="819"/>
                      <a:pt x="965" y="656"/>
                      <a:pt x="965" y="405"/>
                    </a:cubicBezTo>
                    <a:cubicBezTo>
                      <a:pt x="965" y="179"/>
                      <a:pt x="786" y="0"/>
                      <a:pt x="5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8" name="Google Shape;2888;p2"/>
              <p:cNvSpPr/>
              <p:nvPr/>
            </p:nvSpPr>
            <p:spPr>
              <a:xfrm>
                <a:off x="5884150" y="4161950"/>
                <a:ext cx="24050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20" extrusionOk="0">
                    <a:moveTo>
                      <a:pt x="530" y="0"/>
                    </a:moveTo>
                    <a:cubicBezTo>
                      <a:pt x="171" y="0"/>
                      <a:pt x="0" y="444"/>
                      <a:pt x="259" y="703"/>
                    </a:cubicBezTo>
                    <a:cubicBezTo>
                      <a:pt x="339" y="783"/>
                      <a:pt x="440" y="819"/>
                      <a:pt x="540" y="819"/>
                    </a:cubicBezTo>
                    <a:cubicBezTo>
                      <a:pt x="752" y="819"/>
                      <a:pt x="961" y="656"/>
                      <a:pt x="961" y="405"/>
                    </a:cubicBezTo>
                    <a:cubicBezTo>
                      <a:pt x="961" y="179"/>
                      <a:pt x="771" y="1"/>
                      <a:pt x="544" y="1"/>
                    </a:cubicBezTo>
                    <a:cubicBezTo>
                      <a:pt x="540" y="0"/>
                      <a:pt x="535" y="0"/>
                      <a:pt x="53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9" name="Google Shape;2889;p2"/>
              <p:cNvSpPr/>
              <p:nvPr/>
            </p:nvSpPr>
            <p:spPr>
              <a:xfrm>
                <a:off x="5914725" y="4192600"/>
                <a:ext cx="24125" cy="2065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6" extrusionOk="0">
                    <a:moveTo>
                      <a:pt x="560" y="1"/>
                    </a:moveTo>
                    <a:cubicBezTo>
                      <a:pt x="191" y="1"/>
                      <a:pt x="0" y="441"/>
                      <a:pt x="262" y="703"/>
                    </a:cubicBezTo>
                    <a:cubicBezTo>
                      <a:pt x="346" y="788"/>
                      <a:pt x="449" y="825"/>
                      <a:pt x="550" y="825"/>
                    </a:cubicBezTo>
                    <a:cubicBezTo>
                      <a:pt x="762" y="825"/>
                      <a:pt x="965" y="660"/>
                      <a:pt x="965" y="418"/>
                    </a:cubicBezTo>
                    <a:cubicBezTo>
                      <a:pt x="965" y="179"/>
                      <a:pt x="786" y="1"/>
                      <a:pt x="5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0" name="Google Shape;2890;p2"/>
              <p:cNvSpPr/>
              <p:nvPr/>
            </p:nvSpPr>
            <p:spPr>
              <a:xfrm>
                <a:off x="5884050" y="4223275"/>
                <a:ext cx="24150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5" extrusionOk="0">
                    <a:moveTo>
                      <a:pt x="548" y="0"/>
                    </a:moveTo>
                    <a:cubicBezTo>
                      <a:pt x="191" y="0"/>
                      <a:pt x="1" y="441"/>
                      <a:pt x="263" y="703"/>
                    </a:cubicBezTo>
                    <a:cubicBezTo>
                      <a:pt x="347" y="787"/>
                      <a:pt x="450" y="825"/>
                      <a:pt x="551" y="825"/>
                    </a:cubicBezTo>
                    <a:cubicBezTo>
                      <a:pt x="763" y="825"/>
                      <a:pt x="965" y="659"/>
                      <a:pt x="965" y="417"/>
                    </a:cubicBezTo>
                    <a:cubicBezTo>
                      <a:pt x="965" y="191"/>
                      <a:pt x="775" y="0"/>
                      <a:pt x="54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1" name="Google Shape;2891;p2"/>
              <p:cNvSpPr/>
              <p:nvPr/>
            </p:nvSpPr>
            <p:spPr>
              <a:xfrm>
                <a:off x="5914725" y="4254225"/>
                <a:ext cx="24125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0" extrusionOk="0">
                    <a:moveTo>
                      <a:pt x="560" y="0"/>
                    </a:moveTo>
                    <a:cubicBezTo>
                      <a:pt x="191" y="0"/>
                      <a:pt x="0" y="441"/>
                      <a:pt x="262" y="703"/>
                    </a:cubicBezTo>
                    <a:cubicBezTo>
                      <a:pt x="346" y="783"/>
                      <a:pt x="448" y="819"/>
                      <a:pt x="548" y="819"/>
                    </a:cubicBezTo>
                    <a:cubicBezTo>
                      <a:pt x="761" y="819"/>
                      <a:pt x="965" y="656"/>
                      <a:pt x="965" y="405"/>
                    </a:cubicBezTo>
                    <a:cubicBezTo>
                      <a:pt x="953" y="179"/>
                      <a:pt x="774" y="12"/>
                      <a:pt x="548" y="12"/>
                    </a:cubicBezTo>
                    <a:lnTo>
                      <a:pt x="56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2" name="Google Shape;2892;p2"/>
              <p:cNvSpPr/>
              <p:nvPr/>
            </p:nvSpPr>
            <p:spPr>
              <a:xfrm>
                <a:off x="5884650" y="4284875"/>
                <a:ext cx="28300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23" extrusionOk="0">
                    <a:moveTo>
                      <a:pt x="524" y="1"/>
                    </a:moveTo>
                    <a:cubicBezTo>
                      <a:pt x="1" y="48"/>
                      <a:pt x="48" y="822"/>
                      <a:pt x="560" y="822"/>
                    </a:cubicBezTo>
                    <a:cubicBezTo>
                      <a:pt x="1084" y="822"/>
                      <a:pt x="1132" y="48"/>
                      <a:pt x="60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3" name="Google Shape;2893;p2"/>
              <p:cNvSpPr/>
              <p:nvPr/>
            </p:nvSpPr>
            <p:spPr>
              <a:xfrm>
                <a:off x="5914725" y="4315550"/>
                <a:ext cx="241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5" extrusionOk="0">
                    <a:moveTo>
                      <a:pt x="560" y="0"/>
                    </a:moveTo>
                    <a:cubicBezTo>
                      <a:pt x="191" y="0"/>
                      <a:pt x="0" y="441"/>
                      <a:pt x="262" y="703"/>
                    </a:cubicBezTo>
                    <a:cubicBezTo>
                      <a:pt x="346" y="787"/>
                      <a:pt x="449" y="824"/>
                      <a:pt x="550" y="824"/>
                    </a:cubicBezTo>
                    <a:cubicBezTo>
                      <a:pt x="762" y="824"/>
                      <a:pt x="965" y="659"/>
                      <a:pt x="965" y="417"/>
                    </a:cubicBezTo>
                    <a:cubicBezTo>
                      <a:pt x="965" y="191"/>
                      <a:pt x="786" y="0"/>
                      <a:pt x="5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4" name="Google Shape;2894;p2"/>
              <p:cNvSpPr/>
              <p:nvPr/>
            </p:nvSpPr>
            <p:spPr>
              <a:xfrm>
                <a:off x="5884050" y="4346500"/>
                <a:ext cx="241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16" extrusionOk="0">
                    <a:moveTo>
                      <a:pt x="548" y="0"/>
                    </a:moveTo>
                    <a:cubicBezTo>
                      <a:pt x="191" y="0"/>
                      <a:pt x="1" y="441"/>
                      <a:pt x="263" y="691"/>
                    </a:cubicBezTo>
                    <a:cubicBezTo>
                      <a:pt x="349" y="777"/>
                      <a:pt x="454" y="815"/>
                      <a:pt x="556" y="815"/>
                    </a:cubicBezTo>
                    <a:cubicBezTo>
                      <a:pt x="766" y="815"/>
                      <a:pt x="965" y="653"/>
                      <a:pt x="965" y="405"/>
                    </a:cubicBezTo>
                    <a:cubicBezTo>
                      <a:pt x="965" y="179"/>
                      <a:pt x="775" y="0"/>
                      <a:pt x="54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5" name="Google Shape;2895;p2"/>
              <p:cNvSpPr/>
              <p:nvPr/>
            </p:nvSpPr>
            <p:spPr>
              <a:xfrm>
                <a:off x="5914725" y="4377150"/>
                <a:ext cx="24125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0" extrusionOk="0">
                    <a:moveTo>
                      <a:pt x="560" y="1"/>
                    </a:moveTo>
                    <a:cubicBezTo>
                      <a:pt x="191" y="1"/>
                      <a:pt x="0" y="441"/>
                      <a:pt x="262" y="703"/>
                    </a:cubicBezTo>
                    <a:cubicBezTo>
                      <a:pt x="346" y="783"/>
                      <a:pt x="448" y="819"/>
                      <a:pt x="548" y="819"/>
                    </a:cubicBezTo>
                    <a:cubicBezTo>
                      <a:pt x="761" y="819"/>
                      <a:pt x="965" y="656"/>
                      <a:pt x="965" y="406"/>
                    </a:cubicBezTo>
                    <a:cubicBezTo>
                      <a:pt x="965" y="179"/>
                      <a:pt x="786" y="1"/>
                      <a:pt x="5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6" name="Google Shape;2896;p2"/>
              <p:cNvSpPr/>
              <p:nvPr/>
            </p:nvSpPr>
            <p:spPr>
              <a:xfrm>
                <a:off x="5891200" y="4407825"/>
                <a:ext cx="16400" cy="8050"/>
              </a:xfrm>
              <a:custGeom>
                <a:avLst/>
                <a:gdLst/>
                <a:ahLst/>
                <a:cxnLst/>
                <a:rect l="l" t="t" r="r" b="b"/>
                <a:pathLst>
                  <a:path w="656" h="322" extrusionOk="0">
                    <a:moveTo>
                      <a:pt x="262" y="0"/>
                    </a:moveTo>
                    <a:cubicBezTo>
                      <a:pt x="167" y="0"/>
                      <a:pt x="72" y="36"/>
                      <a:pt x="1" y="107"/>
                    </a:cubicBezTo>
                    <a:lnTo>
                      <a:pt x="655" y="322"/>
                    </a:lnTo>
                    <a:cubicBezTo>
                      <a:pt x="620" y="143"/>
                      <a:pt x="453" y="0"/>
                      <a:pt x="26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7" name="Google Shape;2897;p2"/>
              <p:cNvSpPr/>
              <p:nvPr/>
            </p:nvSpPr>
            <p:spPr>
              <a:xfrm>
                <a:off x="5858450" y="3341025"/>
                <a:ext cx="19075" cy="1132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453" extrusionOk="0">
                    <a:moveTo>
                      <a:pt x="763" y="0"/>
                    </a:moveTo>
                    <a:lnTo>
                      <a:pt x="1" y="238"/>
                    </a:lnTo>
                    <a:cubicBezTo>
                      <a:pt x="60" y="357"/>
                      <a:pt x="191" y="441"/>
                      <a:pt x="334" y="453"/>
                    </a:cubicBezTo>
                    <a:lnTo>
                      <a:pt x="346" y="453"/>
                    </a:lnTo>
                    <a:cubicBezTo>
                      <a:pt x="572" y="453"/>
                      <a:pt x="763" y="262"/>
                      <a:pt x="763" y="36"/>
                    </a:cubicBezTo>
                    <a:lnTo>
                      <a:pt x="763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8" name="Google Shape;2898;p2"/>
              <p:cNvSpPr/>
              <p:nvPr/>
            </p:nvSpPr>
            <p:spPr>
              <a:xfrm>
                <a:off x="5822450" y="3362450"/>
                <a:ext cx="241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8" extrusionOk="0">
                    <a:moveTo>
                      <a:pt x="560" y="0"/>
                    </a:moveTo>
                    <a:cubicBezTo>
                      <a:pt x="191" y="0"/>
                      <a:pt x="0" y="441"/>
                      <a:pt x="250" y="703"/>
                    </a:cubicBezTo>
                    <a:cubicBezTo>
                      <a:pt x="336" y="789"/>
                      <a:pt x="441" y="827"/>
                      <a:pt x="544" y="827"/>
                    </a:cubicBezTo>
                    <a:cubicBezTo>
                      <a:pt x="755" y="827"/>
                      <a:pt x="957" y="665"/>
                      <a:pt x="965" y="417"/>
                    </a:cubicBezTo>
                    <a:cubicBezTo>
                      <a:pt x="965" y="191"/>
                      <a:pt x="786" y="12"/>
                      <a:pt x="560" y="12"/>
                    </a:cubicBezTo>
                    <a:lnTo>
                      <a:pt x="56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9" name="Google Shape;2899;p2"/>
              <p:cNvSpPr/>
              <p:nvPr/>
            </p:nvSpPr>
            <p:spPr>
              <a:xfrm>
                <a:off x="5853400" y="3393400"/>
                <a:ext cx="24125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16" extrusionOk="0">
                    <a:moveTo>
                      <a:pt x="548" y="1"/>
                    </a:moveTo>
                    <a:cubicBezTo>
                      <a:pt x="179" y="1"/>
                      <a:pt x="0" y="441"/>
                      <a:pt x="262" y="691"/>
                    </a:cubicBezTo>
                    <a:cubicBezTo>
                      <a:pt x="344" y="777"/>
                      <a:pt x="448" y="816"/>
                      <a:pt x="550" y="816"/>
                    </a:cubicBezTo>
                    <a:cubicBezTo>
                      <a:pt x="760" y="816"/>
                      <a:pt x="965" y="654"/>
                      <a:pt x="965" y="405"/>
                    </a:cubicBezTo>
                    <a:cubicBezTo>
                      <a:pt x="965" y="179"/>
                      <a:pt x="774" y="1"/>
                      <a:pt x="54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0" name="Google Shape;2900;p2"/>
              <p:cNvSpPr/>
              <p:nvPr/>
            </p:nvSpPr>
            <p:spPr>
              <a:xfrm>
                <a:off x="5822450" y="3424350"/>
                <a:ext cx="24125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0" extrusionOk="0">
                    <a:moveTo>
                      <a:pt x="548" y="1"/>
                    </a:moveTo>
                    <a:cubicBezTo>
                      <a:pt x="179" y="1"/>
                      <a:pt x="0" y="441"/>
                      <a:pt x="262" y="703"/>
                    </a:cubicBezTo>
                    <a:cubicBezTo>
                      <a:pt x="342" y="783"/>
                      <a:pt x="443" y="820"/>
                      <a:pt x="543" y="820"/>
                    </a:cubicBezTo>
                    <a:cubicBezTo>
                      <a:pt x="755" y="820"/>
                      <a:pt x="965" y="657"/>
                      <a:pt x="965" y="406"/>
                    </a:cubicBezTo>
                    <a:cubicBezTo>
                      <a:pt x="965" y="180"/>
                      <a:pt x="774" y="1"/>
                      <a:pt x="54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1" name="Google Shape;2901;p2"/>
              <p:cNvSpPr/>
              <p:nvPr/>
            </p:nvSpPr>
            <p:spPr>
              <a:xfrm>
                <a:off x="5853100" y="3455025"/>
                <a:ext cx="241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5" extrusionOk="0">
                    <a:moveTo>
                      <a:pt x="548" y="0"/>
                    </a:moveTo>
                    <a:cubicBezTo>
                      <a:pt x="191" y="0"/>
                      <a:pt x="1" y="441"/>
                      <a:pt x="262" y="703"/>
                    </a:cubicBezTo>
                    <a:cubicBezTo>
                      <a:pt x="347" y="787"/>
                      <a:pt x="450" y="825"/>
                      <a:pt x="551" y="825"/>
                    </a:cubicBezTo>
                    <a:cubicBezTo>
                      <a:pt x="763" y="825"/>
                      <a:pt x="965" y="659"/>
                      <a:pt x="965" y="417"/>
                    </a:cubicBezTo>
                    <a:cubicBezTo>
                      <a:pt x="965" y="191"/>
                      <a:pt x="786" y="0"/>
                      <a:pt x="57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2" name="Google Shape;2902;p2"/>
              <p:cNvSpPr/>
              <p:nvPr/>
            </p:nvSpPr>
            <p:spPr>
              <a:xfrm>
                <a:off x="5822450" y="3485675"/>
                <a:ext cx="241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8" extrusionOk="0">
                    <a:moveTo>
                      <a:pt x="548" y="1"/>
                    </a:moveTo>
                    <a:cubicBezTo>
                      <a:pt x="179" y="1"/>
                      <a:pt x="0" y="453"/>
                      <a:pt x="262" y="703"/>
                    </a:cubicBezTo>
                    <a:cubicBezTo>
                      <a:pt x="344" y="789"/>
                      <a:pt x="448" y="827"/>
                      <a:pt x="550" y="827"/>
                    </a:cubicBezTo>
                    <a:cubicBezTo>
                      <a:pt x="760" y="827"/>
                      <a:pt x="965" y="665"/>
                      <a:pt x="965" y="417"/>
                    </a:cubicBezTo>
                    <a:cubicBezTo>
                      <a:pt x="965" y="191"/>
                      <a:pt x="786" y="1"/>
                      <a:pt x="5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3" name="Google Shape;2903;p2"/>
              <p:cNvSpPr/>
              <p:nvPr/>
            </p:nvSpPr>
            <p:spPr>
              <a:xfrm>
                <a:off x="5861525" y="3514025"/>
                <a:ext cx="21275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851" h="608" extrusionOk="0">
                    <a:moveTo>
                      <a:pt x="433" y="0"/>
                    </a:moveTo>
                    <a:cubicBezTo>
                      <a:pt x="364" y="0"/>
                      <a:pt x="291" y="28"/>
                      <a:pt x="223" y="93"/>
                    </a:cubicBezTo>
                    <a:lnTo>
                      <a:pt x="211" y="93"/>
                    </a:lnTo>
                    <a:lnTo>
                      <a:pt x="211" y="105"/>
                    </a:lnTo>
                    <a:cubicBezTo>
                      <a:pt x="1" y="325"/>
                      <a:pt x="212" y="608"/>
                      <a:pt x="441" y="608"/>
                    </a:cubicBezTo>
                    <a:cubicBezTo>
                      <a:pt x="509" y="608"/>
                      <a:pt x="579" y="582"/>
                      <a:pt x="640" y="522"/>
                    </a:cubicBezTo>
                    <a:cubicBezTo>
                      <a:pt x="851" y="310"/>
                      <a:pt x="666" y="0"/>
                      <a:pt x="43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4" name="Google Shape;2904;p2"/>
              <p:cNvSpPr/>
              <p:nvPr/>
            </p:nvSpPr>
            <p:spPr>
              <a:xfrm>
                <a:off x="5830900" y="3544800"/>
                <a:ext cx="21050" cy="15125"/>
              </a:xfrm>
              <a:custGeom>
                <a:avLst/>
                <a:gdLst/>
                <a:ahLst/>
                <a:cxnLst/>
                <a:rect l="l" t="t" r="r" b="b"/>
                <a:pathLst>
                  <a:path w="842" h="605" extrusionOk="0">
                    <a:moveTo>
                      <a:pt x="428" y="0"/>
                    </a:moveTo>
                    <a:cubicBezTo>
                      <a:pt x="361" y="0"/>
                      <a:pt x="289" y="26"/>
                      <a:pt x="222" y="88"/>
                    </a:cubicBezTo>
                    <a:lnTo>
                      <a:pt x="210" y="88"/>
                    </a:lnTo>
                    <a:lnTo>
                      <a:pt x="210" y="100"/>
                    </a:lnTo>
                    <a:cubicBezTo>
                      <a:pt x="0" y="328"/>
                      <a:pt x="202" y="604"/>
                      <a:pt x="431" y="604"/>
                    </a:cubicBezTo>
                    <a:cubicBezTo>
                      <a:pt x="501" y="604"/>
                      <a:pt x="574" y="578"/>
                      <a:pt x="638" y="517"/>
                    </a:cubicBezTo>
                    <a:cubicBezTo>
                      <a:pt x="841" y="305"/>
                      <a:pt x="659" y="0"/>
                      <a:pt x="42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5" name="Google Shape;2905;p2"/>
              <p:cNvSpPr/>
              <p:nvPr/>
            </p:nvSpPr>
            <p:spPr>
              <a:xfrm>
                <a:off x="5861575" y="3575500"/>
                <a:ext cx="21275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851" h="608" extrusionOk="0">
                    <a:moveTo>
                      <a:pt x="426" y="0"/>
                    </a:moveTo>
                    <a:cubicBezTo>
                      <a:pt x="358" y="0"/>
                      <a:pt x="287" y="26"/>
                      <a:pt x="221" y="87"/>
                    </a:cubicBezTo>
                    <a:lnTo>
                      <a:pt x="209" y="87"/>
                    </a:lnTo>
                    <a:lnTo>
                      <a:pt x="209" y="99"/>
                    </a:lnTo>
                    <a:cubicBezTo>
                      <a:pt x="0" y="325"/>
                      <a:pt x="207" y="608"/>
                      <a:pt x="433" y="608"/>
                    </a:cubicBezTo>
                    <a:cubicBezTo>
                      <a:pt x="503" y="608"/>
                      <a:pt x="576" y="580"/>
                      <a:pt x="638" y="515"/>
                    </a:cubicBezTo>
                    <a:cubicBezTo>
                      <a:pt x="851" y="312"/>
                      <a:pt x="661" y="0"/>
                      <a:pt x="42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6" name="Google Shape;2906;p2"/>
              <p:cNvSpPr/>
              <p:nvPr/>
            </p:nvSpPr>
            <p:spPr>
              <a:xfrm>
                <a:off x="5822450" y="3608600"/>
                <a:ext cx="24125" cy="208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32" extrusionOk="0">
                    <a:moveTo>
                      <a:pt x="548" y="1"/>
                    </a:moveTo>
                    <a:lnTo>
                      <a:pt x="548" y="13"/>
                    </a:lnTo>
                    <a:cubicBezTo>
                      <a:pt x="179" y="13"/>
                      <a:pt x="0" y="453"/>
                      <a:pt x="262" y="715"/>
                    </a:cubicBezTo>
                    <a:cubicBezTo>
                      <a:pt x="342" y="795"/>
                      <a:pt x="443" y="831"/>
                      <a:pt x="543" y="831"/>
                    </a:cubicBezTo>
                    <a:cubicBezTo>
                      <a:pt x="755" y="831"/>
                      <a:pt x="965" y="669"/>
                      <a:pt x="965" y="418"/>
                    </a:cubicBezTo>
                    <a:cubicBezTo>
                      <a:pt x="965" y="191"/>
                      <a:pt x="786" y="13"/>
                      <a:pt x="5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7" name="Google Shape;2907;p2"/>
              <p:cNvSpPr/>
              <p:nvPr/>
            </p:nvSpPr>
            <p:spPr>
              <a:xfrm>
                <a:off x="5853100" y="3639275"/>
                <a:ext cx="24125" cy="209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37" extrusionOk="0">
                    <a:moveTo>
                      <a:pt x="548" y="0"/>
                    </a:moveTo>
                    <a:lnTo>
                      <a:pt x="548" y="12"/>
                    </a:lnTo>
                    <a:cubicBezTo>
                      <a:pt x="191" y="12"/>
                      <a:pt x="1" y="453"/>
                      <a:pt x="262" y="715"/>
                    </a:cubicBezTo>
                    <a:cubicBezTo>
                      <a:pt x="346" y="799"/>
                      <a:pt x="449" y="836"/>
                      <a:pt x="549" y="836"/>
                    </a:cubicBezTo>
                    <a:cubicBezTo>
                      <a:pt x="762" y="836"/>
                      <a:pt x="965" y="668"/>
                      <a:pt x="965" y="417"/>
                    </a:cubicBezTo>
                    <a:cubicBezTo>
                      <a:pt x="965" y="203"/>
                      <a:pt x="786" y="12"/>
                      <a:pt x="57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8" name="Google Shape;2908;p2"/>
              <p:cNvSpPr/>
              <p:nvPr/>
            </p:nvSpPr>
            <p:spPr>
              <a:xfrm>
                <a:off x="5830250" y="3668125"/>
                <a:ext cx="21425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857" h="608" extrusionOk="0">
                    <a:moveTo>
                      <a:pt x="435" y="1"/>
                    </a:moveTo>
                    <a:cubicBezTo>
                      <a:pt x="374" y="1"/>
                      <a:pt x="310" y="22"/>
                      <a:pt x="248" y="73"/>
                    </a:cubicBezTo>
                    <a:lnTo>
                      <a:pt x="236" y="73"/>
                    </a:lnTo>
                    <a:lnTo>
                      <a:pt x="236" y="84"/>
                    </a:lnTo>
                    <a:cubicBezTo>
                      <a:pt x="0" y="301"/>
                      <a:pt x="205" y="608"/>
                      <a:pt x="442" y="608"/>
                    </a:cubicBezTo>
                    <a:cubicBezTo>
                      <a:pt x="505" y="608"/>
                      <a:pt x="569" y="586"/>
                      <a:pt x="629" y="537"/>
                    </a:cubicBezTo>
                    <a:cubicBezTo>
                      <a:pt x="857" y="337"/>
                      <a:pt x="675" y="1"/>
                      <a:pt x="43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9" name="Google Shape;2909;p2"/>
              <p:cNvSpPr/>
              <p:nvPr/>
            </p:nvSpPr>
            <p:spPr>
              <a:xfrm>
                <a:off x="5860900" y="3698950"/>
                <a:ext cx="21400" cy="15025"/>
              </a:xfrm>
              <a:custGeom>
                <a:avLst/>
                <a:gdLst/>
                <a:ahLst/>
                <a:cxnLst/>
                <a:rect l="l" t="t" r="r" b="b"/>
                <a:pathLst>
                  <a:path w="856" h="601" extrusionOk="0">
                    <a:moveTo>
                      <a:pt x="446" y="0"/>
                    </a:moveTo>
                    <a:cubicBezTo>
                      <a:pt x="383" y="0"/>
                      <a:pt x="315" y="23"/>
                      <a:pt x="248" y="78"/>
                    </a:cubicBezTo>
                    <a:lnTo>
                      <a:pt x="236" y="78"/>
                    </a:lnTo>
                    <a:cubicBezTo>
                      <a:pt x="1" y="295"/>
                      <a:pt x="205" y="601"/>
                      <a:pt x="443" y="601"/>
                    </a:cubicBezTo>
                    <a:cubicBezTo>
                      <a:pt x="505" y="601"/>
                      <a:pt x="570" y="580"/>
                      <a:pt x="629" y="530"/>
                    </a:cubicBezTo>
                    <a:cubicBezTo>
                      <a:pt x="855" y="332"/>
                      <a:pt x="686" y="0"/>
                      <a:pt x="44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0" name="Google Shape;2910;p2"/>
              <p:cNvSpPr/>
              <p:nvPr/>
            </p:nvSpPr>
            <p:spPr>
              <a:xfrm>
                <a:off x="5830925" y="3729225"/>
                <a:ext cx="21000" cy="15075"/>
              </a:xfrm>
              <a:custGeom>
                <a:avLst/>
                <a:gdLst/>
                <a:ahLst/>
                <a:cxnLst/>
                <a:rect l="l" t="t" r="r" b="b"/>
                <a:pathLst>
                  <a:path w="840" h="603" extrusionOk="0">
                    <a:moveTo>
                      <a:pt x="430" y="0"/>
                    </a:moveTo>
                    <a:cubicBezTo>
                      <a:pt x="362" y="0"/>
                      <a:pt x="289" y="28"/>
                      <a:pt x="221" y="93"/>
                    </a:cubicBezTo>
                    <a:lnTo>
                      <a:pt x="209" y="93"/>
                    </a:lnTo>
                    <a:lnTo>
                      <a:pt x="209" y="105"/>
                    </a:lnTo>
                    <a:cubicBezTo>
                      <a:pt x="0" y="323"/>
                      <a:pt x="199" y="603"/>
                      <a:pt x="427" y="603"/>
                    </a:cubicBezTo>
                    <a:cubicBezTo>
                      <a:pt x="498" y="603"/>
                      <a:pt x="572" y="575"/>
                      <a:pt x="637" y="510"/>
                    </a:cubicBezTo>
                    <a:cubicBezTo>
                      <a:pt x="839" y="308"/>
                      <a:pt x="659" y="0"/>
                      <a:pt x="43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1" name="Google Shape;2911;p2"/>
              <p:cNvSpPr/>
              <p:nvPr/>
            </p:nvSpPr>
            <p:spPr>
              <a:xfrm>
                <a:off x="5861525" y="3759875"/>
                <a:ext cx="21275" cy="15225"/>
              </a:xfrm>
              <a:custGeom>
                <a:avLst/>
                <a:gdLst/>
                <a:ahLst/>
                <a:cxnLst/>
                <a:rect l="l" t="t" r="r" b="b"/>
                <a:pathLst>
                  <a:path w="851" h="609" extrusionOk="0">
                    <a:moveTo>
                      <a:pt x="433" y="1"/>
                    </a:moveTo>
                    <a:cubicBezTo>
                      <a:pt x="364" y="1"/>
                      <a:pt x="291" y="28"/>
                      <a:pt x="223" y="93"/>
                    </a:cubicBezTo>
                    <a:lnTo>
                      <a:pt x="211" y="93"/>
                    </a:lnTo>
                    <a:lnTo>
                      <a:pt x="211" y="105"/>
                    </a:lnTo>
                    <a:cubicBezTo>
                      <a:pt x="1" y="325"/>
                      <a:pt x="212" y="608"/>
                      <a:pt x="441" y="608"/>
                    </a:cubicBezTo>
                    <a:cubicBezTo>
                      <a:pt x="509" y="608"/>
                      <a:pt x="579" y="583"/>
                      <a:pt x="640" y="522"/>
                    </a:cubicBezTo>
                    <a:cubicBezTo>
                      <a:pt x="851" y="311"/>
                      <a:pt x="666" y="1"/>
                      <a:pt x="4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2" name="Google Shape;2912;p2"/>
              <p:cNvSpPr/>
              <p:nvPr/>
            </p:nvSpPr>
            <p:spPr>
              <a:xfrm>
                <a:off x="5822450" y="3793150"/>
                <a:ext cx="24125" cy="2065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6" extrusionOk="0">
                    <a:moveTo>
                      <a:pt x="548" y="1"/>
                    </a:moveTo>
                    <a:cubicBezTo>
                      <a:pt x="179" y="1"/>
                      <a:pt x="0" y="441"/>
                      <a:pt x="262" y="703"/>
                    </a:cubicBezTo>
                    <a:cubicBezTo>
                      <a:pt x="343" y="788"/>
                      <a:pt x="444" y="825"/>
                      <a:pt x="545" y="825"/>
                    </a:cubicBezTo>
                    <a:cubicBezTo>
                      <a:pt x="757" y="825"/>
                      <a:pt x="965" y="660"/>
                      <a:pt x="965" y="417"/>
                    </a:cubicBezTo>
                    <a:cubicBezTo>
                      <a:pt x="965" y="191"/>
                      <a:pt x="786" y="1"/>
                      <a:pt x="5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3" name="Google Shape;2913;p2"/>
              <p:cNvSpPr/>
              <p:nvPr/>
            </p:nvSpPr>
            <p:spPr>
              <a:xfrm>
                <a:off x="5853100" y="3823825"/>
                <a:ext cx="24125" cy="2067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7" extrusionOk="0">
                    <a:moveTo>
                      <a:pt x="548" y="0"/>
                    </a:moveTo>
                    <a:lnTo>
                      <a:pt x="548" y="12"/>
                    </a:lnTo>
                    <a:cubicBezTo>
                      <a:pt x="191" y="12"/>
                      <a:pt x="1" y="453"/>
                      <a:pt x="262" y="703"/>
                    </a:cubicBezTo>
                    <a:cubicBezTo>
                      <a:pt x="348" y="788"/>
                      <a:pt x="453" y="827"/>
                      <a:pt x="556" y="827"/>
                    </a:cubicBezTo>
                    <a:cubicBezTo>
                      <a:pt x="766" y="827"/>
                      <a:pt x="965" y="665"/>
                      <a:pt x="965" y="417"/>
                    </a:cubicBezTo>
                    <a:cubicBezTo>
                      <a:pt x="965" y="191"/>
                      <a:pt x="786" y="0"/>
                      <a:pt x="57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4" name="Google Shape;2914;p2"/>
              <p:cNvSpPr/>
              <p:nvPr/>
            </p:nvSpPr>
            <p:spPr>
              <a:xfrm>
                <a:off x="5830875" y="3852150"/>
                <a:ext cx="21050" cy="15225"/>
              </a:xfrm>
              <a:custGeom>
                <a:avLst/>
                <a:gdLst/>
                <a:ahLst/>
                <a:cxnLst/>
                <a:rect l="l" t="t" r="r" b="b"/>
                <a:pathLst>
                  <a:path w="842" h="609" extrusionOk="0">
                    <a:moveTo>
                      <a:pt x="432" y="1"/>
                    </a:moveTo>
                    <a:cubicBezTo>
                      <a:pt x="363" y="1"/>
                      <a:pt x="291" y="28"/>
                      <a:pt x="223" y="93"/>
                    </a:cubicBezTo>
                    <a:lnTo>
                      <a:pt x="211" y="93"/>
                    </a:lnTo>
                    <a:lnTo>
                      <a:pt x="211" y="105"/>
                    </a:lnTo>
                    <a:cubicBezTo>
                      <a:pt x="0" y="325"/>
                      <a:pt x="205" y="608"/>
                      <a:pt x="435" y="608"/>
                    </a:cubicBezTo>
                    <a:cubicBezTo>
                      <a:pt x="505" y="608"/>
                      <a:pt x="576" y="583"/>
                      <a:pt x="639" y="522"/>
                    </a:cubicBezTo>
                    <a:cubicBezTo>
                      <a:pt x="841" y="311"/>
                      <a:pt x="661" y="1"/>
                      <a:pt x="43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5" name="Google Shape;2915;p2"/>
              <p:cNvSpPr/>
              <p:nvPr/>
            </p:nvSpPr>
            <p:spPr>
              <a:xfrm>
                <a:off x="5861550" y="3882925"/>
                <a:ext cx="21275" cy="15125"/>
              </a:xfrm>
              <a:custGeom>
                <a:avLst/>
                <a:gdLst/>
                <a:ahLst/>
                <a:cxnLst/>
                <a:rect l="l" t="t" r="r" b="b"/>
                <a:pathLst>
                  <a:path w="851" h="605" extrusionOk="0">
                    <a:moveTo>
                      <a:pt x="430" y="1"/>
                    </a:moveTo>
                    <a:cubicBezTo>
                      <a:pt x="362" y="1"/>
                      <a:pt x="289" y="27"/>
                      <a:pt x="222" y="89"/>
                    </a:cubicBezTo>
                    <a:lnTo>
                      <a:pt x="210" y="89"/>
                    </a:lnTo>
                    <a:lnTo>
                      <a:pt x="210" y="101"/>
                    </a:lnTo>
                    <a:cubicBezTo>
                      <a:pt x="1" y="328"/>
                      <a:pt x="209" y="605"/>
                      <a:pt x="436" y="605"/>
                    </a:cubicBezTo>
                    <a:cubicBezTo>
                      <a:pt x="506" y="605"/>
                      <a:pt x="577" y="579"/>
                      <a:pt x="639" y="517"/>
                    </a:cubicBezTo>
                    <a:cubicBezTo>
                      <a:pt x="851" y="305"/>
                      <a:pt x="663" y="1"/>
                      <a:pt x="43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6" name="Google Shape;2916;p2"/>
              <p:cNvSpPr/>
              <p:nvPr/>
            </p:nvSpPr>
            <p:spPr>
              <a:xfrm>
                <a:off x="5830925" y="3913775"/>
                <a:ext cx="21000" cy="15075"/>
              </a:xfrm>
              <a:custGeom>
                <a:avLst/>
                <a:gdLst/>
                <a:ahLst/>
                <a:cxnLst/>
                <a:rect l="l" t="t" r="r" b="b"/>
                <a:pathLst>
                  <a:path w="840" h="603" extrusionOk="0">
                    <a:moveTo>
                      <a:pt x="430" y="0"/>
                    </a:moveTo>
                    <a:cubicBezTo>
                      <a:pt x="362" y="0"/>
                      <a:pt x="289" y="27"/>
                      <a:pt x="221" y="93"/>
                    </a:cubicBezTo>
                    <a:lnTo>
                      <a:pt x="209" y="93"/>
                    </a:lnTo>
                    <a:lnTo>
                      <a:pt x="209" y="105"/>
                    </a:lnTo>
                    <a:cubicBezTo>
                      <a:pt x="0" y="323"/>
                      <a:pt x="199" y="602"/>
                      <a:pt x="427" y="602"/>
                    </a:cubicBezTo>
                    <a:cubicBezTo>
                      <a:pt x="498" y="602"/>
                      <a:pt x="572" y="575"/>
                      <a:pt x="637" y="510"/>
                    </a:cubicBezTo>
                    <a:cubicBezTo>
                      <a:pt x="839" y="308"/>
                      <a:pt x="659" y="0"/>
                      <a:pt x="43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7" name="Google Shape;2917;p2"/>
              <p:cNvSpPr/>
              <p:nvPr/>
            </p:nvSpPr>
            <p:spPr>
              <a:xfrm>
                <a:off x="5853100" y="3946450"/>
                <a:ext cx="24425" cy="21075"/>
              </a:xfrm>
              <a:custGeom>
                <a:avLst/>
                <a:gdLst/>
                <a:ahLst/>
                <a:cxnLst/>
                <a:rect l="l" t="t" r="r" b="b"/>
                <a:pathLst>
                  <a:path w="977" h="843" extrusionOk="0">
                    <a:moveTo>
                      <a:pt x="548" y="0"/>
                    </a:moveTo>
                    <a:lnTo>
                      <a:pt x="548" y="24"/>
                    </a:lnTo>
                    <a:cubicBezTo>
                      <a:pt x="191" y="24"/>
                      <a:pt x="1" y="465"/>
                      <a:pt x="262" y="727"/>
                    </a:cubicBezTo>
                    <a:cubicBezTo>
                      <a:pt x="346" y="807"/>
                      <a:pt x="448" y="843"/>
                      <a:pt x="549" y="843"/>
                    </a:cubicBezTo>
                    <a:cubicBezTo>
                      <a:pt x="761" y="843"/>
                      <a:pt x="965" y="680"/>
                      <a:pt x="965" y="429"/>
                    </a:cubicBezTo>
                    <a:cubicBezTo>
                      <a:pt x="977" y="203"/>
                      <a:pt x="810" y="12"/>
                      <a:pt x="58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8" name="Google Shape;2918;p2"/>
              <p:cNvSpPr/>
              <p:nvPr/>
            </p:nvSpPr>
            <p:spPr>
              <a:xfrm>
                <a:off x="5822450" y="3977400"/>
                <a:ext cx="24125" cy="209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37" extrusionOk="0">
                    <a:moveTo>
                      <a:pt x="548" y="1"/>
                    </a:moveTo>
                    <a:lnTo>
                      <a:pt x="548" y="13"/>
                    </a:lnTo>
                    <a:cubicBezTo>
                      <a:pt x="179" y="13"/>
                      <a:pt x="0" y="453"/>
                      <a:pt x="262" y="715"/>
                    </a:cubicBezTo>
                    <a:cubicBezTo>
                      <a:pt x="343" y="799"/>
                      <a:pt x="444" y="837"/>
                      <a:pt x="545" y="837"/>
                    </a:cubicBezTo>
                    <a:cubicBezTo>
                      <a:pt x="757" y="837"/>
                      <a:pt x="965" y="671"/>
                      <a:pt x="965" y="429"/>
                    </a:cubicBezTo>
                    <a:cubicBezTo>
                      <a:pt x="965" y="203"/>
                      <a:pt x="786" y="13"/>
                      <a:pt x="5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9" name="Google Shape;2919;p2"/>
              <p:cNvSpPr/>
              <p:nvPr/>
            </p:nvSpPr>
            <p:spPr>
              <a:xfrm>
                <a:off x="5861575" y="4005900"/>
                <a:ext cx="21275" cy="15225"/>
              </a:xfrm>
              <a:custGeom>
                <a:avLst/>
                <a:gdLst/>
                <a:ahLst/>
                <a:cxnLst/>
                <a:rect l="l" t="t" r="r" b="b"/>
                <a:pathLst>
                  <a:path w="851" h="609" extrusionOk="0">
                    <a:moveTo>
                      <a:pt x="426" y="0"/>
                    </a:moveTo>
                    <a:cubicBezTo>
                      <a:pt x="358" y="0"/>
                      <a:pt x="287" y="26"/>
                      <a:pt x="221" y="87"/>
                    </a:cubicBezTo>
                    <a:lnTo>
                      <a:pt x="209" y="87"/>
                    </a:lnTo>
                    <a:lnTo>
                      <a:pt x="209" y="99"/>
                    </a:lnTo>
                    <a:cubicBezTo>
                      <a:pt x="0" y="326"/>
                      <a:pt x="207" y="608"/>
                      <a:pt x="433" y="608"/>
                    </a:cubicBezTo>
                    <a:cubicBezTo>
                      <a:pt x="503" y="608"/>
                      <a:pt x="576" y="581"/>
                      <a:pt x="638" y="516"/>
                    </a:cubicBezTo>
                    <a:cubicBezTo>
                      <a:pt x="851" y="312"/>
                      <a:pt x="661" y="0"/>
                      <a:pt x="42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20" name="Google Shape;2920;p2"/>
              <p:cNvSpPr/>
              <p:nvPr/>
            </p:nvSpPr>
            <p:spPr>
              <a:xfrm>
                <a:off x="5822450" y="4038725"/>
                <a:ext cx="24125" cy="209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37" extrusionOk="0">
                    <a:moveTo>
                      <a:pt x="548" y="0"/>
                    </a:moveTo>
                    <a:lnTo>
                      <a:pt x="548" y="12"/>
                    </a:lnTo>
                    <a:cubicBezTo>
                      <a:pt x="179" y="12"/>
                      <a:pt x="0" y="453"/>
                      <a:pt x="262" y="715"/>
                    </a:cubicBezTo>
                    <a:cubicBezTo>
                      <a:pt x="346" y="799"/>
                      <a:pt x="448" y="836"/>
                      <a:pt x="549" y="836"/>
                    </a:cubicBezTo>
                    <a:cubicBezTo>
                      <a:pt x="761" y="836"/>
                      <a:pt x="965" y="668"/>
                      <a:pt x="965" y="417"/>
                    </a:cubicBezTo>
                    <a:cubicBezTo>
                      <a:pt x="965" y="417"/>
                      <a:pt x="965" y="417"/>
                      <a:pt x="965" y="405"/>
                    </a:cubicBezTo>
                    <a:cubicBezTo>
                      <a:pt x="965" y="179"/>
                      <a:pt x="774" y="0"/>
                      <a:pt x="54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21" name="Google Shape;2921;p2"/>
              <p:cNvSpPr/>
              <p:nvPr/>
            </p:nvSpPr>
            <p:spPr>
              <a:xfrm>
                <a:off x="5860925" y="4067775"/>
                <a:ext cx="21400" cy="15125"/>
              </a:xfrm>
              <a:custGeom>
                <a:avLst/>
                <a:gdLst/>
                <a:ahLst/>
                <a:cxnLst/>
                <a:rect l="l" t="t" r="r" b="b"/>
                <a:pathLst>
                  <a:path w="856" h="605" extrusionOk="0">
                    <a:moveTo>
                      <a:pt x="442" y="0"/>
                    </a:moveTo>
                    <a:cubicBezTo>
                      <a:pt x="380" y="0"/>
                      <a:pt x="313" y="23"/>
                      <a:pt x="247" y="77"/>
                    </a:cubicBezTo>
                    <a:lnTo>
                      <a:pt x="235" y="77"/>
                    </a:lnTo>
                    <a:lnTo>
                      <a:pt x="235" y="89"/>
                    </a:lnTo>
                    <a:cubicBezTo>
                      <a:pt x="1" y="295"/>
                      <a:pt x="202" y="605"/>
                      <a:pt x="438" y="605"/>
                    </a:cubicBezTo>
                    <a:cubicBezTo>
                      <a:pt x="501" y="605"/>
                      <a:pt x="567" y="582"/>
                      <a:pt x="628" y="529"/>
                    </a:cubicBezTo>
                    <a:cubicBezTo>
                      <a:pt x="855" y="340"/>
                      <a:pt x="684" y="0"/>
                      <a:pt x="44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22" name="Google Shape;2922;p2"/>
              <p:cNvSpPr/>
              <p:nvPr/>
            </p:nvSpPr>
            <p:spPr>
              <a:xfrm>
                <a:off x="5822450" y="4100325"/>
                <a:ext cx="241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8" extrusionOk="0">
                    <a:moveTo>
                      <a:pt x="548" y="1"/>
                    </a:moveTo>
                    <a:cubicBezTo>
                      <a:pt x="179" y="1"/>
                      <a:pt x="0" y="453"/>
                      <a:pt x="262" y="703"/>
                    </a:cubicBezTo>
                    <a:cubicBezTo>
                      <a:pt x="344" y="789"/>
                      <a:pt x="448" y="828"/>
                      <a:pt x="550" y="828"/>
                    </a:cubicBezTo>
                    <a:cubicBezTo>
                      <a:pt x="760" y="828"/>
                      <a:pt x="965" y="666"/>
                      <a:pt x="965" y="418"/>
                    </a:cubicBezTo>
                    <a:cubicBezTo>
                      <a:pt x="965" y="191"/>
                      <a:pt x="774" y="13"/>
                      <a:pt x="560" y="13"/>
                    </a:cubicBezTo>
                    <a:lnTo>
                      <a:pt x="548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23" name="Google Shape;2923;p2"/>
              <p:cNvSpPr/>
              <p:nvPr/>
            </p:nvSpPr>
            <p:spPr>
              <a:xfrm>
                <a:off x="5853100" y="4131300"/>
                <a:ext cx="24125" cy="2047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19" extrusionOk="0">
                    <a:moveTo>
                      <a:pt x="548" y="0"/>
                    </a:moveTo>
                    <a:cubicBezTo>
                      <a:pt x="191" y="0"/>
                      <a:pt x="1" y="441"/>
                      <a:pt x="262" y="703"/>
                    </a:cubicBezTo>
                    <a:cubicBezTo>
                      <a:pt x="346" y="783"/>
                      <a:pt x="448" y="819"/>
                      <a:pt x="549" y="819"/>
                    </a:cubicBezTo>
                    <a:cubicBezTo>
                      <a:pt x="761" y="819"/>
                      <a:pt x="965" y="656"/>
                      <a:pt x="965" y="405"/>
                    </a:cubicBezTo>
                    <a:cubicBezTo>
                      <a:pt x="965" y="179"/>
                      <a:pt x="786" y="0"/>
                      <a:pt x="5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24" name="Google Shape;2924;p2"/>
              <p:cNvSpPr/>
              <p:nvPr/>
            </p:nvSpPr>
            <p:spPr>
              <a:xfrm>
                <a:off x="5822525" y="4161950"/>
                <a:ext cx="24050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20" extrusionOk="0">
                    <a:moveTo>
                      <a:pt x="531" y="0"/>
                    </a:moveTo>
                    <a:cubicBezTo>
                      <a:pt x="171" y="0"/>
                      <a:pt x="1" y="444"/>
                      <a:pt x="259" y="703"/>
                    </a:cubicBezTo>
                    <a:cubicBezTo>
                      <a:pt x="339" y="783"/>
                      <a:pt x="440" y="819"/>
                      <a:pt x="540" y="819"/>
                    </a:cubicBezTo>
                    <a:cubicBezTo>
                      <a:pt x="752" y="819"/>
                      <a:pt x="962" y="656"/>
                      <a:pt x="962" y="405"/>
                    </a:cubicBezTo>
                    <a:cubicBezTo>
                      <a:pt x="962" y="179"/>
                      <a:pt x="771" y="1"/>
                      <a:pt x="545" y="1"/>
                    </a:cubicBezTo>
                    <a:cubicBezTo>
                      <a:pt x="540" y="0"/>
                      <a:pt x="535" y="0"/>
                      <a:pt x="53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25" name="Google Shape;2925;p2"/>
              <p:cNvSpPr/>
              <p:nvPr/>
            </p:nvSpPr>
            <p:spPr>
              <a:xfrm>
                <a:off x="5853100" y="4192600"/>
                <a:ext cx="24125" cy="2065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6" extrusionOk="0">
                    <a:moveTo>
                      <a:pt x="548" y="1"/>
                    </a:moveTo>
                    <a:cubicBezTo>
                      <a:pt x="191" y="1"/>
                      <a:pt x="1" y="441"/>
                      <a:pt x="262" y="703"/>
                    </a:cubicBezTo>
                    <a:cubicBezTo>
                      <a:pt x="347" y="788"/>
                      <a:pt x="450" y="825"/>
                      <a:pt x="551" y="825"/>
                    </a:cubicBezTo>
                    <a:cubicBezTo>
                      <a:pt x="763" y="825"/>
                      <a:pt x="965" y="660"/>
                      <a:pt x="965" y="418"/>
                    </a:cubicBezTo>
                    <a:cubicBezTo>
                      <a:pt x="965" y="179"/>
                      <a:pt x="774" y="1"/>
                      <a:pt x="54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26" name="Google Shape;2926;p2"/>
              <p:cNvSpPr/>
              <p:nvPr/>
            </p:nvSpPr>
            <p:spPr>
              <a:xfrm>
                <a:off x="5822450" y="4223275"/>
                <a:ext cx="241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5" extrusionOk="0">
                    <a:moveTo>
                      <a:pt x="548" y="0"/>
                    </a:moveTo>
                    <a:cubicBezTo>
                      <a:pt x="179" y="0"/>
                      <a:pt x="0" y="441"/>
                      <a:pt x="262" y="703"/>
                    </a:cubicBezTo>
                    <a:cubicBezTo>
                      <a:pt x="343" y="787"/>
                      <a:pt x="444" y="825"/>
                      <a:pt x="545" y="825"/>
                    </a:cubicBezTo>
                    <a:cubicBezTo>
                      <a:pt x="757" y="825"/>
                      <a:pt x="965" y="659"/>
                      <a:pt x="965" y="417"/>
                    </a:cubicBezTo>
                    <a:cubicBezTo>
                      <a:pt x="965" y="191"/>
                      <a:pt x="774" y="0"/>
                      <a:pt x="54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27" name="Google Shape;2927;p2"/>
              <p:cNvSpPr/>
              <p:nvPr/>
            </p:nvSpPr>
            <p:spPr>
              <a:xfrm>
                <a:off x="5853100" y="4254225"/>
                <a:ext cx="24125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0" extrusionOk="0">
                    <a:moveTo>
                      <a:pt x="548" y="0"/>
                    </a:moveTo>
                    <a:cubicBezTo>
                      <a:pt x="191" y="0"/>
                      <a:pt x="1" y="441"/>
                      <a:pt x="262" y="703"/>
                    </a:cubicBezTo>
                    <a:cubicBezTo>
                      <a:pt x="346" y="783"/>
                      <a:pt x="448" y="819"/>
                      <a:pt x="549" y="819"/>
                    </a:cubicBezTo>
                    <a:cubicBezTo>
                      <a:pt x="761" y="819"/>
                      <a:pt x="965" y="656"/>
                      <a:pt x="965" y="405"/>
                    </a:cubicBezTo>
                    <a:cubicBezTo>
                      <a:pt x="953" y="191"/>
                      <a:pt x="774" y="12"/>
                      <a:pt x="548" y="12"/>
                    </a:cubicBezTo>
                    <a:lnTo>
                      <a:pt x="548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28" name="Google Shape;2928;p2"/>
              <p:cNvSpPr/>
              <p:nvPr/>
            </p:nvSpPr>
            <p:spPr>
              <a:xfrm>
                <a:off x="5822450" y="4284875"/>
                <a:ext cx="24125" cy="2065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6" extrusionOk="0">
                    <a:moveTo>
                      <a:pt x="548" y="1"/>
                    </a:moveTo>
                    <a:cubicBezTo>
                      <a:pt x="179" y="1"/>
                      <a:pt x="0" y="441"/>
                      <a:pt x="262" y="703"/>
                    </a:cubicBezTo>
                    <a:cubicBezTo>
                      <a:pt x="343" y="788"/>
                      <a:pt x="444" y="825"/>
                      <a:pt x="545" y="825"/>
                    </a:cubicBezTo>
                    <a:cubicBezTo>
                      <a:pt x="757" y="825"/>
                      <a:pt x="965" y="660"/>
                      <a:pt x="965" y="418"/>
                    </a:cubicBezTo>
                    <a:cubicBezTo>
                      <a:pt x="965" y="191"/>
                      <a:pt x="774" y="1"/>
                      <a:pt x="5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29" name="Google Shape;2929;p2"/>
              <p:cNvSpPr/>
              <p:nvPr/>
            </p:nvSpPr>
            <p:spPr>
              <a:xfrm>
                <a:off x="5853100" y="4315550"/>
                <a:ext cx="241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5" extrusionOk="0">
                    <a:moveTo>
                      <a:pt x="548" y="0"/>
                    </a:moveTo>
                    <a:cubicBezTo>
                      <a:pt x="191" y="0"/>
                      <a:pt x="1" y="441"/>
                      <a:pt x="262" y="703"/>
                    </a:cubicBezTo>
                    <a:cubicBezTo>
                      <a:pt x="347" y="787"/>
                      <a:pt x="450" y="824"/>
                      <a:pt x="551" y="824"/>
                    </a:cubicBezTo>
                    <a:cubicBezTo>
                      <a:pt x="763" y="824"/>
                      <a:pt x="965" y="659"/>
                      <a:pt x="965" y="417"/>
                    </a:cubicBezTo>
                    <a:cubicBezTo>
                      <a:pt x="965" y="191"/>
                      <a:pt x="774" y="0"/>
                      <a:pt x="54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30" name="Google Shape;2930;p2"/>
              <p:cNvSpPr/>
              <p:nvPr/>
            </p:nvSpPr>
            <p:spPr>
              <a:xfrm>
                <a:off x="5822450" y="4346500"/>
                <a:ext cx="24125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16" extrusionOk="0">
                    <a:moveTo>
                      <a:pt x="548" y="0"/>
                    </a:moveTo>
                    <a:cubicBezTo>
                      <a:pt x="179" y="0"/>
                      <a:pt x="0" y="441"/>
                      <a:pt x="262" y="691"/>
                    </a:cubicBezTo>
                    <a:cubicBezTo>
                      <a:pt x="344" y="777"/>
                      <a:pt x="448" y="815"/>
                      <a:pt x="550" y="815"/>
                    </a:cubicBezTo>
                    <a:cubicBezTo>
                      <a:pt x="760" y="815"/>
                      <a:pt x="965" y="653"/>
                      <a:pt x="965" y="405"/>
                    </a:cubicBezTo>
                    <a:cubicBezTo>
                      <a:pt x="965" y="179"/>
                      <a:pt x="774" y="0"/>
                      <a:pt x="54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31" name="Google Shape;2931;p2"/>
              <p:cNvSpPr/>
              <p:nvPr/>
            </p:nvSpPr>
            <p:spPr>
              <a:xfrm>
                <a:off x="5853100" y="4377150"/>
                <a:ext cx="24125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0" extrusionOk="0">
                    <a:moveTo>
                      <a:pt x="548" y="1"/>
                    </a:moveTo>
                    <a:cubicBezTo>
                      <a:pt x="191" y="1"/>
                      <a:pt x="1" y="441"/>
                      <a:pt x="262" y="703"/>
                    </a:cubicBezTo>
                    <a:cubicBezTo>
                      <a:pt x="346" y="783"/>
                      <a:pt x="448" y="819"/>
                      <a:pt x="549" y="819"/>
                    </a:cubicBezTo>
                    <a:cubicBezTo>
                      <a:pt x="761" y="819"/>
                      <a:pt x="965" y="656"/>
                      <a:pt x="965" y="406"/>
                    </a:cubicBezTo>
                    <a:cubicBezTo>
                      <a:pt x="965" y="179"/>
                      <a:pt x="774" y="1"/>
                      <a:pt x="54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32" name="Google Shape;2932;p2"/>
              <p:cNvSpPr/>
              <p:nvPr/>
            </p:nvSpPr>
            <p:spPr>
              <a:xfrm>
                <a:off x="5790475" y="3393325"/>
                <a:ext cx="27525" cy="20350"/>
              </a:xfrm>
              <a:custGeom>
                <a:avLst/>
                <a:gdLst/>
                <a:ahLst/>
                <a:cxnLst/>
                <a:rect l="l" t="t" r="r" b="b"/>
                <a:pathLst>
                  <a:path w="1101" h="814" extrusionOk="0">
                    <a:moveTo>
                      <a:pt x="545" y="1"/>
                    </a:moveTo>
                    <a:cubicBezTo>
                      <a:pt x="49" y="1"/>
                      <a:pt x="1" y="767"/>
                      <a:pt x="529" y="813"/>
                    </a:cubicBezTo>
                    <a:lnTo>
                      <a:pt x="601" y="813"/>
                    </a:lnTo>
                    <a:cubicBezTo>
                      <a:pt x="1101" y="778"/>
                      <a:pt x="1101" y="39"/>
                      <a:pt x="601" y="4"/>
                    </a:cubicBezTo>
                    <a:cubicBezTo>
                      <a:pt x="581" y="2"/>
                      <a:pt x="563" y="1"/>
                      <a:pt x="54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33" name="Google Shape;2933;p2"/>
              <p:cNvSpPr/>
              <p:nvPr/>
            </p:nvSpPr>
            <p:spPr>
              <a:xfrm>
                <a:off x="5760925" y="3424350"/>
                <a:ext cx="24025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961" h="816" extrusionOk="0">
                    <a:moveTo>
                      <a:pt x="542" y="1"/>
                    </a:moveTo>
                    <a:cubicBezTo>
                      <a:pt x="182" y="1"/>
                      <a:pt x="0" y="433"/>
                      <a:pt x="259" y="691"/>
                    </a:cubicBezTo>
                    <a:cubicBezTo>
                      <a:pt x="340" y="777"/>
                      <a:pt x="444" y="816"/>
                      <a:pt x="547" y="816"/>
                    </a:cubicBezTo>
                    <a:cubicBezTo>
                      <a:pt x="757" y="816"/>
                      <a:pt x="961" y="654"/>
                      <a:pt x="961" y="406"/>
                    </a:cubicBezTo>
                    <a:cubicBezTo>
                      <a:pt x="961" y="180"/>
                      <a:pt x="782" y="1"/>
                      <a:pt x="556" y="1"/>
                    </a:cubicBezTo>
                    <a:cubicBezTo>
                      <a:pt x="551" y="1"/>
                      <a:pt x="546" y="1"/>
                      <a:pt x="54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34" name="Google Shape;2934;p2"/>
              <p:cNvSpPr/>
              <p:nvPr/>
            </p:nvSpPr>
            <p:spPr>
              <a:xfrm>
                <a:off x="5791475" y="3455025"/>
                <a:ext cx="244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78" h="828" extrusionOk="0">
                    <a:moveTo>
                      <a:pt x="561" y="0"/>
                    </a:moveTo>
                    <a:cubicBezTo>
                      <a:pt x="191" y="0"/>
                      <a:pt x="1" y="441"/>
                      <a:pt x="263" y="703"/>
                    </a:cubicBezTo>
                    <a:cubicBezTo>
                      <a:pt x="349" y="789"/>
                      <a:pt x="454" y="827"/>
                      <a:pt x="556" y="827"/>
                    </a:cubicBezTo>
                    <a:cubicBezTo>
                      <a:pt x="766" y="827"/>
                      <a:pt x="965" y="665"/>
                      <a:pt x="965" y="417"/>
                    </a:cubicBezTo>
                    <a:cubicBezTo>
                      <a:pt x="977" y="191"/>
                      <a:pt x="799" y="0"/>
                      <a:pt x="57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35" name="Google Shape;2935;p2"/>
              <p:cNvSpPr/>
              <p:nvPr/>
            </p:nvSpPr>
            <p:spPr>
              <a:xfrm>
                <a:off x="5760825" y="3485675"/>
                <a:ext cx="241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8" extrusionOk="0">
                    <a:moveTo>
                      <a:pt x="560" y="1"/>
                    </a:moveTo>
                    <a:cubicBezTo>
                      <a:pt x="191" y="1"/>
                      <a:pt x="1" y="441"/>
                      <a:pt x="263" y="703"/>
                    </a:cubicBezTo>
                    <a:cubicBezTo>
                      <a:pt x="344" y="789"/>
                      <a:pt x="448" y="827"/>
                      <a:pt x="551" y="827"/>
                    </a:cubicBezTo>
                    <a:cubicBezTo>
                      <a:pt x="761" y="827"/>
                      <a:pt x="965" y="665"/>
                      <a:pt x="965" y="417"/>
                    </a:cubicBezTo>
                    <a:cubicBezTo>
                      <a:pt x="965" y="191"/>
                      <a:pt x="786" y="13"/>
                      <a:pt x="57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36" name="Google Shape;2936;p2"/>
              <p:cNvSpPr/>
              <p:nvPr/>
            </p:nvSpPr>
            <p:spPr>
              <a:xfrm>
                <a:off x="5790475" y="3516550"/>
                <a:ext cx="27525" cy="20350"/>
              </a:xfrm>
              <a:custGeom>
                <a:avLst/>
                <a:gdLst/>
                <a:ahLst/>
                <a:cxnLst/>
                <a:rect l="l" t="t" r="r" b="b"/>
                <a:pathLst>
                  <a:path w="1101" h="814" extrusionOk="0">
                    <a:moveTo>
                      <a:pt x="545" y="1"/>
                    </a:moveTo>
                    <a:cubicBezTo>
                      <a:pt x="49" y="1"/>
                      <a:pt x="1" y="768"/>
                      <a:pt x="529" y="813"/>
                    </a:cubicBezTo>
                    <a:lnTo>
                      <a:pt x="601" y="813"/>
                    </a:lnTo>
                    <a:cubicBezTo>
                      <a:pt x="1101" y="778"/>
                      <a:pt x="1101" y="40"/>
                      <a:pt x="601" y="4"/>
                    </a:cubicBezTo>
                    <a:cubicBezTo>
                      <a:pt x="581" y="2"/>
                      <a:pt x="563" y="1"/>
                      <a:pt x="54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37" name="Google Shape;2937;p2"/>
              <p:cNvSpPr/>
              <p:nvPr/>
            </p:nvSpPr>
            <p:spPr>
              <a:xfrm>
                <a:off x="5760825" y="3547000"/>
                <a:ext cx="24125" cy="208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32" extrusionOk="0">
                    <a:moveTo>
                      <a:pt x="560" y="0"/>
                    </a:moveTo>
                    <a:lnTo>
                      <a:pt x="560" y="12"/>
                    </a:lnTo>
                    <a:cubicBezTo>
                      <a:pt x="191" y="12"/>
                      <a:pt x="1" y="453"/>
                      <a:pt x="263" y="715"/>
                    </a:cubicBezTo>
                    <a:cubicBezTo>
                      <a:pt x="343" y="795"/>
                      <a:pt x="444" y="831"/>
                      <a:pt x="545" y="831"/>
                    </a:cubicBezTo>
                    <a:cubicBezTo>
                      <a:pt x="757" y="831"/>
                      <a:pt x="965" y="671"/>
                      <a:pt x="965" y="429"/>
                    </a:cubicBezTo>
                    <a:cubicBezTo>
                      <a:pt x="965" y="203"/>
                      <a:pt x="786" y="12"/>
                      <a:pt x="5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38" name="Google Shape;2938;p2"/>
              <p:cNvSpPr/>
              <p:nvPr/>
            </p:nvSpPr>
            <p:spPr>
              <a:xfrm>
                <a:off x="5791475" y="3577950"/>
                <a:ext cx="244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78" h="828" extrusionOk="0">
                    <a:moveTo>
                      <a:pt x="561" y="1"/>
                    </a:moveTo>
                    <a:cubicBezTo>
                      <a:pt x="191" y="1"/>
                      <a:pt x="1" y="441"/>
                      <a:pt x="263" y="703"/>
                    </a:cubicBezTo>
                    <a:cubicBezTo>
                      <a:pt x="349" y="789"/>
                      <a:pt x="454" y="827"/>
                      <a:pt x="556" y="827"/>
                    </a:cubicBezTo>
                    <a:cubicBezTo>
                      <a:pt x="766" y="827"/>
                      <a:pt x="965" y="665"/>
                      <a:pt x="965" y="417"/>
                    </a:cubicBezTo>
                    <a:cubicBezTo>
                      <a:pt x="977" y="191"/>
                      <a:pt x="799" y="1"/>
                      <a:pt x="57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39" name="Google Shape;2939;p2"/>
              <p:cNvSpPr/>
              <p:nvPr/>
            </p:nvSpPr>
            <p:spPr>
              <a:xfrm>
                <a:off x="5760925" y="3608600"/>
                <a:ext cx="240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1" h="828" extrusionOk="0">
                    <a:moveTo>
                      <a:pt x="556" y="1"/>
                    </a:moveTo>
                    <a:lnTo>
                      <a:pt x="556" y="13"/>
                    </a:lnTo>
                    <a:cubicBezTo>
                      <a:pt x="551" y="13"/>
                      <a:pt x="546" y="13"/>
                      <a:pt x="542" y="13"/>
                    </a:cubicBezTo>
                    <a:cubicBezTo>
                      <a:pt x="182" y="13"/>
                      <a:pt x="0" y="445"/>
                      <a:pt x="259" y="703"/>
                    </a:cubicBezTo>
                    <a:cubicBezTo>
                      <a:pt x="340" y="789"/>
                      <a:pt x="444" y="828"/>
                      <a:pt x="547" y="828"/>
                    </a:cubicBezTo>
                    <a:cubicBezTo>
                      <a:pt x="757" y="828"/>
                      <a:pt x="961" y="666"/>
                      <a:pt x="961" y="418"/>
                    </a:cubicBezTo>
                    <a:cubicBezTo>
                      <a:pt x="961" y="203"/>
                      <a:pt x="782" y="13"/>
                      <a:pt x="56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0" name="Google Shape;2940;p2"/>
              <p:cNvSpPr/>
              <p:nvPr/>
            </p:nvSpPr>
            <p:spPr>
              <a:xfrm>
                <a:off x="5791475" y="3639575"/>
                <a:ext cx="24450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78" h="820" extrusionOk="0">
                    <a:moveTo>
                      <a:pt x="561" y="0"/>
                    </a:moveTo>
                    <a:cubicBezTo>
                      <a:pt x="191" y="0"/>
                      <a:pt x="1" y="441"/>
                      <a:pt x="263" y="703"/>
                    </a:cubicBezTo>
                    <a:cubicBezTo>
                      <a:pt x="347" y="783"/>
                      <a:pt x="450" y="819"/>
                      <a:pt x="551" y="819"/>
                    </a:cubicBezTo>
                    <a:cubicBezTo>
                      <a:pt x="763" y="819"/>
                      <a:pt x="965" y="659"/>
                      <a:pt x="965" y="417"/>
                    </a:cubicBezTo>
                    <a:cubicBezTo>
                      <a:pt x="977" y="191"/>
                      <a:pt x="799" y="0"/>
                      <a:pt x="57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1" name="Google Shape;2941;p2"/>
              <p:cNvSpPr/>
              <p:nvPr/>
            </p:nvSpPr>
            <p:spPr>
              <a:xfrm>
                <a:off x="5760825" y="3669925"/>
                <a:ext cx="24425" cy="21000"/>
              </a:xfrm>
              <a:custGeom>
                <a:avLst/>
                <a:gdLst/>
                <a:ahLst/>
                <a:cxnLst/>
                <a:rect l="l" t="t" r="r" b="b"/>
                <a:pathLst>
                  <a:path w="977" h="840" extrusionOk="0">
                    <a:moveTo>
                      <a:pt x="560" y="1"/>
                    </a:moveTo>
                    <a:lnTo>
                      <a:pt x="560" y="12"/>
                    </a:lnTo>
                    <a:cubicBezTo>
                      <a:pt x="191" y="12"/>
                      <a:pt x="1" y="453"/>
                      <a:pt x="263" y="715"/>
                    </a:cubicBezTo>
                    <a:cubicBezTo>
                      <a:pt x="344" y="801"/>
                      <a:pt x="448" y="839"/>
                      <a:pt x="551" y="839"/>
                    </a:cubicBezTo>
                    <a:cubicBezTo>
                      <a:pt x="761" y="839"/>
                      <a:pt x="965" y="677"/>
                      <a:pt x="965" y="429"/>
                    </a:cubicBezTo>
                    <a:cubicBezTo>
                      <a:pt x="977" y="203"/>
                      <a:pt x="798" y="12"/>
                      <a:pt x="57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2" name="Google Shape;2942;p2"/>
              <p:cNvSpPr/>
              <p:nvPr/>
            </p:nvSpPr>
            <p:spPr>
              <a:xfrm>
                <a:off x="5790375" y="3700825"/>
                <a:ext cx="276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825" extrusionOk="0">
                    <a:moveTo>
                      <a:pt x="559" y="1"/>
                    </a:moveTo>
                    <a:cubicBezTo>
                      <a:pt x="53" y="1"/>
                      <a:pt x="1" y="778"/>
                      <a:pt x="533" y="824"/>
                    </a:cubicBezTo>
                    <a:lnTo>
                      <a:pt x="605" y="824"/>
                    </a:lnTo>
                    <a:cubicBezTo>
                      <a:pt x="1105" y="777"/>
                      <a:pt x="1105" y="50"/>
                      <a:pt x="605" y="3"/>
                    </a:cubicBezTo>
                    <a:cubicBezTo>
                      <a:pt x="589" y="1"/>
                      <a:pt x="574" y="1"/>
                      <a:pt x="55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3" name="Google Shape;2943;p2"/>
              <p:cNvSpPr/>
              <p:nvPr/>
            </p:nvSpPr>
            <p:spPr>
              <a:xfrm>
                <a:off x="5760925" y="3731550"/>
                <a:ext cx="24025" cy="20675"/>
              </a:xfrm>
              <a:custGeom>
                <a:avLst/>
                <a:gdLst/>
                <a:ahLst/>
                <a:cxnLst/>
                <a:rect l="l" t="t" r="r" b="b"/>
                <a:pathLst>
                  <a:path w="961" h="827" extrusionOk="0">
                    <a:moveTo>
                      <a:pt x="556" y="0"/>
                    </a:moveTo>
                    <a:lnTo>
                      <a:pt x="556" y="12"/>
                    </a:lnTo>
                    <a:cubicBezTo>
                      <a:pt x="551" y="12"/>
                      <a:pt x="546" y="12"/>
                      <a:pt x="542" y="12"/>
                    </a:cubicBezTo>
                    <a:cubicBezTo>
                      <a:pt x="182" y="12"/>
                      <a:pt x="0" y="444"/>
                      <a:pt x="259" y="703"/>
                    </a:cubicBezTo>
                    <a:cubicBezTo>
                      <a:pt x="340" y="788"/>
                      <a:pt x="444" y="827"/>
                      <a:pt x="547" y="827"/>
                    </a:cubicBezTo>
                    <a:cubicBezTo>
                      <a:pt x="757" y="827"/>
                      <a:pt x="961" y="665"/>
                      <a:pt x="961" y="417"/>
                    </a:cubicBezTo>
                    <a:cubicBezTo>
                      <a:pt x="961" y="191"/>
                      <a:pt x="782" y="0"/>
                      <a:pt x="55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4" name="Google Shape;2944;p2"/>
              <p:cNvSpPr/>
              <p:nvPr/>
            </p:nvSpPr>
            <p:spPr>
              <a:xfrm>
                <a:off x="5791575" y="3762200"/>
                <a:ext cx="243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74" h="828" extrusionOk="0">
                    <a:moveTo>
                      <a:pt x="568" y="0"/>
                    </a:moveTo>
                    <a:lnTo>
                      <a:pt x="557" y="12"/>
                    </a:lnTo>
                    <a:cubicBezTo>
                      <a:pt x="552" y="12"/>
                      <a:pt x="547" y="12"/>
                      <a:pt x="542" y="12"/>
                    </a:cubicBezTo>
                    <a:cubicBezTo>
                      <a:pt x="182" y="12"/>
                      <a:pt x="0" y="444"/>
                      <a:pt x="259" y="703"/>
                    </a:cubicBezTo>
                    <a:cubicBezTo>
                      <a:pt x="345" y="789"/>
                      <a:pt x="451" y="828"/>
                      <a:pt x="554" y="828"/>
                    </a:cubicBezTo>
                    <a:cubicBezTo>
                      <a:pt x="763" y="828"/>
                      <a:pt x="961" y="669"/>
                      <a:pt x="961" y="429"/>
                    </a:cubicBezTo>
                    <a:cubicBezTo>
                      <a:pt x="973" y="191"/>
                      <a:pt x="795" y="12"/>
                      <a:pt x="56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5" name="Google Shape;2945;p2"/>
              <p:cNvSpPr/>
              <p:nvPr/>
            </p:nvSpPr>
            <p:spPr>
              <a:xfrm>
                <a:off x="5761125" y="3792850"/>
                <a:ext cx="24125" cy="2087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35" extrusionOk="0">
                    <a:moveTo>
                      <a:pt x="548" y="1"/>
                    </a:moveTo>
                    <a:lnTo>
                      <a:pt x="548" y="13"/>
                    </a:lnTo>
                    <a:cubicBezTo>
                      <a:pt x="0" y="13"/>
                      <a:pt x="0" y="834"/>
                      <a:pt x="548" y="834"/>
                    </a:cubicBezTo>
                    <a:cubicBezTo>
                      <a:pt x="555" y="835"/>
                      <a:pt x="562" y="835"/>
                      <a:pt x="568" y="835"/>
                    </a:cubicBezTo>
                    <a:cubicBezTo>
                      <a:pt x="785" y="835"/>
                      <a:pt x="953" y="649"/>
                      <a:pt x="965" y="429"/>
                    </a:cubicBezTo>
                    <a:cubicBezTo>
                      <a:pt x="965" y="203"/>
                      <a:pt x="786" y="13"/>
                      <a:pt x="5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6" name="Google Shape;2946;p2"/>
              <p:cNvSpPr/>
              <p:nvPr/>
            </p:nvSpPr>
            <p:spPr>
              <a:xfrm>
                <a:off x="5791575" y="3823825"/>
                <a:ext cx="24350" cy="20675"/>
              </a:xfrm>
              <a:custGeom>
                <a:avLst/>
                <a:gdLst/>
                <a:ahLst/>
                <a:cxnLst/>
                <a:rect l="l" t="t" r="r" b="b"/>
                <a:pathLst>
                  <a:path w="974" h="827" extrusionOk="0">
                    <a:moveTo>
                      <a:pt x="557" y="0"/>
                    </a:moveTo>
                    <a:lnTo>
                      <a:pt x="557" y="12"/>
                    </a:lnTo>
                    <a:cubicBezTo>
                      <a:pt x="552" y="12"/>
                      <a:pt x="547" y="12"/>
                      <a:pt x="542" y="12"/>
                    </a:cubicBezTo>
                    <a:cubicBezTo>
                      <a:pt x="182" y="12"/>
                      <a:pt x="0" y="444"/>
                      <a:pt x="259" y="703"/>
                    </a:cubicBezTo>
                    <a:cubicBezTo>
                      <a:pt x="345" y="788"/>
                      <a:pt x="450" y="827"/>
                      <a:pt x="552" y="827"/>
                    </a:cubicBezTo>
                    <a:cubicBezTo>
                      <a:pt x="762" y="827"/>
                      <a:pt x="961" y="665"/>
                      <a:pt x="961" y="417"/>
                    </a:cubicBezTo>
                    <a:cubicBezTo>
                      <a:pt x="973" y="191"/>
                      <a:pt x="795" y="12"/>
                      <a:pt x="56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7" name="Google Shape;2947;p2"/>
              <p:cNvSpPr/>
              <p:nvPr/>
            </p:nvSpPr>
            <p:spPr>
              <a:xfrm>
                <a:off x="5760925" y="3854475"/>
                <a:ext cx="240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1" h="828" extrusionOk="0">
                    <a:moveTo>
                      <a:pt x="556" y="0"/>
                    </a:moveTo>
                    <a:lnTo>
                      <a:pt x="556" y="12"/>
                    </a:lnTo>
                    <a:cubicBezTo>
                      <a:pt x="551" y="12"/>
                      <a:pt x="546" y="12"/>
                      <a:pt x="542" y="12"/>
                    </a:cubicBezTo>
                    <a:cubicBezTo>
                      <a:pt x="182" y="12"/>
                      <a:pt x="0" y="444"/>
                      <a:pt x="259" y="703"/>
                    </a:cubicBezTo>
                    <a:cubicBezTo>
                      <a:pt x="341" y="789"/>
                      <a:pt x="445" y="828"/>
                      <a:pt x="548" y="828"/>
                    </a:cubicBezTo>
                    <a:cubicBezTo>
                      <a:pt x="758" y="828"/>
                      <a:pt x="961" y="668"/>
                      <a:pt x="961" y="429"/>
                    </a:cubicBezTo>
                    <a:cubicBezTo>
                      <a:pt x="961" y="191"/>
                      <a:pt x="782" y="12"/>
                      <a:pt x="55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8" name="Google Shape;2948;p2"/>
              <p:cNvSpPr/>
              <p:nvPr/>
            </p:nvSpPr>
            <p:spPr>
              <a:xfrm>
                <a:off x="5790375" y="3885375"/>
                <a:ext cx="276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825" extrusionOk="0">
                    <a:moveTo>
                      <a:pt x="559" y="1"/>
                    </a:moveTo>
                    <a:cubicBezTo>
                      <a:pt x="53" y="1"/>
                      <a:pt x="1" y="778"/>
                      <a:pt x="533" y="824"/>
                    </a:cubicBezTo>
                    <a:lnTo>
                      <a:pt x="605" y="824"/>
                    </a:lnTo>
                    <a:cubicBezTo>
                      <a:pt x="1105" y="777"/>
                      <a:pt x="1105" y="50"/>
                      <a:pt x="605" y="3"/>
                    </a:cubicBezTo>
                    <a:cubicBezTo>
                      <a:pt x="589" y="1"/>
                      <a:pt x="574" y="1"/>
                      <a:pt x="55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9" name="Google Shape;2949;p2"/>
              <p:cNvSpPr/>
              <p:nvPr/>
            </p:nvSpPr>
            <p:spPr>
              <a:xfrm>
                <a:off x="5760925" y="3916075"/>
                <a:ext cx="240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1" h="828" extrusionOk="0">
                    <a:moveTo>
                      <a:pt x="556" y="1"/>
                    </a:moveTo>
                    <a:lnTo>
                      <a:pt x="556" y="13"/>
                    </a:lnTo>
                    <a:cubicBezTo>
                      <a:pt x="551" y="13"/>
                      <a:pt x="546" y="13"/>
                      <a:pt x="542" y="13"/>
                    </a:cubicBezTo>
                    <a:cubicBezTo>
                      <a:pt x="182" y="13"/>
                      <a:pt x="0" y="445"/>
                      <a:pt x="259" y="703"/>
                    </a:cubicBezTo>
                    <a:cubicBezTo>
                      <a:pt x="340" y="789"/>
                      <a:pt x="444" y="828"/>
                      <a:pt x="547" y="828"/>
                    </a:cubicBezTo>
                    <a:cubicBezTo>
                      <a:pt x="757" y="828"/>
                      <a:pt x="961" y="666"/>
                      <a:pt x="961" y="418"/>
                    </a:cubicBezTo>
                    <a:cubicBezTo>
                      <a:pt x="961" y="191"/>
                      <a:pt x="782" y="1"/>
                      <a:pt x="55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0" name="Google Shape;2950;p2"/>
              <p:cNvSpPr/>
              <p:nvPr/>
            </p:nvSpPr>
            <p:spPr>
              <a:xfrm>
                <a:off x="5791575" y="3946450"/>
                <a:ext cx="24350" cy="21000"/>
              </a:xfrm>
              <a:custGeom>
                <a:avLst/>
                <a:gdLst/>
                <a:ahLst/>
                <a:cxnLst/>
                <a:rect l="l" t="t" r="r" b="b"/>
                <a:pathLst>
                  <a:path w="974" h="840" extrusionOk="0">
                    <a:moveTo>
                      <a:pt x="557" y="0"/>
                    </a:moveTo>
                    <a:lnTo>
                      <a:pt x="557" y="24"/>
                    </a:lnTo>
                    <a:cubicBezTo>
                      <a:pt x="552" y="24"/>
                      <a:pt x="547" y="24"/>
                      <a:pt x="542" y="24"/>
                    </a:cubicBezTo>
                    <a:cubicBezTo>
                      <a:pt x="182" y="24"/>
                      <a:pt x="0" y="456"/>
                      <a:pt x="259" y="715"/>
                    </a:cubicBezTo>
                    <a:cubicBezTo>
                      <a:pt x="345" y="801"/>
                      <a:pt x="451" y="840"/>
                      <a:pt x="554" y="840"/>
                    </a:cubicBezTo>
                    <a:cubicBezTo>
                      <a:pt x="763" y="840"/>
                      <a:pt x="961" y="680"/>
                      <a:pt x="961" y="441"/>
                    </a:cubicBezTo>
                    <a:cubicBezTo>
                      <a:pt x="973" y="215"/>
                      <a:pt x="807" y="12"/>
                      <a:pt x="58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1" name="Google Shape;2951;p2"/>
              <p:cNvSpPr/>
              <p:nvPr/>
            </p:nvSpPr>
            <p:spPr>
              <a:xfrm>
                <a:off x="5760825" y="3977700"/>
                <a:ext cx="241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8" extrusionOk="0">
                    <a:moveTo>
                      <a:pt x="560" y="1"/>
                    </a:moveTo>
                    <a:cubicBezTo>
                      <a:pt x="191" y="1"/>
                      <a:pt x="1" y="441"/>
                      <a:pt x="263" y="703"/>
                    </a:cubicBezTo>
                    <a:cubicBezTo>
                      <a:pt x="344" y="789"/>
                      <a:pt x="448" y="827"/>
                      <a:pt x="551" y="827"/>
                    </a:cubicBezTo>
                    <a:cubicBezTo>
                      <a:pt x="761" y="827"/>
                      <a:pt x="965" y="665"/>
                      <a:pt x="965" y="417"/>
                    </a:cubicBezTo>
                    <a:cubicBezTo>
                      <a:pt x="965" y="191"/>
                      <a:pt x="798" y="1"/>
                      <a:pt x="57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2" name="Google Shape;2952;p2"/>
              <p:cNvSpPr/>
              <p:nvPr/>
            </p:nvSpPr>
            <p:spPr>
              <a:xfrm>
                <a:off x="5789750" y="4008225"/>
                <a:ext cx="279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1118" h="828" extrusionOk="0">
                    <a:moveTo>
                      <a:pt x="555" y="0"/>
                    </a:moveTo>
                    <a:cubicBezTo>
                      <a:pt x="52" y="0"/>
                      <a:pt x="1" y="805"/>
                      <a:pt x="558" y="827"/>
                    </a:cubicBezTo>
                    <a:lnTo>
                      <a:pt x="630" y="827"/>
                    </a:lnTo>
                    <a:cubicBezTo>
                      <a:pt x="1118" y="780"/>
                      <a:pt x="1118" y="65"/>
                      <a:pt x="630" y="6"/>
                    </a:cubicBezTo>
                    <a:cubicBezTo>
                      <a:pt x="604" y="2"/>
                      <a:pt x="579" y="0"/>
                      <a:pt x="55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3" name="Google Shape;2953;p2"/>
              <p:cNvSpPr/>
              <p:nvPr/>
            </p:nvSpPr>
            <p:spPr>
              <a:xfrm>
                <a:off x="5760825" y="4038725"/>
                <a:ext cx="24125" cy="210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40" extrusionOk="0">
                    <a:moveTo>
                      <a:pt x="560" y="0"/>
                    </a:moveTo>
                    <a:lnTo>
                      <a:pt x="560" y="12"/>
                    </a:lnTo>
                    <a:cubicBezTo>
                      <a:pt x="191" y="12"/>
                      <a:pt x="1" y="453"/>
                      <a:pt x="263" y="715"/>
                    </a:cubicBezTo>
                    <a:cubicBezTo>
                      <a:pt x="344" y="801"/>
                      <a:pt x="448" y="839"/>
                      <a:pt x="551" y="839"/>
                    </a:cubicBezTo>
                    <a:cubicBezTo>
                      <a:pt x="761" y="839"/>
                      <a:pt x="965" y="677"/>
                      <a:pt x="965" y="429"/>
                    </a:cubicBezTo>
                    <a:cubicBezTo>
                      <a:pt x="965" y="203"/>
                      <a:pt x="786" y="12"/>
                      <a:pt x="5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4" name="Google Shape;2954;p2"/>
              <p:cNvSpPr/>
              <p:nvPr/>
            </p:nvSpPr>
            <p:spPr>
              <a:xfrm>
                <a:off x="5791575" y="4069675"/>
                <a:ext cx="243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74" h="828" extrusionOk="0">
                    <a:moveTo>
                      <a:pt x="568" y="1"/>
                    </a:moveTo>
                    <a:lnTo>
                      <a:pt x="557" y="13"/>
                    </a:lnTo>
                    <a:cubicBezTo>
                      <a:pt x="552" y="12"/>
                      <a:pt x="547" y="12"/>
                      <a:pt x="542" y="12"/>
                    </a:cubicBezTo>
                    <a:cubicBezTo>
                      <a:pt x="182" y="12"/>
                      <a:pt x="0" y="445"/>
                      <a:pt x="259" y="703"/>
                    </a:cubicBezTo>
                    <a:cubicBezTo>
                      <a:pt x="341" y="789"/>
                      <a:pt x="446" y="828"/>
                      <a:pt x="549" y="828"/>
                    </a:cubicBezTo>
                    <a:cubicBezTo>
                      <a:pt x="758" y="828"/>
                      <a:pt x="961" y="669"/>
                      <a:pt x="961" y="429"/>
                    </a:cubicBezTo>
                    <a:cubicBezTo>
                      <a:pt x="973" y="191"/>
                      <a:pt x="795" y="13"/>
                      <a:pt x="56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5" name="Google Shape;2955;p2"/>
              <p:cNvSpPr/>
              <p:nvPr/>
            </p:nvSpPr>
            <p:spPr>
              <a:xfrm>
                <a:off x="5760825" y="4100325"/>
                <a:ext cx="24125" cy="210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40" extrusionOk="0">
                    <a:moveTo>
                      <a:pt x="560" y="1"/>
                    </a:moveTo>
                    <a:lnTo>
                      <a:pt x="560" y="13"/>
                    </a:lnTo>
                    <a:cubicBezTo>
                      <a:pt x="191" y="13"/>
                      <a:pt x="1" y="453"/>
                      <a:pt x="263" y="715"/>
                    </a:cubicBezTo>
                    <a:cubicBezTo>
                      <a:pt x="344" y="801"/>
                      <a:pt x="448" y="840"/>
                      <a:pt x="551" y="840"/>
                    </a:cubicBezTo>
                    <a:cubicBezTo>
                      <a:pt x="761" y="840"/>
                      <a:pt x="965" y="678"/>
                      <a:pt x="965" y="430"/>
                    </a:cubicBezTo>
                    <a:lnTo>
                      <a:pt x="965" y="418"/>
                    </a:lnTo>
                    <a:cubicBezTo>
                      <a:pt x="965" y="203"/>
                      <a:pt x="786" y="13"/>
                      <a:pt x="57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6" name="Google Shape;2956;p2"/>
              <p:cNvSpPr/>
              <p:nvPr/>
            </p:nvSpPr>
            <p:spPr>
              <a:xfrm>
                <a:off x="5791475" y="4131300"/>
                <a:ext cx="244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78" h="828" extrusionOk="0">
                    <a:moveTo>
                      <a:pt x="561" y="0"/>
                    </a:moveTo>
                    <a:cubicBezTo>
                      <a:pt x="191" y="0"/>
                      <a:pt x="1" y="441"/>
                      <a:pt x="263" y="703"/>
                    </a:cubicBezTo>
                    <a:cubicBezTo>
                      <a:pt x="345" y="789"/>
                      <a:pt x="449" y="827"/>
                      <a:pt x="551" y="827"/>
                    </a:cubicBezTo>
                    <a:cubicBezTo>
                      <a:pt x="761" y="827"/>
                      <a:pt x="965" y="665"/>
                      <a:pt x="965" y="417"/>
                    </a:cubicBezTo>
                    <a:cubicBezTo>
                      <a:pt x="977" y="191"/>
                      <a:pt x="799" y="12"/>
                      <a:pt x="57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7" name="Google Shape;2957;p2"/>
              <p:cNvSpPr/>
              <p:nvPr/>
            </p:nvSpPr>
            <p:spPr>
              <a:xfrm>
                <a:off x="5761125" y="4161950"/>
                <a:ext cx="24125" cy="2085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34" extrusionOk="0">
                    <a:moveTo>
                      <a:pt x="560" y="1"/>
                    </a:moveTo>
                    <a:lnTo>
                      <a:pt x="548" y="12"/>
                    </a:lnTo>
                    <a:cubicBezTo>
                      <a:pt x="0" y="12"/>
                      <a:pt x="0" y="834"/>
                      <a:pt x="548" y="834"/>
                    </a:cubicBezTo>
                    <a:cubicBezTo>
                      <a:pt x="774" y="834"/>
                      <a:pt x="953" y="655"/>
                      <a:pt x="965" y="429"/>
                    </a:cubicBezTo>
                    <a:cubicBezTo>
                      <a:pt x="965" y="191"/>
                      <a:pt x="786" y="12"/>
                      <a:pt x="5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8" name="Google Shape;2958;p2"/>
              <p:cNvSpPr/>
              <p:nvPr/>
            </p:nvSpPr>
            <p:spPr>
              <a:xfrm>
                <a:off x="5790400" y="4192850"/>
                <a:ext cx="27600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1104" h="825" extrusionOk="0">
                    <a:moveTo>
                      <a:pt x="558" y="1"/>
                    </a:moveTo>
                    <a:cubicBezTo>
                      <a:pt x="52" y="1"/>
                      <a:pt x="0" y="766"/>
                      <a:pt x="532" y="824"/>
                    </a:cubicBezTo>
                    <a:lnTo>
                      <a:pt x="604" y="824"/>
                    </a:lnTo>
                    <a:cubicBezTo>
                      <a:pt x="1104" y="777"/>
                      <a:pt x="1104" y="39"/>
                      <a:pt x="604" y="3"/>
                    </a:cubicBezTo>
                    <a:cubicBezTo>
                      <a:pt x="588" y="1"/>
                      <a:pt x="573" y="1"/>
                      <a:pt x="5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9" name="Google Shape;2959;p2"/>
              <p:cNvSpPr/>
              <p:nvPr/>
            </p:nvSpPr>
            <p:spPr>
              <a:xfrm>
                <a:off x="5760825" y="4223575"/>
                <a:ext cx="24125" cy="2067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7" extrusionOk="0">
                    <a:moveTo>
                      <a:pt x="560" y="0"/>
                    </a:moveTo>
                    <a:cubicBezTo>
                      <a:pt x="191" y="0"/>
                      <a:pt x="1" y="441"/>
                      <a:pt x="263" y="703"/>
                    </a:cubicBezTo>
                    <a:cubicBezTo>
                      <a:pt x="344" y="788"/>
                      <a:pt x="448" y="827"/>
                      <a:pt x="551" y="827"/>
                    </a:cubicBezTo>
                    <a:cubicBezTo>
                      <a:pt x="761" y="827"/>
                      <a:pt x="965" y="665"/>
                      <a:pt x="965" y="417"/>
                    </a:cubicBezTo>
                    <a:cubicBezTo>
                      <a:pt x="965" y="191"/>
                      <a:pt x="786" y="0"/>
                      <a:pt x="5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0" name="Google Shape;2960;p2"/>
              <p:cNvSpPr/>
              <p:nvPr/>
            </p:nvSpPr>
            <p:spPr>
              <a:xfrm>
                <a:off x="5791575" y="4254525"/>
                <a:ext cx="24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16" extrusionOk="0">
                    <a:moveTo>
                      <a:pt x="542" y="0"/>
                    </a:moveTo>
                    <a:cubicBezTo>
                      <a:pt x="182" y="0"/>
                      <a:pt x="0" y="432"/>
                      <a:pt x="259" y="691"/>
                    </a:cubicBezTo>
                    <a:cubicBezTo>
                      <a:pt x="341" y="777"/>
                      <a:pt x="446" y="816"/>
                      <a:pt x="549" y="816"/>
                    </a:cubicBezTo>
                    <a:cubicBezTo>
                      <a:pt x="758" y="816"/>
                      <a:pt x="961" y="657"/>
                      <a:pt x="961" y="417"/>
                    </a:cubicBezTo>
                    <a:cubicBezTo>
                      <a:pt x="961" y="191"/>
                      <a:pt x="783" y="12"/>
                      <a:pt x="557" y="12"/>
                    </a:cubicBezTo>
                    <a:lnTo>
                      <a:pt x="557" y="0"/>
                    </a:lnTo>
                    <a:cubicBezTo>
                      <a:pt x="552" y="0"/>
                      <a:pt x="547" y="0"/>
                      <a:pt x="54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1" name="Google Shape;2961;p2"/>
              <p:cNvSpPr/>
              <p:nvPr/>
            </p:nvSpPr>
            <p:spPr>
              <a:xfrm>
                <a:off x="5760825" y="4285175"/>
                <a:ext cx="24125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0" extrusionOk="0">
                    <a:moveTo>
                      <a:pt x="560" y="1"/>
                    </a:moveTo>
                    <a:cubicBezTo>
                      <a:pt x="191" y="1"/>
                      <a:pt x="1" y="441"/>
                      <a:pt x="263" y="703"/>
                    </a:cubicBezTo>
                    <a:cubicBezTo>
                      <a:pt x="343" y="784"/>
                      <a:pt x="444" y="820"/>
                      <a:pt x="545" y="820"/>
                    </a:cubicBezTo>
                    <a:cubicBezTo>
                      <a:pt x="757" y="820"/>
                      <a:pt x="965" y="660"/>
                      <a:pt x="965" y="417"/>
                    </a:cubicBezTo>
                    <a:cubicBezTo>
                      <a:pt x="965" y="191"/>
                      <a:pt x="786" y="1"/>
                      <a:pt x="57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2" name="Google Shape;2962;p2"/>
              <p:cNvSpPr/>
              <p:nvPr/>
            </p:nvSpPr>
            <p:spPr>
              <a:xfrm>
                <a:off x="5791475" y="4315550"/>
                <a:ext cx="24450" cy="20975"/>
              </a:xfrm>
              <a:custGeom>
                <a:avLst/>
                <a:gdLst/>
                <a:ahLst/>
                <a:cxnLst/>
                <a:rect l="l" t="t" r="r" b="b"/>
                <a:pathLst>
                  <a:path w="978" h="839" extrusionOk="0">
                    <a:moveTo>
                      <a:pt x="572" y="0"/>
                    </a:moveTo>
                    <a:lnTo>
                      <a:pt x="561" y="12"/>
                    </a:lnTo>
                    <a:cubicBezTo>
                      <a:pt x="191" y="12"/>
                      <a:pt x="1" y="453"/>
                      <a:pt x="263" y="715"/>
                    </a:cubicBezTo>
                    <a:cubicBezTo>
                      <a:pt x="349" y="800"/>
                      <a:pt x="454" y="839"/>
                      <a:pt x="556" y="839"/>
                    </a:cubicBezTo>
                    <a:cubicBezTo>
                      <a:pt x="766" y="839"/>
                      <a:pt x="965" y="677"/>
                      <a:pt x="965" y="429"/>
                    </a:cubicBezTo>
                    <a:cubicBezTo>
                      <a:pt x="977" y="203"/>
                      <a:pt x="799" y="12"/>
                      <a:pt x="57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3" name="Google Shape;2963;p2"/>
              <p:cNvSpPr/>
              <p:nvPr/>
            </p:nvSpPr>
            <p:spPr>
              <a:xfrm>
                <a:off x="5760825" y="4346500"/>
                <a:ext cx="241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8" extrusionOk="0">
                    <a:moveTo>
                      <a:pt x="560" y="0"/>
                    </a:moveTo>
                    <a:cubicBezTo>
                      <a:pt x="191" y="0"/>
                      <a:pt x="1" y="441"/>
                      <a:pt x="263" y="703"/>
                    </a:cubicBezTo>
                    <a:cubicBezTo>
                      <a:pt x="344" y="789"/>
                      <a:pt x="448" y="827"/>
                      <a:pt x="551" y="827"/>
                    </a:cubicBezTo>
                    <a:cubicBezTo>
                      <a:pt x="761" y="827"/>
                      <a:pt x="965" y="665"/>
                      <a:pt x="965" y="417"/>
                    </a:cubicBezTo>
                    <a:cubicBezTo>
                      <a:pt x="965" y="191"/>
                      <a:pt x="786" y="0"/>
                      <a:pt x="5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4" name="Google Shape;2964;p2"/>
              <p:cNvSpPr/>
              <p:nvPr/>
            </p:nvSpPr>
            <p:spPr>
              <a:xfrm>
                <a:off x="5798925" y="4377150"/>
                <a:ext cx="16400" cy="8375"/>
              </a:xfrm>
              <a:custGeom>
                <a:avLst/>
                <a:gdLst/>
                <a:ahLst/>
                <a:cxnLst/>
                <a:rect l="l" t="t" r="r" b="b"/>
                <a:pathLst>
                  <a:path w="656" h="335" extrusionOk="0">
                    <a:moveTo>
                      <a:pt x="263" y="1"/>
                    </a:moveTo>
                    <a:lnTo>
                      <a:pt x="263" y="13"/>
                    </a:lnTo>
                    <a:cubicBezTo>
                      <a:pt x="167" y="13"/>
                      <a:pt x="72" y="48"/>
                      <a:pt x="1" y="108"/>
                    </a:cubicBezTo>
                    <a:lnTo>
                      <a:pt x="655" y="334"/>
                    </a:lnTo>
                    <a:cubicBezTo>
                      <a:pt x="620" y="144"/>
                      <a:pt x="453" y="1"/>
                      <a:pt x="26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5" name="Google Shape;2965;p2"/>
              <p:cNvSpPr/>
              <p:nvPr/>
            </p:nvSpPr>
            <p:spPr>
              <a:xfrm>
                <a:off x="5729875" y="3393400"/>
                <a:ext cx="24125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16" extrusionOk="0">
                    <a:moveTo>
                      <a:pt x="560" y="1"/>
                    </a:moveTo>
                    <a:cubicBezTo>
                      <a:pt x="191" y="1"/>
                      <a:pt x="0" y="441"/>
                      <a:pt x="262" y="691"/>
                    </a:cubicBezTo>
                    <a:cubicBezTo>
                      <a:pt x="348" y="777"/>
                      <a:pt x="453" y="816"/>
                      <a:pt x="556" y="816"/>
                    </a:cubicBezTo>
                    <a:cubicBezTo>
                      <a:pt x="766" y="816"/>
                      <a:pt x="965" y="654"/>
                      <a:pt x="965" y="405"/>
                    </a:cubicBezTo>
                    <a:cubicBezTo>
                      <a:pt x="965" y="179"/>
                      <a:pt x="786" y="1"/>
                      <a:pt x="5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6" name="Google Shape;2966;p2"/>
              <p:cNvSpPr/>
              <p:nvPr/>
            </p:nvSpPr>
            <p:spPr>
              <a:xfrm>
                <a:off x="5699500" y="3424350"/>
                <a:ext cx="24150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0" extrusionOk="0">
                    <a:moveTo>
                      <a:pt x="549" y="1"/>
                    </a:moveTo>
                    <a:cubicBezTo>
                      <a:pt x="179" y="1"/>
                      <a:pt x="1" y="441"/>
                      <a:pt x="263" y="703"/>
                    </a:cubicBezTo>
                    <a:cubicBezTo>
                      <a:pt x="343" y="783"/>
                      <a:pt x="444" y="820"/>
                      <a:pt x="544" y="820"/>
                    </a:cubicBezTo>
                    <a:cubicBezTo>
                      <a:pt x="756" y="820"/>
                      <a:pt x="965" y="657"/>
                      <a:pt x="965" y="406"/>
                    </a:cubicBezTo>
                    <a:cubicBezTo>
                      <a:pt x="965" y="180"/>
                      <a:pt x="775" y="1"/>
                      <a:pt x="54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7" name="Google Shape;2967;p2"/>
              <p:cNvSpPr/>
              <p:nvPr/>
            </p:nvSpPr>
            <p:spPr>
              <a:xfrm>
                <a:off x="5765000" y="3369300"/>
                <a:ext cx="19950" cy="14000"/>
              </a:xfrm>
              <a:custGeom>
                <a:avLst/>
                <a:gdLst/>
                <a:ahLst/>
                <a:cxnLst/>
                <a:rect l="l" t="t" r="r" b="b"/>
                <a:pathLst>
                  <a:path w="798" h="560" extrusionOk="0">
                    <a:moveTo>
                      <a:pt x="774" y="0"/>
                    </a:moveTo>
                    <a:lnTo>
                      <a:pt x="0" y="238"/>
                    </a:lnTo>
                    <a:cubicBezTo>
                      <a:pt x="48" y="417"/>
                      <a:pt x="203" y="536"/>
                      <a:pt x="393" y="536"/>
                    </a:cubicBezTo>
                    <a:lnTo>
                      <a:pt x="393" y="560"/>
                    </a:lnTo>
                    <a:cubicBezTo>
                      <a:pt x="619" y="560"/>
                      <a:pt x="798" y="369"/>
                      <a:pt x="798" y="155"/>
                    </a:cubicBezTo>
                    <a:cubicBezTo>
                      <a:pt x="798" y="96"/>
                      <a:pt x="786" y="48"/>
                      <a:pt x="7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8" name="Google Shape;2968;p2"/>
              <p:cNvSpPr/>
              <p:nvPr/>
            </p:nvSpPr>
            <p:spPr>
              <a:xfrm>
                <a:off x="5730775" y="3455025"/>
                <a:ext cx="2830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22" extrusionOk="0">
                    <a:moveTo>
                      <a:pt x="524" y="0"/>
                    </a:moveTo>
                    <a:cubicBezTo>
                      <a:pt x="0" y="48"/>
                      <a:pt x="48" y="822"/>
                      <a:pt x="560" y="822"/>
                    </a:cubicBezTo>
                    <a:cubicBezTo>
                      <a:pt x="1084" y="822"/>
                      <a:pt x="1131" y="48"/>
                      <a:pt x="60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9" name="Google Shape;2969;p2"/>
              <p:cNvSpPr/>
              <p:nvPr/>
            </p:nvSpPr>
            <p:spPr>
              <a:xfrm>
                <a:off x="5700100" y="3485675"/>
                <a:ext cx="28000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823" extrusionOk="0">
                    <a:moveTo>
                      <a:pt x="525" y="1"/>
                    </a:moveTo>
                    <a:cubicBezTo>
                      <a:pt x="1" y="48"/>
                      <a:pt x="36" y="822"/>
                      <a:pt x="560" y="822"/>
                    </a:cubicBezTo>
                    <a:cubicBezTo>
                      <a:pt x="1084" y="822"/>
                      <a:pt x="1120" y="48"/>
                      <a:pt x="59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0" name="Google Shape;2970;p2"/>
              <p:cNvSpPr/>
              <p:nvPr/>
            </p:nvSpPr>
            <p:spPr>
              <a:xfrm>
                <a:off x="5737000" y="3515150"/>
                <a:ext cx="21950" cy="15075"/>
              </a:xfrm>
              <a:custGeom>
                <a:avLst/>
                <a:gdLst/>
                <a:ahLst/>
                <a:cxnLst/>
                <a:rect l="l" t="t" r="r" b="b"/>
                <a:pathLst>
                  <a:path w="878" h="603" extrusionOk="0">
                    <a:moveTo>
                      <a:pt x="460" y="1"/>
                    </a:moveTo>
                    <a:cubicBezTo>
                      <a:pt x="410" y="1"/>
                      <a:pt x="355" y="15"/>
                      <a:pt x="299" y="48"/>
                    </a:cubicBezTo>
                    <a:lnTo>
                      <a:pt x="275" y="48"/>
                    </a:lnTo>
                    <a:lnTo>
                      <a:pt x="275" y="60"/>
                    </a:lnTo>
                    <a:cubicBezTo>
                      <a:pt x="0" y="246"/>
                      <a:pt x="186" y="602"/>
                      <a:pt x="440" y="602"/>
                    </a:cubicBezTo>
                    <a:cubicBezTo>
                      <a:pt x="494" y="602"/>
                      <a:pt x="552" y="586"/>
                      <a:pt x="608" y="548"/>
                    </a:cubicBezTo>
                    <a:cubicBezTo>
                      <a:pt x="877" y="379"/>
                      <a:pt x="721" y="1"/>
                      <a:pt x="4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1" name="Google Shape;2971;p2"/>
              <p:cNvSpPr/>
              <p:nvPr/>
            </p:nvSpPr>
            <p:spPr>
              <a:xfrm>
                <a:off x="5706275" y="3545825"/>
                <a:ext cx="21775" cy="15225"/>
              </a:xfrm>
              <a:custGeom>
                <a:avLst/>
                <a:gdLst/>
                <a:ahLst/>
                <a:cxnLst/>
                <a:rect l="l" t="t" r="r" b="b"/>
                <a:pathLst>
                  <a:path w="871" h="609" extrusionOk="0">
                    <a:moveTo>
                      <a:pt x="451" y="0"/>
                    </a:moveTo>
                    <a:cubicBezTo>
                      <a:pt x="400" y="0"/>
                      <a:pt x="346" y="14"/>
                      <a:pt x="289" y="47"/>
                    </a:cubicBezTo>
                    <a:lnTo>
                      <a:pt x="278" y="47"/>
                    </a:lnTo>
                    <a:lnTo>
                      <a:pt x="278" y="59"/>
                    </a:lnTo>
                    <a:cubicBezTo>
                      <a:pt x="0" y="247"/>
                      <a:pt x="192" y="608"/>
                      <a:pt x="450" y="608"/>
                    </a:cubicBezTo>
                    <a:cubicBezTo>
                      <a:pt x="502" y="608"/>
                      <a:pt x="557" y="593"/>
                      <a:pt x="611" y="559"/>
                    </a:cubicBezTo>
                    <a:cubicBezTo>
                      <a:pt x="870" y="380"/>
                      <a:pt x="712" y="0"/>
                      <a:pt x="45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2" name="Google Shape;2972;p2"/>
              <p:cNvSpPr/>
              <p:nvPr/>
            </p:nvSpPr>
            <p:spPr>
              <a:xfrm>
                <a:off x="5736925" y="3576500"/>
                <a:ext cx="22050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882" h="608" extrusionOk="0">
                    <a:moveTo>
                      <a:pt x="461" y="0"/>
                    </a:moveTo>
                    <a:cubicBezTo>
                      <a:pt x="411" y="0"/>
                      <a:pt x="357" y="14"/>
                      <a:pt x="302" y="47"/>
                    </a:cubicBezTo>
                    <a:lnTo>
                      <a:pt x="278" y="47"/>
                    </a:lnTo>
                    <a:lnTo>
                      <a:pt x="278" y="59"/>
                    </a:lnTo>
                    <a:cubicBezTo>
                      <a:pt x="1" y="247"/>
                      <a:pt x="193" y="608"/>
                      <a:pt x="450" y="608"/>
                    </a:cubicBezTo>
                    <a:cubicBezTo>
                      <a:pt x="502" y="608"/>
                      <a:pt x="557" y="593"/>
                      <a:pt x="611" y="559"/>
                    </a:cubicBezTo>
                    <a:cubicBezTo>
                      <a:pt x="881" y="389"/>
                      <a:pt x="723" y="0"/>
                      <a:pt x="46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3" name="Google Shape;2973;p2"/>
              <p:cNvSpPr/>
              <p:nvPr/>
            </p:nvSpPr>
            <p:spPr>
              <a:xfrm>
                <a:off x="5700100" y="3608675"/>
                <a:ext cx="28000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820" extrusionOk="0">
                    <a:moveTo>
                      <a:pt x="560" y="1"/>
                    </a:moveTo>
                    <a:cubicBezTo>
                      <a:pt x="548" y="1"/>
                      <a:pt x="536" y="4"/>
                      <a:pt x="525" y="10"/>
                    </a:cubicBezTo>
                    <a:cubicBezTo>
                      <a:pt x="1" y="57"/>
                      <a:pt x="36" y="819"/>
                      <a:pt x="560" y="819"/>
                    </a:cubicBezTo>
                    <a:cubicBezTo>
                      <a:pt x="1084" y="819"/>
                      <a:pt x="1120" y="57"/>
                      <a:pt x="596" y="10"/>
                    </a:cubicBezTo>
                    <a:cubicBezTo>
                      <a:pt x="584" y="4"/>
                      <a:pt x="572" y="1"/>
                      <a:pt x="5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4" name="Google Shape;2974;p2"/>
              <p:cNvSpPr/>
              <p:nvPr/>
            </p:nvSpPr>
            <p:spPr>
              <a:xfrm>
                <a:off x="5730775" y="3639575"/>
                <a:ext cx="2830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22" extrusionOk="0">
                    <a:moveTo>
                      <a:pt x="524" y="0"/>
                    </a:moveTo>
                    <a:cubicBezTo>
                      <a:pt x="0" y="48"/>
                      <a:pt x="48" y="822"/>
                      <a:pt x="560" y="822"/>
                    </a:cubicBezTo>
                    <a:cubicBezTo>
                      <a:pt x="1084" y="822"/>
                      <a:pt x="1131" y="48"/>
                      <a:pt x="60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5" name="Google Shape;2975;p2"/>
              <p:cNvSpPr/>
              <p:nvPr/>
            </p:nvSpPr>
            <p:spPr>
              <a:xfrm>
                <a:off x="5705900" y="3669000"/>
                <a:ext cx="21925" cy="15100"/>
              </a:xfrm>
              <a:custGeom>
                <a:avLst/>
                <a:gdLst/>
                <a:ahLst/>
                <a:cxnLst/>
                <a:rect l="l" t="t" r="r" b="b"/>
                <a:pathLst>
                  <a:path w="877" h="604" extrusionOk="0">
                    <a:moveTo>
                      <a:pt x="450" y="1"/>
                    </a:moveTo>
                    <a:cubicBezTo>
                      <a:pt x="404" y="1"/>
                      <a:pt x="355" y="12"/>
                      <a:pt x="304" y="38"/>
                    </a:cubicBezTo>
                    <a:lnTo>
                      <a:pt x="293" y="38"/>
                    </a:lnTo>
                    <a:lnTo>
                      <a:pt x="293" y="49"/>
                    </a:lnTo>
                    <a:cubicBezTo>
                      <a:pt x="1" y="220"/>
                      <a:pt x="177" y="604"/>
                      <a:pt x="439" y="604"/>
                    </a:cubicBezTo>
                    <a:cubicBezTo>
                      <a:pt x="487" y="604"/>
                      <a:pt x="539" y="591"/>
                      <a:pt x="590" y="561"/>
                    </a:cubicBezTo>
                    <a:cubicBezTo>
                      <a:pt x="876" y="408"/>
                      <a:pt x="724" y="1"/>
                      <a:pt x="45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6" name="Google Shape;2976;p2"/>
              <p:cNvSpPr/>
              <p:nvPr/>
            </p:nvSpPr>
            <p:spPr>
              <a:xfrm>
                <a:off x="5729875" y="3700575"/>
                <a:ext cx="241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8" extrusionOk="0">
                    <a:moveTo>
                      <a:pt x="560" y="1"/>
                    </a:moveTo>
                    <a:cubicBezTo>
                      <a:pt x="191" y="1"/>
                      <a:pt x="0" y="453"/>
                      <a:pt x="262" y="703"/>
                    </a:cubicBezTo>
                    <a:cubicBezTo>
                      <a:pt x="348" y="789"/>
                      <a:pt x="453" y="828"/>
                      <a:pt x="556" y="828"/>
                    </a:cubicBezTo>
                    <a:cubicBezTo>
                      <a:pt x="766" y="828"/>
                      <a:pt x="965" y="666"/>
                      <a:pt x="965" y="418"/>
                    </a:cubicBezTo>
                    <a:cubicBezTo>
                      <a:pt x="965" y="191"/>
                      <a:pt x="786" y="1"/>
                      <a:pt x="5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7" name="Google Shape;2977;p2"/>
              <p:cNvSpPr/>
              <p:nvPr/>
            </p:nvSpPr>
            <p:spPr>
              <a:xfrm>
                <a:off x="5699200" y="3731550"/>
                <a:ext cx="24150" cy="2047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19" extrusionOk="0">
                    <a:moveTo>
                      <a:pt x="549" y="0"/>
                    </a:moveTo>
                    <a:cubicBezTo>
                      <a:pt x="191" y="0"/>
                      <a:pt x="1" y="441"/>
                      <a:pt x="263" y="703"/>
                    </a:cubicBezTo>
                    <a:cubicBezTo>
                      <a:pt x="347" y="783"/>
                      <a:pt x="449" y="819"/>
                      <a:pt x="549" y="819"/>
                    </a:cubicBezTo>
                    <a:cubicBezTo>
                      <a:pt x="762" y="819"/>
                      <a:pt x="965" y="656"/>
                      <a:pt x="965" y="405"/>
                    </a:cubicBezTo>
                    <a:cubicBezTo>
                      <a:pt x="965" y="179"/>
                      <a:pt x="775" y="0"/>
                      <a:pt x="5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8" name="Google Shape;2978;p2"/>
              <p:cNvSpPr/>
              <p:nvPr/>
            </p:nvSpPr>
            <p:spPr>
              <a:xfrm>
                <a:off x="5729875" y="3762200"/>
                <a:ext cx="241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5" extrusionOk="0">
                    <a:moveTo>
                      <a:pt x="560" y="0"/>
                    </a:moveTo>
                    <a:cubicBezTo>
                      <a:pt x="191" y="0"/>
                      <a:pt x="0" y="441"/>
                      <a:pt x="262" y="703"/>
                    </a:cubicBezTo>
                    <a:cubicBezTo>
                      <a:pt x="346" y="787"/>
                      <a:pt x="449" y="824"/>
                      <a:pt x="549" y="824"/>
                    </a:cubicBezTo>
                    <a:cubicBezTo>
                      <a:pt x="761" y="824"/>
                      <a:pt x="965" y="656"/>
                      <a:pt x="965" y="405"/>
                    </a:cubicBezTo>
                    <a:cubicBezTo>
                      <a:pt x="965" y="179"/>
                      <a:pt x="786" y="0"/>
                      <a:pt x="5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9" name="Google Shape;2979;p2"/>
              <p:cNvSpPr/>
              <p:nvPr/>
            </p:nvSpPr>
            <p:spPr>
              <a:xfrm>
                <a:off x="5699800" y="3792850"/>
                <a:ext cx="28300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23" extrusionOk="0">
                    <a:moveTo>
                      <a:pt x="525" y="1"/>
                    </a:moveTo>
                    <a:cubicBezTo>
                      <a:pt x="1" y="48"/>
                      <a:pt x="48" y="822"/>
                      <a:pt x="572" y="822"/>
                    </a:cubicBezTo>
                    <a:cubicBezTo>
                      <a:pt x="1084" y="822"/>
                      <a:pt x="1132" y="48"/>
                      <a:pt x="60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0" name="Google Shape;2980;p2"/>
              <p:cNvSpPr/>
              <p:nvPr/>
            </p:nvSpPr>
            <p:spPr>
              <a:xfrm>
                <a:off x="5729875" y="3823825"/>
                <a:ext cx="24125" cy="2047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19" extrusionOk="0">
                    <a:moveTo>
                      <a:pt x="560" y="0"/>
                    </a:moveTo>
                    <a:cubicBezTo>
                      <a:pt x="191" y="0"/>
                      <a:pt x="0" y="441"/>
                      <a:pt x="262" y="703"/>
                    </a:cubicBezTo>
                    <a:cubicBezTo>
                      <a:pt x="346" y="783"/>
                      <a:pt x="448" y="819"/>
                      <a:pt x="548" y="819"/>
                    </a:cubicBezTo>
                    <a:cubicBezTo>
                      <a:pt x="761" y="819"/>
                      <a:pt x="965" y="656"/>
                      <a:pt x="965" y="405"/>
                    </a:cubicBezTo>
                    <a:cubicBezTo>
                      <a:pt x="965" y="179"/>
                      <a:pt x="786" y="0"/>
                      <a:pt x="5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1" name="Google Shape;2981;p2"/>
              <p:cNvSpPr/>
              <p:nvPr/>
            </p:nvSpPr>
            <p:spPr>
              <a:xfrm>
                <a:off x="5699200" y="3854475"/>
                <a:ext cx="24150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5" extrusionOk="0">
                    <a:moveTo>
                      <a:pt x="549" y="0"/>
                    </a:moveTo>
                    <a:cubicBezTo>
                      <a:pt x="191" y="0"/>
                      <a:pt x="1" y="441"/>
                      <a:pt x="263" y="703"/>
                    </a:cubicBezTo>
                    <a:cubicBezTo>
                      <a:pt x="347" y="787"/>
                      <a:pt x="449" y="824"/>
                      <a:pt x="549" y="824"/>
                    </a:cubicBezTo>
                    <a:cubicBezTo>
                      <a:pt x="762" y="824"/>
                      <a:pt x="965" y="656"/>
                      <a:pt x="965" y="405"/>
                    </a:cubicBezTo>
                    <a:cubicBezTo>
                      <a:pt x="965" y="191"/>
                      <a:pt x="787" y="0"/>
                      <a:pt x="56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2" name="Google Shape;2982;p2"/>
              <p:cNvSpPr/>
              <p:nvPr/>
            </p:nvSpPr>
            <p:spPr>
              <a:xfrm>
                <a:off x="5729875" y="3885125"/>
                <a:ext cx="24125" cy="2065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6" extrusionOk="0">
                    <a:moveTo>
                      <a:pt x="560" y="1"/>
                    </a:moveTo>
                    <a:cubicBezTo>
                      <a:pt x="191" y="1"/>
                      <a:pt x="0" y="441"/>
                      <a:pt x="262" y="703"/>
                    </a:cubicBezTo>
                    <a:cubicBezTo>
                      <a:pt x="347" y="788"/>
                      <a:pt x="450" y="825"/>
                      <a:pt x="550" y="825"/>
                    </a:cubicBezTo>
                    <a:cubicBezTo>
                      <a:pt x="762" y="825"/>
                      <a:pt x="965" y="660"/>
                      <a:pt x="965" y="417"/>
                    </a:cubicBezTo>
                    <a:cubicBezTo>
                      <a:pt x="965" y="191"/>
                      <a:pt x="786" y="1"/>
                      <a:pt x="5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3" name="Google Shape;2983;p2"/>
              <p:cNvSpPr/>
              <p:nvPr/>
            </p:nvSpPr>
            <p:spPr>
              <a:xfrm>
                <a:off x="5699200" y="3915800"/>
                <a:ext cx="24150" cy="2067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7" extrusionOk="0">
                    <a:moveTo>
                      <a:pt x="549" y="0"/>
                    </a:moveTo>
                    <a:cubicBezTo>
                      <a:pt x="191" y="0"/>
                      <a:pt x="1" y="453"/>
                      <a:pt x="263" y="703"/>
                    </a:cubicBezTo>
                    <a:cubicBezTo>
                      <a:pt x="349" y="788"/>
                      <a:pt x="454" y="827"/>
                      <a:pt x="556" y="827"/>
                    </a:cubicBezTo>
                    <a:cubicBezTo>
                      <a:pt x="766" y="827"/>
                      <a:pt x="965" y="665"/>
                      <a:pt x="965" y="417"/>
                    </a:cubicBezTo>
                    <a:cubicBezTo>
                      <a:pt x="965" y="191"/>
                      <a:pt x="775" y="0"/>
                      <a:pt x="5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4" name="Google Shape;2984;p2"/>
              <p:cNvSpPr/>
              <p:nvPr/>
            </p:nvSpPr>
            <p:spPr>
              <a:xfrm>
                <a:off x="5730775" y="3946225"/>
                <a:ext cx="28000" cy="20775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831" extrusionOk="0">
                    <a:moveTo>
                      <a:pt x="560" y="1"/>
                    </a:moveTo>
                    <a:cubicBezTo>
                      <a:pt x="548" y="1"/>
                      <a:pt x="536" y="3"/>
                      <a:pt x="524" y="9"/>
                    </a:cubicBezTo>
                    <a:cubicBezTo>
                      <a:pt x="0" y="57"/>
                      <a:pt x="36" y="831"/>
                      <a:pt x="560" y="831"/>
                    </a:cubicBezTo>
                    <a:cubicBezTo>
                      <a:pt x="1072" y="831"/>
                      <a:pt x="1119" y="57"/>
                      <a:pt x="595" y="9"/>
                    </a:cubicBezTo>
                    <a:cubicBezTo>
                      <a:pt x="583" y="3"/>
                      <a:pt x="572" y="1"/>
                      <a:pt x="5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5" name="Google Shape;2985;p2"/>
              <p:cNvSpPr/>
              <p:nvPr/>
            </p:nvSpPr>
            <p:spPr>
              <a:xfrm>
                <a:off x="5699800" y="3977100"/>
                <a:ext cx="28300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23" extrusionOk="0">
                    <a:moveTo>
                      <a:pt x="525" y="1"/>
                    </a:moveTo>
                    <a:cubicBezTo>
                      <a:pt x="1" y="48"/>
                      <a:pt x="48" y="822"/>
                      <a:pt x="572" y="822"/>
                    </a:cubicBezTo>
                    <a:cubicBezTo>
                      <a:pt x="1084" y="822"/>
                      <a:pt x="1132" y="48"/>
                      <a:pt x="60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6" name="Google Shape;2986;p2"/>
              <p:cNvSpPr/>
              <p:nvPr/>
            </p:nvSpPr>
            <p:spPr>
              <a:xfrm>
                <a:off x="5743850" y="3997850"/>
                <a:ext cx="20275" cy="20300"/>
              </a:xfrm>
              <a:custGeom>
                <a:avLst/>
                <a:gdLst/>
                <a:ahLst/>
                <a:cxnLst/>
                <a:rect l="l" t="t" r="r" b="b"/>
                <a:pathLst>
                  <a:path w="811" h="812" extrusionOk="0">
                    <a:moveTo>
                      <a:pt x="386" y="1"/>
                    </a:moveTo>
                    <a:cubicBezTo>
                      <a:pt x="190" y="1"/>
                      <a:pt x="1" y="127"/>
                      <a:pt x="1" y="397"/>
                    </a:cubicBezTo>
                    <a:lnTo>
                      <a:pt x="1" y="409"/>
                    </a:lnTo>
                    <a:cubicBezTo>
                      <a:pt x="1" y="685"/>
                      <a:pt x="190" y="811"/>
                      <a:pt x="386" y="811"/>
                    </a:cubicBezTo>
                    <a:cubicBezTo>
                      <a:pt x="594" y="811"/>
                      <a:pt x="811" y="667"/>
                      <a:pt x="811" y="409"/>
                    </a:cubicBezTo>
                    <a:cubicBezTo>
                      <a:pt x="811" y="145"/>
                      <a:pt x="594" y="1"/>
                      <a:pt x="38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7" name="Google Shape;2987;p2"/>
              <p:cNvSpPr/>
              <p:nvPr/>
            </p:nvSpPr>
            <p:spPr>
              <a:xfrm>
                <a:off x="5699200" y="4038425"/>
                <a:ext cx="241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8" extrusionOk="0">
                    <a:moveTo>
                      <a:pt x="549" y="0"/>
                    </a:moveTo>
                    <a:cubicBezTo>
                      <a:pt x="180" y="0"/>
                      <a:pt x="1" y="453"/>
                      <a:pt x="263" y="703"/>
                    </a:cubicBezTo>
                    <a:cubicBezTo>
                      <a:pt x="349" y="789"/>
                      <a:pt x="454" y="827"/>
                      <a:pt x="556" y="827"/>
                    </a:cubicBezTo>
                    <a:cubicBezTo>
                      <a:pt x="766" y="827"/>
                      <a:pt x="965" y="665"/>
                      <a:pt x="965" y="417"/>
                    </a:cubicBezTo>
                    <a:cubicBezTo>
                      <a:pt x="953" y="191"/>
                      <a:pt x="775" y="24"/>
                      <a:pt x="561" y="24"/>
                    </a:cubicBezTo>
                    <a:lnTo>
                      <a:pt x="54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8" name="Google Shape;2988;p2"/>
              <p:cNvSpPr/>
              <p:nvPr/>
            </p:nvSpPr>
            <p:spPr>
              <a:xfrm>
                <a:off x="5729875" y="4069675"/>
                <a:ext cx="241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5" extrusionOk="0">
                    <a:moveTo>
                      <a:pt x="560" y="1"/>
                    </a:moveTo>
                    <a:cubicBezTo>
                      <a:pt x="191" y="1"/>
                      <a:pt x="0" y="441"/>
                      <a:pt x="262" y="703"/>
                    </a:cubicBezTo>
                    <a:cubicBezTo>
                      <a:pt x="346" y="787"/>
                      <a:pt x="449" y="825"/>
                      <a:pt x="549" y="825"/>
                    </a:cubicBezTo>
                    <a:cubicBezTo>
                      <a:pt x="761" y="825"/>
                      <a:pt x="965" y="656"/>
                      <a:pt x="965" y="405"/>
                    </a:cubicBezTo>
                    <a:cubicBezTo>
                      <a:pt x="965" y="179"/>
                      <a:pt x="786" y="1"/>
                      <a:pt x="5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9" name="Google Shape;2989;p2"/>
              <p:cNvSpPr/>
              <p:nvPr/>
            </p:nvSpPr>
            <p:spPr>
              <a:xfrm>
                <a:off x="5699800" y="4100325"/>
                <a:ext cx="28300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23" extrusionOk="0">
                    <a:moveTo>
                      <a:pt x="525" y="1"/>
                    </a:moveTo>
                    <a:cubicBezTo>
                      <a:pt x="1" y="49"/>
                      <a:pt x="48" y="822"/>
                      <a:pt x="572" y="822"/>
                    </a:cubicBezTo>
                    <a:cubicBezTo>
                      <a:pt x="1084" y="822"/>
                      <a:pt x="1132" y="49"/>
                      <a:pt x="60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0" name="Google Shape;2990;p2"/>
              <p:cNvSpPr/>
              <p:nvPr/>
            </p:nvSpPr>
            <p:spPr>
              <a:xfrm>
                <a:off x="5730775" y="4131075"/>
                <a:ext cx="28000" cy="20475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819" extrusionOk="0">
                    <a:moveTo>
                      <a:pt x="560" y="0"/>
                    </a:moveTo>
                    <a:cubicBezTo>
                      <a:pt x="548" y="0"/>
                      <a:pt x="536" y="3"/>
                      <a:pt x="524" y="9"/>
                    </a:cubicBezTo>
                    <a:cubicBezTo>
                      <a:pt x="0" y="57"/>
                      <a:pt x="36" y="819"/>
                      <a:pt x="560" y="819"/>
                    </a:cubicBezTo>
                    <a:cubicBezTo>
                      <a:pt x="1072" y="819"/>
                      <a:pt x="1119" y="57"/>
                      <a:pt x="595" y="9"/>
                    </a:cubicBezTo>
                    <a:cubicBezTo>
                      <a:pt x="583" y="3"/>
                      <a:pt x="572" y="0"/>
                      <a:pt x="5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1" name="Google Shape;2991;p2"/>
              <p:cNvSpPr/>
              <p:nvPr/>
            </p:nvSpPr>
            <p:spPr>
              <a:xfrm>
                <a:off x="5699300" y="4161950"/>
                <a:ext cx="24050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20" extrusionOk="0">
                    <a:moveTo>
                      <a:pt x="530" y="0"/>
                    </a:moveTo>
                    <a:cubicBezTo>
                      <a:pt x="171" y="0"/>
                      <a:pt x="0" y="444"/>
                      <a:pt x="259" y="703"/>
                    </a:cubicBezTo>
                    <a:cubicBezTo>
                      <a:pt x="343" y="783"/>
                      <a:pt x="445" y="819"/>
                      <a:pt x="545" y="819"/>
                    </a:cubicBezTo>
                    <a:cubicBezTo>
                      <a:pt x="758" y="819"/>
                      <a:pt x="961" y="656"/>
                      <a:pt x="961" y="405"/>
                    </a:cubicBezTo>
                    <a:cubicBezTo>
                      <a:pt x="961" y="179"/>
                      <a:pt x="771" y="1"/>
                      <a:pt x="545" y="1"/>
                    </a:cubicBezTo>
                    <a:cubicBezTo>
                      <a:pt x="540" y="0"/>
                      <a:pt x="535" y="0"/>
                      <a:pt x="53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2" name="Google Shape;2992;p2"/>
              <p:cNvSpPr/>
              <p:nvPr/>
            </p:nvSpPr>
            <p:spPr>
              <a:xfrm>
                <a:off x="5729875" y="4192600"/>
                <a:ext cx="24125" cy="2065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6" extrusionOk="0">
                    <a:moveTo>
                      <a:pt x="560" y="1"/>
                    </a:moveTo>
                    <a:cubicBezTo>
                      <a:pt x="191" y="1"/>
                      <a:pt x="0" y="441"/>
                      <a:pt x="262" y="703"/>
                    </a:cubicBezTo>
                    <a:cubicBezTo>
                      <a:pt x="347" y="788"/>
                      <a:pt x="450" y="825"/>
                      <a:pt x="550" y="825"/>
                    </a:cubicBezTo>
                    <a:cubicBezTo>
                      <a:pt x="762" y="825"/>
                      <a:pt x="965" y="660"/>
                      <a:pt x="965" y="418"/>
                    </a:cubicBezTo>
                    <a:cubicBezTo>
                      <a:pt x="965" y="179"/>
                      <a:pt x="786" y="1"/>
                      <a:pt x="5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3" name="Google Shape;2993;p2"/>
              <p:cNvSpPr/>
              <p:nvPr/>
            </p:nvSpPr>
            <p:spPr>
              <a:xfrm>
                <a:off x="5699200" y="4223275"/>
                <a:ext cx="24150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5" extrusionOk="0">
                    <a:moveTo>
                      <a:pt x="549" y="0"/>
                    </a:moveTo>
                    <a:cubicBezTo>
                      <a:pt x="191" y="0"/>
                      <a:pt x="1" y="441"/>
                      <a:pt x="263" y="703"/>
                    </a:cubicBezTo>
                    <a:cubicBezTo>
                      <a:pt x="347" y="787"/>
                      <a:pt x="450" y="825"/>
                      <a:pt x="551" y="825"/>
                    </a:cubicBezTo>
                    <a:cubicBezTo>
                      <a:pt x="763" y="825"/>
                      <a:pt x="965" y="659"/>
                      <a:pt x="965" y="417"/>
                    </a:cubicBezTo>
                    <a:cubicBezTo>
                      <a:pt x="965" y="191"/>
                      <a:pt x="787" y="0"/>
                      <a:pt x="56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4" name="Google Shape;2994;p2"/>
              <p:cNvSpPr/>
              <p:nvPr/>
            </p:nvSpPr>
            <p:spPr>
              <a:xfrm>
                <a:off x="5730775" y="4254525"/>
                <a:ext cx="2800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822" extrusionOk="0">
                    <a:moveTo>
                      <a:pt x="524" y="0"/>
                    </a:moveTo>
                    <a:cubicBezTo>
                      <a:pt x="0" y="48"/>
                      <a:pt x="36" y="822"/>
                      <a:pt x="560" y="822"/>
                    </a:cubicBezTo>
                    <a:cubicBezTo>
                      <a:pt x="1072" y="822"/>
                      <a:pt x="1119" y="48"/>
                      <a:pt x="5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5" name="Google Shape;2995;p2"/>
              <p:cNvSpPr/>
              <p:nvPr/>
            </p:nvSpPr>
            <p:spPr>
              <a:xfrm>
                <a:off x="5699800" y="4285175"/>
                <a:ext cx="28300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23" extrusionOk="0">
                    <a:moveTo>
                      <a:pt x="525" y="1"/>
                    </a:moveTo>
                    <a:cubicBezTo>
                      <a:pt x="1" y="48"/>
                      <a:pt x="48" y="822"/>
                      <a:pt x="572" y="822"/>
                    </a:cubicBezTo>
                    <a:cubicBezTo>
                      <a:pt x="1084" y="822"/>
                      <a:pt x="1132" y="48"/>
                      <a:pt x="60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6" name="Google Shape;2996;p2"/>
              <p:cNvSpPr/>
              <p:nvPr/>
            </p:nvSpPr>
            <p:spPr>
              <a:xfrm>
                <a:off x="5736950" y="4314375"/>
                <a:ext cx="21775" cy="15225"/>
              </a:xfrm>
              <a:custGeom>
                <a:avLst/>
                <a:gdLst/>
                <a:ahLst/>
                <a:cxnLst/>
                <a:rect l="l" t="t" r="r" b="b"/>
                <a:pathLst>
                  <a:path w="871" h="609" extrusionOk="0">
                    <a:moveTo>
                      <a:pt x="448" y="1"/>
                    </a:moveTo>
                    <a:cubicBezTo>
                      <a:pt x="398" y="1"/>
                      <a:pt x="344" y="15"/>
                      <a:pt x="289" y="47"/>
                    </a:cubicBezTo>
                    <a:lnTo>
                      <a:pt x="277" y="47"/>
                    </a:lnTo>
                    <a:lnTo>
                      <a:pt x="277" y="59"/>
                    </a:lnTo>
                    <a:cubicBezTo>
                      <a:pt x="1" y="256"/>
                      <a:pt x="190" y="609"/>
                      <a:pt x="446" y="609"/>
                    </a:cubicBezTo>
                    <a:cubicBezTo>
                      <a:pt x="499" y="609"/>
                      <a:pt x="555" y="594"/>
                      <a:pt x="610" y="559"/>
                    </a:cubicBezTo>
                    <a:cubicBezTo>
                      <a:pt x="870" y="389"/>
                      <a:pt x="710" y="1"/>
                      <a:pt x="44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7" name="Google Shape;2997;p2"/>
              <p:cNvSpPr/>
              <p:nvPr/>
            </p:nvSpPr>
            <p:spPr>
              <a:xfrm>
                <a:off x="5706650" y="4346500"/>
                <a:ext cx="16100" cy="8050"/>
              </a:xfrm>
              <a:custGeom>
                <a:avLst/>
                <a:gdLst/>
                <a:ahLst/>
                <a:cxnLst/>
                <a:rect l="l" t="t" r="r" b="b"/>
                <a:pathLst>
                  <a:path w="644" h="322" extrusionOk="0">
                    <a:moveTo>
                      <a:pt x="263" y="0"/>
                    </a:moveTo>
                    <a:lnTo>
                      <a:pt x="251" y="12"/>
                    </a:lnTo>
                    <a:cubicBezTo>
                      <a:pt x="155" y="12"/>
                      <a:pt x="72" y="48"/>
                      <a:pt x="1" y="108"/>
                    </a:cubicBezTo>
                    <a:lnTo>
                      <a:pt x="644" y="322"/>
                    </a:lnTo>
                    <a:cubicBezTo>
                      <a:pt x="608" y="143"/>
                      <a:pt x="453" y="0"/>
                      <a:pt x="26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8" name="Google Shape;2998;p2"/>
              <p:cNvSpPr/>
              <p:nvPr/>
            </p:nvSpPr>
            <p:spPr>
              <a:xfrm>
                <a:off x="5672125" y="3397575"/>
                <a:ext cx="20575" cy="16400"/>
              </a:xfrm>
              <a:custGeom>
                <a:avLst/>
                <a:gdLst/>
                <a:ahLst/>
                <a:cxnLst/>
                <a:rect l="l" t="t" r="r" b="b"/>
                <a:pathLst>
                  <a:path w="823" h="656" extrusionOk="0">
                    <a:moveTo>
                      <a:pt x="739" y="0"/>
                    </a:moveTo>
                    <a:lnTo>
                      <a:pt x="1" y="227"/>
                    </a:lnTo>
                    <a:lnTo>
                      <a:pt x="1" y="238"/>
                    </a:lnTo>
                    <a:cubicBezTo>
                      <a:pt x="1" y="465"/>
                      <a:pt x="179" y="655"/>
                      <a:pt x="405" y="655"/>
                    </a:cubicBezTo>
                    <a:lnTo>
                      <a:pt x="405" y="643"/>
                    </a:lnTo>
                    <a:cubicBezTo>
                      <a:pt x="632" y="643"/>
                      <a:pt x="810" y="465"/>
                      <a:pt x="822" y="238"/>
                    </a:cubicBezTo>
                    <a:cubicBezTo>
                      <a:pt x="810" y="155"/>
                      <a:pt x="786" y="72"/>
                      <a:pt x="73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9" name="Google Shape;2999;p2"/>
              <p:cNvSpPr/>
              <p:nvPr/>
            </p:nvSpPr>
            <p:spPr>
              <a:xfrm>
                <a:off x="5637900" y="3424075"/>
                <a:ext cx="24125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16" extrusionOk="0">
                    <a:moveTo>
                      <a:pt x="560" y="0"/>
                    </a:moveTo>
                    <a:cubicBezTo>
                      <a:pt x="191" y="0"/>
                      <a:pt x="0" y="441"/>
                      <a:pt x="262" y="691"/>
                    </a:cubicBezTo>
                    <a:cubicBezTo>
                      <a:pt x="345" y="777"/>
                      <a:pt x="449" y="815"/>
                      <a:pt x="552" y="815"/>
                    </a:cubicBezTo>
                    <a:cubicBezTo>
                      <a:pt x="761" y="815"/>
                      <a:pt x="965" y="656"/>
                      <a:pt x="965" y="417"/>
                    </a:cubicBezTo>
                    <a:cubicBezTo>
                      <a:pt x="953" y="191"/>
                      <a:pt x="786" y="12"/>
                      <a:pt x="560" y="12"/>
                    </a:cubicBezTo>
                    <a:lnTo>
                      <a:pt x="56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0" name="Google Shape;3000;p2"/>
              <p:cNvSpPr/>
              <p:nvPr/>
            </p:nvSpPr>
            <p:spPr>
              <a:xfrm>
                <a:off x="5668550" y="3455025"/>
                <a:ext cx="241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16" extrusionOk="0">
                    <a:moveTo>
                      <a:pt x="548" y="0"/>
                    </a:moveTo>
                    <a:cubicBezTo>
                      <a:pt x="179" y="0"/>
                      <a:pt x="1" y="441"/>
                      <a:pt x="263" y="691"/>
                    </a:cubicBezTo>
                    <a:cubicBezTo>
                      <a:pt x="345" y="777"/>
                      <a:pt x="448" y="815"/>
                      <a:pt x="551" y="815"/>
                    </a:cubicBezTo>
                    <a:cubicBezTo>
                      <a:pt x="761" y="815"/>
                      <a:pt x="965" y="653"/>
                      <a:pt x="965" y="405"/>
                    </a:cubicBezTo>
                    <a:cubicBezTo>
                      <a:pt x="965" y="179"/>
                      <a:pt x="786" y="0"/>
                      <a:pt x="5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1" name="Google Shape;3001;p2"/>
              <p:cNvSpPr/>
              <p:nvPr/>
            </p:nvSpPr>
            <p:spPr>
              <a:xfrm>
                <a:off x="5637975" y="3485675"/>
                <a:ext cx="24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16" extrusionOk="0">
                    <a:moveTo>
                      <a:pt x="542" y="0"/>
                    </a:moveTo>
                    <a:cubicBezTo>
                      <a:pt x="183" y="0"/>
                      <a:pt x="1" y="433"/>
                      <a:pt x="259" y="691"/>
                    </a:cubicBezTo>
                    <a:cubicBezTo>
                      <a:pt x="341" y="777"/>
                      <a:pt x="445" y="816"/>
                      <a:pt x="547" y="816"/>
                    </a:cubicBezTo>
                    <a:cubicBezTo>
                      <a:pt x="757" y="816"/>
                      <a:pt x="962" y="654"/>
                      <a:pt x="962" y="405"/>
                    </a:cubicBezTo>
                    <a:cubicBezTo>
                      <a:pt x="962" y="191"/>
                      <a:pt x="783" y="1"/>
                      <a:pt x="557" y="1"/>
                    </a:cubicBezTo>
                    <a:cubicBezTo>
                      <a:pt x="552" y="0"/>
                      <a:pt x="547" y="0"/>
                      <a:pt x="54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2" name="Google Shape;3002;p2"/>
              <p:cNvSpPr/>
              <p:nvPr/>
            </p:nvSpPr>
            <p:spPr>
              <a:xfrm>
                <a:off x="5668250" y="3516325"/>
                <a:ext cx="28300" cy="19975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799" extrusionOk="0">
                    <a:moveTo>
                      <a:pt x="560" y="1"/>
                    </a:moveTo>
                    <a:cubicBezTo>
                      <a:pt x="1" y="1"/>
                      <a:pt x="72" y="799"/>
                      <a:pt x="572" y="799"/>
                    </a:cubicBezTo>
                    <a:cubicBezTo>
                      <a:pt x="1060" y="799"/>
                      <a:pt x="1132" y="1"/>
                      <a:pt x="57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3" name="Google Shape;3003;p2"/>
              <p:cNvSpPr/>
              <p:nvPr/>
            </p:nvSpPr>
            <p:spPr>
              <a:xfrm>
                <a:off x="5636500" y="3546950"/>
                <a:ext cx="27900" cy="20600"/>
              </a:xfrm>
              <a:custGeom>
                <a:avLst/>
                <a:gdLst/>
                <a:ahLst/>
                <a:cxnLst/>
                <a:rect l="l" t="t" r="r" b="b"/>
                <a:pathLst>
                  <a:path w="1116" h="824" extrusionOk="0">
                    <a:moveTo>
                      <a:pt x="571" y="0"/>
                    </a:moveTo>
                    <a:cubicBezTo>
                      <a:pt x="64" y="0"/>
                      <a:pt x="0" y="778"/>
                      <a:pt x="533" y="824"/>
                    </a:cubicBezTo>
                    <a:lnTo>
                      <a:pt x="616" y="824"/>
                    </a:lnTo>
                    <a:cubicBezTo>
                      <a:pt x="1116" y="776"/>
                      <a:pt x="1116" y="50"/>
                      <a:pt x="616" y="2"/>
                    </a:cubicBezTo>
                    <a:cubicBezTo>
                      <a:pt x="600" y="1"/>
                      <a:pt x="585" y="0"/>
                      <a:pt x="57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4" name="Google Shape;3004;p2"/>
              <p:cNvSpPr/>
              <p:nvPr/>
            </p:nvSpPr>
            <p:spPr>
              <a:xfrm>
                <a:off x="5668550" y="3577650"/>
                <a:ext cx="24150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5" extrusionOk="0">
                    <a:moveTo>
                      <a:pt x="548" y="1"/>
                    </a:moveTo>
                    <a:cubicBezTo>
                      <a:pt x="179" y="1"/>
                      <a:pt x="1" y="441"/>
                      <a:pt x="263" y="703"/>
                    </a:cubicBezTo>
                    <a:cubicBezTo>
                      <a:pt x="343" y="788"/>
                      <a:pt x="445" y="825"/>
                      <a:pt x="545" y="825"/>
                    </a:cubicBezTo>
                    <a:cubicBezTo>
                      <a:pt x="757" y="825"/>
                      <a:pt x="965" y="659"/>
                      <a:pt x="965" y="417"/>
                    </a:cubicBezTo>
                    <a:cubicBezTo>
                      <a:pt x="965" y="179"/>
                      <a:pt x="775" y="1"/>
                      <a:pt x="54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5" name="Google Shape;3005;p2"/>
              <p:cNvSpPr/>
              <p:nvPr/>
            </p:nvSpPr>
            <p:spPr>
              <a:xfrm>
                <a:off x="5637900" y="3608600"/>
                <a:ext cx="24125" cy="204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17" extrusionOk="0">
                    <a:moveTo>
                      <a:pt x="560" y="1"/>
                    </a:moveTo>
                    <a:cubicBezTo>
                      <a:pt x="191" y="1"/>
                      <a:pt x="0" y="441"/>
                      <a:pt x="262" y="691"/>
                    </a:cubicBezTo>
                    <a:cubicBezTo>
                      <a:pt x="345" y="778"/>
                      <a:pt x="449" y="816"/>
                      <a:pt x="552" y="816"/>
                    </a:cubicBezTo>
                    <a:cubicBezTo>
                      <a:pt x="761" y="816"/>
                      <a:pt x="965" y="657"/>
                      <a:pt x="965" y="418"/>
                    </a:cubicBezTo>
                    <a:cubicBezTo>
                      <a:pt x="965" y="191"/>
                      <a:pt x="786" y="13"/>
                      <a:pt x="5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6" name="Google Shape;3006;p2"/>
              <p:cNvSpPr/>
              <p:nvPr/>
            </p:nvSpPr>
            <p:spPr>
              <a:xfrm>
                <a:off x="5668550" y="3639275"/>
                <a:ext cx="24150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5" extrusionOk="0">
                    <a:moveTo>
                      <a:pt x="548" y="0"/>
                    </a:moveTo>
                    <a:cubicBezTo>
                      <a:pt x="179" y="0"/>
                      <a:pt x="1" y="441"/>
                      <a:pt x="263" y="703"/>
                    </a:cubicBezTo>
                    <a:cubicBezTo>
                      <a:pt x="343" y="787"/>
                      <a:pt x="445" y="825"/>
                      <a:pt x="545" y="825"/>
                    </a:cubicBezTo>
                    <a:cubicBezTo>
                      <a:pt x="757" y="825"/>
                      <a:pt x="965" y="659"/>
                      <a:pt x="965" y="417"/>
                    </a:cubicBezTo>
                    <a:cubicBezTo>
                      <a:pt x="965" y="191"/>
                      <a:pt x="775" y="12"/>
                      <a:pt x="5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7" name="Google Shape;3007;p2"/>
              <p:cNvSpPr/>
              <p:nvPr/>
            </p:nvSpPr>
            <p:spPr>
              <a:xfrm>
                <a:off x="5637900" y="3669925"/>
                <a:ext cx="241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8" extrusionOk="0">
                    <a:moveTo>
                      <a:pt x="560" y="1"/>
                    </a:moveTo>
                    <a:cubicBezTo>
                      <a:pt x="191" y="1"/>
                      <a:pt x="0" y="441"/>
                      <a:pt x="262" y="703"/>
                    </a:cubicBezTo>
                    <a:cubicBezTo>
                      <a:pt x="344" y="789"/>
                      <a:pt x="448" y="827"/>
                      <a:pt x="550" y="827"/>
                    </a:cubicBezTo>
                    <a:cubicBezTo>
                      <a:pt x="760" y="827"/>
                      <a:pt x="965" y="665"/>
                      <a:pt x="965" y="417"/>
                    </a:cubicBezTo>
                    <a:cubicBezTo>
                      <a:pt x="965" y="191"/>
                      <a:pt x="786" y="12"/>
                      <a:pt x="560" y="12"/>
                    </a:cubicBezTo>
                    <a:lnTo>
                      <a:pt x="56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8" name="Google Shape;3008;p2"/>
              <p:cNvSpPr/>
              <p:nvPr/>
            </p:nvSpPr>
            <p:spPr>
              <a:xfrm>
                <a:off x="5668550" y="3700575"/>
                <a:ext cx="241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8" extrusionOk="0">
                    <a:moveTo>
                      <a:pt x="548" y="1"/>
                    </a:moveTo>
                    <a:cubicBezTo>
                      <a:pt x="179" y="1"/>
                      <a:pt x="1" y="453"/>
                      <a:pt x="263" y="703"/>
                    </a:cubicBezTo>
                    <a:cubicBezTo>
                      <a:pt x="345" y="789"/>
                      <a:pt x="448" y="828"/>
                      <a:pt x="551" y="828"/>
                    </a:cubicBezTo>
                    <a:cubicBezTo>
                      <a:pt x="761" y="828"/>
                      <a:pt x="965" y="666"/>
                      <a:pt x="965" y="418"/>
                    </a:cubicBezTo>
                    <a:cubicBezTo>
                      <a:pt x="965" y="191"/>
                      <a:pt x="775" y="1"/>
                      <a:pt x="54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9" name="Google Shape;3009;p2"/>
              <p:cNvSpPr/>
              <p:nvPr/>
            </p:nvSpPr>
            <p:spPr>
              <a:xfrm>
                <a:off x="5637975" y="3731525"/>
                <a:ext cx="24050" cy="20425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17" extrusionOk="0">
                    <a:moveTo>
                      <a:pt x="542" y="1"/>
                    </a:moveTo>
                    <a:cubicBezTo>
                      <a:pt x="183" y="1"/>
                      <a:pt x="1" y="433"/>
                      <a:pt x="259" y="692"/>
                    </a:cubicBezTo>
                    <a:cubicBezTo>
                      <a:pt x="342" y="778"/>
                      <a:pt x="445" y="817"/>
                      <a:pt x="546" y="817"/>
                    </a:cubicBezTo>
                    <a:cubicBezTo>
                      <a:pt x="753" y="817"/>
                      <a:pt x="954" y="657"/>
                      <a:pt x="962" y="418"/>
                    </a:cubicBezTo>
                    <a:cubicBezTo>
                      <a:pt x="962" y="192"/>
                      <a:pt x="783" y="1"/>
                      <a:pt x="557" y="1"/>
                    </a:cubicBezTo>
                    <a:cubicBezTo>
                      <a:pt x="552" y="1"/>
                      <a:pt x="547" y="1"/>
                      <a:pt x="54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0" name="Google Shape;3010;p2"/>
              <p:cNvSpPr/>
              <p:nvPr/>
            </p:nvSpPr>
            <p:spPr>
              <a:xfrm>
                <a:off x="5668550" y="3762200"/>
                <a:ext cx="24150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5" extrusionOk="0">
                    <a:moveTo>
                      <a:pt x="548" y="0"/>
                    </a:moveTo>
                    <a:cubicBezTo>
                      <a:pt x="179" y="0"/>
                      <a:pt x="1" y="441"/>
                      <a:pt x="263" y="703"/>
                    </a:cubicBezTo>
                    <a:cubicBezTo>
                      <a:pt x="343" y="787"/>
                      <a:pt x="444" y="824"/>
                      <a:pt x="544" y="824"/>
                    </a:cubicBezTo>
                    <a:cubicBezTo>
                      <a:pt x="756" y="824"/>
                      <a:pt x="965" y="656"/>
                      <a:pt x="965" y="405"/>
                    </a:cubicBezTo>
                    <a:cubicBezTo>
                      <a:pt x="965" y="179"/>
                      <a:pt x="775" y="0"/>
                      <a:pt x="54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1" name="Google Shape;3011;p2"/>
              <p:cNvSpPr/>
              <p:nvPr/>
            </p:nvSpPr>
            <p:spPr>
              <a:xfrm>
                <a:off x="5637900" y="3792850"/>
                <a:ext cx="241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8" extrusionOk="0">
                    <a:moveTo>
                      <a:pt x="560" y="1"/>
                    </a:moveTo>
                    <a:cubicBezTo>
                      <a:pt x="191" y="1"/>
                      <a:pt x="0" y="441"/>
                      <a:pt x="262" y="703"/>
                    </a:cubicBezTo>
                    <a:cubicBezTo>
                      <a:pt x="344" y="789"/>
                      <a:pt x="447" y="828"/>
                      <a:pt x="548" y="828"/>
                    </a:cubicBezTo>
                    <a:cubicBezTo>
                      <a:pt x="755" y="828"/>
                      <a:pt x="957" y="666"/>
                      <a:pt x="965" y="418"/>
                    </a:cubicBezTo>
                    <a:cubicBezTo>
                      <a:pt x="965" y="203"/>
                      <a:pt x="786" y="13"/>
                      <a:pt x="560" y="13"/>
                    </a:cubicBezTo>
                    <a:lnTo>
                      <a:pt x="56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2" name="Google Shape;3012;p2"/>
              <p:cNvSpPr/>
              <p:nvPr/>
            </p:nvSpPr>
            <p:spPr>
              <a:xfrm>
                <a:off x="5668550" y="3823825"/>
                <a:ext cx="24150" cy="2047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19" extrusionOk="0">
                    <a:moveTo>
                      <a:pt x="548" y="0"/>
                    </a:moveTo>
                    <a:cubicBezTo>
                      <a:pt x="179" y="0"/>
                      <a:pt x="1" y="441"/>
                      <a:pt x="263" y="703"/>
                    </a:cubicBezTo>
                    <a:cubicBezTo>
                      <a:pt x="343" y="783"/>
                      <a:pt x="443" y="819"/>
                      <a:pt x="543" y="819"/>
                    </a:cubicBezTo>
                    <a:cubicBezTo>
                      <a:pt x="756" y="819"/>
                      <a:pt x="965" y="656"/>
                      <a:pt x="965" y="405"/>
                    </a:cubicBezTo>
                    <a:cubicBezTo>
                      <a:pt x="965" y="179"/>
                      <a:pt x="786" y="0"/>
                      <a:pt x="5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3" name="Google Shape;3013;p2"/>
              <p:cNvSpPr/>
              <p:nvPr/>
            </p:nvSpPr>
            <p:spPr>
              <a:xfrm>
                <a:off x="5636500" y="3854425"/>
                <a:ext cx="27900" cy="20600"/>
              </a:xfrm>
              <a:custGeom>
                <a:avLst/>
                <a:gdLst/>
                <a:ahLst/>
                <a:cxnLst/>
                <a:rect l="l" t="t" r="r" b="b"/>
                <a:pathLst>
                  <a:path w="1116" h="824" extrusionOk="0">
                    <a:moveTo>
                      <a:pt x="570" y="0"/>
                    </a:moveTo>
                    <a:cubicBezTo>
                      <a:pt x="64" y="0"/>
                      <a:pt x="0" y="766"/>
                      <a:pt x="533" y="824"/>
                    </a:cubicBezTo>
                    <a:lnTo>
                      <a:pt x="616" y="824"/>
                    </a:lnTo>
                    <a:cubicBezTo>
                      <a:pt x="1116" y="776"/>
                      <a:pt x="1116" y="38"/>
                      <a:pt x="616" y="2"/>
                    </a:cubicBezTo>
                    <a:cubicBezTo>
                      <a:pt x="600" y="1"/>
                      <a:pt x="585" y="0"/>
                      <a:pt x="57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4" name="Google Shape;3014;p2"/>
              <p:cNvSpPr/>
              <p:nvPr/>
            </p:nvSpPr>
            <p:spPr>
              <a:xfrm>
                <a:off x="5668550" y="3885125"/>
                <a:ext cx="24150" cy="2065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6" extrusionOk="0">
                    <a:moveTo>
                      <a:pt x="548" y="1"/>
                    </a:moveTo>
                    <a:cubicBezTo>
                      <a:pt x="179" y="1"/>
                      <a:pt x="1" y="441"/>
                      <a:pt x="263" y="703"/>
                    </a:cubicBezTo>
                    <a:cubicBezTo>
                      <a:pt x="343" y="788"/>
                      <a:pt x="445" y="825"/>
                      <a:pt x="545" y="825"/>
                    </a:cubicBezTo>
                    <a:cubicBezTo>
                      <a:pt x="757" y="825"/>
                      <a:pt x="965" y="660"/>
                      <a:pt x="965" y="417"/>
                    </a:cubicBezTo>
                    <a:cubicBezTo>
                      <a:pt x="965" y="191"/>
                      <a:pt x="775" y="1"/>
                      <a:pt x="54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5" name="Google Shape;3015;p2"/>
              <p:cNvSpPr/>
              <p:nvPr/>
            </p:nvSpPr>
            <p:spPr>
              <a:xfrm>
                <a:off x="5637900" y="3915800"/>
                <a:ext cx="24125" cy="2067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7" extrusionOk="0">
                    <a:moveTo>
                      <a:pt x="560" y="0"/>
                    </a:moveTo>
                    <a:cubicBezTo>
                      <a:pt x="191" y="0"/>
                      <a:pt x="0" y="441"/>
                      <a:pt x="262" y="703"/>
                    </a:cubicBezTo>
                    <a:cubicBezTo>
                      <a:pt x="344" y="788"/>
                      <a:pt x="448" y="827"/>
                      <a:pt x="550" y="827"/>
                    </a:cubicBezTo>
                    <a:cubicBezTo>
                      <a:pt x="760" y="827"/>
                      <a:pt x="965" y="665"/>
                      <a:pt x="965" y="417"/>
                    </a:cubicBezTo>
                    <a:cubicBezTo>
                      <a:pt x="965" y="191"/>
                      <a:pt x="786" y="12"/>
                      <a:pt x="560" y="12"/>
                    </a:cubicBezTo>
                    <a:lnTo>
                      <a:pt x="56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6" name="Google Shape;3016;p2"/>
              <p:cNvSpPr/>
              <p:nvPr/>
            </p:nvSpPr>
            <p:spPr>
              <a:xfrm>
                <a:off x="5668850" y="3946750"/>
                <a:ext cx="24125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0" extrusionOk="0">
                    <a:moveTo>
                      <a:pt x="536" y="0"/>
                    </a:moveTo>
                    <a:cubicBezTo>
                      <a:pt x="179" y="0"/>
                      <a:pt x="1" y="441"/>
                      <a:pt x="251" y="703"/>
                    </a:cubicBezTo>
                    <a:cubicBezTo>
                      <a:pt x="335" y="783"/>
                      <a:pt x="436" y="819"/>
                      <a:pt x="536" y="819"/>
                    </a:cubicBezTo>
                    <a:cubicBezTo>
                      <a:pt x="745" y="819"/>
                      <a:pt x="945" y="659"/>
                      <a:pt x="953" y="417"/>
                    </a:cubicBezTo>
                    <a:cubicBezTo>
                      <a:pt x="965" y="191"/>
                      <a:pt x="786" y="0"/>
                      <a:pt x="5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7" name="Google Shape;3017;p2"/>
              <p:cNvSpPr/>
              <p:nvPr/>
            </p:nvSpPr>
            <p:spPr>
              <a:xfrm>
                <a:off x="5637900" y="3977400"/>
                <a:ext cx="241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8" extrusionOk="0">
                    <a:moveTo>
                      <a:pt x="560" y="1"/>
                    </a:moveTo>
                    <a:cubicBezTo>
                      <a:pt x="191" y="1"/>
                      <a:pt x="0" y="441"/>
                      <a:pt x="262" y="703"/>
                    </a:cubicBezTo>
                    <a:cubicBezTo>
                      <a:pt x="344" y="789"/>
                      <a:pt x="448" y="828"/>
                      <a:pt x="550" y="828"/>
                    </a:cubicBezTo>
                    <a:cubicBezTo>
                      <a:pt x="760" y="828"/>
                      <a:pt x="965" y="666"/>
                      <a:pt x="965" y="417"/>
                    </a:cubicBezTo>
                    <a:cubicBezTo>
                      <a:pt x="965" y="191"/>
                      <a:pt x="786" y="13"/>
                      <a:pt x="560" y="13"/>
                    </a:cubicBezTo>
                    <a:lnTo>
                      <a:pt x="56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8" name="Google Shape;3018;p2"/>
              <p:cNvSpPr/>
              <p:nvPr/>
            </p:nvSpPr>
            <p:spPr>
              <a:xfrm>
                <a:off x="5668550" y="4008075"/>
                <a:ext cx="24150" cy="2067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7" extrusionOk="0">
                    <a:moveTo>
                      <a:pt x="548" y="0"/>
                    </a:moveTo>
                    <a:cubicBezTo>
                      <a:pt x="179" y="0"/>
                      <a:pt x="1" y="452"/>
                      <a:pt x="263" y="702"/>
                    </a:cubicBezTo>
                    <a:cubicBezTo>
                      <a:pt x="345" y="788"/>
                      <a:pt x="448" y="827"/>
                      <a:pt x="551" y="827"/>
                    </a:cubicBezTo>
                    <a:cubicBezTo>
                      <a:pt x="761" y="827"/>
                      <a:pt x="965" y="665"/>
                      <a:pt x="965" y="417"/>
                    </a:cubicBezTo>
                    <a:cubicBezTo>
                      <a:pt x="965" y="191"/>
                      <a:pt x="775" y="0"/>
                      <a:pt x="54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9" name="Google Shape;3019;p2"/>
              <p:cNvSpPr/>
              <p:nvPr/>
            </p:nvSpPr>
            <p:spPr>
              <a:xfrm>
                <a:off x="5636150" y="4038875"/>
                <a:ext cx="2797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1119" h="828" extrusionOk="0">
                    <a:moveTo>
                      <a:pt x="555" y="1"/>
                    </a:moveTo>
                    <a:cubicBezTo>
                      <a:pt x="52" y="1"/>
                      <a:pt x="1" y="805"/>
                      <a:pt x="547" y="828"/>
                    </a:cubicBezTo>
                    <a:lnTo>
                      <a:pt x="630" y="828"/>
                    </a:lnTo>
                    <a:cubicBezTo>
                      <a:pt x="1118" y="768"/>
                      <a:pt x="1118" y="54"/>
                      <a:pt x="630" y="6"/>
                    </a:cubicBezTo>
                    <a:cubicBezTo>
                      <a:pt x="604" y="3"/>
                      <a:pt x="579" y="1"/>
                      <a:pt x="55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0" name="Google Shape;3020;p2"/>
              <p:cNvSpPr/>
              <p:nvPr/>
            </p:nvSpPr>
            <p:spPr>
              <a:xfrm>
                <a:off x="5668550" y="4069675"/>
                <a:ext cx="24150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5" extrusionOk="0">
                    <a:moveTo>
                      <a:pt x="548" y="1"/>
                    </a:moveTo>
                    <a:cubicBezTo>
                      <a:pt x="179" y="1"/>
                      <a:pt x="1" y="441"/>
                      <a:pt x="263" y="703"/>
                    </a:cubicBezTo>
                    <a:cubicBezTo>
                      <a:pt x="347" y="787"/>
                      <a:pt x="450" y="825"/>
                      <a:pt x="551" y="825"/>
                    </a:cubicBezTo>
                    <a:cubicBezTo>
                      <a:pt x="763" y="825"/>
                      <a:pt x="965" y="659"/>
                      <a:pt x="965" y="417"/>
                    </a:cubicBezTo>
                    <a:cubicBezTo>
                      <a:pt x="965" y="179"/>
                      <a:pt x="786" y="1"/>
                      <a:pt x="5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1" name="Google Shape;3021;p2"/>
              <p:cNvSpPr/>
              <p:nvPr/>
            </p:nvSpPr>
            <p:spPr>
              <a:xfrm>
                <a:off x="5637900" y="4100325"/>
                <a:ext cx="241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8" extrusionOk="0">
                    <a:moveTo>
                      <a:pt x="560" y="1"/>
                    </a:moveTo>
                    <a:cubicBezTo>
                      <a:pt x="191" y="1"/>
                      <a:pt x="0" y="441"/>
                      <a:pt x="262" y="703"/>
                    </a:cubicBezTo>
                    <a:cubicBezTo>
                      <a:pt x="344" y="789"/>
                      <a:pt x="448" y="828"/>
                      <a:pt x="550" y="828"/>
                    </a:cubicBezTo>
                    <a:cubicBezTo>
                      <a:pt x="760" y="828"/>
                      <a:pt x="965" y="666"/>
                      <a:pt x="965" y="418"/>
                    </a:cubicBezTo>
                    <a:cubicBezTo>
                      <a:pt x="965" y="191"/>
                      <a:pt x="786" y="13"/>
                      <a:pt x="560" y="13"/>
                    </a:cubicBezTo>
                    <a:lnTo>
                      <a:pt x="56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2" name="Google Shape;3022;p2"/>
              <p:cNvSpPr/>
              <p:nvPr/>
            </p:nvSpPr>
            <p:spPr>
              <a:xfrm>
                <a:off x="5668550" y="4131300"/>
                <a:ext cx="24150" cy="2047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19" extrusionOk="0">
                    <a:moveTo>
                      <a:pt x="548" y="0"/>
                    </a:moveTo>
                    <a:cubicBezTo>
                      <a:pt x="179" y="0"/>
                      <a:pt x="1" y="441"/>
                      <a:pt x="263" y="703"/>
                    </a:cubicBezTo>
                    <a:cubicBezTo>
                      <a:pt x="343" y="783"/>
                      <a:pt x="443" y="819"/>
                      <a:pt x="543" y="819"/>
                    </a:cubicBezTo>
                    <a:cubicBezTo>
                      <a:pt x="756" y="819"/>
                      <a:pt x="965" y="656"/>
                      <a:pt x="965" y="405"/>
                    </a:cubicBezTo>
                    <a:cubicBezTo>
                      <a:pt x="965" y="179"/>
                      <a:pt x="775" y="0"/>
                      <a:pt x="5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3" name="Google Shape;3023;p2"/>
              <p:cNvSpPr/>
              <p:nvPr/>
            </p:nvSpPr>
            <p:spPr>
              <a:xfrm>
                <a:off x="5636575" y="4161875"/>
                <a:ext cx="27825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1113" h="823" extrusionOk="0">
                    <a:moveTo>
                      <a:pt x="557" y="0"/>
                    </a:moveTo>
                    <a:cubicBezTo>
                      <a:pt x="60" y="0"/>
                      <a:pt x="1" y="767"/>
                      <a:pt x="530" y="813"/>
                    </a:cubicBezTo>
                    <a:cubicBezTo>
                      <a:pt x="541" y="819"/>
                      <a:pt x="553" y="822"/>
                      <a:pt x="567" y="822"/>
                    </a:cubicBezTo>
                    <a:cubicBezTo>
                      <a:pt x="580" y="822"/>
                      <a:pt x="595" y="819"/>
                      <a:pt x="613" y="813"/>
                    </a:cubicBezTo>
                    <a:cubicBezTo>
                      <a:pt x="1113" y="777"/>
                      <a:pt x="1113" y="39"/>
                      <a:pt x="613" y="4"/>
                    </a:cubicBezTo>
                    <a:cubicBezTo>
                      <a:pt x="594" y="1"/>
                      <a:pt x="575" y="0"/>
                      <a:pt x="55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4" name="Google Shape;3024;p2"/>
              <p:cNvSpPr/>
              <p:nvPr/>
            </p:nvSpPr>
            <p:spPr>
              <a:xfrm>
                <a:off x="5668550" y="4192600"/>
                <a:ext cx="24150" cy="2047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19" extrusionOk="0">
                    <a:moveTo>
                      <a:pt x="548" y="1"/>
                    </a:moveTo>
                    <a:cubicBezTo>
                      <a:pt x="179" y="1"/>
                      <a:pt x="1" y="430"/>
                      <a:pt x="251" y="691"/>
                    </a:cubicBezTo>
                    <a:cubicBezTo>
                      <a:pt x="334" y="779"/>
                      <a:pt x="440" y="819"/>
                      <a:pt x="543" y="819"/>
                    </a:cubicBezTo>
                    <a:cubicBezTo>
                      <a:pt x="748" y="819"/>
                      <a:pt x="945" y="663"/>
                      <a:pt x="953" y="418"/>
                    </a:cubicBezTo>
                    <a:cubicBezTo>
                      <a:pt x="965" y="191"/>
                      <a:pt x="775" y="1"/>
                      <a:pt x="54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5" name="Google Shape;3025;p2"/>
              <p:cNvSpPr/>
              <p:nvPr/>
            </p:nvSpPr>
            <p:spPr>
              <a:xfrm>
                <a:off x="5637900" y="4223275"/>
                <a:ext cx="241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8" extrusionOk="0">
                    <a:moveTo>
                      <a:pt x="560" y="0"/>
                    </a:moveTo>
                    <a:cubicBezTo>
                      <a:pt x="191" y="0"/>
                      <a:pt x="0" y="441"/>
                      <a:pt x="262" y="703"/>
                    </a:cubicBezTo>
                    <a:cubicBezTo>
                      <a:pt x="344" y="789"/>
                      <a:pt x="447" y="827"/>
                      <a:pt x="548" y="827"/>
                    </a:cubicBezTo>
                    <a:cubicBezTo>
                      <a:pt x="755" y="827"/>
                      <a:pt x="957" y="665"/>
                      <a:pt x="965" y="417"/>
                    </a:cubicBezTo>
                    <a:cubicBezTo>
                      <a:pt x="965" y="191"/>
                      <a:pt x="786" y="12"/>
                      <a:pt x="560" y="12"/>
                    </a:cubicBezTo>
                    <a:lnTo>
                      <a:pt x="56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6" name="Google Shape;3026;p2"/>
              <p:cNvSpPr/>
              <p:nvPr/>
            </p:nvSpPr>
            <p:spPr>
              <a:xfrm>
                <a:off x="5668550" y="4254225"/>
                <a:ext cx="24150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0" extrusionOk="0">
                    <a:moveTo>
                      <a:pt x="548" y="0"/>
                    </a:moveTo>
                    <a:cubicBezTo>
                      <a:pt x="179" y="0"/>
                      <a:pt x="1" y="441"/>
                      <a:pt x="263" y="703"/>
                    </a:cubicBezTo>
                    <a:cubicBezTo>
                      <a:pt x="343" y="783"/>
                      <a:pt x="443" y="819"/>
                      <a:pt x="543" y="819"/>
                    </a:cubicBezTo>
                    <a:cubicBezTo>
                      <a:pt x="756" y="819"/>
                      <a:pt x="965" y="656"/>
                      <a:pt x="965" y="405"/>
                    </a:cubicBezTo>
                    <a:cubicBezTo>
                      <a:pt x="953" y="191"/>
                      <a:pt x="775" y="12"/>
                      <a:pt x="560" y="12"/>
                    </a:cubicBezTo>
                    <a:lnTo>
                      <a:pt x="548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7" name="Google Shape;3027;p2"/>
              <p:cNvSpPr/>
              <p:nvPr/>
            </p:nvSpPr>
            <p:spPr>
              <a:xfrm>
                <a:off x="5637900" y="4284875"/>
                <a:ext cx="241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8" extrusionOk="0">
                    <a:moveTo>
                      <a:pt x="560" y="1"/>
                    </a:moveTo>
                    <a:cubicBezTo>
                      <a:pt x="191" y="1"/>
                      <a:pt x="0" y="441"/>
                      <a:pt x="262" y="703"/>
                    </a:cubicBezTo>
                    <a:cubicBezTo>
                      <a:pt x="344" y="789"/>
                      <a:pt x="447" y="828"/>
                      <a:pt x="548" y="828"/>
                    </a:cubicBezTo>
                    <a:cubicBezTo>
                      <a:pt x="755" y="828"/>
                      <a:pt x="957" y="666"/>
                      <a:pt x="965" y="418"/>
                    </a:cubicBezTo>
                    <a:cubicBezTo>
                      <a:pt x="965" y="191"/>
                      <a:pt x="786" y="13"/>
                      <a:pt x="560" y="13"/>
                    </a:cubicBezTo>
                    <a:lnTo>
                      <a:pt x="56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8" name="Google Shape;3028;p2"/>
              <p:cNvSpPr/>
              <p:nvPr/>
            </p:nvSpPr>
            <p:spPr>
              <a:xfrm>
                <a:off x="5668550" y="4315550"/>
                <a:ext cx="24150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5" extrusionOk="0">
                    <a:moveTo>
                      <a:pt x="548" y="0"/>
                    </a:moveTo>
                    <a:cubicBezTo>
                      <a:pt x="179" y="0"/>
                      <a:pt x="1" y="441"/>
                      <a:pt x="263" y="703"/>
                    </a:cubicBezTo>
                    <a:cubicBezTo>
                      <a:pt x="343" y="787"/>
                      <a:pt x="445" y="824"/>
                      <a:pt x="545" y="824"/>
                    </a:cubicBezTo>
                    <a:cubicBezTo>
                      <a:pt x="757" y="824"/>
                      <a:pt x="965" y="659"/>
                      <a:pt x="965" y="417"/>
                    </a:cubicBezTo>
                    <a:cubicBezTo>
                      <a:pt x="965" y="191"/>
                      <a:pt x="775" y="0"/>
                      <a:pt x="54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9" name="Google Shape;3029;p2"/>
              <p:cNvSpPr/>
              <p:nvPr/>
            </p:nvSpPr>
            <p:spPr>
              <a:xfrm>
                <a:off x="5607025" y="3455025"/>
                <a:ext cx="24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16" extrusionOk="0">
                    <a:moveTo>
                      <a:pt x="542" y="0"/>
                    </a:moveTo>
                    <a:cubicBezTo>
                      <a:pt x="183" y="0"/>
                      <a:pt x="1" y="432"/>
                      <a:pt x="259" y="691"/>
                    </a:cubicBezTo>
                    <a:cubicBezTo>
                      <a:pt x="341" y="777"/>
                      <a:pt x="445" y="815"/>
                      <a:pt x="547" y="815"/>
                    </a:cubicBezTo>
                    <a:cubicBezTo>
                      <a:pt x="757" y="815"/>
                      <a:pt x="961" y="653"/>
                      <a:pt x="961" y="405"/>
                    </a:cubicBezTo>
                    <a:cubicBezTo>
                      <a:pt x="961" y="191"/>
                      <a:pt x="783" y="0"/>
                      <a:pt x="557" y="0"/>
                    </a:cubicBezTo>
                    <a:cubicBezTo>
                      <a:pt x="552" y="0"/>
                      <a:pt x="547" y="0"/>
                      <a:pt x="54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0" name="Google Shape;3030;p2"/>
              <p:cNvSpPr/>
              <p:nvPr/>
            </p:nvSpPr>
            <p:spPr>
              <a:xfrm>
                <a:off x="5576875" y="3485450"/>
                <a:ext cx="28300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20" extrusionOk="0">
                    <a:moveTo>
                      <a:pt x="562" y="1"/>
                    </a:moveTo>
                    <a:cubicBezTo>
                      <a:pt x="548" y="1"/>
                      <a:pt x="536" y="4"/>
                      <a:pt x="524" y="10"/>
                    </a:cubicBezTo>
                    <a:cubicBezTo>
                      <a:pt x="1" y="57"/>
                      <a:pt x="48" y="819"/>
                      <a:pt x="560" y="819"/>
                    </a:cubicBezTo>
                    <a:cubicBezTo>
                      <a:pt x="1084" y="819"/>
                      <a:pt x="1132" y="57"/>
                      <a:pt x="608" y="10"/>
                    </a:cubicBezTo>
                    <a:cubicBezTo>
                      <a:pt x="590" y="4"/>
                      <a:pt x="575" y="1"/>
                      <a:pt x="56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1" name="Google Shape;3031;p2"/>
              <p:cNvSpPr/>
              <p:nvPr/>
            </p:nvSpPr>
            <p:spPr>
              <a:xfrm>
                <a:off x="5606950" y="3516325"/>
                <a:ext cx="24125" cy="204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17" extrusionOk="0">
                    <a:moveTo>
                      <a:pt x="560" y="1"/>
                    </a:moveTo>
                    <a:cubicBezTo>
                      <a:pt x="191" y="1"/>
                      <a:pt x="0" y="441"/>
                      <a:pt x="262" y="691"/>
                    </a:cubicBezTo>
                    <a:cubicBezTo>
                      <a:pt x="344" y="778"/>
                      <a:pt x="449" y="816"/>
                      <a:pt x="552" y="816"/>
                    </a:cubicBezTo>
                    <a:cubicBezTo>
                      <a:pt x="761" y="816"/>
                      <a:pt x="964" y="657"/>
                      <a:pt x="964" y="418"/>
                    </a:cubicBezTo>
                    <a:cubicBezTo>
                      <a:pt x="964" y="191"/>
                      <a:pt x="786" y="1"/>
                      <a:pt x="5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2" name="Google Shape;3032;p2"/>
              <p:cNvSpPr/>
              <p:nvPr/>
            </p:nvSpPr>
            <p:spPr>
              <a:xfrm>
                <a:off x="5576275" y="3547000"/>
                <a:ext cx="24150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5" extrusionOk="0">
                    <a:moveTo>
                      <a:pt x="548" y="0"/>
                    </a:moveTo>
                    <a:cubicBezTo>
                      <a:pt x="179" y="0"/>
                      <a:pt x="1" y="441"/>
                      <a:pt x="263" y="703"/>
                    </a:cubicBezTo>
                    <a:cubicBezTo>
                      <a:pt x="343" y="787"/>
                      <a:pt x="445" y="825"/>
                      <a:pt x="546" y="825"/>
                    </a:cubicBezTo>
                    <a:cubicBezTo>
                      <a:pt x="757" y="825"/>
                      <a:pt x="965" y="659"/>
                      <a:pt x="965" y="417"/>
                    </a:cubicBezTo>
                    <a:cubicBezTo>
                      <a:pt x="965" y="191"/>
                      <a:pt x="787" y="0"/>
                      <a:pt x="5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3" name="Google Shape;3033;p2"/>
              <p:cNvSpPr/>
              <p:nvPr/>
            </p:nvSpPr>
            <p:spPr>
              <a:xfrm>
                <a:off x="5606950" y="3577650"/>
                <a:ext cx="241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5" extrusionOk="0">
                    <a:moveTo>
                      <a:pt x="560" y="1"/>
                    </a:moveTo>
                    <a:cubicBezTo>
                      <a:pt x="191" y="1"/>
                      <a:pt x="0" y="441"/>
                      <a:pt x="262" y="703"/>
                    </a:cubicBezTo>
                    <a:cubicBezTo>
                      <a:pt x="343" y="788"/>
                      <a:pt x="444" y="825"/>
                      <a:pt x="545" y="825"/>
                    </a:cubicBezTo>
                    <a:cubicBezTo>
                      <a:pt x="757" y="825"/>
                      <a:pt x="964" y="659"/>
                      <a:pt x="964" y="417"/>
                    </a:cubicBezTo>
                    <a:cubicBezTo>
                      <a:pt x="964" y="191"/>
                      <a:pt x="786" y="13"/>
                      <a:pt x="5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4" name="Google Shape;3034;p2"/>
              <p:cNvSpPr/>
              <p:nvPr/>
            </p:nvSpPr>
            <p:spPr>
              <a:xfrm>
                <a:off x="5576875" y="3608375"/>
                <a:ext cx="28300" cy="20800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32" extrusionOk="0">
                    <a:moveTo>
                      <a:pt x="562" y="1"/>
                    </a:moveTo>
                    <a:cubicBezTo>
                      <a:pt x="548" y="1"/>
                      <a:pt x="536" y="4"/>
                      <a:pt x="524" y="10"/>
                    </a:cubicBezTo>
                    <a:cubicBezTo>
                      <a:pt x="1" y="57"/>
                      <a:pt x="48" y="831"/>
                      <a:pt x="560" y="831"/>
                    </a:cubicBezTo>
                    <a:cubicBezTo>
                      <a:pt x="1084" y="831"/>
                      <a:pt x="1132" y="57"/>
                      <a:pt x="608" y="10"/>
                    </a:cubicBezTo>
                    <a:cubicBezTo>
                      <a:pt x="590" y="4"/>
                      <a:pt x="575" y="1"/>
                      <a:pt x="56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5" name="Google Shape;3035;p2"/>
              <p:cNvSpPr/>
              <p:nvPr/>
            </p:nvSpPr>
            <p:spPr>
              <a:xfrm>
                <a:off x="5606950" y="3639275"/>
                <a:ext cx="241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5" extrusionOk="0">
                    <a:moveTo>
                      <a:pt x="560" y="0"/>
                    </a:moveTo>
                    <a:cubicBezTo>
                      <a:pt x="191" y="0"/>
                      <a:pt x="0" y="441"/>
                      <a:pt x="262" y="703"/>
                    </a:cubicBezTo>
                    <a:cubicBezTo>
                      <a:pt x="343" y="787"/>
                      <a:pt x="444" y="825"/>
                      <a:pt x="545" y="825"/>
                    </a:cubicBezTo>
                    <a:cubicBezTo>
                      <a:pt x="757" y="825"/>
                      <a:pt x="964" y="659"/>
                      <a:pt x="964" y="417"/>
                    </a:cubicBezTo>
                    <a:lnTo>
                      <a:pt x="964" y="405"/>
                    </a:lnTo>
                    <a:cubicBezTo>
                      <a:pt x="964" y="179"/>
                      <a:pt x="786" y="0"/>
                      <a:pt x="5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6" name="Google Shape;3036;p2"/>
              <p:cNvSpPr/>
              <p:nvPr/>
            </p:nvSpPr>
            <p:spPr>
              <a:xfrm>
                <a:off x="5576275" y="3669925"/>
                <a:ext cx="24150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5" extrusionOk="0">
                    <a:moveTo>
                      <a:pt x="548" y="1"/>
                    </a:moveTo>
                    <a:cubicBezTo>
                      <a:pt x="179" y="1"/>
                      <a:pt x="1" y="441"/>
                      <a:pt x="263" y="703"/>
                    </a:cubicBezTo>
                    <a:cubicBezTo>
                      <a:pt x="343" y="787"/>
                      <a:pt x="445" y="825"/>
                      <a:pt x="546" y="825"/>
                    </a:cubicBezTo>
                    <a:cubicBezTo>
                      <a:pt x="757" y="825"/>
                      <a:pt x="965" y="659"/>
                      <a:pt x="965" y="417"/>
                    </a:cubicBezTo>
                    <a:cubicBezTo>
                      <a:pt x="965" y="191"/>
                      <a:pt x="787" y="1"/>
                      <a:pt x="5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7" name="Google Shape;3037;p2"/>
              <p:cNvSpPr/>
              <p:nvPr/>
            </p:nvSpPr>
            <p:spPr>
              <a:xfrm>
                <a:off x="5606950" y="3700575"/>
                <a:ext cx="241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8" extrusionOk="0">
                    <a:moveTo>
                      <a:pt x="560" y="1"/>
                    </a:moveTo>
                    <a:cubicBezTo>
                      <a:pt x="191" y="1"/>
                      <a:pt x="0" y="441"/>
                      <a:pt x="262" y="703"/>
                    </a:cubicBezTo>
                    <a:cubicBezTo>
                      <a:pt x="344" y="789"/>
                      <a:pt x="448" y="828"/>
                      <a:pt x="550" y="828"/>
                    </a:cubicBezTo>
                    <a:cubicBezTo>
                      <a:pt x="760" y="828"/>
                      <a:pt x="964" y="666"/>
                      <a:pt x="964" y="418"/>
                    </a:cubicBezTo>
                    <a:cubicBezTo>
                      <a:pt x="964" y="203"/>
                      <a:pt x="786" y="13"/>
                      <a:pt x="560" y="13"/>
                    </a:cubicBezTo>
                    <a:lnTo>
                      <a:pt x="56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8" name="Google Shape;3038;p2"/>
              <p:cNvSpPr/>
              <p:nvPr/>
            </p:nvSpPr>
            <p:spPr>
              <a:xfrm>
                <a:off x="5576275" y="3731550"/>
                <a:ext cx="24150" cy="2047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19" extrusionOk="0">
                    <a:moveTo>
                      <a:pt x="548" y="0"/>
                    </a:moveTo>
                    <a:cubicBezTo>
                      <a:pt x="179" y="0"/>
                      <a:pt x="1" y="441"/>
                      <a:pt x="263" y="703"/>
                    </a:cubicBezTo>
                    <a:cubicBezTo>
                      <a:pt x="343" y="783"/>
                      <a:pt x="443" y="819"/>
                      <a:pt x="544" y="819"/>
                    </a:cubicBezTo>
                    <a:cubicBezTo>
                      <a:pt x="756" y="819"/>
                      <a:pt x="965" y="656"/>
                      <a:pt x="965" y="405"/>
                    </a:cubicBezTo>
                    <a:cubicBezTo>
                      <a:pt x="965" y="179"/>
                      <a:pt x="787" y="0"/>
                      <a:pt x="5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9" name="Google Shape;3039;p2"/>
              <p:cNvSpPr/>
              <p:nvPr/>
            </p:nvSpPr>
            <p:spPr>
              <a:xfrm>
                <a:off x="5606950" y="3762200"/>
                <a:ext cx="24125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0" extrusionOk="0">
                    <a:moveTo>
                      <a:pt x="560" y="0"/>
                    </a:moveTo>
                    <a:cubicBezTo>
                      <a:pt x="191" y="0"/>
                      <a:pt x="0" y="441"/>
                      <a:pt x="262" y="703"/>
                    </a:cubicBezTo>
                    <a:cubicBezTo>
                      <a:pt x="342" y="783"/>
                      <a:pt x="444" y="819"/>
                      <a:pt x="544" y="819"/>
                    </a:cubicBezTo>
                    <a:cubicBezTo>
                      <a:pt x="756" y="819"/>
                      <a:pt x="964" y="659"/>
                      <a:pt x="964" y="417"/>
                    </a:cubicBezTo>
                    <a:cubicBezTo>
                      <a:pt x="964" y="191"/>
                      <a:pt x="786" y="12"/>
                      <a:pt x="5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0" name="Google Shape;3040;p2"/>
              <p:cNvSpPr/>
              <p:nvPr/>
            </p:nvSpPr>
            <p:spPr>
              <a:xfrm>
                <a:off x="5576875" y="3792850"/>
                <a:ext cx="28300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23" extrusionOk="0">
                    <a:moveTo>
                      <a:pt x="524" y="1"/>
                    </a:moveTo>
                    <a:cubicBezTo>
                      <a:pt x="1" y="48"/>
                      <a:pt x="48" y="822"/>
                      <a:pt x="560" y="822"/>
                    </a:cubicBezTo>
                    <a:cubicBezTo>
                      <a:pt x="1084" y="822"/>
                      <a:pt x="1132" y="48"/>
                      <a:pt x="60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1" name="Google Shape;3041;p2"/>
              <p:cNvSpPr/>
              <p:nvPr/>
            </p:nvSpPr>
            <p:spPr>
              <a:xfrm>
                <a:off x="5607025" y="3823800"/>
                <a:ext cx="24050" cy="20425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17" extrusionOk="0">
                    <a:moveTo>
                      <a:pt x="542" y="1"/>
                    </a:moveTo>
                    <a:cubicBezTo>
                      <a:pt x="183" y="1"/>
                      <a:pt x="1" y="433"/>
                      <a:pt x="259" y="692"/>
                    </a:cubicBezTo>
                    <a:cubicBezTo>
                      <a:pt x="341" y="778"/>
                      <a:pt x="446" y="816"/>
                      <a:pt x="549" y="816"/>
                    </a:cubicBezTo>
                    <a:cubicBezTo>
                      <a:pt x="758" y="816"/>
                      <a:pt x="961" y="657"/>
                      <a:pt x="961" y="418"/>
                    </a:cubicBezTo>
                    <a:cubicBezTo>
                      <a:pt x="961" y="192"/>
                      <a:pt x="783" y="13"/>
                      <a:pt x="557" y="1"/>
                    </a:cubicBezTo>
                    <a:cubicBezTo>
                      <a:pt x="552" y="1"/>
                      <a:pt x="547" y="1"/>
                      <a:pt x="54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2" name="Google Shape;3042;p2"/>
              <p:cNvSpPr/>
              <p:nvPr/>
            </p:nvSpPr>
            <p:spPr>
              <a:xfrm>
                <a:off x="5576275" y="3854475"/>
                <a:ext cx="24150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5" extrusionOk="0">
                    <a:moveTo>
                      <a:pt x="548" y="0"/>
                    </a:moveTo>
                    <a:cubicBezTo>
                      <a:pt x="179" y="0"/>
                      <a:pt x="1" y="441"/>
                      <a:pt x="263" y="703"/>
                    </a:cubicBezTo>
                    <a:cubicBezTo>
                      <a:pt x="343" y="787"/>
                      <a:pt x="444" y="824"/>
                      <a:pt x="544" y="824"/>
                    </a:cubicBezTo>
                    <a:cubicBezTo>
                      <a:pt x="756" y="824"/>
                      <a:pt x="965" y="656"/>
                      <a:pt x="965" y="405"/>
                    </a:cubicBezTo>
                    <a:cubicBezTo>
                      <a:pt x="965" y="179"/>
                      <a:pt x="787" y="0"/>
                      <a:pt x="5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3" name="Google Shape;3043;p2"/>
              <p:cNvSpPr/>
              <p:nvPr/>
            </p:nvSpPr>
            <p:spPr>
              <a:xfrm>
                <a:off x="5606950" y="3885125"/>
                <a:ext cx="241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8" extrusionOk="0">
                    <a:moveTo>
                      <a:pt x="560" y="1"/>
                    </a:moveTo>
                    <a:cubicBezTo>
                      <a:pt x="191" y="1"/>
                      <a:pt x="0" y="441"/>
                      <a:pt x="262" y="703"/>
                    </a:cubicBezTo>
                    <a:cubicBezTo>
                      <a:pt x="344" y="789"/>
                      <a:pt x="448" y="828"/>
                      <a:pt x="550" y="828"/>
                    </a:cubicBezTo>
                    <a:cubicBezTo>
                      <a:pt x="760" y="828"/>
                      <a:pt x="964" y="666"/>
                      <a:pt x="964" y="417"/>
                    </a:cubicBezTo>
                    <a:cubicBezTo>
                      <a:pt x="964" y="191"/>
                      <a:pt x="786" y="13"/>
                      <a:pt x="5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4" name="Google Shape;3044;p2"/>
              <p:cNvSpPr/>
              <p:nvPr/>
            </p:nvSpPr>
            <p:spPr>
              <a:xfrm>
                <a:off x="5576275" y="3915800"/>
                <a:ext cx="24150" cy="2067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7" extrusionOk="0">
                    <a:moveTo>
                      <a:pt x="548" y="0"/>
                    </a:moveTo>
                    <a:cubicBezTo>
                      <a:pt x="179" y="0"/>
                      <a:pt x="1" y="453"/>
                      <a:pt x="263" y="703"/>
                    </a:cubicBezTo>
                    <a:cubicBezTo>
                      <a:pt x="345" y="788"/>
                      <a:pt x="448" y="827"/>
                      <a:pt x="551" y="827"/>
                    </a:cubicBezTo>
                    <a:cubicBezTo>
                      <a:pt x="761" y="827"/>
                      <a:pt x="965" y="665"/>
                      <a:pt x="965" y="417"/>
                    </a:cubicBezTo>
                    <a:cubicBezTo>
                      <a:pt x="965" y="191"/>
                      <a:pt x="787" y="12"/>
                      <a:pt x="5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5" name="Google Shape;3045;p2"/>
              <p:cNvSpPr/>
              <p:nvPr/>
            </p:nvSpPr>
            <p:spPr>
              <a:xfrm>
                <a:off x="5606950" y="3946450"/>
                <a:ext cx="24425" cy="20800"/>
              </a:xfrm>
              <a:custGeom>
                <a:avLst/>
                <a:gdLst/>
                <a:ahLst/>
                <a:cxnLst/>
                <a:rect l="l" t="t" r="r" b="b"/>
                <a:pathLst>
                  <a:path w="977" h="832" extrusionOk="0">
                    <a:moveTo>
                      <a:pt x="572" y="0"/>
                    </a:moveTo>
                    <a:lnTo>
                      <a:pt x="560" y="12"/>
                    </a:lnTo>
                    <a:cubicBezTo>
                      <a:pt x="191" y="12"/>
                      <a:pt x="0" y="453"/>
                      <a:pt x="262" y="715"/>
                    </a:cubicBezTo>
                    <a:cubicBezTo>
                      <a:pt x="342" y="795"/>
                      <a:pt x="444" y="831"/>
                      <a:pt x="544" y="831"/>
                    </a:cubicBezTo>
                    <a:cubicBezTo>
                      <a:pt x="756" y="831"/>
                      <a:pt x="964" y="671"/>
                      <a:pt x="964" y="429"/>
                    </a:cubicBezTo>
                    <a:cubicBezTo>
                      <a:pt x="976" y="203"/>
                      <a:pt x="798" y="12"/>
                      <a:pt x="57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6" name="Google Shape;3046;p2"/>
              <p:cNvSpPr/>
              <p:nvPr/>
            </p:nvSpPr>
            <p:spPr>
              <a:xfrm>
                <a:off x="5576875" y="3977400"/>
                <a:ext cx="28300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23" extrusionOk="0">
                    <a:moveTo>
                      <a:pt x="524" y="1"/>
                    </a:moveTo>
                    <a:cubicBezTo>
                      <a:pt x="1" y="48"/>
                      <a:pt x="48" y="822"/>
                      <a:pt x="560" y="822"/>
                    </a:cubicBezTo>
                    <a:cubicBezTo>
                      <a:pt x="1084" y="822"/>
                      <a:pt x="1132" y="48"/>
                      <a:pt x="60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7" name="Google Shape;3047;p2"/>
              <p:cNvSpPr/>
              <p:nvPr/>
            </p:nvSpPr>
            <p:spPr>
              <a:xfrm>
                <a:off x="5606950" y="4008075"/>
                <a:ext cx="24125" cy="2067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7" extrusionOk="0">
                    <a:moveTo>
                      <a:pt x="560" y="0"/>
                    </a:moveTo>
                    <a:cubicBezTo>
                      <a:pt x="191" y="0"/>
                      <a:pt x="0" y="441"/>
                      <a:pt x="262" y="702"/>
                    </a:cubicBezTo>
                    <a:cubicBezTo>
                      <a:pt x="344" y="788"/>
                      <a:pt x="448" y="827"/>
                      <a:pt x="550" y="827"/>
                    </a:cubicBezTo>
                    <a:cubicBezTo>
                      <a:pt x="760" y="827"/>
                      <a:pt x="964" y="665"/>
                      <a:pt x="964" y="417"/>
                    </a:cubicBezTo>
                    <a:cubicBezTo>
                      <a:pt x="964" y="191"/>
                      <a:pt x="786" y="12"/>
                      <a:pt x="560" y="12"/>
                    </a:cubicBezTo>
                    <a:lnTo>
                      <a:pt x="56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8" name="Google Shape;3048;p2"/>
              <p:cNvSpPr/>
              <p:nvPr/>
            </p:nvSpPr>
            <p:spPr>
              <a:xfrm>
                <a:off x="5576275" y="4039025"/>
                <a:ext cx="24150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5" extrusionOk="0">
                    <a:moveTo>
                      <a:pt x="548" y="0"/>
                    </a:moveTo>
                    <a:cubicBezTo>
                      <a:pt x="179" y="0"/>
                      <a:pt x="1" y="441"/>
                      <a:pt x="263" y="703"/>
                    </a:cubicBezTo>
                    <a:cubicBezTo>
                      <a:pt x="343" y="787"/>
                      <a:pt x="445" y="825"/>
                      <a:pt x="546" y="825"/>
                    </a:cubicBezTo>
                    <a:cubicBezTo>
                      <a:pt x="757" y="825"/>
                      <a:pt x="965" y="659"/>
                      <a:pt x="965" y="417"/>
                    </a:cubicBezTo>
                    <a:cubicBezTo>
                      <a:pt x="965" y="191"/>
                      <a:pt x="787" y="0"/>
                      <a:pt x="5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9" name="Google Shape;3049;p2"/>
              <p:cNvSpPr/>
              <p:nvPr/>
            </p:nvSpPr>
            <p:spPr>
              <a:xfrm>
                <a:off x="5607025" y="4069675"/>
                <a:ext cx="240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28" extrusionOk="0">
                    <a:moveTo>
                      <a:pt x="542" y="0"/>
                    </a:moveTo>
                    <a:cubicBezTo>
                      <a:pt x="183" y="0"/>
                      <a:pt x="0" y="445"/>
                      <a:pt x="259" y="703"/>
                    </a:cubicBezTo>
                    <a:cubicBezTo>
                      <a:pt x="341" y="789"/>
                      <a:pt x="445" y="827"/>
                      <a:pt x="547" y="827"/>
                    </a:cubicBezTo>
                    <a:cubicBezTo>
                      <a:pt x="757" y="827"/>
                      <a:pt x="961" y="665"/>
                      <a:pt x="961" y="417"/>
                    </a:cubicBezTo>
                    <a:cubicBezTo>
                      <a:pt x="961" y="191"/>
                      <a:pt x="783" y="13"/>
                      <a:pt x="557" y="1"/>
                    </a:cubicBezTo>
                    <a:cubicBezTo>
                      <a:pt x="552" y="0"/>
                      <a:pt x="547" y="0"/>
                      <a:pt x="54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0" name="Google Shape;3050;p2"/>
              <p:cNvSpPr/>
              <p:nvPr/>
            </p:nvSpPr>
            <p:spPr>
              <a:xfrm>
                <a:off x="5576875" y="4100325"/>
                <a:ext cx="28300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23" extrusionOk="0">
                    <a:moveTo>
                      <a:pt x="524" y="1"/>
                    </a:moveTo>
                    <a:cubicBezTo>
                      <a:pt x="1" y="49"/>
                      <a:pt x="48" y="822"/>
                      <a:pt x="560" y="822"/>
                    </a:cubicBezTo>
                    <a:cubicBezTo>
                      <a:pt x="1084" y="822"/>
                      <a:pt x="1132" y="49"/>
                      <a:pt x="60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1" name="Google Shape;3051;p2"/>
              <p:cNvSpPr/>
              <p:nvPr/>
            </p:nvSpPr>
            <p:spPr>
              <a:xfrm>
                <a:off x="5607025" y="4131275"/>
                <a:ext cx="24050" cy="20425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17" extrusionOk="0">
                    <a:moveTo>
                      <a:pt x="542" y="1"/>
                    </a:moveTo>
                    <a:cubicBezTo>
                      <a:pt x="183" y="1"/>
                      <a:pt x="1" y="433"/>
                      <a:pt x="259" y="692"/>
                    </a:cubicBezTo>
                    <a:cubicBezTo>
                      <a:pt x="341" y="778"/>
                      <a:pt x="445" y="816"/>
                      <a:pt x="547" y="816"/>
                    </a:cubicBezTo>
                    <a:cubicBezTo>
                      <a:pt x="757" y="816"/>
                      <a:pt x="961" y="654"/>
                      <a:pt x="961" y="406"/>
                    </a:cubicBezTo>
                    <a:cubicBezTo>
                      <a:pt x="961" y="192"/>
                      <a:pt x="783" y="13"/>
                      <a:pt x="557" y="1"/>
                    </a:cubicBezTo>
                    <a:cubicBezTo>
                      <a:pt x="552" y="1"/>
                      <a:pt x="547" y="1"/>
                      <a:pt x="54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2" name="Google Shape;3052;p2"/>
              <p:cNvSpPr/>
              <p:nvPr/>
            </p:nvSpPr>
            <p:spPr>
              <a:xfrm>
                <a:off x="5576375" y="4161950"/>
                <a:ext cx="24050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20" extrusionOk="0">
                    <a:moveTo>
                      <a:pt x="530" y="0"/>
                    </a:moveTo>
                    <a:cubicBezTo>
                      <a:pt x="171" y="0"/>
                      <a:pt x="0" y="444"/>
                      <a:pt x="259" y="703"/>
                    </a:cubicBezTo>
                    <a:cubicBezTo>
                      <a:pt x="339" y="783"/>
                      <a:pt x="439" y="819"/>
                      <a:pt x="540" y="819"/>
                    </a:cubicBezTo>
                    <a:cubicBezTo>
                      <a:pt x="752" y="819"/>
                      <a:pt x="961" y="656"/>
                      <a:pt x="961" y="405"/>
                    </a:cubicBezTo>
                    <a:cubicBezTo>
                      <a:pt x="961" y="179"/>
                      <a:pt x="783" y="1"/>
                      <a:pt x="556" y="1"/>
                    </a:cubicBezTo>
                    <a:lnTo>
                      <a:pt x="544" y="1"/>
                    </a:lnTo>
                    <a:cubicBezTo>
                      <a:pt x="540" y="0"/>
                      <a:pt x="535" y="0"/>
                      <a:pt x="53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3" name="Google Shape;3053;p2"/>
              <p:cNvSpPr/>
              <p:nvPr/>
            </p:nvSpPr>
            <p:spPr>
              <a:xfrm>
                <a:off x="5606950" y="4192600"/>
                <a:ext cx="241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8" extrusionOk="0">
                    <a:moveTo>
                      <a:pt x="560" y="1"/>
                    </a:moveTo>
                    <a:cubicBezTo>
                      <a:pt x="191" y="1"/>
                      <a:pt x="0" y="441"/>
                      <a:pt x="262" y="703"/>
                    </a:cubicBezTo>
                    <a:cubicBezTo>
                      <a:pt x="344" y="789"/>
                      <a:pt x="448" y="828"/>
                      <a:pt x="550" y="828"/>
                    </a:cubicBezTo>
                    <a:cubicBezTo>
                      <a:pt x="760" y="828"/>
                      <a:pt x="964" y="666"/>
                      <a:pt x="964" y="418"/>
                    </a:cubicBezTo>
                    <a:cubicBezTo>
                      <a:pt x="964" y="191"/>
                      <a:pt x="786" y="13"/>
                      <a:pt x="5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4" name="Google Shape;3054;p2"/>
              <p:cNvSpPr/>
              <p:nvPr/>
            </p:nvSpPr>
            <p:spPr>
              <a:xfrm>
                <a:off x="5576275" y="4223275"/>
                <a:ext cx="24150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5" extrusionOk="0">
                    <a:moveTo>
                      <a:pt x="548" y="0"/>
                    </a:moveTo>
                    <a:cubicBezTo>
                      <a:pt x="179" y="0"/>
                      <a:pt x="1" y="441"/>
                      <a:pt x="263" y="703"/>
                    </a:cubicBezTo>
                    <a:cubicBezTo>
                      <a:pt x="343" y="787"/>
                      <a:pt x="445" y="825"/>
                      <a:pt x="546" y="825"/>
                    </a:cubicBezTo>
                    <a:cubicBezTo>
                      <a:pt x="757" y="825"/>
                      <a:pt x="965" y="659"/>
                      <a:pt x="965" y="417"/>
                    </a:cubicBezTo>
                    <a:cubicBezTo>
                      <a:pt x="965" y="191"/>
                      <a:pt x="787" y="0"/>
                      <a:pt x="5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5" name="Google Shape;3055;p2"/>
              <p:cNvSpPr/>
              <p:nvPr/>
            </p:nvSpPr>
            <p:spPr>
              <a:xfrm>
                <a:off x="5606950" y="4254225"/>
                <a:ext cx="24125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16" extrusionOk="0">
                    <a:moveTo>
                      <a:pt x="560" y="0"/>
                    </a:moveTo>
                    <a:cubicBezTo>
                      <a:pt x="191" y="0"/>
                      <a:pt x="0" y="441"/>
                      <a:pt x="262" y="691"/>
                    </a:cubicBezTo>
                    <a:cubicBezTo>
                      <a:pt x="344" y="777"/>
                      <a:pt x="449" y="816"/>
                      <a:pt x="552" y="816"/>
                    </a:cubicBezTo>
                    <a:cubicBezTo>
                      <a:pt x="761" y="816"/>
                      <a:pt x="964" y="657"/>
                      <a:pt x="964" y="417"/>
                    </a:cubicBezTo>
                    <a:lnTo>
                      <a:pt x="964" y="405"/>
                    </a:lnTo>
                    <a:cubicBezTo>
                      <a:pt x="953" y="191"/>
                      <a:pt x="774" y="12"/>
                      <a:pt x="560" y="12"/>
                    </a:cubicBezTo>
                    <a:lnTo>
                      <a:pt x="56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6" name="Google Shape;3056;p2"/>
              <p:cNvSpPr/>
              <p:nvPr/>
            </p:nvSpPr>
            <p:spPr>
              <a:xfrm>
                <a:off x="5576875" y="4284875"/>
                <a:ext cx="28300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23" extrusionOk="0">
                    <a:moveTo>
                      <a:pt x="524" y="1"/>
                    </a:moveTo>
                    <a:cubicBezTo>
                      <a:pt x="1" y="48"/>
                      <a:pt x="48" y="822"/>
                      <a:pt x="560" y="822"/>
                    </a:cubicBezTo>
                    <a:cubicBezTo>
                      <a:pt x="1084" y="822"/>
                      <a:pt x="1132" y="48"/>
                      <a:pt x="60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7" name="Google Shape;3057;p2"/>
              <p:cNvSpPr/>
              <p:nvPr/>
            </p:nvSpPr>
            <p:spPr>
              <a:xfrm>
                <a:off x="5614375" y="4315550"/>
                <a:ext cx="16100" cy="7750"/>
              </a:xfrm>
              <a:custGeom>
                <a:avLst/>
                <a:gdLst/>
                <a:ahLst/>
                <a:cxnLst/>
                <a:rect l="l" t="t" r="r" b="b"/>
                <a:pathLst>
                  <a:path w="644" h="310" extrusionOk="0">
                    <a:moveTo>
                      <a:pt x="263" y="0"/>
                    </a:moveTo>
                    <a:cubicBezTo>
                      <a:pt x="167" y="0"/>
                      <a:pt x="72" y="36"/>
                      <a:pt x="1" y="95"/>
                    </a:cubicBezTo>
                    <a:lnTo>
                      <a:pt x="644" y="310"/>
                    </a:lnTo>
                    <a:cubicBezTo>
                      <a:pt x="596" y="131"/>
                      <a:pt x="441" y="12"/>
                      <a:pt x="26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8" name="Google Shape;3058;p2"/>
              <p:cNvSpPr/>
              <p:nvPr/>
            </p:nvSpPr>
            <p:spPr>
              <a:xfrm>
                <a:off x="5546225" y="3455025"/>
                <a:ext cx="28000" cy="2025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810" extrusionOk="0">
                    <a:moveTo>
                      <a:pt x="524" y="0"/>
                    </a:moveTo>
                    <a:cubicBezTo>
                      <a:pt x="0" y="48"/>
                      <a:pt x="36" y="810"/>
                      <a:pt x="560" y="810"/>
                    </a:cubicBezTo>
                    <a:cubicBezTo>
                      <a:pt x="1084" y="810"/>
                      <a:pt x="1119" y="48"/>
                      <a:pt x="5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9" name="Google Shape;3059;p2"/>
              <p:cNvSpPr/>
              <p:nvPr/>
            </p:nvSpPr>
            <p:spPr>
              <a:xfrm>
                <a:off x="5514975" y="3485675"/>
                <a:ext cx="23825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953" h="816" extrusionOk="0">
                    <a:moveTo>
                      <a:pt x="548" y="1"/>
                    </a:moveTo>
                    <a:cubicBezTo>
                      <a:pt x="179" y="1"/>
                      <a:pt x="0" y="441"/>
                      <a:pt x="250" y="691"/>
                    </a:cubicBezTo>
                    <a:cubicBezTo>
                      <a:pt x="336" y="777"/>
                      <a:pt x="441" y="816"/>
                      <a:pt x="543" y="816"/>
                    </a:cubicBezTo>
                    <a:cubicBezTo>
                      <a:pt x="753" y="816"/>
                      <a:pt x="953" y="654"/>
                      <a:pt x="953" y="405"/>
                    </a:cubicBezTo>
                    <a:cubicBezTo>
                      <a:pt x="953" y="179"/>
                      <a:pt x="774" y="1"/>
                      <a:pt x="54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0" name="Google Shape;3060;p2"/>
              <p:cNvSpPr/>
              <p:nvPr/>
            </p:nvSpPr>
            <p:spPr>
              <a:xfrm>
                <a:off x="5579850" y="3426150"/>
                <a:ext cx="20575" cy="18475"/>
              </a:xfrm>
              <a:custGeom>
                <a:avLst/>
                <a:gdLst/>
                <a:ahLst/>
                <a:cxnLst/>
                <a:rect l="l" t="t" r="r" b="b"/>
                <a:pathLst>
                  <a:path w="823" h="739" extrusionOk="0">
                    <a:moveTo>
                      <a:pt x="644" y="0"/>
                    </a:moveTo>
                    <a:lnTo>
                      <a:pt x="24" y="191"/>
                    </a:lnTo>
                    <a:cubicBezTo>
                      <a:pt x="12" y="238"/>
                      <a:pt x="1" y="274"/>
                      <a:pt x="1" y="322"/>
                    </a:cubicBezTo>
                    <a:cubicBezTo>
                      <a:pt x="1" y="548"/>
                      <a:pt x="179" y="739"/>
                      <a:pt x="405" y="739"/>
                    </a:cubicBezTo>
                    <a:cubicBezTo>
                      <a:pt x="632" y="739"/>
                      <a:pt x="822" y="548"/>
                      <a:pt x="822" y="322"/>
                    </a:cubicBezTo>
                    <a:cubicBezTo>
                      <a:pt x="822" y="191"/>
                      <a:pt x="751" y="72"/>
                      <a:pt x="64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1" name="Google Shape;3061;p2"/>
              <p:cNvSpPr/>
              <p:nvPr/>
            </p:nvSpPr>
            <p:spPr>
              <a:xfrm>
                <a:off x="5545625" y="3516325"/>
                <a:ext cx="24125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0" extrusionOk="0">
                    <a:moveTo>
                      <a:pt x="548" y="1"/>
                    </a:moveTo>
                    <a:cubicBezTo>
                      <a:pt x="179" y="1"/>
                      <a:pt x="0" y="441"/>
                      <a:pt x="250" y="703"/>
                    </a:cubicBezTo>
                    <a:cubicBezTo>
                      <a:pt x="334" y="783"/>
                      <a:pt x="436" y="820"/>
                      <a:pt x="537" y="820"/>
                    </a:cubicBezTo>
                    <a:cubicBezTo>
                      <a:pt x="749" y="820"/>
                      <a:pt x="953" y="657"/>
                      <a:pt x="953" y="406"/>
                    </a:cubicBezTo>
                    <a:cubicBezTo>
                      <a:pt x="965" y="180"/>
                      <a:pt x="774" y="1"/>
                      <a:pt x="5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2" name="Google Shape;3062;p2"/>
              <p:cNvSpPr/>
              <p:nvPr/>
            </p:nvSpPr>
            <p:spPr>
              <a:xfrm>
                <a:off x="5514975" y="3547000"/>
                <a:ext cx="238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53" h="825" extrusionOk="0">
                    <a:moveTo>
                      <a:pt x="548" y="0"/>
                    </a:moveTo>
                    <a:cubicBezTo>
                      <a:pt x="179" y="0"/>
                      <a:pt x="0" y="441"/>
                      <a:pt x="250" y="703"/>
                    </a:cubicBezTo>
                    <a:cubicBezTo>
                      <a:pt x="334" y="787"/>
                      <a:pt x="437" y="825"/>
                      <a:pt x="538" y="825"/>
                    </a:cubicBezTo>
                    <a:cubicBezTo>
                      <a:pt x="750" y="825"/>
                      <a:pt x="953" y="659"/>
                      <a:pt x="953" y="417"/>
                    </a:cubicBezTo>
                    <a:cubicBezTo>
                      <a:pt x="953" y="179"/>
                      <a:pt x="774" y="0"/>
                      <a:pt x="54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3" name="Google Shape;3063;p2"/>
              <p:cNvSpPr/>
              <p:nvPr/>
            </p:nvSpPr>
            <p:spPr>
              <a:xfrm>
                <a:off x="5545625" y="3577650"/>
                <a:ext cx="241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5" extrusionOk="0">
                    <a:moveTo>
                      <a:pt x="548" y="1"/>
                    </a:moveTo>
                    <a:cubicBezTo>
                      <a:pt x="179" y="1"/>
                      <a:pt x="0" y="441"/>
                      <a:pt x="250" y="703"/>
                    </a:cubicBezTo>
                    <a:cubicBezTo>
                      <a:pt x="335" y="788"/>
                      <a:pt x="438" y="825"/>
                      <a:pt x="539" y="825"/>
                    </a:cubicBezTo>
                    <a:cubicBezTo>
                      <a:pt x="751" y="825"/>
                      <a:pt x="953" y="659"/>
                      <a:pt x="953" y="417"/>
                    </a:cubicBezTo>
                    <a:cubicBezTo>
                      <a:pt x="965" y="191"/>
                      <a:pt x="774" y="1"/>
                      <a:pt x="5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4" name="Google Shape;3064;p2"/>
              <p:cNvSpPr/>
              <p:nvPr/>
            </p:nvSpPr>
            <p:spPr>
              <a:xfrm>
                <a:off x="5514975" y="3608600"/>
                <a:ext cx="23825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53" h="820" extrusionOk="0">
                    <a:moveTo>
                      <a:pt x="548" y="1"/>
                    </a:moveTo>
                    <a:cubicBezTo>
                      <a:pt x="179" y="1"/>
                      <a:pt x="0" y="441"/>
                      <a:pt x="250" y="703"/>
                    </a:cubicBezTo>
                    <a:cubicBezTo>
                      <a:pt x="334" y="783"/>
                      <a:pt x="436" y="819"/>
                      <a:pt x="536" y="819"/>
                    </a:cubicBezTo>
                    <a:cubicBezTo>
                      <a:pt x="749" y="819"/>
                      <a:pt x="953" y="657"/>
                      <a:pt x="953" y="406"/>
                    </a:cubicBezTo>
                    <a:cubicBezTo>
                      <a:pt x="953" y="179"/>
                      <a:pt x="774" y="1"/>
                      <a:pt x="54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5" name="Google Shape;3065;p2"/>
              <p:cNvSpPr/>
              <p:nvPr/>
            </p:nvSpPr>
            <p:spPr>
              <a:xfrm>
                <a:off x="5546225" y="3639275"/>
                <a:ext cx="2800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822" extrusionOk="0">
                    <a:moveTo>
                      <a:pt x="524" y="0"/>
                    </a:moveTo>
                    <a:cubicBezTo>
                      <a:pt x="0" y="48"/>
                      <a:pt x="36" y="822"/>
                      <a:pt x="560" y="822"/>
                    </a:cubicBezTo>
                    <a:cubicBezTo>
                      <a:pt x="1084" y="822"/>
                      <a:pt x="1119" y="48"/>
                      <a:pt x="5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6" name="Google Shape;3066;p2"/>
              <p:cNvSpPr/>
              <p:nvPr/>
            </p:nvSpPr>
            <p:spPr>
              <a:xfrm>
                <a:off x="5514975" y="3669925"/>
                <a:ext cx="238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53" h="825" extrusionOk="0">
                    <a:moveTo>
                      <a:pt x="548" y="1"/>
                    </a:moveTo>
                    <a:cubicBezTo>
                      <a:pt x="179" y="1"/>
                      <a:pt x="0" y="441"/>
                      <a:pt x="250" y="703"/>
                    </a:cubicBezTo>
                    <a:cubicBezTo>
                      <a:pt x="334" y="787"/>
                      <a:pt x="437" y="825"/>
                      <a:pt x="538" y="825"/>
                    </a:cubicBezTo>
                    <a:cubicBezTo>
                      <a:pt x="750" y="825"/>
                      <a:pt x="953" y="659"/>
                      <a:pt x="953" y="417"/>
                    </a:cubicBezTo>
                    <a:cubicBezTo>
                      <a:pt x="953" y="191"/>
                      <a:pt x="774" y="1"/>
                      <a:pt x="54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7" name="Google Shape;3067;p2"/>
              <p:cNvSpPr/>
              <p:nvPr/>
            </p:nvSpPr>
            <p:spPr>
              <a:xfrm>
                <a:off x="5545325" y="3700575"/>
                <a:ext cx="244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77" h="828" extrusionOk="0">
                    <a:moveTo>
                      <a:pt x="560" y="1"/>
                    </a:moveTo>
                    <a:cubicBezTo>
                      <a:pt x="191" y="1"/>
                      <a:pt x="0" y="453"/>
                      <a:pt x="262" y="703"/>
                    </a:cubicBezTo>
                    <a:cubicBezTo>
                      <a:pt x="348" y="789"/>
                      <a:pt x="453" y="828"/>
                      <a:pt x="556" y="828"/>
                    </a:cubicBezTo>
                    <a:cubicBezTo>
                      <a:pt x="766" y="828"/>
                      <a:pt x="965" y="666"/>
                      <a:pt x="965" y="418"/>
                    </a:cubicBezTo>
                    <a:cubicBezTo>
                      <a:pt x="977" y="191"/>
                      <a:pt x="786" y="13"/>
                      <a:pt x="57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8" name="Google Shape;3068;p2"/>
              <p:cNvSpPr/>
              <p:nvPr/>
            </p:nvSpPr>
            <p:spPr>
              <a:xfrm>
                <a:off x="5514975" y="3731550"/>
                <a:ext cx="23825" cy="20475"/>
              </a:xfrm>
              <a:custGeom>
                <a:avLst/>
                <a:gdLst/>
                <a:ahLst/>
                <a:cxnLst/>
                <a:rect l="l" t="t" r="r" b="b"/>
                <a:pathLst>
                  <a:path w="953" h="819" extrusionOk="0">
                    <a:moveTo>
                      <a:pt x="548" y="0"/>
                    </a:moveTo>
                    <a:cubicBezTo>
                      <a:pt x="179" y="0"/>
                      <a:pt x="0" y="441"/>
                      <a:pt x="250" y="703"/>
                    </a:cubicBezTo>
                    <a:cubicBezTo>
                      <a:pt x="334" y="783"/>
                      <a:pt x="436" y="819"/>
                      <a:pt x="536" y="819"/>
                    </a:cubicBezTo>
                    <a:cubicBezTo>
                      <a:pt x="749" y="819"/>
                      <a:pt x="953" y="656"/>
                      <a:pt x="953" y="405"/>
                    </a:cubicBezTo>
                    <a:cubicBezTo>
                      <a:pt x="953" y="179"/>
                      <a:pt x="774" y="0"/>
                      <a:pt x="54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9" name="Google Shape;3069;p2"/>
              <p:cNvSpPr/>
              <p:nvPr/>
            </p:nvSpPr>
            <p:spPr>
              <a:xfrm>
                <a:off x="5545625" y="3762200"/>
                <a:ext cx="241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5" extrusionOk="0">
                    <a:moveTo>
                      <a:pt x="548" y="0"/>
                    </a:moveTo>
                    <a:cubicBezTo>
                      <a:pt x="179" y="0"/>
                      <a:pt x="0" y="441"/>
                      <a:pt x="250" y="703"/>
                    </a:cubicBezTo>
                    <a:cubicBezTo>
                      <a:pt x="334" y="787"/>
                      <a:pt x="437" y="824"/>
                      <a:pt x="537" y="824"/>
                    </a:cubicBezTo>
                    <a:cubicBezTo>
                      <a:pt x="749" y="824"/>
                      <a:pt x="953" y="656"/>
                      <a:pt x="953" y="405"/>
                    </a:cubicBezTo>
                    <a:cubicBezTo>
                      <a:pt x="965" y="179"/>
                      <a:pt x="774" y="0"/>
                      <a:pt x="5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0" name="Google Shape;3070;p2"/>
              <p:cNvSpPr/>
              <p:nvPr/>
            </p:nvSpPr>
            <p:spPr>
              <a:xfrm>
                <a:off x="5514975" y="3792850"/>
                <a:ext cx="238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53" h="828" extrusionOk="0">
                    <a:moveTo>
                      <a:pt x="548" y="1"/>
                    </a:moveTo>
                    <a:cubicBezTo>
                      <a:pt x="179" y="1"/>
                      <a:pt x="0" y="453"/>
                      <a:pt x="250" y="703"/>
                    </a:cubicBezTo>
                    <a:cubicBezTo>
                      <a:pt x="336" y="789"/>
                      <a:pt x="441" y="828"/>
                      <a:pt x="543" y="828"/>
                    </a:cubicBezTo>
                    <a:cubicBezTo>
                      <a:pt x="753" y="828"/>
                      <a:pt x="953" y="666"/>
                      <a:pt x="953" y="418"/>
                    </a:cubicBezTo>
                    <a:cubicBezTo>
                      <a:pt x="953" y="191"/>
                      <a:pt x="774" y="13"/>
                      <a:pt x="548" y="13"/>
                    </a:cubicBezTo>
                    <a:lnTo>
                      <a:pt x="548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1" name="Google Shape;3071;p2"/>
              <p:cNvSpPr/>
              <p:nvPr/>
            </p:nvSpPr>
            <p:spPr>
              <a:xfrm>
                <a:off x="5545625" y="3823825"/>
                <a:ext cx="23825" cy="20475"/>
              </a:xfrm>
              <a:custGeom>
                <a:avLst/>
                <a:gdLst/>
                <a:ahLst/>
                <a:cxnLst/>
                <a:rect l="l" t="t" r="r" b="b"/>
                <a:pathLst>
                  <a:path w="953" h="819" extrusionOk="0">
                    <a:moveTo>
                      <a:pt x="548" y="0"/>
                    </a:moveTo>
                    <a:cubicBezTo>
                      <a:pt x="179" y="0"/>
                      <a:pt x="0" y="441"/>
                      <a:pt x="250" y="703"/>
                    </a:cubicBezTo>
                    <a:cubicBezTo>
                      <a:pt x="334" y="783"/>
                      <a:pt x="436" y="819"/>
                      <a:pt x="537" y="819"/>
                    </a:cubicBezTo>
                    <a:cubicBezTo>
                      <a:pt x="749" y="819"/>
                      <a:pt x="953" y="656"/>
                      <a:pt x="953" y="405"/>
                    </a:cubicBezTo>
                    <a:cubicBezTo>
                      <a:pt x="953" y="179"/>
                      <a:pt x="774" y="0"/>
                      <a:pt x="5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2" name="Google Shape;3072;p2"/>
              <p:cNvSpPr/>
              <p:nvPr/>
            </p:nvSpPr>
            <p:spPr>
              <a:xfrm>
                <a:off x="5514975" y="3854475"/>
                <a:ext cx="238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53" h="825" extrusionOk="0">
                    <a:moveTo>
                      <a:pt x="548" y="0"/>
                    </a:moveTo>
                    <a:cubicBezTo>
                      <a:pt x="179" y="0"/>
                      <a:pt x="0" y="441"/>
                      <a:pt x="250" y="703"/>
                    </a:cubicBezTo>
                    <a:cubicBezTo>
                      <a:pt x="334" y="787"/>
                      <a:pt x="436" y="824"/>
                      <a:pt x="537" y="824"/>
                    </a:cubicBezTo>
                    <a:cubicBezTo>
                      <a:pt x="749" y="824"/>
                      <a:pt x="953" y="656"/>
                      <a:pt x="953" y="405"/>
                    </a:cubicBezTo>
                    <a:cubicBezTo>
                      <a:pt x="953" y="179"/>
                      <a:pt x="774" y="0"/>
                      <a:pt x="54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3" name="Google Shape;3073;p2"/>
              <p:cNvSpPr/>
              <p:nvPr/>
            </p:nvSpPr>
            <p:spPr>
              <a:xfrm>
                <a:off x="5545625" y="3885125"/>
                <a:ext cx="24125" cy="2065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6" extrusionOk="0">
                    <a:moveTo>
                      <a:pt x="548" y="1"/>
                    </a:moveTo>
                    <a:cubicBezTo>
                      <a:pt x="179" y="1"/>
                      <a:pt x="0" y="441"/>
                      <a:pt x="250" y="703"/>
                    </a:cubicBezTo>
                    <a:cubicBezTo>
                      <a:pt x="335" y="788"/>
                      <a:pt x="438" y="825"/>
                      <a:pt x="539" y="825"/>
                    </a:cubicBezTo>
                    <a:cubicBezTo>
                      <a:pt x="751" y="825"/>
                      <a:pt x="953" y="660"/>
                      <a:pt x="953" y="417"/>
                    </a:cubicBezTo>
                    <a:cubicBezTo>
                      <a:pt x="965" y="191"/>
                      <a:pt x="774" y="1"/>
                      <a:pt x="5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4" name="Google Shape;3074;p2"/>
              <p:cNvSpPr/>
              <p:nvPr/>
            </p:nvSpPr>
            <p:spPr>
              <a:xfrm>
                <a:off x="5514975" y="3915800"/>
                <a:ext cx="23825" cy="20675"/>
              </a:xfrm>
              <a:custGeom>
                <a:avLst/>
                <a:gdLst/>
                <a:ahLst/>
                <a:cxnLst/>
                <a:rect l="l" t="t" r="r" b="b"/>
                <a:pathLst>
                  <a:path w="953" h="827" extrusionOk="0">
                    <a:moveTo>
                      <a:pt x="548" y="0"/>
                    </a:moveTo>
                    <a:cubicBezTo>
                      <a:pt x="179" y="0"/>
                      <a:pt x="0" y="453"/>
                      <a:pt x="250" y="703"/>
                    </a:cubicBezTo>
                    <a:cubicBezTo>
                      <a:pt x="336" y="788"/>
                      <a:pt x="441" y="827"/>
                      <a:pt x="543" y="827"/>
                    </a:cubicBezTo>
                    <a:cubicBezTo>
                      <a:pt x="753" y="827"/>
                      <a:pt x="953" y="665"/>
                      <a:pt x="953" y="417"/>
                    </a:cubicBezTo>
                    <a:cubicBezTo>
                      <a:pt x="953" y="191"/>
                      <a:pt x="774" y="0"/>
                      <a:pt x="54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5" name="Google Shape;3075;p2"/>
              <p:cNvSpPr/>
              <p:nvPr/>
            </p:nvSpPr>
            <p:spPr>
              <a:xfrm>
                <a:off x="5546225" y="3946750"/>
                <a:ext cx="2800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822" extrusionOk="0">
                    <a:moveTo>
                      <a:pt x="524" y="0"/>
                    </a:moveTo>
                    <a:cubicBezTo>
                      <a:pt x="0" y="48"/>
                      <a:pt x="36" y="822"/>
                      <a:pt x="560" y="822"/>
                    </a:cubicBezTo>
                    <a:cubicBezTo>
                      <a:pt x="1084" y="822"/>
                      <a:pt x="1119" y="48"/>
                      <a:pt x="5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6" name="Google Shape;3076;p2"/>
              <p:cNvSpPr/>
              <p:nvPr/>
            </p:nvSpPr>
            <p:spPr>
              <a:xfrm>
                <a:off x="5514975" y="3977400"/>
                <a:ext cx="238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53" h="825" extrusionOk="0">
                    <a:moveTo>
                      <a:pt x="548" y="1"/>
                    </a:moveTo>
                    <a:cubicBezTo>
                      <a:pt x="179" y="1"/>
                      <a:pt x="0" y="441"/>
                      <a:pt x="250" y="703"/>
                    </a:cubicBezTo>
                    <a:cubicBezTo>
                      <a:pt x="334" y="788"/>
                      <a:pt x="437" y="825"/>
                      <a:pt x="538" y="825"/>
                    </a:cubicBezTo>
                    <a:cubicBezTo>
                      <a:pt x="750" y="825"/>
                      <a:pt x="953" y="659"/>
                      <a:pt x="953" y="417"/>
                    </a:cubicBezTo>
                    <a:cubicBezTo>
                      <a:pt x="953" y="191"/>
                      <a:pt x="774" y="13"/>
                      <a:pt x="54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7" name="Google Shape;3077;p2"/>
              <p:cNvSpPr/>
              <p:nvPr/>
            </p:nvSpPr>
            <p:spPr>
              <a:xfrm>
                <a:off x="5545625" y="4008075"/>
                <a:ext cx="24125" cy="2067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7" extrusionOk="0">
                    <a:moveTo>
                      <a:pt x="548" y="0"/>
                    </a:moveTo>
                    <a:cubicBezTo>
                      <a:pt x="179" y="0"/>
                      <a:pt x="0" y="452"/>
                      <a:pt x="250" y="702"/>
                    </a:cubicBezTo>
                    <a:cubicBezTo>
                      <a:pt x="336" y="788"/>
                      <a:pt x="441" y="827"/>
                      <a:pt x="544" y="827"/>
                    </a:cubicBezTo>
                    <a:cubicBezTo>
                      <a:pt x="754" y="827"/>
                      <a:pt x="953" y="665"/>
                      <a:pt x="953" y="417"/>
                    </a:cubicBezTo>
                    <a:cubicBezTo>
                      <a:pt x="965" y="191"/>
                      <a:pt x="774" y="12"/>
                      <a:pt x="5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8" name="Google Shape;3078;p2"/>
              <p:cNvSpPr/>
              <p:nvPr/>
            </p:nvSpPr>
            <p:spPr>
              <a:xfrm>
                <a:off x="5514975" y="4039025"/>
                <a:ext cx="238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53" h="825" extrusionOk="0">
                    <a:moveTo>
                      <a:pt x="548" y="0"/>
                    </a:moveTo>
                    <a:cubicBezTo>
                      <a:pt x="179" y="0"/>
                      <a:pt x="0" y="441"/>
                      <a:pt x="250" y="703"/>
                    </a:cubicBezTo>
                    <a:cubicBezTo>
                      <a:pt x="334" y="787"/>
                      <a:pt x="437" y="825"/>
                      <a:pt x="538" y="825"/>
                    </a:cubicBezTo>
                    <a:cubicBezTo>
                      <a:pt x="750" y="825"/>
                      <a:pt x="953" y="659"/>
                      <a:pt x="953" y="417"/>
                    </a:cubicBezTo>
                    <a:cubicBezTo>
                      <a:pt x="953" y="179"/>
                      <a:pt x="774" y="0"/>
                      <a:pt x="54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9" name="Google Shape;3079;p2"/>
              <p:cNvSpPr/>
              <p:nvPr/>
            </p:nvSpPr>
            <p:spPr>
              <a:xfrm>
                <a:off x="5545325" y="4069675"/>
                <a:ext cx="244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77" h="825" extrusionOk="0">
                    <a:moveTo>
                      <a:pt x="560" y="1"/>
                    </a:moveTo>
                    <a:cubicBezTo>
                      <a:pt x="191" y="1"/>
                      <a:pt x="0" y="441"/>
                      <a:pt x="262" y="703"/>
                    </a:cubicBezTo>
                    <a:cubicBezTo>
                      <a:pt x="346" y="787"/>
                      <a:pt x="449" y="825"/>
                      <a:pt x="549" y="825"/>
                    </a:cubicBezTo>
                    <a:cubicBezTo>
                      <a:pt x="761" y="825"/>
                      <a:pt x="965" y="656"/>
                      <a:pt x="965" y="405"/>
                    </a:cubicBezTo>
                    <a:cubicBezTo>
                      <a:pt x="977" y="179"/>
                      <a:pt x="786" y="1"/>
                      <a:pt x="57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0" name="Google Shape;3080;p2"/>
              <p:cNvSpPr/>
              <p:nvPr/>
            </p:nvSpPr>
            <p:spPr>
              <a:xfrm>
                <a:off x="5514975" y="4100325"/>
                <a:ext cx="238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53" h="828" extrusionOk="0">
                    <a:moveTo>
                      <a:pt x="548" y="1"/>
                    </a:moveTo>
                    <a:cubicBezTo>
                      <a:pt x="179" y="1"/>
                      <a:pt x="0" y="453"/>
                      <a:pt x="250" y="703"/>
                    </a:cubicBezTo>
                    <a:cubicBezTo>
                      <a:pt x="336" y="789"/>
                      <a:pt x="441" y="828"/>
                      <a:pt x="543" y="828"/>
                    </a:cubicBezTo>
                    <a:cubicBezTo>
                      <a:pt x="753" y="828"/>
                      <a:pt x="953" y="666"/>
                      <a:pt x="953" y="418"/>
                    </a:cubicBezTo>
                    <a:cubicBezTo>
                      <a:pt x="953" y="191"/>
                      <a:pt x="774" y="13"/>
                      <a:pt x="548" y="13"/>
                    </a:cubicBezTo>
                    <a:lnTo>
                      <a:pt x="548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1" name="Google Shape;3081;p2"/>
              <p:cNvSpPr/>
              <p:nvPr/>
            </p:nvSpPr>
            <p:spPr>
              <a:xfrm>
                <a:off x="5546225" y="4131075"/>
                <a:ext cx="28000" cy="20475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819" extrusionOk="0">
                    <a:moveTo>
                      <a:pt x="560" y="0"/>
                    </a:moveTo>
                    <a:cubicBezTo>
                      <a:pt x="548" y="0"/>
                      <a:pt x="536" y="3"/>
                      <a:pt x="524" y="9"/>
                    </a:cubicBezTo>
                    <a:cubicBezTo>
                      <a:pt x="0" y="57"/>
                      <a:pt x="36" y="819"/>
                      <a:pt x="560" y="819"/>
                    </a:cubicBezTo>
                    <a:cubicBezTo>
                      <a:pt x="1084" y="819"/>
                      <a:pt x="1119" y="57"/>
                      <a:pt x="595" y="9"/>
                    </a:cubicBezTo>
                    <a:cubicBezTo>
                      <a:pt x="584" y="3"/>
                      <a:pt x="572" y="0"/>
                      <a:pt x="5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2" name="Google Shape;3082;p2"/>
              <p:cNvSpPr/>
              <p:nvPr/>
            </p:nvSpPr>
            <p:spPr>
              <a:xfrm>
                <a:off x="5514750" y="4161950"/>
                <a:ext cx="24050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20" extrusionOk="0">
                    <a:moveTo>
                      <a:pt x="542" y="0"/>
                    </a:moveTo>
                    <a:cubicBezTo>
                      <a:pt x="183" y="0"/>
                      <a:pt x="0" y="444"/>
                      <a:pt x="259" y="703"/>
                    </a:cubicBezTo>
                    <a:cubicBezTo>
                      <a:pt x="343" y="783"/>
                      <a:pt x="445" y="819"/>
                      <a:pt x="545" y="819"/>
                    </a:cubicBezTo>
                    <a:cubicBezTo>
                      <a:pt x="758" y="819"/>
                      <a:pt x="962" y="656"/>
                      <a:pt x="962" y="405"/>
                    </a:cubicBezTo>
                    <a:cubicBezTo>
                      <a:pt x="962" y="179"/>
                      <a:pt x="783" y="1"/>
                      <a:pt x="557" y="1"/>
                    </a:cubicBezTo>
                    <a:cubicBezTo>
                      <a:pt x="552" y="0"/>
                      <a:pt x="547" y="0"/>
                      <a:pt x="54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3" name="Google Shape;3083;p2"/>
              <p:cNvSpPr/>
              <p:nvPr/>
            </p:nvSpPr>
            <p:spPr>
              <a:xfrm>
                <a:off x="5545625" y="4192600"/>
                <a:ext cx="24125" cy="2065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6" extrusionOk="0">
                    <a:moveTo>
                      <a:pt x="548" y="1"/>
                    </a:moveTo>
                    <a:cubicBezTo>
                      <a:pt x="179" y="1"/>
                      <a:pt x="0" y="441"/>
                      <a:pt x="250" y="703"/>
                    </a:cubicBezTo>
                    <a:cubicBezTo>
                      <a:pt x="335" y="788"/>
                      <a:pt x="438" y="825"/>
                      <a:pt x="539" y="825"/>
                    </a:cubicBezTo>
                    <a:cubicBezTo>
                      <a:pt x="751" y="825"/>
                      <a:pt x="953" y="660"/>
                      <a:pt x="953" y="418"/>
                    </a:cubicBezTo>
                    <a:cubicBezTo>
                      <a:pt x="965" y="191"/>
                      <a:pt x="774" y="1"/>
                      <a:pt x="5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4" name="Google Shape;3084;p2"/>
              <p:cNvSpPr/>
              <p:nvPr/>
            </p:nvSpPr>
            <p:spPr>
              <a:xfrm>
                <a:off x="5514975" y="4223275"/>
                <a:ext cx="238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53" h="825" extrusionOk="0">
                    <a:moveTo>
                      <a:pt x="548" y="0"/>
                    </a:moveTo>
                    <a:cubicBezTo>
                      <a:pt x="179" y="0"/>
                      <a:pt x="0" y="441"/>
                      <a:pt x="250" y="703"/>
                    </a:cubicBezTo>
                    <a:cubicBezTo>
                      <a:pt x="334" y="787"/>
                      <a:pt x="437" y="825"/>
                      <a:pt x="538" y="825"/>
                    </a:cubicBezTo>
                    <a:cubicBezTo>
                      <a:pt x="750" y="825"/>
                      <a:pt x="953" y="659"/>
                      <a:pt x="953" y="417"/>
                    </a:cubicBezTo>
                    <a:cubicBezTo>
                      <a:pt x="953" y="191"/>
                      <a:pt x="774" y="0"/>
                      <a:pt x="54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5" name="Google Shape;3085;p2"/>
              <p:cNvSpPr/>
              <p:nvPr/>
            </p:nvSpPr>
            <p:spPr>
              <a:xfrm>
                <a:off x="5546225" y="4254225"/>
                <a:ext cx="2800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822" extrusionOk="0">
                    <a:moveTo>
                      <a:pt x="524" y="0"/>
                    </a:moveTo>
                    <a:cubicBezTo>
                      <a:pt x="0" y="48"/>
                      <a:pt x="36" y="822"/>
                      <a:pt x="560" y="822"/>
                    </a:cubicBezTo>
                    <a:cubicBezTo>
                      <a:pt x="1084" y="822"/>
                      <a:pt x="1119" y="48"/>
                      <a:pt x="5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6" name="Google Shape;3086;p2"/>
              <p:cNvSpPr/>
              <p:nvPr/>
            </p:nvSpPr>
            <p:spPr>
              <a:xfrm>
                <a:off x="5522400" y="4284875"/>
                <a:ext cx="15800" cy="7475"/>
              </a:xfrm>
              <a:custGeom>
                <a:avLst/>
                <a:gdLst/>
                <a:ahLst/>
                <a:cxnLst/>
                <a:rect l="l" t="t" r="r" b="b"/>
                <a:pathLst>
                  <a:path w="632" h="299" extrusionOk="0">
                    <a:moveTo>
                      <a:pt x="251" y="1"/>
                    </a:moveTo>
                    <a:cubicBezTo>
                      <a:pt x="155" y="1"/>
                      <a:pt x="72" y="37"/>
                      <a:pt x="1" y="96"/>
                    </a:cubicBezTo>
                    <a:lnTo>
                      <a:pt x="632" y="298"/>
                    </a:lnTo>
                    <a:cubicBezTo>
                      <a:pt x="584" y="132"/>
                      <a:pt x="429" y="13"/>
                      <a:pt x="25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7" name="Google Shape;3087;p2"/>
              <p:cNvSpPr/>
              <p:nvPr/>
            </p:nvSpPr>
            <p:spPr>
              <a:xfrm>
                <a:off x="5487875" y="3455625"/>
                <a:ext cx="20275" cy="19950"/>
              </a:xfrm>
              <a:custGeom>
                <a:avLst/>
                <a:gdLst/>
                <a:ahLst/>
                <a:cxnLst/>
                <a:rect l="l" t="t" r="r" b="b"/>
                <a:pathLst>
                  <a:path w="811" h="798" extrusionOk="0">
                    <a:moveTo>
                      <a:pt x="501" y="0"/>
                    </a:moveTo>
                    <a:lnTo>
                      <a:pt x="108" y="119"/>
                    </a:lnTo>
                    <a:cubicBezTo>
                      <a:pt x="36" y="191"/>
                      <a:pt x="1" y="286"/>
                      <a:pt x="1" y="393"/>
                    </a:cubicBezTo>
                    <a:cubicBezTo>
                      <a:pt x="1" y="619"/>
                      <a:pt x="179" y="798"/>
                      <a:pt x="405" y="798"/>
                    </a:cubicBezTo>
                    <a:cubicBezTo>
                      <a:pt x="632" y="798"/>
                      <a:pt x="810" y="619"/>
                      <a:pt x="810" y="393"/>
                    </a:cubicBezTo>
                    <a:cubicBezTo>
                      <a:pt x="810" y="202"/>
                      <a:pt x="679" y="48"/>
                      <a:pt x="50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8" name="Google Shape;3088;p2"/>
              <p:cNvSpPr/>
              <p:nvPr/>
            </p:nvSpPr>
            <p:spPr>
              <a:xfrm>
                <a:off x="5453425" y="3485675"/>
                <a:ext cx="243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74" h="828" extrusionOk="0">
                    <a:moveTo>
                      <a:pt x="557" y="1"/>
                    </a:moveTo>
                    <a:lnTo>
                      <a:pt x="557" y="13"/>
                    </a:lnTo>
                    <a:cubicBezTo>
                      <a:pt x="552" y="12"/>
                      <a:pt x="547" y="12"/>
                      <a:pt x="542" y="12"/>
                    </a:cubicBezTo>
                    <a:cubicBezTo>
                      <a:pt x="183" y="12"/>
                      <a:pt x="1" y="445"/>
                      <a:pt x="259" y="703"/>
                    </a:cubicBezTo>
                    <a:cubicBezTo>
                      <a:pt x="342" y="789"/>
                      <a:pt x="446" y="828"/>
                      <a:pt x="549" y="828"/>
                    </a:cubicBezTo>
                    <a:cubicBezTo>
                      <a:pt x="758" y="828"/>
                      <a:pt x="962" y="669"/>
                      <a:pt x="962" y="429"/>
                    </a:cubicBezTo>
                    <a:cubicBezTo>
                      <a:pt x="974" y="203"/>
                      <a:pt x="795" y="13"/>
                      <a:pt x="56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9" name="Google Shape;3089;p2"/>
              <p:cNvSpPr/>
              <p:nvPr/>
            </p:nvSpPr>
            <p:spPr>
              <a:xfrm>
                <a:off x="5482900" y="3516575"/>
                <a:ext cx="276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825" extrusionOk="0">
                    <a:moveTo>
                      <a:pt x="559" y="1"/>
                    </a:moveTo>
                    <a:cubicBezTo>
                      <a:pt x="53" y="1"/>
                      <a:pt x="1" y="767"/>
                      <a:pt x="533" y="824"/>
                    </a:cubicBezTo>
                    <a:lnTo>
                      <a:pt x="604" y="824"/>
                    </a:lnTo>
                    <a:cubicBezTo>
                      <a:pt x="1104" y="777"/>
                      <a:pt x="1104" y="39"/>
                      <a:pt x="604" y="3"/>
                    </a:cubicBezTo>
                    <a:cubicBezTo>
                      <a:pt x="589" y="1"/>
                      <a:pt x="573" y="1"/>
                      <a:pt x="55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0" name="Google Shape;3090;p2"/>
              <p:cNvSpPr/>
              <p:nvPr/>
            </p:nvSpPr>
            <p:spPr>
              <a:xfrm>
                <a:off x="5452250" y="3547250"/>
                <a:ext cx="27625" cy="20600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824" extrusionOk="0">
                    <a:moveTo>
                      <a:pt x="559" y="0"/>
                    </a:moveTo>
                    <a:cubicBezTo>
                      <a:pt x="53" y="0"/>
                      <a:pt x="0" y="777"/>
                      <a:pt x="533" y="824"/>
                    </a:cubicBezTo>
                    <a:lnTo>
                      <a:pt x="604" y="824"/>
                    </a:lnTo>
                    <a:cubicBezTo>
                      <a:pt x="1104" y="776"/>
                      <a:pt x="1104" y="50"/>
                      <a:pt x="604" y="2"/>
                    </a:cubicBezTo>
                    <a:cubicBezTo>
                      <a:pt x="589" y="1"/>
                      <a:pt x="574" y="0"/>
                      <a:pt x="55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1" name="Google Shape;3091;p2"/>
              <p:cNvSpPr/>
              <p:nvPr/>
            </p:nvSpPr>
            <p:spPr>
              <a:xfrm>
                <a:off x="5484300" y="3577950"/>
                <a:ext cx="241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8" extrusionOk="0">
                    <a:moveTo>
                      <a:pt x="548" y="1"/>
                    </a:moveTo>
                    <a:cubicBezTo>
                      <a:pt x="179" y="1"/>
                      <a:pt x="1" y="441"/>
                      <a:pt x="251" y="703"/>
                    </a:cubicBezTo>
                    <a:cubicBezTo>
                      <a:pt x="337" y="789"/>
                      <a:pt x="442" y="827"/>
                      <a:pt x="544" y="827"/>
                    </a:cubicBezTo>
                    <a:cubicBezTo>
                      <a:pt x="754" y="827"/>
                      <a:pt x="953" y="665"/>
                      <a:pt x="953" y="417"/>
                    </a:cubicBezTo>
                    <a:cubicBezTo>
                      <a:pt x="965" y="191"/>
                      <a:pt x="786" y="1"/>
                      <a:pt x="5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2" name="Google Shape;3092;p2"/>
              <p:cNvSpPr/>
              <p:nvPr/>
            </p:nvSpPr>
            <p:spPr>
              <a:xfrm>
                <a:off x="5453350" y="3608600"/>
                <a:ext cx="24425" cy="20800"/>
              </a:xfrm>
              <a:custGeom>
                <a:avLst/>
                <a:gdLst/>
                <a:ahLst/>
                <a:cxnLst/>
                <a:rect l="l" t="t" r="r" b="b"/>
                <a:pathLst>
                  <a:path w="977" h="832" extrusionOk="0">
                    <a:moveTo>
                      <a:pt x="560" y="1"/>
                    </a:moveTo>
                    <a:lnTo>
                      <a:pt x="560" y="13"/>
                    </a:lnTo>
                    <a:cubicBezTo>
                      <a:pt x="191" y="13"/>
                      <a:pt x="0" y="453"/>
                      <a:pt x="262" y="715"/>
                    </a:cubicBezTo>
                    <a:cubicBezTo>
                      <a:pt x="347" y="796"/>
                      <a:pt x="449" y="832"/>
                      <a:pt x="550" y="832"/>
                    </a:cubicBezTo>
                    <a:cubicBezTo>
                      <a:pt x="762" y="832"/>
                      <a:pt x="965" y="672"/>
                      <a:pt x="965" y="429"/>
                    </a:cubicBezTo>
                    <a:cubicBezTo>
                      <a:pt x="977" y="203"/>
                      <a:pt x="798" y="13"/>
                      <a:pt x="57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3" name="Google Shape;3093;p2"/>
              <p:cNvSpPr/>
              <p:nvPr/>
            </p:nvSpPr>
            <p:spPr>
              <a:xfrm>
                <a:off x="5484300" y="3639275"/>
                <a:ext cx="24150" cy="2097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39" extrusionOk="0">
                    <a:moveTo>
                      <a:pt x="548" y="0"/>
                    </a:moveTo>
                    <a:lnTo>
                      <a:pt x="548" y="12"/>
                    </a:lnTo>
                    <a:cubicBezTo>
                      <a:pt x="179" y="12"/>
                      <a:pt x="1" y="453"/>
                      <a:pt x="251" y="715"/>
                    </a:cubicBezTo>
                    <a:cubicBezTo>
                      <a:pt x="337" y="800"/>
                      <a:pt x="442" y="839"/>
                      <a:pt x="544" y="839"/>
                    </a:cubicBezTo>
                    <a:cubicBezTo>
                      <a:pt x="754" y="839"/>
                      <a:pt x="953" y="677"/>
                      <a:pt x="953" y="429"/>
                    </a:cubicBezTo>
                    <a:cubicBezTo>
                      <a:pt x="965" y="203"/>
                      <a:pt x="786" y="12"/>
                      <a:pt x="5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4" name="Google Shape;3094;p2"/>
              <p:cNvSpPr/>
              <p:nvPr/>
            </p:nvSpPr>
            <p:spPr>
              <a:xfrm>
                <a:off x="5453350" y="3669925"/>
                <a:ext cx="24425" cy="21000"/>
              </a:xfrm>
              <a:custGeom>
                <a:avLst/>
                <a:gdLst/>
                <a:ahLst/>
                <a:cxnLst/>
                <a:rect l="l" t="t" r="r" b="b"/>
                <a:pathLst>
                  <a:path w="977" h="840" extrusionOk="0">
                    <a:moveTo>
                      <a:pt x="560" y="1"/>
                    </a:moveTo>
                    <a:lnTo>
                      <a:pt x="560" y="12"/>
                    </a:lnTo>
                    <a:cubicBezTo>
                      <a:pt x="191" y="12"/>
                      <a:pt x="0" y="453"/>
                      <a:pt x="262" y="715"/>
                    </a:cubicBezTo>
                    <a:cubicBezTo>
                      <a:pt x="348" y="801"/>
                      <a:pt x="453" y="839"/>
                      <a:pt x="556" y="839"/>
                    </a:cubicBezTo>
                    <a:cubicBezTo>
                      <a:pt x="766" y="839"/>
                      <a:pt x="965" y="677"/>
                      <a:pt x="965" y="429"/>
                    </a:cubicBezTo>
                    <a:cubicBezTo>
                      <a:pt x="977" y="203"/>
                      <a:pt x="798" y="12"/>
                      <a:pt x="57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5" name="Google Shape;3095;p2"/>
              <p:cNvSpPr/>
              <p:nvPr/>
            </p:nvSpPr>
            <p:spPr>
              <a:xfrm>
                <a:off x="5482300" y="3701050"/>
                <a:ext cx="279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1117" h="825" extrusionOk="0">
                    <a:moveTo>
                      <a:pt x="553" y="0"/>
                    </a:moveTo>
                    <a:cubicBezTo>
                      <a:pt x="51" y="0"/>
                      <a:pt x="0" y="793"/>
                      <a:pt x="557" y="815"/>
                    </a:cubicBezTo>
                    <a:cubicBezTo>
                      <a:pt x="569" y="821"/>
                      <a:pt x="581" y="824"/>
                      <a:pt x="593" y="824"/>
                    </a:cubicBezTo>
                    <a:cubicBezTo>
                      <a:pt x="605" y="824"/>
                      <a:pt x="616" y="821"/>
                      <a:pt x="628" y="815"/>
                    </a:cubicBezTo>
                    <a:cubicBezTo>
                      <a:pt x="1117" y="768"/>
                      <a:pt x="1117" y="53"/>
                      <a:pt x="628" y="6"/>
                    </a:cubicBezTo>
                    <a:cubicBezTo>
                      <a:pt x="602" y="2"/>
                      <a:pt x="577" y="0"/>
                      <a:pt x="55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6" name="Google Shape;3096;p2"/>
              <p:cNvSpPr/>
              <p:nvPr/>
            </p:nvSpPr>
            <p:spPr>
              <a:xfrm>
                <a:off x="5453425" y="3731550"/>
                <a:ext cx="24350" cy="20975"/>
              </a:xfrm>
              <a:custGeom>
                <a:avLst/>
                <a:gdLst/>
                <a:ahLst/>
                <a:cxnLst/>
                <a:rect l="l" t="t" r="r" b="b"/>
                <a:pathLst>
                  <a:path w="974" h="839" extrusionOk="0">
                    <a:moveTo>
                      <a:pt x="557" y="0"/>
                    </a:moveTo>
                    <a:lnTo>
                      <a:pt x="557" y="12"/>
                    </a:lnTo>
                    <a:cubicBezTo>
                      <a:pt x="552" y="12"/>
                      <a:pt x="547" y="12"/>
                      <a:pt x="543" y="12"/>
                    </a:cubicBezTo>
                    <a:cubicBezTo>
                      <a:pt x="183" y="12"/>
                      <a:pt x="1" y="456"/>
                      <a:pt x="259" y="715"/>
                    </a:cubicBezTo>
                    <a:cubicBezTo>
                      <a:pt x="341" y="800"/>
                      <a:pt x="445" y="839"/>
                      <a:pt x="547" y="839"/>
                    </a:cubicBezTo>
                    <a:cubicBezTo>
                      <a:pt x="757" y="839"/>
                      <a:pt x="962" y="677"/>
                      <a:pt x="962" y="429"/>
                    </a:cubicBezTo>
                    <a:cubicBezTo>
                      <a:pt x="974" y="203"/>
                      <a:pt x="795" y="12"/>
                      <a:pt x="56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7" name="Google Shape;3097;p2"/>
              <p:cNvSpPr/>
              <p:nvPr/>
            </p:nvSpPr>
            <p:spPr>
              <a:xfrm>
                <a:off x="5484300" y="3762200"/>
                <a:ext cx="24150" cy="2100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40" extrusionOk="0">
                    <a:moveTo>
                      <a:pt x="548" y="0"/>
                    </a:moveTo>
                    <a:lnTo>
                      <a:pt x="548" y="12"/>
                    </a:lnTo>
                    <a:cubicBezTo>
                      <a:pt x="179" y="12"/>
                      <a:pt x="1" y="453"/>
                      <a:pt x="251" y="715"/>
                    </a:cubicBezTo>
                    <a:cubicBezTo>
                      <a:pt x="337" y="801"/>
                      <a:pt x="442" y="839"/>
                      <a:pt x="544" y="839"/>
                    </a:cubicBezTo>
                    <a:cubicBezTo>
                      <a:pt x="754" y="839"/>
                      <a:pt x="953" y="677"/>
                      <a:pt x="953" y="429"/>
                    </a:cubicBezTo>
                    <a:cubicBezTo>
                      <a:pt x="965" y="203"/>
                      <a:pt x="786" y="12"/>
                      <a:pt x="5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8" name="Google Shape;3098;p2"/>
              <p:cNvSpPr/>
              <p:nvPr/>
            </p:nvSpPr>
            <p:spPr>
              <a:xfrm>
                <a:off x="5453350" y="3793150"/>
                <a:ext cx="24425" cy="20925"/>
              </a:xfrm>
              <a:custGeom>
                <a:avLst/>
                <a:gdLst/>
                <a:ahLst/>
                <a:cxnLst/>
                <a:rect l="l" t="t" r="r" b="b"/>
                <a:pathLst>
                  <a:path w="977" h="837" extrusionOk="0">
                    <a:moveTo>
                      <a:pt x="560" y="1"/>
                    </a:moveTo>
                    <a:lnTo>
                      <a:pt x="560" y="13"/>
                    </a:lnTo>
                    <a:cubicBezTo>
                      <a:pt x="191" y="13"/>
                      <a:pt x="0" y="453"/>
                      <a:pt x="262" y="715"/>
                    </a:cubicBezTo>
                    <a:cubicBezTo>
                      <a:pt x="347" y="800"/>
                      <a:pt x="450" y="837"/>
                      <a:pt x="551" y="837"/>
                    </a:cubicBezTo>
                    <a:cubicBezTo>
                      <a:pt x="762" y="837"/>
                      <a:pt x="965" y="671"/>
                      <a:pt x="965" y="429"/>
                    </a:cubicBezTo>
                    <a:cubicBezTo>
                      <a:pt x="977" y="203"/>
                      <a:pt x="798" y="13"/>
                      <a:pt x="57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9" name="Google Shape;3099;p2"/>
              <p:cNvSpPr/>
              <p:nvPr/>
            </p:nvSpPr>
            <p:spPr>
              <a:xfrm>
                <a:off x="5484100" y="3823825"/>
                <a:ext cx="24350" cy="20975"/>
              </a:xfrm>
              <a:custGeom>
                <a:avLst/>
                <a:gdLst/>
                <a:ahLst/>
                <a:cxnLst/>
                <a:rect l="l" t="t" r="r" b="b"/>
                <a:pathLst>
                  <a:path w="974" h="839" extrusionOk="0">
                    <a:moveTo>
                      <a:pt x="556" y="0"/>
                    </a:moveTo>
                    <a:lnTo>
                      <a:pt x="556" y="12"/>
                    </a:lnTo>
                    <a:cubicBezTo>
                      <a:pt x="552" y="12"/>
                      <a:pt x="547" y="12"/>
                      <a:pt x="542" y="12"/>
                    </a:cubicBezTo>
                    <a:cubicBezTo>
                      <a:pt x="182" y="12"/>
                      <a:pt x="0" y="456"/>
                      <a:pt x="259" y="714"/>
                    </a:cubicBezTo>
                    <a:cubicBezTo>
                      <a:pt x="345" y="800"/>
                      <a:pt x="450" y="839"/>
                      <a:pt x="552" y="839"/>
                    </a:cubicBezTo>
                    <a:cubicBezTo>
                      <a:pt x="762" y="839"/>
                      <a:pt x="961" y="677"/>
                      <a:pt x="961" y="429"/>
                    </a:cubicBezTo>
                    <a:cubicBezTo>
                      <a:pt x="973" y="202"/>
                      <a:pt x="794" y="12"/>
                      <a:pt x="56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0" name="Google Shape;3100;p2"/>
              <p:cNvSpPr/>
              <p:nvPr/>
            </p:nvSpPr>
            <p:spPr>
              <a:xfrm>
                <a:off x="5452250" y="3854725"/>
                <a:ext cx="27625" cy="20600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824" extrusionOk="0">
                    <a:moveTo>
                      <a:pt x="559" y="0"/>
                    </a:moveTo>
                    <a:cubicBezTo>
                      <a:pt x="53" y="0"/>
                      <a:pt x="0" y="778"/>
                      <a:pt x="533" y="824"/>
                    </a:cubicBezTo>
                    <a:lnTo>
                      <a:pt x="604" y="824"/>
                    </a:lnTo>
                    <a:cubicBezTo>
                      <a:pt x="1104" y="776"/>
                      <a:pt x="1104" y="50"/>
                      <a:pt x="604" y="2"/>
                    </a:cubicBezTo>
                    <a:cubicBezTo>
                      <a:pt x="589" y="1"/>
                      <a:pt x="574" y="0"/>
                      <a:pt x="55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1" name="Google Shape;3101;p2"/>
              <p:cNvSpPr/>
              <p:nvPr/>
            </p:nvSpPr>
            <p:spPr>
              <a:xfrm>
                <a:off x="5482900" y="3885375"/>
                <a:ext cx="276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825" extrusionOk="0">
                    <a:moveTo>
                      <a:pt x="559" y="1"/>
                    </a:moveTo>
                    <a:cubicBezTo>
                      <a:pt x="53" y="1"/>
                      <a:pt x="1" y="778"/>
                      <a:pt x="533" y="824"/>
                    </a:cubicBezTo>
                    <a:lnTo>
                      <a:pt x="604" y="824"/>
                    </a:lnTo>
                    <a:cubicBezTo>
                      <a:pt x="1104" y="777"/>
                      <a:pt x="1104" y="50"/>
                      <a:pt x="604" y="3"/>
                    </a:cubicBezTo>
                    <a:cubicBezTo>
                      <a:pt x="589" y="1"/>
                      <a:pt x="574" y="1"/>
                      <a:pt x="55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2" name="Google Shape;3102;p2"/>
              <p:cNvSpPr/>
              <p:nvPr/>
            </p:nvSpPr>
            <p:spPr>
              <a:xfrm>
                <a:off x="5453425" y="3916075"/>
                <a:ext cx="243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74" h="828" extrusionOk="0">
                    <a:moveTo>
                      <a:pt x="557" y="1"/>
                    </a:moveTo>
                    <a:lnTo>
                      <a:pt x="557" y="13"/>
                    </a:lnTo>
                    <a:cubicBezTo>
                      <a:pt x="552" y="13"/>
                      <a:pt x="547" y="13"/>
                      <a:pt x="542" y="13"/>
                    </a:cubicBezTo>
                    <a:cubicBezTo>
                      <a:pt x="183" y="13"/>
                      <a:pt x="1" y="445"/>
                      <a:pt x="259" y="703"/>
                    </a:cubicBezTo>
                    <a:cubicBezTo>
                      <a:pt x="345" y="789"/>
                      <a:pt x="450" y="828"/>
                      <a:pt x="553" y="828"/>
                    </a:cubicBezTo>
                    <a:cubicBezTo>
                      <a:pt x="763" y="828"/>
                      <a:pt x="962" y="666"/>
                      <a:pt x="962" y="418"/>
                    </a:cubicBezTo>
                    <a:cubicBezTo>
                      <a:pt x="974" y="191"/>
                      <a:pt x="795" y="1"/>
                      <a:pt x="56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3" name="Google Shape;3103;p2"/>
              <p:cNvSpPr/>
              <p:nvPr/>
            </p:nvSpPr>
            <p:spPr>
              <a:xfrm>
                <a:off x="5484300" y="3946450"/>
                <a:ext cx="24150" cy="2130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52" extrusionOk="0">
                    <a:moveTo>
                      <a:pt x="548" y="0"/>
                    </a:moveTo>
                    <a:lnTo>
                      <a:pt x="548" y="24"/>
                    </a:lnTo>
                    <a:cubicBezTo>
                      <a:pt x="179" y="24"/>
                      <a:pt x="1" y="465"/>
                      <a:pt x="251" y="727"/>
                    </a:cubicBezTo>
                    <a:cubicBezTo>
                      <a:pt x="337" y="813"/>
                      <a:pt x="442" y="851"/>
                      <a:pt x="544" y="851"/>
                    </a:cubicBezTo>
                    <a:cubicBezTo>
                      <a:pt x="754" y="851"/>
                      <a:pt x="953" y="689"/>
                      <a:pt x="953" y="441"/>
                    </a:cubicBezTo>
                    <a:lnTo>
                      <a:pt x="953" y="429"/>
                    </a:lnTo>
                    <a:cubicBezTo>
                      <a:pt x="965" y="203"/>
                      <a:pt x="798" y="12"/>
                      <a:pt x="57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4" name="Google Shape;3104;p2"/>
              <p:cNvSpPr/>
              <p:nvPr/>
            </p:nvSpPr>
            <p:spPr>
              <a:xfrm>
                <a:off x="5453350" y="3977700"/>
                <a:ext cx="244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77" h="828" extrusionOk="0">
                    <a:moveTo>
                      <a:pt x="560" y="1"/>
                    </a:moveTo>
                    <a:cubicBezTo>
                      <a:pt x="191" y="1"/>
                      <a:pt x="0" y="441"/>
                      <a:pt x="262" y="703"/>
                    </a:cubicBezTo>
                    <a:cubicBezTo>
                      <a:pt x="348" y="789"/>
                      <a:pt x="453" y="827"/>
                      <a:pt x="556" y="827"/>
                    </a:cubicBezTo>
                    <a:cubicBezTo>
                      <a:pt x="766" y="827"/>
                      <a:pt x="965" y="665"/>
                      <a:pt x="965" y="417"/>
                    </a:cubicBezTo>
                    <a:cubicBezTo>
                      <a:pt x="977" y="191"/>
                      <a:pt x="798" y="1"/>
                      <a:pt x="57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5" name="Google Shape;3105;p2"/>
              <p:cNvSpPr/>
              <p:nvPr/>
            </p:nvSpPr>
            <p:spPr>
              <a:xfrm>
                <a:off x="5483000" y="4008575"/>
                <a:ext cx="27525" cy="20350"/>
              </a:xfrm>
              <a:custGeom>
                <a:avLst/>
                <a:gdLst/>
                <a:ahLst/>
                <a:cxnLst/>
                <a:rect l="l" t="t" r="r" b="b"/>
                <a:pathLst>
                  <a:path w="1101" h="814" extrusionOk="0">
                    <a:moveTo>
                      <a:pt x="545" y="1"/>
                    </a:moveTo>
                    <a:cubicBezTo>
                      <a:pt x="48" y="1"/>
                      <a:pt x="0" y="767"/>
                      <a:pt x="529" y="813"/>
                    </a:cubicBezTo>
                    <a:lnTo>
                      <a:pt x="600" y="813"/>
                    </a:lnTo>
                    <a:cubicBezTo>
                      <a:pt x="1100" y="778"/>
                      <a:pt x="1100" y="40"/>
                      <a:pt x="600" y="4"/>
                    </a:cubicBezTo>
                    <a:cubicBezTo>
                      <a:pt x="581" y="2"/>
                      <a:pt x="563" y="1"/>
                      <a:pt x="54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6" name="Google Shape;3106;p2"/>
              <p:cNvSpPr/>
              <p:nvPr/>
            </p:nvSpPr>
            <p:spPr>
              <a:xfrm>
                <a:off x="5452250" y="4039275"/>
                <a:ext cx="27625" cy="20600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824" extrusionOk="0">
                    <a:moveTo>
                      <a:pt x="558" y="0"/>
                    </a:moveTo>
                    <a:cubicBezTo>
                      <a:pt x="53" y="0"/>
                      <a:pt x="1" y="766"/>
                      <a:pt x="533" y="824"/>
                    </a:cubicBezTo>
                    <a:lnTo>
                      <a:pt x="604" y="824"/>
                    </a:lnTo>
                    <a:cubicBezTo>
                      <a:pt x="1104" y="776"/>
                      <a:pt x="1104" y="38"/>
                      <a:pt x="604" y="2"/>
                    </a:cubicBezTo>
                    <a:cubicBezTo>
                      <a:pt x="588" y="1"/>
                      <a:pt x="573" y="0"/>
                      <a:pt x="55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7" name="Google Shape;3107;p2"/>
              <p:cNvSpPr/>
              <p:nvPr/>
            </p:nvSpPr>
            <p:spPr>
              <a:xfrm>
                <a:off x="5484300" y="4069675"/>
                <a:ext cx="24150" cy="2092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37" extrusionOk="0">
                    <a:moveTo>
                      <a:pt x="548" y="1"/>
                    </a:moveTo>
                    <a:lnTo>
                      <a:pt x="548" y="13"/>
                    </a:lnTo>
                    <a:cubicBezTo>
                      <a:pt x="179" y="13"/>
                      <a:pt x="1" y="453"/>
                      <a:pt x="251" y="715"/>
                    </a:cubicBezTo>
                    <a:cubicBezTo>
                      <a:pt x="335" y="799"/>
                      <a:pt x="438" y="837"/>
                      <a:pt x="539" y="837"/>
                    </a:cubicBezTo>
                    <a:cubicBezTo>
                      <a:pt x="751" y="837"/>
                      <a:pt x="953" y="671"/>
                      <a:pt x="953" y="429"/>
                    </a:cubicBezTo>
                    <a:cubicBezTo>
                      <a:pt x="965" y="203"/>
                      <a:pt x="786" y="13"/>
                      <a:pt x="5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8" name="Google Shape;3108;p2"/>
              <p:cNvSpPr/>
              <p:nvPr/>
            </p:nvSpPr>
            <p:spPr>
              <a:xfrm>
                <a:off x="5453350" y="4100325"/>
                <a:ext cx="241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8" extrusionOk="0">
                    <a:moveTo>
                      <a:pt x="560" y="1"/>
                    </a:moveTo>
                    <a:cubicBezTo>
                      <a:pt x="191" y="1"/>
                      <a:pt x="0" y="441"/>
                      <a:pt x="262" y="703"/>
                    </a:cubicBezTo>
                    <a:cubicBezTo>
                      <a:pt x="348" y="789"/>
                      <a:pt x="453" y="828"/>
                      <a:pt x="556" y="828"/>
                    </a:cubicBezTo>
                    <a:cubicBezTo>
                      <a:pt x="766" y="828"/>
                      <a:pt x="965" y="666"/>
                      <a:pt x="965" y="418"/>
                    </a:cubicBezTo>
                    <a:cubicBezTo>
                      <a:pt x="965" y="191"/>
                      <a:pt x="786" y="13"/>
                      <a:pt x="560" y="13"/>
                    </a:cubicBezTo>
                    <a:lnTo>
                      <a:pt x="56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9" name="Google Shape;3109;p2"/>
              <p:cNvSpPr/>
              <p:nvPr/>
            </p:nvSpPr>
            <p:spPr>
              <a:xfrm>
                <a:off x="5484375" y="4131275"/>
                <a:ext cx="23775" cy="20425"/>
              </a:xfrm>
              <a:custGeom>
                <a:avLst/>
                <a:gdLst/>
                <a:ahLst/>
                <a:cxnLst/>
                <a:rect l="l" t="t" r="r" b="b"/>
                <a:pathLst>
                  <a:path w="951" h="817" extrusionOk="0">
                    <a:moveTo>
                      <a:pt x="531" y="1"/>
                    </a:moveTo>
                    <a:cubicBezTo>
                      <a:pt x="172" y="1"/>
                      <a:pt x="1" y="433"/>
                      <a:pt x="248" y="692"/>
                    </a:cubicBezTo>
                    <a:cubicBezTo>
                      <a:pt x="334" y="778"/>
                      <a:pt x="439" y="816"/>
                      <a:pt x="541" y="816"/>
                    </a:cubicBezTo>
                    <a:cubicBezTo>
                      <a:pt x="751" y="816"/>
                      <a:pt x="950" y="654"/>
                      <a:pt x="950" y="406"/>
                    </a:cubicBezTo>
                    <a:cubicBezTo>
                      <a:pt x="950" y="192"/>
                      <a:pt x="772" y="1"/>
                      <a:pt x="545" y="1"/>
                    </a:cubicBezTo>
                    <a:cubicBezTo>
                      <a:pt x="540" y="1"/>
                      <a:pt x="536" y="1"/>
                      <a:pt x="53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10" name="Google Shape;3110;p2"/>
              <p:cNvSpPr/>
              <p:nvPr/>
            </p:nvSpPr>
            <p:spPr>
              <a:xfrm>
                <a:off x="5452350" y="4161875"/>
                <a:ext cx="27525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1101" h="823" extrusionOk="0">
                    <a:moveTo>
                      <a:pt x="544" y="0"/>
                    </a:moveTo>
                    <a:cubicBezTo>
                      <a:pt x="48" y="0"/>
                      <a:pt x="0" y="767"/>
                      <a:pt x="529" y="813"/>
                    </a:cubicBezTo>
                    <a:cubicBezTo>
                      <a:pt x="540" y="819"/>
                      <a:pt x="552" y="822"/>
                      <a:pt x="564" y="822"/>
                    </a:cubicBezTo>
                    <a:cubicBezTo>
                      <a:pt x="576" y="822"/>
                      <a:pt x="588" y="819"/>
                      <a:pt x="600" y="813"/>
                    </a:cubicBezTo>
                    <a:cubicBezTo>
                      <a:pt x="1100" y="777"/>
                      <a:pt x="1100" y="39"/>
                      <a:pt x="600" y="4"/>
                    </a:cubicBezTo>
                    <a:cubicBezTo>
                      <a:pt x="581" y="1"/>
                      <a:pt x="562" y="0"/>
                      <a:pt x="54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11" name="Google Shape;3111;p2"/>
              <p:cNvSpPr/>
              <p:nvPr/>
            </p:nvSpPr>
            <p:spPr>
              <a:xfrm>
                <a:off x="5482900" y="4192550"/>
                <a:ext cx="276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825" extrusionOk="0">
                    <a:moveTo>
                      <a:pt x="559" y="1"/>
                    </a:moveTo>
                    <a:cubicBezTo>
                      <a:pt x="53" y="1"/>
                      <a:pt x="1" y="778"/>
                      <a:pt x="533" y="824"/>
                    </a:cubicBezTo>
                    <a:lnTo>
                      <a:pt x="604" y="824"/>
                    </a:lnTo>
                    <a:cubicBezTo>
                      <a:pt x="1104" y="777"/>
                      <a:pt x="1104" y="51"/>
                      <a:pt x="604" y="3"/>
                    </a:cubicBezTo>
                    <a:cubicBezTo>
                      <a:pt x="589" y="2"/>
                      <a:pt x="574" y="1"/>
                      <a:pt x="55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12" name="Google Shape;3112;p2"/>
              <p:cNvSpPr/>
              <p:nvPr/>
            </p:nvSpPr>
            <p:spPr>
              <a:xfrm>
                <a:off x="5453350" y="4223275"/>
                <a:ext cx="241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8" extrusionOk="0">
                    <a:moveTo>
                      <a:pt x="560" y="0"/>
                    </a:moveTo>
                    <a:cubicBezTo>
                      <a:pt x="191" y="0"/>
                      <a:pt x="0" y="441"/>
                      <a:pt x="262" y="703"/>
                    </a:cubicBezTo>
                    <a:cubicBezTo>
                      <a:pt x="344" y="789"/>
                      <a:pt x="448" y="827"/>
                      <a:pt x="550" y="827"/>
                    </a:cubicBezTo>
                    <a:cubicBezTo>
                      <a:pt x="760" y="827"/>
                      <a:pt x="965" y="665"/>
                      <a:pt x="965" y="417"/>
                    </a:cubicBezTo>
                    <a:cubicBezTo>
                      <a:pt x="965" y="191"/>
                      <a:pt x="786" y="0"/>
                      <a:pt x="5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13" name="Google Shape;3113;p2"/>
              <p:cNvSpPr/>
              <p:nvPr/>
            </p:nvSpPr>
            <p:spPr>
              <a:xfrm>
                <a:off x="5484300" y="4254225"/>
                <a:ext cx="238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954" h="816" extrusionOk="0">
                    <a:moveTo>
                      <a:pt x="548" y="0"/>
                    </a:moveTo>
                    <a:cubicBezTo>
                      <a:pt x="179" y="0"/>
                      <a:pt x="1" y="441"/>
                      <a:pt x="251" y="691"/>
                    </a:cubicBezTo>
                    <a:cubicBezTo>
                      <a:pt x="337" y="777"/>
                      <a:pt x="443" y="816"/>
                      <a:pt x="546" y="816"/>
                    </a:cubicBezTo>
                    <a:cubicBezTo>
                      <a:pt x="755" y="816"/>
                      <a:pt x="953" y="657"/>
                      <a:pt x="953" y="417"/>
                    </a:cubicBezTo>
                    <a:lnTo>
                      <a:pt x="953" y="405"/>
                    </a:lnTo>
                    <a:cubicBezTo>
                      <a:pt x="953" y="191"/>
                      <a:pt x="763" y="12"/>
                      <a:pt x="548" y="12"/>
                    </a:cubicBezTo>
                    <a:lnTo>
                      <a:pt x="548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14" name="Google Shape;3114;p2"/>
              <p:cNvSpPr/>
              <p:nvPr/>
            </p:nvSpPr>
            <p:spPr>
              <a:xfrm>
                <a:off x="5434900" y="3472575"/>
                <a:ext cx="8650" cy="2400"/>
              </a:xfrm>
              <a:custGeom>
                <a:avLst/>
                <a:gdLst/>
                <a:ahLst/>
                <a:cxnLst/>
                <a:rect l="l" t="t" r="r" b="b"/>
                <a:pathLst>
                  <a:path w="346" h="96" extrusionOk="0">
                    <a:moveTo>
                      <a:pt x="346" y="1"/>
                    </a:moveTo>
                    <a:lnTo>
                      <a:pt x="0" y="96"/>
                    </a:lnTo>
                    <a:lnTo>
                      <a:pt x="48" y="96"/>
                    </a:lnTo>
                    <a:cubicBezTo>
                      <a:pt x="155" y="96"/>
                      <a:pt x="262" y="60"/>
                      <a:pt x="34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15" name="Google Shape;3115;p2"/>
              <p:cNvSpPr/>
              <p:nvPr/>
            </p:nvSpPr>
            <p:spPr>
              <a:xfrm>
                <a:off x="5392625" y="3485450"/>
                <a:ext cx="28000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820" extrusionOk="0">
                    <a:moveTo>
                      <a:pt x="560" y="1"/>
                    </a:moveTo>
                    <a:cubicBezTo>
                      <a:pt x="548" y="1"/>
                      <a:pt x="536" y="4"/>
                      <a:pt x="524" y="10"/>
                    </a:cubicBezTo>
                    <a:cubicBezTo>
                      <a:pt x="1" y="57"/>
                      <a:pt x="48" y="819"/>
                      <a:pt x="560" y="819"/>
                    </a:cubicBezTo>
                    <a:cubicBezTo>
                      <a:pt x="1084" y="819"/>
                      <a:pt x="1120" y="57"/>
                      <a:pt x="596" y="10"/>
                    </a:cubicBezTo>
                    <a:cubicBezTo>
                      <a:pt x="584" y="4"/>
                      <a:pt x="572" y="1"/>
                      <a:pt x="5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16" name="Google Shape;3116;p2"/>
              <p:cNvSpPr/>
              <p:nvPr/>
            </p:nvSpPr>
            <p:spPr>
              <a:xfrm>
                <a:off x="5422700" y="3516325"/>
                <a:ext cx="24125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0" extrusionOk="0">
                    <a:moveTo>
                      <a:pt x="548" y="1"/>
                    </a:moveTo>
                    <a:cubicBezTo>
                      <a:pt x="191" y="1"/>
                      <a:pt x="0" y="441"/>
                      <a:pt x="262" y="703"/>
                    </a:cubicBezTo>
                    <a:cubicBezTo>
                      <a:pt x="346" y="783"/>
                      <a:pt x="448" y="820"/>
                      <a:pt x="548" y="820"/>
                    </a:cubicBezTo>
                    <a:cubicBezTo>
                      <a:pt x="761" y="820"/>
                      <a:pt x="964" y="657"/>
                      <a:pt x="964" y="406"/>
                    </a:cubicBezTo>
                    <a:cubicBezTo>
                      <a:pt x="964" y="180"/>
                      <a:pt x="786" y="1"/>
                      <a:pt x="5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17" name="Google Shape;3117;p2"/>
              <p:cNvSpPr/>
              <p:nvPr/>
            </p:nvSpPr>
            <p:spPr>
              <a:xfrm>
                <a:off x="5392025" y="3547000"/>
                <a:ext cx="24150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5" extrusionOk="0">
                    <a:moveTo>
                      <a:pt x="548" y="0"/>
                    </a:moveTo>
                    <a:cubicBezTo>
                      <a:pt x="179" y="0"/>
                      <a:pt x="1" y="441"/>
                      <a:pt x="263" y="703"/>
                    </a:cubicBezTo>
                    <a:cubicBezTo>
                      <a:pt x="343" y="787"/>
                      <a:pt x="445" y="825"/>
                      <a:pt x="546" y="825"/>
                    </a:cubicBezTo>
                    <a:cubicBezTo>
                      <a:pt x="757" y="825"/>
                      <a:pt x="965" y="659"/>
                      <a:pt x="965" y="417"/>
                    </a:cubicBezTo>
                    <a:cubicBezTo>
                      <a:pt x="965" y="191"/>
                      <a:pt x="787" y="0"/>
                      <a:pt x="5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18" name="Google Shape;3118;p2"/>
              <p:cNvSpPr/>
              <p:nvPr/>
            </p:nvSpPr>
            <p:spPr>
              <a:xfrm>
                <a:off x="5422700" y="3577650"/>
                <a:ext cx="241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5" extrusionOk="0">
                    <a:moveTo>
                      <a:pt x="548" y="1"/>
                    </a:moveTo>
                    <a:cubicBezTo>
                      <a:pt x="191" y="1"/>
                      <a:pt x="0" y="441"/>
                      <a:pt x="262" y="703"/>
                    </a:cubicBezTo>
                    <a:cubicBezTo>
                      <a:pt x="346" y="788"/>
                      <a:pt x="449" y="825"/>
                      <a:pt x="550" y="825"/>
                    </a:cubicBezTo>
                    <a:cubicBezTo>
                      <a:pt x="762" y="825"/>
                      <a:pt x="964" y="659"/>
                      <a:pt x="964" y="417"/>
                    </a:cubicBezTo>
                    <a:cubicBezTo>
                      <a:pt x="964" y="191"/>
                      <a:pt x="786" y="1"/>
                      <a:pt x="5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19" name="Google Shape;3119;p2"/>
              <p:cNvSpPr/>
              <p:nvPr/>
            </p:nvSpPr>
            <p:spPr>
              <a:xfrm>
                <a:off x="5392625" y="3608600"/>
                <a:ext cx="28000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823" extrusionOk="0">
                    <a:moveTo>
                      <a:pt x="524" y="1"/>
                    </a:moveTo>
                    <a:cubicBezTo>
                      <a:pt x="1" y="48"/>
                      <a:pt x="48" y="822"/>
                      <a:pt x="560" y="822"/>
                    </a:cubicBezTo>
                    <a:cubicBezTo>
                      <a:pt x="1084" y="822"/>
                      <a:pt x="1120" y="48"/>
                      <a:pt x="59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20" name="Google Shape;3120;p2"/>
              <p:cNvSpPr/>
              <p:nvPr/>
            </p:nvSpPr>
            <p:spPr>
              <a:xfrm>
                <a:off x="5423275" y="3639275"/>
                <a:ext cx="2830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22" extrusionOk="0">
                    <a:moveTo>
                      <a:pt x="525" y="0"/>
                    </a:moveTo>
                    <a:cubicBezTo>
                      <a:pt x="1" y="48"/>
                      <a:pt x="49" y="822"/>
                      <a:pt x="560" y="822"/>
                    </a:cubicBezTo>
                    <a:cubicBezTo>
                      <a:pt x="1084" y="822"/>
                      <a:pt x="1132" y="48"/>
                      <a:pt x="60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21" name="Google Shape;3121;p2"/>
              <p:cNvSpPr/>
              <p:nvPr/>
            </p:nvSpPr>
            <p:spPr>
              <a:xfrm>
                <a:off x="5392025" y="3669925"/>
                <a:ext cx="24150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5" extrusionOk="0">
                    <a:moveTo>
                      <a:pt x="548" y="1"/>
                    </a:moveTo>
                    <a:cubicBezTo>
                      <a:pt x="179" y="1"/>
                      <a:pt x="1" y="441"/>
                      <a:pt x="263" y="703"/>
                    </a:cubicBezTo>
                    <a:cubicBezTo>
                      <a:pt x="343" y="787"/>
                      <a:pt x="445" y="825"/>
                      <a:pt x="546" y="825"/>
                    </a:cubicBezTo>
                    <a:cubicBezTo>
                      <a:pt x="757" y="825"/>
                      <a:pt x="965" y="659"/>
                      <a:pt x="965" y="417"/>
                    </a:cubicBezTo>
                    <a:cubicBezTo>
                      <a:pt x="965" y="191"/>
                      <a:pt x="787" y="1"/>
                      <a:pt x="5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22" name="Google Shape;3122;p2"/>
              <p:cNvSpPr/>
              <p:nvPr/>
            </p:nvSpPr>
            <p:spPr>
              <a:xfrm>
                <a:off x="5422700" y="3700575"/>
                <a:ext cx="241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8" extrusionOk="0">
                    <a:moveTo>
                      <a:pt x="548" y="1"/>
                    </a:moveTo>
                    <a:cubicBezTo>
                      <a:pt x="179" y="1"/>
                      <a:pt x="0" y="453"/>
                      <a:pt x="262" y="703"/>
                    </a:cubicBezTo>
                    <a:cubicBezTo>
                      <a:pt x="344" y="789"/>
                      <a:pt x="448" y="828"/>
                      <a:pt x="550" y="828"/>
                    </a:cubicBezTo>
                    <a:cubicBezTo>
                      <a:pt x="760" y="828"/>
                      <a:pt x="964" y="666"/>
                      <a:pt x="964" y="418"/>
                    </a:cubicBezTo>
                    <a:cubicBezTo>
                      <a:pt x="964" y="191"/>
                      <a:pt x="786" y="13"/>
                      <a:pt x="5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23" name="Google Shape;3123;p2"/>
              <p:cNvSpPr/>
              <p:nvPr/>
            </p:nvSpPr>
            <p:spPr>
              <a:xfrm>
                <a:off x="5392025" y="3731550"/>
                <a:ext cx="24150" cy="2047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19" extrusionOk="0">
                    <a:moveTo>
                      <a:pt x="548" y="0"/>
                    </a:moveTo>
                    <a:cubicBezTo>
                      <a:pt x="179" y="0"/>
                      <a:pt x="1" y="441"/>
                      <a:pt x="263" y="703"/>
                    </a:cubicBezTo>
                    <a:cubicBezTo>
                      <a:pt x="343" y="783"/>
                      <a:pt x="443" y="819"/>
                      <a:pt x="544" y="819"/>
                    </a:cubicBezTo>
                    <a:cubicBezTo>
                      <a:pt x="756" y="819"/>
                      <a:pt x="965" y="656"/>
                      <a:pt x="965" y="405"/>
                    </a:cubicBezTo>
                    <a:cubicBezTo>
                      <a:pt x="965" y="179"/>
                      <a:pt x="775" y="0"/>
                      <a:pt x="5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24" name="Google Shape;3124;p2"/>
              <p:cNvSpPr/>
              <p:nvPr/>
            </p:nvSpPr>
            <p:spPr>
              <a:xfrm>
                <a:off x="5422700" y="3762200"/>
                <a:ext cx="241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5" extrusionOk="0">
                    <a:moveTo>
                      <a:pt x="548" y="0"/>
                    </a:moveTo>
                    <a:cubicBezTo>
                      <a:pt x="191" y="0"/>
                      <a:pt x="0" y="441"/>
                      <a:pt x="262" y="703"/>
                    </a:cubicBezTo>
                    <a:cubicBezTo>
                      <a:pt x="346" y="787"/>
                      <a:pt x="448" y="824"/>
                      <a:pt x="549" y="824"/>
                    </a:cubicBezTo>
                    <a:cubicBezTo>
                      <a:pt x="761" y="824"/>
                      <a:pt x="964" y="656"/>
                      <a:pt x="964" y="405"/>
                    </a:cubicBezTo>
                    <a:cubicBezTo>
                      <a:pt x="964" y="179"/>
                      <a:pt x="786" y="0"/>
                      <a:pt x="5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25" name="Google Shape;3125;p2"/>
              <p:cNvSpPr/>
              <p:nvPr/>
            </p:nvSpPr>
            <p:spPr>
              <a:xfrm>
                <a:off x="5392625" y="3792850"/>
                <a:ext cx="28000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823" extrusionOk="0">
                    <a:moveTo>
                      <a:pt x="524" y="1"/>
                    </a:moveTo>
                    <a:cubicBezTo>
                      <a:pt x="1" y="48"/>
                      <a:pt x="48" y="822"/>
                      <a:pt x="560" y="822"/>
                    </a:cubicBezTo>
                    <a:cubicBezTo>
                      <a:pt x="1084" y="822"/>
                      <a:pt x="1120" y="48"/>
                      <a:pt x="59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26" name="Google Shape;3126;p2"/>
              <p:cNvSpPr/>
              <p:nvPr/>
            </p:nvSpPr>
            <p:spPr>
              <a:xfrm>
                <a:off x="5422700" y="3823825"/>
                <a:ext cx="24125" cy="2047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19" extrusionOk="0">
                    <a:moveTo>
                      <a:pt x="548" y="0"/>
                    </a:moveTo>
                    <a:cubicBezTo>
                      <a:pt x="191" y="0"/>
                      <a:pt x="0" y="441"/>
                      <a:pt x="262" y="703"/>
                    </a:cubicBezTo>
                    <a:cubicBezTo>
                      <a:pt x="346" y="783"/>
                      <a:pt x="448" y="819"/>
                      <a:pt x="548" y="819"/>
                    </a:cubicBezTo>
                    <a:cubicBezTo>
                      <a:pt x="761" y="819"/>
                      <a:pt x="964" y="656"/>
                      <a:pt x="964" y="405"/>
                    </a:cubicBezTo>
                    <a:cubicBezTo>
                      <a:pt x="964" y="179"/>
                      <a:pt x="774" y="0"/>
                      <a:pt x="5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27" name="Google Shape;3127;p2"/>
              <p:cNvSpPr/>
              <p:nvPr/>
            </p:nvSpPr>
            <p:spPr>
              <a:xfrm>
                <a:off x="5392025" y="3854475"/>
                <a:ext cx="24150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5" extrusionOk="0">
                    <a:moveTo>
                      <a:pt x="548" y="0"/>
                    </a:moveTo>
                    <a:cubicBezTo>
                      <a:pt x="179" y="0"/>
                      <a:pt x="1" y="441"/>
                      <a:pt x="263" y="703"/>
                    </a:cubicBezTo>
                    <a:cubicBezTo>
                      <a:pt x="343" y="787"/>
                      <a:pt x="444" y="824"/>
                      <a:pt x="544" y="824"/>
                    </a:cubicBezTo>
                    <a:cubicBezTo>
                      <a:pt x="756" y="824"/>
                      <a:pt x="965" y="656"/>
                      <a:pt x="965" y="405"/>
                    </a:cubicBezTo>
                    <a:cubicBezTo>
                      <a:pt x="965" y="179"/>
                      <a:pt x="787" y="0"/>
                      <a:pt x="5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28" name="Google Shape;3128;p2"/>
              <p:cNvSpPr/>
              <p:nvPr/>
            </p:nvSpPr>
            <p:spPr>
              <a:xfrm>
                <a:off x="5422700" y="3885125"/>
                <a:ext cx="24125" cy="2065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6" extrusionOk="0">
                    <a:moveTo>
                      <a:pt x="548" y="1"/>
                    </a:moveTo>
                    <a:cubicBezTo>
                      <a:pt x="191" y="1"/>
                      <a:pt x="0" y="441"/>
                      <a:pt x="262" y="703"/>
                    </a:cubicBezTo>
                    <a:cubicBezTo>
                      <a:pt x="346" y="788"/>
                      <a:pt x="449" y="825"/>
                      <a:pt x="550" y="825"/>
                    </a:cubicBezTo>
                    <a:cubicBezTo>
                      <a:pt x="762" y="825"/>
                      <a:pt x="964" y="660"/>
                      <a:pt x="964" y="417"/>
                    </a:cubicBezTo>
                    <a:cubicBezTo>
                      <a:pt x="964" y="191"/>
                      <a:pt x="786" y="1"/>
                      <a:pt x="5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29" name="Google Shape;3129;p2"/>
              <p:cNvSpPr/>
              <p:nvPr/>
            </p:nvSpPr>
            <p:spPr>
              <a:xfrm>
                <a:off x="5392025" y="3915800"/>
                <a:ext cx="24150" cy="2067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7" extrusionOk="0">
                    <a:moveTo>
                      <a:pt x="548" y="0"/>
                    </a:moveTo>
                    <a:cubicBezTo>
                      <a:pt x="179" y="0"/>
                      <a:pt x="1" y="453"/>
                      <a:pt x="263" y="703"/>
                    </a:cubicBezTo>
                    <a:cubicBezTo>
                      <a:pt x="345" y="788"/>
                      <a:pt x="448" y="827"/>
                      <a:pt x="551" y="827"/>
                    </a:cubicBezTo>
                    <a:cubicBezTo>
                      <a:pt x="761" y="827"/>
                      <a:pt x="965" y="665"/>
                      <a:pt x="965" y="417"/>
                    </a:cubicBezTo>
                    <a:cubicBezTo>
                      <a:pt x="965" y="191"/>
                      <a:pt x="787" y="12"/>
                      <a:pt x="5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30" name="Google Shape;3130;p2"/>
              <p:cNvSpPr/>
              <p:nvPr/>
            </p:nvSpPr>
            <p:spPr>
              <a:xfrm>
                <a:off x="5423275" y="3946750"/>
                <a:ext cx="2830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22" extrusionOk="0">
                    <a:moveTo>
                      <a:pt x="525" y="0"/>
                    </a:moveTo>
                    <a:cubicBezTo>
                      <a:pt x="1" y="48"/>
                      <a:pt x="49" y="822"/>
                      <a:pt x="560" y="822"/>
                    </a:cubicBezTo>
                    <a:cubicBezTo>
                      <a:pt x="1084" y="822"/>
                      <a:pt x="1132" y="48"/>
                      <a:pt x="60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31" name="Google Shape;3131;p2"/>
              <p:cNvSpPr/>
              <p:nvPr/>
            </p:nvSpPr>
            <p:spPr>
              <a:xfrm>
                <a:off x="5392625" y="3977400"/>
                <a:ext cx="28000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823" extrusionOk="0">
                    <a:moveTo>
                      <a:pt x="524" y="1"/>
                    </a:moveTo>
                    <a:cubicBezTo>
                      <a:pt x="1" y="48"/>
                      <a:pt x="48" y="822"/>
                      <a:pt x="560" y="822"/>
                    </a:cubicBezTo>
                    <a:cubicBezTo>
                      <a:pt x="1084" y="822"/>
                      <a:pt x="1120" y="48"/>
                      <a:pt x="59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32" name="Google Shape;3132;p2"/>
              <p:cNvSpPr/>
              <p:nvPr/>
            </p:nvSpPr>
            <p:spPr>
              <a:xfrm>
                <a:off x="5422700" y="4008075"/>
                <a:ext cx="24125" cy="2067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7" extrusionOk="0">
                    <a:moveTo>
                      <a:pt x="548" y="0"/>
                    </a:moveTo>
                    <a:cubicBezTo>
                      <a:pt x="191" y="0"/>
                      <a:pt x="0" y="452"/>
                      <a:pt x="262" y="702"/>
                    </a:cubicBezTo>
                    <a:cubicBezTo>
                      <a:pt x="348" y="788"/>
                      <a:pt x="453" y="827"/>
                      <a:pt x="555" y="827"/>
                    </a:cubicBezTo>
                    <a:cubicBezTo>
                      <a:pt x="765" y="827"/>
                      <a:pt x="964" y="665"/>
                      <a:pt x="964" y="417"/>
                    </a:cubicBezTo>
                    <a:cubicBezTo>
                      <a:pt x="964" y="191"/>
                      <a:pt x="786" y="12"/>
                      <a:pt x="5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33" name="Google Shape;3133;p2"/>
              <p:cNvSpPr/>
              <p:nvPr/>
            </p:nvSpPr>
            <p:spPr>
              <a:xfrm>
                <a:off x="5392025" y="4039025"/>
                <a:ext cx="24150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5" extrusionOk="0">
                    <a:moveTo>
                      <a:pt x="548" y="0"/>
                    </a:moveTo>
                    <a:cubicBezTo>
                      <a:pt x="179" y="0"/>
                      <a:pt x="1" y="441"/>
                      <a:pt x="263" y="703"/>
                    </a:cubicBezTo>
                    <a:cubicBezTo>
                      <a:pt x="343" y="787"/>
                      <a:pt x="445" y="825"/>
                      <a:pt x="546" y="825"/>
                    </a:cubicBezTo>
                    <a:cubicBezTo>
                      <a:pt x="757" y="825"/>
                      <a:pt x="965" y="659"/>
                      <a:pt x="965" y="417"/>
                    </a:cubicBezTo>
                    <a:cubicBezTo>
                      <a:pt x="965" y="191"/>
                      <a:pt x="787" y="0"/>
                      <a:pt x="5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34" name="Google Shape;3134;p2"/>
              <p:cNvSpPr/>
              <p:nvPr/>
            </p:nvSpPr>
            <p:spPr>
              <a:xfrm>
                <a:off x="5422700" y="4069675"/>
                <a:ext cx="241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5" extrusionOk="0">
                    <a:moveTo>
                      <a:pt x="548" y="1"/>
                    </a:moveTo>
                    <a:cubicBezTo>
                      <a:pt x="179" y="1"/>
                      <a:pt x="0" y="441"/>
                      <a:pt x="262" y="703"/>
                    </a:cubicBezTo>
                    <a:cubicBezTo>
                      <a:pt x="342" y="787"/>
                      <a:pt x="443" y="825"/>
                      <a:pt x="543" y="825"/>
                    </a:cubicBezTo>
                    <a:cubicBezTo>
                      <a:pt x="756" y="825"/>
                      <a:pt x="964" y="656"/>
                      <a:pt x="964" y="405"/>
                    </a:cubicBezTo>
                    <a:cubicBezTo>
                      <a:pt x="964" y="179"/>
                      <a:pt x="786" y="1"/>
                      <a:pt x="5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35" name="Google Shape;3135;p2"/>
              <p:cNvSpPr/>
              <p:nvPr/>
            </p:nvSpPr>
            <p:spPr>
              <a:xfrm>
                <a:off x="5392625" y="4100325"/>
                <a:ext cx="28000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823" extrusionOk="0">
                    <a:moveTo>
                      <a:pt x="524" y="1"/>
                    </a:moveTo>
                    <a:cubicBezTo>
                      <a:pt x="1" y="49"/>
                      <a:pt x="48" y="822"/>
                      <a:pt x="560" y="822"/>
                    </a:cubicBezTo>
                    <a:cubicBezTo>
                      <a:pt x="1084" y="822"/>
                      <a:pt x="1120" y="49"/>
                      <a:pt x="59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36" name="Google Shape;3136;p2"/>
              <p:cNvSpPr/>
              <p:nvPr/>
            </p:nvSpPr>
            <p:spPr>
              <a:xfrm>
                <a:off x="5423275" y="4131075"/>
                <a:ext cx="28300" cy="20475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19" extrusionOk="0">
                    <a:moveTo>
                      <a:pt x="562" y="0"/>
                    </a:moveTo>
                    <a:cubicBezTo>
                      <a:pt x="549" y="0"/>
                      <a:pt x="537" y="3"/>
                      <a:pt x="525" y="9"/>
                    </a:cubicBezTo>
                    <a:cubicBezTo>
                      <a:pt x="1" y="57"/>
                      <a:pt x="49" y="819"/>
                      <a:pt x="560" y="819"/>
                    </a:cubicBezTo>
                    <a:cubicBezTo>
                      <a:pt x="1084" y="819"/>
                      <a:pt x="1132" y="57"/>
                      <a:pt x="608" y="9"/>
                    </a:cubicBezTo>
                    <a:cubicBezTo>
                      <a:pt x="590" y="3"/>
                      <a:pt x="575" y="0"/>
                      <a:pt x="56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37" name="Google Shape;3137;p2"/>
              <p:cNvSpPr/>
              <p:nvPr/>
            </p:nvSpPr>
            <p:spPr>
              <a:xfrm>
                <a:off x="5392100" y="4161950"/>
                <a:ext cx="24075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63" h="820" extrusionOk="0">
                    <a:moveTo>
                      <a:pt x="531" y="0"/>
                    </a:moveTo>
                    <a:cubicBezTo>
                      <a:pt x="172" y="0"/>
                      <a:pt x="1" y="444"/>
                      <a:pt x="248" y="703"/>
                    </a:cubicBezTo>
                    <a:cubicBezTo>
                      <a:pt x="332" y="783"/>
                      <a:pt x="435" y="819"/>
                      <a:pt x="537" y="819"/>
                    </a:cubicBezTo>
                    <a:cubicBezTo>
                      <a:pt x="753" y="819"/>
                      <a:pt x="962" y="656"/>
                      <a:pt x="962" y="405"/>
                    </a:cubicBezTo>
                    <a:cubicBezTo>
                      <a:pt x="962" y="179"/>
                      <a:pt x="772" y="1"/>
                      <a:pt x="557" y="1"/>
                    </a:cubicBezTo>
                    <a:lnTo>
                      <a:pt x="545" y="1"/>
                    </a:lnTo>
                    <a:cubicBezTo>
                      <a:pt x="541" y="0"/>
                      <a:pt x="536" y="0"/>
                      <a:pt x="53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38" name="Google Shape;3138;p2"/>
              <p:cNvSpPr/>
              <p:nvPr/>
            </p:nvSpPr>
            <p:spPr>
              <a:xfrm>
                <a:off x="5422700" y="4192600"/>
                <a:ext cx="24125" cy="2065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6" extrusionOk="0">
                    <a:moveTo>
                      <a:pt x="548" y="1"/>
                    </a:moveTo>
                    <a:cubicBezTo>
                      <a:pt x="191" y="1"/>
                      <a:pt x="0" y="441"/>
                      <a:pt x="262" y="703"/>
                    </a:cubicBezTo>
                    <a:cubicBezTo>
                      <a:pt x="346" y="788"/>
                      <a:pt x="449" y="825"/>
                      <a:pt x="550" y="825"/>
                    </a:cubicBezTo>
                    <a:cubicBezTo>
                      <a:pt x="762" y="825"/>
                      <a:pt x="964" y="660"/>
                      <a:pt x="964" y="418"/>
                    </a:cubicBezTo>
                    <a:cubicBezTo>
                      <a:pt x="964" y="191"/>
                      <a:pt x="786" y="1"/>
                      <a:pt x="5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39" name="Google Shape;3139;p2"/>
              <p:cNvSpPr/>
              <p:nvPr/>
            </p:nvSpPr>
            <p:spPr>
              <a:xfrm>
                <a:off x="5392025" y="4223275"/>
                <a:ext cx="24150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5" extrusionOk="0">
                    <a:moveTo>
                      <a:pt x="548" y="0"/>
                    </a:moveTo>
                    <a:cubicBezTo>
                      <a:pt x="179" y="0"/>
                      <a:pt x="1" y="441"/>
                      <a:pt x="263" y="703"/>
                    </a:cubicBezTo>
                    <a:cubicBezTo>
                      <a:pt x="343" y="787"/>
                      <a:pt x="445" y="825"/>
                      <a:pt x="546" y="825"/>
                    </a:cubicBezTo>
                    <a:cubicBezTo>
                      <a:pt x="757" y="825"/>
                      <a:pt x="965" y="659"/>
                      <a:pt x="965" y="417"/>
                    </a:cubicBezTo>
                    <a:cubicBezTo>
                      <a:pt x="965" y="191"/>
                      <a:pt x="787" y="0"/>
                      <a:pt x="5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40" name="Google Shape;3140;p2"/>
              <p:cNvSpPr/>
              <p:nvPr/>
            </p:nvSpPr>
            <p:spPr>
              <a:xfrm>
                <a:off x="5430425" y="4254225"/>
                <a:ext cx="15800" cy="7475"/>
              </a:xfrm>
              <a:custGeom>
                <a:avLst/>
                <a:gdLst/>
                <a:ahLst/>
                <a:cxnLst/>
                <a:rect l="l" t="t" r="r" b="b"/>
                <a:pathLst>
                  <a:path w="632" h="299" extrusionOk="0">
                    <a:moveTo>
                      <a:pt x="239" y="0"/>
                    </a:moveTo>
                    <a:cubicBezTo>
                      <a:pt x="155" y="0"/>
                      <a:pt x="72" y="24"/>
                      <a:pt x="1" y="84"/>
                    </a:cubicBezTo>
                    <a:lnTo>
                      <a:pt x="632" y="298"/>
                    </a:lnTo>
                    <a:cubicBezTo>
                      <a:pt x="572" y="120"/>
                      <a:pt x="417" y="12"/>
                      <a:pt x="239" y="12"/>
                    </a:cubicBezTo>
                    <a:lnTo>
                      <a:pt x="2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41" name="Google Shape;3141;p2"/>
              <p:cNvSpPr/>
              <p:nvPr/>
            </p:nvSpPr>
            <p:spPr>
              <a:xfrm>
                <a:off x="5361375" y="3516325"/>
                <a:ext cx="23825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53" h="820" extrusionOk="0">
                    <a:moveTo>
                      <a:pt x="548" y="1"/>
                    </a:moveTo>
                    <a:cubicBezTo>
                      <a:pt x="179" y="1"/>
                      <a:pt x="0" y="441"/>
                      <a:pt x="262" y="703"/>
                    </a:cubicBezTo>
                    <a:cubicBezTo>
                      <a:pt x="342" y="783"/>
                      <a:pt x="442" y="820"/>
                      <a:pt x="540" y="820"/>
                    </a:cubicBezTo>
                    <a:cubicBezTo>
                      <a:pt x="749" y="820"/>
                      <a:pt x="953" y="657"/>
                      <a:pt x="953" y="406"/>
                    </a:cubicBezTo>
                    <a:cubicBezTo>
                      <a:pt x="953" y="180"/>
                      <a:pt x="774" y="1"/>
                      <a:pt x="54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42" name="Google Shape;3142;p2"/>
              <p:cNvSpPr/>
              <p:nvPr/>
            </p:nvSpPr>
            <p:spPr>
              <a:xfrm>
                <a:off x="5338750" y="3499675"/>
                <a:ext cx="15200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608" h="251" extrusionOk="0">
                    <a:moveTo>
                      <a:pt x="596" y="0"/>
                    </a:moveTo>
                    <a:lnTo>
                      <a:pt x="1" y="179"/>
                    </a:lnTo>
                    <a:cubicBezTo>
                      <a:pt x="72" y="214"/>
                      <a:pt x="143" y="250"/>
                      <a:pt x="227" y="250"/>
                    </a:cubicBezTo>
                    <a:cubicBezTo>
                      <a:pt x="393" y="250"/>
                      <a:pt x="536" y="143"/>
                      <a:pt x="60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43" name="Google Shape;3143;p2"/>
              <p:cNvSpPr/>
              <p:nvPr/>
            </p:nvSpPr>
            <p:spPr>
              <a:xfrm>
                <a:off x="5329025" y="3546950"/>
                <a:ext cx="27900" cy="20600"/>
              </a:xfrm>
              <a:custGeom>
                <a:avLst/>
                <a:gdLst/>
                <a:ahLst/>
                <a:cxnLst/>
                <a:rect l="l" t="t" r="r" b="b"/>
                <a:pathLst>
                  <a:path w="1116" h="824" extrusionOk="0">
                    <a:moveTo>
                      <a:pt x="571" y="0"/>
                    </a:moveTo>
                    <a:cubicBezTo>
                      <a:pt x="64" y="0"/>
                      <a:pt x="0" y="778"/>
                      <a:pt x="532" y="824"/>
                    </a:cubicBezTo>
                    <a:lnTo>
                      <a:pt x="616" y="824"/>
                    </a:lnTo>
                    <a:cubicBezTo>
                      <a:pt x="1116" y="776"/>
                      <a:pt x="1116" y="50"/>
                      <a:pt x="616" y="2"/>
                    </a:cubicBezTo>
                    <a:cubicBezTo>
                      <a:pt x="600" y="1"/>
                      <a:pt x="585" y="0"/>
                      <a:pt x="57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44" name="Google Shape;3144;p2"/>
              <p:cNvSpPr/>
              <p:nvPr/>
            </p:nvSpPr>
            <p:spPr>
              <a:xfrm>
                <a:off x="5361375" y="3577650"/>
                <a:ext cx="238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53" h="825" extrusionOk="0">
                    <a:moveTo>
                      <a:pt x="548" y="1"/>
                    </a:moveTo>
                    <a:cubicBezTo>
                      <a:pt x="179" y="1"/>
                      <a:pt x="0" y="441"/>
                      <a:pt x="262" y="703"/>
                    </a:cubicBezTo>
                    <a:cubicBezTo>
                      <a:pt x="343" y="788"/>
                      <a:pt x="443" y="825"/>
                      <a:pt x="542" y="825"/>
                    </a:cubicBezTo>
                    <a:cubicBezTo>
                      <a:pt x="751" y="825"/>
                      <a:pt x="953" y="659"/>
                      <a:pt x="953" y="417"/>
                    </a:cubicBezTo>
                    <a:cubicBezTo>
                      <a:pt x="953" y="179"/>
                      <a:pt x="774" y="1"/>
                      <a:pt x="54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45" name="Google Shape;3145;p2"/>
              <p:cNvSpPr/>
              <p:nvPr/>
            </p:nvSpPr>
            <p:spPr>
              <a:xfrm>
                <a:off x="5330500" y="3608600"/>
                <a:ext cx="24050" cy="20425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17" extrusionOk="0">
                    <a:moveTo>
                      <a:pt x="542" y="1"/>
                    </a:moveTo>
                    <a:cubicBezTo>
                      <a:pt x="183" y="1"/>
                      <a:pt x="1" y="433"/>
                      <a:pt x="259" y="691"/>
                    </a:cubicBezTo>
                    <a:cubicBezTo>
                      <a:pt x="341" y="778"/>
                      <a:pt x="446" y="816"/>
                      <a:pt x="549" y="816"/>
                    </a:cubicBezTo>
                    <a:cubicBezTo>
                      <a:pt x="758" y="816"/>
                      <a:pt x="962" y="657"/>
                      <a:pt x="962" y="418"/>
                    </a:cubicBezTo>
                    <a:cubicBezTo>
                      <a:pt x="962" y="191"/>
                      <a:pt x="783" y="1"/>
                      <a:pt x="557" y="1"/>
                    </a:cubicBezTo>
                    <a:cubicBezTo>
                      <a:pt x="552" y="1"/>
                      <a:pt x="547" y="1"/>
                      <a:pt x="54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46" name="Google Shape;3146;p2"/>
              <p:cNvSpPr/>
              <p:nvPr/>
            </p:nvSpPr>
            <p:spPr>
              <a:xfrm>
                <a:off x="5361375" y="3639275"/>
                <a:ext cx="238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53" h="825" extrusionOk="0">
                    <a:moveTo>
                      <a:pt x="548" y="0"/>
                    </a:moveTo>
                    <a:cubicBezTo>
                      <a:pt x="179" y="0"/>
                      <a:pt x="0" y="441"/>
                      <a:pt x="262" y="703"/>
                    </a:cubicBezTo>
                    <a:cubicBezTo>
                      <a:pt x="343" y="787"/>
                      <a:pt x="443" y="825"/>
                      <a:pt x="542" y="825"/>
                    </a:cubicBezTo>
                    <a:cubicBezTo>
                      <a:pt x="751" y="825"/>
                      <a:pt x="953" y="659"/>
                      <a:pt x="953" y="417"/>
                    </a:cubicBezTo>
                    <a:cubicBezTo>
                      <a:pt x="953" y="191"/>
                      <a:pt x="774" y="0"/>
                      <a:pt x="54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47" name="Google Shape;3147;p2"/>
              <p:cNvSpPr/>
              <p:nvPr/>
            </p:nvSpPr>
            <p:spPr>
              <a:xfrm>
                <a:off x="5330425" y="3669925"/>
                <a:ext cx="241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8" extrusionOk="0">
                    <a:moveTo>
                      <a:pt x="560" y="1"/>
                    </a:moveTo>
                    <a:cubicBezTo>
                      <a:pt x="191" y="1"/>
                      <a:pt x="0" y="441"/>
                      <a:pt x="262" y="703"/>
                    </a:cubicBezTo>
                    <a:cubicBezTo>
                      <a:pt x="344" y="789"/>
                      <a:pt x="448" y="827"/>
                      <a:pt x="550" y="827"/>
                    </a:cubicBezTo>
                    <a:cubicBezTo>
                      <a:pt x="760" y="827"/>
                      <a:pt x="965" y="665"/>
                      <a:pt x="965" y="417"/>
                    </a:cubicBezTo>
                    <a:cubicBezTo>
                      <a:pt x="965" y="191"/>
                      <a:pt x="786" y="12"/>
                      <a:pt x="560" y="12"/>
                    </a:cubicBezTo>
                    <a:lnTo>
                      <a:pt x="56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48" name="Google Shape;3148;p2"/>
              <p:cNvSpPr/>
              <p:nvPr/>
            </p:nvSpPr>
            <p:spPr>
              <a:xfrm>
                <a:off x="5361075" y="3700575"/>
                <a:ext cx="24125" cy="208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32" extrusionOk="0">
                    <a:moveTo>
                      <a:pt x="560" y="1"/>
                    </a:moveTo>
                    <a:cubicBezTo>
                      <a:pt x="191" y="1"/>
                      <a:pt x="0" y="453"/>
                      <a:pt x="262" y="715"/>
                    </a:cubicBezTo>
                    <a:cubicBezTo>
                      <a:pt x="346" y="795"/>
                      <a:pt x="448" y="831"/>
                      <a:pt x="549" y="831"/>
                    </a:cubicBezTo>
                    <a:cubicBezTo>
                      <a:pt x="761" y="831"/>
                      <a:pt x="965" y="669"/>
                      <a:pt x="965" y="418"/>
                    </a:cubicBezTo>
                    <a:cubicBezTo>
                      <a:pt x="965" y="191"/>
                      <a:pt x="786" y="1"/>
                      <a:pt x="5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49" name="Google Shape;3149;p2"/>
              <p:cNvSpPr/>
              <p:nvPr/>
            </p:nvSpPr>
            <p:spPr>
              <a:xfrm>
                <a:off x="5330500" y="3731525"/>
                <a:ext cx="24050" cy="20425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17" extrusionOk="0">
                    <a:moveTo>
                      <a:pt x="542" y="1"/>
                    </a:moveTo>
                    <a:cubicBezTo>
                      <a:pt x="183" y="1"/>
                      <a:pt x="1" y="433"/>
                      <a:pt x="259" y="692"/>
                    </a:cubicBezTo>
                    <a:cubicBezTo>
                      <a:pt x="341" y="778"/>
                      <a:pt x="445" y="817"/>
                      <a:pt x="546" y="817"/>
                    </a:cubicBezTo>
                    <a:cubicBezTo>
                      <a:pt x="753" y="817"/>
                      <a:pt x="954" y="657"/>
                      <a:pt x="962" y="418"/>
                    </a:cubicBezTo>
                    <a:cubicBezTo>
                      <a:pt x="962" y="192"/>
                      <a:pt x="783" y="1"/>
                      <a:pt x="557" y="1"/>
                    </a:cubicBezTo>
                    <a:cubicBezTo>
                      <a:pt x="552" y="1"/>
                      <a:pt x="547" y="1"/>
                      <a:pt x="54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50" name="Google Shape;3150;p2"/>
              <p:cNvSpPr/>
              <p:nvPr/>
            </p:nvSpPr>
            <p:spPr>
              <a:xfrm>
                <a:off x="5361375" y="3762200"/>
                <a:ext cx="23825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53" h="820" extrusionOk="0">
                    <a:moveTo>
                      <a:pt x="548" y="0"/>
                    </a:moveTo>
                    <a:cubicBezTo>
                      <a:pt x="179" y="0"/>
                      <a:pt x="0" y="441"/>
                      <a:pt x="262" y="703"/>
                    </a:cubicBezTo>
                    <a:cubicBezTo>
                      <a:pt x="342" y="783"/>
                      <a:pt x="442" y="819"/>
                      <a:pt x="540" y="819"/>
                    </a:cubicBezTo>
                    <a:cubicBezTo>
                      <a:pt x="749" y="819"/>
                      <a:pt x="953" y="656"/>
                      <a:pt x="953" y="405"/>
                    </a:cubicBezTo>
                    <a:cubicBezTo>
                      <a:pt x="953" y="179"/>
                      <a:pt x="774" y="0"/>
                      <a:pt x="54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51" name="Google Shape;3151;p2"/>
              <p:cNvSpPr/>
              <p:nvPr/>
            </p:nvSpPr>
            <p:spPr>
              <a:xfrm>
                <a:off x="5330425" y="3792850"/>
                <a:ext cx="241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8" extrusionOk="0">
                    <a:moveTo>
                      <a:pt x="560" y="1"/>
                    </a:moveTo>
                    <a:cubicBezTo>
                      <a:pt x="191" y="1"/>
                      <a:pt x="0" y="441"/>
                      <a:pt x="262" y="703"/>
                    </a:cubicBezTo>
                    <a:cubicBezTo>
                      <a:pt x="344" y="789"/>
                      <a:pt x="446" y="828"/>
                      <a:pt x="548" y="828"/>
                    </a:cubicBezTo>
                    <a:cubicBezTo>
                      <a:pt x="755" y="828"/>
                      <a:pt x="957" y="666"/>
                      <a:pt x="965" y="418"/>
                    </a:cubicBezTo>
                    <a:cubicBezTo>
                      <a:pt x="965" y="191"/>
                      <a:pt x="774" y="13"/>
                      <a:pt x="560" y="13"/>
                    </a:cubicBezTo>
                    <a:lnTo>
                      <a:pt x="56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52" name="Google Shape;3152;p2"/>
              <p:cNvSpPr/>
              <p:nvPr/>
            </p:nvSpPr>
            <p:spPr>
              <a:xfrm>
                <a:off x="5361375" y="3823825"/>
                <a:ext cx="23825" cy="20475"/>
              </a:xfrm>
              <a:custGeom>
                <a:avLst/>
                <a:gdLst/>
                <a:ahLst/>
                <a:cxnLst/>
                <a:rect l="l" t="t" r="r" b="b"/>
                <a:pathLst>
                  <a:path w="953" h="819" extrusionOk="0">
                    <a:moveTo>
                      <a:pt x="548" y="0"/>
                    </a:moveTo>
                    <a:cubicBezTo>
                      <a:pt x="179" y="0"/>
                      <a:pt x="0" y="441"/>
                      <a:pt x="262" y="703"/>
                    </a:cubicBezTo>
                    <a:cubicBezTo>
                      <a:pt x="342" y="783"/>
                      <a:pt x="442" y="819"/>
                      <a:pt x="540" y="819"/>
                    </a:cubicBezTo>
                    <a:cubicBezTo>
                      <a:pt x="749" y="819"/>
                      <a:pt x="953" y="656"/>
                      <a:pt x="953" y="405"/>
                    </a:cubicBezTo>
                    <a:cubicBezTo>
                      <a:pt x="953" y="179"/>
                      <a:pt x="774" y="0"/>
                      <a:pt x="54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53" name="Google Shape;3153;p2"/>
              <p:cNvSpPr/>
              <p:nvPr/>
            </p:nvSpPr>
            <p:spPr>
              <a:xfrm>
                <a:off x="5329025" y="3854425"/>
                <a:ext cx="27900" cy="20600"/>
              </a:xfrm>
              <a:custGeom>
                <a:avLst/>
                <a:gdLst/>
                <a:ahLst/>
                <a:cxnLst/>
                <a:rect l="l" t="t" r="r" b="b"/>
                <a:pathLst>
                  <a:path w="1116" h="824" extrusionOk="0">
                    <a:moveTo>
                      <a:pt x="570" y="0"/>
                    </a:moveTo>
                    <a:cubicBezTo>
                      <a:pt x="64" y="0"/>
                      <a:pt x="0" y="766"/>
                      <a:pt x="532" y="824"/>
                    </a:cubicBezTo>
                    <a:lnTo>
                      <a:pt x="616" y="824"/>
                    </a:lnTo>
                    <a:cubicBezTo>
                      <a:pt x="1116" y="776"/>
                      <a:pt x="1116" y="38"/>
                      <a:pt x="616" y="2"/>
                    </a:cubicBezTo>
                    <a:cubicBezTo>
                      <a:pt x="600" y="1"/>
                      <a:pt x="585" y="0"/>
                      <a:pt x="57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54" name="Google Shape;3154;p2"/>
              <p:cNvSpPr/>
              <p:nvPr/>
            </p:nvSpPr>
            <p:spPr>
              <a:xfrm>
                <a:off x="5361375" y="3885125"/>
                <a:ext cx="23825" cy="20650"/>
              </a:xfrm>
              <a:custGeom>
                <a:avLst/>
                <a:gdLst/>
                <a:ahLst/>
                <a:cxnLst/>
                <a:rect l="l" t="t" r="r" b="b"/>
                <a:pathLst>
                  <a:path w="953" h="826" extrusionOk="0">
                    <a:moveTo>
                      <a:pt x="548" y="1"/>
                    </a:moveTo>
                    <a:cubicBezTo>
                      <a:pt x="179" y="1"/>
                      <a:pt x="0" y="441"/>
                      <a:pt x="262" y="703"/>
                    </a:cubicBezTo>
                    <a:cubicBezTo>
                      <a:pt x="343" y="788"/>
                      <a:pt x="443" y="825"/>
                      <a:pt x="542" y="825"/>
                    </a:cubicBezTo>
                    <a:cubicBezTo>
                      <a:pt x="751" y="825"/>
                      <a:pt x="953" y="660"/>
                      <a:pt x="953" y="417"/>
                    </a:cubicBezTo>
                    <a:cubicBezTo>
                      <a:pt x="953" y="191"/>
                      <a:pt x="774" y="1"/>
                      <a:pt x="54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55" name="Google Shape;3155;p2"/>
              <p:cNvSpPr/>
              <p:nvPr/>
            </p:nvSpPr>
            <p:spPr>
              <a:xfrm>
                <a:off x="5330425" y="3915800"/>
                <a:ext cx="24125" cy="2067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7" extrusionOk="0">
                    <a:moveTo>
                      <a:pt x="560" y="0"/>
                    </a:moveTo>
                    <a:cubicBezTo>
                      <a:pt x="191" y="0"/>
                      <a:pt x="0" y="441"/>
                      <a:pt x="262" y="703"/>
                    </a:cubicBezTo>
                    <a:cubicBezTo>
                      <a:pt x="344" y="788"/>
                      <a:pt x="448" y="827"/>
                      <a:pt x="550" y="827"/>
                    </a:cubicBezTo>
                    <a:cubicBezTo>
                      <a:pt x="760" y="827"/>
                      <a:pt x="965" y="665"/>
                      <a:pt x="965" y="417"/>
                    </a:cubicBezTo>
                    <a:cubicBezTo>
                      <a:pt x="965" y="191"/>
                      <a:pt x="786" y="12"/>
                      <a:pt x="560" y="12"/>
                    </a:cubicBezTo>
                    <a:lnTo>
                      <a:pt x="56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56" name="Google Shape;3156;p2"/>
              <p:cNvSpPr/>
              <p:nvPr/>
            </p:nvSpPr>
            <p:spPr>
              <a:xfrm>
                <a:off x="5361375" y="3946450"/>
                <a:ext cx="24125" cy="2077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31" extrusionOk="0">
                    <a:moveTo>
                      <a:pt x="548" y="0"/>
                    </a:moveTo>
                    <a:lnTo>
                      <a:pt x="548" y="12"/>
                    </a:lnTo>
                    <a:cubicBezTo>
                      <a:pt x="179" y="12"/>
                      <a:pt x="0" y="453"/>
                      <a:pt x="262" y="715"/>
                    </a:cubicBezTo>
                    <a:cubicBezTo>
                      <a:pt x="342" y="795"/>
                      <a:pt x="442" y="831"/>
                      <a:pt x="540" y="831"/>
                    </a:cubicBezTo>
                    <a:cubicBezTo>
                      <a:pt x="749" y="831"/>
                      <a:pt x="953" y="668"/>
                      <a:pt x="953" y="417"/>
                    </a:cubicBezTo>
                    <a:cubicBezTo>
                      <a:pt x="965" y="191"/>
                      <a:pt x="786" y="12"/>
                      <a:pt x="5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57" name="Google Shape;3157;p2"/>
              <p:cNvSpPr/>
              <p:nvPr/>
            </p:nvSpPr>
            <p:spPr>
              <a:xfrm>
                <a:off x="5330425" y="3977400"/>
                <a:ext cx="241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8" extrusionOk="0">
                    <a:moveTo>
                      <a:pt x="560" y="1"/>
                    </a:moveTo>
                    <a:cubicBezTo>
                      <a:pt x="191" y="1"/>
                      <a:pt x="0" y="441"/>
                      <a:pt x="262" y="703"/>
                    </a:cubicBezTo>
                    <a:cubicBezTo>
                      <a:pt x="344" y="789"/>
                      <a:pt x="448" y="828"/>
                      <a:pt x="550" y="828"/>
                    </a:cubicBezTo>
                    <a:cubicBezTo>
                      <a:pt x="760" y="828"/>
                      <a:pt x="965" y="666"/>
                      <a:pt x="965" y="417"/>
                    </a:cubicBezTo>
                    <a:cubicBezTo>
                      <a:pt x="965" y="191"/>
                      <a:pt x="786" y="13"/>
                      <a:pt x="560" y="13"/>
                    </a:cubicBezTo>
                    <a:lnTo>
                      <a:pt x="56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58" name="Google Shape;3158;p2"/>
              <p:cNvSpPr/>
              <p:nvPr/>
            </p:nvSpPr>
            <p:spPr>
              <a:xfrm>
                <a:off x="5361375" y="4008075"/>
                <a:ext cx="23825" cy="20675"/>
              </a:xfrm>
              <a:custGeom>
                <a:avLst/>
                <a:gdLst/>
                <a:ahLst/>
                <a:cxnLst/>
                <a:rect l="l" t="t" r="r" b="b"/>
                <a:pathLst>
                  <a:path w="953" h="827" extrusionOk="0">
                    <a:moveTo>
                      <a:pt x="548" y="0"/>
                    </a:moveTo>
                    <a:cubicBezTo>
                      <a:pt x="179" y="0"/>
                      <a:pt x="0" y="452"/>
                      <a:pt x="262" y="702"/>
                    </a:cubicBezTo>
                    <a:cubicBezTo>
                      <a:pt x="344" y="788"/>
                      <a:pt x="447" y="827"/>
                      <a:pt x="547" y="827"/>
                    </a:cubicBezTo>
                    <a:cubicBezTo>
                      <a:pt x="754" y="827"/>
                      <a:pt x="953" y="665"/>
                      <a:pt x="953" y="417"/>
                    </a:cubicBezTo>
                    <a:cubicBezTo>
                      <a:pt x="953" y="191"/>
                      <a:pt x="774" y="0"/>
                      <a:pt x="54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59" name="Google Shape;3159;p2"/>
              <p:cNvSpPr/>
              <p:nvPr/>
            </p:nvSpPr>
            <p:spPr>
              <a:xfrm>
                <a:off x="5329725" y="4039000"/>
                <a:ext cx="26900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1076" h="823" extrusionOk="0">
                    <a:moveTo>
                      <a:pt x="564" y="1"/>
                    </a:moveTo>
                    <a:cubicBezTo>
                      <a:pt x="62" y="1"/>
                      <a:pt x="0" y="741"/>
                      <a:pt x="504" y="823"/>
                    </a:cubicBezTo>
                    <a:lnTo>
                      <a:pt x="588" y="823"/>
                    </a:lnTo>
                    <a:cubicBezTo>
                      <a:pt x="1076" y="763"/>
                      <a:pt x="1076" y="49"/>
                      <a:pt x="588" y="1"/>
                    </a:cubicBezTo>
                    <a:cubicBezTo>
                      <a:pt x="580" y="1"/>
                      <a:pt x="572" y="1"/>
                      <a:pt x="56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60" name="Google Shape;3160;p2"/>
              <p:cNvSpPr/>
              <p:nvPr/>
            </p:nvSpPr>
            <p:spPr>
              <a:xfrm>
                <a:off x="5361075" y="4069675"/>
                <a:ext cx="241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5" extrusionOk="0">
                    <a:moveTo>
                      <a:pt x="560" y="1"/>
                    </a:moveTo>
                    <a:cubicBezTo>
                      <a:pt x="191" y="1"/>
                      <a:pt x="0" y="441"/>
                      <a:pt x="262" y="703"/>
                    </a:cubicBezTo>
                    <a:cubicBezTo>
                      <a:pt x="346" y="787"/>
                      <a:pt x="449" y="825"/>
                      <a:pt x="549" y="825"/>
                    </a:cubicBezTo>
                    <a:cubicBezTo>
                      <a:pt x="762" y="825"/>
                      <a:pt x="965" y="656"/>
                      <a:pt x="965" y="405"/>
                    </a:cubicBezTo>
                    <a:cubicBezTo>
                      <a:pt x="965" y="179"/>
                      <a:pt x="786" y="1"/>
                      <a:pt x="5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61" name="Google Shape;3161;p2"/>
              <p:cNvSpPr/>
              <p:nvPr/>
            </p:nvSpPr>
            <p:spPr>
              <a:xfrm>
                <a:off x="5330425" y="4100325"/>
                <a:ext cx="241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8" extrusionOk="0">
                    <a:moveTo>
                      <a:pt x="560" y="1"/>
                    </a:moveTo>
                    <a:cubicBezTo>
                      <a:pt x="191" y="1"/>
                      <a:pt x="0" y="441"/>
                      <a:pt x="262" y="703"/>
                    </a:cubicBezTo>
                    <a:cubicBezTo>
                      <a:pt x="344" y="789"/>
                      <a:pt x="448" y="828"/>
                      <a:pt x="550" y="828"/>
                    </a:cubicBezTo>
                    <a:cubicBezTo>
                      <a:pt x="760" y="828"/>
                      <a:pt x="965" y="666"/>
                      <a:pt x="965" y="418"/>
                    </a:cubicBezTo>
                    <a:cubicBezTo>
                      <a:pt x="965" y="191"/>
                      <a:pt x="774" y="13"/>
                      <a:pt x="560" y="13"/>
                    </a:cubicBezTo>
                    <a:lnTo>
                      <a:pt x="56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62" name="Google Shape;3162;p2"/>
              <p:cNvSpPr/>
              <p:nvPr/>
            </p:nvSpPr>
            <p:spPr>
              <a:xfrm>
                <a:off x="5361375" y="4131300"/>
                <a:ext cx="23825" cy="20475"/>
              </a:xfrm>
              <a:custGeom>
                <a:avLst/>
                <a:gdLst/>
                <a:ahLst/>
                <a:cxnLst/>
                <a:rect l="l" t="t" r="r" b="b"/>
                <a:pathLst>
                  <a:path w="953" h="819" extrusionOk="0">
                    <a:moveTo>
                      <a:pt x="548" y="0"/>
                    </a:moveTo>
                    <a:cubicBezTo>
                      <a:pt x="179" y="0"/>
                      <a:pt x="0" y="441"/>
                      <a:pt x="262" y="703"/>
                    </a:cubicBezTo>
                    <a:cubicBezTo>
                      <a:pt x="342" y="783"/>
                      <a:pt x="442" y="819"/>
                      <a:pt x="540" y="819"/>
                    </a:cubicBezTo>
                    <a:cubicBezTo>
                      <a:pt x="749" y="819"/>
                      <a:pt x="953" y="656"/>
                      <a:pt x="953" y="405"/>
                    </a:cubicBezTo>
                    <a:cubicBezTo>
                      <a:pt x="953" y="179"/>
                      <a:pt x="774" y="0"/>
                      <a:pt x="54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63" name="Google Shape;3163;p2"/>
              <p:cNvSpPr/>
              <p:nvPr/>
            </p:nvSpPr>
            <p:spPr>
              <a:xfrm>
                <a:off x="5329100" y="4161875"/>
                <a:ext cx="27825" cy="20350"/>
              </a:xfrm>
              <a:custGeom>
                <a:avLst/>
                <a:gdLst/>
                <a:ahLst/>
                <a:cxnLst/>
                <a:rect l="l" t="t" r="r" b="b"/>
                <a:pathLst>
                  <a:path w="1113" h="814" extrusionOk="0">
                    <a:moveTo>
                      <a:pt x="557" y="0"/>
                    </a:moveTo>
                    <a:cubicBezTo>
                      <a:pt x="60" y="0"/>
                      <a:pt x="1" y="767"/>
                      <a:pt x="529" y="813"/>
                    </a:cubicBezTo>
                    <a:lnTo>
                      <a:pt x="613" y="813"/>
                    </a:lnTo>
                    <a:cubicBezTo>
                      <a:pt x="1113" y="777"/>
                      <a:pt x="1113" y="39"/>
                      <a:pt x="613" y="4"/>
                    </a:cubicBezTo>
                    <a:cubicBezTo>
                      <a:pt x="594" y="1"/>
                      <a:pt x="575" y="0"/>
                      <a:pt x="55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64" name="Google Shape;3164;p2"/>
              <p:cNvSpPr/>
              <p:nvPr/>
            </p:nvSpPr>
            <p:spPr>
              <a:xfrm>
                <a:off x="5361375" y="4192600"/>
                <a:ext cx="23825" cy="20650"/>
              </a:xfrm>
              <a:custGeom>
                <a:avLst/>
                <a:gdLst/>
                <a:ahLst/>
                <a:cxnLst/>
                <a:rect l="l" t="t" r="r" b="b"/>
                <a:pathLst>
                  <a:path w="953" h="826" extrusionOk="0">
                    <a:moveTo>
                      <a:pt x="548" y="1"/>
                    </a:moveTo>
                    <a:cubicBezTo>
                      <a:pt x="179" y="1"/>
                      <a:pt x="0" y="441"/>
                      <a:pt x="262" y="703"/>
                    </a:cubicBezTo>
                    <a:cubicBezTo>
                      <a:pt x="343" y="788"/>
                      <a:pt x="443" y="825"/>
                      <a:pt x="542" y="825"/>
                    </a:cubicBezTo>
                    <a:cubicBezTo>
                      <a:pt x="751" y="825"/>
                      <a:pt x="953" y="660"/>
                      <a:pt x="953" y="418"/>
                    </a:cubicBezTo>
                    <a:cubicBezTo>
                      <a:pt x="953" y="179"/>
                      <a:pt x="774" y="1"/>
                      <a:pt x="54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65" name="Google Shape;3165;p2"/>
              <p:cNvSpPr/>
              <p:nvPr/>
            </p:nvSpPr>
            <p:spPr>
              <a:xfrm>
                <a:off x="5338450" y="4223275"/>
                <a:ext cx="15500" cy="745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298" extrusionOk="0">
                    <a:moveTo>
                      <a:pt x="239" y="0"/>
                    </a:moveTo>
                    <a:cubicBezTo>
                      <a:pt x="143" y="12"/>
                      <a:pt x="60" y="36"/>
                      <a:pt x="1" y="95"/>
                    </a:cubicBezTo>
                    <a:lnTo>
                      <a:pt x="620" y="298"/>
                    </a:lnTo>
                    <a:cubicBezTo>
                      <a:pt x="572" y="119"/>
                      <a:pt x="417" y="0"/>
                      <a:pt x="23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66" name="Google Shape;3166;p2"/>
              <p:cNvSpPr/>
              <p:nvPr/>
            </p:nvSpPr>
            <p:spPr>
              <a:xfrm>
                <a:off x="5298350" y="3516275"/>
                <a:ext cx="276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825" extrusionOk="0">
                    <a:moveTo>
                      <a:pt x="560" y="1"/>
                    </a:moveTo>
                    <a:cubicBezTo>
                      <a:pt x="64" y="1"/>
                      <a:pt x="1" y="767"/>
                      <a:pt x="533" y="824"/>
                    </a:cubicBezTo>
                    <a:lnTo>
                      <a:pt x="604" y="824"/>
                    </a:lnTo>
                    <a:cubicBezTo>
                      <a:pt x="1105" y="777"/>
                      <a:pt x="1105" y="39"/>
                      <a:pt x="604" y="3"/>
                    </a:cubicBezTo>
                    <a:cubicBezTo>
                      <a:pt x="589" y="2"/>
                      <a:pt x="574" y="1"/>
                      <a:pt x="5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67" name="Google Shape;3167;p2"/>
              <p:cNvSpPr/>
              <p:nvPr/>
            </p:nvSpPr>
            <p:spPr>
              <a:xfrm>
                <a:off x="5269100" y="3547000"/>
                <a:ext cx="238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53" h="825" extrusionOk="0">
                    <a:moveTo>
                      <a:pt x="548" y="0"/>
                    </a:moveTo>
                    <a:cubicBezTo>
                      <a:pt x="179" y="0"/>
                      <a:pt x="0" y="441"/>
                      <a:pt x="250" y="703"/>
                    </a:cubicBezTo>
                    <a:cubicBezTo>
                      <a:pt x="335" y="787"/>
                      <a:pt x="438" y="825"/>
                      <a:pt x="539" y="825"/>
                    </a:cubicBezTo>
                    <a:cubicBezTo>
                      <a:pt x="751" y="825"/>
                      <a:pt x="953" y="659"/>
                      <a:pt x="953" y="417"/>
                    </a:cubicBezTo>
                    <a:cubicBezTo>
                      <a:pt x="953" y="179"/>
                      <a:pt x="774" y="0"/>
                      <a:pt x="54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68" name="Google Shape;3168;p2"/>
              <p:cNvSpPr/>
              <p:nvPr/>
            </p:nvSpPr>
            <p:spPr>
              <a:xfrm>
                <a:off x="5299750" y="3577650"/>
                <a:ext cx="241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8" extrusionOk="0">
                    <a:moveTo>
                      <a:pt x="548" y="1"/>
                    </a:moveTo>
                    <a:cubicBezTo>
                      <a:pt x="191" y="1"/>
                      <a:pt x="1" y="441"/>
                      <a:pt x="251" y="703"/>
                    </a:cubicBezTo>
                    <a:cubicBezTo>
                      <a:pt x="337" y="789"/>
                      <a:pt x="442" y="827"/>
                      <a:pt x="545" y="827"/>
                    </a:cubicBezTo>
                    <a:cubicBezTo>
                      <a:pt x="756" y="827"/>
                      <a:pt x="957" y="665"/>
                      <a:pt x="965" y="417"/>
                    </a:cubicBezTo>
                    <a:cubicBezTo>
                      <a:pt x="965" y="191"/>
                      <a:pt x="775" y="1"/>
                      <a:pt x="54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69" name="Google Shape;3169;p2"/>
              <p:cNvSpPr/>
              <p:nvPr/>
            </p:nvSpPr>
            <p:spPr>
              <a:xfrm>
                <a:off x="5269100" y="3608600"/>
                <a:ext cx="23825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53" h="820" extrusionOk="0">
                    <a:moveTo>
                      <a:pt x="548" y="1"/>
                    </a:moveTo>
                    <a:cubicBezTo>
                      <a:pt x="179" y="1"/>
                      <a:pt x="0" y="441"/>
                      <a:pt x="250" y="703"/>
                    </a:cubicBezTo>
                    <a:cubicBezTo>
                      <a:pt x="334" y="783"/>
                      <a:pt x="436" y="819"/>
                      <a:pt x="537" y="819"/>
                    </a:cubicBezTo>
                    <a:cubicBezTo>
                      <a:pt x="749" y="819"/>
                      <a:pt x="953" y="657"/>
                      <a:pt x="953" y="406"/>
                    </a:cubicBezTo>
                    <a:cubicBezTo>
                      <a:pt x="953" y="179"/>
                      <a:pt x="774" y="1"/>
                      <a:pt x="54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70" name="Google Shape;3170;p2"/>
              <p:cNvSpPr/>
              <p:nvPr/>
            </p:nvSpPr>
            <p:spPr>
              <a:xfrm>
                <a:off x="5299750" y="3639275"/>
                <a:ext cx="241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8" extrusionOk="0">
                    <a:moveTo>
                      <a:pt x="548" y="0"/>
                    </a:moveTo>
                    <a:cubicBezTo>
                      <a:pt x="191" y="0"/>
                      <a:pt x="1" y="441"/>
                      <a:pt x="251" y="703"/>
                    </a:cubicBezTo>
                    <a:cubicBezTo>
                      <a:pt x="337" y="789"/>
                      <a:pt x="442" y="827"/>
                      <a:pt x="545" y="827"/>
                    </a:cubicBezTo>
                    <a:cubicBezTo>
                      <a:pt x="756" y="827"/>
                      <a:pt x="957" y="665"/>
                      <a:pt x="965" y="417"/>
                    </a:cubicBezTo>
                    <a:lnTo>
                      <a:pt x="965" y="405"/>
                    </a:lnTo>
                    <a:cubicBezTo>
                      <a:pt x="965" y="179"/>
                      <a:pt x="775" y="0"/>
                      <a:pt x="54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71" name="Google Shape;3171;p2"/>
              <p:cNvSpPr/>
              <p:nvPr/>
            </p:nvSpPr>
            <p:spPr>
              <a:xfrm>
                <a:off x="5269100" y="3669925"/>
                <a:ext cx="238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53" h="825" extrusionOk="0">
                    <a:moveTo>
                      <a:pt x="548" y="1"/>
                    </a:moveTo>
                    <a:cubicBezTo>
                      <a:pt x="179" y="1"/>
                      <a:pt x="0" y="441"/>
                      <a:pt x="250" y="703"/>
                    </a:cubicBezTo>
                    <a:cubicBezTo>
                      <a:pt x="335" y="787"/>
                      <a:pt x="438" y="825"/>
                      <a:pt x="539" y="825"/>
                    </a:cubicBezTo>
                    <a:cubicBezTo>
                      <a:pt x="751" y="825"/>
                      <a:pt x="953" y="659"/>
                      <a:pt x="953" y="417"/>
                    </a:cubicBezTo>
                    <a:cubicBezTo>
                      <a:pt x="953" y="191"/>
                      <a:pt x="774" y="1"/>
                      <a:pt x="54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72" name="Google Shape;3172;p2"/>
              <p:cNvSpPr/>
              <p:nvPr/>
            </p:nvSpPr>
            <p:spPr>
              <a:xfrm>
                <a:off x="5298350" y="3700525"/>
                <a:ext cx="276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825" extrusionOk="0">
                    <a:moveTo>
                      <a:pt x="560" y="1"/>
                    </a:moveTo>
                    <a:cubicBezTo>
                      <a:pt x="65" y="1"/>
                      <a:pt x="1" y="778"/>
                      <a:pt x="533" y="824"/>
                    </a:cubicBezTo>
                    <a:lnTo>
                      <a:pt x="604" y="824"/>
                    </a:lnTo>
                    <a:cubicBezTo>
                      <a:pt x="1105" y="789"/>
                      <a:pt x="1105" y="51"/>
                      <a:pt x="604" y="3"/>
                    </a:cubicBezTo>
                    <a:cubicBezTo>
                      <a:pt x="589" y="2"/>
                      <a:pt x="575" y="1"/>
                      <a:pt x="5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73" name="Google Shape;3173;p2"/>
              <p:cNvSpPr/>
              <p:nvPr/>
            </p:nvSpPr>
            <p:spPr>
              <a:xfrm>
                <a:off x="5269100" y="3731550"/>
                <a:ext cx="23825" cy="20475"/>
              </a:xfrm>
              <a:custGeom>
                <a:avLst/>
                <a:gdLst/>
                <a:ahLst/>
                <a:cxnLst/>
                <a:rect l="l" t="t" r="r" b="b"/>
                <a:pathLst>
                  <a:path w="953" h="819" extrusionOk="0">
                    <a:moveTo>
                      <a:pt x="548" y="0"/>
                    </a:moveTo>
                    <a:cubicBezTo>
                      <a:pt x="179" y="0"/>
                      <a:pt x="0" y="441"/>
                      <a:pt x="250" y="703"/>
                    </a:cubicBezTo>
                    <a:cubicBezTo>
                      <a:pt x="334" y="783"/>
                      <a:pt x="436" y="819"/>
                      <a:pt x="537" y="819"/>
                    </a:cubicBezTo>
                    <a:cubicBezTo>
                      <a:pt x="749" y="819"/>
                      <a:pt x="953" y="656"/>
                      <a:pt x="953" y="405"/>
                    </a:cubicBezTo>
                    <a:cubicBezTo>
                      <a:pt x="953" y="179"/>
                      <a:pt x="774" y="0"/>
                      <a:pt x="54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74" name="Google Shape;3174;p2"/>
              <p:cNvSpPr/>
              <p:nvPr/>
            </p:nvSpPr>
            <p:spPr>
              <a:xfrm>
                <a:off x="5299750" y="3762200"/>
                <a:ext cx="24150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0" extrusionOk="0">
                    <a:moveTo>
                      <a:pt x="548" y="0"/>
                    </a:moveTo>
                    <a:cubicBezTo>
                      <a:pt x="191" y="0"/>
                      <a:pt x="1" y="441"/>
                      <a:pt x="251" y="703"/>
                    </a:cubicBezTo>
                    <a:cubicBezTo>
                      <a:pt x="335" y="783"/>
                      <a:pt x="438" y="819"/>
                      <a:pt x="539" y="819"/>
                    </a:cubicBezTo>
                    <a:cubicBezTo>
                      <a:pt x="752" y="819"/>
                      <a:pt x="957" y="659"/>
                      <a:pt x="965" y="417"/>
                    </a:cubicBezTo>
                    <a:cubicBezTo>
                      <a:pt x="965" y="191"/>
                      <a:pt x="775" y="0"/>
                      <a:pt x="54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75" name="Google Shape;3175;p2"/>
              <p:cNvSpPr/>
              <p:nvPr/>
            </p:nvSpPr>
            <p:spPr>
              <a:xfrm>
                <a:off x="5269100" y="3792850"/>
                <a:ext cx="238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53" h="828" extrusionOk="0">
                    <a:moveTo>
                      <a:pt x="548" y="1"/>
                    </a:moveTo>
                    <a:cubicBezTo>
                      <a:pt x="179" y="1"/>
                      <a:pt x="0" y="453"/>
                      <a:pt x="250" y="703"/>
                    </a:cubicBezTo>
                    <a:cubicBezTo>
                      <a:pt x="336" y="789"/>
                      <a:pt x="441" y="828"/>
                      <a:pt x="544" y="828"/>
                    </a:cubicBezTo>
                    <a:cubicBezTo>
                      <a:pt x="754" y="828"/>
                      <a:pt x="953" y="666"/>
                      <a:pt x="953" y="418"/>
                    </a:cubicBezTo>
                    <a:cubicBezTo>
                      <a:pt x="953" y="191"/>
                      <a:pt x="774" y="13"/>
                      <a:pt x="548" y="13"/>
                    </a:cubicBezTo>
                    <a:lnTo>
                      <a:pt x="548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76" name="Google Shape;3176;p2"/>
              <p:cNvSpPr/>
              <p:nvPr/>
            </p:nvSpPr>
            <p:spPr>
              <a:xfrm>
                <a:off x="5299850" y="3823800"/>
                <a:ext cx="24050" cy="20425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17" extrusionOk="0">
                    <a:moveTo>
                      <a:pt x="530" y="1"/>
                    </a:moveTo>
                    <a:cubicBezTo>
                      <a:pt x="182" y="1"/>
                      <a:pt x="0" y="433"/>
                      <a:pt x="247" y="692"/>
                    </a:cubicBezTo>
                    <a:cubicBezTo>
                      <a:pt x="333" y="778"/>
                      <a:pt x="439" y="816"/>
                      <a:pt x="542" y="816"/>
                    </a:cubicBezTo>
                    <a:cubicBezTo>
                      <a:pt x="753" y="816"/>
                      <a:pt x="953" y="657"/>
                      <a:pt x="961" y="418"/>
                    </a:cubicBezTo>
                    <a:cubicBezTo>
                      <a:pt x="961" y="192"/>
                      <a:pt x="771" y="1"/>
                      <a:pt x="544" y="1"/>
                    </a:cubicBezTo>
                    <a:cubicBezTo>
                      <a:pt x="540" y="1"/>
                      <a:pt x="535" y="1"/>
                      <a:pt x="53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77" name="Google Shape;3177;p2"/>
              <p:cNvSpPr/>
              <p:nvPr/>
            </p:nvSpPr>
            <p:spPr>
              <a:xfrm>
                <a:off x="5269100" y="3854475"/>
                <a:ext cx="238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53" h="825" extrusionOk="0">
                    <a:moveTo>
                      <a:pt x="548" y="0"/>
                    </a:moveTo>
                    <a:cubicBezTo>
                      <a:pt x="179" y="0"/>
                      <a:pt x="0" y="441"/>
                      <a:pt x="250" y="703"/>
                    </a:cubicBezTo>
                    <a:cubicBezTo>
                      <a:pt x="334" y="787"/>
                      <a:pt x="437" y="824"/>
                      <a:pt x="537" y="824"/>
                    </a:cubicBezTo>
                    <a:cubicBezTo>
                      <a:pt x="750" y="824"/>
                      <a:pt x="953" y="656"/>
                      <a:pt x="953" y="405"/>
                    </a:cubicBezTo>
                    <a:cubicBezTo>
                      <a:pt x="953" y="179"/>
                      <a:pt x="774" y="0"/>
                      <a:pt x="54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78" name="Google Shape;3178;p2"/>
              <p:cNvSpPr/>
              <p:nvPr/>
            </p:nvSpPr>
            <p:spPr>
              <a:xfrm>
                <a:off x="5298350" y="3885075"/>
                <a:ext cx="276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825" extrusionOk="0">
                    <a:moveTo>
                      <a:pt x="560" y="1"/>
                    </a:moveTo>
                    <a:cubicBezTo>
                      <a:pt x="65" y="1"/>
                      <a:pt x="1" y="778"/>
                      <a:pt x="533" y="824"/>
                    </a:cubicBezTo>
                    <a:lnTo>
                      <a:pt x="604" y="824"/>
                    </a:lnTo>
                    <a:cubicBezTo>
                      <a:pt x="1105" y="777"/>
                      <a:pt x="1105" y="50"/>
                      <a:pt x="604" y="3"/>
                    </a:cubicBezTo>
                    <a:cubicBezTo>
                      <a:pt x="589" y="1"/>
                      <a:pt x="575" y="1"/>
                      <a:pt x="5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79" name="Google Shape;3179;p2"/>
              <p:cNvSpPr/>
              <p:nvPr/>
            </p:nvSpPr>
            <p:spPr>
              <a:xfrm>
                <a:off x="5269100" y="3915800"/>
                <a:ext cx="23825" cy="20675"/>
              </a:xfrm>
              <a:custGeom>
                <a:avLst/>
                <a:gdLst/>
                <a:ahLst/>
                <a:cxnLst/>
                <a:rect l="l" t="t" r="r" b="b"/>
                <a:pathLst>
                  <a:path w="953" h="827" extrusionOk="0">
                    <a:moveTo>
                      <a:pt x="548" y="0"/>
                    </a:moveTo>
                    <a:cubicBezTo>
                      <a:pt x="179" y="0"/>
                      <a:pt x="0" y="453"/>
                      <a:pt x="250" y="703"/>
                    </a:cubicBezTo>
                    <a:cubicBezTo>
                      <a:pt x="336" y="788"/>
                      <a:pt x="441" y="827"/>
                      <a:pt x="544" y="827"/>
                    </a:cubicBezTo>
                    <a:cubicBezTo>
                      <a:pt x="754" y="827"/>
                      <a:pt x="953" y="665"/>
                      <a:pt x="953" y="417"/>
                    </a:cubicBezTo>
                    <a:cubicBezTo>
                      <a:pt x="953" y="191"/>
                      <a:pt x="774" y="0"/>
                      <a:pt x="54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80" name="Google Shape;3180;p2"/>
              <p:cNvSpPr/>
              <p:nvPr/>
            </p:nvSpPr>
            <p:spPr>
              <a:xfrm>
                <a:off x="5299750" y="3946450"/>
                <a:ext cx="24150" cy="2080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32" extrusionOk="0">
                    <a:moveTo>
                      <a:pt x="548" y="0"/>
                    </a:moveTo>
                    <a:lnTo>
                      <a:pt x="548" y="12"/>
                    </a:lnTo>
                    <a:cubicBezTo>
                      <a:pt x="191" y="12"/>
                      <a:pt x="1" y="453"/>
                      <a:pt x="251" y="715"/>
                    </a:cubicBezTo>
                    <a:cubicBezTo>
                      <a:pt x="335" y="795"/>
                      <a:pt x="438" y="831"/>
                      <a:pt x="539" y="831"/>
                    </a:cubicBezTo>
                    <a:cubicBezTo>
                      <a:pt x="752" y="831"/>
                      <a:pt x="957" y="671"/>
                      <a:pt x="965" y="429"/>
                    </a:cubicBezTo>
                    <a:cubicBezTo>
                      <a:pt x="965" y="203"/>
                      <a:pt x="787" y="12"/>
                      <a:pt x="5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81" name="Google Shape;3181;p2"/>
              <p:cNvSpPr/>
              <p:nvPr/>
            </p:nvSpPr>
            <p:spPr>
              <a:xfrm>
                <a:off x="5269100" y="3977400"/>
                <a:ext cx="238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53" h="825" extrusionOk="0">
                    <a:moveTo>
                      <a:pt x="548" y="1"/>
                    </a:moveTo>
                    <a:cubicBezTo>
                      <a:pt x="179" y="1"/>
                      <a:pt x="0" y="441"/>
                      <a:pt x="250" y="703"/>
                    </a:cubicBezTo>
                    <a:cubicBezTo>
                      <a:pt x="335" y="788"/>
                      <a:pt x="438" y="825"/>
                      <a:pt x="539" y="825"/>
                    </a:cubicBezTo>
                    <a:cubicBezTo>
                      <a:pt x="751" y="825"/>
                      <a:pt x="953" y="659"/>
                      <a:pt x="953" y="417"/>
                    </a:cubicBezTo>
                    <a:cubicBezTo>
                      <a:pt x="953" y="191"/>
                      <a:pt x="774" y="1"/>
                      <a:pt x="54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82" name="Google Shape;3182;p2"/>
              <p:cNvSpPr/>
              <p:nvPr/>
            </p:nvSpPr>
            <p:spPr>
              <a:xfrm>
                <a:off x="5298350" y="4008025"/>
                <a:ext cx="27625" cy="20600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824" extrusionOk="0">
                    <a:moveTo>
                      <a:pt x="560" y="0"/>
                    </a:moveTo>
                    <a:cubicBezTo>
                      <a:pt x="65" y="0"/>
                      <a:pt x="1" y="777"/>
                      <a:pt x="533" y="824"/>
                    </a:cubicBezTo>
                    <a:lnTo>
                      <a:pt x="604" y="824"/>
                    </a:lnTo>
                    <a:cubicBezTo>
                      <a:pt x="1105" y="788"/>
                      <a:pt x="1105" y="50"/>
                      <a:pt x="604" y="2"/>
                    </a:cubicBezTo>
                    <a:cubicBezTo>
                      <a:pt x="589" y="1"/>
                      <a:pt x="575" y="0"/>
                      <a:pt x="5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83" name="Google Shape;3183;p2"/>
              <p:cNvSpPr/>
              <p:nvPr/>
            </p:nvSpPr>
            <p:spPr>
              <a:xfrm>
                <a:off x="5269100" y="4039025"/>
                <a:ext cx="238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53" h="825" extrusionOk="0">
                    <a:moveTo>
                      <a:pt x="548" y="0"/>
                    </a:moveTo>
                    <a:cubicBezTo>
                      <a:pt x="179" y="0"/>
                      <a:pt x="0" y="441"/>
                      <a:pt x="250" y="703"/>
                    </a:cubicBezTo>
                    <a:cubicBezTo>
                      <a:pt x="335" y="787"/>
                      <a:pt x="438" y="825"/>
                      <a:pt x="539" y="825"/>
                    </a:cubicBezTo>
                    <a:cubicBezTo>
                      <a:pt x="751" y="825"/>
                      <a:pt x="953" y="659"/>
                      <a:pt x="953" y="417"/>
                    </a:cubicBezTo>
                    <a:cubicBezTo>
                      <a:pt x="953" y="179"/>
                      <a:pt x="774" y="0"/>
                      <a:pt x="54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84" name="Google Shape;3184;p2"/>
              <p:cNvSpPr/>
              <p:nvPr/>
            </p:nvSpPr>
            <p:spPr>
              <a:xfrm>
                <a:off x="5299850" y="4069675"/>
                <a:ext cx="240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28" extrusionOk="0">
                    <a:moveTo>
                      <a:pt x="530" y="0"/>
                    </a:moveTo>
                    <a:cubicBezTo>
                      <a:pt x="171" y="0"/>
                      <a:pt x="0" y="433"/>
                      <a:pt x="247" y="703"/>
                    </a:cubicBezTo>
                    <a:cubicBezTo>
                      <a:pt x="333" y="789"/>
                      <a:pt x="438" y="827"/>
                      <a:pt x="541" y="827"/>
                    </a:cubicBezTo>
                    <a:cubicBezTo>
                      <a:pt x="752" y="827"/>
                      <a:pt x="953" y="665"/>
                      <a:pt x="961" y="417"/>
                    </a:cubicBezTo>
                    <a:cubicBezTo>
                      <a:pt x="961" y="191"/>
                      <a:pt x="771" y="1"/>
                      <a:pt x="544" y="1"/>
                    </a:cubicBezTo>
                    <a:cubicBezTo>
                      <a:pt x="540" y="0"/>
                      <a:pt x="535" y="0"/>
                      <a:pt x="53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85" name="Google Shape;3185;p2"/>
              <p:cNvSpPr/>
              <p:nvPr/>
            </p:nvSpPr>
            <p:spPr>
              <a:xfrm>
                <a:off x="5269100" y="4100325"/>
                <a:ext cx="238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53" h="828" extrusionOk="0">
                    <a:moveTo>
                      <a:pt x="548" y="1"/>
                    </a:moveTo>
                    <a:cubicBezTo>
                      <a:pt x="179" y="1"/>
                      <a:pt x="0" y="453"/>
                      <a:pt x="250" y="703"/>
                    </a:cubicBezTo>
                    <a:cubicBezTo>
                      <a:pt x="336" y="789"/>
                      <a:pt x="441" y="828"/>
                      <a:pt x="544" y="828"/>
                    </a:cubicBezTo>
                    <a:cubicBezTo>
                      <a:pt x="754" y="828"/>
                      <a:pt x="953" y="666"/>
                      <a:pt x="953" y="418"/>
                    </a:cubicBezTo>
                    <a:cubicBezTo>
                      <a:pt x="953" y="191"/>
                      <a:pt x="774" y="13"/>
                      <a:pt x="548" y="13"/>
                    </a:cubicBezTo>
                    <a:lnTo>
                      <a:pt x="548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86" name="Google Shape;3186;p2"/>
              <p:cNvSpPr/>
              <p:nvPr/>
            </p:nvSpPr>
            <p:spPr>
              <a:xfrm>
                <a:off x="5299850" y="4131275"/>
                <a:ext cx="24050" cy="20425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17" extrusionOk="0">
                    <a:moveTo>
                      <a:pt x="530" y="1"/>
                    </a:moveTo>
                    <a:cubicBezTo>
                      <a:pt x="182" y="1"/>
                      <a:pt x="0" y="433"/>
                      <a:pt x="247" y="692"/>
                    </a:cubicBezTo>
                    <a:cubicBezTo>
                      <a:pt x="333" y="778"/>
                      <a:pt x="438" y="816"/>
                      <a:pt x="541" y="816"/>
                    </a:cubicBezTo>
                    <a:cubicBezTo>
                      <a:pt x="752" y="816"/>
                      <a:pt x="953" y="654"/>
                      <a:pt x="961" y="406"/>
                    </a:cubicBezTo>
                    <a:cubicBezTo>
                      <a:pt x="961" y="192"/>
                      <a:pt x="771" y="1"/>
                      <a:pt x="544" y="1"/>
                    </a:cubicBezTo>
                    <a:cubicBezTo>
                      <a:pt x="540" y="1"/>
                      <a:pt x="535" y="1"/>
                      <a:pt x="53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87" name="Google Shape;3187;p2"/>
              <p:cNvSpPr/>
              <p:nvPr/>
            </p:nvSpPr>
            <p:spPr>
              <a:xfrm>
                <a:off x="5268875" y="4161950"/>
                <a:ext cx="24050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20" extrusionOk="0">
                    <a:moveTo>
                      <a:pt x="543" y="0"/>
                    </a:moveTo>
                    <a:cubicBezTo>
                      <a:pt x="183" y="0"/>
                      <a:pt x="1" y="444"/>
                      <a:pt x="259" y="703"/>
                    </a:cubicBezTo>
                    <a:cubicBezTo>
                      <a:pt x="343" y="783"/>
                      <a:pt x="445" y="819"/>
                      <a:pt x="546" y="819"/>
                    </a:cubicBezTo>
                    <a:cubicBezTo>
                      <a:pt x="758" y="819"/>
                      <a:pt x="962" y="656"/>
                      <a:pt x="962" y="405"/>
                    </a:cubicBezTo>
                    <a:cubicBezTo>
                      <a:pt x="962" y="179"/>
                      <a:pt x="783" y="1"/>
                      <a:pt x="557" y="1"/>
                    </a:cubicBezTo>
                    <a:cubicBezTo>
                      <a:pt x="552" y="0"/>
                      <a:pt x="548" y="0"/>
                      <a:pt x="5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88" name="Google Shape;3188;p2"/>
              <p:cNvSpPr/>
              <p:nvPr/>
            </p:nvSpPr>
            <p:spPr>
              <a:xfrm>
                <a:off x="5298350" y="4192550"/>
                <a:ext cx="276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825" extrusionOk="0">
                    <a:moveTo>
                      <a:pt x="560" y="1"/>
                    </a:moveTo>
                    <a:cubicBezTo>
                      <a:pt x="65" y="1"/>
                      <a:pt x="1" y="778"/>
                      <a:pt x="533" y="824"/>
                    </a:cubicBezTo>
                    <a:lnTo>
                      <a:pt x="604" y="824"/>
                    </a:lnTo>
                    <a:cubicBezTo>
                      <a:pt x="1105" y="777"/>
                      <a:pt x="1105" y="51"/>
                      <a:pt x="604" y="3"/>
                    </a:cubicBezTo>
                    <a:cubicBezTo>
                      <a:pt x="589" y="2"/>
                      <a:pt x="575" y="1"/>
                      <a:pt x="5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89" name="Google Shape;3189;p2"/>
              <p:cNvSpPr/>
              <p:nvPr/>
            </p:nvSpPr>
            <p:spPr>
              <a:xfrm>
                <a:off x="5244100" y="3527350"/>
                <a:ext cx="18175" cy="9550"/>
              </a:xfrm>
              <a:custGeom>
                <a:avLst/>
                <a:gdLst/>
                <a:ahLst/>
                <a:cxnLst/>
                <a:rect l="l" t="t" r="r" b="b"/>
                <a:pathLst>
                  <a:path w="727" h="382" extrusionOk="0">
                    <a:moveTo>
                      <a:pt x="727" y="0"/>
                    </a:moveTo>
                    <a:lnTo>
                      <a:pt x="0" y="215"/>
                    </a:lnTo>
                    <a:cubicBezTo>
                      <a:pt x="72" y="322"/>
                      <a:pt x="191" y="370"/>
                      <a:pt x="322" y="381"/>
                    </a:cubicBezTo>
                    <a:cubicBezTo>
                      <a:pt x="524" y="370"/>
                      <a:pt x="703" y="215"/>
                      <a:pt x="7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90" name="Google Shape;3190;p2"/>
              <p:cNvSpPr/>
              <p:nvPr/>
            </p:nvSpPr>
            <p:spPr>
              <a:xfrm>
                <a:off x="5207175" y="3547000"/>
                <a:ext cx="28600" cy="20250"/>
              </a:xfrm>
              <a:custGeom>
                <a:avLst/>
                <a:gdLst/>
                <a:ahLst/>
                <a:cxnLst/>
                <a:rect l="l" t="t" r="r" b="b"/>
                <a:pathLst>
                  <a:path w="1144" h="810" extrusionOk="0">
                    <a:moveTo>
                      <a:pt x="561" y="0"/>
                    </a:moveTo>
                    <a:cubicBezTo>
                      <a:pt x="1" y="12"/>
                      <a:pt x="60" y="810"/>
                      <a:pt x="572" y="810"/>
                    </a:cubicBezTo>
                    <a:cubicBezTo>
                      <a:pt x="1084" y="810"/>
                      <a:pt x="1144" y="12"/>
                      <a:pt x="58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91" name="Google Shape;3191;p2"/>
              <p:cNvSpPr/>
              <p:nvPr/>
            </p:nvSpPr>
            <p:spPr>
              <a:xfrm>
                <a:off x="5238150" y="3577650"/>
                <a:ext cx="241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5" extrusionOk="0">
                    <a:moveTo>
                      <a:pt x="560" y="1"/>
                    </a:moveTo>
                    <a:cubicBezTo>
                      <a:pt x="191" y="1"/>
                      <a:pt x="0" y="441"/>
                      <a:pt x="262" y="703"/>
                    </a:cubicBezTo>
                    <a:cubicBezTo>
                      <a:pt x="347" y="788"/>
                      <a:pt x="450" y="825"/>
                      <a:pt x="550" y="825"/>
                    </a:cubicBezTo>
                    <a:cubicBezTo>
                      <a:pt x="762" y="825"/>
                      <a:pt x="965" y="659"/>
                      <a:pt x="965" y="417"/>
                    </a:cubicBezTo>
                    <a:cubicBezTo>
                      <a:pt x="965" y="179"/>
                      <a:pt x="786" y="1"/>
                      <a:pt x="5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92" name="Google Shape;3192;p2"/>
              <p:cNvSpPr/>
              <p:nvPr/>
            </p:nvSpPr>
            <p:spPr>
              <a:xfrm>
                <a:off x="5207475" y="3608600"/>
                <a:ext cx="24150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0" extrusionOk="0">
                    <a:moveTo>
                      <a:pt x="549" y="1"/>
                    </a:moveTo>
                    <a:cubicBezTo>
                      <a:pt x="191" y="1"/>
                      <a:pt x="1" y="441"/>
                      <a:pt x="263" y="703"/>
                    </a:cubicBezTo>
                    <a:cubicBezTo>
                      <a:pt x="347" y="783"/>
                      <a:pt x="449" y="819"/>
                      <a:pt x="549" y="819"/>
                    </a:cubicBezTo>
                    <a:cubicBezTo>
                      <a:pt x="762" y="819"/>
                      <a:pt x="965" y="657"/>
                      <a:pt x="965" y="406"/>
                    </a:cubicBezTo>
                    <a:cubicBezTo>
                      <a:pt x="965" y="191"/>
                      <a:pt x="787" y="1"/>
                      <a:pt x="57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93" name="Google Shape;3193;p2"/>
              <p:cNvSpPr/>
              <p:nvPr/>
            </p:nvSpPr>
            <p:spPr>
              <a:xfrm>
                <a:off x="5239025" y="3639275"/>
                <a:ext cx="28025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121" h="822" extrusionOk="0">
                    <a:moveTo>
                      <a:pt x="525" y="0"/>
                    </a:moveTo>
                    <a:cubicBezTo>
                      <a:pt x="1" y="48"/>
                      <a:pt x="37" y="822"/>
                      <a:pt x="561" y="822"/>
                    </a:cubicBezTo>
                    <a:cubicBezTo>
                      <a:pt x="1072" y="822"/>
                      <a:pt x="1120" y="48"/>
                      <a:pt x="59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94" name="Google Shape;3194;p2"/>
              <p:cNvSpPr/>
              <p:nvPr/>
            </p:nvSpPr>
            <p:spPr>
              <a:xfrm>
                <a:off x="5207775" y="3669925"/>
                <a:ext cx="24150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5" extrusionOk="0">
                    <a:moveTo>
                      <a:pt x="560" y="1"/>
                    </a:moveTo>
                    <a:cubicBezTo>
                      <a:pt x="191" y="1"/>
                      <a:pt x="1" y="441"/>
                      <a:pt x="263" y="703"/>
                    </a:cubicBezTo>
                    <a:cubicBezTo>
                      <a:pt x="347" y="787"/>
                      <a:pt x="450" y="825"/>
                      <a:pt x="551" y="825"/>
                    </a:cubicBezTo>
                    <a:cubicBezTo>
                      <a:pt x="763" y="825"/>
                      <a:pt x="965" y="659"/>
                      <a:pt x="965" y="417"/>
                    </a:cubicBezTo>
                    <a:cubicBezTo>
                      <a:pt x="965" y="191"/>
                      <a:pt x="787" y="1"/>
                      <a:pt x="5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95" name="Google Shape;3195;p2"/>
              <p:cNvSpPr/>
              <p:nvPr/>
            </p:nvSpPr>
            <p:spPr>
              <a:xfrm>
                <a:off x="5238450" y="3700575"/>
                <a:ext cx="241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8" extrusionOk="0">
                    <a:moveTo>
                      <a:pt x="560" y="1"/>
                    </a:moveTo>
                    <a:cubicBezTo>
                      <a:pt x="191" y="1"/>
                      <a:pt x="0" y="453"/>
                      <a:pt x="262" y="703"/>
                    </a:cubicBezTo>
                    <a:cubicBezTo>
                      <a:pt x="348" y="789"/>
                      <a:pt x="453" y="828"/>
                      <a:pt x="555" y="828"/>
                    </a:cubicBezTo>
                    <a:cubicBezTo>
                      <a:pt x="765" y="828"/>
                      <a:pt x="965" y="666"/>
                      <a:pt x="965" y="418"/>
                    </a:cubicBezTo>
                    <a:cubicBezTo>
                      <a:pt x="965" y="191"/>
                      <a:pt x="786" y="1"/>
                      <a:pt x="5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96" name="Google Shape;3196;p2"/>
              <p:cNvSpPr/>
              <p:nvPr/>
            </p:nvSpPr>
            <p:spPr>
              <a:xfrm>
                <a:off x="5207775" y="3731550"/>
                <a:ext cx="24150" cy="2047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19" extrusionOk="0">
                    <a:moveTo>
                      <a:pt x="560" y="0"/>
                    </a:moveTo>
                    <a:cubicBezTo>
                      <a:pt x="191" y="0"/>
                      <a:pt x="1" y="441"/>
                      <a:pt x="263" y="703"/>
                    </a:cubicBezTo>
                    <a:cubicBezTo>
                      <a:pt x="347" y="783"/>
                      <a:pt x="449" y="819"/>
                      <a:pt x="549" y="819"/>
                    </a:cubicBezTo>
                    <a:cubicBezTo>
                      <a:pt x="762" y="819"/>
                      <a:pt x="965" y="656"/>
                      <a:pt x="965" y="405"/>
                    </a:cubicBezTo>
                    <a:cubicBezTo>
                      <a:pt x="965" y="179"/>
                      <a:pt x="787" y="0"/>
                      <a:pt x="5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97" name="Google Shape;3197;p2"/>
              <p:cNvSpPr/>
              <p:nvPr/>
            </p:nvSpPr>
            <p:spPr>
              <a:xfrm>
                <a:off x="5238750" y="3762200"/>
                <a:ext cx="238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53" h="825" extrusionOk="0">
                    <a:moveTo>
                      <a:pt x="548" y="0"/>
                    </a:moveTo>
                    <a:cubicBezTo>
                      <a:pt x="179" y="0"/>
                      <a:pt x="0" y="441"/>
                      <a:pt x="250" y="703"/>
                    </a:cubicBezTo>
                    <a:cubicBezTo>
                      <a:pt x="334" y="787"/>
                      <a:pt x="436" y="824"/>
                      <a:pt x="537" y="824"/>
                    </a:cubicBezTo>
                    <a:cubicBezTo>
                      <a:pt x="749" y="824"/>
                      <a:pt x="953" y="656"/>
                      <a:pt x="953" y="405"/>
                    </a:cubicBezTo>
                    <a:cubicBezTo>
                      <a:pt x="953" y="179"/>
                      <a:pt x="774" y="0"/>
                      <a:pt x="54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98" name="Google Shape;3198;p2"/>
              <p:cNvSpPr/>
              <p:nvPr/>
            </p:nvSpPr>
            <p:spPr>
              <a:xfrm>
                <a:off x="5207775" y="3792850"/>
                <a:ext cx="241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8" extrusionOk="0">
                    <a:moveTo>
                      <a:pt x="560" y="1"/>
                    </a:moveTo>
                    <a:cubicBezTo>
                      <a:pt x="191" y="1"/>
                      <a:pt x="1" y="453"/>
                      <a:pt x="263" y="703"/>
                    </a:cubicBezTo>
                    <a:cubicBezTo>
                      <a:pt x="349" y="789"/>
                      <a:pt x="454" y="828"/>
                      <a:pt x="556" y="828"/>
                    </a:cubicBezTo>
                    <a:cubicBezTo>
                      <a:pt x="766" y="828"/>
                      <a:pt x="965" y="666"/>
                      <a:pt x="965" y="418"/>
                    </a:cubicBezTo>
                    <a:cubicBezTo>
                      <a:pt x="965" y="191"/>
                      <a:pt x="787" y="13"/>
                      <a:pt x="560" y="13"/>
                    </a:cubicBezTo>
                    <a:lnTo>
                      <a:pt x="56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99" name="Google Shape;3199;p2"/>
              <p:cNvSpPr/>
              <p:nvPr/>
            </p:nvSpPr>
            <p:spPr>
              <a:xfrm>
                <a:off x="5238750" y="3823825"/>
                <a:ext cx="23825" cy="20475"/>
              </a:xfrm>
              <a:custGeom>
                <a:avLst/>
                <a:gdLst/>
                <a:ahLst/>
                <a:cxnLst/>
                <a:rect l="l" t="t" r="r" b="b"/>
                <a:pathLst>
                  <a:path w="953" h="819" extrusionOk="0">
                    <a:moveTo>
                      <a:pt x="548" y="0"/>
                    </a:moveTo>
                    <a:cubicBezTo>
                      <a:pt x="179" y="0"/>
                      <a:pt x="0" y="441"/>
                      <a:pt x="250" y="703"/>
                    </a:cubicBezTo>
                    <a:cubicBezTo>
                      <a:pt x="334" y="783"/>
                      <a:pt x="436" y="819"/>
                      <a:pt x="536" y="819"/>
                    </a:cubicBezTo>
                    <a:cubicBezTo>
                      <a:pt x="749" y="819"/>
                      <a:pt x="953" y="656"/>
                      <a:pt x="953" y="405"/>
                    </a:cubicBezTo>
                    <a:cubicBezTo>
                      <a:pt x="953" y="179"/>
                      <a:pt x="774" y="0"/>
                      <a:pt x="54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00" name="Google Shape;3200;p2"/>
              <p:cNvSpPr/>
              <p:nvPr/>
            </p:nvSpPr>
            <p:spPr>
              <a:xfrm>
                <a:off x="5207775" y="3854475"/>
                <a:ext cx="24150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5" extrusionOk="0">
                    <a:moveTo>
                      <a:pt x="560" y="0"/>
                    </a:moveTo>
                    <a:cubicBezTo>
                      <a:pt x="191" y="0"/>
                      <a:pt x="1" y="441"/>
                      <a:pt x="263" y="703"/>
                    </a:cubicBezTo>
                    <a:cubicBezTo>
                      <a:pt x="347" y="787"/>
                      <a:pt x="449" y="824"/>
                      <a:pt x="549" y="824"/>
                    </a:cubicBezTo>
                    <a:cubicBezTo>
                      <a:pt x="762" y="824"/>
                      <a:pt x="965" y="656"/>
                      <a:pt x="965" y="405"/>
                    </a:cubicBezTo>
                    <a:cubicBezTo>
                      <a:pt x="965" y="179"/>
                      <a:pt x="787" y="0"/>
                      <a:pt x="5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01" name="Google Shape;3201;p2"/>
              <p:cNvSpPr/>
              <p:nvPr/>
            </p:nvSpPr>
            <p:spPr>
              <a:xfrm>
                <a:off x="5238750" y="3885125"/>
                <a:ext cx="23825" cy="20650"/>
              </a:xfrm>
              <a:custGeom>
                <a:avLst/>
                <a:gdLst/>
                <a:ahLst/>
                <a:cxnLst/>
                <a:rect l="l" t="t" r="r" b="b"/>
                <a:pathLst>
                  <a:path w="953" h="826" extrusionOk="0">
                    <a:moveTo>
                      <a:pt x="548" y="1"/>
                    </a:moveTo>
                    <a:cubicBezTo>
                      <a:pt x="179" y="1"/>
                      <a:pt x="0" y="441"/>
                      <a:pt x="250" y="703"/>
                    </a:cubicBezTo>
                    <a:cubicBezTo>
                      <a:pt x="334" y="788"/>
                      <a:pt x="437" y="825"/>
                      <a:pt x="538" y="825"/>
                    </a:cubicBezTo>
                    <a:cubicBezTo>
                      <a:pt x="750" y="825"/>
                      <a:pt x="953" y="660"/>
                      <a:pt x="953" y="417"/>
                    </a:cubicBezTo>
                    <a:cubicBezTo>
                      <a:pt x="953" y="191"/>
                      <a:pt x="774" y="1"/>
                      <a:pt x="54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02" name="Google Shape;3202;p2"/>
              <p:cNvSpPr/>
              <p:nvPr/>
            </p:nvSpPr>
            <p:spPr>
              <a:xfrm>
                <a:off x="5207775" y="3915800"/>
                <a:ext cx="24150" cy="2067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7" extrusionOk="0">
                    <a:moveTo>
                      <a:pt x="560" y="0"/>
                    </a:moveTo>
                    <a:cubicBezTo>
                      <a:pt x="191" y="0"/>
                      <a:pt x="1" y="453"/>
                      <a:pt x="263" y="703"/>
                    </a:cubicBezTo>
                    <a:cubicBezTo>
                      <a:pt x="349" y="788"/>
                      <a:pt x="454" y="827"/>
                      <a:pt x="556" y="827"/>
                    </a:cubicBezTo>
                    <a:cubicBezTo>
                      <a:pt x="766" y="827"/>
                      <a:pt x="965" y="665"/>
                      <a:pt x="965" y="417"/>
                    </a:cubicBezTo>
                    <a:cubicBezTo>
                      <a:pt x="965" y="191"/>
                      <a:pt x="787" y="0"/>
                      <a:pt x="5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03" name="Google Shape;3203;p2"/>
              <p:cNvSpPr/>
              <p:nvPr/>
            </p:nvSpPr>
            <p:spPr>
              <a:xfrm>
                <a:off x="5239325" y="3946750"/>
                <a:ext cx="2800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822" extrusionOk="0">
                    <a:moveTo>
                      <a:pt x="525" y="0"/>
                    </a:moveTo>
                    <a:cubicBezTo>
                      <a:pt x="1" y="48"/>
                      <a:pt x="37" y="822"/>
                      <a:pt x="560" y="822"/>
                    </a:cubicBezTo>
                    <a:cubicBezTo>
                      <a:pt x="1084" y="822"/>
                      <a:pt x="1120" y="48"/>
                      <a:pt x="59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04" name="Google Shape;3204;p2"/>
              <p:cNvSpPr/>
              <p:nvPr/>
            </p:nvSpPr>
            <p:spPr>
              <a:xfrm>
                <a:off x="5207775" y="3977400"/>
                <a:ext cx="24150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5" extrusionOk="0">
                    <a:moveTo>
                      <a:pt x="560" y="1"/>
                    </a:moveTo>
                    <a:cubicBezTo>
                      <a:pt x="191" y="1"/>
                      <a:pt x="1" y="441"/>
                      <a:pt x="263" y="703"/>
                    </a:cubicBezTo>
                    <a:cubicBezTo>
                      <a:pt x="347" y="788"/>
                      <a:pt x="450" y="825"/>
                      <a:pt x="551" y="825"/>
                    </a:cubicBezTo>
                    <a:cubicBezTo>
                      <a:pt x="763" y="825"/>
                      <a:pt x="965" y="659"/>
                      <a:pt x="965" y="417"/>
                    </a:cubicBezTo>
                    <a:cubicBezTo>
                      <a:pt x="965" y="191"/>
                      <a:pt x="787" y="1"/>
                      <a:pt x="5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05" name="Google Shape;3205;p2"/>
              <p:cNvSpPr/>
              <p:nvPr/>
            </p:nvSpPr>
            <p:spPr>
              <a:xfrm>
                <a:off x="5238750" y="4008075"/>
                <a:ext cx="23825" cy="20675"/>
              </a:xfrm>
              <a:custGeom>
                <a:avLst/>
                <a:gdLst/>
                <a:ahLst/>
                <a:cxnLst/>
                <a:rect l="l" t="t" r="r" b="b"/>
                <a:pathLst>
                  <a:path w="953" h="827" extrusionOk="0">
                    <a:moveTo>
                      <a:pt x="548" y="0"/>
                    </a:moveTo>
                    <a:cubicBezTo>
                      <a:pt x="179" y="0"/>
                      <a:pt x="0" y="452"/>
                      <a:pt x="250" y="702"/>
                    </a:cubicBezTo>
                    <a:cubicBezTo>
                      <a:pt x="336" y="788"/>
                      <a:pt x="441" y="827"/>
                      <a:pt x="543" y="827"/>
                    </a:cubicBezTo>
                    <a:cubicBezTo>
                      <a:pt x="753" y="827"/>
                      <a:pt x="953" y="665"/>
                      <a:pt x="953" y="417"/>
                    </a:cubicBezTo>
                    <a:cubicBezTo>
                      <a:pt x="953" y="191"/>
                      <a:pt x="774" y="0"/>
                      <a:pt x="54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06" name="Google Shape;3206;p2"/>
              <p:cNvSpPr/>
              <p:nvPr/>
            </p:nvSpPr>
            <p:spPr>
              <a:xfrm>
                <a:off x="5207775" y="4039025"/>
                <a:ext cx="24150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5" extrusionOk="0">
                    <a:moveTo>
                      <a:pt x="560" y="0"/>
                    </a:moveTo>
                    <a:cubicBezTo>
                      <a:pt x="191" y="0"/>
                      <a:pt x="1" y="441"/>
                      <a:pt x="263" y="703"/>
                    </a:cubicBezTo>
                    <a:cubicBezTo>
                      <a:pt x="347" y="787"/>
                      <a:pt x="450" y="825"/>
                      <a:pt x="551" y="825"/>
                    </a:cubicBezTo>
                    <a:cubicBezTo>
                      <a:pt x="763" y="825"/>
                      <a:pt x="965" y="659"/>
                      <a:pt x="965" y="417"/>
                    </a:cubicBezTo>
                    <a:cubicBezTo>
                      <a:pt x="965" y="179"/>
                      <a:pt x="787" y="0"/>
                      <a:pt x="5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07" name="Google Shape;3207;p2"/>
              <p:cNvSpPr/>
              <p:nvPr/>
            </p:nvSpPr>
            <p:spPr>
              <a:xfrm>
                <a:off x="5238450" y="4069675"/>
                <a:ext cx="241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5" extrusionOk="0">
                    <a:moveTo>
                      <a:pt x="560" y="1"/>
                    </a:moveTo>
                    <a:cubicBezTo>
                      <a:pt x="191" y="1"/>
                      <a:pt x="0" y="441"/>
                      <a:pt x="262" y="703"/>
                    </a:cubicBezTo>
                    <a:cubicBezTo>
                      <a:pt x="346" y="787"/>
                      <a:pt x="448" y="825"/>
                      <a:pt x="549" y="825"/>
                    </a:cubicBezTo>
                    <a:cubicBezTo>
                      <a:pt x="761" y="825"/>
                      <a:pt x="965" y="656"/>
                      <a:pt x="965" y="405"/>
                    </a:cubicBezTo>
                    <a:cubicBezTo>
                      <a:pt x="965" y="179"/>
                      <a:pt x="786" y="1"/>
                      <a:pt x="5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08" name="Google Shape;3208;p2"/>
              <p:cNvSpPr/>
              <p:nvPr/>
            </p:nvSpPr>
            <p:spPr>
              <a:xfrm>
                <a:off x="5207775" y="4100325"/>
                <a:ext cx="241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8" extrusionOk="0">
                    <a:moveTo>
                      <a:pt x="560" y="1"/>
                    </a:moveTo>
                    <a:cubicBezTo>
                      <a:pt x="191" y="1"/>
                      <a:pt x="1" y="453"/>
                      <a:pt x="263" y="703"/>
                    </a:cubicBezTo>
                    <a:cubicBezTo>
                      <a:pt x="349" y="789"/>
                      <a:pt x="454" y="828"/>
                      <a:pt x="556" y="828"/>
                    </a:cubicBezTo>
                    <a:cubicBezTo>
                      <a:pt x="766" y="828"/>
                      <a:pt x="965" y="666"/>
                      <a:pt x="965" y="418"/>
                    </a:cubicBezTo>
                    <a:cubicBezTo>
                      <a:pt x="965" y="191"/>
                      <a:pt x="787" y="13"/>
                      <a:pt x="560" y="13"/>
                    </a:cubicBezTo>
                    <a:lnTo>
                      <a:pt x="56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09" name="Google Shape;3209;p2"/>
              <p:cNvSpPr/>
              <p:nvPr/>
            </p:nvSpPr>
            <p:spPr>
              <a:xfrm>
                <a:off x="5239325" y="4131075"/>
                <a:ext cx="28000" cy="20475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819" extrusionOk="0">
                    <a:moveTo>
                      <a:pt x="560" y="0"/>
                    </a:moveTo>
                    <a:cubicBezTo>
                      <a:pt x="549" y="0"/>
                      <a:pt x="537" y="3"/>
                      <a:pt x="525" y="9"/>
                    </a:cubicBezTo>
                    <a:cubicBezTo>
                      <a:pt x="1" y="57"/>
                      <a:pt x="37" y="819"/>
                      <a:pt x="560" y="819"/>
                    </a:cubicBezTo>
                    <a:cubicBezTo>
                      <a:pt x="1084" y="819"/>
                      <a:pt x="1120" y="57"/>
                      <a:pt x="596" y="9"/>
                    </a:cubicBezTo>
                    <a:cubicBezTo>
                      <a:pt x="584" y="3"/>
                      <a:pt x="572" y="0"/>
                      <a:pt x="5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10" name="Google Shape;3210;p2"/>
              <p:cNvSpPr/>
              <p:nvPr/>
            </p:nvSpPr>
            <p:spPr>
              <a:xfrm>
                <a:off x="5207875" y="4161950"/>
                <a:ext cx="24050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20" extrusionOk="0">
                    <a:moveTo>
                      <a:pt x="542" y="0"/>
                    </a:moveTo>
                    <a:cubicBezTo>
                      <a:pt x="182" y="0"/>
                      <a:pt x="0" y="444"/>
                      <a:pt x="259" y="703"/>
                    </a:cubicBezTo>
                    <a:cubicBezTo>
                      <a:pt x="343" y="783"/>
                      <a:pt x="445" y="819"/>
                      <a:pt x="545" y="819"/>
                    </a:cubicBezTo>
                    <a:cubicBezTo>
                      <a:pt x="758" y="819"/>
                      <a:pt x="961" y="656"/>
                      <a:pt x="961" y="405"/>
                    </a:cubicBezTo>
                    <a:cubicBezTo>
                      <a:pt x="961" y="179"/>
                      <a:pt x="783" y="1"/>
                      <a:pt x="556" y="1"/>
                    </a:cubicBezTo>
                    <a:cubicBezTo>
                      <a:pt x="552" y="0"/>
                      <a:pt x="547" y="0"/>
                      <a:pt x="54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11" name="Google Shape;3211;p2"/>
              <p:cNvSpPr/>
              <p:nvPr/>
            </p:nvSpPr>
            <p:spPr>
              <a:xfrm>
                <a:off x="5246775" y="4192600"/>
                <a:ext cx="15200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608" h="287" extrusionOk="0">
                    <a:moveTo>
                      <a:pt x="215" y="1"/>
                    </a:moveTo>
                    <a:cubicBezTo>
                      <a:pt x="217" y="1"/>
                      <a:pt x="219" y="1"/>
                      <a:pt x="221" y="1"/>
                    </a:cubicBezTo>
                    <a:lnTo>
                      <a:pt x="221" y="1"/>
                    </a:lnTo>
                    <a:cubicBezTo>
                      <a:pt x="223" y="1"/>
                      <a:pt x="225" y="1"/>
                      <a:pt x="227" y="1"/>
                    </a:cubicBezTo>
                    <a:close/>
                    <a:moveTo>
                      <a:pt x="221" y="1"/>
                    </a:moveTo>
                    <a:cubicBezTo>
                      <a:pt x="140" y="2"/>
                      <a:pt x="59" y="38"/>
                      <a:pt x="0" y="84"/>
                    </a:cubicBezTo>
                    <a:lnTo>
                      <a:pt x="608" y="287"/>
                    </a:lnTo>
                    <a:cubicBezTo>
                      <a:pt x="561" y="122"/>
                      <a:pt x="397" y="4"/>
                      <a:pt x="2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12" name="Google Shape;3212;p2"/>
              <p:cNvSpPr/>
              <p:nvPr/>
            </p:nvSpPr>
            <p:spPr>
              <a:xfrm>
                <a:off x="5177125" y="3577650"/>
                <a:ext cx="241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5" extrusionOk="0">
                    <a:moveTo>
                      <a:pt x="548" y="1"/>
                    </a:moveTo>
                    <a:cubicBezTo>
                      <a:pt x="191" y="1"/>
                      <a:pt x="0" y="441"/>
                      <a:pt x="262" y="703"/>
                    </a:cubicBezTo>
                    <a:cubicBezTo>
                      <a:pt x="347" y="788"/>
                      <a:pt x="450" y="825"/>
                      <a:pt x="551" y="825"/>
                    </a:cubicBezTo>
                    <a:cubicBezTo>
                      <a:pt x="762" y="825"/>
                      <a:pt x="965" y="659"/>
                      <a:pt x="965" y="417"/>
                    </a:cubicBezTo>
                    <a:cubicBezTo>
                      <a:pt x="965" y="179"/>
                      <a:pt x="774" y="1"/>
                      <a:pt x="54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13" name="Google Shape;3213;p2"/>
              <p:cNvSpPr/>
              <p:nvPr/>
            </p:nvSpPr>
            <p:spPr>
              <a:xfrm>
                <a:off x="5146475" y="3608600"/>
                <a:ext cx="23825" cy="20425"/>
              </a:xfrm>
              <a:custGeom>
                <a:avLst/>
                <a:gdLst/>
                <a:ahLst/>
                <a:cxnLst/>
                <a:rect l="l" t="t" r="r" b="b"/>
                <a:pathLst>
                  <a:path w="953" h="817" extrusionOk="0">
                    <a:moveTo>
                      <a:pt x="548" y="1"/>
                    </a:moveTo>
                    <a:cubicBezTo>
                      <a:pt x="179" y="1"/>
                      <a:pt x="0" y="441"/>
                      <a:pt x="250" y="691"/>
                    </a:cubicBezTo>
                    <a:cubicBezTo>
                      <a:pt x="336" y="778"/>
                      <a:pt x="442" y="816"/>
                      <a:pt x="545" y="816"/>
                    </a:cubicBezTo>
                    <a:cubicBezTo>
                      <a:pt x="755" y="816"/>
                      <a:pt x="953" y="657"/>
                      <a:pt x="953" y="418"/>
                    </a:cubicBezTo>
                    <a:cubicBezTo>
                      <a:pt x="953" y="191"/>
                      <a:pt x="774" y="1"/>
                      <a:pt x="54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14" name="Google Shape;3214;p2"/>
              <p:cNvSpPr/>
              <p:nvPr/>
            </p:nvSpPr>
            <p:spPr>
              <a:xfrm>
                <a:off x="5177125" y="3639275"/>
                <a:ext cx="241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5" extrusionOk="0">
                    <a:moveTo>
                      <a:pt x="548" y="0"/>
                    </a:moveTo>
                    <a:cubicBezTo>
                      <a:pt x="191" y="0"/>
                      <a:pt x="0" y="441"/>
                      <a:pt x="262" y="703"/>
                    </a:cubicBezTo>
                    <a:cubicBezTo>
                      <a:pt x="347" y="787"/>
                      <a:pt x="450" y="825"/>
                      <a:pt x="551" y="825"/>
                    </a:cubicBezTo>
                    <a:cubicBezTo>
                      <a:pt x="762" y="825"/>
                      <a:pt x="965" y="659"/>
                      <a:pt x="965" y="417"/>
                    </a:cubicBezTo>
                    <a:cubicBezTo>
                      <a:pt x="965" y="191"/>
                      <a:pt x="774" y="0"/>
                      <a:pt x="5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15" name="Google Shape;3215;p2"/>
              <p:cNvSpPr/>
              <p:nvPr/>
            </p:nvSpPr>
            <p:spPr>
              <a:xfrm>
                <a:off x="5146475" y="3669925"/>
                <a:ext cx="238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53" h="828" extrusionOk="0">
                    <a:moveTo>
                      <a:pt x="548" y="1"/>
                    </a:moveTo>
                    <a:cubicBezTo>
                      <a:pt x="179" y="1"/>
                      <a:pt x="0" y="441"/>
                      <a:pt x="250" y="703"/>
                    </a:cubicBezTo>
                    <a:cubicBezTo>
                      <a:pt x="336" y="789"/>
                      <a:pt x="441" y="827"/>
                      <a:pt x="543" y="827"/>
                    </a:cubicBezTo>
                    <a:cubicBezTo>
                      <a:pt x="754" y="827"/>
                      <a:pt x="953" y="665"/>
                      <a:pt x="953" y="417"/>
                    </a:cubicBezTo>
                    <a:cubicBezTo>
                      <a:pt x="953" y="191"/>
                      <a:pt x="774" y="1"/>
                      <a:pt x="54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16" name="Google Shape;3216;p2"/>
              <p:cNvSpPr/>
              <p:nvPr/>
            </p:nvSpPr>
            <p:spPr>
              <a:xfrm>
                <a:off x="5177125" y="3700575"/>
                <a:ext cx="241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8" extrusionOk="0">
                    <a:moveTo>
                      <a:pt x="548" y="1"/>
                    </a:moveTo>
                    <a:cubicBezTo>
                      <a:pt x="179" y="1"/>
                      <a:pt x="0" y="453"/>
                      <a:pt x="262" y="703"/>
                    </a:cubicBezTo>
                    <a:cubicBezTo>
                      <a:pt x="344" y="789"/>
                      <a:pt x="448" y="828"/>
                      <a:pt x="550" y="828"/>
                    </a:cubicBezTo>
                    <a:cubicBezTo>
                      <a:pt x="760" y="828"/>
                      <a:pt x="965" y="666"/>
                      <a:pt x="965" y="418"/>
                    </a:cubicBezTo>
                    <a:cubicBezTo>
                      <a:pt x="965" y="191"/>
                      <a:pt x="774" y="1"/>
                      <a:pt x="54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17" name="Google Shape;3217;p2"/>
              <p:cNvSpPr/>
              <p:nvPr/>
            </p:nvSpPr>
            <p:spPr>
              <a:xfrm>
                <a:off x="5146550" y="3731525"/>
                <a:ext cx="23750" cy="20425"/>
              </a:xfrm>
              <a:custGeom>
                <a:avLst/>
                <a:gdLst/>
                <a:ahLst/>
                <a:cxnLst/>
                <a:rect l="l" t="t" r="r" b="b"/>
                <a:pathLst>
                  <a:path w="950" h="817" extrusionOk="0">
                    <a:moveTo>
                      <a:pt x="530" y="1"/>
                    </a:moveTo>
                    <a:cubicBezTo>
                      <a:pt x="171" y="1"/>
                      <a:pt x="0" y="433"/>
                      <a:pt x="247" y="692"/>
                    </a:cubicBezTo>
                    <a:cubicBezTo>
                      <a:pt x="333" y="778"/>
                      <a:pt x="439" y="817"/>
                      <a:pt x="542" y="817"/>
                    </a:cubicBezTo>
                    <a:cubicBezTo>
                      <a:pt x="752" y="817"/>
                      <a:pt x="950" y="657"/>
                      <a:pt x="950" y="418"/>
                    </a:cubicBezTo>
                    <a:cubicBezTo>
                      <a:pt x="950" y="180"/>
                      <a:pt x="771" y="1"/>
                      <a:pt x="545" y="1"/>
                    </a:cubicBezTo>
                    <a:cubicBezTo>
                      <a:pt x="540" y="1"/>
                      <a:pt x="535" y="1"/>
                      <a:pt x="53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18" name="Google Shape;3218;p2"/>
              <p:cNvSpPr/>
              <p:nvPr/>
            </p:nvSpPr>
            <p:spPr>
              <a:xfrm>
                <a:off x="5177125" y="3762200"/>
                <a:ext cx="241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5" extrusionOk="0">
                    <a:moveTo>
                      <a:pt x="548" y="0"/>
                    </a:moveTo>
                    <a:cubicBezTo>
                      <a:pt x="191" y="0"/>
                      <a:pt x="0" y="441"/>
                      <a:pt x="262" y="703"/>
                    </a:cubicBezTo>
                    <a:cubicBezTo>
                      <a:pt x="346" y="787"/>
                      <a:pt x="449" y="824"/>
                      <a:pt x="549" y="824"/>
                    </a:cubicBezTo>
                    <a:cubicBezTo>
                      <a:pt x="761" y="824"/>
                      <a:pt x="965" y="656"/>
                      <a:pt x="965" y="405"/>
                    </a:cubicBezTo>
                    <a:cubicBezTo>
                      <a:pt x="965" y="179"/>
                      <a:pt x="774" y="0"/>
                      <a:pt x="54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19" name="Google Shape;3219;p2"/>
              <p:cNvSpPr/>
              <p:nvPr/>
            </p:nvSpPr>
            <p:spPr>
              <a:xfrm>
                <a:off x="5146475" y="3792850"/>
                <a:ext cx="238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53" h="828" extrusionOk="0">
                    <a:moveTo>
                      <a:pt x="548" y="1"/>
                    </a:moveTo>
                    <a:cubicBezTo>
                      <a:pt x="179" y="1"/>
                      <a:pt x="0" y="441"/>
                      <a:pt x="250" y="703"/>
                    </a:cubicBezTo>
                    <a:cubicBezTo>
                      <a:pt x="336" y="789"/>
                      <a:pt x="441" y="828"/>
                      <a:pt x="543" y="828"/>
                    </a:cubicBezTo>
                    <a:cubicBezTo>
                      <a:pt x="754" y="828"/>
                      <a:pt x="953" y="666"/>
                      <a:pt x="953" y="418"/>
                    </a:cubicBezTo>
                    <a:cubicBezTo>
                      <a:pt x="953" y="191"/>
                      <a:pt x="774" y="13"/>
                      <a:pt x="548" y="13"/>
                    </a:cubicBezTo>
                    <a:lnTo>
                      <a:pt x="548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20" name="Google Shape;3220;p2"/>
              <p:cNvSpPr/>
              <p:nvPr/>
            </p:nvSpPr>
            <p:spPr>
              <a:xfrm>
                <a:off x="5177125" y="3823825"/>
                <a:ext cx="24125" cy="2047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19" extrusionOk="0">
                    <a:moveTo>
                      <a:pt x="548" y="0"/>
                    </a:moveTo>
                    <a:cubicBezTo>
                      <a:pt x="191" y="0"/>
                      <a:pt x="0" y="441"/>
                      <a:pt x="262" y="703"/>
                    </a:cubicBezTo>
                    <a:cubicBezTo>
                      <a:pt x="346" y="783"/>
                      <a:pt x="448" y="819"/>
                      <a:pt x="549" y="819"/>
                    </a:cubicBezTo>
                    <a:cubicBezTo>
                      <a:pt x="761" y="819"/>
                      <a:pt x="965" y="656"/>
                      <a:pt x="965" y="405"/>
                    </a:cubicBezTo>
                    <a:cubicBezTo>
                      <a:pt x="965" y="179"/>
                      <a:pt x="774" y="0"/>
                      <a:pt x="5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21" name="Google Shape;3221;p2"/>
              <p:cNvSpPr/>
              <p:nvPr/>
            </p:nvSpPr>
            <p:spPr>
              <a:xfrm>
                <a:off x="5145075" y="3854425"/>
                <a:ext cx="27600" cy="20600"/>
              </a:xfrm>
              <a:custGeom>
                <a:avLst/>
                <a:gdLst/>
                <a:ahLst/>
                <a:cxnLst/>
                <a:rect l="l" t="t" r="r" b="b"/>
                <a:pathLst>
                  <a:path w="1104" h="824" extrusionOk="0">
                    <a:moveTo>
                      <a:pt x="558" y="0"/>
                    </a:moveTo>
                    <a:cubicBezTo>
                      <a:pt x="52" y="0"/>
                      <a:pt x="0" y="766"/>
                      <a:pt x="532" y="824"/>
                    </a:cubicBezTo>
                    <a:lnTo>
                      <a:pt x="604" y="824"/>
                    </a:lnTo>
                    <a:cubicBezTo>
                      <a:pt x="1104" y="776"/>
                      <a:pt x="1104" y="38"/>
                      <a:pt x="604" y="2"/>
                    </a:cubicBezTo>
                    <a:cubicBezTo>
                      <a:pt x="588" y="1"/>
                      <a:pt x="573" y="0"/>
                      <a:pt x="55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22" name="Google Shape;3222;p2"/>
              <p:cNvSpPr/>
              <p:nvPr/>
            </p:nvSpPr>
            <p:spPr>
              <a:xfrm>
                <a:off x="5177125" y="3885125"/>
                <a:ext cx="24125" cy="2065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6" extrusionOk="0">
                    <a:moveTo>
                      <a:pt x="548" y="1"/>
                    </a:moveTo>
                    <a:cubicBezTo>
                      <a:pt x="191" y="1"/>
                      <a:pt x="0" y="441"/>
                      <a:pt x="262" y="703"/>
                    </a:cubicBezTo>
                    <a:cubicBezTo>
                      <a:pt x="347" y="788"/>
                      <a:pt x="450" y="825"/>
                      <a:pt x="551" y="825"/>
                    </a:cubicBezTo>
                    <a:cubicBezTo>
                      <a:pt x="762" y="825"/>
                      <a:pt x="965" y="660"/>
                      <a:pt x="965" y="417"/>
                    </a:cubicBezTo>
                    <a:cubicBezTo>
                      <a:pt x="965" y="191"/>
                      <a:pt x="774" y="1"/>
                      <a:pt x="54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23" name="Google Shape;3223;p2"/>
              <p:cNvSpPr/>
              <p:nvPr/>
            </p:nvSpPr>
            <p:spPr>
              <a:xfrm>
                <a:off x="5146475" y="3915800"/>
                <a:ext cx="23825" cy="20675"/>
              </a:xfrm>
              <a:custGeom>
                <a:avLst/>
                <a:gdLst/>
                <a:ahLst/>
                <a:cxnLst/>
                <a:rect l="l" t="t" r="r" b="b"/>
                <a:pathLst>
                  <a:path w="953" h="827" extrusionOk="0">
                    <a:moveTo>
                      <a:pt x="548" y="0"/>
                    </a:moveTo>
                    <a:cubicBezTo>
                      <a:pt x="179" y="0"/>
                      <a:pt x="0" y="441"/>
                      <a:pt x="250" y="703"/>
                    </a:cubicBezTo>
                    <a:cubicBezTo>
                      <a:pt x="336" y="788"/>
                      <a:pt x="441" y="827"/>
                      <a:pt x="543" y="827"/>
                    </a:cubicBezTo>
                    <a:cubicBezTo>
                      <a:pt x="754" y="827"/>
                      <a:pt x="953" y="665"/>
                      <a:pt x="953" y="417"/>
                    </a:cubicBezTo>
                    <a:cubicBezTo>
                      <a:pt x="953" y="191"/>
                      <a:pt x="774" y="12"/>
                      <a:pt x="548" y="12"/>
                    </a:cubicBezTo>
                    <a:lnTo>
                      <a:pt x="548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24" name="Google Shape;3224;p2"/>
              <p:cNvSpPr/>
              <p:nvPr/>
            </p:nvSpPr>
            <p:spPr>
              <a:xfrm>
                <a:off x="5177125" y="3946450"/>
                <a:ext cx="24125" cy="209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37" extrusionOk="0">
                    <a:moveTo>
                      <a:pt x="536" y="0"/>
                    </a:moveTo>
                    <a:lnTo>
                      <a:pt x="548" y="12"/>
                    </a:lnTo>
                    <a:cubicBezTo>
                      <a:pt x="191" y="12"/>
                      <a:pt x="0" y="453"/>
                      <a:pt x="262" y="715"/>
                    </a:cubicBezTo>
                    <a:cubicBezTo>
                      <a:pt x="346" y="799"/>
                      <a:pt x="449" y="836"/>
                      <a:pt x="549" y="836"/>
                    </a:cubicBezTo>
                    <a:cubicBezTo>
                      <a:pt x="761" y="836"/>
                      <a:pt x="965" y="668"/>
                      <a:pt x="965" y="417"/>
                    </a:cubicBezTo>
                    <a:cubicBezTo>
                      <a:pt x="965" y="203"/>
                      <a:pt x="798" y="12"/>
                      <a:pt x="57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25" name="Google Shape;3225;p2"/>
              <p:cNvSpPr/>
              <p:nvPr/>
            </p:nvSpPr>
            <p:spPr>
              <a:xfrm>
                <a:off x="5146475" y="3977400"/>
                <a:ext cx="238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53" h="828" extrusionOk="0">
                    <a:moveTo>
                      <a:pt x="548" y="1"/>
                    </a:moveTo>
                    <a:cubicBezTo>
                      <a:pt x="179" y="1"/>
                      <a:pt x="0" y="441"/>
                      <a:pt x="250" y="703"/>
                    </a:cubicBezTo>
                    <a:cubicBezTo>
                      <a:pt x="336" y="789"/>
                      <a:pt x="441" y="828"/>
                      <a:pt x="543" y="828"/>
                    </a:cubicBezTo>
                    <a:cubicBezTo>
                      <a:pt x="754" y="828"/>
                      <a:pt x="953" y="666"/>
                      <a:pt x="953" y="417"/>
                    </a:cubicBezTo>
                    <a:cubicBezTo>
                      <a:pt x="953" y="191"/>
                      <a:pt x="774" y="13"/>
                      <a:pt x="548" y="13"/>
                    </a:cubicBezTo>
                    <a:lnTo>
                      <a:pt x="548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26" name="Google Shape;3226;p2"/>
              <p:cNvSpPr/>
              <p:nvPr/>
            </p:nvSpPr>
            <p:spPr>
              <a:xfrm>
                <a:off x="5177125" y="4008075"/>
                <a:ext cx="24125" cy="2067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7" extrusionOk="0">
                    <a:moveTo>
                      <a:pt x="548" y="0"/>
                    </a:moveTo>
                    <a:cubicBezTo>
                      <a:pt x="191" y="0"/>
                      <a:pt x="0" y="452"/>
                      <a:pt x="262" y="702"/>
                    </a:cubicBezTo>
                    <a:cubicBezTo>
                      <a:pt x="348" y="788"/>
                      <a:pt x="453" y="827"/>
                      <a:pt x="556" y="827"/>
                    </a:cubicBezTo>
                    <a:cubicBezTo>
                      <a:pt x="766" y="827"/>
                      <a:pt x="965" y="665"/>
                      <a:pt x="965" y="417"/>
                    </a:cubicBezTo>
                    <a:cubicBezTo>
                      <a:pt x="965" y="191"/>
                      <a:pt x="774" y="0"/>
                      <a:pt x="54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27" name="Google Shape;3227;p2"/>
              <p:cNvSpPr/>
              <p:nvPr/>
            </p:nvSpPr>
            <p:spPr>
              <a:xfrm>
                <a:off x="5144450" y="4038875"/>
                <a:ext cx="279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1117" h="828" extrusionOk="0">
                    <a:moveTo>
                      <a:pt x="554" y="1"/>
                    </a:moveTo>
                    <a:cubicBezTo>
                      <a:pt x="51" y="1"/>
                      <a:pt x="0" y="805"/>
                      <a:pt x="557" y="828"/>
                    </a:cubicBezTo>
                    <a:lnTo>
                      <a:pt x="629" y="828"/>
                    </a:lnTo>
                    <a:cubicBezTo>
                      <a:pt x="1117" y="768"/>
                      <a:pt x="1117" y="54"/>
                      <a:pt x="629" y="6"/>
                    </a:cubicBezTo>
                    <a:cubicBezTo>
                      <a:pt x="603" y="3"/>
                      <a:pt x="578" y="1"/>
                      <a:pt x="55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28" name="Google Shape;3228;p2"/>
              <p:cNvSpPr/>
              <p:nvPr/>
            </p:nvSpPr>
            <p:spPr>
              <a:xfrm>
                <a:off x="5177125" y="4069675"/>
                <a:ext cx="241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5" extrusionOk="0">
                    <a:moveTo>
                      <a:pt x="548" y="1"/>
                    </a:moveTo>
                    <a:cubicBezTo>
                      <a:pt x="179" y="1"/>
                      <a:pt x="0" y="441"/>
                      <a:pt x="262" y="703"/>
                    </a:cubicBezTo>
                    <a:cubicBezTo>
                      <a:pt x="343" y="787"/>
                      <a:pt x="443" y="825"/>
                      <a:pt x="544" y="825"/>
                    </a:cubicBezTo>
                    <a:cubicBezTo>
                      <a:pt x="756" y="825"/>
                      <a:pt x="965" y="656"/>
                      <a:pt x="965" y="405"/>
                    </a:cubicBezTo>
                    <a:cubicBezTo>
                      <a:pt x="965" y="179"/>
                      <a:pt x="774" y="1"/>
                      <a:pt x="54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29" name="Google Shape;3229;p2"/>
              <p:cNvSpPr/>
              <p:nvPr/>
            </p:nvSpPr>
            <p:spPr>
              <a:xfrm>
                <a:off x="5146475" y="4100325"/>
                <a:ext cx="238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53" h="828" extrusionOk="0">
                    <a:moveTo>
                      <a:pt x="548" y="1"/>
                    </a:moveTo>
                    <a:cubicBezTo>
                      <a:pt x="179" y="1"/>
                      <a:pt x="0" y="441"/>
                      <a:pt x="250" y="703"/>
                    </a:cubicBezTo>
                    <a:cubicBezTo>
                      <a:pt x="336" y="789"/>
                      <a:pt x="441" y="828"/>
                      <a:pt x="543" y="828"/>
                    </a:cubicBezTo>
                    <a:cubicBezTo>
                      <a:pt x="754" y="828"/>
                      <a:pt x="953" y="666"/>
                      <a:pt x="953" y="418"/>
                    </a:cubicBezTo>
                    <a:cubicBezTo>
                      <a:pt x="953" y="191"/>
                      <a:pt x="774" y="13"/>
                      <a:pt x="548" y="13"/>
                    </a:cubicBezTo>
                    <a:lnTo>
                      <a:pt x="548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30" name="Google Shape;3230;p2"/>
              <p:cNvSpPr/>
              <p:nvPr/>
            </p:nvSpPr>
            <p:spPr>
              <a:xfrm>
                <a:off x="5177125" y="4131300"/>
                <a:ext cx="24125" cy="2047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19" extrusionOk="0">
                    <a:moveTo>
                      <a:pt x="548" y="0"/>
                    </a:moveTo>
                    <a:cubicBezTo>
                      <a:pt x="191" y="0"/>
                      <a:pt x="0" y="441"/>
                      <a:pt x="262" y="703"/>
                    </a:cubicBezTo>
                    <a:cubicBezTo>
                      <a:pt x="346" y="783"/>
                      <a:pt x="448" y="819"/>
                      <a:pt x="549" y="819"/>
                    </a:cubicBezTo>
                    <a:cubicBezTo>
                      <a:pt x="761" y="819"/>
                      <a:pt x="965" y="656"/>
                      <a:pt x="965" y="405"/>
                    </a:cubicBezTo>
                    <a:cubicBezTo>
                      <a:pt x="965" y="179"/>
                      <a:pt x="774" y="0"/>
                      <a:pt x="5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31" name="Google Shape;3231;p2"/>
              <p:cNvSpPr/>
              <p:nvPr/>
            </p:nvSpPr>
            <p:spPr>
              <a:xfrm>
                <a:off x="5154500" y="4161925"/>
                <a:ext cx="15200" cy="6900"/>
              </a:xfrm>
              <a:custGeom>
                <a:avLst/>
                <a:gdLst/>
                <a:ahLst/>
                <a:cxnLst/>
                <a:rect l="l" t="t" r="r" b="b"/>
                <a:pathLst>
                  <a:path w="608" h="276" extrusionOk="0">
                    <a:moveTo>
                      <a:pt x="239" y="1"/>
                    </a:moveTo>
                    <a:cubicBezTo>
                      <a:pt x="231" y="1"/>
                      <a:pt x="223" y="1"/>
                      <a:pt x="215" y="2"/>
                    </a:cubicBezTo>
                    <a:lnTo>
                      <a:pt x="227" y="2"/>
                    </a:lnTo>
                    <a:cubicBezTo>
                      <a:pt x="143" y="2"/>
                      <a:pt x="72" y="25"/>
                      <a:pt x="1" y="73"/>
                    </a:cubicBezTo>
                    <a:lnTo>
                      <a:pt x="608" y="275"/>
                    </a:lnTo>
                    <a:cubicBezTo>
                      <a:pt x="551" y="116"/>
                      <a:pt x="408" y="1"/>
                      <a:pt x="23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32" name="Google Shape;3232;p2"/>
              <p:cNvSpPr/>
              <p:nvPr/>
            </p:nvSpPr>
            <p:spPr>
              <a:xfrm>
                <a:off x="5115500" y="3577650"/>
                <a:ext cx="24150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5" extrusionOk="0">
                    <a:moveTo>
                      <a:pt x="560" y="1"/>
                    </a:moveTo>
                    <a:cubicBezTo>
                      <a:pt x="191" y="1"/>
                      <a:pt x="1" y="441"/>
                      <a:pt x="263" y="703"/>
                    </a:cubicBezTo>
                    <a:cubicBezTo>
                      <a:pt x="347" y="788"/>
                      <a:pt x="450" y="825"/>
                      <a:pt x="551" y="825"/>
                    </a:cubicBezTo>
                    <a:cubicBezTo>
                      <a:pt x="763" y="825"/>
                      <a:pt x="965" y="659"/>
                      <a:pt x="965" y="417"/>
                    </a:cubicBezTo>
                    <a:cubicBezTo>
                      <a:pt x="965" y="191"/>
                      <a:pt x="787" y="1"/>
                      <a:pt x="5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33" name="Google Shape;3233;p2"/>
              <p:cNvSpPr/>
              <p:nvPr/>
            </p:nvSpPr>
            <p:spPr>
              <a:xfrm>
                <a:off x="5085450" y="3608600"/>
                <a:ext cx="28300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23" extrusionOk="0">
                    <a:moveTo>
                      <a:pt x="524" y="1"/>
                    </a:moveTo>
                    <a:cubicBezTo>
                      <a:pt x="0" y="48"/>
                      <a:pt x="48" y="822"/>
                      <a:pt x="560" y="822"/>
                    </a:cubicBezTo>
                    <a:cubicBezTo>
                      <a:pt x="1084" y="822"/>
                      <a:pt x="1131" y="48"/>
                      <a:pt x="60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34" name="Google Shape;3234;p2"/>
              <p:cNvSpPr/>
              <p:nvPr/>
            </p:nvSpPr>
            <p:spPr>
              <a:xfrm>
                <a:off x="5150925" y="3555325"/>
                <a:ext cx="19375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775" h="489" extrusionOk="0">
                    <a:moveTo>
                      <a:pt x="775" y="1"/>
                    </a:moveTo>
                    <a:lnTo>
                      <a:pt x="1" y="239"/>
                    </a:lnTo>
                    <a:cubicBezTo>
                      <a:pt x="60" y="382"/>
                      <a:pt x="203" y="477"/>
                      <a:pt x="358" y="489"/>
                    </a:cubicBezTo>
                    <a:lnTo>
                      <a:pt x="370" y="489"/>
                    </a:lnTo>
                    <a:cubicBezTo>
                      <a:pt x="596" y="489"/>
                      <a:pt x="775" y="298"/>
                      <a:pt x="775" y="84"/>
                    </a:cubicBezTo>
                    <a:cubicBezTo>
                      <a:pt x="775" y="48"/>
                      <a:pt x="775" y="24"/>
                      <a:pt x="77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35" name="Google Shape;3235;p2"/>
              <p:cNvSpPr/>
              <p:nvPr/>
            </p:nvSpPr>
            <p:spPr>
              <a:xfrm>
                <a:off x="5115500" y="3639275"/>
                <a:ext cx="24150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5" extrusionOk="0">
                    <a:moveTo>
                      <a:pt x="560" y="0"/>
                    </a:moveTo>
                    <a:cubicBezTo>
                      <a:pt x="191" y="0"/>
                      <a:pt x="1" y="441"/>
                      <a:pt x="263" y="703"/>
                    </a:cubicBezTo>
                    <a:cubicBezTo>
                      <a:pt x="347" y="787"/>
                      <a:pt x="450" y="825"/>
                      <a:pt x="551" y="825"/>
                    </a:cubicBezTo>
                    <a:cubicBezTo>
                      <a:pt x="763" y="825"/>
                      <a:pt x="965" y="659"/>
                      <a:pt x="965" y="417"/>
                    </a:cubicBezTo>
                    <a:lnTo>
                      <a:pt x="965" y="405"/>
                    </a:lnTo>
                    <a:cubicBezTo>
                      <a:pt x="965" y="179"/>
                      <a:pt x="787" y="0"/>
                      <a:pt x="5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36" name="Google Shape;3236;p2"/>
              <p:cNvSpPr/>
              <p:nvPr/>
            </p:nvSpPr>
            <p:spPr>
              <a:xfrm>
                <a:off x="5086050" y="3669925"/>
                <a:ext cx="25325" cy="17300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692" extrusionOk="0">
                    <a:moveTo>
                      <a:pt x="500" y="1"/>
                    </a:moveTo>
                    <a:cubicBezTo>
                      <a:pt x="0" y="12"/>
                      <a:pt x="83" y="691"/>
                      <a:pt x="512" y="691"/>
                    </a:cubicBezTo>
                    <a:cubicBezTo>
                      <a:pt x="929" y="691"/>
                      <a:pt x="1012" y="12"/>
                      <a:pt x="51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37" name="Google Shape;3237;p2"/>
              <p:cNvSpPr/>
              <p:nvPr/>
            </p:nvSpPr>
            <p:spPr>
              <a:xfrm>
                <a:off x="5115500" y="3700575"/>
                <a:ext cx="241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8" extrusionOk="0">
                    <a:moveTo>
                      <a:pt x="560" y="1"/>
                    </a:moveTo>
                    <a:cubicBezTo>
                      <a:pt x="191" y="1"/>
                      <a:pt x="1" y="441"/>
                      <a:pt x="263" y="703"/>
                    </a:cubicBezTo>
                    <a:cubicBezTo>
                      <a:pt x="345" y="789"/>
                      <a:pt x="448" y="828"/>
                      <a:pt x="551" y="828"/>
                    </a:cubicBezTo>
                    <a:cubicBezTo>
                      <a:pt x="761" y="828"/>
                      <a:pt x="965" y="666"/>
                      <a:pt x="965" y="418"/>
                    </a:cubicBezTo>
                    <a:cubicBezTo>
                      <a:pt x="965" y="191"/>
                      <a:pt x="787" y="13"/>
                      <a:pt x="560" y="13"/>
                    </a:cubicBezTo>
                    <a:lnTo>
                      <a:pt x="56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38" name="Google Shape;3238;p2"/>
              <p:cNvSpPr/>
              <p:nvPr/>
            </p:nvSpPr>
            <p:spPr>
              <a:xfrm>
                <a:off x="5084850" y="3731550"/>
                <a:ext cx="24125" cy="2047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19" extrusionOk="0">
                    <a:moveTo>
                      <a:pt x="548" y="0"/>
                    </a:moveTo>
                    <a:cubicBezTo>
                      <a:pt x="191" y="0"/>
                      <a:pt x="0" y="441"/>
                      <a:pt x="262" y="703"/>
                    </a:cubicBezTo>
                    <a:cubicBezTo>
                      <a:pt x="346" y="783"/>
                      <a:pt x="448" y="819"/>
                      <a:pt x="549" y="819"/>
                    </a:cubicBezTo>
                    <a:cubicBezTo>
                      <a:pt x="761" y="819"/>
                      <a:pt x="965" y="656"/>
                      <a:pt x="965" y="405"/>
                    </a:cubicBezTo>
                    <a:cubicBezTo>
                      <a:pt x="965" y="179"/>
                      <a:pt x="786" y="0"/>
                      <a:pt x="5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39" name="Google Shape;3239;p2"/>
              <p:cNvSpPr/>
              <p:nvPr/>
            </p:nvSpPr>
            <p:spPr>
              <a:xfrm>
                <a:off x="5115500" y="3762200"/>
                <a:ext cx="24150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0" extrusionOk="0">
                    <a:moveTo>
                      <a:pt x="560" y="0"/>
                    </a:moveTo>
                    <a:cubicBezTo>
                      <a:pt x="191" y="0"/>
                      <a:pt x="1" y="441"/>
                      <a:pt x="263" y="703"/>
                    </a:cubicBezTo>
                    <a:cubicBezTo>
                      <a:pt x="343" y="783"/>
                      <a:pt x="445" y="819"/>
                      <a:pt x="545" y="819"/>
                    </a:cubicBezTo>
                    <a:cubicBezTo>
                      <a:pt x="757" y="819"/>
                      <a:pt x="965" y="659"/>
                      <a:pt x="965" y="417"/>
                    </a:cubicBezTo>
                    <a:cubicBezTo>
                      <a:pt x="965" y="191"/>
                      <a:pt x="787" y="0"/>
                      <a:pt x="5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40" name="Google Shape;3240;p2"/>
              <p:cNvSpPr/>
              <p:nvPr/>
            </p:nvSpPr>
            <p:spPr>
              <a:xfrm>
                <a:off x="5085450" y="3792850"/>
                <a:ext cx="28300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23" extrusionOk="0">
                    <a:moveTo>
                      <a:pt x="524" y="1"/>
                    </a:moveTo>
                    <a:cubicBezTo>
                      <a:pt x="0" y="48"/>
                      <a:pt x="48" y="822"/>
                      <a:pt x="560" y="822"/>
                    </a:cubicBezTo>
                    <a:cubicBezTo>
                      <a:pt x="1084" y="822"/>
                      <a:pt x="1131" y="48"/>
                      <a:pt x="59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41" name="Google Shape;3241;p2"/>
              <p:cNvSpPr/>
              <p:nvPr/>
            </p:nvSpPr>
            <p:spPr>
              <a:xfrm>
                <a:off x="5115600" y="3823800"/>
                <a:ext cx="24050" cy="20425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17" extrusionOk="0">
                    <a:moveTo>
                      <a:pt x="542" y="1"/>
                    </a:moveTo>
                    <a:cubicBezTo>
                      <a:pt x="182" y="1"/>
                      <a:pt x="0" y="433"/>
                      <a:pt x="259" y="692"/>
                    </a:cubicBezTo>
                    <a:cubicBezTo>
                      <a:pt x="341" y="778"/>
                      <a:pt x="446" y="816"/>
                      <a:pt x="549" y="816"/>
                    </a:cubicBezTo>
                    <a:cubicBezTo>
                      <a:pt x="758" y="816"/>
                      <a:pt x="961" y="657"/>
                      <a:pt x="961" y="418"/>
                    </a:cubicBezTo>
                    <a:cubicBezTo>
                      <a:pt x="961" y="192"/>
                      <a:pt x="783" y="1"/>
                      <a:pt x="556" y="1"/>
                    </a:cubicBezTo>
                    <a:cubicBezTo>
                      <a:pt x="552" y="1"/>
                      <a:pt x="547" y="1"/>
                      <a:pt x="54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42" name="Google Shape;3242;p2"/>
              <p:cNvSpPr/>
              <p:nvPr/>
            </p:nvSpPr>
            <p:spPr>
              <a:xfrm>
                <a:off x="5084850" y="3854475"/>
                <a:ext cx="241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5" extrusionOk="0">
                    <a:moveTo>
                      <a:pt x="548" y="0"/>
                    </a:moveTo>
                    <a:cubicBezTo>
                      <a:pt x="191" y="0"/>
                      <a:pt x="0" y="441"/>
                      <a:pt x="262" y="703"/>
                    </a:cubicBezTo>
                    <a:cubicBezTo>
                      <a:pt x="346" y="787"/>
                      <a:pt x="449" y="824"/>
                      <a:pt x="549" y="824"/>
                    </a:cubicBezTo>
                    <a:cubicBezTo>
                      <a:pt x="762" y="824"/>
                      <a:pt x="965" y="656"/>
                      <a:pt x="965" y="405"/>
                    </a:cubicBezTo>
                    <a:cubicBezTo>
                      <a:pt x="965" y="179"/>
                      <a:pt x="786" y="0"/>
                      <a:pt x="5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43" name="Google Shape;3243;p2"/>
              <p:cNvSpPr/>
              <p:nvPr/>
            </p:nvSpPr>
            <p:spPr>
              <a:xfrm>
                <a:off x="5115500" y="3885125"/>
                <a:ext cx="241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8" extrusionOk="0">
                    <a:moveTo>
                      <a:pt x="560" y="1"/>
                    </a:moveTo>
                    <a:cubicBezTo>
                      <a:pt x="191" y="1"/>
                      <a:pt x="1" y="441"/>
                      <a:pt x="263" y="703"/>
                    </a:cubicBezTo>
                    <a:cubicBezTo>
                      <a:pt x="349" y="789"/>
                      <a:pt x="454" y="828"/>
                      <a:pt x="556" y="828"/>
                    </a:cubicBezTo>
                    <a:cubicBezTo>
                      <a:pt x="766" y="828"/>
                      <a:pt x="965" y="666"/>
                      <a:pt x="965" y="417"/>
                    </a:cubicBezTo>
                    <a:cubicBezTo>
                      <a:pt x="965" y="191"/>
                      <a:pt x="787" y="1"/>
                      <a:pt x="5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44" name="Google Shape;3244;p2"/>
              <p:cNvSpPr/>
              <p:nvPr/>
            </p:nvSpPr>
            <p:spPr>
              <a:xfrm>
                <a:off x="5084850" y="3915800"/>
                <a:ext cx="24125" cy="2067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7" extrusionOk="0">
                    <a:moveTo>
                      <a:pt x="548" y="0"/>
                    </a:moveTo>
                    <a:cubicBezTo>
                      <a:pt x="191" y="0"/>
                      <a:pt x="0" y="453"/>
                      <a:pt x="262" y="703"/>
                    </a:cubicBezTo>
                    <a:cubicBezTo>
                      <a:pt x="348" y="788"/>
                      <a:pt x="453" y="827"/>
                      <a:pt x="556" y="827"/>
                    </a:cubicBezTo>
                    <a:cubicBezTo>
                      <a:pt x="766" y="827"/>
                      <a:pt x="965" y="665"/>
                      <a:pt x="965" y="417"/>
                    </a:cubicBezTo>
                    <a:cubicBezTo>
                      <a:pt x="965" y="191"/>
                      <a:pt x="786" y="12"/>
                      <a:pt x="5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45" name="Google Shape;3245;p2"/>
              <p:cNvSpPr/>
              <p:nvPr/>
            </p:nvSpPr>
            <p:spPr>
              <a:xfrm>
                <a:off x="5115500" y="3946450"/>
                <a:ext cx="24450" cy="20800"/>
              </a:xfrm>
              <a:custGeom>
                <a:avLst/>
                <a:gdLst/>
                <a:ahLst/>
                <a:cxnLst/>
                <a:rect l="l" t="t" r="r" b="b"/>
                <a:pathLst>
                  <a:path w="978" h="832" extrusionOk="0">
                    <a:moveTo>
                      <a:pt x="549" y="0"/>
                    </a:moveTo>
                    <a:lnTo>
                      <a:pt x="560" y="12"/>
                    </a:lnTo>
                    <a:cubicBezTo>
                      <a:pt x="191" y="12"/>
                      <a:pt x="1" y="453"/>
                      <a:pt x="263" y="715"/>
                    </a:cubicBezTo>
                    <a:cubicBezTo>
                      <a:pt x="347" y="795"/>
                      <a:pt x="450" y="831"/>
                      <a:pt x="551" y="831"/>
                    </a:cubicBezTo>
                    <a:cubicBezTo>
                      <a:pt x="763" y="831"/>
                      <a:pt x="965" y="671"/>
                      <a:pt x="965" y="429"/>
                    </a:cubicBezTo>
                    <a:cubicBezTo>
                      <a:pt x="977" y="203"/>
                      <a:pt x="799" y="12"/>
                      <a:pt x="57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46" name="Google Shape;3246;p2"/>
              <p:cNvSpPr/>
              <p:nvPr/>
            </p:nvSpPr>
            <p:spPr>
              <a:xfrm>
                <a:off x="5085450" y="3977400"/>
                <a:ext cx="28300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23" extrusionOk="0">
                    <a:moveTo>
                      <a:pt x="524" y="1"/>
                    </a:moveTo>
                    <a:cubicBezTo>
                      <a:pt x="0" y="48"/>
                      <a:pt x="48" y="822"/>
                      <a:pt x="560" y="822"/>
                    </a:cubicBezTo>
                    <a:cubicBezTo>
                      <a:pt x="1084" y="822"/>
                      <a:pt x="1131" y="48"/>
                      <a:pt x="59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47" name="Google Shape;3247;p2"/>
              <p:cNvSpPr/>
              <p:nvPr/>
            </p:nvSpPr>
            <p:spPr>
              <a:xfrm>
                <a:off x="5115500" y="4008075"/>
                <a:ext cx="24150" cy="2067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7" extrusionOk="0">
                    <a:moveTo>
                      <a:pt x="560" y="0"/>
                    </a:moveTo>
                    <a:cubicBezTo>
                      <a:pt x="191" y="0"/>
                      <a:pt x="1" y="441"/>
                      <a:pt x="263" y="702"/>
                    </a:cubicBezTo>
                    <a:cubicBezTo>
                      <a:pt x="349" y="788"/>
                      <a:pt x="454" y="827"/>
                      <a:pt x="556" y="827"/>
                    </a:cubicBezTo>
                    <a:cubicBezTo>
                      <a:pt x="766" y="827"/>
                      <a:pt x="965" y="665"/>
                      <a:pt x="965" y="417"/>
                    </a:cubicBezTo>
                    <a:cubicBezTo>
                      <a:pt x="965" y="191"/>
                      <a:pt x="787" y="12"/>
                      <a:pt x="560" y="12"/>
                    </a:cubicBezTo>
                    <a:lnTo>
                      <a:pt x="56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48" name="Google Shape;3248;p2"/>
              <p:cNvSpPr/>
              <p:nvPr/>
            </p:nvSpPr>
            <p:spPr>
              <a:xfrm>
                <a:off x="5086050" y="4039025"/>
                <a:ext cx="25325" cy="17275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691" extrusionOk="0">
                    <a:moveTo>
                      <a:pt x="500" y="0"/>
                    </a:moveTo>
                    <a:cubicBezTo>
                      <a:pt x="0" y="0"/>
                      <a:pt x="83" y="691"/>
                      <a:pt x="512" y="691"/>
                    </a:cubicBezTo>
                    <a:cubicBezTo>
                      <a:pt x="929" y="691"/>
                      <a:pt x="1012" y="0"/>
                      <a:pt x="51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49" name="Google Shape;3249;p2"/>
              <p:cNvSpPr/>
              <p:nvPr/>
            </p:nvSpPr>
            <p:spPr>
              <a:xfrm>
                <a:off x="5115600" y="4069675"/>
                <a:ext cx="240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28" extrusionOk="0">
                    <a:moveTo>
                      <a:pt x="542" y="0"/>
                    </a:moveTo>
                    <a:cubicBezTo>
                      <a:pt x="182" y="0"/>
                      <a:pt x="0" y="445"/>
                      <a:pt x="259" y="703"/>
                    </a:cubicBezTo>
                    <a:cubicBezTo>
                      <a:pt x="341" y="789"/>
                      <a:pt x="444" y="827"/>
                      <a:pt x="547" y="827"/>
                    </a:cubicBezTo>
                    <a:cubicBezTo>
                      <a:pt x="757" y="827"/>
                      <a:pt x="961" y="665"/>
                      <a:pt x="961" y="417"/>
                    </a:cubicBezTo>
                    <a:cubicBezTo>
                      <a:pt x="961" y="191"/>
                      <a:pt x="783" y="1"/>
                      <a:pt x="556" y="1"/>
                    </a:cubicBezTo>
                    <a:cubicBezTo>
                      <a:pt x="552" y="0"/>
                      <a:pt x="547" y="0"/>
                      <a:pt x="54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50" name="Google Shape;3250;p2"/>
              <p:cNvSpPr/>
              <p:nvPr/>
            </p:nvSpPr>
            <p:spPr>
              <a:xfrm>
                <a:off x="5085450" y="4100325"/>
                <a:ext cx="28300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23" extrusionOk="0">
                    <a:moveTo>
                      <a:pt x="524" y="1"/>
                    </a:moveTo>
                    <a:cubicBezTo>
                      <a:pt x="0" y="49"/>
                      <a:pt x="48" y="822"/>
                      <a:pt x="560" y="822"/>
                    </a:cubicBezTo>
                    <a:cubicBezTo>
                      <a:pt x="1084" y="822"/>
                      <a:pt x="1131" y="49"/>
                      <a:pt x="59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51" name="Google Shape;3251;p2"/>
              <p:cNvSpPr/>
              <p:nvPr/>
            </p:nvSpPr>
            <p:spPr>
              <a:xfrm>
                <a:off x="5115600" y="4131275"/>
                <a:ext cx="24050" cy="20425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17" extrusionOk="0">
                    <a:moveTo>
                      <a:pt x="542" y="1"/>
                    </a:moveTo>
                    <a:cubicBezTo>
                      <a:pt x="182" y="1"/>
                      <a:pt x="0" y="433"/>
                      <a:pt x="259" y="692"/>
                    </a:cubicBezTo>
                    <a:cubicBezTo>
                      <a:pt x="345" y="778"/>
                      <a:pt x="450" y="816"/>
                      <a:pt x="552" y="816"/>
                    </a:cubicBezTo>
                    <a:cubicBezTo>
                      <a:pt x="762" y="816"/>
                      <a:pt x="961" y="654"/>
                      <a:pt x="961" y="406"/>
                    </a:cubicBezTo>
                    <a:cubicBezTo>
                      <a:pt x="961" y="192"/>
                      <a:pt x="783" y="1"/>
                      <a:pt x="556" y="1"/>
                    </a:cubicBezTo>
                    <a:cubicBezTo>
                      <a:pt x="552" y="1"/>
                      <a:pt x="547" y="1"/>
                      <a:pt x="54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52" name="Google Shape;3252;p2"/>
              <p:cNvSpPr/>
              <p:nvPr/>
            </p:nvSpPr>
            <p:spPr>
              <a:xfrm>
                <a:off x="5057775" y="3583600"/>
                <a:ext cx="20250" cy="14625"/>
              </a:xfrm>
              <a:custGeom>
                <a:avLst/>
                <a:gdLst/>
                <a:ahLst/>
                <a:cxnLst/>
                <a:rect l="l" t="t" r="r" b="b"/>
                <a:pathLst>
                  <a:path w="810" h="585" extrusionOk="0">
                    <a:moveTo>
                      <a:pt x="762" y="1"/>
                    </a:moveTo>
                    <a:lnTo>
                      <a:pt x="0" y="227"/>
                    </a:lnTo>
                    <a:cubicBezTo>
                      <a:pt x="24" y="429"/>
                      <a:pt x="191" y="584"/>
                      <a:pt x="393" y="584"/>
                    </a:cubicBezTo>
                    <a:cubicBezTo>
                      <a:pt x="619" y="584"/>
                      <a:pt x="810" y="406"/>
                      <a:pt x="810" y="179"/>
                    </a:cubicBezTo>
                    <a:cubicBezTo>
                      <a:pt x="798" y="120"/>
                      <a:pt x="786" y="48"/>
                      <a:pt x="76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53" name="Google Shape;3253;p2"/>
              <p:cNvSpPr/>
              <p:nvPr/>
            </p:nvSpPr>
            <p:spPr>
              <a:xfrm>
                <a:off x="5022925" y="3608600"/>
                <a:ext cx="24150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0" extrusionOk="0">
                    <a:moveTo>
                      <a:pt x="561" y="1"/>
                    </a:moveTo>
                    <a:cubicBezTo>
                      <a:pt x="191" y="1"/>
                      <a:pt x="1" y="441"/>
                      <a:pt x="263" y="703"/>
                    </a:cubicBezTo>
                    <a:cubicBezTo>
                      <a:pt x="347" y="783"/>
                      <a:pt x="449" y="819"/>
                      <a:pt x="549" y="819"/>
                    </a:cubicBezTo>
                    <a:cubicBezTo>
                      <a:pt x="762" y="819"/>
                      <a:pt x="965" y="657"/>
                      <a:pt x="965" y="406"/>
                    </a:cubicBezTo>
                    <a:cubicBezTo>
                      <a:pt x="965" y="179"/>
                      <a:pt x="787" y="1"/>
                      <a:pt x="56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54" name="Google Shape;3254;p2"/>
              <p:cNvSpPr/>
              <p:nvPr/>
            </p:nvSpPr>
            <p:spPr>
              <a:xfrm>
                <a:off x="5054500" y="3639275"/>
                <a:ext cx="2800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822" extrusionOk="0">
                    <a:moveTo>
                      <a:pt x="524" y="0"/>
                    </a:moveTo>
                    <a:cubicBezTo>
                      <a:pt x="0" y="48"/>
                      <a:pt x="36" y="822"/>
                      <a:pt x="560" y="822"/>
                    </a:cubicBezTo>
                    <a:cubicBezTo>
                      <a:pt x="1084" y="822"/>
                      <a:pt x="1119" y="48"/>
                      <a:pt x="5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55" name="Google Shape;3255;p2"/>
              <p:cNvSpPr/>
              <p:nvPr/>
            </p:nvSpPr>
            <p:spPr>
              <a:xfrm>
                <a:off x="5022925" y="3669925"/>
                <a:ext cx="24150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5" extrusionOk="0">
                    <a:moveTo>
                      <a:pt x="561" y="1"/>
                    </a:moveTo>
                    <a:cubicBezTo>
                      <a:pt x="191" y="1"/>
                      <a:pt x="1" y="441"/>
                      <a:pt x="263" y="703"/>
                    </a:cubicBezTo>
                    <a:cubicBezTo>
                      <a:pt x="347" y="787"/>
                      <a:pt x="450" y="825"/>
                      <a:pt x="551" y="825"/>
                    </a:cubicBezTo>
                    <a:cubicBezTo>
                      <a:pt x="763" y="825"/>
                      <a:pt x="965" y="659"/>
                      <a:pt x="965" y="417"/>
                    </a:cubicBezTo>
                    <a:cubicBezTo>
                      <a:pt x="965" y="191"/>
                      <a:pt x="787" y="1"/>
                      <a:pt x="56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56" name="Google Shape;3256;p2"/>
              <p:cNvSpPr/>
              <p:nvPr/>
            </p:nvSpPr>
            <p:spPr>
              <a:xfrm>
                <a:off x="5053900" y="3700575"/>
                <a:ext cx="241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8" extrusionOk="0">
                    <a:moveTo>
                      <a:pt x="548" y="1"/>
                    </a:moveTo>
                    <a:cubicBezTo>
                      <a:pt x="179" y="1"/>
                      <a:pt x="0" y="453"/>
                      <a:pt x="250" y="703"/>
                    </a:cubicBezTo>
                    <a:cubicBezTo>
                      <a:pt x="336" y="789"/>
                      <a:pt x="442" y="828"/>
                      <a:pt x="547" y="828"/>
                    </a:cubicBezTo>
                    <a:cubicBezTo>
                      <a:pt x="760" y="828"/>
                      <a:pt x="965" y="666"/>
                      <a:pt x="965" y="418"/>
                    </a:cubicBezTo>
                    <a:cubicBezTo>
                      <a:pt x="953" y="191"/>
                      <a:pt x="774" y="1"/>
                      <a:pt x="54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57" name="Google Shape;3257;p2"/>
              <p:cNvSpPr/>
              <p:nvPr/>
            </p:nvSpPr>
            <p:spPr>
              <a:xfrm>
                <a:off x="5022925" y="3731550"/>
                <a:ext cx="24150" cy="2047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19" extrusionOk="0">
                    <a:moveTo>
                      <a:pt x="561" y="0"/>
                    </a:moveTo>
                    <a:cubicBezTo>
                      <a:pt x="191" y="0"/>
                      <a:pt x="1" y="441"/>
                      <a:pt x="263" y="703"/>
                    </a:cubicBezTo>
                    <a:cubicBezTo>
                      <a:pt x="347" y="783"/>
                      <a:pt x="449" y="819"/>
                      <a:pt x="549" y="819"/>
                    </a:cubicBezTo>
                    <a:cubicBezTo>
                      <a:pt x="762" y="819"/>
                      <a:pt x="965" y="656"/>
                      <a:pt x="965" y="405"/>
                    </a:cubicBezTo>
                    <a:cubicBezTo>
                      <a:pt x="965" y="179"/>
                      <a:pt x="787" y="0"/>
                      <a:pt x="56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58" name="Google Shape;3258;p2"/>
              <p:cNvSpPr/>
              <p:nvPr/>
            </p:nvSpPr>
            <p:spPr>
              <a:xfrm>
                <a:off x="5053900" y="3762200"/>
                <a:ext cx="241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5" extrusionOk="0">
                    <a:moveTo>
                      <a:pt x="548" y="0"/>
                    </a:moveTo>
                    <a:cubicBezTo>
                      <a:pt x="179" y="0"/>
                      <a:pt x="0" y="441"/>
                      <a:pt x="262" y="703"/>
                    </a:cubicBezTo>
                    <a:cubicBezTo>
                      <a:pt x="342" y="787"/>
                      <a:pt x="443" y="824"/>
                      <a:pt x="543" y="824"/>
                    </a:cubicBezTo>
                    <a:cubicBezTo>
                      <a:pt x="756" y="824"/>
                      <a:pt x="965" y="656"/>
                      <a:pt x="965" y="405"/>
                    </a:cubicBezTo>
                    <a:cubicBezTo>
                      <a:pt x="965" y="191"/>
                      <a:pt x="774" y="0"/>
                      <a:pt x="5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59" name="Google Shape;3259;p2"/>
              <p:cNvSpPr/>
              <p:nvPr/>
            </p:nvSpPr>
            <p:spPr>
              <a:xfrm>
                <a:off x="5022925" y="3792850"/>
                <a:ext cx="241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8" extrusionOk="0">
                    <a:moveTo>
                      <a:pt x="561" y="1"/>
                    </a:moveTo>
                    <a:cubicBezTo>
                      <a:pt x="191" y="1"/>
                      <a:pt x="1" y="453"/>
                      <a:pt x="263" y="703"/>
                    </a:cubicBezTo>
                    <a:cubicBezTo>
                      <a:pt x="349" y="789"/>
                      <a:pt x="454" y="828"/>
                      <a:pt x="556" y="828"/>
                    </a:cubicBezTo>
                    <a:cubicBezTo>
                      <a:pt x="766" y="828"/>
                      <a:pt x="965" y="666"/>
                      <a:pt x="965" y="418"/>
                    </a:cubicBezTo>
                    <a:cubicBezTo>
                      <a:pt x="965" y="191"/>
                      <a:pt x="787" y="13"/>
                      <a:pt x="561" y="13"/>
                    </a:cubicBezTo>
                    <a:lnTo>
                      <a:pt x="561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60" name="Google Shape;3260;p2"/>
              <p:cNvSpPr/>
              <p:nvPr/>
            </p:nvSpPr>
            <p:spPr>
              <a:xfrm>
                <a:off x="5053900" y="3823825"/>
                <a:ext cx="24125" cy="2047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19" extrusionOk="0">
                    <a:moveTo>
                      <a:pt x="548" y="0"/>
                    </a:moveTo>
                    <a:cubicBezTo>
                      <a:pt x="179" y="0"/>
                      <a:pt x="0" y="441"/>
                      <a:pt x="262" y="703"/>
                    </a:cubicBezTo>
                    <a:cubicBezTo>
                      <a:pt x="342" y="783"/>
                      <a:pt x="443" y="819"/>
                      <a:pt x="543" y="819"/>
                    </a:cubicBezTo>
                    <a:cubicBezTo>
                      <a:pt x="756" y="819"/>
                      <a:pt x="965" y="656"/>
                      <a:pt x="965" y="405"/>
                    </a:cubicBezTo>
                    <a:cubicBezTo>
                      <a:pt x="965" y="179"/>
                      <a:pt x="774" y="0"/>
                      <a:pt x="54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61" name="Google Shape;3261;p2"/>
              <p:cNvSpPr/>
              <p:nvPr/>
            </p:nvSpPr>
            <p:spPr>
              <a:xfrm>
                <a:off x="5022925" y="3854475"/>
                <a:ext cx="24150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5" extrusionOk="0">
                    <a:moveTo>
                      <a:pt x="561" y="0"/>
                    </a:moveTo>
                    <a:cubicBezTo>
                      <a:pt x="191" y="0"/>
                      <a:pt x="1" y="441"/>
                      <a:pt x="263" y="703"/>
                    </a:cubicBezTo>
                    <a:cubicBezTo>
                      <a:pt x="347" y="787"/>
                      <a:pt x="449" y="824"/>
                      <a:pt x="549" y="824"/>
                    </a:cubicBezTo>
                    <a:cubicBezTo>
                      <a:pt x="762" y="824"/>
                      <a:pt x="965" y="656"/>
                      <a:pt x="965" y="405"/>
                    </a:cubicBezTo>
                    <a:cubicBezTo>
                      <a:pt x="965" y="179"/>
                      <a:pt x="787" y="0"/>
                      <a:pt x="56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62" name="Google Shape;3262;p2"/>
              <p:cNvSpPr/>
              <p:nvPr/>
            </p:nvSpPr>
            <p:spPr>
              <a:xfrm>
                <a:off x="5053900" y="3885125"/>
                <a:ext cx="24125" cy="2065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6" extrusionOk="0">
                    <a:moveTo>
                      <a:pt x="548" y="1"/>
                    </a:moveTo>
                    <a:cubicBezTo>
                      <a:pt x="179" y="1"/>
                      <a:pt x="0" y="441"/>
                      <a:pt x="262" y="703"/>
                    </a:cubicBezTo>
                    <a:cubicBezTo>
                      <a:pt x="343" y="788"/>
                      <a:pt x="444" y="825"/>
                      <a:pt x="545" y="825"/>
                    </a:cubicBezTo>
                    <a:cubicBezTo>
                      <a:pt x="757" y="825"/>
                      <a:pt x="965" y="660"/>
                      <a:pt x="965" y="417"/>
                    </a:cubicBezTo>
                    <a:cubicBezTo>
                      <a:pt x="965" y="191"/>
                      <a:pt x="774" y="1"/>
                      <a:pt x="5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63" name="Google Shape;3263;p2"/>
              <p:cNvSpPr/>
              <p:nvPr/>
            </p:nvSpPr>
            <p:spPr>
              <a:xfrm>
                <a:off x="5022925" y="3915800"/>
                <a:ext cx="24150" cy="2067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7" extrusionOk="0">
                    <a:moveTo>
                      <a:pt x="561" y="0"/>
                    </a:moveTo>
                    <a:cubicBezTo>
                      <a:pt x="191" y="0"/>
                      <a:pt x="1" y="453"/>
                      <a:pt x="263" y="703"/>
                    </a:cubicBezTo>
                    <a:cubicBezTo>
                      <a:pt x="349" y="788"/>
                      <a:pt x="454" y="827"/>
                      <a:pt x="556" y="827"/>
                    </a:cubicBezTo>
                    <a:cubicBezTo>
                      <a:pt x="766" y="827"/>
                      <a:pt x="965" y="665"/>
                      <a:pt x="965" y="417"/>
                    </a:cubicBezTo>
                    <a:cubicBezTo>
                      <a:pt x="965" y="191"/>
                      <a:pt x="787" y="0"/>
                      <a:pt x="56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64" name="Google Shape;3264;p2"/>
              <p:cNvSpPr/>
              <p:nvPr/>
            </p:nvSpPr>
            <p:spPr>
              <a:xfrm>
                <a:off x="5054500" y="3946225"/>
                <a:ext cx="28000" cy="20775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831" extrusionOk="0">
                    <a:moveTo>
                      <a:pt x="560" y="1"/>
                    </a:moveTo>
                    <a:cubicBezTo>
                      <a:pt x="548" y="1"/>
                      <a:pt x="536" y="3"/>
                      <a:pt x="524" y="9"/>
                    </a:cubicBezTo>
                    <a:cubicBezTo>
                      <a:pt x="0" y="57"/>
                      <a:pt x="36" y="831"/>
                      <a:pt x="560" y="831"/>
                    </a:cubicBezTo>
                    <a:cubicBezTo>
                      <a:pt x="1084" y="831"/>
                      <a:pt x="1119" y="57"/>
                      <a:pt x="595" y="9"/>
                    </a:cubicBezTo>
                    <a:cubicBezTo>
                      <a:pt x="583" y="3"/>
                      <a:pt x="572" y="1"/>
                      <a:pt x="5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65" name="Google Shape;3265;p2"/>
              <p:cNvSpPr/>
              <p:nvPr/>
            </p:nvSpPr>
            <p:spPr>
              <a:xfrm>
                <a:off x="5022925" y="3977100"/>
                <a:ext cx="24150" cy="2065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6" extrusionOk="0">
                    <a:moveTo>
                      <a:pt x="561" y="1"/>
                    </a:moveTo>
                    <a:cubicBezTo>
                      <a:pt x="191" y="1"/>
                      <a:pt x="1" y="441"/>
                      <a:pt x="263" y="703"/>
                    </a:cubicBezTo>
                    <a:cubicBezTo>
                      <a:pt x="347" y="788"/>
                      <a:pt x="450" y="825"/>
                      <a:pt x="551" y="825"/>
                    </a:cubicBezTo>
                    <a:cubicBezTo>
                      <a:pt x="763" y="825"/>
                      <a:pt x="965" y="660"/>
                      <a:pt x="965" y="417"/>
                    </a:cubicBezTo>
                    <a:cubicBezTo>
                      <a:pt x="954" y="198"/>
                      <a:pt x="786" y="24"/>
                      <a:pt x="581" y="24"/>
                    </a:cubicBezTo>
                    <a:cubicBezTo>
                      <a:pt x="574" y="24"/>
                      <a:pt x="567" y="24"/>
                      <a:pt x="561" y="25"/>
                    </a:cubicBezTo>
                    <a:lnTo>
                      <a:pt x="561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66" name="Google Shape;3266;p2"/>
              <p:cNvSpPr/>
              <p:nvPr/>
            </p:nvSpPr>
            <p:spPr>
              <a:xfrm>
                <a:off x="5053900" y="4007775"/>
                <a:ext cx="241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5" extrusionOk="0">
                    <a:moveTo>
                      <a:pt x="548" y="0"/>
                    </a:moveTo>
                    <a:cubicBezTo>
                      <a:pt x="179" y="0"/>
                      <a:pt x="0" y="441"/>
                      <a:pt x="262" y="703"/>
                    </a:cubicBezTo>
                    <a:cubicBezTo>
                      <a:pt x="343" y="787"/>
                      <a:pt x="444" y="824"/>
                      <a:pt x="545" y="824"/>
                    </a:cubicBezTo>
                    <a:cubicBezTo>
                      <a:pt x="757" y="824"/>
                      <a:pt x="965" y="659"/>
                      <a:pt x="965" y="417"/>
                    </a:cubicBezTo>
                    <a:cubicBezTo>
                      <a:pt x="953" y="191"/>
                      <a:pt x="774" y="12"/>
                      <a:pt x="548" y="12"/>
                    </a:cubicBezTo>
                    <a:lnTo>
                      <a:pt x="548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67" name="Google Shape;3267;p2"/>
              <p:cNvSpPr/>
              <p:nvPr/>
            </p:nvSpPr>
            <p:spPr>
              <a:xfrm>
                <a:off x="5036925" y="4028625"/>
                <a:ext cx="19975" cy="20200"/>
              </a:xfrm>
              <a:custGeom>
                <a:avLst/>
                <a:gdLst/>
                <a:ahLst/>
                <a:cxnLst/>
                <a:rect l="l" t="t" r="r" b="b"/>
                <a:pathLst>
                  <a:path w="799" h="808" extrusionOk="0">
                    <a:moveTo>
                      <a:pt x="383" y="1"/>
                    </a:moveTo>
                    <a:cubicBezTo>
                      <a:pt x="189" y="1"/>
                      <a:pt x="1" y="126"/>
                      <a:pt x="1" y="392"/>
                    </a:cubicBezTo>
                    <a:lnTo>
                      <a:pt x="1" y="416"/>
                    </a:lnTo>
                    <a:cubicBezTo>
                      <a:pt x="1" y="682"/>
                      <a:pt x="189" y="808"/>
                      <a:pt x="383" y="808"/>
                    </a:cubicBezTo>
                    <a:cubicBezTo>
                      <a:pt x="588" y="808"/>
                      <a:pt x="798" y="668"/>
                      <a:pt x="798" y="404"/>
                    </a:cubicBezTo>
                    <a:cubicBezTo>
                      <a:pt x="798" y="141"/>
                      <a:pt x="588" y="1"/>
                      <a:pt x="38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68" name="Google Shape;3268;p2"/>
              <p:cNvSpPr/>
              <p:nvPr/>
            </p:nvSpPr>
            <p:spPr>
              <a:xfrm>
                <a:off x="5053900" y="4069675"/>
                <a:ext cx="241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5" extrusionOk="0">
                    <a:moveTo>
                      <a:pt x="548" y="1"/>
                    </a:moveTo>
                    <a:cubicBezTo>
                      <a:pt x="179" y="1"/>
                      <a:pt x="0" y="441"/>
                      <a:pt x="250" y="703"/>
                    </a:cubicBezTo>
                    <a:cubicBezTo>
                      <a:pt x="334" y="787"/>
                      <a:pt x="437" y="825"/>
                      <a:pt x="537" y="825"/>
                    </a:cubicBezTo>
                    <a:cubicBezTo>
                      <a:pt x="751" y="825"/>
                      <a:pt x="957" y="656"/>
                      <a:pt x="965" y="405"/>
                    </a:cubicBezTo>
                    <a:cubicBezTo>
                      <a:pt x="965" y="179"/>
                      <a:pt x="774" y="1"/>
                      <a:pt x="54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69" name="Google Shape;3269;p2"/>
              <p:cNvSpPr/>
              <p:nvPr/>
            </p:nvSpPr>
            <p:spPr>
              <a:xfrm>
                <a:off x="5022925" y="4100325"/>
                <a:ext cx="241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8" extrusionOk="0">
                    <a:moveTo>
                      <a:pt x="561" y="1"/>
                    </a:moveTo>
                    <a:cubicBezTo>
                      <a:pt x="191" y="1"/>
                      <a:pt x="1" y="453"/>
                      <a:pt x="263" y="703"/>
                    </a:cubicBezTo>
                    <a:cubicBezTo>
                      <a:pt x="349" y="789"/>
                      <a:pt x="454" y="828"/>
                      <a:pt x="556" y="828"/>
                    </a:cubicBezTo>
                    <a:cubicBezTo>
                      <a:pt x="766" y="828"/>
                      <a:pt x="965" y="666"/>
                      <a:pt x="965" y="418"/>
                    </a:cubicBezTo>
                    <a:cubicBezTo>
                      <a:pt x="965" y="191"/>
                      <a:pt x="787" y="13"/>
                      <a:pt x="561" y="13"/>
                    </a:cubicBezTo>
                    <a:lnTo>
                      <a:pt x="561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70" name="Google Shape;3270;p2"/>
              <p:cNvSpPr/>
              <p:nvPr/>
            </p:nvSpPr>
            <p:spPr>
              <a:xfrm>
                <a:off x="5062225" y="4131300"/>
                <a:ext cx="14900" cy="6875"/>
              </a:xfrm>
              <a:custGeom>
                <a:avLst/>
                <a:gdLst/>
                <a:ahLst/>
                <a:cxnLst/>
                <a:rect l="l" t="t" r="r" b="b"/>
                <a:pathLst>
                  <a:path w="596" h="275" extrusionOk="0">
                    <a:moveTo>
                      <a:pt x="215" y="0"/>
                    </a:moveTo>
                    <a:cubicBezTo>
                      <a:pt x="132" y="0"/>
                      <a:pt x="60" y="24"/>
                      <a:pt x="1" y="72"/>
                    </a:cubicBezTo>
                    <a:lnTo>
                      <a:pt x="596" y="274"/>
                    </a:lnTo>
                    <a:cubicBezTo>
                      <a:pt x="536" y="107"/>
                      <a:pt x="382" y="0"/>
                      <a:pt x="21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71" name="Google Shape;3271;p2"/>
              <p:cNvSpPr/>
              <p:nvPr/>
            </p:nvSpPr>
            <p:spPr>
              <a:xfrm>
                <a:off x="4992275" y="3639275"/>
                <a:ext cx="24150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5" extrusionOk="0">
                    <a:moveTo>
                      <a:pt x="548" y="0"/>
                    </a:moveTo>
                    <a:cubicBezTo>
                      <a:pt x="191" y="0"/>
                      <a:pt x="1" y="441"/>
                      <a:pt x="263" y="703"/>
                    </a:cubicBezTo>
                    <a:cubicBezTo>
                      <a:pt x="343" y="787"/>
                      <a:pt x="444" y="825"/>
                      <a:pt x="543" y="825"/>
                    </a:cubicBezTo>
                    <a:cubicBezTo>
                      <a:pt x="752" y="825"/>
                      <a:pt x="957" y="659"/>
                      <a:pt x="965" y="417"/>
                    </a:cubicBezTo>
                    <a:lnTo>
                      <a:pt x="965" y="405"/>
                    </a:lnTo>
                    <a:cubicBezTo>
                      <a:pt x="965" y="179"/>
                      <a:pt x="775" y="0"/>
                      <a:pt x="54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72" name="Google Shape;3272;p2"/>
              <p:cNvSpPr/>
              <p:nvPr/>
            </p:nvSpPr>
            <p:spPr>
              <a:xfrm>
                <a:off x="4961625" y="3669925"/>
                <a:ext cx="238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53" h="828" extrusionOk="0">
                    <a:moveTo>
                      <a:pt x="548" y="1"/>
                    </a:moveTo>
                    <a:cubicBezTo>
                      <a:pt x="179" y="1"/>
                      <a:pt x="0" y="441"/>
                      <a:pt x="250" y="703"/>
                    </a:cubicBezTo>
                    <a:cubicBezTo>
                      <a:pt x="336" y="789"/>
                      <a:pt x="441" y="827"/>
                      <a:pt x="544" y="827"/>
                    </a:cubicBezTo>
                    <a:cubicBezTo>
                      <a:pt x="754" y="827"/>
                      <a:pt x="953" y="665"/>
                      <a:pt x="953" y="417"/>
                    </a:cubicBezTo>
                    <a:cubicBezTo>
                      <a:pt x="953" y="191"/>
                      <a:pt x="774" y="12"/>
                      <a:pt x="548" y="12"/>
                    </a:cubicBezTo>
                    <a:lnTo>
                      <a:pt x="548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73" name="Google Shape;3273;p2"/>
              <p:cNvSpPr/>
              <p:nvPr/>
            </p:nvSpPr>
            <p:spPr>
              <a:xfrm>
                <a:off x="4990875" y="3700525"/>
                <a:ext cx="276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825" extrusionOk="0">
                    <a:moveTo>
                      <a:pt x="560" y="1"/>
                    </a:moveTo>
                    <a:cubicBezTo>
                      <a:pt x="64" y="1"/>
                      <a:pt x="1" y="778"/>
                      <a:pt x="533" y="824"/>
                    </a:cubicBezTo>
                    <a:lnTo>
                      <a:pt x="604" y="824"/>
                    </a:lnTo>
                    <a:cubicBezTo>
                      <a:pt x="1104" y="789"/>
                      <a:pt x="1104" y="51"/>
                      <a:pt x="604" y="3"/>
                    </a:cubicBezTo>
                    <a:cubicBezTo>
                      <a:pt x="589" y="2"/>
                      <a:pt x="575" y="1"/>
                      <a:pt x="5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74" name="Google Shape;3274;p2"/>
              <p:cNvSpPr/>
              <p:nvPr/>
            </p:nvSpPr>
            <p:spPr>
              <a:xfrm>
                <a:off x="4961700" y="3731525"/>
                <a:ext cx="23750" cy="20425"/>
              </a:xfrm>
              <a:custGeom>
                <a:avLst/>
                <a:gdLst/>
                <a:ahLst/>
                <a:cxnLst/>
                <a:rect l="l" t="t" r="r" b="b"/>
                <a:pathLst>
                  <a:path w="950" h="817" extrusionOk="0">
                    <a:moveTo>
                      <a:pt x="530" y="1"/>
                    </a:moveTo>
                    <a:cubicBezTo>
                      <a:pt x="171" y="1"/>
                      <a:pt x="1" y="433"/>
                      <a:pt x="247" y="692"/>
                    </a:cubicBezTo>
                    <a:cubicBezTo>
                      <a:pt x="334" y="778"/>
                      <a:pt x="439" y="817"/>
                      <a:pt x="542" y="817"/>
                    </a:cubicBezTo>
                    <a:cubicBezTo>
                      <a:pt x="752" y="817"/>
                      <a:pt x="950" y="657"/>
                      <a:pt x="950" y="418"/>
                    </a:cubicBezTo>
                    <a:cubicBezTo>
                      <a:pt x="950" y="192"/>
                      <a:pt x="771" y="1"/>
                      <a:pt x="545" y="1"/>
                    </a:cubicBezTo>
                    <a:cubicBezTo>
                      <a:pt x="540" y="1"/>
                      <a:pt x="535" y="1"/>
                      <a:pt x="53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75" name="Google Shape;3275;p2"/>
              <p:cNvSpPr/>
              <p:nvPr/>
            </p:nvSpPr>
            <p:spPr>
              <a:xfrm>
                <a:off x="4992275" y="3762200"/>
                <a:ext cx="24150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0" extrusionOk="0">
                    <a:moveTo>
                      <a:pt x="548" y="0"/>
                    </a:moveTo>
                    <a:cubicBezTo>
                      <a:pt x="191" y="0"/>
                      <a:pt x="1" y="441"/>
                      <a:pt x="263" y="703"/>
                    </a:cubicBezTo>
                    <a:cubicBezTo>
                      <a:pt x="343" y="783"/>
                      <a:pt x="443" y="819"/>
                      <a:pt x="543" y="819"/>
                    </a:cubicBezTo>
                    <a:cubicBezTo>
                      <a:pt x="752" y="819"/>
                      <a:pt x="957" y="659"/>
                      <a:pt x="965" y="417"/>
                    </a:cubicBezTo>
                    <a:cubicBezTo>
                      <a:pt x="965" y="191"/>
                      <a:pt x="775" y="0"/>
                      <a:pt x="54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76" name="Google Shape;3276;p2"/>
              <p:cNvSpPr/>
              <p:nvPr/>
            </p:nvSpPr>
            <p:spPr>
              <a:xfrm>
                <a:off x="4961625" y="3792850"/>
                <a:ext cx="238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53" h="828" extrusionOk="0">
                    <a:moveTo>
                      <a:pt x="548" y="1"/>
                    </a:moveTo>
                    <a:cubicBezTo>
                      <a:pt x="179" y="1"/>
                      <a:pt x="0" y="441"/>
                      <a:pt x="250" y="703"/>
                    </a:cubicBezTo>
                    <a:cubicBezTo>
                      <a:pt x="336" y="789"/>
                      <a:pt x="441" y="828"/>
                      <a:pt x="544" y="828"/>
                    </a:cubicBezTo>
                    <a:cubicBezTo>
                      <a:pt x="754" y="828"/>
                      <a:pt x="953" y="666"/>
                      <a:pt x="953" y="418"/>
                    </a:cubicBezTo>
                    <a:cubicBezTo>
                      <a:pt x="953" y="191"/>
                      <a:pt x="774" y="13"/>
                      <a:pt x="548" y="13"/>
                    </a:cubicBezTo>
                    <a:lnTo>
                      <a:pt x="548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77" name="Google Shape;3277;p2"/>
              <p:cNvSpPr/>
              <p:nvPr/>
            </p:nvSpPr>
            <p:spPr>
              <a:xfrm>
                <a:off x="4992375" y="3823800"/>
                <a:ext cx="24050" cy="20425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17" extrusionOk="0">
                    <a:moveTo>
                      <a:pt x="530" y="1"/>
                    </a:moveTo>
                    <a:cubicBezTo>
                      <a:pt x="182" y="1"/>
                      <a:pt x="0" y="433"/>
                      <a:pt x="259" y="692"/>
                    </a:cubicBezTo>
                    <a:cubicBezTo>
                      <a:pt x="341" y="778"/>
                      <a:pt x="444" y="816"/>
                      <a:pt x="546" y="816"/>
                    </a:cubicBezTo>
                    <a:cubicBezTo>
                      <a:pt x="752" y="816"/>
                      <a:pt x="953" y="657"/>
                      <a:pt x="961" y="418"/>
                    </a:cubicBezTo>
                    <a:cubicBezTo>
                      <a:pt x="961" y="192"/>
                      <a:pt x="771" y="1"/>
                      <a:pt x="544" y="1"/>
                    </a:cubicBezTo>
                    <a:cubicBezTo>
                      <a:pt x="540" y="1"/>
                      <a:pt x="535" y="1"/>
                      <a:pt x="53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78" name="Google Shape;3278;p2"/>
              <p:cNvSpPr/>
              <p:nvPr/>
            </p:nvSpPr>
            <p:spPr>
              <a:xfrm>
                <a:off x="4960225" y="3854425"/>
                <a:ext cx="27625" cy="20600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824" extrusionOk="0">
                    <a:moveTo>
                      <a:pt x="558" y="0"/>
                    </a:moveTo>
                    <a:cubicBezTo>
                      <a:pt x="53" y="0"/>
                      <a:pt x="0" y="766"/>
                      <a:pt x="533" y="824"/>
                    </a:cubicBezTo>
                    <a:lnTo>
                      <a:pt x="604" y="824"/>
                    </a:lnTo>
                    <a:cubicBezTo>
                      <a:pt x="1104" y="776"/>
                      <a:pt x="1104" y="38"/>
                      <a:pt x="604" y="2"/>
                    </a:cubicBezTo>
                    <a:cubicBezTo>
                      <a:pt x="588" y="1"/>
                      <a:pt x="573" y="0"/>
                      <a:pt x="55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79" name="Google Shape;3279;p2"/>
              <p:cNvSpPr/>
              <p:nvPr/>
            </p:nvSpPr>
            <p:spPr>
              <a:xfrm>
                <a:off x="4990875" y="3885075"/>
                <a:ext cx="276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825" extrusionOk="0">
                    <a:moveTo>
                      <a:pt x="560" y="1"/>
                    </a:moveTo>
                    <a:cubicBezTo>
                      <a:pt x="64" y="1"/>
                      <a:pt x="1" y="778"/>
                      <a:pt x="533" y="824"/>
                    </a:cubicBezTo>
                    <a:lnTo>
                      <a:pt x="604" y="824"/>
                    </a:lnTo>
                    <a:cubicBezTo>
                      <a:pt x="1104" y="777"/>
                      <a:pt x="1104" y="50"/>
                      <a:pt x="604" y="3"/>
                    </a:cubicBezTo>
                    <a:cubicBezTo>
                      <a:pt x="589" y="1"/>
                      <a:pt x="575" y="1"/>
                      <a:pt x="5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80" name="Google Shape;3280;p2"/>
              <p:cNvSpPr/>
              <p:nvPr/>
            </p:nvSpPr>
            <p:spPr>
              <a:xfrm>
                <a:off x="4961625" y="3915800"/>
                <a:ext cx="23825" cy="20675"/>
              </a:xfrm>
              <a:custGeom>
                <a:avLst/>
                <a:gdLst/>
                <a:ahLst/>
                <a:cxnLst/>
                <a:rect l="l" t="t" r="r" b="b"/>
                <a:pathLst>
                  <a:path w="953" h="827" extrusionOk="0">
                    <a:moveTo>
                      <a:pt x="548" y="0"/>
                    </a:moveTo>
                    <a:cubicBezTo>
                      <a:pt x="179" y="0"/>
                      <a:pt x="0" y="441"/>
                      <a:pt x="250" y="703"/>
                    </a:cubicBezTo>
                    <a:cubicBezTo>
                      <a:pt x="336" y="788"/>
                      <a:pt x="441" y="827"/>
                      <a:pt x="544" y="827"/>
                    </a:cubicBezTo>
                    <a:cubicBezTo>
                      <a:pt x="754" y="827"/>
                      <a:pt x="953" y="665"/>
                      <a:pt x="953" y="417"/>
                    </a:cubicBezTo>
                    <a:cubicBezTo>
                      <a:pt x="953" y="191"/>
                      <a:pt x="774" y="12"/>
                      <a:pt x="548" y="12"/>
                    </a:cubicBezTo>
                    <a:lnTo>
                      <a:pt x="548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81" name="Google Shape;3281;p2"/>
              <p:cNvSpPr/>
              <p:nvPr/>
            </p:nvSpPr>
            <p:spPr>
              <a:xfrm>
                <a:off x="4992275" y="3946450"/>
                <a:ext cx="24150" cy="2080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32" extrusionOk="0">
                    <a:moveTo>
                      <a:pt x="548" y="0"/>
                    </a:moveTo>
                    <a:lnTo>
                      <a:pt x="548" y="12"/>
                    </a:lnTo>
                    <a:cubicBezTo>
                      <a:pt x="191" y="12"/>
                      <a:pt x="1" y="453"/>
                      <a:pt x="263" y="715"/>
                    </a:cubicBezTo>
                    <a:cubicBezTo>
                      <a:pt x="343" y="795"/>
                      <a:pt x="443" y="831"/>
                      <a:pt x="543" y="831"/>
                    </a:cubicBezTo>
                    <a:cubicBezTo>
                      <a:pt x="752" y="831"/>
                      <a:pt x="957" y="671"/>
                      <a:pt x="965" y="429"/>
                    </a:cubicBezTo>
                    <a:cubicBezTo>
                      <a:pt x="965" y="203"/>
                      <a:pt x="786" y="12"/>
                      <a:pt x="57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82" name="Google Shape;3282;p2"/>
              <p:cNvSpPr/>
              <p:nvPr/>
            </p:nvSpPr>
            <p:spPr>
              <a:xfrm>
                <a:off x="4961625" y="3977400"/>
                <a:ext cx="238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53" h="828" extrusionOk="0">
                    <a:moveTo>
                      <a:pt x="548" y="1"/>
                    </a:moveTo>
                    <a:cubicBezTo>
                      <a:pt x="179" y="1"/>
                      <a:pt x="0" y="441"/>
                      <a:pt x="250" y="703"/>
                    </a:cubicBezTo>
                    <a:cubicBezTo>
                      <a:pt x="336" y="789"/>
                      <a:pt x="441" y="828"/>
                      <a:pt x="544" y="828"/>
                    </a:cubicBezTo>
                    <a:cubicBezTo>
                      <a:pt x="754" y="828"/>
                      <a:pt x="953" y="666"/>
                      <a:pt x="953" y="417"/>
                    </a:cubicBezTo>
                    <a:cubicBezTo>
                      <a:pt x="953" y="191"/>
                      <a:pt x="774" y="13"/>
                      <a:pt x="548" y="13"/>
                    </a:cubicBezTo>
                    <a:lnTo>
                      <a:pt x="548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83" name="Google Shape;3283;p2"/>
              <p:cNvSpPr/>
              <p:nvPr/>
            </p:nvSpPr>
            <p:spPr>
              <a:xfrm>
                <a:off x="4990875" y="4008025"/>
                <a:ext cx="27625" cy="20600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824" extrusionOk="0">
                    <a:moveTo>
                      <a:pt x="560" y="0"/>
                    </a:moveTo>
                    <a:cubicBezTo>
                      <a:pt x="64" y="0"/>
                      <a:pt x="1" y="777"/>
                      <a:pt x="533" y="824"/>
                    </a:cubicBezTo>
                    <a:lnTo>
                      <a:pt x="604" y="824"/>
                    </a:lnTo>
                    <a:cubicBezTo>
                      <a:pt x="1104" y="788"/>
                      <a:pt x="1104" y="50"/>
                      <a:pt x="604" y="2"/>
                    </a:cubicBezTo>
                    <a:cubicBezTo>
                      <a:pt x="589" y="1"/>
                      <a:pt x="575" y="0"/>
                      <a:pt x="5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84" name="Google Shape;3284;p2"/>
              <p:cNvSpPr/>
              <p:nvPr/>
            </p:nvSpPr>
            <p:spPr>
              <a:xfrm>
                <a:off x="4959600" y="4038875"/>
                <a:ext cx="279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1118" h="828" extrusionOk="0">
                    <a:moveTo>
                      <a:pt x="555" y="1"/>
                    </a:moveTo>
                    <a:cubicBezTo>
                      <a:pt x="51" y="1"/>
                      <a:pt x="0" y="805"/>
                      <a:pt x="558" y="828"/>
                    </a:cubicBezTo>
                    <a:lnTo>
                      <a:pt x="629" y="828"/>
                    </a:lnTo>
                    <a:cubicBezTo>
                      <a:pt x="1117" y="768"/>
                      <a:pt x="1117" y="54"/>
                      <a:pt x="629" y="6"/>
                    </a:cubicBezTo>
                    <a:cubicBezTo>
                      <a:pt x="603" y="3"/>
                      <a:pt x="578" y="1"/>
                      <a:pt x="55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85" name="Google Shape;3285;p2"/>
              <p:cNvSpPr/>
              <p:nvPr/>
            </p:nvSpPr>
            <p:spPr>
              <a:xfrm>
                <a:off x="4992350" y="4069675"/>
                <a:ext cx="2407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3" h="828" extrusionOk="0">
                    <a:moveTo>
                      <a:pt x="531" y="0"/>
                    </a:moveTo>
                    <a:cubicBezTo>
                      <a:pt x="172" y="0"/>
                      <a:pt x="1" y="445"/>
                      <a:pt x="248" y="703"/>
                    </a:cubicBezTo>
                    <a:cubicBezTo>
                      <a:pt x="334" y="789"/>
                      <a:pt x="439" y="827"/>
                      <a:pt x="541" y="827"/>
                    </a:cubicBezTo>
                    <a:cubicBezTo>
                      <a:pt x="752" y="827"/>
                      <a:pt x="954" y="665"/>
                      <a:pt x="962" y="417"/>
                    </a:cubicBezTo>
                    <a:cubicBezTo>
                      <a:pt x="962" y="191"/>
                      <a:pt x="772" y="1"/>
                      <a:pt x="545" y="1"/>
                    </a:cubicBezTo>
                    <a:cubicBezTo>
                      <a:pt x="541" y="0"/>
                      <a:pt x="536" y="0"/>
                      <a:pt x="53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86" name="Google Shape;3286;p2"/>
              <p:cNvSpPr/>
              <p:nvPr/>
            </p:nvSpPr>
            <p:spPr>
              <a:xfrm>
                <a:off x="4969950" y="4100325"/>
                <a:ext cx="14900" cy="6875"/>
              </a:xfrm>
              <a:custGeom>
                <a:avLst/>
                <a:gdLst/>
                <a:ahLst/>
                <a:cxnLst/>
                <a:rect l="l" t="t" r="r" b="b"/>
                <a:pathLst>
                  <a:path w="596" h="275" extrusionOk="0">
                    <a:moveTo>
                      <a:pt x="215" y="1"/>
                    </a:moveTo>
                    <a:cubicBezTo>
                      <a:pt x="144" y="1"/>
                      <a:pt x="60" y="25"/>
                      <a:pt x="1" y="72"/>
                    </a:cubicBezTo>
                    <a:lnTo>
                      <a:pt x="596" y="275"/>
                    </a:lnTo>
                    <a:cubicBezTo>
                      <a:pt x="536" y="108"/>
                      <a:pt x="382" y="1"/>
                      <a:pt x="21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87" name="Google Shape;3287;p2"/>
              <p:cNvSpPr/>
              <p:nvPr/>
            </p:nvSpPr>
            <p:spPr>
              <a:xfrm>
                <a:off x="4931550" y="3639275"/>
                <a:ext cx="2800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822" extrusionOk="0">
                    <a:moveTo>
                      <a:pt x="525" y="0"/>
                    </a:moveTo>
                    <a:cubicBezTo>
                      <a:pt x="1" y="48"/>
                      <a:pt x="36" y="822"/>
                      <a:pt x="560" y="822"/>
                    </a:cubicBezTo>
                    <a:cubicBezTo>
                      <a:pt x="1072" y="822"/>
                      <a:pt x="1120" y="48"/>
                      <a:pt x="59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88" name="Google Shape;3288;p2"/>
              <p:cNvSpPr/>
              <p:nvPr/>
            </p:nvSpPr>
            <p:spPr>
              <a:xfrm>
                <a:off x="4899700" y="3669925"/>
                <a:ext cx="24150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5" extrusionOk="0">
                    <a:moveTo>
                      <a:pt x="548" y="1"/>
                    </a:moveTo>
                    <a:cubicBezTo>
                      <a:pt x="191" y="1"/>
                      <a:pt x="1" y="441"/>
                      <a:pt x="263" y="703"/>
                    </a:cubicBezTo>
                    <a:cubicBezTo>
                      <a:pt x="347" y="787"/>
                      <a:pt x="450" y="825"/>
                      <a:pt x="551" y="825"/>
                    </a:cubicBezTo>
                    <a:cubicBezTo>
                      <a:pt x="763" y="825"/>
                      <a:pt x="965" y="659"/>
                      <a:pt x="965" y="417"/>
                    </a:cubicBezTo>
                    <a:cubicBezTo>
                      <a:pt x="965" y="191"/>
                      <a:pt x="787" y="1"/>
                      <a:pt x="5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89" name="Google Shape;3289;p2"/>
              <p:cNvSpPr/>
              <p:nvPr/>
            </p:nvSpPr>
            <p:spPr>
              <a:xfrm>
                <a:off x="4964900" y="3611875"/>
                <a:ext cx="20250" cy="17300"/>
              </a:xfrm>
              <a:custGeom>
                <a:avLst/>
                <a:gdLst/>
                <a:ahLst/>
                <a:cxnLst/>
                <a:rect l="l" t="t" r="r" b="b"/>
                <a:pathLst>
                  <a:path w="810" h="692" extrusionOk="0">
                    <a:moveTo>
                      <a:pt x="703" y="1"/>
                    </a:moveTo>
                    <a:lnTo>
                      <a:pt x="0" y="215"/>
                    </a:lnTo>
                    <a:lnTo>
                      <a:pt x="0" y="275"/>
                    </a:lnTo>
                    <a:cubicBezTo>
                      <a:pt x="0" y="498"/>
                      <a:pt x="185" y="686"/>
                      <a:pt x="407" y="691"/>
                    </a:cubicBezTo>
                    <a:lnTo>
                      <a:pt x="407" y="691"/>
                    </a:lnTo>
                    <a:cubicBezTo>
                      <a:pt x="632" y="678"/>
                      <a:pt x="810" y="500"/>
                      <a:pt x="810" y="275"/>
                    </a:cubicBezTo>
                    <a:cubicBezTo>
                      <a:pt x="810" y="179"/>
                      <a:pt x="774" y="84"/>
                      <a:pt x="703" y="1"/>
                    </a:cubicBezTo>
                    <a:close/>
                    <a:moveTo>
                      <a:pt x="407" y="691"/>
                    </a:moveTo>
                    <a:cubicBezTo>
                      <a:pt x="407" y="691"/>
                      <a:pt x="406" y="691"/>
                      <a:pt x="405" y="691"/>
                    </a:cubicBezTo>
                    <a:lnTo>
                      <a:pt x="417" y="691"/>
                    </a:lnTo>
                    <a:cubicBezTo>
                      <a:pt x="414" y="691"/>
                      <a:pt x="410" y="691"/>
                      <a:pt x="407" y="69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90" name="Google Shape;3290;p2"/>
              <p:cNvSpPr/>
              <p:nvPr/>
            </p:nvSpPr>
            <p:spPr>
              <a:xfrm>
                <a:off x="4930075" y="3700575"/>
                <a:ext cx="28600" cy="20275"/>
              </a:xfrm>
              <a:custGeom>
                <a:avLst/>
                <a:gdLst/>
                <a:ahLst/>
                <a:cxnLst/>
                <a:rect l="l" t="t" r="r" b="b"/>
                <a:pathLst>
                  <a:path w="1144" h="811" extrusionOk="0">
                    <a:moveTo>
                      <a:pt x="560" y="1"/>
                    </a:moveTo>
                    <a:cubicBezTo>
                      <a:pt x="0" y="13"/>
                      <a:pt x="60" y="811"/>
                      <a:pt x="572" y="811"/>
                    </a:cubicBezTo>
                    <a:cubicBezTo>
                      <a:pt x="1084" y="811"/>
                      <a:pt x="1143" y="13"/>
                      <a:pt x="58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91" name="Google Shape;3291;p2"/>
              <p:cNvSpPr/>
              <p:nvPr/>
            </p:nvSpPr>
            <p:spPr>
              <a:xfrm>
                <a:off x="4899700" y="3731550"/>
                <a:ext cx="24150" cy="2047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19" extrusionOk="0">
                    <a:moveTo>
                      <a:pt x="548" y="0"/>
                    </a:moveTo>
                    <a:cubicBezTo>
                      <a:pt x="191" y="0"/>
                      <a:pt x="1" y="441"/>
                      <a:pt x="263" y="703"/>
                    </a:cubicBezTo>
                    <a:cubicBezTo>
                      <a:pt x="347" y="783"/>
                      <a:pt x="449" y="819"/>
                      <a:pt x="549" y="819"/>
                    </a:cubicBezTo>
                    <a:cubicBezTo>
                      <a:pt x="762" y="819"/>
                      <a:pt x="965" y="656"/>
                      <a:pt x="965" y="405"/>
                    </a:cubicBezTo>
                    <a:cubicBezTo>
                      <a:pt x="965" y="179"/>
                      <a:pt x="787" y="0"/>
                      <a:pt x="5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92" name="Google Shape;3292;p2"/>
              <p:cNvSpPr/>
              <p:nvPr/>
            </p:nvSpPr>
            <p:spPr>
              <a:xfrm>
                <a:off x="4930075" y="3762200"/>
                <a:ext cx="28600" cy="20275"/>
              </a:xfrm>
              <a:custGeom>
                <a:avLst/>
                <a:gdLst/>
                <a:ahLst/>
                <a:cxnLst/>
                <a:rect l="l" t="t" r="r" b="b"/>
                <a:pathLst>
                  <a:path w="1144" h="811" extrusionOk="0">
                    <a:moveTo>
                      <a:pt x="560" y="0"/>
                    </a:moveTo>
                    <a:cubicBezTo>
                      <a:pt x="0" y="12"/>
                      <a:pt x="60" y="810"/>
                      <a:pt x="572" y="810"/>
                    </a:cubicBezTo>
                    <a:cubicBezTo>
                      <a:pt x="1084" y="810"/>
                      <a:pt x="1143" y="12"/>
                      <a:pt x="58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93" name="Google Shape;3293;p2"/>
              <p:cNvSpPr/>
              <p:nvPr/>
            </p:nvSpPr>
            <p:spPr>
              <a:xfrm>
                <a:off x="4900300" y="3792850"/>
                <a:ext cx="28300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23" extrusionOk="0">
                    <a:moveTo>
                      <a:pt x="524" y="1"/>
                    </a:moveTo>
                    <a:cubicBezTo>
                      <a:pt x="1" y="48"/>
                      <a:pt x="48" y="822"/>
                      <a:pt x="560" y="822"/>
                    </a:cubicBezTo>
                    <a:cubicBezTo>
                      <a:pt x="1084" y="822"/>
                      <a:pt x="1132" y="48"/>
                      <a:pt x="60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94" name="Google Shape;3294;p2"/>
              <p:cNvSpPr/>
              <p:nvPr/>
            </p:nvSpPr>
            <p:spPr>
              <a:xfrm>
                <a:off x="4930375" y="3823825"/>
                <a:ext cx="24125" cy="2047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19" extrusionOk="0">
                    <a:moveTo>
                      <a:pt x="548" y="0"/>
                    </a:moveTo>
                    <a:cubicBezTo>
                      <a:pt x="191" y="0"/>
                      <a:pt x="0" y="441"/>
                      <a:pt x="262" y="703"/>
                    </a:cubicBezTo>
                    <a:cubicBezTo>
                      <a:pt x="346" y="783"/>
                      <a:pt x="448" y="819"/>
                      <a:pt x="548" y="819"/>
                    </a:cubicBezTo>
                    <a:cubicBezTo>
                      <a:pt x="761" y="819"/>
                      <a:pt x="965" y="656"/>
                      <a:pt x="965" y="405"/>
                    </a:cubicBezTo>
                    <a:cubicBezTo>
                      <a:pt x="965" y="191"/>
                      <a:pt x="786" y="0"/>
                      <a:pt x="57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95" name="Google Shape;3295;p2"/>
              <p:cNvSpPr/>
              <p:nvPr/>
            </p:nvSpPr>
            <p:spPr>
              <a:xfrm>
                <a:off x="4899700" y="3854475"/>
                <a:ext cx="24150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5" extrusionOk="0">
                    <a:moveTo>
                      <a:pt x="548" y="0"/>
                    </a:moveTo>
                    <a:cubicBezTo>
                      <a:pt x="191" y="0"/>
                      <a:pt x="1" y="441"/>
                      <a:pt x="263" y="703"/>
                    </a:cubicBezTo>
                    <a:cubicBezTo>
                      <a:pt x="347" y="787"/>
                      <a:pt x="449" y="824"/>
                      <a:pt x="549" y="824"/>
                    </a:cubicBezTo>
                    <a:cubicBezTo>
                      <a:pt x="762" y="824"/>
                      <a:pt x="965" y="656"/>
                      <a:pt x="965" y="405"/>
                    </a:cubicBezTo>
                    <a:cubicBezTo>
                      <a:pt x="965" y="179"/>
                      <a:pt x="787" y="0"/>
                      <a:pt x="5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96" name="Google Shape;3296;p2"/>
              <p:cNvSpPr/>
              <p:nvPr/>
            </p:nvSpPr>
            <p:spPr>
              <a:xfrm>
                <a:off x="4930075" y="3885125"/>
                <a:ext cx="28600" cy="20275"/>
              </a:xfrm>
              <a:custGeom>
                <a:avLst/>
                <a:gdLst/>
                <a:ahLst/>
                <a:cxnLst/>
                <a:rect l="l" t="t" r="r" b="b"/>
                <a:pathLst>
                  <a:path w="1144" h="811" extrusionOk="0">
                    <a:moveTo>
                      <a:pt x="560" y="1"/>
                    </a:moveTo>
                    <a:cubicBezTo>
                      <a:pt x="0" y="13"/>
                      <a:pt x="60" y="810"/>
                      <a:pt x="572" y="810"/>
                    </a:cubicBezTo>
                    <a:cubicBezTo>
                      <a:pt x="1084" y="810"/>
                      <a:pt x="1143" y="13"/>
                      <a:pt x="58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97" name="Google Shape;3297;p2"/>
              <p:cNvSpPr/>
              <p:nvPr/>
            </p:nvSpPr>
            <p:spPr>
              <a:xfrm>
                <a:off x="4899700" y="3915800"/>
                <a:ext cx="24150" cy="2067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7" extrusionOk="0">
                    <a:moveTo>
                      <a:pt x="548" y="0"/>
                    </a:moveTo>
                    <a:cubicBezTo>
                      <a:pt x="191" y="0"/>
                      <a:pt x="1" y="453"/>
                      <a:pt x="263" y="703"/>
                    </a:cubicBezTo>
                    <a:cubicBezTo>
                      <a:pt x="349" y="788"/>
                      <a:pt x="454" y="827"/>
                      <a:pt x="556" y="827"/>
                    </a:cubicBezTo>
                    <a:cubicBezTo>
                      <a:pt x="766" y="827"/>
                      <a:pt x="965" y="665"/>
                      <a:pt x="965" y="417"/>
                    </a:cubicBezTo>
                    <a:cubicBezTo>
                      <a:pt x="965" y="191"/>
                      <a:pt x="787" y="12"/>
                      <a:pt x="5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98" name="Google Shape;3298;p2"/>
              <p:cNvSpPr/>
              <p:nvPr/>
            </p:nvSpPr>
            <p:spPr>
              <a:xfrm>
                <a:off x="4930950" y="3946750"/>
                <a:ext cx="28325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133" h="822" extrusionOk="0">
                    <a:moveTo>
                      <a:pt x="525" y="0"/>
                    </a:moveTo>
                    <a:cubicBezTo>
                      <a:pt x="1" y="48"/>
                      <a:pt x="49" y="822"/>
                      <a:pt x="572" y="822"/>
                    </a:cubicBezTo>
                    <a:cubicBezTo>
                      <a:pt x="1084" y="822"/>
                      <a:pt x="1132" y="48"/>
                      <a:pt x="60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99" name="Google Shape;3299;p2"/>
              <p:cNvSpPr/>
              <p:nvPr/>
            </p:nvSpPr>
            <p:spPr>
              <a:xfrm>
                <a:off x="4900300" y="3977400"/>
                <a:ext cx="28300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23" extrusionOk="0">
                    <a:moveTo>
                      <a:pt x="524" y="1"/>
                    </a:moveTo>
                    <a:cubicBezTo>
                      <a:pt x="1" y="48"/>
                      <a:pt x="48" y="822"/>
                      <a:pt x="560" y="822"/>
                    </a:cubicBezTo>
                    <a:cubicBezTo>
                      <a:pt x="1084" y="822"/>
                      <a:pt x="1132" y="48"/>
                      <a:pt x="60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00" name="Google Shape;3300;p2"/>
              <p:cNvSpPr/>
              <p:nvPr/>
            </p:nvSpPr>
            <p:spPr>
              <a:xfrm>
                <a:off x="4930075" y="4008075"/>
                <a:ext cx="28600" cy="20250"/>
              </a:xfrm>
              <a:custGeom>
                <a:avLst/>
                <a:gdLst/>
                <a:ahLst/>
                <a:cxnLst/>
                <a:rect l="l" t="t" r="r" b="b"/>
                <a:pathLst>
                  <a:path w="1144" h="810" extrusionOk="0">
                    <a:moveTo>
                      <a:pt x="560" y="0"/>
                    </a:moveTo>
                    <a:cubicBezTo>
                      <a:pt x="0" y="12"/>
                      <a:pt x="60" y="810"/>
                      <a:pt x="572" y="810"/>
                    </a:cubicBezTo>
                    <a:cubicBezTo>
                      <a:pt x="1084" y="810"/>
                      <a:pt x="1143" y="12"/>
                      <a:pt x="58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01" name="Google Shape;3301;p2"/>
              <p:cNvSpPr/>
              <p:nvPr/>
            </p:nvSpPr>
            <p:spPr>
              <a:xfrm>
                <a:off x="4899700" y="4039025"/>
                <a:ext cx="24150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5" extrusionOk="0">
                    <a:moveTo>
                      <a:pt x="548" y="0"/>
                    </a:moveTo>
                    <a:cubicBezTo>
                      <a:pt x="191" y="0"/>
                      <a:pt x="1" y="441"/>
                      <a:pt x="263" y="703"/>
                    </a:cubicBezTo>
                    <a:cubicBezTo>
                      <a:pt x="347" y="787"/>
                      <a:pt x="450" y="825"/>
                      <a:pt x="551" y="825"/>
                    </a:cubicBezTo>
                    <a:cubicBezTo>
                      <a:pt x="763" y="825"/>
                      <a:pt x="965" y="659"/>
                      <a:pt x="965" y="417"/>
                    </a:cubicBezTo>
                    <a:cubicBezTo>
                      <a:pt x="965" y="191"/>
                      <a:pt x="787" y="0"/>
                      <a:pt x="5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02" name="Google Shape;3302;p2"/>
              <p:cNvSpPr/>
              <p:nvPr/>
            </p:nvSpPr>
            <p:spPr>
              <a:xfrm>
                <a:off x="4930075" y="4069675"/>
                <a:ext cx="28600" cy="20275"/>
              </a:xfrm>
              <a:custGeom>
                <a:avLst/>
                <a:gdLst/>
                <a:ahLst/>
                <a:cxnLst/>
                <a:rect l="l" t="t" r="r" b="b"/>
                <a:pathLst>
                  <a:path w="1144" h="811" extrusionOk="0">
                    <a:moveTo>
                      <a:pt x="560" y="1"/>
                    </a:moveTo>
                    <a:cubicBezTo>
                      <a:pt x="0" y="13"/>
                      <a:pt x="60" y="810"/>
                      <a:pt x="572" y="810"/>
                    </a:cubicBezTo>
                    <a:cubicBezTo>
                      <a:pt x="1084" y="810"/>
                      <a:pt x="1143" y="13"/>
                      <a:pt x="58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03" name="Google Shape;3303;p2"/>
              <p:cNvSpPr/>
              <p:nvPr/>
            </p:nvSpPr>
            <p:spPr>
              <a:xfrm>
                <a:off x="4871125" y="3640750"/>
                <a:ext cx="26125" cy="19075"/>
              </a:xfrm>
              <a:custGeom>
                <a:avLst/>
                <a:gdLst/>
                <a:ahLst/>
                <a:cxnLst/>
                <a:rect l="l" t="t" r="r" b="b"/>
                <a:pathLst>
                  <a:path w="1045" h="763" extrusionOk="0">
                    <a:moveTo>
                      <a:pt x="656" y="1"/>
                    </a:moveTo>
                    <a:lnTo>
                      <a:pt x="108" y="167"/>
                    </a:lnTo>
                    <a:cubicBezTo>
                      <a:pt x="1" y="358"/>
                      <a:pt x="72" y="608"/>
                      <a:pt x="263" y="715"/>
                    </a:cubicBezTo>
                    <a:cubicBezTo>
                      <a:pt x="322" y="739"/>
                      <a:pt x="394" y="763"/>
                      <a:pt x="465" y="763"/>
                    </a:cubicBezTo>
                    <a:cubicBezTo>
                      <a:pt x="469" y="763"/>
                      <a:pt x="474" y="763"/>
                      <a:pt x="478" y="763"/>
                    </a:cubicBezTo>
                    <a:cubicBezTo>
                      <a:pt x="897" y="763"/>
                      <a:pt x="1045" y="189"/>
                      <a:pt x="65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04" name="Google Shape;3304;p2"/>
              <p:cNvSpPr/>
              <p:nvPr/>
            </p:nvSpPr>
            <p:spPr>
              <a:xfrm>
                <a:off x="4838100" y="3669925"/>
                <a:ext cx="241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8" extrusionOk="0">
                    <a:moveTo>
                      <a:pt x="560" y="1"/>
                    </a:moveTo>
                    <a:cubicBezTo>
                      <a:pt x="191" y="1"/>
                      <a:pt x="0" y="441"/>
                      <a:pt x="262" y="703"/>
                    </a:cubicBezTo>
                    <a:cubicBezTo>
                      <a:pt x="348" y="789"/>
                      <a:pt x="453" y="827"/>
                      <a:pt x="555" y="827"/>
                    </a:cubicBezTo>
                    <a:cubicBezTo>
                      <a:pt x="766" y="827"/>
                      <a:pt x="965" y="665"/>
                      <a:pt x="965" y="417"/>
                    </a:cubicBezTo>
                    <a:cubicBezTo>
                      <a:pt x="965" y="203"/>
                      <a:pt x="786" y="12"/>
                      <a:pt x="572" y="12"/>
                    </a:cubicBezTo>
                    <a:lnTo>
                      <a:pt x="56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05" name="Google Shape;3305;p2"/>
              <p:cNvSpPr/>
              <p:nvPr/>
            </p:nvSpPr>
            <p:spPr>
              <a:xfrm>
                <a:off x="4868750" y="3700575"/>
                <a:ext cx="28300" cy="20275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11" extrusionOk="0">
                    <a:moveTo>
                      <a:pt x="560" y="1"/>
                    </a:moveTo>
                    <a:cubicBezTo>
                      <a:pt x="1" y="13"/>
                      <a:pt x="60" y="811"/>
                      <a:pt x="572" y="811"/>
                    </a:cubicBezTo>
                    <a:cubicBezTo>
                      <a:pt x="1072" y="811"/>
                      <a:pt x="1132" y="13"/>
                      <a:pt x="57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06" name="Google Shape;3306;p2"/>
              <p:cNvSpPr/>
              <p:nvPr/>
            </p:nvSpPr>
            <p:spPr>
              <a:xfrm>
                <a:off x="4838175" y="3731525"/>
                <a:ext cx="24050" cy="20425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17" extrusionOk="0">
                    <a:moveTo>
                      <a:pt x="542" y="1"/>
                    </a:moveTo>
                    <a:cubicBezTo>
                      <a:pt x="183" y="1"/>
                      <a:pt x="1" y="433"/>
                      <a:pt x="259" y="692"/>
                    </a:cubicBezTo>
                    <a:cubicBezTo>
                      <a:pt x="342" y="778"/>
                      <a:pt x="446" y="817"/>
                      <a:pt x="549" y="817"/>
                    </a:cubicBezTo>
                    <a:cubicBezTo>
                      <a:pt x="758" y="817"/>
                      <a:pt x="962" y="657"/>
                      <a:pt x="962" y="418"/>
                    </a:cubicBezTo>
                    <a:cubicBezTo>
                      <a:pt x="962" y="192"/>
                      <a:pt x="783" y="13"/>
                      <a:pt x="569" y="1"/>
                    </a:cubicBezTo>
                    <a:lnTo>
                      <a:pt x="557" y="1"/>
                    </a:lnTo>
                    <a:cubicBezTo>
                      <a:pt x="552" y="1"/>
                      <a:pt x="547" y="1"/>
                      <a:pt x="54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07" name="Google Shape;3307;p2"/>
              <p:cNvSpPr/>
              <p:nvPr/>
            </p:nvSpPr>
            <p:spPr>
              <a:xfrm>
                <a:off x="4868750" y="3762200"/>
                <a:ext cx="28300" cy="20275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11" extrusionOk="0">
                    <a:moveTo>
                      <a:pt x="560" y="0"/>
                    </a:moveTo>
                    <a:cubicBezTo>
                      <a:pt x="1" y="12"/>
                      <a:pt x="60" y="810"/>
                      <a:pt x="572" y="810"/>
                    </a:cubicBezTo>
                    <a:cubicBezTo>
                      <a:pt x="1072" y="810"/>
                      <a:pt x="1132" y="12"/>
                      <a:pt x="57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08" name="Google Shape;3308;p2"/>
              <p:cNvSpPr/>
              <p:nvPr/>
            </p:nvSpPr>
            <p:spPr>
              <a:xfrm>
                <a:off x="4838100" y="3792850"/>
                <a:ext cx="241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8" extrusionOk="0">
                    <a:moveTo>
                      <a:pt x="560" y="1"/>
                    </a:moveTo>
                    <a:cubicBezTo>
                      <a:pt x="191" y="1"/>
                      <a:pt x="0" y="441"/>
                      <a:pt x="262" y="703"/>
                    </a:cubicBezTo>
                    <a:cubicBezTo>
                      <a:pt x="344" y="789"/>
                      <a:pt x="448" y="828"/>
                      <a:pt x="550" y="828"/>
                    </a:cubicBezTo>
                    <a:cubicBezTo>
                      <a:pt x="760" y="828"/>
                      <a:pt x="965" y="666"/>
                      <a:pt x="965" y="418"/>
                    </a:cubicBezTo>
                    <a:cubicBezTo>
                      <a:pt x="965" y="203"/>
                      <a:pt x="786" y="25"/>
                      <a:pt x="572" y="13"/>
                    </a:cubicBezTo>
                    <a:lnTo>
                      <a:pt x="56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09" name="Google Shape;3309;p2"/>
              <p:cNvSpPr/>
              <p:nvPr/>
            </p:nvSpPr>
            <p:spPr>
              <a:xfrm>
                <a:off x="4869050" y="3823825"/>
                <a:ext cx="24125" cy="2047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19" extrusionOk="0">
                    <a:moveTo>
                      <a:pt x="548" y="0"/>
                    </a:moveTo>
                    <a:cubicBezTo>
                      <a:pt x="179" y="0"/>
                      <a:pt x="0" y="441"/>
                      <a:pt x="262" y="703"/>
                    </a:cubicBezTo>
                    <a:cubicBezTo>
                      <a:pt x="342" y="783"/>
                      <a:pt x="443" y="819"/>
                      <a:pt x="543" y="819"/>
                    </a:cubicBezTo>
                    <a:cubicBezTo>
                      <a:pt x="756" y="819"/>
                      <a:pt x="965" y="656"/>
                      <a:pt x="965" y="405"/>
                    </a:cubicBezTo>
                    <a:cubicBezTo>
                      <a:pt x="965" y="191"/>
                      <a:pt x="786" y="0"/>
                      <a:pt x="5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10" name="Google Shape;3310;p2"/>
              <p:cNvSpPr/>
              <p:nvPr/>
            </p:nvSpPr>
            <p:spPr>
              <a:xfrm>
                <a:off x="4837000" y="3854425"/>
                <a:ext cx="27600" cy="20600"/>
              </a:xfrm>
              <a:custGeom>
                <a:avLst/>
                <a:gdLst/>
                <a:ahLst/>
                <a:cxnLst/>
                <a:rect l="l" t="t" r="r" b="b"/>
                <a:pathLst>
                  <a:path w="1104" h="824" extrusionOk="0">
                    <a:moveTo>
                      <a:pt x="558" y="0"/>
                    </a:moveTo>
                    <a:cubicBezTo>
                      <a:pt x="53" y="0"/>
                      <a:pt x="0" y="766"/>
                      <a:pt x="532" y="824"/>
                    </a:cubicBezTo>
                    <a:lnTo>
                      <a:pt x="604" y="824"/>
                    </a:lnTo>
                    <a:cubicBezTo>
                      <a:pt x="1104" y="776"/>
                      <a:pt x="1104" y="38"/>
                      <a:pt x="604" y="2"/>
                    </a:cubicBezTo>
                    <a:cubicBezTo>
                      <a:pt x="588" y="1"/>
                      <a:pt x="573" y="0"/>
                      <a:pt x="55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11" name="Google Shape;3311;p2"/>
              <p:cNvSpPr/>
              <p:nvPr/>
            </p:nvSpPr>
            <p:spPr>
              <a:xfrm>
                <a:off x="4868750" y="3885125"/>
                <a:ext cx="28300" cy="20275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11" extrusionOk="0">
                    <a:moveTo>
                      <a:pt x="560" y="1"/>
                    </a:moveTo>
                    <a:cubicBezTo>
                      <a:pt x="1" y="13"/>
                      <a:pt x="60" y="810"/>
                      <a:pt x="572" y="810"/>
                    </a:cubicBezTo>
                    <a:cubicBezTo>
                      <a:pt x="1072" y="810"/>
                      <a:pt x="1132" y="13"/>
                      <a:pt x="57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12" name="Google Shape;3312;p2"/>
              <p:cNvSpPr/>
              <p:nvPr/>
            </p:nvSpPr>
            <p:spPr>
              <a:xfrm>
                <a:off x="4838100" y="3915800"/>
                <a:ext cx="24125" cy="2067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7" extrusionOk="0">
                    <a:moveTo>
                      <a:pt x="560" y="0"/>
                    </a:moveTo>
                    <a:cubicBezTo>
                      <a:pt x="191" y="0"/>
                      <a:pt x="0" y="441"/>
                      <a:pt x="262" y="703"/>
                    </a:cubicBezTo>
                    <a:cubicBezTo>
                      <a:pt x="348" y="788"/>
                      <a:pt x="453" y="827"/>
                      <a:pt x="555" y="827"/>
                    </a:cubicBezTo>
                    <a:cubicBezTo>
                      <a:pt x="766" y="827"/>
                      <a:pt x="965" y="665"/>
                      <a:pt x="965" y="417"/>
                    </a:cubicBezTo>
                    <a:cubicBezTo>
                      <a:pt x="965" y="202"/>
                      <a:pt x="786" y="12"/>
                      <a:pt x="572" y="12"/>
                    </a:cubicBezTo>
                    <a:lnTo>
                      <a:pt x="56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13" name="Google Shape;3313;p2"/>
              <p:cNvSpPr/>
              <p:nvPr/>
            </p:nvSpPr>
            <p:spPr>
              <a:xfrm>
                <a:off x="4869050" y="3946450"/>
                <a:ext cx="24125" cy="209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37" extrusionOk="0">
                    <a:moveTo>
                      <a:pt x="560" y="0"/>
                    </a:moveTo>
                    <a:lnTo>
                      <a:pt x="548" y="12"/>
                    </a:lnTo>
                    <a:cubicBezTo>
                      <a:pt x="179" y="12"/>
                      <a:pt x="0" y="453"/>
                      <a:pt x="262" y="715"/>
                    </a:cubicBezTo>
                    <a:cubicBezTo>
                      <a:pt x="343" y="799"/>
                      <a:pt x="443" y="836"/>
                      <a:pt x="544" y="836"/>
                    </a:cubicBezTo>
                    <a:cubicBezTo>
                      <a:pt x="756" y="836"/>
                      <a:pt x="965" y="668"/>
                      <a:pt x="965" y="417"/>
                    </a:cubicBezTo>
                    <a:cubicBezTo>
                      <a:pt x="965" y="191"/>
                      <a:pt x="786" y="12"/>
                      <a:pt x="5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14" name="Google Shape;3314;p2"/>
              <p:cNvSpPr/>
              <p:nvPr/>
            </p:nvSpPr>
            <p:spPr>
              <a:xfrm>
                <a:off x="4838100" y="3977400"/>
                <a:ext cx="241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8" extrusionOk="0">
                    <a:moveTo>
                      <a:pt x="560" y="1"/>
                    </a:moveTo>
                    <a:cubicBezTo>
                      <a:pt x="191" y="1"/>
                      <a:pt x="0" y="441"/>
                      <a:pt x="262" y="703"/>
                    </a:cubicBezTo>
                    <a:cubicBezTo>
                      <a:pt x="348" y="789"/>
                      <a:pt x="453" y="828"/>
                      <a:pt x="555" y="828"/>
                    </a:cubicBezTo>
                    <a:cubicBezTo>
                      <a:pt x="766" y="828"/>
                      <a:pt x="965" y="666"/>
                      <a:pt x="965" y="417"/>
                    </a:cubicBezTo>
                    <a:cubicBezTo>
                      <a:pt x="965" y="191"/>
                      <a:pt x="786" y="13"/>
                      <a:pt x="572" y="13"/>
                    </a:cubicBezTo>
                    <a:lnTo>
                      <a:pt x="56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15" name="Google Shape;3315;p2"/>
              <p:cNvSpPr/>
              <p:nvPr/>
            </p:nvSpPr>
            <p:spPr>
              <a:xfrm>
                <a:off x="4868750" y="4008075"/>
                <a:ext cx="28300" cy="20250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10" extrusionOk="0">
                    <a:moveTo>
                      <a:pt x="560" y="0"/>
                    </a:moveTo>
                    <a:cubicBezTo>
                      <a:pt x="1" y="12"/>
                      <a:pt x="60" y="810"/>
                      <a:pt x="572" y="810"/>
                    </a:cubicBezTo>
                    <a:cubicBezTo>
                      <a:pt x="1072" y="810"/>
                      <a:pt x="1132" y="12"/>
                      <a:pt x="57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16" name="Google Shape;3316;p2"/>
              <p:cNvSpPr/>
              <p:nvPr/>
            </p:nvSpPr>
            <p:spPr>
              <a:xfrm>
                <a:off x="4836375" y="4038875"/>
                <a:ext cx="279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1117" h="828" extrusionOk="0">
                    <a:moveTo>
                      <a:pt x="554" y="1"/>
                    </a:moveTo>
                    <a:cubicBezTo>
                      <a:pt x="51" y="1"/>
                      <a:pt x="0" y="805"/>
                      <a:pt x="557" y="828"/>
                    </a:cubicBezTo>
                    <a:lnTo>
                      <a:pt x="629" y="828"/>
                    </a:lnTo>
                    <a:cubicBezTo>
                      <a:pt x="1117" y="768"/>
                      <a:pt x="1117" y="54"/>
                      <a:pt x="629" y="6"/>
                    </a:cubicBezTo>
                    <a:cubicBezTo>
                      <a:pt x="603" y="3"/>
                      <a:pt x="578" y="1"/>
                      <a:pt x="55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17" name="Google Shape;3317;p2"/>
              <p:cNvSpPr/>
              <p:nvPr/>
            </p:nvSpPr>
            <p:spPr>
              <a:xfrm>
                <a:off x="4877375" y="4069675"/>
                <a:ext cx="14925" cy="6575"/>
              </a:xfrm>
              <a:custGeom>
                <a:avLst/>
                <a:gdLst/>
                <a:ahLst/>
                <a:cxnLst/>
                <a:rect l="l" t="t" r="r" b="b"/>
                <a:pathLst>
                  <a:path w="597" h="263" extrusionOk="0">
                    <a:moveTo>
                      <a:pt x="215" y="1"/>
                    </a:moveTo>
                    <a:cubicBezTo>
                      <a:pt x="144" y="1"/>
                      <a:pt x="72" y="24"/>
                      <a:pt x="1" y="72"/>
                    </a:cubicBezTo>
                    <a:lnTo>
                      <a:pt x="596" y="263"/>
                    </a:lnTo>
                    <a:cubicBezTo>
                      <a:pt x="537" y="108"/>
                      <a:pt x="394" y="1"/>
                      <a:pt x="2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18" name="Google Shape;3318;p2"/>
              <p:cNvSpPr/>
              <p:nvPr/>
            </p:nvSpPr>
            <p:spPr>
              <a:xfrm>
                <a:off x="4806025" y="3700525"/>
                <a:ext cx="279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1117" h="825" extrusionOk="0">
                    <a:moveTo>
                      <a:pt x="571" y="1"/>
                    </a:moveTo>
                    <a:cubicBezTo>
                      <a:pt x="65" y="1"/>
                      <a:pt x="1" y="778"/>
                      <a:pt x="533" y="824"/>
                    </a:cubicBezTo>
                    <a:lnTo>
                      <a:pt x="616" y="824"/>
                    </a:lnTo>
                    <a:cubicBezTo>
                      <a:pt x="1117" y="789"/>
                      <a:pt x="1117" y="51"/>
                      <a:pt x="616" y="3"/>
                    </a:cubicBezTo>
                    <a:cubicBezTo>
                      <a:pt x="601" y="2"/>
                      <a:pt x="586" y="1"/>
                      <a:pt x="57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19" name="Google Shape;3319;p2"/>
              <p:cNvSpPr/>
              <p:nvPr/>
            </p:nvSpPr>
            <p:spPr>
              <a:xfrm>
                <a:off x="4776475" y="3731550"/>
                <a:ext cx="28300" cy="20250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10" extrusionOk="0">
                    <a:moveTo>
                      <a:pt x="560" y="0"/>
                    </a:moveTo>
                    <a:cubicBezTo>
                      <a:pt x="1" y="0"/>
                      <a:pt x="60" y="810"/>
                      <a:pt x="572" y="810"/>
                    </a:cubicBezTo>
                    <a:cubicBezTo>
                      <a:pt x="1072" y="810"/>
                      <a:pt x="1132" y="0"/>
                      <a:pt x="57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20" name="Google Shape;3320;p2"/>
              <p:cNvSpPr/>
              <p:nvPr/>
            </p:nvSpPr>
            <p:spPr>
              <a:xfrm>
                <a:off x="4807425" y="3762200"/>
                <a:ext cx="24150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0" extrusionOk="0">
                    <a:moveTo>
                      <a:pt x="560" y="0"/>
                    </a:moveTo>
                    <a:cubicBezTo>
                      <a:pt x="191" y="0"/>
                      <a:pt x="1" y="441"/>
                      <a:pt x="263" y="703"/>
                    </a:cubicBezTo>
                    <a:cubicBezTo>
                      <a:pt x="343" y="783"/>
                      <a:pt x="443" y="819"/>
                      <a:pt x="543" y="819"/>
                    </a:cubicBezTo>
                    <a:cubicBezTo>
                      <a:pt x="752" y="819"/>
                      <a:pt x="957" y="659"/>
                      <a:pt x="965" y="417"/>
                    </a:cubicBezTo>
                    <a:cubicBezTo>
                      <a:pt x="965" y="191"/>
                      <a:pt x="787" y="12"/>
                      <a:pt x="57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21" name="Google Shape;3321;p2"/>
              <p:cNvSpPr/>
              <p:nvPr/>
            </p:nvSpPr>
            <p:spPr>
              <a:xfrm>
                <a:off x="4777375" y="3792850"/>
                <a:ext cx="28300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23" extrusionOk="0">
                    <a:moveTo>
                      <a:pt x="524" y="1"/>
                    </a:moveTo>
                    <a:cubicBezTo>
                      <a:pt x="0" y="48"/>
                      <a:pt x="36" y="822"/>
                      <a:pt x="560" y="822"/>
                    </a:cubicBezTo>
                    <a:cubicBezTo>
                      <a:pt x="1084" y="822"/>
                      <a:pt x="1131" y="48"/>
                      <a:pt x="59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22" name="Google Shape;3322;p2"/>
              <p:cNvSpPr/>
              <p:nvPr/>
            </p:nvSpPr>
            <p:spPr>
              <a:xfrm>
                <a:off x="4807725" y="3823825"/>
                <a:ext cx="2385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954" h="822" extrusionOk="0">
                    <a:moveTo>
                      <a:pt x="548" y="0"/>
                    </a:moveTo>
                    <a:cubicBezTo>
                      <a:pt x="1" y="0"/>
                      <a:pt x="1" y="822"/>
                      <a:pt x="548" y="822"/>
                    </a:cubicBezTo>
                    <a:cubicBezTo>
                      <a:pt x="775" y="822"/>
                      <a:pt x="953" y="643"/>
                      <a:pt x="953" y="417"/>
                    </a:cubicBezTo>
                    <a:cubicBezTo>
                      <a:pt x="953" y="191"/>
                      <a:pt x="787" y="12"/>
                      <a:pt x="5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23" name="Google Shape;3323;p2"/>
              <p:cNvSpPr/>
              <p:nvPr/>
            </p:nvSpPr>
            <p:spPr>
              <a:xfrm>
                <a:off x="4776475" y="3854475"/>
                <a:ext cx="28300" cy="20275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11" extrusionOk="0">
                    <a:moveTo>
                      <a:pt x="560" y="0"/>
                    </a:moveTo>
                    <a:cubicBezTo>
                      <a:pt x="1" y="12"/>
                      <a:pt x="60" y="810"/>
                      <a:pt x="572" y="810"/>
                    </a:cubicBezTo>
                    <a:cubicBezTo>
                      <a:pt x="1072" y="810"/>
                      <a:pt x="1132" y="12"/>
                      <a:pt x="57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24" name="Google Shape;3324;p2"/>
              <p:cNvSpPr/>
              <p:nvPr/>
            </p:nvSpPr>
            <p:spPr>
              <a:xfrm>
                <a:off x="4806025" y="3885075"/>
                <a:ext cx="279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1117" h="825" extrusionOk="0">
                    <a:moveTo>
                      <a:pt x="571" y="1"/>
                    </a:moveTo>
                    <a:cubicBezTo>
                      <a:pt x="65" y="1"/>
                      <a:pt x="1" y="778"/>
                      <a:pt x="533" y="824"/>
                    </a:cubicBezTo>
                    <a:lnTo>
                      <a:pt x="616" y="824"/>
                    </a:lnTo>
                    <a:cubicBezTo>
                      <a:pt x="1117" y="777"/>
                      <a:pt x="1117" y="50"/>
                      <a:pt x="616" y="3"/>
                    </a:cubicBezTo>
                    <a:cubicBezTo>
                      <a:pt x="601" y="1"/>
                      <a:pt x="586" y="1"/>
                      <a:pt x="57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25" name="Google Shape;3325;p2"/>
              <p:cNvSpPr/>
              <p:nvPr/>
            </p:nvSpPr>
            <p:spPr>
              <a:xfrm>
                <a:off x="4776475" y="3915800"/>
                <a:ext cx="28300" cy="20250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10" extrusionOk="0">
                    <a:moveTo>
                      <a:pt x="560" y="0"/>
                    </a:moveTo>
                    <a:cubicBezTo>
                      <a:pt x="1" y="12"/>
                      <a:pt x="60" y="810"/>
                      <a:pt x="572" y="810"/>
                    </a:cubicBezTo>
                    <a:cubicBezTo>
                      <a:pt x="1072" y="810"/>
                      <a:pt x="1132" y="12"/>
                      <a:pt x="57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26" name="Google Shape;3326;p2"/>
              <p:cNvSpPr/>
              <p:nvPr/>
            </p:nvSpPr>
            <p:spPr>
              <a:xfrm>
                <a:off x="4807425" y="3946450"/>
                <a:ext cx="24150" cy="2080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32" extrusionOk="0">
                    <a:moveTo>
                      <a:pt x="572" y="0"/>
                    </a:moveTo>
                    <a:lnTo>
                      <a:pt x="560" y="12"/>
                    </a:lnTo>
                    <a:cubicBezTo>
                      <a:pt x="191" y="12"/>
                      <a:pt x="1" y="453"/>
                      <a:pt x="263" y="715"/>
                    </a:cubicBezTo>
                    <a:cubicBezTo>
                      <a:pt x="343" y="795"/>
                      <a:pt x="445" y="831"/>
                      <a:pt x="545" y="831"/>
                    </a:cubicBezTo>
                    <a:cubicBezTo>
                      <a:pt x="757" y="831"/>
                      <a:pt x="965" y="671"/>
                      <a:pt x="965" y="429"/>
                    </a:cubicBezTo>
                    <a:cubicBezTo>
                      <a:pt x="965" y="203"/>
                      <a:pt x="799" y="12"/>
                      <a:pt x="57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27" name="Google Shape;3327;p2"/>
              <p:cNvSpPr/>
              <p:nvPr/>
            </p:nvSpPr>
            <p:spPr>
              <a:xfrm>
                <a:off x="4777375" y="3977400"/>
                <a:ext cx="28300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23" extrusionOk="0">
                    <a:moveTo>
                      <a:pt x="524" y="1"/>
                    </a:moveTo>
                    <a:cubicBezTo>
                      <a:pt x="0" y="48"/>
                      <a:pt x="36" y="822"/>
                      <a:pt x="560" y="822"/>
                    </a:cubicBezTo>
                    <a:cubicBezTo>
                      <a:pt x="1084" y="822"/>
                      <a:pt x="1131" y="48"/>
                      <a:pt x="59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28" name="Google Shape;3328;p2"/>
              <p:cNvSpPr/>
              <p:nvPr/>
            </p:nvSpPr>
            <p:spPr>
              <a:xfrm>
                <a:off x="4806025" y="4008025"/>
                <a:ext cx="27925" cy="20600"/>
              </a:xfrm>
              <a:custGeom>
                <a:avLst/>
                <a:gdLst/>
                <a:ahLst/>
                <a:cxnLst/>
                <a:rect l="l" t="t" r="r" b="b"/>
                <a:pathLst>
                  <a:path w="1117" h="824" extrusionOk="0">
                    <a:moveTo>
                      <a:pt x="571" y="0"/>
                    </a:moveTo>
                    <a:cubicBezTo>
                      <a:pt x="65" y="0"/>
                      <a:pt x="1" y="777"/>
                      <a:pt x="533" y="824"/>
                    </a:cubicBezTo>
                    <a:lnTo>
                      <a:pt x="616" y="824"/>
                    </a:lnTo>
                    <a:cubicBezTo>
                      <a:pt x="1117" y="788"/>
                      <a:pt x="1117" y="50"/>
                      <a:pt x="616" y="2"/>
                    </a:cubicBezTo>
                    <a:cubicBezTo>
                      <a:pt x="601" y="1"/>
                      <a:pt x="586" y="0"/>
                      <a:pt x="57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29" name="Google Shape;3329;p2"/>
              <p:cNvSpPr/>
              <p:nvPr/>
            </p:nvSpPr>
            <p:spPr>
              <a:xfrm>
                <a:off x="4785400" y="4039025"/>
                <a:ext cx="14625" cy="6575"/>
              </a:xfrm>
              <a:custGeom>
                <a:avLst/>
                <a:gdLst/>
                <a:ahLst/>
                <a:cxnLst/>
                <a:rect l="l" t="t" r="r" b="b"/>
                <a:pathLst>
                  <a:path w="585" h="263" extrusionOk="0">
                    <a:moveTo>
                      <a:pt x="203" y="0"/>
                    </a:moveTo>
                    <a:cubicBezTo>
                      <a:pt x="132" y="0"/>
                      <a:pt x="60" y="24"/>
                      <a:pt x="1" y="60"/>
                    </a:cubicBezTo>
                    <a:lnTo>
                      <a:pt x="584" y="262"/>
                    </a:lnTo>
                    <a:cubicBezTo>
                      <a:pt x="525" y="107"/>
                      <a:pt x="382" y="0"/>
                      <a:pt x="21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30" name="Google Shape;3330;p2"/>
              <p:cNvSpPr/>
              <p:nvPr/>
            </p:nvSpPr>
            <p:spPr>
              <a:xfrm>
                <a:off x="4780350" y="3669925"/>
                <a:ext cx="238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53" h="825" extrusionOk="0">
                    <a:moveTo>
                      <a:pt x="417" y="1"/>
                    </a:moveTo>
                    <a:lnTo>
                      <a:pt x="191" y="72"/>
                    </a:lnTo>
                    <a:cubicBezTo>
                      <a:pt x="84" y="143"/>
                      <a:pt x="12" y="274"/>
                      <a:pt x="12" y="417"/>
                    </a:cubicBezTo>
                    <a:lnTo>
                      <a:pt x="0" y="417"/>
                    </a:lnTo>
                    <a:cubicBezTo>
                      <a:pt x="0" y="659"/>
                      <a:pt x="203" y="825"/>
                      <a:pt x="415" y="825"/>
                    </a:cubicBezTo>
                    <a:cubicBezTo>
                      <a:pt x="515" y="825"/>
                      <a:pt x="618" y="787"/>
                      <a:pt x="703" y="703"/>
                    </a:cubicBezTo>
                    <a:cubicBezTo>
                      <a:pt x="953" y="453"/>
                      <a:pt x="774" y="12"/>
                      <a:pt x="41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31" name="Google Shape;3331;p2"/>
              <p:cNvSpPr/>
              <p:nvPr/>
            </p:nvSpPr>
            <p:spPr>
              <a:xfrm>
                <a:off x="4745825" y="3700575"/>
                <a:ext cx="28300" cy="20275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11" extrusionOk="0">
                    <a:moveTo>
                      <a:pt x="560" y="1"/>
                    </a:moveTo>
                    <a:cubicBezTo>
                      <a:pt x="0" y="13"/>
                      <a:pt x="60" y="811"/>
                      <a:pt x="560" y="811"/>
                    </a:cubicBezTo>
                    <a:cubicBezTo>
                      <a:pt x="1072" y="811"/>
                      <a:pt x="1131" y="13"/>
                      <a:pt x="57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32" name="Google Shape;3332;p2"/>
              <p:cNvSpPr/>
              <p:nvPr/>
            </p:nvSpPr>
            <p:spPr>
              <a:xfrm>
                <a:off x="4725575" y="3686300"/>
                <a:ext cx="11925" cy="4200"/>
              </a:xfrm>
              <a:custGeom>
                <a:avLst/>
                <a:gdLst/>
                <a:ahLst/>
                <a:cxnLst/>
                <a:rect l="l" t="t" r="r" b="b"/>
                <a:pathLst>
                  <a:path w="477" h="168" extrusionOk="0">
                    <a:moveTo>
                      <a:pt x="465" y="0"/>
                    </a:moveTo>
                    <a:lnTo>
                      <a:pt x="1" y="143"/>
                    </a:lnTo>
                    <a:cubicBezTo>
                      <a:pt x="48" y="155"/>
                      <a:pt x="96" y="167"/>
                      <a:pt x="144" y="167"/>
                    </a:cubicBezTo>
                    <a:cubicBezTo>
                      <a:pt x="274" y="167"/>
                      <a:pt x="394" y="108"/>
                      <a:pt x="47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33" name="Google Shape;3333;p2"/>
              <p:cNvSpPr/>
              <p:nvPr/>
            </p:nvSpPr>
            <p:spPr>
              <a:xfrm>
                <a:off x="4714875" y="3731550"/>
                <a:ext cx="28575" cy="20250"/>
              </a:xfrm>
              <a:custGeom>
                <a:avLst/>
                <a:gdLst/>
                <a:ahLst/>
                <a:cxnLst/>
                <a:rect l="l" t="t" r="r" b="b"/>
                <a:pathLst>
                  <a:path w="1143" h="810" extrusionOk="0">
                    <a:moveTo>
                      <a:pt x="572" y="0"/>
                    </a:moveTo>
                    <a:cubicBezTo>
                      <a:pt x="0" y="0"/>
                      <a:pt x="60" y="810"/>
                      <a:pt x="572" y="810"/>
                    </a:cubicBezTo>
                    <a:cubicBezTo>
                      <a:pt x="1083" y="810"/>
                      <a:pt x="1143" y="0"/>
                      <a:pt x="58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34" name="Google Shape;3334;p2"/>
              <p:cNvSpPr/>
              <p:nvPr/>
            </p:nvSpPr>
            <p:spPr>
              <a:xfrm>
                <a:off x="4745825" y="3762200"/>
                <a:ext cx="28300" cy="20275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11" extrusionOk="0">
                    <a:moveTo>
                      <a:pt x="560" y="0"/>
                    </a:moveTo>
                    <a:cubicBezTo>
                      <a:pt x="0" y="12"/>
                      <a:pt x="60" y="810"/>
                      <a:pt x="560" y="810"/>
                    </a:cubicBezTo>
                    <a:cubicBezTo>
                      <a:pt x="1072" y="810"/>
                      <a:pt x="1131" y="12"/>
                      <a:pt x="57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35" name="Google Shape;3335;p2"/>
              <p:cNvSpPr/>
              <p:nvPr/>
            </p:nvSpPr>
            <p:spPr>
              <a:xfrm>
                <a:off x="4715150" y="3792850"/>
                <a:ext cx="241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8" extrusionOk="0">
                    <a:moveTo>
                      <a:pt x="561" y="1"/>
                    </a:moveTo>
                    <a:cubicBezTo>
                      <a:pt x="191" y="1"/>
                      <a:pt x="1" y="453"/>
                      <a:pt x="263" y="703"/>
                    </a:cubicBezTo>
                    <a:cubicBezTo>
                      <a:pt x="349" y="789"/>
                      <a:pt x="454" y="828"/>
                      <a:pt x="556" y="828"/>
                    </a:cubicBezTo>
                    <a:cubicBezTo>
                      <a:pt x="766" y="828"/>
                      <a:pt x="965" y="666"/>
                      <a:pt x="965" y="418"/>
                    </a:cubicBezTo>
                    <a:cubicBezTo>
                      <a:pt x="965" y="191"/>
                      <a:pt x="787" y="13"/>
                      <a:pt x="572" y="13"/>
                    </a:cubicBezTo>
                    <a:lnTo>
                      <a:pt x="561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36" name="Google Shape;3336;p2"/>
              <p:cNvSpPr/>
              <p:nvPr/>
            </p:nvSpPr>
            <p:spPr>
              <a:xfrm>
                <a:off x="4746125" y="3823825"/>
                <a:ext cx="23825" cy="20475"/>
              </a:xfrm>
              <a:custGeom>
                <a:avLst/>
                <a:gdLst/>
                <a:ahLst/>
                <a:cxnLst/>
                <a:rect l="l" t="t" r="r" b="b"/>
                <a:pathLst>
                  <a:path w="953" h="819" extrusionOk="0">
                    <a:moveTo>
                      <a:pt x="548" y="0"/>
                    </a:moveTo>
                    <a:cubicBezTo>
                      <a:pt x="179" y="0"/>
                      <a:pt x="0" y="441"/>
                      <a:pt x="250" y="703"/>
                    </a:cubicBezTo>
                    <a:cubicBezTo>
                      <a:pt x="334" y="783"/>
                      <a:pt x="436" y="819"/>
                      <a:pt x="536" y="819"/>
                    </a:cubicBezTo>
                    <a:cubicBezTo>
                      <a:pt x="749" y="819"/>
                      <a:pt x="953" y="656"/>
                      <a:pt x="953" y="405"/>
                    </a:cubicBezTo>
                    <a:cubicBezTo>
                      <a:pt x="953" y="191"/>
                      <a:pt x="786" y="0"/>
                      <a:pt x="5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37" name="Google Shape;3337;p2"/>
              <p:cNvSpPr/>
              <p:nvPr/>
            </p:nvSpPr>
            <p:spPr>
              <a:xfrm>
                <a:off x="4714875" y="3854475"/>
                <a:ext cx="28575" cy="20275"/>
              </a:xfrm>
              <a:custGeom>
                <a:avLst/>
                <a:gdLst/>
                <a:ahLst/>
                <a:cxnLst/>
                <a:rect l="l" t="t" r="r" b="b"/>
                <a:pathLst>
                  <a:path w="1143" h="811" extrusionOk="0">
                    <a:moveTo>
                      <a:pt x="572" y="0"/>
                    </a:moveTo>
                    <a:cubicBezTo>
                      <a:pt x="0" y="12"/>
                      <a:pt x="60" y="810"/>
                      <a:pt x="572" y="810"/>
                    </a:cubicBezTo>
                    <a:cubicBezTo>
                      <a:pt x="1083" y="810"/>
                      <a:pt x="1143" y="12"/>
                      <a:pt x="58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38" name="Google Shape;3338;p2"/>
              <p:cNvSpPr/>
              <p:nvPr/>
            </p:nvSpPr>
            <p:spPr>
              <a:xfrm>
                <a:off x="4745825" y="3885125"/>
                <a:ext cx="28300" cy="20275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11" extrusionOk="0">
                    <a:moveTo>
                      <a:pt x="560" y="1"/>
                    </a:moveTo>
                    <a:cubicBezTo>
                      <a:pt x="0" y="13"/>
                      <a:pt x="60" y="810"/>
                      <a:pt x="560" y="810"/>
                    </a:cubicBezTo>
                    <a:cubicBezTo>
                      <a:pt x="1072" y="810"/>
                      <a:pt x="1131" y="13"/>
                      <a:pt x="57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39" name="Google Shape;3339;p2"/>
              <p:cNvSpPr/>
              <p:nvPr/>
            </p:nvSpPr>
            <p:spPr>
              <a:xfrm>
                <a:off x="4714875" y="3915800"/>
                <a:ext cx="28575" cy="20250"/>
              </a:xfrm>
              <a:custGeom>
                <a:avLst/>
                <a:gdLst/>
                <a:ahLst/>
                <a:cxnLst/>
                <a:rect l="l" t="t" r="r" b="b"/>
                <a:pathLst>
                  <a:path w="1143" h="810" extrusionOk="0">
                    <a:moveTo>
                      <a:pt x="572" y="0"/>
                    </a:moveTo>
                    <a:cubicBezTo>
                      <a:pt x="0" y="12"/>
                      <a:pt x="60" y="810"/>
                      <a:pt x="572" y="810"/>
                    </a:cubicBezTo>
                    <a:cubicBezTo>
                      <a:pt x="1083" y="810"/>
                      <a:pt x="1143" y="12"/>
                      <a:pt x="58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40" name="Google Shape;3340;p2"/>
              <p:cNvSpPr/>
              <p:nvPr/>
            </p:nvSpPr>
            <p:spPr>
              <a:xfrm>
                <a:off x="4746700" y="3946750"/>
                <a:ext cx="28025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121" h="822" extrusionOk="0">
                    <a:moveTo>
                      <a:pt x="525" y="0"/>
                    </a:moveTo>
                    <a:cubicBezTo>
                      <a:pt x="1" y="48"/>
                      <a:pt x="37" y="822"/>
                      <a:pt x="561" y="822"/>
                    </a:cubicBezTo>
                    <a:cubicBezTo>
                      <a:pt x="1084" y="822"/>
                      <a:pt x="1120" y="48"/>
                      <a:pt x="59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41" name="Google Shape;3341;p2"/>
              <p:cNvSpPr/>
              <p:nvPr/>
            </p:nvSpPr>
            <p:spPr>
              <a:xfrm>
                <a:off x="4715150" y="3977400"/>
                <a:ext cx="24150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5" extrusionOk="0">
                    <a:moveTo>
                      <a:pt x="561" y="1"/>
                    </a:moveTo>
                    <a:cubicBezTo>
                      <a:pt x="191" y="1"/>
                      <a:pt x="1" y="441"/>
                      <a:pt x="263" y="703"/>
                    </a:cubicBezTo>
                    <a:cubicBezTo>
                      <a:pt x="347" y="788"/>
                      <a:pt x="450" y="825"/>
                      <a:pt x="551" y="825"/>
                    </a:cubicBezTo>
                    <a:cubicBezTo>
                      <a:pt x="763" y="825"/>
                      <a:pt x="965" y="659"/>
                      <a:pt x="965" y="417"/>
                    </a:cubicBezTo>
                    <a:cubicBezTo>
                      <a:pt x="965" y="191"/>
                      <a:pt x="787" y="13"/>
                      <a:pt x="57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42" name="Google Shape;3342;p2"/>
              <p:cNvSpPr/>
              <p:nvPr/>
            </p:nvSpPr>
            <p:spPr>
              <a:xfrm>
                <a:off x="4745825" y="4008075"/>
                <a:ext cx="28300" cy="20250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10" extrusionOk="0">
                    <a:moveTo>
                      <a:pt x="560" y="0"/>
                    </a:moveTo>
                    <a:cubicBezTo>
                      <a:pt x="0" y="12"/>
                      <a:pt x="60" y="810"/>
                      <a:pt x="560" y="810"/>
                    </a:cubicBezTo>
                    <a:cubicBezTo>
                      <a:pt x="1072" y="810"/>
                      <a:pt x="1131" y="12"/>
                      <a:pt x="57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43" name="Google Shape;3343;p2"/>
              <p:cNvSpPr/>
              <p:nvPr/>
            </p:nvSpPr>
            <p:spPr>
              <a:xfrm>
                <a:off x="4683400" y="3700525"/>
                <a:ext cx="279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1117" h="825" extrusionOk="0">
                    <a:moveTo>
                      <a:pt x="560" y="1"/>
                    </a:moveTo>
                    <a:cubicBezTo>
                      <a:pt x="64" y="1"/>
                      <a:pt x="0" y="778"/>
                      <a:pt x="533" y="824"/>
                    </a:cubicBezTo>
                    <a:lnTo>
                      <a:pt x="604" y="824"/>
                    </a:lnTo>
                    <a:cubicBezTo>
                      <a:pt x="1116" y="789"/>
                      <a:pt x="1116" y="51"/>
                      <a:pt x="604" y="3"/>
                    </a:cubicBezTo>
                    <a:cubicBezTo>
                      <a:pt x="589" y="2"/>
                      <a:pt x="574" y="1"/>
                      <a:pt x="5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44" name="Google Shape;3344;p2"/>
              <p:cNvSpPr/>
              <p:nvPr/>
            </p:nvSpPr>
            <p:spPr>
              <a:xfrm>
                <a:off x="4654225" y="3731525"/>
                <a:ext cx="24050" cy="20425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17" extrusionOk="0">
                    <a:moveTo>
                      <a:pt x="531" y="1"/>
                    </a:moveTo>
                    <a:cubicBezTo>
                      <a:pt x="183" y="1"/>
                      <a:pt x="0" y="433"/>
                      <a:pt x="247" y="692"/>
                    </a:cubicBezTo>
                    <a:cubicBezTo>
                      <a:pt x="333" y="778"/>
                      <a:pt x="439" y="817"/>
                      <a:pt x="543" y="817"/>
                    </a:cubicBezTo>
                    <a:cubicBezTo>
                      <a:pt x="753" y="817"/>
                      <a:pt x="954" y="657"/>
                      <a:pt x="962" y="418"/>
                    </a:cubicBezTo>
                    <a:cubicBezTo>
                      <a:pt x="950" y="192"/>
                      <a:pt x="771" y="1"/>
                      <a:pt x="545" y="1"/>
                    </a:cubicBezTo>
                    <a:cubicBezTo>
                      <a:pt x="540" y="1"/>
                      <a:pt x="535" y="1"/>
                      <a:pt x="53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45" name="Google Shape;3345;p2"/>
              <p:cNvSpPr/>
              <p:nvPr/>
            </p:nvSpPr>
            <p:spPr>
              <a:xfrm>
                <a:off x="4684800" y="3762200"/>
                <a:ext cx="24125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0" extrusionOk="0">
                    <a:moveTo>
                      <a:pt x="548" y="0"/>
                    </a:moveTo>
                    <a:cubicBezTo>
                      <a:pt x="191" y="0"/>
                      <a:pt x="0" y="441"/>
                      <a:pt x="262" y="703"/>
                    </a:cubicBezTo>
                    <a:cubicBezTo>
                      <a:pt x="343" y="783"/>
                      <a:pt x="443" y="819"/>
                      <a:pt x="542" y="819"/>
                    </a:cubicBezTo>
                    <a:cubicBezTo>
                      <a:pt x="752" y="819"/>
                      <a:pt x="957" y="659"/>
                      <a:pt x="965" y="417"/>
                    </a:cubicBezTo>
                    <a:cubicBezTo>
                      <a:pt x="965" y="191"/>
                      <a:pt x="774" y="0"/>
                      <a:pt x="54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46" name="Google Shape;3346;p2"/>
              <p:cNvSpPr/>
              <p:nvPr/>
            </p:nvSpPr>
            <p:spPr>
              <a:xfrm>
                <a:off x="4654150" y="3792850"/>
                <a:ext cx="241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8" extrusionOk="0">
                    <a:moveTo>
                      <a:pt x="548" y="1"/>
                    </a:moveTo>
                    <a:cubicBezTo>
                      <a:pt x="191" y="1"/>
                      <a:pt x="0" y="441"/>
                      <a:pt x="250" y="703"/>
                    </a:cubicBezTo>
                    <a:cubicBezTo>
                      <a:pt x="336" y="789"/>
                      <a:pt x="441" y="828"/>
                      <a:pt x="544" y="828"/>
                    </a:cubicBezTo>
                    <a:cubicBezTo>
                      <a:pt x="755" y="828"/>
                      <a:pt x="957" y="666"/>
                      <a:pt x="965" y="418"/>
                    </a:cubicBezTo>
                    <a:cubicBezTo>
                      <a:pt x="965" y="191"/>
                      <a:pt x="774" y="13"/>
                      <a:pt x="548" y="13"/>
                    </a:cubicBezTo>
                    <a:lnTo>
                      <a:pt x="548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47" name="Google Shape;3347;p2"/>
              <p:cNvSpPr/>
              <p:nvPr/>
            </p:nvSpPr>
            <p:spPr>
              <a:xfrm>
                <a:off x="4684875" y="3823800"/>
                <a:ext cx="24050" cy="20425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17" extrusionOk="0">
                    <a:moveTo>
                      <a:pt x="531" y="1"/>
                    </a:moveTo>
                    <a:cubicBezTo>
                      <a:pt x="183" y="1"/>
                      <a:pt x="1" y="433"/>
                      <a:pt x="259" y="692"/>
                    </a:cubicBezTo>
                    <a:cubicBezTo>
                      <a:pt x="342" y="778"/>
                      <a:pt x="445" y="816"/>
                      <a:pt x="547" y="816"/>
                    </a:cubicBezTo>
                    <a:cubicBezTo>
                      <a:pt x="753" y="816"/>
                      <a:pt x="954" y="657"/>
                      <a:pt x="962" y="418"/>
                    </a:cubicBezTo>
                    <a:cubicBezTo>
                      <a:pt x="962" y="192"/>
                      <a:pt x="771" y="1"/>
                      <a:pt x="545" y="1"/>
                    </a:cubicBezTo>
                    <a:cubicBezTo>
                      <a:pt x="540" y="1"/>
                      <a:pt x="536" y="1"/>
                      <a:pt x="53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48" name="Google Shape;3348;p2"/>
              <p:cNvSpPr/>
              <p:nvPr/>
            </p:nvSpPr>
            <p:spPr>
              <a:xfrm>
                <a:off x="4652750" y="3854425"/>
                <a:ext cx="27600" cy="20600"/>
              </a:xfrm>
              <a:custGeom>
                <a:avLst/>
                <a:gdLst/>
                <a:ahLst/>
                <a:cxnLst/>
                <a:rect l="l" t="t" r="r" b="b"/>
                <a:pathLst>
                  <a:path w="1104" h="824" extrusionOk="0">
                    <a:moveTo>
                      <a:pt x="558" y="0"/>
                    </a:moveTo>
                    <a:cubicBezTo>
                      <a:pt x="53" y="0"/>
                      <a:pt x="0" y="766"/>
                      <a:pt x="532" y="824"/>
                    </a:cubicBezTo>
                    <a:lnTo>
                      <a:pt x="604" y="824"/>
                    </a:lnTo>
                    <a:cubicBezTo>
                      <a:pt x="1104" y="776"/>
                      <a:pt x="1104" y="38"/>
                      <a:pt x="604" y="2"/>
                    </a:cubicBezTo>
                    <a:cubicBezTo>
                      <a:pt x="588" y="1"/>
                      <a:pt x="573" y="0"/>
                      <a:pt x="55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49" name="Google Shape;3349;p2"/>
              <p:cNvSpPr/>
              <p:nvPr/>
            </p:nvSpPr>
            <p:spPr>
              <a:xfrm>
                <a:off x="4683400" y="3885075"/>
                <a:ext cx="279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1117" h="825" extrusionOk="0">
                    <a:moveTo>
                      <a:pt x="560" y="1"/>
                    </a:moveTo>
                    <a:cubicBezTo>
                      <a:pt x="64" y="1"/>
                      <a:pt x="0" y="778"/>
                      <a:pt x="533" y="824"/>
                    </a:cubicBezTo>
                    <a:lnTo>
                      <a:pt x="604" y="824"/>
                    </a:lnTo>
                    <a:cubicBezTo>
                      <a:pt x="1116" y="777"/>
                      <a:pt x="1116" y="50"/>
                      <a:pt x="604" y="3"/>
                    </a:cubicBezTo>
                    <a:cubicBezTo>
                      <a:pt x="589" y="1"/>
                      <a:pt x="574" y="1"/>
                      <a:pt x="5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50" name="Google Shape;3350;p2"/>
              <p:cNvSpPr/>
              <p:nvPr/>
            </p:nvSpPr>
            <p:spPr>
              <a:xfrm>
                <a:off x="4654150" y="3915800"/>
                <a:ext cx="24125" cy="2067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7" extrusionOk="0">
                    <a:moveTo>
                      <a:pt x="548" y="0"/>
                    </a:moveTo>
                    <a:cubicBezTo>
                      <a:pt x="191" y="0"/>
                      <a:pt x="0" y="441"/>
                      <a:pt x="250" y="703"/>
                    </a:cubicBezTo>
                    <a:cubicBezTo>
                      <a:pt x="336" y="788"/>
                      <a:pt x="441" y="827"/>
                      <a:pt x="544" y="827"/>
                    </a:cubicBezTo>
                    <a:cubicBezTo>
                      <a:pt x="755" y="827"/>
                      <a:pt x="957" y="665"/>
                      <a:pt x="965" y="417"/>
                    </a:cubicBezTo>
                    <a:cubicBezTo>
                      <a:pt x="965" y="191"/>
                      <a:pt x="774" y="12"/>
                      <a:pt x="548" y="12"/>
                    </a:cubicBezTo>
                    <a:lnTo>
                      <a:pt x="548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51" name="Google Shape;3351;p2"/>
              <p:cNvSpPr/>
              <p:nvPr/>
            </p:nvSpPr>
            <p:spPr>
              <a:xfrm>
                <a:off x="4684800" y="3946450"/>
                <a:ext cx="24125" cy="208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32" extrusionOk="0">
                    <a:moveTo>
                      <a:pt x="548" y="0"/>
                    </a:moveTo>
                    <a:lnTo>
                      <a:pt x="548" y="12"/>
                    </a:lnTo>
                    <a:cubicBezTo>
                      <a:pt x="191" y="12"/>
                      <a:pt x="0" y="453"/>
                      <a:pt x="262" y="715"/>
                    </a:cubicBezTo>
                    <a:cubicBezTo>
                      <a:pt x="343" y="795"/>
                      <a:pt x="444" y="831"/>
                      <a:pt x="545" y="831"/>
                    </a:cubicBezTo>
                    <a:cubicBezTo>
                      <a:pt x="757" y="831"/>
                      <a:pt x="965" y="671"/>
                      <a:pt x="965" y="429"/>
                    </a:cubicBezTo>
                    <a:cubicBezTo>
                      <a:pt x="965" y="203"/>
                      <a:pt x="798" y="12"/>
                      <a:pt x="57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52" name="Google Shape;3352;p2"/>
              <p:cNvSpPr/>
              <p:nvPr/>
            </p:nvSpPr>
            <p:spPr>
              <a:xfrm>
                <a:off x="4654150" y="3977400"/>
                <a:ext cx="241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8" extrusionOk="0">
                    <a:moveTo>
                      <a:pt x="548" y="1"/>
                    </a:moveTo>
                    <a:cubicBezTo>
                      <a:pt x="191" y="1"/>
                      <a:pt x="0" y="441"/>
                      <a:pt x="250" y="703"/>
                    </a:cubicBezTo>
                    <a:cubicBezTo>
                      <a:pt x="336" y="789"/>
                      <a:pt x="441" y="828"/>
                      <a:pt x="544" y="828"/>
                    </a:cubicBezTo>
                    <a:cubicBezTo>
                      <a:pt x="755" y="828"/>
                      <a:pt x="957" y="666"/>
                      <a:pt x="965" y="417"/>
                    </a:cubicBezTo>
                    <a:cubicBezTo>
                      <a:pt x="965" y="191"/>
                      <a:pt x="774" y="13"/>
                      <a:pt x="548" y="13"/>
                    </a:cubicBezTo>
                    <a:lnTo>
                      <a:pt x="548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53" name="Google Shape;3353;p2"/>
              <p:cNvSpPr/>
              <p:nvPr/>
            </p:nvSpPr>
            <p:spPr>
              <a:xfrm>
                <a:off x="4693725" y="4008075"/>
                <a:ext cx="14325" cy="6850"/>
              </a:xfrm>
              <a:custGeom>
                <a:avLst/>
                <a:gdLst/>
                <a:ahLst/>
                <a:cxnLst/>
                <a:rect l="l" t="t" r="r" b="b"/>
                <a:pathLst>
                  <a:path w="573" h="274" extrusionOk="0">
                    <a:moveTo>
                      <a:pt x="191" y="0"/>
                    </a:moveTo>
                    <a:cubicBezTo>
                      <a:pt x="132" y="0"/>
                      <a:pt x="60" y="24"/>
                      <a:pt x="1" y="60"/>
                    </a:cubicBezTo>
                    <a:lnTo>
                      <a:pt x="572" y="274"/>
                    </a:lnTo>
                    <a:cubicBezTo>
                      <a:pt x="513" y="107"/>
                      <a:pt x="370" y="12"/>
                      <a:pt x="1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54" name="Google Shape;3354;p2"/>
              <p:cNvSpPr/>
              <p:nvPr/>
            </p:nvSpPr>
            <p:spPr>
              <a:xfrm>
                <a:off x="4630625" y="3713675"/>
                <a:ext cx="16400" cy="7475"/>
              </a:xfrm>
              <a:custGeom>
                <a:avLst/>
                <a:gdLst/>
                <a:ahLst/>
                <a:cxnLst/>
                <a:rect l="l" t="t" r="r" b="b"/>
                <a:pathLst>
                  <a:path w="656" h="299" extrusionOk="0">
                    <a:moveTo>
                      <a:pt x="655" y="1"/>
                    </a:moveTo>
                    <a:lnTo>
                      <a:pt x="1" y="203"/>
                    </a:lnTo>
                    <a:cubicBezTo>
                      <a:pt x="72" y="263"/>
                      <a:pt x="167" y="298"/>
                      <a:pt x="262" y="298"/>
                    </a:cubicBezTo>
                    <a:cubicBezTo>
                      <a:pt x="441" y="298"/>
                      <a:pt x="596" y="179"/>
                      <a:pt x="65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55" name="Google Shape;3355;p2"/>
              <p:cNvSpPr/>
              <p:nvPr/>
            </p:nvSpPr>
            <p:spPr>
              <a:xfrm>
                <a:off x="4592525" y="3731550"/>
                <a:ext cx="24125" cy="2047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19" extrusionOk="0">
                    <a:moveTo>
                      <a:pt x="548" y="0"/>
                    </a:moveTo>
                    <a:cubicBezTo>
                      <a:pt x="179" y="0"/>
                      <a:pt x="1" y="441"/>
                      <a:pt x="262" y="703"/>
                    </a:cubicBezTo>
                    <a:cubicBezTo>
                      <a:pt x="343" y="783"/>
                      <a:pt x="443" y="819"/>
                      <a:pt x="543" y="819"/>
                    </a:cubicBezTo>
                    <a:cubicBezTo>
                      <a:pt x="756" y="819"/>
                      <a:pt x="965" y="656"/>
                      <a:pt x="965" y="405"/>
                    </a:cubicBezTo>
                    <a:cubicBezTo>
                      <a:pt x="953" y="179"/>
                      <a:pt x="774" y="0"/>
                      <a:pt x="54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56" name="Google Shape;3356;p2"/>
              <p:cNvSpPr/>
              <p:nvPr/>
            </p:nvSpPr>
            <p:spPr>
              <a:xfrm>
                <a:off x="4623475" y="3762200"/>
                <a:ext cx="23850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54" h="825" extrusionOk="0">
                    <a:moveTo>
                      <a:pt x="548" y="0"/>
                    </a:moveTo>
                    <a:cubicBezTo>
                      <a:pt x="179" y="0"/>
                      <a:pt x="1" y="441"/>
                      <a:pt x="251" y="703"/>
                    </a:cubicBezTo>
                    <a:cubicBezTo>
                      <a:pt x="335" y="787"/>
                      <a:pt x="437" y="824"/>
                      <a:pt x="537" y="824"/>
                    </a:cubicBezTo>
                    <a:cubicBezTo>
                      <a:pt x="750" y="824"/>
                      <a:pt x="953" y="656"/>
                      <a:pt x="953" y="405"/>
                    </a:cubicBezTo>
                    <a:cubicBezTo>
                      <a:pt x="953" y="191"/>
                      <a:pt x="775" y="0"/>
                      <a:pt x="54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57" name="Google Shape;3357;p2"/>
              <p:cNvSpPr/>
              <p:nvPr/>
            </p:nvSpPr>
            <p:spPr>
              <a:xfrm>
                <a:off x="4593125" y="3792850"/>
                <a:ext cx="28000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823" extrusionOk="0">
                    <a:moveTo>
                      <a:pt x="524" y="1"/>
                    </a:moveTo>
                    <a:cubicBezTo>
                      <a:pt x="0" y="48"/>
                      <a:pt x="36" y="822"/>
                      <a:pt x="560" y="822"/>
                    </a:cubicBezTo>
                    <a:cubicBezTo>
                      <a:pt x="1084" y="822"/>
                      <a:pt x="1120" y="48"/>
                      <a:pt x="59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58" name="Google Shape;3358;p2"/>
              <p:cNvSpPr/>
              <p:nvPr/>
            </p:nvSpPr>
            <p:spPr>
              <a:xfrm>
                <a:off x="4623475" y="3823825"/>
                <a:ext cx="23850" cy="20475"/>
              </a:xfrm>
              <a:custGeom>
                <a:avLst/>
                <a:gdLst/>
                <a:ahLst/>
                <a:cxnLst/>
                <a:rect l="l" t="t" r="r" b="b"/>
                <a:pathLst>
                  <a:path w="954" h="819" extrusionOk="0">
                    <a:moveTo>
                      <a:pt x="548" y="0"/>
                    </a:moveTo>
                    <a:cubicBezTo>
                      <a:pt x="179" y="0"/>
                      <a:pt x="1" y="441"/>
                      <a:pt x="251" y="703"/>
                    </a:cubicBezTo>
                    <a:cubicBezTo>
                      <a:pt x="335" y="783"/>
                      <a:pt x="437" y="819"/>
                      <a:pt x="537" y="819"/>
                    </a:cubicBezTo>
                    <a:cubicBezTo>
                      <a:pt x="750" y="819"/>
                      <a:pt x="953" y="656"/>
                      <a:pt x="953" y="405"/>
                    </a:cubicBezTo>
                    <a:cubicBezTo>
                      <a:pt x="953" y="179"/>
                      <a:pt x="775" y="0"/>
                      <a:pt x="54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59" name="Google Shape;3359;p2"/>
              <p:cNvSpPr/>
              <p:nvPr/>
            </p:nvSpPr>
            <p:spPr>
              <a:xfrm>
                <a:off x="4592525" y="3854475"/>
                <a:ext cx="241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5" extrusionOk="0">
                    <a:moveTo>
                      <a:pt x="548" y="0"/>
                    </a:moveTo>
                    <a:cubicBezTo>
                      <a:pt x="179" y="0"/>
                      <a:pt x="1" y="441"/>
                      <a:pt x="262" y="703"/>
                    </a:cubicBezTo>
                    <a:cubicBezTo>
                      <a:pt x="343" y="787"/>
                      <a:pt x="444" y="824"/>
                      <a:pt x="544" y="824"/>
                    </a:cubicBezTo>
                    <a:cubicBezTo>
                      <a:pt x="756" y="824"/>
                      <a:pt x="965" y="656"/>
                      <a:pt x="965" y="405"/>
                    </a:cubicBezTo>
                    <a:cubicBezTo>
                      <a:pt x="965" y="191"/>
                      <a:pt x="774" y="0"/>
                      <a:pt x="5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60" name="Google Shape;3360;p2"/>
              <p:cNvSpPr/>
              <p:nvPr/>
            </p:nvSpPr>
            <p:spPr>
              <a:xfrm>
                <a:off x="4623475" y="3885125"/>
                <a:ext cx="23850" cy="20650"/>
              </a:xfrm>
              <a:custGeom>
                <a:avLst/>
                <a:gdLst/>
                <a:ahLst/>
                <a:cxnLst/>
                <a:rect l="l" t="t" r="r" b="b"/>
                <a:pathLst>
                  <a:path w="954" h="826" extrusionOk="0">
                    <a:moveTo>
                      <a:pt x="548" y="1"/>
                    </a:moveTo>
                    <a:cubicBezTo>
                      <a:pt x="179" y="1"/>
                      <a:pt x="1" y="441"/>
                      <a:pt x="251" y="703"/>
                    </a:cubicBezTo>
                    <a:cubicBezTo>
                      <a:pt x="335" y="788"/>
                      <a:pt x="438" y="825"/>
                      <a:pt x="539" y="825"/>
                    </a:cubicBezTo>
                    <a:cubicBezTo>
                      <a:pt x="751" y="825"/>
                      <a:pt x="953" y="660"/>
                      <a:pt x="953" y="417"/>
                    </a:cubicBezTo>
                    <a:cubicBezTo>
                      <a:pt x="953" y="191"/>
                      <a:pt x="775" y="1"/>
                      <a:pt x="54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61" name="Google Shape;3361;p2"/>
              <p:cNvSpPr/>
              <p:nvPr/>
            </p:nvSpPr>
            <p:spPr>
              <a:xfrm>
                <a:off x="4592525" y="3915800"/>
                <a:ext cx="24125" cy="2067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7" extrusionOk="0">
                    <a:moveTo>
                      <a:pt x="548" y="0"/>
                    </a:moveTo>
                    <a:cubicBezTo>
                      <a:pt x="179" y="0"/>
                      <a:pt x="1" y="453"/>
                      <a:pt x="262" y="703"/>
                    </a:cubicBezTo>
                    <a:cubicBezTo>
                      <a:pt x="344" y="788"/>
                      <a:pt x="448" y="827"/>
                      <a:pt x="551" y="827"/>
                    </a:cubicBezTo>
                    <a:cubicBezTo>
                      <a:pt x="761" y="827"/>
                      <a:pt x="965" y="665"/>
                      <a:pt x="965" y="417"/>
                    </a:cubicBezTo>
                    <a:cubicBezTo>
                      <a:pt x="965" y="191"/>
                      <a:pt x="774" y="0"/>
                      <a:pt x="54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62" name="Google Shape;3362;p2"/>
              <p:cNvSpPr/>
              <p:nvPr/>
            </p:nvSpPr>
            <p:spPr>
              <a:xfrm>
                <a:off x="4623475" y="3946450"/>
                <a:ext cx="24150" cy="2092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37" extrusionOk="0">
                    <a:moveTo>
                      <a:pt x="548" y="0"/>
                    </a:moveTo>
                    <a:lnTo>
                      <a:pt x="548" y="12"/>
                    </a:lnTo>
                    <a:cubicBezTo>
                      <a:pt x="179" y="12"/>
                      <a:pt x="1" y="453"/>
                      <a:pt x="251" y="715"/>
                    </a:cubicBezTo>
                    <a:cubicBezTo>
                      <a:pt x="335" y="799"/>
                      <a:pt x="437" y="836"/>
                      <a:pt x="537" y="836"/>
                    </a:cubicBezTo>
                    <a:cubicBezTo>
                      <a:pt x="750" y="836"/>
                      <a:pt x="953" y="668"/>
                      <a:pt x="953" y="417"/>
                    </a:cubicBezTo>
                    <a:cubicBezTo>
                      <a:pt x="965" y="203"/>
                      <a:pt x="787" y="12"/>
                      <a:pt x="5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63" name="Google Shape;3363;p2"/>
              <p:cNvSpPr/>
              <p:nvPr/>
            </p:nvSpPr>
            <p:spPr>
              <a:xfrm>
                <a:off x="4601450" y="3977400"/>
                <a:ext cx="14325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573" h="251" extrusionOk="0">
                    <a:moveTo>
                      <a:pt x="191" y="1"/>
                    </a:moveTo>
                    <a:cubicBezTo>
                      <a:pt x="120" y="1"/>
                      <a:pt x="60" y="24"/>
                      <a:pt x="1" y="60"/>
                    </a:cubicBezTo>
                    <a:lnTo>
                      <a:pt x="572" y="251"/>
                    </a:lnTo>
                    <a:cubicBezTo>
                      <a:pt x="501" y="96"/>
                      <a:pt x="358" y="1"/>
                      <a:pt x="1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64" name="Google Shape;3364;p2"/>
              <p:cNvSpPr/>
              <p:nvPr/>
            </p:nvSpPr>
            <p:spPr>
              <a:xfrm>
                <a:off x="4561875" y="3762200"/>
                <a:ext cx="241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5" extrusionOk="0">
                    <a:moveTo>
                      <a:pt x="548" y="0"/>
                    </a:moveTo>
                    <a:cubicBezTo>
                      <a:pt x="191" y="0"/>
                      <a:pt x="0" y="441"/>
                      <a:pt x="262" y="703"/>
                    </a:cubicBezTo>
                    <a:cubicBezTo>
                      <a:pt x="346" y="787"/>
                      <a:pt x="448" y="824"/>
                      <a:pt x="549" y="824"/>
                    </a:cubicBezTo>
                    <a:cubicBezTo>
                      <a:pt x="761" y="824"/>
                      <a:pt x="965" y="656"/>
                      <a:pt x="965" y="405"/>
                    </a:cubicBezTo>
                    <a:cubicBezTo>
                      <a:pt x="965" y="179"/>
                      <a:pt x="774" y="0"/>
                      <a:pt x="54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65" name="Google Shape;3365;p2"/>
              <p:cNvSpPr/>
              <p:nvPr/>
            </p:nvSpPr>
            <p:spPr>
              <a:xfrm>
                <a:off x="4531200" y="3792850"/>
                <a:ext cx="241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8" extrusionOk="0">
                    <a:moveTo>
                      <a:pt x="549" y="1"/>
                    </a:moveTo>
                    <a:cubicBezTo>
                      <a:pt x="179" y="1"/>
                      <a:pt x="1" y="453"/>
                      <a:pt x="263" y="703"/>
                    </a:cubicBezTo>
                    <a:cubicBezTo>
                      <a:pt x="345" y="789"/>
                      <a:pt x="448" y="828"/>
                      <a:pt x="551" y="828"/>
                    </a:cubicBezTo>
                    <a:cubicBezTo>
                      <a:pt x="761" y="828"/>
                      <a:pt x="965" y="666"/>
                      <a:pt x="965" y="418"/>
                    </a:cubicBezTo>
                    <a:cubicBezTo>
                      <a:pt x="965" y="191"/>
                      <a:pt x="775" y="13"/>
                      <a:pt x="549" y="13"/>
                    </a:cubicBezTo>
                    <a:lnTo>
                      <a:pt x="549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66" name="Google Shape;3366;p2"/>
              <p:cNvSpPr/>
              <p:nvPr/>
            </p:nvSpPr>
            <p:spPr>
              <a:xfrm>
                <a:off x="4561875" y="3823825"/>
                <a:ext cx="24125" cy="2047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19" extrusionOk="0">
                    <a:moveTo>
                      <a:pt x="548" y="0"/>
                    </a:moveTo>
                    <a:cubicBezTo>
                      <a:pt x="191" y="0"/>
                      <a:pt x="0" y="441"/>
                      <a:pt x="262" y="703"/>
                    </a:cubicBezTo>
                    <a:cubicBezTo>
                      <a:pt x="346" y="783"/>
                      <a:pt x="448" y="819"/>
                      <a:pt x="548" y="819"/>
                    </a:cubicBezTo>
                    <a:cubicBezTo>
                      <a:pt x="761" y="819"/>
                      <a:pt x="965" y="656"/>
                      <a:pt x="965" y="405"/>
                    </a:cubicBezTo>
                    <a:cubicBezTo>
                      <a:pt x="965" y="179"/>
                      <a:pt x="774" y="0"/>
                      <a:pt x="5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67" name="Google Shape;3367;p2"/>
              <p:cNvSpPr/>
              <p:nvPr/>
            </p:nvSpPr>
            <p:spPr>
              <a:xfrm>
                <a:off x="4531200" y="3854475"/>
                <a:ext cx="24150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5" extrusionOk="0">
                    <a:moveTo>
                      <a:pt x="549" y="0"/>
                    </a:moveTo>
                    <a:cubicBezTo>
                      <a:pt x="179" y="0"/>
                      <a:pt x="1" y="441"/>
                      <a:pt x="263" y="703"/>
                    </a:cubicBezTo>
                    <a:cubicBezTo>
                      <a:pt x="343" y="787"/>
                      <a:pt x="444" y="824"/>
                      <a:pt x="544" y="824"/>
                    </a:cubicBezTo>
                    <a:cubicBezTo>
                      <a:pt x="756" y="824"/>
                      <a:pt x="965" y="656"/>
                      <a:pt x="965" y="405"/>
                    </a:cubicBezTo>
                    <a:cubicBezTo>
                      <a:pt x="953" y="179"/>
                      <a:pt x="775" y="0"/>
                      <a:pt x="5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68" name="Google Shape;3368;p2"/>
              <p:cNvSpPr/>
              <p:nvPr/>
            </p:nvSpPr>
            <p:spPr>
              <a:xfrm>
                <a:off x="4561875" y="3885125"/>
                <a:ext cx="24125" cy="2065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6" extrusionOk="0">
                    <a:moveTo>
                      <a:pt x="548" y="1"/>
                    </a:moveTo>
                    <a:cubicBezTo>
                      <a:pt x="191" y="1"/>
                      <a:pt x="0" y="441"/>
                      <a:pt x="262" y="703"/>
                    </a:cubicBezTo>
                    <a:cubicBezTo>
                      <a:pt x="347" y="788"/>
                      <a:pt x="450" y="825"/>
                      <a:pt x="550" y="825"/>
                    </a:cubicBezTo>
                    <a:cubicBezTo>
                      <a:pt x="762" y="825"/>
                      <a:pt x="965" y="660"/>
                      <a:pt x="965" y="417"/>
                    </a:cubicBezTo>
                    <a:cubicBezTo>
                      <a:pt x="965" y="191"/>
                      <a:pt x="774" y="1"/>
                      <a:pt x="54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69" name="Google Shape;3369;p2"/>
              <p:cNvSpPr/>
              <p:nvPr/>
            </p:nvSpPr>
            <p:spPr>
              <a:xfrm>
                <a:off x="4531200" y="3915800"/>
                <a:ext cx="24150" cy="2067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7" extrusionOk="0">
                    <a:moveTo>
                      <a:pt x="549" y="0"/>
                    </a:moveTo>
                    <a:cubicBezTo>
                      <a:pt x="179" y="0"/>
                      <a:pt x="1" y="453"/>
                      <a:pt x="263" y="703"/>
                    </a:cubicBezTo>
                    <a:cubicBezTo>
                      <a:pt x="345" y="788"/>
                      <a:pt x="448" y="827"/>
                      <a:pt x="551" y="827"/>
                    </a:cubicBezTo>
                    <a:cubicBezTo>
                      <a:pt x="761" y="827"/>
                      <a:pt x="965" y="665"/>
                      <a:pt x="965" y="417"/>
                    </a:cubicBezTo>
                    <a:cubicBezTo>
                      <a:pt x="965" y="191"/>
                      <a:pt x="775" y="0"/>
                      <a:pt x="5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70" name="Google Shape;3370;p2"/>
              <p:cNvSpPr/>
              <p:nvPr/>
            </p:nvSpPr>
            <p:spPr>
              <a:xfrm>
                <a:off x="4561875" y="3946450"/>
                <a:ext cx="24125" cy="209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37" extrusionOk="0">
                    <a:moveTo>
                      <a:pt x="548" y="0"/>
                    </a:moveTo>
                    <a:lnTo>
                      <a:pt x="548" y="12"/>
                    </a:lnTo>
                    <a:cubicBezTo>
                      <a:pt x="191" y="12"/>
                      <a:pt x="0" y="453"/>
                      <a:pt x="262" y="715"/>
                    </a:cubicBezTo>
                    <a:cubicBezTo>
                      <a:pt x="346" y="799"/>
                      <a:pt x="448" y="836"/>
                      <a:pt x="549" y="836"/>
                    </a:cubicBezTo>
                    <a:cubicBezTo>
                      <a:pt x="761" y="836"/>
                      <a:pt x="965" y="668"/>
                      <a:pt x="965" y="417"/>
                    </a:cubicBezTo>
                    <a:cubicBezTo>
                      <a:pt x="965" y="203"/>
                      <a:pt x="798" y="12"/>
                      <a:pt x="57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71" name="Google Shape;3371;p2"/>
              <p:cNvSpPr/>
              <p:nvPr/>
            </p:nvSpPr>
            <p:spPr>
              <a:xfrm>
                <a:off x="4500250" y="3762200"/>
                <a:ext cx="24125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0" extrusionOk="0">
                    <a:moveTo>
                      <a:pt x="560" y="0"/>
                    </a:moveTo>
                    <a:cubicBezTo>
                      <a:pt x="191" y="0"/>
                      <a:pt x="1" y="441"/>
                      <a:pt x="263" y="703"/>
                    </a:cubicBezTo>
                    <a:cubicBezTo>
                      <a:pt x="343" y="783"/>
                      <a:pt x="444" y="819"/>
                      <a:pt x="545" y="819"/>
                    </a:cubicBezTo>
                    <a:cubicBezTo>
                      <a:pt x="757" y="819"/>
                      <a:pt x="965" y="659"/>
                      <a:pt x="965" y="417"/>
                    </a:cubicBezTo>
                    <a:cubicBezTo>
                      <a:pt x="965" y="191"/>
                      <a:pt x="786" y="0"/>
                      <a:pt x="5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72" name="Google Shape;3372;p2"/>
              <p:cNvSpPr/>
              <p:nvPr/>
            </p:nvSpPr>
            <p:spPr>
              <a:xfrm>
                <a:off x="4469900" y="3792850"/>
                <a:ext cx="23825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953" h="823" extrusionOk="0">
                    <a:moveTo>
                      <a:pt x="548" y="1"/>
                    </a:moveTo>
                    <a:cubicBezTo>
                      <a:pt x="0" y="1"/>
                      <a:pt x="0" y="822"/>
                      <a:pt x="548" y="822"/>
                    </a:cubicBezTo>
                    <a:cubicBezTo>
                      <a:pt x="555" y="823"/>
                      <a:pt x="561" y="823"/>
                      <a:pt x="568" y="823"/>
                    </a:cubicBezTo>
                    <a:cubicBezTo>
                      <a:pt x="785" y="823"/>
                      <a:pt x="953" y="637"/>
                      <a:pt x="953" y="418"/>
                    </a:cubicBezTo>
                    <a:cubicBezTo>
                      <a:pt x="953" y="191"/>
                      <a:pt x="774" y="13"/>
                      <a:pt x="548" y="13"/>
                    </a:cubicBezTo>
                    <a:lnTo>
                      <a:pt x="548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73" name="Google Shape;3373;p2"/>
              <p:cNvSpPr/>
              <p:nvPr/>
            </p:nvSpPr>
            <p:spPr>
              <a:xfrm>
                <a:off x="4536575" y="3741650"/>
                <a:ext cx="18775" cy="10450"/>
              </a:xfrm>
              <a:custGeom>
                <a:avLst/>
                <a:gdLst/>
                <a:ahLst/>
                <a:cxnLst/>
                <a:rect l="l" t="t" r="r" b="b"/>
                <a:pathLst>
                  <a:path w="751" h="418" extrusionOk="0">
                    <a:moveTo>
                      <a:pt x="750" y="1"/>
                    </a:moveTo>
                    <a:lnTo>
                      <a:pt x="0" y="227"/>
                    </a:lnTo>
                    <a:cubicBezTo>
                      <a:pt x="72" y="346"/>
                      <a:pt x="203" y="418"/>
                      <a:pt x="334" y="418"/>
                    </a:cubicBezTo>
                    <a:cubicBezTo>
                      <a:pt x="560" y="418"/>
                      <a:pt x="750" y="227"/>
                      <a:pt x="75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74" name="Google Shape;3374;p2"/>
              <p:cNvSpPr/>
              <p:nvPr/>
            </p:nvSpPr>
            <p:spPr>
              <a:xfrm>
                <a:off x="4500350" y="3823800"/>
                <a:ext cx="24025" cy="20425"/>
              </a:xfrm>
              <a:custGeom>
                <a:avLst/>
                <a:gdLst/>
                <a:ahLst/>
                <a:cxnLst/>
                <a:rect l="l" t="t" r="r" b="b"/>
                <a:pathLst>
                  <a:path w="961" h="817" extrusionOk="0">
                    <a:moveTo>
                      <a:pt x="542" y="1"/>
                    </a:moveTo>
                    <a:cubicBezTo>
                      <a:pt x="182" y="1"/>
                      <a:pt x="0" y="433"/>
                      <a:pt x="259" y="692"/>
                    </a:cubicBezTo>
                    <a:cubicBezTo>
                      <a:pt x="341" y="778"/>
                      <a:pt x="445" y="816"/>
                      <a:pt x="548" y="816"/>
                    </a:cubicBezTo>
                    <a:cubicBezTo>
                      <a:pt x="758" y="816"/>
                      <a:pt x="961" y="657"/>
                      <a:pt x="961" y="418"/>
                    </a:cubicBezTo>
                    <a:cubicBezTo>
                      <a:pt x="961" y="192"/>
                      <a:pt x="782" y="1"/>
                      <a:pt x="556" y="1"/>
                    </a:cubicBezTo>
                    <a:cubicBezTo>
                      <a:pt x="551" y="1"/>
                      <a:pt x="546" y="1"/>
                      <a:pt x="54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75" name="Google Shape;3375;p2"/>
              <p:cNvSpPr/>
              <p:nvPr/>
            </p:nvSpPr>
            <p:spPr>
              <a:xfrm>
                <a:off x="4469600" y="3854475"/>
                <a:ext cx="24125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0" extrusionOk="0">
                    <a:moveTo>
                      <a:pt x="560" y="0"/>
                    </a:moveTo>
                    <a:cubicBezTo>
                      <a:pt x="191" y="0"/>
                      <a:pt x="0" y="441"/>
                      <a:pt x="262" y="703"/>
                    </a:cubicBezTo>
                    <a:cubicBezTo>
                      <a:pt x="343" y="783"/>
                      <a:pt x="443" y="819"/>
                      <a:pt x="542" y="819"/>
                    </a:cubicBezTo>
                    <a:cubicBezTo>
                      <a:pt x="751" y="819"/>
                      <a:pt x="957" y="659"/>
                      <a:pt x="965" y="417"/>
                    </a:cubicBezTo>
                    <a:cubicBezTo>
                      <a:pt x="965" y="191"/>
                      <a:pt x="774" y="0"/>
                      <a:pt x="5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76" name="Google Shape;3376;p2"/>
              <p:cNvSpPr/>
              <p:nvPr/>
            </p:nvSpPr>
            <p:spPr>
              <a:xfrm>
                <a:off x="4499150" y="3885075"/>
                <a:ext cx="276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825" extrusionOk="0">
                    <a:moveTo>
                      <a:pt x="559" y="1"/>
                    </a:moveTo>
                    <a:cubicBezTo>
                      <a:pt x="53" y="1"/>
                      <a:pt x="0" y="778"/>
                      <a:pt x="533" y="824"/>
                    </a:cubicBezTo>
                    <a:lnTo>
                      <a:pt x="604" y="824"/>
                    </a:lnTo>
                    <a:cubicBezTo>
                      <a:pt x="1104" y="777"/>
                      <a:pt x="1104" y="50"/>
                      <a:pt x="604" y="3"/>
                    </a:cubicBezTo>
                    <a:cubicBezTo>
                      <a:pt x="589" y="1"/>
                      <a:pt x="574" y="1"/>
                      <a:pt x="55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77" name="Google Shape;3377;p2"/>
              <p:cNvSpPr/>
              <p:nvPr/>
            </p:nvSpPr>
            <p:spPr>
              <a:xfrm>
                <a:off x="4469600" y="3915800"/>
                <a:ext cx="24125" cy="2067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7" extrusionOk="0">
                    <a:moveTo>
                      <a:pt x="560" y="0"/>
                    </a:moveTo>
                    <a:cubicBezTo>
                      <a:pt x="191" y="0"/>
                      <a:pt x="0" y="441"/>
                      <a:pt x="262" y="703"/>
                    </a:cubicBezTo>
                    <a:cubicBezTo>
                      <a:pt x="344" y="788"/>
                      <a:pt x="447" y="827"/>
                      <a:pt x="548" y="827"/>
                    </a:cubicBezTo>
                    <a:cubicBezTo>
                      <a:pt x="755" y="827"/>
                      <a:pt x="957" y="665"/>
                      <a:pt x="965" y="417"/>
                    </a:cubicBezTo>
                    <a:cubicBezTo>
                      <a:pt x="965" y="191"/>
                      <a:pt x="774" y="12"/>
                      <a:pt x="560" y="12"/>
                    </a:cubicBezTo>
                    <a:lnTo>
                      <a:pt x="56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78" name="Google Shape;3378;p2"/>
              <p:cNvSpPr/>
              <p:nvPr/>
            </p:nvSpPr>
            <p:spPr>
              <a:xfrm>
                <a:off x="4509475" y="3946450"/>
                <a:ext cx="14025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561" h="251" extrusionOk="0">
                    <a:moveTo>
                      <a:pt x="191" y="0"/>
                    </a:moveTo>
                    <a:lnTo>
                      <a:pt x="191" y="12"/>
                    </a:lnTo>
                    <a:cubicBezTo>
                      <a:pt x="120" y="12"/>
                      <a:pt x="60" y="24"/>
                      <a:pt x="1" y="60"/>
                    </a:cubicBezTo>
                    <a:lnTo>
                      <a:pt x="560" y="250"/>
                    </a:lnTo>
                    <a:cubicBezTo>
                      <a:pt x="501" y="96"/>
                      <a:pt x="346" y="0"/>
                      <a:pt x="1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79" name="Google Shape;3379;p2"/>
              <p:cNvSpPr/>
              <p:nvPr/>
            </p:nvSpPr>
            <p:spPr>
              <a:xfrm>
                <a:off x="4442800" y="3769650"/>
                <a:ext cx="20275" cy="13100"/>
              </a:xfrm>
              <a:custGeom>
                <a:avLst/>
                <a:gdLst/>
                <a:ahLst/>
                <a:cxnLst/>
                <a:rect l="l" t="t" r="r" b="b"/>
                <a:pathLst>
                  <a:path w="811" h="524" extrusionOk="0">
                    <a:moveTo>
                      <a:pt x="787" y="0"/>
                    </a:moveTo>
                    <a:lnTo>
                      <a:pt x="1" y="226"/>
                    </a:lnTo>
                    <a:cubicBezTo>
                      <a:pt x="48" y="405"/>
                      <a:pt x="203" y="524"/>
                      <a:pt x="394" y="524"/>
                    </a:cubicBezTo>
                    <a:cubicBezTo>
                      <a:pt x="620" y="524"/>
                      <a:pt x="810" y="334"/>
                      <a:pt x="810" y="107"/>
                    </a:cubicBezTo>
                    <a:cubicBezTo>
                      <a:pt x="798" y="72"/>
                      <a:pt x="798" y="36"/>
                      <a:pt x="78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80" name="Google Shape;3380;p2"/>
              <p:cNvSpPr/>
              <p:nvPr/>
            </p:nvSpPr>
            <p:spPr>
              <a:xfrm>
                <a:off x="4408875" y="3792850"/>
                <a:ext cx="28000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823" extrusionOk="0">
                    <a:moveTo>
                      <a:pt x="524" y="1"/>
                    </a:moveTo>
                    <a:cubicBezTo>
                      <a:pt x="0" y="48"/>
                      <a:pt x="36" y="822"/>
                      <a:pt x="560" y="822"/>
                    </a:cubicBezTo>
                    <a:cubicBezTo>
                      <a:pt x="1084" y="822"/>
                      <a:pt x="1120" y="48"/>
                      <a:pt x="59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81" name="Google Shape;3381;p2"/>
              <p:cNvSpPr/>
              <p:nvPr/>
            </p:nvSpPr>
            <p:spPr>
              <a:xfrm>
                <a:off x="4438925" y="3823825"/>
                <a:ext cx="24150" cy="2047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19" extrusionOk="0">
                    <a:moveTo>
                      <a:pt x="549" y="0"/>
                    </a:moveTo>
                    <a:cubicBezTo>
                      <a:pt x="180" y="0"/>
                      <a:pt x="1" y="441"/>
                      <a:pt x="263" y="703"/>
                    </a:cubicBezTo>
                    <a:cubicBezTo>
                      <a:pt x="347" y="783"/>
                      <a:pt x="449" y="819"/>
                      <a:pt x="549" y="819"/>
                    </a:cubicBezTo>
                    <a:cubicBezTo>
                      <a:pt x="762" y="819"/>
                      <a:pt x="965" y="656"/>
                      <a:pt x="965" y="405"/>
                    </a:cubicBezTo>
                    <a:cubicBezTo>
                      <a:pt x="965" y="179"/>
                      <a:pt x="775" y="0"/>
                      <a:pt x="5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82" name="Google Shape;3382;p2"/>
              <p:cNvSpPr/>
              <p:nvPr/>
            </p:nvSpPr>
            <p:spPr>
              <a:xfrm>
                <a:off x="4408275" y="3854475"/>
                <a:ext cx="23850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54" h="825" extrusionOk="0">
                    <a:moveTo>
                      <a:pt x="548" y="0"/>
                    </a:moveTo>
                    <a:cubicBezTo>
                      <a:pt x="179" y="0"/>
                      <a:pt x="1" y="441"/>
                      <a:pt x="251" y="703"/>
                    </a:cubicBezTo>
                    <a:cubicBezTo>
                      <a:pt x="335" y="787"/>
                      <a:pt x="437" y="824"/>
                      <a:pt x="537" y="824"/>
                    </a:cubicBezTo>
                    <a:cubicBezTo>
                      <a:pt x="750" y="824"/>
                      <a:pt x="953" y="656"/>
                      <a:pt x="953" y="405"/>
                    </a:cubicBezTo>
                    <a:cubicBezTo>
                      <a:pt x="953" y="179"/>
                      <a:pt x="774" y="0"/>
                      <a:pt x="54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83" name="Google Shape;3383;p2"/>
              <p:cNvSpPr/>
              <p:nvPr/>
            </p:nvSpPr>
            <p:spPr>
              <a:xfrm>
                <a:off x="4438925" y="3885125"/>
                <a:ext cx="24150" cy="2065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6" extrusionOk="0">
                    <a:moveTo>
                      <a:pt x="549" y="1"/>
                    </a:moveTo>
                    <a:cubicBezTo>
                      <a:pt x="180" y="1"/>
                      <a:pt x="1" y="441"/>
                      <a:pt x="263" y="703"/>
                    </a:cubicBezTo>
                    <a:cubicBezTo>
                      <a:pt x="347" y="788"/>
                      <a:pt x="450" y="825"/>
                      <a:pt x="551" y="825"/>
                    </a:cubicBezTo>
                    <a:cubicBezTo>
                      <a:pt x="763" y="825"/>
                      <a:pt x="965" y="660"/>
                      <a:pt x="965" y="417"/>
                    </a:cubicBezTo>
                    <a:cubicBezTo>
                      <a:pt x="965" y="191"/>
                      <a:pt x="775" y="1"/>
                      <a:pt x="54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84" name="Google Shape;3384;p2"/>
              <p:cNvSpPr/>
              <p:nvPr/>
            </p:nvSpPr>
            <p:spPr>
              <a:xfrm>
                <a:off x="4417200" y="3915800"/>
                <a:ext cx="14025" cy="5975"/>
              </a:xfrm>
              <a:custGeom>
                <a:avLst/>
                <a:gdLst/>
                <a:ahLst/>
                <a:cxnLst/>
                <a:rect l="l" t="t" r="r" b="b"/>
                <a:pathLst>
                  <a:path w="561" h="239" extrusionOk="0">
                    <a:moveTo>
                      <a:pt x="191" y="0"/>
                    </a:moveTo>
                    <a:cubicBezTo>
                      <a:pt x="120" y="0"/>
                      <a:pt x="60" y="24"/>
                      <a:pt x="1" y="60"/>
                    </a:cubicBezTo>
                    <a:lnTo>
                      <a:pt x="560" y="238"/>
                    </a:lnTo>
                    <a:cubicBezTo>
                      <a:pt x="489" y="95"/>
                      <a:pt x="346" y="12"/>
                      <a:pt x="1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85" name="Google Shape;3385;p2"/>
              <p:cNvSpPr/>
              <p:nvPr/>
            </p:nvSpPr>
            <p:spPr>
              <a:xfrm>
                <a:off x="4377625" y="3823825"/>
                <a:ext cx="24125" cy="2047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19" extrusionOk="0">
                    <a:moveTo>
                      <a:pt x="548" y="0"/>
                    </a:moveTo>
                    <a:cubicBezTo>
                      <a:pt x="179" y="0"/>
                      <a:pt x="0" y="441"/>
                      <a:pt x="262" y="703"/>
                    </a:cubicBezTo>
                    <a:cubicBezTo>
                      <a:pt x="342" y="783"/>
                      <a:pt x="443" y="819"/>
                      <a:pt x="543" y="819"/>
                    </a:cubicBezTo>
                    <a:cubicBezTo>
                      <a:pt x="756" y="819"/>
                      <a:pt x="965" y="656"/>
                      <a:pt x="965" y="405"/>
                    </a:cubicBezTo>
                    <a:cubicBezTo>
                      <a:pt x="965" y="179"/>
                      <a:pt x="774" y="0"/>
                      <a:pt x="5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86" name="Google Shape;3386;p2"/>
              <p:cNvSpPr/>
              <p:nvPr/>
            </p:nvSpPr>
            <p:spPr>
              <a:xfrm>
                <a:off x="4345575" y="3854425"/>
                <a:ext cx="27600" cy="20600"/>
              </a:xfrm>
              <a:custGeom>
                <a:avLst/>
                <a:gdLst/>
                <a:ahLst/>
                <a:cxnLst/>
                <a:rect l="l" t="t" r="r" b="b"/>
                <a:pathLst>
                  <a:path w="1104" h="824" extrusionOk="0">
                    <a:moveTo>
                      <a:pt x="558" y="0"/>
                    </a:moveTo>
                    <a:cubicBezTo>
                      <a:pt x="52" y="0"/>
                      <a:pt x="0" y="766"/>
                      <a:pt x="532" y="824"/>
                    </a:cubicBezTo>
                    <a:lnTo>
                      <a:pt x="604" y="824"/>
                    </a:lnTo>
                    <a:cubicBezTo>
                      <a:pt x="1104" y="776"/>
                      <a:pt x="1104" y="38"/>
                      <a:pt x="604" y="2"/>
                    </a:cubicBezTo>
                    <a:cubicBezTo>
                      <a:pt x="588" y="1"/>
                      <a:pt x="573" y="0"/>
                      <a:pt x="55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87" name="Google Shape;3387;p2"/>
              <p:cNvSpPr/>
              <p:nvPr/>
            </p:nvSpPr>
            <p:spPr>
              <a:xfrm>
                <a:off x="4377625" y="3885125"/>
                <a:ext cx="24125" cy="2065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6" extrusionOk="0">
                    <a:moveTo>
                      <a:pt x="548" y="1"/>
                    </a:moveTo>
                    <a:cubicBezTo>
                      <a:pt x="179" y="1"/>
                      <a:pt x="0" y="441"/>
                      <a:pt x="262" y="703"/>
                    </a:cubicBezTo>
                    <a:cubicBezTo>
                      <a:pt x="343" y="788"/>
                      <a:pt x="444" y="825"/>
                      <a:pt x="545" y="825"/>
                    </a:cubicBezTo>
                    <a:cubicBezTo>
                      <a:pt x="757" y="825"/>
                      <a:pt x="965" y="660"/>
                      <a:pt x="965" y="417"/>
                    </a:cubicBezTo>
                    <a:cubicBezTo>
                      <a:pt x="965" y="191"/>
                      <a:pt x="774" y="1"/>
                      <a:pt x="54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88" name="Google Shape;3388;p2"/>
              <p:cNvSpPr/>
              <p:nvPr/>
            </p:nvSpPr>
            <p:spPr>
              <a:xfrm>
                <a:off x="4319575" y="3823525"/>
                <a:ext cx="24125" cy="2077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31" extrusionOk="0">
                    <a:moveTo>
                      <a:pt x="417" y="0"/>
                    </a:moveTo>
                    <a:cubicBezTo>
                      <a:pt x="191" y="0"/>
                      <a:pt x="12" y="179"/>
                      <a:pt x="1" y="405"/>
                    </a:cubicBezTo>
                    <a:lnTo>
                      <a:pt x="12" y="417"/>
                    </a:lnTo>
                    <a:cubicBezTo>
                      <a:pt x="4" y="668"/>
                      <a:pt x="205" y="831"/>
                      <a:pt x="417" y="831"/>
                    </a:cubicBezTo>
                    <a:cubicBezTo>
                      <a:pt x="517" y="831"/>
                      <a:pt x="619" y="795"/>
                      <a:pt x="703" y="715"/>
                    </a:cubicBezTo>
                    <a:cubicBezTo>
                      <a:pt x="965" y="453"/>
                      <a:pt x="786" y="12"/>
                      <a:pt x="41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89" name="Google Shape;3389;p2"/>
              <p:cNvSpPr/>
              <p:nvPr/>
            </p:nvSpPr>
            <p:spPr>
              <a:xfrm>
                <a:off x="4350075" y="3798225"/>
                <a:ext cx="21175" cy="16100"/>
              </a:xfrm>
              <a:custGeom>
                <a:avLst/>
                <a:gdLst/>
                <a:ahLst/>
                <a:cxnLst/>
                <a:rect l="l" t="t" r="r" b="b"/>
                <a:pathLst>
                  <a:path w="847" h="644" extrusionOk="0">
                    <a:moveTo>
                      <a:pt x="757" y="0"/>
                    </a:moveTo>
                    <a:lnTo>
                      <a:pt x="19" y="214"/>
                    </a:lnTo>
                    <a:cubicBezTo>
                      <a:pt x="1" y="500"/>
                      <a:pt x="212" y="643"/>
                      <a:pt x="424" y="643"/>
                    </a:cubicBezTo>
                    <a:cubicBezTo>
                      <a:pt x="635" y="643"/>
                      <a:pt x="846" y="500"/>
                      <a:pt x="828" y="214"/>
                    </a:cubicBezTo>
                    <a:cubicBezTo>
                      <a:pt x="828" y="131"/>
                      <a:pt x="805" y="60"/>
                      <a:pt x="75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90" name="Google Shape;3390;p2"/>
              <p:cNvSpPr/>
              <p:nvPr/>
            </p:nvSpPr>
            <p:spPr>
              <a:xfrm>
                <a:off x="4325525" y="3885125"/>
                <a:ext cx="13425" cy="567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227" extrusionOk="0">
                    <a:moveTo>
                      <a:pt x="167" y="1"/>
                    </a:moveTo>
                    <a:cubicBezTo>
                      <a:pt x="169" y="1"/>
                      <a:pt x="171" y="1"/>
                      <a:pt x="173" y="1"/>
                    </a:cubicBezTo>
                    <a:lnTo>
                      <a:pt x="173" y="1"/>
                    </a:lnTo>
                    <a:cubicBezTo>
                      <a:pt x="175" y="1"/>
                      <a:pt x="177" y="1"/>
                      <a:pt x="179" y="1"/>
                    </a:cubicBezTo>
                    <a:close/>
                    <a:moveTo>
                      <a:pt x="173" y="1"/>
                    </a:moveTo>
                    <a:cubicBezTo>
                      <a:pt x="104" y="1"/>
                      <a:pt x="47" y="14"/>
                      <a:pt x="1" y="48"/>
                    </a:cubicBezTo>
                    <a:lnTo>
                      <a:pt x="536" y="227"/>
                    </a:lnTo>
                    <a:cubicBezTo>
                      <a:pt x="466" y="86"/>
                      <a:pt x="325" y="3"/>
                      <a:pt x="17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91" name="Google Shape;3391;p2"/>
              <p:cNvSpPr/>
              <p:nvPr/>
            </p:nvSpPr>
            <p:spPr>
              <a:xfrm>
                <a:off x="4257950" y="3826200"/>
                <a:ext cx="24350" cy="17875"/>
              </a:xfrm>
              <a:custGeom>
                <a:avLst/>
                <a:gdLst/>
                <a:ahLst/>
                <a:cxnLst/>
                <a:rect l="l" t="t" r="r" b="b"/>
                <a:pathLst>
                  <a:path w="974" h="715" extrusionOk="0">
                    <a:moveTo>
                      <a:pt x="691" y="0"/>
                    </a:moveTo>
                    <a:lnTo>
                      <a:pt x="25" y="203"/>
                    </a:lnTo>
                    <a:cubicBezTo>
                      <a:pt x="13" y="238"/>
                      <a:pt x="13" y="274"/>
                      <a:pt x="13" y="310"/>
                    </a:cubicBezTo>
                    <a:cubicBezTo>
                      <a:pt x="1" y="524"/>
                      <a:pt x="191" y="715"/>
                      <a:pt x="406" y="715"/>
                    </a:cubicBezTo>
                    <a:lnTo>
                      <a:pt x="418" y="715"/>
                    </a:lnTo>
                    <a:cubicBezTo>
                      <a:pt x="422" y="715"/>
                      <a:pt x="427" y="715"/>
                      <a:pt x="432" y="715"/>
                    </a:cubicBezTo>
                    <a:cubicBezTo>
                      <a:pt x="803" y="715"/>
                      <a:pt x="974" y="247"/>
                      <a:pt x="6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92" name="Google Shape;3392;p2"/>
              <p:cNvSpPr/>
              <p:nvPr/>
            </p:nvSpPr>
            <p:spPr>
              <a:xfrm>
                <a:off x="4233250" y="3854475"/>
                <a:ext cx="13425" cy="537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215" extrusionOk="0">
                    <a:moveTo>
                      <a:pt x="155" y="0"/>
                    </a:moveTo>
                    <a:cubicBezTo>
                      <a:pt x="160" y="0"/>
                      <a:pt x="164" y="0"/>
                      <a:pt x="168" y="1"/>
                    </a:cubicBezTo>
                    <a:lnTo>
                      <a:pt x="168" y="1"/>
                    </a:lnTo>
                    <a:cubicBezTo>
                      <a:pt x="172" y="0"/>
                      <a:pt x="175" y="0"/>
                      <a:pt x="179" y="0"/>
                    </a:cubicBezTo>
                    <a:close/>
                    <a:moveTo>
                      <a:pt x="168" y="1"/>
                    </a:moveTo>
                    <a:cubicBezTo>
                      <a:pt x="112" y="2"/>
                      <a:pt x="56" y="14"/>
                      <a:pt x="1" y="36"/>
                    </a:cubicBezTo>
                    <a:lnTo>
                      <a:pt x="536" y="215"/>
                    </a:lnTo>
                    <a:cubicBezTo>
                      <a:pt x="467" y="87"/>
                      <a:pt x="329" y="5"/>
                      <a:pt x="16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93" name="Google Shape;3393;p2"/>
              <p:cNvSpPr/>
              <p:nvPr/>
            </p:nvSpPr>
            <p:spPr>
              <a:xfrm>
                <a:off x="4288925" y="3853425"/>
                <a:ext cx="20550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822" h="823" extrusionOk="0">
                    <a:moveTo>
                      <a:pt x="408" y="0"/>
                    </a:moveTo>
                    <a:cubicBezTo>
                      <a:pt x="216" y="0"/>
                      <a:pt x="23" y="123"/>
                      <a:pt x="0" y="376"/>
                    </a:cubicBezTo>
                    <a:cubicBezTo>
                      <a:pt x="0" y="400"/>
                      <a:pt x="0" y="423"/>
                      <a:pt x="0" y="447"/>
                    </a:cubicBezTo>
                    <a:cubicBezTo>
                      <a:pt x="23" y="700"/>
                      <a:pt x="216" y="823"/>
                      <a:pt x="408" y="823"/>
                    </a:cubicBezTo>
                    <a:cubicBezTo>
                      <a:pt x="615" y="823"/>
                      <a:pt x="822" y="682"/>
                      <a:pt x="822" y="411"/>
                    </a:cubicBezTo>
                    <a:cubicBezTo>
                      <a:pt x="822" y="141"/>
                      <a:pt x="615" y="0"/>
                      <a:pt x="40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394" name="Google Shape;3394;p2"/>
            <p:cNvGrpSpPr/>
            <p:nvPr/>
          </p:nvGrpSpPr>
          <p:grpSpPr>
            <a:xfrm>
              <a:off x="8652625" y="3316656"/>
              <a:ext cx="654297" cy="1116470"/>
              <a:chOff x="8652625" y="3011856"/>
              <a:chExt cx="654297" cy="1116470"/>
            </a:xfrm>
          </p:grpSpPr>
          <p:cxnSp>
            <p:nvCxnSpPr>
              <p:cNvPr id="3395" name="Google Shape;3395;p2"/>
              <p:cNvCxnSpPr/>
              <p:nvPr/>
            </p:nvCxnSpPr>
            <p:spPr>
              <a:xfrm>
                <a:off x="8860225" y="3041376"/>
                <a:ext cx="0" cy="11266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396" name="Google Shape;3396;p2"/>
              <p:cNvCxnSpPr/>
              <p:nvPr/>
            </p:nvCxnSpPr>
            <p:spPr>
              <a:xfrm>
                <a:off x="8979773" y="3006791"/>
                <a:ext cx="0" cy="11266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397" name="Google Shape;3397;p2"/>
              <p:cNvCxnSpPr/>
              <p:nvPr/>
            </p:nvCxnSpPr>
            <p:spPr>
              <a:xfrm>
                <a:off x="9099322" y="2972205"/>
                <a:ext cx="0" cy="11266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3398" name="Google Shape;3398;p2"/>
            <p:cNvGrpSpPr/>
            <p:nvPr/>
          </p:nvGrpSpPr>
          <p:grpSpPr>
            <a:xfrm rot="-6036022">
              <a:off x="8740413" y="164654"/>
              <a:ext cx="477676" cy="815309"/>
              <a:chOff x="8652625" y="3011856"/>
              <a:chExt cx="654297" cy="1116470"/>
            </a:xfrm>
          </p:grpSpPr>
          <p:cxnSp>
            <p:nvCxnSpPr>
              <p:cNvPr id="3399" name="Google Shape;3399;p2"/>
              <p:cNvCxnSpPr/>
              <p:nvPr/>
            </p:nvCxnSpPr>
            <p:spPr>
              <a:xfrm>
                <a:off x="8860225" y="3041376"/>
                <a:ext cx="0" cy="11266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400" name="Google Shape;3400;p2"/>
              <p:cNvCxnSpPr/>
              <p:nvPr/>
            </p:nvCxnSpPr>
            <p:spPr>
              <a:xfrm>
                <a:off x="8979773" y="3006791"/>
                <a:ext cx="0" cy="11266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401" name="Google Shape;3401;p2"/>
              <p:cNvCxnSpPr/>
              <p:nvPr/>
            </p:nvCxnSpPr>
            <p:spPr>
              <a:xfrm>
                <a:off x="9099322" y="2972205"/>
                <a:ext cx="0" cy="11266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sp>
        <p:nvSpPr>
          <p:cNvPr id="3402" name="Google Shape;3402;p2"/>
          <p:cNvSpPr txBox="1">
            <a:spLocks noGrp="1"/>
          </p:cNvSpPr>
          <p:nvPr>
            <p:ph type="ctrTitle"/>
          </p:nvPr>
        </p:nvSpPr>
        <p:spPr>
          <a:xfrm>
            <a:off x="3699488" y="1015175"/>
            <a:ext cx="4776300" cy="2764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800" b="1">
                <a:latin typeface="Quicksand"/>
                <a:ea typeface="Quicksand"/>
                <a:cs typeface="Quicksand"/>
                <a:sym typeface="Quicksand"/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>
            <a:endParaRPr/>
          </a:p>
        </p:txBody>
      </p:sp>
      <p:sp>
        <p:nvSpPr>
          <p:cNvPr id="3403" name="Google Shape;3403;p2"/>
          <p:cNvSpPr txBox="1">
            <a:spLocks noGrp="1"/>
          </p:cNvSpPr>
          <p:nvPr>
            <p:ph type="subTitle" idx="1"/>
          </p:nvPr>
        </p:nvSpPr>
        <p:spPr>
          <a:xfrm>
            <a:off x="5611291" y="3535977"/>
            <a:ext cx="2839500" cy="810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800">
                <a:latin typeface="Ubuntu"/>
                <a:ea typeface="Ubuntu"/>
                <a:cs typeface="Ubuntu"/>
                <a:sym typeface="Ubuntu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_TITLE_AND_DESCRIPTION">
    <p:spTree>
      <p:nvGrpSpPr>
        <p:cNvPr id="1" name="Shape 148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842" name="Google Shape;14842;p9"/>
          <p:cNvSpPr/>
          <p:nvPr/>
        </p:nvSpPr>
        <p:spPr>
          <a:xfrm rot="1059174" flipH="1">
            <a:off x="8743400" y="2109692"/>
            <a:ext cx="1605606" cy="2857608"/>
          </a:xfrm>
          <a:prstGeom prst="triangle">
            <a:avLst>
              <a:gd name="adj" fmla="val 70998"/>
            </a:avLst>
          </a:pr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843" name="Google Shape;14843;p9"/>
          <p:cNvSpPr/>
          <p:nvPr/>
        </p:nvSpPr>
        <p:spPr>
          <a:xfrm rot="7428193" flipH="1">
            <a:off x="-1611898" y="-296225"/>
            <a:ext cx="3033744" cy="1440531"/>
          </a:xfrm>
          <a:prstGeom prst="triangle">
            <a:avLst>
              <a:gd name="adj" fmla="val 60040"/>
            </a:avLst>
          </a:pr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4844" name="Google Shape;14844;p9"/>
          <p:cNvGrpSpPr/>
          <p:nvPr/>
        </p:nvGrpSpPr>
        <p:grpSpPr>
          <a:xfrm rot="768663">
            <a:off x="-2755837" y="3090863"/>
            <a:ext cx="3326472" cy="2264953"/>
            <a:chOff x="4233250" y="3116575"/>
            <a:chExt cx="2401825" cy="1465700"/>
          </a:xfrm>
        </p:grpSpPr>
        <p:sp>
          <p:nvSpPr>
            <p:cNvPr id="14845" name="Google Shape;14845;p9"/>
            <p:cNvSpPr/>
            <p:nvPr/>
          </p:nvSpPr>
          <p:spPr>
            <a:xfrm>
              <a:off x="6620850" y="3116575"/>
              <a:ext cx="14225" cy="19975"/>
            </a:xfrm>
            <a:custGeom>
              <a:avLst/>
              <a:gdLst/>
              <a:ahLst/>
              <a:cxnLst/>
              <a:rect l="l" t="t" r="r" b="b"/>
              <a:pathLst>
                <a:path w="569" h="799" extrusionOk="0">
                  <a:moveTo>
                    <a:pt x="556" y="1"/>
                  </a:moveTo>
                  <a:cubicBezTo>
                    <a:pt x="90" y="1"/>
                    <a:pt x="1" y="669"/>
                    <a:pt x="461" y="799"/>
                  </a:cubicBezTo>
                  <a:lnTo>
                    <a:pt x="568" y="1"/>
                  </a:lnTo>
                  <a:cubicBezTo>
                    <a:pt x="564" y="1"/>
                    <a:pt x="560" y="1"/>
                    <a:pt x="55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6" name="Google Shape;14846;p9"/>
            <p:cNvSpPr/>
            <p:nvPr/>
          </p:nvSpPr>
          <p:spPr>
            <a:xfrm>
              <a:off x="6590700" y="3147250"/>
              <a:ext cx="24125" cy="20700"/>
            </a:xfrm>
            <a:custGeom>
              <a:avLst/>
              <a:gdLst/>
              <a:ahLst/>
              <a:cxnLst/>
              <a:rect l="l" t="t" r="r" b="b"/>
              <a:pathLst>
                <a:path w="965" h="828" extrusionOk="0">
                  <a:moveTo>
                    <a:pt x="548" y="0"/>
                  </a:moveTo>
                  <a:cubicBezTo>
                    <a:pt x="191" y="0"/>
                    <a:pt x="0" y="441"/>
                    <a:pt x="250" y="703"/>
                  </a:cubicBezTo>
                  <a:cubicBezTo>
                    <a:pt x="336" y="789"/>
                    <a:pt x="441" y="827"/>
                    <a:pt x="544" y="827"/>
                  </a:cubicBezTo>
                  <a:cubicBezTo>
                    <a:pt x="755" y="827"/>
                    <a:pt x="957" y="665"/>
                    <a:pt x="965" y="417"/>
                  </a:cubicBezTo>
                  <a:cubicBezTo>
                    <a:pt x="965" y="203"/>
                    <a:pt x="786" y="24"/>
                    <a:pt x="572" y="12"/>
                  </a:cubicBezTo>
                  <a:lnTo>
                    <a:pt x="548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7" name="Google Shape;14847;p9"/>
            <p:cNvSpPr/>
            <p:nvPr/>
          </p:nvSpPr>
          <p:spPr>
            <a:xfrm>
              <a:off x="6560025" y="3178200"/>
              <a:ext cx="23850" cy="20500"/>
            </a:xfrm>
            <a:custGeom>
              <a:avLst/>
              <a:gdLst/>
              <a:ahLst/>
              <a:cxnLst/>
              <a:rect l="l" t="t" r="r" b="b"/>
              <a:pathLst>
                <a:path w="954" h="820" extrusionOk="0">
                  <a:moveTo>
                    <a:pt x="549" y="0"/>
                  </a:moveTo>
                  <a:cubicBezTo>
                    <a:pt x="179" y="0"/>
                    <a:pt x="1" y="441"/>
                    <a:pt x="251" y="703"/>
                  </a:cubicBezTo>
                  <a:cubicBezTo>
                    <a:pt x="335" y="783"/>
                    <a:pt x="437" y="819"/>
                    <a:pt x="537" y="819"/>
                  </a:cubicBezTo>
                  <a:cubicBezTo>
                    <a:pt x="750" y="819"/>
                    <a:pt x="953" y="656"/>
                    <a:pt x="953" y="405"/>
                  </a:cubicBezTo>
                  <a:cubicBezTo>
                    <a:pt x="953" y="191"/>
                    <a:pt x="787" y="0"/>
                    <a:pt x="56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8" name="Google Shape;14848;p9"/>
            <p:cNvSpPr/>
            <p:nvPr/>
          </p:nvSpPr>
          <p:spPr>
            <a:xfrm>
              <a:off x="6588975" y="3208725"/>
              <a:ext cx="27925" cy="20700"/>
            </a:xfrm>
            <a:custGeom>
              <a:avLst/>
              <a:gdLst/>
              <a:ahLst/>
              <a:cxnLst/>
              <a:rect l="l" t="t" r="r" b="b"/>
              <a:pathLst>
                <a:path w="1117" h="828" extrusionOk="0">
                  <a:moveTo>
                    <a:pt x="543" y="0"/>
                  </a:moveTo>
                  <a:cubicBezTo>
                    <a:pt x="51" y="0"/>
                    <a:pt x="0" y="793"/>
                    <a:pt x="545" y="827"/>
                  </a:cubicBezTo>
                  <a:lnTo>
                    <a:pt x="617" y="827"/>
                  </a:lnTo>
                  <a:cubicBezTo>
                    <a:pt x="1117" y="768"/>
                    <a:pt x="1117" y="53"/>
                    <a:pt x="617" y="6"/>
                  </a:cubicBezTo>
                  <a:cubicBezTo>
                    <a:pt x="591" y="2"/>
                    <a:pt x="567" y="0"/>
                    <a:pt x="5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9" name="Google Shape;14849;p9"/>
            <p:cNvSpPr/>
            <p:nvPr/>
          </p:nvSpPr>
          <p:spPr>
            <a:xfrm>
              <a:off x="6559725" y="3239525"/>
              <a:ext cx="24150" cy="20625"/>
            </a:xfrm>
            <a:custGeom>
              <a:avLst/>
              <a:gdLst/>
              <a:ahLst/>
              <a:cxnLst/>
              <a:rect l="l" t="t" r="r" b="b"/>
              <a:pathLst>
                <a:path w="966" h="825" extrusionOk="0">
                  <a:moveTo>
                    <a:pt x="561" y="0"/>
                  </a:moveTo>
                  <a:cubicBezTo>
                    <a:pt x="191" y="0"/>
                    <a:pt x="1" y="441"/>
                    <a:pt x="263" y="703"/>
                  </a:cubicBezTo>
                  <a:cubicBezTo>
                    <a:pt x="347" y="787"/>
                    <a:pt x="450" y="824"/>
                    <a:pt x="551" y="824"/>
                  </a:cubicBezTo>
                  <a:cubicBezTo>
                    <a:pt x="763" y="824"/>
                    <a:pt x="965" y="659"/>
                    <a:pt x="965" y="417"/>
                  </a:cubicBezTo>
                  <a:cubicBezTo>
                    <a:pt x="965" y="191"/>
                    <a:pt x="799" y="0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0" name="Google Shape;14850;p9"/>
            <p:cNvSpPr/>
            <p:nvPr/>
          </p:nvSpPr>
          <p:spPr>
            <a:xfrm>
              <a:off x="6590700" y="3270175"/>
              <a:ext cx="21450" cy="20575"/>
            </a:xfrm>
            <a:custGeom>
              <a:avLst/>
              <a:gdLst/>
              <a:ahLst/>
              <a:cxnLst/>
              <a:rect l="l" t="t" r="r" b="b"/>
              <a:pathLst>
                <a:path w="858" h="823" extrusionOk="0">
                  <a:moveTo>
                    <a:pt x="548" y="0"/>
                  </a:moveTo>
                  <a:cubicBezTo>
                    <a:pt x="0" y="0"/>
                    <a:pt x="0" y="822"/>
                    <a:pt x="548" y="822"/>
                  </a:cubicBezTo>
                  <a:cubicBezTo>
                    <a:pt x="631" y="822"/>
                    <a:pt x="703" y="798"/>
                    <a:pt x="774" y="751"/>
                  </a:cubicBezTo>
                  <a:lnTo>
                    <a:pt x="857" y="155"/>
                  </a:lnTo>
                  <a:cubicBezTo>
                    <a:pt x="786" y="72"/>
                    <a:pt x="679" y="12"/>
                    <a:pt x="572" y="12"/>
                  </a:cubicBezTo>
                  <a:lnTo>
                    <a:pt x="548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1" name="Google Shape;14851;p9"/>
            <p:cNvSpPr/>
            <p:nvPr/>
          </p:nvSpPr>
          <p:spPr>
            <a:xfrm>
              <a:off x="6559725" y="3301125"/>
              <a:ext cx="24150" cy="20625"/>
            </a:xfrm>
            <a:custGeom>
              <a:avLst/>
              <a:gdLst/>
              <a:ahLst/>
              <a:cxnLst/>
              <a:rect l="l" t="t" r="r" b="b"/>
              <a:pathLst>
                <a:path w="966" h="825" extrusionOk="0">
                  <a:moveTo>
                    <a:pt x="561" y="1"/>
                  </a:moveTo>
                  <a:cubicBezTo>
                    <a:pt x="191" y="1"/>
                    <a:pt x="1" y="441"/>
                    <a:pt x="263" y="703"/>
                  </a:cubicBezTo>
                  <a:cubicBezTo>
                    <a:pt x="347" y="787"/>
                    <a:pt x="449" y="825"/>
                    <a:pt x="549" y="825"/>
                  </a:cubicBezTo>
                  <a:cubicBezTo>
                    <a:pt x="762" y="825"/>
                    <a:pt x="965" y="656"/>
                    <a:pt x="965" y="406"/>
                  </a:cubicBezTo>
                  <a:cubicBezTo>
                    <a:pt x="965" y="191"/>
                    <a:pt x="799" y="13"/>
                    <a:pt x="57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2" name="Google Shape;14852;p9"/>
            <p:cNvSpPr/>
            <p:nvPr/>
          </p:nvSpPr>
          <p:spPr>
            <a:xfrm>
              <a:off x="6594275" y="3332075"/>
              <a:ext cx="9550" cy="19375"/>
            </a:xfrm>
            <a:custGeom>
              <a:avLst/>
              <a:gdLst/>
              <a:ahLst/>
              <a:cxnLst/>
              <a:rect l="l" t="t" r="r" b="b"/>
              <a:pathLst>
                <a:path w="382" h="775" extrusionOk="0">
                  <a:moveTo>
                    <a:pt x="381" y="1"/>
                  </a:moveTo>
                  <a:lnTo>
                    <a:pt x="381" y="1"/>
                  </a:lnTo>
                  <a:cubicBezTo>
                    <a:pt x="167" y="13"/>
                    <a:pt x="12" y="191"/>
                    <a:pt x="12" y="394"/>
                  </a:cubicBezTo>
                  <a:lnTo>
                    <a:pt x="0" y="394"/>
                  </a:lnTo>
                  <a:cubicBezTo>
                    <a:pt x="0" y="561"/>
                    <a:pt x="107" y="715"/>
                    <a:pt x="262" y="775"/>
                  </a:cubicBezTo>
                  <a:lnTo>
                    <a:pt x="38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3" name="Google Shape;14853;p9"/>
            <p:cNvSpPr/>
            <p:nvPr/>
          </p:nvSpPr>
          <p:spPr>
            <a:xfrm>
              <a:off x="6560025" y="3362450"/>
              <a:ext cx="23850" cy="20625"/>
            </a:xfrm>
            <a:custGeom>
              <a:avLst/>
              <a:gdLst/>
              <a:ahLst/>
              <a:cxnLst/>
              <a:rect l="l" t="t" r="r" b="b"/>
              <a:pathLst>
                <a:path w="954" h="825" extrusionOk="0">
                  <a:moveTo>
                    <a:pt x="549" y="0"/>
                  </a:moveTo>
                  <a:cubicBezTo>
                    <a:pt x="179" y="0"/>
                    <a:pt x="1" y="441"/>
                    <a:pt x="251" y="703"/>
                  </a:cubicBezTo>
                  <a:cubicBezTo>
                    <a:pt x="335" y="787"/>
                    <a:pt x="438" y="825"/>
                    <a:pt x="539" y="825"/>
                  </a:cubicBezTo>
                  <a:cubicBezTo>
                    <a:pt x="751" y="825"/>
                    <a:pt x="953" y="659"/>
                    <a:pt x="953" y="417"/>
                  </a:cubicBezTo>
                  <a:cubicBezTo>
                    <a:pt x="953" y="191"/>
                    <a:pt x="787" y="12"/>
                    <a:pt x="56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4" name="Google Shape;14854;p9"/>
            <p:cNvSpPr/>
            <p:nvPr/>
          </p:nvSpPr>
          <p:spPr>
            <a:xfrm>
              <a:off x="6560025" y="3424075"/>
              <a:ext cx="23850" cy="20475"/>
            </a:xfrm>
            <a:custGeom>
              <a:avLst/>
              <a:gdLst/>
              <a:ahLst/>
              <a:cxnLst/>
              <a:rect l="l" t="t" r="r" b="b"/>
              <a:pathLst>
                <a:path w="954" h="819" extrusionOk="0">
                  <a:moveTo>
                    <a:pt x="549" y="0"/>
                  </a:moveTo>
                  <a:cubicBezTo>
                    <a:pt x="179" y="0"/>
                    <a:pt x="1" y="441"/>
                    <a:pt x="251" y="702"/>
                  </a:cubicBezTo>
                  <a:cubicBezTo>
                    <a:pt x="335" y="783"/>
                    <a:pt x="437" y="819"/>
                    <a:pt x="537" y="819"/>
                  </a:cubicBezTo>
                  <a:cubicBezTo>
                    <a:pt x="750" y="819"/>
                    <a:pt x="953" y="656"/>
                    <a:pt x="953" y="405"/>
                  </a:cubicBezTo>
                  <a:cubicBezTo>
                    <a:pt x="953" y="191"/>
                    <a:pt x="775" y="12"/>
                    <a:pt x="560" y="12"/>
                  </a:cubicBezTo>
                  <a:lnTo>
                    <a:pt x="549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5" name="Google Shape;14855;p9"/>
            <p:cNvSpPr/>
            <p:nvPr/>
          </p:nvSpPr>
          <p:spPr>
            <a:xfrm>
              <a:off x="6529975" y="3147250"/>
              <a:ext cx="28000" cy="20550"/>
            </a:xfrm>
            <a:custGeom>
              <a:avLst/>
              <a:gdLst/>
              <a:ahLst/>
              <a:cxnLst/>
              <a:rect l="l" t="t" r="r" b="b"/>
              <a:pathLst>
                <a:path w="1120" h="822" extrusionOk="0">
                  <a:moveTo>
                    <a:pt x="524" y="0"/>
                  </a:moveTo>
                  <a:cubicBezTo>
                    <a:pt x="0" y="48"/>
                    <a:pt x="36" y="822"/>
                    <a:pt x="560" y="822"/>
                  </a:cubicBezTo>
                  <a:cubicBezTo>
                    <a:pt x="1072" y="822"/>
                    <a:pt x="1120" y="48"/>
                    <a:pt x="59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6" name="Google Shape;14856;p9"/>
            <p:cNvSpPr/>
            <p:nvPr/>
          </p:nvSpPr>
          <p:spPr>
            <a:xfrm>
              <a:off x="6498425" y="3178200"/>
              <a:ext cx="24125" cy="20500"/>
            </a:xfrm>
            <a:custGeom>
              <a:avLst/>
              <a:gdLst/>
              <a:ahLst/>
              <a:cxnLst/>
              <a:rect l="l" t="t" r="r" b="b"/>
              <a:pathLst>
                <a:path w="965" h="820" extrusionOk="0">
                  <a:moveTo>
                    <a:pt x="548" y="0"/>
                  </a:moveTo>
                  <a:cubicBezTo>
                    <a:pt x="191" y="0"/>
                    <a:pt x="0" y="441"/>
                    <a:pt x="262" y="703"/>
                  </a:cubicBezTo>
                  <a:cubicBezTo>
                    <a:pt x="346" y="783"/>
                    <a:pt x="448" y="819"/>
                    <a:pt x="548" y="819"/>
                  </a:cubicBezTo>
                  <a:cubicBezTo>
                    <a:pt x="761" y="819"/>
                    <a:pt x="965" y="656"/>
                    <a:pt x="965" y="405"/>
                  </a:cubicBezTo>
                  <a:cubicBezTo>
                    <a:pt x="965" y="191"/>
                    <a:pt x="786" y="0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7" name="Google Shape;14857;p9"/>
            <p:cNvSpPr/>
            <p:nvPr/>
          </p:nvSpPr>
          <p:spPr>
            <a:xfrm>
              <a:off x="6565400" y="3127000"/>
              <a:ext cx="18475" cy="10150"/>
            </a:xfrm>
            <a:custGeom>
              <a:avLst/>
              <a:gdLst/>
              <a:ahLst/>
              <a:cxnLst/>
              <a:rect l="l" t="t" r="r" b="b"/>
              <a:pathLst>
                <a:path w="739" h="406" extrusionOk="0">
                  <a:moveTo>
                    <a:pt x="738" y="1"/>
                  </a:moveTo>
                  <a:lnTo>
                    <a:pt x="0" y="227"/>
                  </a:lnTo>
                  <a:cubicBezTo>
                    <a:pt x="71" y="332"/>
                    <a:pt x="199" y="403"/>
                    <a:pt x="340" y="405"/>
                  </a:cubicBezTo>
                  <a:lnTo>
                    <a:pt x="340" y="405"/>
                  </a:lnTo>
                  <a:cubicBezTo>
                    <a:pt x="563" y="402"/>
                    <a:pt x="738" y="225"/>
                    <a:pt x="738" y="1"/>
                  </a:cubicBezTo>
                  <a:close/>
                  <a:moveTo>
                    <a:pt x="340" y="405"/>
                  </a:moveTo>
                  <a:lnTo>
                    <a:pt x="340" y="405"/>
                  </a:lnTo>
                  <a:cubicBezTo>
                    <a:pt x="338" y="405"/>
                    <a:pt x="336" y="405"/>
                    <a:pt x="334" y="405"/>
                  </a:cubicBezTo>
                  <a:lnTo>
                    <a:pt x="345" y="405"/>
                  </a:lnTo>
                  <a:cubicBezTo>
                    <a:pt x="343" y="405"/>
                    <a:pt x="341" y="405"/>
                    <a:pt x="340" y="4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8" name="Google Shape;14858;p9"/>
            <p:cNvSpPr/>
            <p:nvPr/>
          </p:nvSpPr>
          <p:spPr>
            <a:xfrm>
              <a:off x="6528775" y="3208850"/>
              <a:ext cx="28600" cy="20275"/>
            </a:xfrm>
            <a:custGeom>
              <a:avLst/>
              <a:gdLst/>
              <a:ahLst/>
              <a:cxnLst/>
              <a:rect l="l" t="t" r="r" b="b"/>
              <a:pathLst>
                <a:path w="1144" h="811" extrusionOk="0">
                  <a:moveTo>
                    <a:pt x="572" y="1"/>
                  </a:moveTo>
                  <a:cubicBezTo>
                    <a:pt x="1" y="13"/>
                    <a:pt x="72" y="810"/>
                    <a:pt x="572" y="810"/>
                  </a:cubicBezTo>
                  <a:cubicBezTo>
                    <a:pt x="1084" y="810"/>
                    <a:pt x="1144" y="13"/>
                    <a:pt x="58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9" name="Google Shape;14859;p9"/>
            <p:cNvSpPr/>
            <p:nvPr/>
          </p:nvSpPr>
          <p:spPr>
            <a:xfrm>
              <a:off x="6498125" y="3239525"/>
              <a:ext cx="28600" cy="20250"/>
            </a:xfrm>
            <a:custGeom>
              <a:avLst/>
              <a:gdLst/>
              <a:ahLst/>
              <a:cxnLst/>
              <a:rect l="l" t="t" r="r" b="b"/>
              <a:pathLst>
                <a:path w="1144" h="810" extrusionOk="0">
                  <a:moveTo>
                    <a:pt x="560" y="0"/>
                  </a:moveTo>
                  <a:cubicBezTo>
                    <a:pt x="0" y="12"/>
                    <a:pt x="60" y="810"/>
                    <a:pt x="572" y="810"/>
                  </a:cubicBezTo>
                  <a:cubicBezTo>
                    <a:pt x="1084" y="810"/>
                    <a:pt x="1143" y="12"/>
                    <a:pt x="58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0" name="Google Shape;14860;p9"/>
            <p:cNvSpPr/>
            <p:nvPr/>
          </p:nvSpPr>
          <p:spPr>
            <a:xfrm>
              <a:off x="6531150" y="3270175"/>
              <a:ext cx="23850" cy="17000"/>
            </a:xfrm>
            <a:custGeom>
              <a:avLst/>
              <a:gdLst/>
              <a:ahLst/>
              <a:cxnLst/>
              <a:rect l="l" t="t" r="r" b="b"/>
              <a:pathLst>
                <a:path w="954" h="680" extrusionOk="0">
                  <a:moveTo>
                    <a:pt x="477" y="0"/>
                  </a:moveTo>
                  <a:cubicBezTo>
                    <a:pt x="1" y="12"/>
                    <a:pt x="49" y="679"/>
                    <a:pt x="477" y="679"/>
                  </a:cubicBezTo>
                  <a:cubicBezTo>
                    <a:pt x="906" y="679"/>
                    <a:pt x="953" y="12"/>
                    <a:pt x="48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1" name="Google Shape;14861;p9"/>
            <p:cNvSpPr/>
            <p:nvPr/>
          </p:nvSpPr>
          <p:spPr>
            <a:xfrm>
              <a:off x="6498425" y="3301125"/>
              <a:ext cx="24125" cy="20625"/>
            </a:xfrm>
            <a:custGeom>
              <a:avLst/>
              <a:gdLst/>
              <a:ahLst/>
              <a:cxnLst/>
              <a:rect l="l" t="t" r="r" b="b"/>
              <a:pathLst>
                <a:path w="965" h="825" extrusionOk="0">
                  <a:moveTo>
                    <a:pt x="548" y="1"/>
                  </a:moveTo>
                  <a:cubicBezTo>
                    <a:pt x="179" y="1"/>
                    <a:pt x="0" y="441"/>
                    <a:pt x="262" y="703"/>
                  </a:cubicBezTo>
                  <a:cubicBezTo>
                    <a:pt x="346" y="787"/>
                    <a:pt x="448" y="825"/>
                    <a:pt x="549" y="825"/>
                  </a:cubicBezTo>
                  <a:cubicBezTo>
                    <a:pt x="761" y="825"/>
                    <a:pt x="965" y="656"/>
                    <a:pt x="965" y="406"/>
                  </a:cubicBezTo>
                  <a:cubicBezTo>
                    <a:pt x="965" y="191"/>
                    <a:pt x="786" y="13"/>
                    <a:pt x="57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2" name="Google Shape;14862;p9"/>
            <p:cNvSpPr/>
            <p:nvPr/>
          </p:nvSpPr>
          <p:spPr>
            <a:xfrm>
              <a:off x="6529075" y="3331800"/>
              <a:ext cx="24125" cy="20625"/>
            </a:xfrm>
            <a:custGeom>
              <a:avLst/>
              <a:gdLst/>
              <a:ahLst/>
              <a:cxnLst/>
              <a:rect l="l" t="t" r="r" b="b"/>
              <a:pathLst>
                <a:path w="965" h="825" extrusionOk="0">
                  <a:moveTo>
                    <a:pt x="560" y="0"/>
                  </a:moveTo>
                  <a:cubicBezTo>
                    <a:pt x="191" y="0"/>
                    <a:pt x="1" y="441"/>
                    <a:pt x="263" y="703"/>
                  </a:cubicBezTo>
                  <a:cubicBezTo>
                    <a:pt x="347" y="787"/>
                    <a:pt x="450" y="824"/>
                    <a:pt x="551" y="824"/>
                  </a:cubicBezTo>
                  <a:cubicBezTo>
                    <a:pt x="763" y="824"/>
                    <a:pt x="965" y="659"/>
                    <a:pt x="965" y="417"/>
                  </a:cubicBezTo>
                  <a:cubicBezTo>
                    <a:pt x="965" y="191"/>
                    <a:pt x="786" y="12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3" name="Google Shape;14863;p9"/>
            <p:cNvSpPr/>
            <p:nvPr/>
          </p:nvSpPr>
          <p:spPr>
            <a:xfrm>
              <a:off x="6497825" y="3362450"/>
              <a:ext cx="29200" cy="20550"/>
            </a:xfrm>
            <a:custGeom>
              <a:avLst/>
              <a:gdLst/>
              <a:ahLst/>
              <a:cxnLst/>
              <a:rect l="l" t="t" r="r" b="b"/>
              <a:pathLst>
                <a:path w="1168" h="822" extrusionOk="0">
                  <a:moveTo>
                    <a:pt x="572" y="0"/>
                  </a:moveTo>
                  <a:cubicBezTo>
                    <a:pt x="0" y="12"/>
                    <a:pt x="72" y="822"/>
                    <a:pt x="584" y="822"/>
                  </a:cubicBezTo>
                  <a:cubicBezTo>
                    <a:pt x="1096" y="822"/>
                    <a:pt x="1167" y="12"/>
                    <a:pt x="59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4" name="Google Shape;14864;p9"/>
            <p:cNvSpPr/>
            <p:nvPr/>
          </p:nvSpPr>
          <p:spPr>
            <a:xfrm>
              <a:off x="6528775" y="3393400"/>
              <a:ext cx="28600" cy="19975"/>
            </a:xfrm>
            <a:custGeom>
              <a:avLst/>
              <a:gdLst/>
              <a:ahLst/>
              <a:cxnLst/>
              <a:rect l="l" t="t" r="r" b="b"/>
              <a:pathLst>
                <a:path w="1144" h="799" extrusionOk="0">
                  <a:moveTo>
                    <a:pt x="572" y="1"/>
                  </a:moveTo>
                  <a:cubicBezTo>
                    <a:pt x="1" y="1"/>
                    <a:pt x="72" y="798"/>
                    <a:pt x="572" y="798"/>
                  </a:cubicBezTo>
                  <a:cubicBezTo>
                    <a:pt x="1084" y="798"/>
                    <a:pt x="1144" y="1"/>
                    <a:pt x="58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5" name="Google Shape;14865;p9"/>
            <p:cNvSpPr/>
            <p:nvPr/>
          </p:nvSpPr>
          <p:spPr>
            <a:xfrm>
              <a:off x="6498725" y="3424350"/>
              <a:ext cx="24125" cy="20500"/>
            </a:xfrm>
            <a:custGeom>
              <a:avLst/>
              <a:gdLst/>
              <a:ahLst/>
              <a:cxnLst/>
              <a:rect l="l" t="t" r="r" b="b"/>
              <a:pathLst>
                <a:path w="965" h="820" extrusionOk="0">
                  <a:moveTo>
                    <a:pt x="560" y="1"/>
                  </a:moveTo>
                  <a:cubicBezTo>
                    <a:pt x="191" y="1"/>
                    <a:pt x="0" y="441"/>
                    <a:pt x="262" y="703"/>
                  </a:cubicBezTo>
                  <a:cubicBezTo>
                    <a:pt x="346" y="783"/>
                    <a:pt x="448" y="820"/>
                    <a:pt x="548" y="820"/>
                  </a:cubicBezTo>
                  <a:cubicBezTo>
                    <a:pt x="761" y="820"/>
                    <a:pt x="965" y="657"/>
                    <a:pt x="965" y="406"/>
                  </a:cubicBezTo>
                  <a:cubicBezTo>
                    <a:pt x="965" y="180"/>
                    <a:pt x="786" y="1"/>
                    <a:pt x="56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6" name="Google Shape;14866;p9"/>
            <p:cNvSpPr/>
            <p:nvPr/>
          </p:nvSpPr>
          <p:spPr>
            <a:xfrm>
              <a:off x="6530275" y="3455025"/>
              <a:ext cx="28000" cy="20550"/>
            </a:xfrm>
            <a:custGeom>
              <a:avLst/>
              <a:gdLst/>
              <a:ahLst/>
              <a:cxnLst/>
              <a:rect l="l" t="t" r="r" b="b"/>
              <a:pathLst>
                <a:path w="1120" h="822" extrusionOk="0">
                  <a:moveTo>
                    <a:pt x="524" y="0"/>
                  </a:moveTo>
                  <a:cubicBezTo>
                    <a:pt x="0" y="48"/>
                    <a:pt x="36" y="822"/>
                    <a:pt x="560" y="822"/>
                  </a:cubicBezTo>
                  <a:cubicBezTo>
                    <a:pt x="1084" y="822"/>
                    <a:pt x="1119" y="48"/>
                    <a:pt x="59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7" name="Google Shape;14867;p9"/>
            <p:cNvSpPr/>
            <p:nvPr/>
          </p:nvSpPr>
          <p:spPr>
            <a:xfrm>
              <a:off x="6498725" y="3485675"/>
              <a:ext cx="24125" cy="20700"/>
            </a:xfrm>
            <a:custGeom>
              <a:avLst/>
              <a:gdLst/>
              <a:ahLst/>
              <a:cxnLst/>
              <a:rect l="l" t="t" r="r" b="b"/>
              <a:pathLst>
                <a:path w="965" h="828" extrusionOk="0">
                  <a:moveTo>
                    <a:pt x="560" y="1"/>
                  </a:moveTo>
                  <a:cubicBezTo>
                    <a:pt x="191" y="1"/>
                    <a:pt x="0" y="453"/>
                    <a:pt x="262" y="703"/>
                  </a:cubicBezTo>
                  <a:cubicBezTo>
                    <a:pt x="348" y="789"/>
                    <a:pt x="453" y="827"/>
                    <a:pt x="555" y="827"/>
                  </a:cubicBezTo>
                  <a:cubicBezTo>
                    <a:pt x="766" y="827"/>
                    <a:pt x="965" y="665"/>
                    <a:pt x="965" y="417"/>
                  </a:cubicBezTo>
                  <a:cubicBezTo>
                    <a:pt x="965" y="191"/>
                    <a:pt x="798" y="1"/>
                    <a:pt x="57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8" name="Google Shape;14868;p9"/>
            <p:cNvSpPr/>
            <p:nvPr/>
          </p:nvSpPr>
          <p:spPr>
            <a:xfrm>
              <a:off x="6563900" y="3485675"/>
              <a:ext cx="17300" cy="20575"/>
            </a:xfrm>
            <a:custGeom>
              <a:avLst/>
              <a:gdLst/>
              <a:ahLst/>
              <a:cxnLst/>
              <a:rect l="l" t="t" r="r" b="b"/>
              <a:pathLst>
                <a:path w="692" h="823" extrusionOk="0">
                  <a:moveTo>
                    <a:pt x="405" y="1"/>
                  </a:moveTo>
                  <a:cubicBezTo>
                    <a:pt x="179" y="1"/>
                    <a:pt x="1" y="179"/>
                    <a:pt x="1" y="405"/>
                  </a:cubicBezTo>
                  <a:lnTo>
                    <a:pt x="1" y="417"/>
                  </a:lnTo>
                  <a:cubicBezTo>
                    <a:pt x="1" y="644"/>
                    <a:pt x="179" y="822"/>
                    <a:pt x="405" y="822"/>
                  </a:cubicBezTo>
                  <a:cubicBezTo>
                    <a:pt x="477" y="822"/>
                    <a:pt x="536" y="810"/>
                    <a:pt x="596" y="774"/>
                  </a:cubicBezTo>
                  <a:lnTo>
                    <a:pt x="691" y="120"/>
                  </a:lnTo>
                  <a:cubicBezTo>
                    <a:pt x="608" y="48"/>
                    <a:pt x="513" y="1"/>
                    <a:pt x="40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9" name="Google Shape;14869;p9"/>
            <p:cNvSpPr/>
            <p:nvPr/>
          </p:nvSpPr>
          <p:spPr>
            <a:xfrm>
              <a:off x="6536375" y="3515300"/>
              <a:ext cx="21825" cy="14950"/>
            </a:xfrm>
            <a:custGeom>
              <a:avLst/>
              <a:gdLst/>
              <a:ahLst/>
              <a:cxnLst/>
              <a:rect l="l" t="t" r="r" b="b"/>
              <a:pathLst>
                <a:path w="873" h="598" extrusionOk="0">
                  <a:moveTo>
                    <a:pt x="455" y="0"/>
                  </a:moveTo>
                  <a:cubicBezTo>
                    <a:pt x="408" y="0"/>
                    <a:pt x="357" y="13"/>
                    <a:pt x="304" y="42"/>
                  </a:cubicBezTo>
                  <a:lnTo>
                    <a:pt x="280" y="42"/>
                  </a:lnTo>
                  <a:lnTo>
                    <a:pt x="280" y="54"/>
                  </a:lnTo>
                  <a:cubicBezTo>
                    <a:pt x="0" y="234"/>
                    <a:pt x="173" y="598"/>
                    <a:pt x="433" y="598"/>
                  </a:cubicBezTo>
                  <a:cubicBezTo>
                    <a:pt x="483" y="598"/>
                    <a:pt x="536" y="585"/>
                    <a:pt x="590" y="554"/>
                  </a:cubicBezTo>
                  <a:cubicBezTo>
                    <a:pt x="872" y="392"/>
                    <a:pt x="719" y="0"/>
                    <a:pt x="45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0" name="Google Shape;14870;p9"/>
            <p:cNvSpPr/>
            <p:nvPr/>
          </p:nvSpPr>
          <p:spPr>
            <a:xfrm>
              <a:off x="6507250" y="3544800"/>
              <a:ext cx="21275" cy="15125"/>
            </a:xfrm>
            <a:custGeom>
              <a:avLst/>
              <a:gdLst/>
              <a:ahLst/>
              <a:cxnLst/>
              <a:rect l="l" t="t" r="r" b="b"/>
              <a:pathLst>
                <a:path w="851" h="605" extrusionOk="0">
                  <a:moveTo>
                    <a:pt x="432" y="0"/>
                  </a:moveTo>
                  <a:cubicBezTo>
                    <a:pt x="365" y="0"/>
                    <a:pt x="295" y="26"/>
                    <a:pt x="231" y="88"/>
                  </a:cubicBezTo>
                  <a:lnTo>
                    <a:pt x="219" y="88"/>
                  </a:lnTo>
                  <a:lnTo>
                    <a:pt x="219" y="100"/>
                  </a:lnTo>
                  <a:cubicBezTo>
                    <a:pt x="0" y="328"/>
                    <a:pt x="207" y="604"/>
                    <a:pt x="438" y="604"/>
                  </a:cubicBezTo>
                  <a:cubicBezTo>
                    <a:pt x="510" y="604"/>
                    <a:pt x="583" y="578"/>
                    <a:pt x="647" y="517"/>
                  </a:cubicBezTo>
                  <a:cubicBezTo>
                    <a:pt x="850" y="305"/>
                    <a:pt x="661" y="0"/>
                    <a:pt x="43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1" name="Google Shape;14871;p9"/>
            <p:cNvSpPr/>
            <p:nvPr/>
          </p:nvSpPr>
          <p:spPr>
            <a:xfrm>
              <a:off x="6563900" y="3547300"/>
              <a:ext cx="8650" cy="19075"/>
            </a:xfrm>
            <a:custGeom>
              <a:avLst/>
              <a:gdLst/>
              <a:ahLst/>
              <a:cxnLst/>
              <a:rect l="l" t="t" r="r" b="b"/>
              <a:pathLst>
                <a:path w="346" h="763" extrusionOk="0">
                  <a:moveTo>
                    <a:pt x="346" y="0"/>
                  </a:moveTo>
                  <a:lnTo>
                    <a:pt x="346" y="0"/>
                  </a:lnTo>
                  <a:cubicBezTo>
                    <a:pt x="144" y="24"/>
                    <a:pt x="1" y="203"/>
                    <a:pt x="1" y="393"/>
                  </a:cubicBezTo>
                  <a:cubicBezTo>
                    <a:pt x="1" y="548"/>
                    <a:pt x="96" y="691"/>
                    <a:pt x="239" y="762"/>
                  </a:cubicBezTo>
                  <a:lnTo>
                    <a:pt x="34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2" name="Google Shape;14872;p9"/>
            <p:cNvSpPr/>
            <p:nvPr/>
          </p:nvSpPr>
          <p:spPr>
            <a:xfrm>
              <a:off x="6529675" y="3577650"/>
              <a:ext cx="24125" cy="20625"/>
            </a:xfrm>
            <a:custGeom>
              <a:avLst/>
              <a:gdLst/>
              <a:ahLst/>
              <a:cxnLst/>
              <a:rect l="l" t="t" r="r" b="b"/>
              <a:pathLst>
                <a:path w="965" h="825" extrusionOk="0">
                  <a:moveTo>
                    <a:pt x="548" y="1"/>
                  </a:moveTo>
                  <a:cubicBezTo>
                    <a:pt x="179" y="1"/>
                    <a:pt x="0" y="441"/>
                    <a:pt x="262" y="703"/>
                  </a:cubicBezTo>
                  <a:cubicBezTo>
                    <a:pt x="343" y="788"/>
                    <a:pt x="445" y="825"/>
                    <a:pt x="545" y="825"/>
                  </a:cubicBezTo>
                  <a:cubicBezTo>
                    <a:pt x="757" y="825"/>
                    <a:pt x="965" y="659"/>
                    <a:pt x="965" y="417"/>
                  </a:cubicBezTo>
                  <a:cubicBezTo>
                    <a:pt x="965" y="191"/>
                    <a:pt x="774" y="1"/>
                    <a:pt x="54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3" name="Google Shape;14873;p9"/>
            <p:cNvSpPr/>
            <p:nvPr/>
          </p:nvSpPr>
          <p:spPr>
            <a:xfrm>
              <a:off x="6499025" y="3608600"/>
              <a:ext cx="23825" cy="20400"/>
            </a:xfrm>
            <a:custGeom>
              <a:avLst/>
              <a:gdLst/>
              <a:ahLst/>
              <a:cxnLst/>
              <a:rect l="l" t="t" r="r" b="b"/>
              <a:pathLst>
                <a:path w="953" h="816" extrusionOk="0">
                  <a:moveTo>
                    <a:pt x="548" y="1"/>
                  </a:moveTo>
                  <a:cubicBezTo>
                    <a:pt x="179" y="1"/>
                    <a:pt x="0" y="441"/>
                    <a:pt x="250" y="691"/>
                  </a:cubicBezTo>
                  <a:cubicBezTo>
                    <a:pt x="336" y="777"/>
                    <a:pt x="441" y="816"/>
                    <a:pt x="543" y="816"/>
                  </a:cubicBezTo>
                  <a:cubicBezTo>
                    <a:pt x="754" y="816"/>
                    <a:pt x="953" y="654"/>
                    <a:pt x="953" y="406"/>
                  </a:cubicBezTo>
                  <a:cubicBezTo>
                    <a:pt x="953" y="179"/>
                    <a:pt x="774" y="1"/>
                    <a:pt x="54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4" name="Google Shape;14874;p9"/>
            <p:cNvSpPr/>
            <p:nvPr/>
          </p:nvSpPr>
          <p:spPr>
            <a:xfrm>
              <a:off x="6530275" y="3639275"/>
              <a:ext cx="28000" cy="20250"/>
            </a:xfrm>
            <a:custGeom>
              <a:avLst/>
              <a:gdLst/>
              <a:ahLst/>
              <a:cxnLst/>
              <a:rect l="l" t="t" r="r" b="b"/>
              <a:pathLst>
                <a:path w="1120" h="810" extrusionOk="0">
                  <a:moveTo>
                    <a:pt x="524" y="0"/>
                  </a:moveTo>
                  <a:cubicBezTo>
                    <a:pt x="0" y="48"/>
                    <a:pt x="36" y="810"/>
                    <a:pt x="560" y="810"/>
                  </a:cubicBezTo>
                  <a:cubicBezTo>
                    <a:pt x="1084" y="810"/>
                    <a:pt x="1119" y="48"/>
                    <a:pt x="59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5" name="Google Shape;14875;p9"/>
            <p:cNvSpPr/>
            <p:nvPr/>
          </p:nvSpPr>
          <p:spPr>
            <a:xfrm>
              <a:off x="6499025" y="3669925"/>
              <a:ext cx="23825" cy="20625"/>
            </a:xfrm>
            <a:custGeom>
              <a:avLst/>
              <a:gdLst/>
              <a:ahLst/>
              <a:cxnLst/>
              <a:rect l="l" t="t" r="r" b="b"/>
              <a:pathLst>
                <a:path w="953" h="825" extrusionOk="0">
                  <a:moveTo>
                    <a:pt x="548" y="1"/>
                  </a:moveTo>
                  <a:cubicBezTo>
                    <a:pt x="179" y="1"/>
                    <a:pt x="0" y="441"/>
                    <a:pt x="250" y="703"/>
                  </a:cubicBezTo>
                  <a:cubicBezTo>
                    <a:pt x="334" y="787"/>
                    <a:pt x="436" y="824"/>
                    <a:pt x="537" y="824"/>
                  </a:cubicBezTo>
                  <a:cubicBezTo>
                    <a:pt x="749" y="824"/>
                    <a:pt x="953" y="656"/>
                    <a:pt x="953" y="405"/>
                  </a:cubicBezTo>
                  <a:cubicBezTo>
                    <a:pt x="953" y="179"/>
                    <a:pt x="774" y="1"/>
                    <a:pt x="54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6" name="Google Shape;14876;p9"/>
            <p:cNvSpPr/>
            <p:nvPr/>
          </p:nvSpPr>
          <p:spPr>
            <a:xfrm>
              <a:off x="6532950" y="3700875"/>
              <a:ext cx="16700" cy="20275"/>
            </a:xfrm>
            <a:custGeom>
              <a:avLst/>
              <a:gdLst/>
              <a:ahLst/>
              <a:cxnLst/>
              <a:rect l="l" t="t" r="r" b="b"/>
              <a:pathLst>
                <a:path w="668" h="811" extrusionOk="0">
                  <a:moveTo>
                    <a:pt x="417" y="1"/>
                  </a:moveTo>
                  <a:cubicBezTo>
                    <a:pt x="191" y="1"/>
                    <a:pt x="0" y="179"/>
                    <a:pt x="0" y="406"/>
                  </a:cubicBezTo>
                  <a:lnTo>
                    <a:pt x="12" y="406"/>
                  </a:lnTo>
                  <a:cubicBezTo>
                    <a:pt x="12" y="632"/>
                    <a:pt x="191" y="810"/>
                    <a:pt x="417" y="810"/>
                  </a:cubicBezTo>
                  <a:cubicBezTo>
                    <a:pt x="465" y="810"/>
                    <a:pt x="524" y="799"/>
                    <a:pt x="572" y="775"/>
                  </a:cubicBezTo>
                  <a:lnTo>
                    <a:pt x="667" y="96"/>
                  </a:lnTo>
                  <a:cubicBezTo>
                    <a:pt x="596" y="37"/>
                    <a:pt x="500" y="1"/>
                    <a:pt x="41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7" name="Google Shape;14877;p9"/>
            <p:cNvSpPr/>
            <p:nvPr/>
          </p:nvSpPr>
          <p:spPr>
            <a:xfrm>
              <a:off x="6499025" y="3731250"/>
              <a:ext cx="23825" cy="20700"/>
            </a:xfrm>
            <a:custGeom>
              <a:avLst/>
              <a:gdLst/>
              <a:ahLst/>
              <a:cxnLst/>
              <a:rect l="l" t="t" r="r" b="b"/>
              <a:pathLst>
                <a:path w="953" h="828" extrusionOk="0">
                  <a:moveTo>
                    <a:pt x="548" y="0"/>
                  </a:moveTo>
                  <a:cubicBezTo>
                    <a:pt x="179" y="0"/>
                    <a:pt x="0" y="453"/>
                    <a:pt x="250" y="703"/>
                  </a:cubicBezTo>
                  <a:cubicBezTo>
                    <a:pt x="336" y="789"/>
                    <a:pt x="441" y="827"/>
                    <a:pt x="543" y="827"/>
                  </a:cubicBezTo>
                  <a:cubicBezTo>
                    <a:pt x="754" y="827"/>
                    <a:pt x="953" y="665"/>
                    <a:pt x="953" y="417"/>
                  </a:cubicBezTo>
                  <a:cubicBezTo>
                    <a:pt x="953" y="191"/>
                    <a:pt x="774" y="0"/>
                    <a:pt x="54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8" name="Google Shape;14878;p9"/>
            <p:cNvSpPr/>
            <p:nvPr/>
          </p:nvSpPr>
          <p:spPr>
            <a:xfrm>
              <a:off x="6532950" y="3762200"/>
              <a:ext cx="8050" cy="18775"/>
            </a:xfrm>
            <a:custGeom>
              <a:avLst/>
              <a:gdLst/>
              <a:ahLst/>
              <a:cxnLst/>
              <a:rect l="l" t="t" r="r" b="b"/>
              <a:pathLst>
                <a:path w="322" h="751" extrusionOk="0">
                  <a:moveTo>
                    <a:pt x="322" y="0"/>
                  </a:moveTo>
                  <a:lnTo>
                    <a:pt x="322" y="0"/>
                  </a:lnTo>
                  <a:cubicBezTo>
                    <a:pt x="131" y="48"/>
                    <a:pt x="0" y="215"/>
                    <a:pt x="12" y="405"/>
                  </a:cubicBezTo>
                  <a:cubicBezTo>
                    <a:pt x="12" y="548"/>
                    <a:pt x="96" y="679"/>
                    <a:pt x="215" y="751"/>
                  </a:cubicBezTo>
                  <a:lnTo>
                    <a:pt x="322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9" name="Google Shape;14879;p9"/>
            <p:cNvSpPr/>
            <p:nvPr/>
          </p:nvSpPr>
          <p:spPr>
            <a:xfrm>
              <a:off x="6499025" y="3792850"/>
              <a:ext cx="23825" cy="20650"/>
            </a:xfrm>
            <a:custGeom>
              <a:avLst/>
              <a:gdLst/>
              <a:ahLst/>
              <a:cxnLst/>
              <a:rect l="l" t="t" r="r" b="b"/>
              <a:pathLst>
                <a:path w="953" h="826" extrusionOk="0">
                  <a:moveTo>
                    <a:pt x="548" y="1"/>
                  </a:moveTo>
                  <a:cubicBezTo>
                    <a:pt x="179" y="1"/>
                    <a:pt x="0" y="441"/>
                    <a:pt x="250" y="703"/>
                  </a:cubicBezTo>
                  <a:cubicBezTo>
                    <a:pt x="335" y="788"/>
                    <a:pt x="437" y="825"/>
                    <a:pt x="538" y="825"/>
                  </a:cubicBezTo>
                  <a:cubicBezTo>
                    <a:pt x="750" y="825"/>
                    <a:pt x="953" y="660"/>
                    <a:pt x="953" y="418"/>
                  </a:cubicBezTo>
                  <a:cubicBezTo>
                    <a:pt x="953" y="198"/>
                    <a:pt x="784" y="12"/>
                    <a:pt x="568" y="12"/>
                  </a:cubicBezTo>
                  <a:cubicBezTo>
                    <a:pt x="561" y="12"/>
                    <a:pt x="554" y="12"/>
                    <a:pt x="548" y="13"/>
                  </a:cubicBezTo>
                  <a:lnTo>
                    <a:pt x="548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0" name="Google Shape;14880;p9"/>
            <p:cNvSpPr/>
            <p:nvPr/>
          </p:nvSpPr>
          <p:spPr>
            <a:xfrm>
              <a:off x="6499025" y="3854475"/>
              <a:ext cx="23825" cy="20500"/>
            </a:xfrm>
            <a:custGeom>
              <a:avLst/>
              <a:gdLst/>
              <a:ahLst/>
              <a:cxnLst/>
              <a:rect l="l" t="t" r="r" b="b"/>
              <a:pathLst>
                <a:path w="953" h="820" extrusionOk="0">
                  <a:moveTo>
                    <a:pt x="548" y="0"/>
                  </a:moveTo>
                  <a:cubicBezTo>
                    <a:pt x="179" y="0"/>
                    <a:pt x="0" y="441"/>
                    <a:pt x="250" y="703"/>
                  </a:cubicBezTo>
                  <a:cubicBezTo>
                    <a:pt x="334" y="783"/>
                    <a:pt x="436" y="819"/>
                    <a:pt x="536" y="819"/>
                  </a:cubicBezTo>
                  <a:cubicBezTo>
                    <a:pt x="749" y="819"/>
                    <a:pt x="953" y="656"/>
                    <a:pt x="953" y="405"/>
                  </a:cubicBezTo>
                  <a:cubicBezTo>
                    <a:pt x="953" y="179"/>
                    <a:pt x="774" y="0"/>
                    <a:pt x="54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1" name="Google Shape;14881;p9"/>
            <p:cNvSpPr/>
            <p:nvPr/>
          </p:nvSpPr>
          <p:spPr>
            <a:xfrm>
              <a:off x="6472225" y="3154675"/>
              <a:ext cx="19975" cy="12825"/>
            </a:xfrm>
            <a:custGeom>
              <a:avLst/>
              <a:gdLst/>
              <a:ahLst/>
              <a:cxnLst/>
              <a:rect l="l" t="t" r="r" b="b"/>
              <a:pathLst>
                <a:path w="799" h="513" extrusionOk="0">
                  <a:moveTo>
                    <a:pt x="774" y="1"/>
                  </a:moveTo>
                  <a:lnTo>
                    <a:pt x="1" y="239"/>
                  </a:lnTo>
                  <a:cubicBezTo>
                    <a:pt x="60" y="406"/>
                    <a:pt x="215" y="513"/>
                    <a:pt x="382" y="513"/>
                  </a:cubicBezTo>
                  <a:cubicBezTo>
                    <a:pt x="608" y="513"/>
                    <a:pt x="786" y="334"/>
                    <a:pt x="798" y="108"/>
                  </a:cubicBezTo>
                  <a:cubicBezTo>
                    <a:pt x="786" y="72"/>
                    <a:pt x="786" y="37"/>
                    <a:pt x="77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2" name="Google Shape;14882;p9"/>
            <p:cNvSpPr/>
            <p:nvPr/>
          </p:nvSpPr>
          <p:spPr>
            <a:xfrm>
              <a:off x="6437100" y="3177600"/>
              <a:ext cx="24125" cy="20700"/>
            </a:xfrm>
            <a:custGeom>
              <a:avLst/>
              <a:gdLst/>
              <a:ahLst/>
              <a:cxnLst/>
              <a:rect l="l" t="t" r="r" b="b"/>
              <a:pathLst>
                <a:path w="965" h="828" extrusionOk="0">
                  <a:moveTo>
                    <a:pt x="560" y="1"/>
                  </a:moveTo>
                  <a:cubicBezTo>
                    <a:pt x="191" y="1"/>
                    <a:pt x="1" y="441"/>
                    <a:pt x="263" y="703"/>
                  </a:cubicBezTo>
                  <a:cubicBezTo>
                    <a:pt x="348" y="789"/>
                    <a:pt x="453" y="828"/>
                    <a:pt x="556" y="828"/>
                  </a:cubicBezTo>
                  <a:cubicBezTo>
                    <a:pt x="766" y="828"/>
                    <a:pt x="965" y="665"/>
                    <a:pt x="965" y="417"/>
                  </a:cubicBezTo>
                  <a:cubicBezTo>
                    <a:pt x="965" y="203"/>
                    <a:pt x="774" y="24"/>
                    <a:pt x="560" y="24"/>
                  </a:cubicBezTo>
                  <a:lnTo>
                    <a:pt x="56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3" name="Google Shape;14883;p9"/>
            <p:cNvSpPr/>
            <p:nvPr/>
          </p:nvSpPr>
          <p:spPr>
            <a:xfrm>
              <a:off x="6466750" y="3208475"/>
              <a:ext cx="27525" cy="20575"/>
            </a:xfrm>
            <a:custGeom>
              <a:avLst/>
              <a:gdLst/>
              <a:ahLst/>
              <a:cxnLst/>
              <a:rect l="l" t="t" r="r" b="b"/>
              <a:pathLst>
                <a:path w="1101" h="823" extrusionOk="0">
                  <a:moveTo>
                    <a:pt x="545" y="1"/>
                  </a:moveTo>
                  <a:cubicBezTo>
                    <a:pt x="49" y="1"/>
                    <a:pt x="1" y="768"/>
                    <a:pt x="529" y="814"/>
                  </a:cubicBezTo>
                  <a:cubicBezTo>
                    <a:pt x="541" y="819"/>
                    <a:pt x="553" y="822"/>
                    <a:pt x="565" y="822"/>
                  </a:cubicBezTo>
                  <a:cubicBezTo>
                    <a:pt x="577" y="822"/>
                    <a:pt x="589" y="819"/>
                    <a:pt x="601" y="814"/>
                  </a:cubicBezTo>
                  <a:cubicBezTo>
                    <a:pt x="1101" y="778"/>
                    <a:pt x="1101" y="40"/>
                    <a:pt x="601" y="4"/>
                  </a:cubicBezTo>
                  <a:cubicBezTo>
                    <a:pt x="581" y="2"/>
                    <a:pt x="563" y="1"/>
                    <a:pt x="54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4" name="Google Shape;14884;p9"/>
            <p:cNvSpPr/>
            <p:nvPr/>
          </p:nvSpPr>
          <p:spPr>
            <a:xfrm>
              <a:off x="6436100" y="3239150"/>
              <a:ext cx="27525" cy="20550"/>
            </a:xfrm>
            <a:custGeom>
              <a:avLst/>
              <a:gdLst/>
              <a:ahLst/>
              <a:cxnLst/>
              <a:rect l="l" t="t" r="r" b="b"/>
              <a:pathLst>
                <a:path w="1101" h="822" extrusionOk="0">
                  <a:moveTo>
                    <a:pt x="545" y="0"/>
                  </a:moveTo>
                  <a:cubicBezTo>
                    <a:pt x="48" y="0"/>
                    <a:pt x="0" y="767"/>
                    <a:pt x="529" y="813"/>
                  </a:cubicBezTo>
                  <a:cubicBezTo>
                    <a:pt x="541" y="819"/>
                    <a:pt x="553" y="822"/>
                    <a:pt x="564" y="822"/>
                  </a:cubicBezTo>
                  <a:cubicBezTo>
                    <a:pt x="576" y="822"/>
                    <a:pt x="588" y="819"/>
                    <a:pt x="600" y="813"/>
                  </a:cubicBezTo>
                  <a:cubicBezTo>
                    <a:pt x="1100" y="777"/>
                    <a:pt x="1100" y="39"/>
                    <a:pt x="600" y="3"/>
                  </a:cubicBezTo>
                  <a:cubicBezTo>
                    <a:pt x="581" y="1"/>
                    <a:pt x="562" y="0"/>
                    <a:pt x="54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5" name="Google Shape;14885;p9"/>
            <p:cNvSpPr/>
            <p:nvPr/>
          </p:nvSpPr>
          <p:spPr>
            <a:xfrm>
              <a:off x="6468050" y="3269875"/>
              <a:ext cx="24150" cy="20700"/>
            </a:xfrm>
            <a:custGeom>
              <a:avLst/>
              <a:gdLst/>
              <a:ahLst/>
              <a:cxnLst/>
              <a:rect l="l" t="t" r="r" b="b"/>
              <a:pathLst>
                <a:path w="966" h="828" extrusionOk="0">
                  <a:moveTo>
                    <a:pt x="549" y="1"/>
                  </a:moveTo>
                  <a:cubicBezTo>
                    <a:pt x="191" y="1"/>
                    <a:pt x="1" y="441"/>
                    <a:pt x="251" y="703"/>
                  </a:cubicBezTo>
                  <a:cubicBezTo>
                    <a:pt x="337" y="789"/>
                    <a:pt x="442" y="827"/>
                    <a:pt x="545" y="827"/>
                  </a:cubicBezTo>
                  <a:cubicBezTo>
                    <a:pt x="756" y="827"/>
                    <a:pt x="957" y="665"/>
                    <a:pt x="965" y="417"/>
                  </a:cubicBezTo>
                  <a:cubicBezTo>
                    <a:pt x="953" y="191"/>
                    <a:pt x="775" y="12"/>
                    <a:pt x="549" y="12"/>
                  </a:cubicBezTo>
                  <a:lnTo>
                    <a:pt x="549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6" name="Google Shape;14886;p9"/>
            <p:cNvSpPr/>
            <p:nvPr/>
          </p:nvSpPr>
          <p:spPr>
            <a:xfrm>
              <a:off x="6437475" y="3300825"/>
              <a:ext cx="23750" cy="20425"/>
            </a:xfrm>
            <a:custGeom>
              <a:avLst/>
              <a:gdLst/>
              <a:ahLst/>
              <a:cxnLst/>
              <a:rect l="l" t="t" r="r" b="b"/>
              <a:pathLst>
                <a:path w="950" h="817" extrusionOk="0">
                  <a:moveTo>
                    <a:pt x="531" y="1"/>
                  </a:moveTo>
                  <a:cubicBezTo>
                    <a:pt x="171" y="1"/>
                    <a:pt x="1" y="433"/>
                    <a:pt x="248" y="691"/>
                  </a:cubicBezTo>
                  <a:cubicBezTo>
                    <a:pt x="334" y="778"/>
                    <a:pt x="440" y="816"/>
                    <a:pt x="543" y="816"/>
                  </a:cubicBezTo>
                  <a:cubicBezTo>
                    <a:pt x="752" y="816"/>
                    <a:pt x="950" y="657"/>
                    <a:pt x="950" y="418"/>
                  </a:cubicBezTo>
                  <a:lnTo>
                    <a:pt x="950" y="406"/>
                  </a:lnTo>
                  <a:cubicBezTo>
                    <a:pt x="950" y="179"/>
                    <a:pt x="759" y="13"/>
                    <a:pt x="545" y="13"/>
                  </a:cubicBezTo>
                  <a:lnTo>
                    <a:pt x="545" y="1"/>
                  </a:lnTo>
                  <a:cubicBezTo>
                    <a:pt x="540" y="1"/>
                    <a:pt x="535" y="1"/>
                    <a:pt x="53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7" name="Google Shape;14887;p9"/>
            <p:cNvSpPr/>
            <p:nvPr/>
          </p:nvSpPr>
          <p:spPr>
            <a:xfrm>
              <a:off x="6468050" y="3331500"/>
              <a:ext cx="24150" cy="20500"/>
            </a:xfrm>
            <a:custGeom>
              <a:avLst/>
              <a:gdLst/>
              <a:ahLst/>
              <a:cxnLst/>
              <a:rect l="l" t="t" r="r" b="b"/>
              <a:pathLst>
                <a:path w="966" h="820" extrusionOk="0">
                  <a:moveTo>
                    <a:pt x="549" y="0"/>
                  </a:moveTo>
                  <a:cubicBezTo>
                    <a:pt x="191" y="0"/>
                    <a:pt x="1" y="441"/>
                    <a:pt x="251" y="703"/>
                  </a:cubicBezTo>
                  <a:cubicBezTo>
                    <a:pt x="335" y="783"/>
                    <a:pt x="438" y="819"/>
                    <a:pt x="539" y="819"/>
                  </a:cubicBezTo>
                  <a:cubicBezTo>
                    <a:pt x="752" y="819"/>
                    <a:pt x="957" y="659"/>
                    <a:pt x="965" y="417"/>
                  </a:cubicBezTo>
                  <a:cubicBezTo>
                    <a:pt x="954" y="198"/>
                    <a:pt x="786" y="23"/>
                    <a:pt x="570" y="23"/>
                  </a:cubicBezTo>
                  <a:cubicBezTo>
                    <a:pt x="563" y="23"/>
                    <a:pt x="556" y="24"/>
                    <a:pt x="549" y="24"/>
                  </a:cubicBezTo>
                  <a:lnTo>
                    <a:pt x="549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8" name="Google Shape;14888;p9"/>
            <p:cNvSpPr/>
            <p:nvPr/>
          </p:nvSpPr>
          <p:spPr>
            <a:xfrm>
              <a:off x="6436000" y="3362100"/>
              <a:ext cx="27625" cy="20625"/>
            </a:xfrm>
            <a:custGeom>
              <a:avLst/>
              <a:gdLst/>
              <a:ahLst/>
              <a:cxnLst/>
              <a:rect l="l" t="t" r="r" b="b"/>
              <a:pathLst>
                <a:path w="1105" h="825" extrusionOk="0">
                  <a:moveTo>
                    <a:pt x="559" y="1"/>
                  </a:moveTo>
                  <a:cubicBezTo>
                    <a:pt x="53" y="1"/>
                    <a:pt x="0" y="778"/>
                    <a:pt x="533" y="824"/>
                  </a:cubicBezTo>
                  <a:lnTo>
                    <a:pt x="604" y="824"/>
                  </a:lnTo>
                  <a:cubicBezTo>
                    <a:pt x="1104" y="776"/>
                    <a:pt x="1104" y="50"/>
                    <a:pt x="604" y="3"/>
                  </a:cubicBezTo>
                  <a:cubicBezTo>
                    <a:pt x="589" y="1"/>
                    <a:pt x="574" y="1"/>
                    <a:pt x="55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9" name="Google Shape;14889;p9"/>
            <p:cNvSpPr/>
            <p:nvPr/>
          </p:nvSpPr>
          <p:spPr>
            <a:xfrm>
              <a:off x="6466650" y="3392750"/>
              <a:ext cx="27625" cy="20625"/>
            </a:xfrm>
            <a:custGeom>
              <a:avLst/>
              <a:gdLst/>
              <a:ahLst/>
              <a:cxnLst/>
              <a:rect l="l" t="t" r="r" b="b"/>
              <a:pathLst>
                <a:path w="1105" h="825" extrusionOk="0">
                  <a:moveTo>
                    <a:pt x="559" y="1"/>
                  </a:moveTo>
                  <a:cubicBezTo>
                    <a:pt x="53" y="1"/>
                    <a:pt x="1" y="778"/>
                    <a:pt x="533" y="824"/>
                  </a:cubicBezTo>
                  <a:lnTo>
                    <a:pt x="605" y="824"/>
                  </a:lnTo>
                  <a:cubicBezTo>
                    <a:pt x="1105" y="789"/>
                    <a:pt x="1105" y="50"/>
                    <a:pt x="605" y="3"/>
                  </a:cubicBezTo>
                  <a:cubicBezTo>
                    <a:pt x="589" y="2"/>
                    <a:pt x="574" y="1"/>
                    <a:pt x="55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0" name="Google Shape;14890;p9"/>
            <p:cNvSpPr/>
            <p:nvPr/>
          </p:nvSpPr>
          <p:spPr>
            <a:xfrm>
              <a:off x="6437475" y="3424350"/>
              <a:ext cx="23750" cy="20400"/>
            </a:xfrm>
            <a:custGeom>
              <a:avLst/>
              <a:gdLst/>
              <a:ahLst/>
              <a:cxnLst/>
              <a:rect l="l" t="t" r="r" b="b"/>
              <a:pathLst>
                <a:path w="950" h="816" extrusionOk="0">
                  <a:moveTo>
                    <a:pt x="531" y="1"/>
                  </a:moveTo>
                  <a:cubicBezTo>
                    <a:pt x="171" y="1"/>
                    <a:pt x="1" y="433"/>
                    <a:pt x="248" y="691"/>
                  </a:cubicBezTo>
                  <a:cubicBezTo>
                    <a:pt x="333" y="777"/>
                    <a:pt x="438" y="816"/>
                    <a:pt x="541" y="816"/>
                  </a:cubicBezTo>
                  <a:cubicBezTo>
                    <a:pt x="751" y="816"/>
                    <a:pt x="950" y="654"/>
                    <a:pt x="950" y="406"/>
                  </a:cubicBezTo>
                  <a:cubicBezTo>
                    <a:pt x="950" y="180"/>
                    <a:pt x="771" y="1"/>
                    <a:pt x="545" y="1"/>
                  </a:cubicBezTo>
                  <a:cubicBezTo>
                    <a:pt x="540" y="1"/>
                    <a:pt x="535" y="1"/>
                    <a:pt x="53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1" name="Google Shape;14891;p9"/>
            <p:cNvSpPr/>
            <p:nvPr/>
          </p:nvSpPr>
          <p:spPr>
            <a:xfrm>
              <a:off x="6468050" y="3455025"/>
              <a:ext cx="24150" cy="20700"/>
            </a:xfrm>
            <a:custGeom>
              <a:avLst/>
              <a:gdLst/>
              <a:ahLst/>
              <a:cxnLst/>
              <a:rect l="l" t="t" r="r" b="b"/>
              <a:pathLst>
                <a:path w="966" h="828" extrusionOk="0">
                  <a:moveTo>
                    <a:pt x="549" y="0"/>
                  </a:moveTo>
                  <a:cubicBezTo>
                    <a:pt x="191" y="0"/>
                    <a:pt x="1" y="441"/>
                    <a:pt x="251" y="703"/>
                  </a:cubicBezTo>
                  <a:cubicBezTo>
                    <a:pt x="337" y="789"/>
                    <a:pt x="442" y="827"/>
                    <a:pt x="545" y="827"/>
                  </a:cubicBezTo>
                  <a:cubicBezTo>
                    <a:pt x="756" y="827"/>
                    <a:pt x="957" y="665"/>
                    <a:pt x="965" y="417"/>
                  </a:cubicBezTo>
                  <a:cubicBezTo>
                    <a:pt x="965" y="191"/>
                    <a:pt x="787" y="0"/>
                    <a:pt x="56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2" name="Google Shape;14892;p9"/>
            <p:cNvSpPr/>
            <p:nvPr/>
          </p:nvSpPr>
          <p:spPr>
            <a:xfrm>
              <a:off x="6437400" y="3485675"/>
              <a:ext cx="24125" cy="20700"/>
            </a:xfrm>
            <a:custGeom>
              <a:avLst/>
              <a:gdLst/>
              <a:ahLst/>
              <a:cxnLst/>
              <a:rect l="l" t="t" r="r" b="b"/>
              <a:pathLst>
                <a:path w="965" h="828" extrusionOk="0">
                  <a:moveTo>
                    <a:pt x="548" y="1"/>
                  </a:moveTo>
                  <a:cubicBezTo>
                    <a:pt x="179" y="1"/>
                    <a:pt x="0" y="441"/>
                    <a:pt x="251" y="703"/>
                  </a:cubicBezTo>
                  <a:cubicBezTo>
                    <a:pt x="336" y="789"/>
                    <a:pt x="441" y="827"/>
                    <a:pt x="544" y="827"/>
                  </a:cubicBezTo>
                  <a:cubicBezTo>
                    <a:pt x="754" y="827"/>
                    <a:pt x="953" y="665"/>
                    <a:pt x="953" y="417"/>
                  </a:cubicBezTo>
                  <a:cubicBezTo>
                    <a:pt x="965" y="191"/>
                    <a:pt x="786" y="13"/>
                    <a:pt x="56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3" name="Google Shape;14893;p9"/>
            <p:cNvSpPr/>
            <p:nvPr/>
          </p:nvSpPr>
          <p:spPr>
            <a:xfrm>
              <a:off x="6466750" y="3516550"/>
              <a:ext cx="27525" cy="20350"/>
            </a:xfrm>
            <a:custGeom>
              <a:avLst/>
              <a:gdLst/>
              <a:ahLst/>
              <a:cxnLst/>
              <a:rect l="l" t="t" r="r" b="b"/>
              <a:pathLst>
                <a:path w="1101" h="814" extrusionOk="0">
                  <a:moveTo>
                    <a:pt x="545" y="1"/>
                  </a:moveTo>
                  <a:cubicBezTo>
                    <a:pt x="49" y="1"/>
                    <a:pt x="1" y="768"/>
                    <a:pt x="529" y="813"/>
                  </a:cubicBezTo>
                  <a:lnTo>
                    <a:pt x="601" y="813"/>
                  </a:lnTo>
                  <a:cubicBezTo>
                    <a:pt x="1101" y="778"/>
                    <a:pt x="1101" y="40"/>
                    <a:pt x="601" y="4"/>
                  </a:cubicBezTo>
                  <a:cubicBezTo>
                    <a:pt x="581" y="2"/>
                    <a:pt x="563" y="1"/>
                    <a:pt x="54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4" name="Google Shape;14894;p9"/>
            <p:cNvSpPr/>
            <p:nvPr/>
          </p:nvSpPr>
          <p:spPr>
            <a:xfrm>
              <a:off x="6435375" y="3547150"/>
              <a:ext cx="27950" cy="20700"/>
            </a:xfrm>
            <a:custGeom>
              <a:avLst/>
              <a:gdLst/>
              <a:ahLst/>
              <a:cxnLst/>
              <a:rect l="l" t="t" r="r" b="b"/>
              <a:pathLst>
                <a:path w="1118" h="828" extrusionOk="0">
                  <a:moveTo>
                    <a:pt x="555" y="1"/>
                  </a:moveTo>
                  <a:cubicBezTo>
                    <a:pt x="51" y="1"/>
                    <a:pt x="1" y="805"/>
                    <a:pt x="558" y="828"/>
                  </a:cubicBezTo>
                  <a:lnTo>
                    <a:pt x="629" y="828"/>
                  </a:lnTo>
                  <a:cubicBezTo>
                    <a:pt x="1117" y="768"/>
                    <a:pt x="1117" y="54"/>
                    <a:pt x="629" y="6"/>
                  </a:cubicBezTo>
                  <a:cubicBezTo>
                    <a:pt x="603" y="2"/>
                    <a:pt x="579" y="1"/>
                    <a:pt x="55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5" name="Google Shape;14895;p9"/>
            <p:cNvSpPr/>
            <p:nvPr/>
          </p:nvSpPr>
          <p:spPr>
            <a:xfrm>
              <a:off x="6468050" y="3577950"/>
              <a:ext cx="24150" cy="20700"/>
            </a:xfrm>
            <a:custGeom>
              <a:avLst/>
              <a:gdLst/>
              <a:ahLst/>
              <a:cxnLst/>
              <a:rect l="l" t="t" r="r" b="b"/>
              <a:pathLst>
                <a:path w="966" h="828" extrusionOk="0">
                  <a:moveTo>
                    <a:pt x="549" y="1"/>
                  </a:moveTo>
                  <a:cubicBezTo>
                    <a:pt x="191" y="1"/>
                    <a:pt x="1" y="441"/>
                    <a:pt x="251" y="703"/>
                  </a:cubicBezTo>
                  <a:cubicBezTo>
                    <a:pt x="337" y="789"/>
                    <a:pt x="442" y="827"/>
                    <a:pt x="545" y="827"/>
                  </a:cubicBezTo>
                  <a:cubicBezTo>
                    <a:pt x="756" y="827"/>
                    <a:pt x="957" y="665"/>
                    <a:pt x="965" y="417"/>
                  </a:cubicBezTo>
                  <a:cubicBezTo>
                    <a:pt x="965" y="191"/>
                    <a:pt x="787" y="1"/>
                    <a:pt x="56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6" name="Google Shape;14896;p9"/>
            <p:cNvSpPr/>
            <p:nvPr/>
          </p:nvSpPr>
          <p:spPr>
            <a:xfrm>
              <a:off x="6437475" y="3608600"/>
              <a:ext cx="24050" cy="20700"/>
            </a:xfrm>
            <a:custGeom>
              <a:avLst/>
              <a:gdLst/>
              <a:ahLst/>
              <a:cxnLst/>
              <a:rect l="l" t="t" r="r" b="b"/>
              <a:pathLst>
                <a:path w="962" h="828" extrusionOk="0">
                  <a:moveTo>
                    <a:pt x="545" y="1"/>
                  </a:moveTo>
                  <a:lnTo>
                    <a:pt x="545" y="13"/>
                  </a:lnTo>
                  <a:cubicBezTo>
                    <a:pt x="540" y="13"/>
                    <a:pt x="535" y="13"/>
                    <a:pt x="531" y="13"/>
                  </a:cubicBezTo>
                  <a:cubicBezTo>
                    <a:pt x="171" y="13"/>
                    <a:pt x="1" y="445"/>
                    <a:pt x="248" y="703"/>
                  </a:cubicBezTo>
                  <a:cubicBezTo>
                    <a:pt x="333" y="789"/>
                    <a:pt x="438" y="828"/>
                    <a:pt x="541" y="828"/>
                  </a:cubicBezTo>
                  <a:cubicBezTo>
                    <a:pt x="751" y="828"/>
                    <a:pt x="950" y="666"/>
                    <a:pt x="950" y="418"/>
                  </a:cubicBezTo>
                  <a:cubicBezTo>
                    <a:pt x="962" y="203"/>
                    <a:pt x="783" y="13"/>
                    <a:pt x="55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7" name="Google Shape;14897;p9"/>
            <p:cNvSpPr/>
            <p:nvPr/>
          </p:nvSpPr>
          <p:spPr>
            <a:xfrm>
              <a:off x="6468050" y="3639575"/>
              <a:ext cx="24150" cy="20500"/>
            </a:xfrm>
            <a:custGeom>
              <a:avLst/>
              <a:gdLst/>
              <a:ahLst/>
              <a:cxnLst/>
              <a:rect l="l" t="t" r="r" b="b"/>
              <a:pathLst>
                <a:path w="966" h="820" extrusionOk="0">
                  <a:moveTo>
                    <a:pt x="549" y="0"/>
                  </a:moveTo>
                  <a:cubicBezTo>
                    <a:pt x="191" y="0"/>
                    <a:pt x="1" y="441"/>
                    <a:pt x="251" y="703"/>
                  </a:cubicBezTo>
                  <a:cubicBezTo>
                    <a:pt x="335" y="783"/>
                    <a:pt x="438" y="819"/>
                    <a:pt x="539" y="819"/>
                  </a:cubicBezTo>
                  <a:cubicBezTo>
                    <a:pt x="752" y="819"/>
                    <a:pt x="957" y="659"/>
                    <a:pt x="965" y="417"/>
                  </a:cubicBezTo>
                  <a:cubicBezTo>
                    <a:pt x="965" y="191"/>
                    <a:pt x="787" y="0"/>
                    <a:pt x="56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8" name="Google Shape;14898;p9"/>
            <p:cNvSpPr/>
            <p:nvPr/>
          </p:nvSpPr>
          <p:spPr>
            <a:xfrm>
              <a:off x="6437100" y="3669925"/>
              <a:ext cx="24425" cy="21000"/>
            </a:xfrm>
            <a:custGeom>
              <a:avLst/>
              <a:gdLst/>
              <a:ahLst/>
              <a:cxnLst/>
              <a:rect l="l" t="t" r="r" b="b"/>
              <a:pathLst>
                <a:path w="977" h="840" extrusionOk="0">
                  <a:moveTo>
                    <a:pt x="560" y="1"/>
                  </a:moveTo>
                  <a:lnTo>
                    <a:pt x="560" y="12"/>
                  </a:lnTo>
                  <a:cubicBezTo>
                    <a:pt x="191" y="12"/>
                    <a:pt x="1" y="453"/>
                    <a:pt x="263" y="715"/>
                  </a:cubicBezTo>
                  <a:cubicBezTo>
                    <a:pt x="348" y="801"/>
                    <a:pt x="453" y="839"/>
                    <a:pt x="556" y="839"/>
                  </a:cubicBezTo>
                  <a:cubicBezTo>
                    <a:pt x="766" y="839"/>
                    <a:pt x="965" y="677"/>
                    <a:pt x="965" y="429"/>
                  </a:cubicBezTo>
                  <a:cubicBezTo>
                    <a:pt x="977" y="203"/>
                    <a:pt x="798" y="12"/>
                    <a:pt x="57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9" name="Google Shape;14899;p9"/>
            <p:cNvSpPr/>
            <p:nvPr/>
          </p:nvSpPr>
          <p:spPr>
            <a:xfrm>
              <a:off x="6466650" y="3700825"/>
              <a:ext cx="27625" cy="20625"/>
            </a:xfrm>
            <a:custGeom>
              <a:avLst/>
              <a:gdLst/>
              <a:ahLst/>
              <a:cxnLst/>
              <a:rect l="l" t="t" r="r" b="b"/>
              <a:pathLst>
                <a:path w="1105" h="825" extrusionOk="0">
                  <a:moveTo>
                    <a:pt x="559" y="1"/>
                  </a:moveTo>
                  <a:cubicBezTo>
                    <a:pt x="53" y="1"/>
                    <a:pt x="1" y="778"/>
                    <a:pt x="533" y="824"/>
                  </a:cubicBezTo>
                  <a:lnTo>
                    <a:pt x="605" y="824"/>
                  </a:lnTo>
                  <a:cubicBezTo>
                    <a:pt x="1105" y="777"/>
                    <a:pt x="1105" y="50"/>
                    <a:pt x="605" y="3"/>
                  </a:cubicBezTo>
                  <a:cubicBezTo>
                    <a:pt x="589" y="1"/>
                    <a:pt x="574" y="1"/>
                    <a:pt x="55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0" name="Google Shape;14900;p9"/>
            <p:cNvSpPr/>
            <p:nvPr/>
          </p:nvSpPr>
          <p:spPr>
            <a:xfrm>
              <a:off x="6437475" y="3731550"/>
              <a:ext cx="24050" cy="20675"/>
            </a:xfrm>
            <a:custGeom>
              <a:avLst/>
              <a:gdLst/>
              <a:ahLst/>
              <a:cxnLst/>
              <a:rect l="l" t="t" r="r" b="b"/>
              <a:pathLst>
                <a:path w="962" h="827" extrusionOk="0">
                  <a:moveTo>
                    <a:pt x="545" y="0"/>
                  </a:moveTo>
                  <a:lnTo>
                    <a:pt x="545" y="12"/>
                  </a:lnTo>
                  <a:cubicBezTo>
                    <a:pt x="540" y="12"/>
                    <a:pt x="535" y="12"/>
                    <a:pt x="531" y="12"/>
                  </a:cubicBezTo>
                  <a:cubicBezTo>
                    <a:pt x="171" y="12"/>
                    <a:pt x="1" y="444"/>
                    <a:pt x="248" y="703"/>
                  </a:cubicBezTo>
                  <a:cubicBezTo>
                    <a:pt x="333" y="788"/>
                    <a:pt x="438" y="827"/>
                    <a:pt x="541" y="827"/>
                  </a:cubicBezTo>
                  <a:cubicBezTo>
                    <a:pt x="751" y="827"/>
                    <a:pt x="950" y="665"/>
                    <a:pt x="950" y="417"/>
                  </a:cubicBezTo>
                  <a:cubicBezTo>
                    <a:pt x="962" y="191"/>
                    <a:pt x="783" y="12"/>
                    <a:pt x="55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1" name="Google Shape;14901;p9"/>
            <p:cNvSpPr/>
            <p:nvPr/>
          </p:nvSpPr>
          <p:spPr>
            <a:xfrm>
              <a:off x="6468050" y="3762200"/>
              <a:ext cx="24150" cy="20700"/>
            </a:xfrm>
            <a:custGeom>
              <a:avLst/>
              <a:gdLst/>
              <a:ahLst/>
              <a:cxnLst/>
              <a:rect l="l" t="t" r="r" b="b"/>
              <a:pathLst>
                <a:path w="966" h="828" extrusionOk="0">
                  <a:moveTo>
                    <a:pt x="549" y="0"/>
                  </a:moveTo>
                  <a:lnTo>
                    <a:pt x="549" y="12"/>
                  </a:lnTo>
                  <a:cubicBezTo>
                    <a:pt x="191" y="12"/>
                    <a:pt x="1" y="453"/>
                    <a:pt x="251" y="703"/>
                  </a:cubicBezTo>
                  <a:cubicBezTo>
                    <a:pt x="337" y="789"/>
                    <a:pt x="443" y="828"/>
                    <a:pt x="546" y="828"/>
                  </a:cubicBezTo>
                  <a:cubicBezTo>
                    <a:pt x="757" y="828"/>
                    <a:pt x="957" y="669"/>
                    <a:pt x="965" y="429"/>
                  </a:cubicBezTo>
                  <a:cubicBezTo>
                    <a:pt x="965" y="191"/>
                    <a:pt x="787" y="12"/>
                    <a:pt x="56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2" name="Google Shape;14902;p9"/>
            <p:cNvSpPr/>
            <p:nvPr/>
          </p:nvSpPr>
          <p:spPr>
            <a:xfrm>
              <a:off x="6437400" y="3792850"/>
              <a:ext cx="24125" cy="21000"/>
            </a:xfrm>
            <a:custGeom>
              <a:avLst/>
              <a:gdLst/>
              <a:ahLst/>
              <a:cxnLst/>
              <a:rect l="l" t="t" r="r" b="b"/>
              <a:pathLst>
                <a:path w="965" h="840" extrusionOk="0">
                  <a:moveTo>
                    <a:pt x="548" y="1"/>
                  </a:moveTo>
                  <a:lnTo>
                    <a:pt x="548" y="13"/>
                  </a:lnTo>
                  <a:cubicBezTo>
                    <a:pt x="179" y="13"/>
                    <a:pt x="0" y="453"/>
                    <a:pt x="251" y="715"/>
                  </a:cubicBezTo>
                  <a:cubicBezTo>
                    <a:pt x="336" y="801"/>
                    <a:pt x="441" y="840"/>
                    <a:pt x="544" y="840"/>
                  </a:cubicBezTo>
                  <a:cubicBezTo>
                    <a:pt x="754" y="840"/>
                    <a:pt x="953" y="678"/>
                    <a:pt x="953" y="429"/>
                  </a:cubicBezTo>
                  <a:cubicBezTo>
                    <a:pt x="965" y="203"/>
                    <a:pt x="786" y="13"/>
                    <a:pt x="56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3" name="Google Shape;14903;p9"/>
            <p:cNvSpPr/>
            <p:nvPr/>
          </p:nvSpPr>
          <p:spPr>
            <a:xfrm>
              <a:off x="6468150" y="3823825"/>
              <a:ext cx="24050" cy="20675"/>
            </a:xfrm>
            <a:custGeom>
              <a:avLst/>
              <a:gdLst/>
              <a:ahLst/>
              <a:cxnLst/>
              <a:rect l="l" t="t" r="r" b="b"/>
              <a:pathLst>
                <a:path w="962" h="827" extrusionOk="0">
                  <a:moveTo>
                    <a:pt x="545" y="0"/>
                  </a:moveTo>
                  <a:lnTo>
                    <a:pt x="545" y="12"/>
                  </a:lnTo>
                  <a:cubicBezTo>
                    <a:pt x="540" y="12"/>
                    <a:pt x="535" y="12"/>
                    <a:pt x="530" y="12"/>
                  </a:cubicBezTo>
                  <a:cubicBezTo>
                    <a:pt x="182" y="12"/>
                    <a:pt x="0" y="444"/>
                    <a:pt x="247" y="703"/>
                  </a:cubicBezTo>
                  <a:cubicBezTo>
                    <a:pt x="333" y="788"/>
                    <a:pt x="438" y="827"/>
                    <a:pt x="541" y="827"/>
                  </a:cubicBezTo>
                  <a:cubicBezTo>
                    <a:pt x="752" y="827"/>
                    <a:pt x="953" y="665"/>
                    <a:pt x="961" y="417"/>
                  </a:cubicBezTo>
                  <a:cubicBezTo>
                    <a:pt x="961" y="191"/>
                    <a:pt x="783" y="12"/>
                    <a:pt x="55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4" name="Google Shape;14904;p9"/>
            <p:cNvSpPr/>
            <p:nvPr/>
          </p:nvSpPr>
          <p:spPr>
            <a:xfrm>
              <a:off x="6436000" y="3854725"/>
              <a:ext cx="27625" cy="20600"/>
            </a:xfrm>
            <a:custGeom>
              <a:avLst/>
              <a:gdLst/>
              <a:ahLst/>
              <a:cxnLst/>
              <a:rect l="l" t="t" r="r" b="b"/>
              <a:pathLst>
                <a:path w="1105" h="824" extrusionOk="0">
                  <a:moveTo>
                    <a:pt x="558" y="0"/>
                  </a:moveTo>
                  <a:cubicBezTo>
                    <a:pt x="53" y="0"/>
                    <a:pt x="1" y="766"/>
                    <a:pt x="533" y="824"/>
                  </a:cubicBezTo>
                  <a:lnTo>
                    <a:pt x="604" y="824"/>
                  </a:lnTo>
                  <a:cubicBezTo>
                    <a:pt x="1104" y="776"/>
                    <a:pt x="1104" y="38"/>
                    <a:pt x="604" y="2"/>
                  </a:cubicBezTo>
                  <a:cubicBezTo>
                    <a:pt x="589" y="1"/>
                    <a:pt x="573" y="0"/>
                    <a:pt x="55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5" name="Google Shape;14905;p9"/>
            <p:cNvSpPr/>
            <p:nvPr/>
          </p:nvSpPr>
          <p:spPr>
            <a:xfrm>
              <a:off x="6466650" y="3885375"/>
              <a:ext cx="27625" cy="20625"/>
            </a:xfrm>
            <a:custGeom>
              <a:avLst/>
              <a:gdLst/>
              <a:ahLst/>
              <a:cxnLst/>
              <a:rect l="l" t="t" r="r" b="b"/>
              <a:pathLst>
                <a:path w="1105" h="825" extrusionOk="0">
                  <a:moveTo>
                    <a:pt x="559" y="1"/>
                  </a:moveTo>
                  <a:cubicBezTo>
                    <a:pt x="53" y="1"/>
                    <a:pt x="1" y="778"/>
                    <a:pt x="533" y="824"/>
                  </a:cubicBezTo>
                  <a:lnTo>
                    <a:pt x="605" y="824"/>
                  </a:lnTo>
                  <a:cubicBezTo>
                    <a:pt x="1105" y="777"/>
                    <a:pt x="1105" y="50"/>
                    <a:pt x="605" y="3"/>
                  </a:cubicBezTo>
                  <a:cubicBezTo>
                    <a:pt x="589" y="1"/>
                    <a:pt x="574" y="1"/>
                    <a:pt x="55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6" name="Google Shape;14906;p9"/>
            <p:cNvSpPr/>
            <p:nvPr/>
          </p:nvSpPr>
          <p:spPr>
            <a:xfrm>
              <a:off x="6437475" y="3916075"/>
              <a:ext cx="24050" cy="20700"/>
            </a:xfrm>
            <a:custGeom>
              <a:avLst/>
              <a:gdLst/>
              <a:ahLst/>
              <a:cxnLst/>
              <a:rect l="l" t="t" r="r" b="b"/>
              <a:pathLst>
                <a:path w="962" h="828" extrusionOk="0">
                  <a:moveTo>
                    <a:pt x="545" y="1"/>
                  </a:moveTo>
                  <a:lnTo>
                    <a:pt x="545" y="13"/>
                  </a:lnTo>
                  <a:cubicBezTo>
                    <a:pt x="540" y="13"/>
                    <a:pt x="535" y="13"/>
                    <a:pt x="531" y="13"/>
                  </a:cubicBezTo>
                  <a:cubicBezTo>
                    <a:pt x="171" y="13"/>
                    <a:pt x="1" y="445"/>
                    <a:pt x="248" y="703"/>
                  </a:cubicBezTo>
                  <a:cubicBezTo>
                    <a:pt x="333" y="789"/>
                    <a:pt x="438" y="828"/>
                    <a:pt x="541" y="828"/>
                  </a:cubicBezTo>
                  <a:cubicBezTo>
                    <a:pt x="751" y="828"/>
                    <a:pt x="950" y="666"/>
                    <a:pt x="950" y="418"/>
                  </a:cubicBezTo>
                  <a:cubicBezTo>
                    <a:pt x="962" y="191"/>
                    <a:pt x="783" y="1"/>
                    <a:pt x="55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7" name="Google Shape;14907;p9"/>
            <p:cNvSpPr/>
            <p:nvPr/>
          </p:nvSpPr>
          <p:spPr>
            <a:xfrm>
              <a:off x="6502300" y="3916075"/>
              <a:ext cx="16075" cy="20575"/>
            </a:xfrm>
            <a:custGeom>
              <a:avLst/>
              <a:gdLst/>
              <a:ahLst/>
              <a:cxnLst/>
              <a:rect l="l" t="t" r="r" b="b"/>
              <a:pathLst>
                <a:path w="643" h="823" extrusionOk="0">
                  <a:moveTo>
                    <a:pt x="417" y="1"/>
                  </a:moveTo>
                  <a:cubicBezTo>
                    <a:pt x="191" y="1"/>
                    <a:pt x="0" y="180"/>
                    <a:pt x="0" y="406"/>
                  </a:cubicBezTo>
                  <a:lnTo>
                    <a:pt x="12" y="418"/>
                  </a:lnTo>
                  <a:cubicBezTo>
                    <a:pt x="12" y="644"/>
                    <a:pt x="191" y="823"/>
                    <a:pt x="417" y="823"/>
                  </a:cubicBezTo>
                  <a:cubicBezTo>
                    <a:pt x="464" y="823"/>
                    <a:pt x="500" y="811"/>
                    <a:pt x="536" y="799"/>
                  </a:cubicBezTo>
                  <a:lnTo>
                    <a:pt x="643" y="84"/>
                  </a:lnTo>
                  <a:cubicBezTo>
                    <a:pt x="583" y="37"/>
                    <a:pt x="500" y="1"/>
                    <a:pt x="41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8" name="Google Shape;14908;p9"/>
            <p:cNvSpPr/>
            <p:nvPr/>
          </p:nvSpPr>
          <p:spPr>
            <a:xfrm>
              <a:off x="6468150" y="3946450"/>
              <a:ext cx="24350" cy="21000"/>
            </a:xfrm>
            <a:custGeom>
              <a:avLst/>
              <a:gdLst/>
              <a:ahLst/>
              <a:cxnLst/>
              <a:rect l="l" t="t" r="r" b="b"/>
              <a:pathLst>
                <a:path w="974" h="840" extrusionOk="0">
                  <a:moveTo>
                    <a:pt x="545" y="0"/>
                  </a:moveTo>
                  <a:lnTo>
                    <a:pt x="556" y="24"/>
                  </a:lnTo>
                  <a:cubicBezTo>
                    <a:pt x="552" y="24"/>
                    <a:pt x="547" y="24"/>
                    <a:pt x="542" y="24"/>
                  </a:cubicBezTo>
                  <a:cubicBezTo>
                    <a:pt x="182" y="24"/>
                    <a:pt x="0" y="456"/>
                    <a:pt x="259" y="715"/>
                  </a:cubicBezTo>
                  <a:cubicBezTo>
                    <a:pt x="341" y="801"/>
                    <a:pt x="446" y="840"/>
                    <a:pt x="549" y="840"/>
                  </a:cubicBezTo>
                  <a:cubicBezTo>
                    <a:pt x="758" y="840"/>
                    <a:pt x="961" y="680"/>
                    <a:pt x="961" y="441"/>
                  </a:cubicBezTo>
                  <a:cubicBezTo>
                    <a:pt x="973" y="215"/>
                    <a:pt x="806" y="12"/>
                    <a:pt x="58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9" name="Google Shape;14909;p9"/>
            <p:cNvSpPr/>
            <p:nvPr/>
          </p:nvSpPr>
          <p:spPr>
            <a:xfrm>
              <a:off x="6437400" y="3977700"/>
              <a:ext cx="24125" cy="20700"/>
            </a:xfrm>
            <a:custGeom>
              <a:avLst/>
              <a:gdLst/>
              <a:ahLst/>
              <a:cxnLst/>
              <a:rect l="l" t="t" r="r" b="b"/>
              <a:pathLst>
                <a:path w="965" h="828" extrusionOk="0">
                  <a:moveTo>
                    <a:pt x="560" y="1"/>
                  </a:moveTo>
                  <a:cubicBezTo>
                    <a:pt x="191" y="1"/>
                    <a:pt x="0" y="441"/>
                    <a:pt x="262" y="703"/>
                  </a:cubicBezTo>
                  <a:cubicBezTo>
                    <a:pt x="344" y="789"/>
                    <a:pt x="448" y="827"/>
                    <a:pt x="550" y="827"/>
                  </a:cubicBezTo>
                  <a:cubicBezTo>
                    <a:pt x="760" y="827"/>
                    <a:pt x="965" y="665"/>
                    <a:pt x="965" y="417"/>
                  </a:cubicBezTo>
                  <a:cubicBezTo>
                    <a:pt x="965" y="191"/>
                    <a:pt x="786" y="1"/>
                    <a:pt x="57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0" name="Google Shape;14910;p9"/>
            <p:cNvSpPr/>
            <p:nvPr/>
          </p:nvSpPr>
          <p:spPr>
            <a:xfrm>
              <a:off x="6499900" y="3978300"/>
              <a:ext cx="9850" cy="18175"/>
            </a:xfrm>
            <a:custGeom>
              <a:avLst/>
              <a:gdLst/>
              <a:ahLst/>
              <a:cxnLst/>
              <a:rect l="l" t="t" r="r" b="b"/>
              <a:pathLst>
                <a:path w="394" h="727" extrusionOk="0">
                  <a:moveTo>
                    <a:pt x="394" y="0"/>
                  </a:moveTo>
                  <a:lnTo>
                    <a:pt x="394" y="0"/>
                  </a:lnTo>
                  <a:cubicBezTo>
                    <a:pt x="60" y="96"/>
                    <a:pt x="1" y="536"/>
                    <a:pt x="287" y="727"/>
                  </a:cubicBezTo>
                  <a:lnTo>
                    <a:pt x="394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1" name="Google Shape;14911;p9"/>
            <p:cNvSpPr/>
            <p:nvPr/>
          </p:nvSpPr>
          <p:spPr>
            <a:xfrm>
              <a:off x="6466325" y="4008225"/>
              <a:ext cx="27950" cy="20700"/>
            </a:xfrm>
            <a:custGeom>
              <a:avLst/>
              <a:gdLst/>
              <a:ahLst/>
              <a:cxnLst/>
              <a:rect l="l" t="t" r="r" b="b"/>
              <a:pathLst>
                <a:path w="1118" h="828" extrusionOk="0">
                  <a:moveTo>
                    <a:pt x="555" y="0"/>
                  </a:moveTo>
                  <a:cubicBezTo>
                    <a:pt x="52" y="0"/>
                    <a:pt x="1" y="805"/>
                    <a:pt x="558" y="827"/>
                  </a:cubicBezTo>
                  <a:lnTo>
                    <a:pt x="629" y="827"/>
                  </a:lnTo>
                  <a:cubicBezTo>
                    <a:pt x="1118" y="780"/>
                    <a:pt x="1118" y="65"/>
                    <a:pt x="629" y="6"/>
                  </a:cubicBezTo>
                  <a:cubicBezTo>
                    <a:pt x="604" y="2"/>
                    <a:pt x="579" y="0"/>
                    <a:pt x="55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2" name="Google Shape;14912;p9"/>
            <p:cNvSpPr/>
            <p:nvPr/>
          </p:nvSpPr>
          <p:spPr>
            <a:xfrm>
              <a:off x="6435675" y="4038875"/>
              <a:ext cx="27950" cy="20700"/>
            </a:xfrm>
            <a:custGeom>
              <a:avLst/>
              <a:gdLst/>
              <a:ahLst/>
              <a:cxnLst/>
              <a:rect l="l" t="t" r="r" b="b"/>
              <a:pathLst>
                <a:path w="1118" h="828" extrusionOk="0">
                  <a:moveTo>
                    <a:pt x="554" y="1"/>
                  </a:moveTo>
                  <a:cubicBezTo>
                    <a:pt x="51" y="1"/>
                    <a:pt x="0" y="794"/>
                    <a:pt x="546" y="828"/>
                  </a:cubicBezTo>
                  <a:lnTo>
                    <a:pt x="629" y="828"/>
                  </a:lnTo>
                  <a:cubicBezTo>
                    <a:pt x="1117" y="768"/>
                    <a:pt x="1117" y="54"/>
                    <a:pt x="629" y="6"/>
                  </a:cubicBezTo>
                  <a:cubicBezTo>
                    <a:pt x="603" y="2"/>
                    <a:pt x="578" y="1"/>
                    <a:pt x="55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3" name="Google Shape;14913;p9"/>
            <p:cNvSpPr/>
            <p:nvPr/>
          </p:nvSpPr>
          <p:spPr>
            <a:xfrm>
              <a:off x="6468150" y="4069675"/>
              <a:ext cx="24350" cy="20700"/>
            </a:xfrm>
            <a:custGeom>
              <a:avLst/>
              <a:gdLst/>
              <a:ahLst/>
              <a:cxnLst/>
              <a:rect l="l" t="t" r="r" b="b"/>
              <a:pathLst>
                <a:path w="974" h="828" extrusionOk="0">
                  <a:moveTo>
                    <a:pt x="545" y="1"/>
                  </a:moveTo>
                  <a:lnTo>
                    <a:pt x="556" y="13"/>
                  </a:lnTo>
                  <a:cubicBezTo>
                    <a:pt x="552" y="12"/>
                    <a:pt x="547" y="12"/>
                    <a:pt x="542" y="12"/>
                  </a:cubicBezTo>
                  <a:cubicBezTo>
                    <a:pt x="182" y="12"/>
                    <a:pt x="0" y="445"/>
                    <a:pt x="259" y="703"/>
                  </a:cubicBezTo>
                  <a:cubicBezTo>
                    <a:pt x="341" y="789"/>
                    <a:pt x="446" y="828"/>
                    <a:pt x="549" y="828"/>
                  </a:cubicBezTo>
                  <a:cubicBezTo>
                    <a:pt x="758" y="828"/>
                    <a:pt x="961" y="669"/>
                    <a:pt x="961" y="429"/>
                  </a:cubicBezTo>
                  <a:cubicBezTo>
                    <a:pt x="973" y="191"/>
                    <a:pt x="783" y="13"/>
                    <a:pt x="55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4" name="Google Shape;14914;p9"/>
            <p:cNvSpPr/>
            <p:nvPr/>
          </p:nvSpPr>
          <p:spPr>
            <a:xfrm>
              <a:off x="6437400" y="4100325"/>
              <a:ext cx="24125" cy="21000"/>
            </a:xfrm>
            <a:custGeom>
              <a:avLst/>
              <a:gdLst/>
              <a:ahLst/>
              <a:cxnLst/>
              <a:rect l="l" t="t" r="r" b="b"/>
              <a:pathLst>
                <a:path w="965" h="840" extrusionOk="0">
                  <a:moveTo>
                    <a:pt x="548" y="1"/>
                  </a:moveTo>
                  <a:lnTo>
                    <a:pt x="560" y="13"/>
                  </a:lnTo>
                  <a:cubicBezTo>
                    <a:pt x="191" y="13"/>
                    <a:pt x="0" y="453"/>
                    <a:pt x="262" y="715"/>
                  </a:cubicBezTo>
                  <a:cubicBezTo>
                    <a:pt x="344" y="801"/>
                    <a:pt x="448" y="840"/>
                    <a:pt x="550" y="840"/>
                  </a:cubicBezTo>
                  <a:cubicBezTo>
                    <a:pt x="760" y="840"/>
                    <a:pt x="965" y="678"/>
                    <a:pt x="965" y="430"/>
                  </a:cubicBezTo>
                  <a:lnTo>
                    <a:pt x="965" y="418"/>
                  </a:lnTo>
                  <a:cubicBezTo>
                    <a:pt x="965" y="203"/>
                    <a:pt x="786" y="13"/>
                    <a:pt x="57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5" name="Google Shape;14915;p9"/>
            <p:cNvSpPr/>
            <p:nvPr/>
          </p:nvSpPr>
          <p:spPr>
            <a:xfrm>
              <a:off x="6471625" y="4131250"/>
              <a:ext cx="15500" cy="20600"/>
            </a:xfrm>
            <a:custGeom>
              <a:avLst/>
              <a:gdLst/>
              <a:ahLst/>
              <a:cxnLst/>
              <a:rect l="l" t="t" r="r" b="b"/>
              <a:pathLst>
                <a:path w="620" h="824" extrusionOk="0">
                  <a:moveTo>
                    <a:pt x="406" y="0"/>
                  </a:moveTo>
                  <a:cubicBezTo>
                    <a:pt x="270" y="0"/>
                    <a:pt x="138" y="69"/>
                    <a:pt x="60" y="193"/>
                  </a:cubicBezTo>
                  <a:cubicBezTo>
                    <a:pt x="25" y="264"/>
                    <a:pt x="1" y="336"/>
                    <a:pt x="1" y="407"/>
                  </a:cubicBezTo>
                  <a:lnTo>
                    <a:pt x="1" y="419"/>
                  </a:lnTo>
                  <a:cubicBezTo>
                    <a:pt x="1" y="645"/>
                    <a:pt x="191" y="824"/>
                    <a:pt x="417" y="824"/>
                  </a:cubicBezTo>
                  <a:cubicBezTo>
                    <a:pt x="453" y="824"/>
                    <a:pt x="477" y="812"/>
                    <a:pt x="513" y="800"/>
                  </a:cubicBezTo>
                  <a:lnTo>
                    <a:pt x="620" y="62"/>
                  </a:lnTo>
                  <a:cubicBezTo>
                    <a:pt x="553" y="20"/>
                    <a:pt x="479" y="0"/>
                    <a:pt x="40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6" name="Google Shape;14916;p9"/>
            <p:cNvSpPr/>
            <p:nvPr/>
          </p:nvSpPr>
          <p:spPr>
            <a:xfrm>
              <a:off x="6436100" y="4162175"/>
              <a:ext cx="27825" cy="20550"/>
            </a:xfrm>
            <a:custGeom>
              <a:avLst/>
              <a:gdLst/>
              <a:ahLst/>
              <a:cxnLst/>
              <a:rect l="l" t="t" r="r" b="b"/>
              <a:pathLst>
                <a:path w="1113" h="822" extrusionOk="0">
                  <a:moveTo>
                    <a:pt x="556" y="0"/>
                  </a:moveTo>
                  <a:cubicBezTo>
                    <a:pt x="59" y="0"/>
                    <a:pt x="0" y="767"/>
                    <a:pt x="529" y="813"/>
                  </a:cubicBezTo>
                  <a:cubicBezTo>
                    <a:pt x="541" y="819"/>
                    <a:pt x="556" y="822"/>
                    <a:pt x="570" y="822"/>
                  </a:cubicBezTo>
                  <a:cubicBezTo>
                    <a:pt x="585" y="822"/>
                    <a:pt x="600" y="819"/>
                    <a:pt x="612" y="813"/>
                  </a:cubicBezTo>
                  <a:cubicBezTo>
                    <a:pt x="1112" y="777"/>
                    <a:pt x="1112" y="39"/>
                    <a:pt x="612" y="3"/>
                  </a:cubicBezTo>
                  <a:cubicBezTo>
                    <a:pt x="593" y="1"/>
                    <a:pt x="574" y="0"/>
                    <a:pt x="55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7" name="Google Shape;14917;p9"/>
            <p:cNvSpPr/>
            <p:nvPr/>
          </p:nvSpPr>
          <p:spPr>
            <a:xfrm>
              <a:off x="6471325" y="4193800"/>
              <a:ext cx="6275" cy="17300"/>
            </a:xfrm>
            <a:custGeom>
              <a:avLst/>
              <a:gdLst/>
              <a:ahLst/>
              <a:cxnLst/>
              <a:rect l="l" t="t" r="r" b="b"/>
              <a:pathLst>
                <a:path w="251" h="692" extrusionOk="0">
                  <a:moveTo>
                    <a:pt x="251" y="1"/>
                  </a:moveTo>
                  <a:cubicBezTo>
                    <a:pt x="96" y="60"/>
                    <a:pt x="1" y="215"/>
                    <a:pt x="1" y="370"/>
                  </a:cubicBezTo>
                  <a:cubicBezTo>
                    <a:pt x="1" y="501"/>
                    <a:pt x="48" y="608"/>
                    <a:pt x="144" y="691"/>
                  </a:cubicBezTo>
                  <a:lnTo>
                    <a:pt x="25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8" name="Google Shape;14918;p9"/>
            <p:cNvSpPr/>
            <p:nvPr/>
          </p:nvSpPr>
          <p:spPr>
            <a:xfrm>
              <a:off x="6437100" y="4223575"/>
              <a:ext cx="24125" cy="20675"/>
            </a:xfrm>
            <a:custGeom>
              <a:avLst/>
              <a:gdLst/>
              <a:ahLst/>
              <a:cxnLst/>
              <a:rect l="l" t="t" r="r" b="b"/>
              <a:pathLst>
                <a:path w="965" h="827" extrusionOk="0">
                  <a:moveTo>
                    <a:pt x="548" y="0"/>
                  </a:moveTo>
                  <a:cubicBezTo>
                    <a:pt x="179" y="0"/>
                    <a:pt x="1" y="441"/>
                    <a:pt x="251" y="703"/>
                  </a:cubicBezTo>
                  <a:cubicBezTo>
                    <a:pt x="336" y="788"/>
                    <a:pt x="442" y="827"/>
                    <a:pt x="544" y="827"/>
                  </a:cubicBezTo>
                  <a:cubicBezTo>
                    <a:pt x="754" y="827"/>
                    <a:pt x="953" y="665"/>
                    <a:pt x="953" y="417"/>
                  </a:cubicBezTo>
                  <a:cubicBezTo>
                    <a:pt x="965" y="191"/>
                    <a:pt x="786" y="0"/>
                    <a:pt x="56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9" name="Google Shape;14919;p9"/>
            <p:cNvSpPr/>
            <p:nvPr/>
          </p:nvSpPr>
          <p:spPr>
            <a:xfrm>
              <a:off x="6437100" y="4285175"/>
              <a:ext cx="24125" cy="20500"/>
            </a:xfrm>
            <a:custGeom>
              <a:avLst/>
              <a:gdLst/>
              <a:ahLst/>
              <a:cxnLst/>
              <a:rect l="l" t="t" r="r" b="b"/>
              <a:pathLst>
                <a:path w="965" h="820" extrusionOk="0">
                  <a:moveTo>
                    <a:pt x="548" y="1"/>
                  </a:moveTo>
                  <a:cubicBezTo>
                    <a:pt x="179" y="1"/>
                    <a:pt x="1" y="441"/>
                    <a:pt x="251" y="703"/>
                  </a:cubicBezTo>
                  <a:cubicBezTo>
                    <a:pt x="335" y="784"/>
                    <a:pt x="438" y="820"/>
                    <a:pt x="538" y="820"/>
                  </a:cubicBezTo>
                  <a:cubicBezTo>
                    <a:pt x="750" y="820"/>
                    <a:pt x="953" y="660"/>
                    <a:pt x="953" y="417"/>
                  </a:cubicBezTo>
                  <a:cubicBezTo>
                    <a:pt x="965" y="191"/>
                    <a:pt x="786" y="1"/>
                    <a:pt x="56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0" name="Google Shape;14920;p9"/>
            <p:cNvSpPr/>
            <p:nvPr/>
          </p:nvSpPr>
          <p:spPr>
            <a:xfrm>
              <a:off x="6406225" y="3208850"/>
              <a:ext cx="24350" cy="20925"/>
            </a:xfrm>
            <a:custGeom>
              <a:avLst/>
              <a:gdLst/>
              <a:ahLst/>
              <a:cxnLst/>
              <a:rect l="l" t="t" r="r" b="b"/>
              <a:pathLst>
                <a:path w="974" h="837" extrusionOk="0">
                  <a:moveTo>
                    <a:pt x="569" y="1"/>
                  </a:moveTo>
                  <a:lnTo>
                    <a:pt x="557" y="13"/>
                  </a:lnTo>
                  <a:cubicBezTo>
                    <a:pt x="552" y="13"/>
                    <a:pt x="547" y="12"/>
                    <a:pt x="542" y="12"/>
                  </a:cubicBezTo>
                  <a:cubicBezTo>
                    <a:pt x="183" y="12"/>
                    <a:pt x="1" y="445"/>
                    <a:pt x="259" y="715"/>
                  </a:cubicBezTo>
                  <a:cubicBezTo>
                    <a:pt x="339" y="799"/>
                    <a:pt x="440" y="837"/>
                    <a:pt x="541" y="837"/>
                  </a:cubicBezTo>
                  <a:cubicBezTo>
                    <a:pt x="753" y="837"/>
                    <a:pt x="962" y="668"/>
                    <a:pt x="962" y="418"/>
                  </a:cubicBezTo>
                  <a:cubicBezTo>
                    <a:pt x="974" y="203"/>
                    <a:pt x="795" y="13"/>
                    <a:pt x="56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1" name="Google Shape;14921;p9"/>
            <p:cNvSpPr/>
            <p:nvPr/>
          </p:nvSpPr>
          <p:spPr>
            <a:xfrm>
              <a:off x="6375475" y="3239825"/>
              <a:ext cx="24450" cy="20550"/>
            </a:xfrm>
            <a:custGeom>
              <a:avLst/>
              <a:gdLst/>
              <a:ahLst/>
              <a:cxnLst/>
              <a:rect l="l" t="t" r="r" b="b"/>
              <a:pathLst>
                <a:path w="978" h="822" extrusionOk="0">
                  <a:moveTo>
                    <a:pt x="549" y="0"/>
                  </a:moveTo>
                  <a:cubicBezTo>
                    <a:pt x="191" y="0"/>
                    <a:pt x="1" y="441"/>
                    <a:pt x="263" y="703"/>
                  </a:cubicBezTo>
                  <a:cubicBezTo>
                    <a:pt x="345" y="784"/>
                    <a:pt x="447" y="822"/>
                    <a:pt x="548" y="822"/>
                  </a:cubicBezTo>
                  <a:cubicBezTo>
                    <a:pt x="756" y="822"/>
                    <a:pt x="957" y="665"/>
                    <a:pt x="965" y="417"/>
                  </a:cubicBezTo>
                  <a:cubicBezTo>
                    <a:pt x="977" y="191"/>
                    <a:pt x="799" y="0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2" name="Google Shape;14922;p9"/>
            <p:cNvSpPr/>
            <p:nvPr/>
          </p:nvSpPr>
          <p:spPr>
            <a:xfrm>
              <a:off x="6406150" y="3270175"/>
              <a:ext cx="24425" cy="21000"/>
            </a:xfrm>
            <a:custGeom>
              <a:avLst/>
              <a:gdLst/>
              <a:ahLst/>
              <a:cxnLst/>
              <a:rect l="l" t="t" r="r" b="b"/>
              <a:pathLst>
                <a:path w="977" h="840" extrusionOk="0">
                  <a:moveTo>
                    <a:pt x="572" y="0"/>
                  </a:moveTo>
                  <a:lnTo>
                    <a:pt x="560" y="12"/>
                  </a:lnTo>
                  <a:cubicBezTo>
                    <a:pt x="191" y="12"/>
                    <a:pt x="0" y="453"/>
                    <a:pt x="262" y="715"/>
                  </a:cubicBezTo>
                  <a:cubicBezTo>
                    <a:pt x="348" y="801"/>
                    <a:pt x="453" y="839"/>
                    <a:pt x="556" y="839"/>
                  </a:cubicBezTo>
                  <a:cubicBezTo>
                    <a:pt x="766" y="839"/>
                    <a:pt x="965" y="677"/>
                    <a:pt x="965" y="429"/>
                  </a:cubicBezTo>
                  <a:cubicBezTo>
                    <a:pt x="977" y="203"/>
                    <a:pt x="798" y="12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3" name="Google Shape;14923;p9"/>
            <p:cNvSpPr/>
            <p:nvPr/>
          </p:nvSpPr>
          <p:spPr>
            <a:xfrm>
              <a:off x="6376075" y="3301425"/>
              <a:ext cx="28300" cy="20275"/>
            </a:xfrm>
            <a:custGeom>
              <a:avLst/>
              <a:gdLst/>
              <a:ahLst/>
              <a:cxnLst/>
              <a:rect l="l" t="t" r="r" b="b"/>
              <a:pathLst>
                <a:path w="1132" h="811" extrusionOk="0">
                  <a:moveTo>
                    <a:pt x="525" y="1"/>
                  </a:moveTo>
                  <a:cubicBezTo>
                    <a:pt x="1" y="48"/>
                    <a:pt x="48" y="810"/>
                    <a:pt x="572" y="810"/>
                  </a:cubicBezTo>
                  <a:cubicBezTo>
                    <a:pt x="1084" y="810"/>
                    <a:pt x="1132" y="48"/>
                    <a:pt x="6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4" name="Google Shape;14924;p9"/>
            <p:cNvSpPr/>
            <p:nvPr/>
          </p:nvSpPr>
          <p:spPr>
            <a:xfrm>
              <a:off x="6406150" y="3332075"/>
              <a:ext cx="24425" cy="20700"/>
            </a:xfrm>
            <a:custGeom>
              <a:avLst/>
              <a:gdLst/>
              <a:ahLst/>
              <a:cxnLst/>
              <a:rect l="l" t="t" r="r" b="b"/>
              <a:pathLst>
                <a:path w="977" h="828" extrusionOk="0">
                  <a:moveTo>
                    <a:pt x="560" y="1"/>
                  </a:moveTo>
                  <a:cubicBezTo>
                    <a:pt x="191" y="1"/>
                    <a:pt x="0" y="442"/>
                    <a:pt x="262" y="703"/>
                  </a:cubicBezTo>
                  <a:cubicBezTo>
                    <a:pt x="348" y="789"/>
                    <a:pt x="453" y="828"/>
                    <a:pt x="556" y="828"/>
                  </a:cubicBezTo>
                  <a:cubicBezTo>
                    <a:pt x="766" y="828"/>
                    <a:pt x="965" y="666"/>
                    <a:pt x="965" y="418"/>
                  </a:cubicBezTo>
                  <a:cubicBezTo>
                    <a:pt x="977" y="191"/>
                    <a:pt x="798" y="1"/>
                    <a:pt x="57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5" name="Google Shape;14925;p9"/>
            <p:cNvSpPr/>
            <p:nvPr/>
          </p:nvSpPr>
          <p:spPr>
            <a:xfrm>
              <a:off x="6375475" y="3362450"/>
              <a:ext cx="24450" cy="20925"/>
            </a:xfrm>
            <a:custGeom>
              <a:avLst/>
              <a:gdLst/>
              <a:ahLst/>
              <a:cxnLst/>
              <a:rect l="l" t="t" r="r" b="b"/>
              <a:pathLst>
                <a:path w="978" h="837" extrusionOk="0">
                  <a:moveTo>
                    <a:pt x="572" y="0"/>
                  </a:moveTo>
                  <a:lnTo>
                    <a:pt x="549" y="12"/>
                  </a:lnTo>
                  <a:cubicBezTo>
                    <a:pt x="191" y="12"/>
                    <a:pt x="1" y="453"/>
                    <a:pt x="263" y="715"/>
                  </a:cubicBezTo>
                  <a:cubicBezTo>
                    <a:pt x="347" y="799"/>
                    <a:pt x="450" y="837"/>
                    <a:pt x="551" y="837"/>
                  </a:cubicBezTo>
                  <a:cubicBezTo>
                    <a:pt x="763" y="837"/>
                    <a:pt x="965" y="671"/>
                    <a:pt x="965" y="429"/>
                  </a:cubicBezTo>
                  <a:cubicBezTo>
                    <a:pt x="977" y="203"/>
                    <a:pt x="799" y="12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6" name="Google Shape;14926;p9"/>
            <p:cNvSpPr/>
            <p:nvPr/>
          </p:nvSpPr>
          <p:spPr>
            <a:xfrm>
              <a:off x="6406150" y="3393400"/>
              <a:ext cx="24425" cy="20700"/>
            </a:xfrm>
            <a:custGeom>
              <a:avLst/>
              <a:gdLst/>
              <a:ahLst/>
              <a:cxnLst/>
              <a:rect l="l" t="t" r="r" b="b"/>
              <a:pathLst>
                <a:path w="977" h="828" extrusionOk="0">
                  <a:moveTo>
                    <a:pt x="560" y="1"/>
                  </a:moveTo>
                  <a:cubicBezTo>
                    <a:pt x="191" y="1"/>
                    <a:pt x="0" y="441"/>
                    <a:pt x="262" y="703"/>
                  </a:cubicBezTo>
                  <a:cubicBezTo>
                    <a:pt x="348" y="789"/>
                    <a:pt x="453" y="828"/>
                    <a:pt x="556" y="828"/>
                  </a:cubicBezTo>
                  <a:cubicBezTo>
                    <a:pt x="766" y="828"/>
                    <a:pt x="965" y="665"/>
                    <a:pt x="965" y="417"/>
                  </a:cubicBezTo>
                  <a:cubicBezTo>
                    <a:pt x="977" y="191"/>
                    <a:pt x="798" y="1"/>
                    <a:pt x="57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7" name="Google Shape;14927;p9"/>
            <p:cNvSpPr/>
            <p:nvPr/>
          </p:nvSpPr>
          <p:spPr>
            <a:xfrm>
              <a:off x="6374900" y="3424350"/>
              <a:ext cx="29175" cy="20275"/>
            </a:xfrm>
            <a:custGeom>
              <a:avLst/>
              <a:gdLst/>
              <a:ahLst/>
              <a:cxnLst/>
              <a:rect l="l" t="t" r="r" b="b"/>
              <a:pathLst>
                <a:path w="1167" h="811" extrusionOk="0">
                  <a:moveTo>
                    <a:pt x="572" y="1"/>
                  </a:moveTo>
                  <a:cubicBezTo>
                    <a:pt x="0" y="1"/>
                    <a:pt x="84" y="811"/>
                    <a:pt x="584" y="811"/>
                  </a:cubicBezTo>
                  <a:cubicBezTo>
                    <a:pt x="1084" y="811"/>
                    <a:pt x="1167" y="1"/>
                    <a:pt x="58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8" name="Google Shape;14928;p9"/>
            <p:cNvSpPr/>
            <p:nvPr/>
          </p:nvSpPr>
          <p:spPr>
            <a:xfrm>
              <a:off x="6406150" y="3455025"/>
              <a:ext cx="24425" cy="20700"/>
            </a:xfrm>
            <a:custGeom>
              <a:avLst/>
              <a:gdLst/>
              <a:ahLst/>
              <a:cxnLst/>
              <a:rect l="l" t="t" r="r" b="b"/>
              <a:pathLst>
                <a:path w="977" h="828" extrusionOk="0">
                  <a:moveTo>
                    <a:pt x="560" y="0"/>
                  </a:moveTo>
                  <a:cubicBezTo>
                    <a:pt x="191" y="0"/>
                    <a:pt x="0" y="441"/>
                    <a:pt x="262" y="703"/>
                  </a:cubicBezTo>
                  <a:cubicBezTo>
                    <a:pt x="348" y="789"/>
                    <a:pt x="453" y="827"/>
                    <a:pt x="556" y="827"/>
                  </a:cubicBezTo>
                  <a:cubicBezTo>
                    <a:pt x="766" y="827"/>
                    <a:pt x="965" y="665"/>
                    <a:pt x="965" y="417"/>
                  </a:cubicBezTo>
                  <a:cubicBezTo>
                    <a:pt x="977" y="191"/>
                    <a:pt x="798" y="0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9" name="Google Shape;14929;p9"/>
            <p:cNvSpPr/>
            <p:nvPr/>
          </p:nvSpPr>
          <p:spPr>
            <a:xfrm>
              <a:off x="6376075" y="3485675"/>
              <a:ext cx="28300" cy="20575"/>
            </a:xfrm>
            <a:custGeom>
              <a:avLst/>
              <a:gdLst/>
              <a:ahLst/>
              <a:cxnLst/>
              <a:rect l="l" t="t" r="r" b="b"/>
              <a:pathLst>
                <a:path w="1132" h="823" extrusionOk="0">
                  <a:moveTo>
                    <a:pt x="525" y="1"/>
                  </a:moveTo>
                  <a:cubicBezTo>
                    <a:pt x="1" y="48"/>
                    <a:pt x="48" y="822"/>
                    <a:pt x="572" y="822"/>
                  </a:cubicBezTo>
                  <a:cubicBezTo>
                    <a:pt x="1084" y="822"/>
                    <a:pt x="1132" y="48"/>
                    <a:pt x="6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0" name="Google Shape;14930;p9"/>
            <p:cNvSpPr/>
            <p:nvPr/>
          </p:nvSpPr>
          <p:spPr>
            <a:xfrm>
              <a:off x="6406225" y="3516325"/>
              <a:ext cx="24350" cy="20700"/>
            </a:xfrm>
            <a:custGeom>
              <a:avLst/>
              <a:gdLst/>
              <a:ahLst/>
              <a:cxnLst/>
              <a:rect l="l" t="t" r="r" b="b"/>
              <a:pathLst>
                <a:path w="974" h="828" extrusionOk="0">
                  <a:moveTo>
                    <a:pt x="569" y="1"/>
                  </a:moveTo>
                  <a:lnTo>
                    <a:pt x="557" y="13"/>
                  </a:lnTo>
                  <a:cubicBezTo>
                    <a:pt x="552" y="13"/>
                    <a:pt x="547" y="13"/>
                    <a:pt x="542" y="13"/>
                  </a:cubicBezTo>
                  <a:cubicBezTo>
                    <a:pt x="183" y="13"/>
                    <a:pt x="1" y="445"/>
                    <a:pt x="259" y="703"/>
                  </a:cubicBezTo>
                  <a:cubicBezTo>
                    <a:pt x="345" y="789"/>
                    <a:pt x="450" y="828"/>
                    <a:pt x="553" y="828"/>
                  </a:cubicBezTo>
                  <a:cubicBezTo>
                    <a:pt x="763" y="828"/>
                    <a:pt x="962" y="666"/>
                    <a:pt x="962" y="418"/>
                  </a:cubicBezTo>
                  <a:cubicBezTo>
                    <a:pt x="974" y="191"/>
                    <a:pt x="795" y="13"/>
                    <a:pt x="56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1" name="Google Shape;14931;p9"/>
            <p:cNvSpPr/>
            <p:nvPr/>
          </p:nvSpPr>
          <p:spPr>
            <a:xfrm>
              <a:off x="6382150" y="3545950"/>
              <a:ext cx="21850" cy="15250"/>
            </a:xfrm>
            <a:custGeom>
              <a:avLst/>
              <a:gdLst/>
              <a:ahLst/>
              <a:cxnLst/>
              <a:rect l="l" t="t" r="r" b="b"/>
              <a:pathLst>
                <a:path w="874" h="610" extrusionOk="0">
                  <a:moveTo>
                    <a:pt x="456" y="1"/>
                  </a:moveTo>
                  <a:cubicBezTo>
                    <a:pt x="409" y="1"/>
                    <a:pt x="358" y="13"/>
                    <a:pt x="305" y="42"/>
                  </a:cubicBezTo>
                  <a:lnTo>
                    <a:pt x="282" y="54"/>
                  </a:lnTo>
                  <a:cubicBezTo>
                    <a:pt x="1" y="235"/>
                    <a:pt x="185" y="609"/>
                    <a:pt x="442" y="609"/>
                  </a:cubicBezTo>
                  <a:cubicBezTo>
                    <a:pt x="490" y="609"/>
                    <a:pt x="540" y="596"/>
                    <a:pt x="591" y="566"/>
                  </a:cubicBezTo>
                  <a:cubicBezTo>
                    <a:pt x="874" y="395"/>
                    <a:pt x="720" y="1"/>
                    <a:pt x="45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2" name="Google Shape;14932;p9"/>
            <p:cNvSpPr/>
            <p:nvPr/>
          </p:nvSpPr>
          <p:spPr>
            <a:xfrm>
              <a:off x="6406150" y="3577950"/>
              <a:ext cx="24425" cy="20700"/>
            </a:xfrm>
            <a:custGeom>
              <a:avLst/>
              <a:gdLst/>
              <a:ahLst/>
              <a:cxnLst/>
              <a:rect l="l" t="t" r="r" b="b"/>
              <a:pathLst>
                <a:path w="977" h="828" extrusionOk="0">
                  <a:moveTo>
                    <a:pt x="560" y="1"/>
                  </a:moveTo>
                  <a:cubicBezTo>
                    <a:pt x="191" y="1"/>
                    <a:pt x="0" y="441"/>
                    <a:pt x="262" y="703"/>
                  </a:cubicBezTo>
                  <a:cubicBezTo>
                    <a:pt x="348" y="789"/>
                    <a:pt x="453" y="827"/>
                    <a:pt x="556" y="827"/>
                  </a:cubicBezTo>
                  <a:cubicBezTo>
                    <a:pt x="766" y="827"/>
                    <a:pt x="965" y="665"/>
                    <a:pt x="965" y="417"/>
                  </a:cubicBezTo>
                  <a:cubicBezTo>
                    <a:pt x="977" y="191"/>
                    <a:pt x="798" y="1"/>
                    <a:pt x="57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3" name="Google Shape;14933;p9"/>
            <p:cNvSpPr/>
            <p:nvPr/>
          </p:nvSpPr>
          <p:spPr>
            <a:xfrm>
              <a:off x="6376075" y="3608675"/>
              <a:ext cx="28300" cy="20500"/>
            </a:xfrm>
            <a:custGeom>
              <a:avLst/>
              <a:gdLst/>
              <a:ahLst/>
              <a:cxnLst/>
              <a:rect l="l" t="t" r="r" b="b"/>
              <a:pathLst>
                <a:path w="1132" h="820" extrusionOk="0">
                  <a:moveTo>
                    <a:pt x="566" y="1"/>
                  </a:moveTo>
                  <a:cubicBezTo>
                    <a:pt x="551" y="1"/>
                    <a:pt x="537" y="4"/>
                    <a:pt x="525" y="10"/>
                  </a:cubicBezTo>
                  <a:cubicBezTo>
                    <a:pt x="1" y="57"/>
                    <a:pt x="48" y="819"/>
                    <a:pt x="572" y="819"/>
                  </a:cubicBezTo>
                  <a:cubicBezTo>
                    <a:pt x="1084" y="819"/>
                    <a:pt x="1132" y="57"/>
                    <a:pt x="608" y="10"/>
                  </a:cubicBezTo>
                  <a:cubicBezTo>
                    <a:pt x="596" y="4"/>
                    <a:pt x="581" y="1"/>
                    <a:pt x="56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4" name="Google Shape;14934;p9"/>
            <p:cNvSpPr/>
            <p:nvPr/>
          </p:nvSpPr>
          <p:spPr>
            <a:xfrm>
              <a:off x="6406150" y="3639575"/>
              <a:ext cx="24425" cy="20500"/>
            </a:xfrm>
            <a:custGeom>
              <a:avLst/>
              <a:gdLst/>
              <a:ahLst/>
              <a:cxnLst/>
              <a:rect l="l" t="t" r="r" b="b"/>
              <a:pathLst>
                <a:path w="977" h="820" extrusionOk="0">
                  <a:moveTo>
                    <a:pt x="560" y="0"/>
                  </a:moveTo>
                  <a:cubicBezTo>
                    <a:pt x="191" y="0"/>
                    <a:pt x="0" y="441"/>
                    <a:pt x="262" y="703"/>
                  </a:cubicBezTo>
                  <a:cubicBezTo>
                    <a:pt x="347" y="783"/>
                    <a:pt x="449" y="819"/>
                    <a:pt x="550" y="819"/>
                  </a:cubicBezTo>
                  <a:cubicBezTo>
                    <a:pt x="762" y="819"/>
                    <a:pt x="965" y="659"/>
                    <a:pt x="965" y="417"/>
                  </a:cubicBezTo>
                  <a:cubicBezTo>
                    <a:pt x="977" y="191"/>
                    <a:pt x="798" y="0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5" name="Google Shape;14935;p9"/>
            <p:cNvSpPr/>
            <p:nvPr/>
          </p:nvSpPr>
          <p:spPr>
            <a:xfrm>
              <a:off x="6375475" y="3669925"/>
              <a:ext cx="24450" cy="21000"/>
            </a:xfrm>
            <a:custGeom>
              <a:avLst/>
              <a:gdLst/>
              <a:ahLst/>
              <a:cxnLst/>
              <a:rect l="l" t="t" r="r" b="b"/>
              <a:pathLst>
                <a:path w="978" h="840" extrusionOk="0">
                  <a:moveTo>
                    <a:pt x="572" y="1"/>
                  </a:moveTo>
                  <a:lnTo>
                    <a:pt x="549" y="12"/>
                  </a:lnTo>
                  <a:cubicBezTo>
                    <a:pt x="180" y="12"/>
                    <a:pt x="1" y="453"/>
                    <a:pt x="263" y="715"/>
                  </a:cubicBezTo>
                  <a:cubicBezTo>
                    <a:pt x="349" y="801"/>
                    <a:pt x="454" y="839"/>
                    <a:pt x="556" y="839"/>
                  </a:cubicBezTo>
                  <a:cubicBezTo>
                    <a:pt x="766" y="839"/>
                    <a:pt x="965" y="677"/>
                    <a:pt x="965" y="429"/>
                  </a:cubicBezTo>
                  <a:cubicBezTo>
                    <a:pt x="977" y="203"/>
                    <a:pt x="799" y="12"/>
                    <a:pt x="57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6" name="Google Shape;14936;p9"/>
            <p:cNvSpPr/>
            <p:nvPr/>
          </p:nvSpPr>
          <p:spPr>
            <a:xfrm>
              <a:off x="6406150" y="3700875"/>
              <a:ext cx="24425" cy="20700"/>
            </a:xfrm>
            <a:custGeom>
              <a:avLst/>
              <a:gdLst/>
              <a:ahLst/>
              <a:cxnLst/>
              <a:rect l="l" t="t" r="r" b="b"/>
              <a:pathLst>
                <a:path w="977" h="828" extrusionOk="0">
                  <a:moveTo>
                    <a:pt x="560" y="1"/>
                  </a:moveTo>
                  <a:cubicBezTo>
                    <a:pt x="191" y="1"/>
                    <a:pt x="0" y="441"/>
                    <a:pt x="262" y="703"/>
                  </a:cubicBezTo>
                  <a:cubicBezTo>
                    <a:pt x="348" y="789"/>
                    <a:pt x="453" y="828"/>
                    <a:pt x="556" y="828"/>
                  </a:cubicBezTo>
                  <a:cubicBezTo>
                    <a:pt x="766" y="828"/>
                    <a:pt x="965" y="666"/>
                    <a:pt x="965" y="418"/>
                  </a:cubicBezTo>
                  <a:cubicBezTo>
                    <a:pt x="977" y="191"/>
                    <a:pt x="798" y="1"/>
                    <a:pt x="57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7" name="Google Shape;14937;p9"/>
            <p:cNvSpPr/>
            <p:nvPr/>
          </p:nvSpPr>
          <p:spPr>
            <a:xfrm>
              <a:off x="6382175" y="3730500"/>
              <a:ext cx="21825" cy="14950"/>
            </a:xfrm>
            <a:custGeom>
              <a:avLst/>
              <a:gdLst/>
              <a:ahLst/>
              <a:cxnLst/>
              <a:rect l="l" t="t" r="r" b="b"/>
              <a:pathLst>
                <a:path w="873" h="598" extrusionOk="0">
                  <a:moveTo>
                    <a:pt x="456" y="0"/>
                  </a:moveTo>
                  <a:cubicBezTo>
                    <a:pt x="408" y="0"/>
                    <a:pt x="357" y="13"/>
                    <a:pt x="304" y="42"/>
                  </a:cubicBezTo>
                  <a:lnTo>
                    <a:pt x="281" y="54"/>
                  </a:lnTo>
                  <a:cubicBezTo>
                    <a:pt x="0" y="224"/>
                    <a:pt x="183" y="597"/>
                    <a:pt x="440" y="597"/>
                  </a:cubicBezTo>
                  <a:cubicBezTo>
                    <a:pt x="489" y="597"/>
                    <a:pt x="539" y="584"/>
                    <a:pt x="590" y="554"/>
                  </a:cubicBezTo>
                  <a:cubicBezTo>
                    <a:pt x="873" y="393"/>
                    <a:pt x="719" y="0"/>
                    <a:pt x="45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8" name="Google Shape;14938;p9"/>
            <p:cNvSpPr/>
            <p:nvPr/>
          </p:nvSpPr>
          <p:spPr>
            <a:xfrm>
              <a:off x="6406150" y="3762200"/>
              <a:ext cx="24425" cy="20700"/>
            </a:xfrm>
            <a:custGeom>
              <a:avLst/>
              <a:gdLst/>
              <a:ahLst/>
              <a:cxnLst/>
              <a:rect l="l" t="t" r="r" b="b"/>
              <a:pathLst>
                <a:path w="977" h="828" extrusionOk="0">
                  <a:moveTo>
                    <a:pt x="572" y="0"/>
                  </a:moveTo>
                  <a:lnTo>
                    <a:pt x="560" y="12"/>
                  </a:lnTo>
                  <a:cubicBezTo>
                    <a:pt x="191" y="12"/>
                    <a:pt x="0" y="453"/>
                    <a:pt x="262" y="703"/>
                  </a:cubicBezTo>
                  <a:cubicBezTo>
                    <a:pt x="349" y="789"/>
                    <a:pt x="454" y="828"/>
                    <a:pt x="557" y="828"/>
                  </a:cubicBezTo>
                  <a:cubicBezTo>
                    <a:pt x="767" y="828"/>
                    <a:pt x="965" y="669"/>
                    <a:pt x="965" y="429"/>
                  </a:cubicBezTo>
                  <a:cubicBezTo>
                    <a:pt x="977" y="203"/>
                    <a:pt x="798" y="12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9" name="Google Shape;14939;p9"/>
            <p:cNvSpPr/>
            <p:nvPr/>
          </p:nvSpPr>
          <p:spPr>
            <a:xfrm>
              <a:off x="6376075" y="3793150"/>
              <a:ext cx="28300" cy="20575"/>
            </a:xfrm>
            <a:custGeom>
              <a:avLst/>
              <a:gdLst/>
              <a:ahLst/>
              <a:cxnLst/>
              <a:rect l="l" t="t" r="r" b="b"/>
              <a:pathLst>
                <a:path w="1132" h="823" extrusionOk="0">
                  <a:moveTo>
                    <a:pt x="525" y="1"/>
                  </a:moveTo>
                  <a:cubicBezTo>
                    <a:pt x="1" y="48"/>
                    <a:pt x="48" y="822"/>
                    <a:pt x="572" y="822"/>
                  </a:cubicBezTo>
                  <a:cubicBezTo>
                    <a:pt x="1084" y="822"/>
                    <a:pt x="1132" y="48"/>
                    <a:pt x="6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0" name="Google Shape;14940;p9"/>
            <p:cNvSpPr/>
            <p:nvPr/>
          </p:nvSpPr>
          <p:spPr>
            <a:xfrm>
              <a:off x="6406225" y="3823825"/>
              <a:ext cx="24350" cy="20675"/>
            </a:xfrm>
            <a:custGeom>
              <a:avLst/>
              <a:gdLst/>
              <a:ahLst/>
              <a:cxnLst/>
              <a:rect l="l" t="t" r="r" b="b"/>
              <a:pathLst>
                <a:path w="974" h="827" extrusionOk="0">
                  <a:moveTo>
                    <a:pt x="569" y="0"/>
                  </a:moveTo>
                  <a:lnTo>
                    <a:pt x="557" y="12"/>
                  </a:lnTo>
                  <a:cubicBezTo>
                    <a:pt x="552" y="12"/>
                    <a:pt x="547" y="12"/>
                    <a:pt x="542" y="12"/>
                  </a:cubicBezTo>
                  <a:cubicBezTo>
                    <a:pt x="183" y="12"/>
                    <a:pt x="1" y="444"/>
                    <a:pt x="259" y="703"/>
                  </a:cubicBezTo>
                  <a:cubicBezTo>
                    <a:pt x="345" y="788"/>
                    <a:pt x="450" y="827"/>
                    <a:pt x="553" y="827"/>
                  </a:cubicBezTo>
                  <a:cubicBezTo>
                    <a:pt x="763" y="827"/>
                    <a:pt x="962" y="665"/>
                    <a:pt x="962" y="417"/>
                  </a:cubicBezTo>
                  <a:cubicBezTo>
                    <a:pt x="974" y="191"/>
                    <a:pt x="795" y="12"/>
                    <a:pt x="5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1" name="Google Shape;14941;p9"/>
            <p:cNvSpPr/>
            <p:nvPr/>
          </p:nvSpPr>
          <p:spPr>
            <a:xfrm>
              <a:off x="6375475" y="3854475"/>
              <a:ext cx="24450" cy="20775"/>
            </a:xfrm>
            <a:custGeom>
              <a:avLst/>
              <a:gdLst/>
              <a:ahLst/>
              <a:cxnLst/>
              <a:rect l="l" t="t" r="r" b="b"/>
              <a:pathLst>
                <a:path w="978" h="831" extrusionOk="0">
                  <a:moveTo>
                    <a:pt x="572" y="0"/>
                  </a:moveTo>
                  <a:lnTo>
                    <a:pt x="549" y="12"/>
                  </a:lnTo>
                  <a:cubicBezTo>
                    <a:pt x="191" y="12"/>
                    <a:pt x="1" y="453"/>
                    <a:pt x="263" y="715"/>
                  </a:cubicBezTo>
                  <a:cubicBezTo>
                    <a:pt x="347" y="795"/>
                    <a:pt x="449" y="831"/>
                    <a:pt x="549" y="831"/>
                  </a:cubicBezTo>
                  <a:cubicBezTo>
                    <a:pt x="762" y="831"/>
                    <a:pt x="965" y="668"/>
                    <a:pt x="965" y="417"/>
                  </a:cubicBezTo>
                  <a:cubicBezTo>
                    <a:pt x="977" y="191"/>
                    <a:pt x="799" y="12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2" name="Google Shape;14942;p9"/>
            <p:cNvSpPr/>
            <p:nvPr/>
          </p:nvSpPr>
          <p:spPr>
            <a:xfrm>
              <a:off x="6406150" y="3885125"/>
              <a:ext cx="24425" cy="20925"/>
            </a:xfrm>
            <a:custGeom>
              <a:avLst/>
              <a:gdLst/>
              <a:ahLst/>
              <a:cxnLst/>
              <a:rect l="l" t="t" r="r" b="b"/>
              <a:pathLst>
                <a:path w="977" h="837" extrusionOk="0">
                  <a:moveTo>
                    <a:pt x="572" y="1"/>
                  </a:moveTo>
                  <a:lnTo>
                    <a:pt x="560" y="13"/>
                  </a:lnTo>
                  <a:cubicBezTo>
                    <a:pt x="191" y="13"/>
                    <a:pt x="0" y="453"/>
                    <a:pt x="262" y="715"/>
                  </a:cubicBezTo>
                  <a:cubicBezTo>
                    <a:pt x="347" y="800"/>
                    <a:pt x="450" y="837"/>
                    <a:pt x="550" y="837"/>
                  </a:cubicBezTo>
                  <a:cubicBezTo>
                    <a:pt x="762" y="837"/>
                    <a:pt x="965" y="671"/>
                    <a:pt x="965" y="429"/>
                  </a:cubicBezTo>
                  <a:cubicBezTo>
                    <a:pt x="977" y="203"/>
                    <a:pt x="798" y="13"/>
                    <a:pt x="57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3" name="Google Shape;14943;p9"/>
            <p:cNvSpPr/>
            <p:nvPr/>
          </p:nvSpPr>
          <p:spPr>
            <a:xfrm>
              <a:off x="6382175" y="3915050"/>
              <a:ext cx="21825" cy="14950"/>
            </a:xfrm>
            <a:custGeom>
              <a:avLst/>
              <a:gdLst/>
              <a:ahLst/>
              <a:cxnLst/>
              <a:rect l="l" t="t" r="r" b="b"/>
              <a:pathLst>
                <a:path w="873" h="598" extrusionOk="0">
                  <a:moveTo>
                    <a:pt x="456" y="0"/>
                  </a:moveTo>
                  <a:cubicBezTo>
                    <a:pt x="408" y="0"/>
                    <a:pt x="357" y="13"/>
                    <a:pt x="304" y="42"/>
                  </a:cubicBezTo>
                  <a:lnTo>
                    <a:pt x="281" y="54"/>
                  </a:lnTo>
                  <a:cubicBezTo>
                    <a:pt x="0" y="224"/>
                    <a:pt x="183" y="597"/>
                    <a:pt x="440" y="597"/>
                  </a:cubicBezTo>
                  <a:cubicBezTo>
                    <a:pt x="489" y="597"/>
                    <a:pt x="539" y="584"/>
                    <a:pt x="590" y="554"/>
                  </a:cubicBezTo>
                  <a:cubicBezTo>
                    <a:pt x="873" y="393"/>
                    <a:pt x="719" y="0"/>
                    <a:pt x="45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4" name="Google Shape;14944;p9"/>
            <p:cNvSpPr/>
            <p:nvPr/>
          </p:nvSpPr>
          <p:spPr>
            <a:xfrm>
              <a:off x="6406150" y="3946450"/>
              <a:ext cx="24425" cy="21000"/>
            </a:xfrm>
            <a:custGeom>
              <a:avLst/>
              <a:gdLst/>
              <a:ahLst/>
              <a:cxnLst/>
              <a:rect l="l" t="t" r="r" b="b"/>
              <a:pathLst>
                <a:path w="977" h="840" extrusionOk="0">
                  <a:moveTo>
                    <a:pt x="572" y="0"/>
                  </a:moveTo>
                  <a:lnTo>
                    <a:pt x="560" y="24"/>
                  </a:lnTo>
                  <a:cubicBezTo>
                    <a:pt x="191" y="24"/>
                    <a:pt x="0" y="465"/>
                    <a:pt x="262" y="715"/>
                  </a:cubicBezTo>
                  <a:cubicBezTo>
                    <a:pt x="349" y="801"/>
                    <a:pt x="454" y="840"/>
                    <a:pt x="557" y="840"/>
                  </a:cubicBezTo>
                  <a:cubicBezTo>
                    <a:pt x="767" y="840"/>
                    <a:pt x="965" y="680"/>
                    <a:pt x="965" y="441"/>
                  </a:cubicBezTo>
                  <a:cubicBezTo>
                    <a:pt x="977" y="215"/>
                    <a:pt x="810" y="12"/>
                    <a:pt x="58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5" name="Google Shape;14945;p9"/>
            <p:cNvSpPr/>
            <p:nvPr/>
          </p:nvSpPr>
          <p:spPr>
            <a:xfrm>
              <a:off x="6379350" y="3977700"/>
              <a:ext cx="21750" cy="20725"/>
            </a:xfrm>
            <a:custGeom>
              <a:avLst/>
              <a:gdLst/>
              <a:ahLst/>
              <a:cxnLst/>
              <a:rect l="l" t="t" r="r" b="b"/>
              <a:pathLst>
                <a:path w="870" h="829" extrusionOk="0">
                  <a:moveTo>
                    <a:pt x="394" y="1"/>
                  </a:moveTo>
                  <a:cubicBezTo>
                    <a:pt x="167" y="24"/>
                    <a:pt x="1" y="227"/>
                    <a:pt x="25" y="453"/>
                  </a:cubicBezTo>
                  <a:cubicBezTo>
                    <a:pt x="48" y="703"/>
                    <a:pt x="242" y="828"/>
                    <a:pt x="435" y="828"/>
                  </a:cubicBezTo>
                  <a:cubicBezTo>
                    <a:pt x="629" y="828"/>
                    <a:pt x="822" y="703"/>
                    <a:pt x="846" y="453"/>
                  </a:cubicBezTo>
                  <a:cubicBezTo>
                    <a:pt x="870" y="227"/>
                    <a:pt x="703" y="24"/>
                    <a:pt x="47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6" name="Google Shape;14946;p9"/>
            <p:cNvSpPr/>
            <p:nvPr/>
          </p:nvSpPr>
          <p:spPr>
            <a:xfrm>
              <a:off x="6406150" y="4008350"/>
              <a:ext cx="24425" cy="20700"/>
            </a:xfrm>
            <a:custGeom>
              <a:avLst/>
              <a:gdLst/>
              <a:ahLst/>
              <a:cxnLst/>
              <a:rect l="l" t="t" r="r" b="b"/>
              <a:pathLst>
                <a:path w="977" h="828" extrusionOk="0">
                  <a:moveTo>
                    <a:pt x="560" y="1"/>
                  </a:moveTo>
                  <a:cubicBezTo>
                    <a:pt x="191" y="1"/>
                    <a:pt x="0" y="441"/>
                    <a:pt x="262" y="703"/>
                  </a:cubicBezTo>
                  <a:cubicBezTo>
                    <a:pt x="348" y="789"/>
                    <a:pt x="453" y="828"/>
                    <a:pt x="556" y="828"/>
                  </a:cubicBezTo>
                  <a:cubicBezTo>
                    <a:pt x="766" y="828"/>
                    <a:pt x="965" y="666"/>
                    <a:pt x="965" y="418"/>
                  </a:cubicBezTo>
                  <a:cubicBezTo>
                    <a:pt x="977" y="191"/>
                    <a:pt x="798" y="1"/>
                    <a:pt x="57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7" name="Google Shape;14947;p9"/>
            <p:cNvSpPr/>
            <p:nvPr/>
          </p:nvSpPr>
          <p:spPr>
            <a:xfrm>
              <a:off x="6375475" y="4038725"/>
              <a:ext cx="24450" cy="20925"/>
            </a:xfrm>
            <a:custGeom>
              <a:avLst/>
              <a:gdLst/>
              <a:ahLst/>
              <a:cxnLst/>
              <a:rect l="l" t="t" r="r" b="b"/>
              <a:pathLst>
                <a:path w="978" h="837" extrusionOk="0">
                  <a:moveTo>
                    <a:pt x="572" y="0"/>
                  </a:moveTo>
                  <a:lnTo>
                    <a:pt x="549" y="12"/>
                  </a:lnTo>
                  <a:cubicBezTo>
                    <a:pt x="191" y="12"/>
                    <a:pt x="1" y="453"/>
                    <a:pt x="263" y="715"/>
                  </a:cubicBezTo>
                  <a:cubicBezTo>
                    <a:pt x="347" y="799"/>
                    <a:pt x="450" y="837"/>
                    <a:pt x="551" y="837"/>
                  </a:cubicBezTo>
                  <a:cubicBezTo>
                    <a:pt x="763" y="837"/>
                    <a:pt x="965" y="671"/>
                    <a:pt x="965" y="429"/>
                  </a:cubicBezTo>
                  <a:cubicBezTo>
                    <a:pt x="977" y="203"/>
                    <a:pt x="799" y="12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8" name="Google Shape;14948;p9"/>
            <p:cNvSpPr/>
            <p:nvPr/>
          </p:nvSpPr>
          <p:spPr>
            <a:xfrm>
              <a:off x="6406225" y="4069675"/>
              <a:ext cx="24350" cy="20700"/>
            </a:xfrm>
            <a:custGeom>
              <a:avLst/>
              <a:gdLst/>
              <a:ahLst/>
              <a:cxnLst/>
              <a:rect l="l" t="t" r="r" b="b"/>
              <a:pathLst>
                <a:path w="974" h="828" extrusionOk="0">
                  <a:moveTo>
                    <a:pt x="569" y="1"/>
                  </a:moveTo>
                  <a:lnTo>
                    <a:pt x="557" y="13"/>
                  </a:lnTo>
                  <a:cubicBezTo>
                    <a:pt x="552" y="12"/>
                    <a:pt x="547" y="12"/>
                    <a:pt x="542" y="12"/>
                  </a:cubicBezTo>
                  <a:cubicBezTo>
                    <a:pt x="183" y="12"/>
                    <a:pt x="1" y="445"/>
                    <a:pt x="259" y="703"/>
                  </a:cubicBezTo>
                  <a:cubicBezTo>
                    <a:pt x="346" y="789"/>
                    <a:pt x="451" y="828"/>
                    <a:pt x="554" y="828"/>
                  </a:cubicBezTo>
                  <a:cubicBezTo>
                    <a:pt x="764" y="828"/>
                    <a:pt x="962" y="669"/>
                    <a:pt x="962" y="429"/>
                  </a:cubicBezTo>
                  <a:cubicBezTo>
                    <a:pt x="974" y="203"/>
                    <a:pt x="795" y="13"/>
                    <a:pt x="56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9" name="Google Shape;14949;p9"/>
            <p:cNvSpPr/>
            <p:nvPr/>
          </p:nvSpPr>
          <p:spPr>
            <a:xfrm>
              <a:off x="6376075" y="4100625"/>
              <a:ext cx="28300" cy="20575"/>
            </a:xfrm>
            <a:custGeom>
              <a:avLst/>
              <a:gdLst/>
              <a:ahLst/>
              <a:cxnLst/>
              <a:rect l="l" t="t" r="r" b="b"/>
              <a:pathLst>
                <a:path w="1132" h="823" extrusionOk="0">
                  <a:moveTo>
                    <a:pt x="525" y="1"/>
                  </a:moveTo>
                  <a:cubicBezTo>
                    <a:pt x="1" y="48"/>
                    <a:pt x="48" y="822"/>
                    <a:pt x="572" y="822"/>
                  </a:cubicBezTo>
                  <a:cubicBezTo>
                    <a:pt x="1084" y="822"/>
                    <a:pt x="1132" y="48"/>
                    <a:pt x="6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0" name="Google Shape;14950;p9"/>
            <p:cNvSpPr/>
            <p:nvPr/>
          </p:nvSpPr>
          <p:spPr>
            <a:xfrm>
              <a:off x="6406150" y="4131300"/>
              <a:ext cx="24425" cy="20700"/>
            </a:xfrm>
            <a:custGeom>
              <a:avLst/>
              <a:gdLst/>
              <a:ahLst/>
              <a:cxnLst/>
              <a:rect l="l" t="t" r="r" b="b"/>
              <a:pathLst>
                <a:path w="977" h="828" extrusionOk="0">
                  <a:moveTo>
                    <a:pt x="560" y="0"/>
                  </a:moveTo>
                  <a:cubicBezTo>
                    <a:pt x="191" y="0"/>
                    <a:pt x="0" y="441"/>
                    <a:pt x="262" y="703"/>
                  </a:cubicBezTo>
                  <a:cubicBezTo>
                    <a:pt x="344" y="789"/>
                    <a:pt x="448" y="827"/>
                    <a:pt x="550" y="827"/>
                  </a:cubicBezTo>
                  <a:cubicBezTo>
                    <a:pt x="760" y="827"/>
                    <a:pt x="965" y="665"/>
                    <a:pt x="965" y="417"/>
                  </a:cubicBezTo>
                  <a:cubicBezTo>
                    <a:pt x="977" y="191"/>
                    <a:pt x="798" y="12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1" name="Google Shape;14951;p9"/>
            <p:cNvSpPr/>
            <p:nvPr/>
          </p:nvSpPr>
          <p:spPr>
            <a:xfrm>
              <a:off x="6375475" y="4161950"/>
              <a:ext cx="24450" cy="20800"/>
            </a:xfrm>
            <a:custGeom>
              <a:avLst/>
              <a:gdLst/>
              <a:ahLst/>
              <a:cxnLst/>
              <a:rect l="l" t="t" r="r" b="b"/>
              <a:pathLst>
                <a:path w="978" h="832" extrusionOk="0">
                  <a:moveTo>
                    <a:pt x="572" y="1"/>
                  </a:moveTo>
                  <a:lnTo>
                    <a:pt x="549" y="12"/>
                  </a:lnTo>
                  <a:cubicBezTo>
                    <a:pt x="191" y="12"/>
                    <a:pt x="1" y="453"/>
                    <a:pt x="263" y="715"/>
                  </a:cubicBezTo>
                  <a:cubicBezTo>
                    <a:pt x="347" y="795"/>
                    <a:pt x="449" y="831"/>
                    <a:pt x="549" y="831"/>
                  </a:cubicBezTo>
                  <a:cubicBezTo>
                    <a:pt x="762" y="831"/>
                    <a:pt x="965" y="668"/>
                    <a:pt x="965" y="417"/>
                  </a:cubicBezTo>
                  <a:cubicBezTo>
                    <a:pt x="977" y="191"/>
                    <a:pt x="799" y="1"/>
                    <a:pt x="57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2" name="Google Shape;14952;p9"/>
            <p:cNvSpPr/>
            <p:nvPr/>
          </p:nvSpPr>
          <p:spPr>
            <a:xfrm>
              <a:off x="6406150" y="4192600"/>
              <a:ext cx="24425" cy="20800"/>
            </a:xfrm>
            <a:custGeom>
              <a:avLst/>
              <a:gdLst/>
              <a:ahLst/>
              <a:cxnLst/>
              <a:rect l="l" t="t" r="r" b="b"/>
              <a:pathLst>
                <a:path w="977" h="832" extrusionOk="0">
                  <a:moveTo>
                    <a:pt x="572" y="1"/>
                  </a:moveTo>
                  <a:lnTo>
                    <a:pt x="560" y="13"/>
                  </a:lnTo>
                  <a:cubicBezTo>
                    <a:pt x="191" y="13"/>
                    <a:pt x="0" y="453"/>
                    <a:pt x="262" y="715"/>
                  </a:cubicBezTo>
                  <a:cubicBezTo>
                    <a:pt x="347" y="796"/>
                    <a:pt x="449" y="832"/>
                    <a:pt x="550" y="832"/>
                  </a:cubicBezTo>
                  <a:cubicBezTo>
                    <a:pt x="762" y="832"/>
                    <a:pt x="965" y="672"/>
                    <a:pt x="965" y="430"/>
                  </a:cubicBezTo>
                  <a:cubicBezTo>
                    <a:pt x="977" y="203"/>
                    <a:pt x="798" y="13"/>
                    <a:pt x="57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3" name="Google Shape;14953;p9"/>
            <p:cNvSpPr/>
            <p:nvPr/>
          </p:nvSpPr>
          <p:spPr>
            <a:xfrm>
              <a:off x="6375475" y="4223275"/>
              <a:ext cx="24450" cy="20925"/>
            </a:xfrm>
            <a:custGeom>
              <a:avLst/>
              <a:gdLst/>
              <a:ahLst/>
              <a:cxnLst/>
              <a:rect l="l" t="t" r="r" b="b"/>
              <a:pathLst>
                <a:path w="978" h="837" extrusionOk="0">
                  <a:moveTo>
                    <a:pt x="572" y="0"/>
                  </a:moveTo>
                  <a:lnTo>
                    <a:pt x="549" y="12"/>
                  </a:lnTo>
                  <a:cubicBezTo>
                    <a:pt x="191" y="12"/>
                    <a:pt x="1" y="453"/>
                    <a:pt x="263" y="715"/>
                  </a:cubicBezTo>
                  <a:cubicBezTo>
                    <a:pt x="347" y="799"/>
                    <a:pt x="450" y="836"/>
                    <a:pt x="551" y="836"/>
                  </a:cubicBezTo>
                  <a:cubicBezTo>
                    <a:pt x="763" y="836"/>
                    <a:pt x="965" y="671"/>
                    <a:pt x="965" y="429"/>
                  </a:cubicBezTo>
                  <a:cubicBezTo>
                    <a:pt x="977" y="203"/>
                    <a:pt x="799" y="12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4" name="Google Shape;14954;p9"/>
            <p:cNvSpPr/>
            <p:nvPr/>
          </p:nvSpPr>
          <p:spPr>
            <a:xfrm>
              <a:off x="6406225" y="4254525"/>
              <a:ext cx="24050" cy="20400"/>
            </a:xfrm>
            <a:custGeom>
              <a:avLst/>
              <a:gdLst/>
              <a:ahLst/>
              <a:cxnLst/>
              <a:rect l="l" t="t" r="r" b="b"/>
              <a:pathLst>
                <a:path w="962" h="816" extrusionOk="0">
                  <a:moveTo>
                    <a:pt x="542" y="0"/>
                  </a:moveTo>
                  <a:cubicBezTo>
                    <a:pt x="183" y="0"/>
                    <a:pt x="1" y="432"/>
                    <a:pt x="259" y="691"/>
                  </a:cubicBezTo>
                  <a:cubicBezTo>
                    <a:pt x="346" y="777"/>
                    <a:pt x="451" y="816"/>
                    <a:pt x="554" y="816"/>
                  </a:cubicBezTo>
                  <a:cubicBezTo>
                    <a:pt x="764" y="816"/>
                    <a:pt x="962" y="657"/>
                    <a:pt x="962" y="417"/>
                  </a:cubicBezTo>
                  <a:cubicBezTo>
                    <a:pt x="962" y="191"/>
                    <a:pt x="783" y="12"/>
                    <a:pt x="569" y="12"/>
                  </a:cubicBezTo>
                  <a:lnTo>
                    <a:pt x="557" y="0"/>
                  </a:lnTo>
                  <a:cubicBezTo>
                    <a:pt x="552" y="0"/>
                    <a:pt x="547" y="0"/>
                    <a:pt x="54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5" name="Google Shape;14955;p9"/>
            <p:cNvSpPr/>
            <p:nvPr/>
          </p:nvSpPr>
          <p:spPr>
            <a:xfrm>
              <a:off x="6376075" y="4285175"/>
              <a:ext cx="28300" cy="20575"/>
            </a:xfrm>
            <a:custGeom>
              <a:avLst/>
              <a:gdLst/>
              <a:ahLst/>
              <a:cxnLst/>
              <a:rect l="l" t="t" r="r" b="b"/>
              <a:pathLst>
                <a:path w="1132" h="823" extrusionOk="0">
                  <a:moveTo>
                    <a:pt x="525" y="1"/>
                  </a:moveTo>
                  <a:cubicBezTo>
                    <a:pt x="1" y="48"/>
                    <a:pt x="48" y="822"/>
                    <a:pt x="572" y="822"/>
                  </a:cubicBezTo>
                  <a:cubicBezTo>
                    <a:pt x="1084" y="822"/>
                    <a:pt x="1132" y="48"/>
                    <a:pt x="6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6" name="Google Shape;14956;p9"/>
            <p:cNvSpPr/>
            <p:nvPr/>
          </p:nvSpPr>
          <p:spPr>
            <a:xfrm>
              <a:off x="6406150" y="4315550"/>
              <a:ext cx="24425" cy="20975"/>
            </a:xfrm>
            <a:custGeom>
              <a:avLst/>
              <a:gdLst/>
              <a:ahLst/>
              <a:cxnLst/>
              <a:rect l="l" t="t" r="r" b="b"/>
              <a:pathLst>
                <a:path w="977" h="839" extrusionOk="0">
                  <a:moveTo>
                    <a:pt x="572" y="0"/>
                  </a:moveTo>
                  <a:lnTo>
                    <a:pt x="560" y="12"/>
                  </a:lnTo>
                  <a:cubicBezTo>
                    <a:pt x="191" y="12"/>
                    <a:pt x="0" y="453"/>
                    <a:pt x="262" y="715"/>
                  </a:cubicBezTo>
                  <a:cubicBezTo>
                    <a:pt x="348" y="800"/>
                    <a:pt x="453" y="839"/>
                    <a:pt x="556" y="839"/>
                  </a:cubicBezTo>
                  <a:cubicBezTo>
                    <a:pt x="766" y="839"/>
                    <a:pt x="965" y="677"/>
                    <a:pt x="965" y="429"/>
                  </a:cubicBezTo>
                  <a:cubicBezTo>
                    <a:pt x="977" y="203"/>
                    <a:pt x="798" y="12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7" name="Google Shape;14957;p9"/>
            <p:cNvSpPr/>
            <p:nvPr/>
          </p:nvSpPr>
          <p:spPr>
            <a:xfrm>
              <a:off x="6382150" y="4345275"/>
              <a:ext cx="21925" cy="15125"/>
            </a:xfrm>
            <a:custGeom>
              <a:avLst/>
              <a:gdLst/>
              <a:ahLst/>
              <a:cxnLst/>
              <a:rect l="l" t="t" r="r" b="b"/>
              <a:pathLst>
                <a:path w="877" h="605" extrusionOk="0">
                  <a:moveTo>
                    <a:pt x="449" y="0"/>
                  </a:moveTo>
                  <a:cubicBezTo>
                    <a:pt x="404" y="0"/>
                    <a:pt x="355" y="12"/>
                    <a:pt x="305" y="37"/>
                  </a:cubicBezTo>
                  <a:lnTo>
                    <a:pt x="282" y="49"/>
                  </a:lnTo>
                  <a:cubicBezTo>
                    <a:pt x="1" y="230"/>
                    <a:pt x="185" y="605"/>
                    <a:pt x="442" y="605"/>
                  </a:cubicBezTo>
                  <a:cubicBezTo>
                    <a:pt x="490" y="605"/>
                    <a:pt x="540" y="591"/>
                    <a:pt x="591" y="561"/>
                  </a:cubicBezTo>
                  <a:cubicBezTo>
                    <a:pt x="876" y="398"/>
                    <a:pt x="717" y="0"/>
                    <a:pt x="44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8" name="Google Shape;14958;p9"/>
            <p:cNvSpPr/>
            <p:nvPr/>
          </p:nvSpPr>
          <p:spPr>
            <a:xfrm>
              <a:off x="6440675" y="4346800"/>
              <a:ext cx="14900" cy="20250"/>
            </a:xfrm>
            <a:custGeom>
              <a:avLst/>
              <a:gdLst/>
              <a:ahLst/>
              <a:cxnLst/>
              <a:rect l="l" t="t" r="r" b="b"/>
              <a:pathLst>
                <a:path w="596" h="810" extrusionOk="0">
                  <a:moveTo>
                    <a:pt x="417" y="0"/>
                  </a:moveTo>
                  <a:cubicBezTo>
                    <a:pt x="203" y="0"/>
                    <a:pt x="24" y="167"/>
                    <a:pt x="12" y="393"/>
                  </a:cubicBezTo>
                  <a:lnTo>
                    <a:pt x="0" y="405"/>
                  </a:lnTo>
                  <a:cubicBezTo>
                    <a:pt x="0" y="631"/>
                    <a:pt x="179" y="810"/>
                    <a:pt x="405" y="810"/>
                  </a:cubicBezTo>
                  <a:lnTo>
                    <a:pt x="465" y="810"/>
                  </a:lnTo>
                  <a:lnTo>
                    <a:pt x="596" y="48"/>
                  </a:lnTo>
                  <a:cubicBezTo>
                    <a:pt x="536" y="12"/>
                    <a:pt x="477" y="0"/>
                    <a:pt x="41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9" name="Google Shape;14959;p9"/>
            <p:cNvSpPr/>
            <p:nvPr/>
          </p:nvSpPr>
          <p:spPr>
            <a:xfrm>
              <a:off x="6406525" y="4377150"/>
              <a:ext cx="24050" cy="20700"/>
            </a:xfrm>
            <a:custGeom>
              <a:avLst/>
              <a:gdLst/>
              <a:ahLst/>
              <a:cxnLst/>
              <a:rect l="l" t="t" r="r" b="b"/>
              <a:pathLst>
                <a:path w="962" h="828" extrusionOk="0">
                  <a:moveTo>
                    <a:pt x="557" y="1"/>
                  </a:moveTo>
                  <a:lnTo>
                    <a:pt x="545" y="13"/>
                  </a:lnTo>
                  <a:cubicBezTo>
                    <a:pt x="540" y="12"/>
                    <a:pt x="535" y="12"/>
                    <a:pt x="530" y="12"/>
                  </a:cubicBezTo>
                  <a:cubicBezTo>
                    <a:pt x="171" y="12"/>
                    <a:pt x="1" y="445"/>
                    <a:pt x="247" y="703"/>
                  </a:cubicBezTo>
                  <a:cubicBezTo>
                    <a:pt x="333" y="789"/>
                    <a:pt x="438" y="828"/>
                    <a:pt x="541" y="828"/>
                  </a:cubicBezTo>
                  <a:cubicBezTo>
                    <a:pt x="751" y="828"/>
                    <a:pt x="950" y="666"/>
                    <a:pt x="950" y="417"/>
                  </a:cubicBezTo>
                  <a:cubicBezTo>
                    <a:pt x="962" y="191"/>
                    <a:pt x="783" y="1"/>
                    <a:pt x="55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0" name="Google Shape;14960;p9"/>
            <p:cNvSpPr/>
            <p:nvPr/>
          </p:nvSpPr>
          <p:spPr>
            <a:xfrm>
              <a:off x="6375475" y="4408100"/>
              <a:ext cx="24450" cy="20575"/>
            </a:xfrm>
            <a:custGeom>
              <a:avLst/>
              <a:gdLst/>
              <a:ahLst/>
              <a:cxnLst/>
              <a:rect l="l" t="t" r="r" b="b"/>
              <a:pathLst>
                <a:path w="978" h="823" extrusionOk="0">
                  <a:moveTo>
                    <a:pt x="561" y="1"/>
                  </a:moveTo>
                  <a:cubicBezTo>
                    <a:pt x="191" y="1"/>
                    <a:pt x="1" y="442"/>
                    <a:pt x="263" y="703"/>
                  </a:cubicBezTo>
                  <a:cubicBezTo>
                    <a:pt x="345" y="785"/>
                    <a:pt x="447" y="823"/>
                    <a:pt x="548" y="823"/>
                  </a:cubicBezTo>
                  <a:cubicBezTo>
                    <a:pt x="756" y="823"/>
                    <a:pt x="957" y="666"/>
                    <a:pt x="965" y="418"/>
                  </a:cubicBezTo>
                  <a:cubicBezTo>
                    <a:pt x="977" y="191"/>
                    <a:pt x="799" y="1"/>
                    <a:pt x="57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1" name="Google Shape;14961;p9"/>
            <p:cNvSpPr/>
            <p:nvPr/>
          </p:nvSpPr>
          <p:spPr>
            <a:xfrm>
              <a:off x="6440375" y="4409300"/>
              <a:ext cx="5975" cy="16700"/>
            </a:xfrm>
            <a:custGeom>
              <a:avLst/>
              <a:gdLst/>
              <a:ahLst/>
              <a:cxnLst/>
              <a:rect l="l" t="t" r="r" b="b"/>
              <a:pathLst>
                <a:path w="239" h="668" extrusionOk="0">
                  <a:moveTo>
                    <a:pt x="239" y="1"/>
                  </a:moveTo>
                  <a:lnTo>
                    <a:pt x="239" y="1"/>
                  </a:lnTo>
                  <a:cubicBezTo>
                    <a:pt x="96" y="72"/>
                    <a:pt x="1" y="215"/>
                    <a:pt x="12" y="370"/>
                  </a:cubicBezTo>
                  <a:cubicBezTo>
                    <a:pt x="12" y="477"/>
                    <a:pt x="48" y="584"/>
                    <a:pt x="132" y="667"/>
                  </a:cubicBezTo>
                  <a:lnTo>
                    <a:pt x="239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2" name="Google Shape;14962;p9"/>
            <p:cNvSpPr/>
            <p:nvPr/>
          </p:nvSpPr>
          <p:spPr>
            <a:xfrm>
              <a:off x="6406750" y="4438775"/>
              <a:ext cx="24125" cy="20700"/>
            </a:xfrm>
            <a:custGeom>
              <a:avLst/>
              <a:gdLst/>
              <a:ahLst/>
              <a:cxnLst/>
              <a:rect l="l" t="t" r="r" b="b"/>
              <a:pathLst>
                <a:path w="965" h="828" extrusionOk="0">
                  <a:moveTo>
                    <a:pt x="548" y="0"/>
                  </a:moveTo>
                  <a:cubicBezTo>
                    <a:pt x="191" y="0"/>
                    <a:pt x="0" y="441"/>
                    <a:pt x="262" y="703"/>
                  </a:cubicBezTo>
                  <a:cubicBezTo>
                    <a:pt x="344" y="789"/>
                    <a:pt x="446" y="827"/>
                    <a:pt x="548" y="827"/>
                  </a:cubicBezTo>
                  <a:cubicBezTo>
                    <a:pt x="755" y="827"/>
                    <a:pt x="957" y="665"/>
                    <a:pt x="965" y="417"/>
                  </a:cubicBezTo>
                  <a:cubicBezTo>
                    <a:pt x="965" y="191"/>
                    <a:pt x="786" y="12"/>
                    <a:pt x="56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3" name="Google Shape;14963;p9"/>
            <p:cNvSpPr/>
            <p:nvPr/>
          </p:nvSpPr>
          <p:spPr>
            <a:xfrm>
              <a:off x="6376075" y="4469425"/>
              <a:ext cx="24150" cy="20800"/>
            </a:xfrm>
            <a:custGeom>
              <a:avLst/>
              <a:gdLst/>
              <a:ahLst/>
              <a:cxnLst/>
              <a:rect l="l" t="t" r="r" b="b"/>
              <a:pathLst>
                <a:path w="966" h="832" extrusionOk="0">
                  <a:moveTo>
                    <a:pt x="537" y="1"/>
                  </a:moveTo>
                  <a:lnTo>
                    <a:pt x="548" y="13"/>
                  </a:lnTo>
                  <a:cubicBezTo>
                    <a:pt x="179" y="13"/>
                    <a:pt x="1" y="453"/>
                    <a:pt x="251" y="715"/>
                  </a:cubicBezTo>
                  <a:cubicBezTo>
                    <a:pt x="335" y="795"/>
                    <a:pt x="437" y="831"/>
                    <a:pt x="537" y="831"/>
                  </a:cubicBezTo>
                  <a:cubicBezTo>
                    <a:pt x="750" y="831"/>
                    <a:pt x="953" y="668"/>
                    <a:pt x="953" y="417"/>
                  </a:cubicBezTo>
                  <a:cubicBezTo>
                    <a:pt x="965" y="191"/>
                    <a:pt x="787" y="13"/>
                    <a:pt x="56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4" name="Google Shape;14964;p9"/>
            <p:cNvSpPr/>
            <p:nvPr/>
          </p:nvSpPr>
          <p:spPr>
            <a:xfrm>
              <a:off x="6406750" y="4500100"/>
              <a:ext cx="24125" cy="20925"/>
            </a:xfrm>
            <a:custGeom>
              <a:avLst/>
              <a:gdLst/>
              <a:ahLst/>
              <a:cxnLst/>
              <a:rect l="l" t="t" r="r" b="b"/>
              <a:pathLst>
                <a:path w="965" h="837" extrusionOk="0">
                  <a:moveTo>
                    <a:pt x="548" y="0"/>
                  </a:moveTo>
                  <a:lnTo>
                    <a:pt x="548" y="12"/>
                  </a:lnTo>
                  <a:cubicBezTo>
                    <a:pt x="191" y="12"/>
                    <a:pt x="0" y="452"/>
                    <a:pt x="262" y="714"/>
                  </a:cubicBezTo>
                  <a:cubicBezTo>
                    <a:pt x="343" y="799"/>
                    <a:pt x="443" y="836"/>
                    <a:pt x="542" y="836"/>
                  </a:cubicBezTo>
                  <a:cubicBezTo>
                    <a:pt x="752" y="836"/>
                    <a:pt x="956" y="671"/>
                    <a:pt x="965" y="429"/>
                  </a:cubicBezTo>
                  <a:cubicBezTo>
                    <a:pt x="965" y="202"/>
                    <a:pt x="786" y="12"/>
                    <a:pt x="56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5" name="Google Shape;14965;p9"/>
            <p:cNvSpPr/>
            <p:nvPr/>
          </p:nvSpPr>
          <p:spPr>
            <a:xfrm>
              <a:off x="6382475" y="4529825"/>
              <a:ext cx="21875" cy="15100"/>
            </a:xfrm>
            <a:custGeom>
              <a:avLst/>
              <a:gdLst/>
              <a:ahLst/>
              <a:cxnLst/>
              <a:rect l="l" t="t" r="r" b="b"/>
              <a:pathLst>
                <a:path w="875" h="604" extrusionOk="0">
                  <a:moveTo>
                    <a:pt x="450" y="1"/>
                  </a:moveTo>
                  <a:cubicBezTo>
                    <a:pt x="404" y="1"/>
                    <a:pt x="355" y="12"/>
                    <a:pt x="304" y="37"/>
                  </a:cubicBezTo>
                  <a:lnTo>
                    <a:pt x="281" y="37"/>
                  </a:lnTo>
                  <a:lnTo>
                    <a:pt x="292" y="49"/>
                  </a:lnTo>
                  <a:cubicBezTo>
                    <a:pt x="1" y="220"/>
                    <a:pt x="168" y="604"/>
                    <a:pt x="428" y="604"/>
                  </a:cubicBezTo>
                  <a:cubicBezTo>
                    <a:pt x="476" y="604"/>
                    <a:pt x="527" y="591"/>
                    <a:pt x="578" y="561"/>
                  </a:cubicBezTo>
                  <a:cubicBezTo>
                    <a:pt x="874" y="408"/>
                    <a:pt x="724" y="1"/>
                    <a:pt x="4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6" name="Google Shape;14966;p9"/>
            <p:cNvSpPr/>
            <p:nvPr/>
          </p:nvSpPr>
          <p:spPr>
            <a:xfrm>
              <a:off x="6406750" y="4561400"/>
              <a:ext cx="17575" cy="20875"/>
            </a:xfrm>
            <a:custGeom>
              <a:avLst/>
              <a:gdLst/>
              <a:ahLst/>
              <a:cxnLst/>
              <a:rect l="l" t="t" r="r" b="b"/>
              <a:pathLst>
                <a:path w="703" h="835" extrusionOk="0">
                  <a:moveTo>
                    <a:pt x="548" y="1"/>
                  </a:moveTo>
                  <a:lnTo>
                    <a:pt x="548" y="13"/>
                  </a:lnTo>
                  <a:cubicBezTo>
                    <a:pt x="0" y="13"/>
                    <a:pt x="0" y="834"/>
                    <a:pt x="548" y="834"/>
                  </a:cubicBezTo>
                  <a:lnTo>
                    <a:pt x="584" y="834"/>
                  </a:lnTo>
                  <a:lnTo>
                    <a:pt x="703" y="60"/>
                  </a:lnTo>
                  <a:cubicBezTo>
                    <a:pt x="655" y="25"/>
                    <a:pt x="607" y="13"/>
                    <a:pt x="54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7" name="Google Shape;14967;p9"/>
            <p:cNvSpPr/>
            <p:nvPr/>
          </p:nvSpPr>
          <p:spPr>
            <a:xfrm>
              <a:off x="6353175" y="3207375"/>
              <a:ext cx="21500" cy="15125"/>
            </a:xfrm>
            <a:custGeom>
              <a:avLst/>
              <a:gdLst/>
              <a:ahLst/>
              <a:cxnLst/>
              <a:rect l="l" t="t" r="r" b="b"/>
              <a:pathLst>
                <a:path w="860" h="605" extrusionOk="0">
                  <a:moveTo>
                    <a:pt x="436" y="0"/>
                  </a:moveTo>
                  <a:cubicBezTo>
                    <a:pt x="381" y="0"/>
                    <a:pt x="321" y="18"/>
                    <a:pt x="262" y="60"/>
                  </a:cubicBezTo>
                  <a:lnTo>
                    <a:pt x="226" y="60"/>
                  </a:lnTo>
                  <a:lnTo>
                    <a:pt x="238" y="84"/>
                  </a:lnTo>
                  <a:cubicBezTo>
                    <a:pt x="0" y="283"/>
                    <a:pt x="188" y="604"/>
                    <a:pt x="425" y="604"/>
                  </a:cubicBezTo>
                  <a:cubicBezTo>
                    <a:pt x="484" y="604"/>
                    <a:pt x="547" y="584"/>
                    <a:pt x="607" y="536"/>
                  </a:cubicBezTo>
                  <a:cubicBezTo>
                    <a:pt x="860" y="351"/>
                    <a:pt x="684" y="0"/>
                    <a:pt x="43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8" name="Google Shape;14968;p9"/>
            <p:cNvSpPr/>
            <p:nvPr/>
          </p:nvSpPr>
          <p:spPr>
            <a:xfrm>
              <a:off x="6323125" y="3237650"/>
              <a:ext cx="21200" cy="15050"/>
            </a:xfrm>
            <a:custGeom>
              <a:avLst/>
              <a:gdLst/>
              <a:ahLst/>
              <a:cxnLst/>
              <a:rect l="l" t="t" r="r" b="b"/>
              <a:pathLst>
                <a:path w="848" h="602" extrusionOk="0">
                  <a:moveTo>
                    <a:pt x="427" y="1"/>
                  </a:moveTo>
                  <a:cubicBezTo>
                    <a:pt x="365" y="1"/>
                    <a:pt x="300" y="23"/>
                    <a:pt x="238" y="75"/>
                  </a:cubicBezTo>
                  <a:lnTo>
                    <a:pt x="202" y="75"/>
                  </a:lnTo>
                  <a:lnTo>
                    <a:pt x="202" y="99"/>
                  </a:lnTo>
                  <a:cubicBezTo>
                    <a:pt x="0" y="319"/>
                    <a:pt x="193" y="602"/>
                    <a:pt x="423" y="602"/>
                  </a:cubicBezTo>
                  <a:cubicBezTo>
                    <a:pt x="492" y="602"/>
                    <a:pt x="564" y="576"/>
                    <a:pt x="631" y="516"/>
                  </a:cubicBezTo>
                  <a:cubicBezTo>
                    <a:pt x="847" y="318"/>
                    <a:pt x="661" y="1"/>
                    <a:pt x="42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9" name="Google Shape;14969;p9"/>
            <p:cNvSpPr/>
            <p:nvPr/>
          </p:nvSpPr>
          <p:spPr>
            <a:xfrm>
              <a:off x="6379650" y="3183850"/>
              <a:ext cx="20575" cy="15650"/>
            </a:xfrm>
            <a:custGeom>
              <a:avLst/>
              <a:gdLst/>
              <a:ahLst/>
              <a:cxnLst/>
              <a:rect l="l" t="t" r="r" b="b"/>
              <a:pathLst>
                <a:path w="823" h="626" extrusionOk="0">
                  <a:moveTo>
                    <a:pt x="751" y="1"/>
                  </a:moveTo>
                  <a:lnTo>
                    <a:pt x="1" y="227"/>
                  </a:lnTo>
                  <a:cubicBezTo>
                    <a:pt x="6" y="495"/>
                    <a:pt x="206" y="626"/>
                    <a:pt x="406" y="626"/>
                  </a:cubicBezTo>
                  <a:cubicBezTo>
                    <a:pt x="614" y="626"/>
                    <a:pt x="822" y="483"/>
                    <a:pt x="810" y="203"/>
                  </a:cubicBezTo>
                  <a:cubicBezTo>
                    <a:pt x="810" y="132"/>
                    <a:pt x="786" y="60"/>
                    <a:pt x="75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0" name="Google Shape;14970;p9"/>
            <p:cNvSpPr/>
            <p:nvPr/>
          </p:nvSpPr>
          <p:spPr>
            <a:xfrm>
              <a:off x="6353050" y="3268975"/>
              <a:ext cx="21475" cy="15150"/>
            </a:xfrm>
            <a:custGeom>
              <a:avLst/>
              <a:gdLst/>
              <a:ahLst/>
              <a:cxnLst/>
              <a:rect l="l" t="t" r="r" b="b"/>
              <a:pathLst>
                <a:path w="859" h="606" extrusionOk="0">
                  <a:moveTo>
                    <a:pt x="435" y="0"/>
                  </a:moveTo>
                  <a:cubicBezTo>
                    <a:pt x="385" y="0"/>
                    <a:pt x="332" y="15"/>
                    <a:pt x="279" y="48"/>
                  </a:cubicBezTo>
                  <a:lnTo>
                    <a:pt x="231" y="48"/>
                  </a:lnTo>
                  <a:lnTo>
                    <a:pt x="243" y="72"/>
                  </a:lnTo>
                  <a:cubicBezTo>
                    <a:pt x="1" y="276"/>
                    <a:pt x="185" y="606"/>
                    <a:pt x="428" y="606"/>
                  </a:cubicBezTo>
                  <a:cubicBezTo>
                    <a:pt x="484" y="606"/>
                    <a:pt x="543" y="588"/>
                    <a:pt x="600" y="549"/>
                  </a:cubicBezTo>
                  <a:cubicBezTo>
                    <a:pt x="859" y="370"/>
                    <a:pt x="686" y="0"/>
                    <a:pt x="43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1" name="Google Shape;14971;p9"/>
            <p:cNvSpPr/>
            <p:nvPr/>
          </p:nvSpPr>
          <p:spPr>
            <a:xfrm>
              <a:off x="6314475" y="3301125"/>
              <a:ext cx="24425" cy="21225"/>
            </a:xfrm>
            <a:custGeom>
              <a:avLst/>
              <a:gdLst/>
              <a:ahLst/>
              <a:cxnLst/>
              <a:rect l="l" t="t" r="r" b="b"/>
              <a:pathLst>
                <a:path w="977" h="849" extrusionOk="0">
                  <a:moveTo>
                    <a:pt x="548" y="1"/>
                  </a:moveTo>
                  <a:lnTo>
                    <a:pt x="548" y="25"/>
                  </a:lnTo>
                  <a:cubicBezTo>
                    <a:pt x="191" y="25"/>
                    <a:pt x="0" y="465"/>
                    <a:pt x="262" y="727"/>
                  </a:cubicBezTo>
                  <a:cubicBezTo>
                    <a:pt x="346" y="811"/>
                    <a:pt x="448" y="848"/>
                    <a:pt x="549" y="848"/>
                  </a:cubicBezTo>
                  <a:cubicBezTo>
                    <a:pt x="761" y="848"/>
                    <a:pt x="965" y="680"/>
                    <a:pt x="965" y="429"/>
                  </a:cubicBezTo>
                  <a:cubicBezTo>
                    <a:pt x="977" y="215"/>
                    <a:pt x="810" y="13"/>
                    <a:pt x="58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2" name="Google Shape;14972;p9"/>
            <p:cNvSpPr/>
            <p:nvPr/>
          </p:nvSpPr>
          <p:spPr>
            <a:xfrm>
              <a:off x="6345125" y="3331800"/>
              <a:ext cx="24425" cy="21225"/>
            </a:xfrm>
            <a:custGeom>
              <a:avLst/>
              <a:gdLst/>
              <a:ahLst/>
              <a:cxnLst/>
              <a:rect l="l" t="t" r="r" b="b"/>
              <a:pathLst>
                <a:path w="977" h="849" extrusionOk="0">
                  <a:moveTo>
                    <a:pt x="548" y="0"/>
                  </a:moveTo>
                  <a:lnTo>
                    <a:pt x="560" y="24"/>
                  </a:lnTo>
                  <a:cubicBezTo>
                    <a:pt x="191" y="24"/>
                    <a:pt x="1" y="464"/>
                    <a:pt x="262" y="726"/>
                  </a:cubicBezTo>
                  <a:cubicBezTo>
                    <a:pt x="347" y="811"/>
                    <a:pt x="450" y="848"/>
                    <a:pt x="551" y="848"/>
                  </a:cubicBezTo>
                  <a:cubicBezTo>
                    <a:pt x="763" y="848"/>
                    <a:pt x="965" y="683"/>
                    <a:pt x="965" y="441"/>
                  </a:cubicBezTo>
                  <a:cubicBezTo>
                    <a:pt x="977" y="214"/>
                    <a:pt x="810" y="12"/>
                    <a:pt x="58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3" name="Google Shape;14973;p9"/>
            <p:cNvSpPr/>
            <p:nvPr/>
          </p:nvSpPr>
          <p:spPr>
            <a:xfrm>
              <a:off x="6322800" y="3360775"/>
              <a:ext cx="21225" cy="15225"/>
            </a:xfrm>
            <a:custGeom>
              <a:avLst/>
              <a:gdLst/>
              <a:ahLst/>
              <a:cxnLst/>
              <a:rect l="l" t="t" r="r" b="b"/>
              <a:pathLst>
                <a:path w="849" h="609" extrusionOk="0">
                  <a:moveTo>
                    <a:pt x="429" y="0"/>
                  </a:moveTo>
                  <a:cubicBezTo>
                    <a:pt x="371" y="0"/>
                    <a:pt x="309" y="20"/>
                    <a:pt x="251" y="67"/>
                  </a:cubicBezTo>
                  <a:lnTo>
                    <a:pt x="215" y="67"/>
                  </a:lnTo>
                  <a:lnTo>
                    <a:pt x="215" y="91"/>
                  </a:lnTo>
                  <a:cubicBezTo>
                    <a:pt x="0" y="306"/>
                    <a:pt x="203" y="609"/>
                    <a:pt x="432" y="609"/>
                  </a:cubicBezTo>
                  <a:cubicBezTo>
                    <a:pt x="495" y="609"/>
                    <a:pt x="561" y="586"/>
                    <a:pt x="620" y="532"/>
                  </a:cubicBezTo>
                  <a:cubicBezTo>
                    <a:pt x="849" y="331"/>
                    <a:pt x="664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4" name="Google Shape;14974;p9"/>
            <p:cNvSpPr/>
            <p:nvPr/>
          </p:nvSpPr>
          <p:spPr>
            <a:xfrm>
              <a:off x="6352850" y="3392075"/>
              <a:ext cx="21625" cy="15100"/>
            </a:xfrm>
            <a:custGeom>
              <a:avLst/>
              <a:gdLst/>
              <a:ahLst/>
              <a:cxnLst/>
              <a:rect l="l" t="t" r="r" b="b"/>
              <a:pathLst>
                <a:path w="865" h="604" extrusionOk="0">
                  <a:moveTo>
                    <a:pt x="443" y="0"/>
                  </a:moveTo>
                  <a:cubicBezTo>
                    <a:pt x="390" y="0"/>
                    <a:pt x="333" y="16"/>
                    <a:pt x="275" y="54"/>
                  </a:cubicBezTo>
                  <a:lnTo>
                    <a:pt x="239" y="54"/>
                  </a:lnTo>
                  <a:lnTo>
                    <a:pt x="251" y="77"/>
                  </a:lnTo>
                  <a:cubicBezTo>
                    <a:pt x="1" y="270"/>
                    <a:pt x="187" y="603"/>
                    <a:pt x="431" y="603"/>
                  </a:cubicBezTo>
                  <a:cubicBezTo>
                    <a:pt x="489" y="603"/>
                    <a:pt x="549" y="585"/>
                    <a:pt x="608" y="542"/>
                  </a:cubicBezTo>
                  <a:cubicBezTo>
                    <a:pt x="864" y="365"/>
                    <a:pt x="697" y="0"/>
                    <a:pt x="4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5" name="Google Shape;14975;p9"/>
            <p:cNvSpPr/>
            <p:nvPr/>
          </p:nvSpPr>
          <p:spPr>
            <a:xfrm>
              <a:off x="6314475" y="3424350"/>
              <a:ext cx="23825" cy="20500"/>
            </a:xfrm>
            <a:custGeom>
              <a:avLst/>
              <a:gdLst/>
              <a:ahLst/>
              <a:cxnLst/>
              <a:rect l="l" t="t" r="r" b="b"/>
              <a:pathLst>
                <a:path w="953" h="820" extrusionOk="0">
                  <a:moveTo>
                    <a:pt x="548" y="1"/>
                  </a:moveTo>
                  <a:cubicBezTo>
                    <a:pt x="179" y="1"/>
                    <a:pt x="0" y="441"/>
                    <a:pt x="250" y="703"/>
                  </a:cubicBezTo>
                  <a:cubicBezTo>
                    <a:pt x="334" y="783"/>
                    <a:pt x="436" y="820"/>
                    <a:pt x="536" y="820"/>
                  </a:cubicBezTo>
                  <a:cubicBezTo>
                    <a:pt x="749" y="820"/>
                    <a:pt x="953" y="657"/>
                    <a:pt x="953" y="406"/>
                  </a:cubicBezTo>
                  <a:cubicBezTo>
                    <a:pt x="953" y="180"/>
                    <a:pt x="774" y="1"/>
                    <a:pt x="54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6" name="Google Shape;14976;p9"/>
            <p:cNvSpPr/>
            <p:nvPr/>
          </p:nvSpPr>
          <p:spPr>
            <a:xfrm>
              <a:off x="6345425" y="3455025"/>
              <a:ext cx="28300" cy="20550"/>
            </a:xfrm>
            <a:custGeom>
              <a:avLst/>
              <a:gdLst/>
              <a:ahLst/>
              <a:cxnLst/>
              <a:rect l="l" t="t" r="r" b="b"/>
              <a:pathLst>
                <a:path w="1132" h="822" extrusionOk="0">
                  <a:moveTo>
                    <a:pt x="536" y="0"/>
                  </a:moveTo>
                  <a:cubicBezTo>
                    <a:pt x="0" y="48"/>
                    <a:pt x="48" y="822"/>
                    <a:pt x="572" y="822"/>
                  </a:cubicBezTo>
                  <a:cubicBezTo>
                    <a:pt x="1084" y="822"/>
                    <a:pt x="1132" y="48"/>
                    <a:pt x="60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7" name="Google Shape;14977;p9"/>
            <p:cNvSpPr/>
            <p:nvPr/>
          </p:nvSpPr>
          <p:spPr>
            <a:xfrm>
              <a:off x="6314475" y="3485675"/>
              <a:ext cx="24125" cy="20700"/>
            </a:xfrm>
            <a:custGeom>
              <a:avLst/>
              <a:gdLst/>
              <a:ahLst/>
              <a:cxnLst/>
              <a:rect l="l" t="t" r="r" b="b"/>
              <a:pathLst>
                <a:path w="965" h="828" extrusionOk="0">
                  <a:moveTo>
                    <a:pt x="548" y="1"/>
                  </a:moveTo>
                  <a:cubicBezTo>
                    <a:pt x="179" y="1"/>
                    <a:pt x="0" y="453"/>
                    <a:pt x="250" y="703"/>
                  </a:cubicBezTo>
                  <a:cubicBezTo>
                    <a:pt x="336" y="789"/>
                    <a:pt x="441" y="827"/>
                    <a:pt x="544" y="827"/>
                  </a:cubicBezTo>
                  <a:cubicBezTo>
                    <a:pt x="754" y="827"/>
                    <a:pt x="953" y="665"/>
                    <a:pt x="953" y="417"/>
                  </a:cubicBezTo>
                  <a:cubicBezTo>
                    <a:pt x="965" y="191"/>
                    <a:pt x="786" y="1"/>
                    <a:pt x="56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8" name="Google Shape;14978;p9"/>
            <p:cNvSpPr/>
            <p:nvPr/>
          </p:nvSpPr>
          <p:spPr>
            <a:xfrm>
              <a:off x="6351575" y="3515300"/>
              <a:ext cx="21775" cy="14950"/>
            </a:xfrm>
            <a:custGeom>
              <a:avLst/>
              <a:gdLst/>
              <a:ahLst/>
              <a:cxnLst/>
              <a:rect l="l" t="t" r="r" b="b"/>
              <a:pathLst>
                <a:path w="871" h="598" extrusionOk="0">
                  <a:moveTo>
                    <a:pt x="457" y="0"/>
                  </a:moveTo>
                  <a:cubicBezTo>
                    <a:pt x="409" y="0"/>
                    <a:pt x="357" y="13"/>
                    <a:pt x="302" y="42"/>
                  </a:cubicBezTo>
                  <a:lnTo>
                    <a:pt x="290" y="42"/>
                  </a:lnTo>
                  <a:lnTo>
                    <a:pt x="290" y="54"/>
                  </a:lnTo>
                  <a:cubicBezTo>
                    <a:pt x="0" y="234"/>
                    <a:pt x="180" y="598"/>
                    <a:pt x="436" y="598"/>
                  </a:cubicBezTo>
                  <a:cubicBezTo>
                    <a:pt x="484" y="598"/>
                    <a:pt x="536" y="585"/>
                    <a:pt x="588" y="554"/>
                  </a:cubicBezTo>
                  <a:cubicBezTo>
                    <a:pt x="870" y="392"/>
                    <a:pt x="725" y="0"/>
                    <a:pt x="45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9" name="Google Shape;14979;p9"/>
            <p:cNvSpPr/>
            <p:nvPr/>
          </p:nvSpPr>
          <p:spPr>
            <a:xfrm>
              <a:off x="6322700" y="3544800"/>
              <a:ext cx="21275" cy="15125"/>
            </a:xfrm>
            <a:custGeom>
              <a:avLst/>
              <a:gdLst/>
              <a:ahLst/>
              <a:cxnLst/>
              <a:rect l="l" t="t" r="r" b="b"/>
              <a:pathLst>
                <a:path w="851" h="605" extrusionOk="0">
                  <a:moveTo>
                    <a:pt x="432" y="0"/>
                  </a:moveTo>
                  <a:cubicBezTo>
                    <a:pt x="365" y="0"/>
                    <a:pt x="295" y="26"/>
                    <a:pt x="231" y="88"/>
                  </a:cubicBezTo>
                  <a:lnTo>
                    <a:pt x="219" y="88"/>
                  </a:lnTo>
                  <a:lnTo>
                    <a:pt x="219" y="100"/>
                  </a:lnTo>
                  <a:cubicBezTo>
                    <a:pt x="0" y="328"/>
                    <a:pt x="207" y="604"/>
                    <a:pt x="439" y="604"/>
                  </a:cubicBezTo>
                  <a:cubicBezTo>
                    <a:pt x="510" y="604"/>
                    <a:pt x="583" y="578"/>
                    <a:pt x="648" y="517"/>
                  </a:cubicBezTo>
                  <a:cubicBezTo>
                    <a:pt x="850" y="305"/>
                    <a:pt x="661" y="0"/>
                    <a:pt x="43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0" name="Google Shape;14980;p9"/>
            <p:cNvSpPr/>
            <p:nvPr/>
          </p:nvSpPr>
          <p:spPr>
            <a:xfrm>
              <a:off x="6344825" y="3577650"/>
              <a:ext cx="24425" cy="20925"/>
            </a:xfrm>
            <a:custGeom>
              <a:avLst/>
              <a:gdLst/>
              <a:ahLst/>
              <a:cxnLst/>
              <a:rect l="l" t="t" r="r" b="b"/>
              <a:pathLst>
                <a:path w="977" h="837" extrusionOk="0">
                  <a:moveTo>
                    <a:pt x="560" y="1"/>
                  </a:moveTo>
                  <a:lnTo>
                    <a:pt x="560" y="13"/>
                  </a:lnTo>
                  <a:cubicBezTo>
                    <a:pt x="191" y="13"/>
                    <a:pt x="1" y="453"/>
                    <a:pt x="263" y="715"/>
                  </a:cubicBezTo>
                  <a:cubicBezTo>
                    <a:pt x="347" y="799"/>
                    <a:pt x="450" y="837"/>
                    <a:pt x="551" y="837"/>
                  </a:cubicBezTo>
                  <a:cubicBezTo>
                    <a:pt x="763" y="837"/>
                    <a:pt x="965" y="671"/>
                    <a:pt x="965" y="429"/>
                  </a:cubicBezTo>
                  <a:cubicBezTo>
                    <a:pt x="977" y="203"/>
                    <a:pt x="798" y="13"/>
                    <a:pt x="57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1" name="Google Shape;14981;p9"/>
            <p:cNvSpPr/>
            <p:nvPr/>
          </p:nvSpPr>
          <p:spPr>
            <a:xfrm>
              <a:off x="6314475" y="3608600"/>
              <a:ext cx="24125" cy="20800"/>
            </a:xfrm>
            <a:custGeom>
              <a:avLst/>
              <a:gdLst/>
              <a:ahLst/>
              <a:cxnLst/>
              <a:rect l="l" t="t" r="r" b="b"/>
              <a:pathLst>
                <a:path w="965" h="832" extrusionOk="0">
                  <a:moveTo>
                    <a:pt x="548" y="1"/>
                  </a:moveTo>
                  <a:lnTo>
                    <a:pt x="548" y="13"/>
                  </a:lnTo>
                  <a:cubicBezTo>
                    <a:pt x="179" y="13"/>
                    <a:pt x="0" y="453"/>
                    <a:pt x="250" y="715"/>
                  </a:cubicBezTo>
                  <a:cubicBezTo>
                    <a:pt x="334" y="795"/>
                    <a:pt x="436" y="831"/>
                    <a:pt x="536" y="831"/>
                  </a:cubicBezTo>
                  <a:cubicBezTo>
                    <a:pt x="749" y="831"/>
                    <a:pt x="953" y="669"/>
                    <a:pt x="953" y="418"/>
                  </a:cubicBezTo>
                  <a:cubicBezTo>
                    <a:pt x="965" y="191"/>
                    <a:pt x="786" y="13"/>
                    <a:pt x="56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2" name="Google Shape;14982;p9"/>
            <p:cNvSpPr/>
            <p:nvPr/>
          </p:nvSpPr>
          <p:spPr>
            <a:xfrm>
              <a:off x="6345425" y="3639575"/>
              <a:ext cx="28300" cy="20550"/>
            </a:xfrm>
            <a:custGeom>
              <a:avLst/>
              <a:gdLst/>
              <a:ahLst/>
              <a:cxnLst/>
              <a:rect l="l" t="t" r="r" b="b"/>
              <a:pathLst>
                <a:path w="1132" h="822" extrusionOk="0">
                  <a:moveTo>
                    <a:pt x="536" y="0"/>
                  </a:moveTo>
                  <a:cubicBezTo>
                    <a:pt x="0" y="48"/>
                    <a:pt x="48" y="822"/>
                    <a:pt x="572" y="822"/>
                  </a:cubicBezTo>
                  <a:cubicBezTo>
                    <a:pt x="1084" y="822"/>
                    <a:pt x="1132" y="48"/>
                    <a:pt x="60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3" name="Google Shape;14983;p9"/>
            <p:cNvSpPr/>
            <p:nvPr/>
          </p:nvSpPr>
          <p:spPr>
            <a:xfrm>
              <a:off x="6322025" y="3668125"/>
              <a:ext cx="21675" cy="15200"/>
            </a:xfrm>
            <a:custGeom>
              <a:avLst/>
              <a:gdLst/>
              <a:ahLst/>
              <a:cxnLst/>
              <a:rect l="l" t="t" r="r" b="b"/>
              <a:pathLst>
                <a:path w="867" h="608" extrusionOk="0">
                  <a:moveTo>
                    <a:pt x="445" y="1"/>
                  </a:moveTo>
                  <a:cubicBezTo>
                    <a:pt x="384" y="1"/>
                    <a:pt x="320" y="22"/>
                    <a:pt x="258" y="73"/>
                  </a:cubicBezTo>
                  <a:lnTo>
                    <a:pt x="246" y="73"/>
                  </a:lnTo>
                  <a:lnTo>
                    <a:pt x="246" y="84"/>
                  </a:lnTo>
                  <a:cubicBezTo>
                    <a:pt x="1" y="301"/>
                    <a:pt x="211" y="608"/>
                    <a:pt x="451" y="608"/>
                  </a:cubicBezTo>
                  <a:cubicBezTo>
                    <a:pt x="514" y="608"/>
                    <a:pt x="579" y="586"/>
                    <a:pt x="639" y="537"/>
                  </a:cubicBezTo>
                  <a:cubicBezTo>
                    <a:pt x="867" y="337"/>
                    <a:pt x="685" y="1"/>
                    <a:pt x="44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4" name="Google Shape;14984;p9"/>
            <p:cNvSpPr/>
            <p:nvPr/>
          </p:nvSpPr>
          <p:spPr>
            <a:xfrm>
              <a:off x="6344825" y="3700875"/>
              <a:ext cx="24425" cy="20650"/>
            </a:xfrm>
            <a:custGeom>
              <a:avLst/>
              <a:gdLst/>
              <a:ahLst/>
              <a:cxnLst/>
              <a:rect l="l" t="t" r="r" b="b"/>
              <a:pathLst>
                <a:path w="977" h="826" extrusionOk="0">
                  <a:moveTo>
                    <a:pt x="560" y="1"/>
                  </a:moveTo>
                  <a:cubicBezTo>
                    <a:pt x="191" y="1"/>
                    <a:pt x="1" y="441"/>
                    <a:pt x="263" y="703"/>
                  </a:cubicBezTo>
                  <a:cubicBezTo>
                    <a:pt x="347" y="788"/>
                    <a:pt x="450" y="825"/>
                    <a:pt x="551" y="825"/>
                  </a:cubicBezTo>
                  <a:cubicBezTo>
                    <a:pt x="763" y="825"/>
                    <a:pt x="965" y="660"/>
                    <a:pt x="965" y="418"/>
                  </a:cubicBezTo>
                  <a:cubicBezTo>
                    <a:pt x="977" y="191"/>
                    <a:pt x="798" y="1"/>
                    <a:pt x="57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5" name="Google Shape;14985;p9"/>
            <p:cNvSpPr/>
            <p:nvPr/>
          </p:nvSpPr>
          <p:spPr>
            <a:xfrm>
              <a:off x="6322725" y="3729225"/>
              <a:ext cx="21225" cy="15075"/>
            </a:xfrm>
            <a:custGeom>
              <a:avLst/>
              <a:gdLst/>
              <a:ahLst/>
              <a:cxnLst/>
              <a:rect l="l" t="t" r="r" b="b"/>
              <a:pathLst>
                <a:path w="849" h="603" extrusionOk="0">
                  <a:moveTo>
                    <a:pt x="434" y="0"/>
                  </a:moveTo>
                  <a:cubicBezTo>
                    <a:pt x="367" y="0"/>
                    <a:pt x="295" y="28"/>
                    <a:pt x="230" y="93"/>
                  </a:cubicBezTo>
                  <a:lnTo>
                    <a:pt x="218" y="93"/>
                  </a:lnTo>
                  <a:lnTo>
                    <a:pt x="218" y="105"/>
                  </a:lnTo>
                  <a:cubicBezTo>
                    <a:pt x="0" y="323"/>
                    <a:pt x="204" y="603"/>
                    <a:pt x="434" y="603"/>
                  </a:cubicBezTo>
                  <a:cubicBezTo>
                    <a:pt x="507" y="603"/>
                    <a:pt x="581" y="575"/>
                    <a:pt x="647" y="510"/>
                  </a:cubicBezTo>
                  <a:cubicBezTo>
                    <a:pt x="848" y="308"/>
                    <a:pt x="661" y="0"/>
                    <a:pt x="43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6" name="Google Shape;14986;p9"/>
            <p:cNvSpPr/>
            <p:nvPr/>
          </p:nvSpPr>
          <p:spPr>
            <a:xfrm>
              <a:off x="6344825" y="3762200"/>
              <a:ext cx="24425" cy="20775"/>
            </a:xfrm>
            <a:custGeom>
              <a:avLst/>
              <a:gdLst/>
              <a:ahLst/>
              <a:cxnLst/>
              <a:rect l="l" t="t" r="r" b="b"/>
              <a:pathLst>
                <a:path w="977" h="831" extrusionOk="0">
                  <a:moveTo>
                    <a:pt x="560" y="0"/>
                  </a:moveTo>
                  <a:lnTo>
                    <a:pt x="560" y="12"/>
                  </a:lnTo>
                  <a:cubicBezTo>
                    <a:pt x="191" y="12"/>
                    <a:pt x="1" y="453"/>
                    <a:pt x="263" y="715"/>
                  </a:cubicBezTo>
                  <a:cubicBezTo>
                    <a:pt x="346" y="795"/>
                    <a:pt x="449" y="831"/>
                    <a:pt x="549" y="831"/>
                  </a:cubicBezTo>
                  <a:cubicBezTo>
                    <a:pt x="761" y="831"/>
                    <a:pt x="965" y="668"/>
                    <a:pt x="965" y="417"/>
                  </a:cubicBezTo>
                  <a:cubicBezTo>
                    <a:pt x="977" y="191"/>
                    <a:pt x="798" y="12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7" name="Google Shape;14987;p9"/>
            <p:cNvSpPr/>
            <p:nvPr/>
          </p:nvSpPr>
          <p:spPr>
            <a:xfrm>
              <a:off x="6314475" y="3793150"/>
              <a:ext cx="24125" cy="20650"/>
            </a:xfrm>
            <a:custGeom>
              <a:avLst/>
              <a:gdLst/>
              <a:ahLst/>
              <a:cxnLst/>
              <a:rect l="l" t="t" r="r" b="b"/>
              <a:pathLst>
                <a:path w="965" h="826" extrusionOk="0">
                  <a:moveTo>
                    <a:pt x="548" y="1"/>
                  </a:moveTo>
                  <a:cubicBezTo>
                    <a:pt x="179" y="1"/>
                    <a:pt x="0" y="441"/>
                    <a:pt x="250" y="703"/>
                  </a:cubicBezTo>
                  <a:cubicBezTo>
                    <a:pt x="335" y="788"/>
                    <a:pt x="438" y="825"/>
                    <a:pt x="538" y="825"/>
                  </a:cubicBezTo>
                  <a:cubicBezTo>
                    <a:pt x="750" y="825"/>
                    <a:pt x="953" y="660"/>
                    <a:pt x="953" y="417"/>
                  </a:cubicBezTo>
                  <a:cubicBezTo>
                    <a:pt x="965" y="191"/>
                    <a:pt x="786" y="1"/>
                    <a:pt x="56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8" name="Google Shape;14988;p9"/>
            <p:cNvSpPr/>
            <p:nvPr/>
          </p:nvSpPr>
          <p:spPr>
            <a:xfrm>
              <a:off x="6344825" y="3823825"/>
              <a:ext cx="24150" cy="20675"/>
            </a:xfrm>
            <a:custGeom>
              <a:avLst/>
              <a:gdLst/>
              <a:ahLst/>
              <a:cxnLst/>
              <a:rect l="l" t="t" r="r" b="b"/>
              <a:pathLst>
                <a:path w="966" h="827" extrusionOk="0">
                  <a:moveTo>
                    <a:pt x="560" y="0"/>
                  </a:moveTo>
                  <a:lnTo>
                    <a:pt x="560" y="12"/>
                  </a:lnTo>
                  <a:cubicBezTo>
                    <a:pt x="191" y="12"/>
                    <a:pt x="1" y="453"/>
                    <a:pt x="263" y="703"/>
                  </a:cubicBezTo>
                  <a:cubicBezTo>
                    <a:pt x="348" y="788"/>
                    <a:pt x="453" y="827"/>
                    <a:pt x="556" y="827"/>
                  </a:cubicBezTo>
                  <a:cubicBezTo>
                    <a:pt x="766" y="827"/>
                    <a:pt x="965" y="665"/>
                    <a:pt x="965" y="417"/>
                  </a:cubicBezTo>
                  <a:cubicBezTo>
                    <a:pt x="965" y="191"/>
                    <a:pt x="798" y="0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9" name="Google Shape;14989;p9"/>
            <p:cNvSpPr/>
            <p:nvPr/>
          </p:nvSpPr>
          <p:spPr>
            <a:xfrm>
              <a:off x="6322675" y="3852150"/>
              <a:ext cx="21275" cy="15225"/>
            </a:xfrm>
            <a:custGeom>
              <a:avLst/>
              <a:gdLst/>
              <a:ahLst/>
              <a:cxnLst/>
              <a:rect l="l" t="t" r="r" b="b"/>
              <a:pathLst>
                <a:path w="851" h="609" extrusionOk="0">
                  <a:moveTo>
                    <a:pt x="436" y="1"/>
                  </a:moveTo>
                  <a:cubicBezTo>
                    <a:pt x="368" y="1"/>
                    <a:pt x="297" y="28"/>
                    <a:pt x="232" y="93"/>
                  </a:cubicBezTo>
                  <a:lnTo>
                    <a:pt x="220" y="93"/>
                  </a:lnTo>
                  <a:lnTo>
                    <a:pt x="220" y="105"/>
                  </a:lnTo>
                  <a:cubicBezTo>
                    <a:pt x="0" y="325"/>
                    <a:pt x="210" y="608"/>
                    <a:pt x="443" y="608"/>
                  </a:cubicBezTo>
                  <a:cubicBezTo>
                    <a:pt x="513" y="608"/>
                    <a:pt x="585" y="583"/>
                    <a:pt x="649" y="522"/>
                  </a:cubicBezTo>
                  <a:cubicBezTo>
                    <a:pt x="850" y="311"/>
                    <a:pt x="663" y="1"/>
                    <a:pt x="43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90" name="Google Shape;14990;p9"/>
            <p:cNvSpPr/>
            <p:nvPr/>
          </p:nvSpPr>
          <p:spPr>
            <a:xfrm>
              <a:off x="6351550" y="3884100"/>
              <a:ext cx="21825" cy="15225"/>
            </a:xfrm>
            <a:custGeom>
              <a:avLst/>
              <a:gdLst/>
              <a:ahLst/>
              <a:cxnLst/>
              <a:rect l="l" t="t" r="r" b="b"/>
              <a:pathLst>
                <a:path w="873" h="609" extrusionOk="0">
                  <a:moveTo>
                    <a:pt x="456" y="1"/>
                  </a:moveTo>
                  <a:cubicBezTo>
                    <a:pt x="408" y="1"/>
                    <a:pt x="357" y="13"/>
                    <a:pt x="303" y="42"/>
                  </a:cubicBezTo>
                  <a:lnTo>
                    <a:pt x="291" y="42"/>
                  </a:lnTo>
                  <a:lnTo>
                    <a:pt x="291" y="54"/>
                  </a:lnTo>
                  <a:cubicBezTo>
                    <a:pt x="0" y="234"/>
                    <a:pt x="183" y="609"/>
                    <a:pt x="439" y="609"/>
                  </a:cubicBezTo>
                  <a:cubicBezTo>
                    <a:pt x="487" y="609"/>
                    <a:pt x="538" y="596"/>
                    <a:pt x="589" y="566"/>
                  </a:cubicBezTo>
                  <a:cubicBezTo>
                    <a:pt x="872" y="404"/>
                    <a:pt x="725" y="1"/>
                    <a:pt x="45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91" name="Google Shape;14991;p9"/>
            <p:cNvSpPr/>
            <p:nvPr/>
          </p:nvSpPr>
          <p:spPr>
            <a:xfrm>
              <a:off x="6322725" y="3913775"/>
              <a:ext cx="21225" cy="15075"/>
            </a:xfrm>
            <a:custGeom>
              <a:avLst/>
              <a:gdLst/>
              <a:ahLst/>
              <a:cxnLst/>
              <a:rect l="l" t="t" r="r" b="b"/>
              <a:pathLst>
                <a:path w="849" h="603" extrusionOk="0">
                  <a:moveTo>
                    <a:pt x="434" y="0"/>
                  </a:moveTo>
                  <a:cubicBezTo>
                    <a:pt x="367" y="0"/>
                    <a:pt x="295" y="27"/>
                    <a:pt x="230" y="93"/>
                  </a:cubicBezTo>
                  <a:lnTo>
                    <a:pt x="218" y="93"/>
                  </a:lnTo>
                  <a:lnTo>
                    <a:pt x="218" y="105"/>
                  </a:lnTo>
                  <a:cubicBezTo>
                    <a:pt x="0" y="323"/>
                    <a:pt x="204" y="602"/>
                    <a:pt x="434" y="602"/>
                  </a:cubicBezTo>
                  <a:cubicBezTo>
                    <a:pt x="507" y="602"/>
                    <a:pt x="581" y="575"/>
                    <a:pt x="647" y="510"/>
                  </a:cubicBezTo>
                  <a:cubicBezTo>
                    <a:pt x="848" y="308"/>
                    <a:pt x="661" y="0"/>
                    <a:pt x="43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92" name="Google Shape;14992;p9"/>
            <p:cNvSpPr/>
            <p:nvPr/>
          </p:nvSpPr>
          <p:spPr>
            <a:xfrm>
              <a:off x="6345425" y="3946825"/>
              <a:ext cx="28300" cy="20775"/>
            </a:xfrm>
            <a:custGeom>
              <a:avLst/>
              <a:gdLst/>
              <a:ahLst/>
              <a:cxnLst/>
              <a:rect l="l" t="t" r="r" b="b"/>
              <a:pathLst>
                <a:path w="1132" h="831" extrusionOk="0">
                  <a:moveTo>
                    <a:pt x="572" y="0"/>
                  </a:moveTo>
                  <a:cubicBezTo>
                    <a:pt x="560" y="0"/>
                    <a:pt x="548" y="3"/>
                    <a:pt x="536" y="9"/>
                  </a:cubicBezTo>
                  <a:cubicBezTo>
                    <a:pt x="0" y="57"/>
                    <a:pt x="48" y="831"/>
                    <a:pt x="572" y="831"/>
                  </a:cubicBezTo>
                  <a:cubicBezTo>
                    <a:pt x="1084" y="831"/>
                    <a:pt x="1132" y="57"/>
                    <a:pt x="608" y="9"/>
                  </a:cubicBezTo>
                  <a:cubicBezTo>
                    <a:pt x="596" y="3"/>
                    <a:pt x="584" y="0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93" name="Google Shape;14993;p9"/>
            <p:cNvSpPr/>
            <p:nvPr/>
          </p:nvSpPr>
          <p:spPr>
            <a:xfrm>
              <a:off x="6314475" y="3977400"/>
              <a:ext cx="24125" cy="20925"/>
            </a:xfrm>
            <a:custGeom>
              <a:avLst/>
              <a:gdLst/>
              <a:ahLst/>
              <a:cxnLst/>
              <a:rect l="l" t="t" r="r" b="b"/>
              <a:pathLst>
                <a:path w="965" h="837" extrusionOk="0">
                  <a:moveTo>
                    <a:pt x="548" y="1"/>
                  </a:moveTo>
                  <a:lnTo>
                    <a:pt x="548" y="13"/>
                  </a:lnTo>
                  <a:cubicBezTo>
                    <a:pt x="179" y="13"/>
                    <a:pt x="0" y="453"/>
                    <a:pt x="250" y="715"/>
                  </a:cubicBezTo>
                  <a:cubicBezTo>
                    <a:pt x="335" y="799"/>
                    <a:pt x="438" y="837"/>
                    <a:pt x="538" y="837"/>
                  </a:cubicBezTo>
                  <a:cubicBezTo>
                    <a:pt x="750" y="837"/>
                    <a:pt x="953" y="671"/>
                    <a:pt x="953" y="429"/>
                  </a:cubicBezTo>
                  <a:cubicBezTo>
                    <a:pt x="965" y="203"/>
                    <a:pt x="786" y="13"/>
                    <a:pt x="56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94" name="Google Shape;14994;p9"/>
            <p:cNvSpPr/>
            <p:nvPr/>
          </p:nvSpPr>
          <p:spPr>
            <a:xfrm>
              <a:off x="6351550" y="4007125"/>
              <a:ext cx="21875" cy="15150"/>
            </a:xfrm>
            <a:custGeom>
              <a:avLst/>
              <a:gdLst/>
              <a:ahLst/>
              <a:cxnLst/>
              <a:rect l="l" t="t" r="r" b="b"/>
              <a:pathLst>
                <a:path w="875" h="606" extrusionOk="0">
                  <a:moveTo>
                    <a:pt x="451" y="1"/>
                  </a:moveTo>
                  <a:cubicBezTo>
                    <a:pt x="404" y="1"/>
                    <a:pt x="355" y="12"/>
                    <a:pt x="303" y="38"/>
                  </a:cubicBezTo>
                  <a:lnTo>
                    <a:pt x="291" y="38"/>
                  </a:lnTo>
                  <a:lnTo>
                    <a:pt x="291" y="50"/>
                  </a:lnTo>
                  <a:cubicBezTo>
                    <a:pt x="0" y="230"/>
                    <a:pt x="183" y="605"/>
                    <a:pt x="439" y="605"/>
                  </a:cubicBezTo>
                  <a:cubicBezTo>
                    <a:pt x="487" y="605"/>
                    <a:pt x="538" y="592"/>
                    <a:pt x="589" y="562"/>
                  </a:cubicBezTo>
                  <a:cubicBezTo>
                    <a:pt x="874" y="399"/>
                    <a:pt x="724" y="1"/>
                    <a:pt x="45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95" name="Google Shape;14995;p9"/>
            <p:cNvSpPr/>
            <p:nvPr/>
          </p:nvSpPr>
          <p:spPr>
            <a:xfrm>
              <a:off x="6322700" y="4036525"/>
              <a:ext cx="21275" cy="15125"/>
            </a:xfrm>
            <a:custGeom>
              <a:avLst/>
              <a:gdLst/>
              <a:ahLst/>
              <a:cxnLst/>
              <a:rect l="l" t="t" r="r" b="b"/>
              <a:pathLst>
                <a:path w="851" h="605" extrusionOk="0">
                  <a:moveTo>
                    <a:pt x="432" y="0"/>
                  </a:moveTo>
                  <a:cubicBezTo>
                    <a:pt x="365" y="0"/>
                    <a:pt x="295" y="26"/>
                    <a:pt x="231" y="88"/>
                  </a:cubicBezTo>
                  <a:lnTo>
                    <a:pt x="219" y="88"/>
                  </a:lnTo>
                  <a:lnTo>
                    <a:pt x="219" y="100"/>
                  </a:lnTo>
                  <a:cubicBezTo>
                    <a:pt x="0" y="328"/>
                    <a:pt x="207" y="605"/>
                    <a:pt x="439" y="605"/>
                  </a:cubicBezTo>
                  <a:cubicBezTo>
                    <a:pt x="510" y="605"/>
                    <a:pt x="583" y="579"/>
                    <a:pt x="648" y="517"/>
                  </a:cubicBezTo>
                  <a:cubicBezTo>
                    <a:pt x="850" y="305"/>
                    <a:pt x="661" y="0"/>
                    <a:pt x="43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96" name="Google Shape;14996;p9"/>
            <p:cNvSpPr/>
            <p:nvPr/>
          </p:nvSpPr>
          <p:spPr>
            <a:xfrm>
              <a:off x="6344825" y="4069675"/>
              <a:ext cx="24425" cy="20925"/>
            </a:xfrm>
            <a:custGeom>
              <a:avLst/>
              <a:gdLst/>
              <a:ahLst/>
              <a:cxnLst/>
              <a:rect l="l" t="t" r="r" b="b"/>
              <a:pathLst>
                <a:path w="977" h="837" extrusionOk="0">
                  <a:moveTo>
                    <a:pt x="560" y="1"/>
                  </a:moveTo>
                  <a:lnTo>
                    <a:pt x="560" y="13"/>
                  </a:lnTo>
                  <a:cubicBezTo>
                    <a:pt x="191" y="13"/>
                    <a:pt x="1" y="453"/>
                    <a:pt x="263" y="715"/>
                  </a:cubicBezTo>
                  <a:cubicBezTo>
                    <a:pt x="347" y="799"/>
                    <a:pt x="449" y="836"/>
                    <a:pt x="549" y="836"/>
                  </a:cubicBezTo>
                  <a:cubicBezTo>
                    <a:pt x="762" y="836"/>
                    <a:pt x="965" y="668"/>
                    <a:pt x="965" y="417"/>
                  </a:cubicBezTo>
                  <a:cubicBezTo>
                    <a:pt x="977" y="191"/>
                    <a:pt x="798" y="1"/>
                    <a:pt x="57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97" name="Google Shape;14997;p9"/>
            <p:cNvSpPr/>
            <p:nvPr/>
          </p:nvSpPr>
          <p:spPr>
            <a:xfrm>
              <a:off x="6314475" y="4100625"/>
              <a:ext cx="24125" cy="20650"/>
            </a:xfrm>
            <a:custGeom>
              <a:avLst/>
              <a:gdLst/>
              <a:ahLst/>
              <a:cxnLst/>
              <a:rect l="l" t="t" r="r" b="b"/>
              <a:pathLst>
                <a:path w="965" h="826" extrusionOk="0">
                  <a:moveTo>
                    <a:pt x="548" y="1"/>
                  </a:moveTo>
                  <a:cubicBezTo>
                    <a:pt x="179" y="1"/>
                    <a:pt x="0" y="441"/>
                    <a:pt x="250" y="703"/>
                  </a:cubicBezTo>
                  <a:cubicBezTo>
                    <a:pt x="335" y="788"/>
                    <a:pt x="438" y="825"/>
                    <a:pt x="538" y="825"/>
                  </a:cubicBezTo>
                  <a:cubicBezTo>
                    <a:pt x="750" y="825"/>
                    <a:pt x="953" y="660"/>
                    <a:pt x="953" y="418"/>
                  </a:cubicBezTo>
                  <a:cubicBezTo>
                    <a:pt x="965" y="191"/>
                    <a:pt x="786" y="1"/>
                    <a:pt x="56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98" name="Google Shape;14998;p9"/>
            <p:cNvSpPr/>
            <p:nvPr/>
          </p:nvSpPr>
          <p:spPr>
            <a:xfrm>
              <a:off x="6345425" y="4131300"/>
              <a:ext cx="28300" cy="20550"/>
            </a:xfrm>
            <a:custGeom>
              <a:avLst/>
              <a:gdLst/>
              <a:ahLst/>
              <a:cxnLst/>
              <a:rect l="l" t="t" r="r" b="b"/>
              <a:pathLst>
                <a:path w="1132" h="822" extrusionOk="0">
                  <a:moveTo>
                    <a:pt x="536" y="0"/>
                  </a:moveTo>
                  <a:cubicBezTo>
                    <a:pt x="0" y="48"/>
                    <a:pt x="48" y="822"/>
                    <a:pt x="572" y="822"/>
                  </a:cubicBezTo>
                  <a:cubicBezTo>
                    <a:pt x="1084" y="822"/>
                    <a:pt x="1132" y="48"/>
                    <a:pt x="60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99" name="Google Shape;14999;p9"/>
            <p:cNvSpPr/>
            <p:nvPr/>
          </p:nvSpPr>
          <p:spPr>
            <a:xfrm>
              <a:off x="6322075" y="4160050"/>
              <a:ext cx="21600" cy="15125"/>
            </a:xfrm>
            <a:custGeom>
              <a:avLst/>
              <a:gdLst/>
              <a:ahLst/>
              <a:cxnLst/>
              <a:rect l="l" t="t" r="r" b="b"/>
              <a:pathLst>
                <a:path w="864" h="605" extrusionOk="0">
                  <a:moveTo>
                    <a:pt x="446" y="0"/>
                  </a:moveTo>
                  <a:cubicBezTo>
                    <a:pt x="385" y="0"/>
                    <a:pt x="319" y="23"/>
                    <a:pt x="256" y="77"/>
                  </a:cubicBezTo>
                  <a:lnTo>
                    <a:pt x="244" y="77"/>
                  </a:lnTo>
                  <a:lnTo>
                    <a:pt x="244" y="88"/>
                  </a:lnTo>
                  <a:cubicBezTo>
                    <a:pt x="0" y="295"/>
                    <a:pt x="207" y="605"/>
                    <a:pt x="445" y="605"/>
                  </a:cubicBezTo>
                  <a:cubicBezTo>
                    <a:pt x="510" y="605"/>
                    <a:pt x="576" y="582"/>
                    <a:pt x="637" y="529"/>
                  </a:cubicBezTo>
                  <a:cubicBezTo>
                    <a:pt x="864" y="340"/>
                    <a:pt x="685" y="0"/>
                    <a:pt x="44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00" name="Google Shape;15000;p9"/>
            <p:cNvSpPr/>
            <p:nvPr/>
          </p:nvSpPr>
          <p:spPr>
            <a:xfrm>
              <a:off x="6351550" y="4191575"/>
              <a:ext cx="21800" cy="15225"/>
            </a:xfrm>
            <a:custGeom>
              <a:avLst/>
              <a:gdLst/>
              <a:ahLst/>
              <a:cxnLst/>
              <a:rect l="l" t="t" r="r" b="b"/>
              <a:pathLst>
                <a:path w="872" h="609" extrusionOk="0">
                  <a:moveTo>
                    <a:pt x="458" y="0"/>
                  </a:moveTo>
                  <a:cubicBezTo>
                    <a:pt x="410" y="0"/>
                    <a:pt x="358" y="13"/>
                    <a:pt x="303" y="42"/>
                  </a:cubicBezTo>
                  <a:lnTo>
                    <a:pt x="291" y="42"/>
                  </a:lnTo>
                  <a:lnTo>
                    <a:pt x="291" y="54"/>
                  </a:lnTo>
                  <a:cubicBezTo>
                    <a:pt x="0" y="234"/>
                    <a:pt x="183" y="609"/>
                    <a:pt x="439" y="609"/>
                  </a:cubicBezTo>
                  <a:cubicBezTo>
                    <a:pt x="487" y="609"/>
                    <a:pt x="538" y="596"/>
                    <a:pt x="589" y="566"/>
                  </a:cubicBezTo>
                  <a:cubicBezTo>
                    <a:pt x="871" y="394"/>
                    <a:pt x="726" y="0"/>
                    <a:pt x="45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01" name="Google Shape;15001;p9"/>
            <p:cNvSpPr/>
            <p:nvPr/>
          </p:nvSpPr>
          <p:spPr>
            <a:xfrm>
              <a:off x="6322725" y="4221100"/>
              <a:ext cx="21275" cy="15225"/>
            </a:xfrm>
            <a:custGeom>
              <a:avLst/>
              <a:gdLst/>
              <a:ahLst/>
              <a:cxnLst/>
              <a:rect l="l" t="t" r="r" b="b"/>
              <a:pathLst>
                <a:path w="851" h="609" extrusionOk="0">
                  <a:moveTo>
                    <a:pt x="428" y="1"/>
                  </a:moveTo>
                  <a:cubicBezTo>
                    <a:pt x="362" y="1"/>
                    <a:pt x="293" y="26"/>
                    <a:pt x="230" y="87"/>
                  </a:cubicBezTo>
                  <a:lnTo>
                    <a:pt x="218" y="87"/>
                  </a:lnTo>
                  <a:lnTo>
                    <a:pt x="218" y="99"/>
                  </a:lnTo>
                  <a:cubicBezTo>
                    <a:pt x="0" y="326"/>
                    <a:pt x="204" y="608"/>
                    <a:pt x="435" y="608"/>
                  </a:cubicBezTo>
                  <a:cubicBezTo>
                    <a:pt x="507" y="608"/>
                    <a:pt x="581" y="581"/>
                    <a:pt x="647" y="516"/>
                  </a:cubicBezTo>
                  <a:cubicBezTo>
                    <a:pt x="850" y="312"/>
                    <a:pt x="658" y="1"/>
                    <a:pt x="42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02" name="Google Shape;15002;p9"/>
            <p:cNvSpPr/>
            <p:nvPr/>
          </p:nvSpPr>
          <p:spPr>
            <a:xfrm>
              <a:off x="6345425" y="4254525"/>
              <a:ext cx="28300" cy="20250"/>
            </a:xfrm>
            <a:custGeom>
              <a:avLst/>
              <a:gdLst/>
              <a:ahLst/>
              <a:cxnLst/>
              <a:rect l="l" t="t" r="r" b="b"/>
              <a:pathLst>
                <a:path w="1132" h="810" extrusionOk="0">
                  <a:moveTo>
                    <a:pt x="536" y="0"/>
                  </a:moveTo>
                  <a:cubicBezTo>
                    <a:pt x="0" y="48"/>
                    <a:pt x="48" y="810"/>
                    <a:pt x="572" y="810"/>
                  </a:cubicBezTo>
                  <a:cubicBezTo>
                    <a:pt x="1084" y="810"/>
                    <a:pt x="1132" y="48"/>
                    <a:pt x="60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03" name="Google Shape;15003;p9"/>
            <p:cNvSpPr/>
            <p:nvPr/>
          </p:nvSpPr>
          <p:spPr>
            <a:xfrm>
              <a:off x="6314475" y="4284875"/>
              <a:ext cx="24125" cy="20925"/>
            </a:xfrm>
            <a:custGeom>
              <a:avLst/>
              <a:gdLst/>
              <a:ahLst/>
              <a:cxnLst/>
              <a:rect l="l" t="t" r="r" b="b"/>
              <a:pathLst>
                <a:path w="965" h="837" extrusionOk="0">
                  <a:moveTo>
                    <a:pt x="548" y="1"/>
                  </a:moveTo>
                  <a:lnTo>
                    <a:pt x="548" y="13"/>
                  </a:lnTo>
                  <a:cubicBezTo>
                    <a:pt x="179" y="13"/>
                    <a:pt x="0" y="453"/>
                    <a:pt x="250" y="715"/>
                  </a:cubicBezTo>
                  <a:cubicBezTo>
                    <a:pt x="334" y="799"/>
                    <a:pt x="437" y="837"/>
                    <a:pt x="537" y="837"/>
                  </a:cubicBezTo>
                  <a:cubicBezTo>
                    <a:pt x="749" y="837"/>
                    <a:pt x="953" y="668"/>
                    <a:pt x="953" y="418"/>
                  </a:cubicBezTo>
                  <a:cubicBezTo>
                    <a:pt x="965" y="203"/>
                    <a:pt x="786" y="13"/>
                    <a:pt x="56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04" name="Google Shape;15004;p9"/>
            <p:cNvSpPr/>
            <p:nvPr/>
          </p:nvSpPr>
          <p:spPr>
            <a:xfrm>
              <a:off x="6344825" y="4315550"/>
              <a:ext cx="24425" cy="20925"/>
            </a:xfrm>
            <a:custGeom>
              <a:avLst/>
              <a:gdLst/>
              <a:ahLst/>
              <a:cxnLst/>
              <a:rect l="l" t="t" r="r" b="b"/>
              <a:pathLst>
                <a:path w="977" h="837" extrusionOk="0">
                  <a:moveTo>
                    <a:pt x="560" y="0"/>
                  </a:moveTo>
                  <a:lnTo>
                    <a:pt x="560" y="12"/>
                  </a:lnTo>
                  <a:cubicBezTo>
                    <a:pt x="191" y="12"/>
                    <a:pt x="1" y="453"/>
                    <a:pt x="263" y="715"/>
                  </a:cubicBezTo>
                  <a:cubicBezTo>
                    <a:pt x="347" y="799"/>
                    <a:pt x="450" y="836"/>
                    <a:pt x="551" y="836"/>
                  </a:cubicBezTo>
                  <a:cubicBezTo>
                    <a:pt x="763" y="836"/>
                    <a:pt x="965" y="671"/>
                    <a:pt x="965" y="429"/>
                  </a:cubicBezTo>
                  <a:cubicBezTo>
                    <a:pt x="977" y="203"/>
                    <a:pt x="798" y="12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05" name="Google Shape;15005;p9"/>
            <p:cNvSpPr/>
            <p:nvPr/>
          </p:nvSpPr>
          <p:spPr>
            <a:xfrm>
              <a:off x="6322725" y="4344025"/>
              <a:ext cx="21275" cy="15225"/>
            </a:xfrm>
            <a:custGeom>
              <a:avLst/>
              <a:gdLst/>
              <a:ahLst/>
              <a:cxnLst/>
              <a:rect l="l" t="t" r="r" b="b"/>
              <a:pathLst>
                <a:path w="851" h="609" extrusionOk="0">
                  <a:moveTo>
                    <a:pt x="428" y="1"/>
                  </a:moveTo>
                  <a:cubicBezTo>
                    <a:pt x="362" y="1"/>
                    <a:pt x="293" y="27"/>
                    <a:pt x="230" y="87"/>
                  </a:cubicBezTo>
                  <a:lnTo>
                    <a:pt x="218" y="87"/>
                  </a:lnTo>
                  <a:lnTo>
                    <a:pt x="218" y="99"/>
                  </a:lnTo>
                  <a:cubicBezTo>
                    <a:pt x="0" y="326"/>
                    <a:pt x="204" y="609"/>
                    <a:pt x="435" y="609"/>
                  </a:cubicBezTo>
                  <a:cubicBezTo>
                    <a:pt x="507" y="609"/>
                    <a:pt x="581" y="581"/>
                    <a:pt x="647" y="516"/>
                  </a:cubicBezTo>
                  <a:cubicBezTo>
                    <a:pt x="850" y="312"/>
                    <a:pt x="658" y="1"/>
                    <a:pt x="42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06" name="Google Shape;15006;p9"/>
            <p:cNvSpPr/>
            <p:nvPr/>
          </p:nvSpPr>
          <p:spPr>
            <a:xfrm>
              <a:off x="6351575" y="4376100"/>
              <a:ext cx="21775" cy="14975"/>
            </a:xfrm>
            <a:custGeom>
              <a:avLst/>
              <a:gdLst/>
              <a:ahLst/>
              <a:cxnLst/>
              <a:rect l="l" t="t" r="r" b="b"/>
              <a:pathLst>
                <a:path w="871" h="599" extrusionOk="0">
                  <a:moveTo>
                    <a:pt x="457" y="1"/>
                  </a:moveTo>
                  <a:cubicBezTo>
                    <a:pt x="409" y="1"/>
                    <a:pt x="357" y="14"/>
                    <a:pt x="302" y="43"/>
                  </a:cubicBezTo>
                  <a:lnTo>
                    <a:pt x="290" y="43"/>
                  </a:lnTo>
                  <a:lnTo>
                    <a:pt x="290" y="55"/>
                  </a:lnTo>
                  <a:cubicBezTo>
                    <a:pt x="0" y="234"/>
                    <a:pt x="180" y="599"/>
                    <a:pt x="436" y="599"/>
                  </a:cubicBezTo>
                  <a:cubicBezTo>
                    <a:pt x="484" y="599"/>
                    <a:pt x="536" y="585"/>
                    <a:pt x="588" y="555"/>
                  </a:cubicBezTo>
                  <a:cubicBezTo>
                    <a:pt x="870" y="393"/>
                    <a:pt x="725" y="1"/>
                    <a:pt x="45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07" name="Google Shape;15007;p9"/>
            <p:cNvSpPr/>
            <p:nvPr/>
          </p:nvSpPr>
          <p:spPr>
            <a:xfrm>
              <a:off x="6322700" y="4405625"/>
              <a:ext cx="21275" cy="15125"/>
            </a:xfrm>
            <a:custGeom>
              <a:avLst/>
              <a:gdLst/>
              <a:ahLst/>
              <a:cxnLst/>
              <a:rect l="l" t="t" r="r" b="b"/>
              <a:pathLst>
                <a:path w="851" h="605" extrusionOk="0">
                  <a:moveTo>
                    <a:pt x="432" y="0"/>
                  </a:moveTo>
                  <a:cubicBezTo>
                    <a:pt x="365" y="0"/>
                    <a:pt x="295" y="26"/>
                    <a:pt x="231" y="88"/>
                  </a:cubicBezTo>
                  <a:lnTo>
                    <a:pt x="219" y="88"/>
                  </a:lnTo>
                  <a:lnTo>
                    <a:pt x="219" y="100"/>
                  </a:lnTo>
                  <a:cubicBezTo>
                    <a:pt x="0" y="328"/>
                    <a:pt x="207" y="604"/>
                    <a:pt x="439" y="604"/>
                  </a:cubicBezTo>
                  <a:cubicBezTo>
                    <a:pt x="510" y="604"/>
                    <a:pt x="583" y="578"/>
                    <a:pt x="648" y="517"/>
                  </a:cubicBezTo>
                  <a:cubicBezTo>
                    <a:pt x="850" y="305"/>
                    <a:pt x="661" y="0"/>
                    <a:pt x="43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08" name="Google Shape;15008;p9"/>
            <p:cNvSpPr/>
            <p:nvPr/>
          </p:nvSpPr>
          <p:spPr>
            <a:xfrm>
              <a:off x="6345425" y="4438775"/>
              <a:ext cx="28300" cy="20550"/>
            </a:xfrm>
            <a:custGeom>
              <a:avLst/>
              <a:gdLst/>
              <a:ahLst/>
              <a:cxnLst/>
              <a:rect l="l" t="t" r="r" b="b"/>
              <a:pathLst>
                <a:path w="1132" h="822" extrusionOk="0">
                  <a:moveTo>
                    <a:pt x="536" y="0"/>
                  </a:moveTo>
                  <a:cubicBezTo>
                    <a:pt x="0" y="48"/>
                    <a:pt x="48" y="822"/>
                    <a:pt x="572" y="822"/>
                  </a:cubicBezTo>
                  <a:cubicBezTo>
                    <a:pt x="1084" y="822"/>
                    <a:pt x="1132" y="48"/>
                    <a:pt x="60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09" name="Google Shape;15009;p9"/>
            <p:cNvSpPr/>
            <p:nvPr/>
          </p:nvSpPr>
          <p:spPr>
            <a:xfrm>
              <a:off x="6314475" y="4469425"/>
              <a:ext cx="24125" cy="20800"/>
            </a:xfrm>
            <a:custGeom>
              <a:avLst/>
              <a:gdLst/>
              <a:ahLst/>
              <a:cxnLst/>
              <a:rect l="l" t="t" r="r" b="b"/>
              <a:pathLst>
                <a:path w="965" h="832" extrusionOk="0">
                  <a:moveTo>
                    <a:pt x="548" y="1"/>
                  </a:moveTo>
                  <a:lnTo>
                    <a:pt x="548" y="13"/>
                  </a:lnTo>
                  <a:cubicBezTo>
                    <a:pt x="179" y="13"/>
                    <a:pt x="0" y="453"/>
                    <a:pt x="250" y="715"/>
                  </a:cubicBezTo>
                  <a:cubicBezTo>
                    <a:pt x="334" y="795"/>
                    <a:pt x="436" y="831"/>
                    <a:pt x="536" y="831"/>
                  </a:cubicBezTo>
                  <a:cubicBezTo>
                    <a:pt x="749" y="831"/>
                    <a:pt x="953" y="668"/>
                    <a:pt x="953" y="417"/>
                  </a:cubicBezTo>
                  <a:cubicBezTo>
                    <a:pt x="965" y="191"/>
                    <a:pt x="786" y="13"/>
                    <a:pt x="56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0" name="Google Shape;15010;p9"/>
            <p:cNvSpPr/>
            <p:nvPr/>
          </p:nvSpPr>
          <p:spPr>
            <a:xfrm>
              <a:off x="6344825" y="4500100"/>
              <a:ext cx="24425" cy="20925"/>
            </a:xfrm>
            <a:custGeom>
              <a:avLst/>
              <a:gdLst/>
              <a:ahLst/>
              <a:cxnLst/>
              <a:rect l="l" t="t" r="r" b="b"/>
              <a:pathLst>
                <a:path w="977" h="837" extrusionOk="0">
                  <a:moveTo>
                    <a:pt x="560" y="0"/>
                  </a:moveTo>
                  <a:lnTo>
                    <a:pt x="560" y="12"/>
                  </a:lnTo>
                  <a:cubicBezTo>
                    <a:pt x="191" y="12"/>
                    <a:pt x="1" y="452"/>
                    <a:pt x="263" y="714"/>
                  </a:cubicBezTo>
                  <a:cubicBezTo>
                    <a:pt x="347" y="799"/>
                    <a:pt x="450" y="836"/>
                    <a:pt x="551" y="836"/>
                  </a:cubicBezTo>
                  <a:cubicBezTo>
                    <a:pt x="763" y="836"/>
                    <a:pt x="965" y="671"/>
                    <a:pt x="965" y="429"/>
                  </a:cubicBezTo>
                  <a:cubicBezTo>
                    <a:pt x="977" y="202"/>
                    <a:pt x="798" y="12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1" name="Google Shape;15011;p9"/>
            <p:cNvSpPr/>
            <p:nvPr/>
          </p:nvSpPr>
          <p:spPr>
            <a:xfrm>
              <a:off x="6322025" y="4528950"/>
              <a:ext cx="21675" cy="15200"/>
            </a:xfrm>
            <a:custGeom>
              <a:avLst/>
              <a:gdLst/>
              <a:ahLst/>
              <a:cxnLst/>
              <a:rect l="l" t="t" r="r" b="b"/>
              <a:pathLst>
                <a:path w="867" h="608" extrusionOk="0">
                  <a:moveTo>
                    <a:pt x="445" y="1"/>
                  </a:moveTo>
                  <a:cubicBezTo>
                    <a:pt x="384" y="1"/>
                    <a:pt x="320" y="22"/>
                    <a:pt x="258" y="72"/>
                  </a:cubicBezTo>
                  <a:lnTo>
                    <a:pt x="246" y="72"/>
                  </a:lnTo>
                  <a:lnTo>
                    <a:pt x="246" y="84"/>
                  </a:lnTo>
                  <a:cubicBezTo>
                    <a:pt x="1" y="301"/>
                    <a:pt x="211" y="607"/>
                    <a:pt x="451" y="607"/>
                  </a:cubicBezTo>
                  <a:cubicBezTo>
                    <a:pt x="514" y="607"/>
                    <a:pt x="579" y="586"/>
                    <a:pt x="639" y="537"/>
                  </a:cubicBezTo>
                  <a:cubicBezTo>
                    <a:pt x="867" y="337"/>
                    <a:pt x="685" y="1"/>
                    <a:pt x="44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2" name="Google Shape;15012;p9"/>
            <p:cNvSpPr/>
            <p:nvPr/>
          </p:nvSpPr>
          <p:spPr>
            <a:xfrm>
              <a:off x="6351375" y="4561400"/>
              <a:ext cx="17000" cy="9250"/>
            </a:xfrm>
            <a:custGeom>
              <a:avLst/>
              <a:gdLst/>
              <a:ahLst/>
              <a:cxnLst/>
              <a:rect l="l" t="t" r="r" b="b"/>
              <a:pathLst>
                <a:path w="680" h="370" extrusionOk="0">
                  <a:moveTo>
                    <a:pt x="286" y="1"/>
                  </a:moveTo>
                  <a:lnTo>
                    <a:pt x="298" y="13"/>
                  </a:lnTo>
                  <a:cubicBezTo>
                    <a:pt x="179" y="13"/>
                    <a:pt x="72" y="60"/>
                    <a:pt x="1" y="144"/>
                  </a:cubicBezTo>
                  <a:lnTo>
                    <a:pt x="679" y="370"/>
                  </a:lnTo>
                  <a:cubicBezTo>
                    <a:pt x="655" y="167"/>
                    <a:pt x="489" y="13"/>
                    <a:pt x="2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3" name="Google Shape;15013;p9"/>
            <p:cNvSpPr/>
            <p:nvPr/>
          </p:nvSpPr>
          <p:spPr>
            <a:xfrm>
              <a:off x="6287075" y="3211825"/>
              <a:ext cx="20575" cy="17600"/>
            </a:xfrm>
            <a:custGeom>
              <a:avLst/>
              <a:gdLst/>
              <a:ahLst/>
              <a:cxnLst/>
              <a:rect l="l" t="t" r="r" b="b"/>
              <a:pathLst>
                <a:path w="823" h="704" extrusionOk="0">
                  <a:moveTo>
                    <a:pt x="691" y="1"/>
                  </a:moveTo>
                  <a:lnTo>
                    <a:pt x="13" y="203"/>
                  </a:lnTo>
                  <a:cubicBezTo>
                    <a:pt x="1" y="239"/>
                    <a:pt x="1" y="263"/>
                    <a:pt x="13" y="299"/>
                  </a:cubicBezTo>
                  <a:cubicBezTo>
                    <a:pt x="13" y="513"/>
                    <a:pt x="191" y="691"/>
                    <a:pt x="418" y="691"/>
                  </a:cubicBezTo>
                  <a:lnTo>
                    <a:pt x="418" y="703"/>
                  </a:lnTo>
                  <a:cubicBezTo>
                    <a:pt x="632" y="703"/>
                    <a:pt x="822" y="525"/>
                    <a:pt x="822" y="299"/>
                  </a:cubicBezTo>
                  <a:cubicBezTo>
                    <a:pt x="822" y="191"/>
                    <a:pt x="775" y="84"/>
                    <a:pt x="6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4" name="Google Shape;15014;p9"/>
            <p:cNvSpPr/>
            <p:nvPr/>
          </p:nvSpPr>
          <p:spPr>
            <a:xfrm>
              <a:off x="6252850" y="3239825"/>
              <a:ext cx="24125" cy="20475"/>
            </a:xfrm>
            <a:custGeom>
              <a:avLst/>
              <a:gdLst/>
              <a:ahLst/>
              <a:cxnLst/>
              <a:rect l="l" t="t" r="r" b="b"/>
              <a:pathLst>
                <a:path w="965" h="819" extrusionOk="0">
                  <a:moveTo>
                    <a:pt x="548" y="0"/>
                  </a:moveTo>
                  <a:cubicBezTo>
                    <a:pt x="191" y="0"/>
                    <a:pt x="1" y="429"/>
                    <a:pt x="251" y="691"/>
                  </a:cubicBezTo>
                  <a:cubicBezTo>
                    <a:pt x="338" y="778"/>
                    <a:pt x="446" y="818"/>
                    <a:pt x="551" y="818"/>
                  </a:cubicBezTo>
                  <a:cubicBezTo>
                    <a:pt x="760" y="818"/>
                    <a:pt x="957" y="662"/>
                    <a:pt x="965" y="417"/>
                  </a:cubicBezTo>
                  <a:cubicBezTo>
                    <a:pt x="965" y="191"/>
                    <a:pt x="786" y="0"/>
                    <a:pt x="56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5" name="Google Shape;15015;p9"/>
            <p:cNvSpPr/>
            <p:nvPr/>
          </p:nvSpPr>
          <p:spPr>
            <a:xfrm>
              <a:off x="6283500" y="3270175"/>
              <a:ext cx="24150" cy="21000"/>
            </a:xfrm>
            <a:custGeom>
              <a:avLst/>
              <a:gdLst/>
              <a:ahLst/>
              <a:cxnLst/>
              <a:rect l="l" t="t" r="r" b="b"/>
              <a:pathLst>
                <a:path w="966" h="840" extrusionOk="0">
                  <a:moveTo>
                    <a:pt x="561" y="0"/>
                  </a:moveTo>
                  <a:lnTo>
                    <a:pt x="561" y="12"/>
                  </a:lnTo>
                  <a:cubicBezTo>
                    <a:pt x="191" y="12"/>
                    <a:pt x="1" y="453"/>
                    <a:pt x="263" y="715"/>
                  </a:cubicBezTo>
                  <a:cubicBezTo>
                    <a:pt x="345" y="801"/>
                    <a:pt x="447" y="839"/>
                    <a:pt x="548" y="839"/>
                  </a:cubicBezTo>
                  <a:cubicBezTo>
                    <a:pt x="756" y="839"/>
                    <a:pt x="957" y="677"/>
                    <a:pt x="965" y="429"/>
                  </a:cubicBezTo>
                  <a:cubicBezTo>
                    <a:pt x="965" y="203"/>
                    <a:pt x="787" y="12"/>
                    <a:pt x="56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6" name="Google Shape;15016;p9"/>
            <p:cNvSpPr/>
            <p:nvPr/>
          </p:nvSpPr>
          <p:spPr>
            <a:xfrm>
              <a:off x="6252925" y="3301425"/>
              <a:ext cx="24050" cy="20400"/>
            </a:xfrm>
            <a:custGeom>
              <a:avLst/>
              <a:gdLst/>
              <a:ahLst/>
              <a:cxnLst/>
              <a:rect l="l" t="t" r="r" b="b"/>
              <a:pathLst>
                <a:path w="962" h="816" extrusionOk="0">
                  <a:moveTo>
                    <a:pt x="531" y="0"/>
                  </a:moveTo>
                  <a:cubicBezTo>
                    <a:pt x="183" y="0"/>
                    <a:pt x="1" y="433"/>
                    <a:pt x="248" y="691"/>
                  </a:cubicBezTo>
                  <a:cubicBezTo>
                    <a:pt x="334" y="778"/>
                    <a:pt x="440" y="816"/>
                    <a:pt x="543" y="816"/>
                  </a:cubicBezTo>
                  <a:cubicBezTo>
                    <a:pt x="753" y="816"/>
                    <a:pt x="954" y="657"/>
                    <a:pt x="962" y="417"/>
                  </a:cubicBezTo>
                  <a:cubicBezTo>
                    <a:pt x="962" y="191"/>
                    <a:pt x="783" y="1"/>
                    <a:pt x="557" y="1"/>
                  </a:cubicBezTo>
                  <a:lnTo>
                    <a:pt x="545" y="1"/>
                  </a:lnTo>
                  <a:cubicBezTo>
                    <a:pt x="541" y="0"/>
                    <a:pt x="536" y="0"/>
                    <a:pt x="5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7" name="Google Shape;15017;p9"/>
            <p:cNvSpPr/>
            <p:nvPr/>
          </p:nvSpPr>
          <p:spPr>
            <a:xfrm>
              <a:off x="6283500" y="3332075"/>
              <a:ext cx="24150" cy="20700"/>
            </a:xfrm>
            <a:custGeom>
              <a:avLst/>
              <a:gdLst/>
              <a:ahLst/>
              <a:cxnLst/>
              <a:rect l="l" t="t" r="r" b="b"/>
              <a:pathLst>
                <a:path w="966" h="828" extrusionOk="0">
                  <a:moveTo>
                    <a:pt x="561" y="1"/>
                  </a:moveTo>
                  <a:cubicBezTo>
                    <a:pt x="191" y="1"/>
                    <a:pt x="1" y="442"/>
                    <a:pt x="263" y="703"/>
                  </a:cubicBezTo>
                  <a:cubicBezTo>
                    <a:pt x="345" y="789"/>
                    <a:pt x="447" y="828"/>
                    <a:pt x="548" y="828"/>
                  </a:cubicBezTo>
                  <a:cubicBezTo>
                    <a:pt x="756" y="828"/>
                    <a:pt x="957" y="666"/>
                    <a:pt x="965" y="418"/>
                  </a:cubicBezTo>
                  <a:cubicBezTo>
                    <a:pt x="965" y="191"/>
                    <a:pt x="787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8" name="Google Shape;15018;p9"/>
            <p:cNvSpPr/>
            <p:nvPr/>
          </p:nvSpPr>
          <p:spPr>
            <a:xfrm>
              <a:off x="6252850" y="3362450"/>
              <a:ext cx="24125" cy="20925"/>
            </a:xfrm>
            <a:custGeom>
              <a:avLst/>
              <a:gdLst/>
              <a:ahLst/>
              <a:cxnLst/>
              <a:rect l="l" t="t" r="r" b="b"/>
              <a:pathLst>
                <a:path w="965" h="837" extrusionOk="0">
                  <a:moveTo>
                    <a:pt x="560" y="0"/>
                  </a:moveTo>
                  <a:lnTo>
                    <a:pt x="548" y="12"/>
                  </a:lnTo>
                  <a:cubicBezTo>
                    <a:pt x="191" y="12"/>
                    <a:pt x="1" y="453"/>
                    <a:pt x="263" y="715"/>
                  </a:cubicBezTo>
                  <a:cubicBezTo>
                    <a:pt x="343" y="799"/>
                    <a:pt x="445" y="837"/>
                    <a:pt x="545" y="837"/>
                  </a:cubicBezTo>
                  <a:cubicBezTo>
                    <a:pt x="757" y="837"/>
                    <a:pt x="965" y="671"/>
                    <a:pt x="965" y="429"/>
                  </a:cubicBezTo>
                  <a:cubicBezTo>
                    <a:pt x="965" y="191"/>
                    <a:pt x="786" y="12"/>
                    <a:pt x="56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9" name="Google Shape;15019;p9"/>
            <p:cNvSpPr/>
            <p:nvPr/>
          </p:nvSpPr>
          <p:spPr>
            <a:xfrm>
              <a:off x="6282100" y="3393350"/>
              <a:ext cx="27925" cy="20625"/>
            </a:xfrm>
            <a:custGeom>
              <a:avLst/>
              <a:gdLst/>
              <a:ahLst/>
              <a:cxnLst/>
              <a:rect l="l" t="t" r="r" b="b"/>
              <a:pathLst>
                <a:path w="1117" h="825" extrusionOk="0">
                  <a:moveTo>
                    <a:pt x="571" y="1"/>
                  </a:moveTo>
                  <a:cubicBezTo>
                    <a:pt x="65" y="1"/>
                    <a:pt x="1" y="778"/>
                    <a:pt x="533" y="824"/>
                  </a:cubicBezTo>
                  <a:lnTo>
                    <a:pt x="617" y="824"/>
                  </a:lnTo>
                  <a:cubicBezTo>
                    <a:pt x="1117" y="788"/>
                    <a:pt x="1117" y="50"/>
                    <a:pt x="617" y="3"/>
                  </a:cubicBezTo>
                  <a:cubicBezTo>
                    <a:pt x="601" y="1"/>
                    <a:pt x="586" y="1"/>
                    <a:pt x="57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0" name="Google Shape;15020;p9"/>
            <p:cNvSpPr/>
            <p:nvPr/>
          </p:nvSpPr>
          <p:spPr>
            <a:xfrm>
              <a:off x="6252925" y="3424350"/>
              <a:ext cx="24050" cy="20400"/>
            </a:xfrm>
            <a:custGeom>
              <a:avLst/>
              <a:gdLst/>
              <a:ahLst/>
              <a:cxnLst/>
              <a:rect l="l" t="t" r="r" b="b"/>
              <a:pathLst>
                <a:path w="962" h="816" extrusionOk="0">
                  <a:moveTo>
                    <a:pt x="531" y="1"/>
                  </a:moveTo>
                  <a:cubicBezTo>
                    <a:pt x="183" y="1"/>
                    <a:pt x="1" y="433"/>
                    <a:pt x="248" y="691"/>
                  </a:cubicBezTo>
                  <a:cubicBezTo>
                    <a:pt x="333" y="777"/>
                    <a:pt x="439" y="816"/>
                    <a:pt x="541" y="816"/>
                  </a:cubicBezTo>
                  <a:cubicBezTo>
                    <a:pt x="752" y="816"/>
                    <a:pt x="954" y="654"/>
                    <a:pt x="962" y="406"/>
                  </a:cubicBezTo>
                  <a:cubicBezTo>
                    <a:pt x="962" y="180"/>
                    <a:pt x="772" y="1"/>
                    <a:pt x="545" y="1"/>
                  </a:cubicBezTo>
                  <a:cubicBezTo>
                    <a:pt x="541" y="1"/>
                    <a:pt x="536" y="1"/>
                    <a:pt x="53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1" name="Google Shape;15021;p9"/>
            <p:cNvSpPr/>
            <p:nvPr/>
          </p:nvSpPr>
          <p:spPr>
            <a:xfrm>
              <a:off x="6283500" y="3455025"/>
              <a:ext cx="24150" cy="20700"/>
            </a:xfrm>
            <a:custGeom>
              <a:avLst/>
              <a:gdLst/>
              <a:ahLst/>
              <a:cxnLst/>
              <a:rect l="l" t="t" r="r" b="b"/>
              <a:pathLst>
                <a:path w="966" h="828" extrusionOk="0">
                  <a:moveTo>
                    <a:pt x="561" y="0"/>
                  </a:moveTo>
                  <a:cubicBezTo>
                    <a:pt x="191" y="0"/>
                    <a:pt x="1" y="441"/>
                    <a:pt x="263" y="703"/>
                  </a:cubicBezTo>
                  <a:cubicBezTo>
                    <a:pt x="345" y="789"/>
                    <a:pt x="449" y="827"/>
                    <a:pt x="551" y="827"/>
                  </a:cubicBezTo>
                  <a:cubicBezTo>
                    <a:pt x="761" y="827"/>
                    <a:pt x="965" y="665"/>
                    <a:pt x="965" y="417"/>
                  </a:cubicBezTo>
                  <a:cubicBezTo>
                    <a:pt x="965" y="191"/>
                    <a:pt x="787" y="0"/>
                    <a:pt x="56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2" name="Google Shape;15022;p9"/>
            <p:cNvSpPr/>
            <p:nvPr/>
          </p:nvSpPr>
          <p:spPr>
            <a:xfrm>
              <a:off x="6252850" y="3485675"/>
              <a:ext cx="24125" cy="20700"/>
            </a:xfrm>
            <a:custGeom>
              <a:avLst/>
              <a:gdLst/>
              <a:ahLst/>
              <a:cxnLst/>
              <a:rect l="l" t="t" r="r" b="b"/>
              <a:pathLst>
                <a:path w="965" h="828" extrusionOk="0">
                  <a:moveTo>
                    <a:pt x="548" y="1"/>
                  </a:moveTo>
                  <a:cubicBezTo>
                    <a:pt x="191" y="1"/>
                    <a:pt x="1" y="441"/>
                    <a:pt x="251" y="703"/>
                  </a:cubicBezTo>
                  <a:cubicBezTo>
                    <a:pt x="336" y="789"/>
                    <a:pt x="442" y="827"/>
                    <a:pt x="544" y="827"/>
                  </a:cubicBezTo>
                  <a:cubicBezTo>
                    <a:pt x="755" y="827"/>
                    <a:pt x="957" y="665"/>
                    <a:pt x="965" y="417"/>
                  </a:cubicBezTo>
                  <a:cubicBezTo>
                    <a:pt x="965" y="191"/>
                    <a:pt x="786" y="13"/>
                    <a:pt x="56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3" name="Google Shape;15023;p9"/>
            <p:cNvSpPr/>
            <p:nvPr/>
          </p:nvSpPr>
          <p:spPr>
            <a:xfrm>
              <a:off x="6282200" y="3516550"/>
              <a:ext cx="27825" cy="20350"/>
            </a:xfrm>
            <a:custGeom>
              <a:avLst/>
              <a:gdLst/>
              <a:ahLst/>
              <a:cxnLst/>
              <a:rect l="l" t="t" r="r" b="b"/>
              <a:pathLst>
                <a:path w="1113" h="814" extrusionOk="0">
                  <a:moveTo>
                    <a:pt x="557" y="1"/>
                  </a:moveTo>
                  <a:cubicBezTo>
                    <a:pt x="60" y="1"/>
                    <a:pt x="1" y="768"/>
                    <a:pt x="529" y="813"/>
                  </a:cubicBezTo>
                  <a:lnTo>
                    <a:pt x="613" y="813"/>
                  </a:lnTo>
                  <a:cubicBezTo>
                    <a:pt x="1113" y="778"/>
                    <a:pt x="1113" y="40"/>
                    <a:pt x="613" y="4"/>
                  </a:cubicBezTo>
                  <a:cubicBezTo>
                    <a:pt x="593" y="2"/>
                    <a:pt x="575" y="1"/>
                    <a:pt x="55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4" name="Google Shape;15024;p9"/>
            <p:cNvSpPr/>
            <p:nvPr/>
          </p:nvSpPr>
          <p:spPr>
            <a:xfrm>
              <a:off x="6252850" y="3547000"/>
              <a:ext cx="24125" cy="20800"/>
            </a:xfrm>
            <a:custGeom>
              <a:avLst/>
              <a:gdLst/>
              <a:ahLst/>
              <a:cxnLst/>
              <a:rect l="l" t="t" r="r" b="b"/>
              <a:pathLst>
                <a:path w="965" h="832" extrusionOk="0">
                  <a:moveTo>
                    <a:pt x="560" y="0"/>
                  </a:moveTo>
                  <a:lnTo>
                    <a:pt x="548" y="12"/>
                  </a:lnTo>
                  <a:cubicBezTo>
                    <a:pt x="191" y="12"/>
                    <a:pt x="1" y="453"/>
                    <a:pt x="251" y="715"/>
                  </a:cubicBezTo>
                  <a:cubicBezTo>
                    <a:pt x="335" y="795"/>
                    <a:pt x="438" y="831"/>
                    <a:pt x="539" y="831"/>
                  </a:cubicBezTo>
                  <a:cubicBezTo>
                    <a:pt x="752" y="831"/>
                    <a:pt x="957" y="671"/>
                    <a:pt x="965" y="429"/>
                  </a:cubicBezTo>
                  <a:cubicBezTo>
                    <a:pt x="965" y="203"/>
                    <a:pt x="786" y="12"/>
                    <a:pt x="56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5" name="Google Shape;15025;p9"/>
            <p:cNvSpPr/>
            <p:nvPr/>
          </p:nvSpPr>
          <p:spPr>
            <a:xfrm>
              <a:off x="6283500" y="3577950"/>
              <a:ext cx="24150" cy="20700"/>
            </a:xfrm>
            <a:custGeom>
              <a:avLst/>
              <a:gdLst/>
              <a:ahLst/>
              <a:cxnLst/>
              <a:rect l="l" t="t" r="r" b="b"/>
              <a:pathLst>
                <a:path w="966" h="828" extrusionOk="0">
                  <a:moveTo>
                    <a:pt x="561" y="1"/>
                  </a:moveTo>
                  <a:cubicBezTo>
                    <a:pt x="191" y="1"/>
                    <a:pt x="1" y="441"/>
                    <a:pt x="263" y="703"/>
                  </a:cubicBezTo>
                  <a:cubicBezTo>
                    <a:pt x="345" y="789"/>
                    <a:pt x="449" y="827"/>
                    <a:pt x="551" y="827"/>
                  </a:cubicBezTo>
                  <a:cubicBezTo>
                    <a:pt x="761" y="827"/>
                    <a:pt x="965" y="665"/>
                    <a:pt x="965" y="417"/>
                  </a:cubicBezTo>
                  <a:cubicBezTo>
                    <a:pt x="965" y="191"/>
                    <a:pt x="787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6" name="Google Shape;15026;p9"/>
            <p:cNvSpPr/>
            <p:nvPr/>
          </p:nvSpPr>
          <p:spPr>
            <a:xfrm>
              <a:off x="6252925" y="3608600"/>
              <a:ext cx="24050" cy="20700"/>
            </a:xfrm>
            <a:custGeom>
              <a:avLst/>
              <a:gdLst/>
              <a:ahLst/>
              <a:cxnLst/>
              <a:rect l="l" t="t" r="r" b="b"/>
              <a:pathLst>
                <a:path w="962" h="828" extrusionOk="0">
                  <a:moveTo>
                    <a:pt x="545" y="1"/>
                  </a:moveTo>
                  <a:lnTo>
                    <a:pt x="545" y="13"/>
                  </a:lnTo>
                  <a:cubicBezTo>
                    <a:pt x="541" y="13"/>
                    <a:pt x="536" y="13"/>
                    <a:pt x="531" y="13"/>
                  </a:cubicBezTo>
                  <a:cubicBezTo>
                    <a:pt x="183" y="13"/>
                    <a:pt x="1" y="445"/>
                    <a:pt x="248" y="703"/>
                  </a:cubicBezTo>
                  <a:cubicBezTo>
                    <a:pt x="333" y="789"/>
                    <a:pt x="439" y="828"/>
                    <a:pt x="541" y="828"/>
                  </a:cubicBezTo>
                  <a:cubicBezTo>
                    <a:pt x="752" y="828"/>
                    <a:pt x="954" y="666"/>
                    <a:pt x="962" y="418"/>
                  </a:cubicBezTo>
                  <a:cubicBezTo>
                    <a:pt x="962" y="203"/>
                    <a:pt x="783" y="13"/>
                    <a:pt x="55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7" name="Google Shape;15027;p9"/>
            <p:cNvSpPr/>
            <p:nvPr/>
          </p:nvSpPr>
          <p:spPr>
            <a:xfrm>
              <a:off x="6283500" y="3639575"/>
              <a:ext cx="24150" cy="20500"/>
            </a:xfrm>
            <a:custGeom>
              <a:avLst/>
              <a:gdLst/>
              <a:ahLst/>
              <a:cxnLst/>
              <a:rect l="l" t="t" r="r" b="b"/>
              <a:pathLst>
                <a:path w="966" h="820" extrusionOk="0">
                  <a:moveTo>
                    <a:pt x="561" y="0"/>
                  </a:moveTo>
                  <a:cubicBezTo>
                    <a:pt x="191" y="0"/>
                    <a:pt x="1" y="441"/>
                    <a:pt x="263" y="703"/>
                  </a:cubicBezTo>
                  <a:cubicBezTo>
                    <a:pt x="343" y="783"/>
                    <a:pt x="445" y="819"/>
                    <a:pt x="545" y="819"/>
                  </a:cubicBezTo>
                  <a:cubicBezTo>
                    <a:pt x="757" y="819"/>
                    <a:pt x="965" y="659"/>
                    <a:pt x="965" y="417"/>
                  </a:cubicBezTo>
                  <a:cubicBezTo>
                    <a:pt x="965" y="191"/>
                    <a:pt x="787" y="0"/>
                    <a:pt x="56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8" name="Google Shape;15028;p9"/>
            <p:cNvSpPr/>
            <p:nvPr/>
          </p:nvSpPr>
          <p:spPr>
            <a:xfrm>
              <a:off x="6252850" y="3669925"/>
              <a:ext cx="24125" cy="21000"/>
            </a:xfrm>
            <a:custGeom>
              <a:avLst/>
              <a:gdLst/>
              <a:ahLst/>
              <a:cxnLst/>
              <a:rect l="l" t="t" r="r" b="b"/>
              <a:pathLst>
                <a:path w="965" h="840" extrusionOk="0">
                  <a:moveTo>
                    <a:pt x="548" y="1"/>
                  </a:moveTo>
                  <a:lnTo>
                    <a:pt x="548" y="12"/>
                  </a:lnTo>
                  <a:cubicBezTo>
                    <a:pt x="179" y="12"/>
                    <a:pt x="1" y="453"/>
                    <a:pt x="251" y="715"/>
                  </a:cubicBezTo>
                  <a:cubicBezTo>
                    <a:pt x="336" y="801"/>
                    <a:pt x="442" y="839"/>
                    <a:pt x="544" y="839"/>
                  </a:cubicBezTo>
                  <a:cubicBezTo>
                    <a:pt x="755" y="839"/>
                    <a:pt x="957" y="677"/>
                    <a:pt x="965" y="429"/>
                  </a:cubicBezTo>
                  <a:cubicBezTo>
                    <a:pt x="965" y="203"/>
                    <a:pt x="786" y="12"/>
                    <a:pt x="57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9" name="Google Shape;15029;p9"/>
            <p:cNvSpPr/>
            <p:nvPr/>
          </p:nvSpPr>
          <p:spPr>
            <a:xfrm>
              <a:off x="6282100" y="3700825"/>
              <a:ext cx="27925" cy="20625"/>
            </a:xfrm>
            <a:custGeom>
              <a:avLst/>
              <a:gdLst/>
              <a:ahLst/>
              <a:cxnLst/>
              <a:rect l="l" t="t" r="r" b="b"/>
              <a:pathLst>
                <a:path w="1117" h="825" extrusionOk="0">
                  <a:moveTo>
                    <a:pt x="571" y="1"/>
                  </a:moveTo>
                  <a:cubicBezTo>
                    <a:pt x="65" y="1"/>
                    <a:pt x="1" y="778"/>
                    <a:pt x="533" y="824"/>
                  </a:cubicBezTo>
                  <a:lnTo>
                    <a:pt x="617" y="824"/>
                  </a:lnTo>
                  <a:cubicBezTo>
                    <a:pt x="1117" y="777"/>
                    <a:pt x="1117" y="50"/>
                    <a:pt x="617" y="3"/>
                  </a:cubicBezTo>
                  <a:cubicBezTo>
                    <a:pt x="601" y="1"/>
                    <a:pt x="586" y="1"/>
                    <a:pt x="57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0" name="Google Shape;15030;p9"/>
            <p:cNvSpPr/>
            <p:nvPr/>
          </p:nvSpPr>
          <p:spPr>
            <a:xfrm>
              <a:off x="6252925" y="3731550"/>
              <a:ext cx="24050" cy="20675"/>
            </a:xfrm>
            <a:custGeom>
              <a:avLst/>
              <a:gdLst/>
              <a:ahLst/>
              <a:cxnLst/>
              <a:rect l="l" t="t" r="r" b="b"/>
              <a:pathLst>
                <a:path w="962" h="827" extrusionOk="0">
                  <a:moveTo>
                    <a:pt x="557" y="0"/>
                  </a:moveTo>
                  <a:lnTo>
                    <a:pt x="545" y="12"/>
                  </a:lnTo>
                  <a:cubicBezTo>
                    <a:pt x="541" y="12"/>
                    <a:pt x="536" y="12"/>
                    <a:pt x="531" y="12"/>
                  </a:cubicBezTo>
                  <a:cubicBezTo>
                    <a:pt x="183" y="12"/>
                    <a:pt x="1" y="444"/>
                    <a:pt x="248" y="703"/>
                  </a:cubicBezTo>
                  <a:cubicBezTo>
                    <a:pt x="333" y="788"/>
                    <a:pt x="439" y="827"/>
                    <a:pt x="541" y="827"/>
                  </a:cubicBezTo>
                  <a:cubicBezTo>
                    <a:pt x="752" y="827"/>
                    <a:pt x="954" y="665"/>
                    <a:pt x="962" y="417"/>
                  </a:cubicBezTo>
                  <a:cubicBezTo>
                    <a:pt x="962" y="191"/>
                    <a:pt x="783" y="0"/>
                    <a:pt x="55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1" name="Google Shape;15031;p9"/>
            <p:cNvSpPr/>
            <p:nvPr/>
          </p:nvSpPr>
          <p:spPr>
            <a:xfrm>
              <a:off x="6283500" y="3762200"/>
              <a:ext cx="24150" cy="20700"/>
            </a:xfrm>
            <a:custGeom>
              <a:avLst/>
              <a:gdLst/>
              <a:ahLst/>
              <a:cxnLst/>
              <a:rect l="l" t="t" r="r" b="b"/>
              <a:pathLst>
                <a:path w="966" h="828" extrusionOk="0">
                  <a:moveTo>
                    <a:pt x="561" y="0"/>
                  </a:moveTo>
                  <a:lnTo>
                    <a:pt x="561" y="12"/>
                  </a:lnTo>
                  <a:cubicBezTo>
                    <a:pt x="191" y="12"/>
                    <a:pt x="1" y="453"/>
                    <a:pt x="263" y="703"/>
                  </a:cubicBezTo>
                  <a:cubicBezTo>
                    <a:pt x="345" y="789"/>
                    <a:pt x="450" y="828"/>
                    <a:pt x="553" y="828"/>
                  </a:cubicBezTo>
                  <a:cubicBezTo>
                    <a:pt x="762" y="828"/>
                    <a:pt x="965" y="669"/>
                    <a:pt x="965" y="429"/>
                  </a:cubicBezTo>
                  <a:cubicBezTo>
                    <a:pt x="965" y="191"/>
                    <a:pt x="787" y="12"/>
                    <a:pt x="56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2" name="Google Shape;15032;p9"/>
            <p:cNvSpPr/>
            <p:nvPr/>
          </p:nvSpPr>
          <p:spPr>
            <a:xfrm>
              <a:off x="6252850" y="3792850"/>
              <a:ext cx="24125" cy="21000"/>
            </a:xfrm>
            <a:custGeom>
              <a:avLst/>
              <a:gdLst/>
              <a:ahLst/>
              <a:cxnLst/>
              <a:rect l="l" t="t" r="r" b="b"/>
              <a:pathLst>
                <a:path w="965" h="840" extrusionOk="0">
                  <a:moveTo>
                    <a:pt x="548" y="1"/>
                  </a:moveTo>
                  <a:lnTo>
                    <a:pt x="548" y="13"/>
                  </a:lnTo>
                  <a:cubicBezTo>
                    <a:pt x="191" y="13"/>
                    <a:pt x="1" y="453"/>
                    <a:pt x="251" y="715"/>
                  </a:cubicBezTo>
                  <a:cubicBezTo>
                    <a:pt x="336" y="801"/>
                    <a:pt x="442" y="840"/>
                    <a:pt x="544" y="840"/>
                  </a:cubicBezTo>
                  <a:cubicBezTo>
                    <a:pt x="755" y="840"/>
                    <a:pt x="957" y="678"/>
                    <a:pt x="965" y="429"/>
                  </a:cubicBezTo>
                  <a:cubicBezTo>
                    <a:pt x="965" y="203"/>
                    <a:pt x="786" y="13"/>
                    <a:pt x="56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3" name="Google Shape;15033;p9"/>
            <p:cNvSpPr/>
            <p:nvPr/>
          </p:nvSpPr>
          <p:spPr>
            <a:xfrm>
              <a:off x="6283600" y="3823825"/>
              <a:ext cx="24050" cy="20675"/>
            </a:xfrm>
            <a:custGeom>
              <a:avLst/>
              <a:gdLst/>
              <a:ahLst/>
              <a:cxnLst/>
              <a:rect l="l" t="t" r="r" b="b"/>
              <a:pathLst>
                <a:path w="962" h="827" extrusionOk="0">
                  <a:moveTo>
                    <a:pt x="557" y="0"/>
                  </a:moveTo>
                  <a:lnTo>
                    <a:pt x="557" y="12"/>
                  </a:lnTo>
                  <a:cubicBezTo>
                    <a:pt x="552" y="12"/>
                    <a:pt x="547" y="12"/>
                    <a:pt x="542" y="12"/>
                  </a:cubicBezTo>
                  <a:cubicBezTo>
                    <a:pt x="182" y="12"/>
                    <a:pt x="0" y="444"/>
                    <a:pt x="259" y="703"/>
                  </a:cubicBezTo>
                  <a:cubicBezTo>
                    <a:pt x="341" y="788"/>
                    <a:pt x="445" y="827"/>
                    <a:pt x="547" y="827"/>
                  </a:cubicBezTo>
                  <a:cubicBezTo>
                    <a:pt x="757" y="827"/>
                    <a:pt x="961" y="665"/>
                    <a:pt x="961" y="417"/>
                  </a:cubicBezTo>
                  <a:cubicBezTo>
                    <a:pt x="961" y="191"/>
                    <a:pt x="783" y="12"/>
                    <a:pt x="55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4" name="Google Shape;15034;p9"/>
            <p:cNvSpPr/>
            <p:nvPr/>
          </p:nvSpPr>
          <p:spPr>
            <a:xfrm>
              <a:off x="6252925" y="3854475"/>
              <a:ext cx="24050" cy="20700"/>
            </a:xfrm>
            <a:custGeom>
              <a:avLst/>
              <a:gdLst/>
              <a:ahLst/>
              <a:cxnLst/>
              <a:rect l="l" t="t" r="r" b="b"/>
              <a:pathLst>
                <a:path w="962" h="828" extrusionOk="0">
                  <a:moveTo>
                    <a:pt x="557" y="0"/>
                  </a:moveTo>
                  <a:lnTo>
                    <a:pt x="545" y="12"/>
                  </a:lnTo>
                  <a:cubicBezTo>
                    <a:pt x="541" y="12"/>
                    <a:pt x="536" y="12"/>
                    <a:pt x="531" y="12"/>
                  </a:cubicBezTo>
                  <a:cubicBezTo>
                    <a:pt x="183" y="12"/>
                    <a:pt x="1" y="444"/>
                    <a:pt x="248" y="703"/>
                  </a:cubicBezTo>
                  <a:cubicBezTo>
                    <a:pt x="334" y="789"/>
                    <a:pt x="440" y="828"/>
                    <a:pt x="543" y="828"/>
                  </a:cubicBezTo>
                  <a:cubicBezTo>
                    <a:pt x="753" y="828"/>
                    <a:pt x="954" y="668"/>
                    <a:pt x="962" y="429"/>
                  </a:cubicBezTo>
                  <a:cubicBezTo>
                    <a:pt x="962" y="191"/>
                    <a:pt x="783" y="12"/>
                    <a:pt x="55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5" name="Google Shape;15035;p9"/>
            <p:cNvSpPr/>
            <p:nvPr/>
          </p:nvSpPr>
          <p:spPr>
            <a:xfrm>
              <a:off x="6282100" y="3885375"/>
              <a:ext cx="27925" cy="20625"/>
            </a:xfrm>
            <a:custGeom>
              <a:avLst/>
              <a:gdLst/>
              <a:ahLst/>
              <a:cxnLst/>
              <a:rect l="l" t="t" r="r" b="b"/>
              <a:pathLst>
                <a:path w="1117" h="825" extrusionOk="0">
                  <a:moveTo>
                    <a:pt x="571" y="1"/>
                  </a:moveTo>
                  <a:cubicBezTo>
                    <a:pt x="65" y="1"/>
                    <a:pt x="1" y="778"/>
                    <a:pt x="533" y="824"/>
                  </a:cubicBezTo>
                  <a:lnTo>
                    <a:pt x="617" y="824"/>
                  </a:lnTo>
                  <a:cubicBezTo>
                    <a:pt x="1117" y="777"/>
                    <a:pt x="1117" y="50"/>
                    <a:pt x="617" y="3"/>
                  </a:cubicBezTo>
                  <a:cubicBezTo>
                    <a:pt x="601" y="1"/>
                    <a:pt x="586" y="1"/>
                    <a:pt x="57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6" name="Google Shape;15036;p9"/>
            <p:cNvSpPr/>
            <p:nvPr/>
          </p:nvSpPr>
          <p:spPr>
            <a:xfrm>
              <a:off x="6252925" y="3916075"/>
              <a:ext cx="24050" cy="20700"/>
            </a:xfrm>
            <a:custGeom>
              <a:avLst/>
              <a:gdLst/>
              <a:ahLst/>
              <a:cxnLst/>
              <a:rect l="l" t="t" r="r" b="b"/>
              <a:pathLst>
                <a:path w="962" h="828" extrusionOk="0">
                  <a:moveTo>
                    <a:pt x="557" y="1"/>
                  </a:moveTo>
                  <a:lnTo>
                    <a:pt x="545" y="13"/>
                  </a:lnTo>
                  <a:cubicBezTo>
                    <a:pt x="541" y="13"/>
                    <a:pt x="536" y="13"/>
                    <a:pt x="531" y="13"/>
                  </a:cubicBezTo>
                  <a:cubicBezTo>
                    <a:pt x="183" y="13"/>
                    <a:pt x="1" y="445"/>
                    <a:pt x="248" y="703"/>
                  </a:cubicBezTo>
                  <a:cubicBezTo>
                    <a:pt x="333" y="789"/>
                    <a:pt x="439" y="828"/>
                    <a:pt x="541" y="828"/>
                  </a:cubicBezTo>
                  <a:cubicBezTo>
                    <a:pt x="752" y="828"/>
                    <a:pt x="954" y="666"/>
                    <a:pt x="962" y="418"/>
                  </a:cubicBezTo>
                  <a:cubicBezTo>
                    <a:pt x="962" y="191"/>
                    <a:pt x="783" y="1"/>
                    <a:pt x="55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7" name="Google Shape;15037;p9"/>
            <p:cNvSpPr/>
            <p:nvPr/>
          </p:nvSpPr>
          <p:spPr>
            <a:xfrm>
              <a:off x="6283500" y="3946450"/>
              <a:ext cx="24450" cy="21000"/>
            </a:xfrm>
            <a:custGeom>
              <a:avLst/>
              <a:gdLst/>
              <a:ahLst/>
              <a:cxnLst/>
              <a:rect l="l" t="t" r="r" b="b"/>
              <a:pathLst>
                <a:path w="978" h="840" extrusionOk="0">
                  <a:moveTo>
                    <a:pt x="561" y="0"/>
                  </a:moveTo>
                  <a:lnTo>
                    <a:pt x="561" y="24"/>
                  </a:lnTo>
                  <a:cubicBezTo>
                    <a:pt x="191" y="24"/>
                    <a:pt x="1" y="465"/>
                    <a:pt x="263" y="715"/>
                  </a:cubicBezTo>
                  <a:cubicBezTo>
                    <a:pt x="345" y="801"/>
                    <a:pt x="450" y="840"/>
                    <a:pt x="553" y="840"/>
                  </a:cubicBezTo>
                  <a:cubicBezTo>
                    <a:pt x="762" y="840"/>
                    <a:pt x="965" y="680"/>
                    <a:pt x="965" y="441"/>
                  </a:cubicBezTo>
                  <a:cubicBezTo>
                    <a:pt x="977" y="215"/>
                    <a:pt x="811" y="12"/>
                    <a:pt x="58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8" name="Google Shape;15038;p9"/>
            <p:cNvSpPr/>
            <p:nvPr/>
          </p:nvSpPr>
          <p:spPr>
            <a:xfrm>
              <a:off x="6252850" y="3977700"/>
              <a:ext cx="24125" cy="20700"/>
            </a:xfrm>
            <a:custGeom>
              <a:avLst/>
              <a:gdLst/>
              <a:ahLst/>
              <a:cxnLst/>
              <a:rect l="l" t="t" r="r" b="b"/>
              <a:pathLst>
                <a:path w="965" h="828" extrusionOk="0">
                  <a:moveTo>
                    <a:pt x="548" y="1"/>
                  </a:moveTo>
                  <a:cubicBezTo>
                    <a:pt x="191" y="1"/>
                    <a:pt x="1" y="441"/>
                    <a:pt x="251" y="703"/>
                  </a:cubicBezTo>
                  <a:cubicBezTo>
                    <a:pt x="336" y="789"/>
                    <a:pt x="442" y="827"/>
                    <a:pt x="544" y="827"/>
                  </a:cubicBezTo>
                  <a:cubicBezTo>
                    <a:pt x="755" y="827"/>
                    <a:pt x="957" y="665"/>
                    <a:pt x="965" y="417"/>
                  </a:cubicBezTo>
                  <a:cubicBezTo>
                    <a:pt x="965" y="191"/>
                    <a:pt x="786" y="1"/>
                    <a:pt x="56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9" name="Google Shape;15039;p9"/>
            <p:cNvSpPr/>
            <p:nvPr/>
          </p:nvSpPr>
          <p:spPr>
            <a:xfrm>
              <a:off x="6281775" y="4008225"/>
              <a:ext cx="27950" cy="20700"/>
            </a:xfrm>
            <a:custGeom>
              <a:avLst/>
              <a:gdLst/>
              <a:ahLst/>
              <a:cxnLst/>
              <a:rect l="l" t="t" r="r" b="b"/>
              <a:pathLst>
                <a:path w="1118" h="828" extrusionOk="0">
                  <a:moveTo>
                    <a:pt x="555" y="0"/>
                  </a:moveTo>
                  <a:cubicBezTo>
                    <a:pt x="52" y="0"/>
                    <a:pt x="0" y="805"/>
                    <a:pt x="546" y="827"/>
                  </a:cubicBezTo>
                  <a:lnTo>
                    <a:pt x="630" y="827"/>
                  </a:lnTo>
                  <a:cubicBezTo>
                    <a:pt x="1118" y="780"/>
                    <a:pt x="1118" y="65"/>
                    <a:pt x="630" y="6"/>
                  </a:cubicBezTo>
                  <a:cubicBezTo>
                    <a:pt x="604" y="2"/>
                    <a:pt x="579" y="0"/>
                    <a:pt x="55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0" name="Google Shape;15040;p9"/>
            <p:cNvSpPr/>
            <p:nvPr/>
          </p:nvSpPr>
          <p:spPr>
            <a:xfrm>
              <a:off x="6252850" y="4038725"/>
              <a:ext cx="24125" cy="21000"/>
            </a:xfrm>
            <a:custGeom>
              <a:avLst/>
              <a:gdLst/>
              <a:ahLst/>
              <a:cxnLst/>
              <a:rect l="l" t="t" r="r" b="b"/>
              <a:pathLst>
                <a:path w="965" h="840" extrusionOk="0">
                  <a:moveTo>
                    <a:pt x="560" y="0"/>
                  </a:moveTo>
                  <a:lnTo>
                    <a:pt x="548" y="12"/>
                  </a:lnTo>
                  <a:cubicBezTo>
                    <a:pt x="191" y="12"/>
                    <a:pt x="1" y="453"/>
                    <a:pt x="251" y="715"/>
                  </a:cubicBezTo>
                  <a:cubicBezTo>
                    <a:pt x="336" y="801"/>
                    <a:pt x="442" y="839"/>
                    <a:pt x="544" y="839"/>
                  </a:cubicBezTo>
                  <a:cubicBezTo>
                    <a:pt x="755" y="839"/>
                    <a:pt x="957" y="677"/>
                    <a:pt x="965" y="429"/>
                  </a:cubicBezTo>
                  <a:cubicBezTo>
                    <a:pt x="965" y="203"/>
                    <a:pt x="786" y="12"/>
                    <a:pt x="56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1" name="Google Shape;15041;p9"/>
            <p:cNvSpPr/>
            <p:nvPr/>
          </p:nvSpPr>
          <p:spPr>
            <a:xfrm>
              <a:off x="6283600" y="4069675"/>
              <a:ext cx="24050" cy="20700"/>
            </a:xfrm>
            <a:custGeom>
              <a:avLst/>
              <a:gdLst/>
              <a:ahLst/>
              <a:cxnLst/>
              <a:rect l="l" t="t" r="r" b="b"/>
              <a:pathLst>
                <a:path w="962" h="828" extrusionOk="0">
                  <a:moveTo>
                    <a:pt x="557" y="1"/>
                  </a:moveTo>
                  <a:lnTo>
                    <a:pt x="557" y="13"/>
                  </a:lnTo>
                  <a:cubicBezTo>
                    <a:pt x="552" y="12"/>
                    <a:pt x="547" y="12"/>
                    <a:pt x="542" y="12"/>
                  </a:cubicBezTo>
                  <a:cubicBezTo>
                    <a:pt x="182" y="12"/>
                    <a:pt x="0" y="445"/>
                    <a:pt x="259" y="703"/>
                  </a:cubicBezTo>
                  <a:cubicBezTo>
                    <a:pt x="341" y="789"/>
                    <a:pt x="444" y="828"/>
                    <a:pt x="546" y="828"/>
                  </a:cubicBezTo>
                  <a:cubicBezTo>
                    <a:pt x="753" y="828"/>
                    <a:pt x="953" y="669"/>
                    <a:pt x="961" y="429"/>
                  </a:cubicBezTo>
                  <a:cubicBezTo>
                    <a:pt x="961" y="191"/>
                    <a:pt x="783" y="13"/>
                    <a:pt x="55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2" name="Google Shape;15042;p9"/>
            <p:cNvSpPr/>
            <p:nvPr/>
          </p:nvSpPr>
          <p:spPr>
            <a:xfrm>
              <a:off x="6252850" y="4100325"/>
              <a:ext cx="24125" cy="21000"/>
            </a:xfrm>
            <a:custGeom>
              <a:avLst/>
              <a:gdLst/>
              <a:ahLst/>
              <a:cxnLst/>
              <a:rect l="l" t="t" r="r" b="b"/>
              <a:pathLst>
                <a:path w="965" h="840" extrusionOk="0">
                  <a:moveTo>
                    <a:pt x="548" y="1"/>
                  </a:moveTo>
                  <a:lnTo>
                    <a:pt x="548" y="13"/>
                  </a:lnTo>
                  <a:cubicBezTo>
                    <a:pt x="191" y="13"/>
                    <a:pt x="1" y="453"/>
                    <a:pt x="251" y="715"/>
                  </a:cubicBezTo>
                  <a:cubicBezTo>
                    <a:pt x="336" y="801"/>
                    <a:pt x="442" y="840"/>
                    <a:pt x="544" y="840"/>
                  </a:cubicBezTo>
                  <a:cubicBezTo>
                    <a:pt x="755" y="840"/>
                    <a:pt x="957" y="678"/>
                    <a:pt x="965" y="430"/>
                  </a:cubicBezTo>
                  <a:lnTo>
                    <a:pt x="965" y="418"/>
                  </a:lnTo>
                  <a:cubicBezTo>
                    <a:pt x="965" y="203"/>
                    <a:pt x="786" y="13"/>
                    <a:pt x="56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3" name="Google Shape;15043;p9"/>
            <p:cNvSpPr/>
            <p:nvPr/>
          </p:nvSpPr>
          <p:spPr>
            <a:xfrm>
              <a:off x="6283500" y="4131300"/>
              <a:ext cx="24150" cy="20700"/>
            </a:xfrm>
            <a:custGeom>
              <a:avLst/>
              <a:gdLst/>
              <a:ahLst/>
              <a:cxnLst/>
              <a:rect l="l" t="t" r="r" b="b"/>
              <a:pathLst>
                <a:path w="966" h="828" extrusionOk="0">
                  <a:moveTo>
                    <a:pt x="561" y="0"/>
                  </a:moveTo>
                  <a:cubicBezTo>
                    <a:pt x="191" y="0"/>
                    <a:pt x="1" y="441"/>
                    <a:pt x="251" y="703"/>
                  </a:cubicBezTo>
                  <a:cubicBezTo>
                    <a:pt x="337" y="789"/>
                    <a:pt x="443" y="827"/>
                    <a:pt x="547" y="827"/>
                  </a:cubicBezTo>
                  <a:cubicBezTo>
                    <a:pt x="761" y="827"/>
                    <a:pt x="965" y="665"/>
                    <a:pt x="965" y="417"/>
                  </a:cubicBezTo>
                  <a:cubicBezTo>
                    <a:pt x="965" y="191"/>
                    <a:pt x="787" y="12"/>
                    <a:pt x="56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4" name="Google Shape;15044;p9"/>
            <p:cNvSpPr/>
            <p:nvPr/>
          </p:nvSpPr>
          <p:spPr>
            <a:xfrm>
              <a:off x="6252925" y="4161950"/>
              <a:ext cx="24050" cy="20700"/>
            </a:xfrm>
            <a:custGeom>
              <a:avLst/>
              <a:gdLst/>
              <a:ahLst/>
              <a:cxnLst/>
              <a:rect l="l" t="t" r="r" b="b"/>
              <a:pathLst>
                <a:path w="962" h="828" extrusionOk="0">
                  <a:moveTo>
                    <a:pt x="557" y="1"/>
                  </a:moveTo>
                  <a:lnTo>
                    <a:pt x="545" y="12"/>
                  </a:lnTo>
                  <a:cubicBezTo>
                    <a:pt x="541" y="12"/>
                    <a:pt x="536" y="12"/>
                    <a:pt x="531" y="12"/>
                  </a:cubicBezTo>
                  <a:cubicBezTo>
                    <a:pt x="183" y="12"/>
                    <a:pt x="1" y="445"/>
                    <a:pt x="248" y="703"/>
                  </a:cubicBezTo>
                  <a:cubicBezTo>
                    <a:pt x="334" y="789"/>
                    <a:pt x="440" y="828"/>
                    <a:pt x="543" y="828"/>
                  </a:cubicBezTo>
                  <a:cubicBezTo>
                    <a:pt x="753" y="828"/>
                    <a:pt x="954" y="669"/>
                    <a:pt x="962" y="429"/>
                  </a:cubicBezTo>
                  <a:cubicBezTo>
                    <a:pt x="962" y="191"/>
                    <a:pt x="783" y="12"/>
                    <a:pt x="55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5" name="Google Shape;15045;p9"/>
            <p:cNvSpPr/>
            <p:nvPr/>
          </p:nvSpPr>
          <p:spPr>
            <a:xfrm>
              <a:off x="6282125" y="4192850"/>
              <a:ext cx="27900" cy="20625"/>
            </a:xfrm>
            <a:custGeom>
              <a:avLst/>
              <a:gdLst/>
              <a:ahLst/>
              <a:cxnLst/>
              <a:rect l="l" t="t" r="r" b="b"/>
              <a:pathLst>
                <a:path w="1116" h="825" extrusionOk="0">
                  <a:moveTo>
                    <a:pt x="570" y="1"/>
                  </a:moveTo>
                  <a:cubicBezTo>
                    <a:pt x="64" y="1"/>
                    <a:pt x="0" y="766"/>
                    <a:pt x="532" y="824"/>
                  </a:cubicBezTo>
                  <a:lnTo>
                    <a:pt x="616" y="824"/>
                  </a:lnTo>
                  <a:cubicBezTo>
                    <a:pt x="1116" y="777"/>
                    <a:pt x="1116" y="39"/>
                    <a:pt x="616" y="3"/>
                  </a:cubicBezTo>
                  <a:cubicBezTo>
                    <a:pt x="600" y="1"/>
                    <a:pt x="585" y="1"/>
                    <a:pt x="57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6" name="Google Shape;15046;p9"/>
            <p:cNvSpPr/>
            <p:nvPr/>
          </p:nvSpPr>
          <p:spPr>
            <a:xfrm>
              <a:off x="6252850" y="4223575"/>
              <a:ext cx="24125" cy="20675"/>
            </a:xfrm>
            <a:custGeom>
              <a:avLst/>
              <a:gdLst/>
              <a:ahLst/>
              <a:cxnLst/>
              <a:rect l="l" t="t" r="r" b="b"/>
              <a:pathLst>
                <a:path w="965" h="827" extrusionOk="0">
                  <a:moveTo>
                    <a:pt x="548" y="0"/>
                  </a:moveTo>
                  <a:cubicBezTo>
                    <a:pt x="191" y="0"/>
                    <a:pt x="1" y="441"/>
                    <a:pt x="251" y="703"/>
                  </a:cubicBezTo>
                  <a:cubicBezTo>
                    <a:pt x="336" y="788"/>
                    <a:pt x="442" y="827"/>
                    <a:pt x="544" y="827"/>
                  </a:cubicBezTo>
                  <a:cubicBezTo>
                    <a:pt x="755" y="827"/>
                    <a:pt x="957" y="665"/>
                    <a:pt x="965" y="417"/>
                  </a:cubicBezTo>
                  <a:cubicBezTo>
                    <a:pt x="965" y="191"/>
                    <a:pt x="786" y="0"/>
                    <a:pt x="56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7" name="Google Shape;15047;p9"/>
            <p:cNvSpPr/>
            <p:nvPr/>
          </p:nvSpPr>
          <p:spPr>
            <a:xfrm>
              <a:off x="6283600" y="4254525"/>
              <a:ext cx="24050" cy="20400"/>
            </a:xfrm>
            <a:custGeom>
              <a:avLst/>
              <a:gdLst/>
              <a:ahLst/>
              <a:cxnLst/>
              <a:rect l="l" t="t" r="r" b="b"/>
              <a:pathLst>
                <a:path w="962" h="816" extrusionOk="0">
                  <a:moveTo>
                    <a:pt x="542" y="0"/>
                  </a:moveTo>
                  <a:cubicBezTo>
                    <a:pt x="182" y="0"/>
                    <a:pt x="0" y="432"/>
                    <a:pt x="259" y="691"/>
                  </a:cubicBezTo>
                  <a:cubicBezTo>
                    <a:pt x="341" y="777"/>
                    <a:pt x="444" y="816"/>
                    <a:pt x="546" y="816"/>
                  </a:cubicBezTo>
                  <a:cubicBezTo>
                    <a:pt x="753" y="816"/>
                    <a:pt x="953" y="657"/>
                    <a:pt x="961" y="417"/>
                  </a:cubicBezTo>
                  <a:cubicBezTo>
                    <a:pt x="961" y="191"/>
                    <a:pt x="771" y="12"/>
                    <a:pt x="557" y="12"/>
                  </a:cubicBezTo>
                  <a:lnTo>
                    <a:pt x="557" y="0"/>
                  </a:lnTo>
                  <a:cubicBezTo>
                    <a:pt x="552" y="0"/>
                    <a:pt x="547" y="0"/>
                    <a:pt x="54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8" name="Google Shape;15048;p9"/>
            <p:cNvSpPr/>
            <p:nvPr/>
          </p:nvSpPr>
          <p:spPr>
            <a:xfrm>
              <a:off x="6252850" y="4285175"/>
              <a:ext cx="24125" cy="20500"/>
            </a:xfrm>
            <a:custGeom>
              <a:avLst/>
              <a:gdLst/>
              <a:ahLst/>
              <a:cxnLst/>
              <a:rect l="l" t="t" r="r" b="b"/>
              <a:pathLst>
                <a:path w="965" h="820" extrusionOk="0">
                  <a:moveTo>
                    <a:pt x="548" y="1"/>
                  </a:moveTo>
                  <a:cubicBezTo>
                    <a:pt x="191" y="1"/>
                    <a:pt x="1" y="441"/>
                    <a:pt x="251" y="703"/>
                  </a:cubicBezTo>
                  <a:cubicBezTo>
                    <a:pt x="335" y="784"/>
                    <a:pt x="438" y="820"/>
                    <a:pt x="539" y="820"/>
                  </a:cubicBezTo>
                  <a:cubicBezTo>
                    <a:pt x="752" y="820"/>
                    <a:pt x="957" y="660"/>
                    <a:pt x="965" y="417"/>
                  </a:cubicBezTo>
                  <a:cubicBezTo>
                    <a:pt x="965" y="191"/>
                    <a:pt x="786" y="1"/>
                    <a:pt x="56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9" name="Google Shape;15049;p9"/>
            <p:cNvSpPr/>
            <p:nvPr/>
          </p:nvSpPr>
          <p:spPr>
            <a:xfrm>
              <a:off x="6283500" y="4315550"/>
              <a:ext cx="24150" cy="20975"/>
            </a:xfrm>
            <a:custGeom>
              <a:avLst/>
              <a:gdLst/>
              <a:ahLst/>
              <a:cxnLst/>
              <a:rect l="l" t="t" r="r" b="b"/>
              <a:pathLst>
                <a:path w="966" h="839" extrusionOk="0">
                  <a:moveTo>
                    <a:pt x="561" y="0"/>
                  </a:moveTo>
                  <a:lnTo>
                    <a:pt x="561" y="12"/>
                  </a:lnTo>
                  <a:cubicBezTo>
                    <a:pt x="191" y="12"/>
                    <a:pt x="1" y="453"/>
                    <a:pt x="263" y="715"/>
                  </a:cubicBezTo>
                  <a:cubicBezTo>
                    <a:pt x="345" y="800"/>
                    <a:pt x="449" y="839"/>
                    <a:pt x="551" y="839"/>
                  </a:cubicBezTo>
                  <a:cubicBezTo>
                    <a:pt x="761" y="839"/>
                    <a:pt x="965" y="677"/>
                    <a:pt x="965" y="429"/>
                  </a:cubicBezTo>
                  <a:cubicBezTo>
                    <a:pt x="965" y="203"/>
                    <a:pt x="787" y="12"/>
                    <a:pt x="56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50" name="Google Shape;15050;p9"/>
            <p:cNvSpPr/>
            <p:nvPr/>
          </p:nvSpPr>
          <p:spPr>
            <a:xfrm>
              <a:off x="6252850" y="4346500"/>
              <a:ext cx="24125" cy="20700"/>
            </a:xfrm>
            <a:custGeom>
              <a:avLst/>
              <a:gdLst/>
              <a:ahLst/>
              <a:cxnLst/>
              <a:rect l="l" t="t" r="r" b="b"/>
              <a:pathLst>
                <a:path w="965" h="828" extrusionOk="0">
                  <a:moveTo>
                    <a:pt x="548" y="0"/>
                  </a:moveTo>
                  <a:cubicBezTo>
                    <a:pt x="191" y="0"/>
                    <a:pt x="1" y="441"/>
                    <a:pt x="251" y="703"/>
                  </a:cubicBezTo>
                  <a:cubicBezTo>
                    <a:pt x="336" y="789"/>
                    <a:pt x="442" y="827"/>
                    <a:pt x="544" y="827"/>
                  </a:cubicBezTo>
                  <a:cubicBezTo>
                    <a:pt x="755" y="827"/>
                    <a:pt x="957" y="665"/>
                    <a:pt x="965" y="417"/>
                  </a:cubicBezTo>
                  <a:cubicBezTo>
                    <a:pt x="965" y="191"/>
                    <a:pt x="786" y="0"/>
                    <a:pt x="56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51" name="Google Shape;15051;p9"/>
            <p:cNvSpPr/>
            <p:nvPr/>
          </p:nvSpPr>
          <p:spPr>
            <a:xfrm>
              <a:off x="6283600" y="4377150"/>
              <a:ext cx="24050" cy="20700"/>
            </a:xfrm>
            <a:custGeom>
              <a:avLst/>
              <a:gdLst/>
              <a:ahLst/>
              <a:cxnLst/>
              <a:rect l="l" t="t" r="r" b="b"/>
              <a:pathLst>
                <a:path w="962" h="828" extrusionOk="0">
                  <a:moveTo>
                    <a:pt x="557" y="1"/>
                  </a:moveTo>
                  <a:lnTo>
                    <a:pt x="557" y="13"/>
                  </a:lnTo>
                  <a:cubicBezTo>
                    <a:pt x="552" y="12"/>
                    <a:pt x="547" y="12"/>
                    <a:pt x="542" y="12"/>
                  </a:cubicBezTo>
                  <a:cubicBezTo>
                    <a:pt x="182" y="12"/>
                    <a:pt x="0" y="445"/>
                    <a:pt x="259" y="703"/>
                  </a:cubicBezTo>
                  <a:cubicBezTo>
                    <a:pt x="341" y="789"/>
                    <a:pt x="445" y="828"/>
                    <a:pt x="547" y="828"/>
                  </a:cubicBezTo>
                  <a:cubicBezTo>
                    <a:pt x="757" y="828"/>
                    <a:pt x="961" y="666"/>
                    <a:pt x="961" y="417"/>
                  </a:cubicBezTo>
                  <a:cubicBezTo>
                    <a:pt x="961" y="191"/>
                    <a:pt x="783" y="1"/>
                    <a:pt x="55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52" name="Google Shape;15052;p9"/>
            <p:cNvSpPr/>
            <p:nvPr/>
          </p:nvSpPr>
          <p:spPr>
            <a:xfrm>
              <a:off x="6252850" y="4408100"/>
              <a:ext cx="24125" cy="20475"/>
            </a:xfrm>
            <a:custGeom>
              <a:avLst/>
              <a:gdLst/>
              <a:ahLst/>
              <a:cxnLst/>
              <a:rect l="l" t="t" r="r" b="b"/>
              <a:pathLst>
                <a:path w="965" h="819" extrusionOk="0">
                  <a:moveTo>
                    <a:pt x="548" y="1"/>
                  </a:moveTo>
                  <a:cubicBezTo>
                    <a:pt x="191" y="1"/>
                    <a:pt x="1" y="430"/>
                    <a:pt x="251" y="692"/>
                  </a:cubicBezTo>
                  <a:cubicBezTo>
                    <a:pt x="338" y="779"/>
                    <a:pt x="446" y="819"/>
                    <a:pt x="551" y="819"/>
                  </a:cubicBezTo>
                  <a:cubicBezTo>
                    <a:pt x="760" y="819"/>
                    <a:pt x="957" y="663"/>
                    <a:pt x="965" y="418"/>
                  </a:cubicBezTo>
                  <a:cubicBezTo>
                    <a:pt x="965" y="191"/>
                    <a:pt x="786" y="1"/>
                    <a:pt x="56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53" name="Google Shape;15053;p9"/>
            <p:cNvSpPr/>
            <p:nvPr/>
          </p:nvSpPr>
          <p:spPr>
            <a:xfrm>
              <a:off x="6283500" y="4438775"/>
              <a:ext cx="24150" cy="20700"/>
            </a:xfrm>
            <a:custGeom>
              <a:avLst/>
              <a:gdLst/>
              <a:ahLst/>
              <a:cxnLst/>
              <a:rect l="l" t="t" r="r" b="b"/>
              <a:pathLst>
                <a:path w="966" h="828" extrusionOk="0">
                  <a:moveTo>
                    <a:pt x="561" y="0"/>
                  </a:moveTo>
                  <a:cubicBezTo>
                    <a:pt x="191" y="0"/>
                    <a:pt x="1" y="441"/>
                    <a:pt x="263" y="703"/>
                  </a:cubicBezTo>
                  <a:cubicBezTo>
                    <a:pt x="345" y="789"/>
                    <a:pt x="449" y="827"/>
                    <a:pt x="551" y="827"/>
                  </a:cubicBezTo>
                  <a:cubicBezTo>
                    <a:pt x="761" y="827"/>
                    <a:pt x="965" y="665"/>
                    <a:pt x="965" y="417"/>
                  </a:cubicBezTo>
                  <a:cubicBezTo>
                    <a:pt x="965" y="191"/>
                    <a:pt x="787" y="0"/>
                    <a:pt x="56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54" name="Google Shape;15054;p9"/>
            <p:cNvSpPr/>
            <p:nvPr/>
          </p:nvSpPr>
          <p:spPr>
            <a:xfrm>
              <a:off x="6252925" y="4469425"/>
              <a:ext cx="24050" cy="20700"/>
            </a:xfrm>
            <a:custGeom>
              <a:avLst/>
              <a:gdLst/>
              <a:ahLst/>
              <a:cxnLst/>
              <a:rect l="l" t="t" r="r" b="b"/>
              <a:pathLst>
                <a:path w="962" h="828" extrusionOk="0">
                  <a:moveTo>
                    <a:pt x="545" y="1"/>
                  </a:moveTo>
                  <a:lnTo>
                    <a:pt x="545" y="13"/>
                  </a:lnTo>
                  <a:cubicBezTo>
                    <a:pt x="541" y="12"/>
                    <a:pt x="536" y="12"/>
                    <a:pt x="531" y="12"/>
                  </a:cubicBezTo>
                  <a:cubicBezTo>
                    <a:pt x="183" y="12"/>
                    <a:pt x="1" y="445"/>
                    <a:pt x="248" y="703"/>
                  </a:cubicBezTo>
                  <a:cubicBezTo>
                    <a:pt x="333" y="789"/>
                    <a:pt x="439" y="828"/>
                    <a:pt x="541" y="828"/>
                  </a:cubicBezTo>
                  <a:cubicBezTo>
                    <a:pt x="752" y="828"/>
                    <a:pt x="954" y="665"/>
                    <a:pt x="962" y="417"/>
                  </a:cubicBezTo>
                  <a:cubicBezTo>
                    <a:pt x="962" y="203"/>
                    <a:pt x="783" y="13"/>
                    <a:pt x="55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55" name="Google Shape;15055;p9"/>
            <p:cNvSpPr/>
            <p:nvPr/>
          </p:nvSpPr>
          <p:spPr>
            <a:xfrm>
              <a:off x="6281775" y="4500250"/>
              <a:ext cx="27950" cy="20700"/>
            </a:xfrm>
            <a:custGeom>
              <a:avLst/>
              <a:gdLst/>
              <a:ahLst/>
              <a:cxnLst/>
              <a:rect l="l" t="t" r="r" b="b"/>
              <a:pathLst>
                <a:path w="1118" h="828" extrusionOk="0">
                  <a:moveTo>
                    <a:pt x="555" y="0"/>
                  </a:moveTo>
                  <a:cubicBezTo>
                    <a:pt x="52" y="0"/>
                    <a:pt x="0" y="805"/>
                    <a:pt x="546" y="827"/>
                  </a:cubicBezTo>
                  <a:lnTo>
                    <a:pt x="630" y="827"/>
                  </a:lnTo>
                  <a:cubicBezTo>
                    <a:pt x="1118" y="768"/>
                    <a:pt x="1118" y="54"/>
                    <a:pt x="630" y="6"/>
                  </a:cubicBezTo>
                  <a:cubicBezTo>
                    <a:pt x="604" y="2"/>
                    <a:pt x="579" y="0"/>
                    <a:pt x="55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56" name="Google Shape;15056;p9"/>
            <p:cNvSpPr/>
            <p:nvPr/>
          </p:nvSpPr>
          <p:spPr>
            <a:xfrm>
              <a:off x="6259400" y="4530750"/>
              <a:ext cx="17300" cy="8950"/>
            </a:xfrm>
            <a:custGeom>
              <a:avLst/>
              <a:gdLst/>
              <a:ahLst/>
              <a:cxnLst/>
              <a:rect l="l" t="t" r="r" b="b"/>
              <a:pathLst>
                <a:path w="692" h="358" extrusionOk="0">
                  <a:moveTo>
                    <a:pt x="286" y="0"/>
                  </a:moveTo>
                  <a:lnTo>
                    <a:pt x="286" y="12"/>
                  </a:lnTo>
                  <a:cubicBezTo>
                    <a:pt x="179" y="12"/>
                    <a:pt x="84" y="60"/>
                    <a:pt x="1" y="131"/>
                  </a:cubicBezTo>
                  <a:lnTo>
                    <a:pt x="691" y="358"/>
                  </a:lnTo>
                  <a:cubicBezTo>
                    <a:pt x="667" y="155"/>
                    <a:pt x="489" y="0"/>
                    <a:pt x="2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57" name="Google Shape;15057;p9"/>
            <p:cNvSpPr/>
            <p:nvPr/>
          </p:nvSpPr>
          <p:spPr>
            <a:xfrm>
              <a:off x="6222200" y="3270175"/>
              <a:ext cx="24125" cy="20625"/>
            </a:xfrm>
            <a:custGeom>
              <a:avLst/>
              <a:gdLst/>
              <a:ahLst/>
              <a:cxnLst/>
              <a:rect l="l" t="t" r="r" b="b"/>
              <a:pathLst>
                <a:path w="965" h="825" extrusionOk="0">
                  <a:moveTo>
                    <a:pt x="548" y="0"/>
                  </a:moveTo>
                  <a:cubicBezTo>
                    <a:pt x="179" y="0"/>
                    <a:pt x="0" y="441"/>
                    <a:pt x="262" y="703"/>
                  </a:cubicBezTo>
                  <a:cubicBezTo>
                    <a:pt x="343" y="787"/>
                    <a:pt x="444" y="825"/>
                    <a:pt x="545" y="825"/>
                  </a:cubicBezTo>
                  <a:cubicBezTo>
                    <a:pt x="757" y="825"/>
                    <a:pt x="965" y="659"/>
                    <a:pt x="965" y="417"/>
                  </a:cubicBezTo>
                  <a:cubicBezTo>
                    <a:pt x="965" y="191"/>
                    <a:pt x="786" y="0"/>
                    <a:pt x="56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58" name="Google Shape;15058;p9"/>
            <p:cNvSpPr/>
            <p:nvPr/>
          </p:nvSpPr>
          <p:spPr>
            <a:xfrm>
              <a:off x="6192125" y="3301125"/>
              <a:ext cx="28000" cy="20275"/>
            </a:xfrm>
            <a:custGeom>
              <a:avLst/>
              <a:gdLst/>
              <a:ahLst/>
              <a:cxnLst/>
              <a:rect l="l" t="t" r="r" b="b"/>
              <a:pathLst>
                <a:path w="1120" h="811" extrusionOk="0">
                  <a:moveTo>
                    <a:pt x="525" y="1"/>
                  </a:moveTo>
                  <a:cubicBezTo>
                    <a:pt x="1" y="48"/>
                    <a:pt x="36" y="810"/>
                    <a:pt x="560" y="810"/>
                  </a:cubicBezTo>
                  <a:cubicBezTo>
                    <a:pt x="1072" y="810"/>
                    <a:pt x="1120" y="48"/>
                    <a:pt x="59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59" name="Google Shape;15059;p9"/>
            <p:cNvSpPr/>
            <p:nvPr/>
          </p:nvSpPr>
          <p:spPr>
            <a:xfrm>
              <a:off x="6222200" y="3331800"/>
              <a:ext cx="24125" cy="20475"/>
            </a:xfrm>
            <a:custGeom>
              <a:avLst/>
              <a:gdLst/>
              <a:ahLst/>
              <a:cxnLst/>
              <a:rect l="l" t="t" r="r" b="b"/>
              <a:pathLst>
                <a:path w="965" h="819" extrusionOk="0">
                  <a:moveTo>
                    <a:pt x="548" y="0"/>
                  </a:moveTo>
                  <a:cubicBezTo>
                    <a:pt x="179" y="0"/>
                    <a:pt x="0" y="441"/>
                    <a:pt x="262" y="703"/>
                  </a:cubicBezTo>
                  <a:cubicBezTo>
                    <a:pt x="342" y="783"/>
                    <a:pt x="443" y="819"/>
                    <a:pt x="543" y="819"/>
                  </a:cubicBezTo>
                  <a:cubicBezTo>
                    <a:pt x="756" y="819"/>
                    <a:pt x="965" y="656"/>
                    <a:pt x="965" y="405"/>
                  </a:cubicBezTo>
                  <a:cubicBezTo>
                    <a:pt x="953" y="179"/>
                    <a:pt x="774" y="0"/>
                    <a:pt x="54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60" name="Google Shape;15060;p9"/>
            <p:cNvSpPr/>
            <p:nvPr/>
          </p:nvSpPr>
          <p:spPr>
            <a:xfrm>
              <a:off x="6191250" y="3362450"/>
              <a:ext cx="24125" cy="20625"/>
            </a:xfrm>
            <a:custGeom>
              <a:avLst/>
              <a:gdLst/>
              <a:ahLst/>
              <a:cxnLst/>
              <a:rect l="l" t="t" r="r" b="b"/>
              <a:pathLst>
                <a:path w="965" h="825" extrusionOk="0">
                  <a:moveTo>
                    <a:pt x="560" y="0"/>
                  </a:moveTo>
                  <a:cubicBezTo>
                    <a:pt x="191" y="0"/>
                    <a:pt x="0" y="441"/>
                    <a:pt x="262" y="703"/>
                  </a:cubicBezTo>
                  <a:cubicBezTo>
                    <a:pt x="346" y="787"/>
                    <a:pt x="449" y="825"/>
                    <a:pt x="550" y="825"/>
                  </a:cubicBezTo>
                  <a:cubicBezTo>
                    <a:pt x="762" y="825"/>
                    <a:pt x="964" y="659"/>
                    <a:pt x="964" y="417"/>
                  </a:cubicBezTo>
                  <a:cubicBezTo>
                    <a:pt x="964" y="179"/>
                    <a:pt x="786" y="0"/>
                    <a:pt x="56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61" name="Google Shape;15061;p9"/>
            <p:cNvSpPr/>
            <p:nvPr/>
          </p:nvSpPr>
          <p:spPr>
            <a:xfrm>
              <a:off x="6222200" y="3393100"/>
              <a:ext cx="24125" cy="20650"/>
            </a:xfrm>
            <a:custGeom>
              <a:avLst/>
              <a:gdLst/>
              <a:ahLst/>
              <a:cxnLst/>
              <a:rect l="l" t="t" r="r" b="b"/>
              <a:pathLst>
                <a:path w="965" h="826" extrusionOk="0">
                  <a:moveTo>
                    <a:pt x="548" y="1"/>
                  </a:moveTo>
                  <a:cubicBezTo>
                    <a:pt x="179" y="1"/>
                    <a:pt x="0" y="441"/>
                    <a:pt x="262" y="703"/>
                  </a:cubicBezTo>
                  <a:cubicBezTo>
                    <a:pt x="343" y="788"/>
                    <a:pt x="444" y="825"/>
                    <a:pt x="545" y="825"/>
                  </a:cubicBezTo>
                  <a:cubicBezTo>
                    <a:pt x="757" y="825"/>
                    <a:pt x="965" y="660"/>
                    <a:pt x="965" y="417"/>
                  </a:cubicBezTo>
                  <a:cubicBezTo>
                    <a:pt x="965" y="191"/>
                    <a:pt x="774" y="1"/>
                    <a:pt x="54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62" name="Google Shape;15062;p9"/>
            <p:cNvSpPr/>
            <p:nvPr/>
          </p:nvSpPr>
          <p:spPr>
            <a:xfrm>
              <a:off x="6191250" y="3424350"/>
              <a:ext cx="24125" cy="20500"/>
            </a:xfrm>
            <a:custGeom>
              <a:avLst/>
              <a:gdLst/>
              <a:ahLst/>
              <a:cxnLst/>
              <a:rect l="l" t="t" r="r" b="b"/>
              <a:pathLst>
                <a:path w="965" h="820" extrusionOk="0">
                  <a:moveTo>
                    <a:pt x="560" y="1"/>
                  </a:moveTo>
                  <a:cubicBezTo>
                    <a:pt x="191" y="1"/>
                    <a:pt x="0" y="441"/>
                    <a:pt x="262" y="703"/>
                  </a:cubicBezTo>
                  <a:cubicBezTo>
                    <a:pt x="346" y="783"/>
                    <a:pt x="448" y="820"/>
                    <a:pt x="548" y="820"/>
                  </a:cubicBezTo>
                  <a:cubicBezTo>
                    <a:pt x="761" y="820"/>
                    <a:pt x="964" y="657"/>
                    <a:pt x="964" y="406"/>
                  </a:cubicBezTo>
                  <a:cubicBezTo>
                    <a:pt x="964" y="180"/>
                    <a:pt x="786" y="1"/>
                    <a:pt x="56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63" name="Google Shape;15063;p9"/>
            <p:cNvSpPr/>
            <p:nvPr/>
          </p:nvSpPr>
          <p:spPr>
            <a:xfrm>
              <a:off x="6222800" y="3455025"/>
              <a:ext cx="28000" cy="20550"/>
            </a:xfrm>
            <a:custGeom>
              <a:avLst/>
              <a:gdLst/>
              <a:ahLst/>
              <a:cxnLst/>
              <a:rect l="l" t="t" r="r" b="b"/>
              <a:pathLst>
                <a:path w="1120" h="822" extrusionOk="0">
                  <a:moveTo>
                    <a:pt x="524" y="0"/>
                  </a:moveTo>
                  <a:cubicBezTo>
                    <a:pt x="0" y="48"/>
                    <a:pt x="48" y="822"/>
                    <a:pt x="560" y="822"/>
                  </a:cubicBezTo>
                  <a:cubicBezTo>
                    <a:pt x="1084" y="822"/>
                    <a:pt x="1119" y="48"/>
                    <a:pt x="59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64" name="Google Shape;15064;p9"/>
            <p:cNvSpPr/>
            <p:nvPr/>
          </p:nvSpPr>
          <p:spPr>
            <a:xfrm>
              <a:off x="6192125" y="3485675"/>
              <a:ext cx="28000" cy="20575"/>
            </a:xfrm>
            <a:custGeom>
              <a:avLst/>
              <a:gdLst/>
              <a:ahLst/>
              <a:cxnLst/>
              <a:rect l="l" t="t" r="r" b="b"/>
              <a:pathLst>
                <a:path w="1120" h="823" extrusionOk="0">
                  <a:moveTo>
                    <a:pt x="525" y="1"/>
                  </a:moveTo>
                  <a:cubicBezTo>
                    <a:pt x="1" y="48"/>
                    <a:pt x="36" y="822"/>
                    <a:pt x="560" y="822"/>
                  </a:cubicBezTo>
                  <a:cubicBezTo>
                    <a:pt x="1072" y="822"/>
                    <a:pt x="1120" y="48"/>
                    <a:pt x="59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65" name="Google Shape;15065;p9"/>
            <p:cNvSpPr/>
            <p:nvPr/>
          </p:nvSpPr>
          <p:spPr>
            <a:xfrm>
              <a:off x="6222200" y="3516325"/>
              <a:ext cx="24125" cy="20800"/>
            </a:xfrm>
            <a:custGeom>
              <a:avLst/>
              <a:gdLst/>
              <a:ahLst/>
              <a:cxnLst/>
              <a:rect l="l" t="t" r="r" b="b"/>
              <a:pathLst>
                <a:path w="965" h="832" extrusionOk="0">
                  <a:moveTo>
                    <a:pt x="548" y="1"/>
                  </a:moveTo>
                  <a:lnTo>
                    <a:pt x="548" y="13"/>
                  </a:lnTo>
                  <a:cubicBezTo>
                    <a:pt x="179" y="13"/>
                    <a:pt x="0" y="453"/>
                    <a:pt x="262" y="715"/>
                  </a:cubicBezTo>
                  <a:cubicBezTo>
                    <a:pt x="342" y="795"/>
                    <a:pt x="443" y="831"/>
                    <a:pt x="543" y="831"/>
                  </a:cubicBezTo>
                  <a:cubicBezTo>
                    <a:pt x="756" y="831"/>
                    <a:pt x="965" y="669"/>
                    <a:pt x="965" y="418"/>
                  </a:cubicBezTo>
                  <a:cubicBezTo>
                    <a:pt x="965" y="191"/>
                    <a:pt x="786" y="1"/>
                    <a:pt x="57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66" name="Google Shape;15066;p9"/>
            <p:cNvSpPr/>
            <p:nvPr/>
          </p:nvSpPr>
          <p:spPr>
            <a:xfrm>
              <a:off x="6198300" y="3545825"/>
              <a:ext cx="21725" cy="15225"/>
            </a:xfrm>
            <a:custGeom>
              <a:avLst/>
              <a:gdLst/>
              <a:ahLst/>
              <a:cxnLst/>
              <a:rect l="l" t="t" r="r" b="b"/>
              <a:pathLst>
                <a:path w="869" h="609" extrusionOk="0">
                  <a:moveTo>
                    <a:pt x="451" y="0"/>
                  </a:moveTo>
                  <a:cubicBezTo>
                    <a:pt x="400" y="0"/>
                    <a:pt x="346" y="14"/>
                    <a:pt x="290" y="47"/>
                  </a:cubicBezTo>
                  <a:lnTo>
                    <a:pt x="278" y="47"/>
                  </a:lnTo>
                  <a:lnTo>
                    <a:pt x="278" y="59"/>
                  </a:lnTo>
                  <a:cubicBezTo>
                    <a:pt x="0" y="247"/>
                    <a:pt x="184" y="608"/>
                    <a:pt x="439" y="608"/>
                  </a:cubicBezTo>
                  <a:cubicBezTo>
                    <a:pt x="490" y="608"/>
                    <a:pt x="545" y="593"/>
                    <a:pt x="599" y="559"/>
                  </a:cubicBezTo>
                  <a:cubicBezTo>
                    <a:pt x="868" y="380"/>
                    <a:pt x="712" y="0"/>
                    <a:pt x="45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67" name="Google Shape;15067;p9"/>
            <p:cNvSpPr/>
            <p:nvPr/>
          </p:nvSpPr>
          <p:spPr>
            <a:xfrm>
              <a:off x="6222200" y="3577650"/>
              <a:ext cx="24125" cy="20925"/>
            </a:xfrm>
            <a:custGeom>
              <a:avLst/>
              <a:gdLst/>
              <a:ahLst/>
              <a:cxnLst/>
              <a:rect l="l" t="t" r="r" b="b"/>
              <a:pathLst>
                <a:path w="965" h="837" extrusionOk="0">
                  <a:moveTo>
                    <a:pt x="548" y="1"/>
                  </a:moveTo>
                  <a:lnTo>
                    <a:pt x="548" y="13"/>
                  </a:lnTo>
                  <a:cubicBezTo>
                    <a:pt x="179" y="13"/>
                    <a:pt x="0" y="453"/>
                    <a:pt x="262" y="715"/>
                  </a:cubicBezTo>
                  <a:cubicBezTo>
                    <a:pt x="343" y="799"/>
                    <a:pt x="444" y="837"/>
                    <a:pt x="545" y="837"/>
                  </a:cubicBezTo>
                  <a:cubicBezTo>
                    <a:pt x="757" y="837"/>
                    <a:pt x="965" y="671"/>
                    <a:pt x="965" y="429"/>
                  </a:cubicBezTo>
                  <a:cubicBezTo>
                    <a:pt x="965" y="203"/>
                    <a:pt x="786" y="13"/>
                    <a:pt x="57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68" name="Google Shape;15068;p9"/>
            <p:cNvSpPr/>
            <p:nvPr/>
          </p:nvSpPr>
          <p:spPr>
            <a:xfrm>
              <a:off x="6192125" y="3608675"/>
              <a:ext cx="28000" cy="20500"/>
            </a:xfrm>
            <a:custGeom>
              <a:avLst/>
              <a:gdLst/>
              <a:ahLst/>
              <a:cxnLst/>
              <a:rect l="l" t="t" r="r" b="b"/>
              <a:pathLst>
                <a:path w="1120" h="820" extrusionOk="0">
                  <a:moveTo>
                    <a:pt x="560" y="1"/>
                  </a:moveTo>
                  <a:cubicBezTo>
                    <a:pt x="548" y="1"/>
                    <a:pt x="537" y="4"/>
                    <a:pt x="525" y="10"/>
                  </a:cubicBezTo>
                  <a:cubicBezTo>
                    <a:pt x="1" y="57"/>
                    <a:pt x="36" y="819"/>
                    <a:pt x="560" y="819"/>
                  </a:cubicBezTo>
                  <a:cubicBezTo>
                    <a:pt x="1072" y="819"/>
                    <a:pt x="1120" y="57"/>
                    <a:pt x="596" y="10"/>
                  </a:cubicBezTo>
                  <a:cubicBezTo>
                    <a:pt x="584" y="4"/>
                    <a:pt x="572" y="1"/>
                    <a:pt x="56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69" name="Google Shape;15069;p9"/>
            <p:cNvSpPr/>
            <p:nvPr/>
          </p:nvSpPr>
          <p:spPr>
            <a:xfrm>
              <a:off x="6222800" y="3639575"/>
              <a:ext cx="28000" cy="20550"/>
            </a:xfrm>
            <a:custGeom>
              <a:avLst/>
              <a:gdLst/>
              <a:ahLst/>
              <a:cxnLst/>
              <a:rect l="l" t="t" r="r" b="b"/>
              <a:pathLst>
                <a:path w="1120" h="822" extrusionOk="0">
                  <a:moveTo>
                    <a:pt x="524" y="0"/>
                  </a:moveTo>
                  <a:cubicBezTo>
                    <a:pt x="0" y="48"/>
                    <a:pt x="48" y="822"/>
                    <a:pt x="560" y="822"/>
                  </a:cubicBezTo>
                  <a:cubicBezTo>
                    <a:pt x="1084" y="822"/>
                    <a:pt x="1119" y="48"/>
                    <a:pt x="59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0" name="Google Shape;15070;p9"/>
            <p:cNvSpPr/>
            <p:nvPr/>
          </p:nvSpPr>
          <p:spPr>
            <a:xfrm>
              <a:off x="6191250" y="3669925"/>
              <a:ext cx="24425" cy="21000"/>
            </a:xfrm>
            <a:custGeom>
              <a:avLst/>
              <a:gdLst/>
              <a:ahLst/>
              <a:cxnLst/>
              <a:rect l="l" t="t" r="r" b="b"/>
              <a:pathLst>
                <a:path w="977" h="840" extrusionOk="0">
                  <a:moveTo>
                    <a:pt x="560" y="1"/>
                  </a:moveTo>
                  <a:lnTo>
                    <a:pt x="560" y="12"/>
                  </a:lnTo>
                  <a:cubicBezTo>
                    <a:pt x="191" y="12"/>
                    <a:pt x="0" y="453"/>
                    <a:pt x="262" y="715"/>
                  </a:cubicBezTo>
                  <a:cubicBezTo>
                    <a:pt x="348" y="801"/>
                    <a:pt x="453" y="839"/>
                    <a:pt x="555" y="839"/>
                  </a:cubicBezTo>
                  <a:cubicBezTo>
                    <a:pt x="765" y="839"/>
                    <a:pt x="964" y="677"/>
                    <a:pt x="964" y="429"/>
                  </a:cubicBezTo>
                  <a:cubicBezTo>
                    <a:pt x="976" y="203"/>
                    <a:pt x="798" y="12"/>
                    <a:pt x="57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1" name="Google Shape;15071;p9"/>
            <p:cNvSpPr/>
            <p:nvPr/>
          </p:nvSpPr>
          <p:spPr>
            <a:xfrm>
              <a:off x="6222200" y="3700875"/>
              <a:ext cx="24125" cy="20650"/>
            </a:xfrm>
            <a:custGeom>
              <a:avLst/>
              <a:gdLst/>
              <a:ahLst/>
              <a:cxnLst/>
              <a:rect l="l" t="t" r="r" b="b"/>
              <a:pathLst>
                <a:path w="965" h="826" extrusionOk="0">
                  <a:moveTo>
                    <a:pt x="548" y="1"/>
                  </a:moveTo>
                  <a:cubicBezTo>
                    <a:pt x="179" y="1"/>
                    <a:pt x="0" y="441"/>
                    <a:pt x="262" y="703"/>
                  </a:cubicBezTo>
                  <a:cubicBezTo>
                    <a:pt x="343" y="788"/>
                    <a:pt x="444" y="825"/>
                    <a:pt x="545" y="825"/>
                  </a:cubicBezTo>
                  <a:cubicBezTo>
                    <a:pt x="757" y="825"/>
                    <a:pt x="965" y="660"/>
                    <a:pt x="965" y="418"/>
                  </a:cubicBezTo>
                  <a:cubicBezTo>
                    <a:pt x="965" y="191"/>
                    <a:pt x="786" y="1"/>
                    <a:pt x="57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2" name="Google Shape;15072;p9"/>
            <p:cNvSpPr/>
            <p:nvPr/>
          </p:nvSpPr>
          <p:spPr>
            <a:xfrm>
              <a:off x="6198300" y="3730350"/>
              <a:ext cx="21725" cy="14950"/>
            </a:xfrm>
            <a:custGeom>
              <a:avLst/>
              <a:gdLst/>
              <a:ahLst/>
              <a:cxnLst/>
              <a:rect l="l" t="t" r="r" b="b"/>
              <a:pathLst>
                <a:path w="869" h="598" extrusionOk="0">
                  <a:moveTo>
                    <a:pt x="451" y="1"/>
                  </a:moveTo>
                  <a:cubicBezTo>
                    <a:pt x="400" y="1"/>
                    <a:pt x="346" y="15"/>
                    <a:pt x="290" y="48"/>
                  </a:cubicBezTo>
                  <a:lnTo>
                    <a:pt x="278" y="48"/>
                  </a:lnTo>
                  <a:lnTo>
                    <a:pt x="278" y="60"/>
                  </a:lnTo>
                  <a:cubicBezTo>
                    <a:pt x="1" y="238"/>
                    <a:pt x="184" y="597"/>
                    <a:pt x="438" y="597"/>
                  </a:cubicBezTo>
                  <a:cubicBezTo>
                    <a:pt x="490" y="597"/>
                    <a:pt x="545" y="582"/>
                    <a:pt x="599" y="548"/>
                  </a:cubicBezTo>
                  <a:cubicBezTo>
                    <a:pt x="868" y="379"/>
                    <a:pt x="712" y="1"/>
                    <a:pt x="45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3" name="Google Shape;15073;p9"/>
            <p:cNvSpPr/>
            <p:nvPr/>
          </p:nvSpPr>
          <p:spPr>
            <a:xfrm>
              <a:off x="6222200" y="3762200"/>
              <a:ext cx="24125" cy="20775"/>
            </a:xfrm>
            <a:custGeom>
              <a:avLst/>
              <a:gdLst/>
              <a:ahLst/>
              <a:cxnLst/>
              <a:rect l="l" t="t" r="r" b="b"/>
              <a:pathLst>
                <a:path w="965" h="831" extrusionOk="0">
                  <a:moveTo>
                    <a:pt x="548" y="0"/>
                  </a:moveTo>
                  <a:lnTo>
                    <a:pt x="548" y="12"/>
                  </a:lnTo>
                  <a:cubicBezTo>
                    <a:pt x="179" y="12"/>
                    <a:pt x="0" y="453"/>
                    <a:pt x="262" y="715"/>
                  </a:cubicBezTo>
                  <a:cubicBezTo>
                    <a:pt x="342" y="795"/>
                    <a:pt x="443" y="831"/>
                    <a:pt x="543" y="831"/>
                  </a:cubicBezTo>
                  <a:cubicBezTo>
                    <a:pt x="756" y="831"/>
                    <a:pt x="965" y="668"/>
                    <a:pt x="965" y="417"/>
                  </a:cubicBezTo>
                  <a:cubicBezTo>
                    <a:pt x="965" y="191"/>
                    <a:pt x="786" y="0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4" name="Google Shape;15074;p9"/>
            <p:cNvSpPr/>
            <p:nvPr/>
          </p:nvSpPr>
          <p:spPr>
            <a:xfrm>
              <a:off x="6192125" y="3793150"/>
              <a:ext cx="28000" cy="20575"/>
            </a:xfrm>
            <a:custGeom>
              <a:avLst/>
              <a:gdLst/>
              <a:ahLst/>
              <a:cxnLst/>
              <a:rect l="l" t="t" r="r" b="b"/>
              <a:pathLst>
                <a:path w="1120" h="823" extrusionOk="0">
                  <a:moveTo>
                    <a:pt x="525" y="1"/>
                  </a:moveTo>
                  <a:cubicBezTo>
                    <a:pt x="1" y="48"/>
                    <a:pt x="36" y="822"/>
                    <a:pt x="560" y="822"/>
                  </a:cubicBezTo>
                  <a:cubicBezTo>
                    <a:pt x="1072" y="822"/>
                    <a:pt x="1120" y="48"/>
                    <a:pt x="59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5" name="Google Shape;15075;p9"/>
            <p:cNvSpPr/>
            <p:nvPr/>
          </p:nvSpPr>
          <p:spPr>
            <a:xfrm>
              <a:off x="6222200" y="3823825"/>
              <a:ext cx="24125" cy="20675"/>
            </a:xfrm>
            <a:custGeom>
              <a:avLst/>
              <a:gdLst/>
              <a:ahLst/>
              <a:cxnLst/>
              <a:rect l="l" t="t" r="r" b="b"/>
              <a:pathLst>
                <a:path w="965" h="827" extrusionOk="0">
                  <a:moveTo>
                    <a:pt x="548" y="0"/>
                  </a:moveTo>
                  <a:lnTo>
                    <a:pt x="548" y="12"/>
                  </a:lnTo>
                  <a:cubicBezTo>
                    <a:pt x="179" y="12"/>
                    <a:pt x="0" y="453"/>
                    <a:pt x="262" y="703"/>
                  </a:cubicBezTo>
                  <a:cubicBezTo>
                    <a:pt x="344" y="788"/>
                    <a:pt x="448" y="827"/>
                    <a:pt x="550" y="827"/>
                  </a:cubicBezTo>
                  <a:cubicBezTo>
                    <a:pt x="760" y="827"/>
                    <a:pt x="965" y="665"/>
                    <a:pt x="965" y="417"/>
                  </a:cubicBezTo>
                  <a:cubicBezTo>
                    <a:pt x="965" y="191"/>
                    <a:pt x="786" y="0"/>
                    <a:pt x="56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6" name="Google Shape;15076;p9"/>
            <p:cNvSpPr/>
            <p:nvPr/>
          </p:nvSpPr>
          <p:spPr>
            <a:xfrm>
              <a:off x="6198375" y="3853300"/>
              <a:ext cx="21650" cy="15050"/>
            </a:xfrm>
            <a:custGeom>
              <a:avLst/>
              <a:gdLst/>
              <a:ahLst/>
              <a:cxnLst/>
              <a:rect l="l" t="t" r="r" b="b"/>
              <a:pathLst>
                <a:path w="866" h="602" extrusionOk="0">
                  <a:moveTo>
                    <a:pt x="448" y="0"/>
                  </a:moveTo>
                  <a:cubicBezTo>
                    <a:pt x="397" y="0"/>
                    <a:pt x="343" y="14"/>
                    <a:pt x="287" y="47"/>
                  </a:cubicBezTo>
                  <a:lnTo>
                    <a:pt x="275" y="47"/>
                  </a:lnTo>
                  <a:lnTo>
                    <a:pt x="275" y="59"/>
                  </a:lnTo>
                  <a:cubicBezTo>
                    <a:pt x="0" y="246"/>
                    <a:pt x="178" y="602"/>
                    <a:pt x="429" y="602"/>
                  </a:cubicBezTo>
                  <a:cubicBezTo>
                    <a:pt x="482" y="602"/>
                    <a:pt x="539" y="585"/>
                    <a:pt x="596" y="547"/>
                  </a:cubicBezTo>
                  <a:cubicBezTo>
                    <a:pt x="865" y="378"/>
                    <a:pt x="709" y="0"/>
                    <a:pt x="44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7" name="Google Shape;15077;p9"/>
            <p:cNvSpPr/>
            <p:nvPr/>
          </p:nvSpPr>
          <p:spPr>
            <a:xfrm>
              <a:off x="6222200" y="3885125"/>
              <a:ext cx="24125" cy="20925"/>
            </a:xfrm>
            <a:custGeom>
              <a:avLst/>
              <a:gdLst/>
              <a:ahLst/>
              <a:cxnLst/>
              <a:rect l="l" t="t" r="r" b="b"/>
              <a:pathLst>
                <a:path w="965" h="837" extrusionOk="0">
                  <a:moveTo>
                    <a:pt x="548" y="1"/>
                  </a:moveTo>
                  <a:lnTo>
                    <a:pt x="548" y="13"/>
                  </a:lnTo>
                  <a:cubicBezTo>
                    <a:pt x="179" y="13"/>
                    <a:pt x="0" y="453"/>
                    <a:pt x="262" y="715"/>
                  </a:cubicBezTo>
                  <a:cubicBezTo>
                    <a:pt x="343" y="800"/>
                    <a:pt x="444" y="837"/>
                    <a:pt x="545" y="837"/>
                  </a:cubicBezTo>
                  <a:cubicBezTo>
                    <a:pt x="757" y="837"/>
                    <a:pt x="965" y="671"/>
                    <a:pt x="965" y="429"/>
                  </a:cubicBezTo>
                  <a:cubicBezTo>
                    <a:pt x="965" y="203"/>
                    <a:pt x="786" y="13"/>
                    <a:pt x="57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8" name="Google Shape;15078;p9"/>
            <p:cNvSpPr/>
            <p:nvPr/>
          </p:nvSpPr>
          <p:spPr>
            <a:xfrm>
              <a:off x="6198300" y="3914900"/>
              <a:ext cx="21725" cy="14950"/>
            </a:xfrm>
            <a:custGeom>
              <a:avLst/>
              <a:gdLst/>
              <a:ahLst/>
              <a:cxnLst/>
              <a:rect l="l" t="t" r="r" b="b"/>
              <a:pathLst>
                <a:path w="869" h="598" extrusionOk="0">
                  <a:moveTo>
                    <a:pt x="451" y="1"/>
                  </a:moveTo>
                  <a:cubicBezTo>
                    <a:pt x="400" y="1"/>
                    <a:pt x="346" y="15"/>
                    <a:pt x="290" y="48"/>
                  </a:cubicBezTo>
                  <a:lnTo>
                    <a:pt x="278" y="48"/>
                  </a:lnTo>
                  <a:lnTo>
                    <a:pt x="278" y="60"/>
                  </a:lnTo>
                  <a:cubicBezTo>
                    <a:pt x="1" y="238"/>
                    <a:pt x="184" y="597"/>
                    <a:pt x="438" y="597"/>
                  </a:cubicBezTo>
                  <a:cubicBezTo>
                    <a:pt x="490" y="597"/>
                    <a:pt x="545" y="582"/>
                    <a:pt x="599" y="548"/>
                  </a:cubicBezTo>
                  <a:cubicBezTo>
                    <a:pt x="868" y="379"/>
                    <a:pt x="712" y="1"/>
                    <a:pt x="45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9" name="Google Shape;15079;p9"/>
            <p:cNvSpPr/>
            <p:nvPr/>
          </p:nvSpPr>
          <p:spPr>
            <a:xfrm>
              <a:off x="6222800" y="3946825"/>
              <a:ext cx="28000" cy="20775"/>
            </a:xfrm>
            <a:custGeom>
              <a:avLst/>
              <a:gdLst/>
              <a:ahLst/>
              <a:cxnLst/>
              <a:rect l="l" t="t" r="r" b="b"/>
              <a:pathLst>
                <a:path w="1120" h="831" extrusionOk="0">
                  <a:moveTo>
                    <a:pt x="560" y="0"/>
                  </a:moveTo>
                  <a:cubicBezTo>
                    <a:pt x="548" y="0"/>
                    <a:pt x="536" y="3"/>
                    <a:pt x="524" y="9"/>
                  </a:cubicBezTo>
                  <a:cubicBezTo>
                    <a:pt x="0" y="57"/>
                    <a:pt x="48" y="831"/>
                    <a:pt x="560" y="831"/>
                  </a:cubicBezTo>
                  <a:cubicBezTo>
                    <a:pt x="1084" y="831"/>
                    <a:pt x="1119" y="57"/>
                    <a:pt x="595" y="9"/>
                  </a:cubicBezTo>
                  <a:cubicBezTo>
                    <a:pt x="583" y="3"/>
                    <a:pt x="572" y="0"/>
                    <a:pt x="56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0" name="Google Shape;15080;p9"/>
            <p:cNvSpPr/>
            <p:nvPr/>
          </p:nvSpPr>
          <p:spPr>
            <a:xfrm>
              <a:off x="6192125" y="3977700"/>
              <a:ext cx="28000" cy="20575"/>
            </a:xfrm>
            <a:custGeom>
              <a:avLst/>
              <a:gdLst/>
              <a:ahLst/>
              <a:cxnLst/>
              <a:rect l="l" t="t" r="r" b="b"/>
              <a:pathLst>
                <a:path w="1120" h="823" extrusionOk="0">
                  <a:moveTo>
                    <a:pt x="525" y="1"/>
                  </a:moveTo>
                  <a:cubicBezTo>
                    <a:pt x="1" y="48"/>
                    <a:pt x="36" y="822"/>
                    <a:pt x="560" y="822"/>
                  </a:cubicBezTo>
                  <a:cubicBezTo>
                    <a:pt x="1072" y="822"/>
                    <a:pt x="1120" y="48"/>
                    <a:pt x="59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1" name="Google Shape;15081;p9"/>
            <p:cNvSpPr/>
            <p:nvPr/>
          </p:nvSpPr>
          <p:spPr>
            <a:xfrm>
              <a:off x="6222200" y="4008075"/>
              <a:ext cx="24125" cy="20925"/>
            </a:xfrm>
            <a:custGeom>
              <a:avLst/>
              <a:gdLst/>
              <a:ahLst/>
              <a:cxnLst/>
              <a:rect l="l" t="t" r="r" b="b"/>
              <a:pathLst>
                <a:path w="965" h="837" extrusionOk="0">
                  <a:moveTo>
                    <a:pt x="548" y="0"/>
                  </a:moveTo>
                  <a:lnTo>
                    <a:pt x="548" y="12"/>
                  </a:lnTo>
                  <a:cubicBezTo>
                    <a:pt x="179" y="12"/>
                    <a:pt x="0" y="452"/>
                    <a:pt x="262" y="714"/>
                  </a:cubicBezTo>
                  <a:cubicBezTo>
                    <a:pt x="343" y="799"/>
                    <a:pt x="444" y="836"/>
                    <a:pt x="545" y="836"/>
                  </a:cubicBezTo>
                  <a:cubicBezTo>
                    <a:pt x="757" y="836"/>
                    <a:pt x="965" y="671"/>
                    <a:pt x="965" y="429"/>
                  </a:cubicBezTo>
                  <a:cubicBezTo>
                    <a:pt x="965" y="202"/>
                    <a:pt x="786" y="12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2" name="Google Shape;15082;p9"/>
            <p:cNvSpPr/>
            <p:nvPr/>
          </p:nvSpPr>
          <p:spPr>
            <a:xfrm>
              <a:off x="6198300" y="4037550"/>
              <a:ext cx="21750" cy="15225"/>
            </a:xfrm>
            <a:custGeom>
              <a:avLst/>
              <a:gdLst/>
              <a:ahLst/>
              <a:cxnLst/>
              <a:rect l="l" t="t" r="r" b="b"/>
              <a:pathLst>
                <a:path w="870" h="609" extrusionOk="0">
                  <a:moveTo>
                    <a:pt x="448" y="1"/>
                  </a:moveTo>
                  <a:cubicBezTo>
                    <a:pt x="398" y="1"/>
                    <a:pt x="345" y="15"/>
                    <a:pt x="290" y="47"/>
                  </a:cubicBezTo>
                  <a:lnTo>
                    <a:pt x="278" y="47"/>
                  </a:lnTo>
                  <a:lnTo>
                    <a:pt x="278" y="59"/>
                  </a:lnTo>
                  <a:cubicBezTo>
                    <a:pt x="0" y="247"/>
                    <a:pt x="184" y="608"/>
                    <a:pt x="439" y="608"/>
                  </a:cubicBezTo>
                  <a:cubicBezTo>
                    <a:pt x="490" y="608"/>
                    <a:pt x="545" y="593"/>
                    <a:pt x="599" y="559"/>
                  </a:cubicBezTo>
                  <a:cubicBezTo>
                    <a:pt x="869" y="389"/>
                    <a:pt x="711" y="1"/>
                    <a:pt x="44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3" name="Google Shape;15083;p9"/>
            <p:cNvSpPr/>
            <p:nvPr/>
          </p:nvSpPr>
          <p:spPr>
            <a:xfrm>
              <a:off x="6222200" y="4069675"/>
              <a:ext cx="24125" cy="20925"/>
            </a:xfrm>
            <a:custGeom>
              <a:avLst/>
              <a:gdLst/>
              <a:ahLst/>
              <a:cxnLst/>
              <a:rect l="l" t="t" r="r" b="b"/>
              <a:pathLst>
                <a:path w="965" h="837" extrusionOk="0">
                  <a:moveTo>
                    <a:pt x="548" y="1"/>
                  </a:moveTo>
                  <a:lnTo>
                    <a:pt x="548" y="13"/>
                  </a:lnTo>
                  <a:cubicBezTo>
                    <a:pt x="179" y="13"/>
                    <a:pt x="0" y="453"/>
                    <a:pt x="250" y="715"/>
                  </a:cubicBezTo>
                  <a:cubicBezTo>
                    <a:pt x="334" y="799"/>
                    <a:pt x="438" y="836"/>
                    <a:pt x="540" y="836"/>
                  </a:cubicBezTo>
                  <a:cubicBezTo>
                    <a:pt x="756" y="836"/>
                    <a:pt x="965" y="668"/>
                    <a:pt x="965" y="417"/>
                  </a:cubicBezTo>
                  <a:cubicBezTo>
                    <a:pt x="965" y="191"/>
                    <a:pt x="786" y="1"/>
                    <a:pt x="57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4" name="Google Shape;15084;p9"/>
            <p:cNvSpPr/>
            <p:nvPr/>
          </p:nvSpPr>
          <p:spPr>
            <a:xfrm>
              <a:off x="6192125" y="4100325"/>
              <a:ext cx="28000" cy="20575"/>
            </a:xfrm>
            <a:custGeom>
              <a:avLst/>
              <a:gdLst/>
              <a:ahLst/>
              <a:cxnLst/>
              <a:rect l="l" t="t" r="r" b="b"/>
              <a:pathLst>
                <a:path w="1120" h="823" extrusionOk="0">
                  <a:moveTo>
                    <a:pt x="525" y="1"/>
                  </a:moveTo>
                  <a:cubicBezTo>
                    <a:pt x="1" y="49"/>
                    <a:pt x="36" y="822"/>
                    <a:pt x="560" y="822"/>
                  </a:cubicBezTo>
                  <a:cubicBezTo>
                    <a:pt x="1072" y="822"/>
                    <a:pt x="1120" y="49"/>
                    <a:pt x="59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5" name="Google Shape;15085;p9"/>
            <p:cNvSpPr/>
            <p:nvPr/>
          </p:nvSpPr>
          <p:spPr>
            <a:xfrm>
              <a:off x="6222800" y="4131075"/>
              <a:ext cx="28000" cy="20475"/>
            </a:xfrm>
            <a:custGeom>
              <a:avLst/>
              <a:gdLst/>
              <a:ahLst/>
              <a:cxnLst/>
              <a:rect l="l" t="t" r="r" b="b"/>
              <a:pathLst>
                <a:path w="1120" h="819" extrusionOk="0">
                  <a:moveTo>
                    <a:pt x="560" y="0"/>
                  </a:moveTo>
                  <a:cubicBezTo>
                    <a:pt x="548" y="0"/>
                    <a:pt x="536" y="3"/>
                    <a:pt x="524" y="9"/>
                  </a:cubicBezTo>
                  <a:cubicBezTo>
                    <a:pt x="0" y="57"/>
                    <a:pt x="48" y="819"/>
                    <a:pt x="560" y="819"/>
                  </a:cubicBezTo>
                  <a:cubicBezTo>
                    <a:pt x="1084" y="819"/>
                    <a:pt x="1119" y="57"/>
                    <a:pt x="595" y="9"/>
                  </a:cubicBezTo>
                  <a:cubicBezTo>
                    <a:pt x="583" y="3"/>
                    <a:pt x="572" y="0"/>
                    <a:pt x="56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6" name="Google Shape;15086;p9"/>
            <p:cNvSpPr/>
            <p:nvPr/>
          </p:nvSpPr>
          <p:spPr>
            <a:xfrm>
              <a:off x="6191325" y="4161950"/>
              <a:ext cx="24050" cy="20500"/>
            </a:xfrm>
            <a:custGeom>
              <a:avLst/>
              <a:gdLst/>
              <a:ahLst/>
              <a:cxnLst/>
              <a:rect l="l" t="t" r="r" b="b"/>
              <a:pathLst>
                <a:path w="962" h="820" extrusionOk="0">
                  <a:moveTo>
                    <a:pt x="542" y="0"/>
                  </a:moveTo>
                  <a:cubicBezTo>
                    <a:pt x="183" y="0"/>
                    <a:pt x="0" y="444"/>
                    <a:pt x="259" y="703"/>
                  </a:cubicBezTo>
                  <a:cubicBezTo>
                    <a:pt x="343" y="783"/>
                    <a:pt x="445" y="819"/>
                    <a:pt x="545" y="819"/>
                  </a:cubicBezTo>
                  <a:cubicBezTo>
                    <a:pt x="758" y="819"/>
                    <a:pt x="961" y="656"/>
                    <a:pt x="961" y="405"/>
                  </a:cubicBezTo>
                  <a:cubicBezTo>
                    <a:pt x="961" y="179"/>
                    <a:pt x="783" y="1"/>
                    <a:pt x="557" y="1"/>
                  </a:cubicBezTo>
                  <a:cubicBezTo>
                    <a:pt x="552" y="0"/>
                    <a:pt x="547" y="0"/>
                    <a:pt x="54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7" name="Google Shape;15087;p9"/>
            <p:cNvSpPr/>
            <p:nvPr/>
          </p:nvSpPr>
          <p:spPr>
            <a:xfrm>
              <a:off x="6222200" y="4192600"/>
              <a:ext cx="24125" cy="20650"/>
            </a:xfrm>
            <a:custGeom>
              <a:avLst/>
              <a:gdLst/>
              <a:ahLst/>
              <a:cxnLst/>
              <a:rect l="l" t="t" r="r" b="b"/>
              <a:pathLst>
                <a:path w="965" h="826" extrusionOk="0">
                  <a:moveTo>
                    <a:pt x="548" y="1"/>
                  </a:moveTo>
                  <a:cubicBezTo>
                    <a:pt x="179" y="1"/>
                    <a:pt x="0" y="441"/>
                    <a:pt x="262" y="703"/>
                  </a:cubicBezTo>
                  <a:cubicBezTo>
                    <a:pt x="343" y="788"/>
                    <a:pt x="444" y="825"/>
                    <a:pt x="545" y="825"/>
                  </a:cubicBezTo>
                  <a:cubicBezTo>
                    <a:pt x="757" y="825"/>
                    <a:pt x="965" y="660"/>
                    <a:pt x="965" y="418"/>
                  </a:cubicBezTo>
                  <a:cubicBezTo>
                    <a:pt x="965" y="191"/>
                    <a:pt x="774" y="1"/>
                    <a:pt x="56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8" name="Google Shape;15088;p9"/>
            <p:cNvSpPr/>
            <p:nvPr/>
          </p:nvSpPr>
          <p:spPr>
            <a:xfrm>
              <a:off x="6191250" y="4223275"/>
              <a:ext cx="24125" cy="20625"/>
            </a:xfrm>
            <a:custGeom>
              <a:avLst/>
              <a:gdLst/>
              <a:ahLst/>
              <a:cxnLst/>
              <a:rect l="l" t="t" r="r" b="b"/>
              <a:pathLst>
                <a:path w="965" h="825" extrusionOk="0">
                  <a:moveTo>
                    <a:pt x="560" y="0"/>
                  </a:moveTo>
                  <a:cubicBezTo>
                    <a:pt x="191" y="0"/>
                    <a:pt x="0" y="441"/>
                    <a:pt x="262" y="703"/>
                  </a:cubicBezTo>
                  <a:cubicBezTo>
                    <a:pt x="346" y="787"/>
                    <a:pt x="449" y="825"/>
                    <a:pt x="550" y="825"/>
                  </a:cubicBezTo>
                  <a:cubicBezTo>
                    <a:pt x="762" y="825"/>
                    <a:pt x="964" y="659"/>
                    <a:pt x="964" y="417"/>
                  </a:cubicBezTo>
                  <a:cubicBezTo>
                    <a:pt x="964" y="191"/>
                    <a:pt x="786" y="0"/>
                    <a:pt x="56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9" name="Google Shape;15089;p9"/>
            <p:cNvSpPr/>
            <p:nvPr/>
          </p:nvSpPr>
          <p:spPr>
            <a:xfrm>
              <a:off x="6222800" y="4254225"/>
              <a:ext cx="28000" cy="20550"/>
            </a:xfrm>
            <a:custGeom>
              <a:avLst/>
              <a:gdLst/>
              <a:ahLst/>
              <a:cxnLst/>
              <a:rect l="l" t="t" r="r" b="b"/>
              <a:pathLst>
                <a:path w="1120" h="822" extrusionOk="0">
                  <a:moveTo>
                    <a:pt x="524" y="0"/>
                  </a:moveTo>
                  <a:cubicBezTo>
                    <a:pt x="0" y="48"/>
                    <a:pt x="48" y="822"/>
                    <a:pt x="560" y="822"/>
                  </a:cubicBezTo>
                  <a:cubicBezTo>
                    <a:pt x="1084" y="822"/>
                    <a:pt x="1119" y="48"/>
                    <a:pt x="59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0" name="Google Shape;15090;p9"/>
            <p:cNvSpPr/>
            <p:nvPr/>
          </p:nvSpPr>
          <p:spPr>
            <a:xfrm>
              <a:off x="6192125" y="4284875"/>
              <a:ext cx="28000" cy="20575"/>
            </a:xfrm>
            <a:custGeom>
              <a:avLst/>
              <a:gdLst/>
              <a:ahLst/>
              <a:cxnLst/>
              <a:rect l="l" t="t" r="r" b="b"/>
              <a:pathLst>
                <a:path w="1120" h="823" extrusionOk="0">
                  <a:moveTo>
                    <a:pt x="525" y="1"/>
                  </a:moveTo>
                  <a:cubicBezTo>
                    <a:pt x="1" y="48"/>
                    <a:pt x="36" y="822"/>
                    <a:pt x="560" y="822"/>
                  </a:cubicBezTo>
                  <a:cubicBezTo>
                    <a:pt x="1072" y="822"/>
                    <a:pt x="1120" y="48"/>
                    <a:pt x="59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1" name="Google Shape;15091;p9"/>
            <p:cNvSpPr/>
            <p:nvPr/>
          </p:nvSpPr>
          <p:spPr>
            <a:xfrm>
              <a:off x="6222200" y="4315550"/>
              <a:ext cx="24125" cy="20625"/>
            </a:xfrm>
            <a:custGeom>
              <a:avLst/>
              <a:gdLst/>
              <a:ahLst/>
              <a:cxnLst/>
              <a:rect l="l" t="t" r="r" b="b"/>
              <a:pathLst>
                <a:path w="965" h="825" extrusionOk="0">
                  <a:moveTo>
                    <a:pt x="548" y="0"/>
                  </a:moveTo>
                  <a:cubicBezTo>
                    <a:pt x="179" y="0"/>
                    <a:pt x="0" y="441"/>
                    <a:pt x="262" y="703"/>
                  </a:cubicBezTo>
                  <a:cubicBezTo>
                    <a:pt x="343" y="787"/>
                    <a:pt x="444" y="824"/>
                    <a:pt x="545" y="824"/>
                  </a:cubicBezTo>
                  <a:cubicBezTo>
                    <a:pt x="757" y="824"/>
                    <a:pt x="965" y="659"/>
                    <a:pt x="965" y="417"/>
                  </a:cubicBezTo>
                  <a:cubicBezTo>
                    <a:pt x="965" y="191"/>
                    <a:pt x="786" y="0"/>
                    <a:pt x="56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2" name="Google Shape;15092;p9"/>
            <p:cNvSpPr/>
            <p:nvPr/>
          </p:nvSpPr>
          <p:spPr>
            <a:xfrm>
              <a:off x="6191250" y="4346500"/>
              <a:ext cx="24125" cy="20400"/>
            </a:xfrm>
            <a:custGeom>
              <a:avLst/>
              <a:gdLst/>
              <a:ahLst/>
              <a:cxnLst/>
              <a:rect l="l" t="t" r="r" b="b"/>
              <a:pathLst>
                <a:path w="965" h="816" extrusionOk="0">
                  <a:moveTo>
                    <a:pt x="560" y="0"/>
                  </a:moveTo>
                  <a:cubicBezTo>
                    <a:pt x="191" y="0"/>
                    <a:pt x="0" y="441"/>
                    <a:pt x="262" y="691"/>
                  </a:cubicBezTo>
                  <a:cubicBezTo>
                    <a:pt x="348" y="777"/>
                    <a:pt x="453" y="815"/>
                    <a:pt x="555" y="815"/>
                  </a:cubicBezTo>
                  <a:cubicBezTo>
                    <a:pt x="765" y="815"/>
                    <a:pt x="964" y="653"/>
                    <a:pt x="964" y="405"/>
                  </a:cubicBezTo>
                  <a:cubicBezTo>
                    <a:pt x="964" y="179"/>
                    <a:pt x="786" y="0"/>
                    <a:pt x="56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3" name="Google Shape;15093;p9"/>
            <p:cNvSpPr/>
            <p:nvPr/>
          </p:nvSpPr>
          <p:spPr>
            <a:xfrm>
              <a:off x="6222200" y="4377150"/>
              <a:ext cx="24125" cy="20500"/>
            </a:xfrm>
            <a:custGeom>
              <a:avLst/>
              <a:gdLst/>
              <a:ahLst/>
              <a:cxnLst/>
              <a:rect l="l" t="t" r="r" b="b"/>
              <a:pathLst>
                <a:path w="965" h="820" extrusionOk="0">
                  <a:moveTo>
                    <a:pt x="548" y="1"/>
                  </a:moveTo>
                  <a:cubicBezTo>
                    <a:pt x="179" y="1"/>
                    <a:pt x="0" y="441"/>
                    <a:pt x="262" y="703"/>
                  </a:cubicBezTo>
                  <a:cubicBezTo>
                    <a:pt x="342" y="783"/>
                    <a:pt x="443" y="819"/>
                    <a:pt x="543" y="819"/>
                  </a:cubicBezTo>
                  <a:cubicBezTo>
                    <a:pt x="756" y="819"/>
                    <a:pt x="965" y="656"/>
                    <a:pt x="965" y="406"/>
                  </a:cubicBezTo>
                  <a:cubicBezTo>
                    <a:pt x="965" y="179"/>
                    <a:pt x="786" y="1"/>
                    <a:pt x="56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4" name="Google Shape;15094;p9"/>
            <p:cNvSpPr/>
            <p:nvPr/>
          </p:nvSpPr>
          <p:spPr>
            <a:xfrm>
              <a:off x="6191250" y="4407825"/>
              <a:ext cx="24125" cy="20625"/>
            </a:xfrm>
            <a:custGeom>
              <a:avLst/>
              <a:gdLst/>
              <a:ahLst/>
              <a:cxnLst/>
              <a:rect l="l" t="t" r="r" b="b"/>
              <a:pathLst>
                <a:path w="965" h="825" extrusionOk="0">
                  <a:moveTo>
                    <a:pt x="560" y="0"/>
                  </a:moveTo>
                  <a:cubicBezTo>
                    <a:pt x="191" y="0"/>
                    <a:pt x="0" y="441"/>
                    <a:pt x="262" y="703"/>
                  </a:cubicBezTo>
                  <a:cubicBezTo>
                    <a:pt x="346" y="787"/>
                    <a:pt x="449" y="824"/>
                    <a:pt x="550" y="824"/>
                  </a:cubicBezTo>
                  <a:cubicBezTo>
                    <a:pt x="762" y="824"/>
                    <a:pt x="964" y="659"/>
                    <a:pt x="964" y="417"/>
                  </a:cubicBezTo>
                  <a:cubicBezTo>
                    <a:pt x="964" y="179"/>
                    <a:pt x="786" y="0"/>
                    <a:pt x="56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5" name="Google Shape;15095;p9"/>
            <p:cNvSpPr/>
            <p:nvPr/>
          </p:nvSpPr>
          <p:spPr>
            <a:xfrm>
              <a:off x="6222800" y="4438550"/>
              <a:ext cx="28000" cy="20475"/>
            </a:xfrm>
            <a:custGeom>
              <a:avLst/>
              <a:gdLst/>
              <a:ahLst/>
              <a:cxnLst/>
              <a:rect l="l" t="t" r="r" b="b"/>
              <a:pathLst>
                <a:path w="1120" h="819" extrusionOk="0">
                  <a:moveTo>
                    <a:pt x="560" y="0"/>
                  </a:moveTo>
                  <a:cubicBezTo>
                    <a:pt x="548" y="0"/>
                    <a:pt x="536" y="3"/>
                    <a:pt x="524" y="9"/>
                  </a:cubicBezTo>
                  <a:cubicBezTo>
                    <a:pt x="0" y="57"/>
                    <a:pt x="48" y="819"/>
                    <a:pt x="560" y="819"/>
                  </a:cubicBezTo>
                  <a:cubicBezTo>
                    <a:pt x="1084" y="819"/>
                    <a:pt x="1119" y="57"/>
                    <a:pt x="595" y="9"/>
                  </a:cubicBezTo>
                  <a:cubicBezTo>
                    <a:pt x="583" y="3"/>
                    <a:pt x="572" y="0"/>
                    <a:pt x="56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6" name="Google Shape;15096;p9"/>
            <p:cNvSpPr/>
            <p:nvPr/>
          </p:nvSpPr>
          <p:spPr>
            <a:xfrm>
              <a:off x="6191250" y="4469425"/>
              <a:ext cx="24125" cy="20500"/>
            </a:xfrm>
            <a:custGeom>
              <a:avLst/>
              <a:gdLst/>
              <a:ahLst/>
              <a:cxnLst/>
              <a:rect l="l" t="t" r="r" b="b"/>
              <a:pathLst>
                <a:path w="965" h="820" extrusionOk="0">
                  <a:moveTo>
                    <a:pt x="560" y="1"/>
                  </a:moveTo>
                  <a:cubicBezTo>
                    <a:pt x="191" y="1"/>
                    <a:pt x="0" y="441"/>
                    <a:pt x="262" y="703"/>
                  </a:cubicBezTo>
                  <a:cubicBezTo>
                    <a:pt x="346" y="783"/>
                    <a:pt x="448" y="819"/>
                    <a:pt x="548" y="819"/>
                  </a:cubicBezTo>
                  <a:cubicBezTo>
                    <a:pt x="761" y="819"/>
                    <a:pt x="964" y="656"/>
                    <a:pt x="964" y="405"/>
                  </a:cubicBezTo>
                  <a:cubicBezTo>
                    <a:pt x="964" y="179"/>
                    <a:pt x="786" y="1"/>
                    <a:pt x="56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7" name="Google Shape;15097;p9"/>
            <p:cNvSpPr/>
            <p:nvPr/>
          </p:nvSpPr>
          <p:spPr>
            <a:xfrm>
              <a:off x="6222200" y="4500100"/>
              <a:ext cx="24125" cy="20625"/>
            </a:xfrm>
            <a:custGeom>
              <a:avLst/>
              <a:gdLst/>
              <a:ahLst/>
              <a:cxnLst/>
              <a:rect l="l" t="t" r="r" b="b"/>
              <a:pathLst>
                <a:path w="965" h="825" extrusionOk="0">
                  <a:moveTo>
                    <a:pt x="548" y="0"/>
                  </a:moveTo>
                  <a:cubicBezTo>
                    <a:pt x="179" y="0"/>
                    <a:pt x="0" y="441"/>
                    <a:pt x="262" y="702"/>
                  </a:cubicBezTo>
                  <a:cubicBezTo>
                    <a:pt x="343" y="787"/>
                    <a:pt x="444" y="824"/>
                    <a:pt x="545" y="824"/>
                  </a:cubicBezTo>
                  <a:cubicBezTo>
                    <a:pt x="757" y="824"/>
                    <a:pt x="965" y="659"/>
                    <a:pt x="965" y="417"/>
                  </a:cubicBezTo>
                  <a:cubicBezTo>
                    <a:pt x="965" y="191"/>
                    <a:pt x="786" y="0"/>
                    <a:pt x="56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8" name="Google Shape;15098;p9"/>
            <p:cNvSpPr/>
            <p:nvPr/>
          </p:nvSpPr>
          <p:spPr>
            <a:xfrm>
              <a:off x="6160575" y="3270175"/>
              <a:ext cx="24150" cy="20625"/>
            </a:xfrm>
            <a:custGeom>
              <a:avLst/>
              <a:gdLst/>
              <a:ahLst/>
              <a:cxnLst/>
              <a:rect l="l" t="t" r="r" b="b"/>
              <a:pathLst>
                <a:path w="966" h="825" extrusionOk="0">
                  <a:moveTo>
                    <a:pt x="548" y="0"/>
                  </a:moveTo>
                  <a:cubicBezTo>
                    <a:pt x="191" y="0"/>
                    <a:pt x="1" y="441"/>
                    <a:pt x="263" y="703"/>
                  </a:cubicBezTo>
                  <a:cubicBezTo>
                    <a:pt x="347" y="787"/>
                    <a:pt x="450" y="825"/>
                    <a:pt x="551" y="825"/>
                  </a:cubicBezTo>
                  <a:cubicBezTo>
                    <a:pt x="763" y="825"/>
                    <a:pt x="965" y="659"/>
                    <a:pt x="965" y="417"/>
                  </a:cubicBezTo>
                  <a:cubicBezTo>
                    <a:pt x="965" y="179"/>
                    <a:pt x="775" y="0"/>
                    <a:pt x="54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9" name="Google Shape;15099;p9"/>
            <p:cNvSpPr/>
            <p:nvPr/>
          </p:nvSpPr>
          <p:spPr>
            <a:xfrm>
              <a:off x="6130000" y="3301125"/>
              <a:ext cx="23750" cy="20400"/>
            </a:xfrm>
            <a:custGeom>
              <a:avLst/>
              <a:gdLst/>
              <a:ahLst/>
              <a:cxnLst/>
              <a:rect l="l" t="t" r="r" b="b"/>
              <a:pathLst>
                <a:path w="950" h="816" extrusionOk="0">
                  <a:moveTo>
                    <a:pt x="530" y="0"/>
                  </a:moveTo>
                  <a:cubicBezTo>
                    <a:pt x="171" y="0"/>
                    <a:pt x="1" y="433"/>
                    <a:pt x="247" y="691"/>
                  </a:cubicBezTo>
                  <a:cubicBezTo>
                    <a:pt x="333" y="777"/>
                    <a:pt x="438" y="816"/>
                    <a:pt x="541" y="816"/>
                  </a:cubicBezTo>
                  <a:cubicBezTo>
                    <a:pt x="751" y="816"/>
                    <a:pt x="950" y="654"/>
                    <a:pt x="950" y="406"/>
                  </a:cubicBezTo>
                  <a:cubicBezTo>
                    <a:pt x="950" y="191"/>
                    <a:pt x="771" y="1"/>
                    <a:pt x="545" y="1"/>
                  </a:cubicBezTo>
                  <a:cubicBezTo>
                    <a:pt x="540" y="1"/>
                    <a:pt x="535" y="0"/>
                    <a:pt x="53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0" name="Google Shape;15100;p9"/>
            <p:cNvSpPr/>
            <p:nvPr/>
          </p:nvSpPr>
          <p:spPr>
            <a:xfrm>
              <a:off x="6194800" y="3240400"/>
              <a:ext cx="24750" cy="19675"/>
            </a:xfrm>
            <a:custGeom>
              <a:avLst/>
              <a:gdLst/>
              <a:ahLst/>
              <a:cxnLst/>
              <a:rect l="l" t="t" r="r" b="b"/>
              <a:pathLst>
                <a:path w="990" h="787" extrusionOk="0">
                  <a:moveTo>
                    <a:pt x="584" y="1"/>
                  </a:moveTo>
                  <a:lnTo>
                    <a:pt x="72" y="144"/>
                  </a:lnTo>
                  <a:cubicBezTo>
                    <a:pt x="25" y="215"/>
                    <a:pt x="1" y="287"/>
                    <a:pt x="1" y="370"/>
                  </a:cubicBezTo>
                  <a:cubicBezTo>
                    <a:pt x="1" y="596"/>
                    <a:pt x="179" y="775"/>
                    <a:pt x="406" y="775"/>
                  </a:cubicBezTo>
                  <a:lnTo>
                    <a:pt x="418" y="787"/>
                  </a:lnTo>
                  <a:cubicBezTo>
                    <a:pt x="858" y="787"/>
                    <a:pt x="989" y="179"/>
                    <a:pt x="58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1" name="Google Shape;15101;p9"/>
            <p:cNvSpPr/>
            <p:nvPr/>
          </p:nvSpPr>
          <p:spPr>
            <a:xfrm>
              <a:off x="6160575" y="3331800"/>
              <a:ext cx="24150" cy="20475"/>
            </a:xfrm>
            <a:custGeom>
              <a:avLst/>
              <a:gdLst/>
              <a:ahLst/>
              <a:cxnLst/>
              <a:rect l="l" t="t" r="r" b="b"/>
              <a:pathLst>
                <a:path w="966" h="819" extrusionOk="0">
                  <a:moveTo>
                    <a:pt x="548" y="0"/>
                  </a:moveTo>
                  <a:cubicBezTo>
                    <a:pt x="191" y="0"/>
                    <a:pt x="1" y="441"/>
                    <a:pt x="263" y="703"/>
                  </a:cubicBezTo>
                  <a:cubicBezTo>
                    <a:pt x="346" y="783"/>
                    <a:pt x="449" y="819"/>
                    <a:pt x="549" y="819"/>
                  </a:cubicBezTo>
                  <a:cubicBezTo>
                    <a:pt x="761" y="819"/>
                    <a:pt x="965" y="656"/>
                    <a:pt x="965" y="405"/>
                  </a:cubicBezTo>
                  <a:cubicBezTo>
                    <a:pt x="965" y="179"/>
                    <a:pt x="775" y="0"/>
                    <a:pt x="54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2" name="Google Shape;15102;p9"/>
            <p:cNvSpPr/>
            <p:nvPr/>
          </p:nvSpPr>
          <p:spPr>
            <a:xfrm>
              <a:off x="6128525" y="3362400"/>
              <a:ext cx="27625" cy="20600"/>
            </a:xfrm>
            <a:custGeom>
              <a:avLst/>
              <a:gdLst/>
              <a:ahLst/>
              <a:cxnLst/>
              <a:rect l="l" t="t" r="r" b="b"/>
              <a:pathLst>
                <a:path w="1105" h="824" extrusionOk="0">
                  <a:moveTo>
                    <a:pt x="559" y="0"/>
                  </a:moveTo>
                  <a:cubicBezTo>
                    <a:pt x="53" y="0"/>
                    <a:pt x="0" y="778"/>
                    <a:pt x="533" y="824"/>
                  </a:cubicBezTo>
                  <a:lnTo>
                    <a:pt x="604" y="824"/>
                  </a:lnTo>
                  <a:cubicBezTo>
                    <a:pt x="1104" y="776"/>
                    <a:pt x="1104" y="50"/>
                    <a:pt x="604" y="2"/>
                  </a:cubicBezTo>
                  <a:cubicBezTo>
                    <a:pt x="589" y="1"/>
                    <a:pt x="574" y="0"/>
                    <a:pt x="55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3" name="Google Shape;15103;p9"/>
            <p:cNvSpPr/>
            <p:nvPr/>
          </p:nvSpPr>
          <p:spPr>
            <a:xfrm>
              <a:off x="6160575" y="3393100"/>
              <a:ext cx="24150" cy="20650"/>
            </a:xfrm>
            <a:custGeom>
              <a:avLst/>
              <a:gdLst/>
              <a:ahLst/>
              <a:cxnLst/>
              <a:rect l="l" t="t" r="r" b="b"/>
              <a:pathLst>
                <a:path w="966" h="826" extrusionOk="0">
                  <a:moveTo>
                    <a:pt x="548" y="1"/>
                  </a:moveTo>
                  <a:cubicBezTo>
                    <a:pt x="191" y="1"/>
                    <a:pt x="1" y="441"/>
                    <a:pt x="263" y="703"/>
                  </a:cubicBezTo>
                  <a:cubicBezTo>
                    <a:pt x="347" y="788"/>
                    <a:pt x="450" y="825"/>
                    <a:pt x="551" y="825"/>
                  </a:cubicBezTo>
                  <a:cubicBezTo>
                    <a:pt x="763" y="825"/>
                    <a:pt x="965" y="660"/>
                    <a:pt x="965" y="417"/>
                  </a:cubicBezTo>
                  <a:cubicBezTo>
                    <a:pt x="965" y="191"/>
                    <a:pt x="775" y="1"/>
                    <a:pt x="54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4" name="Google Shape;15104;p9"/>
            <p:cNvSpPr/>
            <p:nvPr/>
          </p:nvSpPr>
          <p:spPr>
            <a:xfrm>
              <a:off x="6130000" y="3424350"/>
              <a:ext cx="24050" cy="20400"/>
            </a:xfrm>
            <a:custGeom>
              <a:avLst/>
              <a:gdLst/>
              <a:ahLst/>
              <a:cxnLst/>
              <a:rect l="l" t="t" r="r" b="b"/>
              <a:pathLst>
                <a:path w="962" h="816" extrusionOk="0">
                  <a:moveTo>
                    <a:pt x="530" y="1"/>
                  </a:moveTo>
                  <a:cubicBezTo>
                    <a:pt x="171" y="1"/>
                    <a:pt x="1" y="433"/>
                    <a:pt x="247" y="691"/>
                  </a:cubicBezTo>
                  <a:cubicBezTo>
                    <a:pt x="333" y="777"/>
                    <a:pt x="438" y="816"/>
                    <a:pt x="541" y="816"/>
                  </a:cubicBezTo>
                  <a:cubicBezTo>
                    <a:pt x="751" y="816"/>
                    <a:pt x="950" y="654"/>
                    <a:pt x="950" y="406"/>
                  </a:cubicBezTo>
                  <a:cubicBezTo>
                    <a:pt x="962" y="180"/>
                    <a:pt x="771" y="1"/>
                    <a:pt x="545" y="1"/>
                  </a:cubicBezTo>
                  <a:cubicBezTo>
                    <a:pt x="540" y="1"/>
                    <a:pt x="535" y="1"/>
                    <a:pt x="53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5" name="Google Shape;15105;p9"/>
            <p:cNvSpPr/>
            <p:nvPr/>
          </p:nvSpPr>
          <p:spPr>
            <a:xfrm>
              <a:off x="6160575" y="3455025"/>
              <a:ext cx="24150" cy="20625"/>
            </a:xfrm>
            <a:custGeom>
              <a:avLst/>
              <a:gdLst/>
              <a:ahLst/>
              <a:cxnLst/>
              <a:rect l="l" t="t" r="r" b="b"/>
              <a:pathLst>
                <a:path w="966" h="825" extrusionOk="0">
                  <a:moveTo>
                    <a:pt x="548" y="0"/>
                  </a:moveTo>
                  <a:cubicBezTo>
                    <a:pt x="191" y="0"/>
                    <a:pt x="1" y="441"/>
                    <a:pt x="263" y="703"/>
                  </a:cubicBezTo>
                  <a:cubicBezTo>
                    <a:pt x="347" y="787"/>
                    <a:pt x="450" y="825"/>
                    <a:pt x="551" y="825"/>
                  </a:cubicBezTo>
                  <a:cubicBezTo>
                    <a:pt x="763" y="825"/>
                    <a:pt x="965" y="659"/>
                    <a:pt x="965" y="417"/>
                  </a:cubicBezTo>
                  <a:cubicBezTo>
                    <a:pt x="965" y="191"/>
                    <a:pt x="786" y="0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6" name="Google Shape;15106;p9"/>
            <p:cNvSpPr/>
            <p:nvPr/>
          </p:nvSpPr>
          <p:spPr>
            <a:xfrm>
              <a:off x="6129925" y="3485675"/>
              <a:ext cx="24125" cy="20700"/>
            </a:xfrm>
            <a:custGeom>
              <a:avLst/>
              <a:gdLst/>
              <a:ahLst/>
              <a:cxnLst/>
              <a:rect l="l" t="t" r="r" b="b"/>
              <a:pathLst>
                <a:path w="965" h="828" extrusionOk="0">
                  <a:moveTo>
                    <a:pt x="548" y="1"/>
                  </a:moveTo>
                  <a:cubicBezTo>
                    <a:pt x="179" y="1"/>
                    <a:pt x="0" y="441"/>
                    <a:pt x="250" y="703"/>
                  </a:cubicBezTo>
                  <a:cubicBezTo>
                    <a:pt x="336" y="789"/>
                    <a:pt x="441" y="827"/>
                    <a:pt x="544" y="827"/>
                  </a:cubicBezTo>
                  <a:cubicBezTo>
                    <a:pt x="754" y="827"/>
                    <a:pt x="953" y="665"/>
                    <a:pt x="953" y="417"/>
                  </a:cubicBezTo>
                  <a:cubicBezTo>
                    <a:pt x="965" y="191"/>
                    <a:pt x="786" y="13"/>
                    <a:pt x="56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7" name="Google Shape;15107;p9"/>
            <p:cNvSpPr/>
            <p:nvPr/>
          </p:nvSpPr>
          <p:spPr>
            <a:xfrm>
              <a:off x="6169000" y="3514025"/>
              <a:ext cx="21300" cy="15200"/>
            </a:xfrm>
            <a:custGeom>
              <a:avLst/>
              <a:gdLst/>
              <a:ahLst/>
              <a:cxnLst/>
              <a:rect l="l" t="t" r="r" b="b"/>
              <a:pathLst>
                <a:path w="852" h="608" extrusionOk="0">
                  <a:moveTo>
                    <a:pt x="434" y="0"/>
                  </a:moveTo>
                  <a:cubicBezTo>
                    <a:pt x="365" y="0"/>
                    <a:pt x="291" y="28"/>
                    <a:pt x="223" y="93"/>
                  </a:cubicBezTo>
                  <a:lnTo>
                    <a:pt x="211" y="93"/>
                  </a:lnTo>
                  <a:lnTo>
                    <a:pt x="211" y="105"/>
                  </a:lnTo>
                  <a:cubicBezTo>
                    <a:pt x="1" y="325"/>
                    <a:pt x="213" y="608"/>
                    <a:pt x="441" y="608"/>
                  </a:cubicBezTo>
                  <a:cubicBezTo>
                    <a:pt x="509" y="608"/>
                    <a:pt x="579" y="582"/>
                    <a:pt x="640" y="522"/>
                  </a:cubicBezTo>
                  <a:cubicBezTo>
                    <a:pt x="851" y="310"/>
                    <a:pt x="666" y="0"/>
                    <a:pt x="43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8" name="Google Shape;15108;p9"/>
            <p:cNvSpPr/>
            <p:nvPr/>
          </p:nvSpPr>
          <p:spPr>
            <a:xfrm>
              <a:off x="6128200" y="3547150"/>
              <a:ext cx="27650" cy="20700"/>
            </a:xfrm>
            <a:custGeom>
              <a:avLst/>
              <a:gdLst/>
              <a:ahLst/>
              <a:cxnLst/>
              <a:rect l="l" t="t" r="r" b="b"/>
              <a:pathLst>
                <a:path w="1106" h="828" extrusionOk="0">
                  <a:moveTo>
                    <a:pt x="542" y="1"/>
                  </a:moveTo>
                  <a:cubicBezTo>
                    <a:pt x="40" y="1"/>
                    <a:pt x="0" y="794"/>
                    <a:pt x="546" y="828"/>
                  </a:cubicBezTo>
                  <a:lnTo>
                    <a:pt x="617" y="828"/>
                  </a:lnTo>
                  <a:cubicBezTo>
                    <a:pt x="1105" y="768"/>
                    <a:pt x="1105" y="54"/>
                    <a:pt x="617" y="6"/>
                  </a:cubicBezTo>
                  <a:cubicBezTo>
                    <a:pt x="591" y="2"/>
                    <a:pt x="566" y="1"/>
                    <a:pt x="54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9" name="Google Shape;15109;p9"/>
            <p:cNvSpPr/>
            <p:nvPr/>
          </p:nvSpPr>
          <p:spPr>
            <a:xfrm>
              <a:off x="6169050" y="3575500"/>
              <a:ext cx="21275" cy="15200"/>
            </a:xfrm>
            <a:custGeom>
              <a:avLst/>
              <a:gdLst/>
              <a:ahLst/>
              <a:cxnLst/>
              <a:rect l="l" t="t" r="r" b="b"/>
              <a:pathLst>
                <a:path w="851" h="608" extrusionOk="0">
                  <a:moveTo>
                    <a:pt x="426" y="0"/>
                  </a:moveTo>
                  <a:cubicBezTo>
                    <a:pt x="359" y="0"/>
                    <a:pt x="288" y="26"/>
                    <a:pt x="221" y="87"/>
                  </a:cubicBezTo>
                  <a:lnTo>
                    <a:pt x="209" y="87"/>
                  </a:lnTo>
                  <a:lnTo>
                    <a:pt x="209" y="99"/>
                  </a:lnTo>
                  <a:cubicBezTo>
                    <a:pt x="1" y="325"/>
                    <a:pt x="207" y="608"/>
                    <a:pt x="433" y="608"/>
                  </a:cubicBezTo>
                  <a:cubicBezTo>
                    <a:pt x="503" y="608"/>
                    <a:pt x="576" y="580"/>
                    <a:pt x="638" y="515"/>
                  </a:cubicBezTo>
                  <a:cubicBezTo>
                    <a:pt x="851" y="312"/>
                    <a:pt x="661" y="0"/>
                    <a:pt x="42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0" name="Google Shape;15110;p9"/>
            <p:cNvSpPr/>
            <p:nvPr/>
          </p:nvSpPr>
          <p:spPr>
            <a:xfrm>
              <a:off x="6130000" y="3608600"/>
              <a:ext cx="24050" cy="20700"/>
            </a:xfrm>
            <a:custGeom>
              <a:avLst/>
              <a:gdLst/>
              <a:ahLst/>
              <a:cxnLst/>
              <a:rect l="l" t="t" r="r" b="b"/>
              <a:pathLst>
                <a:path w="962" h="828" extrusionOk="0">
                  <a:moveTo>
                    <a:pt x="545" y="1"/>
                  </a:moveTo>
                  <a:lnTo>
                    <a:pt x="545" y="13"/>
                  </a:lnTo>
                  <a:cubicBezTo>
                    <a:pt x="540" y="13"/>
                    <a:pt x="535" y="13"/>
                    <a:pt x="530" y="13"/>
                  </a:cubicBezTo>
                  <a:cubicBezTo>
                    <a:pt x="171" y="13"/>
                    <a:pt x="1" y="445"/>
                    <a:pt x="247" y="703"/>
                  </a:cubicBezTo>
                  <a:cubicBezTo>
                    <a:pt x="333" y="789"/>
                    <a:pt x="438" y="828"/>
                    <a:pt x="541" y="828"/>
                  </a:cubicBezTo>
                  <a:cubicBezTo>
                    <a:pt x="751" y="828"/>
                    <a:pt x="950" y="666"/>
                    <a:pt x="950" y="418"/>
                  </a:cubicBezTo>
                  <a:cubicBezTo>
                    <a:pt x="962" y="203"/>
                    <a:pt x="783" y="13"/>
                    <a:pt x="55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1" name="Google Shape;15111;p9"/>
            <p:cNvSpPr/>
            <p:nvPr/>
          </p:nvSpPr>
          <p:spPr>
            <a:xfrm>
              <a:off x="6160575" y="3639275"/>
              <a:ext cx="24150" cy="20925"/>
            </a:xfrm>
            <a:custGeom>
              <a:avLst/>
              <a:gdLst/>
              <a:ahLst/>
              <a:cxnLst/>
              <a:rect l="l" t="t" r="r" b="b"/>
              <a:pathLst>
                <a:path w="966" h="837" extrusionOk="0">
                  <a:moveTo>
                    <a:pt x="548" y="0"/>
                  </a:moveTo>
                  <a:lnTo>
                    <a:pt x="548" y="12"/>
                  </a:lnTo>
                  <a:cubicBezTo>
                    <a:pt x="191" y="12"/>
                    <a:pt x="1" y="453"/>
                    <a:pt x="263" y="715"/>
                  </a:cubicBezTo>
                  <a:cubicBezTo>
                    <a:pt x="347" y="799"/>
                    <a:pt x="449" y="836"/>
                    <a:pt x="549" y="836"/>
                  </a:cubicBezTo>
                  <a:cubicBezTo>
                    <a:pt x="762" y="836"/>
                    <a:pt x="965" y="668"/>
                    <a:pt x="965" y="417"/>
                  </a:cubicBezTo>
                  <a:cubicBezTo>
                    <a:pt x="965" y="203"/>
                    <a:pt x="786" y="12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2" name="Google Shape;15112;p9"/>
            <p:cNvSpPr/>
            <p:nvPr/>
          </p:nvSpPr>
          <p:spPr>
            <a:xfrm>
              <a:off x="6129625" y="3669925"/>
              <a:ext cx="24425" cy="21000"/>
            </a:xfrm>
            <a:custGeom>
              <a:avLst/>
              <a:gdLst/>
              <a:ahLst/>
              <a:cxnLst/>
              <a:rect l="l" t="t" r="r" b="b"/>
              <a:pathLst>
                <a:path w="977" h="840" extrusionOk="0">
                  <a:moveTo>
                    <a:pt x="572" y="1"/>
                  </a:moveTo>
                  <a:lnTo>
                    <a:pt x="560" y="12"/>
                  </a:lnTo>
                  <a:cubicBezTo>
                    <a:pt x="191" y="12"/>
                    <a:pt x="0" y="453"/>
                    <a:pt x="262" y="715"/>
                  </a:cubicBezTo>
                  <a:cubicBezTo>
                    <a:pt x="348" y="801"/>
                    <a:pt x="453" y="839"/>
                    <a:pt x="556" y="839"/>
                  </a:cubicBezTo>
                  <a:cubicBezTo>
                    <a:pt x="766" y="839"/>
                    <a:pt x="965" y="677"/>
                    <a:pt x="965" y="429"/>
                  </a:cubicBezTo>
                  <a:cubicBezTo>
                    <a:pt x="977" y="203"/>
                    <a:pt x="798" y="12"/>
                    <a:pt x="57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3" name="Google Shape;15113;p9"/>
            <p:cNvSpPr/>
            <p:nvPr/>
          </p:nvSpPr>
          <p:spPr>
            <a:xfrm>
              <a:off x="6168375" y="3698950"/>
              <a:ext cx="21400" cy="15025"/>
            </a:xfrm>
            <a:custGeom>
              <a:avLst/>
              <a:gdLst/>
              <a:ahLst/>
              <a:cxnLst/>
              <a:rect l="l" t="t" r="r" b="b"/>
              <a:pathLst>
                <a:path w="856" h="601" extrusionOk="0">
                  <a:moveTo>
                    <a:pt x="446" y="0"/>
                  </a:moveTo>
                  <a:cubicBezTo>
                    <a:pt x="383" y="0"/>
                    <a:pt x="315" y="23"/>
                    <a:pt x="248" y="78"/>
                  </a:cubicBezTo>
                  <a:lnTo>
                    <a:pt x="236" y="78"/>
                  </a:lnTo>
                  <a:cubicBezTo>
                    <a:pt x="1" y="295"/>
                    <a:pt x="205" y="601"/>
                    <a:pt x="443" y="601"/>
                  </a:cubicBezTo>
                  <a:cubicBezTo>
                    <a:pt x="505" y="601"/>
                    <a:pt x="570" y="580"/>
                    <a:pt x="629" y="530"/>
                  </a:cubicBezTo>
                  <a:cubicBezTo>
                    <a:pt x="855" y="332"/>
                    <a:pt x="686" y="0"/>
                    <a:pt x="44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4" name="Google Shape;15114;p9"/>
            <p:cNvSpPr/>
            <p:nvPr/>
          </p:nvSpPr>
          <p:spPr>
            <a:xfrm>
              <a:off x="6130000" y="3731550"/>
              <a:ext cx="24050" cy="20675"/>
            </a:xfrm>
            <a:custGeom>
              <a:avLst/>
              <a:gdLst/>
              <a:ahLst/>
              <a:cxnLst/>
              <a:rect l="l" t="t" r="r" b="b"/>
              <a:pathLst>
                <a:path w="962" h="827" extrusionOk="0">
                  <a:moveTo>
                    <a:pt x="557" y="0"/>
                  </a:moveTo>
                  <a:lnTo>
                    <a:pt x="545" y="12"/>
                  </a:lnTo>
                  <a:cubicBezTo>
                    <a:pt x="540" y="12"/>
                    <a:pt x="535" y="12"/>
                    <a:pt x="530" y="12"/>
                  </a:cubicBezTo>
                  <a:cubicBezTo>
                    <a:pt x="171" y="12"/>
                    <a:pt x="1" y="444"/>
                    <a:pt x="247" y="703"/>
                  </a:cubicBezTo>
                  <a:cubicBezTo>
                    <a:pt x="333" y="788"/>
                    <a:pt x="438" y="827"/>
                    <a:pt x="541" y="827"/>
                  </a:cubicBezTo>
                  <a:cubicBezTo>
                    <a:pt x="751" y="827"/>
                    <a:pt x="950" y="665"/>
                    <a:pt x="950" y="417"/>
                  </a:cubicBezTo>
                  <a:cubicBezTo>
                    <a:pt x="962" y="191"/>
                    <a:pt x="783" y="0"/>
                    <a:pt x="55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5" name="Google Shape;15115;p9"/>
            <p:cNvSpPr/>
            <p:nvPr/>
          </p:nvSpPr>
          <p:spPr>
            <a:xfrm>
              <a:off x="6169000" y="3759875"/>
              <a:ext cx="21300" cy="15225"/>
            </a:xfrm>
            <a:custGeom>
              <a:avLst/>
              <a:gdLst/>
              <a:ahLst/>
              <a:cxnLst/>
              <a:rect l="l" t="t" r="r" b="b"/>
              <a:pathLst>
                <a:path w="852" h="609" extrusionOk="0">
                  <a:moveTo>
                    <a:pt x="434" y="1"/>
                  </a:moveTo>
                  <a:cubicBezTo>
                    <a:pt x="365" y="1"/>
                    <a:pt x="291" y="28"/>
                    <a:pt x="223" y="93"/>
                  </a:cubicBezTo>
                  <a:lnTo>
                    <a:pt x="211" y="93"/>
                  </a:lnTo>
                  <a:lnTo>
                    <a:pt x="211" y="105"/>
                  </a:lnTo>
                  <a:cubicBezTo>
                    <a:pt x="1" y="325"/>
                    <a:pt x="213" y="608"/>
                    <a:pt x="441" y="608"/>
                  </a:cubicBezTo>
                  <a:cubicBezTo>
                    <a:pt x="509" y="608"/>
                    <a:pt x="579" y="583"/>
                    <a:pt x="640" y="522"/>
                  </a:cubicBezTo>
                  <a:cubicBezTo>
                    <a:pt x="851" y="311"/>
                    <a:pt x="666" y="1"/>
                    <a:pt x="43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6" name="Google Shape;15116;p9"/>
            <p:cNvSpPr/>
            <p:nvPr/>
          </p:nvSpPr>
          <p:spPr>
            <a:xfrm>
              <a:off x="6129925" y="3792850"/>
              <a:ext cx="24125" cy="21000"/>
            </a:xfrm>
            <a:custGeom>
              <a:avLst/>
              <a:gdLst/>
              <a:ahLst/>
              <a:cxnLst/>
              <a:rect l="l" t="t" r="r" b="b"/>
              <a:pathLst>
                <a:path w="965" h="840" extrusionOk="0">
                  <a:moveTo>
                    <a:pt x="548" y="1"/>
                  </a:moveTo>
                  <a:lnTo>
                    <a:pt x="548" y="13"/>
                  </a:lnTo>
                  <a:cubicBezTo>
                    <a:pt x="179" y="13"/>
                    <a:pt x="0" y="453"/>
                    <a:pt x="250" y="715"/>
                  </a:cubicBezTo>
                  <a:cubicBezTo>
                    <a:pt x="336" y="801"/>
                    <a:pt x="441" y="840"/>
                    <a:pt x="544" y="840"/>
                  </a:cubicBezTo>
                  <a:cubicBezTo>
                    <a:pt x="754" y="840"/>
                    <a:pt x="953" y="678"/>
                    <a:pt x="953" y="429"/>
                  </a:cubicBezTo>
                  <a:cubicBezTo>
                    <a:pt x="965" y="203"/>
                    <a:pt x="786" y="13"/>
                    <a:pt x="56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7" name="Google Shape;15117;p9"/>
            <p:cNvSpPr/>
            <p:nvPr/>
          </p:nvSpPr>
          <p:spPr>
            <a:xfrm>
              <a:off x="6160675" y="3823825"/>
              <a:ext cx="24050" cy="20675"/>
            </a:xfrm>
            <a:custGeom>
              <a:avLst/>
              <a:gdLst/>
              <a:ahLst/>
              <a:cxnLst/>
              <a:rect l="l" t="t" r="r" b="b"/>
              <a:pathLst>
                <a:path w="962" h="827" extrusionOk="0">
                  <a:moveTo>
                    <a:pt x="544" y="0"/>
                  </a:moveTo>
                  <a:lnTo>
                    <a:pt x="544" y="12"/>
                  </a:lnTo>
                  <a:cubicBezTo>
                    <a:pt x="540" y="12"/>
                    <a:pt x="535" y="12"/>
                    <a:pt x="531" y="12"/>
                  </a:cubicBezTo>
                  <a:cubicBezTo>
                    <a:pt x="182" y="12"/>
                    <a:pt x="0" y="456"/>
                    <a:pt x="259" y="703"/>
                  </a:cubicBezTo>
                  <a:cubicBezTo>
                    <a:pt x="344" y="788"/>
                    <a:pt x="450" y="827"/>
                    <a:pt x="552" y="827"/>
                  </a:cubicBezTo>
                  <a:cubicBezTo>
                    <a:pt x="762" y="827"/>
                    <a:pt x="961" y="665"/>
                    <a:pt x="961" y="417"/>
                  </a:cubicBezTo>
                  <a:cubicBezTo>
                    <a:pt x="961" y="191"/>
                    <a:pt x="782" y="0"/>
                    <a:pt x="56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8" name="Google Shape;15118;p9"/>
            <p:cNvSpPr/>
            <p:nvPr/>
          </p:nvSpPr>
          <p:spPr>
            <a:xfrm>
              <a:off x="6128525" y="3854725"/>
              <a:ext cx="27625" cy="20600"/>
            </a:xfrm>
            <a:custGeom>
              <a:avLst/>
              <a:gdLst/>
              <a:ahLst/>
              <a:cxnLst/>
              <a:rect l="l" t="t" r="r" b="b"/>
              <a:pathLst>
                <a:path w="1105" h="824" extrusionOk="0">
                  <a:moveTo>
                    <a:pt x="558" y="0"/>
                  </a:moveTo>
                  <a:cubicBezTo>
                    <a:pt x="53" y="0"/>
                    <a:pt x="1" y="766"/>
                    <a:pt x="533" y="824"/>
                  </a:cubicBezTo>
                  <a:lnTo>
                    <a:pt x="604" y="824"/>
                  </a:lnTo>
                  <a:cubicBezTo>
                    <a:pt x="1104" y="776"/>
                    <a:pt x="1104" y="38"/>
                    <a:pt x="604" y="2"/>
                  </a:cubicBezTo>
                  <a:cubicBezTo>
                    <a:pt x="588" y="1"/>
                    <a:pt x="573" y="0"/>
                    <a:pt x="55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9" name="Google Shape;15119;p9"/>
            <p:cNvSpPr/>
            <p:nvPr/>
          </p:nvSpPr>
          <p:spPr>
            <a:xfrm>
              <a:off x="6169025" y="3882925"/>
              <a:ext cx="21275" cy="15125"/>
            </a:xfrm>
            <a:custGeom>
              <a:avLst/>
              <a:gdLst/>
              <a:ahLst/>
              <a:cxnLst/>
              <a:rect l="l" t="t" r="r" b="b"/>
              <a:pathLst>
                <a:path w="851" h="605" extrusionOk="0">
                  <a:moveTo>
                    <a:pt x="430" y="1"/>
                  </a:moveTo>
                  <a:cubicBezTo>
                    <a:pt x="362" y="1"/>
                    <a:pt x="290" y="27"/>
                    <a:pt x="222" y="89"/>
                  </a:cubicBezTo>
                  <a:lnTo>
                    <a:pt x="210" y="89"/>
                  </a:lnTo>
                  <a:lnTo>
                    <a:pt x="210" y="101"/>
                  </a:lnTo>
                  <a:cubicBezTo>
                    <a:pt x="1" y="328"/>
                    <a:pt x="210" y="605"/>
                    <a:pt x="436" y="605"/>
                  </a:cubicBezTo>
                  <a:cubicBezTo>
                    <a:pt x="506" y="605"/>
                    <a:pt x="577" y="579"/>
                    <a:pt x="639" y="517"/>
                  </a:cubicBezTo>
                  <a:cubicBezTo>
                    <a:pt x="851" y="305"/>
                    <a:pt x="664" y="1"/>
                    <a:pt x="43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20" name="Google Shape;15120;p9"/>
            <p:cNvSpPr/>
            <p:nvPr/>
          </p:nvSpPr>
          <p:spPr>
            <a:xfrm>
              <a:off x="6130000" y="3916075"/>
              <a:ext cx="24050" cy="20700"/>
            </a:xfrm>
            <a:custGeom>
              <a:avLst/>
              <a:gdLst/>
              <a:ahLst/>
              <a:cxnLst/>
              <a:rect l="l" t="t" r="r" b="b"/>
              <a:pathLst>
                <a:path w="962" h="828" extrusionOk="0">
                  <a:moveTo>
                    <a:pt x="557" y="1"/>
                  </a:moveTo>
                  <a:lnTo>
                    <a:pt x="545" y="13"/>
                  </a:lnTo>
                  <a:cubicBezTo>
                    <a:pt x="540" y="13"/>
                    <a:pt x="535" y="13"/>
                    <a:pt x="530" y="13"/>
                  </a:cubicBezTo>
                  <a:cubicBezTo>
                    <a:pt x="171" y="13"/>
                    <a:pt x="1" y="445"/>
                    <a:pt x="247" y="703"/>
                  </a:cubicBezTo>
                  <a:cubicBezTo>
                    <a:pt x="333" y="789"/>
                    <a:pt x="438" y="828"/>
                    <a:pt x="541" y="828"/>
                  </a:cubicBezTo>
                  <a:cubicBezTo>
                    <a:pt x="751" y="828"/>
                    <a:pt x="950" y="666"/>
                    <a:pt x="950" y="418"/>
                  </a:cubicBezTo>
                  <a:cubicBezTo>
                    <a:pt x="962" y="191"/>
                    <a:pt x="783" y="1"/>
                    <a:pt x="55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21" name="Google Shape;15121;p9"/>
            <p:cNvSpPr/>
            <p:nvPr/>
          </p:nvSpPr>
          <p:spPr>
            <a:xfrm>
              <a:off x="6160575" y="3946450"/>
              <a:ext cx="24425" cy="21075"/>
            </a:xfrm>
            <a:custGeom>
              <a:avLst/>
              <a:gdLst/>
              <a:ahLst/>
              <a:cxnLst/>
              <a:rect l="l" t="t" r="r" b="b"/>
              <a:pathLst>
                <a:path w="977" h="843" extrusionOk="0">
                  <a:moveTo>
                    <a:pt x="548" y="0"/>
                  </a:moveTo>
                  <a:lnTo>
                    <a:pt x="548" y="24"/>
                  </a:lnTo>
                  <a:cubicBezTo>
                    <a:pt x="191" y="24"/>
                    <a:pt x="1" y="465"/>
                    <a:pt x="263" y="727"/>
                  </a:cubicBezTo>
                  <a:cubicBezTo>
                    <a:pt x="346" y="807"/>
                    <a:pt x="449" y="843"/>
                    <a:pt x="549" y="843"/>
                  </a:cubicBezTo>
                  <a:cubicBezTo>
                    <a:pt x="761" y="843"/>
                    <a:pt x="965" y="680"/>
                    <a:pt x="965" y="429"/>
                  </a:cubicBezTo>
                  <a:cubicBezTo>
                    <a:pt x="977" y="203"/>
                    <a:pt x="810" y="12"/>
                    <a:pt x="58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22" name="Google Shape;15122;p9"/>
            <p:cNvSpPr/>
            <p:nvPr/>
          </p:nvSpPr>
          <p:spPr>
            <a:xfrm>
              <a:off x="6129925" y="3977700"/>
              <a:ext cx="24125" cy="20625"/>
            </a:xfrm>
            <a:custGeom>
              <a:avLst/>
              <a:gdLst/>
              <a:ahLst/>
              <a:cxnLst/>
              <a:rect l="l" t="t" r="r" b="b"/>
              <a:pathLst>
                <a:path w="965" h="825" extrusionOk="0">
                  <a:moveTo>
                    <a:pt x="548" y="1"/>
                  </a:moveTo>
                  <a:cubicBezTo>
                    <a:pt x="179" y="1"/>
                    <a:pt x="0" y="441"/>
                    <a:pt x="250" y="703"/>
                  </a:cubicBezTo>
                  <a:cubicBezTo>
                    <a:pt x="335" y="787"/>
                    <a:pt x="438" y="825"/>
                    <a:pt x="539" y="825"/>
                  </a:cubicBezTo>
                  <a:cubicBezTo>
                    <a:pt x="750" y="825"/>
                    <a:pt x="953" y="659"/>
                    <a:pt x="953" y="417"/>
                  </a:cubicBezTo>
                  <a:cubicBezTo>
                    <a:pt x="965" y="191"/>
                    <a:pt x="786" y="1"/>
                    <a:pt x="56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23" name="Google Shape;15123;p9"/>
            <p:cNvSpPr/>
            <p:nvPr/>
          </p:nvSpPr>
          <p:spPr>
            <a:xfrm>
              <a:off x="6169050" y="4005900"/>
              <a:ext cx="21275" cy="15225"/>
            </a:xfrm>
            <a:custGeom>
              <a:avLst/>
              <a:gdLst/>
              <a:ahLst/>
              <a:cxnLst/>
              <a:rect l="l" t="t" r="r" b="b"/>
              <a:pathLst>
                <a:path w="851" h="609" extrusionOk="0">
                  <a:moveTo>
                    <a:pt x="426" y="0"/>
                  </a:moveTo>
                  <a:cubicBezTo>
                    <a:pt x="359" y="0"/>
                    <a:pt x="288" y="26"/>
                    <a:pt x="221" y="87"/>
                  </a:cubicBezTo>
                  <a:lnTo>
                    <a:pt x="209" y="87"/>
                  </a:lnTo>
                  <a:lnTo>
                    <a:pt x="209" y="99"/>
                  </a:lnTo>
                  <a:cubicBezTo>
                    <a:pt x="1" y="326"/>
                    <a:pt x="207" y="608"/>
                    <a:pt x="433" y="608"/>
                  </a:cubicBezTo>
                  <a:cubicBezTo>
                    <a:pt x="503" y="608"/>
                    <a:pt x="576" y="581"/>
                    <a:pt x="638" y="516"/>
                  </a:cubicBezTo>
                  <a:cubicBezTo>
                    <a:pt x="851" y="312"/>
                    <a:pt x="661" y="0"/>
                    <a:pt x="42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24" name="Google Shape;15124;p9"/>
            <p:cNvSpPr/>
            <p:nvPr/>
          </p:nvSpPr>
          <p:spPr>
            <a:xfrm>
              <a:off x="6128200" y="4038875"/>
              <a:ext cx="27650" cy="20700"/>
            </a:xfrm>
            <a:custGeom>
              <a:avLst/>
              <a:gdLst/>
              <a:ahLst/>
              <a:cxnLst/>
              <a:rect l="l" t="t" r="r" b="b"/>
              <a:pathLst>
                <a:path w="1106" h="828" extrusionOk="0">
                  <a:moveTo>
                    <a:pt x="542" y="1"/>
                  </a:moveTo>
                  <a:cubicBezTo>
                    <a:pt x="40" y="1"/>
                    <a:pt x="0" y="794"/>
                    <a:pt x="546" y="828"/>
                  </a:cubicBezTo>
                  <a:lnTo>
                    <a:pt x="617" y="828"/>
                  </a:lnTo>
                  <a:cubicBezTo>
                    <a:pt x="1105" y="768"/>
                    <a:pt x="1105" y="54"/>
                    <a:pt x="617" y="6"/>
                  </a:cubicBezTo>
                  <a:cubicBezTo>
                    <a:pt x="591" y="2"/>
                    <a:pt x="566" y="1"/>
                    <a:pt x="54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25" name="Google Shape;15125;p9"/>
            <p:cNvSpPr/>
            <p:nvPr/>
          </p:nvSpPr>
          <p:spPr>
            <a:xfrm>
              <a:off x="6168400" y="4067775"/>
              <a:ext cx="21400" cy="15125"/>
            </a:xfrm>
            <a:custGeom>
              <a:avLst/>
              <a:gdLst/>
              <a:ahLst/>
              <a:cxnLst/>
              <a:rect l="l" t="t" r="r" b="b"/>
              <a:pathLst>
                <a:path w="856" h="605" extrusionOk="0">
                  <a:moveTo>
                    <a:pt x="443" y="0"/>
                  </a:moveTo>
                  <a:cubicBezTo>
                    <a:pt x="380" y="0"/>
                    <a:pt x="313" y="23"/>
                    <a:pt x="247" y="77"/>
                  </a:cubicBezTo>
                  <a:lnTo>
                    <a:pt x="235" y="77"/>
                  </a:lnTo>
                  <a:lnTo>
                    <a:pt x="235" y="89"/>
                  </a:lnTo>
                  <a:cubicBezTo>
                    <a:pt x="1" y="295"/>
                    <a:pt x="202" y="605"/>
                    <a:pt x="438" y="605"/>
                  </a:cubicBezTo>
                  <a:cubicBezTo>
                    <a:pt x="502" y="605"/>
                    <a:pt x="568" y="582"/>
                    <a:pt x="628" y="529"/>
                  </a:cubicBezTo>
                  <a:cubicBezTo>
                    <a:pt x="855" y="340"/>
                    <a:pt x="684" y="0"/>
                    <a:pt x="4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26" name="Google Shape;15126;p9"/>
            <p:cNvSpPr/>
            <p:nvPr/>
          </p:nvSpPr>
          <p:spPr>
            <a:xfrm>
              <a:off x="6129925" y="4100325"/>
              <a:ext cx="24125" cy="21000"/>
            </a:xfrm>
            <a:custGeom>
              <a:avLst/>
              <a:gdLst/>
              <a:ahLst/>
              <a:cxnLst/>
              <a:rect l="l" t="t" r="r" b="b"/>
              <a:pathLst>
                <a:path w="965" h="840" extrusionOk="0">
                  <a:moveTo>
                    <a:pt x="548" y="1"/>
                  </a:moveTo>
                  <a:lnTo>
                    <a:pt x="548" y="13"/>
                  </a:lnTo>
                  <a:cubicBezTo>
                    <a:pt x="179" y="13"/>
                    <a:pt x="0" y="453"/>
                    <a:pt x="250" y="715"/>
                  </a:cubicBezTo>
                  <a:cubicBezTo>
                    <a:pt x="336" y="801"/>
                    <a:pt x="441" y="840"/>
                    <a:pt x="544" y="840"/>
                  </a:cubicBezTo>
                  <a:cubicBezTo>
                    <a:pt x="754" y="840"/>
                    <a:pt x="953" y="678"/>
                    <a:pt x="953" y="430"/>
                  </a:cubicBezTo>
                  <a:lnTo>
                    <a:pt x="953" y="418"/>
                  </a:lnTo>
                  <a:cubicBezTo>
                    <a:pt x="965" y="203"/>
                    <a:pt x="786" y="13"/>
                    <a:pt x="56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27" name="Google Shape;15127;p9"/>
            <p:cNvSpPr/>
            <p:nvPr/>
          </p:nvSpPr>
          <p:spPr>
            <a:xfrm>
              <a:off x="6160575" y="4131300"/>
              <a:ext cx="24150" cy="20700"/>
            </a:xfrm>
            <a:custGeom>
              <a:avLst/>
              <a:gdLst/>
              <a:ahLst/>
              <a:cxnLst/>
              <a:rect l="l" t="t" r="r" b="b"/>
              <a:pathLst>
                <a:path w="966" h="828" extrusionOk="0">
                  <a:moveTo>
                    <a:pt x="548" y="0"/>
                  </a:moveTo>
                  <a:cubicBezTo>
                    <a:pt x="179" y="0"/>
                    <a:pt x="1" y="453"/>
                    <a:pt x="263" y="703"/>
                  </a:cubicBezTo>
                  <a:cubicBezTo>
                    <a:pt x="348" y="789"/>
                    <a:pt x="454" y="827"/>
                    <a:pt x="556" y="827"/>
                  </a:cubicBezTo>
                  <a:cubicBezTo>
                    <a:pt x="766" y="827"/>
                    <a:pt x="965" y="665"/>
                    <a:pt x="965" y="417"/>
                  </a:cubicBezTo>
                  <a:cubicBezTo>
                    <a:pt x="965" y="191"/>
                    <a:pt x="786" y="0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28" name="Google Shape;15128;p9"/>
            <p:cNvSpPr/>
            <p:nvPr/>
          </p:nvSpPr>
          <p:spPr>
            <a:xfrm>
              <a:off x="6128625" y="4162175"/>
              <a:ext cx="27525" cy="20550"/>
            </a:xfrm>
            <a:custGeom>
              <a:avLst/>
              <a:gdLst/>
              <a:ahLst/>
              <a:cxnLst/>
              <a:rect l="l" t="t" r="r" b="b"/>
              <a:pathLst>
                <a:path w="1101" h="822" extrusionOk="0">
                  <a:moveTo>
                    <a:pt x="544" y="0"/>
                  </a:moveTo>
                  <a:cubicBezTo>
                    <a:pt x="48" y="0"/>
                    <a:pt x="0" y="767"/>
                    <a:pt x="529" y="813"/>
                  </a:cubicBezTo>
                  <a:cubicBezTo>
                    <a:pt x="540" y="819"/>
                    <a:pt x="552" y="822"/>
                    <a:pt x="564" y="822"/>
                  </a:cubicBezTo>
                  <a:cubicBezTo>
                    <a:pt x="576" y="822"/>
                    <a:pt x="588" y="819"/>
                    <a:pt x="600" y="813"/>
                  </a:cubicBezTo>
                  <a:cubicBezTo>
                    <a:pt x="1100" y="777"/>
                    <a:pt x="1100" y="39"/>
                    <a:pt x="600" y="3"/>
                  </a:cubicBezTo>
                  <a:cubicBezTo>
                    <a:pt x="581" y="1"/>
                    <a:pt x="562" y="0"/>
                    <a:pt x="54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29" name="Google Shape;15129;p9"/>
            <p:cNvSpPr/>
            <p:nvPr/>
          </p:nvSpPr>
          <p:spPr>
            <a:xfrm>
              <a:off x="6169025" y="4190400"/>
              <a:ext cx="21275" cy="15150"/>
            </a:xfrm>
            <a:custGeom>
              <a:avLst/>
              <a:gdLst/>
              <a:ahLst/>
              <a:cxnLst/>
              <a:rect l="l" t="t" r="r" b="b"/>
              <a:pathLst>
                <a:path w="851" h="606" extrusionOk="0">
                  <a:moveTo>
                    <a:pt x="430" y="1"/>
                  </a:moveTo>
                  <a:cubicBezTo>
                    <a:pt x="362" y="1"/>
                    <a:pt x="290" y="27"/>
                    <a:pt x="222" y="89"/>
                  </a:cubicBezTo>
                  <a:lnTo>
                    <a:pt x="210" y="89"/>
                  </a:lnTo>
                  <a:lnTo>
                    <a:pt x="210" y="101"/>
                  </a:lnTo>
                  <a:cubicBezTo>
                    <a:pt x="1" y="329"/>
                    <a:pt x="210" y="605"/>
                    <a:pt x="436" y="605"/>
                  </a:cubicBezTo>
                  <a:cubicBezTo>
                    <a:pt x="506" y="605"/>
                    <a:pt x="577" y="579"/>
                    <a:pt x="639" y="518"/>
                  </a:cubicBezTo>
                  <a:cubicBezTo>
                    <a:pt x="851" y="306"/>
                    <a:pt x="664" y="1"/>
                    <a:pt x="43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0" name="Google Shape;15130;p9"/>
            <p:cNvSpPr/>
            <p:nvPr/>
          </p:nvSpPr>
          <p:spPr>
            <a:xfrm>
              <a:off x="6129925" y="4223575"/>
              <a:ext cx="24125" cy="20675"/>
            </a:xfrm>
            <a:custGeom>
              <a:avLst/>
              <a:gdLst/>
              <a:ahLst/>
              <a:cxnLst/>
              <a:rect l="l" t="t" r="r" b="b"/>
              <a:pathLst>
                <a:path w="965" h="827" extrusionOk="0">
                  <a:moveTo>
                    <a:pt x="548" y="0"/>
                  </a:moveTo>
                  <a:cubicBezTo>
                    <a:pt x="179" y="0"/>
                    <a:pt x="0" y="441"/>
                    <a:pt x="250" y="703"/>
                  </a:cubicBezTo>
                  <a:cubicBezTo>
                    <a:pt x="336" y="788"/>
                    <a:pt x="441" y="827"/>
                    <a:pt x="544" y="827"/>
                  </a:cubicBezTo>
                  <a:cubicBezTo>
                    <a:pt x="754" y="827"/>
                    <a:pt x="953" y="665"/>
                    <a:pt x="953" y="417"/>
                  </a:cubicBezTo>
                  <a:cubicBezTo>
                    <a:pt x="965" y="191"/>
                    <a:pt x="786" y="0"/>
                    <a:pt x="56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1" name="Google Shape;15131;p9"/>
            <p:cNvSpPr/>
            <p:nvPr/>
          </p:nvSpPr>
          <p:spPr>
            <a:xfrm>
              <a:off x="6160575" y="4254525"/>
              <a:ext cx="24150" cy="20475"/>
            </a:xfrm>
            <a:custGeom>
              <a:avLst/>
              <a:gdLst/>
              <a:ahLst/>
              <a:cxnLst/>
              <a:rect l="l" t="t" r="r" b="b"/>
              <a:pathLst>
                <a:path w="966" h="819" extrusionOk="0">
                  <a:moveTo>
                    <a:pt x="548" y="0"/>
                  </a:moveTo>
                  <a:cubicBezTo>
                    <a:pt x="191" y="0"/>
                    <a:pt x="1" y="441"/>
                    <a:pt x="263" y="703"/>
                  </a:cubicBezTo>
                  <a:cubicBezTo>
                    <a:pt x="346" y="783"/>
                    <a:pt x="449" y="819"/>
                    <a:pt x="549" y="819"/>
                  </a:cubicBezTo>
                  <a:cubicBezTo>
                    <a:pt x="761" y="819"/>
                    <a:pt x="965" y="656"/>
                    <a:pt x="965" y="405"/>
                  </a:cubicBezTo>
                  <a:cubicBezTo>
                    <a:pt x="965" y="179"/>
                    <a:pt x="775" y="0"/>
                    <a:pt x="54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2" name="Google Shape;15132;p9"/>
            <p:cNvSpPr/>
            <p:nvPr/>
          </p:nvSpPr>
          <p:spPr>
            <a:xfrm>
              <a:off x="6129925" y="4285175"/>
              <a:ext cx="24125" cy="20500"/>
            </a:xfrm>
            <a:custGeom>
              <a:avLst/>
              <a:gdLst/>
              <a:ahLst/>
              <a:cxnLst/>
              <a:rect l="l" t="t" r="r" b="b"/>
              <a:pathLst>
                <a:path w="965" h="820" extrusionOk="0">
                  <a:moveTo>
                    <a:pt x="548" y="1"/>
                  </a:moveTo>
                  <a:cubicBezTo>
                    <a:pt x="179" y="1"/>
                    <a:pt x="0" y="441"/>
                    <a:pt x="250" y="703"/>
                  </a:cubicBezTo>
                  <a:cubicBezTo>
                    <a:pt x="335" y="784"/>
                    <a:pt x="437" y="820"/>
                    <a:pt x="538" y="820"/>
                  </a:cubicBezTo>
                  <a:cubicBezTo>
                    <a:pt x="750" y="820"/>
                    <a:pt x="953" y="660"/>
                    <a:pt x="953" y="417"/>
                  </a:cubicBezTo>
                  <a:cubicBezTo>
                    <a:pt x="965" y="191"/>
                    <a:pt x="786" y="1"/>
                    <a:pt x="56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3" name="Google Shape;15133;p9"/>
            <p:cNvSpPr/>
            <p:nvPr/>
          </p:nvSpPr>
          <p:spPr>
            <a:xfrm>
              <a:off x="6169050" y="4313375"/>
              <a:ext cx="21275" cy="15225"/>
            </a:xfrm>
            <a:custGeom>
              <a:avLst/>
              <a:gdLst/>
              <a:ahLst/>
              <a:cxnLst/>
              <a:rect l="l" t="t" r="r" b="b"/>
              <a:pathLst>
                <a:path w="851" h="609" extrusionOk="0">
                  <a:moveTo>
                    <a:pt x="426" y="1"/>
                  </a:moveTo>
                  <a:cubicBezTo>
                    <a:pt x="359" y="1"/>
                    <a:pt x="288" y="26"/>
                    <a:pt x="221" y="87"/>
                  </a:cubicBezTo>
                  <a:lnTo>
                    <a:pt x="209" y="87"/>
                  </a:lnTo>
                  <a:lnTo>
                    <a:pt x="209" y="99"/>
                  </a:lnTo>
                  <a:cubicBezTo>
                    <a:pt x="1" y="326"/>
                    <a:pt x="207" y="608"/>
                    <a:pt x="433" y="608"/>
                  </a:cubicBezTo>
                  <a:cubicBezTo>
                    <a:pt x="503" y="608"/>
                    <a:pt x="576" y="581"/>
                    <a:pt x="638" y="516"/>
                  </a:cubicBezTo>
                  <a:cubicBezTo>
                    <a:pt x="851" y="312"/>
                    <a:pt x="661" y="1"/>
                    <a:pt x="42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4" name="Google Shape;15134;p9"/>
            <p:cNvSpPr/>
            <p:nvPr/>
          </p:nvSpPr>
          <p:spPr>
            <a:xfrm>
              <a:off x="6128525" y="4346450"/>
              <a:ext cx="27625" cy="20600"/>
            </a:xfrm>
            <a:custGeom>
              <a:avLst/>
              <a:gdLst/>
              <a:ahLst/>
              <a:cxnLst/>
              <a:rect l="l" t="t" r="r" b="b"/>
              <a:pathLst>
                <a:path w="1105" h="824" extrusionOk="0">
                  <a:moveTo>
                    <a:pt x="559" y="0"/>
                  </a:moveTo>
                  <a:cubicBezTo>
                    <a:pt x="53" y="0"/>
                    <a:pt x="0" y="778"/>
                    <a:pt x="533" y="824"/>
                  </a:cubicBezTo>
                  <a:lnTo>
                    <a:pt x="604" y="824"/>
                  </a:lnTo>
                  <a:cubicBezTo>
                    <a:pt x="1104" y="788"/>
                    <a:pt x="1104" y="50"/>
                    <a:pt x="604" y="2"/>
                  </a:cubicBezTo>
                  <a:cubicBezTo>
                    <a:pt x="589" y="1"/>
                    <a:pt x="574" y="0"/>
                    <a:pt x="55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5" name="Google Shape;15135;p9"/>
            <p:cNvSpPr/>
            <p:nvPr/>
          </p:nvSpPr>
          <p:spPr>
            <a:xfrm>
              <a:off x="6169000" y="4374825"/>
              <a:ext cx="21300" cy="15225"/>
            </a:xfrm>
            <a:custGeom>
              <a:avLst/>
              <a:gdLst/>
              <a:ahLst/>
              <a:cxnLst/>
              <a:rect l="l" t="t" r="r" b="b"/>
              <a:pathLst>
                <a:path w="852" h="609" extrusionOk="0">
                  <a:moveTo>
                    <a:pt x="434" y="1"/>
                  </a:moveTo>
                  <a:cubicBezTo>
                    <a:pt x="365" y="1"/>
                    <a:pt x="291" y="28"/>
                    <a:pt x="223" y="94"/>
                  </a:cubicBezTo>
                  <a:lnTo>
                    <a:pt x="211" y="94"/>
                  </a:lnTo>
                  <a:lnTo>
                    <a:pt x="211" y="106"/>
                  </a:lnTo>
                  <a:cubicBezTo>
                    <a:pt x="1" y="325"/>
                    <a:pt x="213" y="608"/>
                    <a:pt x="441" y="608"/>
                  </a:cubicBezTo>
                  <a:cubicBezTo>
                    <a:pt x="509" y="608"/>
                    <a:pt x="579" y="583"/>
                    <a:pt x="640" y="522"/>
                  </a:cubicBezTo>
                  <a:cubicBezTo>
                    <a:pt x="851" y="311"/>
                    <a:pt x="666" y="1"/>
                    <a:pt x="43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6" name="Google Shape;15136;p9"/>
            <p:cNvSpPr/>
            <p:nvPr/>
          </p:nvSpPr>
          <p:spPr>
            <a:xfrm>
              <a:off x="6130225" y="4408100"/>
              <a:ext cx="23825" cy="20500"/>
            </a:xfrm>
            <a:custGeom>
              <a:avLst/>
              <a:gdLst/>
              <a:ahLst/>
              <a:cxnLst/>
              <a:rect l="l" t="t" r="r" b="b"/>
              <a:pathLst>
                <a:path w="953" h="820" extrusionOk="0">
                  <a:moveTo>
                    <a:pt x="536" y="1"/>
                  </a:moveTo>
                  <a:cubicBezTo>
                    <a:pt x="179" y="1"/>
                    <a:pt x="0" y="442"/>
                    <a:pt x="250" y="703"/>
                  </a:cubicBezTo>
                  <a:cubicBezTo>
                    <a:pt x="335" y="784"/>
                    <a:pt x="436" y="820"/>
                    <a:pt x="536" y="820"/>
                  </a:cubicBezTo>
                  <a:cubicBezTo>
                    <a:pt x="745" y="820"/>
                    <a:pt x="945" y="660"/>
                    <a:pt x="953" y="418"/>
                  </a:cubicBezTo>
                  <a:cubicBezTo>
                    <a:pt x="953" y="191"/>
                    <a:pt x="774" y="1"/>
                    <a:pt x="54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7" name="Google Shape;15137;p9"/>
            <p:cNvSpPr/>
            <p:nvPr/>
          </p:nvSpPr>
          <p:spPr>
            <a:xfrm>
              <a:off x="6160575" y="4438775"/>
              <a:ext cx="24150" cy="20700"/>
            </a:xfrm>
            <a:custGeom>
              <a:avLst/>
              <a:gdLst/>
              <a:ahLst/>
              <a:cxnLst/>
              <a:rect l="l" t="t" r="r" b="b"/>
              <a:pathLst>
                <a:path w="966" h="828" extrusionOk="0">
                  <a:moveTo>
                    <a:pt x="548" y="0"/>
                  </a:moveTo>
                  <a:cubicBezTo>
                    <a:pt x="191" y="0"/>
                    <a:pt x="1" y="453"/>
                    <a:pt x="263" y="703"/>
                  </a:cubicBezTo>
                  <a:cubicBezTo>
                    <a:pt x="348" y="789"/>
                    <a:pt x="454" y="827"/>
                    <a:pt x="556" y="827"/>
                  </a:cubicBezTo>
                  <a:cubicBezTo>
                    <a:pt x="766" y="827"/>
                    <a:pt x="965" y="665"/>
                    <a:pt x="965" y="417"/>
                  </a:cubicBezTo>
                  <a:cubicBezTo>
                    <a:pt x="965" y="191"/>
                    <a:pt x="786" y="0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8" name="Google Shape;15138;p9"/>
            <p:cNvSpPr/>
            <p:nvPr/>
          </p:nvSpPr>
          <p:spPr>
            <a:xfrm>
              <a:off x="6130000" y="4469425"/>
              <a:ext cx="24050" cy="20700"/>
            </a:xfrm>
            <a:custGeom>
              <a:avLst/>
              <a:gdLst/>
              <a:ahLst/>
              <a:cxnLst/>
              <a:rect l="l" t="t" r="r" b="b"/>
              <a:pathLst>
                <a:path w="962" h="828" extrusionOk="0">
                  <a:moveTo>
                    <a:pt x="545" y="1"/>
                  </a:moveTo>
                  <a:lnTo>
                    <a:pt x="545" y="13"/>
                  </a:lnTo>
                  <a:cubicBezTo>
                    <a:pt x="540" y="12"/>
                    <a:pt x="535" y="12"/>
                    <a:pt x="530" y="12"/>
                  </a:cubicBezTo>
                  <a:cubicBezTo>
                    <a:pt x="171" y="12"/>
                    <a:pt x="1" y="445"/>
                    <a:pt x="247" y="703"/>
                  </a:cubicBezTo>
                  <a:cubicBezTo>
                    <a:pt x="333" y="789"/>
                    <a:pt x="438" y="828"/>
                    <a:pt x="541" y="828"/>
                  </a:cubicBezTo>
                  <a:cubicBezTo>
                    <a:pt x="751" y="828"/>
                    <a:pt x="950" y="665"/>
                    <a:pt x="950" y="417"/>
                  </a:cubicBezTo>
                  <a:cubicBezTo>
                    <a:pt x="962" y="203"/>
                    <a:pt x="783" y="13"/>
                    <a:pt x="55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9" name="Google Shape;15139;p9"/>
            <p:cNvSpPr/>
            <p:nvPr/>
          </p:nvSpPr>
          <p:spPr>
            <a:xfrm>
              <a:off x="6167425" y="4500100"/>
              <a:ext cx="17000" cy="8950"/>
            </a:xfrm>
            <a:custGeom>
              <a:avLst/>
              <a:gdLst/>
              <a:ahLst/>
              <a:cxnLst/>
              <a:rect l="l" t="t" r="r" b="b"/>
              <a:pathLst>
                <a:path w="680" h="358" extrusionOk="0">
                  <a:moveTo>
                    <a:pt x="274" y="0"/>
                  </a:moveTo>
                  <a:lnTo>
                    <a:pt x="274" y="12"/>
                  </a:lnTo>
                  <a:cubicBezTo>
                    <a:pt x="179" y="12"/>
                    <a:pt x="72" y="48"/>
                    <a:pt x="1" y="131"/>
                  </a:cubicBezTo>
                  <a:lnTo>
                    <a:pt x="679" y="357"/>
                  </a:lnTo>
                  <a:cubicBezTo>
                    <a:pt x="655" y="155"/>
                    <a:pt x="489" y="0"/>
                    <a:pt x="27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40" name="Google Shape;15140;p9"/>
            <p:cNvSpPr/>
            <p:nvPr/>
          </p:nvSpPr>
          <p:spPr>
            <a:xfrm>
              <a:off x="6099250" y="3270175"/>
              <a:ext cx="24150" cy="20625"/>
            </a:xfrm>
            <a:custGeom>
              <a:avLst/>
              <a:gdLst/>
              <a:ahLst/>
              <a:cxnLst/>
              <a:rect l="l" t="t" r="r" b="b"/>
              <a:pathLst>
                <a:path w="966" h="825" extrusionOk="0">
                  <a:moveTo>
                    <a:pt x="561" y="0"/>
                  </a:moveTo>
                  <a:cubicBezTo>
                    <a:pt x="191" y="0"/>
                    <a:pt x="1" y="441"/>
                    <a:pt x="263" y="703"/>
                  </a:cubicBezTo>
                  <a:cubicBezTo>
                    <a:pt x="343" y="787"/>
                    <a:pt x="445" y="825"/>
                    <a:pt x="546" y="825"/>
                  </a:cubicBezTo>
                  <a:cubicBezTo>
                    <a:pt x="758" y="825"/>
                    <a:pt x="965" y="659"/>
                    <a:pt x="965" y="417"/>
                  </a:cubicBezTo>
                  <a:cubicBezTo>
                    <a:pt x="965" y="191"/>
                    <a:pt x="787" y="0"/>
                    <a:pt x="56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41" name="Google Shape;15141;p9"/>
            <p:cNvSpPr/>
            <p:nvPr/>
          </p:nvSpPr>
          <p:spPr>
            <a:xfrm>
              <a:off x="6068900" y="3301125"/>
              <a:ext cx="28300" cy="20275"/>
            </a:xfrm>
            <a:custGeom>
              <a:avLst/>
              <a:gdLst/>
              <a:ahLst/>
              <a:cxnLst/>
              <a:rect l="l" t="t" r="r" b="b"/>
              <a:pathLst>
                <a:path w="1132" h="811" extrusionOk="0">
                  <a:moveTo>
                    <a:pt x="524" y="1"/>
                  </a:moveTo>
                  <a:cubicBezTo>
                    <a:pt x="1" y="48"/>
                    <a:pt x="48" y="810"/>
                    <a:pt x="572" y="810"/>
                  </a:cubicBezTo>
                  <a:cubicBezTo>
                    <a:pt x="1084" y="810"/>
                    <a:pt x="1132" y="48"/>
                    <a:pt x="6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42" name="Google Shape;15142;p9"/>
            <p:cNvSpPr/>
            <p:nvPr/>
          </p:nvSpPr>
          <p:spPr>
            <a:xfrm>
              <a:off x="6099250" y="3331800"/>
              <a:ext cx="24150" cy="20400"/>
            </a:xfrm>
            <a:custGeom>
              <a:avLst/>
              <a:gdLst/>
              <a:ahLst/>
              <a:cxnLst/>
              <a:rect l="l" t="t" r="r" b="b"/>
              <a:pathLst>
                <a:path w="966" h="816" extrusionOk="0">
                  <a:moveTo>
                    <a:pt x="561" y="0"/>
                  </a:moveTo>
                  <a:cubicBezTo>
                    <a:pt x="191" y="0"/>
                    <a:pt x="1" y="441"/>
                    <a:pt x="263" y="691"/>
                  </a:cubicBezTo>
                  <a:cubicBezTo>
                    <a:pt x="345" y="777"/>
                    <a:pt x="450" y="815"/>
                    <a:pt x="553" y="815"/>
                  </a:cubicBezTo>
                  <a:cubicBezTo>
                    <a:pt x="762" y="815"/>
                    <a:pt x="965" y="656"/>
                    <a:pt x="965" y="417"/>
                  </a:cubicBezTo>
                  <a:cubicBezTo>
                    <a:pt x="965" y="191"/>
                    <a:pt x="775" y="12"/>
                    <a:pt x="56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43" name="Google Shape;15143;p9"/>
            <p:cNvSpPr/>
            <p:nvPr/>
          </p:nvSpPr>
          <p:spPr>
            <a:xfrm>
              <a:off x="6068300" y="3362450"/>
              <a:ext cx="24150" cy="20625"/>
            </a:xfrm>
            <a:custGeom>
              <a:avLst/>
              <a:gdLst/>
              <a:ahLst/>
              <a:cxnLst/>
              <a:rect l="l" t="t" r="r" b="b"/>
              <a:pathLst>
                <a:path w="966" h="825" extrusionOk="0">
                  <a:moveTo>
                    <a:pt x="548" y="0"/>
                  </a:moveTo>
                  <a:cubicBezTo>
                    <a:pt x="191" y="0"/>
                    <a:pt x="1" y="441"/>
                    <a:pt x="263" y="703"/>
                  </a:cubicBezTo>
                  <a:cubicBezTo>
                    <a:pt x="347" y="787"/>
                    <a:pt x="450" y="825"/>
                    <a:pt x="551" y="825"/>
                  </a:cubicBezTo>
                  <a:cubicBezTo>
                    <a:pt x="763" y="825"/>
                    <a:pt x="965" y="659"/>
                    <a:pt x="965" y="417"/>
                  </a:cubicBezTo>
                  <a:cubicBezTo>
                    <a:pt x="965" y="179"/>
                    <a:pt x="775" y="0"/>
                    <a:pt x="54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44" name="Google Shape;15144;p9"/>
            <p:cNvSpPr/>
            <p:nvPr/>
          </p:nvSpPr>
          <p:spPr>
            <a:xfrm>
              <a:off x="6097850" y="3393050"/>
              <a:ext cx="27925" cy="20625"/>
            </a:xfrm>
            <a:custGeom>
              <a:avLst/>
              <a:gdLst/>
              <a:ahLst/>
              <a:cxnLst/>
              <a:rect l="l" t="t" r="r" b="b"/>
              <a:pathLst>
                <a:path w="1117" h="825" extrusionOk="0">
                  <a:moveTo>
                    <a:pt x="571" y="1"/>
                  </a:moveTo>
                  <a:cubicBezTo>
                    <a:pt x="65" y="1"/>
                    <a:pt x="1" y="778"/>
                    <a:pt x="533" y="824"/>
                  </a:cubicBezTo>
                  <a:lnTo>
                    <a:pt x="617" y="824"/>
                  </a:lnTo>
                  <a:cubicBezTo>
                    <a:pt x="1117" y="777"/>
                    <a:pt x="1117" y="50"/>
                    <a:pt x="617" y="3"/>
                  </a:cubicBezTo>
                  <a:cubicBezTo>
                    <a:pt x="601" y="1"/>
                    <a:pt x="586" y="1"/>
                    <a:pt x="57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45" name="Google Shape;15145;p9"/>
            <p:cNvSpPr/>
            <p:nvPr/>
          </p:nvSpPr>
          <p:spPr>
            <a:xfrm>
              <a:off x="6082000" y="3413900"/>
              <a:ext cx="20275" cy="20400"/>
            </a:xfrm>
            <a:custGeom>
              <a:avLst/>
              <a:gdLst/>
              <a:ahLst/>
              <a:cxnLst/>
              <a:rect l="l" t="t" r="r" b="b"/>
              <a:pathLst>
                <a:path w="811" h="816" extrusionOk="0">
                  <a:moveTo>
                    <a:pt x="393" y="0"/>
                  </a:moveTo>
                  <a:cubicBezTo>
                    <a:pt x="198" y="0"/>
                    <a:pt x="6" y="129"/>
                    <a:pt x="0" y="407"/>
                  </a:cubicBezTo>
                  <a:lnTo>
                    <a:pt x="0" y="419"/>
                  </a:lnTo>
                  <a:cubicBezTo>
                    <a:pt x="6" y="689"/>
                    <a:pt x="196" y="815"/>
                    <a:pt x="390" y="815"/>
                  </a:cubicBezTo>
                  <a:cubicBezTo>
                    <a:pt x="597" y="815"/>
                    <a:pt x="810" y="672"/>
                    <a:pt x="810" y="407"/>
                  </a:cubicBezTo>
                  <a:cubicBezTo>
                    <a:pt x="810" y="144"/>
                    <a:pt x="600" y="0"/>
                    <a:pt x="3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46" name="Google Shape;15146;p9"/>
            <p:cNvSpPr/>
            <p:nvPr/>
          </p:nvSpPr>
          <p:spPr>
            <a:xfrm>
              <a:off x="6099350" y="3455025"/>
              <a:ext cx="24050" cy="20400"/>
            </a:xfrm>
            <a:custGeom>
              <a:avLst/>
              <a:gdLst/>
              <a:ahLst/>
              <a:cxnLst/>
              <a:rect l="l" t="t" r="r" b="b"/>
              <a:pathLst>
                <a:path w="962" h="816" extrusionOk="0">
                  <a:moveTo>
                    <a:pt x="542" y="0"/>
                  </a:moveTo>
                  <a:cubicBezTo>
                    <a:pt x="182" y="0"/>
                    <a:pt x="0" y="432"/>
                    <a:pt x="259" y="691"/>
                  </a:cubicBezTo>
                  <a:cubicBezTo>
                    <a:pt x="341" y="777"/>
                    <a:pt x="445" y="815"/>
                    <a:pt x="547" y="815"/>
                  </a:cubicBezTo>
                  <a:cubicBezTo>
                    <a:pt x="757" y="815"/>
                    <a:pt x="961" y="653"/>
                    <a:pt x="961" y="405"/>
                  </a:cubicBezTo>
                  <a:cubicBezTo>
                    <a:pt x="961" y="179"/>
                    <a:pt x="783" y="0"/>
                    <a:pt x="557" y="0"/>
                  </a:cubicBezTo>
                  <a:cubicBezTo>
                    <a:pt x="552" y="0"/>
                    <a:pt x="547" y="0"/>
                    <a:pt x="54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47" name="Google Shape;15147;p9"/>
            <p:cNvSpPr/>
            <p:nvPr/>
          </p:nvSpPr>
          <p:spPr>
            <a:xfrm>
              <a:off x="6068900" y="3485375"/>
              <a:ext cx="28300" cy="20575"/>
            </a:xfrm>
            <a:custGeom>
              <a:avLst/>
              <a:gdLst/>
              <a:ahLst/>
              <a:cxnLst/>
              <a:rect l="l" t="t" r="r" b="b"/>
              <a:pathLst>
                <a:path w="1132" h="823" extrusionOk="0">
                  <a:moveTo>
                    <a:pt x="524" y="1"/>
                  </a:moveTo>
                  <a:cubicBezTo>
                    <a:pt x="1" y="48"/>
                    <a:pt x="48" y="822"/>
                    <a:pt x="572" y="822"/>
                  </a:cubicBezTo>
                  <a:cubicBezTo>
                    <a:pt x="1084" y="822"/>
                    <a:pt x="1132" y="48"/>
                    <a:pt x="6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48" name="Google Shape;15148;p9"/>
            <p:cNvSpPr/>
            <p:nvPr/>
          </p:nvSpPr>
          <p:spPr>
            <a:xfrm>
              <a:off x="6097525" y="3516200"/>
              <a:ext cx="27950" cy="20400"/>
            </a:xfrm>
            <a:custGeom>
              <a:avLst/>
              <a:gdLst/>
              <a:ahLst/>
              <a:cxnLst/>
              <a:rect l="l" t="t" r="r" b="b"/>
              <a:pathLst>
                <a:path w="1118" h="816" extrusionOk="0">
                  <a:moveTo>
                    <a:pt x="554" y="0"/>
                  </a:moveTo>
                  <a:cubicBezTo>
                    <a:pt x="52" y="0"/>
                    <a:pt x="1" y="793"/>
                    <a:pt x="546" y="816"/>
                  </a:cubicBezTo>
                  <a:lnTo>
                    <a:pt x="630" y="816"/>
                  </a:lnTo>
                  <a:cubicBezTo>
                    <a:pt x="1118" y="768"/>
                    <a:pt x="1118" y="54"/>
                    <a:pt x="630" y="6"/>
                  </a:cubicBezTo>
                  <a:cubicBezTo>
                    <a:pt x="603" y="2"/>
                    <a:pt x="578" y="0"/>
                    <a:pt x="55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49" name="Google Shape;15149;p9"/>
            <p:cNvSpPr/>
            <p:nvPr/>
          </p:nvSpPr>
          <p:spPr>
            <a:xfrm>
              <a:off x="6068300" y="3547000"/>
              <a:ext cx="24150" cy="20625"/>
            </a:xfrm>
            <a:custGeom>
              <a:avLst/>
              <a:gdLst/>
              <a:ahLst/>
              <a:cxnLst/>
              <a:rect l="l" t="t" r="r" b="b"/>
              <a:pathLst>
                <a:path w="966" h="825" extrusionOk="0">
                  <a:moveTo>
                    <a:pt x="548" y="0"/>
                  </a:moveTo>
                  <a:cubicBezTo>
                    <a:pt x="179" y="0"/>
                    <a:pt x="1" y="441"/>
                    <a:pt x="263" y="703"/>
                  </a:cubicBezTo>
                  <a:cubicBezTo>
                    <a:pt x="347" y="787"/>
                    <a:pt x="449" y="824"/>
                    <a:pt x="549" y="824"/>
                  </a:cubicBezTo>
                  <a:cubicBezTo>
                    <a:pt x="762" y="824"/>
                    <a:pt x="965" y="656"/>
                    <a:pt x="965" y="405"/>
                  </a:cubicBezTo>
                  <a:cubicBezTo>
                    <a:pt x="965" y="179"/>
                    <a:pt x="775" y="0"/>
                    <a:pt x="54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50" name="Google Shape;15150;p9"/>
            <p:cNvSpPr/>
            <p:nvPr/>
          </p:nvSpPr>
          <p:spPr>
            <a:xfrm>
              <a:off x="6099250" y="3577650"/>
              <a:ext cx="24150" cy="20700"/>
            </a:xfrm>
            <a:custGeom>
              <a:avLst/>
              <a:gdLst/>
              <a:ahLst/>
              <a:cxnLst/>
              <a:rect l="l" t="t" r="r" b="b"/>
              <a:pathLst>
                <a:path w="966" h="828" extrusionOk="0">
                  <a:moveTo>
                    <a:pt x="561" y="1"/>
                  </a:moveTo>
                  <a:cubicBezTo>
                    <a:pt x="191" y="1"/>
                    <a:pt x="1" y="441"/>
                    <a:pt x="263" y="703"/>
                  </a:cubicBezTo>
                  <a:cubicBezTo>
                    <a:pt x="345" y="789"/>
                    <a:pt x="447" y="827"/>
                    <a:pt x="548" y="827"/>
                  </a:cubicBezTo>
                  <a:cubicBezTo>
                    <a:pt x="756" y="827"/>
                    <a:pt x="957" y="665"/>
                    <a:pt x="965" y="417"/>
                  </a:cubicBezTo>
                  <a:cubicBezTo>
                    <a:pt x="965" y="191"/>
                    <a:pt x="787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51" name="Google Shape;15151;p9"/>
            <p:cNvSpPr/>
            <p:nvPr/>
          </p:nvSpPr>
          <p:spPr>
            <a:xfrm>
              <a:off x="6068900" y="3608375"/>
              <a:ext cx="28300" cy="20500"/>
            </a:xfrm>
            <a:custGeom>
              <a:avLst/>
              <a:gdLst/>
              <a:ahLst/>
              <a:cxnLst/>
              <a:rect l="l" t="t" r="r" b="b"/>
              <a:pathLst>
                <a:path w="1132" h="820" extrusionOk="0">
                  <a:moveTo>
                    <a:pt x="566" y="1"/>
                  </a:moveTo>
                  <a:cubicBezTo>
                    <a:pt x="551" y="1"/>
                    <a:pt x="536" y="4"/>
                    <a:pt x="524" y="10"/>
                  </a:cubicBezTo>
                  <a:cubicBezTo>
                    <a:pt x="1" y="57"/>
                    <a:pt x="48" y="819"/>
                    <a:pt x="572" y="819"/>
                  </a:cubicBezTo>
                  <a:cubicBezTo>
                    <a:pt x="1084" y="819"/>
                    <a:pt x="1132" y="57"/>
                    <a:pt x="608" y="10"/>
                  </a:cubicBezTo>
                  <a:cubicBezTo>
                    <a:pt x="596" y="4"/>
                    <a:pt x="581" y="1"/>
                    <a:pt x="56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52" name="Google Shape;15152;p9"/>
            <p:cNvSpPr/>
            <p:nvPr/>
          </p:nvSpPr>
          <p:spPr>
            <a:xfrm>
              <a:off x="6099350" y="3639250"/>
              <a:ext cx="24050" cy="20425"/>
            </a:xfrm>
            <a:custGeom>
              <a:avLst/>
              <a:gdLst/>
              <a:ahLst/>
              <a:cxnLst/>
              <a:rect l="l" t="t" r="r" b="b"/>
              <a:pathLst>
                <a:path w="962" h="817" extrusionOk="0">
                  <a:moveTo>
                    <a:pt x="542" y="1"/>
                  </a:moveTo>
                  <a:cubicBezTo>
                    <a:pt x="182" y="1"/>
                    <a:pt x="0" y="433"/>
                    <a:pt x="259" y="692"/>
                  </a:cubicBezTo>
                  <a:cubicBezTo>
                    <a:pt x="341" y="778"/>
                    <a:pt x="444" y="817"/>
                    <a:pt x="546" y="817"/>
                  </a:cubicBezTo>
                  <a:cubicBezTo>
                    <a:pt x="753" y="817"/>
                    <a:pt x="953" y="657"/>
                    <a:pt x="961" y="418"/>
                  </a:cubicBezTo>
                  <a:lnTo>
                    <a:pt x="961" y="406"/>
                  </a:lnTo>
                  <a:cubicBezTo>
                    <a:pt x="961" y="180"/>
                    <a:pt x="771" y="1"/>
                    <a:pt x="557" y="1"/>
                  </a:cubicBezTo>
                  <a:cubicBezTo>
                    <a:pt x="552" y="1"/>
                    <a:pt x="547" y="1"/>
                    <a:pt x="54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53" name="Google Shape;15153;p9"/>
            <p:cNvSpPr/>
            <p:nvPr/>
          </p:nvSpPr>
          <p:spPr>
            <a:xfrm>
              <a:off x="6068300" y="3669925"/>
              <a:ext cx="24150" cy="20625"/>
            </a:xfrm>
            <a:custGeom>
              <a:avLst/>
              <a:gdLst/>
              <a:ahLst/>
              <a:cxnLst/>
              <a:rect l="l" t="t" r="r" b="b"/>
              <a:pathLst>
                <a:path w="966" h="825" extrusionOk="0">
                  <a:moveTo>
                    <a:pt x="548" y="1"/>
                  </a:moveTo>
                  <a:cubicBezTo>
                    <a:pt x="191" y="1"/>
                    <a:pt x="1" y="441"/>
                    <a:pt x="263" y="703"/>
                  </a:cubicBezTo>
                  <a:cubicBezTo>
                    <a:pt x="347" y="787"/>
                    <a:pt x="449" y="824"/>
                    <a:pt x="549" y="824"/>
                  </a:cubicBezTo>
                  <a:cubicBezTo>
                    <a:pt x="762" y="824"/>
                    <a:pt x="965" y="656"/>
                    <a:pt x="965" y="405"/>
                  </a:cubicBezTo>
                  <a:cubicBezTo>
                    <a:pt x="965" y="179"/>
                    <a:pt x="775" y="1"/>
                    <a:pt x="54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54" name="Google Shape;15154;p9"/>
            <p:cNvSpPr/>
            <p:nvPr/>
          </p:nvSpPr>
          <p:spPr>
            <a:xfrm>
              <a:off x="6097850" y="3700525"/>
              <a:ext cx="27925" cy="20625"/>
            </a:xfrm>
            <a:custGeom>
              <a:avLst/>
              <a:gdLst/>
              <a:ahLst/>
              <a:cxnLst/>
              <a:rect l="l" t="t" r="r" b="b"/>
              <a:pathLst>
                <a:path w="1117" h="825" extrusionOk="0">
                  <a:moveTo>
                    <a:pt x="571" y="1"/>
                  </a:moveTo>
                  <a:cubicBezTo>
                    <a:pt x="65" y="1"/>
                    <a:pt x="1" y="778"/>
                    <a:pt x="533" y="824"/>
                  </a:cubicBezTo>
                  <a:lnTo>
                    <a:pt x="617" y="824"/>
                  </a:lnTo>
                  <a:cubicBezTo>
                    <a:pt x="1117" y="777"/>
                    <a:pt x="1117" y="51"/>
                    <a:pt x="617" y="3"/>
                  </a:cubicBezTo>
                  <a:cubicBezTo>
                    <a:pt x="601" y="2"/>
                    <a:pt x="586" y="1"/>
                    <a:pt x="57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55" name="Google Shape;15155;p9"/>
            <p:cNvSpPr/>
            <p:nvPr/>
          </p:nvSpPr>
          <p:spPr>
            <a:xfrm>
              <a:off x="6068300" y="3731250"/>
              <a:ext cx="24150" cy="20700"/>
            </a:xfrm>
            <a:custGeom>
              <a:avLst/>
              <a:gdLst/>
              <a:ahLst/>
              <a:cxnLst/>
              <a:rect l="l" t="t" r="r" b="b"/>
              <a:pathLst>
                <a:path w="966" h="828" extrusionOk="0">
                  <a:moveTo>
                    <a:pt x="548" y="0"/>
                  </a:moveTo>
                  <a:cubicBezTo>
                    <a:pt x="191" y="0"/>
                    <a:pt x="1" y="453"/>
                    <a:pt x="263" y="703"/>
                  </a:cubicBezTo>
                  <a:cubicBezTo>
                    <a:pt x="349" y="789"/>
                    <a:pt x="454" y="827"/>
                    <a:pt x="556" y="827"/>
                  </a:cubicBezTo>
                  <a:cubicBezTo>
                    <a:pt x="766" y="827"/>
                    <a:pt x="965" y="665"/>
                    <a:pt x="965" y="417"/>
                  </a:cubicBezTo>
                  <a:cubicBezTo>
                    <a:pt x="965" y="191"/>
                    <a:pt x="775" y="0"/>
                    <a:pt x="54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56" name="Google Shape;15156;p9"/>
            <p:cNvSpPr/>
            <p:nvPr/>
          </p:nvSpPr>
          <p:spPr>
            <a:xfrm>
              <a:off x="6099350" y="3762200"/>
              <a:ext cx="24050" cy="20400"/>
            </a:xfrm>
            <a:custGeom>
              <a:avLst/>
              <a:gdLst/>
              <a:ahLst/>
              <a:cxnLst/>
              <a:rect l="l" t="t" r="r" b="b"/>
              <a:pathLst>
                <a:path w="962" h="816" extrusionOk="0">
                  <a:moveTo>
                    <a:pt x="542" y="0"/>
                  </a:moveTo>
                  <a:cubicBezTo>
                    <a:pt x="182" y="0"/>
                    <a:pt x="0" y="433"/>
                    <a:pt x="259" y="691"/>
                  </a:cubicBezTo>
                  <a:cubicBezTo>
                    <a:pt x="341" y="777"/>
                    <a:pt x="445" y="815"/>
                    <a:pt x="547" y="815"/>
                  </a:cubicBezTo>
                  <a:cubicBezTo>
                    <a:pt x="757" y="815"/>
                    <a:pt x="961" y="653"/>
                    <a:pt x="961" y="405"/>
                  </a:cubicBezTo>
                  <a:cubicBezTo>
                    <a:pt x="961" y="191"/>
                    <a:pt x="771" y="0"/>
                    <a:pt x="557" y="0"/>
                  </a:cubicBezTo>
                  <a:cubicBezTo>
                    <a:pt x="552" y="0"/>
                    <a:pt x="547" y="0"/>
                    <a:pt x="54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57" name="Google Shape;15157;p9"/>
            <p:cNvSpPr/>
            <p:nvPr/>
          </p:nvSpPr>
          <p:spPr>
            <a:xfrm>
              <a:off x="6068900" y="3792850"/>
              <a:ext cx="28300" cy="20575"/>
            </a:xfrm>
            <a:custGeom>
              <a:avLst/>
              <a:gdLst/>
              <a:ahLst/>
              <a:cxnLst/>
              <a:rect l="l" t="t" r="r" b="b"/>
              <a:pathLst>
                <a:path w="1132" h="823" extrusionOk="0">
                  <a:moveTo>
                    <a:pt x="524" y="1"/>
                  </a:moveTo>
                  <a:cubicBezTo>
                    <a:pt x="1" y="48"/>
                    <a:pt x="48" y="822"/>
                    <a:pt x="572" y="822"/>
                  </a:cubicBezTo>
                  <a:cubicBezTo>
                    <a:pt x="1084" y="822"/>
                    <a:pt x="1132" y="48"/>
                    <a:pt x="6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58" name="Google Shape;15158;p9"/>
            <p:cNvSpPr/>
            <p:nvPr/>
          </p:nvSpPr>
          <p:spPr>
            <a:xfrm>
              <a:off x="6099250" y="3823525"/>
              <a:ext cx="24150" cy="20675"/>
            </a:xfrm>
            <a:custGeom>
              <a:avLst/>
              <a:gdLst/>
              <a:ahLst/>
              <a:cxnLst/>
              <a:rect l="l" t="t" r="r" b="b"/>
              <a:pathLst>
                <a:path w="966" h="827" extrusionOk="0">
                  <a:moveTo>
                    <a:pt x="561" y="0"/>
                  </a:moveTo>
                  <a:cubicBezTo>
                    <a:pt x="191" y="0"/>
                    <a:pt x="1" y="441"/>
                    <a:pt x="263" y="703"/>
                  </a:cubicBezTo>
                  <a:cubicBezTo>
                    <a:pt x="345" y="788"/>
                    <a:pt x="449" y="827"/>
                    <a:pt x="551" y="827"/>
                  </a:cubicBezTo>
                  <a:cubicBezTo>
                    <a:pt x="761" y="827"/>
                    <a:pt x="965" y="665"/>
                    <a:pt x="965" y="417"/>
                  </a:cubicBezTo>
                  <a:cubicBezTo>
                    <a:pt x="965" y="191"/>
                    <a:pt x="775" y="12"/>
                    <a:pt x="561" y="12"/>
                  </a:cubicBezTo>
                  <a:lnTo>
                    <a:pt x="56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59" name="Google Shape;15159;p9"/>
            <p:cNvSpPr/>
            <p:nvPr/>
          </p:nvSpPr>
          <p:spPr>
            <a:xfrm>
              <a:off x="6068300" y="3854475"/>
              <a:ext cx="24150" cy="20500"/>
            </a:xfrm>
            <a:custGeom>
              <a:avLst/>
              <a:gdLst/>
              <a:ahLst/>
              <a:cxnLst/>
              <a:rect l="l" t="t" r="r" b="b"/>
              <a:pathLst>
                <a:path w="966" h="820" extrusionOk="0">
                  <a:moveTo>
                    <a:pt x="548" y="0"/>
                  </a:moveTo>
                  <a:cubicBezTo>
                    <a:pt x="191" y="0"/>
                    <a:pt x="1" y="441"/>
                    <a:pt x="263" y="703"/>
                  </a:cubicBezTo>
                  <a:cubicBezTo>
                    <a:pt x="347" y="783"/>
                    <a:pt x="449" y="819"/>
                    <a:pt x="549" y="819"/>
                  </a:cubicBezTo>
                  <a:cubicBezTo>
                    <a:pt x="762" y="819"/>
                    <a:pt x="965" y="656"/>
                    <a:pt x="965" y="405"/>
                  </a:cubicBezTo>
                  <a:cubicBezTo>
                    <a:pt x="965" y="179"/>
                    <a:pt x="775" y="0"/>
                    <a:pt x="54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60" name="Google Shape;15160;p9"/>
            <p:cNvSpPr/>
            <p:nvPr/>
          </p:nvSpPr>
          <p:spPr>
            <a:xfrm>
              <a:off x="6097525" y="3885000"/>
              <a:ext cx="27950" cy="20700"/>
            </a:xfrm>
            <a:custGeom>
              <a:avLst/>
              <a:gdLst/>
              <a:ahLst/>
              <a:cxnLst/>
              <a:rect l="l" t="t" r="r" b="b"/>
              <a:pathLst>
                <a:path w="1118" h="828" extrusionOk="0">
                  <a:moveTo>
                    <a:pt x="555" y="0"/>
                  </a:moveTo>
                  <a:cubicBezTo>
                    <a:pt x="52" y="0"/>
                    <a:pt x="1" y="805"/>
                    <a:pt x="546" y="827"/>
                  </a:cubicBezTo>
                  <a:lnTo>
                    <a:pt x="630" y="827"/>
                  </a:lnTo>
                  <a:cubicBezTo>
                    <a:pt x="1118" y="768"/>
                    <a:pt x="1118" y="53"/>
                    <a:pt x="630" y="6"/>
                  </a:cubicBezTo>
                  <a:cubicBezTo>
                    <a:pt x="604" y="2"/>
                    <a:pt x="579" y="0"/>
                    <a:pt x="55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61" name="Google Shape;15161;p9"/>
            <p:cNvSpPr/>
            <p:nvPr/>
          </p:nvSpPr>
          <p:spPr>
            <a:xfrm>
              <a:off x="6068300" y="3915800"/>
              <a:ext cx="24150" cy="20625"/>
            </a:xfrm>
            <a:custGeom>
              <a:avLst/>
              <a:gdLst/>
              <a:ahLst/>
              <a:cxnLst/>
              <a:rect l="l" t="t" r="r" b="b"/>
              <a:pathLst>
                <a:path w="966" h="825" extrusionOk="0">
                  <a:moveTo>
                    <a:pt x="548" y="0"/>
                  </a:moveTo>
                  <a:cubicBezTo>
                    <a:pt x="191" y="0"/>
                    <a:pt x="1" y="441"/>
                    <a:pt x="263" y="703"/>
                  </a:cubicBezTo>
                  <a:cubicBezTo>
                    <a:pt x="347" y="787"/>
                    <a:pt x="450" y="824"/>
                    <a:pt x="551" y="824"/>
                  </a:cubicBezTo>
                  <a:cubicBezTo>
                    <a:pt x="763" y="824"/>
                    <a:pt x="965" y="659"/>
                    <a:pt x="965" y="417"/>
                  </a:cubicBezTo>
                  <a:cubicBezTo>
                    <a:pt x="965" y="191"/>
                    <a:pt x="775" y="0"/>
                    <a:pt x="54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62" name="Google Shape;15162;p9"/>
            <p:cNvSpPr/>
            <p:nvPr/>
          </p:nvSpPr>
          <p:spPr>
            <a:xfrm>
              <a:off x="6099550" y="3946450"/>
              <a:ext cx="24150" cy="20850"/>
            </a:xfrm>
            <a:custGeom>
              <a:avLst/>
              <a:gdLst/>
              <a:ahLst/>
              <a:cxnLst/>
              <a:rect l="l" t="t" r="r" b="b"/>
              <a:pathLst>
                <a:path w="966" h="834" extrusionOk="0">
                  <a:moveTo>
                    <a:pt x="549" y="0"/>
                  </a:moveTo>
                  <a:lnTo>
                    <a:pt x="549" y="12"/>
                  </a:lnTo>
                  <a:cubicBezTo>
                    <a:pt x="1" y="12"/>
                    <a:pt x="1" y="834"/>
                    <a:pt x="549" y="834"/>
                  </a:cubicBezTo>
                  <a:cubicBezTo>
                    <a:pt x="775" y="834"/>
                    <a:pt x="953" y="643"/>
                    <a:pt x="953" y="417"/>
                  </a:cubicBezTo>
                  <a:cubicBezTo>
                    <a:pt x="965" y="191"/>
                    <a:pt x="787" y="0"/>
                    <a:pt x="56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63" name="Google Shape;15163;p9"/>
            <p:cNvSpPr/>
            <p:nvPr/>
          </p:nvSpPr>
          <p:spPr>
            <a:xfrm>
              <a:off x="6068900" y="3977400"/>
              <a:ext cx="28300" cy="20575"/>
            </a:xfrm>
            <a:custGeom>
              <a:avLst/>
              <a:gdLst/>
              <a:ahLst/>
              <a:cxnLst/>
              <a:rect l="l" t="t" r="r" b="b"/>
              <a:pathLst>
                <a:path w="1132" h="823" extrusionOk="0">
                  <a:moveTo>
                    <a:pt x="524" y="1"/>
                  </a:moveTo>
                  <a:cubicBezTo>
                    <a:pt x="1" y="48"/>
                    <a:pt x="48" y="822"/>
                    <a:pt x="572" y="822"/>
                  </a:cubicBezTo>
                  <a:cubicBezTo>
                    <a:pt x="1084" y="822"/>
                    <a:pt x="1132" y="48"/>
                    <a:pt x="6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64" name="Google Shape;15164;p9"/>
            <p:cNvSpPr/>
            <p:nvPr/>
          </p:nvSpPr>
          <p:spPr>
            <a:xfrm>
              <a:off x="6097850" y="4008025"/>
              <a:ext cx="27925" cy="20600"/>
            </a:xfrm>
            <a:custGeom>
              <a:avLst/>
              <a:gdLst/>
              <a:ahLst/>
              <a:cxnLst/>
              <a:rect l="l" t="t" r="r" b="b"/>
              <a:pathLst>
                <a:path w="1117" h="824" extrusionOk="0">
                  <a:moveTo>
                    <a:pt x="571" y="0"/>
                  </a:moveTo>
                  <a:cubicBezTo>
                    <a:pt x="65" y="0"/>
                    <a:pt x="1" y="777"/>
                    <a:pt x="533" y="824"/>
                  </a:cubicBezTo>
                  <a:lnTo>
                    <a:pt x="617" y="824"/>
                  </a:lnTo>
                  <a:cubicBezTo>
                    <a:pt x="1117" y="776"/>
                    <a:pt x="1117" y="50"/>
                    <a:pt x="617" y="2"/>
                  </a:cubicBezTo>
                  <a:cubicBezTo>
                    <a:pt x="601" y="1"/>
                    <a:pt x="586" y="0"/>
                    <a:pt x="5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65" name="Google Shape;15165;p9"/>
            <p:cNvSpPr/>
            <p:nvPr/>
          </p:nvSpPr>
          <p:spPr>
            <a:xfrm>
              <a:off x="6068300" y="4038725"/>
              <a:ext cx="24150" cy="20625"/>
            </a:xfrm>
            <a:custGeom>
              <a:avLst/>
              <a:gdLst/>
              <a:ahLst/>
              <a:cxnLst/>
              <a:rect l="l" t="t" r="r" b="b"/>
              <a:pathLst>
                <a:path w="966" h="825" extrusionOk="0">
                  <a:moveTo>
                    <a:pt x="548" y="0"/>
                  </a:moveTo>
                  <a:cubicBezTo>
                    <a:pt x="191" y="0"/>
                    <a:pt x="1" y="441"/>
                    <a:pt x="263" y="703"/>
                  </a:cubicBezTo>
                  <a:cubicBezTo>
                    <a:pt x="347" y="787"/>
                    <a:pt x="450" y="825"/>
                    <a:pt x="551" y="825"/>
                  </a:cubicBezTo>
                  <a:cubicBezTo>
                    <a:pt x="763" y="825"/>
                    <a:pt x="965" y="659"/>
                    <a:pt x="965" y="417"/>
                  </a:cubicBezTo>
                  <a:cubicBezTo>
                    <a:pt x="965" y="191"/>
                    <a:pt x="775" y="0"/>
                    <a:pt x="54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66" name="Google Shape;15166;p9"/>
            <p:cNvSpPr/>
            <p:nvPr/>
          </p:nvSpPr>
          <p:spPr>
            <a:xfrm>
              <a:off x="6099350" y="4069675"/>
              <a:ext cx="24050" cy="20400"/>
            </a:xfrm>
            <a:custGeom>
              <a:avLst/>
              <a:gdLst/>
              <a:ahLst/>
              <a:cxnLst/>
              <a:rect l="l" t="t" r="r" b="b"/>
              <a:pathLst>
                <a:path w="962" h="816" extrusionOk="0">
                  <a:moveTo>
                    <a:pt x="542" y="0"/>
                  </a:moveTo>
                  <a:cubicBezTo>
                    <a:pt x="182" y="0"/>
                    <a:pt x="0" y="433"/>
                    <a:pt x="259" y="691"/>
                  </a:cubicBezTo>
                  <a:cubicBezTo>
                    <a:pt x="341" y="777"/>
                    <a:pt x="443" y="816"/>
                    <a:pt x="544" y="816"/>
                  </a:cubicBezTo>
                  <a:cubicBezTo>
                    <a:pt x="752" y="816"/>
                    <a:pt x="953" y="654"/>
                    <a:pt x="961" y="405"/>
                  </a:cubicBezTo>
                  <a:cubicBezTo>
                    <a:pt x="949" y="191"/>
                    <a:pt x="771" y="1"/>
                    <a:pt x="557" y="1"/>
                  </a:cubicBezTo>
                  <a:cubicBezTo>
                    <a:pt x="552" y="0"/>
                    <a:pt x="547" y="0"/>
                    <a:pt x="54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67" name="Google Shape;15167;p9"/>
            <p:cNvSpPr/>
            <p:nvPr/>
          </p:nvSpPr>
          <p:spPr>
            <a:xfrm>
              <a:off x="6068900" y="4100325"/>
              <a:ext cx="28300" cy="20575"/>
            </a:xfrm>
            <a:custGeom>
              <a:avLst/>
              <a:gdLst/>
              <a:ahLst/>
              <a:cxnLst/>
              <a:rect l="l" t="t" r="r" b="b"/>
              <a:pathLst>
                <a:path w="1132" h="823" extrusionOk="0">
                  <a:moveTo>
                    <a:pt x="524" y="1"/>
                  </a:moveTo>
                  <a:cubicBezTo>
                    <a:pt x="1" y="49"/>
                    <a:pt x="48" y="822"/>
                    <a:pt x="572" y="822"/>
                  </a:cubicBezTo>
                  <a:cubicBezTo>
                    <a:pt x="1084" y="822"/>
                    <a:pt x="1132" y="49"/>
                    <a:pt x="6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68" name="Google Shape;15168;p9"/>
            <p:cNvSpPr/>
            <p:nvPr/>
          </p:nvSpPr>
          <p:spPr>
            <a:xfrm>
              <a:off x="6099250" y="4131000"/>
              <a:ext cx="24150" cy="20700"/>
            </a:xfrm>
            <a:custGeom>
              <a:avLst/>
              <a:gdLst/>
              <a:ahLst/>
              <a:cxnLst/>
              <a:rect l="l" t="t" r="r" b="b"/>
              <a:pathLst>
                <a:path w="966" h="828" extrusionOk="0">
                  <a:moveTo>
                    <a:pt x="561" y="0"/>
                  </a:moveTo>
                  <a:cubicBezTo>
                    <a:pt x="191" y="0"/>
                    <a:pt x="1" y="441"/>
                    <a:pt x="263" y="703"/>
                  </a:cubicBezTo>
                  <a:cubicBezTo>
                    <a:pt x="345" y="789"/>
                    <a:pt x="447" y="827"/>
                    <a:pt x="548" y="827"/>
                  </a:cubicBezTo>
                  <a:cubicBezTo>
                    <a:pt x="756" y="827"/>
                    <a:pt x="957" y="665"/>
                    <a:pt x="965" y="417"/>
                  </a:cubicBezTo>
                  <a:cubicBezTo>
                    <a:pt x="965" y="191"/>
                    <a:pt x="775" y="12"/>
                    <a:pt x="561" y="12"/>
                  </a:cubicBezTo>
                  <a:lnTo>
                    <a:pt x="56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69" name="Google Shape;15169;p9"/>
            <p:cNvSpPr/>
            <p:nvPr/>
          </p:nvSpPr>
          <p:spPr>
            <a:xfrm>
              <a:off x="6068300" y="4161950"/>
              <a:ext cx="24150" cy="20400"/>
            </a:xfrm>
            <a:custGeom>
              <a:avLst/>
              <a:gdLst/>
              <a:ahLst/>
              <a:cxnLst/>
              <a:rect l="l" t="t" r="r" b="b"/>
              <a:pathLst>
                <a:path w="966" h="816" extrusionOk="0">
                  <a:moveTo>
                    <a:pt x="548" y="1"/>
                  </a:moveTo>
                  <a:cubicBezTo>
                    <a:pt x="191" y="1"/>
                    <a:pt x="1" y="441"/>
                    <a:pt x="263" y="691"/>
                  </a:cubicBezTo>
                  <a:cubicBezTo>
                    <a:pt x="349" y="777"/>
                    <a:pt x="454" y="815"/>
                    <a:pt x="556" y="815"/>
                  </a:cubicBezTo>
                  <a:cubicBezTo>
                    <a:pt x="766" y="815"/>
                    <a:pt x="965" y="653"/>
                    <a:pt x="965" y="405"/>
                  </a:cubicBezTo>
                  <a:cubicBezTo>
                    <a:pt x="965" y="179"/>
                    <a:pt x="775" y="1"/>
                    <a:pt x="54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0" name="Google Shape;15170;p9"/>
            <p:cNvSpPr/>
            <p:nvPr/>
          </p:nvSpPr>
          <p:spPr>
            <a:xfrm>
              <a:off x="6097875" y="4192550"/>
              <a:ext cx="27900" cy="20625"/>
            </a:xfrm>
            <a:custGeom>
              <a:avLst/>
              <a:gdLst/>
              <a:ahLst/>
              <a:cxnLst/>
              <a:rect l="l" t="t" r="r" b="b"/>
              <a:pathLst>
                <a:path w="1116" h="825" extrusionOk="0">
                  <a:moveTo>
                    <a:pt x="570" y="1"/>
                  </a:moveTo>
                  <a:cubicBezTo>
                    <a:pt x="64" y="1"/>
                    <a:pt x="0" y="767"/>
                    <a:pt x="532" y="824"/>
                  </a:cubicBezTo>
                  <a:lnTo>
                    <a:pt x="616" y="824"/>
                  </a:lnTo>
                  <a:cubicBezTo>
                    <a:pt x="1116" y="777"/>
                    <a:pt x="1116" y="39"/>
                    <a:pt x="616" y="3"/>
                  </a:cubicBezTo>
                  <a:cubicBezTo>
                    <a:pt x="600" y="2"/>
                    <a:pt x="585" y="1"/>
                    <a:pt x="57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1" name="Google Shape;15171;p9"/>
            <p:cNvSpPr/>
            <p:nvPr/>
          </p:nvSpPr>
          <p:spPr>
            <a:xfrm>
              <a:off x="6068300" y="4223275"/>
              <a:ext cx="24150" cy="20625"/>
            </a:xfrm>
            <a:custGeom>
              <a:avLst/>
              <a:gdLst/>
              <a:ahLst/>
              <a:cxnLst/>
              <a:rect l="l" t="t" r="r" b="b"/>
              <a:pathLst>
                <a:path w="966" h="825" extrusionOk="0">
                  <a:moveTo>
                    <a:pt x="548" y="0"/>
                  </a:moveTo>
                  <a:cubicBezTo>
                    <a:pt x="191" y="0"/>
                    <a:pt x="1" y="441"/>
                    <a:pt x="263" y="703"/>
                  </a:cubicBezTo>
                  <a:cubicBezTo>
                    <a:pt x="347" y="787"/>
                    <a:pt x="450" y="825"/>
                    <a:pt x="551" y="825"/>
                  </a:cubicBezTo>
                  <a:cubicBezTo>
                    <a:pt x="763" y="825"/>
                    <a:pt x="965" y="659"/>
                    <a:pt x="965" y="417"/>
                  </a:cubicBezTo>
                  <a:cubicBezTo>
                    <a:pt x="965" y="179"/>
                    <a:pt x="775" y="0"/>
                    <a:pt x="54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2" name="Google Shape;15172;p9"/>
            <p:cNvSpPr/>
            <p:nvPr/>
          </p:nvSpPr>
          <p:spPr>
            <a:xfrm>
              <a:off x="6099350" y="4254225"/>
              <a:ext cx="24050" cy="20400"/>
            </a:xfrm>
            <a:custGeom>
              <a:avLst/>
              <a:gdLst/>
              <a:ahLst/>
              <a:cxnLst/>
              <a:rect l="l" t="t" r="r" b="b"/>
              <a:pathLst>
                <a:path w="962" h="816" extrusionOk="0">
                  <a:moveTo>
                    <a:pt x="542" y="0"/>
                  </a:moveTo>
                  <a:cubicBezTo>
                    <a:pt x="182" y="0"/>
                    <a:pt x="0" y="433"/>
                    <a:pt x="259" y="691"/>
                  </a:cubicBezTo>
                  <a:cubicBezTo>
                    <a:pt x="341" y="777"/>
                    <a:pt x="445" y="815"/>
                    <a:pt x="547" y="815"/>
                  </a:cubicBezTo>
                  <a:cubicBezTo>
                    <a:pt x="757" y="815"/>
                    <a:pt x="961" y="653"/>
                    <a:pt x="961" y="405"/>
                  </a:cubicBezTo>
                  <a:cubicBezTo>
                    <a:pt x="949" y="191"/>
                    <a:pt x="771" y="12"/>
                    <a:pt x="557" y="12"/>
                  </a:cubicBezTo>
                  <a:lnTo>
                    <a:pt x="557" y="0"/>
                  </a:lnTo>
                  <a:cubicBezTo>
                    <a:pt x="552" y="0"/>
                    <a:pt x="547" y="0"/>
                    <a:pt x="54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3" name="Google Shape;15173;p9"/>
            <p:cNvSpPr/>
            <p:nvPr/>
          </p:nvSpPr>
          <p:spPr>
            <a:xfrm>
              <a:off x="6068900" y="4284650"/>
              <a:ext cx="28300" cy="20800"/>
            </a:xfrm>
            <a:custGeom>
              <a:avLst/>
              <a:gdLst/>
              <a:ahLst/>
              <a:cxnLst/>
              <a:rect l="l" t="t" r="r" b="b"/>
              <a:pathLst>
                <a:path w="1132" h="832" extrusionOk="0">
                  <a:moveTo>
                    <a:pt x="566" y="1"/>
                  </a:moveTo>
                  <a:cubicBezTo>
                    <a:pt x="551" y="1"/>
                    <a:pt x="536" y="4"/>
                    <a:pt x="524" y="10"/>
                  </a:cubicBezTo>
                  <a:cubicBezTo>
                    <a:pt x="1" y="57"/>
                    <a:pt x="48" y="831"/>
                    <a:pt x="572" y="831"/>
                  </a:cubicBezTo>
                  <a:cubicBezTo>
                    <a:pt x="1084" y="831"/>
                    <a:pt x="1132" y="57"/>
                    <a:pt x="608" y="10"/>
                  </a:cubicBezTo>
                  <a:cubicBezTo>
                    <a:pt x="596" y="4"/>
                    <a:pt x="581" y="1"/>
                    <a:pt x="56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4" name="Google Shape;15174;p9"/>
            <p:cNvSpPr/>
            <p:nvPr/>
          </p:nvSpPr>
          <p:spPr>
            <a:xfrm>
              <a:off x="6099250" y="4315550"/>
              <a:ext cx="24150" cy="20625"/>
            </a:xfrm>
            <a:custGeom>
              <a:avLst/>
              <a:gdLst/>
              <a:ahLst/>
              <a:cxnLst/>
              <a:rect l="l" t="t" r="r" b="b"/>
              <a:pathLst>
                <a:path w="966" h="825" extrusionOk="0">
                  <a:moveTo>
                    <a:pt x="561" y="0"/>
                  </a:moveTo>
                  <a:cubicBezTo>
                    <a:pt x="191" y="0"/>
                    <a:pt x="1" y="441"/>
                    <a:pt x="263" y="703"/>
                  </a:cubicBezTo>
                  <a:cubicBezTo>
                    <a:pt x="343" y="787"/>
                    <a:pt x="445" y="824"/>
                    <a:pt x="546" y="824"/>
                  </a:cubicBezTo>
                  <a:cubicBezTo>
                    <a:pt x="758" y="824"/>
                    <a:pt x="965" y="659"/>
                    <a:pt x="965" y="417"/>
                  </a:cubicBezTo>
                  <a:cubicBezTo>
                    <a:pt x="965" y="191"/>
                    <a:pt x="775" y="12"/>
                    <a:pt x="561" y="12"/>
                  </a:cubicBezTo>
                  <a:lnTo>
                    <a:pt x="56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5" name="Google Shape;15175;p9"/>
            <p:cNvSpPr/>
            <p:nvPr/>
          </p:nvSpPr>
          <p:spPr>
            <a:xfrm>
              <a:off x="6068300" y="4346200"/>
              <a:ext cx="24150" cy="20625"/>
            </a:xfrm>
            <a:custGeom>
              <a:avLst/>
              <a:gdLst/>
              <a:ahLst/>
              <a:cxnLst/>
              <a:rect l="l" t="t" r="r" b="b"/>
              <a:pathLst>
                <a:path w="966" h="825" extrusionOk="0">
                  <a:moveTo>
                    <a:pt x="548" y="0"/>
                  </a:moveTo>
                  <a:cubicBezTo>
                    <a:pt x="191" y="0"/>
                    <a:pt x="1" y="441"/>
                    <a:pt x="263" y="703"/>
                  </a:cubicBezTo>
                  <a:cubicBezTo>
                    <a:pt x="347" y="787"/>
                    <a:pt x="450" y="825"/>
                    <a:pt x="551" y="825"/>
                  </a:cubicBezTo>
                  <a:cubicBezTo>
                    <a:pt x="763" y="825"/>
                    <a:pt x="965" y="659"/>
                    <a:pt x="965" y="417"/>
                  </a:cubicBezTo>
                  <a:cubicBezTo>
                    <a:pt x="965" y="191"/>
                    <a:pt x="775" y="0"/>
                    <a:pt x="54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6" name="Google Shape;15176;p9"/>
            <p:cNvSpPr/>
            <p:nvPr/>
          </p:nvSpPr>
          <p:spPr>
            <a:xfrm>
              <a:off x="6099550" y="4377150"/>
              <a:ext cx="23850" cy="20575"/>
            </a:xfrm>
            <a:custGeom>
              <a:avLst/>
              <a:gdLst/>
              <a:ahLst/>
              <a:cxnLst/>
              <a:rect l="l" t="t" r="r" b="b"/>
              <a:pathLst>
                <a:path w="954" h="823" extrusionOk="0">
                  <a:moveTo>
                    <a:pt x="549" y="1"/>
                  </a:moveTo>
                  <a:cubicBezTo>
                    <a:pt x="1" y="1"/>
                    <a:pt x="1" y="822"/>
                    <a:pt x="549" y="822"/>
                  </a:cubicBezTo>
                  <a:cubicBezTo>
                    <a:pt x="775" y="822"/>
                    <a:pt x="953" y="632"/>
                    <a:pt x="953" y="406"/>
                  </a:cubicBezTo>
                  <a:cubicBezTo>
                    <a:pt x="953" y="179"/>
                    <a:pt x="775" y="1"/>
                    <a:pt x="54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7" name="Google Shape;15177;p9"/>
            <p:cNvSpPr/>
            <p:nvPr/>
          </p:nvSpPr>
          <p:spPr>
            <a:xfrm>
              <a:off x="6068300" y="4407825"/>
              <a:ext cx="24150" cy="20600"/>
            </a:xfrm>
            <a:custGeom>
              <a:avLst/>
              <a:gdLst/>
              <a:ahLst/>
              <a:cxnLst/>
              <a:rect l="l" t="t" r="r" b="b"/>
              <a:pathLst>
                <a:path w="966" h="824" extrusionOk="0">
                  <a:moveTo>
                    <a:pt x="548" y="0"/>
                  </a:moveTo>
                  <a:cubicBezTo>
                    <a:pt x="179" y="0"/>
                    <a:pt x="1" y="441"/>
                    <a:pt x="263" y="703"/>
                  </a:cubicBezTo>
                  <a:cubicBezTo>
                    <a:pt x="347" y="787"/>
                    <a:pt x="449" y="824"/>
                    <a:pt x="549" y="824"/>
                  </a:cubicBezTo>
                  <a:cubicBezTo>
                    <a:pt x="762" y="824"/>
                    <a:pt x="965" y="656"/>
                    <a:pt x="965" y="405"/>
                  </a:cubicBezTo>
                  <a:cubicBezTo>
                    <a:pt x="965" y="179"/>
                    <a:pt x="775" y="0"/>
                    <a:pt x="54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8" name="Google Shape;15178;p9"/>
            <p:cNvSpPr/>
            <p:nvPr/>
          </p:nvSpPr>
          <p:spPr>
            <a:xfrm>
              <a:off x="6099550" y="4438475"/>
              <a:ext cx="23850" cy="20550"/>
            </a:xfrm>
            <a:custGeom>
              <a:avLst/>
              <a:gdLst/>
              <a:ahLst/>
              <a:cxnLst/>
              <a:rect l="l" t="t" r="r" b="b"/>
              <a:pathLst>
                <a:path w="954" h="822" extrusionOk="0">
                  <a:moveTo>
                    <a:pt x="549" y="0"/>
                  </a:moveTo>
                  <a:cubicBezTo>
                    <a:pt x="1" y="0"/>
                    <a:pt x="1" y="822"/>
                    <a:pt x="549" y="822"/>
                  </a:cubicBezTo>
                  <a:cubicBezTo>
                    <a:pt x="775" y="822"/>
                    <a:pt x="953" y="643"/>
                    <a:pt x="953" y="417"/>
                  </a:cubicBezTo>
                  <a:cubicBezTo>
                    <a:pt x="953" y="191"/>
                    <a:pt x="775" y="12"/>
                    <a:pt x="549" y="12"/>
                  </a:cubicBezTo>
                  <a:lnTo>
                    <a:pt x="549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9" name="Google Shape;15179;p9"/>
            <p:cNvSpPr/>
            <p:nvPr/>
          </p:nvSpPr>
          <p:spPr>
            <a:xfrm>
              <a:off x="6075150" y="4469125"/>
              <a:ext cx="17300" cy="8675"/>
            </a:xfrm>
            <a:custGeom>
              <a:avLst/>
              <a:gdLst/>
              <a:ahLst/>
              <a:cxnLst/>
              <a:rect l="l" t="t" r="r" b="b"/>
              <a:pathLst>
                <a:path w="692" h="347" extrusionOk="0">
                  <a:moveTo>
                    <a:pt x="274" y="1"/>
                  </a:moveTo>
                  <a:cubicBezTo>
                    <a:pt x="179" y="13"/>
                    <a:pt x="84" y="48"/>
                    <a:pt x="1" y="120"/>
                  </a:cubicBezTo>
                  <a:lnTo>
                    <a:pt x="691" y="346"/>
                  </a:lnTo>
                  <a:cubicBezTo>
                    <a:pt x="657" y="152"/>
                    <a:pt x="491" y="12"/>
                    <a:pt x="298" y="12"/>
                  </a:cubicBezTo>
                  <a:cubicBezTo>
                    <a:pt x="290" y="12"/>
                    <a:pt x="282" y="12"/>
                    <a:pt x="274" y="13"/>
                  </a:cubicBezTo>
                  <a:lnTo>
                    <a:pt x="274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80" name="Google Shape;15180;p9"/>
            <p:cNvSpPr/>
            <p:nvPr/>
          </p:nvSpPr>
          <p:spPr>
            <a:xfrm>
              <a:off x="6047475" y="3285650"/>
              <a:ext cx="13125" cy="5100"/>
            </a:xfrm>
            <a:custGeom>
              <a:avLst/>
              <a:gdLst/>
              <a:ahLst/>
              <a:cxnLst/>
              <a:rect l="l" t="t" r="r" b="b"/>
              <a:pathLst>
                <a:path w="525" h="204" extrusionOk="0">
                  <a:moveTo>
                    <a:pt x="524" y="1"/>
                  </a:moveTo>
                  <a:lnTo>
                    <a:pt x="0" y="167"/>
                  </a:lnTo>
                  <a:cubicBezTo>
                    <a:pt x="48" y="191"/>
                    <a:pt x="107" y="203"/>
                    <a:pt x="179" y="203"/>
                  </a:cubicBezTo>
                  <a:cubicBezTo>
                    <a:pt x="322" y="203"/>
                    <a:pt x="453" y="132"/>
                    <a:pt x="52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81" name="Google Shape;15181;p9"/>
            <p:cNvSpPr/>
            <p:nvPr/>
          </p:nvSpPr>
          <p:spPr>
            <a:xfrm>
              <a:off x="6007275" y="3301125"/>
              <a:ext cx="24150" cy="20625"/>
            </a:xfrm>
            <a:custGeom>
              <a:avLst/>
              <a:gdLst/>
              <a:ahLst/>
              <a:cxnLst/>
              <a:rect l="l" t="t" r="r" b="b"/>
              <a:pathLst>
                <a:path w="966" h="825" extrusionOk="0">
                  <a:moveTo>
                    <a:pt x="549" y="1"/>
                  </a:moveTo>
                  <a:cubicBezTo>
                    <a:pt x="180" y="1"/>
                    <a:pt x="1" y="441"/>
                    <a:pt x="263" y="703"/>
                  </a:cubicBezTo>
                  <a:cubicBezTo>
                    <a:pt x="347" y="787"/>
                    <a:pt x="449" y="825"/>
                    <a:pt x="549" y="825"/>
                  </a:cubicBezTo>
                  <a:cubicBezTo>
                    <a:pt x="762" y="825"/>
                    <a:pt x="965" y="656"/>
                    <a:pt x="965" y="406"/>
                  </a:cubicBezTo>
                  <a:cubicBezTo>
                    <a:pt x="965" y="179"/>
                    <a:pt x="787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82" name="Google Shape;15182;p9"/>
            <p:cNvSpPr/>
            <p:nvPr/>
          </p:nvSpPr>
          <p:spPr>
            <a:xfrm>
              <a:off x="6037950" y="3331800"/>
              <a:ext cx="24125" cy="20625"/>
            </a:xfrm>
            <a:custGeom>
              <a:avLst/>
              <a:gdLst/>
              <a:ahLst/>
              <a:cxnLst/>
              <a:rect l="l" t="t" r="r" b="b"/>
              <a:pathLst>
                <a:path w="965" h="825" extrusionOk="0">
                  <a:moveTo>
                    <a:pt x="560" y="0"/>
                  </a:moveTo>
                  <a:cubicBezTo>
                    <a:pt x="191" y="0"/>
                    <a:pt x="0" y="441"/>
                    <a:pt x="262" y="703"/>
                  </a:cubicBezTo>
                  <a:cubicBezTo>
                    <a:pt x="347" y="787"/>
                    <a:pt x="450" y="824"/>
                    <a:pt x="550" y="824"/>
                  </a:cubicBezTo>
                  <a:cubicBezTo>
                    <a:pt x="762" y="824"/>
                    <a:pt x="965" y="659"/>
                    <a:pt x="965" y="417"/>
                  </a:cubicBezTo>
                  <a:cubicBezTo>
                    <a:pt x="965" y="191"/>
                    <a:pt x="786" y="0"/>
                    <a:pt x="56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83" name="Google Shape;15183;p9"/>
            <p:cNvSpPr/>
            <p:nvPr/>
          </p:nvSpPr>
          <p:spPr>
            <a:xfrm>
              <a:off x="6007275" y="3362450"/>
              <a:ext cx="24150" cy="20625"/>
            </a:xfrm>
            <a:custGeom>
              <a:avLst/>
              <a:gdLst/>
              <a:ahLst/>
              <a:cxnLst/>
              <a:rect l="l" t="t" r="r" b="b"/>
              <a:pathLst>
                <a:path w="966" h="825" extrusionOk="0">
                  <a:moveTo>
                    <a:pt x="549" y="0"/>
                  </a:moveTo>
                  <a:cubicBezTo>
                    <a:pt x="191" y="0"/>
                    <a:pt x="1" y="453"/>
                    <a:pt x="263" y="703"/>
                  </a:cubicBezTo>
                  <a:cubicBezTo>
                    <a:pt x="347" y="787"/>
                    <a:pt x="450" y="825"/>
                    <a:pt x="551" y="825"/>
                  </a:cubicBezTo>
                  <a:cubicBezTo>
                    <a:pt x="763" y="825"/>
                    <a:pt x="965" y="659"/>
                    <a:pt x="965" y="417"/>
                  </a:cubicBezTo>
                  <a:cubicBezTo>
                    <a:pt x="965" y="191"/>
                    <a:pt x="775" y="0"/>
                    <a:pt x="54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84" name="Google Shape;15184;p9"/>
            <p:cNvSpPr/>
            <p:nvPr/>
          </p:nvSpPr>
          <p:spPr>
            <a:xfrm>
              <a:off x="6037950" y="3393400"/>
              <a:ext cx="24125" cy="20400"/>
            </a:xfrm>
            <a:custGeom>
              <a:avLst/>
              <a:gdLst/>
              <a:ahLst/>
              <a:cxnLst/>
              <a:rect l="l" t="t" r="r" b="b"/>
              <a:pathLst>
                <a:path w="965" h="816" extrusionOk="0">
                  <a:moveTo>
                    <a:pt x="560" y="1"/>
                  </a:moveTo>
                  <a:cubicBezTo>
                    <a:pt x="191" y="1"/>
                    <a:pt x="0" y="441"/>
                    <a:pt x="262" y="691"/>
                  </a:cubicBezTo>
                  <a:cubicBezTo>
                    <a:pt x="348" y="777"/>
                    <a:pt x="453" y="816"/>
                    <a:pt x="556" y="816"/>
                  </a:cubicBezTo>
                  <a:cubicBezTo>
                    <a:pt x="766" y="816"/>
                    <a:pt x="965" y="654"/>
                    <a:pt x="965" y="405"/>
                  </a:cubicBezTo>
                  <a:cubicBezTo>
                    <a:pt x="965" y="179"/>
                    <a:pt x="786" y="1"/>
                    <a:pt x="56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85" name="Google Shape;15185;p9"/>
            <p:cNvSpPr/>
            <p:nvPr/>
          </p:nvSpPr>
          <p:spPr>
            <a:xfrm>
              <a:off x="6007000" y="3424350"/>
              <a:ext cx="23825" cy="20500"/>
            </a:xfrm>
            <a:custGeom>
              <a:avLst/>
              <a:gdLst/>
              <a:ahLst/>
              <a:cxnLst/>
              <a:rect l="l" t="t" r="r" b="b"/>
              <a:pathLst>
                <a:path w="953" h="820" extrusionOk="0">
                  <a:moveTo>
                    <a:pt x="548" y="1"/>
                  </a:moveTo>
                  <a:cubicBezTo>
                    <a:pt x="179" y="1"/>
                    <a:pt x="0" y="441"/>
                    <a:pt x="250" y="703"/>
                  </a:cubicBezTo>
                  <a:cubicBezTo>
                    <a:pt x="334" y="783"/>
                    <a:pt x="436" y="820"/>
                    <a:pt x="536" y="820"/>
                  </a:cubicBezTo>
                  <a:cubicBezTo>
                    <a:pt x="749" y="820"/>
                    <a:pt x="953" y="657"/>
                    <a:pt x="953" y="406"/>
                  </a:cubicBezTo>
                  <a:cubicBezTo>
                    <a:pt x="953" y="180"/>
                    <a:pt x="774" y="1"/>
                    <a:pt x="54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86" name="Google Shape;15186;p9"/>
            <p:cNvSpPr/>
            <p:nvPr/>
          </p:nvSpPr>
          <p:spPr>
            <a:xfrm>
              <a:off x="6038250" y="3455025"/>
              <a:ext cx="28000" cy="20550"/>
            </a:xfrm>
            <a:custGeom>
              <a:avLst/>
              <a:gdLst/>
              <a:ahLst/>
              <a:cxnLst/>
              <a:rect l="l" t="t" r="r" b="b"/>
              <a:pathLst>
                <a:path w="1120" h="822" extrusionOk="0">
                  <a:moveTo>
                    <a:pt x="524" y="0"/>
                  </a:moveTo>
                  <a:cubicBezTo>
                    <a:pt x="0" y="48"/>
                    <a:pt x="48" y="822"/>
                    <a:pt x="560" y="822"/>
                  </a:cubicBezTo>
                  <a:cubicBezTo>
                    <a:pt x="1084" y="822"/>
                    <a:pt x="1119" y="48"/>
                    <a:pt x="59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87" name="Google Shape;15187;p9"/>
            <p:cNvSpPr/>
            <p:nvPr/>
          </p:nvSpPr>
          <p:spPr>
            <a:xfrm>
              <a:off x="6007000" y="3485675"/>
              <a:ext cx="24125" cy="20700"/>
            </a:xfrm>
            <a:custGeom>
              <a:avLst/>
              <a:gdLst/>
              <a:ahLst/>
              <a:cxnLst/>
              <a:rect l="l" t="t" r="r" b="b"/>
              <a:pathLst>
                <a:path w="965" h="828" extrusionOk="0">
                  <a:moveTo>
                    <a:pt x="548" y="1"/>
                  </a:moveTo>
                  <a:cubicBezTo>
                    <a:pt x="179" y="1"/>
                    <a:pt x="0" y="453"/>
                    <a:pt x="250" y="703"/>
                  </a:cubicBezTo>
                  <a:cubicBezTo>
                    <a:pt x="336" y="789"/>
                    <a:pt x="441" y="827"/>
                    <a:pt x="543" y="827"/>
                  </a:cubicBezTo>
                  <a:cubicBezTo>
                    <a:pt x="753" y="827"/>
                    <a:pt x="953" y="665"/>
                    <a:pt x="953" y="417"/>
                  </a:cubicBezTo>
                  <a:cubicBezTo>
                    <a:pt x="964" y="191"/>
                    <a:pt x="786" y="1"/>
                    <a:pt x="56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88" name="Google Shape;15188;p9"/>
            <p:cNvSpPr/>
            <p:nvPr/>
          </p:nvSpPr>
          <p:spPr>
            <a:xfrm>
              <a:off x="6044350" y="3515300"/>
              <a:ext cx="21825" cy="14950"/>
            </a:xfrm>
            <a:custGeom>
              <a:avLst/>
              <a:gdLst/>
              <a:ahLst/>
              <a:cxnLst/>
              <a:rect l="l" t="t" r="r" b="b"/>
              <a:pathLst>
                <a:path w="873" h="598" extrusionOk="0">
                  <a:moveTo>
                    <a:pt x="455" y="0"/>
                  </a:moveTo>
                  <a:cubicBezTo>
                    <a:pt x="408" y="0"/>
                    <a:pt x="357" y="13"/>
                    <a:pt x="304" y="42"/>
                  </a:cubicBezTo>
                  <a:lnTo>
                    <a:pt x="280" y="42"/>
                  </a:lnTo>
                  <a:lnTo>
                    <a:pt x="280" y="54"/>
                  </a:lnTo>
                  <a:cubicBezTo>
                    <a:pt x="0" y="234"/>
                    <a:pt x="173" y="598"/>
                    <a:pt x="433" y="598"/>
                  </a:cubicBezTo>
                  <a:cubicBezTo>
                    <a:pt x="483" y="598"/>
                    <a:pt x="536" y="585"/>
                    <a:pt x="590" y="554"/>
                  </a:cubicBezTo>
                  <a:cubicBezTo>
                    <a:pt x="872" y="392"/>
                    <a:pt x="719" y="0"/>
                    <a:pt x="45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89" name="Google Shape;15189;p9"/>
            <p:cNvSpPr/>
            <p:nvPr/>
          </p:nvSpPr>
          <p:spPr>
            <a:xfrm>
              <a:off x="6015225" y="3544800"/>
              <a:ext cx="21275" cy="15125"/>
            </a:xfrm>
            <a:custGeom>
              <a:avLst/>
              <a:gdLst/>
              <a:ahLst/>
              <a:cxnLst/>
              <a:rect l="l" t="t" r="r" b="b"/>
              <a:pathLst>
                <a:path w="851" h="605" extrusionOk="0">
                  <a:moveTo>
                    <a:pt x="432" y="0"/>
                  </a:moveTo>
                  <a:cubicBezTo>
                    <a:pt x="365" y="0"/>
                    <a:pt x="295" y="26"/>
                    <a:pt x="231" y="88"/>
                  </a:cubicBezTo>
                  <a:lnTo>
                    <a:pt x="219" y="88"/>
                  </a:lnTo>
                  <a:lnTo>
                    <a:pt x="219" y="100"/>
                  </a:lnTo>
                  <a:cubicBezTo>
                    <a:pt x="0" y="328"/>
                    <a:pt x="207" y="604"/>
                    <a:pt x="438" y="604"/>
                  </a:cubicBezTo>
                  <a:cubicBezTo>
                    <a:pt x="510" y="604"/>
                    <a:pt x="583" y="578"/>
                    <a:pt x="647" y="517"/>
                  </a:cubicBezTo>
                  <a:cubicBezTo>
                    <a:pt x="850" y="305"/>
                    <a:pt x="661" y="0"/>
                    <a:pt x="43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90" name="Google Shape;15190;p9"/>
            <p:cNvSpPr/>
            <p:nvPr/>
          </p:nvSpPr>
          <p:spPr>
            <a:xfrm>
              <a:off x="6044325" y="3576625"/>
              <a:ext cx="21875" cy="15225"/>
            </a:xfrm>
            <a:custGeom>
              <a:avLst/>
              <a:gdLst/>
              <a:ahLst/>
              <a:cxnLst/>
              <a:rect l="l" t="t" r="r" b="b"/>
              <a:pathLst>
                <a:path w="875" h="609" extrusionOk="0">
                  <a:moveTo>
                    <a:pt x="453" y="1"/>
                  </a:moveTo>
                  <a:cubicBezTo>
                    <a:pt x="407" y="1"/>
                    <a:pt x="357" y="13"/>
                    <a:pt x="305" y="42"/>
                  </a:cubicBezTo>
                  <a:lnTo>
                    <a:pt x="281" y="42"/>
                  </a:lnTo>
                  <a:lnTo>
                    <a:pt x="281" y="54"/>
                  </a:lnTo>
                  <a:cubicBezTo>
                    <a:pt x="0" y="234"/>
                    <a:pt x="176" y="609"/>
                    <a:pt x="437" y="609"/>
                  </a:cubicBezTo>
                  <a:cubicBezTo>
                    <a:pt x="486" y="609"/>
                    <a:pt x="538" y="596"/>
                    <a:pt x="591" y="565"/>
                  </a:cubicBezTo>
                  <a:cubicBezTo>
                    <a:pt x="874" y="404"/>
                    <a:pt x="719" y="1"/>
                    <a:pt x="45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91" name="Google Shape;15191;p9"/>
            <p:cNvSpPr/>
            <p:nvPr/>
          </p:nvSpPr>
          <p:spPr>
            <a:xfrm>
              <a:off x="6007000" y="3608600"/>
              <a:ext cx="24125" cy="20800"/>
            </a:xfrm>
            <a:custGeom>
              <a:avLst/>
              <a:gdLst/>
              <a:ahLst/>
              <a:cxnLst/>
              <a:rect l="l" t="t" r="r" b="b"/>
              <a:pathLst>
                <a:path w="965" h="832" extrusionOk="0">
                  <a:moveTo>
                    <a:pt x="548" y="1"/>
                  </a:moveTo>
                  <a:lnTo>
                    <a:pt x="548" y="13"/>
                  </a:lnTo>
                  <a:cubicBezTo>
                    <a:pt x="179" y="13"/>
                    <a:pt x="0" y="453"/>
                    <a:pt x="250" y="715"/>
                  </a:cubicBezTo>
                  <a:cubicBezTo>
                    <a:pt x="334" y="795"/>
                    <a:pt x="436" y="831"/>
                    <a:pt x="536" y="831"/>
                  </a:cubicBezTo>
                  <a:cubicBezTo>
                    <a:pt x="749" y="831"/>
                    <a:pt x="953" y="669"/>
                    <a:pt x="953" y="418"/>
                  </a:cubicBezTo>
                  <a:cubicBezTo>
                    <a:pt x="964" y="191"/>
                    <a:pt x="786" y="13"/>
                    <a:pt x="56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92" name="Google Shape;15192;p9"/>
            <p:cNvSpPr/>
            <p:nvPr/>
          </p:nvSpPr>
          <p:spPr>
            <a:xfrm>
              <a:off x="6038250" y="3639575"/>
              <a:ext cx="28000" cy="20550"/>
            </a:xfrm>
            <a:custGeom>
              <a:avLst/>
              <a:gdLst/>
              <a:ahLst/>
              <a:cxnLst/>
              <a:rect l="l" t="t" r="r" b="b"/>
              <a:pathLst>
                <a:path w="1120" h="822" extrusionOk="0">
                  <a:moveTo>
                    <a:pt x="524" y="0"/>
                  </a:moveTo>
                  <a:cubicBezTo>
                    <a:pt x="0" y="48"/>
                    <a:pt x="48" y="822"/>
                    <a:pt x="560" y="822"/>
                  </a:cubicBezTo>
                  <a:cubicBezTo>
                    <a:pt x="1084" y="822"/>
                    <a:pt x="1119" y="48"/>
                    <a:pt x="59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93" name="Google Shape;15193;p9"/>
            <p:cNvSpPr/>
            <p:nvPr/>
          </p:nvSpPr>
          <p:spPr>
            <a:xfrm>
              <a:off x="6014550" y="3668125"/>
              <a:ext cx="21675" cy="15200"/>
            </a:xfrm>
            <a:custGeom>
              <a:avLst/>
              <a:gdLst/>
              <a:ahLst/>
              <a:cxnLst/>
              <a:rect l="l" t="t" r="r" b="b"/>
              <a:pathLst>
                <a:path w="867" h="608" extrusionOk="0">
                  <a:moveTo>
                    <a:pt x="445" y="1"/>
                  </a:moveTo>
                  <a:cubicBezTo>
                    <a:pt x="384" y="1"/>
                    <a:pt x="320" y="22"/>
                    <a:pt x="258" y="73"/>
                  </a:cubicBezTo>
                  <a:lnTo>
                    <a:pt x="246" y="73"/>
                  </a:lnTo>
                  <a:lnTo>
                    <a:pt x="246" y="84"/>
                  </a:lnTo>
                  <a:cubicBezTo>
                    <a:pt x="1" y="301"/>
                    <a:pt x="211" y="608"/>
                    <a:pt x="451" y="608"/>
                  </a:cubicBezTo>
                  <a:cubicBezTo>
                    <a:pt x="514" y="608"/>
                    <a:pt x="579" y="586"/>
                    <a:pt x="639" y="537"/>
                  </a:cubicBezTo>
                  <a:cubicBezTo>
                    <a:pt x="867" y="337"/>
                    <a:pt x="685" y="1"/>
                    <a:pt x="44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94" name="Google Shape;15194;p9"/>
            <p:cNvSpPr/>
            <p:nvPr/>
          </p:nvSpPr>
          <p:spPr>
            <a:xfrm>
              <a:off x="6037650" y="3700875"/>
              <a:ext cx="24125" cy="20650"/>
            </a:xfrm>
            <a:custGeom>
              <a:avLst/>
              <a:gdLst/>
              <a:ahLst/>
              <a:cxnLst/>
              <a:rect l="l" t="t" r="r" b="b"/>
              <a:pathLst>
                <a:path w="965" h="826" extrusionOk="0">
                  <a:moveTo>
                    <a:pt x="548" y="1"/>
                  </a:moveTo>
                  <a:cubicBezTo>
                    <a:pt x="179" y="1"/>
                    <a:pt x="0" y="441"/>
                    <a:pt x="262" y="703"/>
                  </a:cubicBezTo>
                  <a:cubicBezTo>
                    <a:pt x="343" y="788"/>
                    <a:pt x="444" y="825"/>
                    <a:pt x="545" y="825"/>
                  </a:cubicBezTo>
                  <a:cubicBezTo>
                    <a:pt x="757" y="825"/>
                    <a:pt x="965" y="660"/>
                    <a:pt x="965" y="418"/>
                  </a:cubicBezTo>
                  <a:cubicBezTo>
                    <a:pt x="965" y="191"/>
                    <a:pt x="786" y="1"/>
                    <a:pt x="57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95" name="Google Shape;15195;p9"/>
            <p:cNvSpPr/>
            <p:nvPr/>
          </p:nvSpPr>
          <p:spPr>
            <a:xfrm>
              <a:off x="6015250" y="3729225"/>
              <a:ext cx="21225" cy="15075"/>
            </a:xfrm>
            <a:custGeom>
              <a:avLst/>
              <a:gdLst/>
              <a:ahLst/>
              <a:cxnLst/>
              <a:rect l="l" t="t" r="r" b="b"/>
              <a:pathLst>
                <a:path w="849" h="603" extrusionOk="0">
                  <a:moveTo>
                    <a:pt x="434" y="0"/>
                  </a:moveTo>
                  <a:cubicBezTo>
                    <a:pt x="366" y="0"/>
                    <a:pt x="295" y="28"/>
                    <a:pt x="230" y="93"/>
                  </a:cubicBezTo>
                  <a:lnTo>
                    <a:pt x="218" y="93"/>
                  </a:lnTo>
                  <a:lnTo>
                    <a:pt x="218" y="105"/>
                  </a:lnTo>
                  <a:cubicBezTo>
                    <a:pt x="0" y="323"/>
                    <a:pt x="204" y="603"/>
                    <a:pt x="434" y="603"/>
                  </a:cubicBezTo>
                  <a:cubicBezTo>
                    <a:pt x="506" y="603"/>
                    <a:pt x="581" y="575"/>
                    <a:pt x="646" y="510"/>
                  </a:cubicBezTo>
                  <a:cubicBezTo>
                    <a:pt x="848" y="308"/>
                    <a:pt x="661" y="0"/>
                    <a:pt x="43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96" name="Google Shape;15196;p9"/>
            <p:cNvSpPr/>
            <p:nvPr/>
          </p:nvSpPr>
          <p:spPr>
            <a:xfrm>
              <a:off x="6044375" y="3761150"/>
              <a:ext cx="21800" cy="15075"/>
            </a:xfrm>
            <a:custGeom>
              <a:avLst/>
              <a:gdLst/>
              <a:ahLst/>
              <a:cxnLst/>
              <a:rect l="l" t="t" r="r" b="b"/>
              <a:pathLst>
                <a:path w="872" h="603" extrusionOk="0">
                  <a:moveTo>
                    <a:pt x="454" y="1"/>
                  </a:moveTo>
                  <a:cubicBezTo>
                    <a:pt x="407" y="1"/>
                    <a:pt x="356" y="13"/>
                    <a:pt x="303" y="42"/>
                  </a:cubicBezTo>
                  <a:lnTo>
                    <a:pt x="279" y="42"/>
                  </a:lnTo>
                  <a:lnTo>
                    <a:pt x="279" y="54"/>
                  </a:lnTo>
                  <a:cubicBezTo>
                    <a:pt x="1" y="233"/>
                    <a:pt x="170" y="603"/>
                    <a:pt x="428" y="603"/>
                  </a:cubicBezTo>
                  <a:cubicBezTo>
                    <a:pt x="479" y="603"/>
                    <a:pt x="533" y="588"/>
                    <a:pt x="589" y="554"/>
                  </a:cubicBezTo>
                  <a:cubicBezTo>
                    <a:pt x="871" y="393"/>
                    <a:pt x="718" y="1"/>
                    <a:pt x="45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97" name="Google Shape;15197;p9"/>
            <p:cNvSpPr/>
            <p:nvPr/>
          </p:nvSpPr>
          <p:spPr>
            <a:xfrm>
              <a:off x="6007000" y="3793150"/>
              <a:ext cx="24125" cy="20650"/>
            </a:xfrm>
            <a:custGeom>
              <a:avLst/>
              <a:gdLst/>
              <a:ahLst/>
              <a:cxnLst/>
              <a:rect l="l" t="t" r="r" b="b"/>
              <a:pathLst>
                <a:path w="965" h="826" extrusionOk="0">
                  <a:moveTo>
                    <a:pt x="548" y="1"/>
                  </a:moveTo>
                  <a:cubicBezTo>
                    <a:pt x="179" y="1"/>
                    <a:pt x="0" y="441"/>
                    <a:pt x="250" y="703"/>
                  </a:cubicBezTo>
                  <a:cubicBezTo>
                    <a:pt x="334" y="788"/>
                    <a:pt x="437" y="825"/>
                    <a:pt x="538" y="825"/>
                  </a:cubicBezTo>
                  <a:cubicBezTo>
                    <a:pt x="750" y="825"/>
                    <a:pt x="953" y="660"/>
                    <a:pt x="953" y="417"/>
                  </a:cubicBezTo>
                  <a:cubicBezTo>
                    <a:pt x="964" y="191"/>
                    <a:pt x="786" y="1"/>
                    <a:pt x="56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98" name="Google Shape;15198;p9"/>
            <p:cNvSpPr/>
            <p:nvPr/>
          </p:nvSpPr>
          <p:spPr>
            <a:xfrm>
              <a:off x="6037650" y="3823825"/>
              <a:ext cx="24125" cy="20675"/>
            </a:xfrm>
            <a:custGeom>
              <a:avLst/>
              <a:gdLst/>
              <a:ahLst/>
              <a:cxnLst/>
              <a:rect l="l" t="t" r="r" b="b"/>
              <a:pathLst>
                <a:path w="965" h="827" extrusionOk="0">
                  <a:moveTo>
                    <a:pt x="548" y="0"/>
                  </a:moveTo>
                  <a:lnTo>
                    <a:pt x="548" y="12"/>
                  </a:lnTo>
                  <a:cubicBezTo>
                    <a:pt x="179" y="12"/>
                    <a:pt x="0" y="453"/>
                    <a:pt x="262" y="703"/>
                  </a:cubicBezTo>
                  <a:cubicBezTo>
                    <a:pt x="344" y="788"/>
                    <a:pt x="448" y="827"/>
                    <a:pt x="550" y="827"/>
                  </a:cubicBezTo>
                  <a:cubicBezTo>
                    <a:pt x="760" y="827"/>
                    <a:pt x="965" y="665"/>
                    <a:pt x="965" y="417"/>
                  </a:cubicBezTo>
                  <a:cubicBezTo>
                    <a:pt x="965" y="191"/>
                    <a:pt x="786" y="0"/>
                    <a:pt x="56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99" name="Google Shape;15199;p9"/>
            <p:cNvSpPr/>
            <p:nvPr/>
          </p:nvSpPr>
          <p:spPr>
            <a:xfrm>
              <a:off x="6015200" y="3852150"/>
              <a:ext cx="21275" cy="15225"/>
            </a:xfrm>
            <a:custGeom>
              <a:avLst/>
              <a:gdLst/>
              <a:ahLst/>
              <a:cxnLst/>
              <a:rect l="l" t="t" r="r" b="b"/>
              <a:pathLst>
                <a:path w="851" h="609" extrusionOk="0">
                  <a:moveTo>
                    <a:pt x="436" y="1"/>
                  </a:moveTo>
                  <a:cubicBezTo>
                    <a:pt x="368" y="1"/>
                    <a:pt x="297" y="28"/>
                    <a:pt x="232" y="93"/>
                  </a:cubicBezTo>
                  <a:lnTo>
                    <a:pt x="220" y="93"/>
                  </a:lnTo>
                  <a:lnTo>
                    <a:pt x="220" y="105"/>
                  </a:lnTo>
                  <a:cubicBezTo>
                    <a:pt x="0" y="325"/>
                    <a:pt x="210" y="608"/>
                    <a:pt x="443" y="608"/>
                  </a:cubicBezTo>
                  <a:cubicBezTo>
                    <a:pt x="513" y="608"/>
                    <a:pt x="585" y="583"/>
                    <a:pt x="648" y="522"/>
                  </a:cubicBezTo>
                  <a:cubicBezTo>
                    <a:pt x="850" y="311"/>
                    <a:pt x="663" y="1"/>
                    <a:pt x="43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00" name="Google Shape;15200;p9"/>
            <p:cNvSpPr/>
            <p:nvPr/>
          </p:nvSpPr>
          <p:spPr>
            <a:xfrm>
              <a:off x="6044325" y="3884100"/>
              <a:ext cx="21875" cy="15225"/>
            </a:xfrm>
            <a:custGeom>
              <a:avLst/>
              <a:gdLst/>
              <a:ahLst/>
              <a:cxnLst/>
              <a:rect l="l" t="t" r="r" b="b"/>
              <a:pathLst>
                <a:path w="875" h="609" extrusionOk="0">
                  <a:moveTo>
                    <a:pt x="453" y="1"/>
                  </a:moveTo>
                  <a:cubicBezTo>
                    <a:pt x="407" y="1"/>
                    <a:pt x="357" y="13"/>
                    <a:pt x="305" y="42"/>
                  </a:cubicBezTo>
                  <a:lnTo>
                    <a:pt x="281" y="42"/>
                  </a:lnTo>
                  <a:lnTo>
                    <a:pt x="281" y="54"/>
                  </a:lnTo>
                  <a:cubicBezTo>
                    <a:pt x="0" y="234"/>
                    <a:pt x="176" y="609"/>
                    <a:pt x="437" y="609"/>
                  </a:cubicBezTo>
                  <a:cubicBezTo>
                    <a:pt x="486" y="609"/>
                    <a:pt x="538" y="596"/>
                    <a:pt x="591" y="566"/>
                  </a:cubicBezTo>
                  <a:cubicBezTo>
                    <a:pt x="874" y="404"/>
                    <a:pt x="719" y="1"/>
                    <a:pt x="45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01" name="Google Shape;15201;p9"/>
            <p:cNvSpPr/>
            <p:nvPr/>
          </p:nvSpPr>
          <p:spPr>
            <a:xfrm>
              <a:off x="6015250" y="3913775"/>
              <a:ext cx="21225" cy="15075"/>
            </a:xfrm>
            <a:custGeom>
              <a:avLst/>
              <a:gdLst/>
              <a:ahLst/>
              <a:cxnLst/>
              <a:rect l="l" t="t" r="r" b="b"/>
              <a:pathLst>
                <a:path w="849" h="603" extrusionOk="0">
                  <a:moveTo>
                    <a:pt x="434" y="0"/>
                  </a:moveTo>
                  <a:cubicBezTo>
                    <a:pt x="366" y="0"/>
                    <a:pt x="295" y="27"/>
                    <a:pt x="230" y="93"/>
                  </a:cubicBezTo>
                  <a:lnTo>
                    <a:pt x="218" y="93"/>
                  </a:lnTo>
                  <a:lnTo>
                    <a:pt x="218" y="105"/>
                  </a:lnTo>
                  <a:cubicBezTo>
                    <a:pt x="0" y="323"/>
                    <a:pt x="204" y="602"/>
                    <a:pt x="434" y="602"/>
                  </a:cubicBezTo>
                  <a:cubicBezTo>
                    <a:pt x="506" y="602"/>
                    <a:pt x="581" y="575"/>
                    <a:pt x="646" y="510"/>
                  </a:cubicBezTo>
                  <a:cubicBezTo>
                    <a:pt x="848" y="308"/>
                    <a:pt x="661" y="0"/>
                    <a:pt x="43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02" name="Google Shape;15202;p9"/>
            <p:cNvSpPr/>
            <p:nvPr/>
          </p:nvSpPr>
          <p:spPr>
            <a:xfrm>
              <a:off x="6038250" y="3946825"/>
              <a:ext cx="28000" cy="20775"/>
            </a:xfrm>
            <a:custGeom>
              <a:avLst/>
              <a:gdLst/>
              <a:ahLst/>
              <a:cxnLst/>
              <a:rect l="l" t="t" r="r" b="b"/>
              <a:pathLst>
                <a:path w="1120" h="831" extrusionOk="0">
                  <a:moveTo>
                    <a:pt x="560" y="0"/>
                  </a:moveTo>
                  <a:cubicBezTo>
                    <a:pt x="548" y="0"/>
                    <a:pt x="536" y="3"/>
                    <a:pt x="524" y="9"/>
                  </a:cubicBezTo>
                  <a:cubicBezTo>
                    <a:pt x="0" y="57"/>
                    <a:pt x="48" y="831"/>
                    <a:pt x="560" y="831"/>
                  </a:cubicBezTo>
                  <a:cubicBezTo>
                    <a:pt x="1084" y="831"/>
                    <a:pt x="1119" y="57"/>
                    <a:pt x="596" y="9"/>
                  </a:cubicBezTo>
                  <a:cubicBezTo>
                    <a:pt x="584" y="3"/>
                    <a:pt x="572" y="0"/>
                    <a:pt x="56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03" name="Google Shape;15203;p9"/>
            <p:cNvSpPr/>
            <p:nvPr/>
          </p:nvSpPr>
          <p:spPr>
            <a:xfrm>
              <a:off x="6007000" y="3977400"/>
              <a:ext cx="24125" cy="20925"/>
            </a:xfrm>
            <a:custGeom>
              <a:avLst/>
              <a:gdLst/>
              <a:ahLst/>
              <a:cxnLst/>
              <a:rect l="l" t="t" r="r" b="b"/>
              <a:pathLst>
                <a:path w="965" h="837" extrusionOk="0">
                  <a:moveTo>
                    <a:pt x="548" y="1"/>
                  </a:moveTo>
                  <a:lnTo>
                    <a:pt x="548" y="13"/>
                  </a:lnTo>
                  <a:cubicBezTo>
                    <a:pt x="179" y="13"/>
                    <a:pt x="0" y="453"/>
                    <a:pt x="250" y="715"/>
                  </a:cubicBezTo>
                  <a:cubicBezTo>
                    <a:pt x="334" y="799"/>
                    <a:pt x="437" y="837"/>
                    <a:pt x="538" y="837"/>
                  </a:cubicBezTo>
                  <a:cubicBezTo>
                    <a:pt x="750" y="837"/>
                    <a:pt x="953" y="671"/>
                    <a:pt x="953" y="429"/>
                  </a:cubicBezTo>
                  <a:cubicBezTo>
                    <a:pt x="964" y="203"/>
                    <a:pt x="786" y="13"/>
                    <a:pt x="56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04" name="Google Shape;15204;p9"/>
            <p:cNvSpPr/>
            <p:nvPr/>
          </p:nvSpPr>
          <p:spPr>
            <a:xfrm>
              <a:off x="6044325" y="4007125"/>
              <a:ext cx="21900" cy="15150"/>
            </a:xfrm>
            <a:custGeom>
              <a:avLst/>
              <a:gdLst/>
              <a:ahLst/>
              <a:cxnLst/>
              <a:rect l="l" t="t" r="r" b="b"/>
              <a:pathLst>
                <a:path w="876" h="606" extrusionOk="0">
                  <a:moveTo>
                    <a:pt x="449" y="1"/>
                  </a:moveTo>
                  <a:cubicBezTo>
                    <a:pt x="403" y="1"/>
                    <a:pt x="355" y="12"/>
                    <a:pt x="305" y="38"/>
                  </a:cubicBezTo>
                  <a:lnTo>
                    <a:pt x="281" y="38"/>
                  </a:lnTo>
                  <a:lnTo>
                    <a:pt x="281" y="50"/>
                  </a:lnTo>
                  <a:cubicBezTo>
                    <a:pt x="0" y="230"/>
                    <a:pt x="176" y="605"/>
                    <a:pt x="437" y="605"/>
                  </a:cubicBezTo>
                  <a:cubicBezTo>
                    <a:pt x="486" y="605"/>
                    <a:pt x="538" y="592"/>
                    <a:pt x="591" y="562"/>
                  </a:cubicBezTo>
                  <a:cubicBezTo>
                    <a:pt x="876" y="399"/>
                    <a:pt x="717" y="1"/>
                    <a:pt x="44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05" name="Google Shape;15205;p9"/>
            <p:cNvSpPr/>
            <p:nvPr/>
          </p:nvSpPr>
          <p:spPr>
            <a:xfrm>
              <a:off x="6015225" y="4036525"/>
              <a:ext cx="21275" cy="15125"/>
            </a:xfrm>
            <a:custGeom>
              <a:avLst/>
              <a:gdLst/>
              <a:ahLst/>
              <a:cxnLst/>
              <a:rect l="l" t="t" r="r" b="b"/>
              <a:pathLst>
                <a:path w="851" h="605" extrusionOk="0">
                  <a:moveTo>
                    <a:pt x="432" y="0"/>
                  </a:moveTo>
                  <a:cubicBezTo>
                    <a:pt x="365" y="0"/>
                    <a:pt x="295" y="26"/>
                    <a:pt x="231" y="88"/>
                  </a:cubicBezTo>
                  <a:lnTo>
                    <a:pt x="219" y="88"/>
                  </a:lnTo>
                  <a:lnTo>
                    <a:pt x="219" y="100"/>
                  </a:lnTo>
                  <a:cubicBezTo>
                    <a:pt x="0" y="328"/>
                    <a:pt x="207" y="605"/>
                    <a:pt x="438" y="605"/>
                  </a:cubicBezTo>
                  <a:cubicBezTo>
                    <a:pt x="510" y="605"/>
                    <a:pt x="583" y="579"/>
                    <a:pt x="647" y="517"/>
                  </a:cubicBezTo>
                  <a:cubicBezTo>
                    <a:pt x="850" y="305"/>
                    <a:pt x="661" y="0"/>
                    <a:pt x="43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06" name="Google Shape;15206;p9"/>
            <p:cNvSpPr/>
            <p:nvPr/>
          </p:nvSpPr>
          <p:spPr>
            <a:xfrm>
              <a:off x="6037650" y="4069675"/>
              <a:ext cx="24125" cy="20925"/>
            </a:xfrm>
            <a:custGeom>
              <a:avLst/>
              <a:gdLst/>
              <a:ahLst/>
              <a:cxnLst/>
              <a:rect l="l" t="t" r="r" b="b"/>
              <a:pathLst>
                <a:path w="965" h="837" extrusionOk="0">
                  <a:moveTo>
                    <a:pt x="548" y="1"/>
                  </a:moveTo>
                  <a:lnTo>
                    <a:pt x="548" y="13"/>
                  </a:lnTo>
                  <a:cubicBezTo>
                    <a:pt x="179" y="13"/>
                    <a:pt x="0" y="453"/>
                    <a:pt x="262" y="715"/>
                  </a:cubicBezTo>
                  <a:cubicBezTo>
                    <a:pt x="342" y="799"/>
                    <a:pt x="443" y="836"/>
                    <a:pt x="544" y="836"/>
                  </a:cubicBezTo>
                  <a:cubicBezTo>
                    <a:pt x="756" y="836"/>
                    <a:pt x="965" y="668"/>
                    <a:pt x="965" y="417"/>
                  </a:cubicBezTo>
                  <a:cubicBezTo>
                    <a:pt x="965" y="191"/>
                    <a:pt x="786" y="1"/>
                    <a:pt x="57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07" name="Google Shape;15207;p9"/>
            <p:cNvSpPr/>
            <p:nvPr/>
          </p:nvSpPr>
          <p:spPr>
            <a:xfrm>
              <a:off x="6007000" y="4100625"/>
              <a:ext cx="24125" cy="20650"/>
            </a:xfrm>
            <a:custGeom>
              <a:avLst/>
              <a:gdLst/>
              <a:ahLst/>
              <a:cxnLst/>
              <a:rect l="l" t="t" r="r" b="b"/>
              <a:pathLst>
                <a:path w="965" h="826" extrusionOk="0">
                  <a:moveTo>
                    <a:pt x="548" y="1"/>
                  </a:moveTo>
                  <a:cubicBezTo>
                    <a:pt x="179" y="1"/>
                    <a:pt x="0" y="441"/>
                    <a:pt x="250" y="703"/>
                  </a:cubicBezTo>
                  <a:cubicBezTo>
                    <a:pt x="334" y="788"/>
                    <a:pt x="437" y="825"/>
                    <a:pt x="538" y="825"/>
                  </a:cubicBezTo>
                  <a:cubicBezTo>
                    <a:pt x="750" y="825"/>
                    <a:pt x="953" y="660"/>
                    <a:pt x="953" y="418"/>
                  </a:cubicBezTo>
                  <a:cubicBezTo>
                    <a:pt x="964" y="191"/>
                    <a:pt x="786" y="1"/>
                    <a:pt x="56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08" name="Google Shape;15208;p9"/>
            <p:cNvSpPr/>
            <p:nvPr/>
          </p:nvSpPr>
          <p:spPr>
            <a:xfrm>
              <a:off x="6038250" y="4131300"/>
              <a:ext cx="28000" cy="20550"/>
            </a:xfrm>
            <a:custGeom>
              <a:avLst/>
              <a:gdLst/>
              <a:ahLst/>
              <a:cxnLst/>
              <a:rect l="l" t="t" r="r" b="b"/>
              <a:pathLst>
                <a:path w="1120" h="822" extrusionOk="0">
                  <a:moveTo>
                    <a:pt x="524" y="0"/>
                  </a:moveTo>
                  <a:cubicBezTo>
                    <a:pt x="0" y="48"/>
                    <a:pt x="48" y="822"/>
                    <a:pt x="560" y="822"/>
                  </a:cubicBezTo>
                  <a:cubicBezTo>
                    <a:pt x="1084" y="822"/>
                    <a:pt x="1119" y="48"/>
                    <a:pt x="59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09" name="Google Shape;15209;p9"/>
            <p:cNvSpPr/>
            <p:nvPr/>
          </p:nvSpPr>
          <p:spPr>
            <a:xfrm>
              <a:off x="6014575" y="4160050"/>
              <a:ext cx="21625" cy="15125"/>
            </a:xfrm>
            <a:custGeom>
              <a:avLst/>
              <a:gdLst/>
              <a:ahLst/>
              <a:cxnLst/>
              <a:rect l="l" t="t" r="r" b="b"/>
              <a:pathLst>
                <a:path w="865" h="605" extrusionOk="0">
                  <a:moveTo>
                    <a:pt x="447" y="0"/>
                  </a:moveTo>
                  <a:cubicBezTo>
                    <a:pt x="386" y="0"/>
                    <a:pt x="320" y="23"/>
                    <a:pt x="257" y="77"/>
                  </a:cubicBezTo>
                  <a:lnTo>
                    <a:pt x="245" y="77"/>
                  </a:lnTo>
                  <a:lnTo>
                    <a:pt x="245" y="88"/>
                  </a:lnTo>
                  <a:cubicBezTo>
                    <a:pt x="1" y="295"/>
                    <a:pt x="208" y="605"/>
                    <a:pt x="446" y="605"/>
                  </a:cubicBezTo>
                  <a:cubicBezTo>
                    <a:pt x="510" y="605"/>
                    <a:pt x="577" y="582"/>
                    <a:pt x="638" y="529"/>
                  </a:cubicBezTo>
                  <a:cubicBezTo>
                    <a:pt x="865" y="340"/>
                    <a:pt x="686" y="0"/>
                    <a:pt x="44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10" name="Google Shape;15210;p9"/>
            <p:cNvSpPr/>
            <p:nvPr/>
          </p:nvSpPr>
          <p:spPr>
            <a:xfrm>
              <a:off x="6044325" y="4191575"/>
              <a:ext cx="21850" cy="15225"/>
            </a:xfrm>
            <a:custGeom>
              <a:avLst/>
              <a:gdLst/>
              <a:ahLst/>
              <a:cxnLst/>
              <a:rect l="l" t="t" r="r" b="b"/>
              <a:pathLst>
                <a:path w="874" h="609" extrusionOk="0">
                  <a:moveTo>
                    <a:pt x="456" y="0"/>
                  </a:moveTo>
                  <a:cubicBezTo>
                    <a:pt x="408" y="0"/>
                    <a:pt x="357" y="13"/>
                    <a:pt x="305" y="42"/>
                  </a:cubicBezTo>
                  <a:lnTo>
                    <a:pt x="281" y="42"/>
                  </a:lnTo>
                  <a:lnTo>
                    <a:pt x="281" y="54"/>
                  </a:lnTo>
                  <a:cubicBezTo>
                    <a:pt x="0" y="234"/>
                    <a:pt x="176" y="609"/>
                    <a:pt x="437" y="609"/>
                  </a:cubicBezTo>
                  <a:cubicBezTo>
                    <a:pt x="486" y="609"/>
                    <a:pt x="538" y="596"/>
                    <a:pt x="591" y="566"/>
                  </a:cubicBezTo>
                  <a:cubicBezTo>
                    <a:pt x="873" y="394"/>
                    <a:pt x="719" y="0"/>
                    <a:pt x="45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11" name="Google Shape;15211;p9"/>
            <p:cNvSpPr/>
            <p:nvPr/>
          </p:nvSpPr>
          <p:spPr>
            <a:xfrm>
              <a:off x="6015225" y="4221100"/>
              <a:ext cx="21275" cy="15225"/>
            </a:xfrm>
            <a:custGeom>
              <a:avLst/>
              <a:gdLst/>
              <a:ahLst/>
              <a:cxnLst/>
              <a:rect l="l" t="t" r="r" b="b"/>
              <a:pathLst>
                <a:path w="851" h="609" extrusionOk="0">
                  <a:moveTo>
                    <a:pt x="429" y="1"/>
                  </a:moveTo>
                  <a:cubicBezTo>
                    <a:pt x="363" y="1"/>
                    <a:pt x="294" y="26"/>
                    <a:pt x="231" y="87"/>
                  </a:cubicBezTo>
                  <a:lnTo>
                    <a:pt x="219" y="87"/>
                  </a:lnTo>
                  <a:lnTo>
                    <a:pt x="219" y="99"/>
                  </a:lnTo>
                  <a:cubicBezTo>
                    <a:pt x="1" y="326"/>
                    <a:pt x="205" y="608"/>
                    <a:pt x="436" y="608"/>
                  </a:cubicBezTo>
                  <a:cubicBezTo>
                    <a:pt x="508" y="608"/>
                    <a:pt x="582" y="581"/>
                    <a:pt x="647" y="516"/>
                  </a:cubicBezTo>
                  <a:cubicBezTo>
                    <a:pt x="851" y="312"/>
                    <a:pt x="659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12" name="Google Shape;15212;p9"/>
            <p:cNvSpPr/>
            <p:nvPr/>
          </p:nvSpPr>
          <p:spPr>
            <a:xfrm>
              <a:off x="6038250" y="4254525"/>
              <a:ext cx="28000" cy="20250"/>
            </a:xfrm>
            <a:custGeom>
              <a:avLst/>
              <a:gdLst/>
              <a:ahLst/>
              <a:cxnLst/>
              <a:rect l="l" t="t" r="r" b="b"/>
              <a:pathLst>
                <a:path w="1120" h="810" extrusionOk="0">
                  <a:moveTo>
                    <a:pt x="524" y="0"/>
                  </a:moveTo>
                  <a:cubicBezTo>
                    <a:pt x="0" y="48"/>
                    <a:pt x="48" y="810"/>
                    <a:pt x="560" y="810"/>
                  </a:cubicBezTo>
                  <a:cubicBezTo>
                    <a:pt x="1084" y="810"/>
                    <a:pt x="1119" y="48"/>
                    <a:pt x="59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13" name="Google Shape;15213;p9"/>
            <p:cNvSpPr/>
            <p:nvPr/>
          </p:nvSpPr>
          <p:spPr>
            <a:xfrm>
              <a:off x="6007000" y="4284875"/>
              <a:ext cx="24125" cy="20925"/>
            </a:xfrm>
            <a:custGeom>
              <a:avLst/>
              <a:gdLst/>
              <a:ahLst/>
              <a:cxnLst/>
              <a:rect l="l" t="t" r="r" b="b"/>
              <a:pathLst>
                <a:path w="965" h="837" extrusionOk="0">
                  <a:moveTo>
                    <a:pt x="548" y="1"/>
                  </a:moveTo>
                  <a:lnTo>
                    <a:pt x="548" y="13"/>
                  </a:lnTo>
                  <a:cubicBezTo>
                    <a:pt x="179" y="13"/>
                    <a:pt x="0" y="453"/>
                    <a:pt x="250" y="715"/>
                  </a:cubicBezTo>
                  <a:cubicBezTo>
                    <a:pt x="334" y="799"/>
                    <a:pt x="436" y="837"/>
                    <a:pt x="537" y="837"/>
                  </a:cubicBezTo>
                  <a:cubicBezTo>
                    <a:pt x="749" y="837"/>
                    <a:pt x="953" y="668"/>
                    <a:pt x="953" y="418"/>
                  </a:cubicBezTo>
                  <a:cubicBezTo>
                    <a:pt x="964" y="191"/>
                    <a:pt x="786" y="13"/>
                    <a:pt x="56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14" name="Google Shape;15214;p9"/>
            <p:cNvSpPr/>
            <p:nvPr/>
          </p:nvSpPr>
          <p:spPr>
            <a:xfrm>
              <a:off x="6044325" y="4314525"/>
              <a:ext cx="21875" cy="15225"/>
            </a:xfrm>
            <a:custGeom>
              <a:avLst/>
              <a:gdLst/>
              <a:ahLst/>
              <a:cxnLst/>
              <a:rect l="l" t="t" r="r" b="b"/>
              <a:pathLst>
                <a:path w="875" h="609" extrusionOk="0">
                  <a:moveTo>
                    <a:pt x="453" y="0"/>
                  </a:moveTo>
                  <a:cubicBezTo>
                    <a:pt x="407" y="0"/>
                    <a:pt x="357" y="13"/>
                    <a:pt x="305" y="41"/>
                  </a:cubicBezTo>
                  <a:lnTo>
                    <a:pt x="281" y="41"/>
                  </a:lnTo>
                  <a:lnTo>
                    <a:pt x="281" y="53"/>
                  </a:lnTo>
                  <a:cubicBezTo>
                    <a:pt x="0" y="234"/>
                    <a:pt x="176" y="608"/>
                    <a:pt x="437" y="608"/>
                  </a:cubicBezTo>
                  <a:cubicBezTo>
                    <a:pt x="486" y="608"/>
                    <a:pt x="538" y="595"/>
                    <a:pt x="591" y="565"/>
                  </a:cubicBezTo>
                  <a:cubicBezTo>
                    <a:pt x="874" y="403"/>
                    <a:pt x="719" y="0"/>
                    <a:pt x="45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15" name="Google Shape;15215;p9"/>
            <p:cNvSpPr/>
            <p:nvPr/>
          </p:nvSpPr>
          <p:spPr>
            <a:xfrm>
              <a:off x="6015225" y="4344025"/>
              <a:ext cx="21275" cy="15225"/>
            </a:xfrm>
            <a:custGeom>
              <a:avLst/>
              <a:gdLst/>
              <a:ahLst/>
              <a:cxnLst/>
              <a:rect l="l" t="t" r="r" b="b"/>
              <a:pathLst>
                <a:path w="851" h="609" extrusionOk="0">
                  <a:moveTo>
                    <a:pt x="429" y="1"/>
                  </a:moveTo>
                  <a:cubicBezTo>
                    <a:pt x="363" y="1"/>
                    <a:pt x="294" y="27"/>
                    <a:pt x="231" y="87"/>
                  </a:cubicBezTo>
                  <a:lnTo>
                    <a:pt x="219" y="87"/>
                  </a:lnTo>
                  <a:lnTo>
                    <a:pt x="219" y="99"/>
                  </a:lnTo>
                  <a:cubicBezTo>
                    <a:pt x="1" y="326"/>
                    <a:pt x="205" y="609"/>
                    <a:pt x="436" y="609"/>
                  </a:cubicBezTo>
                  <a:cubicBezTo>
                    <a:pt x="508" y="609"/>
                    <a:pt x="582" y="581"/>
                    <a:pt x="647" y="516"/>
                  </a:cubicBezTo>
                  <a:cubicBezTo>
                    <a:pt x="851" y="312"/>
                    <a:pt x="659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16" name="Google Shape;15216;p9"/>
            <p:cNvSpPr/>
            <p:nvPr/>
          </p:nvSpPr>
          <p:spPr>
            <a:xfrm>
              <a:off x="6044350" y="4376100"/>
              <a:ext cx="21825" cy="14975"/>
            </a:xfrm>
            <a:custGeom>
              <a:avLst/>
              <a:gdLst/>
              <a:ahLst/>
              <a:cxnLst/>
              <a:rect l="l" t="t" r="r" b="b"/>
              <a:pathLst>
                <a:path w="873" h="599" extrusionOk="0">
                  <a:moveTo>
                    <a:pt x="455" y="1"/>
                  </a:moveTo>
                  <a:cubicBezTo>
                    <a:pt x="408" y="1"/>
                    <a:pt x="357" y="14"/>
                    <a:pt x="304" y="43"/>
                  </a:cubicBezTo>
                  <a:lnTo>
                    <a:pt x="280" y="43"/>
                  </a:lnTo>
                  <a:lnTo>
                    <a:pt x="280" y="55"/>
                  </a:lnTo>
                  <a:cubicBezTo>
                    <a:pt x="0" y="234"/>
                    <a:pt x="173" y="599"/>
                    <a:pt x="433" y="599"/>
                  </a:cubicBezTo>
                  <a:cubicBezTo>
                    <a:pt x="483" y="599"/>
                    <a:pt x="536" y="585"/>
                    <a:pt x="590" y="555"/>
                  </a:cubicBezTo>
                  <a:cubicBezTo>
                    <a:pt x="872" y="393"/>
                    <a:pt x="719" y="1"/>
                    <a:pt x="45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17" name="Google Shape;15217;p9"/>
            <p:cNvSpPr/>
            <p:nvPr/>
          </p:nvSpPr>
          <p:spPr>
            <a:xfrm>
              <a:off x="6015225" y="4405625"/>
              <a:ext cx="21275" cy="15125"/>
            </a:xfrm>
            <a:custGeom>
              <a:avLst/>
              <a:gdLst/>
              <a:ahLst/>
              <a:cxnLst/>
              <a:rect l="l" t="t" r="r" b="b"/>
              <a:pathLst>
                <a:path w="851" h="605" extrusionOk="0">
                  <a:moveTo>
                    <a:pt x="432" y="0"/>
                  </a:moveTo>
                  <a:cubicBezTo>
                    <a:pt x="365" y="0"/>
                    <a:pt x="295" y="26"/>
                    <a:pt x="231" y="88"/>
                  </a:cubicBezTo>
                  <a:lnTo>
                    <a:pt x="219" y="88"/>
                  </a:lnTo>
                  <a:lnTo>
                    <a:pt x="219" y="100"/>
                  </a:lnTo>
                  <a:cubicBezTo>
                    <a:pt x="0" y="328"/>
                    <a:pt x="207" y="604"/>
                    <a:pt x="438" y="604"/>
                  </a:cubicBezTo>
                  <a:cubicBezTo>
                    <a:pt x="510" y="604"/>
                    <a:pt x="583" y="578"/>
                    <a:pt x="647" y="517"/>
                  </a:cubicBezTo>
                  <a:cubicBezTo>
                    <a:pt x="850" y="305"/>
                    <a:pt x="661" y="0"/>
                    <a:pt x="43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18" name="Google Shape;15218;p9"/>
            <p:cNvSpPr/>
            <p:nvPr/>
          </p:nvSpPr>
          <p:spPr>
            <a:xfrm>
              <a:off x="6038250" y="4438775"/>
              <a:ext cx="28000" cy="20550"/>
            </a:xfrm>
            <a:custGeom>
              <a:avLst/>
              <a:gdLst/>
              <a:ahLst/>
              <a:cxnLst/>
              <a:rect l="l" t="t" r="r" b="b"/>
              <a:pathLst>
                <a:path w="1120" h="822" extrusionOk="0">
                  <a:moveTo>
                    <a:pt x="524" y="0"/>
                  </a:moveTo>
                  <a:cubicBezTo>
                    <a:pt x="0" y="48"/>
                    <a:pt x="48" y="822"/>
                    <a:pt x="560" y="822"/>
                  </a:cubicBezTo>
                  <a:cubicBezTo>
                    <a:pt x="1084" y="822"/>
                    <a:pt x="1119" y="48"/>
                    <a:pt x="59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19" name="Google Shape;15219;p9"/>
            <p:cNvSpPr/>
            <p:nvPr/>
          </p:nvSpPr>
          <p:spPr>
            <a:xfrm>
              <a:off x="5976025" y="3331800"/>
              <a:ext cx="24150" cy="20675"/>
            </a:xfrm>
            <a:custGeom>
              <a:avLst/>
              <a:gdLst/>
              <a:ahLst/>
              <a:cxnLst/>
              <a:rect l="l" t="t" r="r" b="b"/>
              <a:pathLst>
                <a:path w="966" h="827" extrusionOk="0">
                  <a:moveTo>
                    <a:pt x="560" y="0"/>
                  </a:moveTo>
                  <a:cubicBezTo>
                    <a:pt x="191" y="0"/>
                    <a:pt x="1" y="441"/>
                    <a:pt x="263" y="703"/>
                  </a:cubicBezTo>
                  <a:cubicBezTo>
                    <a:pt x="345" y="788"/>
                    <a:pt x="448" y="827"/>
                    <a:pt x="551" y="827"/>
                  </a:cubicBezTo>
                  <a:cubicBezTo>
                    <a:pt x="761" y="827"/>
                    <a:pt x="965" y="665"/>
                    <a:pt x="965" y="417"/>
                  </a:cubicBezTo>
                  <a:lnTo>
                    <a:pt x="965" y="405"/>
                  </a:lnTo>
                  <a:cubicBezTo>
                    <a:pt x="965" y="179"/>
                    <a:pt x="787" y="0"/>
                    <a:pt x="56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20" name="Google Shape;15220;p9"/>
            <p:cNvSpPr/>
            <p:nvPr/>
          </p:nvSpPr>
          <p:spPr>
            <a:xfrm>
              <a:off x="5943975" y="3362400"/>
              <a:ext cx="27625" cy="20600"/>
            </a:xfrm>
            <a:custGeom>
              <a:avLst/>
              <a:gdLst/>
              <a:ahLst/>
              <a:cxnLst/>
              <a:rect l="l" t="t" r="r" b="b"/>
              <a:pathLst>
                <a:path w="1105" h="824" extrusionOk="0">
                  <a:moveTo>
                    <a:pt x="560" y="0"/>
                  </a:moveTo>
                  <a:cubicBezTo>
                    <a:pt x="64" y="0"/>
                    <a:pt x="0" y="778"/>
                    <a:pt x="533" y="824"/>
                  </a:cubicBezTo>
                  <a:lnTo>
                    <a:pt x="604" y="824"/>
                  </a:lnTo>
                  <a:cubicBezTo>
                    <a:pt x="1104" y="776"/>
                    <a:pt x="1104" y="50"/>
                    <a:pt x="604" y="2"/>
                  </a:cubicBezTo>
                  <a:cubicBezTo>
                    <a:pt x="589" y="1"/>
                    <a:pt x="574" y="0"/>
                    <a:pt x="56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21" name="Google Shape;15221;p9"/>
            <p:cNvSpPr/>
            <p:nvPr/>
          </p:nvSpPr>
          <p:spPr>
            <a:xfrm>
              <a:off x="5975000" y="3393325"/>
              <a:ext cx="27550" cy="20350"/>
            </a:xfrm>
            <a:custGeom>
              <a:avLst/>
              <a:gdLst/>
              <a:ahLst/>
              <a:cxnLst/>
              <a:rect l="l" t="t" r="r" b="b"/>
              <a:pathLst>
                <a:path w="1102" h="814" extrusionOk="0">
                  <a:moveTo>
                    <a:pt x="546" y="1"/>
                  </a:moveTo>
                  <a:cubicBezTo>
                    <a:pt x="49" y="1"/>
                    <a:pt x="1" y="767"/>
                    <a:pt x="518" y="813"/>
                  </a:cubicBezTo>
                  <a:lnTo>
                    <a:pt x="601" y="813"/>
                  </a:lnTo>
                  <a:cubicBezTo>
                    <a:pt x="1101" y="778"/>
                    <a:pt x="1101" y="39"/>
                    <a:pt x="601" y="4"/>
                  </a:cubicBezTo>
                  <a:cubicBezTo>
                    <a:pt x="582" y="2"/>
                    <a:pt x="564" y="1"/>
                    <a:pt x="54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22" name="Google Shape;15222;p9"/>
            <p:cNvSpPr/>
            <p:nvPr/>
          </p:nvSpPr>
          <p:spPr>
            <a:xfrm>
              <a:off x="5945450" y="3424350"/>
              <a:ext cx="24050" cy="20400"/>
            </a:xfrm>
            <a:custGeom>
              <a:avLst/>
              <a:gdLst/>
              <a:ahLst/>
              <a:cxnLst/>
              <a:rect l="l" t="t" r="r" b="b"/>
              <a:pathLst>
                <a:path w="962" h="816" extrusionOk="0">
                  <a:moveTo>
                    <a:pt x="531" y="1"/>
                  </a:moveTo>
                  <a:cubicBezTo>
                    <a:pt x="183" y="1"/>
                    <a:pt x="1" y="433"/>
                    <a:pt x="259" y="691"/>
                  </a:cubicBezTo>
                  <a:cubicBezTo>
                    <a:pt x="341" y="777"/>
                    <a:pt x="444" y="816"/>
                    <a:pt x="545" y="816"/>
                  </a:cubicBezTo>
                  <a:cubicBezTo>
                    <a:pt x="752" y="816"/>
                    <a:pt x="954" y="654"/>
                    <a:pt x="962" y="406"/>
                  </a:cubicBezTo>
                  <a:cubicBezTo>
                    <a:pt x="962" y="180"/>
                    <a:pt x="771" y="1"/>
                    <a:pt x="545" y="1"/>
                  </a:cubicBezTo>
                  <a:cubicBezTo>
                    <a:pt x="540" y="1"/>
                    <a:pt x="536" y="1"/>
                    <a:pt x="53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23" name="Google Shape;15223;p9"/>
            <p:cNvSpPr/>
            <p:nvPr/>
          </p:nvSpPr>
          <p:spPr>
            <a:xfrm>
              <a:off x="5976025" y="3455025"/>
              <a:ext cx="24150" cy="20700"/>
            </a:xfrm>
            <a:custGeom>
              <a:avLst/>
              <a:gdLst/>
              <a:ahLst/>
              <a:cxnLst/>
              <a:rect l="l" t="t" r="r" b="b"/>
              <a:pathLst>
                <a:path w="966" h="828" extrusionOk="0">
                  <a:moveTo>
                    <a:pt x="560" y="0"/>
                  </a:moveTo>
                  <a:cubicBezTo>
                    <a:pt x="191" y="0"/>
                    <a:pt x="1" y="441"/>
                    <a:pt x="263" y="703"/>
                  </a:cubicBezTo>
                  <a:cubicBezTo>
                    <a:pt x="345" y="789"/>
                    <a:pt x="448" y="827"/>
                    <a:pt x="551" y="827"/>
                  </a:cubicBezTo>
                  <a:cubicBezTo>
                    <a:pt x="761" y="827"/>
                    <a:pt x="965" y="665"/>
                    <a:pt x="965" y="417"/>
                  </a:cubicBezTo>
                  <a:cubicBezTo>
                    <a:pt x="965" y="191"/>
                    <a:pt x="799" y="0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24" name="Google Shape;15224;p9"/>
            <p:cNvSpPr/>
            <p:nvPr/>
          </p:nvSpPr>
          <p:spPr>
            <a:xfrm>
              <a:off x="5945375" y="3485675"/>
              <a:ext cx="24125" cy="20700"/>
            </a:xfrm>
            <a:custGeom>
              <a:avLst/>
              <a:gdLst/>
              <a:ahLst/>
              <a:cxnLst/>
              <a:rect l="l" t="t" r="r" b="b"/>
              <a:pathLst>
                <a:path w="965" h="828" extrusionOk="0">
                  <a:moveTo>
                    <a:pt x="548" y="1"/>
                  </a:moveTo>
                  <a:cubicBezTo>
                    <a:pt x="191" y="1"/>
                    <a:pt x="0" y="441"/>
                    <a:pt x="262" y="703"/>
                  </a:cubicBezTo>
                  <a:cubicBezTo>
                    <a:pt x="344" y="789"/>
                    <a:pt x="447" y="827"/>
                    <a:pt x="548" y="827"/>
                  </a:cubicBezTo>
                  <a:cubicBezTo>
                    <a:pt x="755" y="827"/>
                    <a:pt x="957" y="665"/>
                    <a:pt x="965" y="417"/>
                  </a:cubicBezTo>
                  <a:cubicBezTo>
                    <a:pt x="965" y="191"/>
                    <a:pt x="786" y="13"/>
                    <a:pt x="56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25" name="Google Shape;15225;p9"/>
            <p:cNvSpPr/>
            <p:nvPr/>
          </p:nvSpPr>
          <p:spPr>
            <a:xfrm>
              <a:off x="5975000" y="3516550"/>
              <a:ext cx="27550" cy="20350"/>
            </a:xfrm>
            <a:custGeom>
              <a:avLst/>
              <a:gdLst/>
              <a:ahLst/>
              <a:cxnLst/>
              <a:rect l="l" t="t" r="r" b="b"/>
              <a:pathLst>
                <a:path w="1102" h="814" extrusionOk="0">
                  <a:moveTo>
                    <a:pt x="546" y="1"/>
                  </a:moveTo>
                  <a:cubicBezTo>
                    <a:pt x="49" y="1"/>
                    <a:pt x="1" y="768"/>
                    <a:pt x="518" y="813"/>
                  </a:cubicBezTo>
                  <a:lnTo>
                    <a:pt x="601" y="813"/>
                  </a:lnTo>
                  <a:cubicBezTo>
                    <a:pt x="1101" y="778"/>
                    <a:pt x="1101" y="40"/>
                    <a:pt x="601" y="4"/>
                  </a:cubicBezTo>
                  <a:cubicBezTo>
                    <a:pt x="582" y="2"/>
                    <a:pt x="564" y="1"/>
                    <a:pt x="54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26" name="Google Shape;15226;p9"/>
            <p:cNvSpPr/>
            <p:nvPr/>
          </p:nvSpPr>
          <p:spPr>
            <a:xfrm>
              <a:off x="5943625" y="3547150"/>
              <a:ext cx="27975" cy="20700"/>
            </a:xfrm>
            <a:custGeom>
              <a:avLst/>
              <a:gdLst/>
              <a:ahLst/>
              <a:cxnLst/>
              <a:rect l="l" t="t" r="r" b="b"/>
              <a:pathLst>
                <a:path w="1119" h="828" extrusionOk="0">
                  <a:moveTo>
                    <a:pt x="544" y="1"/>
                  </a:moveTo>
                  <a:cubicBezTo>
                    <a:pt x="41" y="1"/>
                    <a:pt x="1" y="805"/>
                    <a:pt x="547" y="828"/>
                  </a:cubicBezTo>
                  <a:lnTo>
                    <a:pt x="618" y="828"/>
                  </a:lnTo>
                  <a:cubicBezTo>
                    <a:pt x="1118" y="768"/>
                    <a:pt x="1118" y="54"/>
                    <a:pt x="618" y="6"/>
                  </a:cubicBezTo>
                  <a:cubicBezTo>
                    <a:pt x="592" y="2"/>
                    <a:pt x="568" y="1"/>
                    <a:pt x="54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27" name="Google Shape;15227;p9"/>
            <p:cNvSpPr/>
            <p:nvPr/>
          </p:nvSpPr>
          <p:spPr>
            <a:xfrm>
              <a:off x="5976025" y="3577950"/>
              <a:ext cx="24150" cy="20700"/>
            </a:xfrm>
            <a:custGeom>
              <a:avLst/>
              <a:gdLst/>
              <a:ahLst/>
              <a:cxnLst/>
              <a:rect l="l" t="t" r="r" b="b"/>
              <a:pathLst>
                <a:path w="966" h="828" extrusionOk="0">
                  <a:moveTo>
                    <a:pt x="560" y="1"/>
                  </a:moveTo>
                  <a:cubicBezTo>
                    <a:pt x="191" y="1"/>
                    <a:pt x="1" y="441"/>
                    <a:pt x="263" y="703"/>
                  </a:cubicBezTo>
                  <a:cubicBezTo>
                    <a:pt x="345" y="789"/>
                    <a:pt x="448" y="827"/>
                    <a:pt x="551" y="827"/>
                  </a:cubicBezTo>
                  <a:cubicBezTo>
                    <a:pt x="761" y="827"/>
                    <a:pt x="965" y="665"/>
                    <a:pt x="965" y="417"/>
                  </a:cubicBezTo>
                  <a:cubicBezTo>
                    <a:pt x="965" y="191"/>
                    <a:pt x="787" y="1"/>
                    <a:pt x="56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28" name="Google Shape;15228;p9"/>
            <p:cNvSpPr/>
            <p:nvPr/>
          </p:nvSpPr>
          <p:spPr>
            <a:xfrm>
              <a:off x="5945450" y="3608600"/>
              <a:ext cx="24050" cy="20700"/>
            </a:xfrm>
            <a:custGeom>
              <a:avLst/>
              <a:gdLst/>
              <a:ahLst/>
              <a:cxnLst/>
              <a:rect l="l" t="t" r="r" b="b"/>
              <a:pathLst>
                <a:path w="962" h="828" extrusionOk="0">
                  <a:moveTo>
                    <a:pt x="545" y="1"/>
                  </a:moveTo>
                  <a:lnTo>
                    <a:pt x="545" y="13"/>
                  </a:lnTo>
                  <a:cubicBezTo>
                    <a:pt x="540" y="13"/>
                    <a:pt x="536" y="13"/>
                    <a:pt x="531" y="13"/>
                  </a:cubicBezTo>
                  <a:cubicBezTo>
                    <a:pt x="183" y="13"/>
                    <a:pt x="1" y="445"/>
                    <a:pt x="259" y="703"/>
                  </a:cubicBezTo>
                  <a:cubicBezTo>
                    <a:pt x="341" y="789"/>
                    <a:pt x="444" y="828"/>
                    <a:pt x="545" y="828"/>
                  </a:cubicBezTo>
                  <a:cubicBezTo>
                    <a:pt x="752" y="828"/>
                    <a:pt x="954" y="666"/>
                    <a:pt x="962" y="418"/>
                  </a:cubicBezTo>
                  <a:cubicBezTo>
                    <a:pt x="962" y="203"/>
                    <a:pt x="783" y="13"/>
                    <a:pt x="55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29" name="Google Shape;15229;p9"/>
            <p:cNvSpPr/>
            <p:nvPr/>
          </p:nvSpPr>
          <p:spPr>
            <a:xfrm>
              <a:off x="5976025" y="3639575"/>
              <a:ext cx="24150" cy="20500"/>
            </a:xfrm>
            <a:custGeom>
              <a:avLst/>
              <a:gdLst/>
              <a:ahLst/>
              <a:cxnLst/>
              <a:rect l="l" t="t" r="r" b="b"/>
              <a:pathLst>
                <a:path w="966" h="820" extrusionOk="0">
                  <a:moveTo>
                    <a:pt x="560" y="0"/>
                  </a:moveTo>
                  <a:cubicBezTo>
                    <a:pt x="191" y="0"/>
                    <a:pt x="1" y="441"/>
                    <a:pt x="263" y="703"/>
                  </a:cubicBezTo>
                  <a:cubicBezTo>
                    <a:pt x="343" y="783"/>
                    <a:pt x="445" y="819"/>
                    <a:pt x="545" y="819"/>
                  </a:cubicBezTo>
                  <a:cubicBezTo>
                    <a:pt x="757" y="819"/>
                    <a:pt x="965" y="659"/>
                    <a:pt x="965" y="417"/>
                  </a:cubicBezTo>
                  <a:cubicBezTo>
                    <a:pt x="965" y="191"/>
                    <a:pt x="787" y="0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30" name="Google Shape;15230;p9"/>
            <p:cNvSpPr/>
            <p:nvPr/>
          </p:nvSpPr>
          <p:spPr>
            <a:xfrm>
              <a:off x="5945375" y="3669925"/>
              <a:ext cx="24125" cy="21000"/>
            </a:xfrm>
            <a:custGeom>
              <a:avLst/>
              <a:gdLst/>
              <a:ahLst/>
              <a:cxnLst/>
              <a:rect l="l" t="t" r="r" b="b"/>
              <a:pathLst>
                <a:path w="965" h="840" extrusionOk="0">
                  <a:moveTo>
                    <a:pt x="560" y="1"/>
                  </a:moveTo>
                  <a:lnTo>
                    <a:pt x="548" y="12"/>
                  </a:lnTo>
                  <a:cubicBezTo>
                    <a:pt x="179" y="12"/>
                    <a:pt x="0" y="453"/>
                    <a:pt x="250" y="715"/>
                  </a:cubicBezTo>
                  <a:cubicBezTo>
                    <a:pt x="336" y="801"/>
                    <a:pt x="441" y="839"/>
                    <a:pt x="544" y="839"/>
                  </a:cubicBezTo>
                  <a:cubicBezTo>
                    <a:pt x="755" y="839"/>
                    <a:pt x="957" y="677"/>
                    <a:pt x="965" y="429"/>
                  </a:cubicBezTo>
                  <a:cubicBezTo>
                    <a:pt x="965" y="203"/>
                    <a:pt x="786" y="12"/>
                    <a:pt x="56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31" name="Google Shape;15231;p9"/>
            <p:cNvSpPr/>
            <p:nvPr/>
          </p:nvSpPr>
          <p:spPr>
            <a:xfrm>
              <a:off x="5974925" y="3700825"/>
              <a:ext cx="27625" cy="20625"/>
            </a:xfrm>
            <a:custGeom>
              <a:avLst/>
              <a:gdLst/>
              <a:ahLst/>
              <a:cxnLst/>
              <a:rect l="l" t="t" r="r" b="b"/>
              <a:pathLst>
                <a:path w="1105" h="825" extrusionOk="0">
                  <a:moveTo>
                    <a:pt x="559" y="1"/>
                  </a:moveTo>
                  <a:cubicBezTo>
                    <a:pt x="53" y="1"/>
                    <a:pt x="0" y="778"/>
                    <a:pt x="521" y="824"/>
                  </a:cubicBezTo>
                  <a:lnTo>
                    <a:pt x="604" y="824"/>
                  </a:lnTo>
                  <a:cubicBezTo>
                    <a:pt x="1104" y="777"/>
                    <a:pt x="1104" y="50"/>
                    <a:pt x="604" y="3"/>
                  </a:cubicBezTo>
                  <a:cubicBezTo>
                    <a:pt x="589" y="1"/>
                    <a:pt x="574" y="1"/>
                    <a:pt x="55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32" name="Google Shape;15232;p9"/>
            <p:cNvSpPr/>
            <p:nvPr/>
          </p:nvSpPr>
          <p:spPr>
            <a:xfrm>
              <a:off x="5945450" y="3731550"/>
              <a:ext cx="24050" cy="20675"/>
            </a:xfrm>
            <a:custGeom>
              <a:avLst/>
              <a:gdLst/>
              <a:ahLst/>
              <a:cxnLst/>
              <a:rect l="l" t="t" r="r" b="b"/>
              <a:pathLst>
                <a:path w="962" h="827" extrusionOk="0">
                  <a:moveTo>
                    <a:pt x="557" y="0"/>
                  </a:moveTo>
                  <a:lnTo>
                    <a:pt x="545" y="12"/>
                  </a:lnTo>
                  <a:cubicBezTo>
                    <a:pt x="540" y="12"/>
                    <a:pt x="536" y="12"/>
                    <a:pt x="531" y="12"/>
                  </a:cubicBezTo>
                  <a:cubicBezTo>
                    <a:pt x="183" y="12"/>
                    <a:pt x="1" y="444"/>
                    <a:pt x="259" y="703"/>
                  </a:cubicBezTo>
                  <a:cubicBezTo>
                    <a:pt x="341" y="788"/>
                    <a:pt x="444" y="827"/>
                    <a:pt x="545" y="827"/>
                  </a:cubicBezTo>
                  <a:cubicBezTo>
                    <a:pt x="752" y="827"/>
                    <a:pt x="954" y="665"/>
                    <a:pt x="962" y="417"/>
                  </a:cubicBezTo>
                  <a:cubicBezTo>
                    <a:pt x="962" y="191"/>
                    <a:pt x="783" y="12"/>
                    <a:pt x="55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33" name="Google Shape;15233;p9"/>
            <p:cNvSpPr/>
            <p:nvPr/>
          </p:nvSpPr>
          <p:spPr>
            <a:xfrm>
              <a:off x="5976025" y="3762200"/>
              <a:ext cx="24150" cy="20700"/>
            </a:xfrm>
            <a:custGeom>
              <a:avLst/>
              <a:gdLst/>
              <a:ahLst/>
              <a:cxnLst/>
              <a:rect l="l" t="t" r="r" b="b"/>
              <a:pathLst>
                <a:path w="966" h="828" extrusionOk="0">
                  <a:moveTo>
                    <a:pt x="560" y="0"/>
                  </a:moveTo>
                  <a:lnTo>
                    <a:pt x="560" y="12"/>
                  </a:lnTo>
                  <a:cubicBezTo>
                    <a:pt x="191" y="12"/>
                    <a:pt x="1" y="453"/>
                    <a:pt x="263" y="703"/>
                  </a:cubicBezTo>
                  <a:cubicBezTo>
                    <a:pt x="345" y="789"/>
                    <a:pt x="450" y="828"/>
                    <a:pt x="552" y="828"/>
                  </a:cubicBezTo>
                  <a:cubicBezTo>
                    <a:pt x="762" y="828"/>
                    <a:pt x="965" y="669"/>
                    <a:pt x="965" y="429"/>
                  </a:cubicBezTo>
                  <a:cubicBezTo>
                    <a:pt x="965" y="191"/>
                    <a:pt x="787" y="12"/>
                    <a:pt x="56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34" name="Google Shape;15234;p9"/>
            <p:cNvSpPr/>
            <p:nvPr/>
          </p:nvSpPr>
          <p:spPr>
            <a:xfrm>
              <a:off x="5945375" y="3792850"/>
              <a:ext cx="24125" cy="21000"/>
            </a:xfrm>
            <a:custGeom>
              <a:avLst/>
              <a:gdLst/>
              <a:ahLst/>
              <a:cxnLst/>
              <a:rect l="l" t="t" r="r" b="b"/>
              <a:pathLst>
                <a:path w="965" h="840" extrusionOk="0">
                  <a:moveTo>
                    <a:pt x="548" y="1"/>
                  </a:moveTo>
                  <a:lnTo>
                    <a:pt x="548" y="13"/>
                  </a:lnTo>
                  <a:cubicBezTo>
                    <a:pt x="191" y="13"/>
                    <a:pt x="0" y="453"/>
                    <a:pt x="262" y="715"/>
                  </a:cubicBezTo>
                  <a:cubicBezTo>
                    <a:pt x="344" y="801"/>
                    <a:pt x="447" y="840"/>
                    <a:pt x="548" y="840"/>
                  </a:cubicBezTo>
                  <a:cubicBezTo>
                    <a:pt x="755" y="840"/>
                    <a:pt x="957" y="678"/>
                    <a:pt x="965" y="429"/>
                  </a:cubicBezTo>
                  <a:cubicBezTo>
                    <a:pt x="965" y="203"/>
                    <a:pt x="786" y="13"/>
                    <a:pt x="56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35" name="Google Shape;15235;p9"/>
            <p:cNvSpPr/>
            <p:nvPr/>
          </p:nvSpPr>
          <p:spPr>
            <a:xfrm>
              <a:off x="5976125" y="3823825"/>
              <a:ext cx="24050" cy="20675"/>
            </a:xfrm>
            <a:custGeom>
              <a:avLst/>
              <a:gdLst/>
              <a:ahLst/>
              <a:cxnLst/>
              <a:rect l="l" t="t" r="r" b="b"/>
              <a:pathLst>
                <a:path w="962" h="827" extrusionOk="0">
                  <a:moveTo>
                    <a:pt x="556" y="0"/>
                  </a:moveTo>
                  <a:lnTo>
                    <a:pt x="556" y="12"/>
                  </a:lnTo>
                  <a:cubicBezTo>
                    <a:pt x="551" y="12"/>
                    <a:pt x="547" y="12"/>
                    <a:pt x="542" y="12"/>
                  </a:cubicBezTo>
                  <a:cubicBezTo>
                    <a:pt x="182" y="12"/>
                    <a:pt x="0" y="444"/>
                    <a:pt x="259" y="703"/>
                  </a:cubicBezTo>
                  <a:cubicBezTo>
                    <a:pt x="341" y="788"/>
                    <a:pt x="444" y="827"/>
                    <a:pt x="547" y="827"/>
                  </a:cubicBezTo>
                  <a:cubicBezTo>
                    <a:pt x="757" y="827"/>
                    <a:pt x="961" y="665"/>
                    <a:pt x="961" y="417"/>
                  </a:cubicBezTo>
                  <a:cubicBezTo>
                    <a:pt x="961" y="191"/>
                    <a:pt x="783" y="12"/>
                    <a:pt x="56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36" name="Google Shape;15236;p9"/>
            <p:cNvSpPr/>
            <p:nvPr/>
          </p:nvSpPr>
          <p:spPr>
            <a:xfrm>
              <a:off x="5943975" y="3854725"/>
              <a:ext cx="27625" cy="20600"/>
            </a:xfrm>
            <a:custGeom>
              <a:avLst/>
              <a:gdLst/>
              <a:ahLst/>
              <a:cxnLst/>
              <a:rect l="l" t="t" r="r" b="b"/>
              <a:pathLst>
                <a:path w="1105" h="824" extrusionOk="0">
                  <a:moveTo>
                    <a:pt x="559" y="0"/>
                  </a:moveTo>
                  <a:cubicBezTo>
                    <a:pt x="64" y="0"/>
                    <a:pt x="1" y="766"/>
                    <a:pt x="533" y="824"/>
                  </a:cubicBezTo>
                  <a:lnTo>
                    <a:pt x="604" y="824"/>
                  </a:lnTo>
                  <a:cubicBezTo>
                    <a:pt x="1104" y="776"/>
                    <a:pt x="1104" y="38"/>
                    <a:pt x="604" y="2"/>
                  </a:cubicBezTo>
                  <a:cubicBezTo>
                    <a:pt x="589" y="1"/>
                    <a:pt x="574" y="0"/>
                    <a:pt x="55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37" name="Google Shape;15237;p9"/>
            <p:cNvSpPr/>
            <p:nvPr/>
          </p:nvSpPr>
          <p:spPr>
            <a:xfrm>
              <a:off x="5974925" y="3885375"/>
              <a:ext cx="27625" cy="20625"/>
            </a:xfrm>
            <a:custGeom>
              <a:avLst/>
              <a:gdLst/>
              <a:ahLst/>
              <a:cxnLst/>
              <a:rect l="l" t="t" r="r" b="b"/>
              <a:pathLst>
                <a:path w="1105" h="825" extrusionOk="0">
                  <a:moveTo>
                    <a:pt x="559" y="1"/>
                  </a:moveTo>
                  <a:cubicBezTo>
                    <a:pt x="53" y="1"/>
                    <a:pt x="0" y="778"/>
                    <a:pt x="521" y="824"/>
                  </a:cubicBezTo>
                  <a:lnTo>
                    <a:pt x="604" y="824"/>
                  </a:lnTo>
                  <a:cubicBezTo>
                    <a:pt x="1104" y="777"/>
                    <a:pt x="1104" y="50"/>
                    <a:pt x="604" y="3"/>
                  </a:cubicBezTo>
                  <a:cubicBezTo>
                    <a:pt x="589" y="1"/>
                    <a:pt x="574" y="1"/>
                    <a:pt x="55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38" name="Google Shape;15238;p9"/>
            <p:cNvSpPr/>
            <p:nvPr/>
          </p:nvSpPr>
          <p:spPr>
            <a:xfrm>
              <a:off x="5945450" y="3916075"/>
              <a:ext cx="24050" cy="20700"/>
            </a:xfrm>
            <a:custGeom>
              <a:avLst/>
              <a:gdLst/>
              <a:ahLst/>
              <a:cxnLst/>
              <a:rect l="l" t="t" r="r" b="b"/>
              <a:pathLst>
                <a:path w="962" h="828" extrusionOk="0">
                  <a:moveTo>
                    <a:pt x="557" y="1"/>
                  </a:moveTo>
                  <a:lnTo>
                    <a:pt x="545" y="13"/>
                  </a:lnTo>
                  <a:cubicBezTo>
                    <a:pt x="540" y="13"/>
                    <a:pt x="536" y="13"/>
                    <a:pt x="531" y="13"/>
                  </a:cubicBezTo>
                  <a:cubicBezTo>
                    <a:pt x="183" y="13"/>
                    <a:pt x="1" y="445"/>
                    <a:pt x="259" y="703"/>
                  </a:cubicBezTo>
                  <a:cubicBezTo>
                    <a:pt x="341" y="789"/>
                    <a:pt x="444" y="828"/>
                    <a:pt x="545" y="828"/>
                  </a:cubicBezTo>
                  <a:cubicBezTo>
                    <a:pt x="752" y="828"/>
                    <a:pt x="954" y="666"/>
                    <a:pt x="962" y="418"/>
                  </a:cubicBezTo>
                  <a:cubicBezTo>
                    <a:pt x="962" y="191"/>
                    <a:pt x="783" y="1"/>
                    <a:pt x="55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39" name="Google Shape;15239;p9"/>
            <p:cNvSpPr/>
            <p:nvPr/>
          </p:nvSpPr>
          <p:spPr>
            <a:xfrm>
              <a:off x="5976025" y="3946450"/>
              <a:ext cx="24450" cy="21000"/>
            </a:xfrm>
            <a:custGeom>
              <a:avLst/>
              <a:gdLst/>
              <a:ahLst/>
              <a:cxnLst/>
              <a:rect l="l" t="t" r="r" b="b"/>
              <a:pathLst>
                <a:path w="978" h="840" extrusionOk="0">
                  <a:moveTo>
                    <a:pt x="560" y="0"/>
                  </a:moveTo>
                  <a:lnTo>
                    <a:pt x="560" y="24"/>
                  </a:lnTo>
                  <a:cubicBezTo>
                    <a:pt x="191" y="24"/>
                    <a:pt x="1" y="465"/>
                    <a:pt x="263" y="715"/>
                  </a:cubicBezTo>
                  <a:cubicBezTo>
                    <a:pt x="345" y="801"/>
                    <a:pt x="450" y="840"/>
                    <a:pt x="552" y="840"/>
                  </a:cubicBezTo>
                  <a:cubicBezTo>
                    <a:pt x="762" y="840"/>
                    <a:pt x="965" y="680"/>
                    <a:pt x="965" y="441"/>
                  </a:cubicBezTo>
                  <a:cubicBezTo>
                    <a:pt x="977" y="215"/>
                    <a:pt x="810" y="12"/>
                    <a:pt x="58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40" name="Google Shape;15240;p9"/>
            <p:cNvSpPr/>
            <p:nvPr/>
          </p:nvSpPr>
          <p:spPr>
            <a:xfrm>
              <a:off x="5945375" y="3977700"/>
              <a:ext cx="24125" cy="20625"/>
            </a:xfrm>
            <a:custGeom>
              <a:avLst/>
              <a:gdLst/>
              <a:ahLst/>
              <a:cxnLst/>
              <a:rect l="l" t="t" r="r" b="b"/>
              <a:pathLst>
                <a:path w="965" h="825" extrusionOk="0">
                  <a:moveTo>
                    <a:pt x="548" y="1"/>
                  </a:moveTo>
                  <a:cubicBezTo>
                    <a:pt x="191" y="1"/>
                    <a:pt x="0" y="441"/>
                    <a:pt x="262" y="703"/>
                  </a:cubicBezTo>
                  <a:cubicBezTo>
                    <a:pt x="343" y="787"/>
                    <a:pt x="443" y="825"/>
                    <a:pt x="543" y="825"/>
                  </a:cubicBezTo>
                  <a:cubicBezTo>
                    <a:pt x="752" y="825"/>
                    <a:pt x="957" y="659"/>
                    <a:pt x="965" y="417"/>
                  </a:cubicBezTo>
                  <a:cubicBezTo>
                    <a:pt x="965" y="191"/>
                    <a:pt x="786" y="1"/>
                    <a:pt x="56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41" name="Google Shape;15241;p9"/>
            <p:cNvSpPr/>
            <p:nvPr/>
          </p:nvSpPr>
          <p:spPr>
            <a:xfrm>
              <a:off x="5974300" y="4008225"/>
              <a:ext cx="27950" cy="20700"/>
            </a:xfrm>
            <a:custGeom>
              <a:avLst/>
              <a:gdLst/>
              <a:ahLst/>
              <a:cxnLst/>
              <a:rect l="l" t="t" r="r" b="b"/>
              <a:pathLst>
                <a:path w="1118" h="828" extrusionOk="0">
                  <a:moveTo>
                    <a:pt x="555" y="0"/>
                  </a:moveTo>
                  <a:cubicBezTo>
                    <a:pt x="52" y="0"/>
                    <a:pt x="0" y="805"/>
                    <a:pt x="546" y="827"/>
                  </a:cubicBezTo>
                  <a:lnTo>
                    <a:pt x="629" y="827"/>
                  </a:lnTo>
                  <a:cubicBezTo>
                    <a:pt x="1118" y="780"/>
                    <a:pt x="1118" y="65"/>
                    <a:pt x="629" y="6"/>
                  </a:cubicBezTo>
                  <a:cubicBezTo>
                    <a:pt x="604" y="2"/>
                    <a:pt x="579" y="0"/>
                    <a:pt x="55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42" name="Google Shape;15242;p9"/>
            <p:cNvSpPr/>
            <p:nvPr/>
          </p:nvSpPr>
          <p:spPr>
            <a:xfrm>
              <a:off x="5943625" y="4038875"/>
              <a:ext cx="27975" cy="20700"/>
            </a:xfrm>
            <a:custGeom>
              <a:avLst/>
              <a:gdLst/>
              <a:ahLst/>
              <a:cxnLst/>
              <a:rect l="l" t="t" r="r" b="b"/>
              <a:pathLst>
                <a:path w="1119" h="828" extrusionOk="0">
                  <a:moveTo>
                    <a:pt x="544" y="1"/>
                  </a:moveTo>
                  <a:cubicBezTo>
                    <a:pt x="41" y="1"/>
                    <a:pt x="1" y="805"/>
                    <a:pt x="547" y="828"/>
                  </a:cubicBezTo>
                  <a:lnTo>
                    <a:pt x="618" y="828"/>
                  </a:lnTo>
                  <a:cubicBezTo>
                    <a:pt x="1118" y="768"/>
                    <a:pt x="1118" y="54"/>
                    <a:pt x="618" y="6"/>
                  </a:cubicBezTo>
                  <a:cubicBezTo>
                    <a:pt x="592" y="3"/>
                    <a:pt x="568" y="1"/>
                    <a:pt x="54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43" name="Google Shape;15243;p9"/>
            <p:cNvSpPr/>
            <p:nvPr/>
          </p:nvSpPr>
          <p:spPr>
            <a:xfrm>
              <a:off x="5976125" y="4069675"/>
              <a:ext cx="24050" cy="20700"/>
            </a:xfrm>
            <a:custGeom>
              <a:avLst/>
              <a:gdLst/>
              <a:ahLst/>
              <a:cxnLst/>
              <a:rect l="l" t="t" r="r" b="b"/>
              <a:pathLst>
                <a:path w="962" h="828" extrusionOk="0">
                  <a:moveTo>
                    <a:pt x="556" y="1"/>
                  </a:moveTo>
                  <a:lnTo>
                    <a:pt x="556" y="13"/>
                  </a:lnTo>
                  <a:cubicBezTo>
                    <a:pt x="551" y="12"/>
                    <a:pt x="547" y="12"/>
                    <a:pt x="542" y="12"/>
                  </a:cubicBezTo>
                  <a:cubicBezTo>
                    <a:pt x="182" y="12"/>
                    <a:pt x="0" y="445"/>
                    <a:pt x="259" y="703"/>
                  </a:cubicBezTo>
                  <a:cubicBezTo>
                    <a:pt x="341" y="789"/>
                    <a:pt x="446" y="828"/>
                    <a:pt x="548" y="828"/>
                  </a:cubicBezTo>
                  <a:cubicBezTo>
                    <a:pt x="758" y="828"/>
                    <a:pt x="961" y="669"/>
                    <a:pt x="961" y="429"/>
                  </a:cubicBezTo>
                  <a:cubicBezTo>
                    <a:pt x="961" y="191"/>
                    <a:pt x="783" y="13"/>
                    <a:pt x="55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44" name="Google Shape;15244;p9"/>
            <p:cNvSpPr/>
            <p:nvPr/>
          </p:nvSpPr>
          <p:spPr>
            <a:xfrm>
              <a:off x="5945375" y="4100325"/>
              <a:ext cx="24125" cy="21000"/>
            </a:xfrm>
            <a:custGeom>
              <a:avLst/>
              <a:gdLst/>
              <a:ahLst/>
              <a:cxnLst/>
              <a:rect l="l" t="t" r="r" b="b"/>
              <a:pathLst>
                <a:path w="965" h="840" extrusionOk="0">
                  <a:moveTo>
                    <a:pt x="548" y="1"/>
                  </a:moveTo>
                  <a:lnTo>
                    <a:pt x="548" y="13"/>
                  </a:lnTo>
                  <a:cubicBezTo>
                    <a:pt x="191" y="13"/>
                    <a:pt x="0" y="453"/>
                    <a:pt x="262" y="715"/>
                  </a:cubicBezTo>
                  <a:cubicBezTo>
                    <a:pt x="344" y="801"/>
                    <a:pt x="447" y="840"/>
                    <a:pt x="548" y="840"/>
                  </a:cubicBezTo>
                  <a:cubicBezTo>
                    <a:pt x="755" y="840"/>
                    <a:pt x="957" y="678"/>
                    <a:pt x="965" y="430"/>
                  </a:cubicBezTo>
                  <a:lnTo>
                    <a:pt x="965" y="418"/>
                  </a:lnTo>
                  <a:cubicBezTo>
                    <a:pt x="965" y="203"/>
                    <a:pt x="786" y="13"/>
                    <a:pt x="56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45" name="Google Shape;15245;p9"/>
            <p:cNvSpPr/>
            <p:nvPr/>
          </p:nvSpPr>
          <p:spPr>
            <a:xfrm>
              <a:off x="5976025" y="4131300"/>
              <a:ext cx="24150" cy="20700"/>
            </a:xfrm>
            <a:custGeom>
              <a:avLst/>
              <a:gdLst/>
              <a:ahLst/>
              <a:cxnLst/>
              <a:rect l="l" t="t" r="r" b="b"/>
              <a:pathLst>
                <a:path w="966" h="828" extrusionOk="0">
                  <a:moveTo>
                    <a:pt x="560" y="0"/>
                  </a:moveTo>
                  <a:cubicBezTo>
                    <a:pt x="191" y="0"/>
                    <a:pt x="1" y="441"/>
                    <a:pt x="263" y="703"/>
                  </a:cubicBezTo>
                  <a:cubicBezTo>
                    <a:pt x="345" y="789"/>
                    <a:pt x="448" y="827"/>
                    <a:pt x="551" y="827"/>
                  </a:cubicBezTo>
                  <a:cubicBezTo>
                    <a:pt x="761" y="827"/>
                    <a:pt x="965" y="665"/>
                    <a:pt x="965" y="417"/>
                  </a:cubicBezTo>
                  <a:cubicBezTo>
                    <a:pt x="965" y="191"/>
                    <a:pt x="787" y="12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46" name="Google Shape;15246;p9"/>
            <p:cNvSpPr/>
            <p:nvPr/>
          </p:nvSpPr>
          <p:spPr>
            <a:xfrm>
              <a:off x="5944075" y="4162175"/>
              <a:ext cx="27525" cy="20550"/>
            </a:xfrm>
            <a:custGeom>
              <a:avLst/>
              <a:gdLst/>
              <a:ahLst/>
              <a:cxnLst/>
              <a:rect l="l" t="t" r="r" b="b"/>
              <a:pathLst>
                <a:path w="1101" h="822" extrusionOk="0">
                  <a:moveTo>
                    <a:pt x="546" y="0"/>
                  </a:moveTo>
                  <a:cubicBezTo>
                    <a:pt x="59" y="0"/>
                    <a:pt x="0" y="767"/>
                    <a:pt x="529" y="813"/>
                  </a:cubicBezTo>
                  <a:cubicBezTo>
                    <a:pt x="541" y="819"/>
                    <a:pt x="553" y="822"/>
                    <a:pt x="564" y="822"/>
                  </a:cubicBezTo>
                  <a:cubicBezTo>
                    <a:pt x="576" y="822"/>
                    <a:pt x="588" y="819"/>
                    <a:pt x="600" y="813"/>
                  </a:cubicBezTo>
                  <a:cubicBezTo>
                    <a:pt x="1100" y="777"/>
                    <a:pt x="1100" y="39"/>
                    <a:pt x="600" y="3"/>
                  </a:cubicBezTo>
                  <a:cubicBezTo>
                    <a:pt x="581" y="1"/>
                    <a:pt x="563" y="0"/>
                    <a:pt x="54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47" name="Google Shape;15247;p9"/>
            <p:cNvSpPr/>
            <p:nvPr/>
          </p:nvSpPr>
          <p:spPr>
            <a:xfrm>
              <a:off x="5974925" y="4192850"/>
              <a:ext cx="27625" cy="20625"/>
            </a:xfrm>
            <a:custGeom>
              <a:avLst/>
              <a:gdLst/>
              <a:ahLst/>
              <a:cxnLst/>
              <a:rect l="l" t="t" r="r" b="b"/>
              <a:pathLst>
                <a:path w="1105" h="825" extrusionOk="0">
                  <a:moveTo>
                    <a:pt x="559" y="1"/>
                  </a:moveTo>
                  <a:cubicBezTo>
                    <a:pt x="53" y="1"/>
                    <a:pt x="1" y="766"/>
                    <a:pt x="521" y="824"/>
                  </a:cubicBezTo>
                  <a:lnTo>
                    <a:pt x="604" y="824"/>
                  </a:lnTo>
                  <a:cubicBezTo>
                    <a:pt x="1104" y="777"/>
                    <a:pt x="1104" y="39"/>
                    <a:pt x="604" y="3"/>
                  </a:cubicBezTo>
                  <a:cubicBezTo>
                    <a:pt x="589" y="1"/>
                    <a:pt x="574" y="1"/>
                    <a:pt x="55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48" name="Google Shape;15248;p9"/>
            <p:cNvSpPr/>
            <p:nvPr/>
          </p:nvSpPr>
          <p:spPr>
            <a:xfrm>
              <a:off x="5945375" y="4223575"/>
              <a:ext cx="24125" cy="20675"/>
            </a:xfrm>
            <a:custGeom>
              <a:avLst/>
              <a:gdLst/>
              <a:ahLst/>
              <a:cxnLst/>
              <a:rect l="l" t="t" r="r" b="b"/>
              <a:pathLst>
                <a:path w="965" h="827" extrusionOk="0">
                  <a:moveTo>
                    <a:pt x="548" y="0"/>
                  </a:moveTo>
                  <a:cubicBezTo>
                    <a:pt x="191" y="0"/>
                    <a:pt x="0" y="441"/>
                    <a:pt x="262" y="703"/>
                  </a:cubicBezTo>
                  <a:cubicBezTo>
                    <a:pt x="344" y="788"/>
                    <a:pt x="447" y="827"/>
                    <a:pt x="548" y="827"/>
                  </a:cubicBezTo>
                  <a:cubicBezTo>
                    <a:pt x="755" y="827"/>
                    <a:pt x="957" y="665"/>
                    <a:pt x="965" y="417"/>
                  </a:cubicBezTo>
                  <a:cubicBezTo>
                    <a:pt x="965" y="191"/>
                    <a:pt x="786" y="0"/>
                    <a:pt x="56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49" name="Google Shape;15249;p9"/>
            <p:cNvSpPr/>
            <p:nvPr/>
          </p:nvSpPr>
          <p:spPr>
            <a:xfrm>
              <a:off x="5976125" y="4254525"/>
              <a:ext cx="24050" cy="20400"/>
            </a:xfrm>
            <a:custGeom>
              <a:avLst/>
              <a:gdLst/>
              <a:ahLst/>
              <a:cxnLst/>
              <a:rect l="l" t="t" r="r" b="b"/>
              <a:pathLst>
                <a:path w="962" h="816" extrusionOk="0">
                  <a:moveTo>
                    <a:pt x="542" y="0"/>
                  </a:moveTo>
                  <a:cubicBezTo>
                    <a:pt x="182" y="0"/>
                    <a:pt x="0" y="432"/>
                    <a:pt x="259" y="691"/>
                  </a:cubicBezTo>
                  <a:cubicBezTo>
                    <a:pt x="341" y="777"/>
                    <a:pt x="446" y="816"/>
                    <a:pt x="548" y="816"/>
                  </a:cubicBezTo>
                  <a:cubicBezTo>
                    <a:pt x="758" y="816"/>
                    <a:pt x="961" y="657"/>
                    <a:pt x="961" y="417"/>
                  </a:cubicBezTo>
                  <a:cubicBezTo>
                    <a:pt x="961" y="191"/>
                    <a:pt x="771" y="12"/>
                    <a:pt x="556" y="12"/>
                  </a:cubicBezTo>
                  <a:lnTo>
                    <a:pt x="556" y="0"/>
                  </a:lnTo>
                  <a:cubicBezTo>
                    <a:pt x="551" y="0"/>
                    <a:pt x="547" y="0"/>
                    <a:pt x="54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50" name="Google Shape;15250;p9"/>
            <p:cNvSpPr/>
            <p:nvPr/>
          </p:nvSpPr>
          <p:spPr>
            <a:xfrm>
              <a:off x="5945375" y="4285175"/>
              <a:ext cx="24125" cy="20500"/>
            </a:xfrm>
            <a:custGeom>
              <a:avLst/>
              <a:gdLst/>
              <a:ahLst/>
              <a:cxnLst/>
              <a:rect l="l" t="t" r="r" b="b"/>
              <a:pathLst>
                <a:path w="965" h="820" extrusionOk="0">
                  <a:moveTo>
                    <a:pt x="548" y="1"/>
                  </a:moveTo>
                  <a:cubicBezTo>
                    <a:pt x="191" y="1"/>
                    <a:pt x="0" y="441"/>
                    <a:pt x="262" y="703"/>
                  </a:cubicBezTo>
                  <a:cubicBezTo>
                    <a:pt x="343" y="784"/>
                    <a:pt x="443" y="820"/>
                    <a:pt x="542" y="820"/>
                  </a:cubicBezTo>
                  <a:cubicBezTo>
                    <a:pt x="752" y="820"/>
                    <a:pt x="957" y="660"/>
                    <a:pt x="965" y="417"/>
                  </a:cubicBezTo>
                  <a:cubicBezTo>
                    <a:pt x="965" y="191"/>
                    <a:pt x="786" y="1"/>
                    <a:pt x="56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51" name="Google Shape;15251;p9"/>
            <p:cNvSpPr/>
            <p:nvPr/>
          </p:nvSpPr>
          <p:spPr>
            <a:xfrm>
              <a:off x="5976025" y="4315550"/>
              <a:ext cx="24150" cy="20975"/>
            </a:xfrm>
            <a:custGeom>
              <a:avLst/>
              <a:gdLst/>
              <a:ahLst/>
              <a:cxnLst/>
              <a:rect l="l" t="t" r="r" b="b"/>
              <a:pathLst>
                <a:path w="966" h="839" extrusionOk="0">
                  <a:moveTo>
                    <a:pt x="560" y="0"/>
                  </a:moveTo>
                  <a:lnTo>
                    <a:pt x="560" y="12"/>
                  </a:lnTo>
                  <a:cubicBezTo>
                    <a:pt x="191" y="12"/>
                    <a:pt x="1" y="453"/>
                    <a:pt x="263" y="715"/>
                  </a:cubicBezTo>
                  <a:cubicBezTo>
                    <a:pt x="345" y="800"/>
                    <a:pt x="448" y="839"/>
                    <a:pt x="551" y="839"/>
                  </a:cubicBezTo>
                  <a:cubicBezTo>
                    <a:pt x="761" y="839"/>
                    <a:pt x="965" y="677"/>
                    <a:pt x="965" y="429"/>
                  </a:cubicBezTo>
                  <a:cubicBezTo>
                    <a:pt x="965" y="203"/>
                    <a:pt x="787" y="12"/>
                    <a:pt x="56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52" name="Google Shape;15252;p9"/>
            <p:cNvSpPr/>
            <p:nvPr/>
          </p:nvSpPr>
          <p:spPr>
            <a:xfrm>
              <a:off x="5943975" y="4346450"/>
              <a:ext cx="27625" cy="20600"/>
            </a:xfrm>
            <a:custGeom>
              <a:avLst/>
              <a:gdLst/>
              <a:ahLst/>
              <a:cxnLst/>
              <a:rect l="l" t="t" r="r" b="b"/>
              <a:pathLst>
                <a:path w="1105" h="824" extrusionOk="0">
                  <a:moveTo>
                    <a:pt x="560" y="0"/>
                  </a:moveTo>
                  <a:cubicBezTo>
                    <a:pt x="64" y="0"/>
                    <a:pt x="0" y="778"/>
                    <a:pt x="533" y="824"/>
                  </a:cubicBezTo>
                  <a:lnTo>
                    <a:pt x="604" y="824"/>
                  </a:lnTo>
                  <a:cubicBezTo>
                    <a:pt x="1104" y="788"/>
                    <a:pt x="1104" y="50"/>
                    <a:pt x="604" y="2"/>
                  </a:cubicBezTo>
                  <a:cubicBezTo>
                    <a:pt x="589" y="1"/>
                    <a:pt x="574" y="0"/>
                    <a:pt x="56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53" name="Google Shape;15253;p9"/>
            <p:cNvSpPr/>
            <p:nvPr/>
          </p:nvSpPr>
          <p:spPr>
            <a:xfrm>
              <a:off x="5976125" y="4377150"/>
              <a:ext cx="24050" cy="20700"/>
            </a:xfrm>
            <a:custGeom>
              <a:avLst/>
              <a:gdLst/>
              <a:ahLst/>
              <a:cxnLst/>
              <a:rect l="l" t="t" r="r" b="b"/>
              <a:pathLst>
                <a:path w="962" h="828" extrusionOk="0">
                  <a:moveTo>
                    <a:pt x="556" y="1"/>
                  </a:moveTo>
                  <a:lnTo>
                    <a:pt x="556" y="13"/>
                  </a:lnTo>
                  <a:cubicBezTo>
                    <a:pt x="551" y="12"/>
                    <a:pt x="547" y="12"/>
                    <a:pt x="542" y="12"/>
                  </a:cubicBezTo>
                  <a:cubicBezTo>
                    <a:pt x="182" y="12"/>
                    <a:pt x="0" y="445"/>
                    <a:pt x="259" y="703"/>
                  </a:cubicBezTo>
                  <a:cubicBezTo>
                    <a:pt x="341" y="789"/>
                    <a:pt x="444" y="828"/>
                    <a:pt x="547" y="828"/>
                  </a:cubicBezTo>
                  <a:cubicBezTo>
                    <a:pt x="757" y="828"/>
                    <a:pt x="961" y="666"/>
                    <a:pt x="961" y="417"/>
                  </a:cubicBezTo>
                  <a:cubicBezTo>
                    <a:pt x="961" y="191"/>
                    <a:pt x="783" y="1"/>
                    <a:pt x="55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54" name="Google Shape;15254;p9"/>
            <p:cNvSpPr/>
            <p:nvPr/>
          </p:nvSpPr>
          <p:spPr>
            <a:xfrm>
              <a:off x="5945375" y="4407825"/>
              <a:ext cx="24125" cy="20775"/>
            </a:xfrm>
            <a:custGeom>
              <a:avLst/>
              <a:gdLst/>
              <a:ahLst/>
              <a:cxnLst/>
              <a:rect l="l" t="t" r="r" b="b"/>
              <a:pathLst>
                <a:path w="965" h="831" extrusionOk="0">
                  <a:moveTo>
                    <a:pt x="560" y="0"/>
                  </a:moveTo>
                  <a:lnTo>
                    <a:pt x="548" y="12"/>
                  </a:lnTo>
                  <a:cubicBezTo>
                    <a:pt x="191" y="12"/>
                    <a:pt x="0" y="453"/>
                    <a:pt x="262" y="714"/>
                  </a:cubicBezTo>
                  <a:cubicBezTo>
                    <a:pt x="343" y="795"/>
                    <a:pt x="443" y="831"/>
                    <a:pt x="542" y="831"/>
                  </a:cubicBezTo>
                  <a:cubicBezTo>
                    <a:pt x="752" y="831"/>
                    <a:pt x="957" y="671"/>
                    <a:pt x="965" y="429"/>
                  </a:cubicBezTo>
                  <a:cubicBezTo>
                    <a:pt x="965" y="202"/>
                    <a:pt x="786" y="12"/>
                    <a:pt x="56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55" name="Google Shape;15255;p9"/>
            <p:cNvSpPr/>
            <p:nvPr/>
          </p:nvSpPr>
          <p:spPr>
            <a:xfrm>
              <a:off x="5983175" y="4438750"/>
              <a:ext cx="17000" cy="8375"/>
            </a:xfrm>
            <a:custGeom>
              <a:avLst/>
              <a:gdLst/>
              <a:ahLst/>
              <a:cxnLst/>
              <a:rect l="l" t="t" r="r" b="b"/>
              <a:pathLst>
                <a:path w="680" h="335" extrusionOk="0">
                  <a:moveTo>
                    <a:pt x="298" y="1"/>
                  </a:moveTo>
                  <a:cubicBezTo>
                    <a:pt x="290" y="1"/>
                    <a:pt x="282" y="1"/>
                    <a:pt x="274" y="1"/>
                  </a:cubicBezTo>
                  <a:cubicBezTo>
                    <a:pt x="167" y="1"/>
                    <a:pt x="72" y="49"/>
                    <a:pt x="1" y="108"/>
                  </a:cubicBezTo>
                  <a:lnTo>
                    <a:pt x="679" y="335"/>
                  </a:lnTo>
                  <a:cubicBezTo>
                    <a:pt x="645" y="140"/>
                    <a:pt x="490" y="1"/>
                    <a:pt x="29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56" name="Google Shape;15256;p9"/>
            <p:cNvSpPr/>
            <p:nvPr/>
          </p:nvSpPr>
          <p:spPr>
            <a:xfrm>
              <a:off x="5914725" y="3331800"/>
              <a:ext cx="23825" cy="20625"/>
            </a:xfrm>
            <a:custGeom>
              <a:avLst/>
              <a:gdLst/>
              <a:ahLst/>
              <a:cxnLst/>
              <a:rect l="l" t="t" r="r" b="b"/>
              <a:pathLst>
                <a:path w="953" h="825" extrusionOk="0">
                  <a:moveTo>
                    <a:pt x="548" y="0"/>
                  </a:moveTo>
                  <a:cubicBezTo>
                    <a:pt x="179" y="0"/>
                    <a:pt x="0" y="441"/>
                    <a:pt x="250" y="703"/>
                  </a:cubicBezTo>
                  <a:cubicBezTo>
                    <a:pt x="335" y="787"/>
                    <a:pt x="438" y="824"/>
                    <a:pt x="538" y="824"/>
                  </a:cubicBezTo>
                  <a:cubicBezTo>
                    <a:pt x="750" y="824"/>
                    <a:pt x="953" y="659"/>
                    <a:pt x="953" y="417"/>
                  </a:cubicBezTo>
                  <a:cubicBezTo>
                    <a:pt x="953" y="191"/>
                    <a:pt x="774" y="0"/>
                    <a:pt x="54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57" name="Google Shape;15257;p9"/>
            <p:cNvSpPr/>
            <p:nvPr/>
          </p:nvSpPr>
          <p:spPr>
            <a:xfrm>
              <a:off x="5884050" y="3362450"/>
              <a:ext cx="24150" cy="20625"/>
            </a:xfrm>
            <a:custGeom>
              <a:avLst/>
              <a:gdLst/>
              <a:ahLst/>
              <a:cxnLst/>
              <a:rect l="l" t="t" r="r" b="b"/>
              <a:pathLst>
                <a:path w="966" h="825" extrusionOk="0">
                  <a:moveTo>
                    <a:pt x="548" y="0"/>
                  </a:moveTo>
                  <a:cubicBezTo>
                    <a:pt x="191" y="0"/>
                    <a:pt x="1" y="441"/>
                    <a:pt x="263" y="703"/>
                  </a:cubicBezTo>
                  <a:cubicBezTo>
                    <a:pt x="347" y="787"/>
                    <a:pt x="450" y="825"/>
                    <a:pt x="551" y="825"/>
                  </a:cubicBezTo>
                  <a:cubicBezTo>
                    <a:pt x="763" y="825"/>
                    <a:pt x="965" y="659"/>
                    <a:pt x="965" y="417"/>
                  </a:cubicBezTo>
                  <a:cubicBezTo>
                    <a:pt x="965" y="191"/>
                    <a:pt x="775" y="0"/>
                    <a:pt x="54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58" name="Google Shape;15258;p9"/>
            <p:cNvSpPr/>
            <p:nvPr/>
          </p:nvSpPr>
          <p:spPr>
            <a:xfrm>
              <a:off x="5952225" y="3313025"/>
              <a:ext cx="16975" cy="8675"/>
            </a:xfrm>
            <a:custGeom>
              <a:avLst/>
              <a:gdLst/>
              <a:ahLst/>
              <a:cxnLst/>
              <a:rect l="l" t="t" r="r" b="b"/>
              <a:pathLst>
                <a:path w="679" h="347" extrusionOk="0">
                  <a:moveTo>
                    <a:pt x="679" y="1"/>
                  </a:moveTo>
                  <a:lnTo>
                    <a:pt x="0" y="203"/>
                  </a:lnTo>
                  <a:cubicBezTo>
                    <a:pt x="72" y="287"/>
                    <a:pt x="167" y="334"/>
                    <a:pt x="274" y="346"/>
                  </a:cubicBezTo>
                  <a:lnTo>
                    <a:pt x="286" y="346"/>
                  </a:lnTo>
                  <a:cubicBezTo>
                    <a:pt x="477" y="334"/>
                    <a:pt x="643" y="191"/>
                    <a:pt x="67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59" name="Google Shape;15259;p9"/>
            <p:cNvSpPr/>
            <p:nvPr/>
          </p:nvSpPr>
          <p:spPr>
            <a:xfrm>
              <a:off x="5914725" y="3393400"/>
              <a:ext cx="24125" cy="20400"/>
            </a:xfrm>
            <a:custGeom>
              <a:avLst/>
              <a:gdLst/>
              <a:ahLst/>
              <a:cxnLst/>
              <a:rect l="l" t="t" r="r" b="b"/>
              <a:pathLst>
                <a:path w="965" h="816" extrusionOk="0">
                  <a:moveTo>
                    <a:pt x="560" y="1"/>
                  </a:moveTo>
                  <a:cubicBezTo>
                    <a:pt x="191" y="1"/>
                    <a:pt x="0" y="441"/>
                    <a:pt x="262" y="691"/>
                  </a:cubicBezTo>
                  <a:cubicBezTo>
                    <a:pt x="348" y="777"/>
                    <a:pt x="453" y="816"/>
                    <a:pt x="555" y="816"/>
                  </a:cubicBezTo>
                  <a:cubicBezTo>
                    <a:pt x="765" y="816"/>
                    <a:pt x="965" y="654"/>
                    <a:pt x="965" y="405"/>
                  </a:cubicBezTo>
                  <a:cubicBezTo>
                    <a:pt x="965" y="179"/>
                    <a:pt x="786" y="1"/>
                    <a:pt x="56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0" name="Google Shape;15260;p9"/>
            <p:cNvSpPr/>
            <p:nvPr/>
          </p:nvSpPr>
          <p:spPr>
            <a:xfrm>
              <a:off x="5884050" y="3424350"/>
              <a:ext cx="24150" cy="20500"/>
            </a:xfrm>
            <a:custGeom>
              <a:avLst/>
              <a:gdLst/>
              <a:ahLst/>
              <a:cxnLst/>
              <a:rect l="l" t="t" r="r" b="b"/>
              <a:pathLst>
                <a:path w="966" h="820" extrusionOk="0">
                  <a:moveTo>
                    <a:pt x="548" y="1"/>
                  </a:moveTo>
                  <a:cubicBezTo>
                    <a:pt x="191" y="1"/>
                    <a:pt x="1" y="441"/>
                    <a:pt x="263" y="703"/>
                  </a:cubicBezTo>
                  <a:cubicBezTo>
                    <a:pt x="347" y="783"/>
                    <a:pt x="449" y="820"/>
                    <a:pt x="549" y="820"/>
                  </a:cubicBezTo>
                  <a:cubicBezTo>
                    <a:pt x="762" y="820"/>
                    <a:pt x="965" y="657"/>
                    <a:pt x="965" y="406"/>
                  </a:cubicBezTo>
                  <a:cubicBezTo>
                    <a:pt x="965" y="180"/>
                    <a:pt x="775" y="1"/>
                    <a:pt x="54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1" name="Google Shape;15261;p9"/>
            <p:cNvSpPr/>
            <p:nvPr/>
          </p:nvSpPr>
          <p:spPr>
            <a:xfrm>
              <a:off x="5914725" y="3455025"/>
              <a:ext cx="24125" cy="20625"/>
            </a:xfrm>
            <a:custGeom>
              <a:avLst/>
              <a:gdLst/>
              <a:ahLst/>
              <a:cxnLst/>
              <a:rect l="l" t="t" r="r" b="b"/>
              <a:pathLst>
                <a:path w="965" h="825" extrusionOk="0">
                  <a:moveTo>
                    <a:pt x="560" y="0"/>
                  </a:moveTo>
                  <a:cubicBezTo>
                    <a:pt x="191" y="0"/>
                    <a:pt x="0" y="441"/>
                    <a:pt x="262" y="703"/>
                  </a:cubicBezTo>
                  <a:cubicBezTo>
                    <a:pt x="346" y="787"/>
                    <a:pt x="449" y="825"/>
                    <a:pt x="550" y="825"/>
                  </a:cubicBezTo>
                  <a:cubicBezTo>
                    <a:pt x="762" y="825"/>
                    <a:pt x="965" y="659"/>
                    <a:pt x="965" y="417"/>
                  </a:cubicBezTo>
                  <a:cubicBezTo>
                    <a:pt x="965" y="191"/>
                    <a:pt x="798" y="0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2" name="Google Shape;15262;p9"/>
            <p:cNvSpPr/>
            <p:nvPr/>
          </p:nvSpPr>
          <p:spPr>
            <a:xfrm>
              <a:off x="5884650" y="3485450"/>
              <a:ext cx="28300" cy="20500"/>
            </a:xfrm>
            <a:custGeom>
              <a:avLst/>
              <a:gdLst/>
              <a:ahLst/>
              <a:cxnLst/>
              <a:rect l="l" t="t" r="r" b="b"/>
              <a:pathLst>
                <a:path w="1132" h="820" extrusionOk="0">
                  <a:moveTo>
                    <a:pt x="562" y="1"/>
                  </a:moveTo>
                  <a:cubicBezTo>
                    <a:pt x="548" y="1"/>
                    <a:pt x="536" y="4"/>
                    <a:pt x="524" y="10"/>
                  </a:cubicBezTo>
                  <a:cubicBezTo>
                    <a:pt x="1" y="57"/>
                    <a:pt x="48" y="819"/>
                    <a:pt x="560" y="819"/>
                  </a:cubicBezTo>
                  <a:cubicBezTo>
                    <a:pt x="1084" y="819"/>
                    <a:pt x="1132" y="57"/>
                    <a:pt x="608" y="10"/>
                  </a:cubicBezTo>
                  <a:cubicBezTo>
                    <a:pt x="590" y="4"/>
                    <a:pt x="575" y="1"/>
                    <a:pt x="56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3" name="Google Shape;15263;p9"/>
            <p:cNvSpPr/>
            <p:nvPr/>
          </p:nvSpPr>
          <p:spPr>
            <a:xfrm>
              <a:off x="5914725" y="3516325"/>
              <a:ext cx="24125" cy="20500"/>
            </a:xfrm>
            <a:custGeom>
              <a:avLst/>
              <a:gdLst/>
              <a:ahLst/>
              <a:cxnLst/>
              <a:rect l="l" t="t" r="r" b="b"/>
              <a:pathLst>
                <a:path w="965" h="820" extrusionOk="0">
                  <a:moveTo>
                    <a:pt x="560" y="1"/>
                  </a:moveTo>
                  <a:cubicBezTo>
                    <a:pt x="191" y="1"/>
                    <a:pt x="0" y="441"/>
                    <a:pt x="262" y="703"/>
                  </a:cubicBezTo>
                  <a:cubicBezTo>
                    <a:pt x="346" y="783"/>
                    <a:pt x="448" y="820"/>
                    <a:pt x="548" y="820"/>
                  </a:cubicBezTo>
                  <a:cubicBezTo>
                    <a:pt x="761" y="820"/>
                    <a:pt x="965" y="657"/>
                    <a:pt x="965" y="406"/>
                  </a:cubicBezTo>
                  <a:cubicBezTo>
                    <a:pt x="965" y="180"/>
                    <a:pt x="786" y="1"/>
                    <a:pt x="56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4" name="Google Shape;15264;p9"/>
            <p:cNvSpPr/>
            <p:nvPr/>
          </p:nvSpPr>
          <p:spPr>
            <a:xfrm>
              <a:off x="5884050" y="3547000"/>
              <a:ext cx="24150" cy="20625"/>
            </a:xfrm>
            <a:custGeom>
              <a:avLst/>
              <a:gdLst/>
              <a:ahLst/>
              <a:cxnLst/>
              <a:rect l="l" t="t" r="r" b="b"/>
              <a:pathLst>
                <a:path w="966" h="825" extrusionOk="0">
                  <a:moveTo>
                    <a:pt x="548" y="0"/>
                  </a:moveTo>
                  <a:cubicBezTo>
                    <a:pt x="191" y="0"/>
                    <a:pt x="1" y="441"/>
                    <a:pt x="263" y="703"/>
                  </a:cubicBezTo>
                  <a:cubicBezTo>
                    <a:pt x="347" y="787"/>
                    <a:pt x="450" y="825"/>
                    <a:pt x="551" y="825"/>
                  </a:cubicBezTo>
                  <a:cubicBezTo>
                    <a:pt x="763" y="825"/>
                    <a:pt x="965" y="659"/>
                    <a:pt x="965" y="417"/>
                  </a:cubicBezTo>
                  <a:cubicBezTo>
                    <a:pt x="965" y="179"/>
                    <a:pt x="775" y="0"/>
                    <a:pt x="54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5" name="Google Shape;15265;p9"/>
            <p:cNvSpPr/>
            <p:nvPr/>
          </p:nvSpPr>
          <p:spPr>
            <a:xfrm>
              <a:off x="5914725" y="3577650"/>
              <a:ext cx="24125" cy="20625"/>
            </a:xfrm>
            <a:custGeom>
              <a:avLst/>
              <a:gdLst/>
              <a:ahLst/>
              <a:cxnLst/>
              <a:rect l="l" t="t" r="r" b="b"/>
              <a:pathLst>
                <a:path w="965" h="825" extrusionOk="0">
                  <a:moveTo>
                    <a:pt x="560" y="1"/>
                  </a:moveTo>
                  <a:cubicBezTo>
                    <a:pt x="191" y="1"/>
                    <a:pt x="0" y="441"/>
                    <a:pt x="262" y="703"/>
                  </a:cubicBezTo>
                  <a:cubicBezTo>
                    <a:pt x="346" y="788"/>
                    <a:pt x="449" y="825"/>
                    <a:pt x="550" y="825"/>
                  </a:cubicBezTo>
                  <a:cubicBezTo>
                    <a:pt x="762" y="825"/>
                    <a:pt x="965" y="659"/>
                    <a:pt x="965" y="417"/>
                  </a:cubicBezTo>
                  <a:cubicBezTo>
                    <a:pt x="965" y="179"/>
                    <a:pt x="786" y="1"/>
                    <a:pt x="56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6" name="Google Shape;15266;p9"/>
            <p:cNvSpPr/>
            <p:nvPr/>
          </p:nvSpPr>
          <p:spPr>
            <a:xfrm>
              <a:off x="5884650" y="3608375"/>
              <a:ext cx="28300" cy="20800"/>
            </a:xfrm>
            <a:custGeom>
              <a:avLst/>
              <a:gdLst/>
              <a:ahLst/>
              <a:cxnLst/>
              <a:rect l="l" t="t" r="r" b="b"/>
              <a:pathLst>
                <a:path w="1132" h="832" extrusionOk="0">
                  <a:moveTo>
                    <a:pt x="562" y="1"/>
                  </a:moveTo>
                  <a:cubicBezTo>
                    <a:pt x="548" y="1"/>
                    <a:pt x="536" y="4"/>
                    <a:pt x="524" y="10"/>
                  </a:cubicBezTo>
                  <a:cubicBezTo>
                    <a:pt x="1" y="57"/>
                    <a:pt x="48" y="831"/>
                    <a:pt x="560" y="831"/>
                  </a:cubicBezTo>
                  <a:cubicBezTo>
                    <a:pt x="1084" y="831"/>
                    <a:pt x="1132" y="57"/>
                    <a:pt x="608" y="10"/>
                  </a:cubicBezTo>
                  <a:cubicBezTo>
                    <a:pt x="590" y="4"/>
                    <a:pt x="575" y="1"/>
                    <a:pt x="56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7" name="Google Shape;15267;p9"/>
            <p:cNvSpPr/>
            <p:nvPr/>
          </p:nvSpPr>
          <p:spPr>
            <a:xfrm>
              <a:off x="5914725" y="3639275"/>
              <a:ext cx="24125" cy="20625"/>
            </a:xfrm>
            <a:custGeom>
              <a:avLst/>
              <a:gdLst/>
              <a:ahLst/>
              <a:cxnLst/>
              <a:rect l="l" t="t" r="r" b="b"/>
              <a:pathLst>
                <a:path w="965" h="825" extrusionOk="0">
                  <a:moveTo>
                    <a:pt x="560" y="0"/>
                  </a:moveTo>
                  <a:cubicBezTo>
                    <a:pt x="191" y="0"/>
                    <a:pt x="0" y="441"/>
                    <a:pt x="262" y="703"/>
                  </a:cubicBezTo>
                  <a:cubicBezTo>
                    <a:pt x="346" y="787"/>
                    <a:pt x="449" y="825"/>
                    <a:pt x="550" y="825"/>
                  </a:cubicBezTo>
                  <a:cubicBezTo>
                    <a:pt x="762" y="825"/>
                    <a:pt x="965" y="659"/>
                    <a:pt x="965" y="417"/>
                  </a:cubicBezTo>
                  <a:cubicBezTo>
                    <a:pt x="965" y="191"/>
                    <a:pt x="786" y="0"/>
                    <a:pt x="56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8" name="Google Shape;15268;p9"/>
            <p:cNvSpPr/>
            <p:nvPr/>
          </p:nvSpPr>
          <p:spPr>
            <a:xfrm>
              <a:off x="5884050" y="3669925"/>
              <a:ext cx="24150" cy="20625"/>
            </a:xfrm>
            <a:custGeom>
              <a:avLst/>
              <a:gdLst/>
              <a:ahLst/>
              <a:cxnLst/>
              <a:rect l="l" t="t" r="r" b="b"/>
              <a:pathLst>
                <a:path w="966" h="825" extrusionOk="0">
                  <a:moveTo>
                    <a:pt x="548" y="1"/>
                  </a:moveTo>
                  <a:cubicBezTo>
                    <a:pt x="191" y="1"/>
                    <a:pt x="1" y="441"/>
                    <a:pt x="263" y="703"/>
                  </a:cubicBezTo>
                  <a:cubicBezTo>
                    <a:pt x="347" y="787"/>
                    <a:pt x="450" y="825"/>
                    <a:pt x="551" y="825"/>
                  </a:cubicBezTo>
                  <a:cubicBezTo>
                    <a:pt x="763" y="825"/>
                    <a:pt x="965" y="659"/>
                    <a:pt x="965" y="417"/>
                  </a:cubicBezTo>
                  <a:cubicBezTo>
                    <a:pt x="965" y="191"/>
                    <a:pt x="775" y="1"/>
                    <a:pt x="54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9" name="Google Shape;15269;p9"/>
            <p:cNvSpPr/>
            <p:nvPr/>
          </p:nvSpPr>
          <p:spPr>
            <a:xfrm>
              <a:off x="5914725" y="3700575"/>
              <a:ext cx="24125" cy="20700"/>
            </a:xfrm>
            <a:custGeom>
              <a:avLst/>
              <a:gdLst/>
              <a:ahLst/>
              <a:cxnLst/>
              <a:rect l="l" t="t" r="r" b="b"/>
              <a:pathLst>
                <a:path w="965" h="828" extrusionOk="0">
                  <a:moveTo>
                    <a:pt x="560" y="1"/>
                  </a:moveTo>
                  <a:cubicBezTo>
                    <a:pt x="191" y="1"/>
                    <a:pt x="0" y="453"/>
                    <a:pt x="262" y="703"/>
                  </a:cubicBezTo>
                  <a:cubicBezTo>
                    <a:pt x="348" y="789"/>
                    <a:pt x="453" y="828"/>
                    <a:pt x="555" y="828"/>
                  </a:cubicBezTo>
                  <a:cubicBezTo>
                    <a:pt x="765" y="828"/>
                    <a:pt x="965" y="666"/>
                    <a:pt x="965" y="418"/>
                  </a:cubicBezTo>
                  <a:cubicBezTo>
                    <a:pt x="965" y="191"/>
                    <a:pt x="786" y="1"/>
                    <a:pt x="56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70" name="Google Shape;15270;p9"/>
            <p:cNvSpPr/>
            <p:nvPr/>
          </p:nvSpPr>
          <p:spPr>
            <a:xfrm>
              <a:off x="5884050" y="3731550"/>
              <a:ext cx="24150" cy="20475"/>
            </a:xfrm>
            <a:custGeom>
              <a:avLst/>
              <a:gdLst/>
              <a:ahLst/>
              <a:cxnLst/>
              <a:rect l="l" t="t" r="r" b="b"/>
              <a:pathLst>
                <a:path w="966" h="819" extrusionOk="0">
                  <a:moveTo>
                    <a:pt x="548" y="0"/>
                  </a:moveTo>
                  <a:cubicBezTo>
                    <a:pt x="191" y="0"/>
                    <a:pt x="1" y="441"/>
                    <a:pt x="263" y="703"/>
                  </a:cubicBezTo>
                  <a:cubicBezTo>
                    <a:pt x="347" y="783"/>
                    <a:pt x="449" y="819"/>
                    <a:pt x="549" y="819"/>
                  </a:cubicBezTo>
                  <a:cubicBezTo>
                    <a:pt x="762" y="819"/>
                    <a:pt x="965" y="656"/>
                    <a:pt x="965" y="405"/>
                  </a:cubicBezTo>
                  <a:cubicBezTo>
                    <a:pt x="965" y="179"/>
                    <a:pt x="775" y="0"/>
                    <a:pt x="54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71" name="Google Shape;15271;p9"/>
            <p:cNvSpPr/>
            <p:nvPr/>
          </p:nvSpPr>
          <p:spPr>
            <a:xfrm>
              <a:off x="5914725" y="3762200"/>
              <a:ext cx="24125" cy="20625"/>
            </a:xfrm>
            <a:custGeom>
              <a:avLst/>
              <a:gdLst/>
              <a:ahLst/>
              <a:cxnLst/>
              <a:rect l="l" t="t" r="r" b="b"/>
              <a:pathLst>
                <a:path w="965" h="825" extrusionOk="0">
                  <a:moveTo>
                    <a:pt x="560" y="0"/>
                  </a:moveTo>
                  <a:cubicBezTo>
                    <a:pt x="191" y="0"/>
                    <a:pt x="0" y="441"/>
                    <a:pt x="262" y="703"/>
                  </a:cubicBezTo>
                  <a:cubicBezTo>
                    <a:pt x="346" y="787"/>
                    <a:pt x="448" y="824"/>
                    <a:pt x="549" y="824"/>
                  </a:cubicBezTo>
                  <a:cubicBezTo>
                    <a:pt x="761" y="824"/>
                    <a:pt x="965" y="656"/>
                    <a:pt x="965" y="405"/>
                  </a:cubicBezTo>
                  <a:cubicBezTo>
                    <a:pt x="965" y="179"/>
                    <a:pt x="786" y="0"/>
                    <a:pt x="56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72" name="Google Shape;15272;p9"/>
            <p:cNvSpPr/>
            <p:nvPr/>
          </p:nvSpPr>
          <p:spPr>
            <a:xfrm>
              <a:off x="5884650" y="3792850"/>
              <a:ext cx="28300" cy="20575"/>
            </a:xfrm>
            <a:custGeom>
              <a:avLst/>
              <a:gdLst/>
              <a:ahLst/>
              <a:cxnLst/>
              <a:rect l="l" t="t" r="r" b="b"/>
              <a:pathLst>
                <a:path w="1132" h="823" extrusionOk="0">
                  <a:moveTo>
                    <a:pt x="524" y="1"/>
                  </a:moveTo>
                  <a:cubicBezTo>
                    <a:pt x="1" y="48"/>
                    <a:pt x="48" y="822"/>
                    <a:pt x="560" y="822"/>
                  </a:cubicBezTo>
                  <a:cubicBezTo>
                    <a:pt x="1084" y="822"/>
                    <a:pt x="1132" y="48"/>
                    <a:pt x="6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73" name="Google Shape;15273;p9"/>
            <p:cNvSpPr/>
            <p:nvPr/>
          </p:nvSpPr>
          <p:spPr>
            <a:xfrm>
              <a:off x="5914725" y="3823825"/>
              <a:ext cx="24125" cy="20475"/>
            </a:xfrm>
            <a:custGeom>
              <a:avLst/>
              <a:gdLst/>
              <a:ahLst/>
              <a:cxnLst/>
              <a:rect l="l" t="t" r="r" b="b"/>
              <a:pathLst>
                <a:path w="965" h="819" extrusionOk="0">
                  <a:moveTo>
                    <a:pt x="560" y="0"/>
                  </a:moveTo>
                  <a:cubicBezTo>
                    <a:pt x="191" y="0"/>
                    <a:pt x="0" y="441"/>
                    <a:pt x="262" y="703"/>
                  </a:cubicBezTo>
                  <a:cubicBezTo>
                    <a:pt x="346" y="783"/>
                    <a:pt x="448" y="819"/>
                    <a:pt x="548" y="819"/>
                  </a:cubicBezTo>
                  <a:cubicBezTo>
                    <a:pt x="761" y="819"/>
                    <a:pt x="965" y="656"/>
                    <a:pt x="965" y="405"/>
                  </a:cubicBezTo>
                  <a:cubicBezTo>
                    <a:pt x="965" y="179"/>
                    <a:pt x="786" y="0"/>
                    <a:pt x="56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74" name="Google Shape;15274;p9"/>
            <p:cNvSpPr/>
            <p:nvPr/>
          </p:nvSpPr>
          <p:spPr>
            <a:xfrm>
              <a:off x="5884050" y="3854475"/>
              <a:ext cx="24150" cy="20625"/>
            </a:xfrm>
            <a:custGeom>
              <a:avLst/>
              <a:gdLst/>
              <a:ahLst/>
              <a:cxnLst/>
              <a:rect l="l" t="t" r="r" b="b"/>
              <a:pathLst>
                <a:path w="966" h="825" extrusionOk="0">
                  <a:moveTo>
                    <a:pt x="548" y="0"/>
                  </a:moveTo>
                  <a:cubicBezTo>
                    <a:pt x="191" y="0"/>
                    <a:pt x="1" y="441"/>
                    <a:pt x="263" y="703"/>
                  </a:cubicBezTo>
                  <a:cubicBezTo>
                    <a:pt x="347" y="787"/>
                    <a:pt x="449" y="824"/>
                    <a:pt x="549" y="824"/>
                  </a:cubicBezTo>
                  <a:cubicBezTo>
                    <a:pt x="762" y="824"/>
                    <a:pt x="965" y="656"/>
                    <a:pt x="965" y="405"/>
                  </a:cubicBezTo>
                  <a:cubicBezTo>
                    <a:pt x="965" y="179"/>
                    <a:pt x="775" y="0"/>
                    <a:pt x="54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75" name="Google Shape;15275;p9"/>
            <p:cNvSpPr/>
            <p:nvPr/>
          </p:nvSpPr>
          <p:spPr>
            <a:xfrm>
              <a:off x="5914725" y="3885125"/>
              <a:ext cx="24125" cy="20650"/>
            </a:xfrm>
            <a:custGeom>
              <a:avLst/>
              <a:gdLst/>
              <a:ahLst/>
              <a:cxnLst/>
              <a:rect l="l" t="t" r="r" b="b"/>
              <a:pathLst>
                <a:path w="965" h="826" extrusionOk="0">
                  <a:moveTo>
                    <a:pt x="560" y="1"/>
                  </a:moveTo>
                  <a:cubicBezTo>
                    <a:pt x="191" y="1"/>
                    <a:pt x="0" y="441"/>
                    <a:pt x="262" y="703"/>
                  </a:cubicBezTo>
                  <a:cubicBezTo>
                    <a:pt x="346" y="788"/>
                    <a:pt x="449" y="825"/>
                    <a:pt x="550" y="825"/>
                  </a:cubicBezTo>
                  <a:cubicBezTo>
                    <a:pt x="762" y="825"/>
                    <a:pt x="965" y="660"/>
                    <a:pt x="965" y="417"/>
                  </a:cubicBezTo>
                  <a:cubicBezTo>
                    <a:pt x="965" y="191"/>
                    <a:pt x="786" y="1"/>
                    <a:pt x="56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76" name="Google Shape;15276;p9"/>
            <p:cNvSpPr/>
            <p:nvPr/>
          </p:nvSpPr>
          <p:spPr>
            <a:xfrm>
              <a:off x="5884050" y="3915800"/>
              <a:ext cx="24150" cy="20675"/>
            </a:xfrm>
            <a:custGeom>
              <a:avLst/>
              <a:gdLst/>
              <a:ahLst/>
              <a:cxnLst/>
              <a:rect l="l" t="t" r="r" b="b"/>
              <a:pathLst>
                <a:path w="966" h="827" extrusionOk="0">
                  <a:moveTo>
                    <a:pt x="548" y="0"/>
                  </a:moveTo>
                  <a:cubicBezTo>
                    <a:pt x="191" y="0"/>
                    <a:pt x="1" y="453"/>
                    <a:pt x="263" y="703"/>
                  </a:cubicBezTo>
                  <a:cubicBezTo>
                    <a:pt x="349" y="788"/>
                    <a:pt x="454" y="827"/>
                    <a:pt x="556" y="827"/>
                  </a:cubicBezTo>
                  <a:cubicBezTo>
                    <a:pt x="766" y="827"/>
                    <a:pt x="965" y="665"/>
                    <a:pt x="965" y="417"/>
                  </a:cubicBezTo>
                  <a:cubicBezTo>
                    <a:pt x="965" y="191"/>
                    <a:pt x="775" y="0"/>
                    <a:pt x="54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77" name="Google Shape;15277;p9"/>
            <p:cNvSpPr/>
            <p:nvPr/>
          </p:nvSpPr>
          <p:spPr>
            <a:xfrm>
              <a:off x="5914725" y="3946450"/>
              <a:ext cx="24425" cy="20925"/>
            </a:xfrm>
            <a:custGeom>
              <a:avLst/>
              <a:gdLst/>
              <a:ahLst/>
              <a:cxnLst/>
              <a:rect l="l" t="t" r="r" b="b"/>
              <a:pathLst>
                <a:path w="977" h="837" extrusionOk="0">
                  <a:moveTo>
                    <a:pt x="548" y="0"/>
                  </a:moveTo>
                  <a:lnTo>
                    <a:pt x="560" y="12"/>
                  </a:lnTo>
                  <a:cubicBezTo>
                    <a:pt x="191" y="12"/>
                    <a:pt x="0" y="453"/>
                    <a:pt x="262" y="715"/>
                  </a:cubicBezTo>
                  <a:cubicBezTo>
                    <a:pt x="346" y="799"/>
                    <a:pt x="448" y="836"/>
                    <a:pt x="549" y="836"/>
                  </a:cubicBezTo>
                  <a:cubicBezTo>
                    <a:pt x="761" y="836"/>
                    <a:pt x="965" y="668"/>
                    <a:pt x="965" y="417"/>
                  </a:cubicBezTo>
                  <a:cubicBezTo>
                    <a:pt x="976" y="191"/>
                    <a:pt x="798" y="12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78" name="Google Shape;15278;p9"/>
            <p:cNvSpPr/>
            <p:nvPr/>
          </p:nvSpPr>
          <p:spPr>
            <a:xfrm>
              <a:off x="5884650" y="3977400"/>
              <a:ext cx="28300" cy="20575"/>
            </a:xfrm>
            <a:custGeom>
              <a:avLst/>
              <a:gdLst/>
              <a:ahLst/>
              <a:cxnLst/>
              <a:rect l="l" t="t" r="r" b="b"/>
              <a:pathLst>
                <a:path w="1132" h="823" extrusionOk="0">
                  <a:moveTo>
                    <a:pt x="524" y="1"/>
                  </a:moveTo>
                  <a:cubicBezTo>
                    <a:pt x="1" y="48"/>
                    <a:pt x="48" y="822"/>
                    <a:pt x="560" y="822"/>
                  </a:cubicBezTo>
                  <a:cubicBezTo>
                    <a:pt x="1084" y="822"/>
                    <a:pt x="1132" y="48"/>
                    <a:pt x="6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79" name="Google Shape;15279;p9"/>
            <p:cNvSpPr/>
            <p:nvPr/>
          </p:nvSpPr>
          <p:spPr>
            <a:xfrm>
              <a:off x="5914725" y="4008075"/>
              <a:ext cx="24125" cy="20675"/>
            </a:xfrm>
            <a:custGeom>
              <a:avLst/>
              <a:gdLst/>
              <a:ahLst/>
              <a:cxnLst/>
              <a:rect l="l" t="t" r="r" b="b"/>
              <a:pathLst>
                <a:path w="965" h="827" extrusionOk="0">
                  <a:moveTo>
                    <a:pt x="560" y="0"/>
                  </a:moveTo>
                  <a:cubicBezTo>
                    <a:pt x="191" y="0"/>
                    <a:pt x="0" y="452"/>
                    <a:pt x="262" y="702"/>
                  </a:cubicBezTo>
                  <a:cubicBezTo>
                    <a:pt x="348" y="788"/>
                    <a:pt x="453" y="827"/>
                    <a:pt x="555" y="827"/>
                  </a:cubicBezTo>
                  <a:cubicBezTo>
                    <a:pt x="765" y="827"/>
                    <a:pt x="965" y="665"/>
                    <a:pt x="965" y="417"/>
                  </a:cubicBezTo>
                  <a:cubicBezTo>
                    <a:pt x="965" y="191"/>
                    <a:pt x="786" y="0"/>
                    <a:pt x="56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0" name="Google Shape;15280;p9"/>
            <p:cNvSpPr/>
            <p:nvPr/>
          </p:nvSpPr>
          <p:spPr>
            <a:xfrm>
              <a:off x="5884050" y="4039025"/>
              <a:ext cx="24150" cy="20625"/>
            </a:xfrm>
            <a:custGeom>
              <a:avLst/>
              <a:gdLst/>
              <a:ahLst/>
              <a:cxnLst/>
              <a:rect l="l" t="t" r="r" b="b"/>
              <a:pathLst>
                <a:path w="966" h="825" extrusionOk="0">
                  <a:moveTo>
                    <a:pt x="548" y="0"/>
                  </a:moveTo>
                  <a:cubicBezTo>
                    <a:pt x="191" y="0"/>
                    <a:pt x="1" y="441"/>
                    <a:pt x="263" y="703"/>
                  </a:cubicBezTo>
                  <a:cubicBezTo>
                    <a:pt x="347" y="787"/>
                    <a:pt x="450" y="825"/>
                    <a:pt x="551" y="825"/>
                  </a:cubicBezTo>
                  <a:cubicBezTo>
                    <a:pt x="763" y="825"/>
                    <a:pt x="965" y="659"/>
                    <a:pt x="965" y="417"/>
                  </a:cubicBezTo>
                  <a:cubicBezTo>
                    <a:pt x="965" y="179"/>
                    <a:pt x="775" y="0"/>
                    <a:pt x="54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1" name="Google Shape;15281;p9"/>
            <p:cNvSpPr/>
            <p:nvPr/>
          </p:nvSpPr>
          <p:spPr>
            <a:xfrm>
              <a:off x="5914725" y="4069675"/>
              <a:ext cx="24125" cy="20625"/>
            </a:xfrm>
            <a:custGeom>
              <a:avLst/>
              <a:gdLst/>
              <a:ahLst/>
              <a:cxnLst/>
              <a:rect l="l" t="t" r="r" b="b"/>
              <a:pathLst>
                <a:path w="965" h="825" extrusionOk="0">
                  <a:moveTo>
                    <a:pt x="560" y="1"/>
                  </a:moveTo>
                  <a:cubicBezTo>
                    <a:pt x="191" y="1"/>
                    <a:pt x="0" y="441"/>
                    <a:pt x="262" y="703"/>
                  </a:cubicBezTo>
                  <a:cubicBezTo>
                    <a:pt x="346" y="787"/>
                    <a:pt x="448" y="825"/>
                    <a:pt x="549" y="825"/>
                  </a:cubicBezTo>
                  <a:cubicBezTo>
                    <a:pt x="761" y="825"/>
                    <a:pt x="965" y="656"/>
                    <a:pt x="965" y="405"/>
                  </a:cubicBezTo>
                  <a:cubicBezTo>
                    <a:pt x="965" y="179"/>
                    <a:pt x="786" y="1"/>
                    <a:pt x="56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2" name="Google Shape;15282;p9"/>
            <p:cNvSpPr/>
            <p:nvPr/>
          </p:nvSpPr>
          <p:spPr>
            <a:xfrm>
              <a:off x="5884650" y="4100325"/>
              <a:ext cx="28300" cy="20575"/>
            </a:xfrm>
            <a:custGeom>
              <a:avLst/>
              <a:gdLst/>
              <a:ahLst/>
              <a:cxnLst/>
              <a:rect l="l" t="t" r="r" b="b"/>
              <a:pathLst>
                <a:path w="1132" h="823" extrusionOk="0">
                  <a:moveTo>
                    <a:pt x="524" y="1"/>
                  </a:moveTo>
                  <a:cubicBezTo>
                    <a:pt x="1" y="49"/>
                    <a:pt x="48" y="822"/>
                    <a:pt x="560" y="822"/>
                  </a:cubicBezTo>
                  <a:cubicBezTo>
                    <a:pt x="1084" y="822"/>
                    <a:pt x="1132" y="49"/>
                    <a:pt x="6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3" name="Google Shape;15283;p9"/>
            <p:cNvSpPr/>
            <p:nvPr/>
          </p:nvSpPr>
          <p:spPr>
            <a:xfrm>
              <a:off x="5914725" y="4131300"/>
              <a:ext cx="24125" cy="20475"/>
            </a:xfrm>
            <a:custGeom>
              <a:avLst/>
              <a:gdLst/>
              <a:ahLst/>
              <a:cxnLst/>
              <a:rect l="l" t="t" r="r" b="b"/>
              <a:pathLst>
                <a:path w="965" h="819" extrusionOk="0">
                  <a:moveTo>
                    <a:pt x="560" y="0"/>
                  </a:moveTo>
                  <a:cubicBezTo>
                    <a:pt x="191" y="0"/>
                    <a:pt x="0" y="441"/>
                    <a:pt x="262" y="703"/>
                  </a:cubicBezTo>
                  <a:cubicBezTo>
                    <a:pt x="346" y="783"/>
                    <a:pt x="448" y="819"/>
                    <a:pt x="548" y="819"/>
                  </a:cubicBezTo>
                  <a:cubicBezTo>
                    <a:pt x="761" y="819"/>
                    <a:pt x="965" y="656"/>
                    <a:pt x="965" y="405"/>
                  </a:cubicBezTo>
                  <a:cubicBezTo>
                    <a:pt x="965" y="179"/>
                    <a:pt x="786" y="0"/>
                    <a:pt x="56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4" name="Google Shape;15284;p9"/>
            <p:cNvSpPr/>
            <p:nvPr/>
          </p:nvSpPr>
          <p:spPr>
            <a:xfrm>
              <a:off x="5884150" y="4161950"/>
              <a:ext cx="24050" cy="20500"/>
            </a:xfrm>
            <a:custGeom>
              <a:avLst/>
              <a:gdLst/>
              <a:ahLst/>
              <a:cxnLst/>
              <a:rect l="l" t="t" r="r" b="b"/>
              <a:pathLst>
                <a:path w="962" h="820" extrusionOk="0">
                  <a:moveTo>
                    <a:pt x="530" y="0"/>
                  </a:moveTo>
                  <a:cubicBezTo>
                    <a:pt x="171" y="0"/>
                    <a:pt x="0" y="444"/>
                    <a:pt x="259" y="703"/>
                  </a:cubicBezTo>
                  <a:cubicBezTo>
                    <a:pt x="339" y="783"/>
                    <a:pt x="440" y="819"/>
                    <a:pt x="540" y="819"/>
                  </a:cubicBezTo>
                  <a:cubicBezTo>
                    <a:pt x="752" y="819"/>
                    <a:pt x="961" y="656"/>
                    <a:pt x="961" y="405"/>
                  </a:cubicBezTo>
                  <a:cubicBezTo>
                    <a:pt x="961" y="179"/>
                    <a:pt x="771" y="1"/>
                    <a:pt x="544" y="1"/>
                  </a:cubicBezTo>
                  <a:cubicBezTo>
                    <a:pt x="540" y="0"/>
                    <a:pt x="535" y="0"/>
                    <a:pt x="53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5" name="Google Shape;15285;p9"/>
            <p:cNvSpPr/>
            <p:nvPr/>
          </p:nvSpPr>
          <p:spPr>
            <a:xfrm>
              <a:off x="5914725" y="4192600"/>
              <a:ext cx="24125" cy="20650"/>
            </a:xfrm>
            <a:custGeom>
              <a:avLst/>
              <a:gdLst/>
              <a:ahLst/>
              <a:cxnLst/>
              <a:rect l="l" t="t" r="r" b="b"/>
              <a:pathLst>
                <a:path w="965" h="826" extrusionOk="0">
                  <a:moveTo>
                    <a:pt x="560" y="1"/>
                  </a:moveTo>
                  <a:cubicBezTo>
                    <a:pt x="191" y="1"/>
                    <a:pt x="0" y="441"/>
                    <a:pt x="262" y="703"/>
                  </a:cubicBezTo>
                  <a:cubicBezTo>
                    <a:pt x="346" y="788"/>
                    <a:pt x="449" y="825"/>
                    <a:pt x="550" y="825"/>
                  </a:cubicBezTo>
                  <a:cubicBezTo>
                    <a:pt x="762" y="825"/>
                    <a:pt x="965" y="660"/>
                    <a:pt x="965" y="418"/>
                  </a:cubicBezTo>
                  <a:cubicBezTo>
                    <a:pt x="965" y="179"/>
                    <a:pt x="786" y="1"/>
                    <a:pt x="56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6" name="Google Shape;15286;p9"/>
            <p:cNvSpPr/>
            <p:nvPr/>
          </p:nvSpPr>
          <p:spPr>
            <a:xfrm>
              <a:off x="5884050" y="4223275"/>
              <a:ext cx="24150" cy="20625"/>
            </a:xfrm>
            <a:custGeom>
              <a:avLst/>
              <a:gdLst/>
              <a:ahLst/>
              <a:cxnLst/>
              <a:rect l="l" t="t" r="r" b="b"/>
              <a:pathLst>
                <a:path w="966" h="825" extrusionOk="0">
                  <a:moveTo>
                    <a:pt x="548" y="0"/>
                  </a:moveTo>
                  <a:cubicBezTo>
                    <a:pt x="191" y="0"/>
                    <a:pt x="1" y="441"/>
                    <a:pt x="263" y="703"/>
                  </a:cubicBezTo>
                  <a:cubicBezTo>
                    <a:pt x="347" y="787"/>
                    <a:pt x="450" y="825"/>
                    <a:pt x="551" y="825"/>
                  </a:cubicBezTo>
                  <a:cubicBezTo>
                    <a:pt x="763" y="825"/>
                    <a:pt x="965" y="659"/>
                    <a:pt x="965" y="417"/>
                  </a:cubicBezTo>
                  <a:cubicBezTo>
                    <a:pt x="965" y="191"/>
                    <a:pt x="775" y="0"/>
                    <a:pt x="54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7" name="Google Shape;15287;p9"/>
            <p:cNvSpPr/>
            <p:nvPr/>
          </p:nvSpPr>
          <p:spPr>
            <a:xfrm>
              <a:off x="5914725" y="4254225"/>
              <a:ext cx="24125" cy="20500"/>
            </a:xfrm>
            <a:custGeom>
              <a:avLst/>
              <a:gdLst/>
              <a:ahLst/>
              <a:cxnLst/>
              <a:rect l="l" t="t" r="r" b="b"/>
              <a:pathLst>
                <a:path w="965" h="820" extrusionOk="0">
                  <a:moveTo>
                    <a:pt x="560" y="0"/>
                  </a:moveTo>
                  <a:cubicBezTo>
                    <a:pt x="191" y="0"/>
                    <a:pt x="0" y="441"/>
                    <a:pt x="262" y="703"/>
                  </a:cubicBezTo>
                  <a:cubicBezTo>
                    <a:pt x="346" y="783"/>
                    <a:pt x="448" y="819"/>
                    <a:pt x="548" y="819"/>
                  </a:cubicBezTo>
                  <a:cubicBezTo>
                    <a:pt x="761" y="819"/>
                    <a:pt x="965" y="656"/>
                    <a:pt x="965" y="405"/>
                  </a:cubicBezTo>
                  <a:cubicBezTo>
                    <a:pt x="953" y="179"/>
                    <a:pt x="774" y="12"/>
                    <a:pt x="548" y="12"/>
                  </a:cubicBezTo>
                  <a:lnTo>
                    <a:pt x="56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8" name="Google Shape;15288;p9"/>
            <p:cNvSpPr/>
            <p:nvPr/>
          </p:nvSpPr>
          <p:spPr>
            <a:xfrm>
              <a:off x="5884650" y="4284875"/>
              <a:ext cx="28300" cy="20575"/>
            </a:xfrm>
            <a:custGeom>
              <a:avLst/>
              <a:gdLst/>
              <a:ahLst/>
              <a:cxnLst/>
              <a:rect l="l" t="t" r="r" b="b"/>
              <a:pathLst>
                <a:path w="1132" h="823" extrusionOk="0">
                  <a:moveTo>
                    <a:pt x="524" y="1"/>
                  </a:moveTo>
                  <a:cubicBezTo>
                    <a:pt x="1" y="48"/>
                    <a:pt x="48" y="822"/>
                    <a:pt x="560" y="822"/>
                  </a:cubicBezTo>
                  <a:cubicBezTo>
                    <a:pt x="1084" y="822"/>
                    <a:pt x="1132" y="48"/>
                    <a:pt x="6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9" name="Google Shape;15289;p9"/>
            <p:cNvSpPr/>
            <p:nvPr/>
          </p:nvSpPr>
          <p:spPr>
            <a:xfrm>
              <a:off x="5914725" y="4315550"/>
              <a:ext cx="24125" cy="20625"/>
            </a:xfrm>
            <a:custGeom>
              <a:avLst/>
              <a:gdLst/>
              <a:ahLst/>
              <a:cxnLst/>
              <a:rect l="l" t="t" r="r" b="b"/>
              <a:pathLst>
                <a:path w="965" h="825" extrusionOk="0">
                  <a:moveTo>
                    <a:pt x="560" y="0"/>
                  </a:moveTo>
                  <a:cubicBezTo>
                    <a:pt x="191" y="0"/>
                    <a:pt x="0" y="441"/>
                    <a:pt x="262" y="703"/>
                  </a:cubicBezTo>
                  <a:cubicBezTo>
                    <a:pt x="346" y="787"/>
                    <a:pt x="449" y="824"/>
                    <a:pt x="550" y="824"/>
                  </a:cubicBezTo>
                  <a:cubicBezTo>
                    <a:pt x="762" y="824"/>
                    <a:pt x="965" y="659"/>
                    <a:pt x="965" y="417"/>
                  </a:cubicBezTo>
                  <a:cubicBezTo>
                    <a:pt x="965" y="191"/>
                    <a:pt x="786" y="0"/>
                    <a:pt x="56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90" name="Google Shape;15290;p9"/>
            <p:cNvSpPr/>
            <p:nvPr/>
          </p:nvSpPr>
          <p:spPr>
            <a:xfrm>
              <a:off x="5884050" y="4346500"/>
              <a:ext cx="24150" cy="20400"/>
            </a:xfrm>
            <a:custGeom>
              <a:avLst/>
              <a:gdLst/>
              <a:ahLst/>
              <a:cxnLst/>
              <a:rect l="l" t="t" r="r" b="b"/>
              <a:pathLst>
                <a:path w="966" h="816" extrusionOk="0">
                  <a:moveTo>
                    <a:pt x="548" y="0"/>
                  </a:moveTo>
                  <a:cubicBezTo>
                    <a:pt x="191" y="0"/>
                    <a:pt x="1" y="441"/>
                    <a:pt x="263" y="691"/>
                  </a:cubicBezTo>
                  <a:cubicBezTo>
                    <a:pt x="349" y="777"/>
                    <a:pt x="454" y="815"/>
                    <a:pt x="556" y="815"/>
                  </a:cubicBezTo>
                  <a:cubicBezTo>
                    <a:pt x="766" y="815"/>
                    <a:pt x="965" y="653"/>
                    <a:pt x="965" y="405"/>
                  </a:cubicBezTo>
                  <a:cubicBezTo>
                    <a:pt x="965" y="179"/>
                    <a:pt x="775" y="0"/>
                    <a:pt x="54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91" name="Google Shape;15291;p9"/>
            <p:cNvSpPr/>
            <p:nvPr/>
          </p:nvSpPr>
          <p:spPr>
            <a:xfrm>
              <a:off x="5914725" y="4377150"/>
              <a:ext cx="24125" cy="20500"/>
            </a:xfrm>
            <a:custGeom>
              <a:avLst/>
              <a:gdLst/>
              <a:ahLst/>
              <a:cxnLst/>
              <a:rect l="l" t="t" r="r" b="b"/>
              <a:pathLst>
                <a:path w="965" h="820" extrusionOk="0">
                  <a:moveTo>
                    <a:pt x="560" y="1"/>
                  </a:moveTo>
                  <a:cubicBezTo>
                    <a:pt x="191" y="1"/>
                    <a:pt x="0" y="441"/>
                    <a:pt x="262" y="703"/>
                  </a:cubicBezTo>
                  <a:cubicBezTo>
                    <a:pt x="346" y="783"/>
                    <a:pt x="448" y="819"/>
                    <a:pt x="548" y="819"/>
                  </a:cubicBezTo>
                  <a:cubicBezTo>
                    <a:pt x="761" y="819"/>
                    <a:pt x="965" y="656"/>
                    <a:pt x="965" y="406"/>
                  </a:cubicBezTo>
                  <a:cubicBezTo>
                    <a:pt x="965" y="179"/>
                    <a:pt x="786" y="1"/>
                    <a:pt x="56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92" name="Google Shape;15292;p9"/>
            <p:cNvSpPr/>
            <p:nvPr/>
          </p:nvSpPr>
          <p:spPr>
            <a:xfrm>
              <a:off x="5891200" y="4407825"/>
              <a:ext cx="16400" cy="8050"/>
            </a:xfrm>
            <a:custGeom>
              <a:avLst/>
              <a:gdLst/>
              <a:ahLst/>
              <a:cxnLst/>
              <a:rect l="l" t="t" r="r" b="b"/>
              <a:pathLst>
                <a:path w="656" h="322" extrusionOk="0">
                  <a:moveTo>
                    <a:pt x="262" y="0"/>
                  </a:moveTo>
                  <a:cubicBezTo>
                    <a:pt x="167" y="0"/>
                    <a:pt x="72" y="36"/>
                    <a:pt x="1" y="107"/>
                  </a:cubicBezTo>
                  <a:lnTo>
                    <a:pt x="655" y="322"/>
                  </a:lnTo>
                  <a:cubicBezTo>
                    <a:pt x="620" y="143"/>
                    <a:pt x="453" y="0"/>
                    <a:pt x="26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93" name="Google Shape;15293;p9"/>
            <p:cNvSpPr/>
            <p:nvPr/>
          </p:nvSpPr>
          <p:spPr>
            <a:xfrm>
              <a:off x="5858450" y="3341025"/>
              <a:ext cx="19075" cy="11325"/>
            </a:xfrm>
            <a:custGeom>
              <a:avLst/>
              <a:gdLst/>
              <a:ahLst/>
              <a:cxnLst/>
              <a:rect l="l" t="t" r="r" b="b"/>
              <a:pathLst>
                <a:path w="763" h="453" extrusionOk="0">
                  <a:moveTo>
                    <a:pt x="763" y="0"/>
                  </a:moveTo>
                  <a:lnTo>
                    <a:pt x="1" y="238"/>
                  </a:lnTo>
                  <a:cubicBezTo>
                    <a:pt x="60" y="357"/>
                    <a:pt x="191" y="441"/>
                    <a:pt x="334" y="453"/>
                  </a:cubicBezTo>
                  <a:lnTo>
                    <a:pt x="346" y="453"/>
                  </a:lnTo>
                  <a:cubicBezTo>
                    <a:pt x="572" y="453"/>
                    <a:pt x="763" y="262"/>
                    <a:pt x="763" y="36"/>
                  </a:cubicBezTo>
                  <a:lnTo>
                    <a:pt x="763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94" name="Google Shape;15294;p9"/>
            <p:cNvSpPr/>
            <p:nvPr/>
          </p:nvSpPr>
          <p:spPr>
            <a:xfrm>
              <a:off x="5822450" y="3362450"/>
              <a:ext cx="24125" cy="20700"/>
            </a:xfrm>
            <a:custGeom>
              <a:avLst/>
              <a:gdLst/>
              <a:ahLst/>
              <a:cxnLst/>
              <a:rect l="l" t="t" r="r" b="b"/>
              <a:pathLst>
                <a:path w="965" h="828" extrusionOk="0">
                  <a:moveTo>
                    <a:pt x="560" y="0"/>
                  </a:moveTo>
                  <a:cubicBezTo>
                    <a:pt x="191" y="0"/>
                    <a:pt x="0" y="441"/>
                    <a:pt x="250" y="703"/>
                  </a:cubicBezTo>
                  <a:cubicBezTo>
                    <a:pt x="336" y="789"/>
                    <a:pt x="441" y="827"/>
                    <a:pt x="544" y="827"/>
                  </a:cubicBezTo>
                  <a:cubicBezTo>
                    <a:pt x="755" y="827"/>
                    <a:pt x="957" y="665"/>
                    <a:pt x="965" y="417"/>
                  </a:cubicBezTo>
                  <a:cubicBezTo>
                    <a:pt x="965" y="191"/>
                    <a:pt x="786" y="12"/>
                    <a:pt x="560" y="12"/>
                  </a:cubicBezTo>
                  <a:lnTo>
                    <a:pt x="56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95" name="Google Shape;15295;p9"/>
            <p:cNvSpPr/>
            <p:nvPr/>
          </p:nvSpPr>
          <p:spPr>
            <a:xfrm>
              <a:off x="5853400" y="3393400"/>
              <a:ext cx="24125" cy="20400"/>
            </a:xfrm>
            <a:custGeom>
              <a:avLst/>
              <a:gdLst/>
              <a:ahLst/>
              <a:cxnLst/>
              <a:rect l="l" t="t" r="r" b="b"/>
              <a:pathLst>
                <a:path w="965" h="816" extrusionOk="0">
                  <a:moveTo>
                    <a:pt x="548" y="1"/>
                  </a:moveTo>
                  <a:cubicBezTo>
                    <a:pt x="179" y="1"/>
                    <a:pt x="0" y="441"/>
                    <a:pt x="262" y="691"/>
                  </a:cubicBezTo>
                  <a:cubicBezTo>
                    <a:pt x="344" y="777"/>
                    <a:pt x="448" y="816"/>
                    <a:pt x="550" y="816"/>
                  </a:cubicBezTo>
                  <a:cubicBezTo>
                    <a:pt x="760" y="816"/>
                    <a:pt x="965" y="654"/>
                    <a:pt x="965" y="405"/>
                  </a:cubicBezTo>
                  <a:cubicBezTo>
                    <a:pt x="965" y="179"/>
                    <a:pt x="774" y="1"/>
                    <a:pt x="54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96" name="Google Shape;15296;p9"/>
            <p:cNvSpPr/>
            <p:nvPr/>
          </p:nvSpPr>
          <p:spPr>
            <a:xfrm>
              <a:off x="5822450" y="3424350"/>
              <a:ext cx="24125" cy="20500"/>
            </a:xfrm>
            <a:custGeom>
              <a:avLst/>
              <a:gdLst/>
              <a:ahLst/>
              <a:cxnLst/>
              <a:rect l="l" t="t" r="r" b="b"/>
              <a:pathLst>
                <a:path w="965" h="820" extrusionOk="0">
                  <a:moveTo>
                    <a:pt x="548" y="1"/>
                  </a:moveTo>
                  <a:cubicBezTo>
                    <a:pt x="179" y="1"/>
                    <a:pt x="0" y="441"/>
                    <a:pt x="262" y="703"/>
                  </a:cubicBezTo>
                  <a:cubicBezTo>
                    <a:pt x="342" y="783"/>
                    <a:pt x="443" y="820"/>
                    <a:pt x="543" y="820"/>
                  </a:cubicBezTo>
                  <a:cubicBezTo>
                    <a:pt x="755" y="820"/>
                    <a:pt x="965" y="657"/>
                    <a:pt x="965" y="406"/>
                  </a:cubicBezTo>
                  <a:cubicBezTo>
                    <a:pt x="965" y="180"/>
                    <a:pt x="774" y="1"/>
                    <a:pt x="54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97" name="Google Shape;15297;p9"/>
            <p:cNvSpPr/>
            <p:nvPr/>
          </p:nvSpPr>
          <p:spPr>
            <a:xfrm>
              <a:off x="5853100" y="3455025"/>
              <a:ext cx="24125" cy="20625"/>
            </a:xfrm>
            <a:custGeom>
              <a:avLst/>
              <a:gdLst/>
              <a:ahLst/>
              <a:cxnLst/>
              <a:rect l="l" t="t" r="r" b="b"/>
              <a:pathLst>
                <a:path w="965" h="825" extrusionOk="0">
                  <a:moveTo>
                    <a:pt x="548" y="0"/>
                  </a:moveTo>
                  <a:cubicBezTo>
                    <a:pt x="191" y="0"/>
                    <a:pt x="1" y="441"/>
                    <a:pt x="262" y="703"/>
                  </a:cubicBezTo>
                  <a:cubicBezTo>
                    <a:pt x="347" y="787"/>
                    <a:pt x="450" y="825"/>
                    <a:pt x="551" y="825"/>
                  </a:cubicBezTo>
                  <a:cubicBezTo>
                    <a:pt x="763" y="825"/>
                    <a:pt x="965" y="659"/>
                    <a:pt x="965" y="417"/>
                  </a:cubicBezTo>
                  <a:cubicBezTo>
                    <a:pt x="965" y="191"/>
                    <a:pt x="786" y="0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98" name="Google Shape;15298;p9"/>
            <p:cNvSpPr/>
            <p:nvPr/>
          </p:nvSpPr>
          <p:spPr>
            <a:xfrm>
              <a:off x="5822450" y="3485675"/>
              <a:ext cx="24125" cy="20700"/>
            </a:xfrm>
            <a:custGeom>
              <a:avLst/>
              <a:gdLst/>
              <a:ahLst/>
              <a:cxnLst/>
              <a:rect l="l" t="t" r="r" b="b"/>
              <a:pathLst>
                <a:path w="965" h="828" extrusionOk="0">
                  <a:moveTo>
                    <a:pt x="548" y="1"/>
                  </a:moveTo>
                  <a:cubicBezTo>
                    <a:pt x="179" y="1"/>
                    <a:pt x="0" y="453"/>
                    <a:pt x="262" y="703"/>
                  </a:cubicBezTo>
                  <a:cubicBezTo>
                    <a:pt x="344" y="789"/>
                    <a:pt x="448" y="827"/>
                    <a:pt x="550" y="827"/>
                  </a:cubicBezTo>
                  <a:cubicBezTo>
                    <a:pt x="760" y="827"/>
                    <a:pt x="965" y="665"/>
                    <a:pt x="965" y="417"/>
                  </a:cubicBezTo>
                  <a:cubicBezTo>
                    <a:pt x="965" y="191"/>
                    <a:pt x="786" y="1"/>
                    <a:pt x="56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99" name="Google Shape;15299;p9"/>
            <p:cNvSpPr/>
            <p:nvPr/>
          </p:nvSpPr>
          <p:spPr>
            <a:xfrm>
              <a:off x="5861525" y="3514025"/>
              <a:ext cx="21275" cy="15200"/>
            </a:xfrm>
            <a:custGeom>
              <a:avLst/>
              <a:gdLst/>
              <a:ahLst/>
              <a:cxnLst/>
              <a:rect l="l" t="t" r="r" b="b"/>
              <a:pathLst>
                <a:path w="851" h="608" extrusionOk="0">
                  <a:moveTo>
                    <a:pt x="433" y="0"/>
                  </a:moveTo>
                  <a:cubicBezTo>
                    <a:pt x="364" y="0"/>
                    <a:pt x="291" y="28"/>
                    <a:pt x="223" y="93"/>
                  </a:cubicBezTo>
                  <a:lnTo>
                    <a:pt x="211" y="93"/>
                  </a:lnTo>
                  <a:lnTo>
                    <a:pt x="211" y="105"/>
                  </a:lnTo>
                  <a:cubicBezTo>
                    <a:pt x="1" y="325"/>
                    <a:pt x="212" y="608"/>
                    <a:pt x="441" y="608"/>
                  </a:cubicBezTo>
                  <a:cubicBezTo>
                    <a:pt x="509" y="608"/>
                    <a:pt x="579" y="582"/>
                    <a:pt x="640" y="522"/>
                  </a:cubicBezTo>
                  <a:cubicBezTo>
                    <a:pt x="851" y="310"/>
                    <a:pt x="666" y="0"/>
                    <a:pt x="43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00" name="Google Shape;15300;p9"/>
            <p:cNvSpPr/>
            <p:nvPr/>
          </p:nvSpPr>
          <p:spPr>
            <a:xfrm>
              <a:off x="5830900" y="3544800"/>
              <a:ext cx="21050" cy="15125"/>
            </a:xfrm>
            <a:custGeom>
              <a:avLst/>
              <a:gdLst/>
              <a:ahLst/>
              <a:cxnLst/>
              <a:rect l="l" t="t" r="r" b="b"/>
              <a:pathLst>
                <a:path w="842" h="605" extrusionOk="0">
                  <a:moveTo>
                    <a:pt x="428" y="0"/>
                  </a:moveTo>
                  <a:cubicBezTo>
                    <a:pt x="361" y="0"/>
                    <a:pt x="289" y="26"/>
                    <a:pt x="222" y="88"/>
                  </a:cubicBezTo>
                  <a:lnTo>
                    <a:pt x="210" y="88"/>
                  </a:lnTo>
                  <a:lnTo>
                    <a:pt x="210" y="100"/>
                  </a:lnTo>
                  <a:cubicBezTo>
                    <a:pt x="0" y="328"/>
                    <a:pt x="202" y="604"/>
                    <a:pt x="431" y="604"/>
                  </a:cubicBezTo>
                  <a:cubicBezTo>
                    <a:pt x="501" y="604"/>
                    <a:pt x="574" y="578"/>
                    <a:pt x="638" y="517"/>
                  </a:cubicBezTo>
                  <a:cubicBezTo>
                    <a:pt x="841" y="305"/>
                    <a:pt x="659" y="0"/>
                    <a:pt x="42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01" name="Google Shape;15301;p9"/>
            <p:cNvSpPr/>
            <p:nvPr/>
          </p:nvSpPr>
          <p:spPr>
            <a:xfrm>
              <a:off x="5861575" y="3575500"/>
              <a:ext cx="21275" cy="15200"/>
            </a:xfrm>
            <a:custGeom>
              <a:avLst/>
              <a:gdLst/>
              <a:ahLst/>
              <a:cxnLst/>
              <a:rect l="l" t="t" r="r" b="b"/>
              <a:pathLst>
                <a:path w="851" h="608" extrusionOk="0">
                  <a:moveTo>
                    <a:pt x="426" y="0"/>
                  </a:moveTo>
                  <a:cubicBezTo>
                    <a:pt x="358" y="0"/>
                    <a:pt x="287" y="26"/>
                    <a:pt x="221" y="87"/>
                  </a:cubicBezTo>
                  <a:lnTo>
                    <a:pt x="209" y="87"/>
                  </a:lnTo>
                  <a:lnTo>
                    <a:pt x="209" y="99"/>
                  </a:lnTo>
                  <a:cubicBezTo>
                    <a:pt x="0" y="325"/>
                    <a:pt x="207" y="608"/>
                    <a:pt x="433" y="608"/>
                  </a:cubicBezTo>
                  <a:cubicBezTo>
                    <a:pt x="503" y="608"/>
                    <a:pt x="576" y="580"/>
                    <a:pt x="638" y="515"/>
                  </a:cubicBezTo>
                  <a:cubicBezTo>
                    <a:pt x="851" y="312"/>
                    <a:pt x="661" y="0"/>
                    <a:pt x="42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02" name="Google Shape;15302;p9"/>
            <p:cNvSpPr/>
            <p:nvPr/>
          </p:nvSpPr>
          <p:spPr>
            <a:xfrm>
              <a:off x="5822450" y="3608600"/>
              <a:ext cx="24125" cy="20800"/>
            </a:xfrm>
            <a:custGeom>
              <a:avLst/>
              <a:gdLst/>
              <a:ahLst/>
              <a:cxnLst/>
              <a:rect l="l" t="t" r="r" b="b"/>
              <a:pathLst>
                <a:path w="965" h="832" extrusionOk="0">
                  <a:moveTo>
                    <a:pt x="548" y="1"/>
                  </a:moveTo>
                  <a:lnTo>
                    <a:pt x="548" y="13"/>
                  </a:lnTo>
                  <a:cubicBezTo>
                    <a:pt x="179" y="13"/>
                    <a:pt x="0" y="453"/>
                    <a:pt x="262" y="715"/>
                  </a:cubicBezTo>
                  <a:cubicBezTo>
                    <a:pt x="342" y="795"/>
                    <a:pt x="443" y="831"/>
                    <a:pt x="543" y="831"/>
                  </a:cubicBezTo>
                  <a:cubicBezTo>
                    <a:pt x="755" y="831"/>
                    <a:pt x="965" y="669"/>
                    <a:pt x="965" y="418"/>
                  </a:cubicBezTo>
                  <a:cubicBezTo>
                    <a:pt x="965" y="191"/>
                    <a:pt x="786" y="13"/>
                    <a:pt x="56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03" name="Google Shape;15303;p9"/>
            <p:cNvSpPr/>
            <p:nvPr/>
          </p:nvSpPr>
          <p:spPr>
            <a:xfrm>
              <a:off x="5853100" y="3639275"/>
              <a:ext cx="24125" cy="20925"/>
            </a:xfrm>
            <a:custGeom>
              <a:avLst/>
              <a:gdLst/>
              <a:ahLst/>
              <a:cxnLst/>
              <a:rect l="l" t="t" r="r" b="b"/>
              <a:pathLst>
                <a:path w="965" h="837" extrusionOk="0">
                  <a:moveTo>
                    <a:pt x="548" y="0"/>
                  </a:moveTo>
                  <a:lnTo>
                    <a:pt x="548" y="12"/>
                  </a:lnTo>
                  <a:cubicBezTo>
                    <a:pt x="191" y="12"/>
                    <a:pt x="1" y="453"/>
                    <a:pt x="262" y="715"/>
                  </a:cubicBezTo>
                  <a:cubicBezTo>
                    <a:pt x="346" y="799"/>
                    <a:pt x="449" y="836"/>
                    <a:pt x="549" y="836"/>
                  </a:cubicBezTo>
                  <a:cubicBezTo>
                    <a:pt x="762" y="836"/>
                    <a:pt x="965" y="668"/>
                    <a:pt x="965" y="417"/>
                  </a:cubicBezTo>
                  <a:cubicBezTo>
                    <a:pt x="965" y="203"/>
                    <a:pt x="786" y="12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04" name="Google Shape;15304;p9"/>
            <p:cNvSpPr/>
            <p:nvPr/>
          </p:nvSpPr>
          <p:spPr>
            <a:xfrm>
              <a:off x="5830250" y="3668125"/>
              <a:ext cx="21425" cy="15200"/>
            </a:xfrm>
            <a:custGeom>
              <a:avLst/>
              <a:gdLst/>
              <a:ahLst/>
              <a:cxnLst/>
              <a:rect l="l" t="t" r="r" b="b"/>
              <a:pathLst>
                <a:path w="857" h="608" extrusionOk="0">
                  <a:moveTo>
                    <a:pt x="435" y="1"/>
                  </a:moveTo>
                  <a:cubicBezTo>
                    <a:pt x="374" y="1"/>
                    <a:pt x="310" y="22"/>
                    <a:pt x="248" y="73"/>
                  </a:cubicBezTo>
                  <a:lnTo>
                    <a:pt x="236" y="73"/>
                  </a:lnTo>
                  <a:lnTo>
                    <a:pt x="236" y="84"/>
                  </a:lnTo>
                  <a:cubicBezTo>
                    <a:pt x="0" y="301"/>
                    <a:pt x="205" y="608"/>
                    <a:pt x="442" y="608"/>
                  </a:cubicBezTo>
                  <a:cubicBezTo>
                    <a:pt x="505" y="608"/>
                    <a:pt x="569" y="586"/>
                    <a:pt x="629" y="537"/>
                  </a:cubicBezTo>
                  <a:cubicBezTo>
                    <a:pt x="857" y="337"/>
                    <a:pt x="675" y="1"/>
                    <a:pt x="43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05" name="Google Shape;15305;p9"/>
            <p:cNvSpPr/>
            <p:nvPr/>
          </p:nvSpPr>
          <p:spPr>
            <a:xfrm>
              <a:off x="5860900" y="3698950"/>
              <a:ext cx="21400" cy="15025"/>
            </a:xfrm>
            <a:custGeom>
              <a:avLst/>
              <a:gdLst/>
              <a:ahLst/>
              <a:cxnLst/>
              <a:rect l="l" t="t" r="r" b="b"/>
              <a:pathLst>
                <a:path w="856" h="601" extrusionOk="0">
                  <a:moveTo>
                    <a:pt x="446" y="0"/>
                  </a:moveTo>
                  <a:cubicBezTo>
                    <a:pt x="383" y="0"/>
                    <a:pt x="315" y="23"/>
                    <a:pt x="248" y="78"/>
                  </a:cubicBezTo>
                  <a:lnTo>
                    <a:pt x="236" y="78"/>
                  </a:lnTo>
                  <a:cubicBezTo>
                    <a:pt x="1" y="295"/>
                    <a:pt x="205" y="601"/>
                    <a:pt x="443" y="601"/>
                  </a:cubicBezTo>
                  <a:cubicBezTo>
                    <a:pt x="505" y="601"/>
                    <a:pt x="570" y="580"/>
                    <a:pt x="629" y="530"/>
                  </a:cubicBezTo>
                  <a:cubicBezTo>
                    <a:pt x="855" y="332"/>
                    <a:pt x="686" y="0"/>
                    <a:pt x="44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06" name="Google Shape;15306;p9"/>
            <p:cNvSpPr/>
            <p:nvPr/>
          </p:nvSpPr>
          <p:spPr>
            <a:xfrm>
              <a:off x="5830925" y="3729225"/>
              <a:ext cx="21000" cy="15075"/>
            </a:xfrm>
            <a:custGeom>
              <a:avLst/>
              <a:gdLst/>
              <a:ahLst/>
              <a:cxnLst/>
              <a:rect l="l" t="t" r="r" b="b"/>
              <a:pathLst>
                <a:path w="840" h="603" extrusionOk="0">
                  <a:moveTo>
                    <a:pt x="430" y="0"/>
                  </a:moveTo>
                  <a:cubicBezTo>
                    <a:pt x="362" y="0"/>
                    <a:pt x="289" y="28"/>
                    <a:pt x="221" y="93"/>
                  </a:cubicBezTo>
                  <a:lnTo>
                    <a:pt x="209" y="93"/>
                  </a:lnTo>
                  <a:lnTo>
                    <a:pt x="209" y="105"/>
                  </a:lnTo>
                  <a:cubicBezTo>
                    <a:pt x="0" y="323"/>
                    <a:pt x="199" y="603"/>
                    <a:pt x="427" y="603"/>
                  </a:cubicBezTo>
                  <a:cubicBezTo>
                    <a:pt x="498" y="603"/>
                    <a:pt x="572" y="575"/>
                    <a:pt x="637" y="510"/>
                  </a:cubicBezTo>
                  <a:cubicBezTo>
                    <a:pt x="839" y="308"/>
                    <a:pt x="659" y="0"/>
                    <a:pt x="43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07" name="Google Shape;15307;p9"/>
            <p:cNvSpPr/>
            <p:nvPr/>
          </p:nvSpPr>
          <p:spPr>
            <a:xfrm>
              <a:off x="5861525" y="3759875"/>
              <a:ext cx="21275" cy="15225"/>
            </a:xfrm>
            <a:custGeom>
              <a:avLst/>
              <a:gdLst/>
              <a:ahLst/>
              <a:cxnLst/>
              <a:rect l="l" t="t" r="r" b="b"/>
              <a:pathLst>
                <a:path w="851" h="609" extrusionOk="0">
                  <a:moveTo>
                    <a:pt x="433" y="1"/>
                  </a:moveTo>
                  <a:cubicBezTo>
                    <a:pt x="364" y="1"/>
                    <a:pt x="291" y="28"/>
                    <a:pt x="223" y="93"/>
                  </a:cubicBezTo>
                  <a:lnTo>
                    <a:pt x="211" y="93"/>
                  </a:lnTo>
                  <a:lnTo>
                    <a:pt x="211" y="105"/>
                  </a:lnTo>
                  <a:cubicBezTo>
                    <a:pt x="1" y="325"/>
                    <a:pt x="212" y="608"/>
                    <a:pt x="441" y="608"/>
                  </a:cubicBezTo>
                  <a:cubicBezTo>
                    <a:pt x="509" y="608"/>
                    <a:pt x="579" y="583"/>
                    <a:pt x="640" y="522"/>
                  </a:cubicBezTo>
                  <a:cubicBezTo>
                    <a:pt x="851" y="311"/>
                    <a:pt x="666" y="1"/>
                    <a:pt x="43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08" name="Google Shape;15308;p9"/>
            <p:cNvSpPr/>
            <p:nvPr/>
          </p:nvSpPr>
          <p:spPr>
            <a:xfrm>
              <a:off x="5822450" y="3793150"/>
              <a:ext cx="24125" cy="20650"/>
            </a:xfrm>
            <a:custGeom>
              <a:avLst/>
              <a:gdLst/>
              <a:ahLst/>
              <a:cxnLst/>
              <a:rect l="l" t="t" r="r" b="b"/>
              <a:pathLst>
                <a:path w="965" h="826" extrusionOk="0">
                  <a:moveTo>
                    <a:pt x="548" y="1"/>
                  </a:moveTo>
                  <a:cubicBezTo>
                    <a:pt x="179" y="1"/>
                    <a:pt x="0" y="441"/>
                    <a:pt x="262" y="703"/>
                  </a:cubicBezTo>
                  <a:cubicBezTo>
                    <a:pt x="343" y="788"/>
                    <a:pt x="444" y="825"/>
                    <a:pt x="545" y="825"/>
                  </a:cubicBezTo>
                  <a:cubicBezTo>
                    <a:pt x="757" y="825"/>
                    <a:pt x="965" y="660"/>
                    <a:pt x="965" y="417"/>
                  </a:cubicBezTo>
                  <a:cubicBezTo>
                    <a:pt x="965" y="191"/>
                    <a:pt x="786" y="1"/>
                    <a:pt x="56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09" name="Google Shape;15309;p9"/>
            <p:cNvSpPr/>
            <p:nvPr/>
          </p:nvSpPr>
          <p:spPr>
            <a:xfrm>
              <a:off x="5853100" y="3823825"/>
              <a:ext cx="24125" cy="20675"/>
            </a:xfrm>
            <a:custGeom>
              <a:avLst/>
              <a:gdLst/>
              <a:ahLst/>
              <a:cxnLst/>
              <a:rect l="l" t="t" r="r" b="b"/>
              <a:pathLst>
                <a:path w="965" h="827" extrusionOk="0">
                  <a:moveTo>
                    <a:pt x="548" y="0"/>
                  </a:moveTo>
                  <a:lnTo>
                    <a:pt x="548" y="12"/>
                  </a:lnTo>
                  <a:cubicBezTo>
                    <a:pt x="191" y="12"/>
                    <a:pt x="1" y="453"/>
                    <a:pt x="262" y="703"/>
                  </a:cubicBezTo>
                  <a:cubicBezTo>
                    <a:pt x="348" y="788"/>
                    <a:pt x="453" y="827"/>
                    <a:pt x="556" y="827"/>
                  </a:cubicBezTo>
                  <a:cubicBezTo>
                    <a:pt x="766" y="827"/>
                    <a:pt x="965" y="665"/>
                    <a:pt x="965" y="417"/>
                  </a:cubicBezTo>
                  <a:cubicBezTo>
                    <a:pt x="965" y="191"/>
                    <a:pt x="786" y="0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10" name="Google Shape;15310;p9"/>
            <p:cNvSpPr/>
            <p:nvPr/>
          </p:nvSpPr>
          <p:spPr>
            <a:xfrm>
              <a:off x="5830875" y="3852150"/>
              <a:ext cx="21050" cy="15225"/>
            </a:xfrm>
            <a:custGeom>
              <a:avLst/>
              <a:gdLst/>
              <a:ahLst/>
              <a:cxnLst/>
              <a:rect l="l" t="t" r="r" b="b"/>
              <a:pathLst>
                <a:path w="842" h="609" extrusionOk="0">
                  <a:moveTo>
                    <a:pt x="432" y="1"/>
                  </a:moveTo>
                  <a:cubicBezTo>
                    <a:pt x="363" y="1"/>
                    <a:pt x="291" y="28"/>
                    <a:pt x="223" y="93"/>
                  </a:cubicBezTo>
                  <a:lnTo>
                    <a:pt x="211" y="93"/>
                  </a:lnTo>
                  <a:lnTo>
                    <a:pt x="211" y="105"/>
                  </a:lnTo>
                  <a:cubicBezTo>
                    <a:pt x="0" y="325"/>
                    <a:pt x="205" y="608"/>
                    <a:pt x="435" y="608"/>
                  </a:cubicBezTo>
                  <a:cubicBezTo>
                    <a:pt x="505" y="608"/>
                    <a:pt x="576" y="583"/>
                    <a:pt x="639" y="522"/>
                  </a:cubicBezTo>
                  <a:cubicBezTo>
                    <a:pt x="841" y="311"/>
                    <a:pt x="661" y="1"/>
                    <a:pt x="43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11" name="Google Shape;15311;p9"/>
            <p:cNvSpPr/>
            <p:nvPr/>
          </p:nvSpPr>
          <p:spPr>
            <a:xfrm>
              <a:off x="5861550" y="3882925"/>
              <a:ext cx="21275" cy="15125"/>
            </a:xfrm>
            <a:custGeom>
              <a:avLst/>
              <a:gdLst/>
              <a:ahLst/>
              <a:cxnLst/>
              <a:rect l="l" t="t" r="r" b="b"/>
              <a:pathLst>
                <a:path w="851" h="605" extrusionOk="0">
                  <a:moveTo>
                    <a:pt x="430" y="1"/>
                  </a:moveTo>
                  <a:cubicBezTo>
                    <a:pt x="362" y="1"/>
                    <a:pt x="289" y="27"/>
                    <a:pt x="222" y="89"/>
                  </a:cubicBezTo>
                  <a:lnTo>
                    <a:pt x="210" y="89"/>
                  </a:lnTo>
                  <a:lnTo>
                    <a:pt x="210" y="101"/>
                  </a:lnTo>
                  <a:cubicBezTo>
                    <a:pt x="1" y="328"/>
                    <a:pt x="209" y="605"/>
                    <a:pt x="436" y="605"/>
                  </a:cubicBezTo>
                  <a:cubicBezTo>
                    <a:pt x="506" y="605"/>
                    <a:pt x="577" y="579"/>
                    <a:pt x="639" y="517"/>
                  </a:cubicBezTo>
                  <a:cubicBezTo>
                    <a:pt x="851" y="305"/>
                    <a:pt x="663" y="1"/>
                    <a:pt x="43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12" name="Google Shape;15312;p9"/>
            <p:cNvSpPr/>
            <p:nvPr/>
          </p:nvSpPr>
          <p:spPr>
            <a:xfrm>
              <a:off x="5830925" y="3913775"/>
              <a:ext cx="21000" cy="15075"/>
            </a:xfrm>
            <a:custGeom>
              <a:avLst/>
              <a:gdLst/>
              <a:ahLst/>
              <a:cxnLst/>
              <a:rect l="l" t="t" r="r" b="b"/>
              <a:pathLst>
                <a:path w="840" h="603" extrusionOk="0">
                  <a:moveTo>
                    <a:pt x="430" y="0"/>
                  </a:moveTo>
                  <a:cubicBezTo>
                    <a:pt x="362" y="0"/>
                    <a:pt x="289" y="27"/>
                    <a:pt x="221" y="93"/>
                  </a:cubicBezTo>
                  <a:lnTo>
                    <a:pt x="209" y="93"/>
                  </a:lnTo>
                  <a:lnTo>
                    <a:pt x="209" y="105"/>
                  </a:lnTo>
                  <a:cubicBezTo>
                    <a:pt x="0" y="323"/>
                    <a:pt x="199" y="602"/>
                    <a:pt x="427" y="602"/>
                  </a:cubicBezTo>
                  <a:cubicBezTo>
                    <a:pt x="498" y="602"/>
                    <a:pt x="572" y="575"/>
                    <a:pt x="637" y="510"/>
                  </a:cubicBezTo>
                  <a:cubicBezTo>
                    <a:pt x="839" y="308"/>
                    <a:pt x="659" y="0"/>
                    <a:pt x="43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13" name="Google Shape;15313;p9"/>
            <p:cNvSpPr/>
            <p:nvPr/>
          </p:nvSpPr>
          <p:spPr>
            <a:xfrm>
              <a:off x="5853100" y="3946450"/>
              <a:ext cx="24425" cy="21075"/>
            </a:xfrm>
            <a:custGeom>
              <a:avLst/>
              <a:gdLst/>
              <a:ahLst/>
              <a:cxnLst/>
              <a:rect l="l" t="t" r="r" b="b"/>
              <a:pathLst>
                <a:path w="977" h="843" extrusionOk="0">
                  <a:moveTo>
                    <a:pt x="548" y="0"/>
                  </a:moveTo>
                  <a:lnTo>
                    <a:pt x="548" y="24"/>
                  </a:lnTo>
                  <a:cubicBezTo>
                    <a:pt x="191" y="24"/>
                    <a:pt x="1" y="465"/>
                    <a:pt x="262" y="727"/>
                  </a:cubicBezTo>
                  <a:cubicBezTo>
                    <a:pt x="346" y="807"/>
                    <a:pt x="448" y="843"/>
                    <a:pt x="549" y="843"/>
                  </a:cubicBezTo>
                  <a:cubicBezTo>
                    <a:pt x="761" y="843"/>
                    <a:pt x="965" y="680"/>
                    <a:pt x="965" y="429"/>
                  </a:cubicBezTo>
                  <a:cubicBezTo>
                    <a:pt x="977" y="203"/>
                    <a:pt x="810" y="12"/>
                    <a:pt x="58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14" name="Google Shape;15314;p9"/>
            <p:cNvSpPr/>
            <p:nvPr/>
          </p:nvSpPr>
          <p:spPr>
            <a:xfrm>
              <a:off x="5822450" y="3977400"/>
              <a:ext cx="24125" cy="20925"/>
            </a:xfrm>
            <a:custGeom>
              <a:avLst/>
              <a:gdLst/>
              <a:ahLst/>
              <a:cxnLst/>
              <a:rect l="l" t="t" r="r" b="b"/>
              <a:pathLst>
                <a:path w="965" h="837" extrusionOk="0">
                  <a:moveTo>
                    <a:pt x="548" y="1"/>
                  </a:moveTo>
                  <a:lnTo>
                    <a:pt x="548" y="13"/>
                  </a:lnTo>
                  <a:cubicBezTo>
                    <a:pt x="179" y="13"/>
                    <a:pt x="0" y="453"/>
                    <a:pt x="262" y="715"/>
                  </a:cubicBezTo>
                  <a:cubicBezTo>
                    <a:pt x="343" y="799"/>
                    <a:pt x="444" y="837"/>
                    <a:pt x="545" y="837"/>
                  </a:cubicBezTo>
                  <a:cubicBezTo>
                    <a:pt x="757" y="837"/>
                    <a:pt x="965" y="671"/>
                    <a:pt x="965" y="429"/>
                  </a:cubicBezTo>
                  <a:cubicBezTo>
                    <a:pt x="965" y="203"/>
                    <a:pt x="786" y="13"/>
                    <a:pt x="56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15" name="Google Shape;15315;p9"/>
            <p:cNvSpPr/>
            <p:nvPr/>
          </p:nvSpPr>
          <p:spPr>
            <a:xfrm>
              <a:off x="5861575" y="4005900"/>
              <a:ext cx="21275" cy="15225"/>
            </a:xfrm>
            <a:custGeom>
              <a:avLst/>
              <a:gdLst/>
              <a:ahLst/>
              <a:cxnLst/>
              <a:rect l="l" t="t" r="r" b="b"/>
              <a:pathLst>
                <a:path w="851" h="609" extrusionOk="0">
                  <a:moveTo>
                    <a:pt x="426" y="0"/>
                  </a:moveTo>
                  <a:cubicBezTo>
                    <a:pt x="358" y="0"/>
                    <a:pt x="287" y="26"/>
                    <a:pt x="221" y="87"/>
                  </a:cubicBezTo>
                  <a:lnTo>
                    <a:pt x="209" y="87"/>
                  </a:lnTo>
                  <a:lnTo>
                    <a:pt x="209" y="99"/>
                  </a:lnTo>
                  <a:cubicBezTo>
                    <a:pt x="0" y="326"/>
                    <a:pt x="207" y="608"/>
                    <a:pt x="433" y="608"/>
                  </a:cubicBezTo>
                  <a:cubicBezTo>
                    <a:pt x="503" y="608"/>
                    <a:pt x="576" y="581"/>
                    <a:pt x="638" y="516"/>
                  </a:cubicBezTo>
                  <a:cubicBezTo>
                    <a:pt x="851" y="312"/>
                    <a:pt x="661" y="0"/>
                    <a:pt x="42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16" name="Google Shape;15316;p9"/>
            <p:cNvSpPr/>
            <p:nvPr/>
          </p:nvSpPr>
          <p:spPr>
            <a:xfrm>
              <a:off x="5822450" y="4038725"/>
              <a:ext cx="24125" cy="20925"/>
            </a:xfrm>
            <a:custGeom>
              <a:avLst/>
              <a:gdLst/>
              <a:ahLst/>
              <a:cxnLst/>
              <a:rect l="l" t="t" r="r" b="b"/>
              <a:pathLst>
                <a:path w="965" h="837" extrusionOk="0">
                  <a:moveTo>
                    <a:pt x="548" y="0"/>
                  </a:moveTo>
                  <a:lnTo>
                    <a:pt x="548" y="12"/>
                  </a:lnTo>
                  <a:cubicBezTo>
                    <a:pt x="179" y="12"/>
                    <a:pt x="0" y="453"/>
                    <a:pt x="262" y="715"/>
                  </a:cubicBezTo>
                  <a:cubicBezTo>
                    <a:pt x="346" y="799"/>
                    <a:pt x="448" y="836"/>
                    <a:pt x="549" y="836"/>
                  </a:cubicBezTo>
                  <a:cubicBezTo>
                    <a:pt x="761" y="836"/>
                    <a:pt x="965" y="668"/>
                    <a:pt x="965" y="417"/>
                  </a:cubicBezTo>
                  <a:cubicBezTo>
                    <a:pt x="965" y="417"/>
                    <a:pt x="965" y="417"/>
                    <a:pt x="965" y="405"/>
                  </a:cubicBezTo>
                  <a:cubicBezTo>
                    <a:pt x="965" y="179"/>
                    <a:pt x="774" y="0"/>
                    <a:pt x="54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17" name="Google Shape;15317;p9"/>
            <p:cNvSpPr/>
            <p:nvPr/>
          </p:nvSpPr>
          <p:spPr>
            <a:xfrm>
              <a:off x="5860925" y="4067775"/>
              <a:ext cx="21400" cy="15125"/>
            </a:xfrm>
            <a:custGeom>
              <a:avLst/>
              <a:gdLst/>
              <a:ahLst/>
              <a:cxnLst/>
              <a:rect l="l" t="t" r="r" b="b"/>
              <a:pathLst>
                <a:path w="856" h="605" extrusionOk="0">
                  <a:moveTo>
                    <a:pt x="442" y="0"/>
                  </a:moveTo>
                  <a:cubicBezTo>
                    <a:pt x="380" y="0"/>
                    <a:pt x="313" y="23"/>
                    <a:pt x="247" y="77"/>
                  </a:cubicBezTo>
                  <a:lnTo>
                    <a:pt x="235" y="77"/>
                  </a:lnTo>
                  <a:lnTo>
                    <a:pt x="235" y="89"/>
                  </a:lnTo>
                  <a:cubicBezTo>
                    <a:pt x="1" y="295"/>
                    <a:pt x="202" y="605"/>
                    <a:pt x="438" y="605"/>
                  </a:cubicBezTo>
                  <a:cubicBezTo>
                    <a:pt x="501" y="605"/>
                    <a:pt x="567" y="582"/>
                    <a:pt x="628" y="529"/>
                  </a:cubicBezTo>
                  <a:cubicBezTo>
                    <a:pt x="855" y="340"/>
                    <a:pt x="684" y="0"/>
                    <a:pt x="44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18" name="Google Shape;15318;p9"/>
            <p:cNvSpPr/>
            <p:nvPr/>
          </p:nvSpPr>
          <p:spPr>
            <a:xfrm>
              <a:off x="5822450" y="4100325"/>
              <a:ext cx="24125" cy="20700"/>
            </a:xfrm>
            <a:custGeom>
              <a:avLst/>
              <a:gdLst/>
              <a:ahLst/>
              <a:cxnLst/>
              <a:rect l="l" t="t" r="r" b="b"/>
              <a:pathLst>
                <a:path w="965" h="828" extrusionOk="0">
                  <a:moveTo>
                    <a:pt x="548" y="1"/>
                  </a:moveTo>
                  <a:cubicBezTo>
                    <a:pt x="179" y="1"/>
                    <a:pt x="0" y="453"/>
                    <a:pt x="262" y="703"/>
                  </a:cubicBezTo>
                  <a:cubicBezTo>
                    <a:pt x="344" y="789"/>
                    <a:pt x="448" y="828"/>
                    <a:pt x="550" y="828"/>
                  </a:cubicBezTo>
                  <a:cubicBezTo>
                    <a:pt x="760" y="828"/>
                    <a:pt x="965" y="666"/>
                    <a:pt x="965" y="418"/>
                  </a:cubicBezTo>
                  <a:cubicBezTo>
                    <a:pt x="965" y="191"/>
                    <a:pt x="774" y="13"/>
                    <a:pt x="560" y="13"/>
                  </a:cubicBezTo>
                  <a:lnTo>
                    <a:pt x="548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19" name="Google Shape;15319;p9"/>
            <p:cNvSpPr/>
            <p:nvPr/>
          </p:nvSpPr>
          <p:spPr>
            <a:xfrm>
              <a:off x="5853100" y="4131300"/>
              <a:ext cx="24125" cy="20475"/>
            </a:xfrm>
            <a:custGeom>
              <a:avLst/>
              <a:gdLst/>
              <a:ahLst/>
              <a:cxnLst/>
              <a:rect l="l" t="t" r="r" b="b"/>
              <a:pathLst>
                <a:path w="965" h="819" extrusionOk="0">
                  <a:moveTo>
                    <a:pt x="548" y="0"/>
                  </a:moveTo>
                  <a:cubicBezTo>
                    <a:pt x="191" y="0"/>
                    <a:pt x="1" y="441"/>
                    <a:pt x="262" y="703"/>
                  </a:cubicBezTo>
                  <a:cubicBezTo>
                    <a:pt x="346" y="783"/>
                    <a:pt x="448" y="819"/>
                    <a:pt x="549" y="819"/>
                  </a:cubicBezTo>
                  <a:cubicBezTo>
                    <a:pt x="761" y="819"/>
                    <a:pt x="965" y="656"/>
                    <a:pt x="965" y="405"/>
                  </a:cubicBezTo>
                  <a:cubicBezTo>
                    <a:pt x="965" y="179"/>
                    <a:pt x="786" y="0"/>
                    <a:pt x="56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20" name="Google Shape;15320;p9"/>
            <p:cNvSpPr/>
            <p:nvPr/>
          </p:nvSpPr>
          <p:spPr>
            <a:xfrm>
              <a:off x="5822525" y="4161950"/>
              <a:ext cx="24050" cy="20500"/>
            </a:xfrm>
            <a:custGeom>
              <a:avLst/>
              <a:gdLst/>
              <a:ahLst/>
              <a:cxnLst/>
              <a:rect l="l" t="t" r="r" b="b"/>
              <a:pathLst>
                <a:path w="962" h="820" extrusionOk="0">
                  <a:moveTo>
                    <a:pt x="531" y="0"/>
                  </a:moveTo>
                  <a:cubicBezTo>
                    <a:pt x="171" y="0"/>
                    <a:pt x="1" y="444"/>
                    <a:pt x="259" y="703"/>
                  </a:cubicBezTo>
                  <a:cubicBezTo>
                    <a:pt x="339" y="783"/>
                    <a:pt x="440" y="819"/>
                    <a:pt x="540" y="819"/>
                  </a:cubicBezTo>
                  <a:cubicBezTo>
                    <a:pt x="752" y="819"/>
                    <a:pt x="962" y="656"/>
                    <a:pt x="962" y="405"/>
                  </a:cubicBezTo>
                  <a:cubicBezTo>
                    <a:pt x="962" y="179"/>
                    <a:pt x="771" y="1"/>
                    <a:pt x="545" y="1"/>
                  </a:cubicBezTo>
                  <a:cubicBezTo>
                    <a:pt x="540" y="0"/>
                    <a:pt x="535" y="0"/>
                    <a:pt x="5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21" name="Google Shape;15321;p9"/>
            <p:cNvSpPr/>
            <p:nvPr/>
          </p:nvSpPr>
          <p:spPr>
            <a:xfrm>
              <a:off x="5853100" y="4192600"/>
              <a:ext cx="24125" cy="20650"/>
            </a:xfrm>
            <a:custGeom>
              <a:avLst/>
              <a:gdLst/>
              <a:ahLst/>
              <a:cxnLst/>
              <a:rect l="l" t="t" r="r" b="b"/>
              <a:pathLst>
                <a:path w="965" h="826" extrusionOk="0">
                  <a:moveTo>
                    <a:pt x="548" y="1"/>
                  </a:moveTo>
                  <a:cubicBezTo>
                    <a:pt x="191" y="1"/>
                    <a:pt x="1" y="441"/>
                    <a:pt x="262" y="703"/>
                  </a:cubicBezTo>
                  <a:cubicBezTo>
                    <a:pt x="347" y="788"/>
                    <a:pt x="450" y="825"/>
                    <a:pt x="551" y="825"/>
                  </a:cubicBezTo>
                  <a:cubicBezTo>
                    <a:pt x="763" y="825"/>
                    <a:pt x="965" y="660"/>
                    <a:pt x="965" y="418"/>
                  </a:cubicBezTo>
                  <a:cubicBezTo>
                    <a:pt x="965" y="179"/>
                    <a:pt x="774" y="1"/>
                    <a:pt x="54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22" name="Google Shape;15322;p9"/>
            <p:cNvSpPr/>
            <p:nvPr/>
          </p:nvSpPr>
          <p:spPr>
            <a:xfrm>
              <a:off x="5822450" y="4223275"/>
              <a:ext cx="24125" cy="20625"/>
            </a:xfrm>
            <a:custGeom>
              <a:avLst/>
              <a:gdLst/>
              <a:ahLst/>
              <a:cxnLst/>
              <a:rect l="l" t="t" r="r" b="b"/>
              <a:pathLst>
                <a:path w="965" h="825" extrusionOk="0">
                  <a:moveTo>
                    <a:pt x="548" y="0"/>
                  </a:moveTo>
                  <a:cubicBezTo>
                    <a:pt x="179" y="0"/>
                    <a:pt x="0" y="441"/>
                    <a:pt x="262" y="703"/>
                  </a:cubicBezTo>
                  <a:cubicBezTo>
                    <a:pt x="343" y="787"/>
                    <a:pt x="444" y="825"/>
                    <a:pt x="545" y="825"/>
                  </a:cubicBezTo>
                  <a:cubicBezTo>
                    <a:pt x="757" y="825"/>
                    <a:pt x="965" y="659"/>
                    <a:pt x="965" y="417"/>
                  </a:cubicBezTo>
                  <a:cubicBezTo>
                    <a:pt x="965" y="191"/>
                    <a:pt x="774" y="0"/>
                    <a:pt x="54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23" name="Google Shape;15323;p9"/>
            <p:cNvSpPr/>
            <p:nvPr/>
          </p:nvSpPr>
          <p:spPr>
            <a:xfrm>
              <a:off x="5853100" y="4254225"/>
              <a:ext cx="24125" cy="20500"/>
            </a:xfrm>
            <a:custGeom>
              <a:avLst/>
              <a:gdLst/>
              <a:ahLst/>
              <a:cxnLst/>
              <a:rect l="l" t="t" r="r" b="b"/>
              <a:pathLst>
                <a:path w="965" h="820" extrusionOk="0">
                  <a:moveTo>
                    <a:pt x="548" y="0"/>
                  </a:moveTo>
                  <a:cubicBezTo>
                    <a:pt x="191" y="0"/>
                    <a:pt x="1" y="441"/>
                    <a:pt x="262" y="703"/>
                  </a:cubicBezTo>
                  <a:cubicBezTo>
                    <a:pt x="346" y="783"/>
                    <a:pt x="448" y="819"/>
                    <a:pt x="549" y="819"/>
                  </a:cubicBezTo>
                  <a:cubicBezTo>
                    <a:pt x="761" y="819"/>
                    <a:pt x="965" y="656"/>
                    <a:pt x="965" y="405"/>
                  </a:cubicBezTo>
                  <a:cubicBezTo>
                    <a:pt x="953" y="191"/>
                    <a:pt x="774" y="12"/>
                    <a:pt x="548" y="12"/>
                  </a:cubicBezTo>
                  <a:lnTo>
                    <a:pt x="548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24" name="Google Shape;15324;p9"/>
            <p:cNvSpPr/>
            <p:nvPr/>
          </p:nvSpPr>
          <p:spPr>
            <a:xfrm>
              <a:off x="5822450" y="4284875"/>
              <a:ext cx="24125" cy="20650"/>
            </a:xfrm>
            <a:custGeom>
              <a:avLst/>
              <a:gdLst/>
              <a:ahLst/>
              <a:cxnLst/>
              <a:rect l="l" t="t" r="r" b="b"/>
              <a:pathLst>
                <a:path w="965" h="826" extrusionOk="0">
                  <a:moveTo>
                    <a:pt x="548" y="1"/>
                  </a:moveTo>
                  <a:cubicBezTo>
                    <a:pt x="179" y="1"/>
                    <a:pt x="0" y="441"/>
                    <a:pt x="262" y="703"/>
                  </a:cubicBezTo>
                  <a:cubicBezTo>
                    <a:pt x="343" y="788"/>
                    <a:pt x="444" y="825"/>
                    <a:pt x="545" y="825"/>
                  </a:cubicBezTo>
                  <a:cubicBezTo>
                    <a:pt x="757" y="825"/>
                    <a:pt x="965" y="660"/>
                    <a:pt x="965" y="418"/>
                  </a:cubicBezTo>
                  <a:cubicBezTo>
                    <a:pt x="965" y="191"/>
                    <a:pt x="774" y="1"/>
                    <a:pt x="56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25" name="Google Shape;15325;p9"/>
            <p:cNvSpPr/>
            <p:nvPr/>
          </p:nvSpPr>
          <p:spPr>
            <a:xfrm>
              <a:off x="5853100" y="4315550"/>
              <a:ext cx="24125" cy="20625"/>
            </a:xfrm>
            <a:custGeom>
              <a:avLst/>
              <a:gdLst/>
              <a:ahLst/>
              <a:cxnLst/>
              <a:rect l="l" t="t" r="r" b="b"/>
              <a:pathLst>
                <a:path w="965" h="825" extrusionOk="0">
                  <a:moveTo>
                    <a:pt x="548" y="0"/>
                  </a:moveTo>
                  <a:cubicBezTo>
                    <a:pt x="191" y="0"/>
                    <a:pt x="1" y="441"/>
                    <a:pt x="262" y="703"/>
                  </a:cubicBezTo>
                  <a:cubicBezTo>
                    <a:pt x="347" y="787"/>
                    <a:pt x="450" y="824"/>
                    <a:pt x="551" y="824"/>
                  </a:cubicBezTo>
                  <a:cubicBezTo>
                    <a:pt x="763" y="824"/>
                    <a:pt x="965" y="659"/>
                    <a:pt x="965" y="417"/>
                  </a:cubicBezTo>
                  <a:cubicBezTo>
                    <a:pt x="965" y="191"/>
                    <a:pt x="774" y="0"/>
                    <a:pt x="54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26" name="Google Shape;15326;p9"/>
            <p:cNvSpPr/>
            <p:nvPr/>
          </p:nvSpPr>
          <p:spPr>
            <a:xfrm>
              <a:off x="5822450" y="4346500"/>
              <a:ext cx="24125" cy="20400"/>
            </a:xfrm>
            <a:custGeom>
              <a:avLst/>
              <a:gdLst/>
              <a:ahLst/>
              <a:cxnLst/>
              <a:rect l="l" t="t" r="r" b="b"/>
              <a:pathLst>
                <a:path w="965" h="816" extrusionOk="0">
                  <a:moveTo>
                    <a:pt x="548" y="0"/>
                  </a:moveTo>
                  <a:cubicBezTo>
                    <a:pt x="179" y="0"/>
                    <a:pt x="0" y="441"/>
                    <a:pt x="262" y="691"/>
                  </a:cubicBezTo>
                  <a:cubicBezTo>
                    <a:pt x="344" y="777"/>
                    <a:pt x="448" y="815"/>
                    <a:pt x="550" y="815"/>
                  </a:cubicBezTo>
                  <a:cubicBezTo>
                    <a:pt x="760" y="815"/>
                    <a:pt x="965" y="653"/>
                    <a:pt x="965" y="405"/>
                  </a:cubicBezTo>
                  <a:cubicBezTo>
                    <a:pt x="965" y="179"/>
                    <a:pt x="774" y="0"/>
                    <a:pt x="54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27" name="Google Shape;15327;p9"/>
            <p:cNvSpPr/>
            <p:nvPr/>
          </p:nvSpPr>
          <p:spPr>
            <a:xfrm>
              <a:off x="5853100" y="4377150"/>
              <a:ext cx="24125" cy="20500"/>
            </a:xfrm>
            <a:custGeom>
              <a:avLst/>
              <a:gdLst/>
              <a:ahLst/>
              <a:cxnLst/>
              <a:rect l="l" t="t" r="r" b="b"/>
              <a:pathLst>
                <a:path w="965" h="820" extrusionOk="0">
                  <a:moveTo>
                    <a:pt x="548" y="1"/>
                  </a:moveTo>
                  <a:cubicBezTo>
                    <a:pt x="191" y="1"/>
                    <a:pt x="1" y="441"/>
                    <a:pt x="262" y="703"/>
                  </a:cubicBezTo>
                  <a:cubicBezTo>
                    <a:pt x="346" y="783"/>
                    <a:pt x="448" y="819"/>
                    <a:pt x="549" y="819"/>
                  </a:cubicBezTo>
                  <a:cubicBezTo>
                    <a:pt x="761" y="819"/>
                    <a:pt x="965" y="656"/>
                    <a:pt x="965" y="406"/>
                  </a:cubicBezTo>
                  <a:cubicBezTo>
                    <a:pt x="965" y="179"/>
                    <a:pt x="774" y="1"/>
                    <a:pt x="54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28" name="Google Shape;15328;p9"/>
            <p:cNvSpPr/>
            <p:nvPr/>
          </p:nvSpPr>
          <p:spPr>
            <a:xfrm>
              <a:off x="5790475" y="3393325"/>
              <a:ext cx="27525" cy="20350"/>
            </a:xfrm>
            <a:custGeom>
              <a:avLst/>
              <a:gdLst/>
              <a:ahLst/>
              <a:cxnLst/>
              <a:rect l="l" t="t" r="r" b="b"/>
              <a:pathLst>
                <a:path w="1101" h="814" extrusionOk="0">
                  <a:moveTo>
                    <a:pt x="545" y="1"/>
                  </a:moveTo>
                  <a:cubicBezTo>
                    <a:pt x="49" y="1"/>
                    <a:pt x="1" y="767"/>
                    <a:pt x="529" y="813"/>
                  </a:cubicBezTo>
                  <a:lnTo>
                    <a:pt x="601" y="813"/>
                  </a:lnTo>
                  <a:cubicBezTo>
                    <a:pt x="1101" y="778"/>
                    <a:pt x="1101" y="39"/>
                    <a:pt x="601" y="4"/>
                  </a:cubicBezTo>
                  <a:cubicBezTo>
                    <a:pt x="581" y="2"/>
                    <a:pt x="563" y="1"/>
                    <a:pt x="54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29" name="Google Shape;15329;p9"/>
            <p:cNvSpPr/>
            <p:nvPr/>
          </p:nvSpPr>
          <p:spPr>
            <a:xfrm>
              <a:off x="5760925" y="3424350"/>
              <a:ext cx="24025" cy="20400"/>
            </a:xfrm>
            <a:custGeom>
              <a:avLst/>
              <a:gdLst/>
              <a:ahLst/>
              <a:cxnLst/>
              <a:rect l="l" t="t" r="r" b="b"/>
              <a:pathLst>
                <a:path w="961" h="816" extrusionOk="0">
                  <a:moveTo>
                    <a:pt x="542" y="1"/>
                  </a:moveTo>
                  <a:cubicBezTo>
                    <a:pt x="182" y="1"/>
                    <a:pt x="0" y="433"/>
                    <a:pt x="259" y="691"/>
                  </a:cubicBezTo>
                  <a:cubicBezTo>
                    <a:pt x="340" y="777"/>
                    <a:pt x="444" y="816"/>
                    <a:pt x="547" y="816"/>
                  </a:cubicBezTo>
                  <a:cubicBezTo>
                    <a:pt x="757" y="816"/>
                    <a:pt x="961" y="654"/>
                    <a:pt x="961" y="406"/>
                  </a:cubicBezTo>
                  <a:cubicBezTo>
                    <a:pt x="961" y="180"/>
                    <a:pt x="782" y="1"/>
                    <a:pt x="556" y="1"/>
                  </a:cubicBezTo>
                  <a:cubicBezTo>
                    <a:pt x="551" y="1"/>
                    <a:pt x="546" y="1"/>
                    <a:pt x="54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30" name="Google Shape;15330;p9"/>
            <p:cNvSpPr/>
            <p:nvPr/>
          </p:nvSpPr>
          <p:spPr>
            <a:xfrm>
              <a:off x="5791475" y="3455025"/>
              <a:ext cx="24450" cy="20700"/>
            </a:xfrm>
            <a:custGeom>
              <a:avLst/>
              <a:gdLst/>
              <a:ahLst/>
              <a:cxnLst/>
              <a:rect l="l" t="t" r="r" b="b"/>
              <a:pathLst>
                <a:path w="978" h="828" extrusionOk="0">
                  <a:moveTo>
                    <a:pt x="561" y="0"/>
                  </a:moveTo>
                  <a:cubicBezTo>
                    <a:pt x="191" y="0"/>
                    <a:pt x="1" y="441"/>
                    <a:pt x="263" y="703"/>
                  </a:cubicBezTo>
                  <a:cubicBezTo>
                    <a:pt x="349" y="789"/>
                    <a:pt x="454" y="827"/>
                    <a:pt x="556" y="827"/>
                  </a:cubicBezTo>
                  <a:cubicBezTo>
                    <a:pt x="766" y="827"/>
                    <a:pt x="965" y="665"/>
                    <a:pt x="965" y="417"/>
                  </a:cubicBezTo>
                  <a:cubicBezTo>
                    <a:pt x="977" y="191"/>
                    <a:pt x="799" y="0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31" name="Google Shape;15331;p9"/>
            <p:cNvSpPr/>
            <p:nvPr/>
          </p:nvSpPr>
          <p:spPr>
            <a:xfrm>
              <a:off x="5760825" y="3485675"/>
              <a:ext cx="24125" cy="20700"/>
            </a:xfrm>
            <a:custGeom>
              <a:avLst/>
              <a:gdLst/>
              <a:ahLst/>
              <a:cxnLst/>
              <a:rect l="l" t="t" r="r" b="b"/>
              <a:pathLst>
                <a:path w="965" h="828" extrusionOk="0">
                  <a:moveTo>
                    <a:pt x="560" y="1"/>
                  </a:moveTo>
                  <a:cubicBezTo>
                    <a:pt x="191" y="1"/>
                    <a:pt x="1" y="441"/>
                    <a:pt x="263" y="703"/>
                  </a:cubicBezTo>
                  <a:cubicBezTo>
                    <a:pt x="344" y="789"/>
                    <a:pt x="448" y="827"/>
                    <a:pt x="551" y="827"/>
                  </a:cubicBezTo>
                  <a:cubicBezTo>
                    <a:pt x="761" y="827"/>
                    <a:pt x="965" y="665"/>
                    <a:pt x="965" y="417"/>
                  </a:cubicBezTo>
                  <a:cubicBezTo>
                    <a:pt x="965" y="191"/>
                    <a:pt x="786" y="13"/>
                    <a:pt x="57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32" name="Google Shape;15332;p9"/>
            <p:cNvSpPr/>
            <p:nvPr/>
          </p:nvSpPr>
          <p:spPr>
            <a:xfrm>
              <a:off x="5790475" y="3516550"/>
              <a:ext cx="27525" cy="20350"/>
            </a:xfrm>
            <a:custGeom>
              <a:avLst/>
              <a:gdLst/>
              <a:ahLst/>
              <a:cxnLst/>
              <a:rect l="l" t="t" r="r" b="b"/>
              <a:pathLst>
                <a:path w="1101" h="814" extrusionOk="0">
                  <a:moveTo>
                    <a:pt x="545" y="1"/>
                  </a:moveTo>
                  <a:cubicBezTo>
                    <a:pt x="49" y="1"/>
                    <a:pt x="1" y="768"/>
                    <a:pt x="529" y="813"/>
                  </a:cubicBezTo>
                  <a:lnTo>
                    <a:pt x="601" y="813"/>
                  </a:lnTo>
                  <a:cubicBezTo>
                    <a:pt x="1101" y="778"/>
                    <a:pt x="1101" y="40"/>
                    <a:pt x="601" y="4"/>
                  </a:cubicBezTo>
                  <a:cubicBezTo>
                    <a:pt x="581" y="2"/>
                    <a:pt x="563" y="1"/>
                    <a:pt x="54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33" name="Google Shape;15333;p9"/>
            <p:cNvSpPr/>
            <p:nvPr/>
          </p:nvSpPr>
          <p:spPr>
            <a:xfrm>
              <a:off x="5760825" y="3547000"/>
              <a:ext cx="24125" cy="20800"/>
            </a:xfrm>
            <a:custGeom>
              <a:avLst/>
              <a:gdLst/>
              <a:ahLst/>
              <a:cxnLst/>
              <a:rect l="l" t="t" r="r" b="b"/>
              <a:pathLst>
                <a:path w="965" h="832" extrusionOk="0">
                  <a:moveTo>
                    <a:pt x="560" y="0"/>
                  </a:moveTo>
                  <a:lnTo>
                    <a:pt x="560" y="12"/>
                  </a:lnTo>
                  <a:cubicBezTo>
                    <a:pt x="191" y="12"/>
                    <a:pt x="1" y="453"/>
                    <a:pt x="263" y="715"/>
                  </a:cubicBezTo>
                  <a:cubicBezTo>
                    <a:pt x="343" y="795"/>
                    <a:pt x="444" y="831"/>
                    <a:pt x="545" y="831"/>
                  </a:cubicBezTo>
                  <a:cubicBezTo>
                    <a:pt x="757" y="831"/>
                    <a:pt x="965" y="671"/>
                    <a:pt x="965" y="429"/>
                  </a:cubicBezTo>
                  <a:cubicBezTo>
                    <a:pt x="965" y="203"/>
                    <a:pt x="786" y="12"/>
                    <a:pt x="56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34" name="Google Shape;15334;p9"/>
            <p:cNvSpPr/>
            <p:nvPr/>
          </p:nvSpPr>
          <p:spPr>
            <a:xfrm>
              <a:off x="5791475" y="3577950"/>
              <a:ext cx="24450" cy="20700"/>
            </a:xfrm>
            <a:custGeom>
              <a:avLst/>
              <a:gdLst/>
              <a:ahLst/>
              <a:cxnLst/>
              <a:rect l="l" t="t" r="r" b="b"/>
              <a:pathLst>
                <a:path w="978" h="828" extrusionOk="0">
                  <a:moveTo>
                    <a:pt x="561" y="1"/>
                  </a:moveTo>
                  <a:cubicBezTo>
                    <a:pt x="191" y="1"/>
                    <a:pt x="1" y="441"/>
                    <a:pt x="263" y="703"/>
                  </a:cubicBezTo>
                  <a:cubicBezTo>
                    <a:pt x="349" y="789"/>
                    <a:pt x="454" y="827"/>
                    <a:pt x="556" y="827"/>
                  </a:cubicBezTo>
                  <a:cubicBezTo>
                    <a:pt x="766" y="827"/>
                    <a:pt x="965" y="665"/>
                    <a:pt x="965" y="417"/>
                  </a:cubicBezTo>
                  <a:cubicBezTo>
                    <a:pt x="977" y="191"/>
                    <a:pt x="799" y="1"/>
                    <a:pt x="57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35" name="Google Shape;15335;p9"/>
            <p:cNvSpPr/>
            <p:nvPr/>
          </p:nvSpPr>
          <p:spPr>
            <a:xfrm>
              <a:off x="5760925" y="3608600"/>
              <a:ext cx="24025" cy="20700"/>
            </a:xfrm>
            <a:custGeom>
              <a:avLst/>
              <a:gdLst/>
              <a:ahLst/>
              <a:cxnLst/>
              <a:rect l="l" t="t" r="r" b="b"/>
              <a:pathLst>
                <a:path w="961" h="828" extrusionOk="0">
                  <a:moveTo>
                    <a:pt x="556" y="1"/>
                  </a:moveTo>
                  <a:lnTo>
                    <a:pt x="556" y="13"/>
                  </a:lnTo>
                  <a:cubicBezTo>
                    <a:pt x="551" y="13"/>
                    <a:pt x="546" y="13"/>
                    <a:pt x="542" y="13"/>
                  </a:cubicBezTo>
                  <a:cubicBezTo>
                    <a:pt x="182" y="13"/>
                    <a:pt x="0" y="445"/>
                    <a:pt x="259" y="703"/>
                  </a:cubicBezTo>
                  <a:cubicBezTo>
                    <a:pt x="340" y="789"/>
                    <a:pt x="444" y="828"/>
                    <a:pt x="547" y="828"/>
                  </a:cubicBezTo>
                  <a:cubicBezTo>
                    <a:pt x="757" y="828"/>
                    <a:pt x="961" y="666"/>
                    <a:pt x="961" y="418"/>
                  </a:cubicBezTo>
                  <a:cubicBezTo>
                    <a:pt x="961" y="203"/>
                    <a:pt x="782" y="13"/>
                    <a:pt x="56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36" name="Google Shape;15336;p9"/>
            <p:cNvSpPr/>
            <p:nvPr/>
          </p:nvSpPr>
          <p:spPr>
            <a:xfrm>
              <a:off x="5791475" y="3639575"/>
              <a:ext cx="24450" cy="20500"/>
            </a:xfrm>
            <a:custGeom>
              <a:avLst/>
              <a:gdLst/>
              <a:ahLst/>
              <a:cxnLst/>
              <a:rect l="l" t="t" r="r" b="b"/>
              <a:pathLst>
                <a:path w="978" h="820" extrusionOk="0">
                  <a:moveTo>
                    <a:pt x="561" y="0"/>
                  </a:moveTo>
                  <a:cubicBezTo>
                    <a:pt x="191" y="0"/>
                    <a:pt x="1" y="441"/>
                    <a:pt x="263" y="703"/>
                  </a:cubicBezTo>
                  <a:cubicBezTo>
                    <a:pt x="347" y="783"/>
                    <a:pt x="450" y="819"/>
                    <a:pt x="551" y="819"/>
                  </a:cubicBezTo>
                  <a:cubicBezTo>
                    <a:pt x="763" y="819"/>
                    <a:pt x="965" y="659"/>
                    <a:pt x="965" y="417"/>
                  </a:cubicBezTo>
                  <a:cubicBezTo>
                    <a:pt x="977" y="191"/>
                    <a:pt x="799" y="0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37" name="Google Shape;15337;p9"/>
            <p:cNvSpPr/>
            <p:nvPr/>
          </p:nvSpPr>
          <p:spPr>
            <a:xfrm>
              <a:off x="5760825" y="3669925"/>
              <a:ext cx="24425" cy="21000"/>
            </a:xfrm>
            <a:custGeom>
              <a:avLst/>
              <a:gdLst/>
              <a:ahLst/>
              <a:cxnLst/>
              <a:rect l="l" t="t" r="r" b="b"/>
              <a:pathLst>
                <a:path w="977" h="840" extrusionOk="0">
                  <a:moveTo>
                    <a:pt x="560" y="1"/>
                  </a:moveTo>
                  <a:lnTo>
                    <a:pt x="560" y="12"/>
                  </a:lnTo>
                  <a:cubicBezTo>
                    <a:pt x="191" y="12"/>
                    <a:pt x="1" y="453"/>
                    <a:pt x="263" y="715"/>
                  </a:cubicBezTo>
                  <a:cubicBezTo>
                    <a:pt x="344" y="801"/>
                    <a:pt x="448" y="839"/>
                    <a:pt x="551" y="839"/>
                  </a:cubicBezTo>
                  <a:cubicBezTo>
                    <a:pt x="761" y="839"/>
                    <a:pt x="965" y="677"/>
                    <a:pt x="965" y="429"/>
                  </a:cubicBezTo>
                  <a:cubicBezTo>
                    <a:pt x="977" y="203"/>
                    <a:pt x="798" y="12"/>
                    <a:pt x="57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38" name="Google Shape;15338;p9"/>
            <p:cNvSpPr/>
            <p:nvPr/>
          </p:nvSpPr>
          <p:spPr>
            <a:xfrm>
              <a:off x="5790375" y="3700825"/>
              <a:ext cx="27625" cy="20625"/>
            </a:xfrm>
            <a:custGeom>
              <a:avLst/>
              <a:gdLst/>
              <a:ahLst/>
              <a:cxnLst/>
              <a:rect l="l" t="t" r="r" b="b"/>
              <a:pathLst>
                <a:path w="1105" h="825" extrusionOk="0">
                  <a:moveTo>
                    <a:pt x="559" y="1"/>
                  </a:moveTo>
                  <a:cubicBezTo>
                    <a:pt x="53" y="1"/>
                    <a:pt x="1" y="778"/>
                    <a:pt x="533" y="824"/>
                  </a:cubicBezTo>
                  <a:lnTo>
                    <a:pt x="605" y="824"/>
                  </a:lnTo>
                  <a:cubicBezTo>
                    <a:pt x="1105" y="777"/>
                    <a:pt x="1105" y="50"/>
                    <a:pt x="605" y="3"/>
                  </a:cubicBezTo>
                  <a:cubicBezTo>
                    <a:pt x="589" y="1"/>
                    <a:pt x="574" y="1"/>
                    <a:pt x="55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39" name="Google Shape;15339;p9"/>
            <p:cNvSpPr/>
            <p:nvPr/>
          </p:nvSpPr>
          <p:spPr>
            <a:xfrm>
              <a:off x="5760925" y="3731550"/>
              <a:ext cx="24025" cy="20675"/>
            </a:xfrm>
            <a:custGeom>
              <a:avLst/>
              <a:gdLst/>
              <a:ahLst/>
              <a:cxnLst/>
              <a:rect l="l" t="t" r="r" b="b"/>
              <a:pathLst>
                <a:path w="961" h="827" extrusionOk="0">
                  <a:moveTo>
                    <a:pt x="556" y="0"/>
                  </a:moveTo>
                  <a:lnTo>
                    <a:pt x="556" y="12"/>
                  </a:lnTo>
                  <a:cubicBezTo>
                    <a:pt x="551" y="12"/>
                    <a:pt x="546" y="12"/>
                    <a:pt x="542" y="12"/>
                  </a:cubicBezTo>
                  <a:cubicBezTo>
                    <a:pt x="182" y="12"/>
                    <a:pt x="0" y="444"/>
                    <a:pt x="259" y="703"/>
                  </a:cubicBezTo>
                  <a:cubicBezTo>
                    <a:pt x="340" y="788"/>
                    <a:pt x="444" y="827"/>
                    <a:pt x="547" y="827"/>
                  </a:cubicBezTo>
                  <a:cubicBezTo>
                    <a:pt x="757" y="827"/>
                    <a:pt x="961" y="665"/>
                    <a:pt x="961" y="417"/>
                  </a:cubicBezTo>
                  <a:cubicBezTo>
                    <a:pt x="961" y="191"/>
                    <a:pt x="782" y="0"/>
                    <a:pt x="55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40" name="Google Shape;15340;p9"/>
            <p:cNvSpPr/>
            <p:nvPr/>
          </p:nvSpPr>
          <p:spPr>
            <a:xfrm>
              <a:off x="5791575" y="3762200"/>
              <a:ext cx="24350" cy="20700"/>
            </a:xfrm>
            <a:custGeom>
              <a:avLst/>
              <a:gdLst/>
              <a:ahLst/>
              <a:cxnLst/>
              <a:rect l="l" t="t" r="r" b="b"/>
              <a:pathLst>
                <a:path w="974" h="828" extrusionOk="0">
                  <a:moveTo>
                    <a:pt x="568" y="0"/>
                  </a:moveTo>
                  <a:lnTo>
                    <a:pt x="557" y="12"/>
                  </a:lnTo>
                  <a:cubicBezTo>
                    <a:pt x="552" y="12"/>
                    <a:pt x="547" y="12"/>
                    <a:pt x="542" y="12"/>
                  </a:cubicBezTo>
                  <a:cubicBezTo>
                    <a:pt x="182" y="12"/>
                    <a:pt x="0" y="444"/>
                    <a:pt x="259" y="703"/>
                  </a:cubicBezTo>
                  <a:cubicBezTo>
                    <a:pt x="345" y="789"/>
                    <a:pt x="451" y="828"/>
                    <a:pt x="554" y="828"/>
                  </a:cubicBezTo>
                  <a:cubicBezTo>
                    <a:pt x="763" y="828"/>
                    <a:pt x="961" y="669"/>
                    <a:pt x="961" y="429"/>
                  </a:cubicBezTo>
                  <a:cubicBezTo>
                    <a:pt x="973" y="191"/>
                    <a:pt x="795" y="12"/>
                    <a:pt x="56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41" name="Google Shape;15341;p9"/>
            <p:cNvSpPr/>
            <p:nvPr/>
          </p:nvSpPr>
          <p:spPr>
            <a:xfrm>
              <a:off x="5761125" y="3792850"/>
              <a:ext cx="24125" cy="20875"/>
            </a:xfrm>
            <a:custGeom>
              <a:avLst/>
              <a:gdLst/>
              <a:ahLst/>
              <a:cxnLst/>
              <a:rect l="l" t="t" r="r" b="b"/>
              <a:pathLst>
                <a:path w="965" h="835" extrusionOk="0">
                  <a:moveTo>
                    <a:pt x="548" y="1"/>
                  </a:moveTo>
                  <a:lnTo>
                    <a:pt x="548" y="13"/>
                  </a:lnTo>
                  <a:cubicBezTo>
                    <a:pt x="0" y="13"/>
                    <a:pt x="0" y="834"/>
                    <a:pt x="548" y="834"/>
                  </a:cubicBezTo>
                  <a:cubicBezTo>
                    <a:pt x="555" y="835"/>
                    <a:pt x="562" y="835"/>
                    <a:pt x="568" y="835"/>
                  </a:cubicBezTo>
                  <a:cubicBezTo>
                    <a:pt x="785" y="835"/>
                    <a:pt x="953" y="649"/>
                    <a:pt x="965" y="429"/>
                  </a:cubicBezTo>
                  <a:cubicBezTo>
                    <a:pt x="965" y="203"/>
                    <a:pt x="786" y="13"/>
                    <a:pt x="56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42" name="Google Shape;15342;p9"/>
            <p:cNvSpPr/>
            <p:nvPr/>
          </p:nvSpPr>
          <p:spPr>
            <a:xfrm>
              <a:off x="5791575" y="3823825"/>
              <a:ext cx="24350" cy="20675"/>
            </a:xfrm>
            <a:custGeom>
              <a:avLst/>
              <a:gdLst/>
              <a:ahLst/>
              <a:cxnLst/>
              <a:rect l="l" t="t" r="r" b="b"/>
              <a:pathLst>
                <a:path w="974" h="827" extrusionOk="0">
                  <a:moveTo>
                    <a:pt x="557" y="0"/>
                  </a:moveTo>
                  <a:lnTo>
                    <a:pt x="557" y="12"/>
                  </a:lnTo>
                  <a:cubicBezTo>
                    <a:pt x="552" y="12"/>
                    <a:pt x="547" y="12"/>
                    <a:pt x="542" y="12"/>
                  </a:cubicBezTo>
                  <a:cubicBezTo>
                    <a:pt x="182" y="12"/>
                    <a:pt x="0" y="444"/>
                    <a:pt x="259" y="703"/>
                  </a:cubicBezTo>
                  <a:cubicBezTo>
                    <a:pt x="345" y="788"/>
                    <a:pt x="450" y="827"/>
                    <a:pt x="552" y="827"/>
                  </a:cubicBezTo>
                  <a:cubicBezTo>
                    <a:pt x="762" y="827"/>
                    <a:pt x="961" y="665"/>
                    <a:pt x="961" y="417"/>
                  </a:cubicBezTo>
                  <a:cubicBezTo>
                    <a:pt x="973" y="191"/>
                    <a:pt x="795" y="12"/>
                    <a:pt x="56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43" name="Google Shape;15343;p9"/>
            <p:cNvSpPr/>
            <p:nvPr/>
          </p:nvSpPr>
          <p:spPr>
            <a:xfrm>
              <a:off x="5760925" y="3854475"/>
              <a:ext cx="24025" cy="20700"/>
            </a:xfrm>
            <a:custGeom>
              <a:avLst/>
              <a:gdLst/>
              <a:ahLst/>
              <a:cxnLst/>
              <a:rect l="l" t="t" r="r" b="b"/>
              <a:pathLst>
                <a:path w="961" h="828" extrusionOk="0">
                  <a:moveTo>
                    <a:pt x="556" y="0"/>
                  </a:moveTo>
                  <a:lnTo>
                    <a:pt x="556" y="12"/>
                  </a:lnTo>
                  <a:cubicBezTo>
                    <a:pt x="551" y="12"/>
                    <a:pt x="546" y="12"/>
                    <a:pt x="542" y="12"/>
                  </a:cubicBezTo>
                  <a:cubicBezTo>
                    <a:pt x="182" y="12"/>
                    <a:pt x="0" y="444"/>
                    <a:pt x="259" y="703"/>
                  </a:cubicBezTo>
                  <a:cubicBezTo>
                    <a:pt x="341" y="789"/>
                    <a:pt x="445" y="828"/>
                    <a:pt x="548" y="828"/>
                  </a:cubicBezTo>
                  <a:cubicBezTo>
                    <a:pt x="758" y="828"/>
                    <a:pt x="961" y="668"/>
                    <a:pt x="961" y="429"/>
                  </a:cubicBezTo>
                  <a:cubicBezTo>
                    <a:pt x="961" y="191"/>
                    <a:pt x="782" y="12"/>
                    <a:pt x="55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44" name="Google Shape;15344;p9"/>
            <p:cNvSpPr/>
            <p:nvPr/>
          </p:nvSpPr>
          <p:spPr>
            <a:xfrm>
              <a:off x="5790375" y="3885375"/>
              <a:ext cx="27625" cy="20625"/>
            </a:xfrm>
            <a:custGeom>
              <a:avLst/>
              <a:gdLst/>
              <a:ahLst/>
              <a:cxnLst/>
              <a:rect l="l" t="t" r="r" b="b"/>
              <a:pathLst>
                <a:path w="1105" h="825" extrusionOk="0">
                  <a:moveTo>
                    <a:pt x="559" y="1"/>
                  </a:moveTo>
                  <a:cubicBezTo>
                    <a:pt x="53" y="1"/>
                    <a:pt x="1" y="778"/>
                    <a:pt x="533" y="824"/>
                  </a:cubicBezTo>
                  <a:lnTo>
                    <a:pt x="605" y="824"/>
                  </a:lnTo>
                  <a:cubicBezTo>
                    <a:pt x="1105" y="777"/>
                    <a:pt x="1105" y="50"/>
                    <a:pt x="605" y="3"/>
                  </a:cubicBezTo>
                  <a:cubicBezTo>
                    <a:pt x="589" y="1"/>
                    <a:pt x="574" y="1"/>
                    <a:pt x="55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45" name="Google Shape;15345;p9"/>
            <p:cNvSpPr/>
            <p:nvPr/>
          </p:nvSpPr>
          <p:spPr>
            <a:xfrm>
              <a:off x="5760925" y="3916075"/>
              <a:ext cx="24025" cy="20700"/>
            </a:xfrm>
            <a:custGeom>
              <a:avLst/>
              <a:gdLst/>
              <a:ahLst/>
              <a:cxnLst/>
              <a:rect l="l" t="t" r="r" b="b"/>
              <a:pathLst>
                <a:path w="961" h="828" extrusionOk="0">
                  <a:moveTo>
                    <a:pt x="556" y="1"/>
                  </a:moveTo>
                  <a:lnTo>
                    <a:pt x="556" y="13"/>
                  </a:lnTo>
                  <a:cubicBezTo>
                    <a:pt x="551" y="13"/>
                    <a:pt x="546" y="13"/>
                    <a:pt x="542" y="13"/>
                  </a:cubicBezTo>
                  <a:cubicBezTo>
                    <a:pt x="182" y="13"/>
                    <a:pt x="0" y="445"/>
                    <a:pt x="259" y="703"/>
                  </a:cubicBezTo>
                  <a:cubicBezTo>
                    <a:pt x="340" y="789"/>
                    <a:pt x="444" y="828"/>
                    <a:pt x="547" y="828"/>
                  </a:cubicBezTo>
                  <a:cubicBezTo>
                    <a:pt x="757" y="828"/>
                    <a:pt x="961" y="666"/>
                    <a:pt x="961" y="418"/>
                  </a:cubicBezTo>
                  <a:cubicBezTo>
                    <a:pt x="961" y="191"/>
                    <a:pt x="782" y="1"/>
                    <a:pt x="55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46" name="Google Shape;15346;p9"/>
            <p:cNvSpPr/>
            <p:nvPr/>
          </p:nvSpPr>
          <p:spPr>
            <a:xfrm>
              <a:off x="5791575" y="3946450"/>
              <a:ext cx="24350" cy="21000"/>
            </a:xfrm>
            <a:custGeom>
              <a:avLst/>
              <a:gdLst/>
              <a:ahLst/>
              <a:cxnLst/>
              <a:rect l="l" t="t" r="r" b="b"/>
              <a:pathLst>
                <a:path w="974" h="840" extrusionOk="0">
                  <a:moveTo>
                    <a:pt x="557" y="0"/>
                  </a:moveTo>
                  <a:lnTo>
                    <a:pt x="557" y="24"/>
                  </a:lnTo>
                  <a:cubicBezTo>
                    <a:pt x="552" y="24"/>
                    <a:pt x="547" y="24"/>
                    <a:pt x="542" y="24"/>
                  </a:cubicBezTo>
                  <a:cubicBezTo>
                    <a:pt x="182" y="24"/>
                    <a:pt x="0" y="456"/>
                    <a:pt x="259" y="715"/>
                  </a:cubicBezTo>
                  <a:cubicBezTo>
                    <a:pt x="345" y="801"/>
                    <a:pt x="451" y="840"/>
                    <a:pt x="554" y="840"/>
                  </a:cubicBezTo>
                  <a:cubicBezTo>
                    <a:pt x="763" y="840"/>
                    <a:pt x="961" y="680"/>
                    <a:pt x="961" y="441"/>
                  </a:cubicBezTo>
                  <a:cubicBezTo>
                    <a:pt x="973" y="215"/>
                    <a:pt x="807" y="12"/>
                    <a:pt x="58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47" name="Google Shape;15347;p9"/>
            <p:cNvSpPr/>
            <p:nvPr/>
          </p:nvSpPr>
          <p:spPr>
            <a:xfrm>
              <a:off x="5760825" y="3977700"/>
              <a:ext cx="24125" cy="20700"/>
            </a:xfrm>
            <a:custGeom>
              <a:avLst/>
              <a:gdLst/>
              <a:ahLst/>
              <a:cxnLst/>
              <a:rect l="l" t="t" r="r" b="b"/>
              <a:pathLst>
                <a:path w="965" h="828" extrusionOk="0">
                  <a:moveTo>
                    <a:pt x="560" y="1"/>
                  </a:moveTo>
                  <a:cubicBezTo>
                    <a:pt x="191" y="1"/>
                    <a:pt x="1" y="441"/>
                    <a:pt x="263" y="703"/>
                  </a:cubicBezTo>
                  <a:cubicBezTo>
                    <a:pt x="344" y="789"/>
                    <a:pt x="448" y="827"/>
                    <a:pt x="551" y="827"/>
                  </a:cubicBezTo>
                  <a:cubicBezTo>
                    <a:pt x="761" y="827"/>
                    <a:pt x="965" y="665"/>
                    <a:pt x="965" y="417"/>
                  </a:cubicBezTo>
                  <a:cubicBezTo>
                    <a:pt x="965" y="191"/>
                    <a:pt x="798" y="1"/>
                    <a:pt x="57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48" name="Google Shape;15348;p9"/>
            <p:cNvSpPr/>
            <p:nvPr/>
          </p:nvSpPr>
          <p:spPr>
            <a:xfrm>
              <a:off x="5789750" y="4008225"/>
              <a:ext cx="27950" cy="20700"/>
            </a:xfrm>
            <a:custGeom>
              <a:avLst/>
              <a:gdLst/>
              <a:ahLst/>
              <a:cxnLst/>
              <a:rect l="l" t="t" r="r" b="b"/>
              <a:pathLst>
                <a:path w="1118" h="828" extrusionOk="0">
                  <a:moveTo>
                    <a:pt x="555" y="0"/>
                  </a:moveTo>
                  <a:cubicBezTo>
                    <a:pt x="52" y="0"/>
                    <a:pt x="1" y="805"/>
                    <a:pt x="558" y="827"/>
                  </a:cubicBezTo>
                  <a:lnTo>
                    <a:pt x="630" y="827"/>
                  </a:lnTo>
                  <a:cubicBezTo>
                    <a:pt x="1118" y="780"/>
                    <a:pt x="1118" y="65"/>
                    <a:pt x="630" y="6"/>
                  </a:cubicBezTo>
                  <a:cubicBezTo>
                    <a:pt x="604" y="2"/>
                    <a:pt x="579" y="0"/>
                    <a:pt x="55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49" name="Google Shape;15349;p9"/>
            <p:cNvSpPr/>
            <p:nvPr/>
          </p:nvSpPr>
          <p:spPr>
            <a:xfrm>
              <a:off x="5760825" y="4038725"/>
              <a:ext cx="24125" cy="21000"/>
            </a:xfrm>
            <a:custGeom>
              <a:avLst/>
              <a:gdLst/>
              <a:ahLst/>
              <a:cxnLst/>
              <a:rect l="l" t="t" r="r" b="b"/>
              <a:pathLst>
                <a:path w="965" h="840" extrusionOk="0">
                  <a:moveTo>
                    <a:pt x="560" y="0"/>
                  </a:moveTo>
                  <a:lnTo>
                    <a:pt x="560" y="12"/>
                  </a:lnTo>
                  <a:cubicBezTo>
                    <a:pt x="191" y="12"/>
                    <a:pt x="1" y="453"/>
                    <a:pt x="263" y="715"/>
                  </a:cubicBezTo>
                  <a:cubicBezTo>
                    <a:pt x="344" y="801"/>
                    <a:pt x="448" y="839"/>
                    <a:pt x="551" y="839"/>
                  </a:cubicBezTo>
                  <a:cubicBezTo>
                    <a:pt x="761" y="839"/>
                    <a:pt x="965" y="677"/>
                    <a:pt x="965" y="429"/>
                  </a:cubicBezTo>
                  <a:cubicBezTo>
                    <a:pt x="965" y="203"/>
                    <a:pt x="786" y="12"/>
                    <a:pt x="56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50" name="Google Shape;15350;p9"/>
            <p:cNvSpPr/>
            <p:nvPr/>
          </p:nvSpPr>
          <p:spPr>
            <a:xfrm>
              <a:off x="5791575" y="4069675"/>
              <a:ext cx="24350" cy="20700"/>
            </a:xfrm>
            <a:custGeom>
              <a:avLst/>
              <a:gdLst/>
              <a:ahLst/>
              <a:cxnLst/>
              <a:rect l="l" t="t" r="r" b="b"/>
              <a:pathLst>
                <a:path w="974" h="828" extrusionOk="0">
                  <a:moveTo>
                    <a:pt x="568" y="1"/>
                  </a:moveTo>
                  <a:lnTo>
                    <a:pt x="557" y="13"/>
                  </a:lnTo>
                  <a:cubicBezTo>
                    <a:pt x="552" y="12"/>
                    <a:pt x="547" y="12"/>
                    <a:pt x="542" y="12"/>
                  </a:cubicBezTo>
                  <a:cubicBezTo>
                    <a:pt x="182" y="12"/>
                    <a:pt x="0" y="445"/>
                    <a:pt x="259" y="703"/>
                  </a:cubicBezTo>
                  <a:cubicBezTo>
                    <a:pt x="341" y="789"/>
                    <a:pt x="446" y="828"/>
                    <a:pt x="549" y="828"/>
                  </a:cubicBezTo>
                  <a:cubicBezTo>
                    <a:pt x="758" y="828"/>
                    <a:pt x="961" y="669"/>
                    <a:pt x="961" y="429"/>
                  </a:cubicBezTo>
                  <a:cubicBezTo>
                    <a:pt x="973" y="191"/>
                    <a:pt x="795" y="13"/>
                    <a:pt x="56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51" name="Google Shape;15351;p9"/>
            <p:cNvSpPr/>
            <p:nvPr/>
          </p:nvSpPr>
          <p:spPr>
            <a:xfrm>
              <a:off x="5760825" y="4100325"/>
              <a:ext cx="24125" cy="21000"/>
            </a:xfrm>
            <a:custGeom>
              <a:avLst/>
              <a:gdLst/>
              <a:ahLst/>
              <a:cxnLst/>
              <a:rect l="l" t="t" r="r" b="b"/>
              <a:pathLst>
                <a:path w="965" h="840" extrusionOk="0">
                  <a:moveTo>
                    <a:pt x="560" y="1"/>
                  </a:moveTo>
                  <a:lnTo>
                    <a:pt x="560" y="13"/>
                  </a:lnTo>
                  <a:cubicBezTo>
                    <a:pt x="191" y="13"/>
                    <a:pt x="1" y="453"/>
                    <a:pt x="263" y="715"/>
                  </a:cubicBezTo>
                  <a:cubicBezTo>
                    <a:pt x="344" y="801"/>
                    <a:pt x="448" y="840"/>
                    <a:pt x="551" y="840"/>
                  </a:cubicBezTo>
                  <a:cubicBezTo>
                    <a:pt x="761" y="840"/>
                    <a:pt x="965" y="678"/>
                    <a:pt x="965" y="430"/>
                  </a:cubicBezTo>
                  <a:lnTo>
                    <a:pt x="965" y="418"/>
                  </a:lnTo>
                  <a:cubicBezTo>
                    <a:pt x="965" y="203"/>
                    <a:pt x="786" y="13"/>
                    <a:pt x="57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52" name="Google Shape;15352;p9"/>
            <p:cNvSpPr/>
            <p:nvPr/>
          </p:nvSpPr>
          <p:spPr>
            <a:xfrm>
              <a:off x="5791475" y="4131300"/>
              <a:ext cx="24450" cy="20700"/>
            </a:xfrm>
            <a:custGeom>
              <a:avLst/>
              <a:gdLst/>
              <a:ahLst/>
              <a:cxnLst/>
              <a:rect l="l" t="t" r="r" b="b"/>
              <a:pathLst>
                <a:path w="978" h="828" extrusionOk="0">
                  <a:moveTo>
                    <a:pt x="561" y="0"/>
                  </a:moveTo>
                  <a:cubicBezTo>
                    <a:pt x="191" y="0"/>
                    <a:pt x="1" y="441"/>
                    <a:pt x="263" y="703"/>
                  </a:cubicBezTo>
                  <a:cubicBezTo>
                    <a:pt x="345" y="789"/>
                    <a:pt x="449" y="827"/>
                    <a:pt x="551" y="827"/>
                  </a:cubicBezTo>
                  <a:cubicBezTo>
                    <a:pt x="761" y="827"/>
                    <a:pt x="965" y="665"/>
                    <a:pt x="965" y="417"/>
                  </a:cubicBezTo>
                  <a:cubicBezTo>
                    <a:pt x="977" y="191"/>
                    <a:pt x="799" y="12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53" name="Google Shape;15353;p9"/>
            <p:cNvSpPr/>
            <p:nvPr/>
          </p:nvSpPr>
          <p:spPr>
            <a:xfrm>
              <a:off x="5761125" y="4161950"/>
              <a:ext cx="24125" cy="20850"/>
            </a:xfrm>
            <a:custGeom>
              <a:avLst/>
              <a:gdLst/>
              <a:ahLst/>
              <a:cxnLst/>
              <a:rect l="l" t="t" r="r" b="b"/>
              <a:pathLst>
                <a:path w="965" h="834" extrusionOk="0">
                  <a:moveTo>
                    <a:pt x="560" y="1"/>
                  </a:moveTo>
                  <a:lnTo>
                    <a:pt x="548" y="12"/>
                  </a:lnTo>
                  <a:cubicBezTo>
                    <a:pt x="0" y="12"/>
                    <a:pt x="0" y="834"/>
                    <a:pt x="548" y="834"/>
                  </a:cubicBezTo>
                  <a:cubicBezTo>
                    <a:pt x="774" y="834"/>
                    <a:pt x="953" y="655"/>
                    <a:pt x="965" y="429"/>
                  </a:cubicBezTo>
                  <a:cubicBezTo>
                    <a:pt x="965" y="191"/>
                    <a:pt x="786" y="12"/>
                    <a:pt x="56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54" name="Google Shape;15354;p9"/>
            <p:cNvSpPr/>
            <p:nvPr/>
          </p:nvSpPr>
          <p:spPr>
            <a:xfrm>
              <a:off x="5790400" y="4192850"/>
              <a:ext cx="27600" cy="20625"/>
            </a:xfrm>
            <a:custGeom>
              <a:avLst/>
              <a:gdLst/>
              <a:ahLst/>
              <a:cxnLst/>
              <a:rect l="l" t="t" r="r" b="b"/>
              <a:pathLst>
                <a:path w="1104" h="825" extrusionOk="0">
                  <a:moveTo>
                    <a:pt x="558" y="1"/>
                  </a:moveTo>
                  <a:cubicBezTo>
                    <a:pt x="52" y="1"/>
                    <a:pt x="0" y="766"/>
                    <a:pt x="532" y="824"/>
                  </a:cubicBezTo>
                  <a:lnTo>
                    <a:pt x="604" y="824"/>
                  </a:lnTo>
                  <a:cubicBezTo>
                    <a:pt x="1104" y="777"/>
                    <a:pt x="1104" y="39"/>
                    <a:pt x="604" y="3"/>
                  </a:cubicBezTo>
                  <a:cubicBezTo>
                    <a:pt x="588" y="1"/>
                    <a:pt x="573" y="1"/>
                    <a:pt x="55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55" name="Google Shape;15355;p9"/>
            <p:cNvSpPr/>
            <p:nvPr/>
          </p:nvSpPr>
          <p:spPr>
            <a:xfrm>
              <a:off x="5760825" y="4223575"/>
              <a:ext cx="24125" cy="20675"/>
            </a:xfrm>
            <a:custGeom>
              <a:avLst/>
              <a:gdLst/>
              <a:ahLst/>
              <a:cxnLst/>
              <a:rect l="l" t="t" r="r" b="b"/>
              <a:pathLst>
                <a:path w="965" h="827" extrusionOk="0">
                  <a:moveTo>
                    <a:pt x="560" y="0"/>
                  </a:moveTo>
                  <a:cubicBezTo>
                    <a:pt x="191" y="0"/>
                    <a:pt x="1" y="441"/>
                    <a:pt x="263" y="703"/>
                  </a:cubicBezTo>
                  <a:cubicBezTo>
                    <a:pt x="344" y="788"/>
                    <a:pt x="448" y="827"/>
                    <a:pt x="551" y="827"/>
                  </a:cubicBezTo>
                  <a:cubicBezTo>
                    <a:pt x="761" y="827"/>
                    <a:pt x="965" y="665"/>
                    <a:pt x="965" y="417"/>
                  </a:cubicBezTo>
                  <a:cubicBezTo>
                    <a:pt x="965" y="191"/>
                    <a:pt x="786" y="0"/>
                    <a:pt x="56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56" name="Google Shape;15356;p9"/>
            <p:cNvSpPr/>
            <p:nvPr/>
          </p:nvSpPr>
          <p:spPr>
            <a:xfrm>
              <a:off x="5791575" y="4254525"/>
              <a:ext cx="24050" cy="20400"/>
            </a:xfrm>
            <a:custGeom>
              <a:avLst/>
              <a:gdLst/>
              <a:ahLst/>
              <a:cxnLst/>
              <a:rect l="l" t="t" r="r" b="b"/>
              <a:pathLst>
                <a:path w="962" h="816" extrusionOk="0">
                  <a:moveTo>
                    <a:pt x="542" y="0"/>
                  </a:moveTo>
                  <a:cubicBezTo>
                    <a:pt x="182" y="0"/>
                    <a:pt x="0" y="432"/>
                    <a:pt x="259" y="691"/>
                  </a:cubicBezTo>
                  <a:cubicBezTo>
                    <a:pt x="341" y="777"/>
                    <a:pt x="446" y="816"/>
                    <a:pt x="549" y="816"/>
                  </a:cubicBezTo>
                  <a:cubicBezTo>
                    <a:pt x="758" y="816"/>
                    <a:pt x="961" y="657"/>
                    <a:pt x="961" y="417"/>
                  </a:cubicBezTo>
                  <a:cubicBezTo>
                    <a:pt x="961" y="191"/>
                    <a:pt x="783" y="12"/>
                    <a:pt x="557" y="12"/>
                  </a:cubicBezTo>
                  <a:lnTo>
                    <a:pt x="557" y="0"/>
                  </a:lnTo>
                  <a:cubicBezTo>
                    <a:pt x="552" y="0"/>
                    <a:pt x="547" y="0"/>
                    <a:pt x="54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57" name="Google Shape;15357;p9"/>
            <p:cNvSpPr/>
            <p:nvPr/>
          </p:nvSpPr>
          <p:spPr>
            <a:xfrm>
              <a:off x="5760825" y="4285175"/>
              <a:ext cx="24125" cy="20500"/>
            </a:xfrm>
            <a:custGeom>
              <a:avLst/>
              <a:gdLst/>
              <a:ahLst/>
              <a:cxnLst/>
              <a:rect l="l" t="t" r="r" b="b"/>
              <a:pathLst>
                <a:path w="965" h="820" extrusionOk="0">
                  <a:moveTo>
                    <a:pt x="560" y="1"/>
                  </a:moveTo>
                  <a:cubicBezTo>
                    <a:pt x="191" y="1"/>
                    <a:pt x="1" y="441"/>
                    <a:pt x="263" y="703"/>
                  </a:cubicBezTo>
                  <a:cubicBezTo>
                    <a:pt x="343" y="784"/>
                    <a:pt x="444" y="820"/>
                    <a:pt x="545" y="820"/>
                  </a:cubicBezTo>
                  <a:cubicBezTo>
                    <a:pt x="757" y="820"/>
                    <a:pt x="965" y="660"/>
                    <a:pt x="965" y="417"/>
                  </a:cubicBezTo>
                  <a:cubicBezTo>
                    <a:pt x="965" y="191"/>
                    <a:pt x="786" y="1"/>
                    <a:pt x="57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58" name="Google Shape;15358;p9"/>
            <p:cNvSpPr/>
            <p:nvPr/>
          </p:nvSpPr>
          <p:spPr>
            <a:xfrm>
              <a:off x="5791475" y="4315550"/>
              <a:ext cx="24450" cy="20975"/>
            </a:xfrm>
            <a:custGeom>
              <a:avLst/>
              <a:gdLst/>
              <a:ahLst/>
              <a:cxnLst/>
              <a:rect l="l" t="t" r="r" b="b"/>
              <a:pathLst>
                <a:path w="978" h="839" extrusionOk="0">
                  <a:moveTo>
                    <a:pt x="572" y="0"/>
                  </a:moveTo>
                  <a:lnTo>
                    <a:pt x="561" y="12"/>
                  </a:lnTo>
                  <a:cubicBezTo>
                    <a:pt x="191" y="12"/>
                    <a:pt x="1" y="453"/>
                    <a:pt x="263" y="715"/>
                  </a:cubicBezTo>
                  <a:cubicBezTo>
                    <a:pt x="349" y="800"/>
                    <a:pt x="454" y="839"/>
                    <a:pt x="556" y="839"/>
                  </a:cubicBezTo>
                  <a:cubicBezTo>
                    <a:pt x="766" y="839"/>
                    <a:pt x="965" y="677"/>
                    <a:pt x="965" y="429"/>
                  </a:cubicBezTo>
                  <a:cubicBezTo>
                    <a:pt x="977" y="203"/>
                    <a:pt x="799" y="12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59" name="Google Shape;15359;p9"/>
            <p:cNvSpPr/>
            <p:nvPr/>
          </p:nvSpPr>
          <p:spPr>
            <a:xfrm>
              <a:off x="5760825" y="4346500"/>
              <a:ext cx="24125" cy="20700"/>
            </a:xfrm>
            <a:custGeom>
              <a:avLst/>
              <a:gdLst/>
              <a:ahLst/>
              <a:cxnLst/>
              <a:rect l="l" t="t" r="r" b="b"/>
              <a:pathLst>
                <a:path w="965" h="828" extrusionOk="0">
                  <a:moveTo>
                    <a:pt x="560" y="0"/>
                  </a:moveTo>
                  <a:cubicBezTo>
                    <a:pt x="191" y="0"/>
                    <a:pt x="1" y="441"/>
                    <a:pt x="263" y="703"/>
                  </a:cubicBezTo>
                  <a:cubicBezTo>
                    <a:pt x="344" y="789"/>
                    <a:pt x="448" y="827"/>
                    <a:pt x="551" y="827"/>
                  </a:cubicBezTo>
                  <a:cubicBezTo>
                    <a:pt x="761" y="827"/>
                    <a:pt x="965" y="665"/>
                    <a:pt x="965" y="417"/>
                  </a:cubicBezTo>
                  <a:cubicBezTo>
                    <a:pt x="965" y="191"/>
                    <a:pt x="786" y="0"/>
                    <a:pt x="56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60" name="Google Shape;15360;p9"/>
            <p:cNvSpPr/>
            <p:nvPr/>
          </p:nvSpPr>
          <p:spPr>
            <a:xfrm>
              <a:off x="5798925" y="4377150"/>
              <a:ext cx="16400" cy="8375"/>
            </a:xfrm>
            <a:custGeom>
              <a:avLst/>
              <a:gdLst/>
              <a:ahLst/>
              <a:cxnLst/>
              <a:rect l="l" t="t" r="r" b="b"/>
              <a:pathLst>
                <a:path w="656" h="335" extrusionOk="0">
                  <a:moveTo>
                    <a:pt x="263" y="1"/>
                  </a:moveTo>
                  <a:lnTo>
                    <a:pt x="263" y="13"/>
                  </a:lnTo>
                  <a:cubicBezTo>
                    <a:pt x="167" y="13"/>
                    <a:pt x="72" y="48"/>
                    <a:pt x="1" y="108"/>
                  </a:cubicBezTo>
                  <a:lnTo>
                    <a:pt x="655" y="334"/>
                  </a:lnTo>
                  <a:cubicBezTo>
                    <a:pt x="620" y="144"/>
                    <a:pt x="453" y="1"/>
                    <a:pt x="2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61" name="Google Shape;15361;p9"/>
            <p:cNvSpPr/>
            <p:nvPr/>
          </p:nvSpPr>
          <p:spPr>
            <a:xfrm>
              <a:off x="5729875" y="3393400"/>
              <a:ext cx="24125" cy="20400"/>
            </a:xfrm>
            <a:custGeom>
              <a:avLst/>
              <a:gdLst/>
              <a:ahLst/>
              <a:cxnLst/>
              <a:rect l="l" t="t" r="r" b="b"/>
              <a:pathLst>
                <a:path w="965" h="816" extrusionOk="0">
                  <a:moveTo>
                    <a:pt x="560" y="1"/>
                  </a:moveTo>
                  <a:cubicBezTo>
                    <a:pt x="191" y="1"/>
                    <a:pt x="0" y="441"/>
                    <a:pt x="262" y="691"/>
                  </a:cubicBezTo>
                  <a:cubicBezTo>
                    <a:pt x="348" y="777"/>
                    <a:pt x="453" y="816"/>
                    <a:pt x="556" y="816"/>
                  </a:cubicBezTo>
                  <a:cubicBezTo>
                    <a:pt x="766" y="816"/>
                    <a:pt x="965" y="654"/>
                    <a:pt x="965" y="405"/>
                  </a:cubicBezTo>
                  <a:cubicBezTo>
                    <a:pt x="965" y="179"/>
                    <a:pt x="786" y="1"/>
                    <a:pt x="56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62" name="Google Shape;15362;p9"/>
            <p:cNvSpPr/>
            <p:nvPr/>
          </p:nvSpPr>
          <p:spPr>
            <a:xfrm>
              <a:off x="5699500" y="3424350"/>
              <a:ext cx="24150" cy="20500"/>
            </a:xfrm>
            <a:custGeom>
              <a:avLst/>
              <a:gdLst/>
              <a:ahLst/>
              <a:cxnLst/>
              <a:rect l="l" t="t" r="r" b="b"/>
              <a:pathLst>
                <a:path w="966" h="820" extrusionOk="0">
                  <a:moveTo>
                    <a:pt x="549" y="1"/>
                  </a:moveTo>
                  <a:cubicBezTo>
                    <a:pt x="179" y="1"/>
                    <a:pt x="1" y="441"/>
                    <a:pt x="263" y="703"/>
                  </a:cubicBezTo>
                  <a:cubicBezTo>
                    <a:pt x="343" y="783"/>
                    <a:pt x="444" y="820"/>
                    <a:pt x="544" y="820"/>
                  </a:cubicBezTo>
                  <a:cubicBezTo>
                    <a:pt x="756" y="820"/>
                    <a:pt x="965" y="657"/>
                    <a:pt x="965" y="406"/>
                  </a:cubicBezTo>
                  <a:cubicBezTo>
                    <a:pt x="965" y="180"/>
                    <a:pt x="775" y="1"/>
                    <a:pt x="54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63" name="Google Shape;15363;p9"/>
            <p:cNvSpPr/>
            <p:nvPr/>
          </p:nvSpPr>
          <p:spPr>
            <a:xfrm>
              <a:off x="5765000" y="3369300"/>
              <a:ext cx="19950" cy="14000"/>
            </a:xfrm>
            <a:custGeom>
              <a:avLst/>
              <a:gdLst/>
              <a:ahLst/>
              <a:cxnLst/>
              <a:rect l="l" t="t" r="r" b="b"/>
              <a:pathLst>
                <a:path w="798" h="560" extrusionOk="0">
                  <a:moveTo>
                    <a:pt x="774" y="0"/>
                  </a:moveTo>
                  <a:lnTo>
                    <a:pt x="0" y="238"/>
                  </a:lnTo>
                  <a:cubicBezTo>
                    <a:pt x="48" y="417"/>
                    <a:pt x="203" y="536"/>
                    <a:pt x="393" y="536"/>
                  </a:cubicBezTo>
                  <a:lnTo>
                    <a:pt x="393" y="560"/>
                  </a:lnTo>
                  <a:cubicBezTo>
                    <a:pt x="619" y="560"/>
                    <a:pt x="798" y="369"/>
                    <a:pt x="798" y="155"/>
                  </a:cubicBezTo>
                  <a:cubicBezTo>
                    <a:pt x="798" y="96"/>
                    <a:pt x="786" y="48"/>
                    <a:pt x="77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64" name="Google Shape;15364;p9"/>
            <p:cNvSpPr/>
            <p:nvPr/>
          </p:nvSpPr>
          <p:spPr>
            <a:xfrm>
              <a:off x="5730775" y="3455025"/>
              <a:ext cx="28300" cy="20550"/>
            </a:xfrm>
            <a:custGeom>
              <a:avLst/>
              <a:gdLst/>
              <a:ahLst/>
              <a:cxnLst/>
              <a:rect l="l" t="t" r="r" b="b"/>
              <a:pathLst>
                <a:path w="1132" h="822" extrusionOk="0">
                  <a:moveTo>
                    <a:pt x="524" y="0"/>
                  </a:moveTo>
                  <a:cubicBezTo>
                    <a:pt x="0" y="48"/>
                    <a:pt x="48" y="822"/>
                    <a:pt x="560" y="822"/>
                  </a:cubicBezTo>
                  <a:cubicBezTo>
                    <a:pt x="1084" y="822"/>
                    <a:pt x="1131" y="48"/>
                    <a:pt x="60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65" name="Google Shape;15365;p9"/>
            <p:cNvSpPr/>
            <p:nvPr/>
          </p:nvSpPr>
          <p:spPr>
            <a:xfrm>
              <a:off x="5700100" y="3485675"/>
              <a:ext cx="28000" cy="20575"/>
            </a:xfrm>
            <a:custGeom>
              <a:avLst/>
              <a:gdLst/>
              <a:ahLst/>
              <a:cxnLst/>
              <a:rect l="l" t="t" r="r" b="b"/>
              <a:pathLst>
                <a:path w="1120" h="823" extrusionOk="0">
                  <a:moveTo>
                    <a:pt x="525" y="1"/>
                  </a:moveTo>
                  <a:cubicBezTo>
                    <a:pt x="1" y="48"/>
                    <a:pt x="36" y="822"/>
                    <a:pt x="560" y="822"/>
                  </a:cubicBezTo>
                  <a:cubicBezTo>
                    <a:pt x="1084" y="822"/>
                    <a:pt x="1120" y="48"/>
                    <a:pt x="59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66" name="Google Shape;15366;p9"/>
            <p:cNvSpPr/>
            <p:nvPr/>
          </p:nvSpPr>
          <p:spPr>
            <a:xfrm>
              <a:off x="5737000" y="3515150"/>
              <a:ext cx="21950" cy="15075"/>
            </a:xfrm>
            <a:custGeom>
              <a:avLst/>
              <a:gdLst/>
              <a:ahLst/>
              <a:cxnLst/>
              <a:rect l="l" t="t" r="r" b="b"/>
              <a:pathLst>
                <a:path w="878" h="603" extrusionOk="0">
                  <a:moveTo>
                    <a:pt x="460" y="1"/>
                  </a:moveTo>
                  <a:cubicBezTo>
                    <a:pt x="410" y="1"/>
                    <a:pt x="355" y="15"/>
                    <a:pt x="299" y="48"/>
                  </a:cubicBezTo>
                  <a:lnTo>
                    <a:pt x="275" y="48"/>
                  </a:lnTo>
                  <a:lnTo>
                    <a:pt x="275" y="60"/>
                  </a:lnTo>
                  <a:cubicBezTo>
                    <a:pt x="0" y="246"/>
                    <a:pt x="186" y="602"/>
                    <a:pt x="440" y="602"/>
                  </a:cubicBezTo>
                  <a:cubicBezTo>
                    <a:pt x="494" y="602"/>
                    <a:pt x="552" y="586"/>
                    <a:pt x="608" y="548"/>
                  </a:cubicBezTo>
                  <a:cubicBezTo>
                    <a:pt x="877" y="379"/>
                    <a:pt x="721" y="1"/>
                    <a:pt x="46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67" name="Google Shape;15367;p9"/>
            <p:cNvSpPr/>
            <p:nvPr/>
          </p:nvSpPr>
          <p:spPr>
            <a:xfrm>
              <a:off x="5706275" y="3545825"/>
              <a:ext cx="21775" cy="15225"/>
            </a:xfrm>
            <a:custGeom>
              <a:avLst/>
              <a:gdLst/>
              <a:ahLst/>
              <a:cxnLst/>
              <a:rect l="l" t="t" r="r" b="b"/>
              <a:pathLst>
                <a:path w="871" h="609" extrusionOk="0">
                  <a:moveTo>
                    <a:pt x="451" y="0"/>
                  </a:moveTo>
                  <a:cubicBezTo>
                    <a:pt x="400" y="0"/>
                    <a:pt x="346" y="14"/>
                    <a:pt x="289" y="47"/>
                  </a:cubicBezTo>
                  <a:lnTo>
                    <a:pt x="278" y="47"/>
                  </a:lnTo>
                  <a:lnTo>
                    <a:pt x="278" y="59"/>
                  </a:lnTo>
                  <a:cubicBezTo>
                    <a:pt x="0" y="247"/>
                    <a:pt x="192" y="608"/>
                    <a:pt x="450" y="608"/>
                  </a:cubicBezTo>
                  <a:cubicBezTo>
                    <a:pt x="502" y="608"/>
                    <a:pt x="557" y="593"/>
                    <a:pt x="611" y="559"/>
                  </a:cubicBezTo>
                  <a:cubicBezTo>
                    <a:pt x="870" y="380"/>
                    <a:pt x="712" y="0"/>
                    <a:pt x="45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68" name="Google Shape;15368;p9"/>
            <p:cNvSpPr/>
            <p:nvPr/>
          </p:nvSpPr>
          <p:spPr>
            <a:xfrm>
              <a:off x="5736925" y="3576500"/>
              <a:ext cx="22050" cy="15200"/>
            </a:xfrm>
            <a:custGeom>
              <a:avLst/>
              <a:gdLst/>
              <a:ahLst/>
              <a:cxnLst/>
              <a:rect l="l" t="t" r="r" b="b"/>
              <a:pathLst>
                <a:path w="882" h="608" extrusionOk="0">
                  <a:moveTo>
                    <a:pt x="461" y="0"/>
                  </a:moveTo>
                  <a:cubicBezTo>
                    <a:pt x="411" y="0"/>
                    <a:pt x="357" y="14"/>
                    <a:pt x="302" y="47"/>
                  </a:cubicBezTo>
                  <a:lnTo>
                    <a:pt x="278" y="47"/>
                  </a:lnTo>
                  <a:lnTo>
                    <a:pt x="278" y="59"/>
                  </a:lnTo>
                  <a:cubicBezTo>
                    <a:pt x="1" y="247"/>
                    <a:pt x="193" y="608"/>
                    <a:pt x="450" y="608"/>
                  </a:cubicBezTo>
                  <a:cubicBezTo>
                    <a:pt x="502" y="608"/>
                    <a:pt x="557" y="593"/>
                    <a:pt x="611" y="559"/>
                  </a:cubicBezTo>
                  <a:cubicBezTo>
                    <a:pt x="881" y="389"/>
                    <a:pt x="723" y="0"/>
                    <a:pt x="46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69" name="Google Shape;15369;p9"/>
            <p:cNvSpPr/>
            <p:nvPr/>
          </p:nvSpPr>
          <p:spPr>
            <a:xfrm>
              <a:off x="5700100" y="3608675"/>
              <a:ext cx="28000" cy="20500"/>
            </a:xfrm>
            <a:custGeom>
              <a:avLst/>
              <a:gdLst/>
              <a:ahLst/>
              <a:cxnLst/>
              <a:rect l="l" t="t" r="r" b="b"/>
              <a:pathLst>
                <a:path w="1120" h="820" extrusionOk="0">
                  <a:moveTo>
                    <a:pt x="560" y="1"/>
                  </a:moveTo>
                  <a:cubicBezTo>
                    <a:pt x="548" y="1"/>
                    <a:pt x="536" y="4"/>
                    <a:pt x="525" y="10"/>
                  </a:cubicBezTo>
                  <a:cubicBezTo>
                    <a:pt x="1" y="57"/>
                    <a:pt x="36" y="819"/>
                    <a:pt x="560" y="819"/>
                  </a:cubicBezTo>
                  <a:cubicBezTo>
                    <a:pt x="1084" y="819"/>
                    <a:pt x="1120" y="57"/>
                    <a:pt x="596" y="10"/>
                  </a:cubicBezTo>
                  <a:cubicBezTo>
                    <a:pt x="584" y="4"/>
                    <a:pt x="572" y="1"/>
                    <a:pt x="56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70" name="Google Shape;15370;p9"/>
            <p:cNvSpPr/>
            <p:nvPr/>
          </p:nvSpPr>
          <p:spPr>
            <a:xfrm>
              <a:off x="5730775" y="3639575"/>
              <a:ext cx="28300" cy="20550"/>
            </a:xfrm>
            <a:custGeom>
              <a:avLst/>
              <a:gdLst/>
              <a:ahLst/>
              <a:cxnLst/>
              <a:rect l="l" t="t" r="r" b="b"/>
              <a:pathLst>
                <a:path w="1132" h="822" extrusionOk="0">
                  <a:moveTo>
                    <a:pt x="524" y="0"/>
                  </a:moveTo>
                  <a:cubicBezTo>
                    <a:pt x="0" y="48"/>
                    <a:pt x="48" y="822"/>
                    <a:pt x="560" y="822"/>
                  </a:cubicBezTo>
                  <a:cubicBezTo>
                    <a:pt x="1084" y="822"/>
                    <a:pt x="1131" y="48"/>
                    <a:pt x="60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71" name="Google Shape;15371;p9"/>
            <p:cNvSpPr/>
            <p:nvPr/>
          </p:nvSpPr>
          <p:spPr>
            <a:xfrm>
              <a:off x="5705900" y="3669000"/>
              <a:ext cx="21925" cy="15100"/>
            </a:xfrm>
            <a:custGeom>
              <a:avLst/>
              <a:gdLst/>
              <a:ahLst/>
              <a:cxnLst/>
              <a:rect l="l" t="t" r="r" b="b"/>
              <a:pathLst>
                <a:path w="877" h="604" extrusionOk="0">
                  <a:moveTo>
                    <a:pt x="450" y="1"/>
                  </a:moveTo>
                  <a:cubicBezTo>
                    <a:pt x="404" y="1"/>
                    <a:pt x="355" y="12"/>
                    <a:pt x="304" y="38"/>
                  </a:cubicBezTo>
                  <a:lnTo>
                    <a:pt x="293" y="38"/>
                  </a:lnTo>
                  <a:lnTo>
                    <a:pt x="293" y="49"/>
                  </a:lnTo>
                  <a:cubicBezTo>
                    <a:pt x="1" y="220"/>
                    <a:pt x="177" y="604"/>
                    <a:pt x="439" y="604"/>
                  </a:cubicBezTo>
                  <a:cubicBezTo>
                    <a:pt x="487" y="604"/>
                    <a:pt x="539" y="591"/>
                    <a:pt x="590" y="561"/>
                  </a:cubicBezTo>
                  <a:cubicBezTo>
                    <a:pt x="876" y="408"/>
                    <a:pt x="724" y="1"/>
                    <a:pt x="4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72" name="Google Shape;15372;p9"/>
            <p:cNvSpPr/>
            <p:nvPr/>
          </p:nvSpPr>
          <p:spPr>
            <a:xfrm>
              <a:off x="5729875" y="3700575"/>
              <a:ext cx="24125" cy="20700"/>
            </a:xfrm>
            <a:custGeom>
              <a:avLst/>
              <a:gdLst/>
              <a:ahLst/>
              <a:cxnLst/>
              <a:rect l="l" t="t" r="r" b="b"/>
              <a:pathLst>
                <a:path w="965" h="828" extrusionOk="0">
                  <a:moveTo>
                    <a:pt x="560" y="1"/>
                  </a:moveTo>
                  <a:cubicBezTo>
                    <a:pt x="191" y="1"/>
                    <a:pt x="0" y="453"/>
                    <a:pt x="262" y="703"/>
                  </a:cubicBezTo>
                  <a:cubicBezTo>
                    <a:pt x="348" y="789"/>
                    <a:pt x="453" y="828"/>
                    <a:pt x="556" y="828"/>
                  </a:cubicBezTo>
                  <a:cubicBezTo>
                    <a:pt x="766" y="828"/>
                    <a:pt x="965" y="666"/>
                    <a:pt x="965" y="418"/>
                  </a:cubicBezTo>
                  <a:cubicBezTo>
                    <a:pt x="965" y="191"/>
                    <a:pt x="786" y="1"/>
                    <a:pt x="56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73" name="Google Shape;15373;p9"/>
            <p:cNvSpPr/>
            <p:nvPr/>
          </p:nvSpPr>
          <p:spPr>
            <a:xfrm>
              <a:off x="5699200" y="3731550"/>
              <a:ext cx="24150" cy="20475"/>
            </a:xfrm>
            <a:custGeom>
              <a:avLst/>
              <a:gdLst/>
              <a:ahLst/>
              <a:cxnLst/>
              <a:rect l="l" t="t" r="r" b="b"/>
              <a:pathLst>
                <a:path w="966" h="819" extrusionOk="0">
                  <a:moveTo>
                    <a:pt x="549" y="0"/>
                  </a:moveTo>
                  <a:cubicBezTo>
                    <a:pt x="191" y="0"/>
                    <a:pt x="1" y="441"/>
                    <a:pt x="263" y="703"/>
                  </a:cubicBezTo>
                  <a:cubicBezTo>
                    <a:pt x="347" y="783"/>
                    <a:pt x="449" y="819"/>
                    <a:pt x="549" y="819"/>
                  </a:cubicBezTo>
                  <a:cubicBezTo>
                    <a:pt x="762" y="819"/>
                    <a:pt x="965" y="656"/>
                    <a:pt x="965" y="405"/>
                  </a:cubicBezTo>
                  <a:cubicBezTo>
                    <a:pt x="965" y="179"/>
                    <a:pt x="775" y="0"/>
                    <a:pt x="54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74" name="Google Shape;15374;p9"/>
            <p:cNvSpPr/>
            <p:nvPr/>
          </p:nvSpPr>
          <p:spPr>
            <a:xfrm>
              <a:off x="5729875" y="3762200"/>
              <a:ext cx="24125" cy="20625"/>
            </a:xfrm>
            <a:custGeom>
              <a:avLst/>
              <a:gdLst/>
              <a:ahLst/>
              <a:cxnLst/>
              <a:rect l="l" t="t" r="r" b="b"/>
              <a:pathLst>
                <a:path w="965" h="825" extrusionOk="0">
                  <a:moveTo>
                    <a:pt x="560" y="0"/>
                  </a:moveTo>
                  <a:cubicBezTo>
                    <a:pt x="191" y="0"/>
                    <a:pt x="0" y="441"/>
                    <a:pt x="262" y="703"/>
                  </a:cubicBezTo>
                  <a:cubicBezTo>
                    <a:pt x="346" y="787"/>
                    <a:pt x="449" y="824"/>
                    <a:pt x="549" y="824"/>
                  </a:cubicBezTo>
                  <a:cubicBezTo>
                    <a:pt x="761" y="824"/>
                    <a:pt x="965" y="656"/>
                    <a:pt x="965" y="405"/>
                  </a:cubicBezTo>
                  <a:cubicBezTo>
                    <a:pt x="965" y="179"/>
                    <a:pt x="786" y="0"/>
                    <a:pt x="56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75" name="Google Shape;15375;p9"/>
            <p:cNvSpPr/>
            <p:nvPr/>
          </p:nvSpPr>
          <p:spPr>
            <a:xfrm>
              <a:off x="5699800" y="3792850"/>
              <a:ext cx="28300" cy="20575"/>
            </a:xfrm>
            <a:custGeom>
              <a:avLst/>
              <a:gdLst/>
              <a:ahLst/>
              <a:cxnLst/>
              <a:rect l="l" t="t" r="r" b="b"/>
              <a:pathLst>
                <a:path w="1132" h="823" extrusionOk="0">
                  <a:moveTo>
                    <a:pt x="525" y="1"/>
                  </a:moveTo>
                  <a:cubicBezTo>
                    <a:pt x="1" y="48"/>
                    <a:pt x="48" y="822"/>
                    <a:pt x="572" y="822"/>
                  </a:cubicBezTo>
                  <a:cubicBezTo>
                    <a:pt x="1084" y="822"/>
                    <a:pt x="1132" y="48"/>
                    <a:pt x="6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76" name="Google Shape;15376;p9"/>
            <p:cNvSpPr/>
            <p:nvPr/>
          </p:nvSpPr>
          <p:spPr>
            <a:xfrm>
              <a:off x="5729875" y="3823825"/>
              <a:ext cx="24125" cy="20475"/>
            </a:xfrm>
            <a:custGeom>
              <a:avLst/>
              <a:gdLst/>
              <a:ahLst/>
              <a:cxnLst/>
              <a:rect l="l" t="t" r="r" b="b"/>
              <a:pathLst>
                <a:path w="965" h="819" extrusionOk="0">
                  <a:moveTo>
                    <a:pt x="560" y="0"/>
                  </a:moveTo>
                  <a:cubicBezTo>
                    <a:pt x="191" y="0"/>
                    <a:pt x="0" y="441"/>
                    <a:pt x="262" y="703"/>
                  </a:cubicBezTo>
                  <a:cubicBezTo>
                    <a:pt x="346" y="783"/>
                    <a:pt x="448" y="819"/>
                    <a:pt x="548" y="819"/>
                  </a:cubicBezTo>
                  <a:cubicBezTo>
                    <a:pt x="761" y="819"/>
                    <a:pt x="965" y="656"/>
                    <a:pt x="965" y="405"/>
                  </a:cubicBezTo>
                  <a:cubicBezTo>
                    <a:pt x="965" y="179"/>
                    <a:pt x="786" y="0"/>
                    <a:pt x="56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77" name="Google Shape;15377;p9"/>
            <p:cNvSpPr/>
            <p:nvPr/>
          </p:nvSpPr>
          <p:spPr>
            <a:xfrm>
              <a:off x="5699200" y="3854475"/>
              <a:ext cx="24150" cy="20625"/>
            </a:xfrm>
            <a:custGeom>
              <a:avLst/>
              <a:gdLst/>
              <a:ahLst/>
              <a:cxnLst/>
              <a:rect l="l" t="t" r="r" b="b"/>
              <a:pathLst>
                <a:path w="966" h="825" extrusionOk="0">
                  <a:moveTo>
                    <a:pt x="549" y="0"/>
                  </a:moveTo>
                  <a:cubicBezTo>
                    <a:pt x="191" y="0"/>
                    <a:pt x="1" y="441"/>
                    <a:pt x="263" y="703"/>
                  </a:cubicBezTo>
                  <a:cubicBezTo>
                    <a:pt x="347" y="787"/>
                    <a:pt x="449" y="824"/>
                    <a:pt x="549" y="824"/>
                  </a:cubicBezTo>
                  <a:cubicBezTo>
                    <a:pt x="762" y="824"/>
                    <a:pt x="965" y="656"/>
                    <a:pt x="965" y="405"/>
                  </a:cubicBezTo>
                  <a:cubicBezTo>
                    <a:pt x="965" y="191"/>
                    <a:pt x="787" y="0"/>
                    <a:pt x="56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78" name="Google Shape;15378;p9"/>
            <p:cNvSpPr/>
            <p:nvPr/>
          </p:nvSpPr>
          <p:spPr>
            <a:xfrm>
              <a:off x="5729875" y="3885125"/>
              <a:ext cx="24125" cy="20650"/>
            </a:xfrm>
            <a:custGeom>
              <a:avLst/>
              <a:gdLst/>
              <a:ahLst/>
              <a:cxnLst/>
              <a:rect l="l" t="t" r="r" b="b"/>
              <a:pathLst>
                <a:path w="965" h="826" extrusionOk="0">
                  <a:moveTo>
                    <a:pt x="560" y="1"/>
                  </a:moveTo>
                  <a:cubicBezTo>
                    <a:pt x="191" y="1"/>
                    <a:pt x="0" y="441"/>
                    <a:pt x="262" y="703"/>
                  </a:cubicBezTo>
                  <a:cubicBezTo>
                    <a:pt x="347" y="788"/>
                    <a:pt x="450" y="825"/>
                    <a:pt x="550" y="825"/>
                  </a:cubicBezTo>
                  <a:cubicBezTo>
                    <a:pt x="762" y="825"/>
                    <a:pt x="965" y="660"/>
                    <a:pt x="965" y="417"/>
                  </a:cubicBezTo>
                  <a:cubicBezTo>
                    <a:pt x="965" y="191"/>
                    <a:pt x="786" y="1"/>
                    <a:pt x="56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79" name="Google Shape;15379;p9"/>
            <p:cNvSpPr/>
            <p:nvPr/>
          </p:nvSpPr>
          <p:spPr>
            <a:xfrm>
              <a:off x="5699200" y="3915800"/>
              <a:ext cx="24150" cy="20675"/>
            </a:xfrm>
            <a:custGeom>
              <a:avLst/>
              <a:gdLst/>
              <a:ahLst/>
              <a:cxnLst/>
              <a:rect l="l" t="t" r="r" b="b"/>
              <a:pathLst>
                <a:path w="966" h="827" extrusionOk="0">
                  <a:moveTo>
                    <a:pt x="549" y="0"/>
                  </a:moveTo>
                  <a:cubicBezTo>
                    <a:pt x="191" y="0"/>
                    <a:pt x="1" y="453"/>
                    <a:pt x="263" y="703"/>
                  </a:cubicBezTo>
                  <a:cubicBezTo>
                    <a:pt x="349" y="788"/>
                    <a:pt x="454" y="827"/>
                    <a:pt x="556" y="827"/>
                  </a:cubicBezTo>
                  <a:cubicBezTo>
                    <a:pt x="766" y="827"/>
                    <a:pt x="965" y="665"/>
                    <a:pt x="965" y="417"/>
                  </a:cubicBezTo>
                  <a:cubicBezTo>
                    <a:pt x="965" y="191"/>
                    <a:pt x="775" y="0"/>
                    <a:pt x="54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80" name="Google Shape;15380;p9"/>
            <p:cNvSpPr/>
            <p:nvPr/>
          </p:nvSpPr>
          <p:spPr>
            <a:xfrm>
              <a:off x="5730775" y="3946225"/>
              <a:ext cx="28000" cy="20775"/>
            </a:xfrm>
            <a:custGeom>
              <a:avLst/>
              <a:gdLst/>
              <a:ahLst/>
              <a:cxnLst/>
              <a:rect l="l" t="t" r="r" b="b"/>
              <a:pathLst>
                <a:path w="1120" h="831" extrusionOk="0">
                  <a:moveTo>
                    <a:pt x="560" y="1"/>
                  </a:moveTo>
                  <a:cubicBezTo>
                    <a:pt x="548" y="1"/>
                    <a:pt x="536" y="3"/>
                    <a:pt x="524" y="9"/>
                  </a:cubicBezTo>
                  <a:cubicBezTo>
                    <a:pt x="0" y="57"/>
                    <a:pt x="36" y="831"/>
                    <a:pt x="560" y="831"/>
                  </a:cubicBezTo>
                  <a:cubicBezTo>
                    <a:pt x="1072" y="831"/>
                    <a:pt x="1119" y="57"/>
                    <a:pt x="595" y="9"/>
                  </a:cubicBezTo>
                  <a:cubicBezTo>
                    <a:pt x="583" y="3"/>
                    <a:pt x="572" y="1"/>
                    <a:pt x="56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81" name="Google Shape;15381;p9"/>
            <p:cNvSpPr/>
            <p:nvPr/>
          </p:nvSpPr>
          <p:spPr>
            <a:xfrm>
              <a:off x="5699800" y="3977100"/>
              <a:ext cx="28300" cy="20575"/>
            </a:xfrm>
            <a:custGeom>
              <a:avLst/>
              <a:gdLst/>
              <a:ahLst/>
              <a:cxnLst/>
              <a:rect l="l" t="t" r="r" b="b"/>
              <a:pathLst>
                <a:path w="1132" h="823" extrusionOk="0">
                  <a:moveTo>
                    <a:pt x="525" y="1"/>
                  </a:moveTo>
                  <a:cubicBezTo>
                    <a:pt x="1" y="48"/>
                    <a:pt x="48" y="822"/>
                    <a:pt x="572" y="822"/>
                  </a:cubicBezTo>
                  <a:cubicBezTo>
                    <a:pt x="1084" y="822"/>
                    <a:pt x="1132" y="48"/>
                    <a:pt x="6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82" name="Google Shape;15382;p9"/>
            <p:cNvSpPr/>
            <p:nvPr/>
          </p:nvSpPr>
          <p:spPr>
            <a:xfrm>
              <a:off x="5743850" y="3997850"/>
              <a:ext cx="20275" cy="20300"/>
            </a:xfrm>
            <a:custGeom>
              <a:avLst/>
              <a:gdLst/>
              <a:ahLst/>
              <a:cxnLst/>
              <a:rect l="l" t="t" r="r" b="b"/>
              <a:pathLst>
                <a:path w="811" h="812" extrusionOk="0">
                  <a:moveTo>
                    <a:pt x="386" y="1"/>
                  </a:moveTo>
                  <a:cubicBezTo>
                    <a:pt x="190" y="1"/>
                    <a:pt x="1" y="127"/>
                    <a:pt x="1" y="397"/>
                  </a:cubicBezTo>
                  <a:lnTo>
                    <a:pt x="1" y="409"/>
                  </a:lnTo>
                  <a:cubicBezTo>
                    <a:pt x="1" y="685"/>
                    <a:pt x="190" y="811"/>
                    <a:pt x="386" y="811"/>
                  </a:cubicBezTo>
                  <a:cubicBezTo>
                    <a:pt x="594" y="811"/>
                    <a:pt x="811" y="667"/>
                    <a:pt x="811" y="409"/>
                  </a:cubicBezTo>
                  <a:cubicBezTo>
                    <a:pt x="811" y="145"/>
                    <a:pt x="594" y="1"/>
                    <a:pt x="3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83" name="Google Shape;15383;p9"/>
            <p:cNvSpPr/>
            <p:nvPr/>
          </p:nvSpPr>
          <p:spPr>
            <a:xfrm>
              <a:off x="5699200" y="4038425"/>
              <a:ext cx="24150" cy="20700"/>
            </a:xfrm>
            <a:custGeom>
              <a:avLst/>
              <a:gdLst/>
              <a:ahLst/>
              <a:cxnLst/>
              <a:rect l="l" t="t" r="r" b="b"/>
              <a:pathLst>
                <a:path w="966" h="828" extrusionOk="0">
                  <a:moveTo>
                    <a:pt x="549" y="0"/>
                  </a:moveTo>
                  <a:cubicBezTo>
                    <a:pt x="180" y="0"/>
                    <a:pt x="1" y="453"/>
                    <a:pt x="263" y="703"/>
                  </a:cubicBezTo>
                  <a:cubicBezTo>
                    <a:pt x="349" y="789"/>
                    <a:pt x="454" y="827"/>
                    <a:pt x="556" y="827"/>
                  </a:cubicBezTo>
                  <a:cubicBezTo>
                    <a:pt x="766" y="827"/>
                    <a:pt x="965" y="665"/>
                    <a:pt x="965" y="417"/>
                  </a:cubicBezTo>
                  <a:cubicBezTo>
                    <a:pt x="953" y="191"/>
                    <a:pt x="775" y="24"/>
                    <a:pt x="561" y="24"/>
                  </a:cubicBezTo>
                  <a:lnTo>
                    <a:pt x="549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84" name="Google Shape;15384;p9"/>
            <p:cNvSpPr/>
            <p:nvPr/>
          </p:nvSpPr>
          <p:spPr>
            <a:xfrm>
              <a:off x="5729875" y="4069675"/>
              <a:ext cx="24125" cy="20625"/>
            </a:xfrm>
            <a:custGeom>
              <a:avLst/>
              <a:gdLst/>
              <a:ahLst/>
              <a:cxnLst/>
              <a:rect l="l" t="t" r="r" b="b"/>
              <a:pathLst>
                <a:path w="965" h="825" extrusionOk="0">
                  <a:moveTo>
                    <a:pt x="560" y="1"/>
                  </a:moveTo>
                  <a:cubicBezTo>
                    <a:pt x="191" y="1"/>
                    <a:pt x="0" y="441"/>
                    <a:pt x="262" y="703"/>
                  </a:cubicBezTo>
                  <a:cubicBezTo>
                    <a:pt x="346" y="787"/>
                    <a:pt x="449" y="825"/>
                    <a:pt x="549" y="825"/>
                  </a:cubicBezTo>
                  <a:cubicBezTo>
                    <a:pt x="761" y="825"/>
                    <a:pt x="965" y="656"/>
                    <a:pt x="965" y="405"/>
                  </a:cubicBezTo>
                  <a:cubicBezTo>
                    <a:pt x="965" y="179"/>
                    <a:pt x="786" y="1"/>
                    <a:pt x="56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85" name="Google Shape;15385;p9"/>
            <p:cNvSpPr/>
            <p:nvPr/>
          </p:nvSpPr>
          <p:spPr>
            <a:xfrm>
              <a:off x="5699800" y="4100325"/>
              <a:ext cx="28300" cy="20575"/>
            </a:xfrm>
            <a:custGeom>
              <a:avLst/>
              <a:gdLst/>
              <a:ahLst/>
              <a:cxnLst/>
              <a:rect l="l" t="t" r="r" b="b"/>
              <a:pathLst>
                <a:path w="1132" h="823" extrusionOk="0">
                  <a:moveTo>
                    <a:pt x="525" y="1"/>
                  </a:moveTo>
                  <a:cubicBezTo>
                    <a:pt x="1" y="49"/>
                    <a:pt x="48" y="822"/>
                    <a:pt x="572" y="822"/>
                  </a:cubicBezTo>
                  <a:cubicBezTo>
                    <a:pt x="1084" y="822"/>
                    <a:pt x="1132" y="49"/>
                    <a:pt x="6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86" name="Google Shape;15386;p9"/>
            <p:cNvSpPr/>
            <p:nvPr/>
          </p:nvSpPr>
          <p:spPr>
            <a:xfrm>
              <a:off x="5730775" y="4131075"/>
              <a:ext cx="28000" cy="20475"/>
            </a:xfrm>
            <a:custGeom>
              <a:avLst/>
              <a:gdLst/>
              <a:ahLst/>
              <a:cxnLst/>
              <a:rect l="l" t="t" r="r" b="b"/>
              <a:pathLst>
                <a:path w="1120" h="819" extrusionOk="0">
                  <a:moveTo>
                    <a:pt x="560" y="0"/>
                  </a:moveTo>
                  <a:cubicBezTo>
                    <a:pt x="548" y="0"/>
                    <a:pt x="536" y="3"/>
                    <a:pt x="524" y="9"/>
                  </a:cubicBezTo>
                  <a:cubicBezTo>
                    <a:pt x="0" y="57"/>
                    <a:pt x="36" y="819"/>
                    <a:pt x="560" y="819"/>
                  </a:cubicBezTo>
                  <a:cubicBezTo>
                    <a:pt x="1072" y="819"/>
                    <a:pt x="1119" y="57"/>
                    <a:pt x="595" y="9"/>
                  </a:cubicBezTo>
                  <a:cubicBezTo>
                    <a:pt x="583" y="3"/>
                    <a:pt x="572" y="0"/>
                    <a:pt x="56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87" name="Google Shape;15387;p9"/>
            <p:cNvSpPr/>
            <p:nvPr/>
          </p:nvSpPr>
          <p:spPr>
            <a:xfrm>
              <a:off x="5699300" y="4161950"/>
              <a:ext cx="24050" cy="20500"/>
            </a:xfrm>
            <a:custGeom>
              <a:avLst/>
              <a:gdLst/>
              <a:ahLst/>
              <a:cxnLst/>
              <a:rect l="l" t="t" r="r" b="b"/>
              <a:pathLst>
                <a:path w="962" h="820" extrusionOk="0">
                  <a:moveTo>
                    <a:pt x="530" y="0"/>
                  </a:moveTo>
                  <a:cubicBezTo>
                    <a:pt x="171" y="0"/>
                    <a:pt x="0" y="444"/>
                    <a:pt x="259" y="703"/>
                  </a:cubicBezTo>
                  <a:cubicBezTo>
                    <a:pt x="343" y="783"/>
                    <a:pt x="445" y="819"/>
                    <a:pt x="545" y="819"/>
                  </a:cubicBezTo>
                  <a:cubicBezTo>
                    <a:pt x="758" y="819"/>
                    <a:pt x="961" y="656"/>
                    <a:pt x="961" y="405"/>
                  </a:cubicBezTo>
                  <a:cubicBezTo>
                    <a:pt x="961" y="179"/>
                    <a:pt x="771" y="1"/>
                    <a:pt x="545" y="1"/>
                  </a:cubicBezTo>
                  <a:cubicBezTo>
                    <a:pt x="540" y="0"/>
                    <a:pt x="535" y="0"/>
                    <a:pt x="53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88" name="Google Shape;15388;p9"/>
            <p:cNvSpPr/>
            <p:nvPr/>
          </p:nvSpPr>
          <p:spPr>
            <a:xfrm>
              <a:off x="5729875" y="4192600"/>
              <a:ext cx="24125" cy="20650"/>
            </a:xfrm>
            <a:custGeom>
              <a:avLst/>
              <a:gdLst/>
              <a:ahLst/>
              <a:cxnLst/>
              <a:rect l="l" t="t" r="r" b="b"/>
              <a:pathLst>
                <a:path w="965" h="826" extrusionOk="0">
                  <a:moveTo>
                    <a:pt x="560" y="1"/>
                  </a:moveTo>
                  <a:cubicBezTo>
                    <a:pt x="191" y="1"/>
                    <a:pt x="0" y="441"/>
                    <a:pt x="262" y="703"/>
                  </a:cubicBezTo>
                  <a:cubicBezTo>
                    <a:pt x="347" y="788"/>
                    <a:pt x="450" y="825"/>
                    <a:pt x="550" y="825"/>
                  </a:cubicBezTo>
                  <a:cubicBezTo>
                    <a:pt x="762" y="825"/>
                    <a:pt x="965" y="660"/>
                    <a:pt x="965" y="418"/>
                  </a:cubicBezTo>
                  <a:cubicBezTo>
                    <a:pt x="965" y="179"/>
                    <a:pt x="786" y="1"/>
                    <a:pt x="56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89" name="Google Shape;15389;p9"/>
            <p:cNvSpPr/>
            <p:nvPr/>
          </p:nvSpPr>
          <p:spPr>
            <a:xfrm>
              <a:off x="5699200" y="4223275"/>
              <a:ext cx="24150" cy="20625"/>
            </a:xfrm>
            <a:custGeom>
              <a:avLst/>
              <a:gdLst/>
              <a:ahLst/>
              <a:cxnLst/>
              <a:rect l="l" t="t" r="r" b="b"/>
              <a:pathLst>
                <a:path w="966" h="825" extrusionOk="0">
                  <a:moveTo>
                    <a:pt x="549" y="0"/>
                  </a:moveTo>
                  <a:cubicBezTo>
                    <a:pt x="191" y="0"/>
                    <a:pt x="1" y="441"/>
                    <a:pt x="263" y="703"/>
                  </a:cubicBezTo>
                  <a:cubicBezTo>
                    <a:pt x="347" y="787"/>
                    <a:pt x="450" y="825"/>
                    <a:pt x="551" y="825"/>
                  </a:cubicBezTo>
                  <a:cubicBezTo>
                    <a:pt x="763" y="825"/>
                    <a:pt x="965" y="659"/>
                    <a:pt x="965" y="417"/>
                  </a:cubicBezTo>
                  <a:cubicBezTo>
                    <a:pt x="965" y="191"/>
                    <a:pt x="787" y="0"/>
                    <a:pt x="56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90" name="Google Shape;15390;p9"/>
            <p:cNvSpPr/>
            <p:nvPr/>
          </p:nvSpPr>
          <p:spPr>
            <a:xfrm>
              <a:off x="5730775" y="4254525"/>
              <a:ext cx="28000" cy="20550"/>
            </a:xfrm>
            <a:custGeom>
              <a:avLst/>
              <a:gdLst/>
              <a:ahLst/>
              <a:cxnLst/>
              <a:rect l="l" t="t" r="r" b="b"/>
              <a:pathLst>
                <a:path w="1120" h="822" extrusionOk="0">
                  <a:moveTo>
                    <a:pt x="524" y="0"/>
                  </a:moveTo>
                  <a:cubicBezTo>
                    <a:pt x="0" y="48"/>
                    <a:pt x="36" y="822"/>
                    <a:pt x="560" y="822"/>
                  </a:cubicBezTo>
                  <a:cubicBezTo>
                    <a:pt x="1072" y="822"/>
                    <a:pt x="1119" y="48"/>
                    <a:pt x="59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91" name="Google Shape;15391;p9"/>
            <p:cNvSpPr/>
            <p:nvPr/>
          </p:nvSpPr>
          <p:spPr>
            <a:xfrm>
              <a:off x="5699800" y="4285175"/>
              <a:ext cx="28300" cy="20575"/>
            </a:xfrm>
            <a:custGeom>
              <a:avLst/>
              <a:gdLst/>
              <a:ahLst/>
              <a:cxnLst/>
              <a:rect l="l" t="t" r="r" b="b"/>
              <a:pathLst>
                <a:path w="1132" h="823" extrusionOk="0">
                  <a:moveTo>
                    <a:pt x="525" y="1"/>
                  </a:moveTo>
                  <a:cubicBezTo>
                    <a:pt x="1" y="48"/>
                    <a:pt x="48" y="822"/>
                    <a:pt x="572" y="822"/>
                  </a:cubicBezTo>
                  <a:cubicBezTo>
                    <a:pt x="1084" y="822"/>
                    <a:pt x="1132" y="48"/>
                    <a:pt x="6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92" name="Google Shape;15392;p9"/>
            <p:cNvSpPr/>
            <p:nvPr/>
          </p:nvSpPr>
          <p:spPr>
            <a:xfrm>
              <a:off x="5736950" y="4314375"/>
              <a:ext cx="21775" cy="15225"/>
            </a:xfrm>
            <a:custGeom>
              <a:avLst/>
              <a:gdLst/>
              <a:ahLst/>
              <a:cxnLst/>
              <a:rect l="l" t="t" r="r" b="b"/>
              <a:pathLst>
                <a:path w="871" h="609" extrusionOk="0">
                  <a:moveTo>
                    <a:pt x="448" y="1"/>
                  </a:moveTo>
                  <a:cubicBezTo>
                    <a:pt x="398" y="1"/>
                    <a:pt x="344" y="15"/>
                    <a:pt x="289" y="47"/>
                  </a:cubicBezTo>
                  <a:lnTo>
                    <a:pt x="277" y="47"/>
                  </a:lnTo>
                  <a:lnTo>
                    <a:pt x="277" y="59"/>
                  </a:lnTo>
                  <a:cubicBezTo>
                    <a:pt x="1" y="256"/>
                    <a:pt x="190" y="609"/>
                    <a:pt x="446" y="609"/>
                  </a:cubicBezTo>
                  <a:cubicBezTo>
                    <a:pt x="499" y="609"/>
                    <a:pt x="555" y="594"/>
                    <a:pt x="610" y="559"/>
                  </a:cubicBezTo>
                  <a:cubicBezTo>
                    <a:pt x="870" y="389"/>
                    <a:pt x="710" y="1"/>
                    <a:pt x="44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93" name="Google Shape;15393;p9"/>
            <p:cNvSpPr/>
            <p:nvPr/>
          </p:nvSpPr>
          <p:spPr>
            <a:xfrm>
              <a:off x="5706650" y="4346500"/>
              <a:ext cx="16100" cy="8050"/>
            </a:xfrm>
            <a:custGeom>
              <a:avLst/>
              <a:gdLst/>
              <a:ahLst/>
              <a:cxnLst/>
              <a:rect l="l" t="t" r="r" b="b"/>
              <a:pathLst>
                <a:path w="644" h="322" extrusionOk="0">
                  <a:moveTo>
                    <a:pt x="263" y="0"/>
                  </a:moveTo>
                  <a:lnTo>
                    <a:pt x="251" y="12"/>
                  </a:lnTo>
                  <a:cubicBezTo>
                    <a:pt x="155" y="12"/>
                    <a:pt x="72" y="48"/>
                    <a:pt x="1" y="108"/>
                  </a:cubicBezTo>
                  <a:lnTo>
                    <a:pt x="644" y="322"/>
                  </a:lnTo>
                  <a:cubicBezTo>
                    <a:pt x="608" y="143"/>
                    <a:pt x="453" y="0"/>
                    <a:pt x="26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94" name="Google Shape;15394;p9"/>
            <p:cNvSpPr/>
            <p:nvPr/>
          </p:nvSpPr>
          <p:spPr>
            <a:xfrm>
              <a:off x="5672125" y="3397575"/>
              <a:ext cx="20575" cy="16400"/>
            </a:xfrm>
            <a:custGeom>
              <a:avLst/>
              <a:gdLst/>
              <a:ahLst/>
              <a:cxnLst/>
              <a:rect l="l" t="t" r="r" b="b"/>
              <a:pathLst>
                <a:path w="823" h="656" extrusionOk="0">
                  <a:moveTo>
                    <a:pt x="739" y="0"/>
                  </a:moveTo>
                  <a:lnTo>
                    <a:pt x="1" y="227"/>
                  </a:lnTo>
                  <a:lnTo>
                    <a:pt x="1" y="238"/>
                  </a:lnTo>
                  <a:cubicBezTo>
                    <a:pt x="1" y="465"/>
                    <a:pt x="179" y="655"/>
                    <a:pt x="405" y="655"/>
                  </a:cubicBezTo>
                  <a:lnTo>
                    <a:pt x="405" y="643"/>
                  </a:lnTo>
                  <a:cubicBezTo>
                    <a:pt x="632" y="643"/>
                    <a:pt x="810" y="465"/>
                    <a:pt x="822" y="238"/>
                  </a:cubicBezTo>
                  <a:cubicBezTo>
                    <a:pt x="810" y="155"/>
                    <a:pt x="786" y="72"/>
                    <a:pt x="73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95" name="Google Shape;15395;p9"/>
            <p:cNvSpPr/>
            <p:nvPr/>
          </p:nvSpPr>
          <p:spPr>
            <a:xfrm>
              <a:off x="5637900" y="3424075"/>
              <a:ext cx="24125" cy="20400"/>
            </a:xfrm>
            <a:custGeom>
              <a:avLst/>
              <a:gdLst/>
              <a:ahLst/>
              <a:cxnLst/>
              <a:rect l="l" t="t" r="r" b="b"/>
              <a:pathLst>
                <a:path w="965" h="816" extrusionOk="0">
                  <a:moveTo>
                    <a:pt x="560" y="0"/>
                  </a:moveTo>
                  <a:cubicBezTo>
                    <a:pt x="191" y="0"/>
                    <a:pt x="0" y="441"/>
                    <a:pt x="262" y="691"/>
                  </a:cubicBezTo>
                  <a:cubicBezTo>
                    <a:pt x="345" y="777"/>
                    <a:pt x="449" y="815"/>
                    <a:pt x="552" y="815"/>
                  </a:cubicBezTo>
                  <a:cubicBezTo>
                    <a:pt x="761" y="815"/>
                    <a:pt x="965" y="656"/>
                    <a:pt x="965" y="417"/>
                  </a:cubicBezTo>
                  <a:cubicBezTo>
                    <a:pt x="953" y="191"/>
                    <a:pt x="786" y="12"/>
                    <a:pt x="560" y="12"/>
                  </a:cubicBezTo>
                  <a:lnTo>
                    <a:pt x="56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96" name="Google Shape;15396;p9"/>
            <p:cNvSpPr/>
            <p:nvPr/>
          </p:nvSpPr>
          <p:spPr>
            <a:xfrm>
              <a:off x="5668550" y="3455025"/>
              <a:ext cx="24150" cy="20400"/>
            </a:xfrm>
            <a:custGeom>
              <a:avLst/>
              <a:gdLst/>
              <a:ahLst/>
              <a:cxnLst/>
              <a:rect l="l" t="t" r="r" b="b"/>
              <a:pathLst>
                <a:path w="966" h="816" extrusionOk="0">
                  <a:moveTo>
                    <a:pt x="548" y="0"/>
                  </a:moveTo>
                  <a:cubicBezTo>
                    <a:pt x="179" y="0"/>
                    <a:pt x="1" y="441"/>
                    <a:pt x="263" y="691"/>
                  </a:cubicBezTo>
                  <a:cubicBezTo>
                    <a:pt x="345" y="777"/>
                    <a:pt x="448" y="815"/>
                    <a:pt x="551" y="815"/>
                  </a:cubicBezTo>
                  <a:cubicBezTo>
                    <a:pt x="761" y="815"/>
                    <a:pt x="965" y="653"/>
                    <a:pt x="965" y="405"/>
                  </a:cubicBezTo>
                  <a:cubicBezTo>
                    <a:pt x="965" y="179"/>
                    <a:pt x="786" y="0"/>
                    <a:pt x="56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97" name="Google Shape;15397;p9"/>
            <p:cNvSpPr/>
            <p:nvPr/>
          </p:nvSpPr>
          <p:spPr>
            <a:xfrm>
              <a:off x="5637975" y="3485675"/>
              <a:ext cx="24050" cy="20400"/>
            </a:xfrm>
            <a:custGeom>
              <a:avLst/>
              <a:gdLst/>
              <a:ahLst/>
              <a:cxnLst/>
              <a:rect l="l" t="t" r="r" b="b"/>
              <a:pathLst>
                <a:path w="962" h="816" extrusionOk="0">
                  <a:moveTo>
                    <a:pt x="542" y="0"/>
                  </a:moveTo>
                  <a:cubicBezTo>
                    <a:pt x="183" y="0"/>
                    <a:pt x="1" y="433"/>
                    <a:pt x="259" y="691"/>
                  </a:cubicBezTo>
                  <a:cubicBezTo>
                    <a:pt x="341" y="777"/>
                    <a:pt x="445" y="816"/>
                    <a:pt x="547" y="816"/>
                  </a:cubicBezTo>
                  <a:cubicBezTo>
                    <a:pt x="757" y="816"/>
                    <a:pt x="962" y="654"/>
                    <a:pt x="962" y="405"/>
                  </a:cubicBezTo>
                  <a:cubicBezTo>
                    <a:pt x="962" y="191"/>
                    <a:pt x="783" y="1"/>
                    <a:pt x="557" y="1"/>
                  </a:cubicBezTo>
                  <a:cubicBezTo>
                    <a:pt x="552" y="0"/>
                    <a:pt x="547" y="0"/>
                    <a:pt x="54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98" name="Google Shape;15398;p9"/>
            <p:cNvSpPr/>
            <p:nvPr/>
          </p:nvSpPr>
          <p:spPr>
            <a:xfrm>
              <a:off x="5668250" y="3516325"/>
              <a:ext cx="28300" cy="19975"/>
            </a:xfrm>
            <a:custGeom>
              <a:avLst/>
              <a:gdLst/>
              <a:ahLst/>
              <a:cxnLst/>
              <a:rect l="l" t="t" r="r" b="b"/>
              <a:pathLst>
                <a:path w="1132" h="799" extrusionOk="0">
                  <a:moveTo>
                    <a:pt x="560" y="1"/>
                  </a:moveTo>
                  <a:cubicBezTo>
                    <a:pt x="1" y="1"/>
                    <a:pt x="72" y="799"/>
                    <a:pt x="572" y="799"/>
                  </a:cubicBezTo>
                  <a:cubicBezTo>
                    <a:pt x="1060" y="799"/>
                    <a:pt x="1132" y="1"/>
                    <a:pt x="57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99" name="Google Shape;15399;p9"/>
            <p:cNvSpPr/>
            <p:nvPr/>
          </p:nvSpPr>
          <p:spPr>
            <a:xfrm>
              <a:off x="5636500" y="3546950"/>
              <a:ext cx="27900" cy="20600"/>
            </a:xfrm>
            <a:custGeom>
              <a:avLst/>
              <a:gdLst/>
              <a:ahLst/>
              <a:cxnLst/>
              <a:rect l="l" t="t" r="r" b="b"/>
              <a:pathLst>
                <a:path w="1116" h="824" extrusionOk="0">
                  <a:moveTo>
                    <a:pt x="571" y="0"/>
                  </a:moveTo>
                  <a:cubicBezTo>
                    <a:pt x="64" y="0"/>
                    <a:pt x="0" y="778"/>
                    <a:pt x="533" y="824"/>
                  </a:cubicBezTo>
                  <a:lnTo>
                    <a:pt x="616" y="824"/>
                  </a:lnTo>
                  <a:cubicBezTo>
                    <a:pt x="1116" y="776"/>
                    <a:pt x="1116" y="50"/>
                    <a:pt x="616" y="2"/>
                  </a:cubicBezTo>
                  <a:cubicBezTo>
                    <a:pt x="600" y="1"/>
                    <a:pt x="585" y="0"/>
                    <a:pt x="5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00" name="Google Shape;15400;p9"/>
            <p:cNvSpPr/>
            <p:nvPr/>
          </p:nvSpPr>
          <p:spPr>
            <a:xfrm>
              <a:off x="5668550" y="3577650"/>
              <a:ext cx="24150" cy="20625"/>
            </a:xfrm>
            <a:custGeom>
              <a:avLst/>
              <a:gdLst/>
              <a:ahLst/>
              <a:cxnLst/>
              <a:rect l="l" t="t" r="r" b="b"/>
              <a:pathLst>
                <a:path w="966" h="825" extrusionOk="0">
                  <a:moveTo>
                    <a:pt x="548" y="1"/>
                  </a:moveTo>
                  <a:cubicBezTo>
                    <a:pt x="179" y="1"/>
                    <a:pt x="1" y="441"/>
                    <a:pt x="263" y="703"/>
                  </a:cubicBezTo>
                  <a:cubicBezTo>
                    <a:pt x="343" y="788"/>
                    <a:pt x="445" y="825"/>
                    <a:pt x="545" y="825"/>
                  </a:cubicBezTo>
                  <a:cubicBezTo>
                    <a:pt x="757" y="825"/>
                    <a:pt x="965" y="659"/>
                    <a:pt x="965" y="417"/>
                  </a:cubicBezTo>
                  <a:cubicBezTo>
                    <a:pt x="965" y="179"/>
                    <a:pt x="775" y="1"/>
                    <a:pt x="54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01" name="Google Shape;15401;p9"/>
            <p:cNvSpPr/>
            <p:nvPr/>
          </p:nvSpPr>
          <p:spPr>
            <a:xfrm>
              <a:off x="5637900" y="3608600"/>
              <a:ext cx="24125" cy="20425"/>
            </a:xfrm>
            <a:custGeom>
              <a:avLst/>
              <a:gdLst/>
              <a:ahLst/>
              <a:cxnLst/>
              <a:rect l="l" t="t" r="r" b="b"/>
              <a:pathLst>
                <a:path w="965" h="817" extrusionOk="0">
                  <a:moveTo>
                    <a:pt x="560" y="1"/>
                  </a:moveTo>
                  <a:cubicBezTo>
                    <a:pt x="191" y="1"/>
                    <a:pt x="0" y="441"/>
                    <a:pt x="262" y="691"/>
                  </a:cubicBezTo>
                  <a:cubicBezTo>
                    <a:pt x="345" y="778"/>
                    <a:pt x="449" y="816"/>
                    <a:pt x="552" y="816"/>
                  </a:cubicBezTo>
                  <a:cubicBezTo>
                    <a:pt x="761" y="816"/>
                    <a:pt x="965" y="657"/>
                    <a:pt x="965" y="418"/>
                  </a:cubicBezTo>
                  <a:cubicBezTo>
                    <a:pt x="965" y="191"/>
                    <a:pt x="786" y="13"/>
                    <a:pt x="56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02" name="Google Shape;15402;p9"/>
            <p:cNvSpPr/>
            <p:nvPr/>
          </p:nvSpPr>
          <p:spPr>
            <a:xfrm>
              <a:off x="5668550" y="3639275"/>
              <a:ext cx="24150" cy="20625"/>
            </a:xfrm>
            <a:custGeom>
              <a:avLst/>
              <a:gdLst/>
              <a:ahLst/>
              <a:cxnLst/>
              <a:rect l="l" t="t" r="r" b="b"/>
              <a:pathLst>
                <a:path w="966" h="825" extrusionOk="0">
                  <a:moveTo>
                    <a:pt x="548" y="0"/>
                  </a:moveTo>
                  <a:cubicBezTo>
                    <a:pt x="179" y="0"/>
                    <a:pt x="1" y="441"/>
                    <a:pt x="263" y="703"/>
                  </a:cubicBezTo>
                  <a:cubicBezTo>
                    <a:pt x="343" y="787"/>
                    <a:pt x="445" y="825"/>
                    <a:pt x="545" y="825"/>
                  </a:cubicBezTo>
                  <a:cubicBezTo>
                    <a:pt x="757" y="825"/>
                    <a:pt x="965" y="659"/>
                    <a:pt x="965" y="417"/>
                  </a:cubicBezTo>
                  <a:cubicBezTo>
                    <a:pt x="965" y="191"/>
                    <a:pt x="775" y="12"/>
                    <a:pt x="56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03" name="Google Shape;15403;p9"/>
            <p:cNvSpPr/>
            <p:nvPr/>
          </p:nvSpPr>
          <p:spPr>
            <a:xfrm>
              <a:off x="5637900" y="3669925"/>
              <a:ext cx="24125" cy="20700"/>
            </a:xfrm>
            <a:custGeom>
              <a:avLst/>
              <a:gdLst/>
              <a:ahLst/>
              <a:cxnLst/>
              <a:rect l="l" t="t" r="r" b="b"/>
              <a:pathLst>
                <a:path w="965" h="828" extrusionOk="0">
                  <a:moveTo>
                    <a:pt x="560" y="1"/>
                  </a:moveTo>
                  <a:cubicBezTo>
                    <a:pt x="191" y="1"/>
                    <a:pt x="0" y="441"/>
                    <a:pt x="262" y="703"/>
                  </a:cubicBezTo>
                  <a:cubicBezTo>
                    <a:pt x="344" y="789"/>
                    <a:pt x="448" y="827"/>
                    <a:pt x="550" y="827"/>
                  </a:cubicBezTo>
                  <a:cubicBezTo>
                    <a:pt x="760" y="827"/>
                    <a:pt x="965" y="665"/>
                    <a:pt x="965" y="417"/>
                  </a:cubicBezTo>
                  <a:cubicBezTo>
                    <a:pt x="965" y="191"/>
                    <a:pt x="786" y="12"/>
                    <a:pt x="560" y="12"/>
                  </a:cubicBezTo>
                  <a:lnTo>
                    <a:pt x="56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04" name="Google Shape;15404;p9"/>
            <p:cNvSpPr/>
            <p:nvPr/>
          </p:nvSpPr>
          <p:spPr>
            <a:xfrm>
              <a:off x="5668550" y="3700575"/>
              <a:ext cx="24150" cy="20700"/>
            </a:xfrm>
            <a:custGeom>
              <a:avLst/>
              <a:gdLst/>
              <a:ahLst/>
              <a:cxnLst/>
              <a:rect l="l" t="t" r="r" b="b"/>
              <a:pathLst>
                <a:path w="966" h="828" extrusionOk="0">
                  <a:moveTo>
                    <a:pt x="548" y="1"/>
                  </a:moveTo>
                  <a:cubicBezTo>
                    <a:pt x="179" y="1"/>
                    <a:pt x="1" y="453"/>
                    <a:pt x="263" y="703"/>
                  </a:cubicBezTo>
                  <a:cubicBezTo>
                    <a:pt x="345" y="789"/>
                    <a:pt x="448" y="828"/>
                    <a:pt x="551" y="828"/>
                  </a:cubicBezTo>
                  <a:cubicBezTo>
                    <a:pt x="761" y="828"/>
                    <a:pt x="965" y="666"/>
                    <a:pt x="965" y="418"/>
                  </a:cubicBezTo>
                  <a:cubicBezTo>
                    <a:pt x="965" y="191"/>
                    <a:pt x="775" y="1"/>
                    <a:pt x="54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05" name="Google Shape;15405;p9"/>
            <p:cNvSpPr/>
            <p:nvPr/>
          </p:nvSpPr>
          <p:spPr>
            <a:xfrm>
              <a:off x="5637975" y="3731525"/>
              <a:ext cx="24050" cy="20425"/>
            </a:xfrm>
            <a:custGeom>
              <a:avLst/>
              <a:gdLst/>
              <a:ahLst/>
              <a:cxnLst/>
              <a:rect l="l" t="t" r="r" b="b"/>
              <a:pathLst>
                <a:path w="962" h="817" extrusionOk="0">
                  <a:moveTo>
                    <a:pt x="542" y="1"/>
                  </a:moveTo>
                  <a:cubicBezTo>
                    <a:pt x="183" y="1"/>
                    <a:pt x="1" y="433"/>
                    <a:pt x="259" y="692"/>
                  </a:cubicBezTo>
                  <a:cubicBezTo>
                    <a:pt x="342" y="778"/>
                    <a:pt x="445" y="817"/>
                    <a:pt x="546" y="817"/>
                  </a:cubicBezTo>
                  <a:cubicBezTo>
                    <a:pt x="753" y="817"/>
                    <a:pt x="954" y="657"/>
                    <a:pt x="962" y="418"/>
                  </a:cubicBezTo>
                  <a:cubicBezTo>
                    <a:pt x="962" y="192"/>
                    <a:pt x="783" y="1"/>
                    <a:pt x="557" y="1"/>
                  </a:cubicBezTo>
                  <a:cubicBezTo>
                    <a:pt x="552" y="1"/>
                    <a:pt x="547" y="1"/>
                    <a:pt x="54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06" name="Google Shape;15406;p9"/>
            <p:cNvSpPr/>
            <p:nvPr/>
          </p:nvSpPr>
          <p:spPr>
            <a:xfrm>
              <a:off x="5668550" y="3762200"/>
              <a:ext cx="24150" cy="20625"/>
            </a:xfrm>
            <a:custGeom>
              <a:avLst/>
              <a:gdLst/>
              <a:ahLst/>
              <a:cxnLst/>
              <a:rect l="l" t="t" r="r" b="b"/>
              <a:pathLst>
                <a:path w="966" h="825" extrusionOk="0">
                  <a:moveTo>
                    <a:pt x="548" y="0"/>
                  </a:moveTo>
                  <a:cubicBezTo>
                    <a:pt x="179" y="0"/>
                    <a:pt x="1" y="441"/>
                    <a:pt x="263" y="703"/>
                  </a:cubicBezTo>
                  <a:cubicBezTo>
                    <a:pt x="343" y="787"/>
                    <a:pt x="444" y="824"/>
                    <a:pt x="544" y="824"/>
                  </a:cubicBezTo>
                  <a:cubicBezTo>
                    <a:pt x="756" y="824"/>
                    <a:pt x="965" y="656"/>
                    <a:pt x="965" y="405"/>
                  </a:cubicBezTo>
                  <a:cubicBezTo>
                    <a:pt x="965" y="179"/>
                    <a:pt x="775" y="0"/>
                    <a:pt x="54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07" name="Google Shape;15407;p9"/>
            <p:cNvSpPr/>
            <p:nvPr/>
          </p:nvSpPr>
          <p:spPr>
            <a:xfrm>
              <a:off x="5637900" y="3792850"/>
              <a:ext cx="24125" cy="20700"/>
            </a:xfrm>
            <a:custGeom>
              <a:avLst/>
              <a:gdLst/>
              <a:ahLst/>
              <a:cxnLst/>
              <a:rect l="l" t="t" r="r" b="b"/>
              <a:pathLst>
                <a:path w="965" h="828" extrusionOk="0">
                  <a:moveTo>
                    <a:pt x="560" y="1"/>
                  </a:moveTo>
                  <a:cubicBezTo>
                    <a:pt x="191" y="1"/>
                    <a:pt x="0" y="441"/>
                    <a:pt x="262" y="703"/>
                  </a:cubicBezTo>
                  <a:cubicBezTo>
                    <a:pt x="344" y="789"/>
                    <a:pt x="447" y="828"/>
                    <a:pt x="548" y="828"/>
                  </a:cubicBezTo>
                  <a:cubicBezTo>
                    <a:pt x="755" y="828"/>
                    <a:pt x="957" y="666"/>
                    <a:pt x="965" y="418"/>
                  </a:cubicBezTo>
                  <a:cubicBezTo>
                    <a:pt x="965" y="203"/>
                    <a:pt x="786" y="13"/>
                    <a:pt x="560" y="13"/>
                  </a:cubicBezTo>
                  <a:lnTo>
                    <a:pt x="56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08" name="Google Shape;15408;p9"/>
            <p:cNvSpPr/>
            <p:nvPr/>
          </p:nvSpPr>
          <p:spPr>
            <a:xfrm>
              <a:off x="5668550" y="3823825"/>
              <a:ext cx="24150" cy="20475"/>
            </a:xfrm>
            <a:custGeom>
              <a:avLst/>
              <a:gdLst/>
              <a:ahLst/>
              <a:cxnLst/>
              <a:rect l="l" t="t" r="r" b="b"/>
              <a:pathLst>
                <a:path w="966" h="819" extrusionOk="0">
                  <a:moveTo>
                    <a:pt x="548" y="0"/>
                  </a:moveTo>
                  <a:cubicBezTo>
                    <a:pt x="179" y="0"/>
                    <a:pt x="1" y="441"/>
                    <a:pt x="263" y="703"/>
                  </a:cubicBezTo>
                  <a:cubicBezTo>
                    <a:pt x="343" y="783"/>
                    <a:pt x="443" y="819"/>
                    <a:pt x="543" y="819"/>
                  </a:cubicBezTo>
                  <a:cubicBezTo>
                    <a:pt x="756" y="819"/>
                    <a:pt x="965" y="656"/>
                    <a:pt x="965" y="405"/>
                  </a:cubicBezTo>
                  <a:cubicBezTo>
                    <a:pt x="965" y="179"/>
                    <a:pt x="786" y="0"/>
                    <a:pt x="56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09" name="Google Shape;15409;p9"/>
            <p:cNvSpPr/>
            <p:nvPr/>
          </p:nvSpPr>
          <p:spPr>
            <a:xfrm>
              <a:off x="5636500" y="3854425"/>
              <a:ext cx="27900" cy="20600"/>
            </a:xfrm>
            <a:custGeom>
              <a:avLst/>
              <a:gdLst/>
              <a:ahLst/>
              <a:cxnLst/>
              <a:rect l="l" t="t" r="r" b="b"/>
              <a:pathLst>
                <a:path w="1116" h="824" extrusionOk="0">
                  <a:moveTo>
                    <a:pt x="570" y="0"/>
                  </a:moveTo>
                  <a:cubicBezTo>
                    <a:pt x="64" y="0"/>
                    <a:pt x="0" y="766"/>
                    <a:pt x="533" y="824"/>
                  </a:cubicBezTo>
                  <a:lnTo>
                    <a:pt x="616" y="824"/>
                  </a:lnTo>
                  <a:cubicBezTo>
                    <a:pt x="1116" y="776"/>
                    <a:pt x="1116" y="38"/>
                    <a:pt x="616" y="2"/>
                  </a:cubicBezTo>
                  <a:cubicBezTo>
                    <a:pt x="600" y="1"/>
                    <a:pt x="585" y="0"/>
                    <a:pt x="57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10" name="Google Shape;15410;p9"/>
            <p:cNvSpPr/>
            <p:nvPr/>
          </p:nvSpPr>
          <p:spPr>
            <a:xfrm>
              <a:off x="5668550" y="3885125"/>
              <a:ext cx="24150" cy="20650"/>
            </a:xfrm>
            <a:custGeom>
              <a:avLst/>
              <a:gdLst/>
              <a:ahLst/>
              <a:cxnLst/>
              <a:rect l="l" t="t" r="r" b="b"/>
              <a:pathLst>
                <a:path w="966" h="826" extrusionOk="0">
                  <a:moveTo>
                    <a:pt x="548" y="1"/>
                  </a:moveTo>
                  <a:cubicBezTo>
                    <a:pt x="179" y="1"/>
                    <a:pt x="1" y="441"/>
                    <a:pt x="263" y="703"/>
                  </a:cubicBezTo>
                  <a:cubicBezTo>
                    <a:pt x="343" y="788"/>
                    <a:pt x="445" y="825"/>
                    <a:pt x="545" y="825"/>
                  </a:cubicBezTo>
                  <a:cubicBezTo>
                    <a:pt x="757" y="825"/>
                    <a:pt x="965" y="660"/>
                    <a:pt x="965" y="417"/>
                  </a:cubicBezTo>
                  <a:cubicBezTo>
                    <a:pt x="965" y="191"/>
                    <a:pt x="775" y="1"/>
                    <a:pt x="54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11" name="Google Shape;15411;p9"/>
            <p:cNvSpPr/>
            <p:nvPr/>
          </p:nvSpPr>
          <p:spPr>
            <a:xfrm>
              <a:off x="5637900" y="3915800"/>
              <a:ext cx="24125" cy="20675"/>
            </a:xfrm>
            <a:custGeom>
              <a:avLst/>
              <a:gdLst/>
              <a:ahLst/>
              <a:cxnLst/>
              <a:rect l="l" t="t" r="r" b="b"/>
              <a:pathLst>
                <a:path w="965" h="827" extrusionOk="0">
                  <a:moveTo>
                    <a:pt x="560" y="0"/>
                  </a:moveTo>
                  <a:cubicBezTo>
                    <a:pt x="191" y="0"/>
                    <a:pt x="0" y="441"/>
                    <a:pt x="262" y="703"/>
                  </a:cubicBezTo>
                  <a:cubicBezTo>
                    <a:pt x="344" y="788"/>
                    <a:pt x="448" y="827"/>
                    <a:pt x="550" y="827"/>
                  </a:cubicBezTo>
                  <a:cubicBezTo>
                    <a:pt x="760" y="827"/>
                    <a:pt x="965" y="665"/>
                    <a:pt x="965" y="417"/>
                  </a:cubicBezTo>
                  <a:cubicBezTo>
                    <a:pt x="965" y="191"/>
                    <a:pt x="786" y="12"/>
                    <a:pt x="560" y="12"/>
                  </a:cubicBezTo>
                  <a:lnTo>
                    <a:pt x="56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12" name="Google Shape;15412;p9"/>
            <p:cNvSpPr/>
            <p:nvPr/>
          </p:nvSpPr>
          <p:spPr>
            <a:xfrm>
              <a:off x="5668850" y="3946750"/>
              <a:ext cx="24125" cy="20500"/>
            </a:xfrm>
            <a:custGeom>
              <a:avLst/>
              <a:gdLst/>
              <a:ahLst/>
              <a:cxnLst/>
              <a:rect l="l" t="t" r="r" b="b"/>
              <a:pathLst>
                <a:path w="965" h="820" extrusionOk="0">
                  <a:moveTo>
                    <a:pt x="536" y="0"/>
                  </a:moveTo>
                  <a:cubicBezTo>
                    <a:pt x="179" y="0"/>
                    <a:pt x="1" y="441"/>
                    <a:pt x="251" y="703"/>
                  </a:cubicBezTo>
                  <a:cubicBezTo>
                    <a:pt x="335" y="783"/>
                    <a:pt x="436" y="819"/>
                    <a:pt x="536" y="819"/>
                  </a:cubicBezTo>
                  <a:cubicBezTo>
                    <a:pt x="745" y="819"/>
                    <a:pt x="945" y="659"/>
                    <a:pt x="953" y="417"/>
                  </a:cubicBezTo>
                  <a:cubicBezTo>
                    <a:pt x="965" y="191"/>
                    <a:pt x="786" y="0"/>
                    <a:pt x="56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13" name="Google Shape;15413;p9"/>
            <p:cNvSpPr/>
            <p:nvPr/>
          </p:nvSpPr>
          <p:spPr>
            <a:xfrm>
              <a:off x="5637900" y="3977400"/>
              <a:ext cx="24125" cy="20700"/>
            </a:xfrm>
            <a:custGeom>
              <a:avLst/>
              <a:gdLst/>
              <a:ahLst/>
              <a:cxnLst/>
              <a:rect l="l" t="t" r="r" b="b"/>
              <a:pathLst>
                <a:path w="965" h="828" extrusionOk="0">
                  <a:moveTo>
                    <a:pt x="560" y="1"/>
                  </a:moveTo>
                  <a:cubicBezTo>
                    <a:pt x="191" y="1"/>
                    <a:pt x="0" y="441"/>
                    <a:pt x="262" y="703"/>
                  </a:cubicBezTo>
                  <a:cubicBezTo>
                    <a:pt x="344" y="789"/>
                    <a:pt x="448" y="828"/>
                    <a:pt x="550" y="828"/>
                  </a:cubicBezTo>
                  <a:cubicBezTo>
                    <a:pt x="760" y="828"/>
                    <a:pt x="965" y="666"/>
                    <a:pt x="965" y="417"/>
                  </a:cubicBezTo>
                  <a:cubicBezTo>
                    <a:pt x="965" y="191"/>
                    <a:pt x="786" y="13"/>
                    <a:pt x="560" y="13"/>
                  </a:cubicBezTo>
                  <a:lnTo>
                    <a:pt x="56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14" name="Google Shape;15414;p9"/>
            <p:cNvSpPr/>
            <p:nvPr/>
          </p:nvSpPr>
          <p:spPr>
            <a:xfrm>
              <a:off x="5668550" y="4008075"/>
              <a:ext cx="24150" cy="20675"/>
            </a:xfrm>
            <a:custGeom>
              <a:avLst/>
              <a:gdLst/>
              <a:ahLst/>
              <a:cxnLst/>
              <a:rect l="l" t="t" r="r" b="b"/>
              <a:pathLst>
                <a:path w="966" h="827" extrusionOk="0">
                  <a:moveTo>
                    <a:pt x="548" y="0"/>
                  </a:moveTo>
                  <a:cubicBezTo>
                    <a:pt x="179" y="0"/>
                    <a:pt x="1" y="452"/>
                    <a:pt x="263" y="702"/>
                  </a:cubicBezTo>
                  <a:cubicBezTo>
                    <a:pt x="345" y="788"/>
                    <a:pt x="448" y="827"/>
                    <a:pt x="551" y="827"/>
                  </a:cubicBezTo>
                  <a:cubicBezTo>
                    <a:pt x="761" y="827"/>
                    <a:pt x="965" y="665"/>
                    <a:pt x="965" y="417"/>
                  </a:cubicBezTo>
                  <a:cubicBezTo>
                    <a:pt x="965" y="191"/>
                    <a:pt x="775" y="0"/>
                    <a:pt x="54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15" name="Google Shape;15415;p9"/>
            <p:cNvSpPr/>
            <p:nvPr/>
          </p:nvSpPr>
          <p:spPr>
            <a:xfrm>
              <a:off x="5636150" y="4038875"/>
              <a:ext cx="27975" cy="20700"/>
            </a:xfrm>
            <a:custGeom>
              <a:avLst/>
              <a:gdLst/>
              <a:ahLst/>
              <a:cxnLst/>
              <a:rect l="l" t="t" r="r" b="b"/>
              <a:pathLst>
                <a:path w="1119" h="828" extrusionOk="0">
                  <a:moveTo>
                    <a:pt x="555" y="1"/>
                  </a:moveTo>
                  <a:cubicBezTo>
                    <a:pt x="52" y="1"/>
                    <a:pt x="1" y="805"/>
                    <a:pt x="547" y="828"/>
                  </a:cubicBezTo>
                  <a:lnTo>
                    <a:pt x="630" y="828"/>
                  </a:lnTo>
                  <a:cubicBezTo>
                    <a:pt x="1118" y="768"/>
                    <a:pt x="1118" y="54"/>
                    <a:pt x="630" y="6"/>
                  </a:cubicBezTo>
                  <a:cubicBezTo>
                    <a:pt x="604" y="3"/>
                    <a:pt x="579" y="1"/>
                    <a:pt x="55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16" name="Google Shape;15416;p9"/>
            <p:cNvSpPr/>
            <p:nvPr/>
          </p:nvSpPr>
          <p:spPr>
            <a:xfrm>
              <a:off x="5668550" y="4069675"/>
              <a:ext cx="24150" cy="20625"/>
            </a:xfrm>
            <a:custGeom>
              <a:avLst/>
              <a:gdLst/>
              <a:ahLst/>
              <a:cxnLst/>
              <a:rect l="l" t="t" r="r" b="b"/>
              <a:pathLst>
                <a:path w="966" h="825" extrusionOk="0">
                  <a:moveTo>
                    <a:pt x="548" y="1"/>
                  </a:moveTo>
                  <a:cubicBezTo>
                    <a:pt x="179" y="1"/>
                    <a:pt x="1" y="441"/>
                    <a:pt x="263" y="703"/>
                  </a:cubicBezTo>
                  <a:cubicBezTo>
                    <a:pt x="347" y="787"/>
                    <a:pt x="450" y="825"/>
                    <a:pt x="551" y="825"/>
                  </a:cubicBezTo>
                  <a:cubicBezTo>
                    <a:pt x="763" y="825"/>
                    <a:pt x="965" y="659"/>
                    <a:pt x="965" y="417"/>
                  </a:cubicBezTo>
                  <a:cubicBezTo>
                    <a:pt x="965" y="179"/>
                    <a:pt x="786" y="1"/>
                    <a:pt x="56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17" name="Google Shape;15417;p9"/>
            <p:cNvSpPr/>
            <p:nvPr/>
          </p:nvSpPr>
          <p:spPr>
            <a:xfrm>
              <a:off x="5637900" y="4100325"/>
              <a:ext cx="24125" cy="20700"/>
            </a:xfrm>
            <a:custGeom>
              <a:avLst/>
              <a:gdLst/>
              <a:ahLst/>
              <a:cxnLst/>
              <a:rect l="l" t="t" r="r" b="b"/>
              <a:pathLst>
                <a:path w="965" h="828" extrusionOk="0">
                  <a:moveTo>
                    <a:pt x="560" y="1"/>
                  </a:moveTo>
                  <a:cubicBezTo>
                    <a:pt x="191" y="1"/>
                    <a:pt x="0" y="441"/>
                    <a:pt x="262" y="703"/>
                  </a:cubicBezTo>
                  <a:cubicBezTo>
                    <a:pt x="344" y="789"/>
                    <a:pt x="448" y="828"/>
                    <a:pt x="550" y="828"/>
                  </a:cubicBezTo>
                  <a:cubicBezTo>
                    <a:pt x="760" y="828"/>
                    <a:pt x="965" y="666"/>
                    <a:pt x="965" y="418"/>
                  </a:cubicBezTo>
                  <a:cubicBezTo>
                    <a:pt x="965" y="191"/>
                    <a:pt x="786" y="13"/>
                    <a:pt x="560" y="13"/>
                  </a:cubicBezTo>
                  <a:lnTo>
                    <a:pt x="56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18" name="Google Shape;15418;p9"/>
            <p:cNvSpPr/>
            <p:nvPr/>
          </p:nvSpPr>
          <p:spPr>
            <a:xfrm>
              <a:off x="5668550" y="4131300"/>
              <a:ext cx="24150" cy="20475"/>
            </a:xfrm>
            <a:custGeom>
              <a:avLst/>
              <a:gdLst/>
              <a:ahLst/>
              <a:cxnLst/>
              <a:rect l="l" t="t" r="r" b="b"/>
              <a:pathLst>
                <a:path w="966" h="819" extrusionOk="0">
                  <a:moveTo>
                    <a:pt x="548" y="0"/>
                  </a:moveTo>
                  <a:cubicBezTo>
                    <a:pt x="179" y="0"/>
                    <a:pt x="1" y="441"/>
                    <a:pt x="263" y="703"/>
                  </a:cubicBezTo>
                  <a:cubicBezTo>
                    <a:pt x="343" y="783"/>
                    <a:pt x="443" y="819"/>
                    <a:pt x="543" y="819"/>
                  </a:cubicBezTo>
                  <a:cubicBezTo>
                    <a:pt x="756" y="819"/>
                    <a:pt x="965" y="656"/>
                    <a:pt x="965" y="405"/>
                  </a:cubicBezTo>
                  <a:cubicBezTo>
                    <a:pt x="965" y="179"/>
                    <a:pt x="775" y="0"/>
                    <a:pt x="56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19" name="Google Shape;15419;p9"/>
            <p:cNvSpPr/>
            <p:nvPr/>
          </p:nvSpPr>
          <p:spPr>
            <a:xfrm>
              <a:off x="5636575" y="4161875"/>
              <a:ext cx="27825" cy="20575"/>
            </a:xfrm>
            <a:custGeom>
              <a:avLst/>
              <a:gdLst/>
              <a:ahLst/>
              <a:cxnLst/>
              <a:rect l="l" t="t" r="r" b="b"/>
              <a:pathLst>
                <a:path w="1113" h="823" extrusionOk="0">
                  <a:moveTo>
                    <a:pt x="557" y="0"/>
                  </a:moveTo>
                  <a:cubicBezTo>
                    <a:pt x="60" y="0"/>
                    <a:pt x="1" y="767"/>
                    <a:pt x="530" y="813"/>
                  </a:cubicBezTo>
                  <a:cubicBezTo>
                    <a:pt x="541" y="819"/>
                    <a:pt x="553" y="822"/>
                    <a:pt x="567" y="822"/>
                  </a:cubicBezTo>
                  <a:cubicBezTo>
                    <a:pt x="580" y="822"/>
                    <a:pt x="595" y="819"/>
                    <a:pt x="613" y="813"/>
                  </a:cubicBezTo>
                  <a:cubicBezTo>
                    <a:pt x="1113" y="777"/>
                    <a:pt x="1113" y="39"/>
                    <a:pt x="613" y="4"/>
                  </a:cubicBezTo>
                  <a:cubicBezTo>
                    <a:pt x="594" y="1"/>
                    <a:pt x="575" y="0"/>
                    <a:pt x="55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20" name="Google Shape;15420;p9"/>
            <p:cNvSpPr/>
            <p:nvPr/>
          </p:nvSpPr>
          <p:spPr>
            <a:xfrm>
              <a:off x="5668550" y="4192600"/>
              <a:ext cx="24150" cy="20475"/>
            </a:xfrm>
            <a:custGeom>
              <a:avLst/>
              <a:gdLst/>
              <a:ahLst/>
              <a:cxnLst/>
              <a:rect l="l" t="t" r="r" b="b"/>
              <a:pathLst>
                <a:path w="966" h="819" extrusionOk="0">
                  <a:moveTo>
                    <a:pt x="548" y="1"/>
                  </a:moveTo>
                  <a:cubicBezTo>
                    <a:pt x="179" y="1"/>
                    <a:pt x="1" y="430"/>
                    <a:pt x="251" y="691"/>
                  </a:cubicBezTo>
                  <a:cubicBezTo>
                    <a:pt x="334" y="779"/>
                    <a:pt x="440" y="819"/>
                    <a:pt x="543" y="819"/>
                  </a:cubicBezTo>
                  <a:cubicBezTo>
                    <a:pt x="748" y="819"/>
                    <a:pt x="945" y="663"/>
                    <a:pt x="953" y="418"/>
                  </a:cubicBezTo>
                  <a:cubicBezTo>
                    <a:pt x="965" y="191"/>
                    <a:pt x="775" y="1"/>
                    <a:pt x="54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21" name="Google Shape;15421;p9"/>
            <p:cNvSpPr/>
            <p:nvPr/>
          </p:nvSpPr>
          <p:spPr>
            <a:xfrm>
              <a:off x="5637900" y="4223275"/>
              <a:ext cx="24125" cy="20700"/>
            </a:xfrm>
            <a:custGeom>
              <a:avLst/>
              <a:gdLst/>
              <a:ahLst/>
              <a:cxnLst/>
              <a:rect l="l" t="t" r="r" b="b"/>
              <a:pathLst>
                <a:path w="965" h="828" extrusionOk="0">
                  <a:moveTo>
                    <a:pt x="560" y="0"/>
                  </a:moveTo>
                  <a:cubicBezTo>
                    <a:pt x="191" y="0"/>
                    <a:pt x="0" y="441"/>
                    <a:pt x="262" y="703"/>
                  </a:cubicBezTo>
                  <a:cubicBezTo>
                    <a:pt x="344" y="789"/>
                    <a:pt x="447" y="827"/>
                    <a:pt x="548" y="827"/>
                  </a:cubicBezTo>
                  <a:cubicBezTo>
                    <a:pt x="755" y="827"/>
                    <a:pt x="957" y="665"/>
                    <a:pt x="965" y="417"/>
                  </a:cubicBezTo>
                  <a:cubicBezTo>
                    <a:pt x="965" y="191"/>
                    <a:pt x="786" y="12"/>
                    <a:pt x="560" y="12"/>
                  </a:cubicBezTo>
                  <a:lnTo>
                    <a:pt x="56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22" name="Google Shape;15422;p9"/>
            <p:cNvSpPr/>
            <p:nvPr/>
          </p:nvSpPr>
          <p:spPr>
            <a:xfrm>
              <a:off x="5668550" y="4254225"/>
              <a:ext cx="24150" cy="20500"/>
            </a:xfrm>
            <a:custGeom>
              <a:avLst/>
              <a:gdLst/>
              <a:ahLst/>
              <a:cxnLst/>
              <a:rect l="l" t="t" r="r" b="b"/>
              <a:pathLst>
                <a:path w="966" h="820" extrusionOk="0">
                  <a:moveTo>
                    <a:pt x="548" y="0"/>
                  </a:moveTo>
                  <a:cubicBezTo>
                    <a:pt x="179" y="0"/>
                    <a:pt x="1" y="441"/>
                    <a:pt x="263" y="703"/>
                  </a:cubicBezTo>
                  <a:cubicBezTo>
                    <a:pt x="343" y="783"/>
                    <a:pt x="443" y="819"/>
                    <a:pt x="543" y="819"/>
                  </a:cubicBezTo>
                  <a:cubicBezTo>
                    <a:pt x="756" y="819"/>
                    <a:pt x="965" y="656"/>
                    <a:pt x="965" y="405"/>
                  </a:cubicBezTo>
                  <a:cubicBezTo>
                    <a:pt x="953" y="191"/>
                    <a:pt x="775" y="12"/>
                    <a:pt x="560" y="12"/>
                  </a:cubicBezTo>
                  <a:lnTo>
                    <a:pt x="548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23" name="Google Shape;15423;p9"/>
            <p:cNvSpPr/>
            <p:nvPr/>
          </p:nvSpPr>
          <p:spPr>
            <a:xfrm>
              <a:off x="5637900" y="4284875"/>
              <a:ext cx="24125" cy="20700"/>
            </a:xfrm>
            <a:custGeom>
              <a:avLst/>
              <a:gdLst/>
              <a:ahLst/>
              <a:cxnLst/>
              <a:rect l="l" t="t" r="r" b="b"/>
              <a:pathLst>
                <a:path w="965" h="828" extrusionOk="0">
                  <a:moveTo>
                    <a:pt x="560" y="1"/>
                  </a:moveTo>
                  <a:cubicBezTo>
                    <a:pt x="191" y="1"/>
                    <a:pt x="0" y="441"/>
                    <a:pt x="262" y="703"/>
                  </a:cubicBezTo>
                  <a:cubicBezTo>
                    <a:pt x="344" y="789"/>
                    <a:pt x="447" y="828"/>
                    <a:pt x="548" y="828"/>
                  </a:cubicBezTo>
                  <a:cubicBezTo>
                    <a:pt x="755" y="828"/>
                    <a:pt x="957" y="666"/>
                    <a:pt x="965" y="418"/>
                  </a:cubicBezTo>
                  <a:cubicBezTo>
                    <a:pt x="965" y="191"/>
                    <a:pt x="786" y="13"/>
                    <a:pt x="560" y="13"/>
                  </a:cubicBezTo>
                  <a:lnTo>
                    <a:pt x="56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24" name="Google Shape;15424;p9"/>
            <p:cNvSpPr/>
            <p:nvPr/>
          </p:nvSpPr>
          <p:spPr>
            <a:xfrm>
              <a:off x="5668550" y="4315550"/>
              <a:ext cx="24150" cy="20625"/>
            </a:xfrm>
            <a:custGeom>
              <a:avLst/>
              <a:gdLst/>
              <a:ahLst/>
              <a:cxnLst/>
              <a:rect l="l" t="t" r="r" b="b"/>
              <a:pathLst>
                <a:path w="966" h="825" extrusionOk="0">
                  <a:moveTo>
                    <a:pt x="548" y="0"/>
                  </a:moveTo>
                  <a:cubicBezTo>
                    <a:pt x="179" y="0"/>
                    <a:pt x="1" y="441"/>
                    <a:pt x="263" y="703"/>
                  </a:cubicBezTo>
                  <a:cubicBezTo>
                    <a:pt x="343" y="787"/>
                    <a:pt x="445" y="824"/>
                    <a:pt x="545" y="824"/>
                  </a:cubicBezTo>
                  <a:cubicBezTo>
                    <a:pt x="757" y="824"/>
                    <a:pt x="965" y="659"/>
                    <a:pt x="965" y="417"/>
                  </a:cubicBezTo>
                  <a:cubicBezTo>
                    <a:pt x="965" y="191"/>
                    <a:pt x="775" y="0"/>
                    <a:pt x="54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25" name="Google Shape;15425;p9"/>
            <p:cNvSpPr/>
            <p:nvPr/>
          </p:nvSpPr>
          <p:spPr>
            <a:xfrm>
              <a:off x="5607025" y="3455025"/>
              <a:ext cx="24050" cy="20400"/>
            </a:xfrm>
            <a:custGeom>
              <a:avLst/>
              <a:gdLst/>
              <a:ahLst/>
              <a:cxnLst/>
              <a:rect l="l" t="t" r="r" b="b"/>
              <a:pathLst>
                <a:path w="962" h="816" extrusionOk="0">
                  <a:moveTo>
                    <a:pt x="542" y="0"/>
                  </a:moveTo>
                  <a:cubicBezTo>
                    <a:pt x="183" y="0"/>
                    <a:pt x="1" y="432"/>
                    <a:pt x="259" y="691"/>
                  </a:cubicBezTo>
                  <a:cubicBezTo>
                    <a:pt x="341" y="777"/>
                    <a:pt x="445" y="815"/>
                    <a:pt x="547" y="815"/>
                  </a:cubicBezTo>
                  <a:cubicBezTo>
                    <a:pt x="757" y="815"/>
                    <a:pt x="961" y="653"/>
                    <a:pt x="961" y="405"/>
                  </a:cubicBezTo>
                  <a:cubicBezTo>
                    <a:pt x="961" y="191"/>
                    <a:pt x="783" y="0"/>
                    <a:pt x="557" y="0"/>
                  </a:cubicBezTo>
                  <a:cubicBezTo>
                    <a:pt x="552" y="0"/>
                    <a:pt x="547" y="0"/>
                    <a:pt x="54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26" name="Google Shape;15426;p9"/>
            <p:cNvSpPr/>
            <p:nvPr/>
          </p:nvSpPr>
          <p:spPr>
            <a:xfrm>
              <a:off x="5576875" y="3485450"/>
              <a:ext cx="28300" cy="20500"/>
            </a:xfrm>
            <a:custGeom>
              <a:avLst/>
              <a:gdLst/>
              <a:ahLst/>
              <a:cxnLst/>
              <a:rect l="l" t="t" r="r" b="b"/>
              <a:pathLst>
                <a:path w="1132" h="820" extrusionOk="0">
                  <a:moveTo>
                    <a:pt x="562" y="1"/>
                  </a:moveTo>
                  <a:cubicBezTo>
                    <a:pt x="548" y="1"/>
                    <a:pt x="536" y="4"/>
                    <a:pt x="524" y="10"/>
                  </a:cubicBezTo>
                  <a:cubicBezTo>
                    <a:pt x="1" y="57"/>
                    <a:pt x="48" y="819"/>
                    <a:pt x="560" y="819"/>
                  </a:cubicBezTo>
                  <a:cubicBezTo>
                    <a:pt x="1084" y="819"/>
                    <a:pt x="1132" y="57"/>
                    <a:pt x="608" y="10"/>
                  </a:cubicBezTo>
                  <a:cubicBezTo>
                    <a:pt x="590" y="4"/>
                    <a:pt x="575" y="1"/>
                    <a:pt x="56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27" name="Google Shape;15427;p9"/>
            <p:cNvSpPr/>
            <p:nvPr/>
          </p:nvSpPr>
          <p:spPr>
            <a:xfrm>
              <a:off x="5606950" y="3516325"/>
              <a:ext cx="24125" cy="20425"/>
            </a:xfrm>
            <a:custGeom>
              <a:avLst/>
              <a:gdLst/>
              <a:ahLst/>
              <a:cxnLst/>
              <a:rect l="l" t="t" r="r" b="b"/>
              <a:pathLst>
                <a:path w="965" h="817" extrusionOk="0">
                  <a:moveTo>
                    <a:pt x="560" y="1"/>
                  </a:moveTo>
                  <a:cubicBezTo>
                    <a:pt x="191" y="1"/>
                    <a:pt x="0" y="441"/>
                    <a:pt x="262" y="691"/>
                  </a:cubicBezTo>
                  <a:cubicBezTo>
                    <a:pt x="344" y="778"/>
                    <a:pt x="449" y="816"/>
                    <a:pt x="552" y="816"/>
                  </a:cubicBezTo>
                  <a:cubicBezTo>
                    <a:pt x="761" y="816"/>
                    <a:pt x="964" y="657"/>
                    <a:pt x="964" y="418"/>
                  </a:cubicBezTo>
                  <a:cubicBezTo>
                    <a:pt x="964" y="191"/>
                    <a:pt x="786" y="1"/>
                    <a:pt x="56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28" name="Google Shape;15428;p9"/>
            <p:cNvSpPr/>
            <p:nvPr/>
          </p:nvSpPr>
          <p:spPr>
            <a:xfrm>
              <a:off x="5576275" y="3547000"/>
              <a:ext cx="24150" cy="20625"/>
            </a:xfrm>
            <a:custGeom>
              <a:avLst/>
              <a:gdLst/>
              <a:ahLst/>
              <a:cxnLst/>
              <a:rect l="l" t="t" r="r" b="b"/>
              <a:pathLst>
                <a:path w="966" h="825" extrusionOk="0">
                  <a:moveTo>
                    <a:pt x="548" y="0"/>
                  </a:moveTo>
                  <a:cubicBezTo>
                    <a:pt x="179" y="0"/>
                    <a:pt x="1" y="441"/>
                    <a:pt x="263" y="703"/>
                  </a:cubicBezTo>
                  <a:cubicBezTo>
                    <a:pt x="343" y="787"/>
                    <a:pt x="445" y="825"/>
                    <a:pt x="546" y="825"/>
                  </a:cubicBezTo>
                  <a:cubicBezTo>
                    <a:pt x="757" y="825"/>
                    <a:pt x="965" y="659"/>
                    <a:pt x="965" y="417"/>
                  </a:cubicBezTo>
                  <a:cubicBezTo>
                    <a:pt x="965" y="191"/>
                    <a:pt x="787" y="0"/>
                    <a:pt x="56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29" name="Google Shape;15429;p9"/>
            <p:cNvSpPr/>
            <p:nvPr/>
          </p:nvSpPr>
          <p:spPr>
            <a:xfrm>
              <a:off x="5606950" y="3577650"/>
              <a:ext cx="24125" cy="20625"/>
            </a:xfrm>
            <a:custGeom>
              <a:avLst/>
              <a:gdLst/>
              <a:ahLst/>
              <a:cxnLst/>
              <a:rect l="l" t="t" r="r" b="b"/>
              <a:pathLst>
                <a:path w="965" h="825" extrusionOk="0">
                  <a:moveTo>
                    <a:pt x="560" y="1"/>
                  </a:moveTo>
                  <a:cubicBezTo>
                    <a:pt x="191" y="1"/>
                    <a:pt x="0" y="441"/>
                    <a:pt x="262" y="703"/>
                  </a:cubicBezTo>
                  <a:cubicBezTo>
                    <a:pt x="343" y="788"/>
                    <a:pt x="444" y="825"/>
                    <a:pt x="545" y="825"/>
                  </a:cubicBezTo>
                  <a:cubicBezTo>
                    <a:pt x="757" y="825"/>
                    <a:pt x="964" y="659"/>
                    <a:pt x="964" y="417"/>
                  </a:cubicBezTo>
                  <a:cubicBezTo>
                    <a:pt x="964" y="191"/>
                    <a:pt x="786" y="13"/>
                    <a:pt x="56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30" name="Google Shape;15430;p9"/>
            <p:cNvSpPr/>
            <p:nvPr/>
          </p:nvSpPr>
          <p:spPr>
            <a:xfrm>
              <a:off x="5576875" y="3608375"/>
              <a:ext cx="28300" cy="20800"/>
            </a:xfrm>
            <a:custGeom>
              <a:avLst/>
              <a:gdLst/>
              <a:ahLst/>
              <a:cxnLst/>
              <a:rect l="l" t="t" r="r" b="b"/>
              <a:pathLst>
                <a:path w="1132" h="832" extrusionOk="0">
                  <a:moveTo>
                    <a:pt x="562" y="1"/>
                  </a:moveTo>
                  <a:cubicBezTo>
                    <a:pt x="548" y="1"/>
                    <a:pt x="536" y="4"/>
                    <a:pt x="524" y="10"/>
                  </a:cubicBezTo>
                  <a:cubicBezTo>
                    <a:pt x="1" y="57"/>
                    <a:pt x="48" y="831"/>
                    <a:pt x="560" y="831"/>
                  </a:cubicBezTo>
                  <a:cubicBezTo>
                    <a:pt x="1084" y="831"/>
                    <a:pt x="1132" y="57"/>
                    <a:pt x="608" y="10"/>
                  </a:cubicBezTo>
                  <a:cubicBezTo>
                    <a:pt x="590" y="4"/>
                    <a:pt x="575" y="1"/>
                    <a:pt x="56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31" name="Google Shape;15431;p9"/>
            <p:cNvSpPr/>
            <p:nvPr/>
          </p:nvSpPr>
          <p:spPr>
            <a:xfrm>
              <a:off x="5606950" y="3639275"/>
              <a:ext cx="24125" cy="20625"/>
            </a:xfrm>
            <a:custGeom>
              <a:avLst/>
              <a:gdLst/>
              <a:ahLst/>
              <a:cxnLst/>
              <a:rect l="l" t="t" r="r" b="b"/>
              <a:pathLst>
                <a:path w="965" h="825" extrusionOk="0">
                  <a:moveTo>
                    <a:pt x="560" y="0"/>
                  </a:moveTo>
                  <a:cubicBezTo>
                    <a:pt x="191" y="0"/>
                    <a:pt x="0" y="441"/>
                    <a:pt x="262" y="703"/>
                  </a:cubicBezTo>
                  <a:cubicBezTo>
                    <a:pt x="343" y="787"/>
                    <a:pt x="444" y="825"/>
                    <a:pt x="545" y="825"/>
                  </a:cubicBezTo>
                  <a:cubicBezTo>
                    <a:pt x="757" y="825"/>
                    <a:pt x="964" y="659"/>
                    <a:pt x="964" y="417"/>
                  </a:cubicBezTo>
                  <a:lnTo>
                    <a:pt x="964" y="405"/>
                  </a:lnTo>
                  <a:cubicBezTo>
                    <a:pt x="964" y="179"/>
                    <a:pt x="786" y="0"/>
                    <a:pt x="56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32" name="Google Shape;15432;p9"/>
            <p:cNvSpPr/>
            <p:nvPr/>
          </p:nvSpPr>
          <p:spPr>
            <a:xfrm>
              <a:off x="5576275" y="3669925"/>
              <a:ext cx="24150" cy="20625"/>
            </a:xfrm>
            <a:custGeom>
              <a:avLst/>
              <a:gdLst/>
              <a:ahLst/>
              <a:cxnLst/>
              <a:rect l="l" t="t" r="r" b="b"/>
              <a:pathLst>
                <a:path w="966" h="825" extrusionOk="0">
                  <a:moveTo>
                    <a:pt x="548" y="1"/>
                  </a:moveTo>
                  <a:cubicBezTo>
                    <a:pt x="179" y="1"/>
                    <a:pt x="1" y="441"/>
                    <a:pt x="263" y="703"/>
                  </a:cubicBezTo>
                  <a:cubicBezTo>
                    <a:pt x="343" y="787"/>
                    <a:pt x="445" y="825"/>
                    <a:pt x="546" y="825"/>
                  </a:cubicBezTo>
                  <a:cubicBezTo>
                    <a:pt x="757" y="825"/>
                    <a:pt x="965" y="659"/>
                    <a:pt x="965" y="417"/>
                  </a:cubicBezTo>
                  <a:cubicBezTo>
                    <a:pt x="965" y="191"/>
                    <a:pt x="787" y="1"/>
                    <a:pt x="56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33" name="Google Shape;15433;p9"/>
            <p:cNvSpPr/>
            <p:nvPr/>
          </p:nvSpPr>
          <p:spPr>
            <a:xfrm>
              <a:off x="5606950" y="3700575"/>
              <a:ext cx="24125" cy="20700"/>
            </a:xfrm>
            <a:custGeom>
              <a:avLst/>
              <a:gdLst/>
              <a:ahLst/>
              <a:cxnLst/>
              <a:rect l="l" t="t" r="r" b="b"/>
              <a:pathLst>
                <a:path w="965" h="828" extrusionOk="0">
                  <a:moveTo>
                    <a:pt x="560" y="1"/>
                  </a:moveTo>
                  <a:cubicBezTo>
                    <a:pt x="191" y="1"/>
                    <a:pt x="0" y="441"/>
                    <a:pt x="262" y="703"/>
                  </a:cubicBezTo>
                  <a:cubicBezTo>
                    <a:pt x="344" y="789"/>
                    <a:pt x="448" y="828"/>
                    <a:pt x="550" y="828"/>
                  </a:cubicBezTo>
                  <a:cubicBezTo>
                    <a:pt x="760" y="828"/>
                    <a:pt x="964" y="666"/>
                    <a:pt x="964" y="418"/>
                  </a:cubicBezTo>
                  <a:cubicBezTo>
                    <a:pt x="964" y="203"/>
                    <a:pt x="786" y="13"/>
                    <a:pt x="560" y="13"/>
                  </a:cubicBezTo>
                  <a:lnTo>
                    <a:pt x="56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34" name="Google Shape;15434;p9"/>
            <p:cNvSpPr/>
            <p:nvPr/>
          </p:nvSpPr>
          <p:spPr>
            <a:xfrm>
              <a:off x="5576275" y="3731550"/>
              <a:ext cx="24150" cy="20475"/>
            </a:xfrm>
            <a:custGeom>
              <a:avLst/>
              <a:gdLst/>
              <a:ahLst/>
              <a:cxnLst/>
              <a:rect l="l" t="t" r="r" b="b"/>
              <a:pathLst>
                <a:path w="966" h="819" extrusionOk="0">
                  <a:moveTo>
                    <a:pt x="548" y="0"/>
                  </a:moveTo>
                  <a:cubicBezTo>
                    <a:pt x="179" y="0"/>
                    <a:pt x="1" y="441"/>
                    <a:pt x="263" y="703"/>
                  </a:cubicBezTo>
                  <a:cubicBezTo>
                    <a:pt x="343" y="783"/>
                    <a:pt x="443" y="819"/>
                    <a:pt x="544" y="819"/>
                  </a:cubicBezTo>
                  <a:cubicBezTo>
                    <a:pt x="756" y="819"/>
                    <a:pt x="965" y="656"/>
                    <a:pt x="965" y="405"/>
                  </a:cubicBezTo>
                  <a:cubicBezTo>
                    <a:pt x="965" y="179"/>
                    <a:pt x="787" y="0"/>
                    <a:pt x="56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35" name="Google Shape;15435;p9"/>
            <p:cNvSpPr/>
            <p:nvPr/>
          </p:nvSpPr>
          <p:spPr>
            <a:xfrm>
              <a:off x="5606950" y="3762200"/>
              <a:ext cx="24125" cy="20500"/>
            </a:xfrm>
            <a:custGeom>
              <a:avLst/>
              <a:gdLst/>
              <a:ahLst/>
              <a:cxnLst/>
              <a:rect l="l" t="t" r="r" b="b"/>
              <a:pathLst>
                <a:path w="965" h="820" extrusionOk="0">
                  <a:moveTo>
                    <a:pt x="560" y="0"/>
                  </a:moveTo>
                  <a:cubicBezTo>
                    <a:pt x="191" y="0"/>
                    <a:pt x="0" y="441"/>
                    <a:pt x="262" y="703"/>
                  </a:cubicBezTo>
                  <a:cubicBezTo>
                    <a:pt x="342" y="783"/>
                    <a:pt x="444" y="819"/>
                    <a:pt x="544" y="819"/>
                  </a:cubicBezTo>
                  <a:cubicBezTo>
                    <a:pt x="756" y="819"/>
                    <a:pt x="964" y="659"/>
                    <a:pt x="964" y="417"/>
                  </a:cubicBezTo>
                  <a:cubicBezTo>
                    <a:pt x="964" y="191"/>
                    <a:pt x="786" y="12"/>
                    <a:pt x="56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36" name="Google Shape;15436;p9"/>
            <p:cNvSpPr/>
            <p:nvPr/>
          </p:nvSpPr>
          <p:spPr>
            <a:xfrm>
              <a:off x="5576875" y="3792850"/>
              <a:ext cx="28300" cy="20575"/>
            </a:xfrm>
            <a:custGeom>
              <a:avLst/>
              <a:gdLst/>
              <a:ahLst/>
              <a:cxnLst/>
              <a:rect l="l" t="t" r="r" b="b"/>
              <a:pathLst>
                <a:path w="1132" h="823" extrusionOk="0">
                  <a:moveTo>
                    <a:pt x="524" y="1"/>
                  </a:moveTo>
                  <a:cubicBezTo>
                    <a:pt x="1" y="48"/>
                    <a:pt x="48" y="822"/>
                    <a:pt x="560" y="822"/>
                  </a:cubicBezTo>
                  <a:cubicBezTo>
                    <a:pt x="1084" y="822"/>
                    <a:pt x="1132" y="48"/>
                    <a:pt x="6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37" name="Google Shape;15437;p9"/>
            <p:cNvSpPr/>
            <p:nvPr/>
          </p:nvSpPr>
          <p:spPr>
            <a:xfrm>
              <a:off x="5607025" y="3823800"/>
              <a:ext cx="24050" cy="20425"/>
            </a:xfrm>
            <a:custGeom>
              <a:avLst/>
              <a:gdLst/>
              <a:ahLst/>
              <a:cxnLst/>
              <a:rect l="l" t="t" r="r" b="b"/>
              <a:pathLst>
                <a:path w="962" h="817" extrusionOk="0">
                  <a:moveTo>
                    <a:pt x="542" y="1"/>
                  </a:moveTo>
                  <a:cubicBezTo>
                    <a:pt x="183" y="1"/>
                    <a:pt x="1" y="433"/>
                    <a:pt x="259" y="692"/>
                  </a:cubicBezTo>
                  <a:cubicBezTo>
                    <a:pt x="341" y="778"/>
                    <a:pt x="446" y="816"/>
                    <a:pt x="549" y="816"/>
                  </a:cubicBezTo>
                  <a:cubicBezTo>
                    <a:pt x="758" y="816"/>
                    <a:pt x="961" y="657"/>
                    <a:pt x="961" y="418"/>
                  </a:cubicBezTo>
                  <a:cubicBezTo>
                    <a:pt x="961" y="192"/>
                    <a:pt x="783" y="13"/>
                    <a:pt x="557" y="1"/>
                  </a:cubicBezTo>
                  <a:cubicBezTo>
                    <a:pt x="552" y="1"/>
                    <a:pt x="547" y="1"/>
                    <a:pt x="54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38" name="Google Shape;15438;p9"/>
            <p:cNvSpPr/>
            <p:nvPr/>
          </p:nvSpPr>
          <p:spPr>
            <a:xfrm>
              <a:off x="5576275" y="3854475"/>
              <a:ext cx="24150" cy="20625"/>
            </a:xfrm>
            <a:custGeom>
              <a:avLst/>
              <a:gdLst/>
              <a:ahLst/>
              <a:cxnLst/>
              <a:rect l="l" t="t" r="r" b="b"/>
              <a:pathLst>
                <a:path w="966" h="825" extrusionOk="0">
                  <a:moveTo>
                    <a:pt x="548" y="0"/>
                  </a:moveTo>
                  <a:cubicBezTo>
                    <a:pt x="179" y="0"/>
                    <a:pt x="1" y="441"/>
                    <a:pt x="263" y="703"/>
                  </a:cubicBezTo>
                  <a:cubicBezTo>
                    <a:pt x="343" y="787"/>
                    <a:pt x="444" y="824"/>
                    <a:pt x="544" y="824"/>
                  </a:cubicBezTo>
                  <a:cubicBezTo>
                    <a:pt x="756" y="824"/>
                    <a:pt x="965" y="656"/>
                    <a:pt x="965" y="405"/>
                  </a:cubicBezTo>
                  <a:cubicBezTo>
                    <a:pt x="965" y="179"/>
                    <a:pt x="787" y="0"/>
                    <a:pt x="56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39" name="Google Shape;15439;p9"/>
            <p:cNvSpPr/>
            <p:nvPr/>
          </p:nvSpPr>
          <p:spPr>
            <a:xfrm>
              <a:off x="5606950" y="3885125"/>
              <a:ext cx="24125" cy="20700"/>
            </a:xfrm>
            <a:custGeom>
              <a:avLst/>
              <a:gdLst/>
              <a:ahLst/>
              <a:cxnLst/>
              <a:rect l="l" t="t" r="r" b="b"/>
              <a:pathLst>
                <a:path w="965" h="828" extrusionOk="0">
                  <a:moveTo>
                    <a:pt x="560" y="1"/>
                  </a:moveTo>
                  <a:cubicBezTo>
                    <a:pt x="191" y="1"/>
                    <a:pt x="0" y="441"/>
                    <a:pt x="262" y="703"/>
                  </a:cubicBezTo>
                  <a:cubicBezTo>
                    <a:pt x="344" y="789"/>
                    <a:pt x="448" y="828"/>
                    <a:pt x="550" y="828"/>
                  </a:cubicBezTo>
                  <a:cubicBezTo>
                    <a:pt x="760" y="828"/>
                    <a:pt x="964" y="666"/>
                    <a:pt x="964" y="417"/>
                  </a:cubicBezTo>
                  <a:cubicBezTo>
                    <a:pt x="964" y="191"/>
                    <a:pt x="786" y="13"/>
                    <a:pt x="56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40" name="Google Shape;15440;p9"/>
            <p:cNvSpPr/>
            <p:nvPr/>
          </p:nvSpPr>
          <p:spPr>
            <a:xfrm>
              <a:off x="5576275" y="3915800"/>
              <a:ext cx="24150" cy="20675"/>
            </a:xfrm>
            <a:custGeom>
              <a:avLst/>
              <a:gdLst/>
              <a:ahLst/>
              <a:cxnLst/>
              <a:rect l="l" t="t" r="r" b="b"/>
              <a:pathLst>
                <a:path w="966" h="827" extrusionOk="0">
                  <a:moveTo>
                    <a:pt x="548" y="0"/>
                  </a:moveTo>
                  <a:cubicBezTo>
                    <a:pt x="179" y="0"/>
                    <a:pt x="1" y="453"/>
                    <a:pt x="263" y="703"/>
                  </a:cubicBezTo>
                  <a:cubicBezTo>
                    <a:pt x="345" y="788"/>
                    <a:pt x="448" y="827"/>
                    <a:pt x="551" y="827"/>
                  </a:cubicBezTo>
                  <a:cubicBezTo>
                    <a:pt x="761" y="827"/>
                    <a:pt x="965" y="665"/>
                    <a:pt x="965" y="417"/>
                  </a:cubicBezTo>
                  <a:cubicBezTo>
                    <a:pt x="965" y="191"/>
                    <a:pt x="787" y="12"/>
                    <a:pt x="56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41" name="Google Shape;15441;p9"/>
            <p:cNvSpPr/>
            <p:nvPr/>
          </p:nvSpPr>
          <p:spPr>
            <a:xfrm>
              <a:off x="5606950" y="3946450"/>
              <a:ext cx="24425" cy="20800"/>
            </a:xfrm>
            <a:custGeom>
              <a:avLst/>
              <a:gdLst/>
              <a:ahLst/>
              <a:cxnLst/>
              <a:rect l="l" t="t" r="r" b="b"/>
              <a:pathLst>
                <a:path w="977" h="832" extrusionOk="0">
                  <a:moveTo>
                    <a:pt x="572" y="0"/>
                  </a:moveTo>
                  <a:lnTo>
                    <a:pt x="560" y="12"/>
                  </a:lnTo>
                  <a:cubicBezTo>
                    <a:pt x="191" y="12"/>
                    <a:pt x="0" y="453"/>
                    <a:pt x="262" y="715"/>
                  </a:cubicBezTo>
                  <a:cubicBezTo>
                    <a:pt x="342" y="795"/>
                    <a:pt x="444" y="831"/>
                    <a:pt x="544" y="831"/>
                  </a:cubicBezTo>
                  <a:cubicBezTo>
                    <a:pt x="756" y="831"/>
                    <a:pt x="964" y="671"/>
                    <a:pt x="964" y="429"/>
                  </a:cubicBezTo>
                  <a:cubicBezTo>
                    <a:pt x="976" y="203"/>
                    <a:pt x="798" y="12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42" name="Google Shape;15442;p9"/>
            <p:cNvSpPr/>
            <p:nvPr/>
          </p:nvSpPr>
          <p:spPr>
            <a:xfrm>
              <a:off x="5576875" y="3977400"/>
              <a:ext cx="28300" cy="20575"/>
            </a:xfrm>
            <a:custGeom>
              <a:avLst/>
              <a:gdLst/>
              <a:ahLst/>
              <a:cxnLst/>
              <a:rect l="l" t="t" r="r" b="b"/>
              <a:pathLst>
                <a:path w="1132" h="823" extrusionOk="0">
                  <a:moveTo>
                    <a:pt x="524" y="1"/>
                  </a:moveTo>
                  <a:cubicBezTo>
                    <a:pt x="1" y="48"/>
                    <a:pt x="48" y="822"/>
                    <a:pt x="560" y="822"/>
                  </a:cubicBezTo>
                  <a:cubicBezTo>
                    <a:pt x="1084" y="822"/>
                    <a:pt x="1132" y="48"/>
                    <a:pt x="6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43" name="Google Shape;15443;p9"/>
            <p:cNvSpPr/>
            <p:nvPr/>
          </p:nvSpPr>
          <p:spPr>
            <a:xfrm>
              <a:off x="5606950" y="4008075"/>
              <a:ext cx="24125" cy="20675"/>
            </a:xfrm>
            <a:custGeom>
              <a:avLst/>
              <a:gdLst/>
              <a:ahLst/>
              <a:cxnLst/>
              <a:rect l="l" t="t" r="r" b="b"/>
              <a:pathLst>
                <a:path w="965" h="827" extrusionOk="0">
                  <a:moveTo>
                    <a:pt x="560" y="0"/>
                  </a:moveTo>
                  <a:cubicBezTo>
                    <a:pt x="191" y="0"/>
                    <a:pt x="0" y="441"/>
                    <a:pt x="262" y="702"/>
                  </a:cubicBezTo>
                  <a:cubicBezTo>
                    <a:pt x="344" y="788"/>
                    <a:pt x="448" y="827"/>
                    <a:pt x="550" y="827"/>
                  </a:cubicBezTo>
                  <a:cubicBezTo>
                    <a:pt x="760" y="827"/>
                    <a:pt x="964" y="665"/>
                    <a:pt x="964" y="417"/>
                  </a:cubicBezTo>
                  <a:cubicBezTo>
                    <a:pt x="964" y="191"/>
                    <a:pt x="786" y="12"/>
                    <a:pt x="560" y="12"/>
                  </a:cubicBezTo>
                  <a:lnTo>
                    <a:pt x="56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44" name="Google Shape;15444;p9"/>
            <p:cNvSpPr/>
            <p:nvPr/>
          </p:nvSpPr>
          <p:spPr>
            <a:xfrm>
              <a:off x="5576275" y="4039025"/>
              <a:ext cx="24150" cy="20625"/>
            </a:xfrm>
            <a:custGeom>
              <a:avLst/>
              <a:gdLst/>
              <a:ahLst/>
              <a:cxnLst/>
              <a:rect l="l" t="t" r="r" b="b"/>
              <a:pathLst>
                <a:path w="966" h="825" extrusionOk="0">
                  <a:moveTo>
                    <a:pt x="548" y="0"/>
                  </a:moveTo>
                  <a:cubicBezTo>
                    <a:pt x="179" y="0"/>
                    <a:pt x="1" y="441"/>
                    <a:pt x="263" y="703"/>
                  </a:cubicBezTo>
                  <a:cubicBezTo>
                    <a:pt x="343" y="787"/>
                    <a:pt x="445" y="825"/>
                    <a:pt x="546" y="825"/>
                  </a:cubicBezTo>
                  <a:cubicBezTo>
                    <a:pt x="757" y="825"/>
                    <a:pt x="965" y="659"/>
                    <a:pt x="965" y="417"/>
                  </a:cubicBezTo>
                  <a:cubicBezTo>
                    <a:pt x="965" y="191"/>
                    <a:pt x="787" y="0"/>
                    <a:pt x="56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45" name="Google Shape;15445;p9"/>
            <p:cNvSpPr/>
            <p:nvPr/>
          </p:nvSpPr>
          <p:spPr>
            <a:xfrm>
              <a:off x="5607025" y="4069675"/>
              <a:ext cx="24050" cy="20700"/>
            </a:xfrm>
            <a:custGeom>
              <a:avLst/>
              <a:gdLst/>
              <a:ahLst/>
              <a:cxnLst/>
              <a:rect l="l" t="t" r="r" b="b"/>
              <a:pathLst>
                <a:path w="962" h="828" extrusionOk="0">
                  <a:moveTo>
                    <a:pt x="542" y="0"/>
                  </a:moveTo>
                  <a:cubicBezTo>
                    <a:pt x="183" y="0"/>
                    <a:pt x="0" y="445"/>
                    <a:pt x="259" y="703"/>
                  </a:cubicBezTo>
                  <a:cubicBezTo>
                    <a:pt x="341" y="789"/>
                    <a:pt x="445" y="827"/>
                    <a:pt x="547" y="827"/>
                  </a:cubicBezTo>
                  <a:cubicBezTo>
                    <a:pt x="757" y="827"/>
                    <a:pt x="961" y="665"/>
                    <a:pt x="961" y="417"/>
                  </a:cubicBezTo>
                  <a:cubicBezTo>
                    <a:pt x="961" y="191"/>
                    <a:pt x="783" y="13"/>
                    <a:pt x="557" y="1"/>
                  </a:cubicBezTo>
                  <a:cubicBezTo>
                    <a:pt x="552" y="0"/>
                    <a:pt x="547" y="0"/>
                    <a:pt x="54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46" name="Google Shape;15446;p9"/>
            <p:cNvSpPr/>
            <p:nvPr/>
          </p:nvSpPr>
          <p:spPr>
            <a:xfrm>
              <a:off x="5576875" y="4100325"/>
              <a:ext cx="28300" cy="20575"/>
            </a:xfrm>
            <a:custGeom>
              <a:avLst/>
              <a:gdLst/>
              <a:ahLst/>
              <a:cxnLst/>
              <a:rect l="l" t="t" r="r" b="b"/>
              <a:pathLst>
                <a:path w="1132" h="823" extrusionOk="0">
                  <a:moveTo>
                    <a:pt x="524" y="1"/>
                  </a:moveTo>
                  <a:cubicBezTo>
                    <a:pt x="1" y="49"/>
                    <a:pt x="48" y="822"/>
                    <a:pt x="560" y="822"/>
                  </a:cubicBezTo>
                  <a:cubicBezTo>
                    <a:pt x="1084" y="822"/>
                    <a:pt x="1132" y="49"/>
                    <a:pt x="6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47" name="Google Shape;15447;p9"/>
            <p:cNvSpPr/>
            <p:nvPr/>
          </p:nvSpPr>
          <p:spPr>
            <a:xfrm>
              <a:off x="5607025" y="4131275"/>
              <a:ext cx="24050" cy="20425"/>
            </a:xfrm>
            <a:custGeom>
              <a:avLst/>
              <a:gdLst/>
              <a:ahLst/>
              <a:cxnLst/>
              <a:rect l="l" t="t" r="r" b="b"/>
              <a:pathLst>
                <a:path w="962" h="817" extrusionOk="0">
                  <a:moveTo>
                    <a:pt x="542" y="1"/>
                  </a:moveTo>
                  <a:cubicBezTo>
                    <a:pt x="183" y="1"/>
                    <a:pt x="1" y="433"/>
                    <a:pt x="259" y="692"/>
                  </a:cubicBezTo>
                  <a:cubicBezTo>
                    <a:pt x="341" y="778"/>
                    <a:pt x="445" y="816"/>
                    <a:pt x="547" y="816"/>
                  </a:cubicBezTo>
                  <a:cubicBezTo>
                    <a:pt x="757" y="816"/>
                    <a:pt x="961" y="654"/>
                    <a:pt x="961" y="406"/>
                  </a:cubicBezTo>
                  <a:cubicBezTo>
                    <a:pt x="961" y="192"/>
                    <a:pt x="783" y="13"/>
                    <a:pt x="557" y="1"/>
                  </a:cubicBezTo>
                  <a:cubicBezTo>
                    <a:pt x="552" y="1"/>
                    <a:pt x="547" y="1"/>
                    <a:pt x="54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48" name="Google Shape;15448;p9"/>
            <p:cNvSpPr/>
            <p:nvPr/>
          </p:nvSpPr>
          <p:spPr>
            <a:xfrm>
              <a:off x="5576375" y="4161950"/>
              <a:ext cx="24050" cy="20500"/>
            </a:xfrm>
            <a:custGeom>
              <a:avLst/>
              <a:gdLst/>
              <a:ahLst/>
              <a:cxnLst/>
              <a:rect l="l" t="t" r="r" b="b"/>
              <a:pathLst>
                <a:path w="962" h="820" extrusionOk="0">
                  <a:moveTo>
                    <a:pt x="530" y="0"/>
                  </a:moveTo>
                  <a:cubicBezTo>
                    <a:pt x="171" y="0"/>
                    <a:pt x="0" y="444"/>
                    <a:pt x="259" y="703"/>
                  </a:cubicBezTo>
                  <a:cubicBezTo>
                    <a:pt x="339" y="783"/>
                    <a:pt x="439" y="819"/>
                    <a:pt x="540" y="819"/>
                  </a:cubicBezTo>
                  <a:cubicBezTo>
                    <a:pt x="752" y="819"/>
                    <a:pt x="961" y="656"/>
                    <a:pt x="961" y="405"/>
                  </a:cubicBezTo>
                  <a:cubicBezTo>
                    <a:pt x="961" y="179"/>
                    <a:pt x="783" y="1"/>
                    <a:pt x="556" y="1"/>
                  </a:cubicBezTo>
                  <a:lnTo>
                    <a:pt x="544" y="1"/>
                  </a:lnTo>
                  <a:cubicBezTo>
                    <a:pt x="540" y="0"/>
                    <a:pt x="535" y="0"/>
                    <a:pt x="53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49" name="Google Shape;15449;p9"/>
            <p:cNvSpPr/>
            <p:nvPr/>
          </p:nvSpPr>
          <p:spPr>
            <a:xfrm>
              <a:off x="5606950" y="4192600"/>
              <a:ext cx="24125" cy="20700"/>
            </a:xfrm>
            <a:custGeom>
              <a:avLst/>
              <a:gdLst/>
              <a:ahLst/>
              <a:cxnLst/>
              <a:rect l="l" t="t" r="r" b="b"/>
              <a:pathLst>
                <a:path w="965" h="828" extrusionOk="0">
                  <a:moveTo>
                    <a:pt x="560" y="1"/>
                  </a:moveTo>
                  <a:cubicBezTo>
                    <a:pt x="191" y="1"/>
                    <a:pt x="0" y="441"/>
                    <a:pt x="262" y="703"/>
                  </a:cubicBezTo>
                  <a:cubicBezTo>
                    <a:pt x="344" y="789"/>
                    <a:pt x="448" y="828"/>
                    <a:pt x="550" y="828"/>
                  </a:cubicBezTo>
                  <a:cubicBezTo>
                    <a:pt x="760" y="828"/>
                    <a:pt x="964" y="666"/>
                    <a:pt x="964" y="418"/>
                  </a:cubicBezTo>
                  <a:cubicBezTo>
                    <a:pt x="964" y="191"/>
                    <a:pt x="786" y="13"/>
                    <a:pt x="56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50" name="Google Shape;15450;p9"/>
            <p:cNvSpPr/>
            <p:nvPr/>
          </p:nvSpPr>
          <p:spPr>
            <a:xfrm>
              <a:off x="5576275" y="4223275"/>
              <a:ext cx="24150" cy="20625"/>
            </a:xfrm>
            <a:custGeom>
              <a:avLst/>
              <a:gdLst/>
              <a:ahLst/>
              <a:cxnLst/>
              <a:rect l="l" t="t" r="r" b="b"/>
              <a:pathLst>
                <a:path w="966" h="825" extrusionOk="0">
                  <a:moveTo>
                    <a:pt x="548" y="0"/>
                  </a:moveTo>
                  <a:cubicBezTo>
                    <a:pt x="179" y="0"/>
                    <a:pt x="1" y="441"/>
                    <a:pt x="263" y="703"/>
                  </a:cubicBezTo>
                  <a:cubicBezTo>
                    <a:pt x="343" y="787"/>
                    <a:pt x="445" y="825"/>
                    <a:pt x="546" y="825"/>
                  </a:cubicBezTo>
                  <a:cubicBezTo>
                    <a:pt x="757" y="825"/>
                    <a:pt x="965" y="659"/>
                    <a:pt x="965" y="417"/>
                  </a:cubicBezTo>
                  <a:cubicBezTo>
                    <a:pt x="965" y="191"/>
                    <a:pt x="787" y="0"/>
                    <a:pt x="56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51" name="Google Shape;15451;p9"/>
            <p:cNvSpPr/>
            <p:nvPr/>
          </p:nvSpPr>
          <p:spPr>
            <a:xfrm>
              <a:off x="5606950" y="4254225"/>
              <a:ext cx="24125" cy="20400"/>
            </a:xfrm>
            <a:custGeom>
              <a:avLst/>
              <a:gdLst/>
              <a:ahLst/>
              <a:cxnLst/>
              <a:rect l="l" t="t" r="r" b="b"/>
              <a:pathLst>
                <a:path w="965" h="816" extrusionOk="0">
                  <a:moveTo>
                    <a:pt x="560" y="0"/>
                  </a:moveTo>
                  <a:cubicBezTo>
                    <a:pt x="191" y="0"/>
                    <a:pt x="0" y="441"/>
                    <a:pt x="262" y="691"/>
                  </a:cubicBezTo>
                  <a:cubicBezTo>
                    <a:pt x="344" y="777"/>
                    <a:pt x="449" y="816"/>
                    <a:pt x="552" y="816"/>
                  </a:cubicBezTo>
                  <a:cubicBezTo>
                    <a:pt x="761" y="816"/>
                    <a:pt x="964" y="657"/>
                    <a:pt x="964" y="417"/>
                  </a:cubicBezTo>
                  <a:lnTo>
                    <a:pt x="964" y="405"/>
                  </a:lnTo>
                  <a:cubicBezTo>
                    <a:pt x="953" y="191"/>
                    <a:pt x="774" y="12"/>
                    <a:pt x="560" y="12"/>
                  </a:cubicBezTo>
                  <a:lnTo>
                    <a:pt x="56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52" name="Google Shape;15452;p9"/>
            <p:cNvSpPr/>
            <p:nvPr/>
          </p:nvSpPr>
          <p:spPr>
            <a:xfrm>
              <a:off x="5576875" y="4284875"/>
              <a:ext cx="28300" cy="20575"/>
            </a:xfrm>
            <a:custGeom>
              <a:avLst/>
              <a:gdLst/>
              <a:ahLst/>
              <a:cxnLst/>
              <a:rect l="l" t="t" r="r" b="b"/>
              <a:pathLst>
                <a:path w="1132" h="823" extrusionOk="0">
                  <a:moveTo>
                    <a:pt x="524" y="1"/>
                  </a:moveTo>
                  <a:cubicBezTo>
                    <a:pt x="1" y="48"/>
                    <a:pt x="48" y="822"/>
                    <a:pt x="560" y="822"/>
                  </a:cubicBezTo>
                  <a:cubicBezTo>
                    <a:pt x="1084" y="822"/>
                    <a:pt x="1132" y="48"/>
                    <a:pt x="6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53" name="Google Shape;15453;p9"/>
            <p:cNvSpPr/>
            <p:nvPr/>
          </p:nvSpPr>
          <p:spPr>
            <a:xfrm>
              <a:off x="5614375" y="4315550"/>
              <a:ext cx="16100" cy="7750"/>
            </a:xfrm>
            <a:custGeom>
              <a:avLst/>
              <a:gdLst/>
              <a:ahLst/>
              <a:cxnLst/>
              <a:rect l="l" t="t" r="r" b="b"/>
              <a:pathLst>
                <a:path w="644" h="310" extrusionOk="0">
                  <a:moveTo>
                    <a:pt x="263" y="0"/>
                  </a:moveTo>
                  <a:cubicBezTo>
                    <a:pt x="167" y="0"/>
                    <a:pt x="72" y="36"/>
                    <a:pt x="1" y="95"/>
                  </a:cubicBezTo>
                  <a:lnTo>
                    <a:pt x="644" y="310"/>
                  </a:lnTo>
                  <a:cubicBezTo>
                    <a:pt x="596" y="131"/>
                    <a:pt x="441" y="12"/>
                    <a:pt x="26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54" name="Google Shape;15454;p9"/>
            <p:cNvSpPr/>
            <p:nvPr/>
          </p:nvSpPr>
          <p:spPr>
            <a:xfrm>
              <a:off x="5546225" y="3455025"/>
              <a:ext cx="28000" cy="20250"/>
            </a:xfrm>
            <a:custGeom>
              <a:avLst/>
              <a:gdLst/>
              <a:ahLst/>
              <a:cxnLst/>
              <a:rect l="l" t="t" r="r" b="b"/>
              <a:pathLst>
                <a:path w="1120" h="810" extrusionOk="0">
                  <a:moveTo>
                    <a:pt x="524" y="0"/>
                  </a:moveTo>
                  <a:cubicBezTo>
                    <a:pt x="0" y="48"/>
                    <a:pt x="36" y="810"/>
                    <a:pt x="560" y="810"/>
                  </a:cubicBezTo>
                  <a:cubicBezTo>
                    <a:pt x="1084" y="810"/>
                    <a:pt x="1119" y="48"/>
                    <a:pt x="59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55" name="Google Shape;15455;p9"/>
            <p:cNvSpPr/>
            <p:nvPr/>
          </p:nvSpPr>
          <p:spPr>
            <a:xfrm>
              <a:off x="5514975" y="3485675"/>
              <a:ext cx="23825" cy="20400"/>
            </a:xfrm>
            <a:custGeom>
              <a:avLst/>
              <a:gdLst/>
              <a:ahLst/>
              <a:cxnLst/>
              <a:rect l="l" t="t" r="r" b="b"/>
              <a:pathLst>
                <a:path w="953" h="816" extrusionOk="0">
                  <a:moveTo>
                    <a:pt x="548" y="1"/>
                  </a:moveTo>
                  <a:cubicBezTo>
                    <a:pt x="179" y="1"/>
                    <a:pt x="0" y="441"/>
                    <a:pt x="250" y="691"/>
                  </a:cubicBezTo>
                  <a:cubicBezTo>
                    <a:pt x="336" y="777"/>
                    <a:pt x="441" y="816"/>
                    <a:pt x="543" y="816"/>
                  </a:cubicBezTo>
                  <a:cubicBezTo>
                    <a:pt x="753" y="816"/>
                    <a:pt x="953" y="654"/>
                    <a:pt x="953" y="405"/>
                  </a:cubicBezTo>
                  <a:cubicBezTo>
                    <a:pt x="953" y="179"/>
                    <a:pt x="774" y="1"/>
                    <a:pt x="54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56" name="Google Shape;15456;p9"/>
            <p:cNvSpPr/>
            <p:nvPr/>
          </p:nvSpPr>
          <p:spPr>
            <a:xfrm>
              <a:off x="5579850" y="3426150"/>
              <a:ext cx="20575" cy="18475"/>
            </a:xfrm>
            <a:custGeom>
              <a:avLst/>
              <a:gdLst/>
              <a:ahLst/>
              <a:cxnLst/>
              <a:rect l="l" t="t" r="r" b="b"/>
              <a:pathLst>
                <a:path w="823" h="739" extrusionOk="0">
                  <a:moveTo>
                    <a:pt x="644" y="0"/>
                  </a:moveTo>
                  <a:lnTo>
                    <a:pt x="24" y="191"/>
                  </a:lnTo>
                  <a:cubicBezTo>
                    <a:pt x="12" y="238"/>
                    <a:pt x="1" y="274"/>
                    <a:pt x="1" y="322"/>
                  </a:cubicBezTo>
                  <a:cubicBezTo>
                    <a:pt x="1" y="548"/>
                    <a:pt x="179" y="739"/>
                    <a:pt x="405" y="739"/>
                  </a:cubicBezTo>
                  <a:cubicBezTo>
                    <a:pt x="632" y="739"/>
                    <a:pt x="822" y="548"/>
                    <a:pt x="822" y="322"/>
                  </a:cubicBezTo>
                  <a:cubicBezTo>
                    <a:pt x="822" y="191"/>
                    <a:pt x="751" y="72"/>
                    <a:pt x="64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57" name="Google Shape;15457;p9"/>
            <p:cNvSpPr/>
            <p:nvPr/>
          </p:nvSpPr>
          <p:spPr>
            <a:xfrm>
              <a:off x="5545625" y="3516325"/>
              <a:ext cx="24125" cy="20500"/>
            </a:xfrm>
            <a:custGeom>
              <a:avLst/>
              <a:gdLst/>
              <a:ahLst/>
              <a:cxnLst/>
              <a:rect l="l" t="t" r="r" b="b"/>
              <a:pathLst>
                <a:path w="965" h="820" extrusionOk="0">
                  <a:moveTo>
                    <a:pt x="548" y="1"/>
                  </a:moveTo>
                  <a:cubicBezTo>
                    <a:pt x="179" y="1"/>
                    <a:pt x="0" y="441"/>
                    <a:pt x="250" y="703"/>
                  </a:cubicBezTo>
                  <a:cubicBezTo>
                    <a:pt x="334" y="783"/>
                    <a:pt x="436" y="820"/>
                    <a:pt x="537" y="820"/>
                  </a:cubicBezTo>
                  <a:cubicBezTo>
                    <a:pt x="749" y="820"/>
                    <a:pt x="953" y="657"/>
                    <a:pt x="953" y="406"/>
                  </a:cubicBezTo>
                  <a:cubicBezTo>
                    <a:pt x="965" y="180"/>
                    <a:pt x="774" y="1"/>
                    <a:pt x="56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58" name="Google Shape;15458;p9"/>
            <p:cNvSpPr/>
            <p:nvPr/>
          </p:nvSpPr>
          <p:spPr>
            <a:xfrm>
              <a:off x="5514975" y="3547000"/>
              <a:ext cx="23825" cy="20625"/>
            </a:xfrm>
            <a:custGeom>
              <a:avLst/>
              <a:gdLst/>
              <a:ahLst/>
              <a:cxnLst/>
              <a:rect l="l" t="t" r="r" b="b"/>
              <a:pathLst>
                <a:path w="953" h="825" extrusionOk="0">
                  <a:moveTo>
                    <a:pt x="548" y="0"/>
                  </a:moveTo>
                  <a:cubicBezTo>
                    <a:pt x="179" y="0"/>
                    <a:pt x="0" y="441"/>
                    <a:pt x="250" y="703"/>
                  </a:cubicBezTo>
                  <a:cubicBezTo>
                    <a:pt x="334" y="787"/>
                    <a:pt x="437" y="825"/>
                    <a:pt x="538" y="825"/>
                  </a:cubicBezTo>
                  <a:cubicBezTo>
                    <a:pt x="750" y="825"/>
                    <a:pt x="953" y="659"/>
                    <a:pt x="953" y="417"/>
                  </a:cubicBezTo>
                  <a:cubicBezTo>
                    <a:pt x="953" y="179"/>
                    <a:pt x="774" y="0"/>
                    <a:pt x="54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59" name="Google Shape;15459;p9"/>
            <p:cNvSpPr/>
            <p:nvPr/>
          </p:nvSpPr>
          <p:spPr>
            <a:xfrm>
              <a:off x="5545625" y="3577650"/>
              <a:ext cx="24125" cy="20625"/>
            </a:xfrm>
            <a:custGeom>
              <a:avLst/>
              <a:gdLst/>
              <a:ahLst/>
              <a:cxnLst/>
              <a:rect l="l" t="t" r="r" b="b"/>
              <a:pathLst>
                <a:path w="965" h="825" extrusionOk="0">
                  <a:moveTo>
                    <a:pt x="548" y="1"/>
                  </a:moveTo>
                  <a:cubicBezTo>
                    <a:pt x="179" y="1"/>
                    <a:pt x="0" y="441"/>
                    <a:pt x="250" y="703"/>
                  </a:cubicBezTo>
                  <a:cubicBezTo>
                    <a:pt x="335" y="788"/>
                    <a:pt x="438" y="825"/>
                    <a:pt x="539" y="825"/>
                  </a:cubicBezTo>
                  <a:cubicBezTo>
                    <a:pt x="751" y="825"/>
                    <a:pt x="953" y="659"/>
                    <a:pt x="953" y="417"/>
                  </a:cubicBezTo>
                  <a:cubicBezTo>
                    <a:pt x="965" y="191"/>
                    <a:pt x="774" y="1"/>
                    <a:pt x="56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60" name="Google Shape;15460;p9"/>
            <p:cNvSpPr/>
            <p:nvPr/>
          </p:nvSpPr>
          <p:spPr>
            <a:xfrm>
              <a:off x="5514975" y="3608600"/>
              <a:ext cx="23825" cy="20500"/>
            </a:xfrm>
            <a:custGeom>
              <a:avLst/>
              <a:gdLst/>
              <a:ahLst/>
              <a:cxnLst/>
              <a:rect l="l" t="t" r="r" b="b"/>
              <a:pathLst>
                <a:path w="953" h="820" extrusionOk="0">
                  <a:moveTo>
                    <a:pt x="548" y="1"/>
                  </a:moveTo>
                  <a:cubicBezTo>
                    <a:pt x="179" y="1"/>
                    <a:pt x="0" y="441"/>
                    <a:pt x="250" y="703"/>
                  </a:cubicBezTo>
                  <a:cubicBezTo>
                    <a:pt x="334" y="783"/>
                    <a:pt x="436" y="819"/>
                    <a:pt x="536" y="819"/>
                  </a:cubicBezTo>
                  <a:cubicBezTo>
                    <a:pt x="749" y="819"/>
                    <a:pt x="953" y="657"/>
                    <a:pt x="953" y="406"/>
                  </a:cubicBezTo>
                  <a:cubicBezTo>
                    <a:pt x="953" y="179"/>
                    <a:pt x="774" y="1"/>
                    <a:pt x="54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61" name="Google Shape;15461;p9"/>
            <p:cNvSpPr/>
            <p:nvPr/>
          </p:nvSpPr>
          <p:spPr>
            <a:xfrm>
              <a:off x="5546225" y="3639275"/>
              <a:ext cx="28000" cy="20550"/>
            </a:xfrm>
            <a:custGeom>
              <a:avLst/>
              <a:gdLst/>
              <a:ahLst/>
              <a:cxnLst/>
              <a:rect l="l" t="t" r="r" b="b"/>
              <a:pathLst>
                <a:path w="1120" h="822" extrusionOk="0">
                  <a:moveTo>
                    <a:pt x="524" y="0"/>
                  </a:moveTo>
                  <a:cubicBezTo>
                    <a:pt x="0" y="48"/>
                    <a:pt x="36" y="822"/>
                    <a:pt x="560" y="822"/>
                  </a:cubicBezTo>
                  <a:cubicBezTo>
                    <a:pt x="1084" y="822"/>
                    <a:pt x="1119" y="48"/>
                    <a:pt x="59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62" name="Google Shape;15462;p9"/>
            <p:cNvSpPr/>
            <p:nvPr/>
          </p:nvSpPr>
          <p:spPr>
            <a:xfrm>
              <a:off x="5514975" y="3669925"/>
              <a:ext cx="23825" cy="20625"/>
            </a:xfrm>
            <a:custGeom>
              <a:avLst/>
              <a:gdLst/>
              <a:ahLst/>
              <a:cxnLst/>
              <a:rect l="l" t="t" r="r" b="b"/>
              <a:pathLst>
                <a:path w="953" h="825" extrusionOk="0">
                  <a:moveTo>
                    <a:pt x="548" y="1"/>
                  </a:moveTo>
                  <a:cubicBezTo>
                    <a:pt x="179" y="1"/>
                    <a:pt x="0" y="441"/>
                    <a:pt x="250" y="703"/>
                  </a:cubicBezTo>
                  <a:cubicBezTo>
                    <a:pt x="334" y="787"/>
                    <a:pt x="437" y="825"/>
                    <a:pt x="538" y="825"/>
                  </a:cubicBezTo>
                  <a:cubicBezTo>
                    <a:pt x="750" y="825"/>
                    <a:pt x="953" y="659"/>
                    <a:pt x="953" y="417"/>
                  </a:cubicBezTo>
                  <a:cubicBezTo>
                    <a:pt x="953" y="191"/>
                    <a:pt x="774" y="1"/>
                    <a:pt x="54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63" name="Google Shape;15463;p9"/>
            <p:cNvSpPr/>
            <p:nvPr/>
          </p:nvSpPr>
          <p:spPr>
            <a:xfrm>
              <a:off x="5545325" y="3700575"/>
              <a:ext cx="24425" cy="20700"/>
            </a:xfrm>
            <a:custGeom>
              <a:avLst/>
              <a:gdLst/>
              <a:ahLst/>
              <a:cxnLst/>
              <a:rect l="l" t="t" r="r" b="b"/>
              <a:pathLst>
                <a:path w="977" h="828" extrusionOk="0">
                  <a:moveTo>
                    <a:pt x="560" y="1"/>
                  </a:moveTo>
                  <a:cubicBezTo>
                    <a:pt x="191" y="1"/>
                    <a:pt x="0" y="453"/>
                    <a:pt x="262" y="703"/>
                  </a:cubicBezTo>
                  <a:cubicBezTo>
                    <a:pt x="348" y="789"/>
                    <a:pt x="453" y="828"/>
                    <a:pt x="556" y="828"/>
                  </a:cubicBezTo>
                  <a:cubicBezTo>
                    <a:pt x="766" y="828"/>
                    <a:pt x="965" y="666"/>
                    <a:pt x="965" y="418"/>
                  </a:cubicBezTo>
                  <a:cubicBezTo>
                    <a:pt x="977" y="191"/>
                    <a:pt x="786" y="13"/>
                    <a:pt x="57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64" name="Google Shape;15464;p9"/>
            <p:cNvSpPr/>
            <p:nvPr/>
          </p:nvSpPr>
          <p:spPr>
            <a:xfrm>
              <a:off x="5514975" y="3731550"/>
              <a:ext cx="23825" cy="20475"/>
            </a:xfrm>
            <a:custGeom>
              <a:avLst/>
              <a:gdLst/>
              <a:ahLst/>
              <a:cxnLst/>
              <a:rect l="l" t="t" r="r" b="b"/>
              <a:pathLst>
                <a:path w="953" h="819" extrusionOk="0">
                  <a:moveTo>
                    <a:pt x="548" y="0"/>
                  </a:moveTo>
                  <a:cubicBezTo>
                    <a:pt x="179" y="0"/>
                    <a:pt x="0" y="441"/>
                    <a:pt x="250" y="703"/>
                  </a:cubicBezTo>
                  <a:cubicBezTo>
                    <a:pt x="334" y="783"/>
                    <a:pt x="436" y="819"/>
                    <a:pt x="536" y="819"/>
                  </a:cubicBezTo>
                  <a:cubicBezTo>
                    <a:pt x="749" y="819"/>
                    <a:pt x="953" y="656"/>
                    <a:pt x="953" y="405"/>
                  </a:cubicBezTo>
                  <a:cubicBezTo>
                    <a:pt x="953" y="179"/>
                    <a:pt x="774" y="0"/>
                    <a:pt x="54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65" name="Google Shape;15465;p9"/>
            <p:cNvSpPr/>
            <p:nvPr/>
          </p:nvSpPr>
          <p:spPr>
            <a:xfrm>
              <a:off x="5545625" y="3762200"/>
              <a:ext cx="24125" cy="20625"/>
            </a:xfrm>
            <a:custGeom>
              <a:avLst/>
              <a:gdLst/>
              <a:ahLst/>
              <a:cxnLst/>
              <a:rect l="l" t="t" r="r" b="b"/>
              <a:pathLst>
                <a:path w="965" h="825" extrusionOk="0">
                  <a:moveTo>
                    <a:pt x="548" y="0"/>
                  </a:moveTo>
                  <a:cubicBezTo>
                    <a:pt x="179" y="0"/>
                    <a:pt x="0" y="441"/>
                    <a:pt x="250" y="703"/>
                  </a:cubicBezTo>
                  <a:cubicBezTo>
                    <a:pt x="334" y="787"/>
                    <a:pt x="437" y="824"/>
                    <a:pt x="537" y="824"/>
                  </a:cubicBezTo>
                  <a:cubicBezTo>
                    <a:pt x="749" y="824"/>
                    <a:pt x="953" y="656"/>
                    <a:pt x="953" y="405"/>
                  </a:cubicBezTo>
                  <a:cubicBezTo>
                    <a:pt x="965" y="179"/>
                    <a:pt x="774" y="0"/>
                    <a:pt x="56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66" name="Google Shape;15466;p9"/>
            <p:cNvSpPr/>
            <p:nvPr/>
          </p:nvSpPr>
          <p:spPr>
            <a:xfrm>
              <a:off x="5514975" y="3792850"/>
              <a:ext cx="23825" cy="20700"/>
            </a:xfrm>
            <a:custGeom>
              <a:avLst/>
              <a:gdLst/>
              <a:ahLst/>
              <a:cxnLst/>
              <a:rect l="l" t="t" r="r" b="b"/>
              <a:pathLst>
                <a:path w="953" h="828" extrusionOk="0">
                  <a:moveTo>
                    <a:pt x="548" y="1"/>
                  </a:moveTo>
                  <a:cubicBezTo>
                    <a:pt x="179" y="1"/>
                    <a:pt x="0" y="453"/>
                    <a:pt x="250" y="703"/>
                  </a:cubicBezTo>
                  <a:cubicBezTo>
                    <a:pt x="336" y="789"/>
                    <a:pt x="441" y="828"/>
                    <a:pt x="543" y="828"/>
                  </a:cubicBezTo>
                  <a:cubicBezTo>
                    <a:pt x="753" y="828"/>
                    <a:pt x="953" y="666"/>
                    <a:pt x="953" y="418"/>
                  </a:cubicBezTo>
                  <a:cubicBezTo>
                    <a:pt x="953" y="191"/>
                    <a:pt x="774" y="13"/>
                    <a:pt x="548" y="13"/>
                  </a:cubicBezTo>
                  <a:lnTo>
                    <a:pt x="548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67" name="Google Shape;15467;p9"/>
            <p:cNvSpPr/>
            <p:nvPr/>
          </p:nvSpPr>
          <p:spPr>
            <a:xfrm>
              <a:off x="5545625" y="3823825"/>
              <a:ext cx="23825" cy="20475"/>
            </a:xfrm>
            <a:custGeom>
              <a:avLst/>
              <a:gdLst/>
              <a:ahLst/>
              <a:cxnLst/>
              <a:rect l="l" t="t" r="r" b="b"/>
              <a:pathLst>
                <a:path w="953" h="819" extrusionOk="0">
                  <a:moveTo>
                    <a:pt x="548" y="0"/>
                  </a:moveTo>
                  <a:cubicBezTo>
                    <a:pt x="179" y="0"/>
                    <a:pt x="0" y="441"/>
                    <a:pt x="250" y="703"/>
                  </a:cubicBezTo>
                  <a:cubicBezTo>
                    <a:pt x="334" y="783"/>
                    <a:pt x="436" y="819"/>
                    <a:pt x="537" y="819"/>
                  </a:cubicBezTo>
                  <a:cubicBezTo>
                    <a:pt x="749" y="819"/>
                    <a:pt x="953" y="656"/>
                    <a:pt x="953" y="405"/>
                  </a:cubicBezTo>
                  <a:cubicBezTo>
                    <a:pt x="953" y="179"/>
                    <a:pt x="774" y="0"/>
                    <a:pt x="56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68" name="Google Shape;15468;p9"/>
            <p:cNvSpPr/>
            <p:nvPr/>
          </p:nvSpPr>
          <p:spPr>
            <a:xfrm>
              <a:off x="5514975" y="3854475"/>
              <a:ext cx="23825" cy="20625"/>
            </a:xfrm>
            <a:custGeom>
              <a:avLst/>
              <a:gdLst/>
              <a:ahLst/>
              <a:cxnLst/>
              <a:rect l="l" t="t" r="r" b="b"/>
              <a:pathLst>
                <a:path w="953" h="825" extrusionOk="0">
                  <a:moveTo>
                    <a:pt x="548" y="0"/>
                  </a:moveTo>
                  <a:cubicBezTo>
                    <a:pt x="179" y="0"/>
                    <a:pt x="0" y="441"/>
                    <a:pt x="250" y="703"/>
                  </a:cubicBezTo>
                  <a:cubicBezTo>
                    <a:pt x="334" y="787"/>
                    <a:pt x="436" y="824"/>
                    <a:pt x="537" y="824"/>
                  </a:cubicBezTo>
                  <a:cubicBezTo>
                    <a:pt x="749" y="824"/>
                    <a:pt x="953" y="656"/>
                    <a:pt x="953" y="405"/>
                  </a:cubicBezTo>
                  <a:cubicBezTo>
                    <a:pt x="953" y="179"/>
                    <a:pt x="774" y="0"/>
                    <a:pt x="54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69" name="Google Shape;15469;p9"/>
            <p:cNvSpPr/>
            <p:nvPr/>
          </p:nvSpPr>
          <p:spPr>
            <a:xfrm>
              <a:off x="5545625" y="3885125"/>
              <a:ext cx="24125" cy="20650"/>
            </a:xfrm>
            <a:custGeom>
              <a:avLst/>
              <a:gdLst/>
              <a:ahLst/>
              <a:cxnLst/>
              <a:rect l="l" t="t" r="r" b="b"/>
              <a:pathLst>
                <a:path w="965" h="826" extrusionOk="0">
                  <a:moveTo>
                    <a:pt x="548" y="1"/>
                  </a:moveTo>
                  <a:cubicBezTo>
                    <a:pt x="179" y="1"/>
                    <a:pt x="0" y="441"/>
                    <a:pt x="250" y="703"/>
                  </a:cubicBezTo>
                  <a:cubicBezTo>
                    <a:pt x="335" y="788"/>
                    <a:pt x="438" y="825"/>
                    <a:pt x="539" y="825"/>
                  </a:cubicBezTo>
                  <a:cubicBezTo>
                    <a:pt x="751" y="825"/>
                    <a:pt x="953" y="660"/>
                    <a:pt x="953" y="417"/>
                  </a:cubicBezTo>
                  <a:cubicBezTo>
                    <a:pt x="965" y="191"/>
                    <a:pt x="774" y="1"/>
                    <a:pt x="56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70" name="Google Shape;15470;p9"/>
            <p:cNvSpPr/>
            <p:nvPr/>
          </p:nvSpPr>
          <p:spPr>
            <a:xfrm>
              <a:off x="5514975" y="3915800"/>
              <a:ext cx="23825" cy="20675"/>
            </a:xfrm>
            <a:custGeom>
              <a:avLst/>
              <a:gdLst/>
              <a:ahLst/>
              <a:cxnLst/>
              <a:rect l="l" t="t" r="r" b="b"/>
              <a:pathLst>
                <a:path w="953" h="827" extrusionOk="0">
                  <a:moveTo>
                    <a:pt x="548" y="0"/>
                  </a:moveTo>
                  <a:cubicBezTo>
                    <a:pt x="179" y="0"/>
                    <a:pt x="0" y="453"/>
                    <a:pt x="250" y="703"/>
                  </a:cubicBezTo>
                  <a:cubicBezTo>
                    <a:pt x="336" y="788"/>
                    <a:pt x="441" y="827"/>
                    <a:pt x="543" y="827"/>
                  </a:cubicBezTo>
                  <a:cubicBezTo>
                    <a:pt x="753" y="827"/>
                    <a:pt x="953" y="665"/>
                    <a:pt x="953" y="417"/>
                  </a:cubicBezTo>
                  <a:cubicBezTo>
                    <a:pt x="953" y="191"/>
                    <a:pt x="774" y="0"/>
                    <a:pt x="54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71" name="Google Shape;15471;p9"/>
            <p:cNvSpPr/>
            <p:nvPr/>
          </p:nvSpPr>
          <p:spPr>
            <a:xfrm>
              <a:off x="5546225" y="3946750"/>
              <a:ext cx="28000" cy="20550"/>
            </a:xfrm>
            <a:custGeom>
              <a:avLst/>
              <a:gdLst/>
              <a:ahLst/>
              <a:cxnLst/>
              <a:rect l="l" t="t" r="r" b="b"/>
              <a:pathLst>
                <a:path w="1120" h="822" extrusionOk="0">
                  <a:moveTo>
                    <a:pt x="524" y="0"/>
                  </a:moveTo>
                  <a:cubicBezTo>
                    <a:pt x="0" y="48"/>
                    <a:pt x="36" y="822"/>
                    <a:pt x="560" y="822"/>
                  </a:cubicBezTo>
                  <a:cubicBezTo>
                    <a:pt x="1084" y="822"/>
                    <a:pt x="1119" y="48"/>
                    <a:pt x="59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72" name="Google Shape;15472;p9"/>
            <p:cNvSpPr/>
            <p:nvPr/>
          </p:nvSpPr>
          <p:spPr>
            <a:xfrm>
              <a:off x="5514975" y="3977400"/>
              <a:ext cx="23825" cy="20625"/>
            </a:xfrm>
            <a:custGeom>
              <a:avLst/>
              <a:gdLst/>
              <a:ahLst/>
              <a:cxnLst/>
              <a:rect l="l" t="t" r="r" b="b"/>
              <a:pathLst>
                <a:path w="953" h="825" extrusionOk="0">
                  <a:moveTo>
                    <a:pt x="548" y="1"/>
                  </a:moveTo>
                  <a:cubicBezTo>
                    <a:pt x="179" y="1"/>
                    <a:pt x="0" y="441"/>
                    <a:pt x="250" y="703"/>
                  </a:cubicBezTo>
                  <a:cubicBezTo>
                    <a:pt x="334" y="788"/>
                    <a:pt x="437" y="825"/>
                    <a:pt x="538" y="825"/>
                  </a:cubicBezTo>
                  <a:cubicBezTo>
                    <a:pt x="750" y="825"/>
                    <a:pt x="953" y="659"/>
                    <a:pt x="953" y="417"/>
                  </a:cubicBezTo>
                  <a:cubicBezTo>
                    <a:pt x="953" y="191"/>
                    <a:pt x="774" y="13"/>
                    <a:pt x="54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73" name="Google Shape;15473;p9"/>
            <p:cNvSpPr/>
            <p:nvPr/>
          </p:nvSpPr>
          <p:spPr>
            <a:xfrm>
              <a:off x="5545625" y="4008075"/>
              <a:ext cx="24125" cy="20675"/>
            </a:xfrm>
            <a:custGeom>
              <a:avLst/>
              <a:gdLst/>
              <a:ahLst/>
              <a:cxnLst/>
              <a:rect l="l" t="t" r="r" b="b"/>
              <a:pathLst>
                <a:path w="965" h="827" extrusionOk="0">
                  <a:moveTo>
                    <a:pt x="548" y="0"/>
                  </a:moveTo>
                  <a:cubicBezTo>
                    <a:pt x="179" y="0"/>
                    <a:pt x="0" y="452"/>
                    <a:pt x="250" y="702"/>
                  </a:cubicBezTo>
                  <a:cubicBezTo>
                    <a:pt x="336" y="788"/>
                    <a:pt x="441" y="827"/>
                    <a:pt x="544" y="827"/>
                  </a:cubicBezTo>
                  <a:cubicBezTo>
                    <a:pt x="754" y="827"/>
                    <a:pt x="953" y="665"/>
                    <a:pt x="953" y="417"/>
                  </a:cubicBezTo>
                  <a:cubicBezTo>
                    <a:pt x="965" y="191"/>
                    <a:pt x="774" y="12"/>
                    <a:pt x="56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74" name="Google Shape;15474;p9"/>
            <p:cNvSpPr/>
            <p:nvPr/>
          </p:nvSpPr>
          <p:spPr>
            <a:xfrm>
              <a:off x="5514975" y="4039025"/>
              <a:ext cx="23825" cy="20625"/>
            </a:xfrm>
            <a:custGeom>
              <a:avLst/>
              <a:gdLst/>
              <a:ahLst/>
              <a:cxnLst/>
              <a:rect l="l" t="t" r="r" b="b"/>
              <a:pathLst>
                <a:path w="953" h="825" extrusionOk="0">
                  <a:moveTo>
                    <a:pt x="548" y="0"/>
                  </a:moveTo>
                  <a:cubicBezTo>
                    <a:pt x="179" y="0"/>
                    <a:pt x="0" y="441"/>
                    <a:pt x="250" y="703"/>
                  </a:cubicBezTo>
                  <a:cubicBezTo>
                    <a:pt x="334" y="787"/>
                    <a:pt x="437" y="825"/>
                    <a:pt x="538" y="825"/>
                  </a:cubicBezTo>
                  <a:cubicBezTo>
                    <a:pt x="750" y="825"/>
                    <a:pt x="953" y="659"/>
                    <a:pt x="953" y="417"/>
                  </a:cubicBezTo>
                  <a:cubicBezTo>
                    <a:pt x="953" y="179"/>
                    <a:pt x="774" y="0"/>
                    <a:pt x="54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75" name="Google Shape;15475;p9"/>
            <p:cNvSpPr/>
            <p:nvPr/>
          </p:nvSpPr>
          <p:spPr>
            <a:xfrm>
              <a:off x="5545325" y="4069675"/>
              <a:ext cx="24425" cy="20625"/>
            </a:xfrm>
            <a:custGeom>
              <a:avLst/>
              <a:gdLst/>
              <a:ahLst/>
              <a:cxnLst/>
              <a:rect l="l" t="t" r="r" b="b"/>
              <a:pathLst>
                <a:path w="977" h="825" extrusionOk="0">
                  <a:moveTo>
                    <a:pt x="560" y="1"/>
                  </a:moveTo>
                  <a:cubicBezTo>
                    <a:pt x="191" y="1"/>
                    <a:pt x="0" y="441"/>
                    <a:pt x="262" y="703"/>
                  </a:cubicBezTo>
                  <a:cubicBezTo>
                    <a:pt x="346" y="787"/>
                    <a:pt x="449" y="825"/>
                    <a:pt x="549" y="825"/>
                  </a:cubicBezTo>
                  <a:cubicBezTo>
                    <a:pt x="761" y="825"/>
                    <a:pt x="965" y="656"/>
                    <a:pt x="965" y="405"/>
                  </a:cubicBezTo>
                  <a:cubicBezTo>
                    <a:pt x="977" y="179"/>
                    <a:pt x="786" y="1"/>
                    <a:pt x="57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76" name="Google Shape;15476;p9"/>
            <p:cNvSpPr/>
            <p:nvPr/>
          </p:nvSpPr>
          <p:spPr>
            <a:xfrm>
              <a:off x="5514975" y="4100325"/>
              <a:ext cx="23825" cy="20700"/>
            </a:xfrm>
            <a:custGeom>
              <a:avLst/>
              <a:gdLst/>
              <a:ahLst/>
              <a:cxnLst/>
              <a:rect l="l" t="t" r="r" b="b"/>
              <a:pathLst>
                <a:path w="953" h="828" extrusionOk="0">
                  <a:moveTo>
                    <a:pt x="548" y="1"/>
                  </a:moveTo>
                  <a:cubicBezTo>
                    <a:pt x="179" y="1"/>
                    <a:pt x="0" y="453"/>
                    <a:pt x="250" y="703"/>
                  </a:cubicBezTo>
                  <a:cubicBezTo>
                    <a:pt x="336" y="789"/>
                    <a:pt x="441" y="828"/>
                    <a:pt x="543" y="828"/>
                  </a:cubicBezTo>
                  <a:cubicBezTo>
                    <a:pt x="753" y="828"/>
                    <a:pt x="953" y="666"/>
                    <a:pt x="953" y="418"/>
                  </a:cubicBezTo>
                  <a:cubicBezTo>
                    <a:pt x="953" y="191"/>
                    <a:pt x="774" y="13"/>
                    <a:pt x="548" y="13"/>
                  </a:cubicBezTo>
                  <a:lnTo>
                    <a:pt x="548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77" name="Google Shape;15477;p9"/>
            <p:cNvSpPr/>
            <p:nvPr/>
          </p:nvSpPr>
          <p:spPr>
            <a:xfrm>
              <a:off x="5546225" y="4131075"/>
              <a:ext cx="28000" cy="20475"/>
            </a:xfrm>
            <a:custGeom>
              <a:avLst/>
              <a:gdLst/>
              <a:ahLst/>
              <a:cxnLst/>
              <a:rect l="l" t="t" r="r" b="b"/>
              <a:pathLst>
                <a:path w="1120" h="819" extrusionOk="0">
                  <a:moveTo>
                    <a:pt x="560" y="0"/>
                  </a:moveTo>
                  <a:cubicBezTo>
                    <a:pt x="548" y="0"/>
                    <a:pt x="536" y="3"/>
                    <a:pt x="524" y="9"/>
                  </a:cubicBezTo>
                  <a:cubicBezTo>
                    <a:pt x="0" y="57"/>
                    <a:pt x="36" y="819"/>
                    <a:pt x="560" y="819"/>
                  </a:cubicBezTo>
                  <a:cubicBezTo>
                    <a:pt x="1084" y="819"/>
                    <a:pt x="1119" y="57"/>
                    <a:pt x="595" y="9"/>
                  </a:cubicBezTo>
                  <a:cubicBezTo>
                    <a:pt x="584" y="3"/>
                    <a:pt x="572" y="0"/>
                    <a:pt x="56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78" name="Google Shape;15478;p9"/>
            <p:cNvSpPr/>
            <p:nvPr/>
          </p:nvSpPr>
          <p:spPr>
            <a:xfrm>
              <a:off x="5514750" y="4161950"/>
              <a:ext cx="24050" cy="20500"/>
            </a:xfrm>
            <a:custGeom>
              <a:avLst/>
              <a:gdLst/>
              <a:ahLst/>
              <a:cxnLst/>
              <a:rect l="l" t="t" r="r" b="b"/>
              <a:pathLst>
                <a:path w="962" h="820" extrusionOk="0">
                  <a:moveTo>
                    <a:pt x="542" y="0"/>
                  </a:moveTo>
                  <a:cubicBezTo>
                    <a:pt x="183" y="0"/>
                    <a:pt x="0" y="444"/>
                    <a:pt x="259" y="703"/>
                  </a:cubicBezTo>
                  <a:cubicBezTo>
                    <a:pt x="343" y="783"/>
                    <a:pt x="445" y="819"/>
                    <a:pt x="545" y="819"/>
                  </a:cubicBezTo>
                  <a:cubicBezTo>
                    <a:pt x="758" y="819"/>
                    <a:pt x="962" y="656"/>
                    <a:pt x="962" y="405"/>
                  </a:cubicBezTo>
                  <a:cubicBezTo>
                    <a:pt x="962" y="179"/>
                    <a:pt x="783" y="1"/>
                    <a:pt x="557" y="1"/>
                  </a:cubicBezTo>
                  <a:cubicBezTo>
                    <a:pt x="552" y="0"/>
                    <a:pt x="547" y="0"/>
                    <a:pt x="54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79" name="Google Shape;15479;p9"/>
            <p:cNvSpPr/>
            <p:nvPr/>
          </p:nvSpPr>
          <p:spPr>
            <a:xfrm>
              <a:off x="5545625" y="4192600"/>
              <a:ext cx="24125" cy="20650"/>
            </a:xfrm>
            <a:custGeom>
              <a:avLst/>
              <a:gdLst/>
              <a:ahLst/>
              <a:cxnLst/>
              <a:rect l="l" t="t" r="r" b="b"/>
              <a:pathLst>
                <a:path w="965" h="826" extrusionOk="0">
                  <a:moveTo>
                    <a:pt x="548" y="1"/>
                  </a:moveTo>
                  <a:cubicBezTo>
                    <a:pt x="179" y="1"/>
                    <a:pt x="0" y="441"/>
                    <a:pt x="250" y="703"/>
                  </a:cubicBezTo>
                  <a:cubicBezTo>
                    <a:pt x="335" y="788"/>
                    <a:pt x="438" y="825"/>
                    <a:pt x="539" y="825"/>
                  </a:cubicBezTo>
                  <a:cubicBezTo>
                    <a:pt x="751" y="825"/>
                    <a:pt x="953" y="660"/>
                    <a:pt x="953" y="418"/>
                  </a:cubicBezTo>
                  <a:cubicBezTo>
                    <a:pt x="965" y="191"/>
                    <a:pt x="774" y="1"/>
                    <a:pt x="56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80" name="Google Shape;15480;p9"/>
            <p:cNvSpPr/>
            <p:nvPr/>
          </p:nvSpPr>
          <p:spPr>
            <a:xfrm>
              <a:off x="5514975" y="4223275"/>
              <a:ext cx="23825" cy="20625"/>
            </a:xfrm>
            <a:custGeom>
              <a:avLst/>
              <a:gdLst/>
              <a:ahLst/>
              <a:cxnLst/>
              <a:rect l="l" t="t" r="r" b="b"/>
              <a:pathLst>
                <a:path w="953" h="825" extrusionOk="0">
                  <a:moveTo>
                    <a:pt x="548" y="0"/>
                  </a:moveTo>
                  <a:cubicBezTo>
                    <a:pt x="179" y="0"/>
                    <a:pt x="0" y="441"/>
                    <a:pt x="250" y="703"/>
                  </a:cubicBezTo>
                  <a:cubicBezTo>
                    <a:pt x="334" y="787"/>
                    <a:pt x="437" y="825"/>
                    <a:pt x="538" y="825"/>
                  </a:cubicBezTo>
                  <a:cubicBezTo>
                    <a:pt x="750" y="825"/>
                    <a:pt x="953" y="659"/>
                    <a:pt x="953" y="417"/>
                  </a:cubicBezTo>
                  <a:cubicBezTo>
                    <a:pt x="953" y="191"/>
                    <a:pt x="774" y="0"/>
                    <a:pt x="54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81" name="Google Shape;15481;p9"/>
            <p:cNvSpPr/>
            <p:nvPr/>
          </p:nvSpPr>
          <p:spPr>
            <a:xfrm>
              <a:off x="5546225" y="4254225"/>
              <a:ext cx="28000" cy="20550"/>
            </a:xfrm>
            <a:custGeom>
              <a:avLst/>
              <a:gdLst/>
              <a:ahLst/>
              <a:cxnLst/>
              <a:rect l="l" t="t" r="r" b="b"/>
              <a:pathLst>
                <a:path w="1120" h="822" extrusionOk="0">
                  <a:moveTo>
                    <a:pt x="524" y="0"/>
                  </a:moveTo>
                  <a:cubicBezTo>
                    <a:pt x="0" y="48"/>
                    <a:pt x="36" y="822"/>
                    <a:pt x="560" y="822"/>
                  </a:cubicBezTo>
                  <a:cubicBezTo>
                    <a:pt x="1084" y="822"/>
                    <a:pt x="1119" y="48"/>
                    <a:pt x="59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82" name="Google Shape;15482;p9"/>
            <p:cNvSpPr/>
            <p:nvPr/>
          </p:nvSpPr>
          <p:spPr>
            <a:xfrm>
              <a:off x="5522400" y="4284875"/>
              <a:ext cx="15800" cy="7475"/>
            </a:xfrm>
            <a:custGeom>
              <a:avLst/>
              <a:gdLst/>
              <a:ahLst/>
              <a:cxnLst/>
              <a:rect l="l" t="t" r="r" b="b"/>
              <a:pathLst>
                <a:path w="632" h="299" extrusionOk="0">
                  <a:moveTo>
                    <a:pt x="251" y="1"/>
                  </a:moveTo>
                  <a:cubicBezTo>
                    <a:pt x="155" y="1"/>
                    <a:pt x="72" y="37"/>
                    <a:pt x="1" y="96"/>
                  </a:cubicBezTo>
                  <a:lnTo>
                    <a:pt x="632" y="298"/>
                  </a:lnTo>
                  <a:cubicBezTo>
                    <a:pt x="584" y="132"/>
                    <a:pt x="429" y="13"/>
                    <a:pt x="25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83" name="Google Shape;15483;p9"/>
            <p:cNvSpPr/>
            <p:nvPr/>
          </p:nvSpPr>
          <p:spPr>
            <a:xfrm>
              <a:off x="5487875" y="3455625"/>
              <a:ext cx="20275" cy="19950"/>
            </a:xfrm>
            <a:custGeom>
              <a:avLst/>
              <a:gdLst/>
              <a:ahLst/>
              <a:cxnLst/>
              <a:rect l="l" t="t" r="r" b="b"/>
              <a:pathLst>
                <a:path w="811" h="798" extrusionOk="0">
                  <a:moveTo>
                    <a:pt x="501" y="0"/>
                  </a:moveTo>
                  <a:lnTo>
                    <a:pt x="108" y="119"/>
                  </a:lnTo>
                  <a:cubicBezTo>
                    <a:pt x="36" y="191"/>
                    <a:pt x="1" y="286"/>
                    <a:pt x="1" y="393"/>
                  </a:cubicBezTo>
                  <a:cubicBezTo>
                    <a:pt x="1" y="619"/>
                    <a:pt x="179" y="798"/>
                    <a:pt x="405" y="798"/>
                  </a:cubicBezTo>
                  <a:cubicBezTo>
                    <a:pt x="632" y="798"/>
                    <a:pt x="810" y="619"/>
                    <a:pt x="810" y="393"/>
                  </a:cubicBezTo>
                  <a:cubicBezTo>
                    <a:pt x="810" y="202"/>
                    <a:pt x="679" y="48"/>
                    <a:pt x="50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84" name="Google Shape;15484;p9"/>
            <p:cNvSpPr/>
            <p:nvPr/>
          </p:nvSpPr>
          <p:spPr>
            <a:xfrm>
              <a:off x="5453425" y="3485675"/>
              <a:ext cx="24350" cy="20700"/>
            </a:xfrm>
            <a:custGeom>
              <a:avLst/>
              <a:gdLst/>
              <a:ahLst/>
              <a:cxnLst/>
              <a:rect l="l" t="t" r="r" b="b"/>
              <a:pathLst>
                <a:path w="974" h="828" extrusionOk="0">
                  <a:moveTo>
                    <a:pt x="557" y="1"/>
                  </a:moveTo>
                  <a:lnTo>
                    <a:pt x="557" y="13"/>
                  </a:lnTo>
                  <a:cubicBezTo>
                    <a:pt x="552" y="12"/>
                    <a:pt x="547" y="12"/>
                    <a:pt x="542" y="12"/>
                  </a:cubicBezTo>
                  <a:cubicBezTo>
                    <a:pt x="183" y="12"/>
                    <a:pt x="1" y="445"/>
                    <a:pt x="259" y="703"/>
                  </a:cubicBezTo>
                  <a:cubicBezTo>
                    <a:pt x="342" y="789"/>
                    <a:pt x="446" y="828"/>
                    <a:pt x="549" y="828"/>
                  </a:cubicBezTo>
                  <a:cubicBezTo>
                    <a:pt x="758" y="828"/>
                    <a:pt x="962" y="669"/>
                    <a:pt x="962" y="429"/>
                  </a:cubicBezTo>
                  <a:cubicBezTo>
                    <a:pt x="974" y="203"/>
                    <a:pt x="795" y="13"/>
                    <a:pt x="56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85" name="Google Shape;15485;p9"/>
            <p:cNvSpPr/>
            <p:nvPr/>
          </p:nvSpPr>
          <p:spPr>
            <a:xfrm>
              <a:off x="5482900" y="3516575"/>
              <a:ext cx="27625" cy="20625"/>
            </a:xfrm>
            <a:custGeom>
              <a:avLst/>
              <a:gdLst/>
              <a:ahLst/>
              <a:cxnLst/>
              <a:rect l="l" t="t" r="r" b="b"/>
              <a:pathLst>
                <a:path w="1105" h="825" extrusionOk="0">
                  <a:moveTo>
                    <a:pt x="559" y="1"/>
                  </a:moveTo>
                  <a:cubicBezTo>
                    <a:pt x="53" y="1"/>
                    <a:pt x="1" y="767"/>
                    <a:pt x="533" y="824"/>
                  </a:cubicBezTo>
                  <a:lnTo>
                    <a:pt x="604" y="824"/>
                  </a:lnTo>
                  <a:cubicBezTo>
                    <a:pt x="1104" y="777"/>
                    <a:pt x="1104" y="39"/>
                    <a:pt x="604" y="3"/>
                  </a:cubicBezTo>
                  <a:cubicBezTo>
                    <a:pt x="589" y="1"/>
                    <a:pt x="573" y="1"/>
                    <a:pt x="55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86" name="Google Shape;15486;p9"/>
            <p:cNvSpPr/>
            <p:nvPr/>
          </p:nvSpPr>
          <p:spPr>
            <a:xfrm>
              <a:off x="5452250" y="3547250"/>
              <a:ext cx="27625" cy="20600"/>
            </a:xfrm>
            <a:custGeom>
              <a:avLst/>
              <a:gdLst/>
              <a:ahLst/>
              <a:cxnLst/>
              <a:rect l="l" t="t" r="r" b="b"/>
              <a:pathLst>
                <a:path w="1105" h="824" extrusionOk="0">
                  <a:moveTo>
                    <a:pt x="559" y="0"/>
                  </a:moveTo>
                  <a:cubicBezTo>
                    <a:pt x="53" y="0"/>
                    <a:pt x="0" y="777"/>
                    <a:pt x="533" y="824"/>
                  </a:cubicBezTo>
                  <a:lnTo>
                    <a:pt x="604" y="824"/>
                  </a:lnTo>
                  <a:cubicBezTo>
                    <a:pt x="1104" y="776"/>
                    <a:pt x="1104" y="50"/>
                    <a:pt x="604" y="2"/>
                  </a:cubicBezTo>
                  <a:cubicBezTo>
                    <a:pt x="589" y="1"/>
                    <a:pt x="574" y="0"/>
                    <a:pt x="55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87" name="Google Shape;15487;p9"/>
            <p:cNvSpPr/>
            <p:nvPr/>
          </p:nvSpPr>
          <p:spPr>
            <a:xfrm>
              <a:off x="5484300" y="3577950"/>
              <a:ext cx="24150" cy="20700"/>
            </a:xfrm>
            <a:custGeom>
              <a:avLst/>
              <a:gdLst/>
              <a:ahLst/>
              <a:cxnLst/>
              <a:rect l="l" t="t" r="r" b="b"/>
              <a:pathLst>
                <a:path w="966" h="828" extrusionOk="0">
                  <a:moveTo>
                    <a:pt x="548" y="1"/>
                  </a:moveTo>
                  <a:cubicBezTo>
                    <a:pt x="179" y="1"/>
                    <a:pt x="1" y="441"/>
                    <a:pt x="251" y="703"/>
                  </a:cubicBezTo>
                  <a:cubicBezTo>
                    <a:pt x="337" y="789"/>
                    <a:pt x="442" y="827"/>
                    <a:pt x="544" y="827"/>
                  </a:cubicBezTo>
                  <a:cubicBezTo>
                    <a:pt x="754" y="827"/>
                    <a:pt x="953" y="665"/>
                    <a:pt x="953" y="417"/>
                  </a:cubicBezTo>
                  <a:cubicBezTo>
                    <a:pt x="965" y="191"/>
                    <a:pt x="786" y="1"/>
                    <a:pt x="56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88" name="Google Shape;15488;p9"/>
            <p:cNvSpPr/>
            <p:nvPr/>
          </p:nvSpPr>
          <p:spPr>
            <a:xfrm>
              <a:off x="5453350" y="3608600"/>
              <a:ext cx="24425" cy="20800"/>
            </a:xfrm>
            <a:custGeom>
              <a:avLst/>
              <a:gdLst/>
              <a:ahLst/>
              <a:cxnLst/>
              <a:rect l="l" t="t" r="r" b="b"/>
              <a:pathLst>
                <a:path w="977" h="832" extrusionOk="0">
                  <a:moveTo>
                    <a:pt x="560" y="1"/>
                  </a:moveTo>
                  <a:lnTo>
                    <a:pt x="560" y="13"/>
                  </a:lnTo>
                  <a:cubicBezTo>
                    <a:pt x="191" y="13"/>
                    <a:pt x="0" y="453"/>
                    <a:pt x="262" y="715"/>
                  </a:cubicBezTo>
                  <a:cubicBezTo>
                    <a:pt x="347" y="796"/>
                    <a:pt x="449" y="832"/>
                    <a:pt x="550" y="832"/>
                  </a:cubicBezTo>
                  <a:cubicBezTo>
                    <a:pt x="762" y="832"/>
                    <a:pt x="965" y="672"/>
                    <a:pt x="965" y="429"/>
                  </a:cubicBezTo>
                  <a:cubicBezTo>
                    <a:pt x="977" y="203"/>
                    <a:pt x="798" y="13"/>
                    <a:pt x="57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89" name="Google Shape;15489;p9"/>
            <p:cNvSpPr/>
            <p:nvPr/>
          </p:nvSpPr>
          <p:spPr>
            <a:xfrm>
              <a:off x="5484300" y="3639275"/>
              <a:ext cx="24150" cy="20975"/>
            </a:xfrm>
            <a:custGeom>
              <a:avLst/>
              <a:gdLst/>
              <a:ahLst/>
              <a:cxnLst/>
              <a:rect l="l" t="t" r="r" b="b"/>
              <a:pathLst>
                <a:path w="966" h="839" extrusionOk="0">
                  <a:moveTo>
                    <a:pt x="548" y="0"/>
                  </a:moveTo>
                  <a:lnTo>
                    <a:pt x="548" y="12"/>
                  </a:lnTo>
                  <a:cubicBezTo>
                    <a:pt x="179" y="12"/>
                    <a:pt x="1" y="453"/>
                    <a:pt x="251" y="715"/>
                  </a:cubicBezTo>
                  <a:cubicBezTo>
                    <a:pt x="337" y="800"/>
                    <a:pt x="442" y="839"/>
                    <a:pt x="544" y="839"/>
                  </a:cubicBezTo>
                  <a:cubicBezTo>
                    <a:pt x="754" y="839"/>
                    <a:pt x="953" y="677"/>
                    <a:pt x="953" y="429"/>
                  </a:cubicBezTo>
                  <a:cubicBezTo>
                    <a:pt x="965" y="203"/>
                    <a:pt x="786" y="12"/>
                    <a:pt x="56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90" name="Google Shape;15490;p9"/>
            <p:cNvSpPr/>
            <p:nvPr/>
          </p:nvSpPr>
          <p:spPr>
            <a:xfrm>
              <a:off x="5453350" y="3669925"/>
              <a:ext cx="24425" cy="21000"/>
            </a:xfrm>
            <a:custGeom>
              <a:avLst/>
              <a:gdLst/>
              <a:ahLst/>
              <a:cxnLst/>
              <a:rect l="l" t="t" r="r" b="b"/>
              <a:pathLst>
                <a:path w="977" h="840" extrusionOk="0">
                  <a:moveTo>
                    <a:pt x="560" y="1"/>
                  </a:moveTo>
                  <a:lnTo>
                    <a:pt x="560" y="12"/>
                  </a:lnTo>
                  <a:cubicBezTo>
                    <a:pt x="191" y="12"/>
                    <a:pt x="0" y="453"/>
                    <a:pt x="262" y="715"/>
                  </a:cubicBezTo>
                  <a:cubicBezTo>
                    <a:pt x="348" y="801"/>
                    <a:pt x="453" y="839"/>
                    <a:pt x="556" y="839"/>
                  </a:cubicBezTo>
                  <a:cubicBezTo>
                    <a:pt x="766" y="839"/>
                    <a:pt x="965" y="677"/>
                    <a:pt x="965" y="429"/>
                  </a:cubicBezTo>
                  <a:cubicBezTo>
                    <a:pt x="977" y="203"/>
                    <a:pt x="798" y="12"/>
                    <a:pt x="57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91" name="Google Shape;15491;p9"/>
            <p:cNvSpPr/>
            <p:nvPr/>
          </p:nvSpPr>
          <p:spPr>
            <a:xfrm>
              <a:off x="5482300" y="3701050"/>
              <a:ext cx="27925" cy="20625"/>
            </a:xfrm>
            <a:custGeom>
              <a:avLst/>
              <a:gdLst/>
              <a:ahLst/>
              <a:cxnLst/>
              <a:rect l="l" t="t" r="r" b="b"/>
              <a:pathLst>
                <a:path w="1117" h="825" extrusionOk="0">
                  <a:moveTo>
                    <a:pt x="553" y="0"/>
                  </a:moveTo>
                  <a:cubicBezTo>
                    <a:pt x="51" y="0"/>
                    <a:pt x="0" y="793"/>
                    <a:pt x="557" y="815"/>
                  </a:cubicBezTo>
                  <a:cubicBezTo>
                    <a:pt x="569" y="821"/>
                    <a:pt x="581" y="824"/>
                    <a:pt x="593" y="824"/>
                  </a:cubicBezTo>
                  <a:cubicBezTo>
                    <a:pt x="605" y="824"/>
                    <a:pt x="616" y="821"/>
                    <a:pt x="628" y="815"/>
                  </a:cubicBezTo>
                  <a:cubicBezTo>
                    <a:pt x="1117" y="768"/>
                    <a:pt x="1117" y="53"/>
                    <a:pt x="628" y="6"/>
                  </a:cubicBezTo>
                  <a:cubicBezTo>
                    <a:pt x="602" y="2"/>
                    <a:pt x="577" y="0"/>
                    <a:pt x="55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92" name="Google Shape;15492;p9"/>
            <p:cNvSpPr/>
            <p:nvPr/>
          </p:nvSpPr>
          <p:spPr>
            <a:xfrm>
              <a:off x="5453425" y="3731550"/>
              <a:ext cx="24350" cy="20975"/>
            </a:xfrm>
            <a:custGeom>
              <a:avLst/>
              <a:gdLst/>
              <a:ahLst/>
              <a:cxnLst/>
              <a:rect l="l" t="t" r="r" b="b"/>
              <a:pathLst>
                <a:path w="974" h="839" extrusionOk="0">
                  <a:moveTo>
                    <a:pt x="557" y="0"/>
                  </a:moveTo>
                  <a:lnTo>
                    <a:pt x="557" y="12"/>
                  </a:lnTo>
                  <a:cubicBezTo>
                    <a:pt x="552" y="12"/>
                    <a:pt x="547" y="12"/>
                    <a:pt x="543" y="12"/>
                  </a:cubicBezTo>
                  <a:cubicBezTo>
                    <a:pt x="183" y="12"/>
                    <a:pt x="1" y="456"/>
                    <a:pt x="259" y="715"/>
                  </a:cubicBezTo>
                  <a:cubicBezTo>
                    <a:pt x="341" y="800"/>
                    <a:pt x="445" y="839"/>
                    <a:pt x="547" y="839"/>
                  </a:cubicBezTo>
                  <a:cubicBezTo>
                    <a:pt x="757" y="839"/>
                    <a:pt x="962" y="677"/>
                    <a:pt x="962" y="429"/>
                  </a:cubicBezTo>
                  <a:cubicBezTo>
                    <a:pt x="974" y="203"/>
                    <a:pt x="795" y="12"/>
                    <a:pt x="5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93" name="Google Shape;15493;p9"/>
            <p:cNvSpPr/>
            <p:nvPr/>
          </p:nvSpPr>
          <p:spPr>
            <a:xfrm>
              <a:off x="5484300" y="3762200"/>
              <a:ext cx="24150" cy="21000"/>
            </a:xfrm>
            <a:custGeom>
              <a:avLst/>
              <a:gdLst/>
              <a:ahLst/>
              <a:cxnLst/>
              <a:rect l="l" t="t" r="r" b="b"/>
              <a:pathLst>
                <a:path w="966" h="840" extrusionOk="0">
                  <a:moveTo>
                    <a:pt x="548" y="0"/>
                  </a:moveTo>
                  <a:lnTo>
                    <a:pt x="548" y="12"/>
                  </a:lnTo>
                  <a:cubicBezTo>
                    <a:pt x="179" y="12"/>
                    <a:pt x="1" y="453"/>
                    <a:pt x="251" y="715"/>
                  </a:cubicBezTo>
                  <a:cubicBezTo>
                    <a:pt x="337" y="801"/>
                    <a:pt x="442" y="839"/>
                    <a:pt x="544" y="839"/>
                  </a:cubicBezTo>
                  <a:cubicBezTo>
                    <a:pt x="754" y="839"/>
                    <a:pt x="953" y="677"/>
                    <a:pt x="953" y="429"/>
                  </a:cubicBezTo>
                  <a:cubicBezTo>
                    <a:pt x="965" y="203"/>
                    <a:pt x="786" y="12"/>
                    <a:pt x="56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94" name="Google Shape;15494;p9"/>
            <p:cNvSpPr/>
            <p:nvPr/>
          </p:nvSpPr>
          <p:spPr>
            <a:xfrm>
              <a:off x="5453350" y="3793150"/>
              <a:ext cx="24425" cy="20925"/>
            </a:xfrm>
            <a:custGeom>
              <a:avLst/>
              <a:gdLst/>
              <a:ahLst/>
              <a:cxnLst/>
              <a:rect l="l" t="t" r="r" b="b"/>
              <a:pathLst>
                <a:path w="977" h="837" extrusionOk="0">
                  <a:moveTo>
                    <a:pt x="560" y="1"/>
                  </a:moveTo>
                  <a:lnTo>
                    <a:pt x="560" y="13"/>
                  </a:lnTo>
                  <a:cubicBezTo>
                    <a:pt x="191" y="13"/>
                    <a:pt x="0" y="453"/>
                    <a:pt x="262" y="715"/>
                  </a:cubicBezTo>
                  <a:cubicBezTo>
                    <a:pt x="347" y="800"/>
                    <a:pt x="450" y="837"/>
                    <a:pt x="551" y="837"/>
                  </a:cubicBezTo>
                  <a:cubicBezTo>
                    <a:pt x="762" y="837"/>
                    <a:pt x="965" y="671"/>
                    <a:pt x="965" y="429"/>
                  </a:cubicBezTo>
                  <a:cubicBezTo>
                    <a:pt x="977" y="203"/>
                    <a:pt x="798" y="13"/>
                    <a:pt x="57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95" name="Google Shape;15495;p9"/>
            <p:cNvSpPr/>
            <p:nvPr/>
          </p:nvSpPr>
          <p:spPr>
            <a:xfrm>
              <a:off x="5484100" y="3823825"/>
              <a:ext cx="24350" cy="20975"/>
            </a:xfrm>
            <a:custGeom>
              <a:avLst/>
              <a:gdLst/>
              <a:ahLst/>
              <a:cxnLst/>
              <a:rect l="l" t="t" r="r" b="b"/>
              <a:pathLst>
                <a:path w="974" h="839" extrusionOk="0">
                  <a:moveTo>
                    <a:pt x="556" y="0"/>
                  </a:moveTo>
                  <a:lnTo>
                    <a:pt x="556" y="12"/>
                  </a:lnTo>
                  <a:cubicBezTo>
                    <a:pt x="552" y="12"/>
                    <a:pt x="547" y="12"/>
                    <a:pt x="542" y="12"/>
                  </a:cubicBezTo>
                  <a:cubicBezTo>
                    <a:pt x="182" y="12"/>
                    <a:pt x="0" y="456"/>
                    <a:pt x="259" y="714"/>
                  </a:cubicBezTo>
                  <a:cubicBezTo>
                    <a:pt x="345" y="800"/>
                    <a:pt x="450" y="839"/>
                    <a:pt x="552" y="839"/>
                  </a:cubicBezTo>
                  <a:cubicBezTo>
                    <a:pt x="762" y="839"/>
                    <a:pt x="961" y="677"/>
                    <a:pt x="961" y="429"/>
                  </a:cubicBezTo>
                  <a:cubicBezTo>
                    <a:pt x="973" y="202"/>
                    <a:pt x="794" y="12"/>
                    <a:pt x="56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96" name="Google Shape;15496;p9"/>
            <p:cNvSpPr/>
            <p:nvPr/>
          </p:nvSpPr>
          <p:spPr>
            <a:xfrm>
              <a:off x="5452250" y="3854725"/>
              <a:ext cx="27625" cy="20600"/>
            </a:xfrm>
            <a:custGeom>
              <a:avLst/>
              <a:gdLst/>
              <a:ahLst/>
              <a:cxnLst/>
              <a:rect l="l" t="t" r="r" b="b"/>
              <a:pathLst>
                <a:path w="1105" h="824" extrusionOk="0">
                  <a:moveTo>
                    <a:pt x="559" y="0"/>
                  </a:moveTo>
                  <a:cubicBezTo>
                    <a:pt x="53" y="0"/>
                    <a:pt x="0" y="778"/>
                    <a:pt x="533" y="824"/>
                  </a:cubicBezTo>
                  <a:lnTo>
                    <a:pt x="604" y="824"/>
                  </a:lnTo>
                  <a:cubicBezTo>
                    <a:pt x="1104" y="776"/>
                    <a:pt x="1104" y="50"/>
                    <a:pt x="604" y="2"/>
                  </a:cubicBezTo>
                  <a:cubicBezTo>
                    <a:pt x="589" y="1"/>
                    <a:pt x="574" y="0"/>
                    <a:pt x="55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97" name="Google Shape;15497;p9"/>
            <p:cNvSpPr/>
            <p:nvPr/>
          </p:nvSpPr>
          <p:spPr>
            <a:xfrm>
              <a:off x="5482900" y="3885375"/>
              <a:ext cx="27625" cy="20625"/>
            </a:xfrm>
            <a:custGeom>
              <a:avLst/>
              <a:gdLst/>
              <a:ahLst/>
              <a:cxnLst/>
              <a:rect l="l" t="t" r="r" b="b"/>
              <a:pathLst>
                <a:path w="1105" h="825" extrusionOk="0">
                  <a:moveTo>
                    <a:pt x="559" y="1"/>
                  </a:moveTo>
                  <a:cubicBezTo>
                    <a:pt x="53" y="1"/>
                    <a:pt x="1" y="778"/>
                    <a:pt x="533" y="824"/>
                  </a:cubicBezTo>
                  <a:lnTo>
                    <a:pt x="604" y="824"/>
                  </a:lnTo>
                  <a:cubicBezTo>
                    <a:pt x="1104" y="777"/>
                    <a:pt x="1104" y="50"/>
                    <a:pt x="604" y="3"/>
                  </a:cubicBezTo>
                  <a:cubicBezTo>
                    <a:pt x="589" y="1"/>
                    <a:pt x="574" y="1"/>
                    <a:pt x="55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98" name="Google Shape;15498;p9"/>
            <p:cNvSpPr/>
            <p:nvPr/>
          </p:nvSpPr>
          <p:spPr>
            <a:xfrm>
              <a:off x="5453425" y="3916075"/>
              <a:ext cx="24350" cy="20700"/>
            </a:xfrm>
            <a:custGeom>
              <a:avLst/>
              <a:gdLst/>
              <a:ahLst/>
              <a:cxnLst/>
              <a:rect l="l" t="t" r="r" b="b"/>
              <a:pathLst>
                <a:path w="974" h="828" extrusionOk="0">
                  <a:moveTo>
                    <a:pt x="557" y="1"/>
                  </a:moveTo>
                  <a:lnTo>
                    <a:pt x="557" y="13"/>
                  </a:lnTo>
                  <a:cubicBezTo>
                    <a:pt x="552" y="13"/>
                    <a:pt x="547" y="13"/>
                    <a:pt x="542" y="13"/>
                  </a:cubicBezTo>
                  <a:cubicBezTo>
                    <a:pt x="183" y="13"/>
                    <a:pt x="1" y="445"/>
                    <a:pt x="259" y="703"/>
                  </a:cubicBezTo>
                  <a:cubicBezTo>
                    <a:pt x="345" y="789"/>
                    <a:pt x="450" y="828"/>
                    <a:pt x="553" y="828"/>
                  </a:cubicBezTo>
                  <a:cubicBezTo>
                    <a:pt x="763" y="828"/>
                    <a:pt x="962" y="666"/>
                    <a:pt x="962" y="418"/>
                  </a:cubicBezTo>
                  <a:cubicBezTo>
                    <a:pt x="974" y="191"/>
                    <a:pt x="795" y="1"/>
                    <a:pt x="56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99" name="Google Shape;15499;p9"/>
            <p:cNvSpPr/>
            <p:nvPr/>
          </p:nvSpPr>
          <p:spPr>
            <a:xfrm>
              <a:off x="5484300" y="3946450"/>
              <a:ext cx="24150" cy="21300"/>
            </a:xfrm>
            <a:custGeom>
              <a:avLst/>
              <a:gdLst/>
              <a:ahLst/>
              <a:cxnLst/>
              <a:rect l="l" t="t" r="r" b="b"/>
              <a:pathLst>
                <a:path w="966" h="852" extrusionOk="0">
                  <a:moveTo>
                    <a:pt x="548" y="0"/>
                  </a:moveTo>
                  <a:lnTo>
                    <a:pt x="548" y="24"/>
                  </a:lnTo>
                  <a:cubicBezTo>
                    <a:pt x="179" y="24"/>
                    <a:pt x="1" y="465"/>
                    <a:pt x="251" y="727"/>
                  </a:cubicBezTo>
                  <a:cubicBezTo>
                    <a:pt x="337" y="813"/>
                    <a:pt x="442" y="851"/>
                    <a:pt x="544" y="851"/>
                  </a:cubicBezTo>
                  <a:cubicBezTo>
                    <a:pt x="754" y="851"/>
                    <a:pt x="953" y="689"/>
                    <a:pt x="953" y="441"/>
                  </a:cubicBezTo>
                  <a:lnTo>
                    <a:pt x="953" y="429"/>
                  </a:lnTo>
                  <a:cubicBezTo>
                    <a:pt x="965" y="203"/>
                    <a:pt x="798" y="12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00" name="Google Shape;15500;p9"/>
            <p:cNvSpPr/>
            <p:nvPr/>
          </p:nvSpPr>
          <p:spPr>
            <a:xfrm>
              <a:off x="5453350" y="3977700"/>
              <a:ext cx="24425" cy="20700"/>
            </a:xfrm>
            <a:custGeom>
              <a:avLst/>
              <a:gdLst/>
              <a:ahLst/>
              <a:cxnLst/>
              <a:rect l="l" t="t" r="r" b="b"/>
              <a:pathLst>
                <a:path w="977" h="828" extrusionOk="0">
                  <a:moveTo>
                    <a:pt x="560" y="1"/>
                  </a:moveTo>
                  <a:cubicBezTo>
                    <a:pt x="191" y="1"/>
                    <a:pt x="0" y="441"/>
                    <a:pt x="262" y="703"/>
                  </a:cubicBezTo>
                  <a:cubicBezTo>
                    <a:pt x="348" y="789"/>
                    <a:pt x="453" y="827"/>
                    <a:pt x="556" y="827"/>
                  </a:cubicBezTo>
                  <a:cubicBezTo>
                    <a:pt x="766" y="827"/>
                    <a:pt x="965" y="665"/>
                    <a:pt x="965" y="417"/>
                  </a:cubicBezTo>
                  <a:cubicBezTo>
                    <a:pt x="977" y="191"/>
                    <a:pt x="798" y="1"/>
                    <a:pt x="57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01" name="Google Shape;15501;p9"/>
            <p:cNvSpPr/>
            <p:nvPr/>
          </p:nvSpPr>
          <p:spPr>
            <a:xfrm>
              <a:off x="5483000" y="4008575"/>
              <a:ext cx="27525" cy="20350"/>
            </a:xfrm>
            <a:custGeom>
              <a:avLst/>
              <a:gdLst/>
              <a:ahLst/>
              <a:cxnLst/>
              <a:rect l="l" t="t" r="r" b="b"/>
              <a:pathLst>
                <a:path w="1101" h="814" extrusionOk="0">
                  <a:moveTo>
                    <a:pt x="545" y="1"/>
                  </a:moveTo>
                  <a:cubicBezTo>
                    <a:pt x="48" y="1"/>
                    <a:pt x="0" y="767"/>
                    <a:pt x="529" y="813"/>
                  </a:cubicBezTo>
                  <a:lnTo>
                    <a:pt x="600" y="813"/>
                  </a:lnTo>
                  <a:cubicBezTo>
                    <a:pt x="1100" y="778"/>
                    <a:pt x="1100" y="40"/>
                    <a:pt x="600" y="4"/>
                  </a:cubicBezTo>
                  <a:cubicBezTo>
                    <a:pt x="581" y="2"/>
                    <a:pt x="563" y="1"/>
                    <a:pt x="54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02" name="Google Shape;15502;p9"/>
            <p:cNvSpPr/>
            <p:nvPr/>
          </p:nvSpPr>
          <p:spPr>
            <a:xfrm>
              <a:off x="5452250" y="4039275"/>
              <a:ext cx="27625" cy="20600"/>
            </a:xfrm>
            <a:custGeom>
              <a:avLst/>
              <a:gdLst/>
              <a:ahLst/>
              <a:cxnLst/>
              <a:rect l="l" t="t" r="r" b="b"/>
              <a:pathLst>
                <a:path w="1105" h="824" extrusionOk="0">
                  <a:moveTo>
                    <a:pt x="558" y="0"/>
                  </a:moveTo>
                  <a:cubicBezTo>
                    <a:pt x="53" y="0"/>
                    <a:pt x="1" y="766"/>
                    <a:pt x="533" y="824"/>
                  </a:cubicBezTo>
                  <a:lnTo>
                    <a:pt x="604" y="824"/>
                  </a:lnTo>
                  <a:cubicBezTo>
                    <a:pt x="1104" y="776"/>
                    <a:pt x="1104" y="38"/>
                    <a:pt x="604" y="2"/>
                  </a:cubicBezTo>
                  <a:cubicBezTo>
                    <a:pt x="588" y="1"/>
                    <a:pt x="573" y="0"/>
                    <a:pt x="55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03" name="Google Shape;15503;p9"/>
            <p:cNvSpPr/>
            <p:nvPr/>
          </p:nvSpPr>
          <p:spPr>
            <a:xfrm>
              <a:off x="5484300" y="4069675"/>
              <a:ext cx="24150" cy="20925"/>
            </a:xfrm>
            <a:custGeom>
              <a:avLst/>
              <a:gdLst/>
              <a:ahLst/>
              <a:cxnLst/>
              <a:rect l="l" t="t" r="r" b="b"/>
              <a:pathLst>
                <a:path w="966" h="837" extrusionOk="0">
                  <a:moveTo>
                    <a:pt x="548" y="1"/>
                  </a:moveTo>
                  <a:lnTo>
                    <a:pt x="548" y="13"/>
                  </a:lnTo>
                  <a:cubicBezTo>
                    <a:pt x="179" y="13"/>
                    <a:pt x="1" y="453"/>
                    <a:pt x="251" y="715"/>
                  </a:cubicBezTo>
                  <a:cubicBezTo>
                    <a:pt x="335" y="799"/>
                    <a:pt x="438" y="837"/>
                    <a:pt x="539" y="837"/>
                  </a:cubicBezTo>
                  <a:cubicBezTo>
                    <a:pt x="751" y="837"/>
                    <a:pt x="953" y="671"/>
                    <a:pt x="953" y="429"/>
                  </a:cubicBezTo>
                  <a:cubicBezTo>
                    <a:pt x="965" y="203"/>
                    <a:pt x="786" y="13"/>
                    <a:pt x="56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04" name="Google Shape;15504;p9"/>
            <p:cNvSpPr/>
            <p:nvPr/>
          </p:nvSpPr>
          <p:spPr>
            <a:xfrm>
              <a:off x="5453350" y="4100325"/>
              <a:ext cx="24125" cy="20700"/>
            </a:xfrm>
            <a:custGeom>
              <a:avLst/>
              <a:gdLst/>
              <a:ahLst/>
              <a:cxnLst/>
              <a:rect l="l" t="t" r="r" b="b"/>
              <a:pathLst>
                <a:path w="965" h="828" extrusionOk="0">
                  <a:moveTo>
                    <a:pt x="560" y="1"/>
                  </a:moveTo>
                  <a:cubicBezTo>
                    <a:pt x="191" y="1"/>
                    <a:pt x="0" y="441"/>
                    <a:pt x="262" y="703"/>
                  </a:cubicBezTo>
                  <a:cubicBezTo>
                    <a:pt x="348" y="789"/>
                    <a:pt x="453" y="828"/>
                    <a:pt x="556" y="828"/>
                  </a:cubicBezTo>
                  <a:cubicBezTo>
                    <a:pt x="766" y="828"/>
                    <a:pt x="965" y="666"/>
                    <a:pt x="965" y="418"/>
                  </a:cubicBezTo>
                  <a:cubicBezTo>
                    <a:pt x="965" y="191"/>
                    <a:pt x="786" y="13"/>
                    <a:pt x="560" y="13"/>
                  </a:cubicBezTo>
                  <a:lnTo>
                    <a:pt x="56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05" name="Google Shape;15505;p9"/>
            <p:cNvSpPr/>
            <p:nvPr/>
          </p:nvSpPr>
          <p:spPr>
            <a:xfrm>
              <a:off x="5484375" y="4131275"/>
              <a:ext cx="23775" cy="20425"/>
            </a:xfrm>
            <a:custGeom>
              <a:avLst/>
              <a:gdLst/>
              <a:ahLst/>
              <a:cxnLst/>
              <a:rect l="l" t="t" r="r" b="b"/>
              <a:pathLst>
                <a:path w="951" h="817" extrusionOk="0">
                  <a:moveTo>
                    <a:pt x="531" y="1"/>
                  </a:moveTo>
                  <a:cubicBezTo>
                    <a:pt x="172" y="1"/>
                    <a:pt x="1" y="433"/>
                    <a:pt x="248" y="692"/>
                  </a:cubicBezTo>
                  <a:cubicBezTo>
                    <a:pt x="334" y="778"/>
                    <a:pt x="439" y="816"/>
                    <a:pt x="541" y="816"/>
                  </a:cubicBezTo>
                  <a:cubicBezTo>
                    <a:pt x="751" y="816"/>
                    <a:pt x="950" y="654"/>
                    <a:pt x="950" y="406"/>
                  </a:cubicBezTo>
                  <a:cubicBezTo>
                    <a:pt x="950" y="192"/>
                    <a:pt x="772" y="1"/>
                    <a:pt x="545" y="1"/>
                  </a:cubicBezTo>
                  <a:cubicBezTo>
                    <a:pt x="540" y="1"/>
                    <a:pt x="536" y="1"/>
                    <a:pt x="53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06" name="Google Shape;15506;p9"/>
            <p:cNvSpPr/>
            <p:nvPr/>
          </p:nvSpPr>
          <p:spPr>
            <a:xfrm>
              <a:off x="5452350" y="4161875"/>
              <a:ext cx="27525" cy="20575"/>
            </a:xfrm>
            <a:custGeom>
              <a:avLst/>
              <a:gdLst/>
              <a:ahLst/>
              <a:cxnLst/>
              <a:rect l="l" t="t" r="r" b="b"/>
              <a:pathLst>
                <a:path w="1101" h="823" extrusionOk="0">
                  <a:moveTo>
                    <a:pt x="544" y="0"/>
                  </a:moveTo>
                  <a:cubicBezTo>
                    <a:pt x="48" y="0"/>
                    <a:pt x="0" y="767"/>
                    <a:pt x="529" y="813"/>
                  </a:cubicBezTo>
                  <a:cubicBezTo>
                    <a:pt x="540" y="819"/>
                    <a:pt x="552" y="822"/>
                    <a:pt x="564" y="822"/>
                  </a:cubicBezTo>
                  <a:cubicBezTo>
                    <a:pt x="576" y="822"/>
                    <a:pt x="588" y="819"/>
                    <a:pt x="600" y="813"/>
                  </a:cubicBezTo>
                  <a:cubicBezTo>
                    <a:pt x="1100" y="777"/>
                    <a:pt x="1100" y="39"/>
                    <a:pt x="600" y="4"/>
                  </a:cubicBezTo>
                  <a:cubicBezTo>
                    <a:pt x="581" y="1"/>
                    <a:pt x="562" y="0"/>
                    <a:pt x="54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07" name="Google Shape;15507;p9"/>
            <p:cNvSpPr/>
            <p:nvPr/>
          </p:nvSpPr>
          <p:spPr>
            <a:xfrm>
              <a:off x="5482900" y="4192550"/>
              <a:ext cx="27625" cy="20625"/>
            </a:xfrm>
            <a:custGeom>
              <a:avLst/>
              <a:gdLst/>
              <a:ahLst/>
              <a:cxnLst/>
              <a:rect l="l" t="t" r="r" b="b"/>
              <a:pathLst>
                <a:path w="1105" h="825" extrusionOk="0">
                  <a:moveTo>
                    <a:pt x="559" y="1"/>
                  </a:moveTo>
                  <a:cubicBezTo>
                    <a:pt x="53" y="1"/>
                    <a:pt x="1" y="778"/>
                    <a:pt x="533" y="824"/>
                  </a:cubicBezTo>
                  <a:lnTo>
                    <a:pt x="604" y="824"/>
                  </a:lnTo>
                  <a:cubicBezTo>
                    <a:pt x="1104" y="777"/>
                    <a:pt x="1104" y="51"/>
                    <a:pt x="604" y="3"/>
                  </a:cubicBezTo>
                  <a:cubicBezTo>
                    <a:pt x="589" y="2"/>
                    <a:pt x="574" y="1"/>
                    <a:pt x="55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08" name="Google Shape;15508;p9"/>
            <p:cNvSpPr/>
            <p:nvPr/>
          </p:nvSpPr>
          <p:spPr>
            <a:xfrm>
              <a:off x="5453350" y="4223275"/>
              <a:ext cx="24125" cy="20700"/>
            </a:xfrm>
            <a:custGeom>
              <a:avLst/>
              <a:gdLst/>
              <a:ahLst/>
              <a:cxnLst/>
              <a:rect l="l" t="t" r="r" b="b"/>
              <a:pathLst>
                <a:path w="965" h="828" extrusionOk="0">
                  <a:moveTo>
                    <a:pt x="560" y="0"/>
                  </a:moveTo>
                  <a:cubicBezTo>
                    <a:pt x="191" y="0"/>
                    <a:pt x="0" y="441"/>
                    <a:pt x="262" y="703"/>
                  </a:cubicBezTo>
                  <a:cubicBezTo>
                    <a:pt x="344" y="789"/>
                    <a:pt x="448" y="827"/>
                    <a:pt x="550" y="827"/>
                  </a:cubicBezTo>
                  <a:cubicBezTo>
                    <a:pt x="760" y="827"/>
                    <a:pt x="965" y="665"/>
                    <a:pt x="965" y="417"/>
                  </a:cubicBezTo>
                  <a:cubicBezTo>
                    <a:pt x="965" y="191"/>
                    <a:pt x="786" y="0"/>
                    <a:pt x="56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09" name="Google Shape;15509;p9"/>
            <p:cNvSpPr/>
            <p:nvPr/>
          </p:nvSpPr>
          <p:spPr>
            <a:xfrm>
              <a:off x="5484300" y="4254225"/>
              <a:ext cx="23850" cy="20400"/>
            </a:xfrm>
            <a:custGeom>
              <a:avLst/>
              <a:gdLst/>
              <a:ahLst/>
              <a:cxnLst/>
              <a:rect l="l" t="t" r="r" b="b"/>
              <a:pathLst>
                <a:path w="954" h="816" extrusionOk="0">
                  <a:moveTo>
                    <a:pt x="548" y="0"/>
                  </a:moveTo>
                  <a:cubicBezTo>
                    <a:pt x="179" y="0"/>
                    <a:pt x="1" y="441"/>
                    <a:pt x="251" y="691"/>
                  </a:cubicBezTo>
                  <a:cubicBezTo>
                    <a:pt x="337" y="777"/>
                    <a:pt x="443" y="816"/>
                    <a:pt x="546" y="816"/>
                  </a:cubicBezTo>
                  <a:cubicBezTo>
                    <a:pt x="755" y="816"/>
                    <a:pt x="953" y="657"/>
                    <a:pt x="953" y="417"/>
                  </a:cubicBezTo>
                  <a:lnTo>
                    <a:pt x="953" y="405"/>
                  </a:lnTo>
                  <a:cubicBezTo>
                    <a:pt x="953" y="191"/>
                    <a:pt x="763" y="12"/>
                    <a:pt x="548" y="12"/>
                  </a:cubicBezTo>
                  <a:lnTo>
                    <a:pt x="548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10" name="Google Shape;15510;p9"/>
            <p:cNvSpPr/>
            <p:nvPr/>
          </p:nvSpPr>
          <p:spPr>
            <a:xfrm>
              <a:off x="5434900" y="3472575"/>
              <a:ext cx="8650" cy="2400"/>
            </a:xfrm>
            <a:custGeom>
              <a:avLst/>
              <a:gdLst/>
              <a:ahLst/>
              <a:cxnLst/>
              <a:rect l="l" t="t" r="r" b="b"/>
              <a:pathLst>
                <a:path w="346" h="96" extrusionOk="0">
                  <a:moveTo>
                    <a:pt x="346" y="1"/>
                  </a:moveTo>
                  <a:lnTo>
                    <a:pt x="0" y="96"/>
                  </a:lnTo>
                  <a:lnTo>
                    <a:pt x="48" y="96"/>
                  </a:lnTo>
                  <a:cubicBezTo>
                    <a:pt x="155" y="96"/>
                    <a:pt x="262" y="60"/>
                    <a:pt x="34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11" name="Google Shape;15511;p9"/>
            <p:cNvSpPr/>
            <p:nvPr/>
          </p:nvSpPr>
          <p:spPr>
            <a:xfrm>
              <a:off x="5392625" y="3485450"/>
              <a:ext cx="28000" cy="20500"/>
            </a:xfrm>
            <a:custGeom>
              <a:avLst/>
              <a:gdLst/>
              <a:ahLst/>
              <a:cxnLst/>
              <a:rect l="l" t="t" r="r" b="b"/>
              <a:pathLst>
                <a:path w="1120" h="820" extrusionOk="0">
                  <a:moveTo>
                    <a:pt x="560" y="1"/>
                  </a:moveTo>
                  <a:cubicBezTo>
                    <a:pt x="548" y="1"/>
                    <a:pt x="536" y="4"/>
                    <a:pt x="524" y="10"/>
                  </a:cubicBezTo>
                  <a:cubicBezTo>
                    <a:pt x="1" y="57"/>
                    <a:pt x="48" y="819"/>
                    <a:pt x="560" y="819"/>
                  </a:cubicBezTo>
                  <a:cubicBezTo>
                    <a:pt x="1084" y="819"/>
                    <a:pt x="1120" y="57"/>
                    <a:pt x="596" y="10"/>
                  </a:cubicBezTo>
                  <a:cubicBezTo>
                    <a:pt x="584" y="4"/>
                    <a:pt x="572" y="1"/>
                    <a:pt x="56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12" name="Google Shape;15512;p9"/>
            <p:cNvSpPr/>
            <p:nvPr/>
          </p:nvSpPr>
          <p:spPr>
            <a:xfrm>
              <a:off x="5422700" y="3516325"/>
              <a:ext cx="24125" cy="20500"/>
            </a:xfrm>
            <a:custGeom>
              <a:avLst/>
              <a:gdLst/>
              <a:ahLst/>
              <a:cxnLst/>
              <a:rect l="l" t="t" r="r" b="b"/>
              <a:pathLst>
                <a:path w="965" h="820" extrusionOk="0">
                  <a:moveTo>
                    <a:pt x="548" y="1"/>
                  </a:moveTo>
                  <a:cubicBezTo>
                    <a:pt x="191" y="1"/>
                    <a:pt x="0" y="441"/>
                    <a:pt x="262" y="703"/>
                  </a:cubicBezTo>
                  <a:cubicBezTo>
                    <a:pt x="346" y="783"/>
                    <a:pt x="448" y="820"/>
                    <a:pt x="548" y="820"/>
                  </a:cubicBezTo>
                  <a:cubicBezTo>
                    <a:pt x="761" y="820"/>
                    <a:pt x="964" y="657"/>
                    <a:pt x="964" y="406"/>
                  </a:cubicBezTo>
                  <a:cubicBezTo>
                    <a:pt x="964" y="180"/>
                    <a:pt x="786" y="1"/>
                    <a:pt x="56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13" name="Google Shape;15513;p9"/>
            <p:cNvSpPr/>
            <p:nvPr/>
          </p:nvSpPr>
          <p:spPr>
            <a:xfrm>
              <a:off x="5392025" y="3547000"/>
              <a:ext cx="24150" cy="20625"/>
            </a:xfrm>
            <a:custGeom>
              <a:avLst/>
              <a:gdLst/>
              <a:ahLst/>
              <a:cxnLst/>
              <a:rect l="l" t="t" r="r" b="b"/>
              <a:pathLst>
                <a:path w="966" h="825" extrusionOk="0">
                  <a:moveTo>
                    <a:pt x="548" y="0"/>
                  </a:moveTo>
                  <a:cubicBezTo>
                    <a:pt x="179" y="0"/>
                    <a:pt x="1" y="441"/>
                    <a:pt x="263" y="703"/>
                  </a:cubicBezTo>
                  <a:cubicBezTo>
                    <a:pt x="343" y="787"/>
                    <a:pt x="445" y="825"/>
                    <a:pt x="546" y="825"/>
                  </a:cubicBezTo>
                  <a:cubicBezTo>
                    <a:pt x="757" y="825"/>
                    <a:pt x="965" y="659"/>
                    <a:pt x="965" y="417"/>
                  </a:cubicBezTo>
                  <a:cubicBezTo>
                    <a:pt x="965" y="191"/>
                    <a:pt x="787" y="0"/>
                    <a:pt x="56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14" name="Google Shape;15514;p9"/>
            <p:cNvSpPr/>
            <p:nvPr/>
          </p:nvSpPr>
          <p:spPr>
            <a:xfrm>
              <a:off x="5422700" y="3577650"/>
              <a:ext cx="24125" cy="20625"/>
            </a:xfrm>
            <a:custGeom>
              <a:avLst/>
              <a:gdLst/>
              <a:ahLst/>
              <a:cxnLst/>
              <a:rect l="l" t="t" r="r" b="b"/>
              <a:pathLst>
                <a:path w="965" h="825" extrusionOk="0">
                  <a:moveTo>
                    <a:pt x="548" y="1"/>
                  </a:moveTo>
                  <a:cubicBezTo>
                    <a:pt x="191" y="1"/>
                    <a:pt x="0" y="441"/>
                    <a:pt x="262" y="703"/>
                  </a:cubicBezTo>
                  <a:cubicBezTo>
                    <a:pt x="346" y="788"/>
                    <a:pt x="449" y="825"/>
                    <a:pt x="550" y="825"/>
                  </a:cubicBezTo>
                  <a:cubicBezTo>
                    <a:pt x="762" y="825"/>
                    <a:pt x="964" y="659"/>
                    <a:pt x="964" y="417"/>
                  </a:cubicBezTo>
                  <a:cubicBezTo>
                    <a:pt x="964" y="191"/>
                    <a:pt x="786" y="1"/>
                    <a:pt x="56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15" name="Google Shape;15515;p9"/>
            <p:cNvSpPr/>
            <p:nvPr/>
          </p:nvSpPr>
          <p:spPr>
            <a:xfrm>
              <a:off x="5392625" y="3608600"/>
              <a:ext cx="28000" cy="20575"/>
            </a:xfrm>
            <a:custGeom>
              <a:avLst/>
              <a:gdLst/>
              <a:ahLst/>
              <a:cxnLst/>
              <a:rect l="l" t="t" r="r" b="b"/>
              <a:pathLst>
                <a:path w="1120" h="823" extrusionOk="0">
                  <a:moveTo>
                    <a:pt x="524" y="1"/>
                  </a:moveTo>
                  <a:cubicBezTo>
                    <a:pt x="1" y="48"/>
                    <a:pt x="48" y="822"/>
                    <a:pt x="560" y="822"/>
                  </a:cubicBezTo>
                  <a:cubicBezTo>
                    <a:pt x="1084" y="822"/>
                    <a:pt x="1120" y="48"/>
                    <a:pt x="59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16" name="Google Shape;15516;p9"/>
            <p:cNvSpPr/>
            <p:nvPr/>
          </p:nvSpPr>
          <p:spPr>
            <a:xfrm>
              <a:off x="5423275" y="3639275"/>
              <a:ext cx="28300" cy="20550"/>
            </a:xfrm>
            <a:custGeom>
              <a:avLst/>
              <a:gdLst/>
              <a:ahLst/>
              <a:cxnLst/>
              <a:rect l="l" t="t" r="r" b="b"/>
              <a:pathLst>
                <a:path w="1132" h="822" extrusionOk="0">
                  <a:moveTo>
                    <a:pt x="525" y="0"/>
                  </a:moveTo>
                  <a:cubicBezTo>
                    <a:pt x="1" y="48"/>
                    <a:pt x="49" y="822"/>
                    <a:pt x="560" y="822"/>
                  </a:cubicBezTo>
                  <a:cubicBezTo>
                    <a:pt x="1084" y="822"/>
                    <a:pt x="1132" y="48"/>
                    <a:pt x="60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17" name="Google Shape;15517;p9"/>
            <p:cNvSpPr/>
            <p:nvPr/>
          </p:nvSpPr>
          <p:spPr>
            <a:xfrm>
              <a:off x="5392025" y="3669925"/>
              <a:ext cx="24150" cy="20625"/>
            </a:xfrm>
            <a:custGeom>
              <a:avLst/>
              <a:gdLst/>
              <a:ahLst/>
              <a:cxnLst/>
              <a:rect l="l" t="t" r="r" b="b"/>
              <a:pathLst>
                <a:path w="966" h="825" extrusionOk="0">
                  <a:moveTo>
                    <a:pt x="548" y="1"/>
                  </a:moveTo>
                  <a:cubicBezTo>
                    <a:pt x="179" y="1"/>
                    <a:pt x="1" y="441"/>
                    <a:pt x="263" y="703"/>
                  </a:cubicBezTo>
                  <a:cubicBezTo>
                    <a:pt x="343" y="787"/>
                    <a:pt x="445" y="825"/>
                    <a:pt x="546" y="825"/>
                  </a:cubicBezTo>
                  <a:cubicBezTo>
                    <a:pt x="757" y="825"/>
                    <a:pt x="965" y="659"/>
                    <a:pt x="965" y="417"/>
                  </a:cubicBezTo>
                  <a:cubicBezTo>
                    <a:pt x="965" y="191"/>
                    <a:pt x="787" y="1"/>
                    <a:pt x="56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18" name="Google Shape;15518;p9"/>
            <p:cNvSpPr/>
            <p:nvPr/>
          </p:nvSpPr>
          <p:spPr>
            <a:xfrm>
              <a:off x="5422700" y="3700575"/>
              <a:ext cx="24125" cy="20700"/>
            </a:xfrm>
            <a:custGeom>
              <a:avLst/>
              <a:gdLst/>
              <a:ahLst/>
              <a:cxnLst/>
              <a:rect l="l" t="t" r="r" b="b"/>
              <a:pathLst>
                <a:path w="965" h="828" extrusionOk="0">
                  <a:moveTo>
                    <a:pt x="548" y="1"/>
                  </a:moveTo>
                  <a:cubicBezTo>
                    <a:pt x="179" y="1"/>
                    <a:pt x="0" y="453"/>
                    <a:pt x="262" y="703"/>
                  </a:cubicBezTo>
                  <a:cubicBezTo>
                    <a:pt x="344" y="789"/>
                    <a:pt x="448" y="828"/>
                    <a:pt x="550" y="828"/>
                  </a:cubicBezTo>
                  <a:cubicBezTo>
                    <a:pt x="760" y="828"/>
                    <a:pt x="964" y="666"/>
                    <a:pt x="964" y="418"/>
                  </a:cubicBezTo>
                  <a:cubicBezTo>
                    <a:pt x="964" y="191"/>
                    <a:pt x="786" y="13"/>
                    <a:pt x="56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19" name="Google Shape;15519;p9"/>
            <p:cNvSpPr/>
            <p:nvPr/>
          </p:nvSpPr>
          <p:spPr>
            <a:xfrm>
              <a:off x="5392025" y="3731550"/>
              <a:ext cx="24150" cy="20475"/>
            </a:xfrm>
            <a:custGeom>
              <a:avLst/>
              <a:gdLst/>
              <a:ahLst/>
              <a:cxnLst/>
              <a:rect l="l" t="t" r="r" b="b"/>
              <a:pathLst>
                <a:path w="966" h="819" extrusionOk="0">
                  <a:moveTo>
                    <a:pt x="548" y="0"/>
                  </a:moveTo>
                  <a:cubicBezTo>
                    <a:pt x="179" y="0"/>
                    <a:pt x="1" y="441"/>
                    <a:pt x="263" y="703"/>
                  </a:cubicBezTo>
                  <a:cubicBezTo>
                    <a:pt x="343" y="783"/>
                    <a:pt x="443" y="819"/>
                    <a:pt x="544" y="819"/>
                  </a:cubicBezTo>
                  <a:cubicBezTo>
                    <a:pt x="756" y="819"/>
                    <a:pt x="965" y="656"/>
                    <a:pt x="965" y="405"/>
                  </a:cubicBezTo>
                  <a:cubicBezTo>
                    <a:pt x="965" y="179"/>
                    <a:pt x="775" y="0"/>
                    <a:pt x="56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20" name="Google Shape;15520;p9"/>
            <p:cNvSpPr/>
            <p:nvPr/>
          </p:nvSpPr>
          <p:spPr>
            <a:xfrm>
              <a:off x="5422700" y="3762200"/>
              <a:ext cx="24125" cy="20625"/>
            </a:xfrm>
            <a:custGeom>
              <a:avLst/>
              <a:gdLst/>
              <a:ahLst/>
              <a:cxnLst/>
              <a:rect l="l" t="t" r="r" b="b"/>
              <a:pathLst>
                <a:path w="965" h="825" extrusionOk="0">
                  <a:moveTo>
                    <a:pt x="548" y="0"/>
                  </a:moveTo>
                  <a:cubicBezTo>
                    <a:pt x="191" y="0"/>
                    <a:pt x="0" y="441"/>
                    <a:pt x="262" y="703"/>
                  </a:cubicBezTo>
                  <a:cubicBezTo>
                    <a:pt x="346" y="787"/>
                    <a:pt x="448" y="824"/>
                    <a:pt x="549" y="824"/>
                  </a:cubicBezTo>
                  <a:cubicBezTo>
                    <a:pt x="761" y="824"/>
                    <a:pt x="964" y="656"/>
                    <a:pt x="964" y="405"/>
                  </a:cubicBezTo>
                  <a:cubicBezTo>
                    <a:pt x="964" y="179"/>
                    <a:pt x="786" y="0"/>
                    <a:pt x="56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21" name="Google Shape;15521;p9"/>
            <p:cNvSpPr/>
            <p:nvPr/>
          </p:nvSpPr>
          <p:spPr>
            <a:xfrm>
              <a:off x="5392625" y="3792850"/>
              <a:ext cx="28000" cy="20575"/>
            </a:xfrm>
            <a:custGeom>
              <a:avLst/>
              <a:gdLst/>
              <a:ahLst/>
              <a:cxnLst/>
              <a:rect l="l" t="t" r="r" b="b"/>
              <a:pathLst>
                <a:path w="1120" h="823" extrusionOk="0">
                  <a:moveTo>
                    <a:pt x="524" y="1"/>
                  </a:moveTo>
                  <a:cubicBezTo>
                    <a:pt x="1" y="48"/>
                    <a:pt x="48" y="822"/>
                    <a:pt x="560" y="822"/>
                  </a:cubicBezTo>
                  <a:cubicBezTo>
                    <a:pt x="1084" y="822"/>
                    <a:pt x="1120" y="48"/>
                    <a:pt x="59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22" name="Google Shape;15522;p9"/>
            <p:cNvSpPr/>
            <p:nvPr/>
          </p:nvSpPr>
          <p:spPr>
            <a:xfrm>
              <a:off x="5422700" y="3823825"/>
              <a:ext cx="24125" cy="20475"/>
            </a:xfrm>
            <a:custGeom>
              <a:avLst/>
              <a:gdLst/>
              <a:ahLst/>
              <a:cxnLst/>
              <a:rect l="l" t="t" r="r" b="b"/>
              <a:pathLst>
                <a:path w="965" h="819" extrusionOk="0">
                  <a:moveTo>
                    <a:pt x="548" y="0"/>
                  </a:moveTo>
                  <a:cubicBezTo>
                    <a:pt x="191" y="0"/>
                    <a:pt x="0" y="441"/>
                    <a:pt x="262" y="703"/>
                  </a:cubicBezTo>
                  <a:cubicBezTo>
                    <a:pt x="346" y="783"/>
                    <a:pt x="448" y="819"/>
                    <a:pt x="548" y="819"/>
                  </a:cubicBezTo>
                  <a:cubicBezTo>
                    <a:pt x="761" y="819"/>
                    <a:pt x="964" y="656"/>
                    <a:pt x="964" y="405"/>
                  </a:cubicBezTo>
                  <a:cubicBezTo>
                    <a:pt x="964" y="179"/>
                    <a:pt x="774" y="0"/>
                    <a:pt x="56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23" name="Google Shape;15523;p9"/>
            <p:cNvSpPr/>
            <p:nvPr/>
          </p:nvSpPr>
          <p:spPr>
            <a:xfrm>
              <a:off x="5392025" y="3854475"/>
              <a:ext cx="24150" cy="20625"/>
            </a:xfrm>
            <a:custGeom>
              <a:avLst/>
              <a:gdLst/>
              <a:ahLst/>
              <a:cxnLst/>
              <a:rect l="l" t="t" r="r" b="b"/>
              <a:pathLst>
                <a:path w="966" h="825" extrusionOk="0">
                  <a:moveTo>
                    <a:pt x="548" y="0"/>
                  </a:moveTo>
                  <a:cubicBezTo>
                    <a:pt x="179" y="0"/>
                    <a:pt x="1" y="441"/>
                    <a:pt x="263" y="703"/>
                  </a:cubicBezTo>
                  <a:cubicBezTo>
                    <a:pt x="343" y="787"/>
                    <a:pt x="444" y="824"/>
                    <a:pt x="544" y="824"/>
                  </a:cubicBezTo>
                  <a:cubicBezTo>
                    <a:pt x="756" y="824"/>
                    <a:pt x="965" y="656"/>
                    <a:pt x="965" y="405"/>
                  </a:cubicBezTo>
                  <a:cubicBezTo>
                    <a:pt x="965" y="179"/>
                    <a:pt x="787" y="0"/>
                    <a:pt x="56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24" name="Google Shape;15524;p9"/>
            <p:cNvSpPr/>
            <p:nvPr/>
          </p:nvSpPr>
          <p:spPr>
            <a:xfrm>
              <a:off x="5422700" y="3885125"/>
              <a:ext cx="24125" cy="20650"/>
            </a:xfrm>
            <a:custGeom>
              <a:avLst/>
              <a:gdLst/>
              <a:ahLst/>
              <a:cxnLst/>
              <a:rect l="l" t="t" r="r" b="b"/>
              <a:pathLst>
                <a:path w="965" h="826" extrusionOk="0">
                  <a:moveTo>
                    <a:pt x="548" y="1"/>
                  </a:moveTo>
                  <a:cubicBezTo>
                    <a:pt x="191" y="1"/>
                    <a:pt x="0" y="441"/>
                    <a:pt x="262" y="703"/>
                  </a:cubicBezTo>
                  <a:cubicBezTo>
                    <a:pt x="346" y="788"/>
                    <a:pt x="449" y="825"/>
                    <a:pt x="550" y="825"/>
                  </a:cubicBezTo>
                  <a:cubicBezTo>
                    <a:pt x="762" y="825"/>
                    <a:pt x="964" y="660"/>
                    <a:pt x="964" y="417"/>
                  </a:cubicBezTo>
                  <a:cubicBezTo>
                    <a:pt x="964" y="191"/>
                    <a:pt x="786" y="1"/>
                    <a:pt x="56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25" name="Google Shape;15525;p9"/>
            <p:cNvSpPr/>
            <p:nvPr/>
          </p:nvSpPr>
          <p:spPr>
            <a:xfrm>
              <a:off x="5392025" y="3915800"/>
              <a:ext cx="24150" cy="20675"/>
            </a:xfrm>
            <a:custGeom>
              <a:avLst/>
              <a:gdLst/>
              <a:ahLst/>
              <a:cxnLst/>
              <a:rect l="l" t="t" r="r" b="b"/>
              <a:pathLst>
                <a:path w="966" h="827" extrusionOk="0">
                  <a:moveTo>
                    <a:pt x="548" y="0"/>
                  </a:moveTo>
                  <a:cubicBezTo>
                    <a:pt x="179" y="0"/>
                    <a:pt x="1" y="453"/>
                    <a:pt x="263" y="703"/>
                  </a:cubicBezTo>
                  <a:cubicBezTo>
                    <a:pt x="345" y="788"/>
                    <a:pt x="448" y="827"/>
                    <a:pt x="551" y="827"/>
                  </a:cubicBezTo>
                  <a:cubicBezTo>
                    <a:pt x="761" y="827"/>
                    <a:pt x="965" y="665"/>
                    <a:pt x="965" y="417"/>
                  </a:cubicBezTo>
                  <a:cubicBezTo>
                    <a:pt x="965" y="191"/>
                    <a:pt x="787" y="12"/>
                    <a:pt x="56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26" name="Google Shape;15526;p9"/>
            <p:cNvSpPr/>
            <p:nvPr/>
          </p:nvSpPr>
          <p:spPr>
            <a:xfrm>
              <a:off x="5423275" y="3946750"/>
              <a:ext cx="28300" cy="20550"/>
            </a:xfrm>
            <a:custGeom>
              <a:avLst/>
              <a:gdLst/>
              <a:ahLst/>
              <a:cxnLst/>
              <a:rect l="l" t="t" r="r" b="b"/>
              <a:pathLst>
                <a:path w="1132" h="822" extrusionOk="0">
                  <a:moveTo>
                    <a:pt x="525" y="0"/>
                  </a:moveTo>
                  <a:cubicBezTo>
                    <a:pt x="1" y="48"/>
                    <a:pt x="49" y="822"/>
                    <a:pt x="560" y="822"/>
                  </a:cubicBezTo>
                  <a:cubicBezTo>
                    <a:pt x="1084" y="822"/>
                    <a:pt x="1132" y="48"/>
                    <a:pt x="60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27" name="Google Shape;15527;p9"/>
            <p:cNvSpPr/>
            <p:nvPr/>
          </p:nvSpPr>
          <p:spPr>
            <a:xfrm>
              <a:off x="5392625" y="3977400"/>
              <a:ext cx="28000" cy="20575"/>
            </a:xfrm>
            <a:custGeom>
              <a:avLst/>
              <a:gdLst/>
              <a:ahLst/>
              <a:cxnLst/>
              <a:rect l="l" t="t" r="r" b="b"/>
              <a:pathLst>
                <a:path w="1120" h="823" extrusionOk="0">
                  <a:moveTo>
                    <a:pt x="524" y="1"/>
                  </a:moveTo>
                  <a:cubicBezTo>
                    <a:pt x="1" y="48"/>
                    <a:pt x="48" y="822"/>
                    <a:pt x="560" y="822"/>
                  </a:cubicBezTo>
                  <a:cubicBezTo>
                    <a:pt x="1084" y="822"/>
                    <a:pt x="1120" y="48"/>
                    <a:pt x="59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28" name="Google Shape;15528;p9"/>
            <p:cNvSpPr/>
            <p:nvPr/>
          </p:nvSpPr>
          <p:spPr>
            <a:xfrm>
              <a:off x="5422700" y="4008075"/>
              <a:ext cx="24125" cy="20675"/>
            </a:xfrm>
            <a:custGeom>
              <a:avLst/>
              <a:gdLst/>
              <a:ahLst/>
              <a:cxnLst/>
              <a:rect l="l" t="t" r="r" b="b"/>
              <a:pathLst>
                <a:path w="965" h="827" extrusionOk="0">
                  <a:moveTo>
                    <a:pt x="548" y="0"/>
                  </a:moveTo>
                  <a:cubicBezTo>
                    <a:pt x="191" y="0"/>
                    <a:pt x="0" y="452"/>
                    <a:pt x="262" y="702"/>
                  </a:cubicBezTo>
                  <a:cubicBezTo>
                    <a:pt x="348" y="788"/>
                    <a:pt x="453" y="827"/>
                    <a:pt x="555" y="827"/>
                  </a:cubicBezTo>
                  <a:cubicBezTo>
                    <a:pt x="765" y="827"/>
                    <a:pt x="964" y="665"/>
                    <a:pt x="964" y="417"/>
                  </a:cubicBezTo>
                  <a:cubicBezTo>
                    <a:pt x="964" y="191"/>
                    <a:pt x="786" y="12"/>
                    <a:pt x="56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29" name="Google Shape;15529;p9"/>
            <p:cNvSpPr/>
            <p:nvPr/>
          </p:nvSpPr>
          <p:spPr>
            <a:xfrm>
              <a:off x="5392025" y="4039025"/>
              <a:ext cx="24150" cy="20625"/>
            </a:xfrm>
            <a:custGeom>
              <a:avLst/>
              <a:gdLst/>
              <a:ahLst/>
              <a:cxnLst/>
              <a:rect l="l" t="t" r="r" b="b"/>
              <a:pathLst>
                <a:path w="966" h="825" extrusionOk="0">
                  <a:moveTo>
                    <a:pt x="548" y="0"/>
                  </a:moveTo>
                  <a:cubicBezTo>
                    <a:pt x="179" y="0"/>
                    <a:pt x="1" y="441"/>
                    <a:pt x="263" y="703"/>
                  </a:cubicBezTo>
                  <a:cubicBezTo>
                    <a:pt x="343" y="787"/>
                    <a:pt x="445" y="825"/>
                    <a:pt x="546" y="825"/>
                  </a:cubicBezTo>
                  <a:cubicBezTo>
                    <a:pt x="757" y="825"/>
                    <a:pt x="965" y="659"/>
                    <a:pt x="965" y="417"/>
                  </a:cubicBezTo>
                  <a:cubicBezTo>
                    <a:pt x="965" y="191"/>
                    <a:pt x="787" y="0"/>
                    <a:pt x="56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30" name="Google Shape;15530;p9"/>
            <p:cNvSpPr/>
            <p:nvPr/>
          </p:nvSpPr>
          <p:spPr>
            <a:xfrm>
              <a:off x="5422700" y="4069675"/>
              <a:ext cx="24125" cy="20625"/>
            </a:xfrm>
            <a:custGeom>
              <a:avLst/>
              <a:gdLst/>
              <a:ahLst/>
              <a:cxnLst/>
              <a:rect l="l" t="t" r="r" b="b"/>
              <a:pathLst>
                <a:path w="965" h="825" extrusionOk="0">
                  <a:moveTo>
                    <a:pt x="548" y="1"/>
                  </a:moveTo>
                  <a:cubicBezTo>
                    <a:pt x="179" y="1"/>
                    <a:pt x="0" y="441"/>
                    <a:pt x="262" y="703"/>
                  </a:cubicBezTo>
                  <a:cubicBezTo>
                    <a:pt x="342" y="787"/>
                    <a:pt x="443" y="825"/>
                    <a:pt x="543" y="825"/>
                  </a:cubicBezTo>
                  <a:cubicBezTo>
                    <a:pt x="756" y="825"/>
                    <a:pt x="964" y="656"/>
                    <a:pt x="964" y="405"/>
                  </a:cubicBezTo>
                  <a:cubicBezTo>
                    <a:pt x="964" y="179"/>
                    <a:pt x="786" y="1"/>
                    <a:pt x="56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31" name="Google Shape;15531;p9"/>
            <p:cNvSpPr/>
            <p:nvPr/>
          </p:nvSpPr>
          <p:spPr>
            <a:xfrm>
              <a:off x="5392625" y="4100325"/>
              <a:ext cx="28000" cy="20575"/>
            </a:xfrm>
            <a:custGeom>
              <a:avLst/>
              <a:gdLst/>
              <a:ahLst/>
              <a:cxnLst/>
              <a:rect l="l" t="t" r="r" b="b"/>
              <a:pathLst>
                <a:path w="1120" h="823" extrusionOk="0">
                  <a:moveTo>
                    <a:pt x="524" y="1"/>
                  </a:moveTo>
                  <a:cubicBezTo>
                    <a:pt x="1" y="49"/>
                    <a:pt x="48" y="822"/>
                    <a:pt x="560" y="822"/>
                  </a:cubicBezTo>
                  <a:cubicBezTo>
                    <a:pt x="1084" y="822"/>
                    <a:pt x="1120" y="49"/>
                    <a:pt x="59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32" name="Google Shape;15532;p9"/>
            <p:cNvSpPr/>
            <p:nvPr/>
          </p:nvSpPr>
          <p:spPr>
            <a:xfrm>
              <a:off x="5423275" y="4131075"/>
              <a:ext cx="28300" cy="20475"/>
            </a:xfrm>
            <a:custGeom>
              <a:avLst/>
              <a:gdLst/>
              <a:ahLst/>
              <a:cxnLst/>
              <a:rect l="l" t="t" r="r" b="b"/>
              <a:pathLst>
                <a:path w="1132" h="819" extrusionOk="0">
                  <a:moveTo>
                    <a:pt x="562" y="0"/>
                  </a:moveTo>
                  <a:cubicBezTo>
                    <a:pt x="549" y="0"/>
                    <a:pt x="537" y="3"/>
                    <a:pt x="525" y="9"/>
                  </a:cubicBezTo>
                  <a:cubicBezTo>
                    <a:pt x="1" y="57"/>
                    <a:pt x="49" y="819"/>
                    <a:pt x="560" y="819"/>
                  </a:cubicBezTo>
                  <a:cubicBezTo>
                    <a:pt x="1084" y="819"/>
                    <a:pt x="1132" y="57"/>
                    <a:pt x="608" y="9"/>
                  </a:cubicBezTo>
                  <a:cubicBezTo>
                    <a:pt x="590" y="3"/>
                    <a:pt x="575" y="0"/>
                    <a:pt x="56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33" name="Google Shape;15533;p9"/>
            <p:cNvSpPr/>
            <p:nvPr/>
          </p:nvSpPr>
          <p:spPr>
            <a:xfrm>
              <a:off x="5392100" y="4161950"/>
              <a:ext cx="24075" cy="20500"/>
            </a:xfrm>
            <a:custGeom>
              <a:avLst/>
              <a:gdLst/>
              <a:ahLst/>
              <a:cxnLst/>
              <a:rect l="l" t="t" r="r" b="b"/>
              <a:pathLst>
                <a:path w="963" h="820" extrusionOk="0">
                  <a:moveTo>
                    <a:pt x="531" y="0"/>
                  </a:moveTo>
                  <a:cubicBezTo>
                    <a:pt x="172" y="0"/>
                    <a:pt x="1" y="444"/>
                    <a:pt x="248" y="703"/>
                  </a:cubicBezTo>
                  <a:cubicBezTo>
                    <a:pt x="332" y="783"/>
                    <a:pt x="435" y="819"/>
                    <a:pt x="537" y="819"/>
                  </a:cubicBezTo>
                  <a:cubicBezTo>
                    <a:pt x="753" y="819"/>
                    <a:pt x="962" y="656"/>
                    <a:pt x="962" y="405"/>
                  </a:cubicBezTo>
                  <a:cubicBezTo>
                    <a:pt x="962" y="179"/>
                    <a:pt x="772" y="1"/>
                    <a:pt x="557" y="1"/>
                  </a:cubicBezTo>
                  <a:lnTo>
                    <a:pt x="545" y="1"/>
                  </a:lnTo>
                  <a:cubicBezTo>
                    <a:pt x="541" y="0"/>
                    <a:pt x="536" y="0"/>
                    <a:pt x="5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34" name="Google Shape;15534;p9"/>
            <p:cNvSpPr/>
            <p:nvPr/>
          </p:nvSpPr>
          <p:spPr>
            <a:xfrm>
              <a:off x="5422700" y="4192600"/>
              <a:ext cx="24125" cy="20650"/>
            </a:xfrm>
            <a:custGeom>
              <a:avLst/>
              <a:gdLst/>
              <a:ahLst/>
              <a:cxnLst/>
              <a:rect l="l" t="t" r="r" b="b"/>
              <a:pathLst>
                <a:path w="965" h="826" extrusionOk="0">
                  <a:moveTo>
                    <a:pt x="548" y="1"/>
                  </a:moveTo>
                  <a:cubicBezTo>
                    <a:pt x="191" y="1"/>
                    <a:pt x="0" y="441"/>
                    <a:pt x="262" y="703"/>
                  </a:cubicBezTo>
                  <a:cubicBezTo>
                    <a:pt x="346" y="788"/>
                    <a:pt x="449" y="825"/>
                    <a:pt x="550" y="825"/>
                  </a:cubicBezTo>
                  <a:cubicBezTo>
                    <a:pt x="762" y="825"/>
                    <a:pt x="964" y="660"/>
                    <a:pt x="964" y="418"/>
                  </a:cubicBezTo>
                  <a:cubicBezTo>
                    <a:pt x="964" y="191"/>
                    <a:pt x="786" y="1"/>
                    <a:pt x="56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35" name="Google Shape;15535;p9"/>
            <p:cNvSpPr/>
            <p:nvPr/>
          </p:nvSpPr>
          <p:spPr>
            <a:xfrm>
              <a:off x="5392025" y="4223275"/>
              <a:ext cx="24150" cy="20625"/>
            </a:xfrm>
            <a:custGeom>
              <a:avLst/>
              <a:gdLst/>
              <a:ahLst/>
              <a:cxnLst/>
              <a:rect l="l" t="t" r="r" b="b"/>
              <a:pathLst>
                <a:path w="966" h="825" extrusionOk="0">
                  <a:moveTo>
                    <a:pt x="548" y="0"/>
                  </a:moveTo>
                  <a:cubicBezTo>
                    <a:pt x="179" y="0"/>
                    <a:pt x="1" y="441"/>
                    <a:pt x="263" y="703"/>
                  </a:cubicBezTo>
                  <a:cubicBezTo>
                    <a:pt x="343" y="787"/>
                    <a:pt x="445" y="825"/>
                    <a:pt x="546" y="825"/>
                  </a:cubicBezTo>
                  <a:cubicBezTo>
                    <a:pt x="757" y="825"/>
                    <a:pt x="965" y="659"/>
                    <a:pt x="965" y="417"/>
                  </a:cubicBezTo>
                  <a:cubicBezTo>
                    <a:pt x="965" y="191"/>
                    <a:pt x="787" y="0"/>
                    <a:pt x="56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36" name="Google Shape;15536;p9"/>
            <p:cNvSpPr/>
            <p:nvPr/>
          </p:nvSpPr>
          <p:spPr>
            <a:xfrm>
              <a:off x="5430425" y="4254225"/>
              <a:ext cx="15800" cy="7475"/>
            </a:xfrm>
            <a:custGeom>
              <a:avLst/>
              <a:gdLst/>
              <a:ahLst/>
              <a:cxnLst/>
              <a:rect l="l" t="t" r="r" b="b"/>
              <a:pathLst>
                <a:path w="632" h="299" extrusionOk="0">
                  <a:moveTo>
                    <a:pt x="239" y="0"/>
                  </a:moveTo>
                  <a:cubicBezTo>
                    <a:pt x="155" y="0"/>
                    <a:pt x="72" y="24"/>
                    <a:pt x="1" y="84"/>
                  </a:cubicBezTo>
                  <a:lnTo>
                    <a:pt x="632" y="298"/>
                  </a:lnTo>
                  <a:cubicBezTo>
                    <a:pt x="572" y="120"/>
                    <a:pt x="417" y="12"/>
                    <a:pt x="239" y="12"/>
                  </a:cubicBezTo>
                  <a:lnTo>
                    <a:pt x="239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37" name="Google Shape;15537;p9"/>
            <p:cNvSpPr/>
            <p:nvPr/>
          </p:nvSpPr>
          <p:spPr>
            <a:xfrm>
              <a:off x="5361375" y="3516325"/>
              <a:ext cx="23825" cy="20500"/>
            </a:xfrm>
            <a:custGeom>
              <a:avLst/>
              <a:gdLst/>
              <a:ahLst/>
              <a:cxnLst/>
              <a:rect l="l" t="t" r="r" b="b"/>
              <a:pathLst>
                <a:path w="953" h="820" extrusionOk="0">
                  <a:moveTo>
                    <a:pt x="548" y="1"/>
                  </a:moveTo>
                  <a:cubicBezTo>
                    <a:pt x="179" y="1"/>
                    <a:pt x="0" y="441"/>
                    <a:pt x="262" y="703"/>
                  </a:cubicBezTo>
                  <a:cubicBezTo>
                    <a:pt x="342" y="783"/>
                    <a:pt x="442" y="820"/>
                    <a:pt x="540" y="820"/>
                  </a:cubicBezTo>
                  <a:cubicBezTo>
                    <a:pt x="749" y="820"/>
                    <a:pt x="953" y="657"/>
                    <a:pt x="953" y="406"/>
                  </a:cubicBezTo>
                  <a:cubicBezTo>
                    <a:pt x="953" y="180"/>
                    <a:pt x="774" y="1"/>
                    <a:pt x="54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38" name="Google Shape;15538;p9"/>
            <p:cNvSpPr/>
            <p:nvPr/>
          </p:nvSpPr>
          <p:spPr>
            <a:xfrm>
              <a:off x="5338750" y="3499675"/>
              <a:ext cx="15200" cy="6275"/>
            </a:xfrm>
            <a:custGeom>
              <a:avLst/>
              <a:gdLst/>
              <a:ahLst/>
              <a:cxnLst/>
              <a:rect l="l" t="t" r="r" b="b"/>
              <a:pathLst>
                <a:path w="608" h="251" extrusionOk="0">
                  <a:moveTo>
                    <a:pt x="596" y="0"/>
                  </a:moveTo>
                  <a:lnTo>
                    <a:pt x="1" y="179"/>
                  </a:lnTo>
                  <a:cubicBezTo>
                    <a:pt x="72" y="214"/>
                    <a:pt x="143" y="250"/>
                    <a:pt x="227" y="250"/>
                  </a:cubicBezTo>
                  <a:cubicBezTo>
                    <a:pt x="393" y="250"/>
                    <a:pt x="536" y="143"/>
                    <a:pt x="60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39" name="Google Shape;15539;p9"/>
            <p:cNvSpPr/>
            <p:nvPr/>
          </p:nvSpPr>
          <p:spPr>
            <a:xfrm>
              <a:off x="5329025" y="3546950"/>
              <a:ext cx="27900" cy="20600"/>
            </a:xfrm>
            <a:custGeom>
              <a:avLst/>
              <a:gdLst/>
              <a:ahLst/>
              <a:cxnLst/>
              <a:rect l="l" t="t" r="r" b="b"/>
              <a:pathLst>
                <a:path w="1116" h="824" extrusionOk="0">
                  <a:moveTo>
                    <a:pt x="571" y="0"/>
                  </a:moveTo>
                  <a:cubicBezTo>
                    <a:pt x="64" y="0"/>
                    <a:pt x="0" y="778"/>
                    <a:pt x="532" y="824"/>
                  </a:cubicBezTo>
                  <a:lnTo>
                    <a:pt x="616" y="824"/>
                  </a:lnTo>
                  <a:cubicBezTo>
                    <a:pt x="1116" y="776"/>
                    <a:pt x="1116" y="50"/>
                    <a:pt x="616" y="2"/>
                  </a:cubicBezTo>
                  <a:cubicBezTo>
                    <a:pt x="600" y="1"/>
                    <a:pt x="585" y="0"/>
                    <a:pt x="5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40" name="Google Shape;15540;p9"/>
            <p:cNvSpPr/>
            <p:nvPr/>
          </p:nvSpPr>
          <p:spPr>
            <a:xfrm>
              <a:off x="5361375" y="3577650"/>
              <a:ext cx="23825" cy="20625"/>
            </a:xfrm>
            <a:custGeom>
              <a:avLst/>
              <a:gdLst/>
              <a:ahLst/>
              <a:cxnLst/>
              <a:rect l="l" t="t" r="r" b="b"/>
              <a:pathLst>
                <a:path w="953" h="825" extrusionOk="0">
                  <a:moveTo>
                    <a:pt x="548" y="1"/>
                  </a:moveTo>
                  <a:cubicBezTo>
                    <a:pt x="179" y="1"/>
                    <a:pt x="0" y="441"/>
                    <a:pt x="262" y="703"/>
                  </a:cubicBezTo>
                  <a:cubicBezTo>
                    <a:pt x="343" y="788"/>
                    <a:pt x="443" y="825"/>
                    <a:pt x="542" y="825"/>
                  </a:cubicBezTo>
                  <a:cubicBezTo>
                    <a:pt x="751" y="825"/>
                    <a:pt x="953" y="659"/>
                    <a:pt x="953" y="417"/>
                  </a:cubicBezTo>
                  <a:cubicBezTo>
                    <a:pt x="953" y="179"/>
                    <a:pt x="774" y="1"/>
                    <a:pt x="54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41" name="Google Shape;15541;p9"/>
            <p:cNvSpPr/>
            <p:nvPr/>
          </p:nvSpPr>
          <p:spPr>
            <a:xfrm>
              <a:off x="5330500" y="3608600"/>
              <a:ext cx="24050" cy="20425"/>
            </a:xfrm>
            <a:custGeom>
              <a:avLst/>
              <a:gdLst/>
              <a:ahLst/>
              <a:cxnLst/>
              <a:rect l="l" t="t" r="r" b="b"/>
              <a:pathLst>
                <a:path w="962" h="817" extrusionOk="0">
                  <a:moveTo>
                    <a:pt x="542" y="1"/>
                  </a:moveTo>
                  <a:cubicBezTo>
                    <a:pt x="183" y="1"/>
                    <a:pt x="1" y="433"/>
                    <a:pt x="259" y="691"/>
                  </a:cubicBezTo>
                  <a:cubicBezTo>
                    <a:pt x="341" y="778"/>
                    <a:pt x="446" y="816"/>
                    <a:pt x="549" y="816"/>
                  </a:cubicBezTo>
                  <a:cubicBezTo>
                    <a:pt x="758" y="816"/>
                    <a:pt x="962" y="657"/>
                    <a:pt x="962" y="418"/>
                  </a:cubicBezTo>
                  <a:cubicBezTo>
                    <a:pt x="962" y="191"/>
                    <a:pt x="783" y="1"/>
                    <a:pt x="557" y="1"/>
                  </a:cubicBezTo>
                  <a:cubicBezTo>
                    <a:pt x="552" y="1"/>
                    <a:pt x="547" y="1"/>
                    <a:pt x="54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42" name="Google Shape;15542;p9"/>
            <p:cNvSpPr/>
            <p:nvPr/>
          </p:nvSpPr>
          <p:spPr>
            <a:xfrm>
              <a:off x="5361375" y="3639275"/>
              <a:ext cx="23825" cy="20625"/>
            </a:xfrm>
            <a:custGeom>
              <a:avLst/>
              <a:gdLst/>
              <a:ahLst/>
              <a:cxnLst/>
              <a:rect l="l" t="t" r="r" b="b"/>
              <a:pathLst>
                <a:path w="953" h="825" extrusionOk="0">
                  <a:moveTo>
                    <a:pt x="548" y="0"/>
                  </a:moveTo>
                  <a:cubicBezTo>
                    <a:pt x="179" y="0"/>
                    <a:pt x="0" y="441"/>
                    <a:pt x="262" y="703"/>
                  </a:cubicBezTo>
                  <a:cubicBezTo>
                    <a:pt x="343" y="787"/>
                    <a:pt x="443" y="825"/>
                    <a:pt x="542" y="825"/>
                  </a:cubicBezTo>
                  <a:cubicBezTo>
                    <a:pt x="751" y="825"/>
                    <a:pt x="953" y="659"/>
                    <a:pt x="953" y="417"/>
                  </a:cubicBezTo>
                  <a:cubicBezTo>
                    <a:pt x="953" y="191"/>
                    <a:pt x="774" y="0"/>
                    <a:pt x="54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43" name="Google Shape;15543;p9"/>
            <p:cNvSpPr/>
            <p:nvPr/>
          </p:nvSpPr>
          <p:spPr>
            <a:xfrm>
              <a:off x="5330425" y="3669925"/>
              <a:ext cx="24125" cy="20700"/>
            </a:xfrm>
            <a:custGeom>
              <a:avLst/>
              <a:gdLst/>
              <a:ahLst/>
              <a:cxnLst/>
              <a:rect l="l" t="t" r="r" b="b"/>
              <a:pathLst>
                <a:path w="965" h="828" extrusionOk="0">
                  <a:moveTo>
                    <a:pt x="560" y="1"/>
                  </a:moveTo>
                  <a:cubicBezTo>
                    <a:pt x="191" y="1"/>
                    <a:pt x="0" y="441"/>
                    <a:pt x="262" y="703"/>
                  </a:cubicBezTo>
                  <a:cubicBezTo>
                    <a:pt x="344" y="789"/>
                    <a:pt x="448" y="827"/>
                    <a:pt x="550" y="827"/>
                  </a:cubicBezTo>
                  <a:cubicBezTo>
                    <a:pt x="760" y="827"/>
                    <a:pt x="965" y="665"/>
                    <a:pt x="965" y="417"/>
                  </a:cubicBezTo>
                  <a:cubicBezTo>
                    <a:pt x="965" y="191"/>
                    <a:pt x="786" y="12"/>
                    <a:pt x="560" y="12"/>
                  </a:cubicBezTo>
                  <a:lnTo>
                    <a:pt x="56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44" name="Google Shape;15544;p9"/>
            <p:cNvSpPr/>
            <p:nvPr/>
          </p:nvSpPr>
          <p:spPr>
            <a:xfrm>
              <a:off x="5361075" y="3700575"/>
              <a:ext cx="24125" cy="20800"/>
            </a:xfrm>
            <a:custGeom>
              <a:avLst/>
              <a:gdLst/>
              <a:ahLst/>
              <a:cxnLst/>
              <a:rect l="l" t="t" r="r" b="b"/>
              <a:pathLst>
                <a:path w="965" h="832" extrusionOk="0">
                  <a:moveTo>
                    <a:pt x="560" y="1"/>
                  </a:moveTo>
                  <a:cubicBezTo>
                    <a:pt x="191" y="1"/>
                    <a:pt x="0" y="453"/>
                    <a:pt x="262" y="715"/>
                  </a:cubicBezTo>
                  <a:cubicBezTo>
                    <a:pt x="346" y="795"/>
                    <a:pt x="448" y="831"/>
                    <a:pt x="549" y="831"/>
                  </a:cubicBezTo>
                  <a:cubicBezTo>
                    <a:pt x="761" y="831"/>
                    <a:pt x="965" y="669"/>
                    <a:pt x="965" y="418"/>
                  </a:cubicBezTo>
                  <a:cubicBezTo>
                    <a:pt x="965" y="191"/>
                    <a:pt x="786" y="1"/>
                    <a:pt x="56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45" name="Google Shape;15545;p9"/>
            <p:cNvSpPr/>
            <p:nvPr/>
          </p:nvSpPr>
          <p:spPr>
            <a:xfrm>
              <a:off x="5330500" y="3731525"/>
              <a:ext cx="24050" cy="20425"/>
            </a:xfrm>
            <a:custGeom>
              <a:avLst/>
              <a:gdLst/>
              <a:ahLst/>
              <a:cxnLst/>
              <a:rect l="l" t="t" r="r" b="b"/>
              <a:pathLst>
                <a:path w="962" h="817" extrusionOk="0">
                  <a:moveTo>
                    <a:pt x="542" y="1"/>
                  </a:moveTo>
                  <a:cubicBezTo>
                    <a:pt x="183" y="1"/>
                    <a:pt x="1" y="433"/>
                    <a:pt x="259" y="692"/>
                  </a:cubicBezTo>
                  <a:cubicBezTo>
                    <a:pt x="341" y="778"/>
                    <a:pt x="445" y="817"/>
                    <a:pt x="546" y="817"/>
                  </a:cubicBezTo>
                  <a:cubicBezTo>
                    <a:pt x="753" y="817"/>
                    <a:pt x="954" y="657"/>
                    <a:pt x="962" y="418"/>
                  </a:cubicBezTo>
                  <a:cubicBezTo>
                    <a:pt x="962" y="192"/>
                    <a:pt x="783" y="1"/>
                    <a:pt x="557" y="1"/>
                  </a:cubicBezTo>
                  <a:cubicBezTo>
                    <a:pt x="552" y="1"/>
                    <a:pt x="547" y="1"/>
                    <a:pt x="54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46" name="Google Shape;15546;p9"/>
            <p:cNvSpPr/>
            <p:nvPr/>
          </p:nvSpPr>
          <p:spPr>
            <a:xfrm>
              <a:off x="5361375" y="3762200"/>
              <a:ext cx="23825" cy="20500"/>
            </a:xfrm>
            <a:custGeom>
              <a:avLst/>
              <a:gdLst/>
              <a:ahLst/>
              <a:cxnLst/>
              <a:rect l="l" t="t" r="r" b="b"/>
              <a:pathLst>
                <a:path w="953" h="820" extrusionOk="0">
                  <a:moveTo>
                    <a:pt x="548" y="0"/>
                  </a:moveTo>
                  <a:cubicBezTo>
                    <a:pt x="179" y="0"/>
                    <a:pt x="0" y="441"/>
                    <a:pt x="262" y="703"/>
                  </a:cubicBezTo>
                  <a:cubicBezTo>
                    <a:pt x="342" y="783"/>
                    <a:pt x="442" y="819"/>
                    <a:pt x="540" y="819"/>
                  </a:cubicBezTo>
                  <a:cubicBezTo>
                    <a:pt x="749" y="819"/>
                    <a:pt x="953" y="656"/>
                    <a:pt x="953" y="405"/>
                  </a:cubicBezTo>
                  <a:cubicBezTo>
                    <a:pt x="953" y="179"/>
                    <a:pt x="774" y="0"/>
                    <a:pt x="54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47" name="Google Shape;15547;p9"/>
            <p:cNvSpPr/>
            <p:nvPr/>
          </p:nvSpPr>
          <p:spPr>
            <a:xfrm>
              <a:off x="5330425" y="3792850"/>
              <a:ext cx="24125" cy="20700"/>
            </a:xfrm>
            <a:custGeom>
              <a:avLst/>
              <a:gdLst/>
              <a:ahLst/>
              <a:cxnLst/>
              <a:rect l="l" t="t" r="r" b="b"/>
              <a:pathLst>
                <a:path w="965" h="828" extrusionOk="0">
                  <a:moveTo>
                    <a:pt x="560" y="1"/>
                  </a:moveTo>
                  <a:cubicBezTo>
                    <a:pt x="191" y="1"/>
                    <a:pt x="0" y="441"/>
                    <a:pt x="262" y="703"/>
                  </a:cubicBezTo>
                  <a:cubicBezTo>
                    <a:pt x="344" y="789"/>
                    <a:pt x="446" y="828"/>
                    <a:pt x="548" y="828"/>
                  </a:cubicBezTo>
                  <a:cubicBezTo>
                    <a:pt x="755" y="828"/>
                    <a:pt x="957" y="666"/>
                    <a:pt x="965" y="418"/>
                  </a:cubicBezTo>
                  <a:cubicBezTo>
                    <a:pt x="965" y="191"/>
                    <a:pt x="774" y="13"/>
                    <a:pt x="560" y="13"/>
                  </a:cubicBezTo>
                  <a:lnTo>
                    <a:pt x="56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48" name="Google Shape;15548;p9"/>
            <p:cNvSpPr/>
            <p:nvPr/>
          </p:nvSpPr>
          <p:spPr>
            <a:xfrm>
              <a:off x="5361375" y="3823825"/>
              <a:ext cx="23825" cy="20475"/>
            </a:xfrm>
            <a:custGeom>
              <a:avLst/>
              <a:gdLst/>
              <a:ahLst/>
              <a:cxnLst/>
              <a:rect l="l" t="t" r="r" b="b"/>
              <a:pathLst>
                <a:path w="953" h="819" extrusionOk="0">
                  <a:moveTo>
                    <a:pt x="548" y="0"/>
                  </a:moveTo>
                  <a:cubicBezTo>
                    <a:pt x="179" y="0"/>
                    <a:pt x="0" y="441"/>
                    <a:pt x="262" y="703"/>
                  </a:cubicBezTo>
                  <a:cubicBezTo>
                    <a:pt x="342" y="783"/>
                    <a:pt x="442" y="819"/>
                    <a:pt x="540" y="819"/>
                  </a:cubicBezTo>
                  <a:cubicBezTo>
                    <a:pt x="749" y="819"/>
                    <a:pt x="953" y="656"/>
                    <a:pt x="953" y="405"/>
                  </a:cubicBezTo>
                  <a:cubicBezTo>
                    <a:pt x="953" y="179"/>
                    <a:pt x="774" y="0"/>
                    <a:pt x="54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49" name="Google Shape;15549;p9"/>
            <p:cNvSpPr/>
            <p:nvPr/>
          </p:nvSpPr>
          <p:spPr>
            <a:xfrm>
              <a:off x="5329025" y="3854425"/>
              <a:ext cx="27900" cy="20600"/>
            </a:xfrm>
            <a:custGeom>
              <a:avLst/>
              <a:gdLst/>
              <a:ahLst/>
              <a:cxnLst/>
              <a:rect l="l" t="t" r="r" b="b"/>
              <a:pathLst>
                <a:path w="1116" h="824" extrusionOk="0">
                  <a:moveTo>
                    <a:pt x="570" y="0"/>
                  </a:moveTo>
                  <a:cubicBezTo>
                    <a:pt x="64" y="0"/>
                    <a:pt x="0" y="766"/>
                    <a:pt x="532" y="824"/>
                  </a:cubicBezTo>
                  <a:lnTo>
                    <a:pt x="616" y="824"/>
                  </a:lnTo>
                  <a:cubicBezTo>
                    <a:pt x="1116" y="776"/>
                    <a:pt x="1116" y="38"/>
                    <a:pt x="616" y="2"/>
                  </a:cubicBezTo>
                  <a:cubicBezTo>
                    <a:pt x="600" y="1"/>
                    <a:pt x="585" y="0"/>
                    <a:pt x="57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50" name="Google Shape;15550;p9"/>
            <p:cNvSpPr/>
            <p:nvPr/>
          </p:nvSpPr>
          <p:spPr>
            <a:xfrm>
              <a:off x="5361375" y="3885125"/>
              <a:ext cx="23825" cy="20650"/>
            </a:xfrm>
            <a:custGeom>
              <a:avLst/>
              <a:gdLst/>
              <a:ahLst/>
              <a:cxnLst/>
              <a:rect l="l" t="t" r="r" b="b"/>
              <a:pathLst>
                <a:path w="953" h="826" extrusionOk="0">
                  <a:moveTo>
                    <a:pt x="548" y="1"/>
                  </a:moveTo>
                  <a:cubicBezTo>
                    <a:pt x="179" y="1"/>
                    <a:pt x="0" y="441"/>
                    <a:pt x="262" y="703"/>
                  </a:cubicBezTo>
                  <a:cubicBezTo>
                    <a:pt x="343" y="788"/>
                    <a:pt x="443" y="825"/>
                    <a:pt x="542" y="825"/>
                  </a:cubicBezTo>
                  <a:cubicBezTo>
                    <a:pt x="751" y="825"/>
                    <a:pt x="953" y="660"/>
                    <a:pt x="953" y="417"/>
                  </a:cubicBezTo>
                  <a:cubicBezTo>
                    <a:pt x="953" y="191"/>
                    <a:pt x="774" y="1"/>
                    <a:pt x="54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51" name="Google Shape;15551;p9"/>
            <p:cNvSpPr/>
            <p:nvPr/>
          </p:nvSpPr>
          <p:spPr>
            <a:xfrm>
              <a:off x="5330425" y="3915800"/>
              <a:ext cx="24125" cy="20675"/>
            </a:xfrm>
            <a:custGeom>
              <a:avLst/>
              <a:gdLst/>
              <a:ahLst/>
              <a:cxnLst/>
              <a:rect l="l" t="t" r="r" b="b"/>
              <a:pathLst>
                <a:path w="965" h="827" extrusionOk="0">
                  <a:moveTo>
                    <a:pt x="560" y="0"/>
                  </a:moveTo>
                  <a:cubicBezTo>
                    <a:pt x="191" y="0"/>
                    <a:pt x="0" y="441"/>
                    <a:pt x="262" y="703"/>
                  </a:cubicBezTo>
                  <a:cubicBezTo>
                    <a:pt x="344" y="788"/>
                    <a:pt x="448" y="827"/>
                    <a:pt x="550" y="827"/>
                  </a:cubicBezTo>
                  <a:cubicBezTo>
                    <a:pt x="760" y="827"/>
                    <a:pt x="965" y="665"/>
                    <a:pt x="965" y="417"/>
                  </a:cubicBezTo>
                  <a:cubicBezTo>
                    <a:pt x="965" y="191"/>
                    <a:pt x="786" y="12"/>
                    <a:pt x="560" y="12"/>
                  </a:cubicBezTo>
                  <a:lnTo>
                    <a:pt x="56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52" name="Google Shape;15552;p9"/>
            <p:cNvSpPr/>
            <p:nvPr/>
          </p:nvSpPr>
          <p:spPr>
            <a:xfrm>
              <a:off x="5361375" y="3946450"/>
              <a:ext cx="24125" cy="20775"/>
            </a:xfrm>
            <a:custGeom>
              <a:avLst/>
              <a:gdLst/>
              <a:ahLst/>
              <a:cxnLst/>
              <a:rect l="l" t="t" r="r" b="b"/>
              <a:pathLst>
                <a:path w="965" h="831" extrusionOk="0">
                  <a:moveTo>
                    <a:pt x="548" y="0"/>
                  </a:moveTo>
                  <a:lnTo>
                    <a:pt x="548" y="12"/>
                  </a:lnTo>
                  <a:cubicBezTo>
                    <a:pt x="179" y="12"/>
                    <a:pt x="0" y="453"/>
                    <a:pt x="262" y="715"/>
                  </a:cubicBezTo>
                  <a:cubicBezTo>
                    <a:pt x="342" y="795"/>
                    <a:pt x="442" y="831"/>
                    <a:pt x="540" y="831"/>
                  </a:cubicBezTo>
                  <a:cubicBezTo>
                    <a:pt x="749" y="831"/>
                    <a:pt x="953" y="668"/>
                    <a:pt x="953" y="417"/>
                  </a:cubicBezTo>
                  <a:cubicBezTo>
                    <a:pt x="965" y="191"/>
                    <a:pt x="786" y="12"/>
                    <a:pt x="56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53" name="Google Shape;15553;p9"/>
            <p:cNvSpPr/>
            <p:nvPr/>
          </p:nvSpPr>
          <p:spPr>
            <a:xfrm>
              <a:off x="5330425" y="3977400"/>
              <a:ext cx="24125" cy="20700"/>
            </a:xfrm>
            <a:custGeom>
              <a:avLst/>
              <a:gdLst/>
              <a:ahLst/>
              <a:cxnLst/>
              <a:rect l="l" t="t" r="r" b="b"/>
              <a:pathLst>
                <a:path w="965" h="828" extrusionOk="0">
                  <a:moveTo>
                    <a:pt x="560" y="1"/>
                  </a:moveTo>
                  <a:cubicBezTo>
                    <a:pt x="191" y="1"/>
                    <a:pt x="0" y="441"/>
                    <a:pt x="262" y="703"/>
                  </a:cubicBezTo>
                  <a:cubicBezTo>
                    <a:pt x="344" y="789"/>
                    <a:pt x="448" y="828"/>
                    <a:pt x="550" y="828"/>
                  </a:cubicBezTo>
                  <a:cubicBezTo>
                    <a:pt x="760" y="828"/>
                    <a:pt x="965" y="666"/>
                    <a:pt x="965" y="417"/>
                  </a:cubicBezTo>
                  <a:cubicBezTo>
                    <a:pt x="965" y="191"/>
                    <a:pt x="786" y="13"/>
                    <a:pt x="560" y="13"/>
                  </a:cubicBezTo>
                  <a:lnTo>
                    <a:pt x="56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54" name="Google Shape;15554;p9"/>
            <p:cNvSpPr/>
            <p:nvPr/>
          </p:nvSpPr>
          <p:spPr>
            <a:xfrm>
              <a:off x="5361375" y="4008075"/>
              <a:ext cx="23825" cy="20675"/>
            </a:xfrm>
            <a:custGeom>
              <a:avLst/>
              <a:gdLst/>
              <a:ahLst/>
              <a:cxnLst/>
              <a:rect l="l" t="t" r="r" b="b"/>
              <a:pathLst>
                <a:path w="953" h="827" extrusionOk="0">
                  <a:moveTo>
                    <a:pt x="548" y="0"/>
                  </a:moveTo>
                  <a:cubicBezTo>
                    <a:pt x="179" y="0"/>
                    <a:pt x="0" y="452"/>
                    <a:pt x="262" y="702"/>
                  </a:cubicBezTo>
                  <a:cubicBezTo>
                    <a:pt x="344" y="788"/>
                    <a:pt x="447" y="827"/>
                    <a:pt x="547" y="827"/>
                  </a:cubicBezTo>
                  <a:cubicBezTo>
                    <a:pt x="754" y="827"/>
                    <a:pt x="953" y="665"/>
                    <a:pt x="953" y="417"/>
                  </a:cubicBezTo>
                  <a:cubicBezTo>
                    <a:pt x="953" y="191"/>
                    <a:pt x="774" y="0"/>
                    <a:pt x="54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55" name="Google Shape;15555;p9"/>
            <p:cNvSpPr/>
            <p:nvPr/>
          </p:nvSpPr>
          <p:spPr>
            <a:xfrm>
              <a:off x="5329725" y="4039000"/>
              <a:ext cx="26900" cy="20575"/>
            </a:xfrm>
            <a:custGeom>
              <a:avLst/>
              <a:gdLst/>
              <a:ahLst/>
              <a:cxnLst/>
              <a:rect l="l" t="t" r="r" b="b"/>
              <a:pathLst>
                <a:path w="1076" h="823" extrusionOk="0">
                  <a:moveTo>
                    <a:pt x="564" y="1"/>
                  </a:moveTo>
                  <a:cubicBezTo>
                    <a:pt x="62" y="1"/>
                    <a:pt x="0" y="741"/>
                    <a:pt x="504" y="823"/>
                  </a:cubicBezTo>
                  <a:lnTo>
                    <a:pt x="588" y="823"/>
                  </a:lnTo>
                  <a:cubicBezTo>
                    <a:pt x="1076" y="763"/>
                    <a:pt x="1076" y="49"/>
                    <a:pt x="588" y="1"/>
                  </a:cubicBezTo>
                  <a:cubicBezTo>
                    <a:pt x="580" y="1"/>
                    <a:pt x="572" y="1"/>
                    <a:pt x="56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56" name="Google Shape;15556;p9"/>
            <p:cNvSpPr/>
            <p:nvPr/>
          </p:nvSpPr>
          <p:spPr>
            <a:xfrm>
              <a:off x="5361075" y="4069675"/>
              <a:ext cx="24125" cy="20625"/>
            </a:xfrm>
            <a:custGeom>
              <a:avLst/>
              <a:gdLst/>
              <a:ahLst/>
              <a:cxnLst/>
              <a:rect l="l" t="t" r="r" b="b"/>
              <a:pathLst>
                <a:path w="965" h="825" extrusionOk="0">
                  <a:moveTo>
                    <a:pt x="560" y="1"/>
                  </a:moveTo>
                  <a:cubicBezTo>
                    <a:pt x="191" y="1"/>
                    <a:pt x="0" y="441"/>
                    <a:pt x="262" y="703"/>
                  </a:cubicBezTo>
                  <a:cubicBezTo>
                    <a:pt x="346" y="787"/>
                    <a:pt x="449" y="825"/>
                    <a:pt x="549" y="825"/>
                  </a:cubicBezTo>
                  <a:cubicBezTo>
                    <a:pt x="762" y="825"/>
                    <a:pt x="965" y="656"/>
                    <a:pt x="965" y="405"/>
                  </a:cubicBezTo>
                  <a:cubicBezTo>
                    <a:pt x="965" y="179"/>
                    <a:pt x="786" y="1"/>
                    <a:pt x="56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57" name="Google Shape;15557;p9"/>
            <p:cNvSpPr/>
            <p:nvPr/>
          </p:nvSpPr>
          <p:spPr>
            <a:xfrm>
              <a:off x="5330425" y="4100325"/>
              <a:ext cx="24125" cy="20700"/>
            </a:xfrm>
            <a:custGeom>
              <a:avLst/>
              <a:gdLst/>
              <a:ahLst/>
              <a:cxnLst/>
              <a:rect l="l" t="t" r="r" b="b"/>
              <a:pathLst>
                <a:path w="965" h="828" extrusionOk="0">
                  <a:moveTo>
                    <a:pt x="560" y="1"/>
                  </a:moveTo>
                  <a:cubicBezTo>
                    <a:pt x="191" y="1"/>
                    <a:pt x="0" y="441"/>
                    <a:pt x="262" y="703"/>
                  </a:cubicBezTo>
                  <a:cubicBezTo>
                    <a:pt x="344" y="789"/>
                    <a:pt x="448" y="828"/>
                    <a:pt x="550" y="828"/>
                  </a:cubicBezTo>
                  <a:cubicBezTo>
                    <a:pt x="760" y="828"/>
                    <a:pt x="965" y="666"/>
                    <a:pt x="965" y="418"/>
                  </a:cubicBezTo>
                  <a:cubicBezTo>
                    <a:pt x="965" y="191"/>
                    <a:pt x="774" y="13"/>
                    <a:pt x="560" y="13"/>
                  </a:cubicBezTo>
                  <a:lnTo>
                    <a:pt x="56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58" name="Google Shape;15558;p9"/>
            <p:cNvSpPr/>
            <p:nvPr/>
          </p:nvSpPr>
          <p:spPr>
            <a:xfrm>
              <a:off x="5361375" y="4131300"/>
              <a:ext cx="23825" cy="20475"/>
            </a:xfrm>
            <a:custGeom>
              <a:avLst/>
              <a:gdLst/>
              <a:ahLst/>
              <a:cxnLst/>
              <a:rect l="l" t="t" r="r" b="b"/>
              <a:pathLst>
                <a:path w="953" h="819" extrusionOk="0">
                  <a:moveTo>
                    <a:pt x="548" y="0"/>
                  </a:moveTo>
                  <a:cubicBezTo>
                    <a:pt x="179" y="0"/>
                    <a:pt x="0" y="441"/>
                    <a:pt x="262" y="703"/>
                  </a:cubicBezTo>
                  <a:cubicBezTo>
                    <a:pt x="342" y="783"/>
                    <a:pt x="442" y="819"/>
                    <a:pt x="540" y="819"/>
                  </a:cubicBezTo>
                  <a:cubicBezTo>
                    <a:pt x="749" y="819"/>
                    <a:pt x="953" y="656"/>
                    <a:pt x="953" y="405"/>
                  </a:cubicBezTo>
                  <a:cubicBezTo>
                    <a:pt x="953" y="179"/>
                    <a:pt x="774" y="0"/>
                    <a:pt x="54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59" name="Google Shape;15559;p9"/>
            <p:cNvSpPr/>
            <p:nvPr/>
          </p:nvSpPr>
          <p:spPr>
            <a:xfrm>
              <a:off x="5329100" y="4161875"/>
              <a:ext cx="27825" cy="20350"/>
            </a:xfrm>
            <a:custGeom>
              <a:avLst/>
              <a:gdLst/>
              <a:ahLst/>
              <a:cxnLst/>
              <a:rect l="l" t="t" r="r" b="b"/>
              <a:pathLst>
                <a:path w="1113" h="814" extrusionOk="0">
                  <a:moveTo>
                    <a:pt x="557" y="0"/>
                  </a:moveTo>
                  <a:cubicBezTo>
                    <a:pt x="60" y="0"/>
                    <a:pt x="1" y="767"/>
                    <a:pt x="529" y="813"/>
                  </a:cubicBezTo>
                  <a:lnTo>
                    <a:pt x="613" y="813"/>
                  </a:lnTo>
                  <a:cubicBezTo>
                    <a:pt x="1113" y="777"/>
                    <a:pt x="1113" y="39"/>
                    <a:pt x="613" y="4"/>
                  </a:cubicBezTo>
                  <a:cubicBezTo>
                    <a:pt x="594" y="1"/>
                    <a:pt x="575" y="0"/>
                    <a:pt x="55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60" name="Google Shape;15560;p9"/>
            <p:cNvSpPr/>
            <p:nvPr/>
          </p:nvSpPr>
          <p:spPr>
            <a:xfrm>
              <a:off x="5361375" y="4192600"/>
              <a:ext cx="23825" cy="20650"/>
            </a:xfrm>
            <a:custGeom>
              <a:avLst/>
              <a:gdLst/>
              <a:ahLst/>
              <a:cxnLst/>
              <a:rect l="l" t="t" r="r" b="b"/>
              <a:pathLst>
                <a:path w="953" h="826" extrusionOk="0">
                  <a:moveTo>
                    <a:pt x="548" y="1"/>
                  </a:moveTo>
                  <a:cubicBezTo>
                    <a:pt x="179" y="1"/>
                    <a:pt x="0" y="441"/>
                    <a:pt x="262" y="703"/>
                  </a:cubicBezTo>
                  <a:cubicBezTo>
                    <a:pt x="343" y="788"/>
                    <a:pt x="443" y="825"/>
                    <a:pt x="542" y="825"/>
                  </a:cubicBezTo>
                  <a:cubicBezTo>
                    <a:pt x="751" y="825"/>
                    <a:pt x="953" y="660"/>
                    <a:pt x="953" y="418"/>
                  </a:cubicBezTo>
                  <a:cubicBezTo>
                    <a:pt x="953" y="179"/>
                    <a:pt x="774" y="1"/>
                    <a:pt x="54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61" name="Google Shape;15561;p9"/>
            <p:cNvSpPr/>
            <p:nvPr/>
          </p:nvSpPr>
          <p:spPr>
            <a:xfrm>
              <a:off x="5338450" y="4223275"/>
              <a:ext cx="15500" cy="7450"/>
            </a:xfrm>
            <a:custGeom>
              <a:avLst/>
              <a:gdLst/>
              <a:ahLst/>
              <a:cxnLst/>
              <a:rect l="l" t="t" r="r" b="b"/>
              <a:pathLst>
                <a:path w="620" h="298" extrusionOk="0">
                  <a:moveTo>
                    <a:pt x="239" y="0"/>
                  </a:moveTo>
                  <a:cubicBezTo>
                    <a:pt x="143" y="12"/>
                    <a:pt x="60" y="36"/>
                    <a:pt x="1" y="95"/>
                  </a:cubicBezTo>
                  <a:lnTo>
                    <a:pt x="620" y="298"/>
                  </a:lnTo>
                  <a:cubicBezTo>
                    <a:pt x="572" y="119"/>
                    <a:pt x="417" y="0"/>
                    <a:pt x="23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62" name="Google Shape;15562;p9"/>
            <p:cNvSpPr/>
            <p:nvPr/>
          </p:nvSpPr>
          <p:spPr>
            <a:xfrm>
              <a:off x="5298350" y="3516275"/>
              <a:ext cx="27625" cy="20625"/>
            </a:xfrm>
            <a:custGeom>
              <a:avLst/>
              <a:gdLst/>
              <a:ahLst/>
              <a:cxnLst/>
              <a:rect l="l" t="t" r="r" b="b"/>
              <a:pathLst>
                <a:path w="1105" h="825" extrusionOk="0">
                  <a:moveTo>
                    <a:pt x="560" y="1"/>
                  </a:moveTo>
                  <a:cubicBezTo>
                    <a:pt x="64" y="1"/>
                    <a:pt x="1" y="767"/>
                    <a:pt x="533" y="824"/>
                  </a:cubicBezTo>
                  <a:lnTo>
                    <a:pt x="604" y="824"/>
                  </a:lnTo>
                  <a:cubicBezTo>
                    <a:pt x="1105" y="777"/>
                    <a:pt x="1105" y="39"/>
                    <a:pt x="604" y="3"/>
                  </a:cubicBezTo>
                  <a:cubicBezTo>
                    <a:pt x="589" y="2"/>
                    <a:pt x="574" y="1"/>
                    <a:pt x="56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63" name="Google Shape;15563;p9"/>
            <p:cNvSpPr/>
            <p:nvPr/>
          </p:nvSpPr>
          <p:spPr>
            <a:xfrm>
              <a:off x="5269100" y="3547000"/>
              <a:ext cx="23825" cy="20625"/>
            </a:xfrm>
            <a:custGeom>
              <a:avLst/>
              <a:gdLst/>
              <a:ahLst/>
              <a:cxnLst/>
              <a:rect l="l" t="t" r="r" b="b"/>
              <a:pathLst>
                <a:path w="953" h="825" extrusionOk="0">
                  <a:moveTo>
                    <a:pt x="548" y="0"/>
                  </a:moveTo>
                  <a:cubicBezTo>
                    <a:pt x="179" y="0"/>
                    <a:pt x="0" y="441"/>
                    <a:pt x="250" y="703"/>
                  </a:cubicBezTo>
                  <a:cubicBezTo>
                    <a:pt x="335" y="787"/>
                    <a:pt x="438" y="825"/>
                    <a:pt x="539" y="825"/>
                  </a:cubicBezTo>
                  <a:cubicBezTo>
                    <a:pt x="751" y="825"/>
                    <a:pt x="953" y="659"/>
                    <a:pt x="953" y="417"/>
                  </a:cubicBezTo>
                  <a:cubicBezTo>
                    <a:pt x="953" y="179"/>
                    <a:pt x="774" y="0"/>
                    <a:pt x="54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64" name="Google Shape;15564;p9"/>
            <p:cNvSpPr/>
            <p:nvPr/>
          </p:nvSpPr>
          <p:spPr>
            <a:xfrm>
              <a:off x="5299750" y="3577650"/>
              <a:ext cx="24150" cy="20700"/>
            </a:xfrm>
            <a:custGeom>
              <a:avLst/>
              <a:gdLst/>
              <a:ahLst/>
              <a:cxnLst/>
              <a:rect l="l" t="t" r="r" b="b"/>
              <a:pathLst>
                <a:path w="966" h="828" extrusionOk="0">
                  <a:moveTo>
                    <a:pt x="548" y="1"/>
                  </a:moveTo>
                  <a:cubicBezTo>
                    <a:pt x="191" y="1"/>
                    <a:pt x="1" y="441"/>
                    <a:pt x="251" y="703"/>
                  </a:cubicBezTo>
                  <a:cubicBezTo>
                    <a:pt x="337" y="789"/>
                    <a:pt x="442" y="827"/>
                    <a:pt x="545" y="827"/>
                  </a:cubicBezTo>
                  <a:cubicBezTo>
                    <a:pt x="756" y="827"/>
                    <a:pt x="957" y="665"/>
                    <a:pt x="965" y="417"/>
                  </a:cubicBezTo>
                  <a:cubicBezTo>
                    <a:pt x="965" y="191"/>
                    <a:pt x="775" y="1"/>
                    <a:pt x="54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65" name="Google Shape;15565;p9"/>
            <p:cNvSpPr/>
            <p:nvPr/>
          </p:nvSpPr>
          <p:spPr>
            <a:xfrm>
              <a:off x="5269100" y="3608600"/>
              <a:ext cx="23825" cy="20500"/>
            </a:xfrm>
            <a:custGeom>
              <a:avLst/>
              <a:gdLst/>
              <a:ahLst/>
              <a:cxnLst/>
              <a:rect l="l" t="t" r="r" b="b"/>
              <a:pathLst>
                <a:path w="953" h="820" extrusionOk="0">
                  <a:moveTo>
                    <a:pt x="548" y="1"/>
                  </a:moveTo>
                  <a:cubicBezTo>
                    <a:pt x="179" y="1"/>
                    <a:pt x="0" y="441"/>
                    <a:pt x="250" y="703"/>
                  </a:cubicBezTo>
                  <a:cubicBezTo>
                    <a:pt x="334" y="783"/>
                    <a:pt x="436" y="819"/>
                    <a:pt x="537" y="819"/>
                  </a:cubicBezTo>
                  <a:cubicBezTo>
                    <a:pt x="749" y="819"/>
                    <a:pt x="953" y="657"/>
                    <a:pt x="953" y="406"/>
                  </a:cubicBezTo>
                  <a:cubicBezTo>
                    <a:pt x="953" y="179"/>
                    <a:pt x="774" y="1"/>
                    <a:pt x="54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66" name="Google Shape;15566;p9"/>
            <p:cNvSpPr/>
            <p:nvPr/>
          </p:nvSpPr>
          <p:spPr>
            <a:xfrm>
              <a:off x="5299750" y="3639275"/>
              <a:ext cx="24150" cy="20700"/>
            </a:xfrm>
            <a:custGeom>
              <a:avLst/>
              <a:gdLst/>
              <a:ahLst/>
              <a:cxnLst/>
              <a:rect l="l" t="t" r="r" b="b"/>
              <a:pathLst>
                <a:path w="966" h="828" extrusionOk="0">
                  <a:moveTo>
                    <a:pt x="548" y="0"/>
                  </a:moveTo>
                  <a:cubicBezTo>
                    <a:pt x="191" y="0"/>
                    <a:pt x="1" y="441"/>
                    <a:pt x="251" y="703"/>
                  </a:cubicBezTo>
                  <a:cubicBezTo>
                    <a:pt x="337" y="789"/>
                    <a:pt x="442" y="827"/>
                    <a:pt x="545" y="827"/>
                  </a:cubicBezTo>
                  <a:cubicBezTo>
                    <a:pt x="756" y="827"/>
                    <a:pt x="957" y="665"/>
                    <a:pt x="965" y="417"/>
                  </a:cubicBezTo>
                  <a:lnTo>
                    <a:pt x="965" y="405"/>
                  </a:lnTo>
                  <a:cubicBezTo>
                    <a:pt x="965" y="179"/>
                    <a:pt x="775" y="0"/>
                    <a:pt x="54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67" name="Google Shape;15567;p9"/>
            <p:cNvSpPr/>
            <p:nvPr/>
          </p:nvSpPr>
          <p:spPr>
            <a:xfrm>
              <a:off x="5269100" y="3669925"/>
              <a:ext cx="23825" cy="20625"/>
            </a:xfrm>
            <a:custGeom>
              <a:avLst/>
              <a:gdLst/>
              <a:ahLst/>
              <a:cxnLst/>
              <a:rect l="l" t="t" r="r" b="b"/>
              <a:pathLst>
                <a:path w="953" h="825" extrusionOk="0">
                  <a:moveTo>
                    <a:pt x="548" y="1"/>
                  </a:moveTo>
                  <a:cubicBezTo>
                    <a:pt x="179" y="1"/>
                    <a:pt x="0" y="441"/>
                    <a:pt x="250" y="703"/>
                  </a:cubicBezTo>
                  <a:cubicBezTo>
                    <a:pt x="335" y="787"/>
                    <a:pt x="438" y="825"/>
                    <a:pt x="539" y="825"/>
                  </a:cubicBezTo>
                  <a:cubicBezTo>
                    <a:pt x="751" y="825"/>
                    <a:pt x="953" y="659"/>
                    <a:pt x="953" y="417"/>
                  </a:cubicBezTo>
                  <a:cubicBezTo>
                    <a:pt x="953" y="191"/>
                    <a:pt x="774" y="1"/>
                    <a:pt x="54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68" name="Google Shape;15568;p9"/>
            <p:cNvSpPr/>
            <p:nvPr/>
          </p:nvSpPr>
          <p:spPr>
            <a:xfrm>
              <a:off x="5298350" y="3700525"/>
              <a:ext cx="27625" cy="20625"/>
            </a:xfrm>
            <a:custGeom>
              <a:avLst/>
              <a:gdLst/>
              <a:ahLst/>
              <a:cxnLst/>
              <a:rect l="l" t="t" r="r" b="b"/>
              <a:pathLst>
                <a:path w="1105" h="825" extrusionOk="0">
                  <a:moveTo>
                    <a:pt x="560" y="1"/>
                  </a:moveTo>
                  <a:cubicBezTo>
                    <a:pt x="65" y="1"/>
                    <a:pt x="1" y="778"/>
                    <a:pt x="533" y="824"/>
                  </a:cubicBezTo>
                  <a:lnTo>
                    <a:pt x="604" y="824"/>
                  </a:lnTo>
                  <a:cubicBezTo>
                    <a:pt x="1105" y="789"/>
                    <a:pt x="1105" y="51"/>
                    <a:pt x="604" y="3"/>
                  </a:cubicBezTo>
                  <a:cubicBezTo>
                    <a:pt x="589" y="2"/>
                    <a:pt x="575" y="1"/>
                    <a:pt x="56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69" name="Google Shape;15569;p9"/>
            <p:cNvSpPr/>
            <p:nvPr/>
          </p:nvSpPr>
          <p:spPr>
            <a:xfrm>
              <a:off x="5269100" y="3731550"/>
              <a:ext cx="23825" cy="20475"/>
            </a:xfrm>
            <a:custGeom>
              <a:avLst/>
              <a:gdLst/>
              <a:ahLst/>
              <a:cxnLst/>
              <a:rect l="l" t="t" r="r" b="b"/>
              <a:pathLst>
                <a:path w="953" h="819" extrusionOk="0">
                  <a:moveTo>
                    <a:pt x="548" y="0"/>
                  </a:moveTo>
                  <a:cubicBezTo>
                    <a:pt x="179" y="0"/>
                    <a:pt x="0" y="441"/>
                    <a:pt x="250" y="703"/>
                  </a:cubicBezTo>
                  <a:cubicBezTo>
                    <a:pt x="334" y="783"/>
                    <a:pt x="436" y="819"/>
                    <a:pt x="537" y="819"/>
                  </a:cubicBezTo>
                  <a:cubicBezTo>
                    <a:pt x="749" y="819"/>
                    <a:pt x="953" y="656"/>
                    <a:pt x="953" y="405"/>
                  </a:cubicBezTo>
                  <a:cubicBezTo>
                    <a:pt x="953" y="179"/>
                    <a:pt x="774" y="0"/>
                    <a:pt x="54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70" name="Google Shape;15570;p9"/>
            <p:cNvSpPr/>
            <p:nvPr/>
          </p:nvSpPr>
          <p:spPr>
            <a:xfrm>
              <a:off x="5299750" y="3762200"/>
              <a:ext cx="24150" cy="20500"/>
            </a:xfrm>
            <a:custGeom>
              <a:avLst/>
              <a:gdLst/>
              <a:ahLst/>
              <a:cxnLst/>
              <a:rect l="l" t="t" r="r" b="b"/>
              <a:pathLst>
                <a:path w="966" h="820" extrusionOk="0">
                  <a:moveTo>
                    <a:pt x="548" y="0"/>
                  </a:moveTo>
                  <a:cubicBezTo>
                    <a:pt x="191" y="0"/>
                    <a:pt x="1" y="441"/>
                    <a:pt x="251" y="703"/>
                  </a:cubicBezTo>
                  <a:cubicBezTo>
                    <a:pt x="335" y="783"/>
                    <a:pt x="438" y="819"/>
                    <a:pt x="539" y="819"/>
                  </a:cubicBezTo>
                  <a:cubicBezTo>
                    <a:pt x="752" y="819"/>
                    <a:pt x="957" y="659"/>
                    <a:pt x="965" y="417"/>
                  </a:cubicBezTo>
                  <a:cubicBezTo>
                    <a:pt x="965" y="191"/>
                    <a:pt x="775" y="0"/>
                    <a:pt x="54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71" name="Google Shape;15571;p9"/>
            <p:cNvSpPr/>
            <p:nvPr/>
          </p:nvSpPr>
          <p:spPr>
            <a:xfrm>
              <a:off x="5269100" y="3792850"/>
              <a:ext cx="23825" cy="20700"/>
            </a:xfrm>
            <a:custGeom>
              <a:avLst/>
              <a:gdLst/>
              <a:ahLst/>
              <a:cxnLst/>
              <a:rect l="l" t="t" r="r" b="b"/>
              <a:pathLst>
                <a:path w="953" h="828" extrusionOk="0">
                  <a:moveTo>
                    <a:pt x="548" y="1"/>
                  </a:moveTo>
                  <a:cubicBezTo>
                    <a:pt x="179" y="1"/>
                    <a:pt x="0" y="453"/>
                    <a:pt x="250" y="703"/>
                  </a:cubicBezTo>
                  <a:cubicBezTo>
                    <a:pt x="336" y="789"/>
                    <a:pt x="441" y="828"/>
                    <a:pt x="544" y="828"/>
                  </a:cubicBezTo>
                  <a:cubicBezTo>
                    <a:pt x="754" y="828"/>
                    <a:pt x="953" y="666"/>
                    <a:pt x="953" y="418"/>
                  </a:cubicBezTo>
                  <a:cubicBezTo>
                    <a:pt x="953" y="191"/>
                    <a:pt x="774" y="13"/>
                    <a:pt x="548" y="13"/>
                  </a:cubicBezTo>
                  <a:lnTo>
                    <a:pt x="548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72" name="Google Shape;15572;p9"/>
            <p:cNvSpPr/>
            <p:nvPr/>
          </p:nvSpPr>
          <p:spPr>
            <a:xfrm>
              <a:off x="5299850" y="3823800"/>
              <a:ext cx="24050" cy="20425"/>
            </a:xfrm>
            <a:custGeom>
              <a:avLst/>
              <a:gdLst/>
              <a:ahLst/>
              <a:cxnLst/>
              <a:rect l="l" t="t" r="r" b="b"/>
              <a:pathLst>
                <a:path w="962" h="817" extrusionOk="0">
                  <a:moveTo>
                    <a:pt x="530" y="1"/>
                  </a:moveTo>
                  <a:cubicBezTo>
                    <a:pt x="182" y="1"/>
                    <a:pt x="0" y="433"/>
                    <a:pt x="247" y="692"/>
                  </a:cubicBezTo>
                  <a:cubicBezTo>
                    <a:pt x="333" y="778"/>
                    <a:pt x="439" y="816"/>
                    <a:pt x="542" y="816"/>
                  </a:cubicBezTo>
                  <a:cubicBezTo>
                    <a:pt x="753" y="816"/>
                    <a:pt x="953" y="657"/>
                    <a:pt x="961" y="418"/>
                  </a:cubicBezTo>
                  <a:cubicBezTo>
                    <a:pt x="961" y="192"/>
                    <a:pt x="771" y="1"/>
                    <a:pt x="544" y="1"/>
                  </a:cubicBezTo>
                  <a:cubicBezTo>
                    <a:pt x="540" y="1"/>
                    <a:pt x="535" y="1"/>
                    <a:pt x="53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73" name="Google Shape;15573;p9"/>
            <p:cNvSpPr/>
            <p:nvPr/>
          </p:nvSpPr>
          <p:spPr>
            <a:xfrm>
              <a:off x="5269100" y="3854475"/>
              <a:ext cx="23825" cy="20625"/>
            </a:xfrm>
            <a:custGeom>
              <a:avLst/>
              <a:gdLst/>
              <a:ahLst/>
              <a:cxnLst/>
              <a:rect l="l" t="t" r="r" b="b"/>
              <a:pathLst>
                <a:path w="953" h="825" extrusionOk="0">
                  <a:moveTo>
                    <a:pt x="548" y="0"/>
                  </a:moveTo>
                  <a:cubicBezTo>
                    <a:pt x="179" y="0"/>
                    <a:pt x="0" y="441"/>
                    <a:pt x="250" y="703"/>
                  </a:cubicBezTo>
                  <a:cubicBezTo>
                    <a:pt x="334" y="787"/>
                    <a:pt x="437" y="824"/>
                    <a:pt x="537" y="824"/>
                  </a:cubicBezTo>
                  <a:cubicBezTo>
                    <a:pt x="750" y="824"/>
                    <a:pt x="953" y="656"/>
                    <a:pt x="953" y="405"/>
                  </a:cubicBezTo>
                  <a:cubicBezTo>
                    <a:pt x="953" y="179"/>
                    <a:pt x="774" y="0"/>
                    <a:pt x="54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74" name="Google Shape;15574;p9"/>
            <p:cNvSpPr/>
            <p:nvPr/>
          </p:nvSpPr>
          <p:spPr>
            <a:xfrm>
              <a:off x="5298350" y="3885075"/>
              <a:ext cx="27625" cy="20625"/>
            </a:xfrm>
            <a:custGeom>
              <a:avLst/>
              <a:gdLst/>
              <a:ahLst/>
              <a:cxnLst/>
              <a:rect l="l" t="t" r="r" b="b"/>
              <a:pathLst>
                <a:path w="1105" h="825" extrusionOk="0">
                  <a:moveTo>
                    <a:pt x="560" y="1"/>
                  </a:moveTo>
                  <a:cubicBezTo>
                    <a:pt x="65" y="1"/>
                    <a:pt x="1" y="778"/>
                    <a:pt x="533" y="824"/>
                  </a:cubicBezTo>
                  <a:lnTo>
                    <a:pt x="604" y="824"/>
                  </a:lnTo>
                  <a:cubicBezTo>
                    <a:pt x="1105" y="777"/>
                    <a:pt x="1105" y="50"/>
                    <a:pt x="604" y="3"/>
                  </a:cubicBezTo>
                  <a:cubicBezTo>
                    <a:pt x="589" y="1"/>
                    <a:pt x="575" y="1"/>
                    <a:pt x="56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75" name="Google Shape;15575;p9"/>
            <p:cNvSpPr/>
            <p:nvPr/>
          </p:nvSpPr>
          <p:spPr>
            <a:xfrm>
              <a:off x="5269100" y="3915800"/>
              <a:ext cx="23825" cy="20675"/>
            </a:xfrm>
            <a:custGeom>
              <a:avLst/>
              <a:gdLst/>
              <a:ahLst/>
              <a:cxnLst/>
              <a:rect l="l" t="t" r="r" b="b"/>
              <a:pathLst>
                <a:path w="953" h="827" extrusionOk="0">
                  <a:moveTo>
                    <a:pt x="548" y="0"/>
                  </a:moveTo>
                  <a:cubicBezTo>
                    <a:pt x="179" y="0"/>
                    <a:pt x="0" y="453"/>
                    <a:pt x="250" y="703"/>
                  </a:cubicBezTo>
                  <a:cubicBezTo>
                    <a:pt x="336" y="788"/>
                    <a:pt x="441" y="827"/>
                    <a:pt x="544" y="827"/>
                  </a:cubicBezTo>
                  <a:cubicBezTo>
                    <a:pt x="754" y="827"/>
                    <a:pt x="953" y="665"/>
                    <a:pt x="953" y="417"/>
                  </a:cubicBezTo>
                  <a:cubicBezTo>
                    <a:pt x="953" y="191"/>
                    <a:pt x="774" y="0"/>
                    <a:pt x="54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76" name="Google Shape;15576;p9"/>
            <p:cNvSpPr/>
            <p:nvPr/>
          </p:nvSpPr>
          <p:spPr>
            <a:xfrm>
              <a:off x="5299750" y="3946450"/>
              <a:ext cx="24150" cy="20800"/>
            </a:xfrm>
            <a:custGeom>
              <a:avLst/>
              <a:gdLst/>
              <a:ahLst/>
              <a:cxnLst/>
              <a:rect l="l" t="t" r="r" b="b"/>
              <a:pathLst>
                <a:path w="966" h="832" extrusionOk="0">
                  <a:moveTo>
                    <a:pt x="548" y="0"/>
                  </a:moveTo>
                  <a:lnTo>
                    <a:pt x="548" y="12"/>
                  </a:lnTo>
                  <a:cubicBezTo>
                    <a:pt x="191" y="12"/>
                    <a:pt x="1" y="453"/>
                    <a:pt x="251" y="715"/>
                  </a:cubicBezTo>
                  <a:cubicBezTo>
                    <a:pt x="335" y="795"/>
                    <a:pt x="438" y="831"/>
                    <a:pt x="539" y="831"/>
                  </a:cubicBezTo>
                  <a:cubicBezTo>
                    <a:pt x="752" y="831"/>
                    <a:pt x="957" y="671"/>
                    <a:pt x="965" y="429"/>
                  </a:cubicBezTo>
                  <a:cubicBezTo>
                    <a:pt x="965" y="203"/>
                    <a:pt x="787" y="12"/>
                    <a:pt x="56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77" name="Google Shape;15577;p9"/>
            <p:cNvSpPr/>
            <p:nvPr/>
          </p:nvSpPr>
          <p:spPr>
            <a:xfrm>
              <a:off x="5269100" y="3977400"/>
              <a:ext cx="23825" cy="20625"/>
            </a:xfrm>
            <a:custGeom>
              <a:avLst/>
              <a:gdLst/>
              <a:ahLst/>
              <a:cxnLst/>
              <a:rect l="l" t="t" r="r" b="b"/>
              <a:pathLst>
                <a:path w="953" h="825" extrusionOk="0">
                  <a:moveTo>
                    <a:pt x="548" y="1"/>
                  </a:moveTo>
                  <a:cubicBezTo>
                    <a:pt x="179" y="1"/>
                    <a:pt x="0" y="441"/>
                    <a:pt x="250" y="703"/>
                  </a:cubicBezTo>
                  <a:cubicBezTo>
                    <a:pt x="335" y="788"/>
                    <a:pt x="438" y="825"/>
                    <a:pt x="539" y="825"/>
                  </a:cubicBezTo>
                  <a:cubicBezTo>
                    <a:pt x="751" y="825"/>
                    <a:pt x="953" y="659"/>
                    <a:pt x="953" y="417"/>
                  </a:cubicBezTo>
                  <a:cubicBezTo>
                    <a:pt x="953" y="191"/>
                    <a:pt x="774" y="1"/>
                    <a:pt x="54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78" name="Google Shape;15578;p9"/>
            <p:cNvSpPr/>
            <p:nvPr/>
          </p:nvSpPr>
          <p:spPr>
            <a:xfrm>
              <a:off x="5298350" y="4008025"/>
              <a:ext cx="27625" cy="20600"/>
            </a:xfrm>
            <a:custGeom>
              <a:avLst/>
              <a:gdLst/>
              <a:ahLst/>
              <a:cxnLst/>
              <a:rect l="l" t="t" r="r" b="b"/>
              <a:pathLst>
                <a:path w="1105" h="824" extrusionOk="0">
                  <a:moveTo>
                    <a:pt x="560" y="0"/>
                  </a:moveTo>
                  <a:cubicBezTo>
                    <a:pt x="65" y="0"/>
                    <a:pt x="1" y="777"/>
                    <a:pt x="533" y="824"/>
                  </a:cubicBezTo>
                  <a:lnTo>
                    <a:pt x="604" y="824"/>
                  </a:lnTo>
                  <a:cubicBezTo>
                    <a:pt x="1105" y="788"/>
                    <a:pt x="1105" y="50"/>
                    <a:pt x="604" y="2"/>
                  </a:cubicBezTo>
                  <a:cubicBezTo>
                    <a:pt x="589" y="1"/>
                    <a:pt x="575" y="0"/>
                    <a:pt x="56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79" name="Google Shape;15579;p9"/>
            <p:cNvSpPr/>
            <p:nvPr/>
          </p:nvSpPr>
          <p:spPr>
            <a:xfrm>
              <a:off x="5269100" y="4039025"/>
              <a:ext cx="23825" cy="20625"/>
            </a:xfrm>
            <a:custGeom>
              <a:avLst/>
              <a:gdLst/>
              <a:ahLst/>
              <a:cxnLst/>
              <a:rect l="l" t="t" r="r" b="b"/>
              <a:pathLst>
                <a:path w="953" h="825" extrusionOk="0">
                  <a:moveTo>
                    <a:pt x="548" y="0"/>
                  </a:moveTo>
                  <a:cubicBezTo>
                    <a:pt x="179" y="0"/>
                    <a:pt x="0" y="441"/>
                    <a:pt x="250" y="703"/>
                  </a:cubicBezTo>
                  <a:cubicBezTo>
                    <a:pt x="335" y="787"/>
                    <a:pt x="438" y="825"/>
                    <a:pt x="539" y="825"/>
                  </a:cubicBezTo>
                  <a:cubicBezTo>
                    <a:pt x="751" y="825"/>
                    <a:pt x="953" y="659"/>
                    <a:pt x="953" y="417"/>
                  </a:cubicBezTo>
                  <a:cubicBezTo>
                    <a:pt x="953" y="179"/>
                    <a:pt x="774" y="0"/>
                    <a:pt x="54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80" name="Google Shape;15580;p9"/>
            <p:cNvSpPr/>
            <p:nvPr/>
          </p:nvSpPr>
          <p:spPr>
            <a:xfrm>
              <a:off x="5299850" y="4069675"/>
              <a:ext cx="24050" cy="20700"/>
            </a:xfrm>
            <a:custGeom>
              <a:avLst/>
              <a:gdLst/>
              <a:ahLst/>
              <a:cxnLst/>
              <a:rect l="l" t="t" r="r" b="b"/>
              <a:pathLst>
                <a:path w="962" h="828" extrusionOk="0">
                  <a:moveTo>
                    <a:pt x="530" y="0"/>
                  </a:moveTo>
                  <a:cubicBezTo>
                    <a:pt x="171" y="0"/>
                    <a:pt x="0" y="433"/>
                    <a:pt x="247" y="703"/>
                  </a:cubicBezTo>
                  <a:cubicBezTo>
                    <a:pt x="333" y="789"/>
                    <a:pt x="438" y="827"/>
                    <a:pt x="541" y="827"/>
                  </a:cubicBezTo>
                  <a:cubicBezTo>
                    <a:pt x="752" y="827"/>
                    <a:pt x="953" y="665"/>
                    <a:pt x="961" y="417"/>
                  </a:cubicBezTo>
                  <a:cubicBezTo>
                    <a:pt x="961" y="191"/>
                    <a:pt x="771" y="1"/>
                    <a:pt x="544" y="1"/>
                  </a:cubicBezTo>
                  <a:cubicBezTo>
                    <a:pt x="540" y="0"/>
                    <a:pt x="535" y="0"/>
                    <a:pt x="53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81" name="Google Shape;15581;p9"/>
            <p:cNvSpPr/>
            <p:nvPr/>
          </p:nvSpPr>
          <p:spPr>
            <a:xfrm>
              <a:off x="5269100" y="4100325"/>
              <a:ext cx="23825" cy="20700"/>
            </a:xfrm>
            <a:custGeom>
              <a:avLst/>
              <a:gdLst/>
              <a:ahLst/>
              <a:cxnLst/>
              <a:rect l="l" t="t" r="r" b="b"/>
              <a:pathLst>
                <a:path w="953" h="828" extrusionOk="0">
                  <a:moveTo>
                    <a:pt x="548" y="1"/>
                  </a:moveTo>
                  <a:cubicBezTo>
                    <a:pt x="179" y="1"/>
                    <a:pt x="0" y="453"/>
                    <a:pt x="250" y="703"/>
                  </a:cubicBezTo>
                  <a:cubicBezTo>
                    <a:pt x="336" y="789"/>
                    <a:pt x="441" y="828"/>
                    <a:pt x="544" y="828"/>
                  </a:cubicBezTo>
                  <a:cubicBezTo>
                    <a:pt x="754" y="828"/>
                    <a:pt x="953" y="666"/>
                    <a:pt x="953" y="418"/>
                  </a:cubicBezTo>
                  <a:cubicBezTo>
                    <a:pt x="953" y="191"/>
                    <a:pt x="774" y="13"/>
                    <a:pt x="548" y="13"/>
                  </a:cubicBezTo>
                  <a:lnTo>
                    <a:pt x="548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82" name="Google Shape;15582;p9"/>
            <p:cNvSpPr/>
            <p:nvPr/>
          </p:nvSpPr>
          <p:spPr>
            <a:xfrm>
              <a:off x="5299850" y="4131275"/>
              <a:ext cx="24050" cy="20425"/>
            </a:xfrm>
            <a:custGeom>
              <a:avLst/>
              <a:gdLst/>
              <a:ahLst/>
              <a:cxnLst/>
              <a:rect l="l" t="t" r="r" b="b"/>
              <a:pathLst>
                <a:path w="962" h="817" extrusionOk="0">
                  <a:moveTo>
                    <a:pt x="530" y="1"/>
                  </a:moveTo>
                  <a:cubicBezTo>
                    <a:pt x="182" y="1"/>
                    <a:pt x="0" y="433"/>
                    <a:pt x="247" y="692"/>
                  </a:cubicBezTo>
                  <a:cubicBezTo>
                    <a:pt x="333" y="778"/>
                    <a:pt x="438" y="816"/>
                    <a:pt x="541" y="816"/>
                  </a:cubicBezTo>
                  <a:cubicBezTo>
                    <a:pt x="752" y="816"/>
                    <a:pt x="953" y="654"/>
                    <a:pt x="961" y="406"/>
                  </a:cubicBezTo>
                  <a:cubicBezTo>
                    <a:pt x="961" y="192"/>
                    <a:pt x="771" y="1"/>
                    <a:pt x="544" y="1"/>
                  </a:cubicBezTo>
                  <a:cubicBezTo>
                    <a:pt x="540" y="1"/>
                    <a:pt x="535" y="1"/>
                    <a:pt x="53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83" name="Google Shape;15583;p9"/>
            <p:cNvSpPr/>
            <p:nvPr/>
          </p:nvSpPr>
          <p:spPr>
            <a:xfrm>
              <a:off x="5268875" y="4161950"/>
              <a:ext cx="24050" cy="20500"/>
            </a:xfrm>
            <a:custGeom>
              <a:avLst/>
              <a:gdLst/>
              <a:ahLst/>
              <a:cxnLst/>
              <a:rect l="l" t="t" r="r" b="b"/>
              <a:pathLst>
                <a:path w="962" h="820" extrusionOk="0">
                  <a:moveTo>
                    <a:pt x="543" y="0"/>
                  </a:moveTo>
                  <a:cubicBezTo>
                    <a:pt x="183" y="0"/>
                    <a:pt x="1" y="444"/>
                    <a:pt x="259" y="703"/>
                  </a:cubicBezTo>
                  <a:cubicBezTo>
                    <a:pt x="343" y="783"/>
                    <a:pt x="445" y="819"/>
                    <a:pt x="546" y="819"/>
                  </a:cubicBezTo>
                  <a:cubicBezTo>
                    <a:pt x="758" y="819"/>
                    <a:pt x="962" y="656"/>
                    <a:pt x="962" y="405"/>
                  </a:cubicBezTo>
                  <a:cubicBezTo>
                    <a:pt x="962" y="179"/>
                    <a:pt x="783" y="1"/>
                    <a:pt x="557" y="1"/>
                  </a:cubicBezTo>
                  <a:cubicBezTo>
                    <a:pt x="552" y="0"/>
                    <a:pt x="548" y="0"/>
                    <a:pt x="5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84" name="Google Shape;15584;p9"/>
            <p:cNvSpPr/>
            <p:nvPr/>
          </p:nvSpPr>
          <p:spPr>
            <a:xfrm>
              <a:off x="5298350" y="4192550"/>
              <a:ext cx="27625" cy="20625"/>
            </a:xfrm>
            <a:custGeom>
              <a:avLst/>
              <a:gdLst/>
              <a:ahLst/>
              <a:cxnLst/>
              <a:rect l="l" t="t" r="r" b="b"/>
              <a:pathLst>
                <a:path w="1105" h="825" extrusionOk="0">
                  <a:moveTo>
                    <a:pt x="560" y="1"/>
                  </a:moveTo>
                  <a:cubicBezTo>
                    <a:pt x="65" y="1"/>
                    <a:pt x="1" y="778"/>
                    <a:pt x="533" y="824"/>
                  </a:cubicBezTo>
                  <a:lnTo>
                    <a:pt x="604" y="824"/>
                  </a:lnTo>
                  <a:cubicBezTo>
                    <a:pt x="1105" y="777"/>
                    <a:pt x="1105" y="51"/>
                    <a:pt x="604" y="3"/>
                  </a:cubicBezTo>
                  <a:cubicBezTo>
                    <a:pt x="589" y="2"/>
                    <a:pt x="575" y="1"/>
                    <a:pt x="56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85" name="Google Shape;15585;p9"/>
            <p:cNvSpPr/>
            <p:nvPr/>
          </p:nvSpPr>
          <p:spPr>
            <a:xfrm>
              <a:off x="5244100" y="3527350"/>
              <a:ext cx="18175" cy="9550"/>
            </a:xfrm>
            <a:custGeom>
              <a:avLst/>
              <a:gdLst/>
              <a:ahLst/>
              <a:cxnLst/>
              <a:rect l="l" t="t" r="r" b="b"/>
              <a:pathLst>
                <a:path w="727" h="382" extrusionOk="0">
                  <a:moveTo>
                    <a:pt x="727" y="0"/>
                  </a:moveTo>
                  <a:lnTo>
                    <a:pt x="0" y="215"/>
                  </a:lnTo>
                  <a:cubicBezTo>
                    <a:pt x="72" y="322"/>
                    <a:pt x="191" y="370"/>
                    <a:pt x="322" y="381"/>
                  </a:cubicBezTo>
                  <a:cubicBezTo>
                    <a:pt x="524" y="370"/>
                    <a:pt x="703" y="215"/>
                    <a:pt x="72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86" name="Google Shape;15586;p9"/>
            <p:cNvSpPr/>
            <p:nvPr/>
          </p:nvSpPr>
          <p:spPr>
            <a:xfrm>
              <a:off x="5207175" y="3547000"/>
              <a:ext cx="28600" cy="20250"/>
            </a:xfrm>
            <a:custGeom>
              <a:avLst/>
              <a:gdLst/>
              <a:ahLst/>
              <a:cxnLst/>
              <a:rect l="l" t="t" r="r" b="b"/>
              <a:pathLst>
                <a:path w="1144" h="810" extrusionOk="0">
                  <a:moveTo>
                    <a:pt x="561" y="0"/>
                  </a:moveTo>
                  <a:cubicBezTo>
                    <a:pt x="1" y="12"/>
                    <a:pt x="60" y="810"/>
                    <a:pt x="572" y="810"/>
                  </a:cubicBezTo>
                  <a:cubicBezTo>
                    <a:pt x="1084" y="810"/>
                    <a:pt x="1144" y="12"/>
                    <a:pt x="58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87" name="Google Shape;15587;p9"/>
            <p:cNvSpPr/>
            <p:nvPr/>
          </p:nvSpPr>
          <p:spPr>
            <a:xfrm>
              <a:off x="5238150" y="3577650"/>
              <a:ext cx="24125" cy="20625"/>
            </a:xfrm>
            <a:custGeom>
              <a:avLst/>
              <a:gdLst/>
              <a:ahLst/>
              <a:cxnLst/>
              <a:rect l="l" t="t" r="r" b="b"/>
              <a:pathLst>
                <a:path w="965" h="825" extrusionOk="0">
                  <a:moveTo>
                    <a:pt x="560" y="1"/>
                  </a:moveTo>
                  <a:cubicBezTo>
                    <a:pt x="191" y="1"/>
                    <a:pt x="0" y="441"/>
                    <a:pt x="262" y="703"/>
                  </a:cubicBezTo>
                  <a:cubicBezTo>
                    <a:pt x="347" y="788"/>
                    <a:pt x="450" y="825"/>
                    <a:pt x="550" y="825"/>
                  </a:cubicBezTo>
                  <a:cubicBezTo>
                    <a:pt x="762" y="825"/>
                    <a:pt x="965" y="659"/>
                    <a:pt x="965" y="417"/>
                  </a:cubicBezTo>
                  <a:cubicBezTo>
                    <a:pt x="965" y="179"/>
                    <a:pt x="786" y="1"/>
                    <a:pt x="56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88" name="Google Shape;15588;p9"/>
            <p:cNvSpPr/>
            <p:nvPr/>
          </p:nvSpPr>
          <p:spPr>
            <a:xfrm>
              <a:off x="5207475" y="3608600"/>
              <a:ext cx="24150" cy="20500"/>
            </a:xfrm>
            <a:custGeom>
              <a:avLst/>
              <a:gdLst/>
              <a:ahLst/>
              <a:cxnLst/>
              <a:rect l="l" t="t" r="r" b="b"/>
              <a:pathLst>
                <a:path w="966" h="820" extrusionOk="0">
                  <a:moveTo>
                    <a:pt x="549" y="1"/>
                  </a:moveTo>
                  <a:cubicBezTo>
                    <a:pt x="191" y="1"/>
                    <a:pt x="1" y="441"/>
                    <a:pt x="263" y="703"/>
                  </a:cubicBezTo>
                  <a:cubicBezTo>
                    <a:pt x="347" y="783"/>
                    <a:pt x="449" y="819"/>
                    <a:pt x="549" y="819"/>
                  </a:cubicBezTo>
                  <a:cubicBezTo>
                    <a:pt x="762" y="819"/>
                    <a:pt x="965" y="657"/>
                    <a:pt x="965" y="406"/>
                  </a:cubicBezTo>
                  <a:cubicBezTo>
                    <a:pt x="965" y="191"/>
                    <a:pt x="787" y="1"/>
                    <a:pt x="57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89" name="Google Shape;15589;p9"/>
            <p:cNvSpPr/>
            <p:nvPr/>
          </p:nvSpPr>
          <p:spPr>
            <a:xfrm>
              <a:off x="5239025" y="3639275"/>
              <a:ext cx="28025" cy="20550"/>
            </a:xfrm>
            <a:custGeom>
              <a:avLst/>
              <a:gdLst/>
              <a:ahLst/>
              <a:cxnLst/>
              <a:rect l="l" t="t" r="r" b="b"/>
              <a:pathLst>
                <a:path w="1121" h="822" extrusionOk="0">
                  <a:moveTo>
                    <a:pt x="525" y="0"/>
                  </a:moveTo>
                  <a:cubicBezTo>
                    <a:pt x="1" y="48"/>
                    <a:pt x="37" y="822"/>
                    <a:pt x="561" y="822"/>
                  </a:cubicBezTo>
                  <a:cubicBezTo>
                    <a:pt x="1072" y="822"/>
                    <a:pt x="1120" y="48"/>
                    <a:pt x="59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90" name="Google Shape;15590;p9"/>
            <p:cNvSpPr/>
            <p:nvPr/>
          </p:nvSpPr>
          <p:spPr>
            <a:xfrm>
              <a:off x="5207775" y="3669925"/>
              <a:ext cx="24150" cy="20625"/>
            </a:xfrm>
            <a:custGeom>
              <a:avLst/>
              <a:gdLst/>
              <a:ahLst/>
              <a:cxnLst/>
              <a:rect l="l" t="t" r="r" b="b"/>
              <a:pathLst>
                <a:path w="966" h="825" extrusionOk="0">
                  <a:moveTo>
                    <a:pt x="560" y="1"/>
                  </a:moveTo>
                  <a:cubicBezTo>
                    <a:pt x="191" y="1"/>
                    <a:pt x="1" y="441"/>
                    <a:pt x="263" y="703"/>
                  </a:cubicBezTo>
                  <a:cubicBezTo>
                    <a:pt x="347" y="787"/>
                    <a:pt x="450" y="825"/>
                    <a:pt x="551" y="825"/>
                  </a:cubicBezTo>
                  <a:cubicBezTo>
                    <a:pt x="763" y="825"/>
                    <a:pt x="965" y="659"/>
                    <a:pt x="965" y="417"/>
                  </a:cubicBezTo>
                  <a:cubicBezTo>
                    <a:pt x="965" y="191"/>
                    <a:pt x="787" y="1"/>
                    <a:pt x="56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91" name="Google Shape;15591;p9"/>
            <p:cNvSpPr/>
            <p:nvPr/>
          </p:nvSpPr>
          <p:spPr>
            <a:xfrm>
              <a:off x="5238450" y="3700575"/>
              <a:ext cx="24125" cy="20700"/>
            </a:xfrm>
            <a:custGeom>
              <a:avLst/>
              <a:gdLst/>
              <a:ahLst/>
              <a:cxnLst/>
              <a:rect l="l" t="t" r="r" b="b"/>
              <a:pathLst>
                <a:path w="965" h="828" extrusionOk="0">
                  <a:moveTo>
                    <a:pt x="560" y="1"/>
                  </a:moveTo>
                  <a:cubicBezTo>
                    <a:pt x="191" y="1"/>
                    <a:pt x="0" y="453"/>
                    <a:pt x="262" y="703"/>
                  </a:cubicBezTo>
                  <a:cubicBezTo>
                    <a:pt x="348" y="789"/>
                    <a:pt x="453" y="828"/>
                    <a:pt x="555" y="828"/>
                  </a:cubicBezTo>
                  <a:cubicBezTo>
                    <a:pt x="765" y="828"/>
                    <a:pt x="965" y="666"/>
                    <a:pt x="965" y="418"/>
                  </a:cubicBezTo>
                  <a:cubicBezTo>
                    <a:pt x="965" y="191"/>
                    <a:pt x="786" y="1"/>
                    <a:pt x="56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92" name="Google Shape;15592;p9"/>
            <p:cNvSpPr/>
            <p:nvPr/>
          </p:nvSpPr>
          <p:spPr>
            <a:xfrm>
              <a:off x="5207775" y="3731550"/>
              <a:ext cx="24150" cy="20475"/>
            </a:xfrm>
            <a:custGeom>
              <a:avLst/>
              <a:gdLst/>
              <a:ahLst/>
              <a:cxnLst/>
              <a:rect l="l" t="t" r="r" b="b"/>
              <a:pathLst>
                <a:path w="966" h="819" extrusionOk="0">
                  <a:moveTo>
                    <a:pt x="560" y="0"/>
                  </a:moveTo>
                  <a:cubicBezTo>
                    <a:pt x="191" y="0"/>
                    <a:pt x="1" y="441"/>
                    <a:pt x="263" y="703"/>
                  </a:cubicBezTo>
                  <a:cubicBezTo>
                    <a:pt x="347" y="783"/>
                    <a:pt x="449" y="819"/>
                    <a:pt x="549" y="819"/>
                  </a:cubicBezTo>
                  <a:cubicBezTo>
                    <a:pt x="762" y="819"/>
                    <a:pt x="965" y="656"/>
                    <a:pt x="965" y="405"/>
                  </a:cubicBezTo>
                  <a:cubicBezTo>
                    <a:pt x="965" y="179"/>
                    <a:pt x="787" y="0"/>
                    <a:pt x="56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93" name="Google Shape;15593;p9"/>
            <p:cNvSpPr/>
            <p:nvPr/>
          </p:nvSpPr>
          <p:spPr>
            <a:xfrm>
              <a:off x="5238750" y="3762200"/>
              <a:ext cx="23825" cy="20625"/>
            </a:xfrm>
            <a:custGeom>
              <a:avLst/>
              <a:gdLst/>
              <a:ahLst/>
              <a:cxnLst/>
              <a:rect l="l" t="t" r="r" b="b"/>
              <a:pathLst>
                <a:path w="953" h="825" extrusionOk="0">
                  <a:moveTo>
                    <a:pt x="548" y="0"/>
                  </a:moveTo>
                  <a:cubicBezTo>
                    <a:pt x="179" y="0"/>
                    <a:pt x="0" y="441"/>
                    <a:pt x="250" y="703"/>
                  </a:cubicBezTo>
                  <a:cubicBezTo>
                    <a:pt x="334" y="787"/>
                    <a:pt x="436" y="824"/>
                    <a:pt x="537" y="824"/>
                  </a:cubicBezTo>
                  <a:cubicBezTo>
                    <a:pt x="749" y="824"/>
                    <a:pt x="953" y="656"/>
                    <a:pt x="953" y="405"/>
                  </a:cubicBezTo>
                  <a:cubicBezTo>
                    <a:pt x="953" y="179"/>
                    <a:pt x="774" y="0"/>
                    <a:pt x="54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94" name="Google Shape;15594;p9"/>
            <p:cNvSpPr/>
            <p:nvPr/>
          </p:nvSpPr>
          <p:spPr>
            <a:xfrm>
              <a:off x="5207775" y="3792850"/>
              <a:ext cx="24150" cy="20700"/>
            </a:xfrm>
            <a:custGeom>
              <a:avLst/>
              <a:gdLst/>
              <a:ahLst/>
              <a:cxnLst/>
              <a:rect l="l" t="t" r="r" b="b"/>
              <a:pathLst>
                <a:path w="966" h="828" extrusionOk="0">
                  <a:moveTo>
                    <a:pt x="560" y="1"/>
                  </a:moveTo>
                  <a:cubicBezTo>
                    <a:pt x="191" y="1"/>
                    <a:pt x="1" y="453"/>
                    <a:pt x="263" y="703"/>
                  </a:cubicBezTo>
                  <a:cubicBezTo>
                    <a:pt x="349" y="789"/>
                    <a:pt x="454" y="828"/>
                    <a:pt x="556" y="828"/>
                  </a:cubicBezTo>
                  <a:cubicBezTo>
                    <a:pt x="766" y="828"/>
                    <a:pt x="965" y="666"/>
                    <a:pt x="965" y="418"/>
                  </a:cubicBezTo>
                  <a:cubicBezTo>
                    <a:pt x="965" y="191"/>
                    <a:pt x="787" y="13"/>
                    <a:pt x="560" y="13"/>
                  </a:cubicBezTo>
                  <a:lnTo>
                    <a:pt x="56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95" name="Google Shape;15595;p9"/>
            <p:cNvSpPr/>
            <p:nvPr/>
          </p:nvSpPr>
          <p:spPr>
            <a:xfrm>
              <a:off x="5238750" y="3823825"/>
              <a:ext cx="23825" cy="20475"/>
            </a:xfrm>
            <a:custGeom>
              <a:avLst/>
              <a:gdLst/>
              <a:ahLst/>
              <a:cxnLst/>
              <a:rect l="l" t="t" r="r" b="b"/>
              <a:pathLst>
                <a:path w="953" h="819" extrusionOk="0">
                  <a:moveTo>
                    <a:pt x="548" y="0"/>
                  </a:moveTo>
                  <a:cubicBezTo>
                    <a:pt x="179" y="0"/>
                    <a:pt x="0" y="441"/>
                    <a:pt x="250" y="703"/>
                  </a:cubicBezTo>
                  <a:cubicBezTo>
                    <a:pt x="334" y="783"/>
                    <a:pt x="436" y="819"/>
                    <a:pt x="536" y="819"/>
                  </a:cubicBezTo>
                  <a:cubicBezTo>
                    <a:pt x="749" y="819"/>
                    <a:pt x="953" y="656"/>
                    <a:pt x="953" y="405"/>
                  </a:cubicBezTo>
                  <a:cubicBezTo>
                    <a:pt x="953" y="179"/>
                    <a:pt x="774" y="0"/>
                    <a:pt x="54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96" name="Google Shape;15596;p9"/>
            <p:cNvSpPr/>
            <p:nvPr/>
          </p:nvSpPr>
          <p:spPr>
            <a:xfrm>
              <a:off x="5207775" y="3854475"/>
              <a:ext cx="24150" cy="20625"/>
            </a:xfrm>
            <a:custGeom>
              <a:avLst/>
              <a:gdLst/>
              <a:ahLst/>
              <a:cxnLst/>
              <a:rect l="l" t="t" r="r" b="b"/>
              <a:pathLst>
                <a:path w="966" h="825" extrusionOk="0">
                  <a:moveTo>
                    <a:pt x="560" y="0"/>
                  </a:moveTo>
                  <a:cubicBezTo>
                    <a:pt x="191" y="0"/>
                    <a:pt x="1" y="441"/>
                    <a:pt x="263" y="703"/>
                  </a:cubicBezTo>
                  <a:cubicBezTo>
                    <a:pt x="347" y="787"/>
                    <a:pt x="449" y="824"/>
                    <a:pt x="549" y="824"/>
                  </a:cubicBezTo>
                  <a:cubicBezTo>
                    <a:pt x="762" y="824"/>
                    <a:pt x="965" y="656"/>
                    <a:pt x="965" y="405"/>
                  </a:cubicBezTo>
                  <a:cubicBezTo>
                    <a:pt x="965" y="179"/>
                    <a:pt x="787" y="0"/>
                    <a:pt x="56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97" name="Google Shape;15597;p9"/>
            <p:cNvSpPr/>
            <p:nvPr/>
          </p:nvSpPr>
          <p:spPr>
            <a:xfrm>
              <a:off x="5238750" y="3885125"/>
              <a:ext cx="23825" cy="20650"/>
            </a:xfrm>
            <a:custGeom>
              <a:avLst/>
              <a:gdLst/>
              <a:ahLst/>
              <a:cxnLst/>
              <a:rect l="l" t="t" r="r" b="b"/>
              <a:pathLst>
                <a:path w="953" h="826" extrusionOk="0">
                  <a:moveTo>
                    <a:pt x="548" y="1"/>
                  </a:moveTo>
                  <a:cubicBezTo>
                    <a:pt x="179" y="1"/>
                    <a:pt x="0" y="441"/>
                    <a:pt x="250" y="703"/>
                  </a:cubicBezTo>
                  <a:cubicBezTo>
                    <a:pt x="334" y="788"/>
                    <a:pt x="437" y="825"/>
                    <a:pt x="538" y="825"/>
                  </a:cubicBezTo>
                  <a:cubicBezTo>
                    <a:pt x="750" y="825"/>
                    <a:pt x="953" y="660"/>
                    <a:pt x="953" y="417"/>
                  </a:cubicBezTo>
                  <a:cubicBezTo>
                    <a:pt x="953" y="191"/>
                    <a:pt x="774" y="1"/>
                    <a:pt x="54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98" name="Google Shape;15598;p9"/>
            <p:cNvSpPr/>
            <p:nvPr/>
          </p:nvSpPr>
          <p:spPr>
            <a:xfrm>
              <a:off x="5207775" y="3915800"/>
              <a:ext cx="24150" cy="20675"/>
            </a:xfrm>
            <a:custGeom>
              <a:avLst/>
              <a:gdLst/>
              <a:ahLst/>
              <a:cxnLst/>
              <a:rect l="l" t="t" r="r" b="b"/>
              <a:pathLst>
                <a:path w="966" h="827" extrusionOk="0">
                  <a:moveTo>
                    <a:pt x="560" y="0"/>
                  </a:moveTo>
                  <a:cubicBezTo>
                    <a:pt x="191" y="0"/>
                    <a:pt x="1" y="453"/>
                    <a:pt x="263" y="703"/>
                  </a:cubicBezTo>
                  <a:cubicBezTo>
                    <a:pt x="349" y="788"/>
                    <a:pt x="454" y="827"/>
                    <a:pt x="556" y="827"/>
                  </a:cubicBezTo>
                  <a:cubicBezTo>
                    <a:pt x="766" y="827"/>
                    <a:pt x="965" y="665"/>
                    <a:pt x="965" y="417"/>
                  </a:cubicBezTo>
                  <a:cubicBezTo>
                    <a:pt x="965" y="191"/>
                    <a:pt x="787" y="0"/>
                    <a:pt x="56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99" name="Google Shape;15599;p9"/>
            <p:cNvSpPr/>
            <p:nvPr/>
          </p:nvSpPr>
          <p:spPr>
            <a:xfrm>
              <a:off x="5239325" y="3946750"/>
              <a:ext cx="28000" cy="20550"/>
            </a:xfrm>
            <a:custGeom>
              <a:avLst/>
              <a:gdLst/>
              <a:ahLst/>
              <a:cxnLst/>
              <a:rect l="l" t="t" r="r" b="b"/>
              <a:pathLst>
                <a:path w="1120" h="822" extrusionOk="0">
                  <a:moveTo>
                    <a:pt x="525" y="0"/>
                  </a:moveTo>
                  <a:cubicBezTo>
                    <a:pt x="1" y="48"/>
                    <a:pt x="37" y="822"/>
                    <a:pt x="560" y="822"/>
                  </a:cubicBezTo>
                  <a:cubicBezTo>
                    <a:pt x="1084" y="822"/>
                    <a:pt x="1120" y="48"/>
                    <a:pt x="59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00" name="Google Shape;15600;p9"/>
            <p:cNvSpPr/>
            <p:nvPr/>
          </p:nvSpPr>
          <p:spPr>
            <a:xfrm>
              <a:off x="5207775" y="3977400"/>
              <a:ext cx="24150" cy="20625"/>
            </a:xfrm>
            <a:custGeom>
              <a:avLst/>
              <a:gdLst/>
              <a:ahLst/>
              <a:cxnLst/>
              <a:rect l="l" t="t" r="r" b="b"/>
              <a:pathLst>
                <a:path w="966" h="825" extrusionOk="0">
                  <a:moveTo>
                    <a:pt x="560" y="1"/>
                  </a:moveTo>
                  <a:cubicBezTo>
                    <a:pt x="191" y="1"/>
                    <a:pt x="1" y="441"/>
                    <a:pt x="263" y="703"/>
                  </a:cubicBezTo>
                  <a:cubicBezTo>
                    <a:pt x="347" y="788"/>
                    <a:pt x="450" y="825"/>
                    <a:pt x="551" y="825"/>
                  </a:cubicBezTo>
                  <a:cubicBezTo>
                    <a:pt x="763" y="825"/>
                    <a:pt x="965" y="659"/>
                    <a:pt x="965" y="417"/>
                  </a:cubicBezTo>
                  <a:cubicBezTo>
                    <a:pt x="965" y="191"/>
                    <a:pt x="787" y="1"/>
                    <a:pt x="56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01" name="Google Shape;15601;p9"/>
            <p:cNvSpPr/>
            <p:nvPr/>
          </p:nvSpPr>
          <p:spPr>
            <a:xfrm>
              <a:off x="5238750" y="4008075"/>
              <a:ext cx="23825" cy="20675"/>
            </a:xfrm>
            <a:custGeom>
              <a:avLst/>
              <a:gdLst/>
              <a:ahLst/>
              <a:cxnLst/>
              <a:rect l="l" t="t" r="r" b="b"/>
              <a:pathLst>
                <a:path w="953" h="827" extrusionOk="0">
                  <a:moveTo>
                    <a:pt x="548" y="0"/>
                  </a:moveTo>
                  <a:cubicBezTo>
                    <a:pt x="179" y="0"/>
                    <a:pt x="0" y="452"/>
                    <a:pt x="250" y="702"/>
                  </a:cubicBezTo>
                  <a:cubicBezTo>
                    <a:pt x="336" y="788"/>
                    <a:pt x="441" y="827"/>
                    <a:pt x="543" y="827"/>
                  </a:cubicBezTo>
                  <a:cubicBezTo>
                    <a:pt x="753" y="827"/>
                    <a:pt x="953" y="665"/>
                    <a:pt x="953" y="417"/>
                  </a:cubicBezTo>
                  <a:cubicBezTo>
                    <a:pt x="953" y="191"/>
                    <a:pt x="774" y="0"/>
                    <a:pt x="54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02" name="Google Shape;15602;p9"/>
            <p:cNvSpPr/>
            <p:nvPr/>
          </p:nvSpPr>
          <p:spPr>
            <a:xfrm>
              <a:off x="5207775" y="4039025"/>
              <a:ext cx="24150" cy="20625"/>
            </a:xfrm>
            <a:custGeom>
              <a:avLst/>
              <a:gdLst/>
              <a:ahLst/>
              <a:cxnLst/>
              <a:rect l="l" t="t" r="r" b="b"/>
              <a:pathLst>
                <a:path w="966" h="825" extrusionOk="0">
                  <a:moveTo>
                    <a:pt x="560" y="0"/>
                  </a:moveTo>
                  <a:cubicBezTo>
                    <a:pt x="191" y="0"/>
                    <a:pt x="1" y="441"/>
                    <a:pt x="263" y="703"/>
                  </a:cubicBezTo>
                  <a:cubicBezTo>
                    <a:pt x="347" y="787"/>
                    <a:pt x="450" y="825"/>
                    <a:pt x="551" y="825"/>
                  </a:cubicBezTo>
                  <a:cubicBezTo>
                    <a:pt x="763" y="825"/>
                    <a:pt x="965" y="659"/>
                    <a:pt x="965" y="417"/>
                  </a:cubicBezTo>
                  <a:cubicBezTo>
                    <a:pt x="965" y="179"/>
                    <a:pt x="787" y="0"/>
                    <a:pt x="56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03" name="Google Shape;15603;p9"/>
            <p:cNvSpPr/>
            <p:nvPr/>
          </p:nvSpPr>
          <p:spPr>
            <a:xfrm>
              <a:off x="5238450" y="4069675"/>
              <a:ext cx="24125" cy="20625"/>
            </a:xfrm>
            <a:custGeom>
              <a:avLst/>
              <a:gdLst/>
              <a:ahLst/>
              <a:cxnLst/>
              <a:rect l="l" t="t" r="r" b="b"/>
              <a:pathLst>
                <a:path w="965" h="825" extrusionOk="0">
                  <a:moveTo>
                    <a:pt x="560" y="1"/>
                  </a:moveTo>
                  <a:cubicBezTo>
                    <a:pt x="191" y="1"/>
                    <a:pt x="0" y="441"/>
                    <a:pt x="262" y="703"/>
                  </a:cubicBezTo>
                  <a:cubicBezTo>
                    <a:pt x="346" y="787"/>
                    <a:pt x="448" y="825"/>
                    <a:pt x="549" y="825"/>
                  </a:cubicBezTo>
                  <a:cubicBezTo>
                    <a:pt x="761" y="825"/>
                    <a:pt x="965" y="656"/>
                    <a:pt x="965" y="405"/>
                  </a:cubicBezTo>
                  <a:cubicBezTo>
                    <a:pt x="965" y="179"/>
                    <a:pt x="786" y="1"/>
                    <a:pt x="56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04" name="Google Shape;15604;p9"/>
            <p:cNvSpPr/>
            <p:nvPr/>
          </p:nvSpPr>
          <p:spPr>
            <a:xfrm>
              <a:off x="5207775" y="4100325"/>
              <a:ext cx="24150" cy="20700"/>
            </a:xfrm>
            <a:custGeom>
              <a:avLst/>
              <a:gdLst/>
              <a:ahLst/>
              <a:cxnLst/>
              <a:rect l="l" t="t" r="r" b="b"/>
              <a:pathLst>
                <a:path w="966" h="828" extrusionOk="0">
                  <a:moveTo>
                    <a:pt x="560" y="1"/>
                  </a:moveTo>
                  <a:cubicBezTo>
                    <a:pt x="191" y="1"/>
                    <a:pt x="1" y="453"/>
                    <a:pt x="263" y="703"/>
                  </a:cubicBezTo>
                  <a:cubicBezTo>
                    <a:pt x="349" y="789"/>
                    <a:pt x="454" y="828"/>
                    <a:pt x="556" y="828"/>
                  </a:cubicBezTo>
                  <a:cubicBezTo>
                    <a:pt x="766" y="828"/>
                    <a:pt x="965" y="666"/>
                    <a:pt x="965" y="418"/>
                  </a:cubicBezTo>
                  <a:cubicBezTo>
                    <a:pt x="965" y="191"/>
                    <a:pt x="787" y="13"/>
                    <a:pt x="560" y="13"/>
                  </a:cubicBezTo>
                  <a:lnTo>
                    <a:pt x="56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05" name="Google Shape;15605;p9"/>
            <p:cNvSpPr/>
            <p:nvPr/>
          </p:nvSpPr>
          <p:spPr>
            <a:xfrm>
              <a:off x="5239325" y="4131075"/>
              <a:ext cx="28000" cy="20475"/>
            </a:xfrm>
            <a:custGeom>
              <a:avLst/>
              <a:gdLst/>
              <a:ahLst/>
              <a:cxnLst/>
              <a:rect l="l" t="t" r="r" b="b"/>
              <a:pathLst>
                <a:path w="1120" h="819" extrusionOk="0">
                  <a:moveTo>
                    <a:pt x="560" y="0"/>
                  </a:moveTo>
                  <a:cubicBezTo>
                    <a:pt x="549" y="0"/>
                    <a:pt x="537" y="3"/>
                    <a:pt x="525" y="9"/>
                  </a:cubicBezTo>
                  <a:cubicBezTo>
                    <a:pt x="1" y="57"/>
                    <a:pt x="37" y="819"/>
                    <a:pt x="560" y="819"/>
                  </a:cubicBezTo>
                  <a:cubicBezTo>
                    <a:pt x="1084" y="819"/>
                    <a:pt x="1120" y="57"/>
                    <a:pt x="596" y="9"/>
                  </a:cubicBezTo>
                  <a:cubicBezTo>
                    <a:pt x="584" y="3"/>
                    <a:pt x="572" y="0"/>
                    <a:pt x="56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06" name="Google Shape;15606;p9"/>
            <p:cNvSpPr/>
            <p:nvPr/>
          </p:nvSpPr>
          <p:spPr>
            <a:xfrm>
              <a:off x="5207875" y="4161950"/>
              <a:ext cx="24050" cy="20500"/>
            </a:xfrm>
            <a:custGeom>
              <a:avLst/>
              <a:gdLst/>
              <a:ahLst/>
              <a:cxnLst/>
              <a:rect l="l" t="t" r="r" b="b"/>
              <a:pathLst>
                <a:path w="962" h="820" extrusionOk="0">
                  <a:moveTo>
                    <a:pt x="542" y="0"/>
                  </a:moveTo>
                  <a:cubicBezTo>
                    <a:pt x="182" y="0"/>
                    <a:pt x="0" y="444"/>
                    <a:pt x="259" y="703"/>
                  </a:cubicBezTo>
                  <a:cubicBezTo>
                    <a:pt x="343" y="783"/>
                    <a:pt x="445" y="819"/>
                    <a:pt x="545" y="819"/>
                  </a:cubicBezTo>
                  <a:cubicBezTo>
                    <a:pt x="758" y="819"/>
                    <a:pt x="961" y="656"/>
                    <a:pt x="961" y="405"/>
                  </a:cubicBezTo>
                  <a:cubicBezTo>
                    <a:pt x="961" y="179"/>
                    <a:pt x="783" y="1"/>
                    <a:pt x="556" y="1"/>
                  </a:cubicBezTo>
                  <a:cubicBezTo>
                    <a:pt x="552" y="0"/>
                    <a:pt x="547" y="0"/>
                    <a:pt x="54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07" name="Google Shape;15607;p9"/>
            <p:cNvSpPr/>
            <p:nvPr/>
          </p:nvSpPr>
          <p:spPr>
            <a:xfrm>
              <a:off x="5246775" y="4192600"/>
              <a:ext cx="15200" cy="7175"/>
            </a:xfrm>
            <a:custGeom>
              <a:avLst/>
              <a:gdLst/>
              <a:ahLst/>
              <a:cxnLst/>
              <a:rect l="l" t="t" r="r" b="b"/>
              <a:pathLst>
                <a:path w="608" h="287" extrusionOk="0">
                  <a:moveTo>
                    <a:pt x="215" y="1"/>
                  </a:moveTo>
                  <a:cubicBezTo>
                    <a:pt x="217" y="1"/>
                    <a:pt x="219" y="1"/>
                    <a:pt x="221" y="1"/>
                  </a:cubicBezTo>
                  <a:lnTo>
                    <a:pt x="221" y="1"/>
                  </a:lnTo>
                  <a:cubicBezTo>
                    <a:pt x="223" y="1"/>
                    <a:pt x="225" y="1"/>
                    <a:pt x="227" y="1"/>
                  </a:cubicBezTo>
                  <a:close/>
                  <a:moveTo>
                    <a:pt x="221" y="1"/>
                  </a:moveTo>
                  <a:cubicBezTo>
                    <a:pt x="140" y="2"/>
                    <a:pt x="59" y="38"/>
                    <a:pt x="0" y="84"/>
                  </a:cubicBezTo>
                  <a:lnTo>
                    <a:pt x="608" y="287"/>
                  </a:lnTo>
                  <a:cubicBezTo>
                    <a:pt x="561" y="122"/>
                    <a:pt x="397" y="4"/>
                    <a:pt x="22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08" name="Google Shape;15608;p9"/>
            <p:cNvSpPr/>
            <p:nvPr/>
          </p:nvSpPr>
          <p:spPr>
            <a:xfrm>
              <a:off x="5177125" y="3577650"/>
              <a:ext cx="24125" cy="20625"/>
            </a:xfrm>
            <a:custGeom>
              <a:avLst/>
              <a:gdLst/>
              <a:ahLst/>
              <a:cxnLst/>
              <a:rect l="l" t="t" r="r" b="b"/>
              <a:pathLst>
                <a:path w="965" h="825" extrusionOk="0">
                  <a:moveTo>
                    <a:pt x="548" y="1"/>
                  </a:moveTo>
                  <a:cubicBezTo>
                    <a:pt x="191" y="1"/>
                    <a:pt x="0" y="441"/>
                    <a:pt x="262" y="703"/>
                  </a:cubicBezTo>
                  <a:cubicBezTo>
                    <a:pt x="347" y="788"/>
                    <a:pt x="450" y="825"/>
                    <a:pt x="551" y="825"/>
                  </a:cubicBezTo>
                  <a:cubicBezTo>
                    <a:pt x="762" y="825"/>
                    <a:pt x="965" y="659"/>
                    <a:pt x="965" y="417"/>
                  </a:cubicBezTo>
                  <a:cubicBezTo>
                    <a:pt x="965" y="179"/>
                    <a:pt x="774" y="1"/>
                    <a:pt x="54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09" name="Google Shape;15609;p9"/>
            <p:cNvSpPr/>
            <p:nvPr/>
          </p:nvSpPr>
          <p:spPr>
            <a:xfrm>
              <a:off x="5146475" y="3608600"/>
              <a:ext cx="23825" cy="20425"/>
            </a:xfrm>
            <a:custGeom>
              <a:avLst/>
              <a:gdLst/>
              <a:ahLst/>
              <a:cxnLst/>
              <a:rect l="l" t="t" r="r" b="b"/>
              <a:pathLst>
                <a:path w="953" h="817" extrusionOk="0">
                  <a:moveTo>
                    <a:pt x="548" y="1"/>
                  </a:moveTo>
                  <a:cubicBezTo>
                    <a:pt x="179" y="1"/>
                    <a:pt x="0" y="441"/>
                    <a:pt x="250" y="691"/>
                  </a:cubicBezTo>
                  <a:cubicBezTo>
                    <a:pt x="336" y="778"/>
                    <a:pt x="442" y="816"/>
                    <a:pt x="545" y="816"/>
                  </a:cubicBezTo>
                  <a:cubicBezTo>
                    <a:pt x="755" y="816"/>
                    <a:pt x="953" y="657"/>
                    <a:pt x="953" y="418"/>
                  </a:cubicBezTo>
                  <a:cubicBezTo>
                    <a:pt x="953" y="191"/>
                    <a:pt x="774" y="1"/>
                    <a:pt x="54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10" name="Google Shape;15610;p9"/>
            <p:cNvSpPr/>
            <p:nvPr/>
          </p:nvSpPr>
          <p:spPr>
            <a:xfrm>
              <a:off x="5177125" y="3639275"/>
              <a:ext cx="24125" cy="20625"/>
            </a:xfrm>
            <a:custGeom>
              <a:avLst/>
              <a:gdLst/>
              <a:ahLst/>
              <a:cxnLst/>
              <a:rect l="l" t="t" r="r" b="b"/>
              <a:pathLst>
                <a:path w="965" h="825" extrusionOk="0">
                  <a:moveTo>
                    <a:pt x="548" y="0"/>
                  </a:moveTo>
                  <a:cubicBezTo>
                    <a:pt x="191" y="0"/>
                    <a:pt x="0" y="441"/>
                    <a:pt x="262" y="703"/>
                  </a:cubicBezTo>
                  <a:cubicBezTo>
                    <a:pt x="347" y="787"/>
                    <a:pt x="450" y="825"/>
                    <a:pt x="551" y="825"/>
                  </a:cubicBezTo>
                  <a:cubicBezTo>
                    <a:pt x="762" y="825"/>
                    <a:pt x="965" y="659"/>
                    <a:pt x="965" y="417"/>
                  </a:cubicBezTo>
                  <a:cubicBezTo>
                    <a:pt x="965" y="191"/>
                    <a:pt x="774" y="0"/>
                    <a:pt x="56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11" name="Google Shape;15611;p9"/>
            <p:cNvSpPr/>
            <p:nvPr/>
          </p:nvSpPr>
          <p:spPr>
            <a:xfrm>
              <a:off x="5146475" y="3669925"/>
              <a:ext cx="23825" cy="20700"/>
            </a:xfrm>
            <a:custGeom>
              <a:avLst/>
              <a:gdLst/>
              <a:ahLst/>
              <a:cxnLst/>
              <a:rect l="l" t="t" r="r" b="b"/>
              <a:pathLst>
                <a:path w="953" h="828" extrusionOk="0">
                  <a:moveTo>
                    <a:pt x="548" y="1"/>
                  </a:moveTo>
                  <a:cubicBezTo>
                    <a:pt x="179" y="1"/>
                    <a:pt x="0" y="441"/>
                    <a:pt x="250" y="703"/>
                  </a:cubicBezTo>
                  <a:cubicBezTo>
                    <a:pt x="336" y="789"/>
                    <a:pt x="441" y="827"/>
                    <a:pt x="543" y="827"/>
                  </a:cubicBezTo>
                  <a:cubicBezTo>
                    <a:pt x="754" y="827"/>
                    <a:pt x="953" y="665"/>
                    <a:pt x="953" y="417"/>
                  </a:cubicBezTo>
                  <a:cubicBezTo>
                    <a:pt x="953" y="191"/>
                    <a:pt x="774" y="1"/>
                    <a:pt x="54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12" name="Google Shape;15612;p9"/>
            <p:cNvSpPr/>
            <p:nvPr/>
          </p:nvSpPr>
          <p:spPr>
            <a:xfrm>
              <a:off x="5177125" y="3700575"/>
              <a:ext cx="24125" cy="20700"/>
            </a:xfrm>
            <a:custGeom>
              <a:avLst/>
              <a:gdLst/>
              <a:ahLst/>
              <a:cxnLst/>
              <a:rect l="l" t="t" r="r" b="b"/>
              <a:pathLst>
                <a:path w="965" h="828" extrusionOk="0">
                  <a:moveTo>
                    <a:pt x="548" y="1"/>
                  </a:moveTo>
                  <a:cubicBezTo>
                    <a:pt x="179" y="1"/>
                    <a:pt x="0" y="453"/>
                    <a:pt x="262" y="703"/>
                  </a:cubicBezTo>
                  <a:cubicBezTo>
                    <a:pt x="344" y="789"/>
                    <a:pt x="448" y="828"/>
                    <a:pt x="550" y="828"/>
                  </a:cubicBezTo>
                  <a:cubicBezTo>
                    <a:pt x="760" y="828"/>
                    <a:pt x="965" y="666"/>
                    <a:pt x="965" y="418"/>
                  </a:cubicBezTo>
                  <a:cubicBezTo>
                    <a:pt x="965" y="191"/>
                    <a:pt x="774" y="1"/>
                    <a:pt x="54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13" name="Google Shape;15613;p9"/>
            <p:cNvSpPr/>
            <p:nvPr/>
          </p:nvSpPr>
          <p:spPr>
            <a:xfrm>
              <a:off x="5146550" y="3731525"/>
              <a:ext cx="23750" cy="20425"/>
            </a:xfrm>
            <a:custGeom>
              <a:avLst/>
              <a:gdLst/>
              <a:ahLst/>
              <a:cxnLst/>
              <a:rect l="l" t="t" r="r" b="b"/>
              <a:pathLst>
                <a:path w="950" h="817" extrusionOk="0">
                  <a:moveTo>
                    <a:pt x="530" y="1"/>
                  </a:moveTo>
                  <a:cubicBezTo>
                    <a:pt x="171" y="1"/>
                    <a:pt x="0" y="433"/>
                    <a:pt x="247" y="692"/>
                  </a:cubicBezTo>
                  <a:cubicBezTo>
                    <a:pt x="333" y="778"/>
                    <a:pt x="439" y="817"/>
                    <a:pt x="542" y="817"/>
                  </a:cubicBezTo>
                  <a:cubicBezTo>
                    <a:pt x="752" y="817"/>
                    <a:pt x="950" y="657"/>
                    <a:pt x="950" y="418"/>
                  </a:cubicBezTo>
                  <a:cubicBezTo>
                    <a:pt x="950" y="180"/>
                    <a:pt x="771" y="1"/>
                    <a:pt x="545" y="1"/>
                  </a:cubicBezTo>
                  <a:cubicBezTo>
                    <a:pt x="540" y="1"/>
                    <a:pt x="535" y="1"/>
                    <a:pt x="53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14" name="Google Shape;15614;p9"/>
            <p:cNvSpPr/>
            <p:nvPr/>
          </p:nvSpPr>
          <p:spPr>
            <a:xfrm>
              <a:off x="5177125" y="3762200"/>
              <a:ext cx="24125" cy="20625"/>
            </a:xfrm>
            <a:custGeom>
              <a:avLst/>
              <a:gdLst/>
              <a:ahLst/>
              <a:cxnLst/>
              <a:rect l="l" t="t" r="r" b="b"/>
              <a:pathLst>
                <a:path w="965" h="825" extrusionOk="0">
                  <a:moveTo>
                    <a:pt x="548" y="0"/>
                  </a:moveTo>
                  <a:cubicBezTo>
                    <a:pt x="191" y="0"/>
                    <a:pt x="0" y="441"/>
                    <a:pt x="262" y="703"/>
                  </a:cubicBezTo>
                  <a:cubicBezTo>
                    <a:pt x="346" y="787"/>
                    <a:pt x="449" y="824"/>
                    <a:pt x="549" y="824"/>
                  </a:cubicBezTo>
                  <a:cubicBezTo>
                    <a:pt x="761" y="824"/>
                    <a:pt x="965" y="656"/>
                    <a:pt x="965" y="405"/>
                  </a:cubicBezTo>
                  <a:cubicBezTo>
                    <a:pt x="965" y="179"/>
                    <a:pt x="774" y="0"/>
                    <a:pt x="54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15" name="Google Shape;15615;p9"/>
            <p:cNvSpPr/>
            <p:nvPr/>
          </p:nvSpPr>
          <p:spPr>
            <a:xfrm>
              <a:off x="5146475" y="3792850"/>
              <a:ext cx="23825" cy="20700"/>
            </a:xfrm>
            <a:custGeom>
              <a:avLst/>
              <a:gdLst/>
              <a:ahLst/>
              <a:cxnLst/>
              <a:rect l="l" t="t" r="r" b="b"/>
              <a:pathLst>
                <a:path w="953" h="828" extrusionOk="0">
                  <a:moveTo>
                    <a:pt x="548" y="1"/>
                  </a:moveTo>
                  <a:cubicBezTo>
                    <a:pt x="179" y="1"/>
                    <a:pt x="0" y="441"/>
                    <a:pt x="250" y="703"/>
                  </a:cubicBezTo>
                  <a:cubicBezTo>
                    <a:pt x="336" y="789"/>
                    <a:pt x="441" y="828"/>
                    <a:pt x="543" y="828"/>
                  </a:cubicBezTo>
                  <a:cubicBezTo>
                    <a:pt x="754" y="828"/>
                    <a:pt x="953" y="666"/>
                    <a:pt x="953" y="418"/>
                  </a:cubicBezTo>
                  <a:cubicBezTo>
                    <a:pt x="953" y="191"/>
                    <a:pt x="774" y="13"/>
                    <a:pt x="548" y="13"/>
                  </a:cubicBezTo>
                  <a:lnTo>
                    <a:pt x="548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16" name="Google Shape;15616;p9"/>
            <p:cNvSpPr/>
            <p:nvPr/>
          </p:nvSpPr>
          <p:spPr>
            <a:xfrm>
              <a:off x="5177125" y="3823825"/>
              <a:ext cx="24125" cy="20475"/>
            </a:xfrm>
            <a:custGeom>
              <a:avLst/>
              <a:gdLst/>
              <a:ahLst/>
              <a:cxnLst/>
              <a:rect l="l" t="t" r="r" b="b"/>
              <a:pathLst>
                <a:path w="965" h="819" extrusionOk="0">
                  <a:moveTo>
                    <a:pt x="548" y="0"/>
                  </a:moveTo>
                  <a:cubicBezTo>
                    <a:pt x="191" y="0"/>
                    <a:pt x="0" y="441"/>
                    <a:pt x="262" y="703"/>
                  </a:cubicBezTo>
                  <a:cubicBezTo>
                    <a:pt x="346" y="783"/>
                    <a:pt x="448" y="819"/>
                    <a:pt x="549" y="819"/>
                  </a:cubicBezTo>
                  <a:cubicBezTo>
                    <a:pt x="761" y="819"/>
                    <a:pt x="965" y="656"/>
                    <a:pt x="965" y="405"/>
                  </a:cubicBezTo>
                  <a:cubicBezTo>
                    <a:pt x="965" y="179"/>
                    <a:pt x="774" y="0"/>
                    <a:pt x="56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17" name="Google Shape;15617;p9"/>
            <p:cNvSpPr/>
            <p:nvPr/>
          </p:nvSpPr>
          <p:spPr>
            <a:xfrm>
              <a:off x="5145075" y="3854425"/>
              <a:ext cx="27600" cy="20600"/>
            </a:xfrm>
            <a:custGeom>
              <a:avLst/>
              <a:gdLst/>
              <a:ahLst/>
              <a:cxnLst/>
              <a:rect l="l" t="t" r="r" b="b"/>
              <a:pathLst>
                <a:path w="1104" h="824" extrusionOk="0">
                  <a:moveTo>
                    <a:pt x="558" y="0"/>
                  </a:moveTo>
                  <a:cubicBezTo>
                    <a:pt x="52" y="0"/>
                    <a:pt x="0" y="766"/>
                    <a:pt x="532" y="824"/>
                  </a:cubicBezTo>
                  <a:lnTo>
                    <a:pt x="604" y="824"/>
                  </a:lnTo>
                  <a:cubicBezTo>
                    <a:pt x="1104" y="776"/>
                    <a:pt x="1104" y="38"/>
                    <a:pt x="604" y="2"/>
                  </a:cubicBezTo>
                  <a:cubicBezTo>
                    <a:pt x="588" y="1"/>
                    <a:pt x="573" y="0"/>
                    <a:pt x="55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18" name="Google Shape;15618;p9"/>
            <p:cNvSpPr/>
            <p:nvPr/>
          </p:nvSpPr>
          <p:spPr>
            <a:xfrm>
              <a:off x="5177125" y="3885125"/>
              <a:ext cx="24125" cy="20650"/>
            </a:xfrm>
            <a:custGeom>
              <a:avLst/>
              <a:gdLst/>
              <a:ahLst/>
              <a:cxnLst/>
              <a:rect l="l" t="t" r="r" b="b"/>
              <a:pathLst>
                <a:path w="965" h="826" extrusionOk="0">
                  <a:moveTo>
                    <a:pt x="548" y="1"/>
                  </a:moveTo>
                  <a:cubicBezTo>
                    <a:pt x="191" y="1"/>
                    <a:pt x="0" y="441"/>
                    <a:pt x="262" y="703"/>
                  </a:cubicBezTo>
                  <a:cubicBezTo>
                    <a:pt x="347" y="788"/>
                    <a:pt x="450" y="825"/>
                    <a:pt x="551" y="825"/>
                  </a:cubicBezTo>
                  <a:cubicBezTo>
                    <a:pt x="762" y="825"/>
                    <a:pt x="965" y="660"/>
                    <a:pt x="965" y="417"/>
                  </a:cubicBezTo>
                  <a:cubicBezTo>
                    <a:pt x="965" y="191"/>
                    <a:pt x="774" y="1"/>
                    <a:pt x="54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19" name="Google Shape;15619;p9"/>
            <p:cNvSpPr/>
            <p:nvPr/>
          </p:nvSpPr>
          <p:spPr>
            <a:xfrm>
              <a:off x="5146475" y="3915800"/>
              <a:ext cx="23825" cy="20675"/>
            </a:xfrm>
            <a:custGeom>
              <a:avLst/>
              <a:gdLst/>
              <a:ahLst/>
              <a:cxnLst/>
              <a:rect l="l" t="t" r="r" b="b"/>
              <a:pathLst>
                <a:path w="953" h="827" extrusionOk="0">
                  <a:moveTo>
                    <a:pt x="548" y="0"/>
                  </a:moveTo>
                  <a:cubicBezTo>
                    <a:pt x="179" y="0"/>
                    <a:pt x="0" y="441"/>
                    <a:pt x="250" y="703"/>
                  </a:cubicBezTo>
                  <a:cubicBezTo>
                    <a:pt x="336" y="788"/>
                    <a:pt x="441" y="827"/>
                    <a:pt x="543" y="827"/>
                  </a:cubicBezTo>
                  <a:cubicBezTo>
                    <a:pt x="754" y="827"/>
                    <a:pt x="953" y="665"/>
                    <a:pt x="953" y="417"/>
                  </a:cubicBezTo>
                  <a:cubicBezTo>
                    <a:pt x="953" y="191"/>
                    <a:pt x="774" y="12"/>
                    <a:pt x="548" y="12"/>
                  </a:cubicBezTo>
                  <a:lnTo>
                    <a:pt x="548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20" name="Google Shape;15620;p9"/>
            <p:cNvSpPr/>
            <p:nvPr/>
          </p:nvSpPr>
          <p:spPr>
            <a:xfrm>
              <a:off x="5177125" y="3946450"/>
              <a:ext cx="24125" cy="20925"/>
            </a:xfrm>
            <a:custGeom>
              <a:avLst/>
              <a:gdLst/>
              <a:ahLst/>
              <a:cxnLst/>
              <a:rect l="l" t="t" r="r" b="b"/>
              <a:pathLst>
                <a:path w="965" h="837" extrusionOk="0">
                  <a:moveTo>
                    <a:pt x="536" y="0"/>
                  </a:moveTo>
                  <a:lnTo>
                    <a:pt x="548" y="12"/>
                  </a:lnTo>
                  <a:cubicBezTo>
                    <a:pt x="191" y="12"/>
                    <a:pt x="0" y="453"/>
                    <a:pt x="262" y="715"/>
                  </a:cubicBezTo>
                  <a:cubicBezTo>
                    <a:pt x="346" y="799"/>
                    <a:pt x="449" y="836"/>
                    <a:pt x="549" y="836"/>
                  </a:cubicBezTo>
                  <a:cubicBezTo>
                    <a:pt x="761" y="836"/>
                    <a:pt x="965" y="668"/>
                    <a:pt x="965" y="417"/>
                  </a:cubicBezTo>
                  <a:cubicBezTo>
                    <a:pt x="965" y="203"/>
                    <a:pt x="798" y="12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21" name="Google Shape;15621;p9"/>
            <p:cNvSpPr/>
            <p:nvPr/>
          </p:nvSpPr>
          <p:spPr>
            <a:xfrm>
              <a:off x="5146475" y="3977400"/>
              <a:ext cx="23825" cy="20700"/>
            </a:xfrm>
            <a:custGeom>
              <a:avLst/>
              <a:gdLst/>
              <a:ahLst/>
              <a:cxnLst/>
              <a:rect l="l" t="t" r="r" b="b"/>
              <a:pathLst>
                <a:path w="953" h="828" extrusionOk="0">
                  <a:moveTo>
                    <a:pt x="548" y="1"/>
                  </a:moveTo>
                  <a:cubicBezTo>
                    <a:pt x="179" y="1"/>
                    <a:pt x="0" y="441"/>
                    <a:pt x="250" y="703"/>
                  </a:cubicBezTo>
                  <a:cubicBezTo>
                    <a:pt x="336" y="789"/>
                    <a:pt x="441" y="828"/>
                    <a:pt x="543" y="828"/>
                  </a:cubicBezTo>
                  <a:cubicBezTo>
                    <a:pt x="754" y="828"/>
                    <a:pt x="953" y="666"/>
                    <a:pt x="953" y="417"/>
                  </a:cubicBezTo>
                  <a:cubicBezTo>
                    <a:pt x="953" y="191"/>
                    <a:pt x="774" y="13"/>
                    <a:pt x="548" y="13"/>
                  </a:cubicBezTo>
                  <a:lnTo>
                    <a:pt x="548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22" name="Google Shape;15622;p9"/>
            <p:cNvSpPr/>
            <p:nvPr/>
          </p:nvSpPr>
          <p:spPr>
            <a:xfrm>
              <a:off x="5177125" y="4008075"/>
              <a:ext cx="24125" cy="20675"/>
            </a:xfrm>
            <a:custGeom>
              <a:avLst/>
              <a:gdLst/>
              <a:ahLst/>
              <a:cxnLst/>
              <a:rect l="l" t="t" r="r" b="b"/>
              <a:pathLst>
                <a:path w="965" h="827" extrusionOk="0">
                  <a:moveTo>
                    <a:pt x="548" y="0"/>
                  </a:moveTo>
                  <a:cubicBezTo>
                    <a:pt x="191" y="0"/>
                    <a:pt x="0" y="452"/>
                    <a:pt x="262" y="702"/>
                  </a:cubicBezTo>
                  <a:cubicBezTo>
                    <a:pt x="348" y="788"/>
                    <a:pt x="453" y="827"/>
                    <a:pt x="556" y="827"/>
                  </a:cubicBezTo>
                  <a:cubicBezTo>
                    <a:pt x="766" y="827"/>
                    <a:pt x="965" y="665"/>
                    <a:pt x="965" y="417"/>
                  </a:cubicBezTo>
                  <a:cubicBezTo>
                    <a:pt x="965" y="191"/>
                    <a:pt x="774" y="0"/>
                    <a:pt x="54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23" name="Google Shape;15623;p9"/>
            <p:cNvSpPr/>
            <p:nvPr/>
          </p:nvSpPr>
          <p:spPr>
            <a:xfrm>
              <a:off x="5144450" y="4038875"/>
              <a:ext cx="27925" cy="20700"/>
            </a:xfrm>
            <a:custGeom>
              <a:avLst/>
              <a:gdLst/>
              <a:ahLst/>
              <a:cxnLst/>
              <a:rect l="l" t="t" r="r" b="b"/>
              <a:pathLst>
                <a:path w="1117" h="828" extrusionOk="0">
                  <a:moveTo>
                    <a:pt x="554" y="1"/>
                  </a:moveTo>
                  <a:cubicBezTo>
                    <a:pt x="51" y="1"/>
                    <a:pt x="0" y="805"/>
                    <a:pt x="557" y="828"/>
                  </a:cubicBezTo>
                  <a:lnTo>
                    <a:pt x="629" y="828"/>
                  </a:lnTo>
                  <a:cubicBezTo>
                    <a:pt x="1117" y="768"/>
                    <a:pt x="1117" y="54"/>
                    <a:pt x="629" y="6"/>
                  </a:cubicBezTo>
                  <a:cubicBezTo>
                    <a:pt x="603" y="3"/>
                    <a:pt x="578" y="1"/>
                    <a:pt x="55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24" name="Google Shape;15624;p9"/>
            <p:cNvSpPr/>
            <p:nvPr/>
          </p:nvSpPr>
          <p:spPr>
            <a:xfrm>
              <a:off x="5177125" y="4069675"/>
              <a:ext cx="24125" cy="20625"/>
            </a:xfrm>
            <a:custGeom>
              <a:avLst/>
              <a:gdLst/>
              <a:ahLst/>
              <a:cxnLst/>
              <a:rect l="l" t="t" r="r" b="b"/>
              <a:pathLst>
                <a:path w="965" h="825" extrusionOk="0">
                  <a:moveTo>
                    <a:pt x="548" y="1"/>
                  </a:moveTo>
                  <a:cubicBezTo>
                    <a:pt x="179" y="1"/>
                    <a:pt x="0" y="441"/>
                    <a:pt x="262" y="703"/>
                  </a:cubicBezTo>
                  <a:cubicBezTo>
                    <a:pt x="343" y="787"/>
                    <a:pt x="443" y="825"/>
                    <a:pt x="544" y="825"/>
                  </a:cubicBezTo>
                  <a:cubicBezTo>
                    <a:pt x="756" y="825"/>
                    <a:pt x="965" y="656"/>
                    <a:pt x="965" y="405"/>
                  </a:cubicBezTo>
                  <a:cubicBezTo>
                    <a:pt x="965" y="179"/>
                    <a:pt x="774" y="1"/>
                    <a:pt x="54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25" name="Google Shape;15625;p9"/>
            <p:cNvSpPr/>
            <p:nvPr/>
          </p:nvSpPr>
          <p:spPr>
            <a:xfrm>
              <a:off x="5146475" y="4100325"/>
              <a:ext cx="23825" cy="20700"/>
            </a:xfrm>
            <a:custGeom>
              <a:avLst/>
              <a:gdLst/>
              <a:ahLst/>
              <a:cxnLst/>
              <a:rect l="l" t="t" r="r" b="b"/>
              <a:pathLst>
                <a:path w="953" h="828" extrusionOk="0">
                  <a:moveTo>
                    <a:pt x="548" y="1"/>
                  </a:moveTo>
                  <a:cubicBezTo>
                    <a:pt x="179" y="1"/>
                    <a:pt x="0" y="441"/>
                    <a:pt x="250" y="703"/>
                  </a:cubicBezTo>
                  <a:cubicBezTo>
                    <a:pt x="336" y="789"/>
                    <a:pt x="441" y="828"/>
                    <a:pt x="543" y="828"/>
                  </a:cubicBezTo>
                  <a:cubicBezTo>
                    <a:pt x="754" y="828"/>
                    <a:pt x="953" y="666"/>
                    <a:pt x="953" y="418"/>
                  </a:cubicBezTo>
                  <a:cubicBezTo>
                    <a:pt x="953" y="191"/>
                    <a:pt x="774" y="13"/>
                    <a:pt x="548" y="13"/>
                  </a:cubicBezTo>
                  <a:lnTo>
                    <a:pt x="548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26" name="Google Shape;15626;p9"/>
            <p:cNvSpPr/>
            <p:nvPr/>
          </p:nvSpPr>
          <p:spPr>
            <a:xfrm>
              <a:off x="5177125" y="4131300"/>
              <a:ext cx="24125" cy="20475"/>
            </a:xfrm>
            <a:custGeom>
              <a:avLst/>
              <a:gdLst/>
              <a:ahLst/>
              <a:cxnLst/>
              <a:rect l="l" t="t" r="r" b="b"/>
              <a:pathLst>
                <a:path w="965" h="819" extrusionOk="0">
                  <a:moveTo>
                    <a:pt x="548" y="0"/>
                  </a:moveTo>
                  <a:cubicBezTo>
                    <a:pt x="191" y="0"/>
                    <a:pt x="0" y="441"/>
                    <a:pt x="262" y="703"/>
                  </a:cubicBezTo>
                  <a:cubicBezTo>
                    <a:pt x="346" y="783"/>
                    <a:pt x="448" y="819"/>
                    <a:pt x="549" y="819"/>
                  </a:cubicBezTo>
                  <a:cubicBezTo>
                    <a:pt x="761" y="819"/>
                    <a:pt x="965" y="656"/>
                    <a:pt x="965" y="405"/>
                  </a:cubicBezTo>
                  <a:cubicBezTo>
                    <a:pt x="965" y="179"/>
                    <a:pt x="774" y="0"/>
                    <a:pt x="56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27" name="Google Shape;15627;p9"/>
            <p:cNvSpPr/>
            <p:nvPr/>
          </p:nvSpPr>
          <p:spPr>
            <a:xfrm>
              <a:off x="5154500" y="4161925"/>
              <a:ext cx="15200" cy="6900"/>
            </a:xfrm>
            <a:custGeom>
              <a:avLst/>
              <a:gdLst/>
              <a:ahLst/>
              <a:cxnLst/>
              <a:rect l="l" t="t" r="r" b="b"/>
              <a:pathLst>
                <a:path w="608" h="276" extrusionOk="0">
                  <a:moveTo>
                    <a:pt x="239" y="1"/>
                  </a:moveTo>
                  <a:cubicBezTo>
                    <a:pt x="231" y="1"/>
                    <a:pt x="223" y="1"/>
                    <a:pt x="215" y="2"/>
                  </a:cubicBezTo>
                  <a:lnTo>
                    <a:pt x="227" y="2"/>
                  </a:lnTo>
                  <a:cubicBezTo>
                    <a:pt x="143" y="2"/>
                    <a:pt x="72" y="25"/>
                    <a:pt x="1" y="73"/>
                  </a:cubicBezTo>
                  <a:lnTo>
                    <a:pt x="608" y="275"/>
                  </a:lnTo>
                  <a:cubicBezTo>
                    <a:pt x="551" y="116"/>
                    <a:pt x="408" y="1"/>
                    <a:pt x="23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28" name="Google Shape;15628;p9"/>
            <p:cNvSpPr/>
            <p:nvPr/>
          </p:nvSpPr>
          <p:spPr>
            <a:xfrm>
              <a:off x="5115500" y="3577650"/>
              <a:ext cx="24150" cy="20625"/>
            </a:xfrm>
            <a:custGeom>
              <a:avLst/>
              <a:gdLst/>
              <a:ahLst/>
              <a:cxnLst/>
              <a:rect l="l" t="t" r="r" b="b"/>
              <a:pathLst>
                <a:path w="966" h="825" extrusionOk="0">
                  <a:moveTo>
                    <a:pt x="560" y="1"/>
                  </a:moveTo>
                  <a:cubicBezTo>
                    <a:pt x="191" y="1"/>
                    <a:pt x="1" y="441"/>
                    <a:pt x="263" y="703"/>
                  </a:cubicBezTo>
                  <a:cubicBezTo>
                    <a:pt x="347" y="788"/>
                    <a:pt x="450" y="825"/>
                    <a:pt x="551" y="825"/>
                  </a:cubicBezTo>
                  <a:cubicBezTo>
                    <a:pt x="763" y="825"/>
                    <a:pt x="965" y="659"/>
                    <a:pt x="965" y="417"/>
                  </a:cubicBezTo>
                  <a:cubicBezTo>
                    <a:pt x="965" y="191"/>
                    <a:pt x="787" y="1"/>
                    <a:pt x="56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29" name="Google Shape;15629;p9"/>
            <p:cNvSpPr/>
            <p:nvPr/>
          </p:nvSpPr>
          <p:spPr>
            <a:xfrm>
              <a:off x="5085450" y="3608600"/>
              <a:ext cx="28300" cy="20575"/>
            </a:xfrm>
            <a:custGeom>
              <a:avLst/>
              <a:gdLst/>
              <a:ahLst/>
              <a:cxnLst/>
              <a:rect l="l" t="t" r="r" b="b"/>
              <a:pathLst>
                <a:path w="1132" h="823" extrusionOk="0">
                  <a:moveTo>
                    <a:pt x="524" y="1"/>
                  </a:moveTo>
                  <a:cubicBezTo>
                    <a:pt x="0" y="48"/>
                    <a:pt x="48" y="822"/>
                    <a:pt x="560" y="822"/>
                  </a:cubicBezTo>
                  <a:cubicBezTo>
                    <a:pt x="1084" y="822"/>
                    <a:pt x="1131" y="48"/>
                    <a:pt x="6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30" name="Google Shape;15630;p9"/>
            <p:cNvSpPr/>
            <p:nvPr/>
          </p:nvSpPr>
          <p:spPr>
            <a:xfrm>
              <a:off x="5150925" y="3555325"/>
              <a:ext cx="19375" cy="12225"/>
            </a:xfrm>
            <a:custGeom>
              <a:avLst/>
              <a:gdLst/>
              <a:ahLst/>
              <a:cxnLst/>
              <a:rect l="l" t="t" r="r" b="b"/>
              <a:pathLst>
                <a:path w="775" h="489" extrusionOk="0">
                  <a:moveTo>
                    <a:pt x="775" y="1"/>
                  </a:moveTo>
                  <a:lnTo>
                    <a:pt x="1" y="239"/>
                  </a:lnTo>
                  <a:cubicBezTo>
                    <a:pt x="60" y="382"/>
                    <a:pt x="203" y="477"/>
                    <a:pt x="358" y="489"/>
                  </a:cubicBezTo>
                  <a:lnTo>
                    <a:pt x="370" y="489"/>
                  </a:lnTo>
                  <a:cubicBezTo>
                    <a:pt x="596" y="489"/>
                    <a:pt x="775" y="298"/>
                    <a:pt x="775" y="84"/>
                  </a:cubicBezTo>
                  <a:cubicBezTo>
                    <a:pt x="775" y="48"/>
                    <a:pt x="775" y="24"/>
                    <a:pt x="77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31" name="Google Shape;15631;p9"/>
            <p:cNvSpPr/>
            <p:nvPr/>
          </p:nvSpPr>
          <p:spPr>
            <a:xfrm>
              <a:off x="5115500" y="3639275"/>
              <a:ext cx="24150" cy="20625"/>
            </a:xfrm>
            <a:custGeom>
              <a:avLst/>
              <a:gdLst/>
              <a:ahLst/>
              <a:cxnLst/>
              <a:rect l="l" t="t" r="r" b="b"/>
              <a:pathLst>
                <a:path w="966" h="825" extrusionOk="0">
                  <a:moveTo>
                    <a:pt x="560" y="0"/>
                  </a:moveTo>
                  <a:cubicBezTo>
                    <a:pt x="191" y="0"/>
                    <a:pt x="1" y="441"/>
                    <a:pt x="263" y="703"/>
                  </a:cubicBezTo>
                  <a:cubicBezTo>
                    <a:pt x="347" y="787"/>
                    <a:pt x="450" y="825"/>
                    <a:pt x="551" y="825"/>
                  </a:cubicBezTo>
                  <a:cubicBezTo>
                    <a:pt x="763" y="825"/>
                    <a:pt x="965" y="659"/>
                    <a:pt x="965" y="417"/>
                  </a:cubicBezTo>
                  <a:lnTo>
                    <a:pt x="965" y="405"/>
                  </a:lnTo>
                  <a:cubicBezTo>
                    <a:pt x="965" y="179"/>
                    <a:pt x="787" y="0"/>
                    <a:pt x="56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32" name="Google Shape;15632;p9"/>
            <p:cNvSpPr/>
            <p:nvPr/>
          </p:nvSpPr>
          <p:spPr>
            <a:xfrm>
              <a:off x="5086050" y="3669925"/>
              <a:ext cx="25325" cy="17300"/>
            </a:xfrm>
            <a:custGeom>
              <a:avLst/>
              <a:gdLst/>
              <a:ahLst/>
              <a:cxnLst/>
              <a:rect l="l" t="t" r="r" b="b"/>
              <a:pathLst>
                <a:path w="1013" h="692" extrusionOk="0">
                  <a:moveTo>
                    <a:pt x="500" y="1"/>
                  </a:moveTo>
                  <a:cubicBezTo>
                    <a:pt x="0" y="12"/>
                    <a:pt x="83" y="691"/>
                    <a:pt x="512" y="691"/>
                  </a:cubicBezTo>
                  <a:cubicBezTo>
                    <a:pt x="929" y="691"/>
                    <a:pt x="1012" y="12"/>
                    <a:pt x="51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33" name="Google Shape;15633;p9"/>
            <p:cNvSpPr/>
            <p:nvPr/>
          </p:nvSpPr>
          <p:spPr>
            <a:xfrm>
              <a:off x="5115500" y="3700575"/>
              <a:ext cx="24150" cy="20700"/>
            </a:xfrm>
            <a:custGeom>
              <a:avLst/>
              <a:gdLst/>
              <a:ahLst/>
              <a:cxnLst/>
              <a:rect l="l" t="t" r="r" b="b"/>
              <a:pathLst>
                <a:path w="966" h="828" extrusionOk="0">
                  <a:moveTo>
                    <a:pt x="560" y="1"/>
                  </a:moveTo>
                  <a:cubicBezTo>
                    <a:pt x="191" y="1"/>
                    <a:pt x="1" y="441"/>
                    <a:pt x="263" y="703"/>
                  </a:cubicBezTo>
                  <a:cubicBezTo>
                    <a:pt x="345" y="789"/>
                    <a:pt x="448" y="828"/>
                    <a:pt x="551" y="828"/>
                  </a:cubicBezTo>
                  <a:cubicBezTo>
                    <a:pt x="761" y="828"/>
                    <a:pt x="965" y="666"/>
                    <a:pt x="965" y="418"/>
                  </a:cubicBezTo>
                  <a:cubicBezTo>
                    <a:pt x="965" y="191"/>
                    <a:pt x="787" y="13"/>
                    <a:pt x="560" y="13"/>
                  </a:cubicBezTo>
                  <a:lnTo>
                    <a:pt x="56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34" name="Google Shape;15634;p9"/>
            <p:cNvSpPr/>
            <p:nvPr/>
          </p:nvSpPr>
          <p:spPr>
            <a:xfrm>
              <a:off x="5084850" y="3731550"/>
              <a:ext cx="24125" cy="20475"/>
            </a:xfrm>
            <a:custGeom>
              <a:avLst/>
              <a:gdLst/>
              <a:ahLst/>
              <a:cxnLst/>
              <a:rect l="l" t="t" r="r" b="b"/>
              <a:pathLst>
                <a:path w="965" h="819" extrusionOk="0">
                  <a:moveTo>
                    <a:pt x="548" y="0"/>
                  </a:moveTo>
                  <a:cubicBezTo>
                    <a:pt x="191" y="0"/>
                    <a:pt x="0" y="441"/>
                    <a:pt x="262" y="703"/>
                  </a:cubicBezTo>
                  <a:cubicBezTo>
                    <a:pt x="346" y="783"/>
                    <a:pt x="448" y="819"/>
                    <a:pt x="549" y="819"/>
                  </a:cubicBezTo>
                  <a:cubicBezTo>
                    <a:pt x="761" y="819"/>
                    <a:pt x="965" y="656"/>
                    <a:pt x="965" y="405"/>
                  </a:cubicBezTo>
                  <a:cubicBezTo>
                    <a:pt x="965" y="179"/>
                    <a:pt x="786" y="0"/>
                    <a:pt x="56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35" name="Google Shape;15635;p9"/>
            <p:cNvSpPr/>
            <p:nvPr/>
          </p:nvSpPr>
          <p:spPr>
            <a:xfrm>
              <a:off x="5115500" y="3762200"/>
              <a:ext cx="24150" cy="20500"/>
            </a:xfrm>
            <a:custGeom>
              <a:avLst/>
              <a:gdLst/>
              <a:ahLst/>
              <a:cxnLst/>
              <a:rect l="l" t="t" r="r" b="b"/>
              <a:pathLst>
                <a:path w="966" h="820" extrusionOk="0">
                  <a:moveTo>
                    <a:pt x="560" y="0"/>
                  </a:moveTo>
                  <a:cubicBezTo>
                    <a:pt x="191" y="0"/>
                    <a:pt x="1" y="441"/>
                    <a:pt x="263" y="703"/>
                  </a:cubicBezTo>
                  <a:cubicBezTo>
                    <a:pt x="343" y="783"/>
                    <a:pt x="445" y="819"/>
                    <a:pt x="545" y="819"/>
                  </a:cubicBezTo>
                  <a:cubicBezTo>
                    <a:pt x="757" y="819"/>
                    <a:pt x="965" y="659"/>
                    <a:pt x="965" y="417"/>
                  </a:cubicBezTo>
                  <a:cubicBezTo>
                    <a:pt x="965" y="191"/>
                    <a:pt x="787" y="0"/>
                    <a:pt x="56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36" name="Google Shape;15636;p9"/>
            <p:cNvSpPr/>
            <p:nvPr/>
          </p:nvSpPr>
          <p:spPr>
            <a:xfrm>
              <a:off x="5085450" y="3792850"/>
              <a:ext cx="28300" cy="20575"/>
            </a:xfrm>
            <a:custGeom>
              <a:avLst/>
              <a:gdLst/>
              <a:ahLst/>
              <a:cxnLst/>
              <a:rect l="l" t="t" r="r" b="b"/>
              <a:pathLst>
                <a:path w="1132" h="823" extrusionOk="0">
                  <a:moveTo>
                    <a:pt x="524" y="1"/>
                  </a:moveTo>
                  <a:cubicBezTo>
                    <a:pt x="0" y="48"/>
                    <a:pt x="48" y="822"/>
                    <a:pt x="560" y="822"/>
                  </a:cubicBezTo>
                  <a:cubicBezTo>
                    <a:pt x="1084" y="822"/>
                    <a:pt x="1131" y="48"/>
                    <a:pt x="59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37" name="Google Shape;15637;p9"/>
            <p:cNvSpPr/>
            <p:nvPr/>
          </p:nvSpPr>
          <p:spPr>
            <a:xfrm>
              <a:off x="5115600" y="3823800"/>
              <a:ext cx="24050" cy="20425"/>
            </a:xfrm>
            <a:custGeom>
              <a:avLst/>
              <a:gdLst/>
              <a:ahLst/>
              <a:cxnLst/>
              <a:rect l="l" t="t" r="r" b="b"/>
              <a:pathLst>
                <a:path w="962" h="817" extrusionOk="0">
                  <a:moveTo>
                    <a:pt x="542" y="1"/>
                  </a:moveTo>
                  <a:cubicBezTo>
                    <a:pt x="182" y="1"/>
                    <a:pt x="0" y="433"/>
                    <a:pt x="259" y="692"/>
                  </a:cubicBezTo>
                  <a:cubicBezTo>
                    <a:pt x="341" y="778"/>
                    <a:pt x="446" y="816"/>
                    <a:pt x="549" y="816"/>
                  </a:cubicBezTo>
                  <a:cubicBezTo>
                    <a:pt x="758" y="816"/>
                    <a:pt x="961" y="657"/>
                    <a:pt x="961" y="418"/>
                  </a:cubicBezTo>
                  <a:cubicBezTo>
                    <a:pt x="961" y="192"/>
                    <a:pt x="783" y="1"/>
                    <a:pt x="556" y="1"/>
                  </a:cubicBezTo>
                  <a:cubicBezTo>
                    <a:pt x="552" y="1"/>
                    <a:pt x="547" y="1"/>
                    <a:pt x="54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38" name="Google Shape;15638;p9"/>
            <p:cNvSpPr/>
            <p:nvPr/>
          </p:nvSpPr>
          <p:spPr>
            <a:xfrm>
              <a:off x="5084850" y="3854475"/>
              <a:ext cx="24125" cy="20625"/>
            </a:xfrm>
            <a:custGeom>
              <a:avLst/>
              <a:gdLst/>
              <a:ahLst/>
              <a:cxnLst/>
              <a:rect l="l" t="t" r="r" b="b"/>
              <a:pathLst>
                <a:path w="965" h="825" extrusionOk="0">
                  <a:moveTo>
                    <a:pt x="548" y="0"/>
                  </a:moveTo>
                  <a:cubicBezTo>
                    <a:pt x="191" y="0"/>
                    <a:pt x="0" y="441"/>
                    <a:pt x="262" y="703"/>
                  </a:cubicBezTo>
                  <a:cubicBezTo>
                    <a:pt x="346" y="787"/>
                    <a:pt x="449" y="824"/>
                    <a:pt x="549" y="824"/>
                  </a:cubicBezTo>
                  <a:cubicBezTo>
                    <a:pt x="762" y="824"/>
                    <a:pt x="965" y="656"/>
                    <a:pt x="965" y="405"/>
                  </a:cubicBezTo>
                  <a:cubicBezTo>
                    <a:pt x="965" y="179"/>
                    <a:pt x="786" y="0"/>
                    <a:pt x="56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39" name="Google Shape;15639;p9"/>
            <p:cNvSpPr/>
            <p:nvPr/>
          </p:nvSpPr>
          <p:spPr>
            <a:xfrm>
              <a:off x="5115500" y="3885125"/>
              <a:ext cx="24150" cy="20700"/>
            </a:xfrm>
            <a:custGeom>
              <a:avLst/>
              <a:gdLst/>
              <a:ahLst/>
              <a:cxnLst/>
              <a:rect l="l" t="t" r="r" b="b"/>
              <a:pathLst>
                <a:path w="966" h="828" extrusionOk="0">
                  <a:moveTo>
                    <a:pt x="560" y="1"/>
                  </a:moveTo>
                  <a:cubicBezTo>
                    <a:pt x="191" y="1"/>
                    <a:pt x="1" y="441"/>
                    <a:pt x="263" y="703"/>
                  </a:cubicBezTo>
                  <a:cubicBezTo>
                    <a:pt x="349" y="789"/>
                    <a:pt x="454" y="828"/>
                    <a:pt x="556" y="828"/>
                  </a:cubicBezTo>
                  <a:cubicBezTo>
                    <a:pt x="766" y="828"/>
                    <a:pt x="965" y="666"/>
                    <a:pt x="965" y="417"/>
                  </a:cubicBezTo>
                  <a:cubicBezTo>
                    <a:pt x="965" y="191"/>
                    <a:pt x="787" y="1"/>
                    <a:pt x="56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40" name="Google Shape;15640;p9"/>
            <p:cNvSpPr/>
            <p:nvPr/>
          </p:nvSpPr>
          <p:spPr>
            <a:xfrm>
              <a:off x="5084850" y="3915800"/>
              <a:ext cx="24125" cy="20675"/>
            </a:xfrm>
            <a:custGeom>
              <a:avLst/>
              <a:gdLst/>
              <a:ahLst/>
              <a:cxnLst/>
              <a:rect l="l" t="t" r="r" b="b"/>
              <a:pathLst>
                <a:path w="965" h="827" extrusionOk="0">
                  <a:moveTo>
                    <a:pt x="548" y="0"/>
                  </a:moveTo>
                  <a:cubicBezTo>
                    <a:pt x="191" y="0"/>
                    <a:pt x="0" y="453"/>
                    <a:pt x="262" y="703"/>
                  </a:cubicBezTo>
                  <a:cubicBezTo>
                    <a:pt x="348" y="788"/>
                    <a:pt x="453" y="827"/>
                    <a:pt x="556" y="827"/>
                  </a:cubicBezTo>
                  <a:cubicBezTo>
                    <a:pt x="766" y="827"/>
                    <a:pt x="965" y="665"/>
                    <a:pt x="965" y="417"/>
                  </a:cubicBezTo>
                  <a:cubicBezTo>
                    <a:pt x="965" y="191"/>
                    <a:pt x="786" y="12"/>
                    <a:pt x="56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41" name="Google Shape;15641;p9"/>
            <p:cNvSpPr/>
            <p:nvPr/>
          </p:nvSpPr>
          <p:spPr>
            <a:xfrm>
              <a:off x="5115500" y="3946450"/>
              <a:ext cx="24450" cy="20800"/>
            </a:xfrm>
            <a:custGeom>
              <a:avLst/>
              <a:gdLst/>
              <a:ahLst/>
              <a:cxnLst/>
              <a:rect l="l" t="t" r="r" b="b"/>
              <a:pathLst>
                <a:path w="978" h="832" extrusionOk="0">
                  <a:moveTo>
                    <a:pt x="549" y="0"/>
                  </a:moveTo>
                  <a:lnTo>
                    <a:pt x="560" y="12"/>
                  </a:lnTo>
                  <a:cubicBezTo>
                    <a:pt x="191" y="12"/>
                    <a:pt x="1" y="453"/>
                    <a:pt x="263" y="715"/>
                  </a:cubicBezTo>
                  <a:cubicBezTo>
                    <a:pt x="347" y="795"/>
                    <a:pt x="450" y="831"/>
                    <a:pt x="551" y="831"/>
                  </a:cubicBezTo>
                  <a:cubicBezTo>
                    <a:pt x="763" y="831"/>
                    <a:pt x="965" y="671"/>
                    <a:pt x="965" y="429"/>
                  </a:cubicBezTo>
                  <a:cubicBezTo>
                    <a:pt x="977" y="203"/>
                    <a:pt x="799" y="12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42" name="Google Shape;15642;p9"/>
            <p:cNvSpPr/>
            <p:nvPr/>
          </p:nvSpPr>
          <p:spPr>
            <a:xfrm>
              <a:off x="5085450" y="3977400"/>
              <a:ext cx="28300" cy="20575"/>
            </a:xfrm>
            <a:custGeom>
              <a:avLst/>
              <a:gdLst/>
              <a:ahLst/>
              <a:cxnLst/>
              <a:rect l="l" t="t" r="r" b="b"/>
              <a:pathLst>
                <a:path w="1132" h="823" extrusionOk="0">
                  <a:moveTo>
                    <a:pt x="524" y="1"/>
                  </a:moveTo>
                  <a:cubicBezTo>
                    <a:pt x="0" y="48"/>
                    <a:pt x="48" y="822"/>
                    <a:pt x="560" y="822"/>
                  </a:cubicBezTo>
                  <a:cubicBezTo>
                    <a:pt x="1084" y="822"/>
                    <a:pt x="1131" y="48"/>
                    <a:pt x="59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43" name="Google Shape;15643;p9"/>
            <p:cNvSpPr/>
            <p:nvPr/>
          </p:nvSpPr>
          <p:spPr>
            <a:xfrm>
              <a:off x="5115500" y="4008075"/>
              <a:ext cx="24150" cy="20675"/>
            </a:xfrm>
            <a:custGeom>
              <a:avLst/>
              <a:gdLst/>
              <a:ahLst/>
              <a:cxnLst/>
              <a:rect l="l" t="t" r="r" b="b"/>
              <a:pathLst>
                <a:path w="966" h="827" extrusionOk="0">
                  <a:moveTo>
                    <a:pt x="560" y="0"/>
                  </a:moveTo>
                  <a:cubicBezTo>
                    <a:pt x="191" y="0"/>
                    <a:pt x="1" y="441"/>
                    <a:pt x="263" y="702"/>
                  </a:cubicBezTo>
                  <a:cubicBezTo>
                    <a:pt x="349" y="788"/>
                    <a:pt x="454" y="827"/>
                    <a:pt x="556" y="827"/>
                  </a:cubicBezTo>
                  <a:cubicBezTo>
                    <a:pt x="766" y="827"/>
                    <a:pt x="965" y="665"/>
                    <a:pt x="965" y="417"/>
                  </a:cubicBezTo>
                  <a:cubicBezTo>
                    <a:pt x="965" y="191"/>
                    <a:pt x="787" y="12"/>
                    <a:pt x="560" y="12"/>
                  </a:cubicBezTo>
                  <a:lnTo>
                    <a:pt x="56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44" name="Google Shape;15644;p9"/>
            <p:cNvSpPr/>
            <p:nvPr/>
          </p:nvSpPr>
          <p:spPr>
            <a:xfrm>
              <a:off x="5086050" y="4039025"/>
              <a:ext cx="25325" cy="17275"/>
            </a:xfrm>
            <a:custGeom>
              <a:avLst/>
              <a:gdLst/>
              <a:ahLst/>
              <a:cxnLst/>
              <a:rect l="l" t="t" r="r" b="b"/>
              <a:pathLst>
                <a:path w="1013" h="691" extrusionOk="0">
                  <a:moveTo>
                    <a:pt x="500" y="0"/>
                  </a:moveTo>
                  <a:cubicBezTo>
                    <a:pt x="0" y="0"/>
                    <a:pt x="83" y="691"/>
                    <a:pt x="512" y="691"/>
                  </a:cubicBezTo>
                  <a:cubicBezTo>
                    <a:pt x="929" y="691"/>
                    <a:pt x="1012" y="0"/>
                    <a:pt x="51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45" name="Google Shape;15645;p9"/>
            <p:cNvSpPr/>
            <p:nvPr/>
          </p:nvSpPr>
          <p:spPr>
            <a:xfrm>
              <a:off x="5115600" y="4069675"/>
              <a:ext cx="24050" cy="20700"/>
            </a:xfrm>
            <a:custGeom>
              <a:avLst/>
              <a:gdLst/>
              <a:ahLst/>
              <a:cxnLst/>
              <a:rect l="l" t="t" r="r" b="b"/>
              <a:pathLst>
                <a:path w="962" h="828" extrusionOk="0">
                  <a:moveTo>
                    <a:pt x="542" y="0"/>
                  </a:moveTo>
                  <a:cubicBezTo>
                    <a:pt x="182" y="0"/>
                    <a:pt x="0" y="445"/>
                    <a:pt x="259" y="703"/>
                  </a:cubicBezTo>
                  <a:cubicBezTo>
                    <a:pt x="341" y="789"/>
                    <a:pt x="444" y="827"/>
                    <a:pt x="547" y="827"/>
                  </a:cubicBezTo>
                  <a:cubicBezTo>
                    <a:pt x="757" y="827"/>
                    <a:pt x="961" y="665"/>
                    <a:pt x="961" y="417"/>
                  </a:cubicBezTo>
                  <a:cubicBezTo>
                    <a:pt x="961" y="191"/>
                    <a:pt x="783" y="1"/>
                    <a:pt x="556" y="1"/>
                  </a:cubicBezTo>
                  <a:cubicBezTo>
                    <a:pt x="552" y="0"/>
                    <a:pt x="547" y="0"/>
                    <a:pt x="54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46" name="Google Shape;15646;p9"/>
            <p:cNvSpPr/>
            <p:nvPr/>
          </p:nvSpPr>
          <p:spPr>
            <a:xfrm>
              <a:off x="5085450" y="4100325"/>
              <a:ext cx="28300" cy="20575"/>
            </a:xfrm>
            <a:custGeom>
              <a:avLst/>
              <a:gdLst/>
              <a:ahLst/>
              <a:cxnLst/>
              <a:rect l="l" t="t" r="r" b="b"/>
              <a:pathLst>
                <a:path w="1132" h="823" extrusionOk="0">
                  <a:moveTo>
                    <a:pt x="524" y="1"/>
                  </a:moveTo>
                  <a:cubicBezTo>
                    <a:pt x="0" y="49"/>
                    <a:pt x="48" y="822"/>
                    <a:pt x="560" y="822"/>
                  </a:cubicBezTo>
                  <a:cubicBezTo>
                    <a:pt x="1084" y="822"/>
                    <a:pt x="1131" y="49"/>
                    <a:pt x="59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47" name="Google Shape;15647;p9"/>
            <p:cNvSpPr/>
            <p:nvPr/>
          </p:nvSpPr>
          <p:spPr>
            <a:xfrm>
              <a:off x="5115600" y="4131275"/>
              <a:ext cx="24050" cy="20425"/>
            </a:xfrm>
            <a:custGeom>
              <a:avLst/>
              <a:gdLst/>
              <a:ahLst/>
              <a:cxnLst/>
              <a:rect l="l" t="t" r="r" b="b"/>
              <a:pathLst>
                <a:path w="962" h="817" extrusionOk="0">
                  <a:moveTo>
                    <a:pt x="542" y="1"/>
                  </a:moveTo>
                  <a:cubicBezTo>
                    <a:pt x="182" y="1"/>
                    <a:pt x="0" y="433"/>
                    <a:pt x="259" y="692"/>
                  </a:cubicBezTo>
                  <a:cubicBezTo>
                    <a:pt x="345" y="778"/>
                    <a:pt x="450" y="816"/>
                    <a:pt x="552" y="816"/>
                  </a:cubicBezTo>
                  <a:cubicBezTo>
                    <a:pt x="762" y="816"/>
                    <a:pt x="961" y="654"/>
                    <a:pt x="961" y="406"/>
                  </a:cubicBezTo>
                  <a:cubicBezTo>
                    <a:pt x="961" y="192"/>
                    <a:pt x="783" y="1"/>
                    <a:pt x="556" y="1"/>
                  </a:cubicBezTo>
                  <a:cubicBezTo>
                    <a:pt x="552" y="1"/>
                    <a:pt x="547" y="1"/>
                    <a:pt x="54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48" name="Google Shape;15648;p9"/>
            <p:cNvSpPr/>
            <p:nvPr/>
          </p:nvSpPr>
          <p:spPr>
            <a:xfrm>
              <a:off x="5057775" y="3583600"/>
              <a:ext cx="20250" cy="14625"/>
            </a:xfrm>
            <a:custGeom>
              <a:avLst/>
              <a:gdLst/>
              <a:ahLst/>
              <a:cxnLst/>
              <a:rect l="l" t="t" r="r" b="b"/>
              <a:pathLst>
                <a:path w="810" h="585" extrusionOk="0">
                  <a:moveTo>
                    <a:pt x="762" y="1"/>
                  </a:moveTo>
                  <a:lnTo>
                    <a:pt x="0" y="227"/>
                  </a:lnTo>
                  <a:cubicBezTo>
                    <a:pt x="24" y="429"/>
                    <a:pt x="191" y="584"/>
                    <a:pt x="393" y="584"/>
                  </a:cubicBezTo>
                  <a:cubicBezTo>
                    <a:pt x="619" y="584"/>
                    <a:pt x="810" y="406"/>
                    <a:pt x="810" y="179"/>
                  </a:cubicBezTo>
                  <a:cubicBezTo>
                    <a:pt x="798" y="120"/>
                    <a:pt x="786" y="48"/>
                    <a:pt x="76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49" name="Google Shape;15649;p9"/>
            <p:cNvSpPr/>
            <p:nvPr/>
          </p:nvSpPr>
          <p:spPr>
            <a:xfrm>
              <a:off x="5022925" y="3608600"/>
              <a:ext cx="24150" cy="20500"/>
            </a:xfrm>
            <a:custGeom>
              <a:avLst/>
              <a:gdLst/>
              <a:ahLst/>
              <a:cxnLst/>
              <a:rect l="l" t="t" r="r" b="b"/>
              <a:pathLst>
                <a:path w="966" h="820" extrusionOk="0">
                  <a:moveTo>
                    <a:pt x="561" y="1"/>
                  </a:moveTo>
                  <a:cubicBezTo>
                    <a:pt x="191" y="1"/>
                    <a:pt x="1" y="441"/>
                    <a:pt x="263" y="703"/>
                  </a:cubicBezTo>
                  <a:cubicBezTo>
                    <a:pt x="347" y="783"/>
                    <a:pt x="449" y="819"/>
                    <a:pt x="549" y="819"/>
                  </a:cubicBezTo>
                  <a:cubicBezTo>
                    <a:pt x="762" y="819"/>
                    <a:pt x="965" y="657"/>
                    <a:pt x="965" y="406"/>
                  </a:cubicBezTo>
                  <a:cubicBezTo>
                    <a:pt x="965" y="179"/>
                    <a:pt x="787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50" name="Google Shape;15650;p9"/>
            <p:cNvSpPr/>
            <p:nvPr/>
          </p:nvSpPr>
          <p:spPr>
            <a:xfrm>
              <a:off x="5054500" y="3639275"/>
              <a:ext cx="28000" cy="20550"/>
            </a:xfrm>
            <a:custGeom>
              <a:avLst/>
              <a:gdLst/>
              <a:ahLst/>
              <a:cxnLst/>
              <a:rect l="l" t="t" r="r" b="b"/>
              <a:pathLst>
                <a:path w="1120" h="822" extrusionOk="0">
                  <a:moveTo>
                    <a:pt x="524" y="0"/>
                  </a:moveTo>
                  <a:cubicBezTo>
                    <a:pt x="0" y="48"/>
                    <a:pt x="36" y="822"/>
                    <a:pt x="560" y="822"/>
                  </a:cubicBezTo>
                  <a:cubicBezTo>
                    <a:pt x="1084" y="822"/>
                    <a:pt x="1119" y="48"/>
                    <a:pt x="59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51" name="Google Shape;15651;p9"/>
            <p:cNvSpPr/>
            <p:nvPr/>
          </p:nvSpPr>
          <p:spPr>
            <a:xfrm>
              <a:off x="5022925" y="3669925"/>
              <a:ext cx="24150" cy="20625"/>
            </a:xfrm>
            <a:custGeom>
              <a:avLst/>
              <a:gdLst/>
              <a:ahLst/>
              <a:cxnLst/>
              <a:rect l="l" t="t" r="r" b="b"/>
              <a:pathLst>
                <a:path w="966" h="825" extrusionOk="0">
                  <a:moveTo>
                    <a:pt x="561" y="1"/>
                  </a:moveTo>
                  <a:cubicBezTo>
                    <a:pt x="191" y="1"/>
                    <a:pt x="1" y="441"/>
                    <a:pt x="263" y="703"/>
                  </a:cubicBezTo>
                  <a:cubicBezTo>
                    <a:pt x="347" y="787"/>
                    <a:pt x="450" y="825"/>
                    <a:pt x="551" y="825"/>
                  </a:cubicBezTo>
                  <a:cubicBezTo>
                    <a:pt x="763" y="825"/>
                    <a:pt x="965" y="659"/>
                    <a:pt x="965" y="417"/>
                  </a:cubicBezTo>
                  <a:cubicBezTo>
                    <a:pt x="965" y="191"/>
                    <a:pt x="787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52" name="Google Shape;15652;p9"/>
            <p:cNvSpPr/>
            <p:nvPr/>
          </p:nvSpPr>
          <p:spPr>
            <a:xfrm>
              <a:off x="5053900" y="3700575"/>
              <a:ext cx="24125" cy="20700"/>
            </a:xfrm>
            <a:custGeom>
              <a:avLst/>
              <a:gdLst/>
              <a:ahLst/>
              <a:cxnLst/>
              <a:rect l="l" t="t" r="r" b="b"/>
              <a:pathLst>
                <a:path w="965" h="828" extrusionOk="0">
                  <a:moveTo>
                    <a:pt x="548" y="1"/>
                  </a:moveTo>
                  <a:cubicBezTo>
                    <a:pt x="179" y="1"/>
                    <a:pt x="0" y="453"/>
                    <a:pt x="250" y="703"/>
                  </a:cubicBezTo>
                  <a:cubicBezTo>
                    <a:pt x="336" y="789"/>
                    <a:pt x="442" y="828"/>
                    <a:pt x="547" y="828"/>
                  </a:cubicBezTo>
                  <a:cubicBezTo>
                    <a:pt x="760" y="828"/>
                    <a:pt x="965" y="666"/>
                    <a:pt x="965" y="418"/>
                  </a:cubicBezTo>
                  <a:cubicBezTo>
                    <a:pt x="953" y="191"/>
                    <a:pt x="774" y="1"/>
                    <a:pt x="54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53" name="Google Shape;15653;p9"/>
            <p:cNvSpPr/>
            <p:nvPr/>
          </p:nvSpPr>
          <p:spPr>
            <a:xfrm>
              <a:off x="5022925" y="3731550"/>
              <a:ext cx="24150" cy="20475"/>
            </a:xfrm>
            <a:custGeom>
              <a:avLst/>
              <a:gdLst/>
              <a:ahLst/>
              <a:cxnLst/>
              <a:rect l="l" t="t" r="r" b="b"/>
              <a:pathLst>
                <a:path w="966" h="819" extrusionOk="0">
                  <a:moveTo>
                    <a:pt x="561" y="0"/>
                  </a:moveTo>
                  <a:cubicBezTo>
                    <a:pt x="191" y="0"/>
                    <a:pt x="1" y="441"/>
                    <a:pt x="263" y="703"/>
                  </a:cubicBezTo>
                  <a:cubicBezTo>
                    <a:pt x="347" y="783"/>
                    <a:pt x="449" y="819"/>
                    <a:pt x="549" y="819"/>
                  </a:cubicBezTo>
                  <a:cubicBezTo>
                    <a:pt x="762" y="819"/>
                    <a:pt x="965" y="656"/>
                    <a:pt x="965" y="405"/>
                  </a:cubicBezTo>
                  <a:cubicBezTo>
                    <a:pt x="965" y="179"/>
                    <a:pt x="787" y="0"/>
                    <a:pt x="56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54" name="Google Shape;15654;p9"/>
            <p:cNvSpPr/>
            <p:nvPr/>
          </p:nvSpPr>
          <p:spPr>
            <a:xfrm>
              <a:off x="5053900" y="3762200"/>
              <a:ext cx="24125" cy="20625"/>
            </a:xfrm>
            <a:custGeom>
              <a:avLst/>
              <a:gdLst/>
              <a:ahLst/>
              <a:cxnLst/>
              <a:rect l="l" t="t" r="r" b="b"/>
              <a:pathLst>
                <a:path w="965" h="825" extrusionOk="0">
                  <a:moveTo>
                    <a:pt x="548" y="0"/>
                  </a:moveTo>
                  <a:cubicBezTo>
                    <a:pt x="179" y="0"/>
                    <a:pt x="0" y="441"/>
                    <a:pt x="262" y="703"/>
                  </a:cubicBezTo>
                  <a:cubicBezTo>
                    <a:pt x="342" y="787"/>
                    <a:pt x="443" y="824"/>
                    <a:pt x="543" y="824"/>
                  </a:cubicBezTo>
                  <a:cubicBezTo>
                    <a:pt x="756" y="824"/>
                    <a:pt x="965" y="656"/>
                    <a:pt x="965" y="405"/>
                  </a:cubicBezTo>
                  <a:cubicBezTo>
                    <a:pt x="965" y="191"/>
                    <a:pt x="774" y="0"/>
                    <a:pt x="56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55" name="Google Shape;15655;p9"/>
            <p:cNvSpPr/>
            <p:nvPr/>
          </p:nvSpPr>
          <p:spPr>
            <a:xfrm>
              <a:off x="5022925" y="3792850"/>
              <a:ext cx="24150" cy="20700"/>
            </a:xfrm>
            <a:custGeom>
              <a:avLst/>
              <a:gdLst/>
              <a:ahLst/>
              <a:cxnLst/>
              <a:rect l="l" t="t" r="r" b="b"/>
              <a:pathLst>
                <a:path w="966" h="828" extrusionOk="0">
                  <a:moveTo>
                    <a:pt x="561" y="1"/>
                  </a:moveTo>
                  <a:cubicBezTo>
                    <a:pt x="191" y="1"/>
                    <a:pt x="1" y="453"/>
                    <a:pt x="263" y="703"/>
                  </a:cubicBezTo>
                  <a:cubicBezTo>
                    <a:pt x="349" y="789"/>
                    <a:pt x="454" y="828"/>
                    <a:pt x="556" y="828"/>
                  </a:cubicBezTo>
                  <a:cubicBezTo>
                    <a:pt x="766" y="828"/>
                    <a:pt x="965" y="666"/>
                    <a:pt x="965" y="418"/>
                  </a:cubicBezTo>
                  <a:cubicBezTo>
                    <a:pt x="965" y="191"/>
                    <a:pt x="787" y="13"/>
                    <a:pt x="561" y="13"/>
                  </a:cubicBezTo>
                  <a:lnTo>
                    <a:pt x="56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56" name="Google Shape;15656;p9"/>
            <p:cNvSpPr/>
            <p:nvPr/>
          </p:nvSpPr>
          <p:spPr>
            <a:xfrm>
              <a:off x="5053900" y="3823825"/>
              <a:ext cx="24125" cy="20475"/>
            </a:xfrm>
            <a:custGeom>
              <a:avLst/>
              <a:gdLst/>
              <a:ahLst/>
              <a:cxnLst/>
              <a:rect l="l" t="t" r="r" b="b"/>
              <a:pathLst>
                <a:path w="965" h="819" extrusionOk="0">
                  <a:moveTo>
                    <a:pt x="548" y="0"/>
                  </a:moveTo>
                  <a:cubicBezTo>
                    <a:pt x="179" y="0"/>
                    <a:pt x="0" y="441"/>
                    <a:pt x="262" y="703"/>
                  </a:cubicBezTo>
                  <a:cubicBezTo>
                    <a:pt x="342" y="783"/>
                    <a:pt x="443" y="819"/>
                    <a:pt x="543" y="819"/>
                  </a:cubicBezTo>
                  <a:cubicBezTo>
                    <a:pt x="756" y="819"/>
                    <a:pt x="965" y="656"/>
                    <a:pt x="965" y="405"/>
                  </a:cubicBezTo>
                  <a:cubicBezTo>
                    <a:pt x="965" y="179"/>
                    <a:pt x="774" y="0"/>
                    <a:pt x="54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57" name="Google Shape;15657;p9"/>
            <p:cNvSpPr/>
            <p:nvPr/>
          </p:nvSpPr>
          <p:spPr>
            <a:xfrm>
              <a:off x="5022925" y="3854475"/>
              <a:ext cx="24150" cy="20625"/>
            </a:xfrm>
            <a:custGeom>
              <a:avLst/>
              <a:gdLst/>
              <a:ahLst/>
              <a:cxnLst/>
              <a:rect l="l" t="t" r="r" b="b"/>
              <a:pathLst>
                <a:path w="966" h="825" extrusionOk="0">
                  <a:moveTo>
                    <a:pt x="561" y="0"/>
                  </a:moveTo>
                  <a:cubicBezTo>
                    <a:pt x="191" y="0"/>
                    <a:pt x="1" y="441"/>
                    <a:pt x="263" y="703"/>
                  </a:cubicBezTo>
                  <a:cubicBezTo>
                    <a:pt x="347" y="787"/>
                    <a:pt x="449" y="824"/>
                    <a:pt x="549" y="824"/>
                  </a:cubicBezTo>
                  <a:cubicBezTo>
                    <a:pt x="762" y="824"/>
                    <a:pt x="965" y="656"/>
                    <a:pt x="965" y="405"/>
                  </a:cubicBezTo>
                  <a:cubicBezTo>
                    <a:pt x="965" y="179"/>
                    <a:pt x="787" y="0"/>
                    <a:pt x="56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58" name="Google Shape;15658;p9"/>
            <p:cNvSpPr/>
            <p:nvPr/>
          </p:nvSpPr>
          <p:spPr>
            <a:xfrm>
              <a:off x="5053900" y="3885125"/>
              <a:ext cx="24125" cy="20650"/>
            </a:xfrm>
            <a:custGeom>
              <a:avLst/>
              <a:gdLst/>
              <a:ahLst/>
              <a:cxnLst/>
              <a:rect l="l" t="t" r="r" b="b"/>
              <a:pathLst>
                <a:path w="965" h="826" extrusionOk="0">
                  <a:moveTo>
                    <a:pt x="548" y="1"/>
                  </a:moveTo>
                  <a:cubicBezTo>
                    <a:pt x="179" y="1"/>
                    <a:pt x="0" y="441"/>
                    <a:pt x="262" y="703"/>
                  </a:cubicBezTo>
                  <a:cubicBezTo>
                    <a:pt x="343" y="788"/>
                    <a:pt x="444" y="825"/>
                    <a:pt x="545" y="825"/>
                  </a:cubicBezTo>
                  <a:cubicBezTo>
                    <a:pt x="757" y="825"/>
                    <a:pt x="965" y="660"/>
                    <a:pt x="965" y="417"/>
                  </a:cubicBezTo>
                  <a:cubicBezTo>
                    <a:pt x="965" y="191"/>
                    <a:pt x="774" y="1"/>
                    <a:pt x="56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59" name="Google Shape;15659;p9"/>
            <p:cNvSpPr/>
            <p:nvPr/>
          </p:nvSpPr>
          <p:spPr>
            <a:xfrm>
              <a:off x="5022925" y="3915800"/>
              <a:ext cx="24150" cy="20675"/>
            </a:xfrm>
            <a:custGeom>
              <a:avLst/>
              <a:gdLst/>
              <a:ahLst/>
              <a:cxnLst/>
              <a:rect l="l" t="t" r="r" b="b"/>
              <a:pathLst>
                <a:path w="966" h="827" extrusionOk="0">
                  <a:moveTo>
                    <a:pt x="561" y="0"/>
                  </a:moveTo>
                  <a:cubicBezTo>
                    <a:pt x="191" y="0"/>
                    <a:pt x="1" y="453"/>
                    <a:pt x="263" y="703"/>
                  </a:cubicBezTo>
                  <a:cubicBezTo>
                    <a:pt x="349" y="788"/>
                    <a:pt x="454" y="827"/>
                    <a:pt x="556" y="827"/>
                  </a:cubicBezTo>
                  <a:cubicBezTo>
                    <a:pt x="766" y="827"/>
                    <a:pt x="965" y="665"/>
                    <a:pt x="965" y="417"/>
                  </a:cubicBezTo>
                  <a:cubicBezTo>
                    <a:pt x="965" y="191"/>
                    <a:pt x="787" y="0"/>
                    <a:pt x="56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60" name="Google Shape;15660;p9"/>
            <p:cNvSpPr/>
            <p:nvPr/>
          </p:nvSpPr>
          <p:spPr>
            <a:xfrm>
              <a:off x="5054500" y="3946225"/>
              <a:ext cx="28000" cy="20775"/>
            </a:xfrm>
            <a:custGeom>
              <a:avLst/>
              <a:gdLst/>
              <a:ahLst/>
              <a:cxnLst/>
              <a:rect l="l" t="t" r="r" b="b"/>
              <a:pathLst>
                <a:path w="1120" h="831" extrusionOk="0">
                  <a:moveTo>
                    <a:pt x="560" y="1"/>
                  </a:moveTo>
                  <a:cubicBezTo>
                    <a:pt x="548" y="1"/>
                    <a:pt x="536" y="3"/>
                    <a:pt x="524" y="9"/>
                  </a:cubicBezTo>
                  <a:cubicBezTo>
                    <a:pt x="0" y="57"/>
                    <a:pt x="36" y="831"/>
                    <a:pt x="560" y="831"/>
                  </a:cubicBezTo>
                  <a:cubicBezTo>
                    <a:pt x="1084" y="831"/>
                    <a:pt x="1119" y="57"/>
                    <a:pt x="595" y="9"/>
                  </a:cubicBezTo>
                  <a:cubicBezTo>
                    <a:pt x="583" y="3"/>
                    <a:pt x="572" y="1"/>
                    <a:pt x="56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61" name="Google Shape;15661;p9"/>
            <p:cNvSpPr/>
            <p:nvPr/>
          </p:nvSpPr>
          <p:spPr>
            <a:xfrm>
              <a:off x="5022925" y="3977100"/>
              <a:ext cx="24150" cy="20650"/>
            </a:xfrm>
            <a:custGeom>
              <a:avLst/>
              <a:gdLst/>
              <a:ahLst/>
              <a:cxnLst/>
              <a:rect l="l" t="t" r="r" b="b"/>
              <a:pathLst>
                <a:path w="966" h="826" extrusionOk="0">
                  <a:moveTo>
                    <a:pt x="561" y="1"/>
                  </a:moveTo>
                  <a:cubicBezTo>
                    <a:pt x="191" y="1"/>
                    <a:pt x="1" y="441"/>
                    <a:pt x="263" y="703"/>
                  </a:cubicBezTo>
                  <a:cubicBezTo>
                    <a:pt x="347" y="788"/>
                    <a:pt x="450" y="825"/>
                    <a:pt x="551" y="825"/>
                  </a:cubicBezTo>
                  <a:cubicBezTo>
                    <a:pt x="763" y="825"/>
                    <a:pt x="965" y="660"/>
                    <a:pt x="965" y="417"/>
                  </a:cubicBezTo>
                  <a:cubicBezTo>
                    <a:pt x="954" y="198"/>
                    <a:pt x="786" y="24"/>
                    <a:pt x="581" y="24"/>
                  </a:cubicBezTo>
                  <a:cubicBezTo>
                    <a:pt x="574" y="24"/>
                    <a:pt x="567" y="24"/>
                    <a:pt x="561" y="25"/>
                  </a:cubicBezTo>
                  <a:lnTo>
                    <a:pt x="56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62" name="Google Shape;15662;p9"/>
            <p:cNvSpPr/>
            <p:nvPr/>
          </p:nvSpPr>
          <p:spPr>
            <a:xfrm>
              <a:off x="5053900" y="4007775"/>
              <a:ext cx="24125" cy="20625"/>
            </a:xfrm>
            <a:custGeom>
              <a:avLst/>
              <a:gdLst/>
              <a:ahLst/>
              <a:cxnLst/>
              <a:rect l="l" t="t" r="r" b="b"/>
              <a:pathLst>
                <a:path w="965" h="825" extrusionOk="0">
                  <a:moveTo>
                    <a:pt x="548" y="0"/>
                  </a:moveTo>
                  <a:cubicBezTo>
                    <a:pt x="179" y="0"/>
                    <a:pt x="0" y="441"/>
                    <a:pt x="262" y="703"/>
                  </a:cubicBezTo>
                  <a:cubicBezTo>
                    <a:pt x="343" y="787"/>
                    <a:pt x="444" y="824"/>
                    <a:pt x="545" y="824"/>
                  </a:cubicBezTo>
                  <a:cubicBezTo>
                    <a:pt x="757" y="824"/>
                    <a:pt x="965" y="659"/>
                    <a:pt x="965" y="417"/>
                  </a:cubicBezTo>
                  <a:cubicBezTo>
                    <a:pt x="953" y="191"/>
                    <a:pt x="774" y="12"/>
                    <a:pt x="548" y="12"/>
                  </a:cubicBezTo>
                  <a:lnTo>
                    <a:pt x="548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63" name="Google Shape;15663;p9"/>
            <p:cNvSpPr/>
            <p:nvPr/>
          </p:nvSpPr>
          <p:spPr>
            <a:xfrm>
              <a:off x="5036925" y="4028625"/>
              <a:ext cx="19975" cy="20200"/>
            </a:xfrm>
            <a:custGeom>
              <a:avLst/>
              <a:gdLst/>
              <a:ahLst/>
              <a:cxnLst/>
              <a:rect l="l" t="t" r="r" b="b"/>
              <a:pathLst>
                <a:path w="799" h="808" extrusionOk="0">
                  <a:moveTo>
                    <a:pt x="383" y="1"/>
                  </a:moveTo>
                  <a:cubicBezTo>
                    <a:pt x="189" y="1"/>
                    <a:pt x="1" y="126"/>
                    <a:pt x="1" y="392"/>
                  </a:cubicBezTo>
                  <a:lnTo>
                    <a:pt x="1" y="416"/>
                  </a:lnTo>
                  <a:cubicBezTo>
                    <a:pt x="1" y="682"/>
                    <a:pt x="189" y="808"/>
                    <a:pt x="383" y="808"/>
                  </a:cubicBezTo>
                  <a:cubicBezTo>
                    <a:pt x="588" y="808"/>
                    <a:pt x="798" y="668"/>
                    <a:pt x="798" y="404"/>
                  </a:cubicBezTo>
                  <a:cubicBezTo>
                    <a:pt x="798" y="141"/>
                    <a:pt x="588" y="1"/>
                    <a:pt x="38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64" name="Google Shape;15664;p9"/>
            <p:cNvSpPr/>
            <p:nvPr/>
          </p:nvSpPr>
          <p:spPr>
            <a:xfrm>
              <a:off x="5053900" y="4069675"/>
              <a:ext cx="24125" cy="20625"/>
            </a:xfrm>
            <a:custGeom>
              <a:avLst/>
              <a:gdLst/>
              <a:ahLst/>
              <a:cxnLst/>
              <a:rect l="l" t="t" r="r" b="b"/>
              <a:pathLst>
                <a:path w="965" h="825" extrusionOk="0">
                  <a:moveTo>
                    <a:pt x="548" y="1"/>
                  </a:moveTo>
                  <a:cubicBezTo>
                    <a:pt x="179" y="1"/>
                    <a:pt x="0" y="441"/>
                    <a:pt x="250" y="703"/>
                  </a:cubicBezTo>
                  <a:cubicBezTo>
                    <a:pt x="334" y="787"/>
                    <a:pt x="437" y="825"/>
                    <a:pt x="537" y="825"/>
                  </a:cubicBezTo>
                  <a:cubicBezTo>
                    <a:pt x="751" y="825"/>
                    <a:pt x="957" y="656"/>
                    <a:pt x="965" y="405"/>
                  </a:cubicBezTo>
                  <a:cubicBezTo>
                    <a:pt x="965" y="179"/>
                    <a:pt x="774" y="1"/>
                    <a:pt x="54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65" name="Google Shape;15665;p9"/>
            <p:cNvSpPr/>
            <p:nvPr/>
          </p:nvSpPr>
          <p:spPr>
            <a:xfrm>
              <a:off x="5022925" y="4100325"/>
              <a:ext cx="24150" cy="20700"/>
            </a:xfrm>
            <a:custGeom>
              <a:avLst/>
              <a:gdLst/>
              <a:ahLst/>
              <a:cxnLst/>
              <a:rect l="l" t="t" r="r" b="b"/>
              <a:pathLst>
                <a:path w="966" h="828" extrusionOk="0">
                  <a:moveTo>
                    <a:pt x="561" y="1"/>
                  </a:moveTo>
                  <a:cubicBezTo>
                    <a:pt x="191" y="1"/>
                    <a:pt x="1" y="453"/>
                    <a:pt x="263" y="703"/>
                  </a:cubicBezTo>
                  <a:cubicBezTo>
                    <a:pt x="349" y="789"/>
                    <a:pt x="454" y="828"/>
                    <a:pt x="556" y="828"/>
                  </a:cubicBezTo>
                  <a:cubicBezTo>
                    <a:pt x="766" y="828"/>
                    <a:pt x="965" y="666"/>
                    <a:pt x="965" y="418"/>
                  </a:cubicBezTo>
                  <a:cubicBezTo>
                    <a:pt x="965" y="191"/>
                    <a:pt x="787" y="13"/>
                    <a:pt x="561" y="13"/>
                  </a:cubicBezTo>
                  <a:lnTo>
                    <a:pt x="56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66" name="Google Shape;15666;p9"/>
            <p:cNvSpPr/>
            <p:nvPr/>
          </p:nvSpPr>
          <p:spPr>
            <a:xfrm>
              <a:off x="5062225" y="4131300"/>
              <a:ext cx="14900" cy="6875"/>
            </a:xfrm>
            <a:custGeom>
              <a:avLst/>
              <a:gdLst/>
              <a:ahLst/>
              <a:cxnLst/>
              <a:rect l="l" t="t" r="r" b="b"/>
              <a:pathLst>
                <a:path w="596" h="275" extrusionOk="0">
                  <a:moveTo>
                    <a:pt x="215" y="0"/>
                  </a:moveTo>
                  <a:cubicBezTo>
                    <a:pt x="132" y="0"/>
                    <a:pt x="60" y="24"/>
                    <a:pt x="1" y="72"/>
                  </a:cubicBezTo>
                  <a:lnTo>
                    <a:pt x="596" y="274"/>
                  </a:lnTo>
                  <a:cubicBezTo>
                    <a:pt x="536" y="107"/>
                    <a:pt x="382" y="0"/>
                    <a:pt x="21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67" name="Google Shape;15667;p9"/>
            <p:cNvSpPr/>
            <p:nvPr/>
          </p:nvSpPr>
          <p:spPr>
            <a:xfrm>
              <a:off x="4992275" y="3639275"/>
              <a:ext cx="24150" cy="20625"/>
            </a:xfrm>
            <a:custGeom>
              <a:avLst/>
              <a:gdLst/>
              <a:ahLst/>
              <a:cxnLst/>
              <a:rect l="l" t="t" r="r" b="b"/>
              <a:pathLst>
                <a:path w="966" h="825" extrusionOk="0">
                  <a:moveTo>
                    <a:pt x="548" y="0"/>
                  </a:moveTo>
                  <a:cubicBezTo>
                    <a:pt x="191" y="0"/>
                    <a:pt x="1" y="441"/>
                    <a:pt x="263" y="703"/>
                  </a:cubicBezTo>
                  <a:cubicBezTo>
                    <a:pt x="343" y="787"/>
                    <a:pt x="444" y="825"/>
                    <a:pt x="543" y="825"/>
                  </a:cubicBezTo>
                  <a:cubicBezTo>
                    <a:pt x="752" y="825"/>
                    <a:pt x="957" y="659"/>
                    <a:pt x="965" y="417"/>
                  </a:cubicBezTo>
                  <a:lnTo>
                    <a:pt x="965" y="405"/>
                  </a:lnTo>
                  <a:cubicBezTo>
                    <a:pt x="965" y="179"/>
                    <a:pt x="775" y="0"/>
                    <a:pt x="54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68" name="Google Shape;15668;p9"/>
            <p:cNvSpPr/>
            <p:nvPr/>
          </p:nvSpPr>
          <p:spPr>
            <a:xfrm>
              <a:off x="4961625" y="3669925"/>
              <a:ext cx="23825" cy="20700"/>
            </a:xfrm>
            <a:custGeom>
              <a:avLst/>
              <a:gdLst/>
              <a:ahLst/>
              <a:cxnLst/>
              <a:rect l="l" t="t" r="r" b="b"/>
              <a:pathLst>
                <a:path w="953" h="828" extrusionOk="0">
                  <a:moveTo>
                    <a:pt x="548" y="1"/>
                  </a:moveTo>
                  <a:cubicBezTo>
                    <a:pt x="179" y="1"/>
                    <a:pt x="0" y="441"/>
                    <a:pt x="250" y="703"/>
                  </a:cubicBezTo>
                  <a:cubicBezTo>
                    <a:pt x="336" y="789"/>
                    <a:pt x="441" y="827"/>
                    <a:pt x="544" y="827"/>
                  </a:cubicBezTo>
                  <a:cubicBezTo>
                    <a:pt x="754" y="827"/>
                    <a:pt x="953" y="665"/>
                    <a:pt x="953" y="417"/>
                  </a:cubicBezTo>
                  <a:cubicBezTo>
                    <a:pt x="953" y="191"/>
                    <a:pt x="774" y="12"/>
                    <a:pt x="548" y="12"/>
                  </a:cubicBezTo>
                  <a:lnTo>
                    <a:pt x="548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69" name="Google Shape;15669;p9"/>
            <p:cNvSpPr/>
            <p:nvPr/>
          </p:nvSpPr>
          <p:spPr>
            <a:xfrm>
              <a:off x="4990875" y="3700525"/>
              <a:ext cx="27625" cy="20625"/>
            </a:xfrm>
            <a:custGeom>
              <a:avLst/>
              <a:gdLst/>
              <a:ahLst/>
              <a:cxnLst/>
              <a:rect l="l" t="t" r="r" b="b"/>
              <a:pathLst>
                <a:path w="1105" h="825" extrusionOk="0">
                  <a:moveTo>
                    <a:pt x="560" y="1"/>
                  </a:moveTo>
                  <a:cubicBezTo>
                    <a:pt x="64" y="1"/>
                    <a:pt x="1" y="778"/>
                    <a:pt x="533" y="824"/>
                  </a:cubicBezTo>
                  <a:lnTo>
                    <a:pt x="604" y="824"/>
                  </a:lnTo>
                  <a:cubicBezTo>
                    <a:pt x="1104" y="789"/>
                    <a:pt x="1104" y="51"/>
                    <a:pt x="604" y="3"/>
                  </a:cubicBezTo>
                  <a:cubicBezTo>
                    <a:pt x="589" y="2"/>
                    <a:pt x="575" y="1"/>
                    <a:pt x="56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70" name="Google Shape;15670;p9"/>
            <p:cNvSpPr/>
            <p:nvPr/>
          </p:nvSpPr>
          <p:spPr>
            <a:xfrm>
              <a:off x="4961700" y="3731525"/>
              <a:ext cx="23750" cy="20425"/>
            </a:xfrm>
            <a:custGeom>
              <a:avLst/>
              <a:gdLst/>
              <a:ahLst/>
              <a:cxnLst/>
              <a:rect l="l" t="t" r="r" b="b"/>
              <a:pathLst>
                <a:path w="950" h="817" extrusionOk="0">
                  <a:moveTo>
                    <a:pt x="530" y="1"/>
                  </a:moveTo>
                  <a:cubicBezTo>
                    <a:pt x="171" y="1"/>
                    <a:pt x="1" y="433"/>
                    <a:pt x="247" y="692"/>
                  </a:cubicBezTo>
                  <a:cubicBezTo>
                    <a:pt x="334" y="778"/>
                    <a:pt x="439" y="817"/>
                    <a:pt x="542" y="817"/>
                  </a:cubicBezTo>
                  <a:cubicBezTo>
                    <a:pt x="752" y="817"/>
                    <a:pt x="950" y="657"/>
                    <a:pt x="950" y="418"/>
                  </a:cubicBezTo>
                  <a:cubicBezTo>
                    <a:pt x="950" y="192"/>
                    <a:pt x="771" y="1"/>
                    <a:pt x="545" y="1"/>
                  </a:cubicBezTo>
                  <a:cubicBezTo>
                    <a:pt x="540" y="1"/>
                    <a:pt x="535" y="1"/>
                    <a:pt x="53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71" name="Google Shape;15671;p9"/>
            <p:cNvSpPr/>
            <p:nvPr/>
          </p:nvSpPr>
          <p:spPr>
            <a:xfrm>
              <a:off x="4992275" y="3762200"/>
              <a:ext cx="24150" cy="20500"/>
            </a:xfrm>
            <a:custGeom>
              <a:avLst/>
              <a:gdLst/>
              <a:ahLst/>
              <a:cxnLst/>
              <a:rect l="l" t="t" r="r" b="b"/>
              <a:pathLst>
                <a:path w="966" h="820" extrusionOk="0">
                  <a:moveTo>
                    <a:pt x="548" y="0"/>
                  </a:moveTo>
                  <a:cubicBezTo>
                    <a:pt x="191" y="0"/>
                    <a:pt x="1" y="441"/>
                    <a:pt x="263" y="703"/>
                  </a:cubicBezTo>
                  <a:cubicBezTo>
                    <a:pt x="343" y="783"/>
                    <a:pt x="443" y="819"/>
                    <a:pt x="543" y="819"/>
                  </a:cubicBezTo>
                  <a:cubicBezTo>
                    <a:pt x="752" y="819"/>
                    <a:pt x="957" y="659"/>
                    <a:pt x="965" y="417"/>
                  </a:cubicBezTo>
                  <a:cubicBezTo>
                    <a:pt x="965" y="191"/>
                    <a:pt x="775" y="0"/>
                    <a:pt x="54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72" name="Google Shape;15672;p9"/>
            <p:cNvSpPr/>
            <p:nvPr/>
          </p:nvSpPr>
          <p:spPr>
            <a:xfrm>
              <a:off x="4961625" y="3792850"/>
              <a:ext cx="23825" cy="20700"/>
            </a:xfrm>
            <a:custGeom>
              <a:avLst/>
              <a:gdLst/>
              <a:ahLst/>
              <a:cxnLst/>
              <a:rect l="l" t="t" r="r" b="b"/>
              <a:pathLst>
                <a:path w="953" h="828" extrusionOk="0">
                  <a:moveTo>
                    <a:pt x="548" y="1"/>
                  </a:moveTo>
                  <a:cubicBezTo>
                    <a:pt x="179" y="1"/>
                    <a:pt x="0" y="441"/>
                    <a:pt x="250" y="703"/>
                  </a:cubicBezTo>
                  <a:cubicBezTo>
                    <a:pt x="336" y="789"/>
                    <a:pt x="441" y="828"/>
                    <a:pt x="544" y="828"/>
                  </a:cubicBezTo>
                  <a:cubicBezTo>
                    <a:pt x="754" y="828"/>
                    <a:pt x="953" y="666"/>
                    <a:pt x="953" y="418"/>
                  </a:cubicBezTo>
                  <a:cubicBezTo>
                    <a:pt x="953" y="191"/>
                    <a:pt x="774" y="13"/>
                    <a:pt x="548" y="13"/>
                  </a:cubicBezTo>
                  <a:lnTo>
                    <a:pt x="548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73" name="Google Shape;15673;p9"/>
            <p:cNvSpPr/>
            <p:nvPr/>
          </p:nvSpPr>
          <p:spPr>
            <a:xfrm>
              <a:off x="4992375" y="3823800"/>
              <a:ext cx="24050" cy="20425"/>
            </a:xfrm>
            <a:custGeom>
              <a:avLst/>
              <a:gdLst/>
              <a:ahLst/>
              <a:cxnLst/>
              <a:rect l="l" t="t" r="r" b="b"/>
              <a:pathLst>
                <a:path w="962" h="817" extrusionOk="0">
                  <a:moveTo>
                    <a:pt x="530" y="1"/>
                  </a:moveTo>
                  <a:cubicBezTo>
                    <a:pt x="182" y="1"/>
                    <a:pt x="0" y="433"/>
                    <a:pt x="259" y="692"/>
                  </a:cubicBezTo>
                  <a:cubicBezTo>
                    <a:pt x="341" y="778"/>
                    <a:pt x="444" y="816"/>
                    <a:pt x="546" y="816"/>
                  </a:cubicBezTo>
                  <a:cubicBezTo>
                    <a:pt x="752" y="816"/>
                    <a:pt x="953" y="657"/>
                    <a:pt x="961" y="418"/>
                  </a:cubicBezTo>
                  <a:cubicBezTo>
                    <a:pt x="961" y="192"/>
                    <a:pt x="771" y="1"/>
                    <a:pt x="544" y="1"/>
                  </a:cubicBezTo>
                  <a:cubicBezTo>
                    <a:pt x="540" y="1"/>
                    <a:pt x="535" y="1"/>
                    <a:pt x="53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74" name="Google Shape;15674;p9"/>
            <p:cNvSpPr/>
            <p:nvPr/>
          </p:nvSpPr>
          <p:spPr>
            <a:xfrm>
              <a:off x="4960225" y="3854425"/>
              <a:ext cx="27625" cy="20600"/>
            </a:xfrm>
            <a:custGeom>
              <a:avLst/>
              <a:gdLst/>
              <a:ahLst/>
              <a:cxnLst/>
              <a:rect l="l" t="t" r="r" b="b"/>
              <a:pathLst>
                <a:path w="1105" h="824" extrusionOk="0">
                  <a:moveTo>
                    <a:pt x="558" y="0"/>
                  </a:moveTo>
                  <a:cubicBezTo>
                    <a:pt x="53" y="0"/>
                    <a:pt x="0" y="766"/>
                    <a:pt x="533" y="824"/>
                  </a:cubicBezTo>
                  <a:lnTo>
                    <a:pt x="604" y="824"/>
                  </a:lnTo>
                  <a:cubicBezTo>
                    <a:pt x="1104" y="776"/>
                    <a:pt x="1104" y="38"/>
                    <a:pt x="604" y="2"/>
                  </a:cubicBezTo>
                  <a:cubicBezTo>
                    <a:pt x="588" y="1"/>
                    <a:pt x="573" y="0"/>
                    <a:pt x="55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75" name="Google Shape;15675;p9"/>
            <p:cNvSpPr/>
            <p:nvPr/>
          </p:nvSpPr>
          <p:spPr>
            <a:xfrm>
              <a:off x="4990875" y="3885075"/>
              <a:ext cx="27625" cy="20625"/>
            </a:xfrm>
            <a:custGeom>
              <a:avLst/>
              <a:gdLst/>
              <a:ahLst/>
              <a:cxnLst/>
              <a:rect l="l" t="t" r="r" b="b"/>
              <a:pathLst>
                <a:path w="1105" h="825" extrusionOk="0">
                  <a:moveTo>
                    <a:pt x="560" y="1"/>
                  </a:moveTo>
                  <a:cubicBezTo>
                    <a:pt x="64" y="1"/>
                    <a:pt x="1" y="778"/>
                    <a:pt x="533" y="824"/>
                  </a:cubicBezTo>
                  <a:lnTo>
                    <a:pt x="604" y="824"/>
                  </a:lnTo>
                  <a:cubicBezTo>
                    <a:pt x="1104" y="777"/>
                    <a:pt x="1104" y="50"/>
                    <a:pt x="604" y="3"/>
                  </a:cubicBezTo>
                  <a:cubicBezTo>
                    <a:pt x="589" y="1"/>
                    <a:pt x="575" y="1"/>
                    <a:pt x="56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76" name="Google Shape;15676;p9"/>
            <p:cNvSpPr/>
            <p:nvPr/>
          </p:nvSpPr>
          <p:spPr>
            <a:xfrm>
              <a:off x="4961625" y="3915800"/>
              <a:ext cx="23825" cy="20675"/>
            </a:xfrm>
            <a:custGeom>
              <a:avLst/>
              <a:gdLst/>
              <a:ahLst/>
              <a:cxnLst/>
              <a:rect l="l" t="t" r="r" b="b"/>
              <a:pathLst>
                <a:path w="953" h="827" extrusionOk="0">
                  <a:moveTo>
                    <a:pt x="548" y="0"/>
                  </a:moveTo>
                  <a:cubicBezTo>
                    <a:pt x="179" y="0"/>
                    <a:pt x="0" y="441"/>
                    <a:pt x="250" y="703"/>
                  </a:cubicBezTo>
                  <a:cubicBezTo>
                    <a:pt x="336" y="788"/>
                    <a:pt x="441" y="827"/>
                    <a:pt x="544" y="827"/>
                  </a:cubicBezTo>
                  <a:cubicBezTo>
                    <a:pt x="754" y="827"/>
                    <a:pt x="953" y="665"/>
                    <a:pt x="953" y="417"/>
                  </a:cubicBezTo>
                  <a:cubicBezTo>
                    <a:pt x="953" y="191"/>
                    <a:pt x="774" y="12"/>
                    <a:pt x="548" y="12"/>
                  </a:cubicBezTo>
                  <a:lnTo>
                    <a:pt x="548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77" name="Google Shape;15677;p9"/>
            <p:cNvSpPr/>
            <p:nvPr/>
          </p:nvSpPr>
          <p:spPr>
            <a:xfrm>
              <a:off x="4992275" y="3946450"/>
              <a:ext cx="24150" cy="20800"/>
            </a:xfrm>
            <a:custGeom>
              <a:avLst/>
              <a:gdLst/>
              <a:ahLst/>
              <a:cxnLst/>
              <a:rect l="l" t="t" r="r" b="b"/>
              <a:pathLst>
                <a:path w="966" h="832" extrusionOk="0">
                  <a:moveTo>
                    <a:pt x="548" y="0"/>
                  </a:moveTo>
                  <a:lnTo>
                    <a:pt x="548" y="12"/>
                  </a:lnTo>
                  <a:cubicBezTo>
                    <a:pt x="191" y="12"/>
                    <a:pt x="1" y="453"/>
                    <a:pt x="263" y="715"/>
                  </a:cubicBezTo>
                  <a:cubicBezTo>
                    <a:pt x="343" y="795"/>
                    <a:pt x="443" y="831"/>
                    <a:pt x="543" y="831"/>
                  </a:cubicBezTo>
                  <a:cubicBezTo>
                    <a:pt x="752" y="831"/>
                    <a:pt x="957" y="671"/>
                    <a:pt x="965" y="429"/>
                  </a:cubicBezTo>
                  <a:cubicBezTo>
                    <a:pt x="965" y="203"/>
                    <a:pt x="786" y="12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78" name="Google Shape;15678;p9"/>
            <p:cNvSpPr/>
            <p:nvPr/>
          </p:nvSpPr>
          <p:spPr>
            <a:xfrm>
              <a:off x="4961625" y="3977400"/>
              <a:ext cx="23825" cy="20700"/>
            </a:xfrm>
            <a:custGeom>
              <a:avLst/>
              <a:gdLst/>
              <a:ahLst/>
              <a:cxnLst/>
              <a:rect l="l" t="t" r="r" b="b"/>
              <a:pathLst>
                <a:path w="953" h="828" extrusionOk="0">
                  <a:moveTo>
                    <a:pt x="548" y="1"/>
                  </a:moveTo>
                  <a:cubicBezTo>
                    <a:pt x="179" y="1"/>
                    <a:pt x="0" y="441"/>
                    <a:pt x="250" y="703"/>
                  </a:cubicBezTo>
                  <a:cubicBezTo>
                    <a:pt x="336" y="789"/>
                    <a:pt x="441" y="828"/>
                    <a:pt x="544" y="828"/>
                  </a:cubicBezTo>
                  <a:cubicBezTo>
                    <a:pt x="754" y="828"/>
                    <a:pt x="953" y="666"/>
                    <a:pt x="953" y="417"/>
                  </a:cubicBezTo>
                  <a:cubicBezTo>
                    <a:pt x="953" y="191"/>
                    <a:pt x="774" y="13"/>
                    <a:pt x="548" y="13"/>
                  </a:cubicBezTo>
                  <a:lnTo>
                    <a:pt x="548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79" name="Google Shape;15679;p9"/>
            <p:cNvSpPr/>
            <p:nvPr/>
          </p:nvSpPr>
          <p:spPr>
            <a:xfrm>
              <a:off x="4990875" y="4008025"/>
              <a:ext cx="27625" cy="20600"/>
            </a:xfrm>
            <a:custGeom>
              <a:avLst/>
              <a:gdLst/>
              <a:ahLst/>
              <a:cxnLst/>
              <a:rect l="l" t="t" r="r" b="b"/>
              <a:pathLst>
                <a:path w="1105" h="824" extrusionOk="0">
                  <a:moveTo>
                    <a:pt x="560" y="0"/>
                  </a:moveTo>
                  <a:cubicBezTo>
                    <a:pt x="64" y="0"/>
                    <a:pt x="1" y="777"/>
                    <a:pt x="533" y="824"/>
                  </a:cubicBezTo>
                  <a:lnTo>
                    <a:pt x="604" y="824"/>
                  </a:lnTo>
                  <a:cubicBezTo>
                    <a:pt x="1104" y="788"/>
                    <a:pt x="1104" y="50"/>
                    <a:pt x="604" y="2"/>
                  </a:cubicBezTo>
                  <a:cubicBezTo>
                    <a:pt x="589" y="1"/>
                    <a:pt x="575" y="0"/>
                    <a:pt x="56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80" name="Google Shape;15680;p9"/>
            <p:cNvSpPr/>
            <p:nvPr/>
          </p:nvSpPr>
          <p:spPr>
            <a:xfrm>
              <a:off x="4959600" y="4038875"/>
              <a:ext cx="27950" cy="20700"/>
            </a:xfrm>
            <a:custGeom>
              <a:avLst/>
              <a:gdLst/>
              <a:ahLst/>
              <a:cxnLst/>
              <a:rect l="l" t="t" r="r" b="b"/>
              <a:pathLst>
                <a:path w="1118" h="828" extrusionOk="0">
                  <a:moveTo>
                    <a:pt x="555" y="1"/>
                  </a:moveTo>
                  <a:cubicBezTo>
                    <a:pt x="51" y="1"/>
                    <a:pt x="0" y="805"/>
                    <a:pt x="558" y="828"/>
                  </a:cubicBezTo>
                  <a:lnTo>
                    <a:pt x="629" y="828"/>
                  </a:lnTo>
                  <a:cubicBezTo>
                    <a:pt x="1117" y="768"/>
                    <a:pt x="1117" y="54"/>
                    <a:pt x="629" y="6"/>
                  </a:cubicBezTo>
                  <a:cubicBezTo>
                    <a:pt x="603" y="3"/>
                    <a:pt x="578" y="1"/>
                    <a:pt x="55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81" name="Google Shape;15681;p9"/>
            <p:cNvSpPr/>
            <p:nvPr/>
          </p:nvSpPr>
          <p:spPr>
            <a:xfrm>
              <a:off x="4992350" y="4069675"/>
              <a:ext cx="24075" cy="20700"/>
            </a:xfrm>
            <a:custGeom>
              <a:avLst/>
              <a:gdLst/>
              <a:ahLst/>
              <a:cxnLst/>
              <a:rect l="l" t="t" r="r" b="b"/>
              <a:pathLst>
                <a:path w="963" h="828" extrusionOk="0">
                  <a:moveTo>
                    <a:pt x="531" y="0"/>
                  </a:moveTo>
                  <a:cubicBezTo>
                    <a:pt x="172" y="0"/>
                    <a:pt x="1" y="445"/>
                    <a:pt x="248" y="703"/>
                  </a:cubicBezTo>
                  <a:cubicBezTo>
                    <a:pt x="334" y="789"/>
                    <a:pt x="439" y="827"/>
                    <a:pt x="541" y="827"/>
                  </a:cubicBezTo>
                  <a:cubicBezTo>
                    <a:pt x="752" y="827"/>
                    <a:pt x="954" y="665"/>
                    <a:pt x="962" y="417"/>
                  </a:cubicBezTo>
                  <a:cubicBezTo>
                    <a:pt x="962" y="191"/>
                    <a:pt x="772" y="1"/>
                    <a:pt x="545" y="1"/>
                  </a:cubicBezTo>
                  <a:cubicBezTo>
                    <a:pt x="541" y="0"/>
                    <a:pt x="536" y="0"/>
                    <a:pt x="5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82" name="Google Shape;15682;p9"/>
            <p:cNvSpPr/>
            <p:nvPr/>
          </p:nvSpPr>
          <p:spPr>
            <a:xfrm>
              <a:off x="4969950" y="4100325"/>
              <a:ext cx="14900" cy="6875"/>
            </a:xfrm>
            <a:custGeom>
              <a:avLst/>
              <a:gdLst/>
              <a:ahLst/>
              <a:cxnLst/>
              <a:rect l="l" t="t" r="r" b="b"/>
              <a:pathLst>
                <a:path w="596" h="275" extrusionOk="0">
                  <a:moveTo>
                    <a:pt x="215" y="1"/>
                  </a:moveTo>
                  <a:cubicBezTo>
                    <a:pt x="144" y="1"/>
                    <a:pt x="60" y="25"/>
                    <a:pt x="1" y="72"/>
                  </a:cubicBezTo>
                  <a:lnTo>
                    <a:pt x="596" y="275"/>
                  </a:lnTo>
                  <a:cubicBezTo>
                    <a:pt x="536" y="108"/>
                    <a:pt x="382" y="1"/>
                    <a:pt x="21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83" name="Google Shape;15683;p9"/>
            <p:cNvSpPr/>
            <p:nvPr/>
          </p:nvSpPr>
          <p:spPr>
            <a:xfrm>
              <a:off x="4931550" y="3639275"/>
              <a:ext cx="28000" cy="20550"/>
            </a:xfrm>
            <a:custGeom>
              <a:avLst/>
              <a:gdLst/>
              <a:ahLst/>
              <a:cxnLst/>
              <a:rect l="l" t="t" r="r" b="b"/>
              <a:pathLst>
                <a:path w="1120" h="822" extrusionOk="0">
                  <a:moveTo>
                    <a:pt x="525" y="0"/>
                  </a:moveTo>
                  <a:cubicBezTo>
                    <a:pt x="1" y="48"/>
                    <a:pt x="36" y="822"/>
                    <a:pt x="560" y="822"/>
                  </a:cubicBezTo>
                  <a:cubicBezTo>
                    <a:pt x="1072" y="822"/>
                    <a:pt x="1120" y="48"/>
                    <a:pt x="59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84" name="Google Shape;15684;p9"/>
            <p:cNvSpPr/>
            <p:nvPr/>
          </p:nvSpPr>
          <p:spPr>
            <a:xfrm>
              <a:off x="4899700" y="3669925"/>
              <a:ext cx="24150" cy="20625"/>
            </a:xfrm>
            <a:custGeom>
              <a:avLst/>
              <a:gdLst/>
              <a:ahLst/>
              <a:cxnLst/>
              <a:rect l="l" t="t" r="r" b="b"/>
              <a:pathLst>
                <a:path w="966" h="825" extrusionOk="0">
                  <a:moveTo>
                    <a:pt x="548" y="1"/>
                  </a:moveTo>
                  <a:cubicBezTo>
                    <a:pt x="191" y="1"/>
                    <a:pt x="1" y="441"/>
                    <a:pt x="263" y="703"/>
                  </a:cubicBezTo>
                  <a:cubicBezTo>
                    <a:pt x="347" y="787"/>
                    <a:pt x="450" y="825"/>
                    <a:pt x="551" y="825"/>
                  </a:cubicBezTo>
                  <a:cubicBezTo>
                    <a:pt x="763" y="825"/>
                    <a:pt x="965" y="659"/>
                    <a:pt x="965" y="417"/>
                  </a:cubicBezTo>
                  <a:cubicBezTo>
                    <a:pt x="965" y="191"/>
                    <a:pt x="787" y="1"/>
                    <a:pt x="56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85" name="Google Shape;15685;p9"/>
            <p:cNvSpPr/>
            <p:nvPr/>
          </p:nvSpPr>
          <p:spPr>
            <a:xfrm>
              <a:off x="4964900" y="3611875"/>
              <a:ext cx="20250" cy="17300"/>
            </a:xfrm>
            <a:custGeom>
              <a:avLst/>
              <a:gdLst/>
              <a:ahLst/>
              <a:cxnLst/>
              <a:rect l="l" t="t" r="r" b="b"/>
              <a:pathLst>
                <a:path w="810" h="692" extrusionOk="0">
                  <a:moveTo>
                    <a:pt x="703" y="1"/>
                  </a:moveTo>
                  <a:lnTo>
                    <a:pt x="0" y="215"/>
                  </a:lnTo>
                  <a:lnTo>
                    <a:pt x="0" y="275"/>
                  </a:lnTo>
                  <a:cubicBezTo>
                    <a:pt x="0" y="498"/>
                    <a:pt x="185" y="686"/>
                    <a:pt x="407" y="691"/>
                  </a:cubicBezTo>
                  <a:lnTo>
                    <a:pt x="407" y="691"/>
                  </a:lnTo>
                  <a:cubicBezTo>
                    <a:pt x="632" y="678"/>
                    <a:pt x="810" y="500"/>
                    <a:pt x="810" y="275"/>
                  </a:cubicBezTo>
                  <a:cubicBezTo>
                    <a:pt x="810" y="179"/>
                    <a:pt x="774" y="84"/>
                    <a:pt x="703" y="1"/>
                  </a:cubicBezTo>
                  <a:close/>
                  <a:moveTo>
                    <a:pt x="407" y="691"/>
                  </a:moveTo>
                  <a:cubicBezTo>
                    <a:pt x="407" y="691"/>
                    <a:pt x="406" y="691"/>
                    <a:pt x="405" y="691"/>
                  </a:cubicBezTo>
                  <a:lnTo>
                    <a:pt x="417" y="691"/>
                  </a:lnTo>
                  <a:cubicBezTo>
                    <a:pt x="414" y="691"/>
                    <a:pt x="410" y="691"/>
                    <a:pt x="407" y="69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86" name="Google Shape;15686;p9"/>
            <p:cNvSpPr/>
            <p:nvPr/>
          </p:nvSpPr>
          <p:spPr>
            <a:xfrm>
              <a:off x="4930075" y="3700575"/>
              <a:ext cx="28600" cy="20275"/>
            </a:xfrm>
            <a:custGeom>
              <a:avLst/>
              <a:gdLst/>
              <a:ahLst/>
              <a:cxnLst/>
              <a:rect l="l" t="t" r="r" b="b"/>
              <a:pathLst>
                <a:path w="1144" h="811" extrusionOk="0">
                  <a:moveTo>
                    <a:pt x="560" y="1"/>
                  </a:moveTo>
                  <a:cubicBezTo>
                    <a:pt x="0" y="13"/>
                    <a:pt x="60" y="811"/>
                    <a:pt x="572" y="811"/>
                  </a:cubicBezTo>
                  <a:cubicBezTo>
                    <a:pt x="1084" y="811"/>
                    <a:pt x="1143" y="13"/>
                    <a:pt x="58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87" name="Google Shape;15687;p9"/>
            <p:cNvSpPr/>
            <p:nvPr/>
          </p:nvSpPr>
          <p:spPr>
            <a:xfrm>
              <a:off x="4899700" y="3731550"/>
              <a:ext cx="24150" cy="20475"/>
            </a:xfrm>
            <a:custGeom>
              <a:avLst/>
              <a:gdLst/>
              <a:ahLst/>
              <a:cxnLst/>
              <a:rect l="l" t="t" r="r" b="b"/>
              <a:pathLst>
                <a:path w="966" h="819" extrusionOk="0">
                  <a:moveTo>
                    <a:pt x="548" y="0"/>
                  </a:moveTo>
                  <a:cubicBezTo>
                    <a:pt x="191" y="0"/>
                    <a:pt x="1" y="441"/>
                    <a:pt x="263" y="703"/>
                  </a:cubicBezTo>
                  <a:cubicBezTo>
                    <a:pt x="347" y="783"/>
                    <a:pt x="449" y="819"/>
                    <a:pt x="549" y="819"/>
                  </a:cubicBezTo>
                  <a:cubicBezTo>
                    <a:pt x="762" y="819"/>
                    <a:pt x="965" y="656"/>
                    <a:pt x="965" y="405"/>
                  </a:cubicBezTo>
                  <a:cubicBezTo>
                    <a:pt x="965" y="179"/>
                    <a:pt x="787" y="0"/>
                    <a:pt x="56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88" name="Google Shape;15688;p9"/>
            <p:cNvSpPr/>
            <p:nvPr/>
          </p:nvSpPr>
          <p:spPr>
            <a:xfrm>
              <a:off x="4930075" y="3762200"/>
              <a:ext cx="28600" cy="20275"/>
            </a:xfrm>
            <a:custGeom>
              <a:avLst/>
              <a:gdLst/>
              <a:ahLst/>
              <a:cxnLst/>
              <a:rect l="l" t="t" r="r" b="b"/>
              <a:pathLst>
                <a:path w="1144" h="811" extrusionOk="0">
                  <a:moveTo>
                    <a:pt x="560" y="0"/>
                  </a:moveTo>
                  <a:cubicBezTo>
                    <a:pt x="0" y="12"/>
                    <a:pt x="60" y="810"/>
                    <a:pt x="572" y="810"/>
                  </a:cubicBezTo>
                  <a:cubicBezTo>
                    <a:pt x="1084" y="810"/>
                    <a:pt x="1143" y="12"/>
                    <a:pt x="58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89" name="Google Shape;15689;p9"/>
            <p:cNvSpPr/>
            <p:nvPr/>
          </p:nvSpPr>
          <p:spPr>
            <a:xfrm>
              <a:off x="4900300" y="3792850"/>
              <a:ext cx="28300" cy="20575"/>
            </a:xfrm>
            <a:custGeom>
              <a:avLst/>
              <a:gdLst/>
              <a:ahLst/>
              <a:cxnLst/>
              <a:rect l="l" t="t" r="r" b="b"/>
              <a:pathLst>
                <a:path w="1132" h="823" extrusionOk="0">
                  <a:moveTo>
                    <a:pt x="524" y="1"/>
                  </a:moveTo>
                  <a:cubicBezTo>
                    <a:pt x="1" y="48"/>
                    <a:pt x="48" y="822"/>
                    <a:pt x="560" y="822"/>
                  </a:cubicBezTo>
                  <a:cubicBezTo>
                    <a:pt x="1084" y="822"/>
                    <a:pt x="1132" y="48"/>
                    <a:pt x="6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90" name="Google Shape;15690;p9"/>
            <p:cNvSpPr/>
            <p:nvPr/>
          </p:nvSpPr>
          <p:spPr>
            <a:xfrm>
              <a:off x="4930375" y="3823825"/>
              <a:ext cx="24125" cy="20475"/>
            </a:xfrm>
            <a:custGeom>
              <a:avLst/>
              <a:gdLst/>
              <a:ahLst/>
              <a:cxnLst/>
              <a:rect l="l" t="t" r="r" b="b"/>
              <a:pathLst>
                <a:path w="965" h="819" extrusionOk="0">
                  <a:moveTo>
                    <a:pt x="548" y="0"/>
                  </a:moveTo>
                  <a:cubicBezTo>
                    <a:pt x="191" y="0"/>
                    <a:pt x="0" y="441"/>
                    <a:pt x="262" y="703"/>
                  </a:cubicBezTo>
                  <a:cubicBezTo>
                    <a:pt x="346" y="783"/>
                    <a:pt x="448" y="819"/>
                    <a:pt x="548" y="819"/>
                  </a:cubicBezTo>
                  <a:cubicBezTo>
                    <a:pt x="761" y="819"/>
                    <a:pt x="965" y="656"/>
                    <a:pt x="965" y="405"/>
                  </a:cubicBezTo>
                  <a:cubicBezTo>
                    <a:pt x="965" y="191"/>
                    <a:pt x="786" y="0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91" name="Google Shape;15691;p9"/>
            <p:cNvSpPr/>
            <p:nvPr/>
          </p:nvSpPr>
          <p:spPr>
            <a:xfrm>
              <a:off x="4899700" y="3854475"/>
              <a:ext cx="24150" cy="20625"/>
            </a:xfrm>
            <a:custGeom>
              <a:avLst/>
              <a:gdLst/>
              <a:ahLst/>
              <a:cxnLst/>
              <a:rect l="l" t="t" r="r" b="b"/>
              <a:pathLst>
                <a:path w="966" h="825" extrusionOk="0">
                  <a:moveTo>
                    <a:pt x="548" y="0"/>
                  </a:moveTo>
                  <a:cubicBezTo>
                    <a:pt x="191" y="0"/>
                    <a:pt x="1" y="441"/>
                    <a:pt x="263" y="703"/>
                  </a:cubicBezTo>
                  <a:cubicBezTo>
                    <a:pt x="347" y="787"/>
                    <a:pt x="449" y="824"/>
                    <a:pt x="549" y="824"/>
                  </a:cubicBezTo>
                  <a:cubicBezTo>
                    <a:pt x="762" y="824"/>
                    <a:pt x="965" y="656"/>
                    <a:pt x="965" y="405"/>
                  </a:cubicBezTo>
                  <a:cubicBezTo>
                    <a:pt x="965" y="179"/>
                    <a:pt x="787" y="0"/>
                    <a:pt x="56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92" name="Google Shape;15692;p9"/>
            <p:cNvSpPr/>
            <p:nvPr/>
          </p:nvSpPr>
          <p:spPr>
            <a:xfrm>
              <a:off x="4930075" y="3885125"/>
              <a:ext cx="28600" cy="20275"/>
            </a:xfrm>
            <a:custGeom>
              <a:avLst/>
              <a:gdLst/>
              <a:ahLst/>
              <a:cxnLst/>
              <a:rect l="l" t="t" r="r" b="b"/>
              <a:pathLst>
                <a:path w="1144" h="811" extrusionOk="0">
                  <a:moveTo>
                    <a:pt x="560" y="1"/>
                  </a:moveTo>
                  <a:cubicBezTo>
                    <a:pt x="0" y="13"/>
                    <a:pt x="60" y="810"/>
                    <a:pt x="572" y="810"/>
                  </a:cubicBezTo>
                  <a:cubicBezTo>
                    <a:pt x="1084" y="810"/>
                    <a:pt x="1143" y="13"/>
                    <a:pt x="58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93" name="Google Shape;15693;p9"/>
            <p:cNvSpPr/>
            <p:nvPr/>
          </p:nvSpPr>
          <p:spPr>
            <a:xfrm>
              <a:off x="4899700" y="3915800"/>
              <a:ext cx="24150" cy="20675"/>
            </a:xfrm>
            <a:custGeom>
              <a:avLst/>
              <a:gdLst/>
              <a:ahLst/>
              <a:cxnLst/>
              <a:rect l="l" t="t" r="r" b="b"/>
              <a:pathLst>
                <a:path w="966" h="827" extrusionOk="0">
                  <a:moveTo>
                    <a:pt x="548" y="0"/>
                  </a:moveTo>
                  <a:cubicBezTo>
                    <a:pt x="191" y="0"/>
                    <a:pt x="1" y="453"/>
                    <a:pt x="263" y="703"/>
                  </a:cubicBezTo>
                  <a:cubicBezTo>
                    <a:pt x="349" y="788"/>
                    <a:pt x="454" y="827"/>
                    <a:pt x="556" y="827"/>
                  </a:cubicBezTo>
                  <a:cubicBezTo>
                    <a:pt x="766" y="827"/>
                    <a:pt x="965" y="665"/>
                    <a:pt x="965" y="417"/>
                  </a:cubicBezTo>
                  <a:cubicBezTo>
                    <a:pt x="965" y="191"/>
                    <a:pt x="787" y="12"/>
                    <a:pt x="56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94" name="Google Shape;15694;p9"/>
            <p:cNvSpPr/>
            <p:nvPr/>
          </p:nvSpPr>
          <p:spPr>
            <a:xfrm>
              <a:off x="4930950" y="3946750"/>
              <a:ext cx="28325" cy="20550"/>
            </a:xfrm>
            <a:custGeom>
              <a:avLst/>
              <a:gdLst/>
              <a:ahLst/>
              <a:cxnLst/>
              <a:rect l="l" t="t" r="r" b="b"/>
              <a:pathLst>
                <a:path w="1133" h="822" extrusionOk="0">
                  <a:moveTo>
                    <a:pt x="525" y="0"/>
                  </a:moveTo>
                  <a:cubicBezTo>
                    <a:pt x="1" y="48"/>
                    <a:pt x="49" y="822"/>
                    <a:pt x="572" y="822"/>
                  </a:cubicBezTo>
                  <a:cubicBezTo>
                    <a:pt x="1084" y="822"/>
                    <a:pt x="1132" y="48"/>
                    <a:pt x="60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95" name="Google Shape;15695;p9"/>
            <p:cNvSpPr/>
            <p:nvPr/>
          </p:nvSpPr>
          <p:spPr>
            <a:xfrm>
              <a:off x="4900300" y="3977400"/>
              <a:ext cx="28300" cy="20575"/>
            </a:xfrm>
            <a:custGeom>
              <a:avLst/>
              <a:gdLst/>
              <a:ahLst/>
              <a:cxnLst/>
              <a:rect l="l" t="t" r="r" b="b"/>
              <a:pathLst>
                <a:path w="1132" h="823" extrusionOk="0">
                  <a:moveTo>
                    <a:pt x="524" y="1"/>
                  </a:moveTo>
                  <a:cubicBezTo>
                    <a:pt x="1" y="48"/>
                    <a:pt x="48" y="822"/>
                    <a:pt x="560" y="822"/>
                  </a:cubicBezTo>
                  <a:cubicBezTo>
                    <a:pt x="1084" y="822"/>
                    <a:pt x="1132" y="48"/>
                    <a:pt x="6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96" name="Google Shape;15696;p9"/>
            <p:cNvSpPr/>
            <p:nvPr/>
          </p:nvSpPr>
          <p:spPr>
            <a:xfrm>
              <a:off x="4930075" y="4008075"/>
              <a:ext cx="28600" cy="20250"/>
            </a:xfrm>
            <a:custGeom>
              <a:avLst/>
              <a:gdLst/>
              <a:ahLst/>
              <a:cxnLst/>
              <a:rect l="l" t="t" r="r" b="b"/>
              <a:pathLst>
                <a:path w="1144" h="810" extrusionOk="0">
                  <a:moveTo>
                    <a:pt x="560" y="0"/>
                  </a:moveTo>
                  <a:cubicBezTo>
                    <a:pt x="0" y="12"/>
                    <a:pt x="60" y="810"/>
                    <a:pt x="572" y="810"/>
                  </a:cubicBezTo>
                  <a:cubicBezTo>
                    <a:pt x="1084" y="810"/>
                    <a:pt x="1143" y="12"/>
                    <a:pt x="58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97" name="Google Shape;15697;p9"/>
            <p:cNvSpPr/>
            <p:nvPr/>
          </p:nvSpPr>
          <p:spPr>
            <a:xfrm>
              <a:off x="4899700" y="4039025"/>
              <a:ext cx="24150" cy="20625"/>
            </a:xfrm>
            <a:custGeom>
              <a:avLst/>
              <a:gdLst/>
              <a:ahLst/>
              <a:cxnLst/>
              <a:rect l="l" t="t" r="r" b="b"/>
              <a:pathLst>
                <a:path w="966" h="825" extrusionOk="0">
                  <a:moveTo>
                    <a:pt x="548" y="0"/>
                  </a:moveTo>
                  <a:cubicBezTo>
                    <a:pt x="191" y="0"/>
                    <a:pt x="1" y="441"/>
                    <a:pt x="263" y="703"/>
                  </a:cubicBezTo>
                  <a:cubicBezTo>
                    <a:pt x="347" y="787"/>
                    <a:pt x="450" y="825"/>
                    <a:pt x="551" y="825"/>
                  </a:cubicBezTo>
                  <a:cubicBezTo>
                    <a:pt x="763" y="825"/>
                    <a:pt x="965" y="659"/>
                    <a:pt x="965" y="417"/>
                  </a:cubicBezTo>
                  <a:cubicBezTo>
                    <a:pt x="965" y="191"/>
                    <a:pt x="787" y="0"/>
                    <a:pt x="56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98" name="Google Shape;15698;p9"/>
            <p:cNvSpPr/>
            <p:nvPr/>
          </p:nvSpPr>
          <p:spPr>
            <a:xfrm>
              <a:off x="4930075" y="4069675"/>
              <a:ext cx="28600" cy="20275"/>
            </a:xfrm>
            <a:custGeom>
              <a:avLst/>
              <a:gdLst/>
              <a:ahLst/>
              <a:cxnLst/>
              <a:rect l="l" t="t" r="r" b="b"/>
              <a:pathLst>
                <a:path w="1144" h="811" extrusionOk="0">
                  <a:moveTo>
                    <a:pt x="560" y="1"/>
                  </a:moveTo>
                  <a:cubicBezTo>
                    <a:pt x="0" y="13"/>
                    <a:pt x="60" y="810"/>
                    <a:pt x="572" y="810"/>
                  </a:cubicBezTo>
                  <a:cubicBezTo>
                    <a:pt x="1084" y="810"/>
                    <a:pt x="1143" y="13"/>
                    <a:pt x="58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99" name="Google Shape;15699;p9"/>
            <p:cNvSpPr/>
            <p:nvPr/>
          </p:nvSpPr>
          <p:spPr>
            <a:xfrm>
              <a:off x="4871125" y="3640750"/>
              <a:ext cx="26125" cy="19075"/>
            </a:xfrm>
            <a:custGeom>
              <a:avLst/>
              <a:gdLst/>
              <a:ahLst/>
              <a:cxnLst/>
              <a:rect l="l" t="t" r="r" b="b"/>
              <a:pathLst>
                <a:path w="1045" h="763" extrusionOk="0">
                  <a:moveTo>
                    <a:pt x="656" y="1"/>
                  </a:moveTo>
                  <a:lnTo>
                    <a:pt x="108" y="167"/>
                  </a:lnTo>
                  <a:cubicBezTo>
                    <a:pt x="1" y="358"/>
                    <a:pt x="72" y="608"/>
                    <a:pt x="263" y="715"/>
                  </a:cubicBezTo>
                  <a:cubicBezTo>
                    <a:pt x="322" y="739"/>
                    <a:pt x="394" y="763"/>
                    <a:pt x="465" y="763"/>
                  </a:cubicBezTo>
                  <a:cubicBezTo>
                    <a:pt x="469" y="763"/>
                    <a:pt x="474" y="763"/>
                    <a:pt x="478" y="763"/>
                  </a:cubicBezTo>
                  <a:cubicBezTo>
                    <a:pt x="897" y="763"/>
                    <a:pt x="1045" y="189"/>
                    <a:pt x="65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00" name="Google Shape;15700;p9"/>
            <p:cNvSpPr/>
            <p:nvPr/>
          </p:nvSpPr>
          <p:spPr>
            <a:xfrm>
              <a:off x="4838100" y="3669925"/>
              <a:ext cx="24125" cy="20700"/>
            </a:xfrm>
            <a:custGeom>
              <a:avLst/>
              <a:gdLst/>
              <a:ahLst/>
              <a:cxnLst/>
              <a:rect l="l" t="t" r="r" b="b"/>
              <a:pathLst>
                <a:path w="965" h="828" extrusionOk="0">
                  <a:moveTo>
                    <a:pt x="560" y="1"/>
                  </a:moveTo>
                  <a:cubicBezTo>
                    <a:pt x="191" y="1"/>
                    <a:pt x="0" y="441"/>
                    <a:pt x="262" y="703"/>
                  </a:cubicBezTo>
                  <a:cubicBezTo>
                    <a:pt x="348" y="789"/>
                    <a:pt x="453" y="827"/>
                    <a:pt x="555" y="827"/>
                  </a:cubicBezTo>
                  <a:cubicBezTo>
                    <a:pt x="766" y="827"/>
                    <a:pt x="965" y="665"/>
                    <a:pt x="965" y="417"/>
                  </a:cubicBezTo>
                  <a:cubicBezTo>
                    <a:pt x="965" y="203"/>
                    <a:pt x="786" y="12"/>
                    <a:pt x="572" y="12"/>
                  </a:cubicBezTo>
                  <a:lnTo>
                    <a:pt x="56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01" name="Google Shape;15701;p9"/>
            <p:cNvSpPr/>
            <p:nvPr/>
          </p:nvSpPr>
          <p:spPr>
            <a:xfrm>
              <a:off x="4868750" y="3700575"/>
              <a:ext cx="28300" cy="20275"/>
            </a:xfrm>
            <a:custGeom>
              <a:avLst/>
              <a:gdLst/>
              <a:ahLst/>
              <a:cxnLst/>
              <a:rect l="l" t="t" r="r" b="b"/>
              <a:pathLst>
                <a:path w="1132" h="811" extrusionOk="0">
                  <a:moveTo>
                    <a:pt x="560" y="1"/>
                  </a:moveTo>
                  <a:cubicBezTo>
                    <a:pt x="1" y="13"/>
                    <a:pt x="60" y="811"/>
                    <a:pt x="572" y="811"/>
                  </a:cubicBezTo>
                  <a:cubicBezTo>
                    <a:pt x="1072" y="811"/>
                    <a:pt x="1132" y="13"/>
                    <a:pt x="57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02" name="Google Shape;15702;p9"/>
            <p:cNvSpPr/>
            <p:nvPr/>
          </p:nvSpPr>
          <p:spPr>
            <a:xfrm>
              <a:off x="4838175" y="3731525"/>
              <a:ext cx="24050" cy="20425"/>
            </a:xfrm>
            <a:custGeom>
              <a:avLst/>
              <a:gdLst/>
              <a:ahLst/>
              <a:cxnLst/>
              <a:rect l="l" t="t" r="r" b="b"/>
              <a:pathLst>
                <a:path w="962" h="817" extrusionOk="0">
                  <a:moveTo>
                    <a:pt x="542" y="1"/>
                  </a:moveTo>
                  <a:cubicBezTo>
                    <a:pt x="183" y="1"/>
                    <a:pt x="1" y="433"/>
                    <a:pt x="259" y="692"/>
                  </a:cubicBezTo>
                  <a:cubicBezTo>
                    <a:pt x="342" y="778"/>
                    <a:pt x="446" y="817"/>
                    <a:pt x="549" y="817"/>
                  </a:cubicBezTo>
                  <a:cubicBezTo>
                    <a:pt x="758" y="817"/>
                    <a:pt x="962" y="657"/>
                    <a:pt x="962" y="418"/>
                  </a:cubicBezTo>
                  <a:cubicBezTo>
                    <a:pt x="962" y="192"/>
                    <a:pt x="783" y="13"/>
                    <a:pt x="569" y="1"/>
                  </a:cubicBezTo>
                  <a:lnTo>
                    <a:pt x="557" y="1"/>
                  </a:lnTo>
                  <a:cubicBezTo>
                    <a:pt x="552" y="1"/>
                    <a:pt x="547" y="1"/>
                    <a:pt x="54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03" name="Google Shape;15703;p9"/>
            <p:cNvSpPr/>
            <p:nvPr/>
          </p:nvSpPr>
          <p:spPr>
            <a:xfrm>
              <a:off x="4868750" y="3762200"/>
              <a:ext cx="28300" cy="20275"/>
            </a:xfrm>
            <a:custGeom>
              <a:avLst/>
              <a:gdLst/>
              <a:ahLst/>
              <a:cxnLst/>
              <a:rect l="l" t="t" r="r" b="b"/>
              <a:pathLst>
                <a:path w="1132" h="811" extrusionOk="0">
                  <a:moveTo>
                    <a:pt x="560" y="0"/>
                  </a:moveTo>
                  <a:cubicBezTo>
                    <a:pt x="1" y="12"/>
                    <a:pt x="60" y="810"/>
                    <a:pt x="572" y="810"/>
                  </a:cubicBezTo>
                  <a:cubicBezTo>
                    <a:pt x="1072" y="810"/>
                    <a:pt x="1132" y="12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04" name="Google Shape;15704;p9"/>
            <p:cNvSpPr/>
            <p:nvPr/>
          </p:nvSpPr>
          <p:spPr>
            <a:xfrm>
              <a:off x="4838100" y="3792850"/>
              <a:ext cx="24125" cy="20700"/>
            </a:xfrm>
            <a:custGeom>
              <a:avLst/>
              <a:gdLst/>
              <a:ahLst/>
              <a:cxnLst/>
              <a:rect l="l" t="t" r="r" b="b"/>
              <a:pathLst>
                <a:path w="965" h="828" extrusionOk="0">
                  <a:moveTo>
                    <a:pt x="560" y="1"/>
                  </a:moveTo>
                  <a:cubicBezTo>
                    <a:pt x="191" y="1"/>
                    <a:pt x="0" y="441"/>
                    <a:pt x="262" y="703"/>
                  </a:cubicBezTo>
                  <a:cubicBezTo>
                    <a:pt x="344" y="789"/>
                    <a:pt x="448" y="828"/>
                    <a:pt x="550" y="828"/>
                  </a:cubicBezTo>
                  <a:cubicBezTo>
                    <a:pt x="760" y="828"/>
                    <a:pt x="965" y="666"/>
                    <a:pt x="965" y="418"/>
                  </a:cubicBezTo>
                  <a:cubicBezTo>
                    <a:pt x="965" y="203"/>
                    <a:pt x="786" y="25"/>
                    <a:pt x="572" y="13"/>
                  </a:cubicBezTo>
                  <a:lnTo>
                    <a:pt x="56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05" name="Google Shape;15705;p9"/>
            <p:cNvSpPr/>
            <p:nvPr/>
          </p:nvSpPr>
          <p:spPr>
            <a:xfrm>
              <a:off x="4869050" y="3823825"/>
              <a:ext cx="24125" cy="20475"/>
            </a:xfrm>
            <a:custGeom>
              <a:avLst/>
              <a:gdLst/>
              <a:ahLst/>
              <a:cxnLst/>
              <a:rect l="l" t="t" r="r" b="b"/>
              <a:pathLst>
                <a:path w="965" h="819" extrusionOk="0">
                  <a:moveTo>
                    <a:pt x="548" y="0"/>
                  </a:moveTo>
                  <a:cubicBezTo>
                    <a:pt x="179" y="0"/>
                    <a:pt x="0" y="441"/>
                    <a:pt x="262" y="703"/>
                  </a:cubicBezTo>
                  <a:cubicBezTo>
                    <a:pt x="342" y="783"/>
                    <a:pt x="443" y="819"/>
                    <a:pt x="543" y="819"/>
                  </a:cubicBezTo>
                  <a:cubicBezTo>
                    <a:pt x="756" y="819"/>
                    <a:pt x="965" y="656"/>
                    <a:pt x="965" y="405"/>
                  </a:cubicBezTo>
                  <a:cubicBezTo>
                    <a:pt x="965" y="191"/>
                    <a:pt x="786" y="0"/>
                    <a:pt x="56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06" name="Google Shape;15706;p9"/>
            <p:cNvSpPr/>
            <p:nvPr/>
          </p:nvSpPr>
          <p:spPr>
            <a:xfrm>
              <a:off x="4837000" y="3854425"/>
              <a:ext cx="27600" cy="20600"/>
            </a:xfrm>
            <a:custGeom>
              <a:avLst/>
              <a:gdLst/>
              <a:ahLst/>
              <a:cxnLst/>
              <a:rect l="l" t="t" r="r" b="b"/>
              <a:pathLst>
                <a:path w="1104" h="824" extrusionOk="0">
                  <a:moveTo>
                    <a:pt x="558" y="0"/>
                  </a:moveTo>
                  <a:cubicBezTo>
                    <a:pt x="53" y="0"/>
                    <a:pt x="0" y="766"/>
                    <a:pt x="532" y="824"/>
                  </a:cubicBezTo>
                  <a:lnTo>
                    <a:pt x="604" y="824"/>
                  </a:lnTo>
                  <a:cubicBezTo>
                    <a:pt x="1104" y="776"/>
                    <a:pt x="1104" y="38"/>
                    <a:pt x="604" y="2"/>
                  </a:cubicBezTo>
                  <a:cubicBezTo>
                    <a:pt x="588" y="1"/>
                    <a:pt x="573" y="0"/>
                    <a:pt x="55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07" name="Google Shape;15707;p9"/>
            <p:cNvSpPr/>
            <p:nvPr/>
          </p:nvSpPr>
          <p:spPr>
            <a:xfrm>
              <a:off x="4868750" y="3885125"/>
              <a:ext cx="28300" cy="20275"/>
            </a:xfrm>
            <a:custGeom>
              <a:avLst/>
              <a:gdLst/>
              <a:ahLst/>
              <a:cxnLst/>
              <a:rect l="l" t="t" r="r" b="b"/>
              <a:pathLst>
                <a:path w="1132" h="811" extrusionOk="0">
                  <a:moveTo>
                    <a:pt x="560" y="1"/>
                  </a:moveTo>
                  <a:cubicBezTo>
                    <a:pt x="1" y="13"/>
                    <a:pt x="60" y="810"/>
                    <a:pt x="572" y="810"/>
                  </a:cubicBezTo>
                  <a:cubicBezTo>
                    <a:pt x="1072" y="810"/>
                    <a:pt x="1132" y="13"/>
                    <a:pt x="57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08" name="Google Shape;15708;p9"/>
            <p:cNvSpPr/>
            <p:nvPr/>
          </p:nvSpPr>
          <p:spPr>
            <a:xfrm>
              <a:off x="4838100" y="3915800"/>
              <a:ext cx="24125" cy="20675"/>
            </a:xfrm>
            <a:custGeom>
              <a:avLst/>
              <a:gdLst/>
              <a:ahLst/>
              <a:cxnLst/>
              <a:rect l="l" t="t" r="r" b="b"/>
              <a:pathLst>
                <a:path w="965" h="827" extrusionOk="0">
                  <a:moveTo>
                    <a:pt x="560" y="0"/>
                  </a:moveTo>
                  <a:cubicBezTo>
                    <a:pt x="191" y="0"/>
                    <a:pt x="0" y="441"/>
                    <a:pt x="262" y="703"/>
                  </a:cubicBezTo>
                  <a:cubicBezTo>
                    <a:pt x="348" y="788"/>
                    <a:pt x="453" y="827"/>
                    <a:pt x="555" y="827"/>
                  </a:cubicBezTo>
                  <a:cubicBezTo>
                    <a:pt x="766" y="827"/>
                    <a:pt x="965" y="665"/>
                    <a:pt x="965" y="417"/>
                  </a:cubicBezTo>
                  <a:cubicBezTo>
                    <a:pt x="965" y="202"/>
                    <a:pt x="786" y="12"/>
                    <a:pt x="572" y="12"/>
                  </a:cubicBezTo>
                  <a:lnTo>
                    <a:pt x="56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09" name="Google Shape;15709;p9"/>
            <p:cNvSpPr/>
            <p:nvPr/>
          </p:nvSpPr>
          <p:spPr>
            <a:xfrm>
              <a:off x="4869050" y="3946450"/>
              <a:ext cx="24125" cy="20925"/>
            </a:xfrm>
            <a:custGeom>
              <a:avLst/>
              <a:gdLst/>
              <a:ahLst/>
              <a:cxnLst/>
              <a:rect l="l" t="t" r="r" b="b"/>
              <a:pathLst>
                <a:path w="965" h="837" extrusionOk="0">
                  <a:moveTo>
                    <a:pt x="560" y="0"/>
                  </a:moveTo>
                  <a:lnTo>
                    <a:pt x="548" y="12"/>
                  </a:lnTo>
                  <a:cubicBezTo>
                    <a:pt x="179" y="12"/>
                    <a:pt x="0" y="453"/>
                    <a:pt x="262" y="715"/>
                  </a:cubicBezTo>
                  <a:cubicBezTo>
                    <a:pt x="343" y="799"/>
                    <a:pt x="443" y="836"/>
                    <a:pt x="544" y="836"/>
                  </a:cubicBezTo>
                  <a:cubicBezTo>
                    <a:pt x="756" y="836"/>
                    <a:pt x="965" y="668"/>
                    <a:pt x="965" y="417"/>
                  </a:cubicBezTo>
                  <a:cubicBezTo>
                    <a:pt x="965" y="191"/>
                    <a:pt x="786" y="12"/>
                    <a:pt x="56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10" name="Google Shape;15710;p9"/>
            <p:cNvSpPr/>
            <p:nvPr/>
          </p:nvSpPr>
          <p:spPr>
            <a:xfrm>
              <a:off x="4838100" y="3977400"/>
              <a:ext cx="24125" cy="20700"/>
            </a:xfrm>
            <a:custGeom>
              <a:avLst/>
              <a:gdLst/>
              <a:ahLst/>
              <a:cxnLst/>
              <a:rect l="l" t="t" r="r" b="b"/>
              <a:pathLst>
                <a:path w="965" h="828" extrusionOk="0">
                  <a:moveTo>
                    <a:pt x="560" y="1"/>
                  </a:moveTo>
                  <a:cubicBezTo>
                    <a:pt x="191" y="1"/>
                    <a:pt x="0" y="441"/>
                    <a:pt x="262" y="703"/>
                  </a:cubicBezTo>
                  <a:cubicBezTo>
                    <a:pt x="348" y="789"/>
                    <a:pt x="453" y="828"/>
                    <a:pt x="555" y="828"/>
                  </a:cubicBezTo>
                  <a:cubicBezTo>
                    <a:pt x="766" y="828"/>
                    <a:pt x="965" y="666"/>
                    <a:pt x="965" y="417"/>
                  </a:cubicBezTo>
                  <a:cubicBezTo>
                    <a:pt x="965" y="191"/>
                    <a:pt x="786" y="13"/>
                    <a:pt x="572" y="13"/>
                  </a:cubicBezTo>
                  <a:lnTo>
                    <a:pt x="56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11" name="Google Shape;15711;p9"/>
            <p:cNvSpPr/>
            <p:nvPr/>
          </p:nvSpPr>
          <p:spPr>
            <a:xfrm>
              <a:off x="4868750" y="4008075"/>
              <a:ext cx="28300" cy="20250"/>
            </a:xfrm>
            <a:custGeom>
              <a:avLst/>
              <a:gdLst/>
              <a:ahLst/>
              <a:cxnLst/>
              <a:rect l="l" t="t" r="r" b="b"/>
              <a:pathLst>
                <a:path w="1132" h="810" extrusionOk="0">
                  <a:moveTo>
                    <a:pt x="560" y="0"/>
                  </a:moveTo>
                  <a:cubicBezTo>
                    <a:pt x="1" y="12"/>
                    <a:pt x="60" y="810"/>
                    <a:pt x="572" y="810"/>
                  </a:cubicBezTo>
                  <a:cubicBezTo>
                    <a:pt x="1072" y="810"/>
                    <a:pt x="1132" y="12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12" name="Google Shape;15712;p9"/>
            <p:cNvSpPr/>
            <p:nvPr/>
          </p:nvSpPr>
          <p:spPr>
            <a:xfrm>
              <a:off x="4836375" y="4038875"/>
              <a:ext cx="27925" cy="20700"/>
            </a:xfrm>
            <a:custGeom>
              <a:avLst/>
              <a:gdLst/>
              <a:ahLst/>
              <a:cxnLst/>
              <a:rect l="l" t="t" r="r" b="b"/>
              <a:pathLst>
                <a:path w="1117" h="828" extrusionOk="0">
                  <a:moveTo>
                    <a:pt x="554" y="1"/>
                  </a:moveTo>
                  <a:cubicBezTo>
                    <a:pt x="51" y="1"/>
                    <a:pt x="0" y="805"/>
                    <a:pt x="557" y="828"/>
                  </a:cubicBezTo>
                  <a:lnTo>
                    <a:pt x="629" y="828"/>
                  </a:lnTo>
                  <a:cubicBezTo>
                    <a:pt x="1117" y="768"/>
                    <a:pt x="1117" y="54"/>
                    <a:pt x="629" y="6"/>
                  </a:cubicBezTo>
                  <a:cubicBezTo>
                    <a:pt x="603" y="3"/>
                    <a:pt x="578" y="1"/>
                    <a:pt x="55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13" name="Google Shape;15713;p9"/>
            <p:cNvSpPr/>
            <p:nvPr/>
          </p:nvSpPr>
          <p:spPr>
            <a:xfrm>
              <a:off x="4877375" y="4069675"/>
              <a:ext cx="14925" cy="6575"/>
            </a:xfrm>
            <a:custGeom>
              <a:avLst/>
              <a:gdLst/>
              <a:ahLst/>
              <a:cxnLst/>
              <a:rect l="l" t="t" r="r" b="b"/>
              <a:pathLst>
                <a:path w="597" h="263" extrusionOk="0">
                  <a:moveTo>
                    <a:pt x="215" y="1"/>
                  </a:moveTo>
                  <a:cubicBezTo>
                    <a:pt x="144" y="1"/>
                    <a:pt x="72" y="24"/>
                    <a:pt x="1" y="72"/>
                  </a:cubicBezTo>
                  <a:lnTo>
                    <a:pt x="596" y="263"/>
                  </a:lnTo>
                  <a:cubicBezTo>
                    <a:pt x="537" y="108"/>
                    <a:pt x="394" y="1"/>
                    <a:pt x="22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14" name="Google Shape;15714;p9"/>
            <p:cNvSpPr/>
            <p:nvPr/>
          </p:nvSpPr>
          <p:spPr>
            <a:xfrm>
              <a:off x="4806025" y="3700525"/>
              <a:ext cx="27925" cy="20625"/>
            </a:xfrm>
            <a:custGeom>
              <a:avLst/>
              <a:gdLst/>
              <a:ahLst/>
              <a:cxnLst/>
              <a:rect l="l" t="t" r="r" b="b"/>
              <a:pathLst>
                <a:path w="1117" h="825" extrusionOk="0">
                  <a:moveTo>
                    <a:pt x="571" y="1"/>
                  </a:moveTo>
                  <a:cubicBezTo>
                    <a:pt x="65" y="1"/>
                    <a:pt x="1" y="778"/>
                    <a:pt x="533" y="824"/>
                  </a:cubicBezTo>
                  <a:lnTo>
                    <a:pt x="616" y="824"/>
                  </a:lnTo>
                  <a:cubicBezTo>
                    <a:pt x="1117" y="789"/>
                    <a:pt x="1117" y="51"/>
                    <a:pt x="616" y="3"/>
                  </a:cubicBezTo>
                  <a:cubicBezTo>
                    <a:pt x="601" y="2"/>
                    <a:pt x="586" y="1"/>
                    <a:pt x="57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15" name="Google Shape;15715;p9"/>
            <p:cNvSpPr/>
            <p:nvPr/>
          </p:nvSpPr>
          <p:spPr>
            <a:xfrm>
              <a:off x="4776475" y="3731550"/>
              <a:ext cx="28300" cy="20250"/>
            </a:xfrm>
            <a:custGeom>
              <a:avLst/>
              <a:gdLst/>
              <a:ahLst/>
              <a:cxnLst/>
              <a:rect l="l" t="t" r="r" b="b"/>
              <a:pathLst>
                <a:path w="1132" h="810" extrusionOk="0">
                  <a:moveTo>
                    <a:pt x="560" y="0"/>
                  </a:moveTo>
                  <a:cubicBezTo>
                    <a:pt x="1" y="0"/>
                    <a:pt x="60" y="810"/>
                    <a:pt x="572" y="810"/>
                  </a:cubicBezTo>
                  <a:cubicBezTo>
                    <a:pt x="1072" y="810"/>
                    <a:pt x="1132" y="0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16" name="Google Shape;15716;p9"/>
            <p:cNvSpPr/>
            <p:nvPr/>
          </p:nvSpPr>
          <p:spPr>
            <a:xfrm>
              <a:off x="4807425" y="3762200"/>
              <a:ext cx="24150" cy="20500"/>
            </a:xfrm>
            <a:custGeom>
              <a:avLst/>
              <a:gdLst/>
              <a:ahLst/>
              <a:cxnLst/>
              <a:rect l="l" t="t" r="r" b="b"/>
              <a:pathLst>
                <a:path w="966" h="820" extrusionOk="0">
                  <a:moveTo>
                    <a:pt x="560" y="0"/>
                  </a:moveTo>
                  <a:cubicBezTo>
                    <a:pt x="191" y="0"/>
                    <a:pt x="1" y="441"/>
                    <a:pt x="263" y="703"/>
                  </a:cubicBezTo>
                  <a:cubicBezTo>
                    <a:pt x="343" y="783"/>
                    <a:pt x="443" y="819"/>
                    <a:pt x="543" y="819"/>
                  </a:cubicBezTo>
                  <a:cubicBezTo>
                    <a:pt x="752" y="819"/>
                    <a:pt x="957" y="659"/>
                    <a:pt x="965" y="417"/>
                  </a:cubicBezTo>
                  <a:cubicBezTo>
                    <a:pt x="965" y="191"/>
                    <a:pt x="787" y="12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17" name="Google Shape;15717;p9"/>
            <p:cNvSpPr/>
            <p:nvPr/>
          </p:nvSpPr>
          <p:spPr>
            <a:xfrm>
              <a:off x="4777375" y="3792850"/>
              <a:ext cx="28300" cy="20575"/>
            </a:xfrm>
            <a:custGeom>
              <a:avLst/>
              <a:gdLst/>
              <a:ahLst/>
              <a:cxnLst/>
              <a:rect l="l" t="t" r="r" b="b"/>
              <a:pathLst>
                <a:path w="1132" h="823" extrusionOk="0">
                  <a:moveTo>
                    <a:pt x="524" y="1"/>
                  </a:moveTo>
                  <a:cubicBezTo>
                    <a:pt x="0" y="48"/>
                    <a:pt x="36" y="822"/>
                    <a:pt x="560" y="822"/>
                  </a:cubicBezTo>
                  <a:cubicBezTo>
                    <a:pt x="1084" y="822"/>
                    <a:pt x="1131" y="48"/>
                    <a:pt x="59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18" name="Google Shape;15718;p9"/>
            <p:cNvSpPr/>
            <p:nvPr/>
          </p:nvSpPr>
          <p:spPr>
            <a:xfrm>
              <a:off x="4807725" y="3823825"/>
              <a:ext cx="23850" cy="20550"/>
            </a:xfrm>
            <a:custGeom>
              <a:avLst/>
              <a:gdLst/>
              <a:ahLst/>
              <a:cxnLst/>
              <a:rect l="l" t="t" r="r" b="b"/>
              <a:pathLst>
                <a:path w="954" h="822" extrusionOk="0">
                  <a:moveTo>
                    <a:pt x="548" y="0"/>
                  </a:moveTo>
                  <a:cubicBezTo>
                    <a:pt x="1" y="0"/>
                    <a:pt x="1" y="822"/>
                    <a:pt x="548" y="822"/>
                  </a:cubicBezTo>
                  <a:cubicBezTo>
                    <a:pt x="775" y="822"/>
                    <a:pt x="953" y="643"/>
                    <a:pt x="953" y="417"/>
                  </a:cubicBezTo>
                  <a:cubicBezTo>
                    <a:pt x="953" y="191"/>
                    <a:pt x="787" y="12"/>
                    <a:pt x="56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19" name="Google Shape;15719;p9"/>
            <p:cNvSpPr/>
            <p:nvPr/>
          </p:nvSpPr>
          <p:spPr>
            <a:xfrm>
              <a:off x="4776475" y="3854475"/>
              <a:ext cx="28300" cy="20275"/>
            </a:xfrm>
            <a:custGeom>
              <a:avLst/>
              <a:gdLst/>
              <a:ahLst/>
              <a:cxnLst/>
              <a:rect l="l" t="t" r="r" b="b"/>
              <a:pathLst>
                <a:path w="1132" h="811" extrusionOk="0">
                  <a:moveTo>
                    <a:pt x="560" y="0"/>
                  </a:moveTo>
                  <a:cubicBezTo>
                    <a:pt x="1" y="12"/>
                    <a:pt x="60" y="810"/>
                    <a:pt x="572" y="810"/>
                  </a:cubicBezTo>
                  <a:cubicBezTo>
                    <a:pt x="1072" y="810"/>
                    <a:pt x="1132" y="12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20" name="Google Shape;15720;p9"/>
            <p:cNvSpPr/>
            <p:nvPr/>
          </p:nvSpPr>
          <p:spPr>
            <a:xfrm>
              <a:off x="4806025" y="3885075"/>
              <a:ext cx="27925" cy="20625"/>
            </a:xfrm>
            <a:custGeom>
              <a:avLst/>
              <a:gdLst/>
              <a:ahLst/>
              <a:cxnLst/>
              <a:rect l="l" t="t" r="r" b="b"/>
              <a:pathLst>
                <a:path w="1117" h="825" extrusionOk="0">
                  <a:moveTo>
                    <a:pt x="571" y="1"/>
                  </a:moveTo>
                  <a:cubicBezTo>
                    <a:pt x="65" y="1"/>
                    <a:pt x="1" y="778"/>
                    <a:pt x="533" y="824"/>
                  </a:cubicBezTo>
                  <a:lnTo>
                    <a:pt x="616" y="824"/>
                  </a:lnTo>
                  <a:cubicBezTo>
                    <a:pt x="1117" y="777"/>
                    <a:pt x="1117" y="50"/>
                    <a:pt x="616" y="3"/>
                  </a:cubicBezTo>
                  <a:cubicBezTo>
                    <a:pt x="601" y="1"/>
                    <a:pt x="586" y="1"/>
                    <a:pt x="57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21" name="Google Shape;15721;p9"/>
            <p:cNvSpPr/>
            <p:nvPr/>
          </p:nvSpPr>
          <p:spPr>
            <a:xfrm>
              <a:off x="4776475" y="3915800"/>
              <a:ext cx="28300" cy="20250"/>
            </a:xfrm>
            <a:custGeom>
              <a:avLst/>
              <a:gdLst/>
              <a:ahLst/>
              <a:cxnLst/>
              <a:rect l="l" t="t" r="r" b="b"/>
              <a:pathLst>
                <a:path w="1132" h="810" extrusionOk="0">
                  <a:moveTo>
                    <a:pt x="560" y="0"/>
                  </a:moveTo>
                  <a:cubicBezTo>
                    <a:pt x="1" y="12"/>
                    <a:pt x="60" y="810"/>
                    <a:pt x="572" y="810"/>
                  </a:cubicBezTo>
                  <a:cubicBezTo>
                    <a:pt x="1072" y="810"/>
                    <a:pt x="1132" y="12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22" name="Google Shape;15722;p9"/>
            <p:cNvSpPr/>
            <p:nvPr/>
          </p:nvSpPr>
          <p:spPr>
            <a:xfrm>
              <a:off x="4807425" y="3946450"/>
              <a:ext cx="24150" cy="20800"/>
            </a:xfrm>
            <a:custGeom>
              <a:avLst/>
              <a:gdLst/>
              <a:ahLst/>
              <a:cxnLst/>
              <a:rect l="l" t="t" r="r" b="b"/>
              <a:pathLst>
                <a:path w="966" h="832" extrusionOk="0">
                  <a:moveTo>
                    <a:pt x="572" y="0"/>
                  </a:moveTo>
                  <a:lnTo>
                    <a:pt x="560" y="12"/>
                  </a:lnTo>
                  <a:cubicBezTo>
                    <a:pt x="191" y="12"/>
                    <a:pt x="1" y="453"/>
                    <a:pt x="263" y="715"/>
                  </a:cubicBezTo>
                  <a:cubicBezTo>
                    <a:pt x="343" y="795"/>
                    <a:pt x="445" y="831"/>
                    <a:pt x="545" y="831"/>
                  </a:cubicBezTo>
                  <a:cubicBezTo>
                    <a:pt x="757" y="831"/>
                    <a:pt x="965" y="671"/>
                    <a:pt x="965" y="429"/>
                  </a:cubicBezTo>
                  <a:cubicBezTo>
                    <a:pt x="965" y="203"/>
                    <a:pt x="799" y="12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23" name="Google Shape;15723;p9"/>
            <p:cNvSpPr/>
            <p:nvPr/>
          </p:nvSpPr>
          <p:spPr>
            <a:xfrm>
              <a:off x="4777375" y="3977400"/>
              <a:ext cx="28300" cy="20575"/>
            </a:xfrm>
            <a:custGeom>
              <a:avLst/>
              <a:gdLst/>
              <a:ahLst/>
              <a:cxnLst/>
              <a:rect l="l" t="t" r="r" b="b"/>
              <a:pathLst>
                <a:path w="1132" h="823" extrusionOk="0">
                  <a:moveTo>
                    <a:pt x="524" y="1"/>
                  </a:moveTo>
                  <a:cubicBezTo>
                    <a:pt x="0" y="48"/>
                    <a:pt x="36" y="822"/>
                    <a:pt x="560" y="822"/>
                  </a:cubicBezTo>
                  <a:cubicBezTo>
                    <a:pt x="1084" y="822"/>
                    <a:pt x="1131" y="48"/>
                    <a:pt x="59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24" name="Google Shape;15724;p9"/>
            <p:cNvSpPr/>
            <p:nvPr/>
          </p:nvSpPr>
          <p:spPr>
            <a:xfrm>
              <a:off x="4806025" y="4008025"/>
              <a:ext cx="27925" cy="20600"/>
            </a:xfrm>
            <a:custGeom>
              <a:avLst/>
              <a:gdLst/>
              <a:ahLst/>
              <a:cxnLst/>
              <a:rect l="l" t="t" r="r" b="b"/>
              <a:pathLst>
                <a:path w="1117" h="824" extrusionOk="0">
                  <a:moveTo>
                    <a:pt x="571" y="0"/>
                  </a:moveTo>
                  <a:cubicBezTo>
                    <a:pt x="65" y="0"/>
                    <a:pt x="1" y="777"/>
                    <a:pt x="533" y="824"/>
                  </a:cubicBezTo>
                  <a:lnTo>
                    <a:pt x="616" y="824"/>
                  </a:lnTo>
                  <a:cubicBezTo>
                    <a:pt x="1117" y="788"/>
                    <a:pt x="1117" y="50"/>
                    <a:pt x="616" y="2"/>
                  </a:cubicBezTo>
                  <a:cubicBezTo>
                    <a:pt x="601" y="1"/>
                    <a:pt x="586" y="0"/>
                    <a:pt x="5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25" name="Google Shape;15725;p9"/>
            <p:cNvSpPr/>
            <p:nvPr/>
          </p:nvSpPr>
          <p:spPr>
            <a:xfrm>
              <a:off x="4785400" y="4039025"/>
              <a:ext cx="14625" cy="6575"/>
            </a:xfrm>
            <a:custGeom>
              <a:avLst/>
              <a:gdLst/>
              <a:ahLst/>
              <a:cxnLst/>
              <a:rect l="l" t="t" r="r" b="b"/>
              <a:pathLst>
                <a:path w="585" h="263" extrusionOk="0">
                  <a:moveTo>
                    <a:pt x="203" y="0"/>
                  </a:moveTo>
                  <a:cubicBezTo>
                    <a:pt x="132" y="0"/>
                    <a:pt x="60" y="24"/>
                    <a:pt x="1" y="60"/>
                  </a:cubicBezTo>
                  <a:lnTo>
                    <a:pt x="584" y="262"/>
                  </a:lnTo>
                  <a:cubicBezTo>
                    <a:pt x="525" y="107"/>
                    <a:pt x="382" y="0"/>
                    <a:pt x="21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26" name="Google Shape;15726;p9"/>
            <p:cNvSpPr/>
            <p:nvPr/>
          </p:nvSpPr>
          <p:spPr>
            <a:xfrm>
              <a:off x="4780350" y="3669925"/>
              <a:ext cx="23825" cy="20625"/>
            </a:xfrm>
            <a:custGeom>
              <a:avLst/>
              <a:gdLst/>
              <a:ahLst/>
              <a:cxnLst/>
              <a:rect l="l" t="t" r="r" b="b"/>
              <a:pathLst>
                <a:path w="953" h="825" extrusionOk="0">
                  <a:moveTo>
                    <a:pt x="417" y="1"/>
                  </a:moveTo>
                  <a:lnTo>
                    <a:pt x="191" y="72"/>
                  </a:lnTo>
                  <a:cubicBezTo>
                    <a:pt x="84" y="143"/>
                    <a:pt x="12" y="274"/>
                    <a:pt x="12" y="417"/>
                  </a:cubicBezTo>
                  <a:lnTo>
                    <a:pt x="0" y="417"/>
                  </a:lnTo>
                  <a:cubicBezTo>
                    <a:pt x="0" y="659"/>
                    <a:pt x="203" y="825"/>
                    <a:pt x="415" y="825"/>
                  </a:cubicBezTo>
                  <a:cubicBezTo>
                    <a:pt x="515" y="825"/>
                    <a:pt x="618" y="787"/>
                    <a:pt x="703" y="703"/>
                  </a:cubicBezTo>
                  <a:cubicBezTo>
                    <a:pt x="953" y="453"/>
                    <a:pt x="774" y="12"/>
                    <a:pt x="41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27" name="Google Shape;15727;p9"/>
            <p:cNvSpPr/>
            <p:nvPr/>
          </p:nvSpPr>
          <p:spPr>
            <a:xfrm>
              <a:off x="4745825" y="3700575"/>
              <a:ext cx="28300" cy="20275"/>
            </a:xfrm>
            <a:custGeom>
              <a:avLst/>
              <a:gdLst/>
              <a:ahLst/>
              <a:cxnLst/>
              <a:rect l="l" t="t" r="r" b="b"/>
              <a:pathLst>
                <a:path w="1132" h="811" extrusionOk="0">
                  <a:moveTo>
                    <a:pt x="560" y="1"/>
                  </a:moveTo>
                  <a:cubicBezTo>
                    <a:pt x="0" y="13"/>
                    <a:pt x="60" y="811"/>
                    <a:pt x="560" y="811"/>
                  </a:cubicBezTo>
                  <a:cubicBezTo>
                    <a:pt x="1072" y="811"/>
                    <a:pt x="1131" y="13"/>
                    <a:pt x="57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28" name="Google Shape;15728;p9"/>
            <p:cNvSpPr/>
            <p:nvPr/>
          </p:nvSpPr>
          <p:spPr>
            <a:xfrm>
              <a:off x="4725575" y="3686300"/>
              <a:ext cx="11925" cy="4200"/>
            </a:xfrm>
            <a:custGeom>
              <a:avLst/>
              <a:gdLst/>
              <a:ahLst/>
              <a:cxnLst/>
              <a:rect l="l" t="t" r="r" b="b"/>
              <a:pathLst>
                <a:path w="477" h="168" extrusionOk="0">
                  <a:moveTo>
                    <a:pt x="465" y="0"/>
                  </a:moveTo>
                  <a:lnTo>
                    <a:pt x="1" y="143"/>
                  </a:lnTo>
                  <a:cubicBezTo>
                    <a:pt x="48" y="155"/>
                    <a:pt x="96" y="167"/>
                    <a:pt x="144" y="167"/>
                  </a:cubicBezTo>
                  <a:cubicBezTo>
                    <a:pt x="274" y="167"/>
                    <a:pt x="394" y="108"/>
                    <a:pt x="47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29" name="Google Shape;15729;p9"/>
            <p:cNvSpPr/>
            <p:nvPr/>
          </p:nvSpPr>
          <p:spPr>
            <a:xfrm>
              <a:off x="4714875" y="3731550"/>
              <a:ext cx="28575" cy="20250"/>
            </a:xfrm>
            <a:custGeom>
              <a:avLst/>
              <a:gdLst/>
              <a:ahLst/>
              <a:cxnLst/>
              <a:rect l="l" t="t" r="r" b="b"/>
              <a:pathLst>
                <a:path w="1143" h="810" extrusionOk="0">
                  <a:moveTo>
                    <a:pt x="572" y="0"/>
                  </a:moveTo>
                  <a:cubicBezTo>
                    <a:pt x="0" y="0"/>
                    <a:pt x="60" y="810"/>
                    <a:pt x="572" y="810"/>
                  </a:cubicBezTo>
                  <a:cubicBezTo>
                    <a:pt x="1083" y="810"/>
                    <a:pt x="1143" y="0"/>
                    <a:pt x="58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30" name="Google Shape;15730;p9"/>
            <p:cNvSpPr/>
            <p:nvPr/>
          </p:nvSpPr>
          <p:spPr>
            <a:xfrm>
              <a:off x="4745825" y="3762200"/>
              <a:ext cx="28300" cy="20275"/>
            </a:xfrm>
            <a:custGeom>
              <a:avLst/>
              <a:gdLst/>
              <a:ahLst/>
              <a:cxnLst/>
              <a:rect l="l" t="t" r="r" b="b"/>
              <a:pathLst>
                <a:path w="1132" h="811" extrusionOk="0">
                  <a:moveTo>
                    <a:pt x="560" y="0"/>
                  </a:moveTo>
                  <a:cubicBezTo>
                    <a:pt x="0" y="12"/>
                    <a:pt x="60" y="810"/>
                    <a:pt x="560" y="810"/>
                  </a:cubicBezTo>
                  <a:cubicBezTo>
                    <a:pt x="1072" y="810"/>
                    <a:pt x="1131" y="12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31" name="Google Shape;15731;p9"/>
            <p:cNvSpPr/>
            <p:nvPr/>
          </p:nvSpPr>
          <p:spPr>
            <a:xfrm>
              <a:off x="4715150" y="3792850"/>
              <a:ext cx="24150" cy="20700"/>
            </a:xfrm>
            <a:custGeom>
              <a:avLst/>
              <a:gdLst/>
              <a:ahLst/>
              <a:cxnLst/>
              <a:rect l="l" t="t" r="r" b="b"/>
              <a:pathLst>
                <a:path w="966" h="828" extrusionOk="0">
                  <a:moveTo>
                    <a:pt x="561" y="1"/>
                  </a:moveTo>
                  <a:cubicBezTo>
                    <a:pt x="191" y="1"/>
                    <a:pt x="1" y="453"/>
                    <a:pt x="263" y="703"/>
                  </a:cubicBezTo>
                  <a:cubicBezTo>
                    <a:pt x="349" y="789"/>
                    <a:pt x="454" y="828"/>
                    <a:pt x="556" y="828"/>
                  </a:cubicBezTo>
                  <a:cubicBezTo>
                    <a:pt x="766" y="828"/>
                    <a:pt x="965" y="666"/>
                    <a:pt x="965" y="418"/>
                  </a:cubicBezTo>
                  <a:cubicBezTo>
                    <a:pt x="965" y="191"/>
                    <a:pt x="787" y="13"/>
                    <a:pt x="572" y="13"/>
                  </a:cubicBezTo>
                  <a:lnTo>
                    <a:pt x="56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32" name="Google Shape;15732;p9"/>
            <p:cNvSpPr/>
            <p:nvPr/>
          </p:nvSpPr>
          <p:spPr>
            <a:xfrm>
              <a:off x="4746125" y="3823825"/>
              <a:ext cx="23825" cy="20475"/>
            </a:xfrm>
            <a:custGeom>
              <a:avLst/>
              <a:gdLst/>
              <a:ahLst/>
              <a:cxnLst/>
              <a:rect l="l" t="t" r="r" b="b"/>
              <a:pathLst>
                <a:path w="953" h="819" extrusionOk="0">
                  <a:moveTo>
                    <a:pt x="548" y="0"/>
                  </a:moveTo>
                  <a:cubicBezTo>
                    <a:pt x="179" y="0"/>
                    <a:pt x="0" y="441"/>
                    <a:pt x="250" y="703"/>
                  </a:cubicBezTo>
                  <a:cubicBezTo>
                    <a:pt x="334" y="783"/>
                    <a:pt x="436" y="819"/>
                    <a:pt x="536" y="819"/>
                  </a:cubicBezTo>
                  <a:cubicBezTo>
                    <a:pt x="749" y="819"/>
                    <a:pt x="953" y="656"/>
                    <a:pt x="953" y="405"/>
                  </a:cubicBezTo>
                  <a:cubicBezTo>
                    <a:pt x="953" y="191"/>
                    <a:pt x="786" y="0"/>
                    <a:pt x="56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33" name="Google Shape;15733;p9"/>
            <p:cNvSpPr/>
            <p:nvPr/>
          </p:nvSpPr>
          <p:spPr>
            <a:xfrm>
              <a:off x="4714875" y="3854475"/>
              <a:ext cx="28575" cy="20275"/>
            </a:xfrm>
            <a:custGeom>
              <a:avLst/>
              <a:gdLst/>
              <a:ahLst/>
              <a:cxnLst/>
              <a:rect l="l" t="t" r="r" b="b"/>
              <a:pathLst>
                <a:path w="1143" h="811" extrusionOk="0">
                  <a:moveTo>
                    <a:pt x="572" y="0"/>
                  </a:moveTo>
                  <a:cubicBezTo>
                    <a:pt x="0" y="12"/>
                    <a:pt x="60" y="810"/>
                    <a:pt x="572" y="810"/>
                  </a:cubicBezTo>
                  <a:cubicBezTo>
                    <a:pt x="1083" y="810"/>
                    <a:pt x="1143" y="12"/>
                    <a:pt x="58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34" name="Google Shape;15734;p9"/>
            <p:cNvSpPr/>
            <p:nvPr/>
          </p:nvSpPr>
          <p:spPr>
            <a:xfrm>
              <a:off x="4745825" y="3885125"/>
              <a:ext cx="28300" cy="20275"/>
            </a:xfrm>
            <a:custGeom>
              <a:avLst/>
              <a:gdLst/>
              <a:ahLst/>
              <a:cxnLst/>
              <a:rect l="l" t="t" r="r" b="b"/>
              <a:pathLst>
                <a:path w="1132" h="811" extrusionOk="0">
                  <a:moveTo>
                    <a:pt x="560" y="1"/>
                  </a:moveTo>
                  <a:cubicBezTo>
                    <a:pt x="0" y="13"/>
                    <a:pt x="60" y="810"/>
                    <a:pt x="560" y="810"/>
                  </a:cubicBezTo>
                  <a:cubicBezTo>
                    <a:pt x="1072" y="810"/>
                    <a:pt x="1131" y="13"/>
                    <a:pt x="57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35" name="Google Shape;15735;p9"/>
            <p:cNvSpPr/>
            <p:nvPr/>
          </p:nvSpPr>
          <p:spPr>
            <a:xfrm>
              <a:off x="4714875" y="3915800"/>
              <a:ext cx="28575" cy="20250"/>
            </a:xfrm>
            <a:custGeom>
              <a:avLst/>
              <a:gdLst/>
              <a:ahLst/>
              <a:cxnLst/>
              <a:rect l="l" t="t" r="r" b="b"/>
              <a:pathLst>
                <a:path w="1143" h="810" extrusionOk="0">
                  <a:moveTo>
                    <a:pt x="572" y="0"/>
                  </a:moveTo>
                  <a:cubicBezTo>
                    <a:pt x="0" y="12"/>
                    <a:pt x="60" y="810"/>
                    <a:pt x="572" y="810"/>
                  </a:cubicBezTo>
                  <a:cubicBezTo>
                    <a:pt x="1083" y="810"/>
                    <a:pt x="1143" y="12"/>
                    <a:pt x="58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36" name="Google Shape;15736;p9"/>
            <p:cNvSpPr/>
            <p:nvPr/>
          </p:nvSpPr>
          <p:spPr>
            <a:xfrm>
              <a:off x="4746700" y="3946750"/>
              <a:ext cx="28025" cy="20550"/>
            </a:xfrm>
            <a:custGeom>
              <a:avLst/>
              <a:gdLst/>
              <a:ahLst/>
              <a:cxnLst/>
              <a:rect l="l" t="t" r="r" b="b"/>
              <a:pathLst>
                <a:path w="1121" h="822" extrusionOk="0">
                  <a:moveTo>
                    <a:pt x="525" y="0"/>
                  </a:moveTo>
                  <a:cubicBezTo>
                    <a:pt x="1" y="48"/>
                    <a:pt x="37" y="822"/>
                    <a:pt x="561" y="822"/>
                  </a:cubicBezTo>
                  <a:cubicBezTo>
                    <a:pt x="1084" y="822"/>
                    <a:pt x="1120" y="48"/>
                    <a:pt x="59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37" name="Google Shape;15737;p9"/>
            <p:cNvSpPr/>
            <p:nvPr/>
          </p:nvSpPr>
          <p:spPr>
            <a:xfrm>
              <a:off x="4715150" y="3977400"/>
              <a:ext cx="24150" cy="20625"/>
            </a:xfrm>
            <a:custGeom>
              <a:avLst/>
              <a:gdLst/>
              <a:ahLst/>
              <a:cxnLst/>
              <a:rect l="l" t="t" r="r" b="b"/>
              <a:pathLst>
                <a:path w="966" h="825" extrusionOk="0">
                  <a:moveTo>
                    <a:pt x="561" y="1"/>
                  </a:moveTo>
                  <a:cubicBezTo>
                    <a:pt x="191" y="1"/>
                    <a:pt x="1" y="441"/>
                    <a:pt x="263" y="703"/>
                  </a:cubicBezTo>
                  <a:cubicBezTo>
                    <a:pt x="347" y="788"/>
                    <a:pt x="450" y="825"/>
                    <a:pt x="551" y="825"/>
                  </a:cubicBezTo>
                  <a:cubicBezTo>
                    <a:pt x="763" y="825"/>
                    <a:pt x="965" y="659"/>
                    <a:pt x="965" y="417"/>
                  </a:cubicBezTo>
                  <a:cubicBezTo>
                    <a:pt x="965" y="191"/>
                    <a:pt x="787" y="13"/>
                    <a:pt x="57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38" name="Google Shape;15738;p9"/>
            <p:cNvSpPr/>
            <p:nvPr/>
          </p:nvSpPr>
          <p:spPr>
            <a:xfrm>
              <a:off x="4745825" y="4008075"/>
              <a:ext cx="28300" cy="20250"/>
            </a:xfrm>
            <a:custGeom>
              <a:avLst/>
              <a:gdLst/>
              <a:ahLst/>
              <a:cxnLst/>
              <a:rect l="l" t="t" r="r" b="b"/>
              <a:pathLst>
                <a:path w="1132" h="810" extrusionOk="0">
                  <a:moveTo>
                    <a:pt x="560" y="0"/>
                  </a:moveTo>
                  <a:cubicBezTo>
                    <a:pt x="0" y="12"/>
                    <a:pt x="60" y="810"/>
                    <a:pt x="560" y="810"/>
                  </a:cubicBezTo>
                  <a:cubicBezTo>
                    <a:pt x="1072" y="810"/>
                    <a:pt x="1131" y="12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39" name="Google Shape;15739;p9"/>
            <p:cNvSpPr/>
            <p:nvPr/>
          </p:nvSpPr>
          <p:spPr>
            <a:xfrm>
              <a:off x="4683400" y="3700525"/>
              <a:ext cx="27925" cy="20625"/>
            </a:xfrm>
            <a:custGeom>
              <a:avLst/>
              <a:gdLst/>
              <a:ahLst/>
              <a:cxnLst/>
              <a:rect l="l" t="t" r="r" b="b"/>
              <a:pathLst>
                <a:path w="1117" h="825" extrusionOk="0">
                  <a:moveTo>
                    <a:pt x="560" y="1"/>
                  </a:moveTo>
                  <a:cubicBezTo>
                    <a:pt x="64" y="1"/>
                    <a:pt x="0" y="778"/>
                    <a:pt x="533" y="824"/>
                  </a:cubicBezTo>
                  <a:lnTo>
                    <a:pt x="604" y="824"/>
                  </a:lnTo>
                  <a:cubicBezTo>
                    <a:pt x="1116" y="789"/>
                    <a:pt x="1116" y="51"/>
                    <a:pt x="604" y="3"/>
                  </a:cubicBezTo>
                  <a:cubicBezTo>
                    <a:pt x="589" y="2"/>
                    <a:pt x="574" y="1"/>
                    <a:pt x="56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40" name="Google Shape;15740;p9"/>
            <p:cNvSpPr/>
            <p:nvPr/>
          </p:nvSpPr>
          <p:spPr>
            <a:xfrm>
              <a:off x="4654225" y="3731525"/>
              <a:ext cx="24050" cy="20425"/>
            </a:xfrm>
            <a:custGeom>
              <a:avLst/>
              <a:gdLst/>
              <a:ahLst/>
              <a:cxnLst/>
              <a:rect l="l" t="t" r="r" b="b"/>
              <a:pathLst>
                <a:path w="962" h="817" extrusionOk="0">
                  <a:moveTo>
                    <a:pt x="531" y="1"/>
                  </a:moveTo>
                  <a:cubicBezTo>
                    <a:pt x="183" y="1"/>
                    <a:pt x="0" y="433"/>
                    <a:pt x="247" y="692"/>
                  </a:cubicBezTo>
                  <a:cubicBezTo>
                    <a:pt x="333" y="778"/>
                    <a:pt x="439" y="817"/>
                    <a:pt x="543" y="817"/>
                  </a:cubicBezTo>
                  <a:cubicBezTo>
                    <a:pt x="753" y="817"/>
                    <a:pt x="954" y="657"/>
                    <a:pt x="962" y="418"/>
                  </a:cubicBezTo>
                  <a:cubicBezTo>
                    <a:pt x="950" y="192"/>
                    <a:pt x="771" y="1"/>
                    <a:pt x="545" y="1"/>
                  </a:cubicBezTo>
                  <a:cubicBezTo>
                    <a:pt x="540" y="1"/>
                    <a:pt x="535" y="1"/>
                    <a:pt x="53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41" name="Google Shape;15741;p9"/>
            <p:cNvSpPr/>
            <p:nvPr/>
          </p:nvSpPr>
          <p:spPr>
            <a:xfrm>
              <a:off x="4684800" y="3762200"/>
              <a:ext cx="24125" cy="20500"/>
            </a:xfrm>
            <a:custGeom>
              <a:avLst/>
              <a:gdLst/>
              <a:ahLst/>
              <a:cxnLst/>
              <a:rect l="l" t="t" r="r" b="b"/>
              <a:pathLst>
                <a:path w="965" h="820" extrusionOk="0">
                  <a:moveTo>
                    <a:pt x="548" y="0"/>
                  </a:moveTo>
                  <a:cubicBezTo>
                    <a:pt x="191" y="0"/>
                    <a:pt x="0" y="441"/>
                    <a:pt x="262" y="703"/>
                  </a:cubicBezTo>
                  <a:cubicBezTo>
                    <a:pt x="343" y="783"/>
                    <a:pt x="443" y="819"/>
                    <a:pt x="542" y="819"/>
                  </a:cubicBezTo>
                  <a:cubicBezTo>
                    <a:pt x="752" y="819"/>
                    <a:pt x="957" y="659"/>
                    <a:pt x="965" y="417"/>
                  </a:cubicBezTo>
                  <a:cubicBezTo>
                    <a:pt x="965" y="191"/>
                    <a:pt x="774" y="0"/>
                    <a:pt x="54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42" name="Google Shape;15742;p9"/>
            <p:cNvSpPr/>
            <p:nvPr/>
          </p:nvSpPr>
          <p:spPr>
            <a:xfrm>
              <a:off x="4654150" y="3792850"/>
              <a:ext cx="24125" cy="20700"/>
            </a:xfrm>
            <a:custGeom>
              <a:avLst/>
              <a:gdLst/>
              <a:ahLst/>
              <a:cxnLst/>
              <a:rect l="l" t="t" r="r" b="b"/>
              <a:pathLst>
                <a:path w="965" h="828" extrusionOk="0">
                  <a:moveTo>
                    <a:pt x="548" y="1"/>
                  </a:moveTo>
                  <a:cubicBezTo>
                    <a:pt x="191" y="1"/>
                    <a:pt x="0" y="441"/>
                    <a:pt x="250" y="703"/>
                  </a:cubicBezTo>
                  <a:cubicBezTo>
                    <a:pt x="336" y="789"/>
                    <a:pt x="441" y="828"/>
                    <a:pt x="544" y="828"/>
                  </a:cubicBezTo>
                  <a:cubicBezTo>
                    <a:pt x="755" y="828"/>
                    <a:pt x="957" y="666"/>
                    <a:pt x="965" y="418"/>
                  </a:cubicBezTo>
                  <a:cubicBezTo>
                    <a:pt x="965" y="191"/>
                    <a:pt x="774" y="13"/>
                    <a:pt x="548" y="13"/>
                  </a:cubicBezTo>
                  <a:lnTo>
                    <a:pt x="548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43" name="Google Shape;15743;p9"/>
            <p:cNvSpPr/>
            <p:nvPr/>
          </p:nvSpPr>
          <p:spPr>
            <a:xfrm>
              <a:off x="4684875" y="3823800"/>
              <a:ext cx="24050" cy="20425"/>
            </a:xfrm>
            <a:custGeom>
              <a:avLst/>
              <a:gdLst/>
              <a:ahLst/>
              <a:cxnLst/>
              <a:rect l="l" t="t" r="r" b="b"/>
              <a:pathLst>
                <a:path w="962" h="817" extrusionOk="0">
                  <a:moveTo>
                    <a:pt x="531" y="1"/>
                  </a:moveTo>
                  <a:cubicBezTo>
                    <a:pt x="183" y="1"/>
                    <a:pt x="1" y="433"/>
                    <a:pt x="259" y="692"/>
                  </a:cubicBezTo>
                  <a:cubicBezTo>
                    <a:pt x="342" y="778"/>
                    <a:pt x="445" y="816"/>
                    <a:pt x="547" y="816"/>
                  </a:cubicBezTo>
                  <a:cubicBezTo>
                    <a:pt x="753" y="816"/>
                    <a:pt x="954" y="657"/>
                    <a:pt x="962" y="418"/>
                  </a:cubicBezTo>
                  <a:cubicBezTo>
                    <a:pt x="962" y="192"/>
                    <a:pt x="771" y="1"/>
                    <a:pt x="545" y="1"/>
                  </a:cubicBezTo>
                  <a:cubicBezTo>
                    <a:pt x="540" y="1"/>
                    <a:pt x="536" y="1"/>
                    <a:pt x="53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44" name="Google Shape;15744;p9"/>
            <p:cNvSpPr/>
            <p:nvPr/>
          </p:nvSpPr>
          <p:spPr>
            <a:xfrm>
              <a:off x="4652750" y="3854425"/>
              <a:ext cx="27600" cy="20600"/>
            </a:xfrm>
            <a:custGeom>
              <a:avLst/>
              <a:gdLst/>
              <a:ahLst/>
              <a:cxnLst/>
              <a:rect l="l" t="t" r="r" b="b"/>
              <a:pathLst>
                <a:path w="1104" h="824" extrusionOk="0">
                  <a:moveTo>
                    <a:pt x="558" y="0"/>
                  </a:moveTo>
                  <a:cubicBezTo>
                    <a:pt x="53" y="0"/>
                    <a:pt x="0" y="766"/>
                    <a:pt x="532" y="824"/>
                  </a:cubicBezTo>
                  <a:lnTo>
                    <a:pt x="604" y="824"/>
                  </a:lnTo>
                  <a:cubicBezTo>
                    <a:pt x="1104" y="776"/>
                    <a:pt x="1104" y="38"/>
                    <a:pt x="604" y="2"/>
                  </a:cubicBezTo>
                  <a:cubicBezTo>
                    <a:pt x="588" y="1"/>
                    <a:pt x="573" y="0"/>
                    <a:pt x="55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45" name="Google Shape;15745;p9"/>
            <p:cNvSpPr/>
            <p:nvPr/>
          </p:nvSpPr>
          <p:spPr>
            <a:xfrm>
              <a:off x="4683400" y="3885075"/>
              <a:ext cx="27925" cy="20625"/>
            </a:xfrm>
            <a:custGeom>
              <a:avLst/>
              <a:gdLst/>
              <a:ahLst/>
              <a:cxnLst/>
              <a:rect l="l" t="t" r="r" b="b"/>
              <a:pathLst>
                <a:path w="1117" h="825" extrusionOk="0">
                  <a:moveTo>
                    <a:pt x="560" y="1"/>
                  </a:moveTo>
                  <a:cubicBezTo>
                    <a:pt x="64" y="1"/>
                    <a:pt x="0" y="778"/>
                    <a:pt x="533" y="824"/>
                  </a:cubicBezTo>
                  <a:lnTo>
                    <a:pt x="604" y="824"/>
                  </a:lnTo>
                  <a:cubicBezTo>
                    <a:pt x="1116" y="777"/>
                    <a:pt x="1116" y="50"/>
                    <a:pt x="604" y="3"/>
                  </a:cubicBezTo>
                  <a:cubicBezTo>
                    <a:pt x="589" y="1"/>
                    <a:pt x="574" y="1"/>
                    <a:pt x="56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46" name="Google Shape;15746;p9"/>
            <p:cNvSpPr/>
            <p:nvPr/>
          </p:nvSpPr>
          <p:spPr>
            <a:xfrm>
              <a:off x="4654150" y="3915800"/>
              <a:ext cx="24125" cy="20675"/>
            </a:xfrm>
            <a:custGeom>
              <a:avLst/>
              <a:gdLst/>
              <a:ahLst/>
              <a:cxnLst/>
              <a:rect l="l" t="t" r="r" b="b"/>
              <a:pathLst>
                <a:path w="965" h="827" extrusionOk="0">
                  <a:moveTo>
                    <a:pt x="548" y="0"/>
                  </a:moveTo>
                  <a:cubicBezTo>
                    <a:pt x="191" y="0"/>
                    <a:pt x="0" y="441"/>
                    <a:pt x="250" y="703"/>
                  </a:cubicBezTo>
                  <a:cubicBezTo>
                    <a:pt x="336" y="788"/>
                    <a:pt x="441" y="827"/>
                    <a:pt x="544" y="827"/>
                  </a:cubicBezTo>
                  <a:cubicBezTo>
                    <a:pt x="755" y="827"/>
                    <a:pt x="957" y="665"/>
                    <a:pt x="965" y="417"/>
                  </a:cubicBezTo>
                  <a:cubicBezTo>
                    <a:pt x="965" y="191"/>
                    <a:pt x="774" y="12"/>
                    <a:pt x="548" y="12"/>
                  </a:cubicBezTo>
                  <a:lnTo>
                    <a:pt x="548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47" name="Google Shape;15747;p9"/>
            <p:cNvSpPr/>
            <p:nvPr/>
          </p:nvSpPr>
          <p:spPr>
            <a:xfrm>
              <a:off x="4684800" y="3946450"/>
              <a:ext cx="24125" cy="20800"/>
            </a:xfrm>
            <a:custGeom>
              <a:avLst/>
              <a:gdLst/>
              <a:ahLst/>
              <a:cxnLst/>
              <a:rect l="l" t="t" r="r" b="b"/>
              <a:pathLst>
                <a:path w="965" h="832" extrusionOk="0">
                  <a:moveTo>
                    <a:pt x="548" y="0"/>
                  </a:moveTo>
                  <a:lnTo>
                    <a:pt x="548" y="12"/>
                  </a:lnTo>
                  <a:cubicBezTo>
                    <a:pt x="191" y="12"/>
                    <a:pt x="0" y="453"/>
                    <a:pt x="262" y="715"/>
                  </a:cubicBezTo>
                  <a:cubicBezTo>
                    <a:pt x="343" y="795"/>
                    <a:pt x="444" y="831"/>
                    <a:pt x="545" y="831"/>
                  </a:cubicBezTo>
                  <a:cubicBezTo>
                    <a:pt x="757" y="831"/>
                    <a:pt x="965" y="671"/>
                    <a:pt x="965" y="429"/>
                  </a:cubicBezTo>
                  <a:cubicBezTo>
                    <a:pt x="965" y="203"/>
                    <a:pt x="798" y="12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48" name="Google Shape;15748;p9"/>
            <p:cNvSpPr/>
            <p:nvPr/>
          </p:nvSpPr>
          <p:spPr>
            <a:xfrm>
              <a:off x="4654150" y="3977400"/>
              <a:ext cx="24125" cy="20700"/>
            </a:xfrm>
            <a:custGeom>
              <a:avLst/>
              <a:gdLst/>
              <a:ahLst/>
              <a:cxnLst/>
              <a:rect l="l" t="t" r="r" b="b"/>
              <a:pathLst>
                <a:path w="965" h="828" extrusionOk="0">
                  <a:moveTo>
                    <a:pt x="548" y="1"/>
                  </a:moveTo>
                  <a:cubicBezTo>
                    <a:pt x="191" y="1"/>
                    <a:pt x="0" y="441"/>
                    <a:pt x="250" y="703"/>
                  </a:cubicBezTo>
                  <a:cubicBezTo>
                    <a:pt x="336" y="789"/>
                    <a:pt x="441" y="828"/>
                    <a:pt x="544" y="828"/>
                  </a:cubicBezTo>
                  <a:cubicBezTo>
                    <a:pt x="755" y="828"/>
                    <a:pt x="957" y="666"/>
                    <a:pt x="965" y="417"/>
                  </a:cubicBezTo>
                  <a:cubicBezTo>
                    <a:pt x="965" y="191"/>
                    <a:pt x="774" y="13"/>
                    <a:pt x="548" y="13"/>
                  </a:cubicBezTo>
                  <a:lnTo>
                    <a:pt x="548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49" name="Google Shape;15749;p9"/>
            <p:cNvSpPr/>
            <p:nvPr/>
          </p:nvSpPr>
          <p:spPr>
            <a:xfrm>
              <a:off x="4693725" y="4008075"/>
              <a:ext cx="14325" cy="6850"/>
            </a:xfrm>
            <a:custGeom>
              <a:avLst/>
              <a:gdLst/>
              <a:ahLst/>
              <a:cxnLst/>
              <a:rect l="l" t="t" r="r" b="b"/>
              <a:pathLst>
                <a:path w="573" h="274" extrusionOk="0">
                  <a:moveTo>
                    <a:pt x="191" y="0"/>
                  </a:moveTo>
                  <a:cubicBezTo>
                    <a:pt x="132" y="0"/>
                    <a:pt x="60" y="24"/>
                    <a:pt x="1" y="60"/>
                  </a:cubicBezTo>
                  <a:lnTo>
                    <a:pt x="572" y="274"/>
                  </a:lnTo>
                  <a:cubicBezTo>
                    <a:pt x="513" y="107"/>
                    <a:pt x="370" y="12"/>
                    <a:pt x="19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50" name="Google Shape;15750;p9"/>
            <p:cNvSpPr/>
            <p:nvPr/>
          </p:nvSpPr>
          <p:spPr>
            <a:xfrm>
              <a:off x="4630625" y="3713675"/>
              <a:ext cx="16400" cy="7475"/>
            </a:xfrm>
            <a:custGeom>
              <a:avLst/>
              <a:gdLst/>
              <a:ahLst/>
              <a:cxnLst/>
              <a:rect l="l" t="t" r="r" b="b"/>
              <a:pathLst>
                <a:path w="656" h="299" extrusionOk="0">
                  <a:moveTo>
                    <a:pt x="655" y="1"/>
                  </a:moveTo>
                  <a:lnTo>
                    <a:pt x="1" y="203"/>
                  </a:lnTo>
                  <a:cubicBezTo>
                    <a:pt x="72" y="263"/>
                    <a:pt x="167" y="298"/>
                    <a:pt x="262" y="298"/>
                  </a:cubicBezTo>
                  <a:cubicBezTo>
                    <a:pt x="441" y="298"/>
                    <a:pt x="596" y="179"/>
                    <a:pt x="65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51" name="Google Shape;15751;p9"/>
            <p:cNvSpPr/>
            <p:nvPr/>
          </p:nvSpPr>
          <p:spPr>
            <a:xfrm>
              <a:off x="4592525" y="3731550"/>
              <a:ext cx="24125" cy="20475"/>
            </a:xfrm>
            <a:custGeom>
              <a:avLst/>
              <a:gdLst/>
              <a:ahLst/>
              <a:cxnLst/>
              <a:rect l="l" t="t" r="r" b="b"/>
              <a:pathLst>
                <a:path w="965" h="819" extrusionOk="0">
                  <a:moveTo>
                    <a:pt x="548" y="0"/>
                  </a:moveTo>
                  <a:cubicBezTo>
                    <a:pt x="179" y="0"/>
                    <a:pt x="1" y="441"/>
                    <a:pt x="262" y="703"/>
                  </a:cubicBezTo>
                  <a:cubicBezTo>
                    <a:pt x="343" y="783"/>
                    <a:pt x="443" y="819"/>
                    <a:pt x="543" y="819"/>
                  </a:cubicBezTo>
                  <a:cubicBezTo>
                    <a:pt x="756" y="819"/>
                    <a:pt x="965" y="656"/>
                    <a:pt x="965" y="405"/>
                  </a:cubicBezTo>
                  <a:cubicBezTo>
                    <a:pt x="953" y="179"/>
                    <a:pt x="774" y="0"/>
                    <a:pt x="54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52" name="Google Shape;15752;p9"/>
            <p:cNvSpPr/>
            <p:nvPr/>
          </p:nvSpPr>
          <p:spPr>
            <a:xfrm>
              <a:off x="4623475" y="3762200"/>
              <a:ext cx="23850" cy="20625"/>
            </a:xfrm>
            <a:custGeom>
              <a:avLst/>
              <a:gdLst/>
              <a:ahLst/>
              <a:cxnLst/>
              <a:rect l="l" t="t" r="r" b="b"/>
              <a:pathLst>
                <a:path w="954" h="825" extrusionOk="0">
                  <a:moveTo>
                    <a:pt x="548" y="0"/>
                  </a:moveTo>
                  <a:cubicBezTo>
                    <a:pt x="179" y="0"/>
                    <a:pt x="1" y="441"/>
                    <a:pt x="251" y="703"/>
                  </a:cubicBezTo>
                  <a:cubicBezTo>
                    <a:pt x="335" y="787"/>
                    <a:pt x="437" y="824"/>
                    <a:pt x="537" y="824"/>
                  </a:cubicBezTo>
                  <a:cubicBezTo>
                    <a:pt x="750" y="824"/>
                    <a:pt x="953" y="656"/>
                    <a:pt x="953" y="405"/>
                  </a:cubicBezTo>
                  <a:cubicBezTo>
                    <a:pt x="953" y="191"/>
                    <a:pt x="775" y="0"/>
                    <a:pt x="54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53" name="Google Shape;15753;p9"/>
            <p:cNvSpPr/>
            <p:nvPr/>
          </p:nvSpPr>
          <p:spPr>
            <a:xfrm>
              <a:off x="4593125" y="3792850"/>
              <a:ext cx="28000" cy="20575"/>
            </a:xfrm>
            <a:custGeom>
              <a:avLst/>
              <a:gdLst/>
              <a:ahLst/>
              <a:cxnLst/>
              <a:rect l="l" t="t" r="r" b="b"/>
              <a:pathLst>
                <a:path w="1120" h="823" extrusionOk="0">
                  <a:moveTo>
                    <a:pt x="524" y="1"/>
                  </a:moveTo>
                  <a:cubicBezTo>
                    <a:pt x="0" y="48"/>
                    <a:pt x="36" y="822"/>
                    <a:pt x="560" y="822"/>
                  </a:cubicBezTo>
                  <a:cubicBezTo>
                    <a:pt x="1084" y="822"/>
                    <a:pt x="1120" y="48"/>
                    <a:pt x="59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54" name="Google Shape;15754;p9"/>
            <p:cNvSpPr/>
            <p:nvPr/>
          </p:nvSpPr>
          <p:spPr>
            <a:xfrm>
              <a:off x="4623475" y="3823825"/>
              <a:ext cx="23850" cy="20475"/>
            </a:xfrm>
            <a:custGeom>
              <a:avLst/>
              <a:gdLst/>
              <a:ahLst/>
              <a:cxnLst/>
              <a:rect l="l" t="t" r="r" b="b"/>
              <a:pathLst>
                <a:path w="954" h="819" extrusionOk="0">
                  <a:moveTo>
                    <a:pt x="548" y="0"/>
                  </a:moveTo>
                  <a:cubicBezTo>
                    <a:pt x="179" y="0"/>
                    <a:pt x="1" y="441"/>
                    <a:pt x="251" y="703"/>
                  </a:cubicBezTo>
                  <a:cubicBezTo>
                    <a:pt x="335" y="783"/>
                    <a:pt x="437" y="819"/>
                    <a:pt x="537" y="819"/>
                  </a:cubicBezTo>
                  <a:cubicBezTo>
                    <a:pt x="750" y="819"/>
                    <a:pt x="953" y="656"/>
                    <a:pt x="953" y="405"/>
                  </a:cubicBezTo>
                  <a:cubicBezTo>
                    <a:pt x="953" y="179"/>
                    <a:pt x="775" y="0"/>
                    <a:pt x="54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55" name="Google Shape;15755;p9"/>
            <p:cNvSpPr/>
            <p:nvPr/>
          </p:nvSpPr>
          <p:spPr>
            <a:xfrm>
              <a:off x="4592525" y="3854475"/>
              <a:ext cx="24125" cy="20625"/>
            </a:xfrm>
            <a:custGeom>
              <a:avLst/>
              <a:gdLst/>
              <a:ahLst/>
              <a:cxnLst/>
              <a:rect l="l" t="t" r="r" b="b"/>
              <a:pathLst>
                <a:path w="965" h="825" extrusionOk="0">
                  <a:moveTo>
                    <a:pt x="548" y="0"/>
                  </a:moveTo>
                  <a:cubicBezTo>
                    <a:pt x="179" y="0"/>
                    <a:pt x="1" y="441"/>
                    <a:pt x="262" y="703"/>
                  </a:cubicBezTo>
                  <a:cubicBezTo>
                    <a:pt x="343" y="787"/>
                    <a:pt x="444" y="824"/>
                    <a:pt x="544" y="824"/>
                  </a:cubicBezTo>
                  <a:cubicBezTo>
                    <a:pt x="756" y="824"/>
                    <a:pt x="965" y="656"/>
                    <a:pt x="965" y="405"/>
                  </a:cubicBezTo>
                  <a:cubicBezTo>
                    <a:pt x="965" y="191"/>
                    <a:pt x="774" y="0"/>
                    <a:pt x="56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56" name="Google Shape;15756;p9"/>
            <p:cNvSpPr/>
            <p:nvPr/>
          </p:nvSpPr>
          <p:spPr>
            <a:xfrm>
              <a:off x="4623475" y="3885125"/>
              <a:ext cx="23850" cy="20650"/>
            </a:xfrm>
            <a:custGeom>
              <a:avLst/>
              <a:gdLst/>
              <a:ahLst/>
              <a:cxnLst/>
              <a:rect l="l" t="t" r="r" b="b"/>
              <a:pathLst>
                <a:path w="954" h="826" extrusionOk="0">
                  <a:moveTo>
                    <a:pt x="548" y="1"/>
                  </a:moveTo>
                  <a:cubicBezTo>
                    <a:pt x="179" y="1"/>
                    <a:pt x="1" y="441"/>
                    <a:pt x="251" y="703"/>
                  </a:cubicBezTo>
                  <a:cubicBezTo>
                    <a:pt x="335" y="788"/>
                    <a:pt x="438" y="825"/>
                    <a:pt x="539" y="825"/>
                  </a:cubicBezTo>
                  <a:cubicBezTo>
                    <a:pt x="751" y="825"/>
                    <a:pt x="953" y="660"/>
                    <a:pt x="953" y="417"/>
                  </a:cubicBezTo>
                  <a:cubicBezTo>
                    <a:pt x="953" y="191"/>
                    <a:pt x="775" y="1"/>
                    <a:pt x="54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57" name="Google Shape;15757;p9"/>
            <p:cNvSpPr/>
            <p:nvPr/>
          </p:nvSpPr>
          <p:spPr>
            <a:xfrm>
              <a:off x="4592525" y="3915800"/>
              <a:ext cx="24125" cy="20675"/>
            </a:xfrm>
            <a:custGeom>
              <a:avLst/>
              <a:gdLst/>
              <a:ahLst/>
              <a:cxnLst/>
              <a:rect l="l" t="t" r="r" b="b"/>
              <a:pathLst>
                <a:path w="965" h="827" extrusionOk="0">
                  <a:moveTo>
                    <a:pt x="548" y="0"/>
                  </a:moveTo>
                  <a:cubicBezTo>
                    <a:pt x="179" y="0"/>
                    <a:pt x="1" y="453"/>
                    <a:pt x="262" y="703"/>
                  </a:cubicBezTo>
                  <a:cubicBezTo>
                    <a:pt x="344" y="788"/>
                    <a:pt x="448" y="827"/>
                    <a:pt x="551" y="827"/>
                  </a:cubicBezTo>
                  <a:cubicBezTo>
                    <a:pt x="761" y="827"/>
                    <a:pt x="965" y="665"/>
                    <a:pt x="965" y="417"/>
                  </a:cubicBezTo>
                  <a:cubicBezTo>
                    <a:pt x="965" y="191"/>
                    <a:pt x="774" y="0"/>
                    <a:pt x="54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58" name="Google Shape;15758;p9"/>
            <p:cNvSpPr/>
            <p:nvPr/>
          </p:nvSpPr>
          <p:spPr>
            <a:xfrm>
              <a:off x="4623475" y="3946450"/>
              <a:ext cx="24150" cy="20925"/>
            </a:xfrm>
            <a:custGeom>
              <a:avLst/>
              <a:gdLst/>
              <a:ahLst/>
              <a:cxnLst/>
              <a:rect l="l" t="t" r="r" b="b"/>
              <a:pathLst>
                <a:path w="966" h="837" extrusionOk="0">
                  <a:moveTo>
                    <a:pt x="548" y="0"/>
                  </a:moveTo>
                  <a:lnTo>
                    <a:pt x="548" y="12"/>
                  </a:lnTo>
                  <a:cubicBezTo>
                    <a:pt x="179" y="12"/>
                    <a:pt x="1" y="453"/>
                    <a:pt x="251" y="715"/>
                  </a:cubicBezTo>
                  <a:cubicBezTo>
                    <a:pt x="335" y="799"/>
                    <a:pt x="437" y="836"/>
                    <a:pt x="537" y="836"/>
                  </a:cubicBezTo>
                  <a:cubicBezTo>
                    <a:pt x="750" y="836"/>
                    <a:pt x="953" y="668"/>
                    <a:pt x="953" y="417"/>
                  </a:cubicBezTo>
                  <a:cubicBezTo>
                    <a:pt x="965" y="203"/>
                    <a:pt x="787" y="12"/>
                    <a:pt x="56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59" name="Google Shape;15759;p9"/>
            <p:cNvSpPr/>
            <p:nvPr/>
          </p:nvSpPr>
          <p:spPr>
            <a:xfrm>
              <a:off x="4601450" y="3977400"/>
              <a:ext cx="14325" cy="6275"/>
            </a:xfrm>
            <a:custGeom>
              <a:avLst/>
              <a:gdLst/>
              <a:ahLst/>
              <a:cxnLst/>
              <a:rect l="l" t="t" r="r" b="b"/>
              <a:pathLst>
                <a:path w="573" h="251" extrusionOk="0">
                  <a:moveTo>
                    <a:pt x="191" y="1"/>
                  </a:moveTo>
                  <a:cubicBezTo>
                    <a:pt x="120" y="1"/>
                    <a:pt x="60" y="24"/>
                    <a:pt x="1" y="60"/>
                  </a:cubicBezTo>
                  <a:lnTo>
                    <a:pt x="572" y="251"/>
                  </a:lnTo>
                  <a:cubicBezTo>
                    <a:pt x="501" y="96"/>
                    <a:pt x="358" y="1"/>
                    <a:pt x="1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60" name="Google Shape;15760;p9"/>
            <p:cNvSpPr/>
            <p:nvPr/>
          </p:nvSpPr>
          <p:spPr>
            <a:xfrm>
              <a:off x="4561875" y="3762200"/>
              <a:ext cx="24125" cy="20625"/>
            </a:xfrm>
            <a:custGeom>
              <a:avLst/>
              <a:gdLst/>
              <a:ahLst/>
              <a:cxnLst/>
              <a:rect l="l" t="t" r="r" b="b"/>
              <a:pathLst>
                <a:path w="965" h="825" extrusionOk="0">
                  <a:moveTo>
                    <a:pt x="548" y="0"/>
                  </a:moveTo>
                  <a:cubicBezTo>
                    <a:pt x="191" y="0"/>
                    <a:pt x="0" y="441"/>
                    <a:pt x="262" y="703"/>
                  </a:cubicBezTo>
                  <a:cubicBezTo>
                    <a:pt x="346" y="787"/>
                    <a:pt x="448" y="824"/>
                    <a:pt x="549" y="824"/>
                  </a:cubicBezTo>
                  <a:cubicBezTo>
                    <a:pt x="761" y="824"/>
                    <a:pt x="965" y="656"/>
                    <a:pt x="965" y="405"/>
                  </a:cubicBezTo>
                  <a:cubicBezTo>
                    <a:pt x="965" y="179"/>
                    <a:pt x="774" y="0"/>
                    <a:pt x="54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61" name="Google Shape;15761;p9"/>
            <p:cNvSpPr/>
            <p:nvPr/>
          </p:nvSpPr>
          <p:spPr>
            <a:xfrm>
              <a:off x="4531200" y="3792850"/>
              <a:ext cx="24150" cy="20700"/>
            </a:xfrm>
            <a:custGeom>
              <a:avLst/>
              <a:gdLst/>
              <a:ahLst/>
              <a:cxnLst/>
              <a:rect l="l" t="t" r="r" b="b"/>
              <a:pathLst>
                <a:path w="966" h="828" extrusionOk="0">
                  <a:moveTo>
                    <a:pt x="549" y="1"/>
                  </a:moveTo>
                  <a:cubicBezTo>
                    <a:pt x="179" y="1"/>
                    <a:pt x="1" y="453"/>
                    <a:pt x="263" y="703"/>
                  </a:cubicBezTo>
                  <a:cubicBezTo>
                    <a:pt x="345" y="789"/>
                    <a:pt x="448" y="828"/>
                    <a:pt x="551" y="828"/>
                  </a:cubicBezTo>
                  <a:cubicBezTo>
                    <a:pt x="761" y="828"/>
                    <a:pt x="965" y="666"/>
                    <a:pt x="965" y="418"/>
                  </a:cubicBezTo>
                  <a:cubicBezTo>
                    <a:pt x="965" y="191"/>
                    <a:pt x="775" y="13"/>
                    <a:pt x="549" y="13"/>
                  </a:cubicBezTo>
                  <a:lnTo>
                    <a:pt x="549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62" name="Google Shape;15762;p9"/>
            <p:cNvSpPr/>
            <p:nvPr/>
          </p:nvSpPr>
          <p:spPr>
            <a:xfrm>
              <a:off x="4561875" y="3823825"/>
              <a:ext cx="24125" cy="20475"/>
            </a:xfrm>
            <a:custGeom>
              <a:avLst/>
              <a:gdLst/>
              <a:ahLst/>
              <a:cxnLst/>
              <a:rect l="l" t="t" r="r" b="b"/>
              <a:pathLst>
                <a:path w="965" h="819" extrusionOk="0">
                  <a:moveTo>
                    <a:pt x="548" y="0"/>
                  </a:moveTo>
                  <a:cubicBezTo>
                    <a:pt x="191" y="0"/>
                    <a:pt x="0" y="441"/>
                    <a:pt x="262" y="703"/>
                  </a:cubicBezTo>
                  <a:cubicBezTo>
                    <a:pt x="346" y="783"/>
                    <a:pt x="448" y="819"/>
                    <a:pt x="548" y="819"/>
                  </a:cubicBezTo>
                  <a:cubicBezTo>
                    <a:pt x="761" y="819"/>
                    <a:pt x="965" y="656"/>
                    <a:pt x="965" y="405"/>
                  </a:cubicBezTo>
                  <a:cubicBezTo>
                    <a:pt x="965" y="179"/>
                    <a:pt x="774" y="0"/>
                    <a:pt x="56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63" name="Google Shape;15763;p9"/>
            <p:cNvSpPr/>
            <p:nvPr/>
          </p:nvSpPr>
          <p:spPr>
            <a:xfrm>
              <a:off x="4531200" y="3854475"/>
              <a:ext cx="24150" cy="20625"/>
            </a:xfrm>
            <a:custGeom>
              <a:avLst/>
              <a:gdLst/>
              <a:ahLst/>
              <a:cxnLst/>
              <a:rect l="l" t="t" r="r" b="b"/>
              <a:pathLst>
                <a:path w="966" h="825" extrusionOk="0">
                  <a:moveTo>
                    <a:pt x="549" y="0"/>
                  </a:moveTo>
                  <a:cubicBezTo>
                    <a:pt x="179" y="0"/>
                    <a:pt x="1" y="441"/>
                    <a:pt x="263" y="703"/>
                  </a:cubicBezTo>
                  <a:cubicBezTo>
                    <a:pt x="343" y="787"/>
                    <a:pt x="444" y="824"/>
                    <a:pt x="544" y="824"/>
                  </a:cubicBezTo>
                  <a:cubicBezTo>
                    <a:pt x="756" y="824"/>
                    <a:pt x="965" y="656"/>
                    <a:pt x="965" y="405"/>
                  </a:cubicBezTo>
                  <a:cubicBezTo>
                    <a:pt x="953" y="179"/>
                    <a:pt x="775" y="0"/>
                    <a:pt x="54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64" name="Google Shape;15764;p9"/>
            <p:cNvSpPr/>
            <p:nvPr/>
          </p:nvSpPr>
          <p:spPr>
            <a:xfrm>
              <a:off x="4561875" y="3885125"/>
              <a:ext cx="24125" cy="20650"/>
            </a:xfrm>
            <a:custGeom>
              <a:avLst/>
              <a:gdLst/>
              <a:ahLst/>
              <a:cxnLst/>
              <a:rect l="l" t="t" r="r" b="b"/>
              <a:pathLst>
                <a:path w="965" h="826" extrusionOk="0">
                  <a:moveTo>
                    <a:pt x="548" y="1"/>
                  </a:moveTo>
                  <a:cubicBezTo>
                    <a:pt x="191" y="1"/>
                    <a:pt x="0" y="441"/>
                    <a:pt x="262" y="703"/>
                  </a:cubicBezTo>
                  <a:cubicBezTo>
                    <a:pt x="347" y="788"/>
                    <a:pt x="450" y="825"/>
                    <a:pt x="550" y="825"/>
                  </a:cubicBezTo>
                  <a:cubicBezTo>
                    <a:pt x="762" y="825"/>
                    <a:pt x="965" y="660"/>
                    <a:pt x="965" y="417"/>
                  </a:cubicBezTo>
                  <a:cubicBezTo>
                    <a:pt x="965" y="191"/>
                    <a:pt x="774" y="1"/>
                    <a:pt x="54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65" name="Google Shape;15765;p9"/>
            <p:cNvSpPr/>
            <p:nvPr/>
          </p:nvSpPr>
          <p:spPr>
            <a:xfrm>
              <a:off x="4531200" y="3915800"/>
              <a:ext cx="24150" cy="20675"/>
            </a:xfrm>
            <a:custGeom>
              <a:avLst/>
              <a:gdLst/>
              <a:ahLst/>
              <a:cxnLst/>
              <a:rect l="l" t="t" r="r" b="b"/>
              <a:pathLst>
                <a:path w="966" h="827" extrusionOk="0">
                  <a:moveTo>
                    <a:pt x="549" y="0"/>
                  </a:moveTo>
                  <a:cubicBezTo>
                    <a:pt x="179" y="0"/>
                    <a:pt x="1" y="453"/>
                    <a:pt x="263" y="703"/>
                  </a:cubicBezTo>
                  <a:cubicBezTo>
                    <a:pt x="345" y="788"/>
                    <a:pt x="448" y="827"/>
                    <a:pt x="551" y="827"/>
                  </a:cubicBezTo>
                  <a:cubicBezTo>
                    <a:pt x="761" y="827"/>
                    <a:pt x="965" y="665"/>
                    <a:pt x="965" y="417"/>
                  </a:cubicBezTo>
                  <a:cubicBezTo>
                    <a:pt x="965" y="191"/>
                    <a:pt x="775" y="0"/>
                    <a:pt x="54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66" name="Google Shape;15766;p9"/>
            <p:cNvSpPr/>
            <p:nvPr/>
          </p:nvSpPr>
          <p:spPr>
            <a:xfrm>
              <a:off x="4561875" y="3946450"/>
              <a:ext cx="24125" cy="20925"/>
            </a:xfrm>
            <a:custGeom>
              <a:avLst/>
              <a:gdLst/>
              <a:ahLst/>
              <a:cxnLst/>
              <a:rect l="l" t="t" r="r" b="b"/>
              <a:pathLst>
                <a:path w="965" h="837" extrusionOk="0">
                  <a:moveTo>
                    <a:pt x="548" y="0"/>
                  </a:moveTo>
                  <a:lnTo>
                    <a:pt x="548" y="12"/>
                  </a:lnTo>
                  <a:cubicBezTo>
                    <a:pt x="191" y="12"/>
                    <a:pt x="0" y="453"/>
                    <a:pt x="262" y="715"/>
                  </a:cubicBezTo>
                  <a:cubicBezTo>
                    <a:pt x="346" y="799"/>
                    <a:pt x="448" y="836"/>
                    <a:pt x="549" y="836"/>
                  </a:cubicBezTo>
                  <a:cubicBezTo>
                    <a:pt x="761" y="836"/>
                    <a:pt x="965" y="668"/>
                    <a:pt x="965" y="417"/>
                  </a:cubicBezTo>
                  <a:cubicBezTo>
                    <a:pt x="965" y="203"/>
                    <a:pt x="798" y="12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67" name="Google Shape;15767;p9"/>
            <p:cNvSpPr/>
            <p:nvPr/>
          </p:nvSpPr>
          <p:spPr>
            <a:xfrm>
              <a:off x="4500250" y="3762200"/>
              <a:ext cx="24125" cy="20500"/>
            </a:xfrm>
            <a:custGeom>
              <a:avLst/>
              <a:gdLst/>
              <a:ahLst/>
              <a:cxnLst/>
              <a:rect l="l" t="t" r="r" b="b"/>
              <a:pathLst>
                <a:path w="965" h="820" extrusionOk="0">
                  <a:moveTo>
                    <a:pt x="560" y="0"/>
                  </a:moveTo>
                  <a:cubicBezTo>
                    <a:pt x="191" y="0"/>
                    <a:pt x="1" y="441"/>
                    <a:pt x="263" y="703"/>
                  </a:cubicBezTo>
                  <a:cubicBezTo>
                    <a:pt x="343" y="783"/>
                    <a:pt x="444" y="819"/>
                    <a:pt x="545" y="819"/>
                  </a:cubicBezTo>
                  <a:cubicBezTo>
                    <a:pt x="757" y="819"/>
                    <a:pt x="965" y="659"/>
                    <a:pt x="965" y="417"/>
                  </a:cubicBezTo>
                  <a:cubicBezTo>
                    <a:pt x="965" y="191"/>
                    <a:pt x="786" y="0"/>
                    <a:pt x="56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68" name="Google Shape;15768;p9"/>
            <p:cNvSpPr/>
            <p:nvPr/>
          </p:nvSpPr>
          <p:spPr>
            <a:xfrm>
              <a:off x="4469900" y="3792850"/>
              <a:ext cx="23825" cy="20575"/>
            </a:xfrm>
            <a:custGeom>
              <a:avLst/>
              <a:gdLst/>
              <a:ahLst/>
              <a:cxnLst/>
              <a:rect l="l" t="t" r="r" b="b"/>
              <a:pathLst>
                <a:path w="953" h="823" extrusionOk="0">
                  <a:moveTo>
                    <a:pt x="548" y="1"/>
                  </a:moveTo>
                  <a:cubicBezTo>
                    <a:pt x="0" y="1"/>
                    <a:pt x="0" y="822"/>
                    <a:pt x="548" y="822"/>
                  </a:cubicBezTo>
                  <a:cubicBezTo>
                    <a:pt x="555" y="823"/>
                    <a:pt x="561" y="823"/>
                    <a:pt x="568" y="823"/>
                  </a:cubicBezTo>
                  <a:cubicBezTo>
                    <a:pt x="785" y="823"/>
                    <a:pt x="953" y="637"/>
                    <a:pt x="953" y="418"/>
                  </a:cubicBezTo>
                  <a:cubicBezTo>
                    <a:pt x="953" y="191"/>
                    <a:pt x="774" y="13"/>
                    <a:pt x="548" y="13"/>
                  </a:cubicBezTo>
                  <a:lnTo>
                    <a:pt x="548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69" name="Google Shape;15769;p9"/>
            <p:cNvSpPr/>
            <p:nvPr/>
          </p:nvSpPr>
          <p:spPr>
            <a:xfrm>
              <a:off x="4536575" y="3741650"/>
              <a:ext cx="18775" cy="10450"/>
            </a:xfrm>
            <a:custGeom>
              <a:avLst/>
              <a:gdLst/>
              <a:ahLst/>
              <a:cxnLst/>
              <a:rect l="l" t="t" r="r" b="b"/>
              <a:pathLst>
                <a:path w="751" h="418" extrusionOk="0">
                  <a:moveTo>
                    <a:pt x="750" y="1"/>
                  </a:moveTo>
                  <a:lnTo>
                    <a:pt x="0" y="227"/>
                  </a:lnTo>
                  <a:cubicBezTo>
                    <a:pt x="72" y="346"/>
                    <a:pt x="203" y="418"/>
                    <a:pt x="334" y="418"/>
                  </a:cubicBezTo>
                  <a:cubicBezTo>
                    <a:pt x="560" y="418"/>
                    <a:pt x="750" y="227"/>
                    <a:pt x="7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70" name="Google Shape;15770;p9"/>
            <p:cNvSpPr/>
            <p:nvPr/>
          </p:nvSpPr>
          <p:spPr>
            <a:xfrm>
              <a:off x="4500350" y="3823800"/>
              <a:ext cx="24025" cy="20425"/>
            </a:xfrm>
            <a:custGeom>
              <a:avLst/>
              <a:gdLst/>
              <a:ahLst/>
              <a:cxnLst/>
              <a:rect l="l" t="t" r="r" b="b"/>
              <a:pathLst>
                <a:path w="961" h="817" extrusionOk="0">
                  <a:moveTo>
                    <a:pt x="542" y="1"/>
                  </a:moveTo>
                  <a:cubicBezTo>
                    <a:pt x="182" y="1"/>
                    <a:pt x="0" y="433"/>
                    <a:pt x="259" y="692"/>
                  </a:cubicBezTo>
                  <a:cubicBezTo>
                    <a:pt x="341" y="778"/>
                    <a:pt x="445" y="816"/>
                    <a:pt x="548" y="816"/>
                  </a:cubicBezTo>
                  <a:cubicBezTo>
                    <a:pt x="758" y="816"/>
                    <a:pt x="961" y="657"/>
                    <a:pt x="961" y="418"/>
                  </a:cubicBezTo>
                  <a:cubicBezTo>
                    <a:pt x="961" y="192"/>
                    <a:pt x="782" y="1"/>
                    <a:pt x="556" y="1"/>
                  </a:cubicBezTo>
                  <a:cubicBezTo>
                    <a:pt x="551" y="1"/>
                    <a:pt x="546" y="1"/>
                    <a:pt x="54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71" name="Google Shape;15771;p9"/>
            <p:cNvSpPr/>
            <p:nvPr/>
          </p:nvSpPr>
          <p:spPr>
            <a:xfrm>
              <a:off x="4469600" y="3854475"/>
              <a:ext cx="24125" cy="20500"/>
            </a:xfrm>
            <a:custGeom>
              <a:avLst/>
              <a:gdLst/>
              <a:ahLst/>
              <a:cxnLst/>
              <a:rect l="l" t="t" r="r" b="b"/>
              <a:pathLst>
                <a:path w="965" h="820" extrusionOk="0">
                  <a:moveTo>
                    <a:pt x="560" y="0"/>
                  </a:moveTo>
                  <a:cubicBezTo>
                    <a:pt x="191" y="0"/>
                    <a:pt x="0" y="441"/>
                    <a:pt x="262" y="703"/>
                  </a:cubicBezTo>
                  <a:cubicBezTo>
                    <a:pt x="343" y="783"/>
                    <a:pt x="443" y="819"/>
                    <a:pt x="542" y="819"/>
                  </a:cubicBezTo>
                  <a:cubicBezTo>
                    <a:pt x="751" y="819"/>
                    <a:pt x="957" y="659"/>
                    <a:pt x="965" y="417"/>
                  </a:cubicBezTo>
                  <a:cubicBezTo>
                    <a:pt x="965" y="191"/>
                    <a:pt x="774" y="0"/>
                    <a:pt x="56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72" name="Google Shape;15772;p9"/>
            <p:cNvSpPr/>
            <p:nvPr/>
          </p:nvSpPr>
          <p:spPr>
            <a:xfrm>
              <a:off x="4499150" y="3885075"/>
              <a:ext cx="27625" cy="20625"/>
            </a:xfrm>
            <a:custGeom>
              <a:avLst/>
              <a:gdLst/>
              <a:ahLst/>
              <a:cxnLst/>
              <a:rect l="l" t="t" r="r" b="b"/>
              <a:pathLst>
                <a:path w="1105" h="825" extrusionOk="0">
                  <a:moveTo>
                    <a:pt x="559" y="1"/>
                  </a:moveTo>
                  <a:cubicBezTo>
                    <a:pt x="53" y="1"/>
                    <a:pt x="0" y="778"/>
                    <a:pt x="533" y="824"/>
                  </a:cubicBezTo>
                  <a:lnTo>
                    <a:pt x="604" y="824"/>
                  </a:lnTo>
                  <a:cubicBezTo>
                    <a:pt x="1104" y="777"/>
                    <a:pt x="1104" y="50"/>
                    <a:pt x="604" y="3"/>
                  </a:cubicBezTo>
                  <a:cubicBezTo>
                    <a:pt x="589" y="1"/>
                    <a:pt x="574" y="1"/>
                    <a:pt x="55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73" name="Google Shape;15773;p9"/>
            <p:cNvSpPr/>
            <p:nvPr/>
          </p:nvSpPr>
          <p:spPr>
            <a:xfrm>
              <a:off x="4469600" y="3915800"/>
              <a:ext cx="24125" cy="20675"/>
            </a:xfrm>
            <a:custGeom>
              <a:avLst/>
              <a:gdLst/>
              <a:ahLst/>
              <a:cxnLst/>
              <a:rect l="l" t="t" r="r" b="b"/>
              <a:pathLst>
                <a:path w="965" h="827" extrusionOk="0">
                  <a:moveTo>
                    <a:pt x="560" y="0"/>
                  </a:moveTo>
                  <a:cubicBezTo>
                    <a:pt x="191" y="0"/>
                    <a:pt x="0" y="441"/>
                    <a:pt x="262" y="703"/>
                  </a:cubicBezTo>
                  <a:cubicBezTo>
                    <a:pt x="344" y="788"/>
                    <a:pt x="447" y="827"/>
                    <a:pt x="548" y="827"/>
                  </a:cubicBezTo>
                  <a:cubicBezTo>
                    <a:pt x="755" y="827"/>
                    <a:pt x="957" y="665"/>
                    <a:pt x="965" y="417"/>
                  </a:cubicBezTo>
                  <a:cubicBezTo>
                    <a:pt x="965" y="191"/>
                    <a:pt x="774" y="12"/>
                    <a:pt x="560" y="12"/>
                  </a:cubicBezTo>
                  <a:lnTo>
                    <a:pt x="56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74" name="Google Shape;15774;p9"/>
            <p:cNvSpPr/>
            <p:nvPr/>
          </p:nvSpPr>
          <p:spPr>
            <a:xfrm>
              <a:off x="4509475" y="3946450"/>
              <a:ext cx="14025" cy="6275"/>
            </a:xfrm>
            <a:custGeom>
              <a:avLst/>
              <a:gdLst/>
              <a:ahLst/>
              <a:cxnLst/>
              <a:rect l="l" t="t" r="r" b="b"/>
              <a:pathLst>
                <a:path w="561" h="251" extrusionOk="0">
                  <a:moveTo>
                    <a:pt x="191" y="0"/>
                  </a:moveTo>
                  <a:lnTo>
                    <a:pt x="191" y="12"/>
                  </a:lnTo>
                  <a:cubicBezTo>
                    <a:pt x="120" y="12"/>
                    <a:pt x="60" y="24"/>
                    <a:pt x="1" y="60"/>
                  </a:cubicBezTo>
                  <a:lnTo>
                    <a:pt x="560" y="250"/>
                  </a:lnTo>
                  <a:cubicBezTo>
                    <a:pt x="501" y="96"/>
                    <a:pt x="346" y="0"/>
                    <a:pt x="19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75" name="Google Shape;15775;p9"/>
            <p:cNvSpPr/>
            <p:nvPr/>
          </p:nvSpPr>
          <p:spPr>
            <a:xfrm>
              <a:off x="4442800" y="3769650"/>
              <a:ext cx="20275" cy="13100"/>
            </a:xfrm>
            <a:custGeom>
              <a:avLst/>
              <a:gdLst/>
              <a:ahLst/>
              <a:cxnLst/>
              <a:rect l="l" t="t" r="r" b="b"/>
              <a:pathLst>
                <a:path w="811" h="524" extrusionOk="0">
                  <a:moveTo>
                    <a:pt x="787" y="0"/>
                  </a:moveTo>
                  <a:lnTo>
                    <a:pt x="1" y="226"/>
                  </a:lnTo>
                  <a:cubicBezTo>
                    <a:pt x="48" y="405"/>
                    <a:pt x="203" y="524"/>
                    <a:pt x="394" y="524"/>
                  </a:cubicBezTo>
                  <a:cubicBezTo>
                    <a:pt x="620" y="524"/>
                    <a:pt x="810" y="334"/>
                    <a:pt x="810" y="107"/>
                  </a:cubicBezTo>
                  <a:cubicBezTo>
                    <a:pt x="798" y="72"/>
                    <a:pt x="798" y="36"/>
                    <a:pt x="78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76" name="Google Shape;15776;p9"/>
            <p:cNvSpPr/>
            <p:nvPr/>
          </p:nvSpPr>
          <p:spPr>
            <a:xfrm>
              <a:off x="4408875" y="3792850"/>
              <a:ext cx="28000" cy="20575"/>
            </a:xfrm>
            <a:custGeom>
              <a:avLst/>
              <a:gdLst/>
              <a:ahLst/>
              <a:cxnLst/>
              <a:rect l="l" t="t" r="r" b="b"/>
              <a:pathLst>
                <a:path w="1120" h="823" extrusionOk="0">
                  <a:moveTo>
                    <a:pt x="524" y="1"/>
                  </a:moveTo>
                  <a:cubicBezTo>
                    <a:pt x="0" y="48"/>
                    <a:pt x="36" y="822"/>
                    <a:pt x="560" y="822"/>
                  </a:cubicBezTo>
                  <a:cubicBezTo>
                    <a:pt x="1084" y="822"/>
                    <a:pt x="1120" y="48"/>
                    <a:pt x="59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77" name="Google Shape;15777;p9"/>
            <p:cNvSpPr/>
            <p:nvPr/>
          </p:nvSpPr>
          <p:spPr>
            <a:xfrm>
              <a:off x="4438925" y="3823825"/>
              <a:ext cx="24150" cy="20475"/>
            </a:xfrm>
            <a:custGeom>
              <a:avLst/>
              <a:gdLst/>
              <a:ahLst/>
              <a:cxnLst/>
              <a:rect l="l" t="t" r="r" b="b"/>
              <a:pathLst>
                <a:path w="966" h="819" extrusionOk="0">
                  <a:moveTo>
                    <a:pt x="549" y="0"/>
                  </a:moveTo>
                  <a:cubicBezTo>
                    <a:pt x="180" y="0"/>
                    <a:pt x="1" y="441"/>
                    <a:pt x="263" y="703"/>
                  </a:cubicBezTo>
                  <a:cubicBezTo>
                    <a:pt x="347" y="783"/>
                    <a:pt x="449" y="819"/>
                    <a:pt x="549" y="819"/>
                  </a:cubicBezTo>
                  <a:cubicBezTo>
                    <a:pt x="762" y="819"/>
                    <a:pt x="965" y="656"/>
                    <a:pt x="965" y="405"/>
                  </a:cubicBezTo>
                  <a:cubicBezTo>
                    <a:pt x="965" y="179"/>
                    <a:pt x="775" y="0"/>
                    <a:pt x="54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78" name="Google Shape;15778;p9"/>
            <p:cNvSpPr/>
            <p:nvPr/>
          </p:nvSpPr>
          <p:spPr>
            <a:xfrm>
              <a:off x="4408275" y="3854475"/>
              <a:ext cx="23850" cy="20625"/>
            </a:xfrm>
            <a:custGeom>
              <a:avLst/>
              <a:gdLst/>
              <a:ahLst/>
              <a:cxnLst/>
              <a:rect l="l" t="t" r="r" b="b"/>
              <a:pathLst>
                <a:path w="954" h="825" extrusionOk="0">
                  <a:moveTo>
                    <a:pt x="548" y="0"/>
                  </a:moveTo>
                  <a:cubicBezTo>
                    <a:pt x="179" y="0"/>
                    <a:pt x="1" y="441"/>
                    <a:pt x="251" y="703"/>
                  </a:cubicBezTo>
                  <a:cubicBezTo>
                    <a:pt x="335" y="787"/>
                    <a:pt x="437" y="824"/>
                    <a:pt x="537" y="824"/>
                  </a:cubicBezTo>
                  <a:cubicBezTo>
                    <a:pt x="750" y="824"/>
                    <a:pt x="953" y="656"/>
                    <a:pt x="953" y="405"/>
                  </a:cubicBezTo>
                  <a:cubicBezTo>
                    <a:pt x="953" y="179"/>
                    <a:pt x="774" y="0"/>
                    <a:pt x="54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79" name="Google Shape;15779;p9"/>
            <p:cNvSpPr/>
            <p:nvPr/>
          </p:nvSpPr>
          <p:spPr>
            <a:xfrm>
              <a:off x="4438925" y="3885125"/>
              <a:ext cx="24150" cy="20650"/>
            </a:xfrm>
            <a:custGeom>
              <a:avLst/>
              <a:gdLst/>
              <a:ahLst/>
              <a:cxnLst/>
              <a:rect l="l" t="t" r="r" b="b"/>
              <a:pathLst>
                <a:path w="966" h="826" extrusionOk="0">
                  <a:moveTo>
                    <a:pt x="549" y="1"/>
                  </a:moveTo>
                  <a:cubicBezTo>
                    <a:pt x="180" y="1"/>
                    <a:pt x="1" y="441"/>
                    <a:pt x="263" y="703"/>
                  </a:cubicBezTo>
                  <a:cubicBezTo>
                    <a:pt x="347" y="788"/>
                    <a:pt x="450" y="825"/>
                    <a:pt x="551" y="825"/>
                  </a:cubicBezTo>
                  <a:cubicBezTo>
                    <a:pt x="763" y="825"/>
                    <a:pt x="965" y="660"/>
                    <a:pt x="965" y="417"/>
                  </a:cubicBezTo>
                  <a:cubicBezTo>
                    <a:pt x="965" y="191"/>
                    <a:pt x="775" y="1"/>
                    <a:pt x="54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80" name="Google Shape;15780;p9"/>
            <p:cNvSpPr/>
            <p:nvPr/>
          </p:nvSpPr>
          <p:spPr>
            <a:xfrm>
              <a:off x="4417200" y="3915800"/>
              <a:ext cx="14025" cy="5975"/>
            </a:xfrm>
            <a:custGeom>
              <a:avLst/>
              <a:gdLst/>
              <a:ahLst/>
              <a:cxnLst/>
              <a:rect l="l" t="t" r="r" b="b"/>
              <a:pathLst>
                <a:path w="561" h="239" extrusionOk="0">
                  <a:moveTo>
                    <a:pt x="191" y="0"/>
                  </a:moveTo>
                  <a:cubicBezTo>
                    <a:pt x="120" y="0"/>
                    <a:pt x="60" y="24"/>
                    <a:pt x="1" y="60"/>
                  </a:cubicBezTo>
                  <a:lnTo>
                    <a:pt x="560" y="238"/>
                  </a:lnTo>
                  <a:cubicBezTo>
                    <a:pt x="489" y="95"/>
                    <a:pt x="346" y="12"/>
                    <a:pt x="19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81" name="Google Shape;15781;p9"/>
            <p:cNvSpPr/>
            <p:nvPr/>
          </p:nvSpPr>
          <p:spPr>
            <a:xfrm>
              <a:off x="4377625" y="3823825"/>
              <a:ext cx="24125" cy="20475"/>
            </a:xfrm>
            <a:custGeom>
              <a:avLst/>
              <a:gdLst/>
              <a:ahLst/>
              <a:cxnLst/>
              <a:rect l="l" t="t" r="r" b="b"/>
              <a:pathLst>
                <a:path w="965" h="819" extrusionOk="0">
                  <a:moveTo>
                    <a:pt x="548" y="0"/>
                  </a:moveTo>
                  <a:cubicBezTo>
                    <a:pt x="179" y="0"/>
                    <a:pt x="0" y="441"/>
                    <a:pt x="262" y="703"/>
                  </a:cubicBezTo>
                  <a:cubicBezTo>
                    <a:pt x="342" y="783"/>
                    <a:pt x="443" y="819"/>
                    <a:pt x="543" y="819"/>
                  </a:cubicBezTo>
                  <a:cubicBezTo>
                    <a:pt x="756" y="819"/>
                    <a:pt x="965" y="656"/>
                    <a:pt x="965" y="405"/>
                  </a:cubicBezTo>
                  <a:cubicBezTo>
                    <a:pt x="965" y="179"/>
                    <a:pt x="774" y="0"/>
                    <a:pt x="56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82" name="Google Shape;15782;p9"/>
            <p:cNvSpPr/>
            <p:nvPr/>
          </p:nvSpPr>
          <p:spPr>
            <a:xfrm>
              <a:off x="4345575" y="3854425"/>
              <a:ext cx="27600" cy="20600"/>
            </a:xfrm>
            <a:custGeom>
              <a:avLst/>
              <a:gdLst/>
              <a:ahLst/>
              <a:cxnLst/>
              <a:rect l="l" t="t" r="r" b="b"/>
              <a:pathLst>
                <a:path w="1104" h="824" extrusionOk="0">
                  <a:moveTo>
                    <a:pt x="558" y="0"/>
                  </a:moveTo>
                  <a:cubicBezTo>
                    <a:pt x="52" y="0"/>
                    <a:pt x="0" y="766"/>
                    <a:pt x="532" y="824"/>
                  </a:cubicBezTo>
                  <a:lnTo>
                    <a:pt x="604" y="824"/>
                  </a:lnTo>
                  <a:cubicBezTo>
                    <a:pt x="1104" y="776"/>
                    <a:pt x="1104" y="38"/>
                    <a:pt x="604" y="2"/>
                  </a:cubicBezTo>
                  <a:cubicBezTo>
                    <a:pt x="588" y="1"/>
                    <a:pt x="573" y="0"/>
                    <a:pt x="55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83" name="Google Shape;15783;p9"/>
            <p:cNvSpPr/>
            <p:nvPr/>
          </p:nvSpPr>
          <p:spPr>
            <a:xfrm>
              <a:off x="4377625" y="3885125"/>
              <a:ext cx="24125" cy="20650"/>
            </a:xfrm>
            <a:custGeom>
              <a:avLst/>
              <a:gdLst/>
              <a:ahLst/>
              <a:cxnLst/>
              <a:rect l="l" t="t" r="r" b="b"/>
              <a:pathLst>
                <a:path w="965" h="826" extrusionOk="0">
                  <a:moveTo>
                    <a:pt x="548" y="1"/>
                  </a:moveTo>
                  <a:cubicBezTo>
                    <a:pt x="179" y="1"/>
                    <a:pt x="0" y="441"/>
                    <a:pt x="262" y="703"/>
                  </a:cubicBezTo>
                  <a:cubicBezTo>
                    <a:pt x="343" y="788"/>
                    <a:pt x="444" y="825"/>
                    <a:pt x="545" y="825"/>
                  </a:cubicBezTo>
                  <a:cubicBezTo>
                    <a:pt x="757" y="825"/>
                    <a:pt x="965" y="660"/>
                    <a:pt x="965" y="417"/>
                  </a:cubicBezTo>
                  <a:cubicBezTo>
                    <a:pt x="965" y="191"/>
                    <a:pt x="774" y="1"/>
                    <a:pt x="54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84" name="Google Shape;15784;p9"/>
            <p:cNvSpPr/>
            <p:nvPr/>
          </p:nvSpPr>
          <p:spPr>
            <a:xfrm>
              <a:off x="4319575" y="3823525"/>
              <a:ext cx="24125" cy="20775"/>
            </a:xfrm>
            <a:custGeom>
              <a:avLst/>
              <a:gdLst/>
              <a:ahLst/>
              <a:cxnLst/>
              <a:rect l="l" t="t" r="r" b="b"/>
              <a:pathLst>
                <a:path w="965" h="831" extrusionOk="0">
                  <a:moveTo>
                    <a:pt x="417" y="0"/>
                  </a:moveTo>
                  <a:cubicBezTo>
                    <a:pt x="191" y="0"/>
                    <a:pt x="12" y="179"/>
                    <a:pt x="1" y="405"/>
                  </a:cubicBezTo>
                  <a:lnTo>
                    <a:pt x="12" y="417"/>
                  </a:lnTo>
                  <a:cubicBezTo>
                    <a:pt x="4" y="668"/>
                    <a:pt x="205" y="831"/>
                    <a:pt x="417" y="831"/>
                  </a:cubicBezTo>
                  <a:cubicBezTo>
                    <a:pt x="517" y="831"/>
                    <a:pt x="619" y="795"/>
                    <a:pt x="703" y="715"/>
                  </a:cubicBezTo>
                  <a:cubicBezTo>
                    <a:pt x="965" y="453"/>
                    <a:pt x="786" y="12"/>
                    <a:pt x="41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85" name="Google Shape;15785;p9"/>
            <p:cNvSpPr/>
            <p:nvPr/>
          </p:nvSpPr>
          <p:spPr>
            <a:xfrm>
              <a:off x="4350075" y="3798225"/>
              <a:ext cx="21175" cy="16100"/>
            </a:xfrm>
            <a:custGeom>
              <a:avLst/>
              <a:gdLst/>
              <a:ahLst/>
              <a:cxnLst/>
              <a:rect l="l" t="t" r="r" b="b"/>
              <a:pathLst>
                <a:path w="847" h="644" extrusionOk="0">
                  <a:moveTo>
                    <a:pt x="757" y="0"/>
                  </a:moveTo>
                  <a:lnTo>
                    <a:pt x="19" y="214"/>
                  </a:lnTo>
                  <a:cubicBezTo>
                    <a:pt x="1" y="500"/>
                    <a:pt x="212" y="643"/>
                    <a:pt x="424" y="643"/>
                  </a:cubicBezTo>
                  <a:cubicBezTo>
                    <a:pt x="635" y="643"/>
                    <a:pt x="846" y="500"/>
                    <a:pt x="828" y="214"/>
                  </a:cubicBezTo>
                  <a:cubicBezTo>
                    <a:pt x="828" y="131"/>
                    <a:pt x="805" y="60"/>
                    <a:pt x="75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86" name="Google Shape;15786;p9"/>
            <p:cNvSpPr/>
            <p:nvPr/>
          </p:nvSpPr>
          <p:spPr>
            <a:xfrm>
              <a:off x="4325525" y="3885125"/>
              <a:ext cx="13425" cy="5675"/>
            </a:xfrm>
            <a:custGeom>
              <a:avLst/>
              <a:gdLst/>
              <a:ahLst/>
              <a:cxnLst/>
              <a:rect l="l" t="t" r="r" b="b"/>
              <a:pathLst>
                <a:path w="537" h="227" extrusionOk="0">
                  <a:moveTo>
                    <a:pt x="167" y="1"/>
                  </a:moveTo>
                  <a:cubicBezTo>
                    <a:pt x="169" y="1"/>
                    <a:pt x="171" y="1"/>
                    <a:pt x="173" y="1"/>
                  </a:cubicBezTo>
                  <a:lnTo>
                    <a:pt x="173" y="1"/>
                  </a:lnTo>
                  <a:cubicBezTo>
                    <a:pt x="175" y="1"/>
                    <a:pt x="177" y="1"/>
                    <a:pt x="179" y="1"/>
                  </a:cubicBezTo>
                  <a:close/>
                  <a:moveTo>
                    <a:pt x="173" y="1"/>
                  </a:moveTo>
                  <a:cubicBezTo>
                    <a:pt x="104" y="1"/>
                    <a:pt x="47" y="14"/>
                    <a:pt x="1" y="48"/>
                  </a:cubicBezTo>
                  <a:lnTo>
                    <a:pt x="536" y="227"/>
                  </a:lnTo>
                  <a:cubicBezTo>
                    <a:pt x="466" y="86"/>
                    <a:pt x="325" y="3"/>
                    <a:pt x="17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87" name="Google Shape;15787;p9"/>
            <p:cNvSpPr/>
            <p:nvPr/>
          </p:nvSpPr>
          <p:spPr>
            <a:xfrm>
              <a:off x="4257950" y="3826200"/>
              <a:ext cx="24350" cy="17875"/>
            </a:xfrm>
            <a:custGeom>
              <a:avLst/>
              <a:gdLst/>
              <a:ahLst/>
              <a:cxnLst/>
              <a:rect l="l" t="t" r="r" b="b"/>
              <a:pathLst>
                <a:path w="974" h="715" extrusionOk="0">
                  <a:moveTo>
                    <a:pt x="691" y="0"/>
                  </a:moveTo>
                  <a:lnTo>
                    <a:pt x="25" y="203"/>
                  </a:lnTo>
                  <a:cubicBezTo>
                    <a:pt x="13" y="238"/>
                    <a:pt x="13" y="274"/>
                    <a:pt x="13" y="310"/>
                  </a:cubicBezTo>
                  <a:cubicBezTo>
                    <a:pt x="1" y="524"/>
                    <a:pt x="191" y="715"/>
                    <a:pt x="406" y="715"/>
                  </a:cubicBezTo>
                  <a:lnTo>
                    <a:pt x="418" y="715"/>
                  </a:lnTo>
                  <a:cubicBezTo>
                    <a:pt x="422" y="715"/>
                    <a:pt x="427" y="715"/>
                    <a:pt x="432" y="715"/>
                  </a:cubicBezTo>
                  <a:cubicBezTo>
                    <a:pt x="803" y="715"/>
                    <a:pt x="974" y="247"/>
                    <a:pt x="69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88" name="Google Shape;15788;p9"/>
            <p:cNvSpPr/>
            <p:nvPr/>
          </p:nvSpPr>
          <p:spPr>
            <a:xfrm>
              <a:off x="4233250" y="3854475"/>
              <a:ext cx="13425" cy="5375"/>
            </a:xfrm>
            <a:custGeom>
              <a:avLst/>
              <a:gdLst/>
              <a:ahLst/>
              <a:cxnLst/>
              <a:rect l="l" t="t" r="r" b="b"/>
              <a:pathLst>
                <a:path w="537" h="215" extrusionOk="0">
                  <a:moveTo>
                    <a:pt x="155" y="0"/>
                  </a:moveTo>
                  <a:cubicBezTo>
                    <a:pt x="160" y="0"/>
                    <a:pt x="164" y="0"/>
                    <a:pt x="168" y="1"/>
                  </a:cubicBezTo>
                  <a:lnTo>
                    <a:pt x="168" y="1"/>
                  </a:lnTo>
                  <a:cubicBezTo>
                    <a:pt x="172" y="0"/>
                    <a:pt x="175" y="0"/>
                    <a:pt x="179" y="0"/>
                  </a:cubicBezTo>
                  <a:close/>
                  <a:moveTo>
                    <a:pt x="168" y="1"/>
                  </a:moveTo>
                  <a:cubicBezTo>
                    <a:pt x="112" y="2"/>
                    <a:pt x="56" y="14"/>
                    <a:pt x="1" y="36"/>
                  </a:cubicBezTo>
                  <a:lnTo>
                    <a:pt x="536" y="215"/>
                  </a:lnTo>
                  <a:cubicBezTo>
                    <a:pt x="467" y="87"/>
                    <a:pt x="329" y="5"/>
                    <a:pt x="16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89" name="Google Shape;15789;p9"/>
            <p:cNvSpPr/>
            <p:nvPr/>
          </p:nvSpPr>
          <p:spPr>
            <a:xfrm>
              <a:off x="4288925" y="3853425"/>
              <a:ext cx="20550" cy="20575"/>
            </a:xfrm>
            <a:custGeom>
              <a:avLst/>
              <a:gdLst/>
              <a:ahLst/>
              <a:cxnLst/>
              <a:rect l="l" t="t" r="r" b="b"/>
              <a:pathLst>
                <a:path w="822" h="823" extrusionOk="0">
                  <a:moveTo>
                    <a:pt x="408" y="0"/>
                  </a:moveTo>
                  <a:cubicBezTo>
                    <a:pt x="216" y="0"/>
                    <a:pt x="23" y="123"/>
                    <a:pt x="0" y="376"/>
                  </a:cubicBezTo>
                  <a:cubicBezTo>
                    <a:pt x="0" y="400"/>
                    <a:pt x="0" y="423"/>
                    <a:pt x="0" y="447"/>
                  </a:cubicBezTo>
                  <a:cubicBezTo>
                    <a:pt x="23" y="700"/>
                    <a:pt x="216" y="823"/>
                    <a:pt x="408" y="823"/>
                  </a:cubicBezTo>
                  <a:cubicBezTo>
                    <a:pt x="615" y="823"/>
                    <a:pt x="822" y="682"/>
                    <a:pt x="822" y="411"/>
                  </a:cubicBezTo>
                  <a:cubicBezTo>
                    <a:pt x="822" y="141"/>
                    <a:pt x="615" y="0"/>
                    <a:pt x="40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790" name="Google Shape;15790;p9"/>
          <p:cNvGrpSpPr/>
          <p:nvPr/>
        </p:nvGrpSpPr>
        <p:grpSpPr>
          <a:xfrm rot="4331508" flipH="1">
            <a:off x="-423904" y="-159859"/>
            <a:ext cx="283315" cy="1463903"/>
            <a:chOff x="8659900" y="822500"/>
            <a:chExt cx="196790" cy="1278900"/>
          </a:xfrm>
        </p:grpSpPr>
        <p:cxnSp>
          <p:nvCxnSpPr>
            <p:cNvPr id="15791" name="Google Shape;15791;p9"/>
            <p:cNvCxnSpPr/>
            <p:nvPr/>
          </p:nvCxnSpPr>
          <p:spPr>
            <a:xfrm>
              <a:off x="8659900" y="974900"/>
              <a:ext cx="0" cy="1126500"/>
            </a:xfrm>
            <a:prstGeom prst="straightConnector1">
              <a:avLst/>
            </a:prstGeom>
            <a:noFill/>
            <a:ln w="9525" cap="flat" cmpd="sng">
              <a:solidFill>
                <a:schemeClr val="accent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792" name="Google Shape;15792;p9"/>
            <p:cNvCxnSpPr/>
            <p:nvPr/>
          </p:nvCxnSpPr>
          <p:spPr>
            <a:xfrm>
              <a:off x="8758295" y="898700"/>
              <a:ext cx="0" cy="1126500"/>
            </a:xfrm>
            <a:prstGeom prst="straightConnector1">
              <a:avLst/>
            </a:prstGeom>
            <a:noFill/>
            <a:ln w="9525" cap="flat" cmpd="sng">
              <a:solidFill>
                <a:schemeClr val="accent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793" name="Google Shape;15793;p9"/>
            <p:cNvCxnSpPr/>
            <p:nvPr/>
          </p:nvCxnSpPr>
          <p:spPr>
            <a:xfrm>
              <a:off x="8856690" y="822500"/>
              <a:ext cx="0" cy="1126500"/>
            </a:xfrm>
            <a:prstGeom prst="straightConnector1">
              <a:avLst/>
            </a:prstGeom>
            <a:noFill/>
            <a:ln w="9525" cap="flat" cmpd="sng">
              <a:solidFill>
                <a:schemeClr val="accent2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15794" name="Google Shape;15794;p9"/>
          <p:cNvSpPr/>
          <p:nvPr/>
        </p:nvSpPr>
        <p:spPr>
          <a:xfrm rot="6012833" flipH="1">
            <a:off x="4819019" y="3610949"/>
            <a:ext cx="1605544" cy="2857779"/>
          </a:xfrm>
          <a:prstGeom prst="triangle">
            <a:avLst>
              <a:gd name="adj" fmla="val 70998"/>
            </a:avLst>
          </a:pr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5795" name="Google Shape;15795;p9"/>
          <p:cNvGrpSpPr/>
          <p:nvPr/>
        </p:nvGrpSpPr>
        <p:grpSpPr>
          <a:xfrm rot="768663">
            <a:off x="6613088" y="-1035187"/>
            <a:ext cx="3326472" cy="2264953"/>
            <a:chOff x="4233250" y="3116575"/>
            <a:chExt cx="2401825" cy="1465700"/>
          </a:xfrm>
        </p:grpSpPr>
        <p:sp>
          <p:nvSpPr>
            <p:cNvPr id="15796" name="Google Shape;15796;p9"/>
            <p:cNvSpPr/>
            <p:nvPr/>
          </p:nvSpPr>
          <p:spPr>
            <a:xfrm>
              <a:off x="6620850" y="3116575"/>
              <a:ext cx="14225" cy="19975"/>
            </a:xfrm>
            <a:custGeom>
              <a:avLst/>
              <a:gdLst/>
              <a:ahLst/>
              <a:cxnLst/>
              <a:rect l="l" t="t" r="r" b="b"/>
              <a:pathLst>
                <a:path w="569" h="799" extrusionOk="0">
                  <a:moveTo>
                    <a:pt x="556" y="1"/>
                  </a:moveTo>
                  <a:cubicBezTo>
                    <a:pt x="90" y="1"/>
                    <a:pt x="1" y="669"/>
                    <a:pt x="461" y="799"/>
                  </a:cubicBezTo>
                  <a:lnTo>
                    <a:pt x="568" y="1"/>
                  </a:lnTo>
                  <a:cubicBezTo>
                    <a:pt x="564" y="1"/>
                    <a:pt x="560" y="1"/>
                    <a:pt x="55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97" name="Google Shape;15797;p9"/>
            <p:cNvSpPr/>
            <p:nvPr/>
          </p:nvSpPr>
          <p:spPr>
            <a:xfrm>
              <a:off x="6590700" y="3147250"/>
              <a:ext cx="24125" cy="20700"/>
            </a:xfrm>
            <a:custGeom>
              <a:avLst/>
              <a:gdLst/>
              <a:ahLst/>
              <a:cxnLst/>
              <a:rect l="l" t="t" r="r" b="b"/>
              <a:pathLst>
                <a:path w="965" h="828" extrusionOk="0">
                  <a:moveTo>
                    <a:pt x="548" y="0"/>
                  </a:moveTo>
                  <a:cubicBezTo>
                    <a:pt x="191" y="0"/>
                    <a:pt x="0" y="441"/>
                    <a:pt x="250" y="703"/>
                  </a:cubicBezTo>
                  <a:cubicBezTo>
                    <a:pt x="336" y="789"/>
                    <a:pt x="441" y="827"/>
                    <a:pt x="544" y="827"/>
                  </a:cubicBezTo>
                  <a:cubicBezTo>
                    <a:pt x="755" y="827"/>
                    <a:pt x="957" y="665"/>
                    <a:pt x="965" y="417"/>
                  </a:cubicBezTo>
                  <a:cubicBezTo>
                    <a:pt x="965" y="203"/>
                    <a:pt x="786" y="24"/>
                    <a:pt x="572" y="12"/>
                  </a:cubicBezTo>
                  <a:lnTo>
                    <a:pt x="548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98" name="Google Shape;15798;p9"/>
            <p:cNvSpPr/>
            <p:nvPr/>
          </p:nvSpPr>
          <p:spPr>
            <a:xfrm>
              <a:off x="6560025" y="3178200"/>
              <a:ext cx="23850" cy="20500"/>
            </a:xfrm>
            <a:custGeom>
              <a:avLst/>
              <a:gdLst/>
              <a:ahLst/>
              <a:cxnLst/>
              <a:rect l="l" t="t" r="r" b="b"/>
              <a:pathLst>
                <a:path w="954" h="820" extrusionOk="0">
                  <a:moveTo>
                    <a:pt x="549" y="0"/>
                  </a:moveTo>
                  <a:cubicBezTo>
                    <a:pt x="179" y="0"/>
                    <a:pt x="1" y="441"/>
                    <a:pt x="251" y="703"/>
                  </a:cubicBezTo>
                  <a:cubicBezTo>
                    <a:pt x="335" y="783"/>
                    <a:pt x="437" y="819"/>
                    <a:pt x="537" y="819"/>
                  </a:cubicBezTo>
                  <a:cubicBezTo>
                    <a:pt x="750" y="819"/>
                    <a:pt x="953" y="656"/>
                    <a:pt x="953" y="405"/>
                  </a:cubicBezTo>
                  <a:cubicBezTo>
                    <a:pt x="953" y="191"/>
                    <a:pt x="787" y="0"/>
                    <a:pt x="56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99" name="Google Shape;15799;p9"/>
            <p:cNvSpPr/>
            <p:nvPr/>
          </p:nvSpPr>
          <p:spPr>
            <a:xfrm>
              <a:off x="6588975" y="3208725"/>
              <a:ext cx="27925" cy="20700"/>
            </a:xfrm>
            <a:custGeom>
              <a:avLst/>
              <a:gdLst/>
              <a:ahLst/>
              <a:cxnLst/>
              <a:rect l="l" t="t" r="r" b="b"/>
              <a:pathLst>
                <a:path w="1117" h="828" extrusionOk="0">
                  <a:moveTo>
                    <a:pt x="543" y="0"/>
                  </a:moveTo>
                  <a:cubicBezTo>
                    <a:pt x="51" y="0"/>
                    <a:pt x="0" y="793"/>
                    <a:pt x="545" y="827"/>
                  </a:cubicBezTo>
                  <a:lnTo>
                    <a:pt x="617" y="827"/>
                  </a:lnTo>
                  <a:cubicBezTo>
                    <a:pt x="1117" y="768"/>
                    <a:pt x="1117" y="53"/>
                    <a:pt x="617" y="6"/>
                  </a:cubicBezTo>
                  <a:cubicBezTo>
                    <a:pt x="591" y="2"/>
                    <a:pt x="567" y="0"/>
                    <a:pt x="5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00" name="Google Shape;15800;p9"/>
            <p:cNvSpPr/>
            <p:nvPr/>
          </p:nvSpPr>
          <p:spPr>
            <a:xfrm>
              <a:off x="6559725" y="3239525"/>
              <a:ext cx="24150" cy="20625"/>
            </a:xfrm>
            <a:custGeom>
              <a:avLst/>
              <a:gdLst/>
              <a:ahLst/>
              <a:cxnLst/>
              <a:rect l="l" t="t" r="r" b="b"/>
              <a:pathLst>
                <a:path w="966" h="825" extrusionOk="0">
                  <a:moveTo>
                    <a:pt x="561" y="0"/>
                  </a:moveTo>
                  <a:cubicBezTo>
                    <a:pt x="191" y="0"/>
                    <a:pt x="1" y="441"/>
                    <a:pt x="263" y="703"/>
                  </a:cubicBezTo>
                  <a:cubicBezTo>
                    <a:pt x="347" y="787"/>
                    <a:pt x="450" y="824"/>
                    <a:pt x="551" y="824"/>
                  </a:cubicBezTo>
                  <a:cubicBezTo>
                    <a:pt x="763" y="824"/>
                    <a:pt x="965" y="659"/>
                    <a:pt x="965" y="417"/>
                  </a:cubicBezTo>
                  <a:cubicBezTo>
                    <a:pt x="965" y="191"/>
                    <a:pt x="799" y="0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01" name="Google Shape;15801;p9"/>
            <p:cNvSpPr/>
            <p:nvPr/>
          </p:nvSpPr>
          <p:spPr>
            <a:xfrm>
              <a:off x="6590700" y="3270175"/>
              <a:ext cx="21450" cy="20575"/>
            </a:xfrm>
            <a:custGeom>
              <a:avLst/>
              <a:gdLst/>
              <a:ahLst/>
              <a:cxnLst/>
              <a:rect l="l" t="t" r="r" b="b"/>
              <a:pathLst>
                <a:path w="858" h="823" extrusionOk="0">
                  <a:moveTo>
                    <a:pt x="548" y="0"/>
                  </a:moveTo>
                  <a:cubicBezTo>
                    <a:pt x="0" y="0"/>
                    <a:pt x="0" y="822"/>
                    <a:pt x="548" y="822"/>
                  </a:cubicBezTo>
                  <a:cubicBezTo>
                    <a:pt x="631" y="822"/>
                    <a:pt x="703" y="798"/>
                    <a:pt x="774" y="751"/>
                  </a:cubicBezTo>
                  <a:lnTo>
                    <a:pt x="857" y="155"/>
                  </a:lnTo>
                  <a:cubicBezTo>
                    <a:pt x="786" y="72"/>
                    <a:pt x="679" y="12"/>
                    <a:pt x="572" y="12"/>
                  </a:cubicBezTo>
                  <a:lnTo>
                    <a:pt x="548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02" name="Google Shape;15802;p9"/>
            <p:cNvSpPr/>
            <p:nvPr/>
          </p:nvSpPr>
          <p:spPr>
            <a:xfrm>
              <a:off x="6559725" y="3301125"/>
              <a:ext cx="24150" cy="20625"/>
            </a:xfrm>
            <a:custGeom>
              <a:avLst/>
              <a:gdLst/>
              <a:ahLst/>
              <a:cxnLst/>
              <a:rect l="l" t="t" r="r" b="b"/>
              <a:pathLst>
                <a:path w="966" h="825" extrusionOk="0">
                  <a:moveTo>
                    <a:pt x="561" y="1"/>
                  </a:moveTo>
                  <a:cubicBezTo>
                    <a:pt x="191" y="1"/>
                    <a:pt x="1" y="441"/>
                    <a:pt x="263" y="703"/>
                  </a:cubicBezTo>
                  <a:cubicBezTo>
                    <a:pt x="347" y="787"/>
                    <a:pt x="449" y="825"/>
                    <a:pt x="549" y="825"/>
                  </a:cubicBezTo>
                  <a:cubicBezTo>
                    <a:pt x="762" y="825"/>
                    <a:pt x="965" y="656"/>
                    <a:pt x="965" y="406"/>
                  </a:cubicBezTo>
                  <a:cubicBezTo>
                    <a:pt x="965" y="191"/>
                    <a:pt x="799" y="13"/>
                    <a:pt x="57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03" name="Google Shape;15803;p9"/>
            <p:cNvSpPr/>
            <p:nvPr/>
          </p:nvSpPr>
          <p:spPr>
            <a:xfrm>
              <a:off x="6594275" y="3332075"/>
              <a:ext cx="9550" cy="19375"/>
            </a:xfrm>
            <a:custGeom>
              <a:avLst/>
              <a:gdLst/>
              <a:ahLst/>
              <a:cxnLst/>
              <a:rect l="l" t="t" r="r" b="b"/>
              <a:pathLst>
                <a:path w="382" h="775" extrusionOk="0">
                  <a:moveTo>
                    <a:pt x="381" y="1"/>
                  </a:moveTo>
                  <a:lnTo>
                    <a:pt x="381" y="1"/>
                  </a:lnTo>
                  <a:cubicBezTo>
                    <a:pt x="167" y="13"/>
                    <a:pt x="12" y="191"/>
                    <a:pt x="12" y="394"/>
                  </a:cubicBezTo>
                  <a:lnTo>
                    <a:pt x="0" y="394"/>
                  </a:lnTo>
                  <a:cubicBezTo>
                    <a:pt x="0" y="561"/>
                    <a:pt x="107" y="715"/>
                    <a:pt x="262" y="775"/>
                  </a:cubicBezTo>
                  <a:lnTo>
                    <a:pt x="38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04" name="Google Shape;15804;p9"/>
            <p:cNvSpPr/>
            <p:nvPr/>
          </p:nvSpPr>
          <p:spPr>
            <a:xfrm>
              <a:off x="6560025" y="3362450"/>
              <a:ext cx="23850" cy="20625"/>
            </a:xfrm>
            <a:custGeom>
              <a:avLst/>
              <a:gdLst/>
              <a:ahLst/>
              <a:cxnLst/>
              <a:rect l="l" t="t" r="r" b="b"/>
              <a:pathLst>
                <a:path w="954" h="825" extrusionOk="0">
                  <a:moveTo>
                    <a:pt x="549" y="0"/>
                  </a:moveTo>
                  <a:cubicBezTo>
                    <a:pt x="179" y="0"/>
                    <a:pt x="1" y="441"/>
                    <a:pt x="251" y="703"/>
                  </a:cubicBezTo>
                  <a:cubicBezTo>
                    <a:pt x="335" y="787"/>
                    <a:pt x="438" y="825"/>
                    <a:pt x="539" y="825"/>
                  </a:cubicBezTo>
                  <a:cubicBezTo>
                    <a:pt x="751" y="825"/>
                    <a:pt x="953" y="659"/>
                    <a:pt x="953" y="417"/>
                  </a:cubicBezTo>
                  <a:cubicBezTo>
                    <a:pt x="953" y="191"/>
                    <a:pt x="787" y="12"/>
                    <a:pt x="56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05" name="Google Shape;15805;p9"/>
            <p:cNvSpPr/>
            <p:nvPr/>
          </p:nvSpPr>
          <p:spPr>
            <a:xfrm>
              <a:off x="6560025" y="3424075"/>
              <a:ext cx="23850" cy="20475"/>
            </a:xfrm>
            <a:custGeom>
              <a:avLst/>
              <a:gdLst/>
              <a:ahLst/>
              <a:cxnLst/>
              <a:rect l="l" t="t" r="r" b="b"/>
              <a:pathLst>
                <a:path w="954" h="819" extrusionOk="0">
                  <a:moveTo>
                    <a:pt x="549" y="0"/>
                  </a:moveTo>
                  <a:cubicBezTo>
                    <a:pt x="179" y="0"/>
                    <a:pt x="1" y="441"/>
                    <a:pt x="251" y="702"/>
                  </a:cubicBezTo>
                  <a:cubicBezTo>
                    <a:pt x="335" y="783"/>
                    <a:pt x="437" y="819"/>
                    <a:pt x="537" y="819"/>
                  </a:cubicBezTo>
                  <a:cubicBezTo>
                    <a:pt x="750" y="819"/>
                    <a:pt x="953" y="656"/>
                    <a:pt x="953" y="405"/>
                  </a:cubicBezTo>
                  <a:cubicBezTo>
                    <a:pt x="953" y="191"/>
                    <a:pt x="775" y="12"/>
                    <a:pt x="560" y="12"/>
                  </a:cubicBezTo>
                  <a:lnTo>
                    <a:pt x="549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06" name="Google Shape;15806;p9"/>
            <p:cNvSpPr/>
            <p:nvPr/>
          </p:nvSpPr>
          <p:spPr>
            <a:xfrm>
              <a:off x="6529975" y="3147250"/>
              <a:ext cx="28000" cy="20550"/>
            </a:xfrm>
            <a:custGeom>
              <a:avLst/>
              <a:gdLst/>
              <a:ahLst/>
              <a:cxnLst/>
              <a:rect l="l" t="t" r="r" b="b"/>
              <a:pathLst>
                <a:path w="1120" h="822" extrusionOk="0">
                  <a:moveTo>
                    <a:pt x="524" y="0"/>
                  </a:moveTo>
                  <a:cubicBezTo>
                    <a:pt x="0" y="48"/>
                    <a:pt x="36" y="822"/>
                    <a:pt x="560" y="822"/>
                  </a:cubicBezTo>
                  <a:cubicBezTo>
                    <a:pt x="1072" y="822"/>
                    <a:pt x="1120" y="48"/>
                    <a:pt x="59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07" name="Google Shape;15807;p9"/>
            <p:cNvSpPr/>
            <p:nvPr/>
          </p:nvSpPr>
          <p:spPr>
            <a:xfrm>
              <a:off x="6498425" y="3178200"/>
              <a:ext cx="24125" cy="20500"/>
            </a:xfrm>
            <a:custGeom>
              <a:avLst/>
              <a:gdLst/>
              <a:ahLst/>
              <a:cxnLst/>
              <a:rect l="l" t="t" r="r" b="b"/>
              <a:pathLst>
                <a:path w="965" h="820" extrusionOk="0">
                  <a:moveTo>
                    <a:pt x="548" y="0"/>
                  </a:moveTo>
                  <a:cubicBezTo>
                    <a:pt x="191" y="0"/>
                    <a:pt x="0" y="441"/>
                    <a:pt x="262" y="703"/>
                  </a:cubicBezTo>
                  <a:cubicBezTo>
                    <a:pt x="346" y="783"/>
                    <a:pt x="448" y="819"/>
                    <a:pt x="548" y="819"/>
                  </a:cubicBezTo>
                  <a:cubicBezTo>
                    <a:pt x="761" y="819"/>
                    <a:pt x="965" y="656"/>
                    <a:pt x="965" y="405"/>
                  </a:cubicBezTo>
                  <a:cubicBezTo>
                    <a:pt x="965" y="191"/>
                    <a:pt x="786" y="0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08" name="Google Shape;15808;p9"/>
            <p:cNvSpPr/>
            <p:nvPr/>
          </p:nvSpPr>
          <p:spPr>
            <a:xfrm>
              <a:off x="6565400" y="3127000"/>
              <a:ext cx="18475" cy="10150"/>
            </a:xfrm>
            <a:custGeom>
              <a:avLst/>
              <a:gdLst/>
              <a:ahLst/>
              <a:cxnLst/>
              <a:rect l="l" t="t" r="r" b="b"/>
              <a:pathLst>
                <a:path w="739" h="406" extrusionOk="0">
                  <a:moveTo>
                    <a:pt x="738" y="1"/>
                  </a:moveTo>
                  <a:lnTo>
                    <a:pt x="0" y="227"/>
                  </a:lnTo>
                  <a:cubicBezTo>
                    <a:pt x="71" y="332"/>
                    <a:pt x="199" y="403"/>
                    <a:pt x="340" y="405"/>
                  </a:cubicBezTo>
                  <a:lnTo>
                    <a:pt x="340" y="405"/>
                  </a:lnTo>
                  <a:cubicBezTo>
                    <a:pt x="563" y="402"/>
                    <a:pt x="738" y="225"/>
                    <a:pt x="738" y="1"/>
                  </a:cubicBezTo>
                  <a:close/>
                  <a:moveTo>
                    <a:pt x="340" y="405"/>
                  </a:moveTo>
                  <a:lnTo>
                    <a:pt x="340" y="405"/>
                  </a:lnTo>
                  <a:cubicBezTo>
                    <a:pt x="338" y="405"/>
                    <a:pt x="336" y="405"/>
                    <a:pt x="334" y="405"/>
                  </a:cubicBezTo>
                  <a:lnTo>
                    <a:pt x="345" y="405"/>
                  </a:lnTo>
                  <a:cubicBezTo>
                    <a:pt x="343" y="405"/>
                    <a:pt x="341" y="405"/>
                    <a:pt x="340" y="4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09" name="Google Shape;15809;p9"/>
            <p:cNvSpPr/>
            <p:nvPr/>
          </p:nvSpPr>
          <p:spPr>
            <a:xfrm>
              <a:off x="6528775" y="3208850"/>
              <a:ext cx="28600" cy="20275"/>
            </a:xfrm>
            <a:custGeom>
              <a:avLst/>
              <a:gdLst/>
              <a:ahLst/>
              <a:cxnLst/>
              <a:rect l="l" t="t" r="r" b="b"/>
              <a:pathLst>
                <a:path w="1144" h="811" extrusionOk="0">
                  <a:moveTo>
                    <a:pt x="572" y="1"/>
                  </a:moveTo>
                  <a:cubicBezTo>
                    <a:pt x="1" y="13"/>
                    <a:pt x="72" y="810"/>
                    <a:pt x="572" y="810"/>
                  </a:cubicBezTo>
                  <a:cubicBezTo>
                    <a:pt x="1084" y="810"/>
                    <a:pt x="1144" y="13"/>
                    <a:pt x="58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10" name="Google Shape;15810;p9"/>
            <p:cNvSpPr/>
            <p:nvPr/>
          </p:nvSpPr>
          <p:spPr>
            <a:xfrm>
              <a:off x="6498125" y="3239525"/>
              <a:ext cx="28600" cy="20250"/>
            </a:xfrm>
            <a:custGeom>
              <a:avLst/>
              <a:gdLst/>
              <a:ahLst/>
              <a:cxnLst/>
              <a:rect l="l" t="t" r="r" b="b"/>
              <a:pathLst>
                <a:path w="1144" h="810" extrusionOk="0">
                  <a:moveTo>
                    <a:pt x="560" y="0"/>
                  </a:moveTo>
                  <a:cubicBezTo>
                    <a:pt x="0" y="12"/>
                    <a:pt x="60" y="810"/>
                    <a:pt x="572" y="810"/>
                  </a:cubicBezTo>
                  <a:cubicBezTo>
                    <a:pt x="1084" y="810"/>
                    <a:pt x="1143" y="12"/>
                    <a:pt x="58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11" name="Google Shape;15811;p9"/>
            <p:cNvSpPr/>
            <p:nvPr/>
          </p:nvSpPr>
          <p:spPr>
            <a:xfrm>
              <a:off x="6531150" y="3270175"/>
              <a:ext cx="23850" cy="17000"/>
            </a:xfrm>
            <a:custGeom>
              <a:avLst/>
              <a:gdLst/>
              <a:ahLst/>
              <a:cxnLst/>
              <a:rect l="l" t="t" r="r" b="b"/>
              <a:pathLst>
                <a:path w="954" h="680" extrusionOk="0">
                  <a:moveTo>
                    <a:pt x="477" y="0"/>
                  </a:moveTo>
                  <a:cubicBezTo>
                    <a:pt x="1" y="12"/>
                    <a:pt x="49" y="679"/>
                    <a:pt x="477" y="679"/>
                  </a:cubicBezTo>
                  <a:cubicBezTo>
                    <a:pt x="906" y="679"/>
                    <a:pt x="953" y="12"/>
                    <a:pt x="48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12" name="Google Shape;15812;p9"/>
            <p:cNvSpPr/>
            <p:nvPr/>
          </p:nvSpPr>
          <p:spPr>
            <a:xfrm>
              <a:off x="6498425" y="3301125"/>
              <a:ext cx="24125" cy="20625"/>
            </a:xfrm>
            <a:custGeom>
              <a:avLst/>
              <a:gdLst/>
              <a:ahLst/>
              <a:cxnLst/>
              <a:rect l="l" t="t" r="r" b="b"/>
              <a:pathLst>
                <a:path w="965" h="825" extrusionOk="0">
                  <a:moveTo>
                    <a:pt x="548" y="1"/>
                  </a:moveTo>
                  <a:cubicBezTo>
                    <a:pt x="179" y="1"/>
                    <a:pt x="0" y="441"/>
                    <a:pt x="262" y="703"/>
                  </a:cubicBezTo>
                  <a:cubicBezTo>
                    <a:pt x="346" y="787"/>
                    <a:pt x="448" y="825"/>
                    <a:pt x="549" y="825"/>
                  </a:cubicBezTo>
                  <a:cubicBezTo>
                    <a:pt x="761" y="825"/>
                    <a:pt x="965" y="656"/>
                    <a:pt x="965" y="406"/>
                  </a:cubicBezTo>
                  <a:cubicBezTo>
                    <a:pt x="965" y="191"/>
                    <a:pt x="786" y="13"/>
                    <a:pt x="57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13" name="Google Shape;15813;p9"/>
            <p:cNvSpPr/>
            <p:nvPr/>
          </p:nvSpPr>
          <p:spPr>
            <a:xfrm>
              <a:off x="6529075" y="3331800"/>
              <a:ext cx="24125" cy="20625"/>
            </a:xfrm>
            <a:custGeom>
              <a:avLst/>
              <a:gdLst/>
              <a:ahLst/>
              <a:cxnLst/>
              <a:rect l="l" t="t" r="r" b="b"/>
              <a:pathLst>
                <a:path w="965" h="825" extrusionOk="0">
                  <a:moveTo>
                    <a:pt x="560" y="0"/>
                  </a:moveTo>
                  <a:cubicBezTo>
                    <a:pt x="191" y="0"/>
                    <a:pt x="1" y="441"/>
                    <a:pt x="263" y="703"/>
                  </a:cubicBezTo>
                  <a:cubicBezTo>
                    <a:pt x="347" y="787"/>
                    <a:pt x="450" y="824"/>
                    <a:pt x="551" y="824"/>
                  </a:cubicBezTo>
                  <a:cubicBezTo>
                    <a:pt x="763" y="824"/>
                    <a:pt x="965" y="659"/>
                    <a:pt x="965" y="417"/>
                  </a:cubicBezTo>
                  <a:cubicBezTo>
                    <a:pt x="965" y="191"/>
                    <a:pt x="786" y="12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14" name="Google Shape;15814;p9"/>
            <p:cNvSpPr/>
            <p:nvPr/>
          </p:nvSpPr>
          <p:spPr>
            <a:xfrm>
              <a:off x="6497825" y="3362450"/>
              <a:ext cx="29200" cy="20550"/>
            </a:xfrm>
            <a:custGeom>
              <a:avLst/>
              <a:gdLst/>
              <a:ahLst/>
              <a:cxnLst/>
              <a:rect l="l" t="t" r="r" b="b"/>
              <a:pathLst>
                <a:path w="1168" h="822" extrusionOk="0">
                  <a:moveTo>
                    <a:pt x="572" y="0"/>
                  </a:moveTo>
                  <a:cubicBezTo>
                    <a:pt x="0" y="12"/>
                    <a:pt x="72" y="822"/>
                    <a:pt x="584" y="822"/>
                  </a:cubicBezTo>
                  <a:cubicBezTo>
                    <a:pt x="1096" y="822"/>
                    <a:pt x="1167" y="12"/>
                    <a:pt x="59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15" name="Google Shape;15815;p9"/>
            <p:cNvSpPr/>
            <p:nvPr/>
          </p:nvSpPr>
          <p:spPr>
            <a:xfrm>
              <a:off x="6528775" y="3393400"/>
              <a:ext cx="28600" cy="19975"/>
            </a:xfrm>
            <a:custGeom>
              <a:avLst/>
              <a:gdLst/>
              <a:ahLst/>
              <a:cxnLst/>
              <a:rect l="l" t="t" r="r" b="b"/>
              <a:pathLst>
                <a:path w="1144" h="799" extrusionOk="0">
                  <a:moveTo>
                    <a:pt x="572" y="1"/>
                  </a:moveTo>
                  <a:cubicBezTo>
                    <a:pt x="1" y="1"/>
                    <a:pt x="72" y="798"/>
                    <a:pt x="572" y="798"/>
                  </a:cubicBezTo>
                  <a:cubicBezTo>
                    <a:pt x="1084" y="798"/>
                    <a:pt x="1144" y="1"/>
                    <a:pt x="58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16" name="Google Shape;15816;p9"/>
            <p:cNvSpPr/>
            <p:nvPr/>
          </p:nvSpPr>
          <p:spPr>
            <a:xfrm>
              <a:off x="6498725" y="3424350"/>
              <a:ext cx="24125" cy="20500"/>
            </a:xfrm>
            <a:custGeom>
              <a:avLst/>
              <a:gdLst/>
              <a:ahLst/>
              <a:cxnLst/>
              <a:rect l="l" t="t" r="r" b="b"/>
              <a:pathLst>
                <a:path w="965" h="820" extrusionOk="0">
                  <a:moveTo>
                    <a:pt x="560" y="1"/>
                  </a:moveTo>
                  <a:cubicBezTo>
                    <a:pt x="191" y="1"/>
                    <a:pt x="0" y="441"/>
                    <a:pt x="262" y="703"/>
                  </a:cubicBezTo>
                  <a:cubicBezTo>
                    <a:pt x="346" y="783"/>
                    <a:pt x="448" y="820"/>
                    <a:pt x="548" y="820"/>
                  </a:cubicBezTo>
                  <a:cubicBezTo>
                    <a:pt x="761" y="820"/>
                    <a:pt x="965" y="657"/>
                    <a:pt x="965" y="406"/>
                  </a:cubicBezTo>
                  <a:cubicBezTo>
                    <a:pt x="965" y="180"/>
                    <a:pt x="786" y="1"/>
                    <a:pt x="56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17" name="Google Shape;15817;p9"/>
            <p:cNvSpPr/>
            <p:nvPr/>
          </p:nvSpPr>
          <p:spPr>
            <a:xfrm>
              <a:off x="6530275" y="3455025"/>
              <a:ext cx="28000" cy="20550"/>
            </a:xfrm>
            <a:custGeom>
              <a:avLst/>
              <a:gdLst/>
              <a:ahLst/>
              <a:cxnLst/>
              <a:rect l="l" t="t" r="r" b="b"/>
              <a:pathLst>
                <a:path w="1120" h="822" extrusionOk="0">
                  <a:moveTo>
                    <a:pt x="524" y="0"/>
                  </a:moveTo>
                  <a:cubicBezTo>
                    <a:pt x="0" y="48"/>
                    <a:pt x="36" y="822"/>
                    <a:pt x="560" y="822"/>
                  </a:cubicBezTo>
                  <a:cubicBezTo>
                    <a:pt x="1084" y="822"/>
                    <a:pt x="1119" y="48"/>
                    <a:pt x="59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18" name="Google Shape;15818;p9"/>
            <p:cNvSpPr/>
            <p:nvPr/>
          </p:nvSpPr>
          <p:spPr>
            <a:xfrm>
              <a:off x="6498725" y="3485675"/>
              <a:ext cx="24125" cy="20700"/>
            </a:xfrm>
            <a:custGeom>
              <a:avLst/>
              <a:gdLst/>
              <a:ahLst/>
              <a:cxnLst/>
              <a:rect l="l" t="t" r="r" b="b"/>
              <a:pathLst>
                <a:path w="965" h="828" extrusionOk="0">
                  <a:moveTo>
                    <a:pt x="560" y="1"/>
                  </a:moveTo>
                  <a:cubicBezTo>
                    <a:pt x="191" y="1"/>
                    <a:pt x="0" y="453"/>
                    <a:pt x="262" y="703"/>
                  </a:cubicBezTo>
                  <a:cubicBezTo>
                    <a:pt x="348" y="789"/>
                    <a:pt x="453" y="827"/>
                    <a:pt x="555" y="827"/>
                  </a:cubicBezTo>
                  <a:cubicBezTo>
                    <a:pt x="766" y="827"/>
                    <a:pt x="965" y="665"/>
                    <a:pt x="965" y="417"/>
                  </a:cubicBezTo>
                  <a:cubicBezTo>
                    <a:pt x="965" y="191"/>
                    <a:pt x="798" y="1"/>
                    <a:pt x="57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19" name="Google Shape;15819;p9"/>
            <p:cNvSpPr/>
            <p:nvPr/>
          </p:nvSpPr>
          <p:spPr>
            <a:xfrm>
              <a:off x="6563900" y="3485675"/>
              <a:ext cx="17300" cy="20575"/>
            </a:xfrm>
            <a:custGeom>
              <a:avLst/>
              <a:gdLst/>
              <a:ahLst/>
              <a:cxnLst/>
              <a:rect l="l" t="t" r="r" b="b"/>
              <a:pathLst>
                <a:path w="692" h="823" extrusionOk="0">
                  <a:moveTo>
                    <a:pt x="405" y="1"/>
                  </a:moveTo>
                  <a:cubicBezTo>
                    <a:pt x="179" y="1"/>
                    <a:pt x="1" y="179"/>
                    <a:pt x="1" y="405"/>
                  </a:cubicBezTo>
                  <a:lnTo>
                    <a:pt x="1" y="417"/>
                  </a:lnTo>
                  <a:cubicBezTo>
                    <a:pt x="1" y="644"/>
                    <a:pt x="179" y="822"/>
                    <a:pt x="405" y="822"/>
                  </a:cubicBezTo>
                  <a:cubicBezTo>
                    <a:pt x="477" y="822"/>
                    <a:pt x="536" y="810"/>
                    <a:pt x="596" y="774"/>
                  </a:cubicBezTo>
                  <a:lnTo>
                    <a:pt x="691" y="120"/>
                  </a:lnTo>
                  <a:cubicBezTo>
                    <a:pt x="608" y="48"/>
                    <a:pt x="513" y="1"/>
                    <a:pt x="40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20" name="Google Shape;15820;p9"/>
            <p:cNvSpPr/>
            <p:nvPr/>
          </p:nvSpPr>
          <p:spPr>
            <a:xfrm>
              <a:off x="6536375" y="3515300"/>
              <a:ext cx="21825" cy="14950"/>
            </a:xfrm>
            <a:custGeom>
              <a:avLst/>
              <a:gdLst/>
              <a:ahLst/>
              <a:cxnLst/>
              <a:rect l="l" t="t" r="r" b="b"/>
              <a:pathLst>
                <a:path w="873" h="598" extrusionOk="0">
                  <a:moveTo>
                    <a:pt x="455" y="0"/>
                  </a:moveTo>
                  <a:cubicBezTo>
                    <a:pt x="408" y="0"/>
                    <a:pt x="357" y="13"/>
                    <a:pt x="304" y="42"/>
                  </a:cubicBezTo>
                  <a:lnTo>
                    <a:pt x="280" y="42"/>
                  </a:lnTo>
                  <a:lnTo>
                    <a:pt x="280" y="54"/>
                  </a:lnTo>
                  <a:cubicBezTo>
                    <a:pt x="0" y="234"/>
                    <a:pt x="173" y="598"/>
                    <a:pt x="433" y="598"/>
                  </a:cubicBezTo>
                  <a:cubicBezTo>
                    <a:pt x="483" y="598"/>
                    <a:pt x="536" y="585"/>
                    <a:pt x="590" y="554"/>
                  </a:cubicBezTo>
                  <a:cubicBezTo>
                    <a:pt x="872" y="392"/>
                    <a:pt x="719" y="0"/>
                    <a:pt x="45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21" name="Google Shape;15821;p9"/>
            <p:cNvSpPr/>
            <p:nvPr/>
          </p:nvSpPr>
          <p:spPr>
            <a:xfrm>
              <a:off x="6507250" y="3544800"/>
              <a:ext cx="21275" cy="15125"/>
            </a:xfrm>
            <a:custGeom>
              <a:avLst/>
              <a:gdLst/>
              <a:ahLst/>
              <a:cxnLst/>
              <a:rect l="l" t="t" r="r" b="b"/>
              <a:pathLst>
                <a:path w="851" h="605" extrusionOk="0">
                  <a:moveTo>
                    <a:pt x="432" y="0"/>
                  </a:moveTo>
                  <a:cubicBezTo>
                    <a:pt x="365" y="0"/>
                    <a:pt x="295" y="26"/>
                    <a:pt x="231" y="88"/>
                  </a:cubicBezTo>
                  <a:lnTo>
                    <a:pt x="219" y="88"/>
                  </a:lnTo>
                  <a:lnTo>
                    <a:pt x="219" y="100"/>
                  </a:lnTo>
                  <a:cubicBezTo>
                    <a:pt x="0" y="328"/>
                    <a:pt x="207" y="604"/>
                    <a:pt x="438" y="604"/>
                  </a:cubicBezTo>
                  <a:cubicBezTo>
                    <a:pt x="510" y="604"/>
                    <a:pt x="583" y="578"/>
                    <a:pt x="647" y="517"/>
                  </a:cubicBezTo>
                  <a:cubicBezTo>
                    <a:pt x="850" y="305"/>
                    <a:pt x="661" y="0"/>
                    <a:pt x="43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22" name="Google Shape;15822;p9"/>
            <p:cNvSpPr/>
            <p:nvPr/>
          </p:nvSpPr>
          <p:spPr>
            <a:xfrm>
              <a:off x="6563900" y="3547300"/>
              <a:ext cx="8650" cy="19075"/>
            </a:xfrm>
            <a:custGeom>
              <a:avLst/>
              <a:gdLst/>
              <a:ahLst/>
              <a:cxnLst/>
              <a:rect l="l" t="t" r="r" b="b"/>
              <a:pathLst>
                <a:path w="346" h="763" extrusionOk="0">
                  <a:moveTo>
                    <a:pt x="346" y="0"/>
                  </a:moveTo>
                  <a:lnTo>
                    <a:pt x="346" y="0"/>
                  </a:lnTo>
                  <a:cubicBezTo>
                    <a:pt x="144" y="24"/>
                    <a:pt x="1" y="203"/>
                    <a:pt x="1" y="393"/>
                  </a:cubicBezTo>
                  <a:cubicBezTo>
                    <a:pt x="1" y="548"/>
                    <a:pt x="96" y="691"/>
                    <a:pt x="239" y="762"/>
                  </a:cubicBezTo>
                  <a:lnTo>
                    <a:pt x="34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23" name="Google Shape;15823;p9"/>
            <p:cNvSpPr/>
            <p:nvPr/>
          </p:nvSpPr>
          <p:spPr>
            <a:xfrm>
              <a:off x="6529675" y="3577650"/>
              <a:ext cx="24125" cy="20625"/>
            </a:xfrm>
            <a:custGeom>
              <a:avLst/>
              <a:gdLst/>
              <a:ahLst/>
              <a:cxnLst/>
              <a:rect l="l" t="t" r="r" b="b"/>
              <a:pathLst>
                <a:path w="965" h="825" extrusionOk="0">
                  <a:moveTo>
                    <a:pt x="548" y="1"/>
                  </a:moveTo>
                  <a:cubicBezTo>
                    <a:pt x="179" y="1"/>
                    <a:pt x="0" y="441"/>
                    <a:pt x="262" y="703"/>
                  </a:cubicBezTo>
                  <a:cubicBezTo>
                    <a:pt x="343" y="788"/>
                    <a:pt x="445" y="825"/>
                    <a:pt x="545" y="825"/>
                  </a:cubicBezTo>
                  <a:cubicBezTo>
                    <a:pt x="757" y="825"/>
                    <a:pt x="965" y="659"/>
                    <a:pt x="965" y="417"/>
                  </a:cubicBezTo>
                  <a:cubicBezTo>
                    <a:pt x="965" y="191"/>
                    <a:pt x="774" y="1"/>
                    <a:pt x="54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24" name="Google Shape;15824;p9"/>
            <p:cNvSpPr/>
            <p:nvPr/>
          </p:nvSpPr>
          <p:spPr>
            <a:xfrm>
              <a:off x="6499025" y="3608600"/>
              <a:ext cx="23825" cy="20400"/>
            </a:xfrm>
            <a:custGeom>
              <a:avLst/>
              <a:gdLst/>
              <a:ahLst/>
              <a:cxnLst/>
              <a:rect l="l" t="t" r="r" b="b"/>
              <a:pathLst>
                <a:path w="953" h="816" extrusionOk="0">
                  <a:moveTo>
                    <a:pt x="548" y="1"/>
                  </a:moveTo>
                  <a:cubicBezTo>
                    <a:pt x="179" y="1"/>
                    <a:pt x="0" y="441"/>
                    <a:pt x="250" y="691"/>
                  </a:cubicBezTo>
                  <a:cubicBezTo>
                    <a:pt x="336" y="777"/>
                    <a:pt x="441" y="816"/>
                    <a:pt x="543" y="816"/>
                  </a:cubicBezTo>
                  <a:cubicBezTo>
                    <a:pt x="754" y="816"/>
                    <a:pt x="953" y="654"/>
                    <a:pt x="953" y="406"/>
                  </a:cubicBezTo>
                  <a:cubicBezTo>
                    <a:pt x="953" y="179"/>
                    <a:pt x="774" y="1"/>
                    <a:pt x="54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25" name="Google Shape;15825;p9"/>
            <p:cNvSpPr/>
            <p:nvPr/>
          </p:nvSpPr>
          <p:spPr>
            <a:xfrm>
              <a:off x="6530275" y="3639275"/>
              <a:ext cx="28000" cy="20250"/>
            </a:xfrm>
            <a:custGeom>
              <a:avLst/>
              <a:gdLst/>
              <a:ahLst/>
              <a:cxnLst/>
              <a:rect l="l" t="t" r="r" b="b"/>
              <a:pathLst>
                <a:path w="1120" h="810" extrusionOk="0">
                  <a:moveTo>
                    <a:pt x="524" y="0"/>
                  </a:moveTo>
                  <a:cubicBezTo>
                    <a:pt x="0" y="48"/>
                    <a:pt x="36" y="810"/>
                    <a:pt x="560" y="810"/>
                  </a:cubicBezTo>
                  <a:cubicBezTo>
                    <a:pt x="1084" y="810"/>
                    <a:pt x="1119" y="48"/>
                    <a:pt x="59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26" name="Google Shape;15826;p9"/>
            <p:cNvSpPr/>
            <p:nvPr/>
          </p:nvSpPr>
          <p:spPr>
            <a:xfrm>
              <a:off x="6499025" y="3669925"/>
              <a:ext cx="23825" cy="20625"/>
            </a:xfrm>
            <a:custGeom>
              <a:avLst/>
              <a:gdLst/>
              <a:ahLst/>
              <a:cxnLst/>
              <a:rect l="l" t="t" r="r" b="b"/>
              <a:pathLst>
                <a:path w="953" h="825" extrusionOk="0">
                  <a:moveTo>
                    <a:pt x="548" y="1"/>
                  </a:moveTo>
                  <a:cubicBezTo>
                    <a:pt x="179" y="1"/>
                    <a:pt x="0" y="441"/>
                    <a:pt x="250" y="703"/>
                  </a:cubicBezTo>
                  <a:cubicBezTo>
                    <a:pt x="334" y="787"/>
                    <a:pt x="436" y="824"/>
                    <a:pt x="537" y="824"/>
                  </a:cubicBezTo>
                  <a:cubicBezTo>
                    <a:pt x="749" y="824"/>
                    <a:pt x="953" y="656"/>
                    <a:pt x="953" y="405"/>
                  </a:cubicBezTo>
                  <a:cubicBezTo>
                    <a:pt x="953" y="179"/>
                    <a:pt x="774" y="1"/>
                    <a:pt x="54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27" name="Google Shape;15827;p9"/>
            <p:cNvSpPr/>
            <p:nvPr/>
          </p:nvSpPr>
          <p:spPr>
            <a:xfrm>
              <a:off x="6532950" y="3700875"/>
              <a:ext cx="16700" cy="20275"/>
            </a:xfrm>
            <a:custGeom>
              <a:avLst/>
              <a:gdLst/>
              <a:ahLst/>
              <a:cxnLst/>
              <a:rect l="l" t="t" r="r" b="b"/>
              <a:pathLst>
                <a:path w="668" h="811" extrusionOk="0">
                  <a:moveTo>
                    <a:pt x="417" y="1"/>
                  </a:moveTo>
                  <a:cubicBezTo>
                    <a:pt x="191" y="1"/>
                    <a:pt x="0" y="179"/>
                    <a:pt x="0" y="406"/>
                  </a:cubicBezTo>
                  <a:lnTo>
                    <a:pt x="12" y="406"/>
                  </a:lnTo>
                  <a:cubicBezTo>
                    <a:pt x="12" y="632"/>
                    <a:pt x="191" y="810"/>
                    <a:pt x="417" y="810"/>
                  </a:cubicBezTo>
                  <a:cubicBezTo>
                    <a:pt x="465" y="810"/>
                    <a:pt x="524" y="799"/>
                    <a:pt x="572" y="775"/>
                  </a:cubicBezTo>
                  <a:lnTo>
                    <a:pt x="667" y="96"/>
                  </a:lnTo>
                  <a:cubicBezTo>
                    <a:pt x="596" y="37"/>
                    <a:pt x="500" y="1"/>
                    <a:pt x="41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28" name="Google Shape;15828;p9"/>
            <p:cNvSpPr/>
            <p:nvPr/>
          </p:nvSpPr>
          <p:spPr>
            <a:xfrm>
              <a:off x="6499025" y="3731250"/>
              <a:ext cx="23825" cy="20700"/>
            </a:xfrm>
            <a:custGeom>
              <a:avLst/>
              <a:gdLst/>
              <a:ahLst/>
              <a:cxnLst/>
              <a:rect l="l" t="t" r="r" b="b"/>
              <a:pathLst>
                <a:path w="953" h="828" extrusionOk="0">
                  <a:moveTo>
                    <a:pt x="548" y="0"/>
                  </a:moveTo>
                  <a:cubicBezTo>
                    <a:pt x="179" y="0"/>
                    <a:pt x="0" y="453"/>
                    <a:pt x="250" y="703"/>
                  </a:cubicBezTo>
                  <a:cubicBezTo>
                    <a:pt x="336" y="789"/>
                    <a:pt x="441" y="827"/>
                    <a:pt x="543" y="827"/>
                  </a:cubicBezTo>
                  <a:cubicBezTo>
                    <a:pt x="754" y="827"/>
                    <a:pt x="953" y="665"/>
                    <a:pt x="953" y="417"/>
                  </a:cubicBezTo>
                  <a:cubicBezTo>
                    <a:pt x="953" y="191"/>
                    <a:pt x="774" y="0"/>
                    <a:pt x="54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29" name="Google Shape;15829;p9"/>
            <p:cNvSpPr/>
            <p:nvPr/>
          </p:nvSpPr>
          <p:spPr>
            <a:xfrm>
              <a:off x="6532950" y="3762200"/>
              <a:ext cx="8050" cy="18775"/>
            </a:xfrm>
            <a:custGeom>
              <a:avLst/>
              <a:gdLst/>
              <a:ahLst/>
              <a:cxnLst/>
              <a:rect l="l" t="t" r="r" b="b"/>
              <a:pathLst>
                <a:path w="322" h="751" extrusionOk="0">
                  <a:moveTo>
                    <a:pt x="322" y="0"/>
                  </a:moveTo>
                  <a:lnTo>
                    <a:pt x="322" y="0"/>
                  </a:lnTo>
                  <a:cubicBezTo>
                    <a:pt x="131" y="48"/>
                    <a:pt x="0" y="215"/>
                    <a:pt x="12" y="405"/>
                  </a:cubicBezTo>
                  <a:cubicBezTo>
                    <a:pt x="12" y="548"/>
                    <a:pt x="96" y="679"/>
                    <a:pt x="215" y="751"/>
                  </a:cubicBezTo>
                  <a:lnTo>
                    <a:pt x="322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30" name="Google Shape;15830;p9"/>
            <p:cNvSpPr/>
            <p:nvPr/>
          </p:nvSpPr>
          <p:spPr>
            <a:xfrm>
              <a:off x="6499025" y="3792850"/>
              <a:ext cx="23825" cy="20650"/>
            </a:xfrm>
            <a:custGeom>
              <a:avLst/>
              <a:gdLst/>
              <a:ahLst/>
              <a:cxnLst/>
              <a:rect l="l" t="t" r="r" b="b"/>
              <a:pathLst>
                <a:path w="953" h="826" extrusionOk="0">
                  <a:moveTo>
                    <a:pt x="548" y="1"/>
                  </a:moveTo>
                  <a:cubicBezTo>
                    <a:pt x="179" y="1"/>
                    <a:pt x="0" y="441"/>
                    <a:pt x="250" y="703"/>
                  </a:cubicBezTo>
                  <a:cubicBezTo>
                    <a:pt x="335" y="788"/>
                    <a:pt x="437" y="825"/>
                    <a:pt x="538" y="825"/>
                  </a:cubicBezTo>
                  <a:cubicBezTo>
                    <a:pt x="750" y="825"/>
                    <a:pt x="953" y="660"/>
                    <a:pt x="953" y="418"/>
                  </a:cubicBezTo>
                  <a:cubicBezTo>
                    <a:pt x="953" y="198"/>
                    <a:pt x="784" y="12"/>
                    <a:pt x="568" y="12"/>
                  </a:cubicBezTo>
                  <a:cubicBezTo>
                    <a:pt x="561" y="12"/>
                    <a:pt x="554" y="12"/>
                    <a:pt x="548" y="13"/>
                  </a:cubicBezTo>
                  <a:lnTo>
                    <a:pt x="548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31" name="Google Shape;15831;p9"/>
            <p:cNvSpPr/>
            <p:nvPr/>
          </p:nvSpPr>
          <p:spPr>
            <a:xfrm>
              <a:off x="6499025" y="3854475"/>
              <a:ext cx="23825" cy="20500"/>
            </a:xfrm>
            <a:custGeom>
              <a:avLst/>
              <a:gdLst/>
              <a:ahLst/>
              <a:cxnLst/>
              <a:rect l="l" t="t" r="r" b="b"/>
              <a:pathLst>
                <a:path w="953" h="820" extrusionOk="0">
                  <a:moveTo>
                    <a:pt x="548" y="0"/>
                  </a:moveTo>
                  <a:cubicBezTo>
                    <a:pt x="179" y="0"/>
                    <a:pt x="0" y="441"/>
                    <a:pt x="250" y="703"/>
                  </a:cubicBezTo>
                  <a:cubicBezTo>
                    <a:pt x="334" y="783"/>
                    <a:pt x="436" y="819"/>
                    <a:pt x="536" y="819"/>
                  </a:cubicBezTo>
                  <a:cubicBezTo>
                    <a:pt x="749" y="819"/>
                    <a:pt x="953" y="656"/>
                    <a:pt x="953" y="405"/>
                  </a:cubicBezTo>
                  <a:cubicBezTo>
                    <a:pt x="953" y="179"/>
                    <a:pt x="774" y="0"/>
                    <a:pt x="54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32" name="Google Shape;15832;p9"/>
            <p:cNvSpPr/>
            <p:nvPr/>
          </p:nvSpPr>
          <p:spPr>
            <a:xfrm>
              <a:off x="6472225" y="3154675"/>
              <a:ext cx="19975" cy="12825"/>
            </a:xfrm>
            <a:custGeom>
              <a:avLst/>
              <a:gdLst/>
              <a:ahLst/>
              <a:cxnLst/>
              <a:rect l="l" t="t" r="r" b="b"/>
              <a:pathLst>
                <a:path w="799" h="513" extrusionOk="0">
                  <a:moveTo>
                    <a:pt x="774" y="1"/>
                  </a:moveTo>
                  <a:lnTo>
                    <a:pt x="1" y="239"/>
                  </a:lnTo>
                  <a:cubicBezTo>
                    <a:pt x="60" y="406"/>
                    <a:pt x="215" y="513"/>
                    <a:pt x="382" y="513"/>
                  </a:cubicBezTo>
                  <a:cubicBezTo>
                    <a:pt x="608" y="513"/>
                    <a:pt x="786" y="334"/>
                    <a:pt x="798" y="108"/>
                  </a:cubicBezTo>
                  <a:cubicBezTo>
                    <a:pt x="786" y="72"/>
                    <a:pt x="786" y="37"/>
                    <a:pt x="77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33" name="Google Shape;15833;p9"/>
            <p:cNvSpPr/>
            <p:nvPr/>
          </p:nvSpPr>
          <p:spPr>
            <a:xfrm>
              <a:off x="6437100" y="3177600"/>
              <a:ext cx="24125" cy="20700"/>
            </a:xfrm>
            <a:custGeom>
              <a:avLst/>
              <a:gdLst/>
              <a:ahLst/>
              <a:cxnLst/>
              <a:rect l="l" t="t" r="r" b="b"/>
              <a:pathLst>
                <a:path w="965" h="828" extrusionOk="0">
                  <a:moveTo>
                    <a:pt x="560" y="1"/>
                  </a:moveTo>
                  <a:cubicBezTo>
                    <a:pt x="191" y="1"/>
                    <a:pt x="1" y="441"/>
                    <a:pt x="263" y="703"/>
                  </a:cubicBezTo>
                  <a:cubicBezTo>
                    <a:pt x="348" y="789"/>
                    <a:pt x="453" y="828"/>
                    <a:pt x="556" y="828"/>
                  </a:cubicBezTo>
                  <a:cubicBezTo>
                    <a:pt x="766" y="828"/>
                    <a:pt x="965" y="665"/>
                    <a:pt x="965" y="417"/>
                  </a:cubicBezTo>
                  <a:cubicBezTo>
                    <a:pt x="965" y="203"/>
                    <a:pt x="774" y="24"/>
                    <a:pt x="560" y="24"/>
                  </a:cubicBezTo>
                  <a:lnTo>
                    <a:pt x="56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34" name="Google Shape;15834;p9"/>
            <p:cNvSpPr/>
            <p:nvPr/>
          </p:nvSpPr>
          <p:spPr>
            <a:xfrm>
              <a:off x="6466750" y="3208475"/>
              <a:ext cx="27525" cy="20575"/>
            </a:xfrm>
            <a:custGeom>
              <a:avLst/>
              <a:gdLst/>
              <a:ahLst/>
              <a:cxnLst/>
              <a:rect l="l" t="t" r="r" b="b"/>
              <a:pathLst>
                <a:path w="1101" h="823" extrusionOk="0">
                  <a:moveTo>
                    <a:pt x="545" y="1"/>
                  </a:moveTo>
                  <a:cubicBezTo>
                    <a:pt x="49" y="1"/>
                    <a:pt x="1" y="768"/>
                    <a:pt x="529" y="814"/>
                  </a:cubicBezTo>
                  <a:cubicBezTo>
                    <a:pt x="541" y="819"/>
                    <a:pt x="553" y="822"/>
                    <a:pt x="565" y="822"/>
                  </a:cubicBezTo>
                  <a:cubicBezTo>
                    <a:pt x="577" y="822"/>
                    <a:pt x="589" y="819"/>
                    <a:pt x="601" y="814"/>
                  </a:cubicBezTo>
                  <a:cubicBezTo>
                    <a:pt x="1101" y="778"/>
                    <a:pt x="1101" y="40"/>
                    <a:pt x="601" y="4"/>
                  </a:cubicBezTo>
                  <a:cubicBezTo>
                    <a:pt x="581" y="2"/>
                    <a:pt x="563" y="1"/>
                    <a:pt x="54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35" name="Google Shape;15835;p9"/>
            <p:cNvSpPr/>
            <p:nvPr/>
          </p:nvSpPr>
          <p:spPr>
            <a:xfrm>
              <a:off x="6436100" y="3239150"/>
              <a:ext cx="27525" cy="20550"/>
            </a:xfrm>
            <a:custGeom>
              <a:avLst/>
              <a:gdLst/>
              <a:ahLst/>
              <a:cxnLst/>
              <a:rect l="l" t="t" r="r" b="b"/>
              <a:pathLst>
                <a:path w="1101" h="822" extrusionOk="0">
                  <a:moveTo>
                    <a:pt x="545" y="0"/>
                  </a:moveTo>
                  <a:cubicBezTo>
                    <a:pt x="48" y="0"/>
                    <a:pt x="0" y="767"/>
                    <a:pt x="529" y="813"/>
                  </a:cubicBezTo>
                  <a:cubicBezTo>
                    <a:pt x="541" y="819"/>
                    <a:pt x="553" y="822"/>
                    <a:pt x="564" y="822"/>
                  </a:cubicBezTo>
                  <a:cubicBezTo>
                    <a:pt x="576" y="822"/>
                    <a:pt x="588" y="819"/>
                    <a:pt x="600" y="813"/>
                  </a:cubicBezTo>
                  <a:cubicBezTo>
                    <a:pt x="1100" y="777"/>
                    <a:pt x="1100" y="39"/>
                    <a:pt x="600" y="3"/>
                  </a:cubicBezTo>
                  <a:cubicBezTo>
                    <a:pt x="581" y="1"/>
                    <a:pt x="562" y="0"/>
                    <a:pt x="54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36" name="Google Shape;15836;p9"/>
            <p:cNvSpPr/>
            <p:nvPr/>
          </p:nvSpPr>
          <p:spPr>
            <a:xfrm>
              <a:off x="6468050" y="3269875"/>
              <a:ext cx="24150" cy="20700"/>
            </a:xfrm>
            <a:custGeom>
              <a:avLst/>
              <a:gdLst/>
              <a:ahLst/>
              <a:cxnLst/>
              <a:rect l="l" t="t" r="r" b="b"/>
              <a:pathLst>
                <a:path w="966" h="828" extrusionOk="0">
                  <a:moveTo>
                    <a:pt x="549" y="1"/>
                  </a:moveTo>
                  <a:cubicBezTo>
                    <a:pt x="191" y="1"/>
                    <a:pt x="1" y="441"/>
                    <a:pt x="251" y="703"/>
                  </a:cubicBezTo>
                  <a:cubicBezTo>
                    <a:pt x="337" y="789"/>
                    <a:pt x="442" y="827"/>
                    <a:pt x="545" y="827"/>
                  </a:cubicBezTo>
                  <a:cubicBezTo>
                    <a:pt x="756" y="827"/>
                    <a:pt x="957" y="665"/>
                    <a:pt x="965" y="417"/>
                  </a:cubicBezTo>
                  <a:cubicBezTo>
                    <a:pt x="953" y="191"/>
                    <a:pt x="775" y="12"/>
                    <a:pt x="549" y="12"/>
                  </a:cubicBezTo>
                  <a:lnTo>
                    <a:pt x="549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37" name="Google Shape;15837;p9"/>
            <p:cNvSpPr/>
            <p:nvPr/>
          </p:nvSpPr>
          <p:spPr>
            <a:xfrm>
              <a:off x="6437475" y="3300825"/>
              <a:ext cx="23750" cy="20425"/>
            </a:xfrm>
            <a:custGeom>
              <a:avLst/>
              <a:gdLst/>
              <a:ahLst/>
              <a:cxnLst/>
              <a:rect l="l" t="t" r="r" b="b"/>
              <a:pathLst>
                <a:path w="950" h="817" extrusionOk="0">
                  <a:moveTo>
                    <a:pt x="531" y="1"/>
                  </a:moveTo>
                  <a:cubicBezTo>
                    <a:pt x="171" y="1"/>
                    <a:pt x="1" y="433"/>
                    <a:pt x="248" y="691"/>
                  </a:cubicBezTo>
                  <a:cubicBezTo>
                    <a:pt x="334" y="778"/>
                    <a:pt x="440" y="816"/>
                    <a:pt x="543" y="816"/>
                  </a:cubicBezTo>
                  <a:cubicBezTo>
                    <a:pt x="752" y="816"/>
                    <a:pt x="950" y="657"/>
                    <a:pt x="950" y="418"/>
                  </a:cubicBezTo>
                  <a:lnTo>
                    <a:pt x="950" y="406"/>
                  </a:lnTo>
                  <a:cubicBezTo>
                    <a:pt x="950" y="179"/>
                    <a:pt x="759" y="13"/>
                    <a:pt x="545" y="13"/>
                  </a:cubicBezTo>
                  <a:lnTo>
                    <a:pt x="545" y="1"/>
                  </a:lnTo>
                  <a:cubicBezTo>
                    <a:pt x="540" y="1"/>
                    <a:pt x="535" y="1"/>
                    <a:pt x="53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38" name="Google Shape;15838;p9"/>
            <p:cNvSpPr/>
            <p:nvPr/>
          </p:nvSpPr>
          <p:spPr>
            <a:xfrm>
              <a:off x="6468050" y="3331500"/>
              <a:ext cx="24150" cy="20500"/>
            </a:xfrm>
            <a:custGeom>
              <a:avLst/>
              <a:gdLst/>
              <a:ahLst/>
              <a:cxnLst/>
              <a:rect l="l" t="t" r="r" b="b"/>
              <a:pathLst>
                <a:path w="966" h="820" extrusionOk="0">
                  <a:moveTo>
                    <a:pt x="549" y="0"/>
                  </a:moveTo>
                  <a:cubicBezTo>
                    <a:pt x="191" y="0"/>
                    <a:pt x="1" y="441"/>
                    <a:pt x="251" y="703"/>
                  </a:cubicBezTo>
                  <a:cubicBezTo>
                    <a:pt x="335" y="783"/>
                    <a:pt x="438" y="819"/>
                    <a:pt x="539" y="819"/>
                  </a:cubicBezTo>
                  <a:cubicBezTo>
                    <a:pt x="752" y="819"/>
                    <a:pt x="957" y="659"/>
                    <a:pt x="965" y="417"/>
                  </a:cubicBezTo>
                  <a:cubicBezTo>
                    <a:pt x="954" y="198"/>
                    <a:pt x="786" y="23"/>
                    <a:pt x="570" y="23"/>
                  </a:cubicBezTo>
                  <a:cubicBezTo>
                    <a:pt x="563" y="23"/>
                    <a:pt x="556" y="24"/>
                    <a:pt x="549" y="24"/>
                  </a:cubicBezTo>
                  <a:lnTo>
                    <a:pt x="549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39" name="Google Shape;15839;p9"/>
            <p:cNvSpPr/>
            <p:nvPr/>
          </p:nvSpPr>
          <p:spPr>
            <a:xfrm>
              <a:off x="6436000" y="3362100"/>
              <a:ext cx="27625" cy="20625"/>
            </a:xfrm>
            <a:custGeom>
              <a:avLst/>
              <a:gdLst/>
              <a:ahLst/>
              <a:cxnLst/>
              <a:rect l="l" t="t" r="r" b="b"/>
              <a:pathLst>
                <a:path w="1105" h="825" extrusionOk="0">
                  <a:moveTo>
                    <a:pt x="559" y="1"/>
                  </a:moveTo>
                  <a:cubicBezTo>
                    <a:pt x="53" y="1"/>
                    <a:pt x="0" y="778"/>
                    <a:pt x="533" y="824"/>
                  </a:cubicBezTo>
                  <a:lnTo>
                    <a:pt x="604" y="824"/>
                  </a:lnTo>
                  <a:cubicBezTo>
                    <a:pt x="1104" y="776"/>
                    <a:pt x="1104" y="50"/>
                    <a:pt x="604" y="3"/>
                  </a:cubicBezTo>
                  <a:cubicBezTo>
                    <a:pt x="589" y="1"/>
                    <a:pt x="574" y="1"/>
                    <a:pt x="55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40" name="Google Shape;15840;p9"/>
            <p:cNvSpPr/>
            <p:nvPr/>
          </p:nvSpPr>
          <p:spPr>
            <a:xfrm>
              <a:off x="6466650" y="3392750"/>
              <a:ext cx="27625" cy="20625"/>
            </a:xfrm>
            <a:custGeom>
              <a:avLst/>
              <a:gdLst/>
              <a:ahLst/>
              <a:cxnLst/>
              <a:rect l="l" t="t" r="r" b="b"/>
              <a:pathLst>
                <a:path w="1105" h="825" extrusionOk="0">
                  <a:moveTo>
                    <a:pt x="559" y="1"/>
                  </a:moveTo>
                  <a:cubicBezTo>
                    <a:pt x="53" y="1"/>
                    <a:pt x="1" y="778"/>
                    <a:pt x="533" y="824"/>
                  </a:cubicBezTo>
                  <a:lnTo>
                    <a:pt x="605" y="824"/>
                  </a:lnTo>
                  <a:cubicBezTo>
                    <a:pt x="1105" y="789"/>
                    <a:pt x="1105" y="50"/>
                    <a:pt x="605" y="3"/>
                  </a:cubicBezTo>
                  <a:cubicBezTo>
                    <a:pt x="589" y="2"/>
                    <a:pt x="574" y="1"/>
                    <a:pt x="55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41" name="Google Shape;15841;p9"/>
            <p:cNvSpPr/>
            <p:nvPr/>
          </p:nvSpPr>
          <p:spPr>
            <a:xfrm>
              <a:off x="6437475" y="3424350"/>
              <a:ext cx="23750" cy="20400"/>
            </a:xfrm>
            <a:custGeom>
              <a:avLst/>
              <a:gdLst/>
              <a:ahLst/>
              <a:cxnLst/>
              <a:rect l="l" t="t" r="r" b="b"/>
              <a:pathLst>
                <a:path w="950" h="816" extrusionOk="0">
                  <a:moveTo>
                    <a:pt x="531" y="1"/>
                  </a:moveTo>
                  <a:cubicBezTo>
                    <a:pt x="171" y="1"/>
                    <a:pt x="1" y="433"/>
                    <a:pt x="248" y="691"/>
                  </a:cubicBezTo>
                  <a:cubicBezTo>
                    <a:pt x="333" y="777"/>
                    <a:pt x="438" y="816"/>
                    <a:pt x="541" y="816"/>
                  </a:cubicBezTo>
                  <a:cubicBezTo>
                    <a:pt x="751" y="816"/>
                    <a:pt x="950" y="654"/>
                    <a:pt x="950" y="406"/>
                  </a:cubicBezTo>
                  <a:cubicBezTo>
                    <a:pt x="950" y="180"/>
                    <a:pt x="771" y="1"/>
                    <a:pt x="545" y="1"/>
                  </a:cubicBezTo>
                  <a:cubicBezTo>
                    <a:pt x="540" y="1"/>
                    <a:pt x="535" y="1"/>
                    <a:pt x="53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42" name="Google Shape;15842;p9"/>
            <p:cNvSpPr/>
            <p:nvPr/>
          </p:nvSpPr>
          <p:spPr>
            <a:xfrm>
              <a:off x="6468050" y="3455025"/>
              <a:ext cx="24150" cy="20700"/>
            </a:xfrm>
            <a:custGeom>
              <a:avLst/>
              <a:gdLst/>
              <a:ahLst/>
              <a:cxnLst/>
              <a:rect l="l" t="t" r="r" b="b"/>
              <a:pathLst>
                <a:path w="966" h="828" extrusionOk="0">
                  <a:moveTo>
                    <a:pt x="549" y="0"/>
                  </a:moveTo>
                  <a:cubicBezTo>
                    <a:pt x="191" y="0"/>
                    <a:pt x="1" y="441"/>
                    <a:pt x="251" y="703"/>
                  </a:cubicBezTo>
                  <a:cubicBezTo>
                    <a:pt x="337" y="789"/>
                    <a:pt x="442" y="827"/>
                    <a:pt x="545" y="827"/>
                  </a:cubicBezTo>
                  <a:cubicBezTo>
                    <a:pt x="756" y="827"/>
                    <a:pt x="957" y="665"/>
                    <a:pt x="965" y="417"/>
                  </a:cubicBezTo>
                  <a:cubicBezTo>
                    <a:pt x="965" y="191"/>
                    <a:pt x="787" y="0"/>
                    <a:pt x="56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43" name="Google Shape;15843;p9"/>
            <p:cNvSpPr/>
            <p:nvPr/>
          </p:nvSpPr>
          <p:spPr>
            <a:xfrm>
              <a:off x="6437400" y="3485675"/>
              <a:ext cx="24125" cy="20700"/>
            </a:xfrm>
            <a:custGeom>
              <a:avLst/>
              <a:gdLst/>
              <a:ahLst/>
              <a:cxnLst/>
              <a:rect l="l" t="t" r="r" b="b"/>
              <a:pathLst>
                <a:path w="965" h="828" extrusionOk="0">
                  <a:moveTo>
                    <a:pt x="548" y="1"/>
                  </a:moveTo>
                  <a:cubicBezTo>
                    <a:pt x="179" y="1"/>
                    <a:pt x="0" y="441"/>
                    <a:pt x="251" y="703"/>
                  </a:cubicBezTo>
                  <a:cubicBezTo>
                    <a:pt x="336" y="789"/>
                    <a:pt x="441" y="827"/>
                    <a:pt x="544" y="827"/>
                  </a:cubicBezTo>
                  <a:cubicBezTo>
                    <a:pt x="754" y="827"/>
                    <a:pt x="953" y="665"/>
                    <a:pt x="953" y="417"/>
                  </a:cubicBezTo>
                  <a:cubicBezTo>
                    <a:pt x="965" y="191"/>
                    <a:pt x="786" y="13"/>
                    <a:pt x="56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44" name="Google Shape;15844;p9"/>
            <p:cNvSpPr/>
            <p:nvPr/>
          </p:nvSpPr>
          <p:spPr>
            <a:xfrm>
              <a:off x="6466750" y="3516550"/>
              <a:ext cx="27525" cy="20350"/>
            </a:xfrm>
            <a:custGeom>
              <a:avLst/>
              <a:gdLst/>
              <a:ahLst/>
              <a:cxnLst/>
              <a:rect l="l" t="t" r="r" b="b"/>
              <a:pathLst>
                <a:path w="1101" h="814" extrusionOk="0">
                  <a:moveTo>
                    <a:pt x="545" y="1"/>
                  </a:moveTo>
                  <a:cubicBezTo>
                    <a:pt x="49" y="1"/>
                    <a:pt x="1" y="768"/>
                    <a:pt x="529" y="813"/>
                  </a:cubicBezTo>
                  <a:lnTo>
                    <a:pt x="601" y="813"/>
                  </a:lnTo>
                  <a:cubicBezTo>
                    <a:pt x="1101" y="778"/>
                    <a:pt x="1101" y="40"/>
                    <a:pt x="601" y="4"/>
                  </a:cubicBezTo>
                  <a:cubicBezTo>
                    <a:pt x="581" y="2"/>
                    <a:pt x="563" y="1"/>
                    <a:pt x="54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45" name="Google Shape;15845;p9"/>
            <p:cNvSpPr/>
            <p:nvPr/>
          </p:nvSpPr>
          <p:spPr>
            <a:xfrm>
              <a:off x="6435375" y="3547150"/>
              <a:ext cx="27950" cy="20700"/>
            </a:xfrm>
            <a:custGeom>
              <a:avLst/>
              <a:gdLst/>
              <a:ahLst/>
              <a:cxnLst/>
              <a:rect l="l" t="t" r="r" b="b"/>
              <a:pathLst>
                <a:path w="1118" h="828" extrusionOk="0">
                  <a:moveTo>
                    <a:pt x="555" y="1"/>
                  </a:moveTo>
                  <a:cubicBezTo>
                    <a:pt x="51" y="1"/>
                    <a:pt x="1" y="805"/>
                    <a:pt x="558" y="828"/>
                  </a:cubicBezTo>
                  <a:lnTo>
                    <a:pt x="629" y="828"/>
                  </a:lnTo>
                  <a:cubicBezTo>
                    <a:pt x="1117" y="768"/>
                    <a:pt x="1117" y="54"/>
                    <a:pt x="629" y="6"/>
                  </a:cubicBezTo>
                  <a:cubicBezTo>
                    <a:pt x="603" y="2"/>
                    <a:pt x="579" y="1"/>
                    <a:pt x="55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46" name="Google Shape;15846;p9"/>
            <p:cNvSpPr/>
            <p:nvPr/>
          </p:nvSpPr>
          <p:spPr>
            <a:xfrm>
              <a:off x="6468050" y="3577950"/>
              <a:ext cx="24150" cy="20700"/>
            </a:xfrm>
            <a:custGeom>
              <a:avLst/>
              <a:gdLst/>
              <a:ahLst/>
              <a:cxnLst/>
              <a:rect l="l" t="t" r="r" b="b"/>
              <a:pathLst>
                <a:path w="966" h="828" extrusionOk="0">
                  <a:moveTo>
                    <a:pt x="549" y="1"/>
                  </a:moveTo>
                  <a:cubicBezTo>
                    <a:pt x="191" y="1"/>
                    <a:pt x="1" y="441"/>
                    <a:pt x="251" y="703"/>
                  </a:cubicBezTo>
                  <a:cubicBezTo>
                    <a:pt x="337" y="789"/>
                    <a:pt x="442" y="827"/>
                    <a:pt x="545" y="827"/>
                  </a:cubicBezTo>
                  <a:cubicBezTo>
                    <a:pt x="756" y="827"/>
                    <a:pt x="957" y="665"/>
                    <a:pt x="965" y="417"/>
                  </a:cubicBezTo>
                  <a:cubicBezTo>
                    <a:pt x="965" y="191"/>
                    <a:pt x="787" y="1"/>
                    <a:pt x="56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47" name="Google Shape;15847;p9"/>
            <p:cNvSpPr/>
            <p:nvPr/>
          </p:nvSpPr>
          <p:spPr>
            <a:xfrm>
              <a:off x="6437475" y="3608600"/>
              <a:ext cx="24050" cy="20700"/>
            </a:xfrm>
            <a:custGeom>
              <a:avLst/>
              <a:gdLst/>
              <a:ahLst/>
              <a:cxnLst/>
              <a:rect l="l" t="t" r="r" b="b"/>
              <a:pathLst>
                <a:path w="962" h="828" extrusionOk="0">
                  <a:moveTo>
                    <a:pt x="545" y="1"/>
                  </a:moveTo>
                  <a:lnTo>
                    <a:pt x="545" y="13"/>
                  </a:lnTo>
                  <a:cubicBezTo>
                    <a:pt x="540" y="13"/>
                    <a:pt x="535" y="13"/>
                    <a:pt x="531" y="13"/>
                  </a:cubicBezTo>
                  <a:cubicBezTo>
                    <a:pt x="171" y="13"/>
                    <a:pt x="1" y="445"/>
                    <a:pt x="248" y="703"/>
                  </a:cubicBezTo>
                  <a:cubicBezTo>
                    <a:pt x="333" y="789"/>
                    <a:pt x="438" y="828"/>
                    <a:pt x="541" y="828"/>
                  </a:cubicBezTo>
                  <a:cubicBezTo>
                    <a:pt x="751" y="828"/>
                    <a:pt x="950" y="666"/>
                    <a:pt x="950" y="418"/>
                  </a:cubicBezTo>
                  <a:cubicBezTo>
                    <a:pt x="962" y="203"/>
                    <a:pt x="783" y="13"/>
                    <a:pt x="55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48" name="Google Shape;15848;p9"/>
            <p:cNvSpPr/>
            <p:nvPr/>
          </p:nvSpPr>
          <p:spPr>
            <a:xfrm>
              <a:off x="6468050" y="3639575"/>
              <a:ext cx="24150" cy="20500"/>
            </a:xfrm>
            <a:custGeom>
              <a:avLst/>
              <a:gdLst/>
              <a:ahLst/>
              <a:cxnLst/>
              <a:rect l="l" t="t" r="r" b="b"/>
              <a:pathLst>
                <a:path w="966" h="820" extrusionOk="0">
                  <a:moveTo>
                    <a:pt x="549" y="0"/>
                  </a:moveTo>
                  <a:cubicBezTo>
                    <a:pt x="191" y="0"/>
                    <a:pt x="1" y="441"/>
                    <a:pt x="251" y="703"/>
                  </a:cubicBezTo>
                  <a:cubicBezTo>
                    <a:pt x="335" y="783"/>
                    <a:pt x="438" y="819"/>
                    <a:pt x="539" y="819"/>
                  </a:cubicBezTo>
                  <a:cubicBezTo>
                    <a:pt x="752" y="819"/>
                    <a:pt x="957" y="659"/>
                    <a:pt x="965" y="417"/>
                  </a:cubicBezTo>
                  <a:cubicBezTo>
                    <a:pt x="965" y="191"/>
                    <a:pt x="787" y="0"/>
                    <a:pt x="56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49" name="Google Shape;15849;p9"/>
            <p:cNvSpPr/>
            <p:nvPr/>
          </p:nvSpPr>
          <p:spPr>
            <a:xfrm>
              <a:off x="6437100" y="3669925"/>
              <a:ext cx="24425" cy="21000"/>
            </a:xfrm>
            <a:custGeom>
              <a:avLst/>
              <a:gdLst/>
              <a:ahLst/>
              <a:cxnLst/>
              <a:rect l="l" t="t" r="r" b="b"/>
              <a:pathLst>
                <a:path w="977" h="840" extrusionOk="0">
                  <a:moveTo>
                    <a:pt x="560" y="1"/>
                  </a:moveTo>
                  <a:lnTo>
                    <a:pt x="560" y="12"/>
                  </a:lnTo>
                  <a:cubicBezTo>
                    <a:pt x="191" y="12"/>
                    <a:pt x="1" y="453"/>
                    <a:pt x="263" y="715"/>
                  </a:cubicBezTo>
                  <a:cubicBezTo>
                    <a:pt x="348" y="801"/>
                    <a:pt x="453" y="839"/>
                    <a:pt x="556" y="839"/>
                  </a:cubicBezTo>
                  <a:cubicBezTo>
                    <a:pt x="766" y="839"/>
                    <a:pt x="965" y="677"/>
                    <a:pt x="965" y="429"/>
                  </a:cubicBezTo>
                  <a:cubicBezTo>
                    <a:pt x="977" y="203"/>
                    <a:pt x="798" y="12"/>
                    <a:pt x="57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50" name="Google Shape;15850;p9"/>
            <p:cNvSpPr/>
            <p:nvPr/>
          </p:nvSpPr>
          <p:spPr>
            <a:xfrm>
              <a:off x="6466650" y="3700825"/>
              <a:ext cx="27625" cy="20625"/>
            </a:xfrm>
            <a:custGeom>
              <a:avLst/>
              <a:gdLst/>
              <a:ahLst/>
              <a:cxnLst/>
              <a:rect l="l" t="t" r="r" b="b"/>
              <a:pathLst>
                <a:path w="1105" h="825" extrusionOk="0">
                  <a:moveTo>
                    <a:pt x="559" y="1"/>
                  </a:moveTo>
                  <a:cubicBezTo>
                    <a:pt x="53" y="1"/>
                    <a:pt x="1" y="778"/>
                    <a:pt x="533" y="824"/>
                  </a:cubicBezTo>
                  <a:lnTo>
                    <a:pt x="605" y="824"/>
                  </a:lnTo>
                  <a:cubicBezTo>
                    <a:pt x="1105" y="777"/>
                    <a:pt x="1105" y="50"/>
                    <a:pt x="605" y="3"/>
                  </a:cubicBezTo>
                  <a:cubicBezTo>
                    <a:pt x="589" y="1"/>
                    <a:pt x="574" y="1"/>
                    <a:pt x="55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51" name="Google Shape;15851;p9"/>
            <p:cNvSpPr/>
            <p:nvPr/>
          </p:nvSpPr>
          <p:spPr>
            <a:xfrm>
              <a:off x="6437475" y="3731550"/>
              <a:ext cx="24050" cy="20675"/>
            </a:xfrm>
            <a:custGeom>
              <a:avLst/>
              <a:gdLst/>
              <a:ahLst/>
              <a:cxnLst/>
              <a:rect l="l" t="t" r="r" b="b"/>
              <a:pathLst>
                <a:path w="962" h="827" extrusionOk="0">
                  <a:moveTo>
                    <a:pt x="545" y="0"/>
                  </a:moveTo>
                  <a:lnTo>
                    <a:pt x="545" y="12"/>
                  </a:lnTo>
                  <a:cubicBezTo>
                    <a:pt x="540" y="12"/>
                    <a:pt x="535" y="12"/>
                    <a:pt x="531" y="12"/>
                  </a:cubicBezTo>
                  <a:cubicBezTo>
                    <a:pt x="171" y="12"/>
                    <a:pt x="1" y="444"/>
                    <a:pt x="248" y="703"/>
                  </a:cubicBezTo>
                  <a:cubicBezTo>
                    <a:pt x="333" y="788"/>
                    <a:pt x="438" y="827"/>
                    <a:pt x="541" y="827"/>
                  </a:cubicBezTo>
                  <a:cubicBezTo>
                    <a:pt x="751" y="827"/>
                    <a:pt x="950" y="665"/>
                    <a:pt x="950" y="417"/>
                  </a:cubicBezTo>
                  <a:cubicBezTo>
                    <a:pt x="962" y="191"/>
                    <a:pt x="783" y="12"/>
                    <a:pt x="55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52" name="Google Shape;15852;p9"/>
            <p:cNvSpPr/>
            <p:nvPr/>
          </p:nvSpPr>
          <p:spPr>
            <a:xfrm>
              <a:off x="6468050" y="3762200"/>
              <a:ext cx="24150" cy="20700"/>
            </a:xfrm>
            <a:custGeom>
              <a:avLst/>
              <a:gdLst/>
              <a:ahLst/>
              <a:cxnLst/>
              <a:rect l="l" t="t" r="r" b="b"/>
              <a:pathLst>
                <a:path w="966" h="828" extrusionOk="0">
                  <a:moveTo>
                    <a:pt x="549" y="0"/>
                  </a:moveTo>
                  <a:lnTo>
                    <a:pt x="549" y="12"/>
                  </a:lnTo>
                  <a:cubicBezTo>
                    <a:pt x="191" y="12"/>
                    <a:pt x="1" y="453"/>
                    <a:pt x="251" y="703"/>
                  </a:cubicBezTo>
                  <a:cubicBezTo>
                    <a:pt x="337" y="789"/>
                    <a:pt x="443" y="828"/>
                    <a:pt x="546" y="828"/>
                  </a:cubicBezTo>
                  <a:cubicBezTo>
                    <a:pt x="757" y="828"/>
                    <a:pt x="957" y="669"/>
                    <a:pt x="965" y="429"/>
                  </a:cubicBezTo>
                  <a:cubicBezTo>
                    <a:pt x="965" y="191"/>
                    <a:pt x="787" y="12"/>
                    <a:pt x="56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53" name="Google Shape;15853;p9"/>
            <p:cNvSpPr/>
            <p:nvPr/>
          </p:nvSpPr>
          <p:spPr>
            <a:xfrm>
              <a:off x="6437400" y="3792850"/>
              <a:ext cx="24125" cy="21000"/>
            </a:xfrm>
            <a:custGeom>
              <a:avLst/>
              <a:gdLst/>
              <a:ahLst/>
              <a:cxnLst/>
              <a:rect l="l" t="t" r="r" b="b"/>
              <a:pathLst>
                <a:path w="965" h="840" extrusionOk="0">
                  <a:moveTo>
                    <a:pt x="548" y="1"/>
                  </a:moveTo>
                  <a:lnTo>
                    <a:pt x="548" y="13"/>
                  </a:lnTo>
                  <a:cubicBezTo>
                    <a:pt x="179" y="13"/>
                    <a:pt x="0" y="453"/>
                    <a:pt x="251" y="715"/>
                  </a:cubicBezTo>
                  <a:cubicBezTo>
                    <a:pt x="336" y="801"/>
                    <a:pt x="441" y="840"/>
                    <a:pt x="544" y="840"/>
                  </a:cubicBezTo>
                  <a:cubicBezTo>
                    <a:pt x="754" y="840"/>
                    <a:pt x="953" y="678"/>
                    <a:pt x="953" y="429"/>
                  </a:cubicBezTo>
                  <a:cubicBezTo>
                    <a:pt x="965" y="203"/>
                    <a:pt x="786" y="13"/>
                    <a:pt x="56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54" name="Google Shape;15854;p9"/>
            <p:cNvSpPr/>
            <p:nvPr/>
          </p:nvSpPr>
          <p:spPr>
            <a:xfrm>
              <a:off x="6468150" y="3823825"/>
              <a:ext cx="24050" cy="20675"/>
            </a:xfrm>
            <a:custGeom>
              <a:avLst/>
              <a:gdLst/>
              <a:ahLst/>
              <a:cxnLst/>
              <a:rect l="l" t="t" r="r" b="b"/>
              <a:pathLst>
                <a:path w="962" h="827" extrusionOk="0">
                  <a:moveTo>
                    <a:pt x="545" y="0"/>
                  </a:moveTo>
                  <a:lnTo>
                    <a:pt x="545" y="12"/>
                  </a:lnTo>
                  <a:cubicBezTo>
                    <a:pt x="540" y="12"/>
                    <a:pt x="535" y="12"/>
                    <a:pt x="530" y="12"/>
                  </a:cubicBezTo>
                  <a:cubicBezTo>
                    <a:pt x="182" y="12"/>
                    <a:pt x="0" y="444"/>
                    <a:pt x="247" y="703"/>
                  </a:cubicBezTo>
                  <a:cubicBezTo>
                    <a:pt x="333" y="788"/>
                    <a:pt x="438" y="827"/>
                    <a:pt x="541" y="827"/>
                  </a:cubicBezTo>
                  <a:cubicBezTo>
                    <a:pt x="752" y="827"/>
                    <a:pt x="953" y="665"/>
                    <a:pt x="961" y="417"/>
                  </a:cubicBezTo>
                  <a:cubicBezTo>
                    <a:pt x="961" y="191"/>
                    <a:pt x="783" y="12"/>
                    <a:pt x="55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55" name="Google Shape;15855;p9"/>
            <p:cNvSpPr/>
            <p:nvPr/>
          </p:nvSpPr>
          <p:spPr>
            <a:xfrm>
              <a:off x="6436000" y="3854725"/>
              <a:ext cx="27625" cy="20600"/>
            </a:xfrm>
            <a:custGeom>
              <a:avLst/>
              <a:gdLst/>
              <a:ahLst/>
              <a:cxnLst/>
              <a:rect l="l" t="t" r="r" b="b"/>
              <a:pathLst>
                <a:path w="1105" h="824" extrusionOk="0">
                  <a:moveTo>
                    <a:pt x="558" y="0"/>
                  </a:moveTo>
                  <a:cubicBezTo>
                    <a:pt x="53" y="0"/>
                    <a:pt x="1" y="766"/>
                    <a:pt x="533" y="824"/>
                  </a:cubicBezTo>
                  <a:lnTo>
                    <a:pt x="604" y="824"/>
                  </a:lnTo>
                  <a:cubicBezTo>
                    <a:pt x="1104" y="776"/>
                    <a:pt x="1104" y="38"/>
                    <a:pt x="604" y="2"/>
                  </a:cubicBezTo>
                  <a:cubicBezTo>
                    <a:pt x="589" y="1"/>
                    <a:pt x="573" y="0"/>
                    <a:pt x="55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56" name="Google Shape;15856;p9"/>
            <p:cNvSpPr/>
            <p:nvPr/>
          </p:nvSpPr>
          <p:spPr>
            <a:xfrm>
              <a:off x="6466650" y="3885375"/>
              <a:ext cx="27625" cy="20625"/>
            </a:xfrm>
            <a:custGeom>
              <a:avLst/>
              <a:gdLst/>
              <a:ahLst/>
              <a:cxnLst/>
              <a:rect l="l" t="t" r="r" b="b"/>
              <a:pathLst>
                <a:path w="1105" h="825" extrusionOk="0">
                  <a:moveTo>
                    <a:pt x="559" y="1"/>
                  </a:moveTo>
                  <a:cubicBezTo>
                    <a:pt x="53" y="1"/>
                    <a:pt x="1" y="778"/>
                    <a:pt x="533" y="824"/>
                  </a:cubicBezTo>
                  <a:lnTo>
                    <a:pt x="605" y="824"/>
                  </a:lnTo>
                  <a:cubicBezTo>
                    <a:pt x="1105" y="777"/>
                    <a:pt x="1105" y="50"/>
                    <a:pt x="605" y="3"/>
                  </a:cubicBezTo>
                  <a:cubicBezTo>
                    <a:pt x="589" y="1"/>
                    <a:pt x="574" y="1"/>
                    <a:pt x="55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57" name="Google Shape;15857;p9"/>
            <p:cNvSpPr/>
            <p:nvPr/>
          </p:nvSpPr>
          <p:spPr>
            <a:xfrm>
              <a:off x="6437475" y="3916075"/>
              <a:ext cx="24050" cy="20700"/>
            </a:xfrm>
            <a:custGeom>
              <a:avLst/>
              <a:gdLst/>
              <a:ahLst/>
              <a:cxnLst/>
              <a:rect l="l" t="t" r="r" b="b"/>
              <a:pathLst>
                <a:path w="962" h="828" extrusionOk="0">
                  <a:moveTo>
                    <a:pt x="545" y="1"/>
                  </a:moveTo>
                  <a:lnTo>
                    <a:pt x="545" y="13"/>
                  </a:lnTo>
                  <a:cubicBezTo>
                    <a:pt x="540" y="13"/>
                    <a:pt x="535" y="13"/>
                    <a:pt x="531" y="13"/>
                  </a:cubicBezTo>
                  <a:cubicBezTo>
                    <a:pt x="171" y="13"/>
                    <a:pt x="1" y="445"/>
                    <a:pt x="248" y="703"/>
                  </a:cubicBezTo>
                  <a:cubicBezTo>
                    <a:pt x="333" y="789"/>
                    <a:pt x="438" y="828"/>
                    <a:pt x="541" y="828"/>
                  </a:cubicBezTo>
                  <a:cubicBezTo>
                    <a:pt x="751" y="828"/>
                    <a:pt x="950" y="666"/>
                    <a:pt x="950" y="418"/>
                  </a:cubicBezTo>
                  <a:cubicBezTo>
                    <a:pt x="962" y="191"/>
                    <a:pt x="783" y="1"/>
                    <a:pt x="55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58" name="Google Shape;15858;p9"/>
            <p:cNvSpPr/>
            <p:nvPr/>
          </p:nvSpPr>
          <p:spPr>
            <a:xfrm>
              <a:off x="6502300" y="3916075"/>
              <a:ext cx="16075" cy="20575"/>
            </a:xfrm>
            <a:custGeom>
              <a:avLst/>
              <a:gdLst/>
              <a:ahLst/>
              <a:cxnLst/>
              <a:rect l="l" t="t" r="r" b="b"/>
              <a:pathLst>
                <a:path w="643" h="823" extrusionOk="0">
                  <a:moveTo>
                    <a:pt x="417" y="1"/>
                  </a:moveTo>
                  <a:cubicBezTo>
                    <a:pt x="191" y="1"/>
                    <a:pt x="0" y="180"/>
                    <a:pt x="0" y="406"/>
                  </a:cubicBezTo>
                  <a:lnTo>
                    <a:pt x="12" y="418"/>
                  </a:lnTo>
                  <a:cubicBezTo>
                    <a:pt x="12" y="644"/>
                    <a:pt x="191" y="823"/>
                    <a:pt x="417" y="823"/>
                  </a:cubicBezTo>
                  <a:cubicBezTo>
                    <a:pt x="464" y="823"/>
                    <a:pt x="500" y="811"/>
                    <a:pt x="536" y="799"/>
                  </a:cubicBezTo>
                  <a:lnTo>
                    <a:pt x="643" y="84"/>
                  </a:lnTo>
                  <a:cubicBezTo>
                    <a:pt x="583" y="37"/>
                    <a:pt x="500" y="1"/>
                    <a:pt x="41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59" name="Google Shape;15859;p9"/>
            <p:cNvSpPr/>
            <p:nvPr/>
          </p:nvSpPr>
          <p:spPr>
            <a:xfrm>
              <a:off x="6468150" y="3946450"/>
              <a:ext cx="24350" cy="21000"/>
            </a:xfrm>
            <a:custGeom>
              <a:avLst/>
              <a:gdLst/>
              <a:ahLst/>
              <a:cxnLst/>
              <a:rect l="l" t="t" r="r" b="b"/>
              <a:pathLst>
                <a:path w="974" h="840" extrusionOk="0">
                  <a:moveTo>
                    <a:pt x="545" y="0"/>
                  </a:moveTo>
                  <a:lnTo>
                    <a:pt x="556" y="24"/>
                  </a:lnTo>
                  <a:cubicBezTo>
                    <a:pt x="552" y="24"/>
                    <a:pt x="547" y="24"/>
                    <a:pt x="542" y="24"/>
                  </a:cubicBezTo>
                  <a:cubicBezTo>
                    <a:pt x="182" y="24"/>
                    <a:pt x="0" y="456"/>
                    <a:pt x="259" y="715"/>
                  </a:cubicBezTo>
                  <a:cubicBezTo>
                    <a:pt x="341" y="801"/>
                    <a:pt x="446" y="840"/>
                    <a:pt x="549" y="840"/>
                  </a:cubicBezTo>
                  <a:cubicBezTo>
                    <a:pt x="758" y="840"/>
                    <a:pt x="961" y="680"/>
                    <a:pt x="961" y="441"/>
                  </a:cubicBezTo>
                  <a:cubicBezTo>
                    <a:pt x="973" y="215"/>
                    <a:pt x="806" y="12"/>
                    <a:pt x="58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60" name="Google Shape;15860;p9"/>
            <p:cNvSpPr/>
            <p:nvPr/>
          </p:nvSpPr>
          <p:spPr>
            <a:xfrm>
              <a:off x="6437400" y="3977700"/>
              <a:ext cx="24125" cy="20700"/>
            </a:xfrm>
            <a:custGeom>
              <a:avLst/>
              <a:gdLst/>
              <a:ahLst/>
              <a:cxnLst/>
              <a:rect l="l" t="t" r="r" b="b"/>
              <a:pathLst>
                <a:path w="965" h="828" extrusionOk="0">
                  <a:moveTo>
                    <a:pt x="560" y="1"/>
                  </a:moveTo>
                  <a:cubicBezTo>
                    <a:pt x="191" y="1"/>
                    <a:pt x="0" y="441"/>
                    <a:pt x="262" y="703"/>
                  </a:cubicBezTo>
                  <a:cubicBezTo>
                    <a:pt x="344" y="789"/>
                    <a:pt x="448" y="827"/>
                    <a:pt x="550" y="827"/>
                  </a:cubicBezTo>
                  <a:cubicBezTo>
                    <a:pt x="760" y="827"/>
                    <a:pt x="965" y="665"/>
                    <a:pt x="965" y="417"/>
                  </a:cubicBezTo>
                  <a:cubicBezTo>
                    <a:pt x="965" y="191"/>
                    <a:pt x="786" y="1"/>
                    <a:pt x="57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61" name="Google Shape;15861;p9"/>
            <p:cNvSpPr/>
            <p:nvPr/>
          </p:nvSpPr>
          <p:spPr>
            <a:xfrm>
              <a:off x="6499900" y="3978300"/>
              <a:ext cx="9850" cy="18175"/>
            </a:xfrm>
            <a:custGeom>
              <a:avLst/>
              <a:gdLst/>
              <a:ahLst/>
              <a:cxnLst/>
              <a:rect l="l" t="t" r="r" b="b"/>
              <a:pathLst>
                <a:path w="394" h="727" extrusionOk="0">
                  <a:moveTo>
                    <a:pt x="394" y="0"/>
                  </a:moveTo>
                  <a:lnTo>
                    <a:pt x="394" y="0"/>
                  </a:lnTo>
                  <a:cubicBezTo>
                    <a:pt x="60" y="96"/>
                    <a:pt x="1" y="536"/>
                    <a:pt x="287" y="727"/>
                  </a:cubicBezTo>
                  <a:lnTo>
                    <a:pt x="394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62" name="Google Shape;15862;p9"/>
            <p:cNvSpPr/>
            <p:nvPr/>
          </p:nvSpPr>
          <p:spPr>
            <a:xfrm>
              <a:off x="6466325" y="4008225"/>
              <a:ext cx="27950" cy="20700"/>
            </a:xfrm>
            <a:custGeom>
              <a:avLst/>
              <a:gdLst/>
              <a:ahLst/>
              <a:cxnLst/>
              <a:rect l="l" t="t" r="r" b="b"/>
              <a:pathLst>
                <a:path w="1118" h="828" extrusionOk="0">
                  <a:moveTo>
                    <a:pt x="555" y="0"/>
                  </a:moveTo>
                  <a:cubicBezTo>
                    <a:pt x="52" y="0"/>
                    <a:pt x="1" y="805"/>
                    <a:pt x="558" y="827"/>
                  </a:cubicBezTo>
                  <a:lnTo>
                    <a:pt x="629" y="827"/>
                  </a:lnTo>
                  <a:cubicBezTo>
                    <a:pt x="1118" y="780"/>
                    <a:pt x="1118" y="65"/>
                    <a:pt x="629" y="6"/>
                  </a:cubicBezTo>
                  <a:cubicBezTo>
                    <a:pt x="604" y="2"/>
                    <a:pt x="579" y="0"/>
                    <a:pt x="55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63" name="Google Shape;15863;p9"/>
            <p:cNvSpPr/>
            <p:nvPr/>
          </p:nvSpPr>
          <p:spPr>
            <a:xfrm>
              <a:off x="6435675" y="4038875"/>
              <a:ext cx="27950" cy="20700"/>
            </a:xfrm>
            <a:custGeom>
              <a:avLst/>
              <a:gdLst/>
              <a:ahLst/>
              <a:cxnLst/>
              <a:rect l="l" t="t" r="r" b="b"/>
              <a:pathLst>
                <a:path w="1118" h="828" extrusionOk="0">
                  <a:moveTo>
                    <a:pt x="554" y="1"/>
                  </a:moveTo>
                  <a:cubicBezTo>
                    <a:pt x="51" y="1"/>
                    <a:pt x="0" y="794"/>
                    <a:pt x="546" y="828"/>
                  </a:cubicBezTo>
                  <a:lnTo>
                    <a:pt x="629" y="828"/>
                  </a:lnTo>
                  <a:cubicBezTo>
                    <a:pt x="1117" y="768"/>
                    <a:pt x="1117" y="54"/>
                    <a:pt x="629" y="6"/>
                  </a:cubicBezTo>
                  <a:cubicBezTo>
                    <a:pt x="603" y="2"/>
                    <a:pt x="578" y="1"/>
                    <a:pt x="55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64" name="Google Shape;15864;p9"/>
            <p:cNvSpPr/>
            <p:nvPr/>
          </p:nvSpPr>
          <p:spPr>
            <a:xfrm>
              <a:off x="6468150" y="4069675"/>
              <a:ext cx="24350" cy="20700"/>
            </a:xfrm>
            <a:custGeom>
              <a:avLst/>
              <a:gdLst/>
              <a:ahLst/>
              <a:cxnLst/>
              <a:rect l="l" t="t" r="r" b="b"/>
              <a:pathLst>
                <a:path w="974" h="828" extrusionOk="0">
                  <a:moveTo>
                    <a:pt x="545" y="1"/>
                  </a:moveTo>
                  <a:lnTo>
                    <a:pt x="556" y="13"/>
                  </a:lnTo>
                  <a:cubicBezTo>
                    <a:pt x="552" y="12"/>
                    <a:pt x="547" y="12"/>
                    <a:pt x="542" y="12"/>
                  </a:cubicBezTo>
                  <a:cubicBezTo>
                    <a:pt x="182" y="12"/>
                    <a:pt x="0" y="445"/>
                    <a:pt x="259" y="703"/>
                  </a:cubicBezTo>
                  <a:cubicBezTo>
                    <a:pt x="341" y="789"/>
                    <a:pt x="446" y="828"/>
                    <a:pt x="549" y="828"/>
                  </a:cubicBezTo>
                  <a:cubicBezTo>
                    <a:pt x="758" y="828"/>
                    <a:pt x="961" y="669"/>
                    <a:pt x="961" y="429"/>
                  </a:cubicBezTo>
                  <a:cubicBezTo>
                    <a:pt x="973" y="191"/>
                    <a:pt x="783" y="13"/>
                    <a:pt x="55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65" name="Google Shape;15865;p9"/>
            <p:cNvSpPr/>
            <p:nvPr/>
          </p:nvSpPr>
          <p:spPr>
            <a:xfrm>
              <a:off x="6437400" y="4100325"/>
              <a:ext cx="24125" cy="21000"/>
            </a:xfrm>
            <a:custGeom>
              <a:avLst/>
              <a:gdLst/>
              <a:ahLst/>
              <a:cxnLst/>
              <a:rect l="l" t="t" r="r" b="b"/>
              <a:pathLst>
                <a:path w="965" h="840" extrusionOk="0">
                  <a:moveTo>
                    <a:pt x="548" y="1"/>
                  </a:moveTo>
                  <a:lnTo>
                    <a:pt x="560" y="13"/>
                  </a:lnTo>
                  <a:cubicBezTo>
                    <a:pt x="191" y="13"/>
                    <a:pt x="0" y="453"/>
                    <a:pt x="262" y="715"/>
                  </a:cubicBezTo>
                  <a:cubicBezTo>
                    <a:pt x="344" y="801"/>
                    <a:pt x="448" y="840"/>
                    <a:pt x="550" y="840"/>
                  </a:cubicBezTo>
                  <a:cubicBezTo>
                    <a:pt x="760" y="840"/>
                    <a:pt x="965" y="678"/>
                    <a:pt x="965" y="430"/>
                  </a:cubicBezTo>
                  <a:lnTo>
                    <a:pt x="965" y="418"/>
                  </a:lnTo>
                  <a:cubicBezTo>
                    <a:pt x="965" y="203"/>
                    <a:pt x="786" y="13"/>
                    <a:pt x="57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66" name="Google Shape;15866;p9"/>
            <p:cNvSpPr/>
            <p:nvPr/>
          </p:nvSpPr>
          <p:spPr>
            <a:xfrm>
              <a:off x="6471625" y="4131250"/>
              <a:ext cx="15500" cy="20600"/>
            </a:xfrm>
            <a:custGeom>
              <a:avLst/>
              <a:gdLst/>
              <a:ahLst/>
              <a:cxnLst/>
              <a:rect l="l" t="t" r="r" b="b"/>
              <a:pathLst>
                <a:path w="620" h="824" extrusionOk="0">
                  <a:moveTo>
                    <a:pt x="406" y="0"/>
                  </a:moveTo>
                  <a:cubicBezTo>
                    <a:pt x="270" y="0"/>
                    <a:pt x="138" y="69"/>
                    <a:pt x="60" y="193"/>
                  </a:cubicBezTo>
                  <a:cubicBezTo>
                    <a:pt x="25" y="264"/>
                    <a:pt x="1" y="336"/>
                    <a:pt x="1" y="407"/>
                  </a:cubicBezTo>
                  <a:lnTo>
                    <a:pt x="1" y="419"/>
                  </a:lnTo>
                  <a:cubicBezTo>
                    <a:pt x="1" y="645"/>
                    <a:pt x="191" y="824"/>
                    <a:pt x="417" y="824"/>
                  </a:cubicBezTo>
                  <a:cubicBezTo>
                    <a:pt x="453" y="824"/>
                    <a:pt x="477" y="812"/>
                    <a:pt x="513" y="800"/>
                  </a:cubicBezTo>
                  <a:lnTo>
                    <a:pt x="620" y="62"/>
                  </a:lnTo>
                  <a:cubicBezTo>
                    <a:pt x="553" y="20"/>
                    <a:pt x="479" y="0"/>
                    <a:pt x="40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67" name="Google Shape;15867;p9"/>
            <p:cNvSpPr/>
            <p:nvPr/>
          </p:nvSpPr>
          <p:spPr>
            <a:xfrm>
              <a:off x="6436100" y="4162175"/>
              <a:ext cx="27825" cy="20550"/>
            </a:xfrm>
            <a:custGeom>
              <a:avLst/>
              <a:gdLst/>
              <a:ahLst/>
              <a:cxnLst/>
              <a:rect l="l" t="t" r="r" b="b"/>
              <a:pathLst>
                <a:path w="1113" h="822" extrusionOk="0">
                  <a:moveTo>
                    <a:pt x="556" y="0"/>
                  </a:moveTo>
                  <a:cubicBezTo>
                    <a:pt x="59" y="0"/>
                    <a:pt x="0" y="767"/>
                    <a:pt x="529" y="813"/>
                  </a:cubicBezTo>
                  <a:cubicBezTo>
                    <a:pt x="541" y="819"/>
                    <a:pt x="556" y="822"/>
                    <a:pt x="570" y="822"/>
                  </a:cubicBezTo>
                  <a:cubicBezTo>
                    <a:pt x="585" y="822"/>
                    <a:pt x="600" y="819"/>
                    <a:pt x="612" y="813"/>
                  </a:cubicBezTo>
                  <a:cubicBezTo>
                    <a:pt x="1112" y="777"/>
                    <a:pt x="1112" y="39"/>
                    <a:pt x="612" y="3"/>
                  </a:cubicBezTo>
                  <a:cubicBezTo>
                    <a:pt x="593" y="1"/>
                    <a:pt x="574" y="0"/>
                    <a:pt x="55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68" name="Google Shape;15868;p9"/>
            <p:cNvSpPr/>
            <p:nvPr/>
          </p:nvSpPr>
          <p:spPr>
            <a:xfrm>
              <a:off x="6471325" y="4193800"/>
              <a:ext cx="6275" cy="17300"/>
            </a:xfrm>
            <a:custGeom>
              <a:avLst/>
              <a:gdLst/>
              <a:ahLst/>
              <a:cxnLst/>
              <a:rect l="l" t="t" r="r" b="b"/>
              <a:pathLst>
                <a:path w="251" h="692" extrusionOk="0">
                  <a:moveTo>
                    <a:pt x="251" y="1"/>
                  </a:moveTo>
                  <a:cubicBezTo>
                    <a:pt x="96" y="60"/>
                    <a:pt x="1" y="215"/>
                    <a:pt x="1" y="370"/>
                  </a:cubicBezTo>
                  <a:cubicBezTo>
                    <a:pt x="1" y="501"/>
                    <a:pt x="48" y="608"/>
                    <a:pt x="144" y="691"/>
                  </a:cubicBezTo>
                  <a:lnTo>
                    <a:pt x="25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69" name="Google Shape;15869;p9"/>
            <p:cNvSpPr/>
            <p:nvPr/>
          </p:nvSpPr>
          <p:spPr>
            <a:xfrm>
              <a:off x="6437100" y="4223575"/>
              <a:ext cx="24125" cy="20675"/>
            </a:xfrm>
            <a:custGeom>
              <a:avLst/>
              <a:gdLst/>
              <a:ahLst/>
              <a:cxnLst/>
              <a:rect l="l" t="t" r="r" b="b"/>
              <a:pathLst>
                <a:path w="965" h="827" extrusionOk="0">
                  <a:moveTo>
                    <a:pt x="548" y="0"/>
                  </a:moveTo>
                  <a:cubicBezTo>
                    <a:pt x="179" y="0"/>
                    <a:pt x="1" y="441"/>
                    <a:pt x="251" y="703"/>
                  </a:cubicBezTo>
                  <a:cubicBezTo>
                    <a:pt x="336" y="788"/>
                    <a:pt x="442" y="827"/>
                    <a:pt x="544" y="827"/>
                  </a:cubicBezTo>
                  <a:cubicBezTo>
                    <a:pt x="754" y="827"/>
                    <a:pt x="953" y="665"/>
                    <a:pt x="953" y="417"/>
                  </a:cubicBezTo>
                  <a:cubicBezTo>
                    <a:pt x="965" y="191"/>
                    <a:pt x="786" y="0"/>
                    <a:pt x="56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70" name="Google Shape;15870;p9"/>
            <p:cNvSpPr/>
            <p:nvPr/>
          </p:nvSpPr>
          <p:spPr>
            <a:xfrm>
              <a:off x="6437100" y="4285175"/>
              <a:ext cx="24125" cy="20500"/>
            </a:xfrm>
            <a:custGeom>
              <a:avLst/>
              <a:gdLst/>
              <a:ahLst/>
              <a:cxnLst/>
              <a:rect l="l" t="t" r="r" b="b"/>
              <a:pathLst>
                <a:path w="965" h="820" extrusionOk="0">
                  <a:moveTo>
                    <a:pt x="548" y="1"/>
                  </a:moveTo>
                  <a:cubicBezTo>
                    <a:pt x="179" y="1"/>
                    <a:pt x="1" y="441"/>
                    <a:pt x="251" y="703"/>
                  </a:cubicBezTo>
                  <a:cubicBezTo>
                    <a:pt x="335" y="784"/>
                    <a:pt x="438" y="820"/>
                    <a:pt x="538" y="820"/>
                  </a:cubicBezTo>
                  <a:cubicBezTo>
                    <a:pt x="750" y="820"/>
                    <a:pt x="953" y="660"/>
                    <a:pt x="953" y="417"/>
                  </a:cubicBezTo>
                  <a:cubicBezTo>
                    <a:pt x="965" y="191"/>
                    <a:pt x="786" y="1"/>
                    <a:pt x="56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71" name="Google Shape;15871;p9"/>
            <p:cNvSpPr/>
            <p:nvPr/>
          </p:nvSpPr>
          <p:spPr>
            <a:xfrm>
              <a:off x="6406225" y="3208850"/>
              <a:ext cx="24350" cy="20925"/>
            </a:xfrm>
            <a:custGeom>
              <a:avLst/>
              <a:gdLst/>
              <a:ahLst/>
              <a:cxnLst/>
              <a:rect l="l" t="t" r="r" b="b"/>
              <a:pathLst>
                <a:path w="974" h="837" extrusionOk="0">
                  <a:moveTo>
                    <a:pt x="569" y="1"/>
                  </a:moveTo>
                  <a:lnTo>
                    <a:pt x="557" y="13"/>
                  </a:lnTo>
                  <a:cubicBezTo>
                    <a:pt x="552" y="13"/>
                    <a:pt x="547" y="12"/>
                    <a:pt x="542" y="12"/>
                  </a:cubicBezTo>
                  <a:cubicBezTo>
                    <a:pt x="183" y="12"/>
                    <a:pt x="1" y="445"/>
                    <a:pt x="259" y="715"/>
                  </a:cubicBezTo>
                  <a:cubicBezTo>
                    <a:pt x="339" y="799"/>
                    <a:pt x="440" y="837"/>
                    <a:pt x="541" y="837"/>
                  </a:cubicBezTo>
                  <a:cubicBezTo>
                    <a:pt x="753" y="837"/>
                    <a:pt x="962" y="668"/>
                    <a:pt x="962" y="418"/>
                  </a:cubicBezTo>
                  <a:cubicBezTo>
                    <a:pt x="974" y="203"/>
                    <a:pt x="795" y="13"/>
                    <a:pt x="56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72" name="Google Shape;15872;p9"/>
            <p:cNvSpPr/>
            <p:nvPr/>
          </p:nvSpPr>
          <p:spPr>
            <a:xfrm>
              <a:off x="6375475" y="3239825"/>
              <a:ext cx="24450" cy="20550"/>
            </a:xfrm>
            <a:custGeom>
              <a:avLst/>
              <a:gdLst/>
              <a:ahLst/>
              <a:cxnLst/>
              <a:rect l="l" t="t" r="r" b="b"/>
              <a:pathLst>
                <a:path w="978" h="822" extrusionOk="0">
                  <a:moveTo>
                    <a:pt x="549" y="0"/>
                  </a:moveTo>
                  <a:cubicBezTo>
                    <a:pt x="191" y="0"/>
                    <a:pt x="1" y="441"/>
                    <a:pt x="263" y="703"/>
                  </a:cubicBezTo>
                  <a:cubicBezTo>
                    <a:pt x="345" y="784"/>
                    <a:pt x="447" y="822"/>
                    <a:pt x="548" y="822"/>
                  </a:cubicBezTo>
                  <a:cubicBezTo>
                    <a:pt x="756" y="822"/>
                    <a:pt x="957" y="665"/>
                    <a:pt x="965" y="417"/>
                  </a:cubicBezTo>
                  <a:cubicBezTo>
                    <a:pt x="977" y="191"/>
                    <a:pt x="799" y="0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73" name="Google Shape;15873;p9"/>
            <p:cNvSpPr/>
            <p:nvPr/>
          </p:nvSpPr>
          <p:spPr>
            <a:xfrm>
              <a:off x="6406150" y="3270175"/>
              <a:ext cx="24425" cy="21000"/>
            </a:xfrm>
            <a:custGeom>
              <a:avLst/>
              <a:gdLst/>
              <a:ahLst/>
              <a:cxnLst/>
              <a:rect l="l" t="t" r="r" b="b"/>
              <a:pathLst>
                <a:path w="977" h="840" extrusionOk="0">
                  <a:moveTo>
                    <a:pt x="572" y="0"/>
                  </a:moveTo>
                  <a:lnTo>
                    <a:pt x="560" y="12"/>
                  </a:lnTo>
                  <a:cubicBezTo>
                    <a:pt x="191" y="12"/>
                    <a:pt x="0" y="453"/>
                    <a:pt x="262" y="715"/>
                  </a:cubicBezTo>
                  <a:cubicBezTo>
                    <a:pt x="348" y="801"/>
                    <a:pt x="453" y="839"/>
                    <a:pt x="556" y="839"/>
                  </a:cubicBezTo>
                  <a:cubicBezTo>
                    <a:pt x="766" y="839"/>
                    <a:pt x="965" y="677"/>
                    <a:pt x="965" y="429"/>
                  </a:cubicBezTo>
                  <a:cubicBezTo>
                    <a:pt x="977" y="203"/>
                    <a:pt x="798" y="12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74" name="Google Shape;15874;p9"/>
            <p:cNvSpPr/>
            <p:nvPr/>
          </p:nvSpPr>
          <p:spPr>
            <a:xfrm>
              <a:off x="6376075" y="3301425"/>
              <a:ext cx="28300" cy="20275"/>
            </a:xfrm>
            <a:custGeom>
              <a:avLst/>
              <a:gdLst/>
              <a:ahLst/>
              <a:cxnLst/>
              <a:rect l="l" t="t" r="r" b="b"/>
              <a:pathLst>
                <a:path w="1132" h="811" extrusionOk="0">
                  <a:moveTo>
                    <a:pt x="525" y="1"/>
                  </a:moveTo>
                  <a:cubicBezTo>
                    <a:pt x="1" y="48"/>
                    <a:pt x="48" y="810"/>
                    <a:pt x="572" y="810"/>
                  </a:cubicBezTo>
                  <a:cubicBezTo>
                    <a:pt x="1084" y="810"/>
                    <a:pt x="1132" y="48"/>
                    <a:pt x="6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75" name="Google Shape;15875;p9"/>
            <p:cNvSpPr/>
            <p:nvPr/>
          </p:nvSpPr>
          <p:spPr>
            <a:xfrm>
              <a:off x="6406150" y="3332075"/>
              <a:ext cx="24425" cy="20700"/>
            </a:xfrm>
            <a:custGeom>
              <a:avLst/>
              <a:gdLst/>
              <a:ahLst/>
              <a:cxnLst/>
              <a:rect l="l" t="t" r="r" b="b"/>
              <a:pathLst>
                <a:path w="977" h="828" extrusionOk="0">
                  <a:moveTo>
                    <a:pt x="560" y="1"/>
                  </a:moveTo>
                  <a:cubicBezTo>
                    <a:pt x="191" y="1"/>
                    <a:pt x="0" y="442"/>
                    <a:pt x="262" y="703"/>
                  </a:cubicBezTo>
                  <a:cubicBezTo>
                    <a:pt x="348" y="789"/>
                    <a:pt x="453" y="828"/>
                    <a:pt x="556" y="828"/>
                  </a:cubicBezTo>
                  <a:cubicBezTo>
                    <a:pt x="766" y="828"/>
                    <a:pt x="965" y="666"/>
                    <a:pt x="965" y="418"/>
                  </a:cubicBezTo>
                  <a:cubicBezTo>
                    <a:pt x="977" y="191"/>
                    <a:pt x="798" y="1"/>
                    <a:pt x="57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76" name="Google Shape;15876;p9"/>
            <p:cNvSpPr/>
            <p:nvPr/>
          </p:nvSpPr>
          <p:spPr>
            <a:xfrm>
              <a:off x="6375475" y="3362450"/>
              <a:ext cx="24450" cy="20925"/>
            </a:xfrm>
            <a:custGeom>
              <a:avLst/>
              <a:gdLst/>
              <a:ahLst/>
              <a:cxnLst/>
              <a:rect l="l" t="t" r="r" b="b"/>
              <a:pathLst>
                <a:path w="978" h="837" extrusionOk="0">
                  <a:moveTo>
                    <a:pt x="572" y="0"/>
                  </a:moveTo>
                  <a:lnTo>
                    <a:pt x="549" y="12"/>
                  </a:lnTo>
                  <a:cubicBezTo>
                    <a:pt x="191" y="12"/>
                    <a:pt x="1" y="453"/>
                    <a:pt x="263" y="715"/>
                  </a:cubicBezTo>
                  <a:cubicBezTo>
                    <a:pt x="347" y="799"/>
                    <a:pt x="450" y="837"/>
                    <a:pt x="551" y="837"/>
                  </a:cubicBezTo>
                  <a:cubicBezTo>
                    <a:pt x="763" y="837"/>
                    <a:pt x="965" y="671"/>
                    <a:pt x="965" y="429"/>
                  </a:cubicBezTo>
                  <a:cubicBezTo>
                    <a:pt x="977" y="203"/>
                    <a:pt x="799" y="12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77" name="Google Shape;15877;p9"/>
            <p:cNvSpPr/>
            <p:nvPr/>
          </p:nvSpPr>
          <p:spPr>
            <a:xfrm>
              <a:off x="6406150" y="3393400"/>
              <a:ext cx="24425" cy="20700"/>
            </a:xfrm>
            <a:custGeom>
              <a:avLst/>
              <a:gdLst/>
              <a:ahLst/>
              <a:cxnLst/>
              <a:rect l="l" t="t" r="r" b="b"/>
              <a:pathLst>
                <a:path w="977" h="828" extrusionOk="0">
                  <a:moveTo>
                    <a:pt x="560" y="1"/>
                  </a:moveTo>
                  <a:cubicBezTo>
                    <a:pt x="191" y="1"/>
                    <a:pt x="0" y="441"/>
                    <a:pt x="262" y="703"/>
                  </a:cubicBezTo>
                  <a:cubicBezTo>
                    <a:pt x="348" y="789"/>
                    <a:pt x="453" y="828"/>
                    <a:pt x="556" y="828"/>
                  </a:cubicBezTo>
                  <a:cubicBezTo>
                    <a:pt x="766" y="828"/>
                    <a:pt x="965" y="665"/>
                    <a:pt x="965" y="417"/>
                  </a:cubicBezTo>
                  <a:cubicBezTo>
                    <a:pt x="977" y="191"/>
                    <a:pt x="798" y="1"/>
                    <a:pt x="57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78" name="Google Shape;15878;p9"/>
            <p:cNvSpPr/>
            <p:nvPr/>
          </p:nvSpPr>
          <p:spPr>
            <a:xfrm>
              <a:off x="6374900" y="3424350"/>
              <a:ext cx="29175" cy="20275"/>
            </a:xfrm>
            <a:custGeom>
              <a:avLst/>
              <a:gdLst/>
              <a:ahLst/>
              <a:cxnLst/>
              <a:rect l="l" t="t" r="r" b="b"/>
              <a:pathLst>
                <a:path w="1167" h="811" extrusionOk="0">
                  <a:moveTo>
                    <a:pt x="572" y="1"/>
                  </a:moveTo>
                  <a:cubicBezTo>
                    <a:pt x="0" y="1"/>
                    <a:pt x="84" y="811"/>
                    <a:pt x="584" y="811"/>
                  </a:cubicBezTo>
                  <a:cubicBezTo>
                    <a:pt x="1084" y="811"/>
                    <a:pt x="1167" y="1"/>
                    <a:pt x="58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79" name="Google Shape;15879;p9"/>
            <p:cNvSpPr/>
            <p:nvPr/>
          </p:nvSpPr>
          <p:spPr>
            <a:xfrm>
              <a:off x="6406150" y="3455025"/>
              <a:ext cx="24425" cy="20700"/>
            </a:xfrm>
            <a:custGeom>
              <a:avLst/>
              <a:gdLst/>
              <a:ahLst/>
              <a:cxnLst/>
              <a:rect l="l" t="t" r="r" b="b"/>
              <a:pathLst>
                <a:path w="977" h="828" extrusionOk="0">
                  <a:moveTo>
                    <a:pt x="560" y="0"/>
                  </a:moveTo>
                  <a:cubicBezTo>
                    <a:pt x="191" y="0"/>
                    <a:pt x="0" y="441"/>
                    <a:pt x="262" y="703"/>
                  </a:cubicBezTo>
                  <a:cubicBezTo>
                    <a:pt x="348" y="789"/>
                    <a:pt x="453" y="827"/>
                    <a:pt x="556" y="827"/>
                  </a:cubicBezTo>
                  <a:cubicBezTo>
                    <a:pt x="766" y="827"/>
                    <a:pt x="965" y="665"/>
                    <a:pt x="965" y="417"/>
                  </a:cubicBezTo>
                  <a:cubicBezTo>
                    <a:pt x="977" y="191"/>
                    <a:pt x="798" y="0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80" name="Google Shape;15880;p9"/>
            <p:cNvSpPr/>
            <p:nvPr/>
          </p:nvSpPr>
          <p:spPr>
            <a:xfrm>
              <a:off x="6376075" y="3485675"/>
              <a:ext cx="28300" cy="20575"/>
            </a:xfrm>
            <a:custGeom>
              <a:avLst/>
              <a:gdLst/>
              <a:ahLst/>
              <a:cxnLst/>
              <a:rect l="l" t="t" r="r" b="b"/>
              <a:pathLst>
                <a:path w="1132" h="823" extrusionOk="0">
                  <a:moveTo>
                    <a:pt x="525" y="1"/>
                  </a:moveTo>
                  <a:cubicBezTo>
                    <a:pt x="1" y="48"/>
                    <a:pt x="48" y="822"/>
                    <a:pt x="572" y="822"/>
                  </a:cubicBezTo>
                  <a:cubicBezTo>
                    <a:pt x="1084" y="822"/>
                    <a:pt x="1132" y="48"/>
                    <a:pt x="6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81" name="Google Shape;15881;p9"/>
            <p:cNvSpPr/>
            <p:nvPr/>
          </p:nvSpPr>
          <p:spPr>
            <a:xfrm>
              <a:off x="6406225" y="3516325"/>
              <a:ext cx="24350" cy="20700"/>
            </a:xfrm>
            <a:custGeom>
              <a:avLst/>
              <a:gdLst/>
              <a:ahLst/>
              <a:cxnLst/>
              <a:rect l="l" t="t" r="r" b="b"/>
              <a:pathLst>
                <a:path w="974" h="828" extrusionOk="0">
                  <a:moveTo>
                    <a:pt x="569" y="1"/>
                  </a:moveTo>
                  <a:lnTo>
                    <a:pt x="557" y="13"/>
                  </a:lnTo>
                  <a:cubicBezTo>
                    <a:pt x="552" y="13"/>
                    <a:pt x="547" y="13"/>
                    <a:pt x="542" y="13"/>
                  </a:cubicBezTo>
                  <a:cubicBezTo>
                    <a:pt x="183" y="13"/>
                    <a:pt x="1" y="445"/>
                    <a:pt x="259" y="703"/>
                  </a:cubicBezTo>
                  <a:cubicBezTo>
                    <a:pt x="345" y="789"/>
                    <a:pt x="450" y="828"/>
                    <a:pt x="553" y="828"/>
                  </a:cubicBezTo>
                  <a:cubicBezTo>
                    <a:pt x="763" y="828"/>
                    <a:pt x="962" y="666"/>
                    <a:pt x="962" y="418"/>
                  </a:cubicBezTo>
                  <a:cubicBezTo>
                    <a:pt x="974" y="191"/>
                    <a:pt x="795" y="13"/>
                    <a:pt x="56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82" name="Google Shape;15882;p9"/>
            <p:cNvSpPr/>
            <p:nvPr/>
          </p:nvSpPr>
          <p:spPr>
            <a:xfrm>
              <a:off x="6382150" y="3545950"/>
              <a:ext cx="21850" cy="15250"/>
            </a:xfrm>
            <a:custGeom>
              <a:avLst/>
              <a:gdLst/>
              <a:ahLst/>
              <a:cxnLst/>
              <a:rect l="l" t="t" r="r" b="b"/>
              <a:pathLst>
                <a:path w="874" h="610" extrusionOk="0">
                  <a:moveTo>
                    <a:pt x="456" y="1"/>
                  </a:moveTo>
                  <a:cubicBezTo>
                    <a:pt x="409" y="1"/>
                    <a:pt x="358" y="13"/>
                    <a:pt x="305" y="42"/>
                  </a:cubicBezTo>
                  <a:lnTo>
                    <a:pt x="282" y="54"/>
                  </a:lnTo>
                  <a:cubicBezTo>
                    <a:pt x="1" y="235"/>
                    <a:pt x="185" y="609"/>
                    <a:pt x="442" y="609"/>
                  </a:cubicBezTo>
                  <a:cubicBezTo>
                    <a:pt x="490" y="609"/>
                    <a:pt x="540" y="596"/>
                    <a:pt x="591" y="566"/>
                  </a:cubicBezTo>
                  <a:cubicBezTo>
                    <a:pt x="874" y="395"/>
                    <a:pt x="720" y="1"/>
                    <a:pt x="45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83" name="Google Shape;15883;p9"/>
            <p:cNvSpPr/>
            <p:nvPr/>
          </p:nvSpPr>
          <p:spPr>
            <a:xfrm>
              <a:off x="6406150" y="3577950"/>
              <a:ext cx="24425" cy="20700"/>
            </a:xfrm>
            <a:custGeom>
              <a:avLst/>
              <a:gdLst/>
              <a:ahLst/>
              <a:cxnLst/>
              <a:rect l="l" t="t" r="r" b="b"/>
              <a:pathLst>
                <a:path w="977" h="828" extrusionOk="0">
                  <a:moveTo>
                    <a:pt x="560" y="1"/>
                  </a:moveTo>
                  <a:cubicBezTo>
                    <a:pt x="191" y="1"/>
                    <a:pt x="0" y="441"/>
                    <a:pt x="262" y="703"/>
                  </a:cubicBezTo>
                  <a:cubicBezTo>
                    <a:pt x="348" y="789"/>
                    <a:pt x="453" y="827"/>
                    <a:pt x="556" y="827"/>
                  </a:cubicBezTo>
                  <a:cubicBezTo>
                    <a:pt x="766" y="827"/>
                    <a:pt x="965" y="665"/>
                    <a:pt x="965" y="417"/>
                  </a:cubicBezTo>
                  <a:cubicBezTo>
                    <a:pt x="977" y="191"/>
                    <a:pt x="798" y="1"/>
                    <a:pt x="57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84" name="Google Shape;15884;p9"/>
            <p:cNvSpPr/>
            <p:nvPr/>
          </p:nvSpPr>
          <p:spPr>
            <a:xfrm>
              <a:off x="6376075" y="3608675"/>
              <a:ext cx="28300" cy="20500"/>
            </a:xfrm>
            <a:custGeom>
              <a:avLst/>
              <a:gdLst/>
              <a:ahLst/>
              <a:cxnLst/>
              <a:rect l="l" t="t" r="r" b="b"/>
              <a:pathLst>
                <a:path w="1132" h="820" extrusionOk="0">
                  <a:moveTo>
                    <a:pt x="566" y="1"/>
                  </a:moveTo>
                  <a:cubicBezTo>
                    <a:pt x="551" y="1"/>
                    <a:pt x="537" y="4"/>
                    <a:pt x="525" y="10"/>
                  </a:cubicBezTo>
                  <a:cubicBezTo>
                    <a:pt x="1" y="57"/>
                    <a:pt x="48" y="819"/>
                    <a:pt x="572" y="819"/>
                  </a:cubicBezTo>
                  <a:cubicBezTo>
                    <a:pt x="1084" y="819"/>
                    <a:pt x="1132" y="57"/>
                    <a:pt x="608" y="10"/>
                  </a:cubicBezTo>
                  <a:cubicBezTo>
                    <a:pt x="596" y="4"/>
                    <a:pt x="581" y="1"/>
                    <a:pt x="56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85" name="Google Shape;15885;p9"/>
            <p:cNvSpPr/>
            <p:nvPr/>
          </p:nvSpPr>
          <p:spPr>
            <a:xfrm>
              <a:off x="6406150" y="3639575"/>
              <a:ext cx="24425" cy="20500"/>
            </a:xfrm>
            <a:custGeom>
              <a:avLst/>
              <a:gdLst/>
              <a:ahLst/>
              <a:cxnLst/>
              <a:rect l="l" t="t" r="r" b="b"/>
              <a:pathLst>
                <a:path w="977" h="820" extrusionOk="0">
                  <a:moveTo>
                    <a:pt x="560" y="0"/>
                  </a:moveTo>
                  <a:cubicBezTo>
                    <a:pt x="191" y="0"/>
                    <a:pt x="0" y="441"/>
                    <a:pt x="262" y="703"/>
                  </a:cubicBezTo>
                  <a:cubicBezTo>
                    <a:pt x="347" y="783"/>
                    <a:pt x="449" y="819"/>
                    <a:pt x="550" y="819"/>
                  </a:cubicBezTo>
                  <a:cubicBezTo>
                    <a:pt x="762" y="819"/>
                    <a:pt x="965" y="659"/>
                    <a:pt x="965" y="417"/>
                  </a:cubicBezTo>
                  <a:cubicBezTo>
                    <a:pt x="977" y="191"/>
                    <a:pt x="798" y="0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86" name="Google Shape;15886;p9"/>
            <p:cNvSpPr/>
            <p:nvPr/>
          </p:nvSpPr>
          <p:spPr>
            <a:xfrm>
              <a:off x="6375475" y="3669925"/>
              <a:ext cx="24450" cy="21000"/>
            </a:xfrm>
            <a:custGeom>
              <a:avLst/>
              <a:gdLst/>
              <a:ahLst/>
              <a:cxnLst/>
              <a:rect l="l" t="t" r="r" b="b"/>
              <a:pathLst>
                <a:path w="978" h="840" extrusionOk="0">
                  <a:moveTo>
                    <a:pt x="572" y="1"/>
                  </a:moveTo>
                  <a:lnTo>
                    <a:pt x="549" y="12"/>
                  </a:lnTo>
                  <a:cubicBezTo>
                    <a:pt x="180" y="12"/>
                    <a:pt x="1" y="453"/>
                    <a:pt x="263" y="715"/>
                  </a:cubicBezTo>
                  <a:cubicBezTo>
                    <a:pt x="349" y="801"/>
                    <a:pt x="454" y="839"/>
                    <a:pt x="556" y="839"/>
                  </a:cubicBezTo>
                  <a:cubicBezTo>
                    <a:pt x="766" y="839"/>
                    <a:pt x="965" y="677"/>
                    <a:pt x="965" y="429"/>
                  </a:cubicBezTo>
                  <a:cubicBezTo>
                    <a:pt x="977" y="203"/>
                    <a:pt x="799" y="12"/>
                    <a:pt x="57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87" name="Google Shape;15887;p9"/>
            <p:cNvSpPr/>
            <p:nvPr/>
          </p:nvSpPr>
          <p:spPr>
            <a:xfrm>
              <a:off x="6406150" y="3700875"/>
              <a:ext cx="24425" cy="20700"/>
            </a:xfrm>
            <a:custGeom>
              <a:avLst/>
              <a:gdLst/>
              <a:ahLst/>
              <a:cxnLst/>
              <a:rect l="l" t="t" r="r" b="b"/>
              <a:pathLst>
                <a:path w="977" h="828" extrusionOk="0">
                  <a:moveTo>
                    <a:pt x="560" y="1"/>
                  </a:moveTo>
                  <a:cubicBezTo>
                    <a:pt x="191" y="1"/>
                    <a:pt x="0" y="441"/>
                    <a:pt x="262" y="703"/>
                  </a:cubicBezTo>
                  <a:cubicBezTo>
                    <a:pt x="348" y="789"/>
                    <a:pt x="453" y="828"/>
                    <a:pt x="556" y="828"/>
                  </a:cubicBezTo>
                  <a:cubicBezTo>
                    <a:pt x="766" y="828"/>
                    <a:pt x="965" y="666"/>
                    <a:pt x="965" y="418"/>
                  </a:cubicBezTo>
                  <a:cubicBezTo>
                    <a:pt x="977" y="191"/>
                    <a:pt x="798" y="1"/>
                    <a:pt x="57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88" name="Google Shape;15888;p9"/>
            <p:cNvSpPr/>
            <p:nvPr/>
          </p:nvSpPr>
          <p:spPr>
            <a:xfrm>
              <a:off x="6382175" y="3730500"/>
              <a:ext cx="21825" cy="14950"/>
            </a:xfrm>
            <a:custGeom>
              <a:avLst/>
              <a:gdLst/>
              <a:ahLst/>
              <a:cxnLst/>
              <a:rect l="l" t="t" r="r" b="b"/>
              <a:pathLst>
                <a:path w="873" h="598" extrusionOk="0">
                  <a:moveTo>
                    <a:pt x="456" y="0"/>
                  </a:moveTo>
                  <a:cubicBezTo>
                    <a:pt x="408" y="0"/>
                    <a:pt x="357" y="13"/>
                    <a:pt x="304" y="42"/>
                  </a:cubicBezTo>
                  <a:lnTo>
                    <a:pt x="281" y="54"/>
                  </a:lnTo>
                  <a:cubicBezTo>
                    <a:pt x="0" y="224"/>
                    <a:pt x="183" y="597"/>
                    <a:pt x="440" y="597"/>
                  </a:cubicBezTo>
                  <a:cubicBezTo>
                    <a:pt x="489" y="597"/>
                    <a:pt x="539" y="584"/>
                    <a:pt x="590" y="554"/>
                  </a:cubicBezTo>
                  <a:cubicBezTo>
                    <a:pt x="873" y="393"/>
                    <a:pt x="719" y="0"/>
                    <a:pt x="45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89" name="Google Shape;15889;p9"/>
            <p:cNvSpPr/>
            <p:nvPr/>
          </p:nvSpPr>
          <p:spPr>
            <a:xfrm>
              <a:off x="6406150" y="3762200"/>
              <a:ext cx="24425" cy="20700"/>
            </a:xfrm>
            <a:custGeom>
              <a:avLst/>
              <a:gdLst/>
              <a:ahLst/>
              <a:cxnLst/>
              <a:rect l="l" t="t" r="r" b="b"/>
              <a:pathLst>
                <a:path w="977" h="828" extrusionOk="0">
                  <a:moveTo>
                    <a:pt x="572" y="0"/>
                  </a:moveTo>
                  <a:lnTo>
                    <a:pt x="560" y="12"/>
                  </a:lnTo>
                  <a:cubicBezTo>
                    <a:pt x="191" y="12"/>
                    <a:pt x="0" y="453"/>
                    <a:pt x="262" y="703"/>
                  </a:cubicBezTo>
                  <a:cubicBezTo>
                    <a:pt x="349" y="789"/>
                    <a:pt x="454" y="828"/>
                    <a:pt x="557" y="828"/>
                  </a:cubicBezTo>
                  <a:cubicBezTo>
                    <a:pt x="767" y="828"/>
                    <a:pt x="965" y="669"/>
                    <a:pt x="965" y="429"/>
                  </a:cubicBezTo>
                  <a:cubicBezTo>
                    <a:pt x="977" y="203"/>
                    <a:pt x="798" y="12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90" name="Google Shape;15890;p9"/>
            <p:cNvSpPr/>
            <p:nvPr/>
          </p:nvSpPr>
          <p:spPr>
            <a:xfrm>
              <a:off x="6376075" y="3793150"/>
              <a:ext cx="28300" cy="20575"/>
            </a:xfrm>
            <a:custGeom>
              <a:avLst/>
              <a:gdLst/>
              <a:ahLst/>
              <a:cxnLst/>
              <a:rect l="l" t="t" r="r" b="b"/>
              <a:pathLst>
                <a:path w="1132" h="823" extrusionOk="0">
                  <a:moveTo>
                    <a:pt x="525" y="1"/>
                  </a:moveTo>
                  <a:cubicBezTo>
                    <a:pt x="1" y="48"/>
                    <a:pt x="48" y="822"/>
                    <a:pt x="572" y="822"/>
                  </a:cubicBezTo>
                  <a:cubicBezTo>
                    <a:pt x="1084" y="822"/>
                    <a:pt x="1132" y="48"/>
                    <a:pt x="6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91" name="Google Shape;15891;p9"/>
            <p:cNvSpPr/>
            <p:nvPr/>
          </p:nvSpPr>
          <p:spPr>
            <a:xfrm>
              <a:off x="6406225" y="3823825"/>
              <a:ext cx="24350" cy="20675"/>
            </a:xfrm>
            <a:custGeom>
              <a:avLst/>
              <a:gdLst/>
              <a:ahLst/>
              <a:cxnLst/>
              <a:rect l="l" t="t" r="r" b="b"/>
              <a:pathLst>
                <a:path w="974" h="827" extrusionOk="0">
                  <a:moveTo>
                    <a:pt x="569" y="0"/>
                  </a:moveTo>
                  <a:lnTo>
                    <a:pt x="557" y="12"/>
                  </a:lnTo>
                  <a:cubicBezTo>
                    <a:pt x="552" y="12"/>
                    <a:pt x="547" y="12"/>
                    <a:pt x="542" y="12"/>
                  </a:cubicBezTo>
                  <a:cubicBezTo>
                    <a:pt x="183" y="12"/>
                    <a:pt x="1" y="444"/>
                    <a:pt x="259" y="703"/>
                  </a:cubicBezTo>
                  <a:cubicBezTo>
                    <a:pt x="345" y="788"/>
                    <a:pt x="450" y="827"/>
                    <a:pt x="553" y="827"/>
                  </a:cubicBezTo>
                  <a:cubicBezTo>
                    <a:pt x="763" y="827"/>
                    <a:pt x="962" y="665"/>
                    <a:pt x="962" y="417"/>
                  </a:cubicBezTo>
                  <a:cubicBezTo>
                    <a:pt x="974" y="191"/>
                    <a:pt x="795" y="12"/>
                    <a:pt x="5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92" name="Google Shape;15892;p9"/>
            <p:cNvSpPr/>
            <p:nvPr/>
          </p:nvSpPr>
          <p:spPr>
            <a:xfrm>
              <a:off x="6375475" y="3854475"/>
              <a:ext cx="24450" cy="20775"/>
            </a:xfrm>
            <a:custGeom>
              <a:avLst/>
              <a:gdLst/>
              <a:ahLst/>
              <a:cxnLst/>
              <a:rect l="l" t="t" r="r" b="b"/>
              <a:pathLst>
                <a:path w="978" h="831" extrusionOk="0">
                  <a:moveTo>
                    <a:pt x="572" y="0"/>
                  </a:moveTo>
                  <a:lnTo>
                    <a:pt x="549" y="12"/>
                  </a:lnTo>
                  <a:cubicBezTo>
                    <a:pt x="191" y="12"/>
                    <a:pt x="1" y="453"/>
                    <a:pt x="263" y="715"/>
                  </a:cubicBezTo>
                  <a:cubicBezTo>
                    <a:pt x="347" y="795"/>
                    <a:pt x="449" y="831"/>
                    <a:pt x="549" y="831"/>
                  </a:cubicBezTo>
                  <a:cubicBezTo>
                    <a:pt x="762" y="831"/>
                    <a:pt x="965" y="668"/>
                    <a:pt x="965" y="417"/>
                  </a:cubicBezTo>
                  <a:cubicBezTo>
                    <a:pt x="977" y="191"/>
                    <a:pt x="799" y="12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93" name="Google Shape;15893;p9"/>
            <p:cNvSpPr/>
            <p:nvPr/>
          </p:nvSpPr>
          <p:spPr>
            <a:xfrm>
              <a:off x="6406150" y="3885125"/>
              <a:ext cx="24425" cy="20925"/>
            </a:xfrm>
            <a:custGeom>
              <a:avLst/>
              <a:gdLst/>
              <a:ahLst/>
              <a:cxnLst/>
              <a:rect l="l" t="t" r="r" b="b"/>
              <a:pathLst>
                <a:path w="977" h="837" extrusionOk="0">
                  <a:moveTo>
                    <a:pt x="572" y="1"/>
                  </a:moveTo>
                  <a:lnTo>
                    <a:pt x="560" y="13"/>
                  </a:lnTo>
                  <a:cubicBezTo>
                    <a:pt x="191" y="13"/>
                    <a:pt x="0" y="453"/>
                    <a:pt x="262" y="715"/>
                  </a:cubicBezTo>
                  <a:cubicBezTo>
                    <a:pt x="347" y="800"/>
                    <a:pt x="450" y="837"/>
                    <a:pt x="550" y="837"/>
                  </a:cubicBezTo>
                  <a:cubicBezTo>
                    <a:pt x="762" y="837"/>
                    <a:pt x="965" y="671"/>
                    <a:pt x="965" y="429"/>
                  </a:cubicBezTo>
                  <a:cubicBezTo>
                    <a:pt x="977" y="203"/>
                    <a:pt x="798" y="13"/>
                    <a:pt x="57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94" name="Google Shape;15894;p9"/>
            <p:cNvSpPr/>
            <p:nvPr/>
          </p:nvSpPr>
          <p:spPr>
            <a:xfrm>
              <a:off x="6382175" y="3915050"/>
              <a:ext cx="21825" cy="14950"/>
            </a:xfrm>
            <a:custGeom>
              <a:avLst/>
              <a:gdLst/>
              <a:ahLst/>
              <a:cxnLst/>
              <a:rect l="l" t="t" r="r" b="b"/>
              <a:pathLst>
                <a:path w="873" h="598" extrusionOk="0">
                  <a:moveTo>
                    <a:pt x="456" y="0"/>
                  </a:moveTo>
                  <a:cubicBezTo>
                    <a:pt x="408" y="0"/>
                    <a:pt x="357" y="13"/>
                    <a:pt x="304" y="42"/>
                  </a:cubicBezTo>
                  <a:lnTo>
                    <a:pt x="281" y="54"/>
                  </a:lnTo>
                  <a:cubicBezTo>
                    <a:pt x="0" y="224"/>
                    <a:pt x="183" y="597"/>
                    <a:pt x="440" y="597"/>
                  </a:cubicBezTo>
                  <a:cubicBezTo>
                    <a:pt x="489" y="597"/>
                    <a:pt x="539" y="584"/>
                    <a:pt x="590" y="554"/>
                  </a:cubicBezTo>
                  <a:cubicBezTo>
                    <a:pt x="873" y="393"/>
                    <a:pt x="719" y="0"/>
                    <a:pt x="45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95" name="Google Shape;15895;p9"/>
            <p:cNvSpPr/>
            <p:nvPr/>
          </p:nvSpPr>
          <p:spPr>
            <a:xfrm>
              <a:off x="6406150" y="3946450"/>
              <a:ext cx="24425" cy="21000"/>
            </a:xfrm>
            <a:custGeom>
              <a:avLst/>
              <a:gdLst/>
              <a:ahLst/>
              <a:cxnLst/>
              <a:rect l="l" t="t" r="r" b="b"/>
              <a:pathLst>
                <a:path w="977" h="840" extrusionOk="0">
                  <a:moveTo>
                    <a:pt x="572" y="0"/>
                  </a:moveTo>
                  <a:lnTo>
                    <a:pt x="560" y="24"/>
                  </a:lnTo>
                  <a:cubicBezTo>
                    <a:pt x="191" y="24"/>
                    <a:pt x="0" y="465"/>
                    <a:pt x="262" y="715"/>
                  </a:cubicBezTo>
                  <a:cubicBezTo>
                    <a:pt x="349" y="801"/>
                    <a:pt x="454" y="840"/>
                    <a:pt x="557" y="840"/>
                  </a:cubicBezTo>
                  <a:cubicBezTo>
                    <a:pt x="767" y="840"/>
                    <a:pt x="965" y="680"/>
                    <a:pt x="965" y="441"/>
                  </a:cubicBezTo>
                  <a:cubicBezTo>
                    <a:pt x="977" y="215"/>
                    <a:pt x="810" y="12"/>
                    <a:pt x="58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96" name="Google Shape;15896;p9"/>
            <p:cNvSpPr/>
            <p:nvPr/>
          </p:nvSpPr>
          <p:spPr>
            <a:xfrm>
              <a:off x="6379350" y="3977700"/>
              <a:ext cx="21750" cy="20725"/>
            </a:xfrm>
            <a:custGeom>
              <a:avLst/>
              <a:gdLst/>
              <a:ahLst/>
              <a:cxnLst/>
              <a:rect l="l" t="t" r="r" b="b"/>
              <a:pathLst>
                <a:path w="870" h="829" extrusionOk="0">
                  <a:moveTo>
                    <a:pt x="394" y="1"/>
                  </a:moveTo>
                  <a:cubicBezTo>
                    <a:pt x="167" y="24"/>
                    <a:pt x="1" y="227"/>
                    <a:pt x="25" y="453"/>
                  </a:cubicBezTo>
                  <a:cubicBezTo>
                    <a:pt x="48" y="703"/>
                    <a:pt x="242" y="828"/>
                    <a:pt x="435" y="828"/>
                  </a:cubicBezTo>
                  <a:cubicBezTo>
                    <a:pt x="629" y="828"/>
                    <a:pt x="822" y="703"/>
                    <a:pt x="846" y="453"/>
                  </a:cubicBezTo>
                  <a:cubicBezTo>
                    <a:pt x="870" y="227"/>
                    <a:pt x="703" y="24"/>
                    <a:pt x="47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97" name="Google Shape;15897;p9"/>
            <p:cNvSpPr/>
            <p:nvPr/>
          </p:nvSpPr>
          <p:spPr>
            <a:xfrm>
              <a:off x="6406150" y="4008350"/>
              <a:ext cx="24425" cy="20700"/>
            </a:xfrm>
            <a:custGeom>
              <a:avLst/>
              <a:gdLst/>
              <a:ahLst/>
              <a:cxnLst/>
              <a:rect l="l" t="t" r="r" b="b"/>
              <a:pathLst>
                <a:path w="977" h="828" extrusionOk="0">
                  <a:moveTo>
                    <a:pt x="560" y="1"/>
                  </a:moveTo>
                  <a:cubicBezTo>
                    <a:pt x="191" y="1"/>
                    <a:pt x="0" y="441"/>
                    <a:pt x="262" y="703"/>
                  </a:cubicBezTo>
                  <a:cubicBezTo>
                    <a:pt x="348" y="789"/>
                    <a:pt x="453" y="828"/>
                    <a:pt x="556" y="828"/>
                  </a:cubicBezTo>
                  <a:cubicBezTo>
                    <a:pt x="766" y="828"/>
                    <a:pt x="965" y="666"/>
                    <a:pt x="965" y="418"/>
                  </a:cubicBezTo>
                  <a:cubicBezTo>
                    <a:pt x="977" y="191"/>
                    <a:pt x="798" y="1"/>
                    <a:pt x="57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98" name="Google Shape;15898;p9"/>
            <p:cNvSpPr/>
            <p:nvPr/>
          </p:nvSpPr>
          <p:spPr>
            <a:xfrm>
              <a:off x="6375475" y="4038725"/>
              <a:ext cx="24450" cy="20925"/>
            </a:xfrm>
            <a:custGeom>
              <a:avLst/>
              <a:gdLst/>
              <a:ahLst/>
              <a:cxnLst/>
              <a:rect l="l" t="t" r="r" b="b"/>
              <a:pathLst>
                <a:path w="978" h="837" extrusionOk="0">
                  <a:moveTo>
                    <a:pt x="572" y="0"/>
                  </a:moveTo>
                  <a:lnTo>
                    <a:pt x="549" y="12"/>
                  </a:lnTo>
                  <a:cubicBezTo>
                    <a:pt x="191" y="12"/>
                    <a:pt x="1" y="453"/>
                    <a:pt x="263" y="715"/>
                  </a:cubicBezTo>
                  <a:cubicBezTo>
                    <a:pt x="347" y="799"/>
                    <a:pt x="450" y="837"/>
                    <a:pt x="551" y="837"/>
                  </a:cubicBezTo>
                  <a:cubicBezTo>
                    <a:pt x="763" y="837"/>
                    <a:pt x="965" y="671"/>
                    <a:pt x="965" y="429"/>
                  </a:cubicBezTo>
                  <a:cubicBezTo>
                    <a:pt x="977" y="203"/>
                    <a:pt x="799" y="12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99" name="Google Shape;15899;p9"/>
            <p:cNvSpPr/>
            <p:nvPr/>
          </p:nvSpPr>
          <p:spPr>
            <a:xfrm>
              <a:off x="6406225" y="4069675"/>
              <a:ext cx="24350" cy="20700"/>
            </a:xfrm>
            <a:custGeom>
              <a:avLst/>
              <a:gdLst/>
              <a:ahLst/>
              <a:cxnLst/>
              <a:rect l="l" t="t" r="r" b="b"/>
              <a:pathLst>
                <a:path w="974" h="828" extrusionOk="0">
                  <a:moveTo>
                    <a:pt x="569" y="1"/>
                  </a:moveTo>
                  <a:lnTo>
                    <a:pt x="557" y="13"/>
                  </a:lnTo>
                  <a:cubicBezTo>
                    <a:pt x="552" y="12"/>
                    <a:pt x="547" y="12"/>
                    <a:pt x="542" y="12"/>
                  </a:cubicBezTo>
                  <a:cubicBezTo>
                    <a:pt x="183" y="12"/>
                    <a:pt x="1" y="445"/>
                    <a:pt x="259" y="703"/>
                  </a:cubicBezTo>
                  <a:cubicBezTo>
                    <a:pt x="346" y="789"/>
                    <a:pt x="451" y="828"/>
                    <a:pt x="554" y="828"/>
                  </a:cubicBezTo>
                  <a:cubicBezTo>
                    <a:pt x="764" y="828"/>
                    <a:pt x="962" y="669"/>
                    <a:pt x="962" y="429"/>
                  </a:cubicBezTo>
                  <a:cubicBezTo>
                    <a:pt x="974" y="203"/>
                    <a:pt x="795" y="13"/>
                    <a:pt x="56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00" name="Google Shape;15900;p9"/>
            <p:cNvSpPr/>
            <p:nvPr/>
          </p:nvSpPr>
          <p:spPr>
            <a:xfrm>
              <a:off x="6376075" y="4100625"/>
              <a:ext cx="28300" cy="20575"/>
            </a:xfrm>
            <a:custGeom>
              <a:avLst/>
              <a:gdLst/>
              <a:ahLst/>
              <a:cxnLst/>
              <a:rect l="l" t="t" r="r" b="b"/>
              <a:pathLst>
                <a:path w="1132" h="823" extrusionOk="0">
                  <a:moveTo>
                    <a:pt x="525" y="1"/>
                  </a:moveTo>
                  <a:cubicBezTo>
                    <a:pt x="1" y="48"/>
                    <a:pt x="48" y="822"/>
                    <a:pt x="572" y="822"/>
                  </a:cubicBezTo>
                  <a:cubicBezTo>
                    <a:pt x="1084" y="822"/>
                    <a:pt x="1132" y="48"/>
                    <a:pt x="6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01" name="Google Shape;15901;p9"/>
            <p:cNvSpPr/>
            <p:nvPr/>
          </p:nvSpPr>
          <p:spPr>
            <a:xfrm>
              <a:off x="6406150" y="4131300"/>
              <a:ext cx="24425" cy="20700"/>
            </a:xfrm>
            <a:custGeom>
              <a:avLst/>
              <a:gdLst/>
              <a:ahLst/>
              <a:cxnLst/>
              <a:rect l="l" t="t" r="r" b="b"/>
              <a:pathLst>
                <a:path w="977" h="828" extrusionOk="0">
                  <a:moveTo>
                    <a:pt x="560" y="0"/>
                  </a:moveTo>
                  <a:cubicBezTo>
                    <a:pt x="191" y="0"/>
                    <a:pt x="0" y="441"/>
                    <a:pt x="262" y="703"/>
                  </a:cubicBezTo>
                  <a:cubicBezTo>
                    <a:pt x="344" y="789"/>
                    <a:pt x="448" y="827"/>
                    <a:pt x="550" y="827"/>
                  </a:cubicBezTo>
                  <a:cubicBezTo>
                    <a:pt x="760" y="827"/>
                    <a:pt x="965" y="665"/>
                    <a:pt x="965" y="417"/>
                  </a:cubicBezTo>
                  <a:cubicBezTo>
                    <a:pt x="977" y="191"/>
                    <a:pt x="798" y="12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02" name="Google Shape;15902;p9"/>
            <p:cNvSpPr/>
            <p:nvPr/>
          </p:nvSpPr>
          <p:spPr>
            <a:xfrm>
              <a:off x="6375475" y="4161950"/>
              <a:ext cx="24450" cy="20800"/>
            </a:xfrm>
            <a:custGeom>
              <a:avLst/>
              <a:gdLst/>
              <a:ahLst/>
              <a:cxnLst/>
              <a:rect l="l" t="t" r="r" b="b"/>
              <a:pathLst>
                <a:path w="978" h="832" extrusionOk="0">
                  <a:moveTo>
                    <a:pt x="572" y="1"/>
                  </a:moveTo>
                  <a:lnTo>
                    <a:pt x="549" y="12"/>
                  </a:lnTo>
                  <a:cubicBezTo>
                    <a:pt x="191" y="12"/>
                    <a:pt x="1" y="453"/>
                    <a:pt x="263" y="715"/>
                  </a:cubicBezTo>
                  <a:cubicBezTo>
                    <a:pt x="347" y="795"/>
                    <a:pt x="449" y="831"/>
                    <a:pt x="549" y="831"/>
                  </a:cubicBezTo>
                  <a:cubicBezTo>
                    <a:pt x="762" y="831"/>
                    <a:pt x="965" y="668"/>
                    <a:pt x="965" y="417"/>
                  </a:cubicBezTo>
                  <a:cubicBezTo>
                    <a:pt x="977" y="191"/>
                    <a:pt x="799" y="1"/>
                    <a:pt x="57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03" name="Google Shape;15903;p9"/>
            <p:cNvSpPr/>
            <p:nvPr/>
          </p:nvSpPr>
          <p:spPr>
            <a:xfrm>
              <a:off x="6406150" y="4192600"/>
              <a:ext cx="24425" cy="20800"/>
            </a:xfrm>
            <a:custGeom>
              <a:avLst/>
              <a:gdLst/>
              <a:ahLst/>
              <a:cxnLst/>
              <a:rect l="l" t="t" r="r" b="b"/>
              <a:pathLst>
                <a:path w="977" h="832" extrusionOk="0">
                  <a:moveTo>
                    <a:pt x="572" y="1"/>
                  </a:moveTo>
                  <a:lnTo>
                    <a:pt x="560" y="13"/>
                  </a:lnTo>
                  <a:cubicBezTo>
                    <a:pt x="191" y="13"/>
                    <a:pt x="0" y="453"/>
                    <a:pt x="262" y="715"/>
                  </a:cubicBezTo>
                  <a:cubicBezTo>
                    <a:pt x="347" y="796"/>
                    <a:pt x="449" y="832"/>
                    <a:pt x="550" y="832"/>
                  </a:cubicBezTo>
                  <a:cubicBezTo>
                    <a:pt x="762" y="832"/>
                    <a:pt x="965" y="672"/>
                    <a:pt x="965" y="430"/>
                  </a:cubicBezTo>
                  <a:cubicBezTo>
                    <a:pt x="977" y="203"/>
                    <a:pt x="798" y="13"/>
                    <a:pt x="57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04" name="Google Shape;15904;p9"/>
            <p:cNvSpPr/>
            <p:nvPr/>
          </p:nvSpPr>
          <p:spPr>
            <a:xfrm>
              <a:off x="6375475" y="4223275"/>
              <a:ext cx="24450" cy="20925"/>
            </a:xfrm>
            <a:custGeom>
              <a:avLst/>
              <a:gdLst/>
              <a:ahLst/>
              <a:cxnLst/>
              <a:rect l="l" t="t" r="r" b="b"/>
              <a:pathLst>
                <a:path w="978" h="837" extrusionOk="0">
                  <a:moveTo>
                    <a:pt x="572" y="0"/>
                  </a:moveTo>
                  <a:lnTo>
                    <a:pt x="549" y="12"/>
                  </a:lnTo>
                  <a:cubicBezTo>
                    <a:pt x="191" y="12"/>
                    <a:pt x="1" y="453"/>
                    <a:pt x="263" y="715"/>
                  </a:cubicBezTo>
                  <a:cubicBezTo>
                    <a:pt x="347" y="799"/>
                    <a:pt x="450" y="836"/>
                    <a:pt x="551" y="836"/>
                  </a:cubicBezTo>
                  <a:cubicBezTo>
                    <a:pt x="763" y="836"/>
                    <a:pt x="965" y="671"/>
                    <a:pt x="965" y="429"/>
                  </a:cubicBezTo>
                  <a:cubicBezTo>
                    <a:pt x="977" y="203"/>
                    <a:pt x="799" y="12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05" name="Google Shape;15905;p9"/>
            <p:cNvSpPr/>
            <p:nvPr/>
          </p:nvSpPr>
          <p:spPr>
            <a:xfrm>
              <a:off x="6406225" y="4254525"/>
              <a:ext cx="24050" cy="20400"/>
            </a:xfrm>
            <a:custGeom>
              <a:avLst/>
              <a:gdLst/>
              <a:ahLst/>
              <a:cxnLst/>
              <a:rect l="l" t="t" r="r" b="b"/>
              <a:pathLst>
                <a:path w="962" h="816" extrusionOk="0">
                  <a:moveTo>
                    <a:pt x="542" y="0"/>
                  </a:moveTo>
                  <a:cubicBezTo>
                    <a:pt x="183" y="0"/>
                    <a:pt x="1" y="432"/>
                    <a:pt x="259" y="691"/>
                  </a:cubicBezTo>
                  <a:cubicBezTo>
                    <a:pt x="346" y="777"/>
                    <a:pt x="451" y="816"/>
                    <a:pt x="554" y="816"/>
                  </a:cubicBezTo>
                  <a:cubicBezTo>
                    <a:pt x="764" y="816"/>
                    <a:pt x="962" y="657"/>
                    <a:pt x="962" y="417"/>
                  </a:cubicBezTo>
                  <a:cubicBezTo>
                    <a:pt x="962" y="191"/>
                    <a:pt x="783" y="12"/>
                    <a:pt x="569" y="12"/>
                  </a:cubicBezTo>
                  <a:lnTo>
                    <a:pt x="557" y="0"/>
                  </a:lnTo>
                  <a:cubicBezTo>
                    <a:pt x="552" y="0"/>
                    <a:pt x="547" y="0"/>
                    <a:pt x="54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06" name="Google Shape;15906;p9"/>
            <p:cNvSpPr/>
            <p:nvPr/>
          </p:nvSpPr>
          <p:spPr>
            <a:xfrm>
              <a:off x="6376075" y="4285175"/>
              <a:ext cx="28300" cy="20575"/>
            </a:xfrm>
            <a:custGeom>
              <a:avLst/>
              <a:gdLst/>
              <a:ahLst/>
              <a:cxnLst/>
              <a:rect l="l" t="t" r="r" b="b"/>
              <a:pathLst>
                <a:path w="1132" h="823" extrusionOk="0">
                  <a:moveTo>
                    <a:pt x="525" y="1"/>
                  </a:moveTo>
                  <a:cubicBezTo>
                    <a:pt x="1" y="48"/>
                    <a:pt x="48" y="822"/>
                    <a:pt x="572" y="822"/>
                  </a:cubicBezTo>
                  <a:cubicBezTo>
                    <a:pt x="1084" y="822"/>
                    <a:pt x="1132" y="48"/>
                    <a:pt x="6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07" name="Google Shape;15907;p9"/>
            <p:cNvSpPr/>
            <p:nvPr/>
          </p:nvSpPr>
          <p:spPr>
            <a:xfrm>
              <a:off x="6406150" y="4315550"/>
              <a:ext cx="24425" cy="20975"/>
            </a:xfrm>
            <a:custGeom>
              <a:avLst/>
              <a:gdLst/>
              <a:ahLst/>
              <a:cxnLst/>
              <a:rect l="l" t="t" r="r" b="b"/>
              <a:pathLst>
                <a:path w="977" h="839" extrusionOk="0">
                  <a:moveTo>
                    <a:pt x="572" y="0"/>
                  </a:moveTo>
                  <a:lnTo>
                    <a:pt x="560" y="12"/>
                  </a:lnTo>
                  <a:cubicBezTo>
                    <a:pt x="191" y="12"/>
                    <a:pt x="0" y="453"/>
                    <a:pt x="262" y="715"/>
                  </a:cubicBezTo>
                  <a:cubicBezTo>
                    <a:pt x="348" y="800"/>
                    <a:pt x="453" y="839"/>
                    <a:pt x="556" y="839"/>
                  </a:cubicBezTo>
                  <a:cubicBezTo>
                    <a:pt x="766" y="839"/>
                    <a:pt x="965" y="677"/>
                    <a:pt x="965" y="429"/>
                  </a:cubicBezTo>
                  <a:cubicBezTo>
                    <a:pt x="977" y="203"/>
                    <a:pt x="798" y="12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08" name="Google Shape;15908;p9"/>
            <p:cNvSpPr/>
            <p:nvPr/>
          </p:nvSpPr>
          <p:spPr>
            <a:xfrm>
              <a:off x="6382150" y="4345275"/>
              <a:ext cx="21925" cy="15125"/>
            </a:xfrm>
            <a:custGeom>
              <a:avLst/>
              <a:gdLst/>
              <a:ahLst/>
              <a:cxnLst/>
              <a:rect l="l" t="t" r="r" b="b"/>
              <a:pathLst>
                <a:path w="877" h="605" extrusionOk="0">
                  <a:moveTo>
                    <a:pt x="449" y="0"/>
                  </a:moveTo>
                  <a:cubicBezTo>
                    <a:pt x="404" y="0"/>
                    <a:pt x="355" y="12"/>
                    <a:pt x="305" y="37"/>
                  </a:cubicBezTo>
                  <a:lnTo>
                    <a:pt x="282" y="49"/>
                  </a:lnTo>
                  <a:cubicBezTo>
                    <a:pt x="1" y="230"/>
                    <a:pt x="185" y="605"/>
                    <a:pt x="442" y="605"/>
                  </a:cubicBezTo>
                  <a:cubicBezTo>
                    <a:pt x="490" y="605"/>
                    <a:pt x="540" y="591"/>
                    <a:pt x="591" y="561"/>
                  </a:cubicBezTo>
                  <a:cubicBezTo>
                    <a:pt x="876" y="398"/>
                    <a:pt x="717" y="0"/>
                    <a:pt x="44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09" name="Google Shape;15909;p9"/>
            <p:cNvSpPr/>
            <p:nvPr/>
          </p:nvSpPr>
          <p:spPr>
            <a:xfrm>
              <a:off x="6440675" y="4346800"/>
              <a:ext cx="14900" cy="20250"/>
            </a:xfrm>
            <a:custGeom>
              <a:avLst/>
              <a:gdLst/>
              <a:ahLst/>
              <a:cxnLst/>
              <a:rect l="l" t="t" r="r" b="b"/>
              <a:pathLst>
                <a:path w="596" h="810" extrusionOk="0">
                  <a:moveTo>
                    <a:pt x="417" y="0"/>
                  </a:moveTo>
                  <a:cubicBezTo>
                    <a:pt x="203" y="0"/>
                    <a:pt x="24" y="167"/>
                    <a:pt x="12" y="393"/>
                  </a:cubicBezTo>
                  <a:lnTo>
                    <a:pt x="0" y="405"/>
                  </a:lnTo>
                  <a:cubicBezTo>
                    <a:pt x="0" y="631"/>
                    <a:pt x="179" y="810"/>
                    <a:pt x="405" y="810"/>
                  </a:cubicBezTo>
                  <a:lnTo>
                    <a:pt x="465" y="810"/>
                  </a:lnTo>
                  <a:lnTo>
                    <a:pt x="596" y="48"/>
                  </a:lnTo>
                  <a:cubicBezTo>
                    <a:pt x="536" y="12"/>
                    <a:pt x="477" y="0"/>
                    <a:pt x="41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10" name="Google Shape;15910;p9"/>
            <p:cNvSpPr/>
            <p:nvPr/>
          </p:nvSpPr>
          <p:spPr>
            <a:xfrm>
              <a:off x="6406525" y="4377150"/>
              <a:ext cx="24050" cy="20700"/>
            </a:xfrm>
            <a:custGeom>
              <a:avLst/>
              <a:gdLst/>
              <a:ahLst/>
              <a:cxnLst/>
              <a:rect l="l" t="t" r="r" b="b"/>
              <a:pathLst>
                <a:path w="962" h="828" extrusionOk="0">
                  <a:moveTo>
                    <a:pt x="557" y="1"/>
                  </a:moveTo>
                  <a:lnTo>
                    <a:pt x="545" y="13"/>
                  </a:lnTo>
                  <a:cubicBezTo>
                    <a:pt x="540" y="12"/>
                    <a:pt x="535" y="12"/>
                    <a:pt x="530" y="12"/>
                  </a:cubicBezTo>
                  <a:cubicBezTo>
                    <a:pt x="171" y="12"/>
                    <a:pt x="1" y="445"/>
                    <a:pt x="247" y="703"/>
                  </a:cubicBezTo>
                  <a:cubicBezTo>
                    <a:pt x="333" y="789"/>
                    <a:pt x="438" y="828"/>
                    <a:pt x="541" y="828"/>
                  </a:cubicBezTo>
                  <a:cubicBezTo>
                    <a:pt x="751" y="828"/>
                    <a:pt x="950" y="666"/>
                    <a:pt x="950" y="417"/>
                  </a:cubicBezTo>
                  <a:cubicBezTo>
                    <a:pt x="962" y="191"/>
                    <a:pt x="783" y="1"/>
                    <a:pt x="55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11" name="Google Shape;15911;p9"/>
            <p:cNvSpPr/>
            <p:nvPr/>
          </p:nvSpPr>
          <p:spPr>
            <a:xfrm>
              <a:off x="6375475" y="4408100"/>
              <a:ext cx="24450" cy="20575"/>
            </a:xfrm>
            <a:custGeom>
              <a:avLst/>
              <a:gdLst/>
              <a:ahLst/>
              <a:cxnLst/>
              <a:rect l="l" t="t" r="r" b="b"/>
              <a:pathLst>
                <a:path w="978" h="823" extrusionOk="0">
                  <a:moveTo>
                    <a:pt x="561" y="1"/>
                  </a:moveTo>
                  <a:cubicBezTo>
                    <a:pt x="191" y="1"/>
                    <a:pt x="1" y="442"/>
                    <a:pt x="263" y="703"/>
                  </a:cubicBezTo>
                  <a:cubicBezTo>
                    <a:pt x="345" y="785"/>
                    <a:pt x="447" y="823"/>
                    <a:pt x="548" y="823"/>
                  </a:cubicBezTo>
                  <a:cubicBezTo>
                    <a:pt x="756" y="823"/>
                    <a:pt x="957" y="666"/>
                    <a:pt x="965" y="418"/>
                  </a:cubicBezTo>
                  <a:cubicBezTo>
                    <a:pt x="977" y="191"/>
                    <a:pt x="799" y="1"/>
                    <a:pt x="57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12" name="Google Shape;15912;p9"/>
            <p:cNvSpPr/>
            <p:nvPr/>
          </p:nvSpPr>
          <p:spPr>
            <a:xfrm>
              <a:off x="6440375" y="4409300"/>
              <a:ext cx="5975" cy="16700"/>
            </a:xfrm>
            <a:custGeom>
              <a:avLst/>
              <a:gdLst/>
              <a:ahLst/>
              <a:cxnLst/>
              <a:rect l="l" t="t" r="r" b="b"/>
              <a:pathLst>
                <a:path w="239" h="668" extrusionOk="0">
                  <a:moveTo>
                    <a:pt x="239" y="1"/>
                  </a:moveTo>
                  <a:lnTo>
                    <a:pt x="239" y="1"/>
                  </a:lnTo>
                  <a:cubicBezTo>
                    <a:pt x="96" y="72"/>
                    <a:pt x="1" y="215"/>
                    <a:pt x="12" y="370"/>
                  </a:cubicBezTo>
                  <a:cubicBezTo>
                    <a:pt x="12" y="477"/>
                    <a:pt x="48" y="584"/>
                    <a:pt x="132" y="667"/>
                  </a:cubicBezTo>
                  <a:lnTo>
                    <a:pt x="239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13" name="Google Shape;15913;p9"/>
            <p:cNvSpPr/>
            <p:nvPr/>
          </p:nvSpPr>
          <p:spPr>
            <a:xfrm>
              <a:off x="6406750" y="4438775"/>
              <a:ext cx="24125" cy="20700"/>
            </a:xfrm>
            <a:custGeom>
              <a:avLst/>
              <a:gdLst/>
              <a:ahLst/>
              <a:cxnLst/>
              <a:rect l="l" t="t" r="r" b="b"/>
              <a:pathLst>
                <a:path w="965" h="828" extrusionOk="0">
                  <a:moveTo>
                    <a:pt x="548" y="0"/>
                  </a:moveTo>
                  <a:cubicBezTo>
                    <a:pt x="191" y="0"/>
                    <a:pt x="0" y="441"/>
                    <a:pt x="262" y="703"/>
                  </a:cubicBezTo>
                  <a:cubicBezTo>
                    <a:pt x="344" y="789"/>
                    <a:pt x="446" y="827"/>
                    <a:pt x="548" y="827"/>
                  </a:cubicBezTo>
                  <a:cubicBezTo>
                    <a:pt x="755" y="827"/>
                    <a:pt x="957" y="665"/>
                    <a:pt x="965" y="417"/>
                  </a:cubicBezTo>
                  <a:cubicBezTo>
                    <a:pt x="965" y="191"/>
                    <a:pt x="786" y="12"/>
                    <a:pt x="56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14" name="Google Shape;15914;p9"/>
            <p:cNvSpPr/>
            <p:nvPr/>
          </p:nvSpPr>
          <p:spPr>
            <a:xfrm>
              <a:off x="6376075" y="4469425"/>
              <a:ext cx="24150" cy="20800"/>
            </a:xfrm>
            <a:custGeom>
              <a:avLst/>
              <a:gdLst/>
              <a:ahLst/>
              <a:cxnLst/>
              <a:rect l="l" t="t" r="r" b="b"/>
              <a:pathLst>
                <a:path w="966" h="832" extrusionOk="0">
                  <a:moveTo>
                    <a:pt x="537" y="1"/>
                  </a:moveTo>
                  <a:lnTo>
                    <a:pt x="548" y="13"/>
                  </a:lnTo>
                  <a:cubicBezTo>
                    <a:pt x="179" y="13"/>
                    <a:pt x="1" y="453"/>
                    <a:pt x="251" y="715"/>
                  </a:cubicBezTo>
                  <a:cubicBezTo>
                    <a:pt x="335" y="795"/>
                    <a:pt x="437" y="831"/>
                    <a:pt x="537" y="831"/>
                  </a:cubicBezTo>
                  <a:cubicBezTo>
                    <a:pt x="750" y="831"/>
                    <a:pt x="953" y="668"/>
                    <a:pt x="953" y="417"/>
                  </a:cubicBezTo>
                  <a:cubicBezTo>
                    <a:pt x="965" y="191"/>
                    <a:pt x="787" y="13"/>
                    <a:pt x="56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15" name="Google Shape;15915;p9"/>
            <p:cNvSpPr/>
            <p:nvPr/>
          </p:nvSpPr>
          <p:spPr>
            <a:xfrm>
              <a:off x="6406750" y="4500100"/>
              <a:ext cx="24125" cy="20925"/>
            </a:xfrm>
            <a:custGeom>
              <a:avLst/>
              <a:gdLst/>
              <a:ahLst/>
              <a:cxnLst/>
              <a:rect l="l" t="t" r="r" b="b"/>
              <a:pathLst>
                <a:path w="965" h="837" extrusionOk="0">
                  <a:moveTo>
                    <a:pt x="548" y="0"/>
                  </a:moveTo>
                  <a:lnTo>
                    <a:pt x="548" y="12"/>
                  </a:lnTo>
                  <a:cubicBezTo>
                    <a:pt x="191" y="12"/>
                    <a:pt x="0" y="452"/>
                    <a:pt x="262" y="714"/>
                  </a:cubicBezTo>
                  <a:cubicBezTo>
                    <a:pt x="343" y="799"/>
                    <a:pt x="443" y="836"/>
                    <a:pt x="542" y="836"/>
                  </a:cubicBezTo>
                  <a:cubicBezTo>
                    <a:pt x="752" y="836"/>
                    <a:pt x="956" y="671"/>
                    <a:pt x="965" y="429"/>
                  </a:cubicBezTo>
                  <a:cubicBezTo>
                    <a:pt x="965" y="202"/>
                    <a:pt x="786" y="12"/>
                    <a:pt x="56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16" name="Google Shape;15916;p9"/>
            <p:cNvSpPr/>
            <p:nvPr/>
          </p:nvSpPr>
          <p:spPr>
            <a:xfrm>
              <a:off x="6382475" y="4529825"/>
              <a:ext cx="21875" cy="15100"/>
            </a:xfrm>
            <a:custGeom>
              <a:avLst/>
              <a:gdLst/>
              <a:ahLst/>
              <a:cxnLst/>
              <a:rect l="l" t="t" r="r" b="b"/>
              <a:pathLst>
                <a:path w="875" h="604" extrusionOk="0">
                  <a:moveTo>
                    <a:pt x="450" y="1"/>
                  </a:moveTo>
                  <a:cubicBezTo>
                    <a:pt x="404" y="1"/>
                    <a:pt x="355" y="12"/>
                    <a:pt x="304" y="37"/>
                  </a:cubicBezTo>
                  <a:lnTo>
                    <a:pt x="281" y="37"/>
                  </a:lnTo>
                  <a:lnTo>
                    <a:pt x="292" y="49"/>
                  </a:lnTo>
                  <a:cubicBezTo>
                    <a:pt x="1" y="220"/>
                    <a:pt x="168" y="604"/>
                    <a:pt x="428" y="604"/>
                  </a:cubicBezTo>
                  <a:cubicBezTo>
                    <a:pt x="476" y="604"/>
                    <a:pt x="527" y="591"/>
                    <a:pt x="578" y="561"/>
                  </a:cubicBezTo>
                  <a:cubicBezTo>
                    <a:pt x="874" y="408"/>
                    <a:pt x="724" y="1"/>
                    <a:pt x="4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17" name="Google Shape;15917;p9"/>
            <p:cNvSpPr/>
            <p:nvPr/>
          </p:nvSpPr>
          <p:spPr>
            <a:xfrm>
              <a:off x="6406750" y="4561400"/>
              <a:ext cx="17575" cy="20875"/>
            </a:xfrm>
            <a:custGeom>
              <a:avLst/>
              <a:gdLst/>
              <a:ahLst/>
              <a:cxnLst/>
              <a:rect l="l" t="t" r="r" b="b"/>
              <a:pathLst>
                <a:path w="703" h="835" extrusionOk="0">
                  <a:moveTo>
                    <a:pt x="548" y="1"/>
                  </a:moveTo>
                  <a:lnTo>
                    <a:pt x="548" y="13"/>
                  </a:lnTo>
                  <a:cubicBezTo>
                    <a:pt x="0" y="13"/>
                    <a:pt x="0" y="834"/>
                    <a:pt x="548" y="834"/>
                  </a:cubicBezTo>
                  <a:lnTo>
                    <a:pt x="584" y="834"/>
                  </a:lnTo>
                  <a:lnTo>
                    <a:pt x="703" y="60"/>
                  </a:lnTo>
                  <a:cubicBezTo>
                    <a:pt x="655" y="25"/>
                    <a:pt x="607" y="13"/>
                    <a:pt x="54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18" name="Google Shape;15918;p9"/>
            <p:cNvSpPr/>
            <p:nvPr/>
          </p:nvSpPr>
          <p:spPr>
            <a:xfrm>
              <a:off x="6353175" y="3207375"/>
              <a:ext cx="21500" cy="15125"/>
            </a:xfrm>
            <a:custGeom>
              <a:avLst/>
              <a:gdLst/>
              <a:ahLst/>
              <a:cxnLst/>
              <a:rect l="l" t="t" r="r" b="b"/>
              <a:pathLst>
                <a:path w="860" h="605" extrusionOk="0">
                  <a:moveTo>
                    <a:pt x="436" y="0"/>
                  </a:moveTo>
                  <a:cubicBezTo>
                    <a:pt x="381" y="0"/>
                    <a:pt x="321" y="18"/>
                    <a:pt x="262" y="60"/>
                  </a:cubicBezTo>
                  <a:lnTo>
                    <a:pt x="226" y="60"/>
                  </a:lnTo>
                  <a:lnTo>
                    <a:pt x="238" y="84"/>
                  </a:lnTo>
                  <a:cubicBezTo>
                    <a:pt x="0" y="283"/>
                    <a:pt x="188" y="604"/>
                    <a:pt x="425" y="604"/>
                  </a:cubicBezTo>
                  <a:cubicBezTo>
                    <a:pt x="484" y="604"/>
                    <a:pt x="547" y="584"/>
                    <a:pt x="607" y="536"/>
                  </a:cubicBezTo>
                  <a:cubicBezTo>
                    <a:pt x="860" y="351"/>
                    <a:pt x="684" y="0"/>
                    <a:pt x="43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19" name="Google Shape;15919;p9"/>
            <p:cNvSpPr/>
            <p:nvPr/>
          </p:nvSpPr>
          <p:spPr>
            <a:xfrm>
              <a:off x="6323125" y="3237650"/>
              <a:ext cx="21200" cy="15050"/>
            </a:xfrm>
            <a:custGeom>
              <a:avLst/>
              <a:gdLst/>
              <a:ahLst/>
              <a:cxnLst/>
              <a:rect l="l" t="t" r="r" b="b"/>
              <a:pathLst>
                <a:path w="848" h="602" extrusionOk="0">
                  <a:moveTo>
                    <a:pt x="427" y="1"/>
                  </a:moveTo>
                  <a:cubicBezTo>
                    <a:pt x="365" y="1"/>
                    <a:pt x="300" y="23"/>
                    <a:pt x="238" y="75"/>
                  </a:cubicBezTo>
                  <a:lnTo>
                    <a:pt x="202" y="75"/>
                  </a:lnTo>
                  <a:lnTo>
                    <a:pt x="202" y="99"/>
                  </a:lnTo>
                  <a:cubicBezTo>
                    <a:pt x="0" y="319"/>
                    <a:pt x="193" y="602"/>
                    <a:pt x="423" y="602"/>
                  </a:cubicBezTo>
                  <a:cubicBezTo>
                    <a:pt x="492" y="602"/>
                    <a:pt x="564" y="576"/>
                    <a:pt x="631" y="516"/>
                  </a:cubicBezTo>
                  <a:cubicBezTo>
                    <a:pt x="847" y="318"/>
                    <a:pt x="661" y="1"/>
                    <a:pt x="42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20" name="Google Shape;15920;p9"/>
            <p:cNvSpPr/>
            <p:nvPr/>
          </p:nvSpPr>
          <p:spPr>
            <a:xfrm>
              <a:off x="6379650" y="3183850"/>
              <a:ext cx="20575" cy="15650"/>
            </a:xfrm>
            <a:custGeom>
              <a:avLst/>
              <a:gdLst/>
              <a:ahLst/>
              <a:cxnLst/>
              <a:rect l="l" t="t" r="r" b="b"/>
              <a:pathLst>
                <a:path w="823" h="626" extrusionOk="0">
                  <a:moveTo>
                    <a:pt x="751" y="1"/>
                  </a:moveTo>
                  <a:lnTo>
                    <a:pt x="1" y="227"/>
                  </a:lnTo>
                  <a:cubicBezTo>
                    <a:pt x="6" y="495"/>
                    <a:pt x="206" y="626"/>
                    <a:pt x="406" y="626"/>
                  </a:cubicBezTo>
                  <a:cubicBezTo>
                    <a:pt x="614" y="626"/>
                    <a:pt x="822" y="483"/>
                    <a:pt x="810" y="203"/>
                  </a:cubicBezTo>
                  <a:cubicBezTo>
                    <a:pt x="810" y="132"/>
                    <a:pt x="786" y="60"/>
                    <a:pt x="75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21" name="Google Shape;15921;p9"/>
            <p:cNvSpPr/>
            <p:nvPr/>
          </p:nvSpPr>
          <p:spPr>
            <a:xfrm>
              <a:off x="6353050" y="3268975"/>
              <a:ext cx="21475" cy="15150"/>
            </a:xfrm>
            <a:custGeom>
              <a:avLst/>
              <a:gdLst/>
              <a:ahLst/>
              <a:cxnLst/>
              <a:rect l="l" t="t" r="r" b="b"/>
              <a:pathLst>
                <a:path w="859" h="606" extrusionOk="0">
                  <a:moveTo>
                    <a:pt x="435" y="0"/>
                  </a:moveTo>
                  <a:cubicBezTo>
                    <a:pt x="385" y="0"/>
                    <a:pt x="332" y="15"/>
                    <a:pt x="279" y="48"/>
                  </a:cubicBezTo>
                  <a:lnTo>
                    <a:pt x="231" y="48"/>
                  </a:lnTo>
                  <a:lnTo>
                    <a:pt x="243" y="72"/>
                  </a:lnTo>
                  <a:cubicBezTo>
                    <a:pt x="1" y="276"/>
                    <a:pt x="185" y="606"/>
                    <a:pt x="428" y="606"/>
                  </a:cubicBezTo>
                  <a:cubicBezTo>
                    <a:pt x="484" y="606"/>
                    <a:pt x="543" y="588"/>
                    <a:pt x="600" y="549"/>
                  </a:cubicBezTo>
                  <a:cubicBezTo>
                    <a:pt x="859" y="370"/>
                    <a:pt x="686" y="0"/>
                    <a:pt x="43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22" name="Google Shape;15922;p9"/>
            <p:cNvSpPr/>
            <p:nvPr/>
          </p:nvSpPr>
          <p:spPr>
            <a:xfrm>
              <a:off x="6314475" y="3301125"/>
              <a:ext cx="24425" cy="21225"/>
            </a:xfrm>
            <a:custGeom>
              <a:avLst/>
              <a:gdLst/>
              <a:ahLst/>
              <a:cxnLst/>
              <a:rect l="l" t="t" r="r" b="b"/>
              <a:pathLst>
                <a:path w="977" h="849" extrusionOk="0">
                  <a:moveTo>
                    <a:pt x="548" y="1"/>
                  </a:moveTo>
                  <a:lnTo>
                    <a:pt x="548" y="25"/>
                  </a:lnTo>
                  <a:cubicBezTo>
                    <a:pt x="191" y="25"/>
                    <a:pt x="0" y="465"/>
                    <a:pt x="262" y="727"/>
                  </a:cubicBezTo>
                  <a:cubicBezTo>
                    <a:pt x="346" y="811"/>
                    <a:pt x="448" y="848"/>
                    <a:pt x="549" y="848"/>
                  </a:cubicBezTo>
                  <a:cubicBezTo>
                    <a:pt x="761" y="848"/>
                    <a:pt x="965" y="680"/>
                    <a:pt x="965" y="429"/>
                  </a:cubicBezTo>
                  <a:cubicBezTo>
                    <a:pt x="977" y="215"/>
                    <a:pt x="810" y="13"/>
                    <a:pt x="58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23" name="Google Shape;15923;p9"/>
            <p:cNvSpPr/>
            <p:nvPr/>
          </p:nvSpPr>
          <p:spPr>
            <a:xfrm>
              <a:off x="6345125" y="3331800"/>
              <a:ext cx="24425" cy="21225"/>
            </a:xfrm>
            <a:custGeom>
              <a:avLst/>
              <a:gdLst/>
              <a:ahLst/>
              <a:cxnLst/>
              <a:rect l="l" t="t" r="r" b="b"/>
              <a:pathLst>
                <a:path w="977" h="849" extrusionOk="0">
                  <a:moveTo>
                    <a:pt x="548" y="0"/>
                  </a:moveTo>
                  <a:lnTo>
                    <a:pt x="560" y="24"/>
                  </a:lnTo>
                  <a:cubicBezTo>
                    <a:pt x="191" y="24"/>
                    <a:pt x="1" y="464"/>
                    <a:pt x="262" y="726"/>
                  </a:cubicBezTo>
                  <a:cubicBezTo>
                    <a:pt x="347" y="811"/>
                    <a:pt x="450" y="848"/>
                    <a:pt x="551" y="848"/>
                  </a:cubicBezTo>
                  <a:cubicBezTo>
                    <a:pt x="763" y="848"/>
                    <a:pt x="965" y="683"/>
                    <a:pt x="965" y="441"/>
                  </a:cubicBezTo>
                  <a:cubicBezTo>
                    <a:pt x="977" y="214"/>
                    <a:pt x="810" y="12"/>
                    <a:pt x="58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24" name="Google Shape;15924;p9"/>
            <p:cNvSpPr/>
            <p:nvPr/>
          </p:nvSpPr>
          <p:spPr>
            <a:xfrm>
              <a:off x="6322800" y="3360775"/>
              <a:ext cx="21225" cy="15225"/>
            </a:xfrm>
            <a:custGeom>
              <a:avLst/>
              <a:gdLst/>
              <a:ahLst/>
              <a:cxnLst/>
              <a:rect l="l" t="t" r="r" b="b"/>
              <a:pathLst>
                <a:path w="849" h="609" extrusionOk="0">
                  <a:moveTo>
                    <a:pt x="429" y="0"/>
                  </a:moveTo>
                  <a:cubicBezTo>
                    <a:pt x="371" y="0"/>
                    <a:pt x="309" y="20"/>
                    <a:pt x="251" y="67"/>
                  </a:cubicBezTo>
                  <a:lnTo>
                    <a:pt x="215" y="67"/>
                  </a:lnTo>
                  <a:lnTo>
                    <a:pt x="215" y="91"/>
                  </a:lnTo>
                  <a:cubicBezTo>
                    <a:pt x="0" y="306"/>
                    <a:pt x="203" y="609"/>
                    <a:pt x="432" y="609"/>
                  </a:cubicBezTo>
                  <a:cubicBezTo>
                    <a:pt x="495" y="609"/>
                    <a:pt x="561" y="586"/>
                    <a:pt x="620" y="532"/>
                  </a:cubicBezTo>
                  <a:cubicBezTo>
                    <a:pt x="849" y="331"/>
                    <a:pt x="664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25" name="Google Shape;15925;p9"/>
            <p:cNvSpPr/>
            <p:nvPr/>
          </p:nvSpPr>
          <p:spPr>
            <a:xfrm>
              <a:off x="6352850" y="3392075"/>
              <a:ext cx="21625" cy="15100"/>
            </a:xfrm>
            <a:custGeom>
              <a:avLst/>
              <a:gdLst/>
              <a:ahLst/>
              <a:cxnLst/>
              <a:rect l="l" t="t" r="r" b="b"/>
              <a:pathLst>
                <a:path w="865" h="604" extrusionOk="0">
                  <a:moveTo>
                    <a:pt x="443" y="0"/>
                  </a:moveTo>
                  <a:cubicBezTo>
                    <a:pt x="390" y="0"/>
                    <a:pt x="333" y="16"/>
                    <a:pt x="275" y="54"/>
                  </a:cubicBezTo>
                  <a:lnTo>
                    <a:pt x="239" y="54"/>
                  </a:lnTo>
                  <a:lnTo>
                    <a:pt x="251" y="77"/>
                  </a:lnTo>
                  <a:cubicBezTo>
                    <a:pt x="1" y="270"/>
                    <a:pt x="187" y="603"/>
                    <a:pt x="431" y="603"/>
                  </a:cubicBezTo>
                  <a:cubicBezTo>
                    <a:pt x="489" y="603"/>
                    <a:pt x="549" y="585"/>
                    <a:pt x="608" y="542"/>
                  </a:cubicBezTo>
                  <a:cubicBezTo>
                    <a:pt x="864" y="365"/>
                    <a:pt x="697" y="0"/>
                    <a:pt x="4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26" name="Google Shape;15926;p9"/>
            <p:cNvSpPr/>
            <p:nvPr/>
          </p:nvSpPr>
          <p:spPr>
            <a:xfrm>
              <a:off x="6314475" y="3424350"/>
              <a:ext cx="23825" cy="20500"/>
            </a:xfrm>
            <a:custGeom>
              <a:avLst/>
              <a:gdLst/>
              <a:ahLst/>
              <a:cxnLst/>
              <a:rect l="l" t="t" r="r" b="b"/>
              <a:pathLst>
                <a:path w="953" h="820" extrusionOk="0">
                  <a:moveTo>
                    <a:pt x="548" y="1"/>
                  </a:moveTo>
                  <a:cubicBezTo>
                    <a:pt x="179" y="1"/>
                    <a:pt x="0" y="441"/>
                    <a:pt x="250" y="703"/>
                  </a:cubicBezTo>
                  <a:cubicBezTo>
                    <a:pt x="334" y="783"/>
                    <a:pt x="436" y="820"/>
                    <a:pt x="536" y="820"/>
                  </a:cubicBezTo>
                  <a:cubicBezTo>
                    <a:pt x="749" y="820"/>
                    <a:pt x="953" y="657"/>
                    <a:pt x="953" y="406"/>
                  </a:cubicBezTo>
                  <a:cubicBezTo>
                    <a:pt x="953" y="180"/>
                    <a:pt x="774" y="1"/>
                    <a:pt x="54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27" name="Google Shape;15927;p9"/>
            <p:cNvSpPr/>
            <p:nvPr/>
          </p:nvSpPr>
          <p:spPr>
            <a:xfrm>
              <a:off x="6345425" y="3455025"/>
              <a:ext cx="28300" cy="20550"/>
            </a:xfrm>
            <a:custGeom>
              <a:avLst/>
              <a:gdLst/>
              <a:ahLst/>
              <a:cxnLst/>
              <a:rect l="l" t="t" r="r" b="b"/>
              <a:pathLst>
                <a:path w="1132" h="822" extrusionOk="0">
                  <a:moveTo>
                    <a:pt x="536" y="0"/>
                  </a:moveTo>
                  <a:cubicBezTo>
                    <a:pt x="0" y="48"/>
                    <a:pt x="48" y="822"/>
                    <a:pt x="572" y="822"/>
                  </a:cubicBezTo>
                  <a:cubicBezTo>
                    <a:pt x="1084" y="822"/>
                    <a:pt x="1132" y="48"/>
                    <a:pt x="60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28" name="Google Shape;15928;p9"/>
            <p:cNvSpPr/>
            <p:nvPr/>
          </p:nvSpPr>
          <p:spPr>
            <a:xfrm>
              <a:off x="6314475" y="3485675"/>
              <a:ext cx="24125" cy="20700"/>
            </a:xfrm>
            <a:custGeom>
              <a:avLst/>
              <a:gdLst/>
              <a:ahLst/>
              <a:cxnLst/>
              <a:rect l="l" t="t" r="r" b="b"/>
              <a:pathLst>
                <a:path w="965" h="828" extrusionOk="0">
                  <a:moveTo>
                    <a:pt x="548" y="1"/>
                  </a:moveTo>
                  <a:cubicBezTo>
                    <a:pt x="179" y="1"/>
                    <a:pt x="0" y="453"/>
                    <a:pt x="250" y="703"/>
                  </a:cubicBezTo>
                  <a:cubicBezTo>
                    <a:pt x="336" y="789"/>
                    <a:pt x="441" y="827"/>
                    <a:pt x="544" y="827"/>
                  </a:cubicBezTo>
                  <a:cubicBezTo>
                    <a:pt x="754" y="827"/>
                    <a:pt x="953" y="665"/>
                    <a:pt x="953" y="417"/>
                  </a:cubicBezTo>
                  <a:cubicBezTo>
                    <a:pt x="965" y="191"/>
                    <a:pt x="786" y="1"/>
                    <a:pt x="56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29" name="Google Shape;15929;p9"/>
            <p:cNvSpPr/>
            <p:nvPr/>
          </p:nvSpPr>
          <p:spPr>
            <a:xfrm>
              <a:off x="6351575" y="3515300"/>
              <a:ext cx="21775" cy="14950"/>
            </a:xfrm>
            <a:custGeom>
              <a:avLst/>
              <a:gdLst/>
              <a:ahLst/>
              <a:cxnLst/>
              <a:rect l="l" t="t" r="r" b="b"/>
              <a:pathLst>
                <a:path w="871" h="598" extrusionOk="0">
                  <a:moveTo>
                    <a:pt x="457" y="0"/>
                  </a:moveTo>
                  <a:cubicBezTo>
                    <a:pt x="409" y="0"/>
                    <a:pt x="357" y="13"/>
                    <a:pt x="302" y="42"/>
                  </a:cubicBezTo>
                  <a:lnTo>
                    <a:pt x="290" y="42"/>
                  </a:lnTo>
                  <a:lnTo>
                    <a:pt x="290" y="54"/>
                  </a:lnTo>
                  <a:cubicBezTo>
                    <a:pt x="0" y="234"/>
                    <a:pt x="180" y="598"/>
                    <a:pt x="436" y="598"/>
                  </a:cubicBezTo>
                  <a:cubicBezTo>
                    <a:pt x="484" y="598"/>
                    <a:pt x="536" y="585"/>
                    <a:pt x="588" y="554"/>
                  </a:cubicBezTo>
                  <a:cubicBezTo>
                    <a:pt x="870" y="392"/>
                    <a:pt x="725" y="0"/>
                    <a:pt x="45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30" name="Google Shape;15930;p9"/>
            <p:cNvSpPr/>
            <p:nvPr/>
          </p:nvSpPr>
          <p:spPr>
            <a:xfrm>
              <a:off x="6322700" y="3544800"/>
              <a:ext cx="21275" cy="15125"/>
            </a:xfrm>
            <a:custGeom>
              <a:avLst/>
              <a:gdLst/>
              <a:ahLst/>
              <a:cxnLst/>
              <a:rect l="l" t="t" r="r" b="b"/>
              <a:pathLst>
                <a:path w="851" h="605" extrusionOk="0">
                  <a:moveTo>
                    <a:pt x="432" y="0"/>
                  </a:moveTo>
                  <a:cubicBezTo>
                    <a:pt x="365" y="0"/>
                    <a:pt x="295" y="26"/>
                    <a:pt x="231" y="88"/>
                  </a:cubicBezTo>
                  <a:lnTo>
                    <a:pt x="219" y="88"/>
                  </a:lnTo>
                  <a:lnTo>
                    <a:pt x="219" y="100"/>
                  </a:lnTo>
                  <a:cubicBezTo>
                    <a:pt x="0" y="328"/>
                    <a:pt x="207" y="604"/>
                    <a:pt x="439" y="604"/>
                  </a:cubicBezTo>
                  <a:cubicBezTo>
                    <a:pt x="510" y="604"/>
                    <a:pt x="583" y="578"/>
                    <a:pt x="648" y="517"/>
                  </a:cubicBezTo>
                  <a:cubicBezTo>
                    <a:pt x="850" y="305"/>
                    <a:pt x="661" y="0"/>
                    <a:pt x="43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31" name="Google Shape;15931;p9"/>
            <p:cNvSpPr/>
            <p:nvPr/>
          </p:nvSpPr>
          <p:spPr>
            <a:xfrm>
              <a:off x="6344825" y="3577650"/>
              <a:ext cx="24425" cy="20925"/>
            </a:xfrm>
            <a:custGeom>
              <a:avLst/>
              <a:gdLst/>
              <a:ahLst/>
              <a:cxnLst/>
              <a:rect l="l" t="t" r="r" b="b"/>
              <a:pathLst>
                <a:path w="977" h="837" extrusionOk="0">
                  <a:moveTo>
                    <a:pt x="560" y="1"/>
                  </a:moveTo>
                  <a:lnTo>
                    <a:pt x="560" y="13"/>
                  </a:lnTo>
                  <a:cubicBezTo>
                    <a:pt x="191" y="13"/>
                    <a:pt x="1" y="453"/>
                    <a:pt x="263" y="715"/>
                  </a:cubicBezTo>
                  <a:cubicBezTo>
                    <a:pt x="347" y="799"/>
                    <a:pt x="450" y="837"/>
                    <a:pt x="551" y="837"/>
                  </a:cubicBezTo>
                  <a:cubicBezTo>
                    <a:pt x="763" y="837"/>
                    <a:pt x="965" y="671"/>
                    <a:pt x="965" y="429"/>
                  </a:cubicBezTo>
                  <a:cubicBezTo>
                    <a:pt x="977" y="203"/>
                    <a:pt x="798" y="13"/>
                    <a:pt x="57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32" name="Google Shape;15932;p9"/>
            <p:cNvSpPr/>
            <p:nvPr/>
          </p:nvSpPr>
          <p:spPr>
            <a:xfrm>
              <a:off x="6314475" y="3608600"/>
              <a:ext cx="24125" cy="20800"/>
            </a:xfrm>
            <a:custGeom>
              <a:avLst/>
              <a:gdLst/>
              <a:ahLst/>
              <a:cxnLst/>
              <a:rect l="l" t="t" r="r" b="b"/>
              <a:pathLst>
                <a:path w="965" h="832" extrusionOk="0">
                  <a:moveTo>
                    <a:pt x="548" y="1"/>
                  </a:moveTo>
                  <a:lnTo>
                    <a:pt x="548" y="13"/>
                  </a:lnTo>
                  <a:cubicBezTo>
                    <a:pt x="179" y="13"/>
                    <a:pt x="0" y="453"/>
                    <a:pt x="250" y="715"/>
                  </a:cubicBezTo>
                  <a:cubicBezTo>
                    <a:pt x="334" y="795"/>
                    <a:pt x="436" y="831"/>
                    <a:pt x="536" y="831"/>
                  </a:cubicBezTo>
                  <a:cubicBezTo>
                    <a:pt x="749" y="831"/>
                    <a:pt x="953" y="669"/>
                    <a:pt x="953" y="418"/>
                  </a:cubicBezTo>
                  <a:cubicBezTo>
                    <a:pt x="965" y="191"/>
                    <a:pt x="786" y="13"/>
                    <a:pt x="56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33" name="Google Shape;15933;p9"/>
            <p:cNvSpPr/>
            <p:nvPr/>
          </p:nvSpPr>
          <p:spPr>
            <a:xfrm>
              <a:off x="6345425" y="3639575"/>
              <a:ext cx="28300" cy="20550"/>
            </a:xfrm>
            <a:custGeom>
              <a:avLst/>
              <a:gdLst/>
              <a:ahLst/>
              <a:cxnLst/>
              <a:rect l="l" t="t" r="r" b="b"/>
              <a:pathLst>
                <a:path w="1132" h="822" extrusionOk="0">
                  <a:moveTo>
                    <a:pt x="536" y="0"/>
                  </a:moveTo>
                  <a:cubicBezTo>
                    <a:pt x="0" y="48"/>
                    <a:pt x="48" y="822"/>
                    <a:pt x="572" y="822"/>
                  </a:cubicBezTo>
                  <a:cubicBezTo>
                    <a:pt x="1084" y="822"/>
                    <a:pt x="1132" y="48"/>
                    <a:pt x="60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34" name="Google Shape;15934;p9"/>
            <p:cNvSpPr/>
            <p:nvPr/>
          </p:nvSpPr>
          <p:spPr>
            <a:xfrm>
              <a:off x="6322025" y="3668125"/>
              <a:ext cx="21675" cy="15200"/>
            </a:xfrm>
            <a:custGeom>
              <a:avLst/>
              <a:gdLst/>
              <a:ahLst/>
              <a:cxnLst/>
              <a:rect l="l" t="t" r="r" b="b"/>
              <a:pathLst>
                <a:path w="867" h="608" extrusionOk="0">
                  <a:moveTo>
                    <a:pt x="445" y="1"/>
                  </a:moveTo>
                  <a:cubicBezTo>
                    <a:pt x="384" y="1"/>
                    <a:pt x="320" y="22"/>
                    <a:pt x="258" y="73"/>
                  </a:cubicBezTo>
                  <a:lnTo>
                    <a:pt x="246" y="73"/>
                  </a:lnTo>
                  <a:lnTo>
                    <a:pt x="246" y="84"/>
                  </a:lnTo>
                  <a:cubicBezTo>
                    <a:pt x="1" y="301"/>
                    <a:pt x="211" y="608"/>
                    <a:pt x="451" y="608"/>
                  </a:cubicBezTo>
                  <a:cubicBezTo>
                    <a:pt x="514" y="608"/>
                    <a:pt x="579" y="586"/>
                    <a:pt x="639" y="537"/>
                  </a:cubicBezTo>
                  <a:cubicBezTo>
                    <a:pt x="867" y="337"/>
                    <a:pt x="685" y="1"/>
                    <a:pt x="44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35" name="Google Shape;15935;p9"/>
            <p:cNvSpPr/>
            <p:nvPr/>
          </p:nvSpPr>
          <p:spPr>
            <a:xfrm>
              <a:off x="6344825" y="3700875"/>
              <a:ext cx="24425" cy="20650"/>
            </a:xfrm>
            <a:custGeom>
              <a:avLst/>
              <a:gdLst/>
              <a:ahLst/>
              <a:cxnLst/>
              <a:rect l="l" t="t" r="r" b="b"/>
              <a:pathLst>
                <a:path w="977" h="826" extrusionOk="0">
                  <a:moveTo>
                    <a:pt x="560" y="1"/>
                  </a:moveTo>
                  <a:cubicBezTo>
                    <a:pt x="191" y="1"/>
                    <a:pt x="1" y="441"/>
                    <a:pt x="263" y="703"/>
                  </a:cubicBezTo>
                  <a:cubicBezTo>
                    <a:pt x="347" y="788"/>
                    <a:pt x="450" y="825"/>
                    <a:pt x="551" y="825"/>
                  </a:cubicBezTo>
                  <a:cubicBezTo>
                    <a:pt x="763" y="825"/>
                    <a:pt x="965" y="660"/>
                    <a:pt x="965" y="418"/>
                  </a:cubicBezTo>
                  <a:cubicBezTo>
                    <a:pt x="977" y="191"/>
                    <a:pt x="798" y="1"/>
                    <a:pt x="57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36" name="Google Shape;15936;p9"/>
            <p:cNvSpPr/>
            <p:nvPr/>
          </p:nvSpPr>
          <p:spPr>
            <a:xfrm>
              <a:off x="6322725" y="3729225"/>
              <a:ext cx="21225" cy="15075"/>
            </a:xfrm>
            <a:custGeom>
              <a:avLst/>
              <a:gdLst/>
              <a:ahLst/>
              <a:cxnLst/>
              <a:rect l="l" t="t" r="r" b="b"/>
              <a:pathLst>
                <a:path w="849" h="603" extrusionOk="0">
                  <a:moveTo>
                    <a:pt x="434" y="0"/>
                  </a:moveTo>
                  <a:cubicBezTo>
                    <a:pt x="367" y="0"/>
                    <a:pt x="295" y="28"/>
                    <a:pt x="230" y="93"/>
                  </a:cubicBezTo>
                  <a:lnTo>
                    <a:pt x="218" y="93"/>
                  </a:lnTo>
                  <a:lnTo>
                    <a:pt x="218" y="105"/>
                  </a:lnTo>
                  <a:cubicBezTo>
                    <a:pt x="0" y="323"/>
                    <a:pt x="204" y="603"/>
                    <a:pt x="434" y="603"/>
                  </a:cubicBezTo>
                  <a:cubicBezTo>
                    <a:pt x="507" y="603"/>
                    <a:pt x="581" y="575"/>
                    <a:pt x="647" y="510"/>
                  </a:cubicBezTo>
                  <a:cubicBezTo>
                    <a:pt x="848" y="308"/>
                    <a:pt x="661" y="0"/>
                    <a:pt x="43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37" name="Google Shape;15937;p9"/>
            <p:cNvSpPr/>
            <p:nvPr/>
          </p:nvSpPr>
          <p:spPr>
            <a:xfrm>
              <a:off x="6344825" y="3762200"/>
              <a:ext cx="24425" cy="20775"/>
            </a:xfrm>
            <a:custGeom>
              <a:avLst/>
              <a:gdLst/>
              <a:ahLst/>
              <a:cxnLst/>
              <a:rect l="l" t="t" r="r" b="b"/>
              <a:pathLst>
                <a:path w="977" h="831" extrusionOk="0">
                  <a:moveTo>
                    <a:pt x="560" y="0"/>
                  </a:moveTo>
                  <a:lnTo>
                    <a:pt x="560" y="12"/>
                  </a:lnTo>
                  <a:cubicBezTo>
                    <a:pt x="191" y="12"/>
                    <a:pt x="1" y="453"/>
                    <a:pt x="263" y="715"/>
                  </a:cubicBezTo>
                  <a:cubicBezTo>
                    <a:pt x="346" y="795"/>
                    <a:pt x="449" y="831"/>
                    <a:pt x="549" y="831"/>
                  </a:cubicBezTo>
                  <a:cubicBezTo>
                    <a:pt x="761" y="831"/>
                    <a:pt x="965" y="668"/>
                    <a:pt x="965" y="417"/>
                  </a:cubicBezTo>
                  <a:cubicBezTo>
                    <a:pt x="977" y="191"/>
                    <a:pt x="798" y="12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38" name="Google Shape;15938;p9"/>
            <p:cNvSpPr/>
            <p:nvPr/>
          </p:nvSpPr>
          <p:spPr>
            <a:xfrm>
              <a:off x="6314475" y="3793150"/>
              <a:ext cx="24125" cy="20650"/>
            </a:xfrm>
            <a:custGeom>
              <a:avLst/>
              <a:gdLst/>
              <a:ahLst/>
              <a:cxnLst/>
              <a:rect l="l" t="t" r="r" b="b"/>
              <a:pathLst>
                <a:path w="965" h="826" extrusionOk="0">
                  <a:moveTo>
                    <a:pt x="548" y="1"/>
                  </a:moveTo>
                  <a:cubicBezTo>
                    <a:pt x="179" y="1"/>
                    <a:pt x="0" y="441"/>
                    <a:pt x="250" y="703"/>
                  </a:cubicBezTo>
                  <a:cubicBezTo>
                    <a:pt x="335" y="788"/>
                    <a:pt x="438" y="825"/>
                    <a:pt x="538" y="825"/>
                  </a:cubicBezTo>
                  <a:cubicBezTo>
                    <a:pt x="750" y="825"/>
                    <a:pt x="953" y="660"/>
                    <a:pt x="953" y="417"/>
                  </a:cubicBezTo>
                  <a:cubicBezTo>
                    <a:pt x="965" y="191"/>
                    <a:pt x="786" y="1"/>
                    <a:pt x="56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39" name="Google Shape;15939;p9"/>
            <p:cNvSpPr/>
            <p:nvPr/>
          </p:nvSpPr>
          <p:spPr>
            <a:xfrm>
              <a:off x="6344825" y="3823825"/>
              <a:ext cx="24150" cy="20675"/>
            </a:xfrm>
            <a:custGeom>
              <a:avLst/>
              <a:gdLst/>
              <a:ahLst/>
              <a:cxnLst/>
              <a:rect l="l" t="t" r="r" b="b"/>
              <a:pathLst>
                <a:path w="966" h="827" extrusionOk="0">
                  <a:moveTo>
                    <a:pt x="560" y="0"/>
                  </a:moveTo>
                  <a:lnTo>
                    <a:pt x="560" y="12"/>
                  </a:lnTo>
                  <a:cubicBezTo>
                    <a:pt x="191" y="12"/>
                    <a:pt x="1" y="453"/>
                    <a:pt x="263" y="703"/>
                  </a:cubicBezTo>
                  <a:cubicBezTo>
                    <a:pt x="348" y="788"/>
                    <a:pt x="453" y="827"/>
                    <a:pt x="556" y="827"/>
                  </a:cubicBezTo>
                  <a:cubicBezTo>
                    <a:pt x="766" y="827"/>
                    <a:pt x="965" y="665"/>
                    <a:pt x="965" y="417"/>
                  </a:cubicBezTo>
                  <a:cubicBezTo>
                    <a:pt x="965" y="191"/>
                    <a:pt x="798" y="0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40" name="Google Shape;15940;p9"/>
            <p:cNvSpPr/>
            <p:nvPr/>
          </p:nvSpPr>
          <p:spPr>
            <a:xfrm>
              <a:off x="6322675" y="3852150"/>
              <a:ext cx="21275" cy="15225"/>
            </a:xfrm>
            <a:custGeom>
              <a:avLst/>
              <a:gdLst/>
              <a:ahLst/>
              <a:cxnLst/>
              <a:rect l="l" t="t" r="r" b="b"/>
              <a:pathLst>
                <a:path w="851" h="609" extrusionOk="0">
                  <a:moveTo>
                    <a:pt x="436" y="1"/>
                  </a:moveTo>
                  <a:cubicBezTo>
                    <a:pt x="368" y="1"/>
                    <a:pt x="297" y="28"/>
                    <a:pt x="232" y="93"/>
                  </a:cubicBezTo>
                  <a:lnTo>
                    <a:pt x="220" y="93"/>
                  </a:lnTo>
                  <a:lnTo>
                    <a:pt x="220" y="105"/>
                  </a:lnTo>
                  <a:cubicBezTo>
                    <a:pt x="0" y="325"/>
                    <a:pt x="210" y="608"/>
                    <a:pt x="443" y="608"/>
                  </a:cubicBezTo>
                  <a:cubicBezTo>
                    <a:pt x="513" y="608"/>
                    <a:pt x="585" y="583"/>
                    <a:pt x="649" y="522"/>
                  </a:cubicBezTo>
                  <a:cubicBezTo>
                    <a:pt x="850" y="311"/>
                    <a:pt x="663" y="1"/>
                    <a:pt x="43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41" name="Google Shape;15941;p9"/>
            <p:cNvSpPr/>
            <p:nvPr/>
          </p:nvSpPr>
          <p:spPr>
            <a:xfrm>
              <a:off x="6351550" y="3884100"/>
              <a:ext cx="21825" cy="15225"/>
            </a:xfrm>
            <a:custGeom>
              <a:avLst/>
              <a:gdLst/>
              <a:ahLst/>
              <a:cxnLst/>
              <a:rect l="l" t="t" r="r" b="b"/>
              <a:pathLst>
                <a:path w="873" h="609" extrusionOk="0">
                  <a:moveTo>
                    <a:pt x="456" y="1"/>
                  </a:moveTo>
                  <a:cubicBezTo>
                    <a:pt x="408" y="1"/>
                    <a:pt x="357" y="13"/>
                    <a:pt x="303" y="42"/>
                  </a:cubicBezTo>
                  <a:lnTo>
                    <a:pt x="291" y="42"/>
                  </a:lnTo>
                  <a:lnTo>
                    <a:pt x="291" y="54"/>
                  </a:lnTo>
                  <a:cubicBezTo>
                    <a:pt x="0" y="234"/>
                    <a:pt x="183" y="609"/>
                    <a:pt x="439" y="609"/>
                  </a:cubicBezTo>
                  <a:cubicBezTo>
                    <a:pt x="487" y="609"/>
                    <a:pt x="538" y="596"/>
                    <a:pt x="589" y="566"/>
                  </a:cubicBezTo>
                  <a:cubicBezTo>
                    <a:pt x="872" y="404"/>
                    <a:pt x="725" y="1"/>
                    <a:pt x="45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42" name="Google Shape;15942;p9"/>
            <p:cNvSpPr/>
            <p:nvPr/>
          </p:nvSpPr>
          <p:spPr>
            <a:xfrm>
              <a:off x="6322725" y="3913775"/>
              <a:ext cx="21225" cy="15075"/>
            </a:xfrm>
            <a:custGeom>
              <a:avLst/>
              <a:gdLst/>
              <a:ahLst/>
              <a:cxnLst/>
              <a:rect l="l" t="t" r="r" b="b"/>
              <a:pathLst>
                <a:path w="849" h="603" extrusionOk="0">
                  <a:moveTo>
                    <a:pt x="434" y="0"/>
                  </a:moveTo>
                  <a:cubicBezTo>
                    <a:pt x="367" y="0"/>
                    <a:pt x="295" y="27"/>
                    <a:pt x="230" y="93"/>
                  </a:cubicBezTo>
                  <a:lnTo>
                    <a:pt x="218" y="93"/>
                  </a:lnTo>
                  <a:lnTo>
                    <a:pt x="218" y="105"/>
                  </a:lnTo>
                  <a:cubicBezTo>
                    <a:pt x="0" y="323"/>
                    <a:pt x="204" y="602"/>
                    <a:pt x="434" y="602"/>
                  </a:cubicBezTo>
                  <a:cubicBezTo>
                    <a:pt x="507" y="602"/>
                    <a:pt x="581" y="575"/>
                    <a:pt x="647" y="510"/>
                  </a:cubicBezTo>
                  <a:cubicBezTo>
                    <a:pt x="848" y="308"/>
                    <a:pt x="661" y="0"/>
                    <a:pt x="43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43" name="Google Shape;15943;p9"/>
            <p:cNvSpPr/>
            <p:nvPr/>
          </p:nvSpPr>
          <p:spPr>
            <a:xfrm>
              <a:off x="6345425" y="3946825"/>
              <a:ext cx="28300" cy="20775"/>
            </a:xfrm>
            <a:custGeom>
              <a:avLst/>
              <a:gdLst/>
              <a:ahLst/>
              <a:cxnLst/>
              <a:rect l="l" t="t" r="r" b="b"/>
              <a:pathLst>
                <a:path w="1132" h="831" extrusionOk="0">
                  <a:moveTo>
                    <a:pt x="572" y="0"/>
                  </a:moveTo>
                  <a:cubicBezTo>
                    <a:pt x="560" y="0"/>
                    <a:pt x="548" y="3"/>
                    <a:pt x="536" y="9"/>
                  </a:cubicBezTo>
                  <a:cubicBezTo>
                    <a:pt x="0" y="57"/>
                    <a:pt x="48" y="831"/>
                    <a:pt x="572" y="831"/>
                  </a:cubicBezTo>
                  <a:cubicBezTo>
                    <a:pt x="1084" y="831"/>
                    <a:pt x="1132" y="57"/>
                    <a:pt x="608" y="9"/>
                  </a:cubicBezTo>
                  <a:cubicBezTo>
                    <a:pt x="596" y="3"/>
                    <a:pt x="584" y="0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44" name="Google Shape;15944;p9"/>
            <p:cNvSpPr/>
            <p:nvPr/>
          </p:nvSpPr>
          <p:spPr>
            <a:xfrm>
              <a:off x="6314475" y="3977400"/>
              <a:ext cx="24125" cy="20925"/>
            </a:xfrm>
            <a:custGeom>
              <a:avLst/>
              <a:gdLst/>
              <a:ahLst/>
              <a:cxnLst/>
              <a:rect l="l" t="t" r="r" b="b"/>
              <a:pathLst>
                <a:path w="965" h="837" extrusionOk="0">
                  <a:moveTo>
                    <a:pt x="548" y="1"/>
                  </a:moveTo>
                  <a:lnTo>
                    <a:pt x="548" y="13"/>
                  </a:lnTo>
                  <a:cubicBezTo>
                    <a:pt x="179" y="13"/>
                    <a:pt x="0" y="453"/>
                    <a:pt x="250" y="715"/>
                  </a:cubicBezTo>
                  <a:cubicBezTo>
                    <a:pt x="335" y="799"/>
                    <a:pt x="438" y="837"/>
                    <a:pt x="538" y="837"/>
                  </a:cubicBezTo>
                  <a:cubicBezTo>
                    <a:pt x="750" y="837"/>
                    <a:pt x="953" y="671"/>
                    <a:pt x="953" y="429"/>
                  </a:cubicBezTo>
                  <a:cubicBezTo>
                    <a:pt x="965" y="203"/>
                    <a:pt x="786" y="13"/>
                    <a:pt x="56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45" name="Google Shape;15945;p9"/>
            <p:cNvSpPr/>
            <p:nvPr/>
          </p:nvSpPr>
          <p:spPr>
            <a:xfrm>
              <a:off x="6351550" y="4007125"/>
              <a:ext cx="21875" cy="15150"/>
            </a:xfrm>
            <a:custGeom>
              <a:avLst/>
              <a:gdLst/>
              <a:ahLst/>
              <a:cxnLst/>
              <a:rect l="l" t="t" r="r" b="b"/>
              <a:pathLst>
                <a:path w="875" h="606" extrusionOk="0">
                  <a:moveTo>
                    <a:pt x="451" y="1"/>
                  </a:moveTo>
                  <a:cubicBezTo>
                    <a:pt x="404" y="1"/>
                    <a:pt x="355" y="12"/>
                    <a:pt x="303" y="38"/>
                  </a:cubicBezTo>
                  <a:lnTo>
                    <a:pt x="291" y="38"/>
                  </a:lnTo>
                  <a:lnTo>
                    <a:pt x="291" y="50"/>
                  </a:lnTo>
                  <a:cubicBezTo>
                    <a:pt x="0" y="230"/>
                    <a:pt x="183" y="605"/>
                    <a:pt x="439" y="605"/>
                  </a:cubicBezTo>
                  <a:cubicBezTo>
                    <a:pt x="487" y="605"/>
                    <a:pt x="538" y="592"/>
                    <a:pt x="589" y="562"/>
                  </a:cubicBezTo>
                  <a:cubicBezTo>
                    <a:pt x="874" y="399"/>
                    <a:pt x="724" y="1"/>
                    <a:pt x="45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46" name="Google Shape;15946;p9"/>
            <p:cNvSpPr/>
            <p:nvPr/>
          </p:nvSpPr>
          <p:spPr>
            <a:xfrm>
              <a:off x="6322700" y="4036525"/>
              <a:ext cx="21275" cy="15125"/>
            </a:xfrm>
            <a:custGeom>
              <a:avLst/>
              <a:gdLst/>
              <a:ahLst/>
              <a:cxnLst/>
              <a:rect l="l" t="t" r="r" b="b"/>
              <a:pathLst>
                <a:path w="851" h="605" extrusionOk="0">
                  <a:moveTo>
                    <a:pt x="432" y="0"/>
                  </a:moveTo>
                  <a:cubicBezTo>
                    <a:pt x="365" y="0"/>
                    <a:pt x="295" y="26"/>
                    <a:pt x="231" y="88"/>
                  </a:cubicBezTo>
                  <a:lnTo>
                    <a:pt x="219" y="88"/>
                  </a:lnTo>
                  <a:lnTo>
                    <a:pt x="219" y="100"/>
                  </a:lnTo>
                  <a:cubicBezTo>
                    <a:pt x="0" y="328"/>
                    <a:pt x="207" y="605"/>
                    <a:pt x="439" y="605"/>
                  </a:cubicBezTo>
                  <a:cubicBezTo>
                    <a:pt x="510" y="605"/>
                    <a:pt x="583" y="579"/>
                    <a:pt x="648" y="517"/>
                  </a:cubicBezTo>
                  <a:cubicBezTo>
                    <a:pt x="850" y="305"/>
                    <a:pt x="661" y="0"/>
                    <a:pt x="43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47" name="Google Shape;15947;p9"/>
            <p:cNvSpPr/>
            <p:nvPr/>
          </p:nvSpPr>
          <p:spPr>
            <a:xfrm>
              <a:off x="6344825" y="4069675"/>
              <a:ext cx="24425" cy="20925"/>
            </a:xfrm>
            <a:custGeom>
              <a:avLst/>
              <a:gdLst/>
              <a:ahLst/>
              <a:cxnLst/>
              <a:rect l="l" t="t" r="r" b="b"/>
              <a:pathLst>
                <a:path w="977" h="837" extrusionOk="0">
                  <a:moveTo>
                    <a:pt x="560" y="1"/>
                  </a:moveTo>
                  <a:lnTo>
                    <a:pt x="560" y="13"/>
                  </a:lnTo>
                  <a:cubicBezTo>
                    <a:pt x="191" y="13"/>
                    <a:pt x="1" y="453"/>
                    <a:pt x="263" y="715"/>
                  </a:cubicBezTo>
                  <a:cubicBezTo>
                    <a:pt x="347" y="799"/>
                    <a:pt x="449" y="836"/>
                    <a:pt x="549" y="836"/>
                  </a:cubicBezTo>
                  <a:cubicBezTo>
                    <a:pt x="762" y="836"/>
                    <a:pt x="965" y="668"/>
                    <a:pt x="965" y="417"/>
                  </a:cubicBezTo>
                  <a:cubicBezTo>
                    <a:pt x="977" y="191"/>
                    <a:pt x="798" y="1"/>
                    <a:pt x="57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48" name="Google Shape;15948;p9"/>
            <p:cNvSpPr/>
            <p:nvPr/>
          </p:nvSpPr>
          <p:spPr>
            <a:xfrm>
              <a:off x="6314475" y="4100625"/>
              <a:ext cx="24125" cy="20650"/>
            </a:xfrm>
            <a:custGeom>
              <a:avLst/>
              <a:gdLst/>
              <a:ahLst/>
              <a:cxnLst/>
              <a:rect l="l" t="t" r="r" b="b"/>
              <a:pathLst>
                <a:path w="965" h="826" extrusionOk="0">
                  <a:moveTo>
                    <a:pt x="548" y="1"/>
                  </a:moveTo>
                  <a:cubicBezTo>
                    <a:pt x="179" y="1"/>
                    <a:pt x="0" y="441"/>
                    <a:pt x="250" y="703"/>
                  </a:cubicBezTo>
                  <a:cubicBezTo>
                    <a:pt x="335" y="788"/>
                    <a:pt x="438" y="825"/>
                    <a:pt x="538" y="825"/>
                  </a:cubicBezTo>
                  <a:cubicBezTo>
                    <a:pt x="750" y="825"/>
                    <a:pt x="953" y="660"/>
                    <a:pt x="953" y="418"/>
                  </a:cubicBezTo>
                  <a:cubicBezTo>
                    <a:pt x="965" y="191"/>
                    <a:pt x="786" y="1"/>
                    <a:pt x="56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49" name="Google Shape;15949;p9"/>
            <p:cNvSpPr/>
            <p:nvPr/>
          </p:nvSpPr>
          <p:spPr>
            <a:xfrm>
              <a:off x="6345425" y="4131300"/>
              <a:ext cx="28300" cy="20550"/>
            </a:xfrm>
            <a:custGeom>
              <a:avLst/>
              <a:gdLst/>
              <a:ahLst/>
              <a:cxnLst/>
              <a:rect l="l" t="t" r="r" b="b"/>
              <a:pathLst>
                <a:path w="1132" h="822" extrusionOk="0">
                  <a:moveTo>
                    <a:pt x="536" y="0"/>
                  </a:moveTo>
                  <a:cubicBezTo>
                    <a:pt x="0" y="48"/>
                    <a:pt x="48" y="822"/>
                    <a:pt x="572" y="822"/>
                  </a:cubicBezTo>
                  <a:cubicBezTo>
                    <a:pt x="1084" y="822"/>
                    <a:pt x="1132" y="48"/>
                    <a:pt x="60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50" name="Google Shape;15950;p9"/>
            <p:cNvSpPr/>
            <p:nvPr/>
          </p:nvSpPr>
          <p:spPr>
            <a:xfrm>
              <a:off x="6322075" y="4160050"/>
              <a:ext cx="21600" cy="15125"/>
            </a:xfrm>
            <a:custGeom>
              <a:avLst/>
              <a:gdLst/>
              <a:ahLst/>
              <a:cxnLst/>
              <a:rect l="l" t="t" r="r" b="b"/>
              <a:pathLst>
                <a:path w="864" h="605" extrusionOk="0">
                  <a:moveTo>
                    <a:pt x="446" y="0"/>
                  </a:moveTo>
                  <a:cubicBezTo>
                    <a:pt x="385" y="0"/>
                    <a:pt x="319" y="23"/>
                    <a:pt x="256" y="77"/>
                  </a:cubicBezTo>
                  <a:lnTo>
                    <a:pt x="244" y="77"/>
                  </a:lnTo>
                  <a:lnTo>
                    <a:pt x="244" y="88"/>
                  </a:lnTo>
                  <a:cubicBezTo>
                    <a:pt x="0" y="295"/>
                    <a:pt x="207" y="605"/>
                    <a:pt x="445" y="605"/>
                  </a:cubicBezTo>
                  <a:cubicBezTo>
                    <a:pt x="510" y="605"/>
                    <a:pt x="576" y="582"/>
                    <a:pt x="637" y="529"/>
                  </a:cubicBezTo>
                  <a:cubicBezTo>
                    <a:pt x="864" y="340"/>
                    <a:pt x="685" y="0"/>
                    <a:pt x="44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51" name="Google Shape;15951;p9"/>
            <p:cNvSpPr/>
            <p:nvPr/>
          </p:nvSpPr>
          <p:spPr>
            <a:xfrm>
              <a:off x="6351550" y="4191575"/>
              <a:ext cx="21800" cy="15225"/>
            </a:xfrm>
            <a:custGeom>
              <a:avLst/>
              <a:gdLst/>
              <a:ahLst/>
              <a:cxnLst/>
              <a:rect l="l" t="t" r="r" b="b"/>
              <a:pathLst>
                <a:path w="872" h="609" extrusionOk="0">
                  <a:moveTo>
                    <a:pt x="458" y="0"/>
                  </a:moveTo>
                  <a:cubicBezTo>
                    <a:pt x="410" y="0"/>
                    <a:pt x="358" y="13"/>
                    <a:pt x="303" y="42"/>
                  </a:cubicBezTo>
                  <a:lnTo>
                    <a:pt x="291" y="42"/>
                  </a:lnTo>
                  <a:lnTo>
                    <a:pt x="291" y="54"/>
                  </a:lnTo>
                  <a:cubicBezTo>
                    <a:pt x="0" y="234"/>
                    <a:pt x="183" y="609"/>
                    <a:pt x="439" y="609"/>
                  </a:cubicBezTo>
                  <a:cubicBezTo>
                    <a:pt x="487" y="609"/>
                    <a:pt x="538" y="596"/>
                    <a:pt x="589" y="566"/>
                  </a:cubicBezTo>
                  <a:cubicBezTo>
                    <a:pt x="871" y="394"/>
                    <a:pt x="726" y="0"/>
                    <a:pt x="45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52" name="Google Shape;15952;p9"/>
            <p:cNvSpPr/>
            <p:nvPr/>
          </p:nvSpPr>
          <p:spPr>
            <a:xfrm>
              <a:off x="6322725" y="4221100"/>
              <a:ext cx="21275" cy="15225"/>
            </a:xfrm>
            <a:custGeom>
              <a:avLst/>
              <a:gdLst/>
              <a:ahLst/>
              <a:cxnLst/>
              <a:rect l="l" t="t" r="r" b="b"/>
              <a:pathLst>
                <a:path w="851" h="609" extrusionOk="0">
                  <a:moveTo>
                    <a:pt x="428" y="1"/>
                  </a:moveTo>
                  <a:cubicBezTo>
                    <a:pt x="362" y="1"/>
                    <a:pt x="293" y="26"/>
                    <a:pt x="230" y="87"/>
                  </a:cubicBezTo>
                  <a:lnTo>
                    <a:pt x="218" y="87"/>
                  </a:lnTo>
                  <a:lnTo>
                    <a:pt x="218" y="99"/>
                  </a:lnTo>
                  <a:cubicBezTo>
                    <a:pt x="0" y="326"/>
                    <a:pt x="204" y="608"/>
                    <a:pt x="435" y="608"/>
                  </a:cubicBezTo>
                  <a:cubicBezTo>
                    <a:pt x="507" y="608"/>
                    <a:pt x="581" y="581"/>
                    <a:pt x="647" y="516"/>
                  </a:cubicBezTo>
                  <a:cubicBezTo>
                    <a:pt x="850" y="312"/>
                    <a:pt x="658" y="1"/>
                    <a:pt x="42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53" name="Google Shape;15953;p9"/>
            <p:cNvSpPr/>
            <p:nvPr/>
          </p:nvSpPr>
          <p:spPr>
            <a:xfrm>
              <a:off x="6345425" y="4254525"/>
              <a:ext cx="28300" cy="20250"/>
            </a:xfrm>
            <a:custGeom>
              <a:avLst/>
              <a:gdLst/>
              <a:ahLst/>
              <a:cxnLst/>
              <a:rect l="l" t="t" r="r" b="b"/>
              <a:pathLst>
                <a:path w="1132" h="810" extrusionOk="0">
                  <a:moveTo>
                    <a:pt x="536" y="0"/>
                  </a:moveTo>
                  <a:cubicBezTo>
                    <a:pt x="0" y="48"/>
                    <a:pt x="48" y="810"/>
                    <a:pt x="572" y="810"/>
                  </a:cubicBezTo>
                  <a:cubicBezTo>
                    <a:pt x="1084" y="810"/>
                    <a:pt x="1132" y="48"/>
                    <a:pt x="60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54" name="Google Shape;15954;p9"/>
            <p:cNvSpPr/>
            <p:nvPr/>
          </p:nvSpPr>
          <p:spPr>
            <a:xfrm>
              <a:off x="6314475" y="4284875"/>
              <a:ext cx="24125" cy="20925"/>
            </a:xfrm>
            <a:custGeom>
              <a:avLst/>
              <a:gdLst/>
              <a:ahLst/>
              <a:cxnLst/>
              <a:rect l="l" t="t" r="r" b="b"/>
              <a:pathLst>
                <a:path w="965" h="837" extrusionOk="0">
                  <a:moveTo>
                    <a:pt x="548" y="1"/>
                  </a:moveTo>
                  <a:lnTo>
                    <a:pt x="548" y="13"/>
                  </a:lnTo>
                  <a:cubicBezTo>
                    <a:pt x="179" y="13"/>
                    <a:pt x="0" y="453"/>
                    <a:pt x="250" y="715"/>
                  </a:cubicBezTo>
                  <a:cubicBezTo>
                    <a:pt x="334" y="799"/>
                    <a:pt x="437" y="837"/>
                    <a:pt x="537" y="837"/>
                  </a:cubicBezTo>
                  <a:cubicBezTo>
                    <a:pt x="749" y="837"/>
                    <a:pt x="953" y="668"/>
                    <a:pt x="953" y="418"/>
                  </a:cubicBezTo>
                  <a:cubicBezTo>
                    <a:pt x="965" y="203"/>
                    <a:pt x="786" y="13"/>
                    <a:pt x="56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55" name="Google Shape;15955;p9"/>
            <p:cNvSpPr/>
            <p:nvPr/>
          </p:nvSpPr>
          <p:spPr>
            <a:xfrm>
              <a:off x="6344825" y="4315550"/>
              <a:ext cx="24425" cy="20925"/>
            </a:xfrm>
            <a:custGeom>
              <a:avLst/>
              <a:gdLst/>
              <a:ahLst/>
              <a:cxnLst/>
              <a:rect l="l" t="t" r="r" b="b"/>
              <a:pathLst>
                <a:path w="977" h="837" extrusionOk="0">
                  <a:moveTo>
                    <a:pt x="560" y="0"/>
                  </a:moveTo>
                  <a:lnTo>
                    <a:pt x="560" y="12"/>
                  </a:lnTo>
                  <a:cubicBezTo>
                    <a:pt x="191" y="12"/>
                    <a:pt x="1" y="453"/>
                    <a:pt x="263" y="715"/>
                  </a:cubicBezTo>
                  <a:cubicBezTo>
                    <a:pt x="347" y="799"/>
                    <a:pt x="450" y="836"/>
                    <a:pt x="551" y="836"/>
                  </a:cubicBezTo>
                  <a:cubicBezTo>
                    <a:pt x="763" y="836"/>
                    <a:pt x="965" y="671"/>
                    <a:pt x="965" y="429"/>
                  </a:cubicBezTo>
                  <a:cubicBezTo>
                    <a:pt x="977" y="203"/>
                    <a:pt x="798" y="12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56" name="Google Shape;15956;p9"/>
            <p:cNvSpPr/>
            <p:nvPr/>
          </p:nvSpPr>
          <p:spPr>
            <a:xfrm>
              <a:off x="6322725" y="4344025"/>
              <a:ext cx="21275" cy="15225"/>
            </a:xfrm>
            <a:custGeom>
              <a:avLst/>
              <a:gdLst/>
              <a:ahLst/>
              <a:cxnLst/>
              <a:rect l="l" t="t" r="r" b="b"/>
              <a:pathLst>
                <a:path w="851" h="609" extrusionOk="0">
                  <a:moveTo>
                    <a:pt x="428" y="1"/>
                  </a:moveTo>
                  <a:cubicBezTo>
                    <a:pt x="362" y="1"/>
                    <a:pt x="293" y="27"/>
                    <a:pt x="230" y="87"/>
                  </a:cubicBezTo>
                  <a:lnTo>
                    <a:pt x="218" y="87"/>
                  </a:lnTo>
                  <a:lnTo>
                    <a:pt x="218" y="99"/>
                  </a:lnTo>
                  <a:cubicBezTo>
                    <a:pt x="0" y="326"/>
                    <a:pt x="204" y="609"/>
                    <a:pt x="435" y="609"/>
                  </a:cubicBezTo>
                  <a:cubicBezTo>
                    <a:pt x="507" y="609"/>
                    <a:pt x="581" y="581"/>
                    <a:pt x="647" y="516"/>
                  </a:cubicBezTo>
                  <a:cubicBezTo>
                    <a:pt x="850" y="312"/>
                    <a:pt x="658" y="1"/>
                    <a:pt x="42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57" name="Google Shape;15957;p9"/>
            <p:cNvSpPr/>
            <p:nvPr/>
          </p:nvSpPr>
          <p:spPr>
            <a:xfrm>
              <a:off x="6351575" y="4376100"/>
              <a:ext cx="21775" cy="14975"/>
            </a:xfrm>
            <a:custGeom>
              <a:avLst/>
              <a:gdLst/>
              <a:ahLst/>
              <a:cxnLst/>
              <a:rect l="l" t="t" r="r" b="b"/>
              <a:pathLst>
                <a:path w="871" h="599" extrusionOk="0">
                  <a:moveTo>
                    <a:pt x="457" y="1"/>
                  </a:moveTo>
                  <a:cubicBezTo>
                    <a:pt x="409" y="1"/>
                    <a:pt x="357" y="14"/>
                    <a:pt x="302" y="43"/>
                  </a:cubicBezTo>
                  <a:lnTo>
                    <a:pt x="290" y="43"/>
                  </a:lnTo>
                  <a:lnTo>
                    <a:pt x="290" y="55"/>
                  </a:lnTo>
                  <a:cubicBezTo>
                    <a:pt x="0" y="234"/>
                    <a:pt x="180" y="599"/>
                    <a:pt x="436" y="599"/>
                  </a:cubicBezTo>
                  <a:cubicBezTo>
                    <a:pt x="484" y="599"/>
                    <a:pt x="536" y="585"/>
                    <a:pt x="588" y="555"/>
                  </a:cubicBezTo>
                  <a:cubicBezTo>
                    <a:pt x="870" y="393"/>
                    <a:pt x="725" y="1"/>
                    <a:pt x="45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58" name="Google Shape;15958;p9"/>
            <p:cNvSpPr/>
            <p:nvPr/>
          </p:nvSpPr>
          <p:spPr>
            <a:xfrm>
              <a:off x="6322700" y="4405625"/>
              <a:ext cx="21275" cy="15125"/>
            </a:xfrm>
            <a:custGeom>
              <a:avLst/>
              <a:gdLst/>
              <a:ahLst/>
              <a:cxnLst/>
              <a:rect l="l" t="t" r="r" b="b"/>
              <a:pathLst>
                <a:path w="851" h="605" extrusionOk="0">
                  <a:moveTo>
                    <a:pt x="432" y="0"/>
                  </a:moveTo>
                  <a:cubicBezTo>
                    <a:pt x="365" y="0"/>
                    <a:pt x="295" y="26"/>
                    <a:pt x="231" y="88"/>
                  </a:cubicBezTo>
                  <a:lnTo>
                    <a:pt x="219" y="88"/>
                  </a:lnTo>
                  <a:lnTo>
                    <a:pt x="219" y="100"/>
                  </a:lnTo>
                  <a:cubicBezTo>
                    <a:pt x="0" y="328"/>
                    <a:pt x="207" y="604"/>
                    <a:pt x="439" y="604"/>
                  </a:cubicBezTo>
                  <a:cubicBezTo>
                    <a:pt x="510" y="604"/>
                    <a:pt x="583" y="578"/>
                    <a:pt x="648" y="517"/>
                  </a:cubicBezTo>
                  <a:cubicBezTo>
                    <a:pt x="850" y="305"/>
                    <a:pt x="661" y="0"/>
                    <a:pt x="43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59" name="Google Shape;15959;p9"/>
            <p:cNvSpPr/>
            <p:nvPr/>
          </p:nvSpPr>
          <p:spPr>
            <a:xfrm>
              <a:off x="6345425" y="4438775"/>
              <a:ext cx="28300" cy="20550"/>
            </a:xfrm>
            <a:custGeom>
              <a:avLst/>
              <a:gdLst/>
              <a:ahLst/>
              <a:cxnLst/>
              <a:rect l="l" t="t" r="r" b="b"/>
              <a:pathLst>
                <a:path w="1132" h="822" extrusionOk="0">
                  <a:moveTo>
                    <a:pt x="536" y="0"/>
                  </a:moveTo>
                  <a:cubicBezTo>
                    <a:pt x="0" y="48"/>
                    <a:pt x="48" y="822"/>
                    <a:pt x="572" y="822"/>
                  </a:cubicBezTo>
                  <a:cubicBezTo>
                    <a:pt x="1084" y="822"/>
                    <a:pt x="1132" y="48"/>
                    <a:pt x="60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60" name="Google Shape;15960;p9"/>
            <p:cNvSpPr/>
            <p:nvPr/>
          </p:nvSpPr>
          <p:spPr>
            <a:xfrm>
              <a:off x="6314475" y="4469425"/>
              <a:ext cx="24125" cy="20800"/>
            </a:xfrm>
            <a:custGeom>
              <a:avLst/>
              <a:gdLst/>
              <a:ahLst/>
              <a:cxnLst/>
              <a:rect l="l" t="t" r="r" b="b"/>
              <a:pathLst>
                <a:path w="965" h="832" extrusionOk="0">
                  <a:moveTo>
                    <a:pt x="548" y="1"/>
                  </a:moveTo>
                  <a:lnTo>
                    <a:pt x="548" y="13"/>
                  </a:lnTo>
                  <a:cubicBezTo>
                    <a:pt x="179" y="13"/>
                    <a:pt x="0" y="453"/>
                    <a:pt x="250" y="715"/>
                  </a:cubicBezTo>
                  <a:cubicBezTo>
                    <a:pt x="334" y="795"/>
                    <a:pt x="436" y="831"/>
                    <a:pt x="536" y="831"/>
                  </a:cubicBezTo>
                  <a:cubicBezTo>
                    <a:pt x="749" y="831"/>
                    <a:pt x="953" y="668"/>
                    <a:pt x="953" y="417"/>
                  </a:cubicBezTo>
                  <a:cubicBezTo>
                    <a:pt x="965" y="191"/>
                    <a:pt x="786" y="13"/>
                    <a:pt x="56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61" name="Google Shape;15961;p9"/>
            <p:cNvSpPr/>
            <p:nvPr/>
          </p:nvSpPr>
          <p:spPr>
            <a:xfrm>
              <a:off x="6344825" y="4500100"/>
              <a:ext cx="24425" cy="20925"/>
            </a:xfrm>
            <a:custGeom>
              <a:avLst/>
              <a:gdLst/>
              <a:ahLst/>
              <a:cxnLst/>
              <a:rect l="l" t="t" r="r" b="b"/>
              <a:pathLst>
                <a:path w="977" h="837" extrusionOk="0">
                  <a:moveTo>
                    <a:pt x="560" y="0"/>
                  </a:moveTo>
                  <a:lnTo>
                    <a:pt x="560" y="12"/>
                  </a:lnTo>
                  <a:cubicBezTo>
                    <a:pt x="191" y="12"/>
                    <a:pt x="1" y="452"/>
                    <a:pt x="263" y="714"/>
                  </a:cubicBezTo>
                  <a:cubicBezTo>
                    <a:pt x="347" y="799"/>
                    <a:pt x="450" y="836"/>
                    <a:pt x="551" y="836"/>
                  </a:cubicBezTo>
                  <a:cubicBezTo>
                    <a:pt x="763" y="836"/>
                    <a:pt x="965" y="671"/>
                    <a:pt x="965" y="429"/>
                  </a:cubicBezTo>
                  <a:cubicBezTo>
                    <a:pt x="977" y="202"/>
                    <a:pt x="798" y="12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62" name="Google Shape;15962;p9"/>
            <p:cNvSpPr/>
            <p:nvPr/>
          </p:nvSpPr>
          <p:spPr>
            <a:xfrm>
              <a:off x="6322025" y="4528950"/>
              <a:ext cx="21675" cy="15200"/>
            </a:xfrm>
            <a:custGeom>
              <a:avLst/>
              <a:gdLst/>
              <a:ahLst/>
              <a:cxnLst/>
              <a:rect l="l" t="t" r="r" b="b"/>
              <a:pathLst>
                <a:path w="867" h="608" extrusionOk="0">
                  <a:moveTo>
                    <a:pt x="445" y="1"/>
                  </a:moveTo>
                  <a:cubicBezTo>
                    <a:pt x="384" y="1"/>
                    <a:pt x="320" y="22"/>
                    <a:pt x="258" y="72"/>
                  </a:cubicBezTo>
                  <a:lnTo>
                    <a:pt x="246" y="72"/>
                  </a:lnTo>
                  <a:lnTo>
                    <a:pt x="246" y="84"/>
                  </a:lnTo>
                  <a:cubicBezTo>
                    <a:pt x="1" y="301"/>
                    <a:pt x="211" y="607"/>
                    <a:pt x="451" y="607"/>
                  </a:cubicBezTo>
                  <a:cubicBezTo>
                    <a:pt x="514" y="607"/>
                    <a:pt x="579" y="586"/>
                    <a:pt x="639" y="537"/>
                  </a:cubicBezTo>
                  <a:cubicBezTo>
                    <a:pt x="867" y="337"/>
                    <a:pt x="685" y="1"/>
                    <a:pt x="44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63" name="Google Shape;15963;p9"/>
            <p:cNvSpPr/>
            <p:nvPr/>
          </p:nvSpPr>
          <p:spPr>
            <a:xfrm>
              <a:off x="6351375" y="4561400"/>
              <a:ext cx="17000" cy="9250"/>
            </a:xfrm>
            <a:custGeom>
              <a:avLst/>
              <a:gdLst/>
              <a:ahLst/>
              <a:cxnLst/>
              <a:rect l="l" t="t" r="r" b="b"/>
              <a:pathLst>
                <a:path w="680" h="370" extrusionOk="0">
                  <a:moveTo>
                    <a:pt x="286" y="1"/>
                  </a:moveTo>
                  <a:lnTo>
                    <a:pt x="298" y="13"/>
                  </a:lnTo>
                  <a:cubicBezTo>
                    <a:pt x="179" y="13"/>
                    <a:pt x="72" y="60"/>
                    <a:pt x="1" y="144"/>
                  </a:cubicBezTo>
                  <a:lnTo>
                    <a:pt x="679" y="370"/>
                  </a:lnTo>
                  <a:cubicBezTo>
                    <a:pt x="655" y="167"/>
                    <a:pt x="489" y="13"/>
                    <a:pt x="2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64" name="Google Shape;15964;p9"/>
            <p:cNvSpPr/>
            <p:nvPr/>
          </p:nvSpPr>
          <p:spPr>
            <a:xfrm>
              <a:off x="6287075" y="3211825"/>
              <a:ext cx="20575" cy="17600"/>
            </a:xfrm>
            <a:custGeom>
              <a:avLst/>
              <a:gdLst/>
              <a:ahLst/>
              <a:cxnLst/>
              <a:rect l="l" t="t" r="r" b="b"/>
              <a:pathLst>
                <a:path w="823" h="704" extrusionOk="0">
                  <a:moveTo>
                    <a:pt x="691" y="1"/>
                  </a:moveTo>
                  <a:lnTo>
                    <a:pt x="13" y="203"/>
                  </a:lnTo>
                  <a:cubicBezTo>
                    <a:pt x="1" y="239"/>
                    <a:pt x="1" y="263"/>
                    <a:pt x="13" y="299"/>
                  </a:cubicBezTo>
                  <a:cubicBezTo>
                    <a:pt x="13" y="513"/>
                    <a:pt x="191" y="691"/>
                    <a:pt x="418" y="691"/>
                  </a:cubicBezTo>
                  <a:lnTo>
                    <a:pt x="418" y="703"/>
                  </a:lnTo>
                  <a:cubicBezTo>
                    <a:pt x="632" y="703"/>
                    <a:pt x="822" y="525"/>
                    <a:pt x="822" y="299"/>
                  </a:cubicBezTo>
                  <a:cubicBezTo>
                    <a:pt x="822" y="191"/>
                    <a:pt x="775" y="84"/>
                    <a:pt x="6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65" name="Google Shape;15965;p9"/>
            <p:cNvSpPr/>
            <p:nvPr/>
          </p:nvSpPr>
          <p:spPr>
            <a:xfrm>
              <a:off x="6252850" y="3239825"/>
              <a:ext cx="24125" cy="20475"/>
            </a:xfrm>
            <a:custGeom>
              <a:avLst/>
              <a:gdLst/>
              <a:ahLst/>
              <a:cxnLst/>
              <a:rect l="l" t="t" r="r" b="b"/>
              <a:pathLst>
                <a:path w="965" h="819" extrusionOk="0">
                  <a:moveTo>
                    <a:pt x="548" y="0"/>
                  </a:moveTo>
                  <a:cubicBezTo>
                    <a:pt x="191" y="0"/>
                    <a:pt x="1" y="429"/>
                    <a:pt x="251" y="691"/>
                  </a:cubicBezTo>
                  <a:cubicBezTo>
                    <a:pt x="338" y="778"/>
                    <a:pt x="446" y="818"/>
                    <a:pt x="551" y="818"/>
                  </a:cubicBezTo>
                  <a:cubicBezTo>
                    <a:pt x="760" y="818"/>
                    <a:pt x="957" y="662"/>
                    <a:pt x="965" y="417"/>
                  </a:cubicBezTo>
                  <a:cubicBezTo>
                    <a:pt x="965" y="191"/>
                    <a:pt x="786" y="0"/>
                    <a:pt x="56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66" name="Google Shape;15966;p9"/>
            <p:cNvSpPr/>
            <p:nvPr/>
          </p:nvSpPr>
          <p:spPr>
            <a:xfrm>
              <a:off x="6283500" y="3270175"/>
              <a:ext cx="24150" cy="21000"/>
            </a:xfrm>
            <a:custGeom>
              <a:avLst/>
              <a:gdLst/>
              <a:ahLst/>
              <a:cxnLst/>
              <a:rect l="l" t="t" r="r" b="b"/>
              <a:pathLst>
                <a:path w="966" h="840" extrusionOk="0">
                  <a:moveTo>
                    <a:pt x="561" y="0"/>
                  </a:moveTo>
                  <a:lnTo>
                    <a:pt x="561" y="12"/>
                  </a:lnTo>
                  <a:cubicBezTo>
                    <a:pt x="191" y="12"/>
                    <a:pt x="1" y="453"/>
                    <a:pt x="263" y="715"/>
                  </a:cubicBezTo>
                  <a:cubicBezTo>
                    <a:pt x="345" y="801"/>
                    <a:pt x="447" y="839"/>
                    <a:pt x="548" y="839"/>
                  </a:cubicBezTo>
                  <a:cubicBezTo>
                    <a:pt x="756" y="839"/>
                    <a:pt x="957" y="677"/>
                    <a:pt x="965" y="429"/>
                  </a:cubicBezTo>
                  <a:cubicBezTo>
                    <a:pt x="965" y="203"/>
                    <a:pt x="787" y="12"/>
                    <a:pt x="56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67" name="Google Shape;15967;p9"/>
            <p:cNvSpPr/>
            <p:nvPr/>
          </p:nvSpPr>
          <p:spPr>
            <a:xfrm>
              <a:off x="6252925" y="3301425"/>
              <a:ext cx="24050" cy="20400"/>
            </a:xfrm>
            <a:custGeom>
              <a:avLst/>
              <a:gdLst/>
              <a:ahLst/>
              <a:cxnLst/>
              <a:rect l="l" t="t" r="r" b="b"/>
              <a:pathLst>
                <a:path w="962" h="816" extrusionOk="0">
                  <a:moveTo>
                    <a:pt x="531" y="0"/>
                  </a:moveTo>
                  <a:cubicBezTo>
                    <a:pt x="183" y="0"/>
                    <a:pt x="1" y="433"/>
                    <a:pt x="248" y="691"/>
                  </a:cubicBezTo>
                  <a:cubicBezTo>
                    <a:pt x="334" y="778"/>
                    <a:pt x="440" y="816"/>
                    <a:pt x="543" y="816"/>
                  </a:cubicBezTo>
                  <a:cubicBezTo>
                    <a:pt x="753" y="816"/>
                    <a:pt x="954" y="657"/>
                    <a:pt x="962" y="417"/>
                  </a:cubicBezTo>
                  <a:cubicBezTo>
                    <a:pt x="962" y="191"/>
                    <a:pt x="783" y="1"/>
                    <a:pt x="557" y="1"/>
                  </a:cubicBezTo>
                  <a:lnTo>
                    <a:pt x="545" y="1"/>
                  </a:lnTo>
                  <a:cubicBezTo>
                    <a:pt x="541" y="0"/>
                    <a:pt x="536" y="0"/>
                    <a:pt x="5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68" name="Google Shape;15968;p9"/>
            <p:cNvSpPr/>
            <p:nvPr/>
          </p:nvSpPr>
          <p:spPr>
            <a:xfrm>
              <a:off x="6283500" y="3332075"/>
              <a:ext cx="24150" cy="20700"/>
            </a:xfrm>
            <a:custGeom>
              <a:avLst/>
              <a:gdLst/>
              <a:ahLst/>
              <a:cxnLst/>
              <a:rect l="l" t="t" r="r" b="b"/>
              <a:pathLst>
                <a:path w="966" h="828" extrusionOk="0">
                  <a:moveTo>
                    <a:pt x="561" y="1"/>
                  </a:moveTo>
                  <a:cubicBezTo>
                    <a:pt x="191" y="1"/>
                    <a:pt x="1" y="442"/>
                    <a:pt x="263" y="703"/>
                  </a:cubicBezTo>
                  <a:cubicBezTo>
                    <a:pt x="345" y="789"/>
                    <a:pt x="447" y="828"/>
                    <a:pt x="548" y="828"/>
                  </a:cubicBezTo>
                  <a:cubicBezTo>
                    <a:pt x="756" y="828"/>
                    <a:pt x="957" y="666"/>
                    <a:pt x="965" y="418"/>
                  </a:cubicBezTo>
                  <a:cubicBezTo>
                    <a:pt x="965" y="191"/>
                    <a:pt x="787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69" name="Google Shape;15969;p9"/>
            <p:cNvSpPr/>
            <p:nvPr/>
          </p:nvSpPr>
          <p:spPr>
            <a:xfrm>
              <a:off x="6252850" y="3362450"/>
              <a:ext cx="24125" cy="20925"/>
            </a:xfrm>
            <a:custGeom>
              <a:avLst/>
              <a:gdLst/>
              <a:ahLst/>
              <a:cxnLst/>
              <a:rect l="l" t="t" r="r" b="b"/>
              <a:pathLst>
                <a:path w="965" h="837" extrusionOk="0">
                  <a:moveTo>
                    <a:pt x="560" y="0"/>
                  </a:moveTo>
                  <a:lnTo>
                    <a:pt x="548" y="12"/>
                  </a:lnTo>
                  <a:cubicBezTo>
                    <a:pt x="191" y="12"/>
                    <a:pt x="1" y="453"/>
                    <a:pt x="263" y="715"/>
                  </a:cubicBezTo>
                  <a:cubicBezTo>
                    <a:pt x="343" y="799"/>
                    <a:pt x="445" y="837"/>
                    <a:pt x="545" y="837"/>
                  </a:cubicBezTo>
                  <a:cubicBezTo>
                    <a:pt x="757" y="837"/>
                    <a:pt x="965" y="671"/>
                    <a:pt x="965" y="429"/>
                  </a:cubicBezTo>
                  <a:cubicBezTo>
                    <a:pt x="965" y="191"/>
                    <a:pt x="786" y="12"/>
                    <a:pt x="56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70" name="Google Shape;15970;p9"/>
            <p:cNvSpPr/>
            <p:nvPr/>
          </p:nvSpPr>
          <p:spPr>
            <a:xfrm>
              <a:off x="6282100" y="3393350"/>
              <a:ext cx="27925" cy="20625"/>
            </a:xfrm>
            <a:custGeom>
              <a:avLst/>
              <a:gdLst/>
              <a:ahLst/>
              <a:cxnLst/>
              <a:rect l="l" t="t" r="r" b="b"/>
              <a:pathLst>
                <a:path w="1117" h="825" extrusionOk="0">
                  <a:moveTo>
                    <a:pt x="571" y="1"/>
                  </a:moveTo>
                  <a:cubicBezTo>
                    <a:pt x="65" y="1"/>
                    <a:pt x="1" y="778"/>
                    <a:pt x="533" y="824"/>
                  </a:cubicBezTo>
                  <a:lnTo>
                    <a:pt x="617" y="824"/>
                  </a:lnTo>
                  <a:cubicBezTo>
                    <a:pt x="1117" y="788"/>
                    <a:pt x="1117" y="50"/>
                    <a:pt x="617" y="3"/>
                  </a:cubicBezTo>
                  <a:cubicBezTo>
                    <a:pt x="601" y="1"/>
                    <a:pt x="586" y="1"/>
                    <a:pt x="57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71" name="Google Shape;15971;p9"/>
            <p:cNvSpPr/>
            <p:nvPr/>
          </p:nvSpPr>
          <p:spPr>
            <a:xfrm>
              <a:off x="6252925" y="3424350"/>
              <a:ext cx="24050" cy="20400"/>
            </a:xfrm>
            <a:custGeom>
              <a:avLst/>
              <a:gdLst/>
              <a:ahLst/>
              <a:cxnLst/>
              <a:rect l="l" t="t" r="r" b="b"/>
              <a:pathLst>
                <a:path w="962" h="816" extrusionOk="0">
                  <a:moveTo>
                    <a:pt x="531" y="1"/>
                  </a:moveTo>
                  <a:cubicBezTo>
                    <a:pt x="183" y="1"/>
                    <a:pt x="1" y="433"/>
                    <a:pt x="248" y="691"/>
                  </a:cubicBezTo>
                  <a:cubicBezTo>
                    <a:pt x="333" y="777"/>
                    <a:pt x="439" y="816"/>
                    <a:pt x="541" y="816"/>
                  </a:cubicBezTo>
                  <a:cubicBezTo>
                    <a:pt x="752" y="816"/>
                    <a:pt x="954" y="654"/>
                    <a:pt x="962" y="406"/>
                  </a:cubicBezTo>
                  <a:cubicBezTo>
                    <a:pt x="962" y="180"/>
                    <a:pt x="772" y="1"/>
                    <a:pt x="545" y="1"/>
                  </a:cubicBezTo>
                  <a:cubicBezTo>
                    <a:pt x="541" y="1"/>
                    <a:pt x="536" y="1"/>
                    <a:pt x="53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72" name="Google Shape;15972;p9"/>
            <p:cNvSpPr/>
            <p:nvPr/>
          </p:nvSpPr>
          <p:spPr>
            <a:xfrm>
              <a:off x="6283500" y="3455025"/>
              <a:ext cx="24150" cy="20700"/>
            </a:xfrm>
            <a:custGeom>
              <a:avLst/>
              <a:gdLst/>
              <a:ahLst/>
              <a:cxnLst/>
              <a:rect l="l" t="t" r="r" b="b"/>
              <a:pathLst>
                <a:path w="966" h="828" extrusionOk="0">
                  <a:moveTo>
                    <a:pt x="561" y="0"/>
                  </a:moveTo>
                  <a:cubicBezTo>
                    <a:pt x="191" y="0"/>
                    <a:pt x="1" y="441"/>
                    <a:pt x="263" y="703"/>
                  </a:cubicBezTo>
                  <a:cubicBezTo>
                    <a:pt x="345" y="789"/>
                    <a:pt x="449" y="827"/>
                    <a:pt x="551" y="827"/>
                  </a:cubicBezTo>
                  <a:cubicBezTo>
                    <a:pt x="761" y="827"/>
                    <a:pt x="965" y="665"/>
                    <a:pt x="965" y="417"/>
                  </a:cubicBezTo>
                  <a:cubicBezTo>
                    <a:pt x="965" y="191"/>
                    <a:pt x="787" y="0"/>
                    <a:pt x="56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73" name="Google Shape;15973;p9"/>
            <p:cNvSpPr/>
            <p:nvPr/>
          </p:nvSpPr>
          <p:spPr>
            <a:xfrm>
              <a:off x="6252850" y="3485675"/>
              <a:ext cx="24125" cy="20700"/>
            </a:xfrm>
            <a:custGeom>
              <a:avLst/>
              <a:gdLst/>
              <a:ahLst/>
              <a:cxnLst/>
              <a:rect l="l" t="t" r="r" b="b"/>
              <a:pathLst>
                <a:path w="965" h="828" extrusionOk="0">
                  <a:moveTo>
                    <a:pt x="548" y="1"/>
                  </a:moveTo>
                  <a:cubicBezTo>
                    <a:pt x="191" y="1"/>
                    <a:pt x="1" y="441"/>
                    <a:pt x="251" y="703"/>
                  </a:cubicBezTo>
                  <a:cubicBezTo>
                    <a:pt x="336" y="789"/>
                    <a:pt x="442" y="827"/>
                    <a:pt x="544" y="827"/>
                  </a:cubicBezTo>
                  <a:cubicBezTo>
                    <a:pt x="755" y="827"/>
                    <a:pt x="957" y="665"/>
                    <a:pt x="965" y="417"/>
                  </a:cubicBezTo>
                  <a:cubicBezTo>
                    <a:pt x="965" y="191"/>
                    <a:pt x="786" y="13"/>
                    <a:pt x="56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74" name="Google Shape;15974;p9"/>
            <p:cNvSpPr/>
            <p:nvPr/>
          </p:nvSpPr>
          <p:spPr>
            <a:xfrm>
              <a:off x="6282200" y="3516550"/>
              <a:ext cx="27825" cy="20350"/>
            </a:xfrm>
            <a:custGeom>
              <a:avLst/>
              <a:gdLst/>
              <a:ahLst/>
              <a:cxnLst/>
              <a:rect l="l" t="t" r="r" b="b"/>
              <a:pathLst>
                <a:path w="1113" h="814" extrusionOk="0">
                  <a:moveTo>
                    <a:pt x="557" y="1"/>
                  </a:moveTo>
                  <a:cubicBezTo>
                    <a:pt x="60" y="1"/>
                    <a:pt x="1" y="768"/>
                    <a:pt x="529" y="813"/>
                  </a:cubicBezTo>
                  <a:lnTo>
                    <a:pt x="613" y="813"/>
                  </a:lnTo>
                  <a:cubicBezTo>
                    <a:pt x="1113" y="778"/>
                    <a:pt x="1113" y="40"/>
                    <a:pt x="613" y="4"/>
                  </a:cubicBezTo>
                  <a:cubicBezTo>
                    <a:pt x="593" y="2"/>
                    <a:pt x="575" y="1"/>
                    <a:pt x="55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75" name="Google Shape;15975;p9"/>
            <p:cNvSpPr/>
            <p:nvPr/>
          </p:nvSpPr>
          <p:spPr>
            <a:xfrm>
              <a:off x="6252850" y="3547000"/>
              <a:ext cx="24125" cy="20800"/>
            </a:xfrm>
            <a:custGeom>
              <a:avLst/>
              <a:gdLst/>
              <a:ahLst/>
              <a:cxnLst/>
              <a:rect l="l" t="t" r="r" b="b"/>
              <a:pathLst>
                <a:path w="965" h="832" extrusionOk="0">
                  <a:moveTo>
                    <a:pt x="560" y="0"/>
                  </a:moveTo>
                  <a:lnTo>
                    <a:pt x="548" y="12"/>
                  </a:lnTo>
                  <a:cubicBezTo>
                    <a:pt x="191" y="12"/>
                    <a:pt x="1" y="453"/>
                    <a:pt x="251" y="715"/>
                  </a:cubicBezTo>
                  <a:cubicBezTo>
                    <a:pt x="335" y="795"/>
                    <a:pt x="438" y="831"/>
                    <a:pt x="539" y="831"/>
                  </a:cubicBezTo>
                  <a:cubicBezTo>
                    <a:pt x="752" y="831"/>
                    <a:pt x="957" y="671"/>
                    <a:pt x="965" y="429"/>
                  </a:cubicBezTo>
                  <a:cubicBezTo>
                    <a:pt x="965" y="203"/>
                    <a:pt x="786" y="12"/>
                    <a:pt x="56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76" name="Google Shape;15976;p9"/>
            <p:cNvSpPr/>
            <p:nvPr/>
          </p:nvSpPr>
          <p:spPr>
            <a:xfrm>
              <a:off x="6283500" y="3577950"/>
              <a:ext cx="24150" cy="20700"/>
            </a:xfrm>
            <a:custGeom>
              <a:avLst/>
              <a:gdLst/>
              <a:ahLst/>
              <a:cxnLst/>
              <a:rect l="l" t="t" r="r" b="b"/>
              <a:pathLst>
                <a:path w="966" h="828" extrusionOk="0">
                  <a:moveTo>
                    <a:pt x="561" y="1"/>
                  </a:moveTo>
                  <a:cubicBezTo>
                    <a:pt x="191" y="1"/>
                    <a:pt x="1" y="441"/>
                    <a:pt x="263" y="703"/>
                  </a:cubicBezTo>
                  <a:cubicBezTo>
                    <a:pt x="345" y="789"/>
                    <a:pt x="449" y="827"/>
                    <a:pt x="551" y="827"/>
                  </a:cubicBezTo>
                  <a:cubicBezTo>
                    <a:pt x="761" y="827"/>
                    <a:pt x="965" y="665"/>
                    <a:pt x="965" y="417"/>
                  </a:cubicBezTo>
                  <a:cubicBezTo>
                    <a:pt x="965" y="191"/>
                    <a:pt x="787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77" name="Google Shape;15977;p9"/>
            <p:cNvSpPr/>
            <p:nvPr/>
          </p:nvSpPr>
          <p:spPr>
            <a:xfrm>
              <a:off x="6252925" y="3608600"/>
              <a:ext cx="24050" cy="20700"/>
            </a:xfrm>
            <a:custGeom>
              <a:avLst/>
              <a:gdLst/>
              <a:ahLst/>
              <a:cxnLst/>
              <a:rect l="l" t="t" r="r" b="b"/>
              <a:pathLst>
                <a:path w="962" h="828" extrusionOk="0">
                  <a:moveTo>
                    <a:pt x="545" y="1"/>
                  </a:moveTo>
                  <a:lnTo>
                    <a:pt x="545" y="13"/>
                  </a:lnTo>
                  <a:cubicBezTo>
                    <a:pt x="541" y="13"/>
                    <a:pt x="536" y="13"/>
                    <a:pt x="531" y="13"/>
                  </a:cubicBezTo>
                  <a:cubicBezTo>
                    <a:pt x="183" y="13"/>
                    <a:pt x="1" y="445"/>
                    <a:pt x="248" y="703"/>
                  </a:cubicBezTo>
                  <a:cubicBezTo>
                    <a:pt x="333" y="789"/>
                    <a:pt x="439" y="828"/>
                    <a:pt x="541" y="828"/>
                  </a:cubicBezTo>
                  <a:cubicBezTo>
                    <a:pt x="752" y="828"/>
                    <a:pt x="954" y="666"/>
                    <a:pt x="962" y="418"/>
                  </a:cubicBezTo>
                  <a:cubicBezTo>
                    <a:pt x="962" y="203"/>
                    <a:pt x="783" y="13"/>
                    <a:pt x="55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78" name="Google Shape;15978;p9"/>
            <p:cNvSpPr/>
            <p:nvPr/>
          </p:nvSpPr>
          <p:spPr>
            <a:xfrm>
              <a:off x="6283500" y="3639575"/>
              <a:ext cx="24150" cy="20500"/>
            </a:xfrm>
            <a:custGeom>
              <a:avLst/>
              <a:gdLst/>
              <a:ahLst/>
              <a:cxnLst/>
              <a:rect l="l" t="t" r="r" b="b"/>
              <a:pathLst>
                <a:path w="966" h="820" extrusionOk="0">
                  <a:moveTo>
                    <a:pt x="561" y="0"/>
                  </a:moveTo>
                  <a:cubicBezTo>
                    <a:pt x="191" y="0"/>
                    <a:pt x="1" y="441"/>
                    <a:pt x="263" y="703"/>
                  </a:cubicBezTo>
                  <a:cubicBezTo>
                    <a:pt x="343" y="783"/>
                    <a:pt x="445" y="819"/>
                    <a:pt x="545" y="819"/>
                  </a:cubicBezTo>
                  <a:cubicBezTo>
                    <a:pt x="757" y="819"/>
                    <a:pt x="965" y="659"/>
                    <a:pt x="965" y="417"/>
                  </a:cubicBezTo>
                  <a:cubicBezTo>
                    <a:pt x="965" y="191"/>
                    <a:pt x="787" y="0"/>
                    <a:pt x="56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79" name="Google Shape;15979;p9"/>
            <p:cNvSpPr/>
            <p:nvPr/>
          </p:nvSpPr>
          <p:spPr>
            <a:xfrm>
              <a:off x="6252850" y="3669925"/>
              <a:ext cx="24125" cy="21000"/>
            </a:xfrm>
            <a:custGeom>
              <a:avLst/>
              <a:gdLst/>
              <a:ahLst/>
              <a:cxnLst/>
              <a:rect l="l" t="t" r="r" b="b"/>
              <a:pathLst>
                <a:path w="965" h="840" extrusionOk="0">
                  <a:moveTo>
                    <a:pt x="548" y="1"/>
                  </a:moveTo>
                  <a:lnTo>
                    <a:pt x="548" y="12"/>
                  </a:lnTo>
                  <a:cubicBezTo>
                    <a:pt x="179" y="12"/>
                    <a:pt x="1" y="453"/>
                    <a:pt x="251" y="715"/>
                  </a:cubicBezTo>
                  <a:cubicBezTo>
                    <a:pt x="336" y="801"/>
                    <a:pt x="442" y="839"/>
                    <a:pt x="544" y="839"/>
                  </a:cubicBezTo>
                  <a:cubicBezTo>
                    <a:pt x="755" y="839"/>
                    <a:pt x="957" y="677"/>
                    <a:pt x="965" y="429"/>
                  </a:cubicBezTo>
                  <a:cubicBezTo>
                    <a:pt x="965" y="203"/>
                    <a:pt x="786" y="12"/>
                    <a:pt x="57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80" name="Google Shape;15980;p9"/>
            <p:cNvSpPr/>
            <p:nvPr/>
          </p:nvSpPr>
          <p:spPr>
            <a:xfrm>
              <a:off x="6282100" y="3700825"/>
              <a:ext cx="27925" cy="20625"/>
            </a:xfrm>
            <a:custGeom>
              <a:avLst/>
              <a:gdLst/>
              <a:ahLst/>
              <a:cxnLst/>
              <a:rect l="l" t="t" r="r" b="b"/>
              <a:pathLst>
                <a:path w="1117" h="825" extrusionOk="0">
                  <a:moveTo>
                    <a:pt x="571" y="1"/>
                  </a:moveTo>
                  <a:cubicBezTo>
                    <a:pt x="65" y="1"/>
                    <a:pt x="1" y="778"/>
                    <a:pt x="533" y="824"/>
                  </a:cubicBezTo>
                  <a:lnTo>
                    <a:pt x="617" y="824"/>
                  </a:lnTo>
                  <a:cubicBezTo>
                    <a:pt x="1117" y="777"/>
                    <a:pt x="1117" y="50"/>
                    <a:pt x="617" y="3"/>
                  </a:cubicBezTo>
                  <a:cubicBezTo>
                    <a:pt x="601" y="1"/>
                    <a:pt x="586" y="1"/>
                    <a:pt x="57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81" name="Google Shape;15981;p9"/>
            <p:cNvSpPr/>
            <p:nvPr/>
          </p:nvSpPr>
          <p:spPr>
            <a:xfrm>
              <a:off x="6252925" y="3731550"/>
              <a:ext cx="24050" cy="20675"/>
            </a:xfrm>
            <a:custGeom>
              <a:avLst/>
              <a:gdLst/>
              <a:ahLst/>
              <a:cxnLst/>
              <a:rect l="l" t="t" r="r" b="b"/>
              <a:pathLst>
                <a:path w="962" h="827" extrusionOk="0">
                  <a:moveTo>
                    <a:pt x="557" y="0"/>
                  </a:moveTo>
                  <a:lnTo>
                    <a:pt x="545" y="12"/>
                  </a:lnTo>
                  <a:cubicBezTo>
                    <a:pt x="541" y="12"/>
                    <a:pt x="536" y="12"/>
                    <a:pt x="531" y="12"/>
                  </a:cubicBezTo>
                  <a:cubicBezTo>
                    <a:pt x="183" y="12"/>
                    <a:pt x="1" y="444"/>
                    <a:pt x="248" y="703"/>
                  </a:cubicBezTo>
                  <a:cubicBezTo>
                    <a:pt x="333" y="788"/>
                    <a:pt x="439" y="827"/>
                    <a:pt x="541" y="827"/>
                  </a:cubicBezTo>
                  <a:cubicBezTo>
                    <a:pt x="752" y="827"/>
                    <a:pt x="954" y="665"/>
                    <a:pt x="962" y="417"/>
                  </a:cubicBezTo>
                  <a:cubicBezTo>
                    <a:pt x="962" y="191"/>
                    <a:pt x="783" y="0"/>
                    <a:pt x="55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82" name="Google Shape;15982;p9"/>
            <p:cNvSpPr/>
            <p:nvPr/>
          </p:nvSpPr>
          <p:spPr>
            <a:xfrm>
              <a:off x="6283500" y="3762200"/>
              <a:ext cx="24150" cy="20700"/>
            </a:xfrm>
            <a:custGeom>
              <a:avLst/>
              <a:gdLst/>
              <a:ahLst/>
              <a:cxnLst/>
              <a:rect l="l" t="t" r="r" b="b"/>
              <a:pathLst>
                <a:path w="966" h="828" extrusionOk="0">
                  <a:moveTo>
                    <a:pt x="561" y="0"/>
                  </a:moveTo>
                  <a:lnTo>
                    <a:pt x="561" y="12"/>
                  </a:lnTo>
                  <a:cubicBezTo>
                    <a:pt x="191" y="12"/>
                    <a:pt x="1" y="453"/>
                    <a:pt x="263" y="703"/>
                  </a:cubicBezTo>
                  <a:cubicBezTo>
                    <a:pt x="345" y="789"/>
                    <a:pt x="450" y="828"/>
                    <a:pt x="553" y="828"/>
                  </a:cubicBezTo>
                  <a:cubicBezTo>
                    <a:pt x="762" y="828"/>
                    <a:pt x="965" y="669"/>
                    <a:pt x="965" y="429"/>
                  </a:cubicBezTo>
                  <a:cubicBezTo>
                    <a:pt x="965" y="191"/>
                    <a:pt x="787" y="12"/>
                    <a:pt x="56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83" name="Google Shape;15983;p9"/>
            <p:cNvSpPr/>
            <p:nvPr/>
          </p:nvSpPr>
          <p:spPr>
            <a:xfrm>
              <a:off x="6252850" y="3792850"/>
              <a:ext cx="24125" cy="21000"/>
            </a:xfrm>
            <a:custGeom>
              <a:avLst/>
              <a:gdLst/>
              <a:ahLst/>
              <a:cxnLst/>
              <a:rect l="l" t="t" r="r" b="b"/>
              <a:pathLst>
                <a:path w="965" h="840" extrusionOk="0">
                  <a:moveTo>
                    <a:pt x="548" y="1"/>
                  </a:moveTo>
                  <a:lnTo>
                    <a:pt x="548" y="13"/>
                  </a:lnTo>
                  <a:cubicBezTo>
                    <a:pt x="191" y="13"/>
                    <a:pt x="1" y="453"/>
                    <a:pt x="251" y="715"/>
                  </a:cubicBezTo>
                  <a:cubicBezTo>
                    <a:pt x="336" y="801"/>
                    <a:pt x="442" y="840"/>
                    <a:pt x="544" y="840"/>
                  </a:cubicBezTo>
                  <a:cubicBezTo>
                    <a:pt x="755" y="840"/>
                    <a:pt x="957" y="678"/>
                    <a:pt x="965" y="429"/>
                  </a:cubicBezTo>
                  <a:cubicBezTo>
                    <a:pt x="965" y="203"/>
                    <a:pt x="786" y="13"/>
                    <a:pt x="56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84" name="Google Shape;15984;p9"/>
            <p:cNvSpPr/>
            <p:nvPr/>
          </p:nvSpPr>
          <p:spPr>
            <a:xfrm>
              <a:off x="6283600" y="3823825"/>
              <a:ext cx="24050" cy="20675"/>
            </a:xfrm>
            <a:custGeom>
              <a:avLst/>
              <a:gdLst/>
              <a:ahLst/>
              <a:cxnLst/>
              <a:rect l="l" t="t" r="r" b="b"/>
              <a:pathLst>
                <a:path w="962" h="827" extrusionOk="0">
                  <a:moveTo>
                    <a:pt x="557" y="0"/>
                  </a:moveTo>
                  <a:lnTo>
                    <a:pt x="557" y="12"/>
                  </a:lnTo>
                  <a:cubicBezTo>
                    <a:pt x="552" y="12"/>
                    <a:pt x="547" y="12"/>
                    <a:pt x="542" y="12"/>
                  </a:cubicBezTo>
                  <a:cubicBezTo>
                    <a:pt x="182" y="12"/>
                    <a:pt x="0" y="444"/>
                    <a:pt x="259" y="703"/>
                  </a:cubicBezTo>
                  <a:cubicBezTo>
                    <a:pt x="341" y="788"/>
                    <a:pt x="445" y="827"/>
                    <a:pt x="547" y="827"/>
                  </a:cubicBezTo>
                  <a:cubicBezTo>
                    <a:pt x="757" y="827"/>
                    <a:pt x="961" y="665"/>
                    <a:pt x="961" y="417"/>
                  </a:cubicBezTo>
                  <a:cubicBezTo>
                    <a:pt x="961" y="191"/>
                    <a:pt x="783" y="12"/>
                    <a:pt x="55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85" name="Google Shape;15985;p9"/>
            <p:cNvSpPr/>
            <p:nvPr/>
          </p:nvSpPr>
          <p:spPr>
            <a:xfrm>
              <a:off x="6252925" y="3854475"/>
              <a:ext cx="24050" cy="20700"/>
            </a:xfrm>
            <a:custGeom>
              <a:avLst/>
              <a:gdLst/>
              <a:ahLst/>
              <a:cxnLst/>
              <a:rect l="l" t="t" r="r" b="b"/>
              <a:pathLst>
                <a:path w="962" h="828" extrusionOk="0">
                  <a:moveTo>
                    <a:pt x="557" y="0"/>
                  </a:moveTo>
                  <a:lnTo>
                    <a:pt x="545" y="12"/>
                  </a:lnTo>
                  <a:cubicBezTo>
                    <a:pt x="541" y="12"/>
                    <a:pt x="536" y="12"/>
                    <a:pt x="531" y="12"/>
                  </a:cubicBezTo>
                  <a:cubicBezTo>
                    <a:pt x="183" y="12"/>
                    <a:pt x="1" y="444"/>
                    <a:pt x="248" y="703"/>
                  </a:cubicBezTo>
                  <a:cubicBezTo>
                    <a:pt x="334" y="789"/>
                    <a:pt x="440" y="828"/>
                    <a:pt x="543" y="828"/>
                  </a:cubicBezTo>
                  <a:cubicBezTo>
                    <a:pt x="753" y="828"/>
                    <a:pt x="954" y="668"/>
                    <a:pt x="962" y="429"/>
                  </a:cubicBezTo>
                  <a:cubicBezTo>
                    <a:pt x="962" y="191"/>
                    <a:pt x="783" y="12"/>
                    <a:pt x="55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86" name="Google Shape;15986;p9"/>
            <p:cNvSpPr/>
            <p:nvPr/>
          </p:nvSpPr>
          <p:spPr>
            <a:xfrm>
              <a:off x="6282100" y="3885375"/>
              <a:ext cx="27925" cy="20625"/>
            </a:xfrm>
            <a:custGeom>
              <a:avLst/>
              <a:gdLst/>
              <a:ahLst/>
              <a:cxnLst/>
              <a:rect l="l" t="t" r="r" b="b"/>
              <a:pathLst>
                <a:path w="1117" h="825" extrusionOk="0">
                  <a:moveTo>
                    <a:pt x="571" y="1"/>
                  </a:moveTo>
                  <a:cubicBezTo>
                    <a:pt x="65" y="1"/>
                    <a:pt x="1" y="778"/>
                    <a:pt x="533" y="824"/>
                  </a:cubicBezTo>
                  <a:lnTo>
                    <a:pt x="617" y="824"/>
                  </a:lnTo>
                  <a:cubicBezTo>
                    <a:pt x="1117" y="777"/>
                    <a:pt x="1117" y="50"/>
                    <a:pt x="617" y="3"/>
                  </a:cubicBezTo>
                  <a:cubicBezTo>
                    <a:pt x="601" y="1"/>
                    <a:pt x="586" y="1"/>
                    <a:pt x="57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87" name="Google Shape;15987;p9"/>
            <p:cNvSpPr/>
            <p:nvPr/>
          </p:nvSpPr>
          <p:spPr>
            <a:xfrm>
              <a:off x="6252925" y="3916075"/>
              <a:ext cx="24050" cy="20700"/>
            </a:xfrm>
            <a:custGeom>
              <a:avLst/>
              <a:gdLst/>
              <a:ahLst/>
              <a:cxnLst/>
              <a:rect l="l" t="t" r="r" b="b"/>
              <a:pathLst>
                <a:path w="962" h="828" extrusionOk="0">
                  <a:moveTo>
                    <a:pt x="557" y="1"/>
                  </a:moveTo>
                  <a:lnTo>
                    <a:pt x="545" y="13"/>
                  </a:lnTo>
                  <a:cubicBezTo>
                    <a:pt x="541" y="13"/>
                    <a:pt x="536" y="13"/>
                    <a:pt x="531" y="13"/>
                  </a:cubicBezTo>
                  <a:cubicBezTo>
                    <a:pt x="183" y="13"/>
                    <a:pt x="1" y="445"/>
                    <a:pt x="248" y="703"/>
                  </a:cubicBezTo>
                  <a:cubicBezTo>
                    <a:pt x="333" y="789"/>
                    <a:pt x="439" y="828"/>
                    <a:pt x="541" y="828"/>
                  </a:cubicBezTo>
                  <a:cubicBezTo>
                    <a:pt x="752" y="828"/>
                    <a:pt x="954" y="666"/>
                    <a:pt x="962" y="418"/>
                  </a:cubicBezTo>
                  <a:cubicBezTo>
                    <a:pt x="962" y="191"/>
                    <a:pt x="783" y="1"/>
                    <a:pt x="55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88" name="Google Shape;15988;p9"/>
            <p:cNvSpPr/>
            <p:nvPr/>
          </p:nvSpPr>
          <p:spPr>
            <a:xfrm>
              <a:off x="6283500" y="3946450"/>
              <a:ext cx="24450" cy="21000"/>
            </a:xfrm>
            <a:custGeom>
              <a:avLst/>
              <a:gdLst/>
              <a:ahLst/>
              <a:cxnLst/>
              <a:rect l="l" t="t" r="r" b="b"/>
              <a:pathLst>
                <a:path w="978" h="840" extrusionOk="0">
                  <a:moveTo>
                    <a:pt x="561" y="0"/>
                  </a:moveTo>
                  <a:lnTo>
                    <a:pt x="561" y="24"/>
                  </a:lnTo>
                  <a:cubicBezTo>
                    <a:pt x="191" y="24"/>
                    <a:pt x="1" y="465"/>
                    <a:pt x="263" y="715"/>
                  </a:cubicBezTo>
                  <a:cubicBezTo>
                    <a:pt x="345" y="801"/>
                    <a:pt x="450" y="840"/>
                    <a:pt x="553" y="840"/>
                  </a:cubicBezTo>
                  <a:cubicBezTo>
                    <a:pt x="762" y="840"/>
                    <a:pt x="965" y="680"/>
                    <a:pt x="965" y="441"/>
                  </a:cubicBezTo>
                  <a:cubicBezTo>
                    <a:pt x="977" y="215"/>
                    <a:pt x="811" y="12"/>
                    <a:pt x="58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89" name="Google Shape;15989;p9"/>
            <p:cNvSpPr/>
            <p:nvPr/>
          </p:nvSpPr>
          <p:spPr>
            <a:xfrm>
              <a:off x="6252850" y="3977700"/>
              <a:ext cx="24125" cy="20700"/>
            </a:xfrm>
            <a:custGeom>
              <a:avLst/>
              <a:gdLst/>
              <a:ahLst/>
              <a:cxnLst/>
              <a:rect l="l" t="t" r="r" b="b"/>
              <a:pathLst>
                <a:path w="965" h="828" extrusionOk="0">
                  <a:moveTo>
                    <a:pt x="548" y="1"/>
                  </a:moveTo>
                  <a:cubicBezTo>
                    <a:pt x="191" y="1"/>
                    <a:pt x="1" y="441"/>
                    <a:pt x="251" y="703"/>
                  </a:cubicBezTo>
                  <a:cubicBezTo>
                    <a:pt x="336" y="789"/>
                    <a:pt x="442" y="827"/>
                    <a:pt x="544" y="827"/>
                  </a:cubicBezTo>
                  <a:cubicBezTo>
                    <a:pt x="755" y="827"/>
                    <a:pt x="957" y="665"/>
                    <a:pt x="965" y="417"/>
                  </a:cubicBezTo>
                  <a:cubicBezTo>
                    <a:pt x="965" y="191"/>
                    <a:pt x="786" y="1"/>
                    <a:pt x="56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90" name="Google Shape;15990;p9"/>
            <p:cNvSpPr/>
            <p:nvPr/>
          </p:nvSpPr>
          <p:spPr>
            <a:xfrm>
              <a:off x="6281775" y="4008225"/>
              <a:ext cx="27950" cy="20700"/>
            </a:xfrm>
            <a:custGeom>
              <a:avLst/>
              <a:gdLst/>
              <a:ahLst/>
              <a:cxnLst/>
              <a:rect l="l" t="t" r="r" b="b"/>
              <a:pathLst>
                <a:path w="1118" h="828" extrusionOk="0">
                  <a:moveTo>
                    <a:pt x="555" y="0"/>
                  </a:moveTo>
                  <a:cubicBezTo>
                    <a:pt x="52" y="0"/>
                    <a:pt x="0" y="805"/>
                    <a:pt x="546" y="827"/>
                  </a:cubicBezTo>
                  <a:lnTo>
                    <a:pt x="630" y="827"/>
                  </a:lnTo>
                  <a:cubicBezTo>
                    <a:pt x="1118" y="780"/>
                    <a:pt x="1118" y="65"/>
                    <a:pt x="630" y="6"/>
                  </a:cubicBezTo>
                  <a:cubicBezTo>
                    <a:pt x="604" y="2"/>
                    <a:pt x="579" y="0"/>
                    <a:pt x="55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91" name="Google Shape;15991;p9"/>
            <p:cNvSpPr/>
            <p:nvPr/>
          </p:nvSpPr>
          <p:spPr>
            <a:xfrm>
              <a:off x="6252850" y="4038725"/>
              <a:ext cx="24125" cy="21000"/>
            </a:xfrm>
            <a:custGeom>
              <a:avLst/>
              <a:gdLst/>
              <a:ahLst/>
              <a:cxnLst/>
              <a:rect l="l" t="t" r="r" b="b"/>
              <a:pathLst>
                <a:path w="965" h="840" extrusionOk="0">
                  <a:moveTo>
                    <a:pt x="560" y="0"/>
                  </a:moveTo>
                  <a:lnTo>
                    <a:pt x="548" y="12"/>
                  </a:lnTo>
                  <a:cubicBezTo>
                    <a:pt x="191" y="12"/>
                    <a:pt x="1" y="453"/>
                    <a:pt x="251" y="715"/>
                  </a:cubicBezTo>
                  <a:cubicBezTo>
                    <a:pt x="336" y="801"/>
                    <a:pt x="442" y="839"/>
                    <a:pt x="544" y="839"/>
                  </a:cubicBezTo>
                  <a:cubicBezTo>
                    <a:pt x="755" y="839"/>
                    <a:pt x="957" y="677"/>
                    <a:pt x="965" y="429"/>
                  </a:cubicBezTo>
                  <a:cubicBezTo>
                    <a:pt x="965" y="203"/>
                    <a:pt x="786" y="12"/>
                    <a:pt x="56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92" name="Google Shape;15992;p9"/>
            <p:cNvSpPr/>
            <p:nvPr/>
          </p:nvSpPr>
          <p:spPr>
            <a:xfrm>
              <a:off x="6283600" y="4069675"/>
              <a:ext cx="24050" cy="20700"/>
            </a:xfrm>
            <a:custGeom>
              <a:avLst/>
              <a:gdLst/>
              <a:ahLst/>
              <a:cxnLst/>
              <a:rect l="l" t="t" r="r" b="b"/>
              <a:pathLst>
                <a:path w="962" h="828" extrusionOk="0">
                  <a:moveTo>
                    <a:pt x="557" y="1"/>
                  </a:moveTo>
                  <a:lnTo>
                    <a:pt x="557" y="13"/>
                  </a:lnTo>
                  <a:cubicBezTo>
                    <a:pt x="552" y="12"/>
                    <a:pt x="547" y="12"/>
                    <a:pt x="542" y="12"/>
                  </a:cubicBezTo>
                  <a:cubicBezTo>
                    <a:pt x="182" y="12"/>
                    <a:pt x="0" y="445"/>
                    <a:pt x="259" y="703"/>
                  </a:cubicBezTo>
                  <a:cubicBezTo>
                    <a:pt x="341" y="789"/>
                    <a:pt x="444" y="828"/>
                    <a:pt x="546" y="828"/>
                  </a:cubicBezTo>
                  <a:cubicBezTo>
                    <a:pt x="753" y="828"/>
                    <a:pt x="953" y="669"/>
                    <a:pt x="961" y="429"/>
                  </a:cubicBezTo>
                  <a:cubicBezTo>
                    <a:pt x="961" y="191"/>
                    <a:pt x="783" y="13"/>
                    <a:pt x="55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93" name="Google Shape;15993;p9"/>
            <p:cNvSpPr/>
            <p:nvPr/>
          </p:nvSpPr>
          <p:spPr>
            <a:xfrm>
              <a:off x="6252850" y="4100325"/>
              <a:ext cx="24125" cy="21000"/>
            </a:xfrm>
            <a:custGeom>
              <a:avLst/>
              <a:gdLst/>
              <a:ahLst/>
              <a:cxnLst/>
              <a:rect l="l" t="t" r="r" b="b"/>
              <a:pathLst>
                <a:path w="965" h="840" extrusionOk="0">
                  <a:moveTo>
                    <a:pt x="548" y="1"/>
                  </a:moveTo>
                  <a:lnTo>
                    <a:pt x="548" y="13"/>
                  </a:lnTo>
                  <a:cubicBezTo>
                    <a:pt x="191" y="13"/>
                    <a:pt x="1" y="453"/>
                    <a:pt x="251" y="715"/>
                  </a:cubicBezTo>
                  <a:cubicBezTo>
                    <a:pt x="336" y="801"/>
                    <a:pt x="442" y="840"/>
                    <a:pt x="544" y="840"/>
                  </a:cubicBezTo>
                  <a:cubicBezTo>
                    <a:pt x="755" y="840"/>
                    <a:pt x="957" y="678"/>
                    <a:pt x="965" y="430"/>
                  </a:cubicBezTo>
                  <a:lnTo>
                    <a:pt x="965" y="418"/>
                  </a:lnTo>
                  <a:cubicBezTo>
                    <a:pt x="965" y="203"/>
                    <a:pt x="786" y="13"/>
                    <a:pt x="56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94" name="Google Shape;15994;p9"/>
            <p:cNvSpPr/>
            <p:nvPr/>
          </p:nvSpPr>
          <p:spPr>
            <a:xfrm>
              <a:off x="6283500" y="4131300"/>
              <a:ext cx="24150" cy="20700"/>
            </a:xfrm>
            <a:custGeom>
              <a:avLst/>
              <a:gdLst/>
              <a:ahLst/>
              <a:cxnLst/>
              <a:rect l="l" t="t" r="r" b="b"/>
              <a:pathLst>
                <a:path w="966" h="828" extrusionOk="0">
                  <a:moveTo>
                    <a:pt x="561" y="0"/>
                  </a:moveTo>
                  <a:cubicBezTo>
                    <a:pt x="191" y="0"/>
                    <a:pt x="1" y="441"/>
                    <a:pt x="251" y="703"/>
                  </a:cubicBezTo>
                  <a:cubicBezTo>
                    <a:pt x="337" y="789"/>
                    <a:pt x="443" y="827"/>
                    <a:pt x="547" y="827"/>
                  </a:cubicBezTo>
                  <a:cubicBezTo>
                    <a:pt x="761" y="827"/>
                    <a:pt x="965" y="665"/>
                    <a:pt x="965" y="417"/>
                  </a:cubicBezTo>
                  <a:cubicBezTo>
                    <a:pt x="965" y="191"/>
                    <a:pt x="787" y="12"/>
                    <a:pt x="56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95" name="Google Shape;15995;p9"/>
            <p:cNvSpPr/>
            <p:nvPr/>
          </p:nvSpPr>
          <p:spPr>
            <a:xfrm>
              <a:off x="6252925" y="4161950"/>
              <a:ext cx="24050" cy="20700"/>
            </a:xfrm>
            <a:custGeom>
              <a:avLst/>
              <a:gdLst/>
              <a:ahLst/>
              <a:cxnLst/>
              <a:rect l="l" t="t" r="r" b="b"/>
              <a:pathLst>
                <a:path w="962" h="828" extrusionOk="0">
                  <a:moveTo>
                    <a:pt x="557" y="1"/>
                  </a:moveTo>
                  <a:lnTo>
                    <a:pt x="545" y="12"/>
                  </a:lnTo>
                  <a:cubicBezTo>
                    <a:pt x="541" y="12"/>
                    <a:pt x="536" y="12"/>
                    <a:pt x="531" y="12"/>
                  </a:cubicBezTo>
                  <a:cubicBezTo>
                    <a:pt x="183" y="12"/>
                    <a:pt x="1" y="445"/>
                    <a:pt x="248" y="703"/>
                  </a:cubicBezTo>
                  <a:cubicBezTo>
                    <a:pt x="334" y="789"/>
                    <a:pt x="440" y="828"/>
                    <a:pt x="543" y="828"/>
                  </a:cubicBezTo>
                  <a:cubicBezTo>
                    <a:pt x="753" y="828"/>
                    <a:pt x="954" y="669"/>
                    <a:pt x="962" y="429"/>
                  </a:cubicBezTo>
                  <a:cubicBezTo>
                    <a:pt x="962" y="191"/>
                    <a:pt x="783" y="12"/>
                    <a:pt x="55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96" name="Google Shape;15996;p9"/>
            <p:cNvSpPr/>
            <p:nvPr/>
          </p:nvSpPr>
          <p:spPr>
            <a:xfrm>
              <a:off x="6282125" y="4192850"/>
              <a:ext cx="27900" cy="20625"/>
            </a:xfrm>
            <a:custGeom>
              <a:avLst/>
              <a:gdLst/>
              <a:ahLst/>
              <a:cxnLst/>
              <a:rect l="l" t="t" r="r" b="b"/>
              <a:pathLst>
                <a:path w="1116" h="825" extrusionOk="0">
                  <a:moveTo>
                    <a:pt x="570" y="1"/>
                  </a:moveTo>
                  <a:cubicBezTo>
                    <a:pt x="64" y="1"/>
                    <a:pt x="0" y="766"/>
                    <a:pt x="532" y="824"/>
                  </a:cubicBezTo>
                  <a:lnTo>
                    <a:pt x="616" y="824"/>
                  </a:lnTo>
                  <a:cubicBezTo>
                    <a:pt x="1116" y="777"/>
                    <a:pt x="1116" y="39"/>
                    <a:pt x="616" y="3"/>
                  </a:cubicBezTo>
                  <a:cubicBezTo>
                    <a:pt x="600" y="1"/>
                    <a:pt x="585" y="1"/>
                    <a:pt x="57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97" name="Google Shape;15997;p9"/>
            <p:cNvSpPr/>
            <p:nvPr/>
          </p:nvSpPr>
          <p:spPr>
            <a:xfrm>
              <a:off x="6252850" y="4223575"/>
              <a:ext cx="24125" cy="20675"/>
            </a:xfrm>
            <a:custGeom>
              <a:avLst/>
              <a:gdLst/>
              <a:ahLst/>
              <a:cxnLst/>
              <a:rect l="l" t="t" r="r" b="b"/>
              <a:pathLst>
                <a:path w="965" h="827" extrusionOk="0">
                  <a:moveTo>
                    <a:pt x="548" y="0"/>
                  </a:moveTo>
                  <a:cubicBezTo>
                    <a:pt x="191" y="0"/>
                    <a:pt x="1" y="441"/>
                    <a:pt x="251" y="703"/>
                  </a:cubicBezTo>
                  <a:cubicBezTo>
                    <a:pt x="336" y="788"/>
                    <a:pt x="442" y="827"/>
                    <a:pt x="544" y="827"/>
                  </a:cubicBezTo>
                  <a:cubicBezTo>
                    <a:pt x="755" y="827"/>
                    <a:pt x="957" y="665"/>
                    <a:pt x="965" y="417"/>
                  </a:cubicBezTo>
                  <a:cubicBezTo>
                    <a:pt x="965" y="191"/>
                    <a:pt x="786" y="0"/>
                    <a:pt x="56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98" name="Google Shape;15998;p9"/>
            <p:cNvSpPr/>
            <p:nvPr/>
          </p:nvSpPr>
          <p:spPr>
            <a:xfrm>
              <a:off x="6283600" y="4254525"/>
              <a:ext cx="24050" cy="20400"/>
            </a:xfrm>
            <a:custGeom>
              <a:avLst/>
              <a:gdLst/>
              <a:ahLst/>
              <a:cxnLst/>
              <a:rect l="l" t="t" r="r" b="b"/>
              <a:pathLst>
                <a:path w="962" h="816" extrusionOk="0">
                  <a:moveTo>
                    <a:pt x="542" y="0"/>
                  </a:moveTo>
                  <a:cubicBezTo>
                    <a:pt x="182" y="0"/>
                    <a:pt x="0" y="432"/>
                    <a:pt x="259" y="691"/>
                  </a:cubicBezTo>
                  <a:cubicBezTo>
                    <a:pt x="341" y="777"/>
                    <a:pt x="444" y="816"/>
                    <a:pt x="546" y="816"/>
                  </a:cubicBezTo>
                  <a:cubicBezTo>
                    <a:pt x="753" y="816"/>
                    <a:pt x="953" y="657"/>
                    <a:pt x="961" y="417"/>
                  </a:cubicBezTo>
                  <a:cubicBezTo>
                    <a:pt x="961" y="191"/>
                    <a:pt x="771" y="12"/>
                    <a:pt x="557" y="12"/>
                  </a:cubicBezTo>
                  <a:lnTo>
                    <a:pt x="557" y="0"/>
                  </a:lnTo>
                  <a:cubicBezTo>
                    <a:pt x="552" y="0"/>
                    <a:pt x="547" y="0"/>
                    <a:pt x="54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99" name="Google Shape;15999;p9"/>
            <p:cNvSpPr/>
            <p:nvPr/>
          </p:nvSpPr>
          <p:spPr>
            <a:xfrm>
              <a:off x="6252850" y="4285175"/>
              <a:ext cx="24125" cy="20500"/>
            </a:xfrm>
            <a:custGeom>
              <a:avLst/>
              <a:gdLst/>
              <a:ahLst/>
              <a:cxnLst/>
              <a:rect l="l" t="t" r="r" b="b"/>
              <a:pathLst>
                <a:path w="965" h="820" extrusionOk="0">
                  <a:moveTo>
                    <a:pt x="548" y="1"/>
                  </a:moveTo>
                  <a:cubicBezTo>
                    <a:pt x="191" y="1"/>
                    <a:pt x="1" y="441"/>
                    <a:pt x="251" y="703"/>
                  </a:cubicBezTo>
                  <a:cubicBezTo>
                    <a:pt x="335" y="784"/>
                    <a:pt x="438" y="820"/>
                    <a:pt x="539" y="820"/>
                  </a:cubicBezTo>
                  <a:cubicBezTo>
                    <a:pt x="752" y="820"/>
                    <a:pt x="957" y="660"/>
                    <a:pt x="965" y="417"/>
                  </a:cubicBezTo>
                  <a:cubicBezTo>
                    <a:pt x="965" y="191"/>
                    <a:pt x="786" y="1"/>
                    <a:pt x="56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00" name="Google Shape;16000;p9"/>
            <p:cNvSpPr/>
            <p:nvPr/>
          </p:nvSpPr>
          <p:spPr>
            <a:xfrm>
              <a:off x="6283500" y="4315550"/>
              <a:ext cx="24150" cy="20975"/>
            </a:xfrm>
            <a:custGeom>
              <a:avLst/>
              <a:gdLst/>
              <a:ahLst/>
              <a:cxnLst/>
              <a:rect l="l" t="t" r="r" b="b"/>
              <a:pathLst>
                <a:path w="966" h="839" extrusionOk="0">
                  <a:moveTo>
                    <a:pt x="561" y="0"/>
                  </a:moveTo>
                  <a:lnTo>
                    <a:pt x="561" y="12"/>
                  </a:lnTo>
                  <a:cubicBezTo>
                    <a:pt x="191" y="12"/>
                    <a:pt x="1" y="453"/>
                    <a:pt x="263" y="715"/>
                  </a:cubicBezTo>
                  <a:cubicBezTo>
                    <a:pt x="345" y="800"/>
                    <a:pt x="449" y="839"/>
                    <a:pt x="551" y="839"/>
                  </a:cubicBezTo>
                  <a:cubicBezTo>
                    <a:pt x="761" y="839"/>
                    <a:pt x="965" y="677"/>
                    <a:pt x="965" y="429"/>
                  </a:cubicBezTo>
                  <a:cubicBezTo>
                    <a:pt x="965" y="203"/>
                    <a:pt x="787" y="12"/>
                    <a:pt x="56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01" name="Google Shape;16001;p9"/>
            <p:cNvSpPr/>
            <p:nvPr/>
          </p:nvSpPr>
          <p:spPr>
            <a:xfrm>
              <a:off x="6252850" y="4346500"/>
              <a:ext cx="24125" cy="20700"/>
            </a:xfrm>
            <a:custGeom>
              <a:avLst/>
              <a:gdLst/>
              <a:ahLst/>
              <a:cxnLst/>
              <a:rect l="l" t="t" r="r" b="b"/>
              <a:pathLst>
                <a:path w="965" h="828" extrusionOk="0">
                  <a:moveTo>
                    <a:pt x="548" y="0"/>
                  </a:moveTo>
                  <a:cubicBezTo>
                    <a:pt x="191" y="0"/>
                    <a:pt x="1" y="441"/>
                    <a:pt x="251" y="703"/>
                  </a:cubicBezTo>
                  <a:cubicBezTo>
                    <a:pt x="336" y="789"/>
                    <a:pt x="442" y="827"/>
                    <a:pt x="544" y="827"/>
                  </a:cubicBezTo>
                  <a:cubicBezTo>
                    <a:pt x="755" y="827"/>
                    <a:pt x="957" y="665"/>
                    <a:pt x="965" y="417"/>
                  </a:cubicBezTo>
                  <a:cubicBezTo>
                    <a:pt x="965" y="191"/>
                    <a:pt x="786" y="0"/>
                    <a:pt x="56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02" name="Google Shape;16002;p9"/>
            <p:cNvSpPr/>
            <p:nvPr/>
          </p:nvSpPr>
          <p:spPr>
            <a:xfrm>
              <a:off x="6283600" y="4377150"/>
              <a:ext cx="24050" cy="20700"/>
            </a:xfrm>
            <a:custGeom>
              <a:avLst/>
              <a:gdLst/>
              <a:ahLst/>
              <a:cxnLst/>
              <a:rect l="l" t="t" r="r" b="b"/>
              <a:pathLst>
                <a:path w="962" h="828" extrusionOk="0">
                  <a:moveTo>
                    <a:pt x="557" y="1"/>
                  </a:moveTo>
                  <a:lnTo>
                    <a:pt x="557" y="13"/>
                  </a:lnTo>
                  <a:cubicBezTo>
                    <a:pt x="552" y="12"/>
                    <a:pt x="547" y="12"/>
                    <a:pt x="542" y="12"/>
                  </a:cubicBezTo>
                  <a:cubicBezTo>
                    <a:pt x="182" y="12"/>
                    <a:pt x="0" y="445"/>
                    <a:pt x="259" y="703"/>
                  </a:cubicBezTo>
                  <a:cubicBezTo>
                    <a:pt x="341" y="789"/>
                    <a:pt x="445" y="828"/>
                    <a:pt x="547" y="828"/>
                  </a:cubicBezTo>
                  <a:cubicBezTo>
                    <a:pt x="757" y="828"/>
                    <a:pt x="961" y="666"/>
                    <a:pt x="961" y="417"/>
                  </a:cubicBezTo>
                  <a:cubicBezTo>
                    <a:pt x="961" y="191"/>
                    <a:pt x="783" y="1"/>
                    <a:pt x="55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03" name="Google Shape;16003;p9"/>
            <p:cNvSpPr/>
            <p:nvPr/>
          </p:nvSpPr>
          <p:spPr>
            <a:xfrm>
              <a:off x="6252850" y="4408100"/>
              <a:ext cx="24125" cy="20475"/>
            </a:xfrm>
            <a:custGeom>
              <a:avLst/>
              <a:gdLst/>
              <a:ahLst/>
              <a:cxnLst/>
              <a:rect l="l" t="t" r="r" b="b"/>
              <a:pathLst>
                <a:path w="965" h="819" extrusionOk="0">
                  <a:moveTo>
                    <a:pt x="548" y="1"/>
                  </a:moveTo>
                  <a:cubicBezTo>
                    <a:pt x="191" y="1"/>
                    <a:pt x="1" y="430"/>
                    <a:pt x="251" y="692"/>
                  </a:cubicBezTo>
                  <a:cubicBezTo>
                    <a:pt x="338" y="779"/>
                    <a:pt x="446" y="819"/>
                    <a:pt x="551" y="819"/>
                  </a:cubicBezTo>
                  <a:cubicBezTo>
                    <a:pt x="760" y="819"/>
                    <a:pt x="957" y="663"/>
                    <a:pt x="965" y="418"/>
                  </a:cubicBezTo>
                  <a:cubicBezTo>
                    <a:pt x="965" y="191"/>
                    <a:pt x="786" y="1"/>
                    <a:pt x="56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04" name="Google Shape;16004;p9"/>
            <p:cNvSpPr/>
            <p:nvPr/>
          </p:nvSpPr>
          <p:spPr>
            <a:xfrm>
              <a:off x="6283500" y="4438775"/>
              <a:ext cx="24150" cy="20700"/>
            </a:xfrm>
            <a:custGeom>
              <a:avLst/>
              <a:gdLst/>
              <a:ahLst/>
              <a:cxnLst/>
              <a:rect l="l" t="t" r="r" b="b"/>
              <a:pathLst>
                <a:path w="966" h="828" extrusionOk="0">
                  <a:moveTo>
                    <a:pt x="561" y="0"/>
                  </a:moveTo>
                  <a:cubicBezTo>
                    <a:pt x="191" y="0"/>
                    <a:pt x="1" y="441"/>
                    <a:pt x="263" y="703"/>
                  </a:cubicBezTo>
                  <a:cubicBezTo>
                    <a:pt x="345" y="789"/>
                    <a:pt x="449" y="827"/>
                    <a:pt x="551" y="827"/>
                  </a:cubicBezTo>
                  <a:cubicBezTo>
                    <a:pt x="761" y="827"/>
                    <a:pt x="965" y="665"/>
                    <a:pt x="965" y="417"/>
                  </a:cubicBezTo>
                  <a:cubicBezTo>
                    <a:pt x="965" y="191"/>
                    <a:pt x="787" y="0"/>
                    <a:pt x="56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05" name="Google Shape;16005;p9"/>
            <p:cNvSpPr/>
            <p:nvPr/>
          </p:nvSpPr>
          <p:spPr>
            <a:xfrm>
              <a:off x="6252925" y="4469425"/>
              <a:ext cx="24050" cy="20700"/>
            </a:xfrm>
            <a:custGeom>
              <a:avLst/>
              <a:gdLst/>
              <a:ahLst/>
              <a:cxnLst/>
              <a:rect l="l" t="t" r="r" b="b"/>
              <a:pathLst>
                <a:path w="962" h="828" extrusionOk="0">
                  <a:moveTo>
                    <a:pt x="545" y="1"/>
                  </a:moveTo>
                  <a:lnTo>
                    <a:pt x="545" y="13"/>
                  </a:lnTo>
                  <a:cubicBezTo>
                    <a:pt x="541" y="12"/>
                    <a:pt x="536" y="12"/>
                    <a:pt x="531" y="12"/>
                  </a:cubicBezTo>
                  <a:cubicBezTo>
                    <a:pt x="183" y="12"/>
                    <a:pt x="1" y="445"/>
                    <a:pt x="248" y="703"/>
                  </a:cubicBezTo>
                  <a:cubicBezTo>
                    <a:pt x="333" y="789"/>
                    <a:pt x="439" y="828"/>
                    <a:pt x="541" y="828"/>
                  </a:cubicBezTo>
                  <a:cubicBezTo>
                    <a:pt x="752" y="828"/>
                    <a:pt x="954" y="665"/>
                    <a:pt x="962" y="417"/>
                  </a:cubicBezTo>
                  <a:cubicBezTo>
                    <a:pt x="962" y="203"/>
                    <a:pt x="783" y="13"/>
                    <a:pt x="55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06" name="Google Shape;16006;p9"/>
            <p:cNvSpPr/>
            <p:nvPr/>
          </p:nvSpPr>
          <p:spPr>
            <a:xfrm>
              <a:off x="6281775" y="4500250"/>
              <a:ext cx="27950" cy="20700"/>
            </a:xfrm>
            <a:custGeom>
              <a:avLst/>
              <a:gdLst/>
              <a:ahLst/>
              <a:cxnLst/>
              <a:rect l="l" t="t" r="r" b="b"/>
              <a:pathLst>
                <a:path w="1118" h="828" extrusionOk="0">
                  <a:moveTo>
                    <a:pt x="555" y="0"/>
                  </a:moveTo>
                  <a:cubicBezTo>
                    <a:pt x="52" y="0"/>
                    <a:pt x="0" y="805"/>
                    <a:pt x="546" y="827"/>
                  </a:cubicBezTo>
                  <a:lnTo>
                    <a:pt x="630" y="827"/>
                  </a:lnTo>
                  <a:cubicBezTo>
                    <a:pt x="1118" y="768"/>
                    <a:pt x="1118" y="54"/>
                    <a:pt x="630" y="6"/>
                  </a:cubicBezTo>
                  <a:cubicBezTo>
                    <a:pt x="604" y="2"/>
                    <a:pt x="579" y="0"/>
                    <a:pt x="55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07" name="Google Shape;16007;p9"/>
            <p:cNvSpPr/>
            <p:nvPr/>
          </p:nvSpPr>
          <p:spPr>
            <a:xfrm>
              <a:off x="6259400" y="4530750"/>
              <a:ext cx="17300" cy="8950"/>
            </a:xfrm>
            <a:custGeom>
              <a:avLst/>
              <a:gdLst/>
              <a:ahLst/>
              <a:cxnLst/>
              <a:rect l="l" t="t" r="r" b="b"/>
              <a:pathLst>
                <a:path w="692" h="358" extrusionOk="0">
                  <a:moveTo>
                    <a:pt x="286" y="0"/>
                  </a:moveTo>
                  <a:lnTo>
                    <a:pt x="286" y="12"/>
                  </a:lnTo>
                  <a:cubicBezTo>
                    <a:pt x="179" y="12"/>
                    <a:pt x="84" y="60"/>
                    <a:pt x="1" y="131"/>
                  </a:cubicBezTo>
                  <a:lnTo>
                    <a:pt x="691" y="358"/>
                  </a:lnTo>
                  <a:cubicBezTo>
                    <a:pt x="667" y="155"/>
                    <a:pt x="489" y="0"/>
                    <a:pt x="2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08" name="Google Shape;16008;p9"/>
            <p:cNvSpPr/>
            <p:nvPr/>
          </p:nvSpPr>
          <p:spPr>
            <a:xfrm>
              <a:off x="6222200" y="3270175"/>
              <a:ext cx="24125" cy="20625"/>
            </a:xfrm>
            <a:custGeom>
              <a:avLst/>
              <a:gdLst/>
              <a:ahLst/>
              <a:cxnLst/>
              <a:rect l="l" t="t" r="r" b="b"/>
              <a:pathLst>
                <a:path w="965" h="825" extrusionOk="0">
                  <a:moveTo>
                    <a:pt x="548" y="0"/>
                  </a:moveTo>
                  <a:cubicBezTo>
                    <a:pt x="179" y="0"/>
                    <a:pt x="0" y="441"/>
                    <a:pt x="262" y="703"/>
                  </a:cubicBezTo>
                  <a:cubicBezTo>
                    <a:pt x="343" y="787"/>
                    <a:pt x="444" y="825"/>
                    <a:pt x="545" y="825"/>
                  </a:cubicBezTo>
                  <a:cubicBezTo>
                    <a:pt x="757" y="825"/>
                    <a:pt x="965" y="659"/>
                    <a:pt x="965" y="417"/>
                  </a:cubicBezTo>
                  <a:cubicBezTo>
                    <a:pt x="965" y="191"/>
                    <a:pt x="786" y="0"/>
                    <a:pt x="56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09" name="Google Shape;16009;p9"/>
            <p:cNvSpPr/>
            <p:nvPr/>
          </p:nvSpPr>
          <p:spPr>
            <a:xfrm>
              <a:off x="6192125" y="3301125"/>
              <a:ext cx="28000" cy="20275"/>
            </a:xfrm>
            <a:custGeom>
              <a:avLst/>
              <a:gdLst/>
              <a:ahLst/>
              <a:cxnLst/>
              <a:rect l="l" t="t" r="r" b="b"/>
              <a:pathLst>
                <a:path w="1120" h="811" extrusionOk="0">
                  <a:moveTo>
                    <a:pt x="525" y="1"/>
                  </a:moveTo>
                  <a:cubicBezTo>
                    <a:pt x="1" y="48"/>
                    <a:pt x="36" y="810"/>
                    <a:pt x="560" y="810"/>
                  </a:cubicBezTo>
                  <a:cubicBezTo>
                    <a:pt x="1072" y="810"/>
                    <a:pt x="1120" y="48"/>
                    <a:pt x="59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10" name="Google Shape;16010;p9"/>
            <p:cNvSpPr/>
            <p:nvPr/>
          </p:nvSpPr>
          <p:spPr>
            <a:xfrm>
              <a:off x="6222200" y="3331800"/>
              <a:ext cx="24125" cy="20475"/>
            </a:xfrm>
            <a:custGeom>
              <a:avLst/>
              <a:gdLst/>
              <a:ahLst/>
              <a:cxnLst/>
              <a:rect l="l" t="t" r="r" b="b"/>
              <a:pathLst>
                <a:path w="965" h="819" extrusionOk="0">
                  <a:moveTo>
                    <a:pt x="548" y="0"/>
                  </a:moveTo>
                  <a:cubicBezTo>
                    <a:pt x="179" y="0"/>
                    <a:pt x="0" y="441"/>
                    <a:pt x="262" y="703"/>
                  </a:cubicBezTo>
                  <a:cubicBezTo>
                    <a:pt x="342" y="783"/>
                    <a:pt x="443" y="819"/>
                    <a:pt x="543" y="819"/>
                  </a:cubicBezTo>
                  <a:cubicBezTo>
                    <a:pt x="756" y="819"/>
                    <a:pt x="965" y="656"/>
                    <a:pt x="965" y="405"/>
                  </a:cubicBezTo>
                  <a:cubicBezTo>
                    <a:pt x="953" y="179"/>
                    <a:pt x="774" y="0"/>
                    <a:pt x="54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11" name="Google Shape;16011;p9"/>
            <p:cNvSpPr/>
            <p:nvPr/>
          </p:nvSpPr>
          <p:spPr>
            <a:xfrm>
              <a:off x="6191250" y="3362450"/>
              <a:ext cx="24125" cy="20625"/>
            </a:xfrm>
            <a:custGeom>
              <a:avLst/>
              <a:gdLst/>
              <a:ahLst/>
              <a:cxnLst/>
              <a:rect l="l" t="t" r="r" b="b"/>
              <a:pathLst>
                <a:path w="965" h="825" extrusionOk="0">
                  <a:moveTo>
                    <a:pt x="560" y="0"/>
                  </a:moveTo>
                  <a:cubicBezTo>
                    <a:pt x="191" y="0"/>
                    <a:pt x="0" y="441"/>
                    <a:pt x="262" y="703"/>
                  </a:cubicBezTo>
                  <a:cubicBezTo>
                    <a:pt x="346" y="787"/>
                    <a:pt x="449" y="825"/>
                    <a:pt x="550" y="825"/>
                  </a:cubicBezTo>
                  <a:cubicBezTo>
                    <a:pt x="762" y="825"/>
                    <a:pt x="964" y="659"/>
                    <a:pt x="964" y="417"/>
                  </a:cubicBezTo>
                  <a:cubicBezTo>
                    <a:pt x="964" y="179"/>
                    <a:pt x="786" y="0"/>
                    <a:pt x="56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12" name="Google Shape;16012;p9"/>
            <p:cNvSpPr/>
            <p:nvPr/>
          </p:nvSpPr>
          <p:spPr>
            <a:xfrm>
              <a:off x="6222200" y="3393100"/>
              <a:ext cx="24125" cy="20650"/>
            </a:xfrm>
            <a:custGeom>
              <a:avLst/>
              <a:gdLst/>
              <a:ahLst/>
              <a:cxnLst/>
              <a:rect l="l" t="t" r="r" b="b"/>
              <a:pathLst>
                <a:path w="965" h="826" extrusionOk="0">
                  <a:moveTo>
                    <a:pt x="548" y="1"/>
                  </a:moveTo>
                  <a:cubicBezTo>
                    <a:pt x="179" y="1"/>
                    <a:pt x="0" y="441"/>
                    <a:pt x="262" y="703"/>
                  </a:cubicBezTo>
                  <a:cubicBezTo>
                    <a:pt x="343" y="788"/>
                    <a:pt x="444" y="825"/>
                    <a:pt x="545" y="825"/>
                  </a:cubicBezTo>
                  <a:cubicBezTo>
                    <a:pt x="757" y="825"/>
                    <a:pt x="965" y="660"/>
                    <a:pt x="965" y="417"/>
                  </a:cubicBezTo>
                  <a:cubicBezTo>
                    <a:pt x="965" y="191"/>
                    <a:pt x="774" y="1"/>
                    <a:pt x="54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13" name="Google Shape;16013;p9"/>
            <p:cNvSpPr/>
            <p:nvPr/>
          </p:nvSpPr>
          <p:spPr>
            <a:xfrm>
              <a:off x="6191250" y="3424350"/>
              <a:ext cx="24125" cy="20500"/>
            </a:xfrm>
            <a:custGeom>
              <a:avLst/>
              <a:gdLst/>
              <a:ahLst/>
              <a:cxnLst/>
              <a:rect l="l" t="t" r="r" b="b"/>
              <a:pathLst>
                <a:path w="965" h="820" extrusionOk="0">
                  <a:moveTo>
                    <a:pt x="560" y="1"/>
                  </a:moveTo>
                  <a:cubicBezTo>
                    <a:pt x="191" y="1"/>
                    <a:pt x="0" y="441"/>
                    <a:pt x="262" y="703"/>
                  </a:cubicBezTo>
                  <a:cubicBezTo>
                    <a:pt x="346" y="783"/>
                    <a:pt x="448" y="820"/>
                    <a:pt x="548" y="820"/>
                  </a:cubicBezTo>
                  <a:cubicBezTo>
                    <a:pt x="761" y="820"/>
                    <a:pt x="964" y="657"/>
                    <a:pt x="964" y="406"/>
                  </a:cubicBezTo>
                  <a:cubicBezTo>
                    <a:pt x="964" y="180"/>
                    <a:pt x="786" y="1"/>
                    <a:pt x="56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14" name="Google Shape;16014;p9"/>
            <p:cNvSpPr/>
            <p:nvPr/>
          </p:nvSpPr>
          <p:spPr>
            <a:xfrm>
              <a:off x="6222800" y="3455025"/>
              <a:ext cx="28000" cy="20550"/>
            </a:xfrm>
            <a:custGeom>
              <a:avLst/>
              <a:gdLst/>
              <a:ahLst/>
              <a:cxnLst/>
              <a:rect l="l" t="t" r="r" b="b"/>
              <a:pathLst>
                <a:path w="1120" h="822" extrusionOk="0">
                  <a:moveTo>
                    <a:pt x="524" y="0"/>
                  </a:moveTo>
                  <a:cubicBezTo>
                    <a:pt x="0" y="48"/>
                    <a:pt x="48" y="822"/>
                    <a:pt x="560" y="822"/>
                  </a:cubicBezTo>
                  <a:cubicBezTo>
                    <a:pt x="1084" y="822"/>
                    <a:pt x="1119" y="48"/>
                    <a:pt x="59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15" name="Google Shape;16015;p9"/>
            <p:cNvSpPr/>
            <p:nvPr/>
          </p:nvSpPr>
          <p:spPr>
            <a:xfrm>
              <a:off x="6192125" y="3485675"/>
              <a:ext cx="28000" cy="20575"/>
            </a:xfrm>
            <a:custGeom>
              <a:avLst/>
              <a:gdLst/>
              <a:ahLst/>
              <a:cxnLst/>
              <a:rect l="l" t="t" r="r" b="b"/>
              <a:pathLst>
                <a:path w="1120" h="823" extrusionOk="0">
                  <a:moveTo>
                    <a:pt x="525" y="1"/>
                  </a:moveTo>
                  <a:cubicBezTo>
                    <a:pt x="1" y="48"/>
                    <a:pt x="36" y="822"/>
                    <a:pt x="560" y="822"/>
                  </a:cubicBezTo>
                  <a:cubicBezTo>
                    <a:pt x="1072" y="822"/>
                    <a:pt x="1120" y="48"/>
                    <a:pt x="59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16" name="Google Shape;16016;p9"/>
            <p:cNvSpPr/>
            <p:nvPr/>
          </p:nvSpPr>
          <p:spPr>
            <a:xfrm>
              <a:off x="6222200" y="3516325"/>
              <a:ext cx="24125" cy="20800"/>
            </a:xfrm>
            <a:custGeom>
              <a:avLst/>
              <a:gdLst/>
              <a:ahLst/>
              <a:cxnLst/>
              <a:rect l="l" t="t" r="r" b="b"/>
              <a:pathLst>
                <a:path w="965" h="832" extrusionOk="0">
                  <a:moveTo>
                    <a:pt x="548" y="1"/>
                  </a:moveTo>
                  <a:lnTo>
                    <a:pt x="548" y="13"/>
                  </a:lnTo>
                  <a:cubicBezTo>
                    <a:pt x="179" y="13"/>
                    <a:pt x="0" y="453"/>
                    <a:pt x="262" y="715"/>
                  </a:cubicBezTo>
                  <a:cubicBezTo>
                    <a:pt x="342" y="795"/>
                    <a:pt x="443" y="831"/>
                    <a:pt x="543" y="831"/>
                  </a:cubicBezTo>
                  <a:cubicBezTo>
                    <a:pt x="756" y="831"/>
                    <a:pt x="965" y="669"/>
                    <a:pt x="965" y="418"/>
                  </a:cubicBezTo>
                  <a:cubicBezTo>
                    <a:pt x="965" y="191"/>
                    <a:pt x="786" y="1"/>
                    <a:pt x="57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17" name="Google Shape;16017;p9"/>
            <p:cNvSpPr/>
            <p:nvPr/>
          </p:nvSpPr>
          <p:spPr>
            <a:xfrm>
              <a:off x="6198300" y="3545825"/>
              <a:ext cx="21725" cy="15225"/>
            </a:xfrm>
            <a:custGeom>
              <a:avLst/>
              <a:gdLst/>
              <a:ahLst/>
              <a:cxnLst/>
              <a:rect l="l" t="t" r="r" b="b"/>
              <a:pathLst>
                <a:path w="869" h="609" extrusionOk="0">
                  <a:moveTo>
                    <a:pt x="451" y="0"/>
                  </a:moveTo>
                  <a:cubicBezTo>
                    <a:pt x="400" y="0"/>
                    <a:pt x="346" y="14"/>
                    <a:pt x="290" y="47"/>
                  </a:cubicBezTo>
                  <a:lnTo>
                    <a:pt x="278" y="47"/>
                  </a:lnTo>
                  <a:lnTo>
                    <a:pt x="278" y="59"/>
                  </a:lnTo>
                  <a:cubicBezTo>
                    <a:pt x="0" y="247"/>
                    <a:pt x="184" y="608"/>
                    <a:pt x="439" y="608"/>
                  </a:cubicBezTo>
                  <a:cubicBezTo>
                    <a:pt x="490" y="608"/>
                    <a:pt x="545" y="593"/>
                    <a:pt x="599" y="559"/>
                  </a:cubicBezTo>
                  <a:cubicBezTo>
                    <a:pt x="868" y="380"/>
                    <a:pt x="712" y="0"/>
                    <a:pt x="45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18" name="Google Shape;16018;p9"/>
            <p:cNvSpPr/>
            <p:nvPr/>
          </p:nvSpPr>
          <p:spPr>
            <a:xfrm>
              <a:off x="6222200" y="3577650"/>
              <a:ext cx="24125" cy="20925"/>
            </a:xfrm>
            <a:custGeom>
              <a:avLst/>
              <a:gdLst/>
              <a:ahLst/>
              <a:cxnLst/>
              <a:rect l="l" t="t" r="r" b="b"/>
              <a:pathLst>
                <a:path w="965" h="837" extrusionOk="0">
                  <a:moveTo>
                    <a:pt x="548" y="1"/>
                  </a:moveTo>
                  <a:lnTo>
                    <a:pt x="548" y="13"/>
                  </a:lnTo>
                  <a:cubicBezTo>
                    <a:pt x="179" y="13"/>
                    <a:pt x="0" y="453"/>
                    <a:pt x="262" y="715"/>
                  </a:cubicBezTo>
                  <a:cubicBezTo>
                    <a:pt x="343" y="799"/>
                    <a:pt x="444" y="837"/>
                    <a:pt x="545" y="837"/>
                  </a:cubicBezTo>
                  <a:cubicBezTo>
                    <a:pt x="757" y="837"/>
                    <a:pt x="965" y="671"/>
                    <a:pt x="965" y="429"/>
                  </a:cubicBezTo>
                  <a:cubicBezTo>
                    <a:pt x="965" y="203"/>
                    <a:pt x="786" y="13"/>
                    <a:pt x="57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19" name="Google Shape;16019;p9"/>
            <p:cNvSpPr/>
            <p:nvPr/>
          </p:nvSpPr>
          <p:spPr>
            <a:xfrm>
              <a:off x="6192125" y="3608675"/>
              <a:ext cx="28000" cy="20500"/>
            </a:xfrm>
            <a:custGeom>
              <a:avLst/>
              <a:gdLst/>
              <a:ahLst/>
              <a:cxnLst/>
              <a:rect l="l" t="t" r="r" b="b"/>
              <a:pathLst>
                <a:path w="1120" h="820" extrusionOk="0">
                  <a:moveTo>
                    <a:pt x="560" y="1"/>
                  </a:moveTo>
                  <a:cubicBezTo>
                    <a:pt x="548" y="1"/>
                    <a:pt x="537" y="4"/>
                    <a:pt x="525" y="10"/>
                  </a:cubicBezTo>
                  <a:cubicBezTo>
                    <a:pt x="1" y="57"/>
                    <a:pt x="36" y="819"/>
                    <a:pt x="560" y="819"/>
                  </a:cubicBezTo>
                  <a:cubicBezTo>
                    <a:pt x="1072" y="819"/>
                    <a:pt x="1120" y="57"/>
                    <a:pt x="596" y="10"/>
                  </a:cubicBezTo>
                  <a:cubicBezTo>
                    <a:pt x="584" y="4"/>
                    <a:pt x="572" y="1"/>
                    <a:pt x="56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20" name="Google Shape;16020;p9"/>
            <p:cNvSpPr/>
            <p:nvPr/>
          </p:nvSpPr>
          <p:spPr>
            <a:xfrm>
              <a:off x="6222800" y="3639575"/>
              <a:ext cx="28000" cy="20550"/>
            </a:xfrm>
            <a:custGeom>
              <a:avLst/>
              <a:gdLst/>
              <a:ahLst/>
              <a:cxnLst/>
              <a:rect l="l" t="t" r="r" b="b"/>
              <a:pathLst>
                <a:path w="1120" h="822" extrusionOk="0">
                  <a:moveTo>
                    <a:pt x="524" y="0"/>
                  </a:moveTo>
                  <a:cubicBezTo>
                    <a:pt x="0" y="48"/>
                    <a:pt x="48" y="822"/>
                    <a:pt x="560" y="822"/>
                  </a:cubicBezTo>
                  <a:cubicBezTo>
                    <a:pt x="1084" y="822"/>
                    <a:pt x="1119" y="48"/>
                    <a:pt x="59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21" name="Google Shape;16021;p9"/>
            <p:cNvSpPr/>
            <p:nvPr/>
          </p:nvSpPr>
          <p:spPr>
            <a:xfrm>
              <a:off x="6191250" y="3669925"/>
              <a:ext cx="24425" cy="21000"/>
            </a:xfrm>
            <a:custGeom>
              <a:avLst/>
              <a:gdLst/>
              <a:ahLst/>
              <a:cxnLst/>
              <a:rect l="l" t="t" r="r" b="b"/>
              <a:pathLst>
                <a:path w="977" h="840" extrusionOk="0">
                  <a:moveTo>
                    <a:pt x="560" y="1"/>
                  </a:moveTo>
                  <a:lnTo>
                    <a:pt x="560" y="12"/>
                  </a:lnTo>
                  <a:cubicBezTo>
                    <a:pt x="191" y="12"/>
                    <a:pt x="0" y="453"/>
                    <a:pt x="262" y="715"/>
                  </a:cubicBezTo>
                  <a:cubicBezTo>
                    <a:pt x="348" y="801"/>
                    <a:pt x="453" y="839"/>
                    <a:pt x="555" y="839"/>
                  </a:cubicBezTo>
                  <a:cubicBezTo>
                    <a:pt x="765" y="839"/>
                    <a:pt x="964" y="677"/>
                    <a:pt x="964" y="429"/>
                  </a:cubicBezTo>
                  <a:cubicBezTo>
                    <a:pt x="976" y="203"/>
                    <a:pt x="798" y="12"/>
                    <a:pt x="57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22" name="Google Shape;16022;p9"/>
            <p:cNvSpPr/>
            <p:nvPr/>
          </p:nvSpPr>
          <p:spPr>
            <a:xfrm>
              <a:off x="6222200" y="3700875"/>
              <a:ext cx="24125" cy="20650"/>
            </a:xfrm>
            <a:custGeom>
              <a:avLst/>
              <a:gdLst/>
              <a:ahLst/>
              <a:cxnLst/>
              <a:rect l="l" t="t" r="r" b="b"/>
              <a:pathLst>
                <a:path w="965" h="826" extrusionOk="0">
                  <a:moveTo>
                    <a:pt x="548" y="1"/>
                  </a:moveTo>
                  <a:cubicBezTo>
                    <a:pt x="179" y="1"/>
                    <a:pt x="0" y="441"/>
                    <a:pt x="262" y="703"/>
                  </a:cubicBezTo>
                  <a:cubicBezTo>
                    <a:pt x="343" y="788"/>
                    <a:pt x="444" y="825"/>
                    <a:pt x="545" y="825"/>
                  </a:cubicBezTo>
                  <a:cubicBezTo>
                    <a:pt x="757" y="825"/>
                    <a:pt x="965" y="660"/>
                    <a:pt x="965" y="418"/>
                  </a:cubicBezTo>
                  <a:cubicBezTo>
                    <a:pt x="965" y="191"/>
                    <a:pt x="786" y="1"/>
                    <a:pt x="57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23" name="Google Shape;16023;p9"/>
            <p:cNvSpPr/>
            <p:nvPr/>
          </p:nvSpPr>
          <p:spPr>
            <a:xfrm>
              <a:off x="6198300" y="3730350"/>
              <a:ext cx="21725" cy="14950"/>
            </a:xfrm>
            <a:custGeom>
              <a:avLst/>
              <a:gdLst/>
              <a:ahLst/>
              <a:cxnLst/>
              <a:rect l="l" t="t" r="r" b="b"/>
              <a:pathLst>
                <a:path w="869" h="598" extrusionOk="0">
                  <a:moveTo>
                    <a:pt x="451" y="1"/>
                  </a:moveTo>
                  <a:cubicBezTo>
                    <a:pt x="400" y="1"/>
                    <a:pt x="346" y="15"/>
                    <a:pt x="290" y="48"/>
                  </a:cubicBezTo>
                  <a:lnTo>
                    <a:pt x="278" y="48"/>
                  </a:lnTo>
                  <a:lnTo>
                    <a:pt x="278" y="60"/>
                  </a:lnTo>
                  <a:cubicBezTo>
                    <a:pt x="1" y="238"/>
                    <a:pt x="184" y="597"/>
                    <a:pt x="438" y="597"/>
                  </a:cubicBezTo>
                  <a:cubicBezTo>
                    <a:pt x="490" y="597"/>
                    <a:pt x="545" y="582"/>
                    <a:pt x="599" y="548"/>
                  </a:cubicBezTo>
                  <a:cubicBezTo>
                    <a:pt x="868" y="379"/>
                    <a:pt x="712" y="1"/>
                    <a:pt x="45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24" name="Google Shape;16024;p9"/>
            <p:cNvSpPr/>
            <p:nvPr/>
          </p:nvSpPr>
          <p:spPr>
            <a:xfrm>
              <a:off x="6222200" y="3762200"/>
              <a:ext cx="24125" cy="20775"/>
            </a:xfrm>
            <a:custGeom>
              <a:avLst/>
              <a:gdLst/>
              <a:ahLst/>
              <a:cxnLst/>
              <a:rect l="l" t="t" r="r" b="b"/>
              <a:pathLst>
                <a:path w="965" h="831" extrusionOk="0">
                  <a:moveTo>
                    <a:pt x="548" y="0"/>
                  </a:moveTo>
                  <a:lnTo>
                    <a:pt x="548" y="12"/>
                  </a:lnTo>
                  <a:cubicBezTo>
                    <a:pt x="179" y="12"/>
                    <a:pt x="0" y="453"/>
                    <a:pt x="262" y="715"/>
                  </a:cubicBezTo>
                  <a:cubicBezTo>
                    <a:pt x="342" y="795"/>
                    <a:pt x="443" y="831"/>
                    <a:pt x="543" y="831"/>
                  </a:cubicBezTo>
                  <a:cubicBezTo>
                    <a:pt x="756" y="831"/>
                    <a:pt x="965" y="668"/>
                    <a:pt x="965" y="417"/>
                  </a:cubicBezTo>
                  <a:cubicBezTo>
                    <a:pt x="965" y="191"/>
                    <a:pt x="786" y="0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25" name="Google Shape;16025;p9"/>
            <p:cNvSpPr/>
            <p:nvPr/>
          </p:nvSpPr>
          <p:spPr>
            <a:xfrm>
              <a:off x="6192125" y="3793150"/>
              <a:ext cx="28000" cy="20575"/>
            </a:xfrm>
            <a:custGeom>
              <a:avLst/>
              <a:gdLst/>
              <a:ahLst/>
              <a:cxnLst/>
              <a:rect l="l" t="t" r="r" b="b"/>
              <a:pathLst>
                <a:path w="1120" h="823" extrusionOk="0">
                  <a:moveTo>
                    <a:pt x="525" y="1"/>
                  </a:moveTo>
                  <a:cubicBezTo>
                    <a:pt x="1" y="48"/>
                    <a:pt x="36" y="822"/>
                    <a:pt x="560" y="822"/>
                  </a:cubicBezTo>
                  <a:cubicBezTo>
                    <a:pt x="1072" y="822"/>
                    <a:pt x="1120" y="48"/>
                    <a:pt x="59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26" name="Google Shape;16026;p9"/>
            <p:cNvSpPr/>
            <p:nvPr/>
          </p:nvSpPr>
          <p:spPr>
            <a:xfrm>
              <a:off x="6222200" y="3823825"/>
              <a:ext cx="24125" cy="20675"/>
            </a:xfrm>
            <a:custGeom>
              <a:avLst/>
              <a:gdLst/>
              <a:ahLst/>
              <a:cxnLst/>
              <a:rect l="l" t="t" r="r" b="b"/>
              <a:pathLst>
                <a:path w="965" h="827" extrusionOk="0">
                  <a:moveTo>
                    <a:pt x="548" y="0"/>
                  </a:moveTo>
                  <a:lnTo>
                    <a:pt x="548" y="12"/>
                  </a:lnTo>
                  <a:cubicBezTo>
                    <a:pt x="179" y="12"/>
                    <a:pt x="0" y="453"/>
                    <a:pt x="262" y="703"/>
                  </a:cubicBezTo>
                  <a:cubicBezTo>
                    <a:pt x="344" y="788"/>
                    <a:pt x="448" y="827"/>
                    <a:pt x="550" y="827"/>
                  </a:cubicBezTo>
                  <a:cubicBezTo>
                    <a:pt x="760" y="827"/>
                    <a:pt x="965" y="665"/>
                    <a:pt x="965" y="417"/>
                  </a:cubicBezTo>
                  <a:cubicBezTo>
                    <a:pt x="965" y="191"/>
                    <a:pt x="786" y="0"/>
                    <a:pt x="56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27" name="Google Shape;16027;p9"/>
            <p:cNvSpPr/>
            <p:nvPr/>
          </p:nvSpPr>
          <p:spPr>
            <a:xfrm>
              <a:off x="6198375" y="3853300"/>
              <a:ext cx="21650" cy="15050"/>
            </a:xfrm>
            <a:custGeom>
              <a:avLst/>
              <a:gdLst/>
              <a:ahLst/>
              <a:cxnLst/>
              <a:rect l="l" t="t" r="r" b="b"/>
              <a:pathLst>
                <a:path w="866" h="602" extrusionOk="0">
                  <a:moveTo>
                    <a:pt x="448" y="0"/>
                  </a:moveTo>
                  <a:cubicBezTo>
                    <a:pt x="397" y="0"/>
                    <a:pt x="343" y="14"/>
                    <a:pt x="287" y="47"/>
                  </a:cubicBezTo>
                  <a:lnTo>
                    <a:pt x="275" y="47"/>
                  </a:lnTo>
                  <a:lnTo>
                    <a:pt x="275" y="59"/>
                  </a:lnTo>
                  <a:cubicBezTo>
                    <a:pt x="0" y="246"/>
                    <a:pt x="178" y="602"/>
                    <a:pt x="429" y="602"/>
                  </a:cubicBezTo>
                  <a:cubicBezTo>
                    <a:pt x="482" y="602"/>
                    <a:pt x="539" y="585"/>
                    <a:pt x="596" y="547"/>
                  </a:cubicBezTo>
                  <a:cubicBezTo>
                    <a:pt x="865" y="378"/>
                    <a:pt x="709" y="0"/>
                    <a:pt x="44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28" name="Google Shape;16028;p9"/>
            <p:cNvSpPr/>
            <p:nvPr/>
          </p:nvSpPr>
          <p:spPr>
            <a:xfrm>
              <a:off x="6222200" y="3885125"/>
              <a:ext cx="24125" cy="20925"/>
            </a:xfrm>
            <a:custGeom>
              <a:avLst/>
              <a:gdLst/>
              <a:ahLst/>
              <a:cxnLst/>
              <a:rect l="l" t="t" r="r" b="b"/>
              <a:pathLst>
                <a:path w="965" h="837" extrusionOk="0">
                  <a:moveTo>
                    <a:pt x="548" y="1"/>
                  </a:moveTo>
                  <a:lnTo>
                    <a:pt x="548" y="13"/>
                  </a:lnTo>
                  <a:cubicBezTo>
                    <a:pt x="179" y="13"/>
                    <a:pt x="0" y="453"/>
                    <a:pt x="262" y="715"/>
                  </a:cubicBezTo>
                  <a:cubicBezTo>
                    <a:pt x="343" y="800"/>
                    <a:pt x="444" y="837"/>
                    <a:pt x="545" y="837"/>
                  </a:cubicBezTo>
                  <a:cubicBezTo>
                    <a:pt x="757" y="837"/>
                    <a:pt x="965" y="671"/>
                    <a:pt x="965" y="429"/>
                  </a:cubicBezTo>
                  <a:cubicBezTo>
                    <a:pt x="965" y="203"/>
                    <a:pt x="786" y="13"/>
                    <a:pt x="57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29" name="Google Shape;16029;p9"/>
            <p:cNvSpPr/>
            <p:nvPr/>
          </p:nvSpPr>
          <p:spPr>
            <a:xfrm>
              <a:off x="6198300" y="3914900"/>
              <a:ext cx="21725" cy="14950"/>
            </a:xfrm>
            <a:custGeom>
              <a:avLst/>
              <a:gdLst/>
              <a:ahLst/>
              <a:cxnLst/>
              <a:rect l="l" t="t" r="r" b="b"/>
              <a:pathLst>
                <a:path w="869" h="598" extrusionOk="0">
                  <a:moveTo>
                    <a:pt x="451" y="1"/>
                  </a:moveTo>
                  <a:cubicBezTo>
                    <a:pt x="400" y="1"/>
                    <a:pt x="346" y="15"/>
                    <a:pt x="290" y="48"/>
                  </a:cubicBezTo>
                  <a:lnTo>
                    <a:pt x="278" y="48"/>
                  </a:lnTo>
                  <a:lnTo>
                    <a:pt x="278" y="60"/>
                  </a:lnTo>
                  <a:cubicBezTo>
                    <a:pt x="1" y="238"/>
                    <a:pt x="184" y="597"/>
                    <a:pt x="438" y="597"/>
                  </a:cubicBezTo>
                  <a:cubicBezTo>
                    <a:pt x="490" y="597"/>
                    <a:pt x="545" y="582"/>
                    <a:pt x="599" y="548"/>
                  </a:cubicBezTo>
                  <a:cubicBezTo>
                    <a:pt x="868" y="379"/>
                    <a:pt x="712" y="1"/>
                    <a:pt x="45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30" name="Google Shape;16030;p9"/>
            <p:cNvSpPr/>
            <p:nvPr/>
          </p:nvSpPr>
          <p:spPr>
            <a:xfrm>
              <a:off x="6222800" y="3946825"/>
              <a:ext cx="28000" cy="20775"/>
            </a:xfrm>
            <a:custGeom>
              <a:avLst/>
              <a:gdLst/>
              <a:ahLst/>
              <a:cxnLst/>
              <a:rect l="l" t="t" r="r" b="b"/>
              <a:pathLst>
                <a:path w="1120" h="831" extrusionOk="0">
                  <a:moveTo>
                    <a:pt x="560" y="0"/>
                  </a:moveTo>
                  <a:cubicBezTo>
                    <a:pt x="548" y="0"/>
                    <a:pt x="536" y="3"/>
                    <a:pt x="524" y="9"/>
                  </a:cubicBezTo>
                  <a:cubicBezTo>
                    <a:pt x="0" y="57"/>
                    <a:pt x="48" y="831"/>
                    <a:pt x="560" y="831"/>
                  </a:cubicBezTo>
                  <a:cubicBezTo>
                    <a:pt x="1084" y="831"/>
                    <a:pt x="1119" y="57"/>
                    <a:pt x="595" y="9"/>
                  </a:cubicBezTo>
                  <a:cubicBezTo>
                    <a:pt x="583" y="3"/>
                    <a:pt x="572" y="0"/>
                    <a:pt x="56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31" name="Google Shape;16031;p9"/>
            <p:cNvSpPr/>
            <p:nvPr/>
          </p:nvSpPr>
          <p:spPr>
            <a:xfrm>
              <a:off x="6192125" y="3977700"/>
              <a:ext cx="28000" cy="20575"/>
            </a:xfrm>
            <a:custGeom>
              <a:avLst/>
              <a:gdLst/>
              <a:ahLst/>
              <a:cxnLst/>
              <a:rect l="l" t="t" r="r" b="b"/>
              <a:pathLst>
                <a:path w="1120" h="823" extrusionOk="0">
                  <a:moveTo>
                    <a:pt x="525" y="1"/>
                  </a:moveTo>
                  <a:cubicBezTo>
                    <a:pt x="1" y="48"/>
                    <a:pt x="36" y="822"/>
                    <a:pt x="560" y="822"/>
                  </a:cubicBezTo>
                  <a:cubicBezTo>
                    <a:pt x="1072" y="822"/>
                    <a:pt x="1120" y="48"/>
                    <a:pt x="59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32" name="Google Shape;16032;p9"/>
            <p:cNvSpPr/>
            <p:nvPr/>
          </p:nvSpPr>
          <p:spPr>
            <a:xfrm>
              <a:off x="6222200" y="4008075"/>
              <a:ext cx="24125" cy="20925"/>
            </a:xfrm>
            <a:custGeom>
              <a:avLst/>
              <a:gdLst/>
              <a:ahLst/>
              <a:cxnLst/>
              <a:rect l="l" t="t" r="r" b="b"/>
              <a:pathLst>
                <a:path w="965" h="837" extrusionOk="0">
                  <a:moveTo>
                    <a:pt x="548" y="0"/>
                  </a:moveTo>
                  <a:lnTo>
                    <a:pt x="548" y="12"/>
                  </a:lnTo>
                  <a:cubicBezTo>
                    <a:pt x="179" y="12"/>
                    <a:pt x="0" y="452"/>
                    <a:pt x="262" y="714"/>
                  </a:cubicBezTo>
                  <a:cubicBezTo>
                    <a:pt x="343" y="799"/>
                    <a:pt x="444" y="836"/>
                    <a:pt x="545" y="836"/>
                  </a:cubicBezTo>
                  <a:cubicBezTo>
                    <a:pt x="757" y="836"/>
                    <a:pt x="965" y="671"/>
                    <a:pt x="965" y="429"/>
                  </a:cubicBezTo>
                  <a:cubicBezTo>
                    <a:pt x="965" y="202"/>
                    <a:pt x="786" y="12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33" name="Google Shape;16033;p9"/>
            <p:cNvSpPr/>
            <p:nvPr/>
          </p:nvSpPr>
          <p:spPr>
            <a:xfrm>
              <a:off x="6198300" y="4037550"/>
              <a:ext cx="21750" cy="15225"/>
            </a:xfrm>
            <a:custGeom>
              <a:avLst/>
              <a:gdLst/>
              <a:ahLst/>
              <a:cxnLst/>
              <a:rect l="l" t="t" r="r" b="b"/>
              <a:pathLst>
                <a:path w="870" h="609" extrusionOk="0">
                  <a:moveTo>
                    <a:pt x="448" y="1"/>
                  </a:moveTo>
                  <a:cubicBezTo>
                    <a:pt x="398" y="1"/>
                    <a:pt x="345" y="15"/>
                    <a:pt x="290" y="47"/>
                  </a:cubicBezTo>
                  <a:lnTo>
                    <a:pt x="278" y="47"/>
                  </a:lnTo>
                  <a:lnTo>
                    <a:pt x="278" y="59"/>
                  </a:lnTo>
                  <a:cubicBezTo>
                    <a:pt x="0" y="247"/>
                    <a:pt x="184" y="608"/>
                    <a:pt x="439" y="608"/>
                  </a:cubicBezTo>
                  <a:cubicBezTo>
                    <a:pt x="490" y="608"/>
                    <a:pt x="545" y="593"/>
                    <a:pt x="599" y="559"/>
                  </a:cubicBezTo>
                  <a:cubicBezTo>
                    <a:pt x="869" y="389"/>
                    <a:pt x="711" y="1"/>
                    <a:pt x="44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34" name="Google Shape;16034;p9"/>
            <p:cNvSpPr/>
            <p:nvPr/>
          </p:nvSpPr>
          <p:spPr>
            <a:xfrm>
              <a:off x="6222200" y="4069675"/>
              <a:ext cx="24125" cy="20925"/>
            </a:xfrm>
            <a:custGeom>
              <a:avLst/>
              <a:gdLst/>
              <a:ahLst/>
              <a:cxnLst/>
              <a:rect l="l" t="t" r="r" b="b"/>
              <a:pathLst>
                <a:path w="965" h="837" extrusionOk="0">
                  <a:moveTo>
                    <a:pt x="548" y="1"/>
                  </a:moveTo>
                  <a:lnTo>
                    <a:pt x="548" y="13"/>
                  </a:lnTo>
                  <a:cubicBezTo>
                    <a:pt x="179" y="13"/>
                    <a:pt x="0" y="453"/>
                    <a:pt x="250" y="715"/>
                  </a:cubicBezTo>
                  <a:cubicBezTo>
                    <a:pt x="334" y="799"/>
                    <a:pt x="438" y="836"/>
                    <a:pt x="540" y="836"/>
                  </a:cubicBezTo>
                  <a:cubicBezTo>
                    <a:pt x="756" y="836"/>
                    <a:pt x="965" y="668"/>
                    <a:pt x="965" y="417"/>
                  </a:cubicBezTo>
                  <a:cubicBezTo>
                    <a:pt x="965" y="191"/>
                    <a:pt x="786" y="1"/>
                    <a:pt x="57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35" name="Google Shape;16035;p9"/>
            <p:cNvSpPr/>
            <p:nvPr/>
          </p:nvSpPr>
          <p:spPr>
            <a:xfrm>
              <a:off x="6192125" y="4100325"/>
              <a:ext cx="28000" cy="20575"/>
            </a:xfrm>
            <a:custGeom>
              <a:avLst/>
              <a:gdLst/>
              <a:ahLst/>
              <a:cxnLst/>
              <a:rect l="l" t="t" r="r" b="b"/>
              <a:pathLst>
                <a:path w="1120" h="823" extrusionOk="0">
                  <a:moveTo>
                    <a:pt x="525" y="1"/>
                  </a:moveTo>
                  <a:cubicBezTo>
                    <a:pt x="1" y="49"/>
                    <a:pt x="36" y="822"/>
                    <a:pt x="560" y="822"/>
                  </a:cubicBezTo>
                  <a:cubicBezTo>
                    <a:pt x="1072" y="822"/>
                    <a:pt x="1120" y="49"/>
                    <a:pt x="59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36" name="Google Shape;16036;p9"/>
            <p:cNvSpPr/>
            <p:nvPr/>
          </p:nvSpPr>
          <p:spPr>
            <a:xfrm>
              <a:off x="6222800" y="4131075"/>
              <a:ext cx="28000" cy="20475"/>
            </a:xfrm>
            <a:custGeom>
              <a:avLst/>
              <a:gdLst/>
              <a:ahLst/>
              <a:cxnLst/>
              <a:rect l="l" t="t" r="r" b="b"/>
              <a:pathLst>
                <a:path w="1120" h="819" extrusionOk="0">
                  <a:moveTo>
                    <a:pt x="560" y="0"/>
                  </a:moveTo>
                  <a:cubicBezTo>
                    <a:pt x="548" y="0"/>
                    <a:pt x="536" y="3"/>
                    <a:pt x="524" y="9"/>
                  </a:cubicBezTo>
                  <a:cubicBezTo>
                    <a:pt x="0" y="57"/>
                    <a:pt x="48" y="819"/>
                    <a:pt x="560" y="819"/>
                  </a:cubicBezTo>
                  <a:cubicBezTo>
                    <a:pt x="1084" y="819"/>
                    <a:pt x="1119" y="57"/>
                    <a:pt x="595" y="9"/>
                  </a:cubicBezTo>
                  <a:cubicBezTo>
                    <a:pt x="583" y="3"/>
                    <a:pt x="572" y="0"/>
                    <a:pt x="56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37" name="Google Shape;16037;p9"/>
            <p:cNvSpPr/>
            <p:nvPr/>
          </p:nvSpPr>
          <p:spPr>
            <a:xfrm>
              <a:off x="6191325" y="4161950"/>
              <a:ext cx="24050" cy="20500"/>
            </a:xfrm>
            <a:custGeom>
              <a:avLst/>
              <a:gdLst/>
              <a:ahLst/>
              <a:cxnLst/>
              <a:rect l="l" t="t" r="r" b="b"/>
              <a:pathLst>
                <a:path w="962" h="820" extrusionOk="0">
                  <a:moveTo>
                    <a:pt x="542" y="0"/>
                  </a:moveTo>
                  <a:cubicBezTo>
                    <a:pt x="183" y="0"/>
                    <a:pt x="0" y="444"/>
                    <a:pt x="259" y="703"/>
                  </a:cubicBezTo>
                  <a:cubicBezTo>
                    <a:pt x="343" y="783"/>
                    <a:pt x="445" y="819"/>
                    <a:pt x="545" y="819"/>
                  </a:cubicBezTo>
                  <a:cubicBezTo>
                    <a:pt x="758" y="819"/>
                    <a:pt x="961" y="656"/>
                    <a:pt x="961" y="405"/>
                  </a:cubicBezTo>
                  <a:cubicBezTo>
                    <a:pt x="961" y="179"/>
                    <a:pt x="783" y="1"/>
                    <a:pt x="557" y="1"/>
                  </a:cubicBezTo>
                  <a:cubicBezTo>
                    <a:pt x="552" y="0"/>
                    <a:pt x="547" y="0"/>
                    <a:pt x="54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38" name="Google Shape;16038;p9"/>
            <p:cNvSpPr/>
            <p:nvPr/>
          </p:nvSpPr>
          <p:spPr>
            <a:xfrm>
              <a:off x="6222200" y="4192600"/>
              <a:ext cx="24125" cy="20650"/>
            </a:xfrm>
            <a:custGeom>
              <a:avLst/>
              <a:gdLst/>
              <a:ahLst/>
              <a:cxnLst/>
              <a:rect l="l" t="t" r="r" b="b"/>
              <a:pathLst>
                <a:path w="965" h="826" extrusionOk="0">
                  <a:moveTo>
                    <a:pt x="548" y="1"/>
                  </a:moveTo>
                  <a:cubicBezTo>
                    <a:pt x="179" y="1"/>
                    <a:pt x="0" y="441"/>
                    <a:pt x="262" y="703"/>
                  </a:cubicBezTo>
                  <a:cubicBezTo>
                    <a:pt x="343" y="788"/>
                    <a:pt x="444" y="825"/>
                    <a:pt x="545" y="825"/>
                  </a:cubicBezTo>
                  <a:cubicBezTo>
                    <a:pt x="757" y="825"/>
                    <a:pt x="965" y="660"/>
                    <a:pt x="965" y="418"/>
                  </a:cubicBezTo>
                  <a:cubicBezTo>
                    <a:pt x="965" y="191"/>
                    <a:pt x="774" y="1"/>
                    <a:pt x="56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39" name="Google Shape;16039;p9"/>
            <p:cNvSpPr/>
            <p:nvPr/>
          </p:nvSpPr>
          <p:spPr>
            <a:xfrm>
              <a:off x="6191250" y="4223275"/>
              <a:ext cx="24125" cy="20625"/>
            </a:xfrm>
            <a:custGeom>
              <a:avLst/>
              <a:gdLst/>
              <a:ahLst/>
              <a:cxnLst/>
              <a:rect l="l" t="t" r="r" b="b"/>
              <a:pathLst>
                <a:path w="965" h="825" extrusionOk="0">
                  <a:moveTo>
                    <a:pt x="560" y="0"/>
                  </a:moveTo>
                  <a:cubicBezTo>
                    <a:pt x="191" y="0"/>
                    <a:pt x="0" y="441"/>
                    <a:pt x="262" y="703"/>
                  </a:cubicBezTo>
                  <a:cubicBezTo>
                    <a:pt x="346" y="787"/>
                    <a:pt x="449" y="825"/>
                    <a:pt x="550" y="825"/>
                  </a:cubicBezTo>
                  <a:cubicBezTo>
                    <a:pt x="762" y="825"/>
                    <a:pt x="964" y="659"/>
                    <a:pt x="964" y="417"/>
                  </a:cubicBezTo>
                  <a:cubicBezTo>
                    <a:pt x="964" y="191"/>
                    <a:pt x="786" y="0"/>
                    <a:pt x="56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40" name="Google Shape;16040;p9"/>
            <p:cNvSpPr/>
            <p:nvPr/>
          </p:nvSpPr>
          <p:spPr>
            <a:xfrm>
              <a:off x="6222800" y="4254225"/>
              <a:ext cx="28000" cy="20550"/>
            </a:xfrm>
            <a:custGeom>
              <a:avLst/>
              <a:gdLst/>
              <a:ahLst/>
              <a:cxnLst/>
              <a:rect l="l" t="t" r="r" b="b"/>
              <a:pathLst>
                <a:path w="1120" h="822" extrusionOk="0">
                  <a:moveTo>
                    <a:pt x="524" y="0"/>
                  </a:moveTo>
                  <a:cubicBezTo>
                    <a:pt x="0" y="48"/>
                    <a:pt x="48" y="822"/>
                    <a:pt x="560" y="822"/>
                  </a:cubicBezTo>
                  <a:cubicBezTo>
                    <a:pt x="1084" y="822"/>
                    <a:pt x="1119" y="48"/>
                    <a:pt x="59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41" name="Google Shape;16041;p9"/>
            <p:cNvSpPr/>
            <p:nvPr/>
          </p:nvSpPr>
          <p:spPr>
            <a:xfrm>
              <a:off x="6192125" y="4284875"/>
              <a:ext cx="28000" cy="20575"/>
            </a:xfrm>
            <a:custGeom>
              <a:avLst/>
              <a:gdLst/>
              <a:ahLst/>
              <a:cxnLst/>
              <a:rect l="l" t="t" r="r" b="b"/>
              <a:pathLst>
                <a:path w="1120" h="823" extrusionOk="0">
                  <a:moveTo>
                    <a:pt x="525" y="1"/>
                  </a:moveTo>
                  <a:cubicBezTo>
                    <a:pt x="1" y="48"/>
                    <a:pt x="36" y="822"/>
                    <a:pt x="560" y="822"/>
                  </a:cubicBezTo>
                  <a:cubicBezTo>
                    <a:pt x="1072" y="822"/>
                    <a:pt x="1120" y="48"/>
                    <a:pt x="59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42" name="Google Shape;16042;p9"/>
            <p:cNvSpPr/>
            <p:nvPr/>
          </p:nvSpPr>
          <p:spPr>
            <a:xfrm>
              <a:off x="6222200" y="4315550"/>
              <a:ext cx="24125" cy="20625"/>
            </a:xfrm>
            <a:custGeom>
              <a:avLst/>
              <a:gdLst/>
              <a:ahLst/>
              <a:cxnLst/>
              <a:rect l="l" t="t" r="r" b="b"/>
              <a:pathLst>
                <a:path w="965" h="825" extrusionOk="0">
                  <a:moveTo>
                    <a:pt x="548" y="0"/>
                  </a:moveTo>
                  <a:cubicBezTo>
                    <a:pt x="179" y="0"/>
                    <a:pt x="0" y="441"/>
                    <a:pt x="262" y="703"/>
                  </a:cubicBezTo>
                  <a:cubicBezTo>
                    <a:pt x="343" y="787"/>
                    <a:pt x="444" y="824"/>
                    <a:pt x="545" y="824"/>
                  </a:cubicBezTo>
                  <a:cubicBezTo>
                    <a:pt x="757" y="824"/>
                    <a:pt x="965" y="659"/>
                    <a:pt x="965" y="417"/>
                  </a:cubicBezTo>
                  <a:cubicBezTo>
                    <a:pt x="965" y="191"/>
                    <a:pt x="786" y="0"/>
                    <a:pt x="56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43" name="Google Shape;16043;p9"/>
            <p:cNvSpPr/>
            <p:nvPr/>
          </p:nvSpPr>
          <p:spPr>
            <a:xfrm>
              <a:off x="6191250" y="4346500"/>
              <a:ext cx="24125" cy="20400"/>
            </a:xfrm>
            <a:custGeom>
              <a:avLst/>
              <a:gdLst/>
              <a:ahLst/>
              <a:cxnLst/>
              <a:rect l="l" t="t" r="r" b="b"/>
              <a:pathLst>
                <a:path w="965" h="816" extrusionOk="0">
                  <a:moveTo>
                    <a:pt x="560" y="0"/>
                  </a:moveTo>
                  <a:cubicBezTo>
                    <a:pt x="191" y="0"/>
                    <a:pt x="0" y="441"/>
                    <a:pt x="262" y="691"/>
                  </a:cubicBezTo>
                  <a:cubicBezTo>
                    <a:pt x="348" y="777"/>
                    <a:pt x="453" y="815"/>
                    <a:pt x="555" y="815"/>
                  </a:cubicBezTo>
                  <a:cubicBezTo>
                    <a:pt x="765" y="815"/>
                    <a:pt x="964" y="653"/>
                    <a:pt x="964" y="405"/>
                  </a:cubicBezTo>
                  <a:cubicBezTo>
                    <a:pt x="964" y="179"/>
                    <a:pt x="786" y="0"/>
                    <a:pt x="56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44" name="Google Shape;16044;p9"/>
            <p:cNvSpPr/>
            <p:nvPr/>
          </p:nvSpPr>
          <p:spPr>
            <a:xfrm>
              <a:off x="6222200" y="4377150"/>
              <a:ext cx="24125" cy="20500"/>
            </a:xfrm>
            <a:custGeom>
              <a:avLst/>
              <a:gdLst/>
              <a:ahLst/>
              <a:cxnLst/>
              <a:rect l="l" t="t" r="r" b="b"/>
              <a:pathLst>
                <a:path w="965" h="820" extrusionOk="0">
                  <a:moveTo>
                    <a:pt x="548" y="1"/>
                  </a:moveTo>
                  <a:cubicBezTo>
                    <a:pt x="179" y="1"/>
                    <a:pt x="0" y="441"/>
                    <a:pt x="262" y="703"/>
                  </a:cubicBezTo>
                  <a:cubicBezTo>
                    <a:pt x="342" y="783"/>
                    <a:pt x="443" y="819"/>
                    <a:pt x="543" y="819"/>
                  </a:cubicBezTo>
                  <a:cubicBezTo>
                    <a:pt x="756" y="819"/>
                    <a:pt x="965" y="656"/>
                    <a:pt x="965" y="406"/>
                  </a:cubicBezTo>
                  <a:cubicBezTo>
                    <a:pt x="965" y="179"/>
                    <a:pt x="786" y="1"/>
                    <a:pt x="56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45" name="Google Shape;16045;p9"/>
            <p:cNvSpPr/>
            <p:nvPr/>
          </p:nvSpPr>
          <p:spPr>
            <a:xfrm>
              <a:off x="6191250" y="4407825"/>
              <a:ext cx="24125" cy="20625"/>
            </a:xfrm>
            <a:custGeom>
              <a:avLst/>
              <a:gdLst/>
              <a:ahLst/>
              <a:cxnLst/>
              <a:rect l="l" t="t" r="r" b="b"/>
              <a:pathLst>
                <a:path w="965" h="825" extrusionOk="0">
                  <a:moveTo>
                    <a:pt x="560" y="0"/>
                  </a:moveTo>
                  <a:cubicBezTo>
                    <a:pt x="191" y="0"/>
                    <a:pt x="0" y="441"/>
                    <a:pt x="262" y="703"/>
                  </a:cubicBezTo>
                  <a:cubicBezTo>
                    <a:pt x="346" y="787"/>
                    <a:pt x="449" y="824"/>
                    <a:pt x="550" y="824"/>
                  </a:cubicBezTo>
                  <a:cubicBezTo>
                    <a:pt x="762" y="824"/>
                    <a:pt x="964" y="659"/>
                    <a:pt x="964" y="417"/>
                  </a:cubicBezTo>
                  <a:cubicBezTo>
                    <a:pt x="964" y="179"/>
                    <a:pt x="786" y="0"/>
                    <a:pt x="56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46" name="Google Shape;16046;p9"/>
            <p:cNvSpPr/>
            <p:nvPr/>
          </p:nvSpPr>
          <p:spPr>
            <a:xfrm>
              <a:off x="6222800" y="4438550"/>
              <a:ext cx="28000" cy="20475"/>
            </a:xfrm>
            <a:custGeom>
              <a:avLst/>
              <a:gdLst/>
              <a:ahLst/>
              <a:cxnLst/>
              <a:rect l="l" t="t" r="r" b="b"/>
              <a:pathLst>
                <a:path w="1120" h="819" extrusionOk="0">
                  <a:moveTo>
                    <a:pt x="560" y="0"/>
                  </a:moveTo>
                  <a:cubicBezTo>
                    <a:pt x="548" y="0"/>
                    <a:pt x="536" y="3"/>
                    <a:pt x="524" y="9"/>
                  </a:cubicBezTo>
                  <a:cubicBezTo>
                    <a:pt x="0" y="57"/>
                    <a:pt x="48" y="819"/>
                    <a:pt x="560" y="819"/>
                  </a:cubicBezTo>
                  <a:cubicBezTo>
                    <a:pt x="1084" y="819"/>
                    <a:pt x="1119" y="57"/>
                    <a:pt x="595" y="9"/>
                  </a:cubicBezTo>
                  <a:cubicBezTo>
                    <a:pt x="583" y="3"/>
                    <a:pt x="572" y="0"/>
                    <a:pt x="56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47" name="Google Shape;16047;p9"/>
            <p:cNvSpPr/>
            <p:nvPr/>
          </p:nvSpPr>
          <p:spPr>
            <a:xfrm>
              <a:off x="6191250" y="4469425"/>
              <a:ext cx="24125" cy="20500"/>
            </a:xfrm>
            <a:custGeom>
              <a:avLst/>
              <a:gdLst/>
              <a:ahLst/>
              <a:cxnLst/>
              <a:rect l="l" t="t" r="r" b="b"/>
              <a:pathLst>
                <a:path w="965" h="820" extrusionOk="0">
                  <a:moveTo>
                    <a:pt x="560" y="1"/>
                  </a:moveTo>
                  <a:cubicBezTo>
                    <a:pt x="191" y="1"/>
                    <a:pt x="0" y="441"/>
                    <a:pt x="262" y="703"/>
                  </a:cubicBezTo>
                  <a:cubicBezTo>
                    <a:pt x="346" y="783"/>
                    <a:pt x="448" y="819"/>
                    <a:pt x="548" y="819"/>
                  </a:cubicBezTo>
                  <a:cubicBezTo>
                    <a:pt x="761" y="819"/>
                    <a:pt x="964" y="656"/>
                    <a:pt x="964" y="405"/>
                  </a:cubicBezTo>
                  <a:cubicBezTo>
                    <a:pt x="964" y="179"/>
                    <a:pt x="786" y="1"/>
                    <a:pt x="56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48" name="Google Shape;16048;p9"/>
            <p:cNvSpPr/>
            <p:nvPr/>
          </p:nvSpPr>
          <p:spPr>
            <a:xfrm>
              <a:off x="6222200" y="4500100"/>
              <a:ext cx="24125" cy="20625"/>
            </a:xfrm>
            <a:custGeom>
              <a:avLst/>
              <a:gdLst/>
              <a:ahLst/>
              <a:cxnLst/>
              <a:rect l="l" t="t" r="r" b="b"/>
              <a:pathLst>
                <a:path w="965" h="825" extrusionOk="0">
                  <a:moveTo>
                    <a:pt x="548" y="0"/>
                  </a:moveTo>
                  <a:cubicBezTo>
                    <a:pt x="179" y="0"/>
                    <a:pt x="0" y="441"/>
                    <a:pt x="262" y="702"/>
                  </a:cubicBezTo>
                  <a:cubicBezTo>
                    <a:pt x="343" y="787"/>
                    <a:pt x="444" y="824"/>
                    <a:pt x="545" y="824"/>
                  </a:cubicBezTo>
                  <a:cubicBezTo>
                    <a:pt x="757" y="824"/>
                    <a:pt x="965" y="659"/>
                    <a:pt x="965" y="417"/>
                  </a:cubicBezTo>
                  <a:cubicBezTo>
                    <a:pt x="965" y="191"/>
                    <a:pt x="786" y="0"/>
                    <a:pt x="56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49" name="Google Shape;16049;p9"/>
            <p:cNvSpPr/>
            <p:nvPr/>
          </p:nvSpPr>
          <p:spPr>
            <a:xfrm>
              <a:off x="6160575" y="3270175"/>
              <a:ext cx="24150" cy="20625"/>
            </a:xfrm>
            <a:custGeom>
              <a:avLst/>
              <a:gdLst/>
              <a:ahLst/>
              <a:cxnLst/>
              <a:rect l="l" t="t" r="r" b="b"/>
              <a:pathLst>
                <a:path w="966" h="825" extrusionOk="0">
                  <a:moveTo>
                    <a:pt x="548" y="0"/>
                  </a:moveTo>
                  <a:cubicBezTo>
                    <a:pt x="191" y="0"/>
                    <a:pt x="1" y="441"/>
                    <a:pt x="263" y="703"/>
                  </a:cubicBezTo>
                  <a:cubicBezTo>
                    <a:pt x="347" y="787"/>
                    <a:pt x="450" y="825"/>
                    <a:pt x="551" y="825"/>
                  </a:cubicBezTo>
                  <a:cubicBezTo>
                    <a:pt x="763" y="825"/>
                    <a:pt x="965" y="659"/>
                    <a:pt x="965" y="417"/>
                  </a:cubicBezTo>
                  <a:cubicBezTo>
                    <a:pt x="965" y="179"/>
                    <a:pt x="775" y="0"/>
                    <a:pt x="54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50" name="Google Shape;16050;p9"/>
            <p:cNvSpPr/>
            <p:nvPr/>
          </p:nvSpPr>
          <p:spPr>
            <a:xfrm>
              <a:off x="6130000" y="3301125"/>
              <a:ext cx="23750" cy="20400"/>
            </a:xfrm>
            <a:custGeom>
              <a:avLst/>
              <a:gdLst/>
              <a:ahLst/>
              <a:cxnLst/>
              <a:rect l="l" t="t" r="r" b="b"/>
              <a:pathLst>
                <a:path w="950" h="816" extrusionOk="0">
                  <a:moveTo>
                    <a:pt x="530" y="0"/>
                  </a:moveTo>
                  <a:cubicBezTo>
                    <a:pt x="171" y="0"/>
                    <a:pt x="1" y="433"/>
                    <a:pt x="247" y="691"/>
                  </a:cubicBezTo>
                  <a:cubicBezTo>
                    <a:pt x="333" y="777"/>
                    <a:pt x="438" y="816"/>
                    <a:pt x="541" y="816"/>
                  </a:cubicBezTo>
                  <a:cubicBezTo>
                    <a:pt x="751" y="816"/>
                    <a:pt x="950" y="654"/>
                    <a:pt x="950" y="406"/>
                  </a:cubicBezTo>
                  <a:cubicBezTo>
                    <a:pt x="950" y="191"/>
                    <a:pt x="771" y="1"/>
                    <a:pt x="545" y="1"/>
                  </a:cubicBezTo>
                  <a:cubicBezTo>
                    <a:pt x="540" y="1"/>
                    <a:pt x="535" y="0"/>
                    <a:pt x="53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51" name="Google Shape;16051;p9"/>
            <p:cNvSpPr/>
            <p:nvPr/>
          </p:nvSpPr>
          <p:spPr>
            <a:xfrm>
              <a:off x="6194800" y="3240400"/>
              <a:ext cx="24750" cy="19675"/>
            </a:xfrm>
            <a:custGeom>
              <a:avLst/>
              <a:gdLst/>
              <a:ahLst/>
              <a:cxnLst/>
              <a:rect l="l" t="t" r="r" b="b"/>
              <a:pathLst>
                <a:path w="990" h="787" extrusionOk="0">
                  <a:moveTo>
                    <a:pt x="584" y="1"/>
                  </a:moveTo>
                  <a:lnTo>
                    <a:pt x="72" y="144"/>
                  </a:lnTo>
                  <a:cubicBezTo>
                    <a:pt x="25" y="215"/>
                    <a:pt x="1" y="287"/>
                    <a:pt x="1" y="370"/>
                  </a:cubicBezTo>
                  <a:cubicBezTo>
                    <a:pt x="1" y="596"/>
                    <a:pt x="179" y="775"/>
                    <a:pt x="406" y="775"/>
                  </a:cubicBezTo>
                  <a:lnTo>
                    <a:pt x="418" y="787"/>
                  </a:lnTo>
                  <a:cubicBezTo>
                    <a:pt x="858" y="787"/>
                    <a:pt x="989" y="179"/>
                    <a:pt x="58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52" name="Google Shape;16052;p9"/>
            <p:cNvSpPr/>
            <p:nvPr/>
          </p:nvSpPr>
          <p:spPr>
            <a:xfrm>
              <a:off x="6160575" y="3331800"/>
              <a:ext cx="24150" cy="20475"/>
            </a:xfrm>
            <a:custGeom>
              <a:avLst/>
              <a:gdLst/>
              <a:ahLst/>
              <a:cxnLst/>
              <a:rect l="l" t="t" r="r" b="b"/>
              <a:pathLst>
                <a:path w="966" h="819" extrusionOk="0">
                  <a:moveTo>
                    <a:pt x="548" y="0"/>
                  </a:moveTo>
                  <a:cubicBezTo>
                    <a:pt x="191" y="0"/>
                    <a:pt x="1" y="441"/>
                    <a:pt x="263" y="703"/>
                  </a:cubicBezTo>
                  <a:cubicBezTo>
                    <a:pt x="346" y="783"/>
                    <a:pt x="449" y="819"/>
                    <a:pt x="549" y="819"/>
                  </a:cubicBezTo>
                  <a:cubicBezTo>
                    <a:pt x="761" y="819"/>
                    <a:pt x="965" y="656"/>
                    <a:pt x="965" y="405"/>
                  </a:cubicBezTo>
                  <a:cubicBezTo>
                    <a:pt x="965" y="179"/>
                    <a:pt x="775" y="0"/>
                    <a:pt x="54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53" name="Google Shape;16053;p9"/>
            <p:cNvSpPr/>
            <p:nvPr/>
          </p:nvSpPr>
          <p:spPr>
            <a:xfrm>
              <a:off x="6128525" y="3362400"/>
              <a:ext cx="27625" cy="20600"/>
            </a:xfrm>
            <a:custGeom>
              <a:avLst/>
              <a:gdLst/>
              <a:ahLst/>
              <a:cxnLst/>
              <a:rect l="l" t="t" r="r" b="b"/>
              <a:pathLst>
                <a:path w="1105" h="824" extrusionOk="0">
                  <a:moveTo>
                    <a:pt x="559" y="0"/>
                  </a:moveTo>
                  <a:cubicBezTo>
                    <a:pt x="53" y="0"/>
                    <a:pt x="0" y="778"/>
                    <a:pt x="533" y="824"/>
                  </a:cubicBezTo>
                  <a:lnTo>
                    <a:pt x="604" y="824"/>
                  </a:lnTo>
                  <a:cubicBezTo>
                    <a:pt x="1104" y="776"/>
                    <a:pt x="1104" y="50"/>
                    <a:pt x="604" y="2"/>
                  </a:cubicBezTo>
                  <a:cubicBezTo>
                    <a:pt x="589" y="1"/>
                    <a:pt x="574" y="0"/>
                    <a:pt x="55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54" name="Google Shape;16054;p9"/>
            <p:cNvSpPr/>
            <p:nvPr/>
          </p:nvSpPr>
          <p:spPr>
            <a:xfrm>
              <a:off x="6160575" y="3393100"/>
              <a:ext cx="24150" cy="20650"/>
            </a:xfrm>
            <a:custGeom>
              <a:avLst/>
              <a:gdLst/>
              <a:ahLst/>
              <a:cxnLst/>
              <a:rect l="l" t="t" r="r" b="b"/>
              <a:pathLst>
                <a:path w="966" h="826" extrusionOk="0">
                  <a:moveTo>
                    <a:pt x="548" y="1"/>
                  </a:moveTo>
                  <a:cubicBezTo>
                    <a:pt x="191" y="1"/>
                    <a:pt x="1" y="441"/>
                    <a:pt x="263" y="703"/>
                  </a:cubicBezTo>
                  <a:cubicBezTo>
                    <a:pt x="347" y="788"/>
                    <a:pt x="450" y="825"/>
                    <a:pt x="551" y="825"/>
                  </a:cubicBezTo>
                  <a:cubicBezTo>
                    <a:pt x="763" y="825"/>
                    <a:pt x="965" y="660"/>
                    <a:pt x="965" y="417"/>
                  </a:cubicBezTo>
                  <a:cubicBezTo>
                    <a:pt x="965" y="191"/>
                    <a:pt x="775" y="1"/>
                    <a:pt x="54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55" name="Google Shape;16055;p9"/>
            <p:cNvSpPr/>
            <p:nvPr/>
          </p:nvSpPr>
          <p:spPr>
            <a:xfrm>
              <a:off x="6130000" y="3424350"/>
              <a:ext cx="24050" cy="20400"/>
            </a:xfrm>
            <a:custGeom>
              <a:avLst/>
              <a:gdLst/>
              <a:ahLst/>
              <a:cxnLst/>
              <a:rect l="l" t="t" r="r" b="b"/>
              <a:pathLst>
                <a:path w="962" h="816" extrusionOk="0">
                  <a:moveTo>
                    <a:pt x="530" y="1"/>
                  </a:moveTo>
                  <a:cubicBezTo>
                    <a:pt x="171" y="1"/>
                    <a:pt x="1" y="433"/>
                    <a:pt x="247" y="691"/>
                  </a:cubicBezTo>
                  <a:cubicBezTo>
                    <a:pt x="333" y="777"/>
                    <a:pt x="438" y="816"/>
                    <a:pt x="541" y="816"/>
                  </a:cubicBezTo>
                  <a:cubicBezTo>
                    <a:pt x="751" y="816"/>
                    <a:pt x="950" y="654"/>
                    <a:pt x="950" y="406"/>
                  </a:cubicBezTo>
                  <a:cubicBezTo>
                    <a:pt x="962" y="180"/>
                    <a:pt x="771" y="1"/>
                    <a:pt x="545" y="1"/>
                  </a:cubicBezTo>
                  <a:cubicBezTo>
                    <a:pt x="540" y="1"/>
                    <a:pt x="535" y="1"/>
                    <a:pt x="53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56" name="Google Shape;16056;p9"/>
            <p:cNvSpPr/>
            <p:nvPr/>
          </p:nvSpPr>
          <p:spPr>
            <a:xfrm>
              <a:off x="6160575" y="3455025"/>
              <a:ext cx="24150" cy="20625"/>
            </a:xfrm>
            <a:custGeom>
              <a:avLst/>
              <a:gdLst/>
              <a:ahLst/>
              <a:cxnLst/>
              <a:rect l="l" t="t" r="r" b="b"/>
              <a:pathLst>
                <a:path w="966" h="825" extrusionOk="0">
                  <a:moveTo>
                    <a:pt x="548" y="0"/>
                  </a:moveTo>
                  <a:cubicBezTo>
                    <a:pt x="191" y="0"/>
                    <a:pt x="1" y="441"/>
                    <a:pt x="263" y="703"/>
                  </a:cubicBezTo>
                  <a:cubicBezTo>
                    <a:pt x="347" y="787"/>
                    <a:pt x="450" y="825"/>
                    <a:pt x="551" y="825"/>
                  </a:cubicBezTo>
                  <a:cubicBezTo>
                    <a:pt x="763" y="825"/>
                    <a:pt x="965" y="659"/>
                    <a:pt x="965" y="417"/>
                  </a:cubicBezTo>
                  <a:cubicBezTo>
                    <a:pt x="965" y="191"/>
                    <a:pt x="786" y="0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57" name="Google Shape;16057;p9"/>
            <p:cNvSpPr/>
            <p:nvPr/>
          </p:nvSpPr>
          <p:spPr>
            <a:xfrm>
              <a:off x="6129925" y="3485675"/>
              <a:ext cx="24125" cy="20700"/>
            </a:xfrm>
            <a:custGeom>
              <a:avLst/>
              <a:gdLst/>
              <a:ahLst/>
              <a:cxnLst/>
              <a:rect l="l" t="t" r="r" b="b"/>
              <a:pathLst>
                <a:path w="965" h="828" extrusionOk="0">
                  <a:moveTo>
                    <a:pt x="548" y="1"/>
                  </a:moveTo>
                  <a:cubicBezTo>
                    <a:pt x="179" y="1"/>
                    <a:pt x="0" y="441"/>
                    <a:pt x="250" y="703"/>
                  </a:cubicBezTo>
                  <a:cubicBezTo>
                    <a:pt x="336" y="789"/>
                    <a:pt x="441" y="827"/>
                    <a:pt x="544" y="827"/>
                  </a:cubicBezTo>
                  <a:cubicBezTo>
                    <a:pt x="754" y="827"/>
                    <a:pt x="953" y="665"/>
                    <a:pt x="953" y="417"/>
                  </a:cubicBezTo>
                  <a:cubicBezTo>
                    <a:pt x="965" y="191"/>
                    <a:pt x="786" y="13"/>
                    <a:pt x="56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58" name="Google Shape;16058;p9"/>
            <p:cNvSpPr/>
            <p:nvPr/>
          </p:nvSpPr>
          <p:spPr>
            <a:xfrm>
              <a:off x="6169000" y="3514025"/>
              <a:ext cx="21300" cy="15200"/>
            </a:xfrm>
            <a:custGeom>
              <a:avLst/>
              <a:gdLst/>
              <a:ahLst/>
              <a:cxnLst/>
              <a:rect l="l" t="t" r="r" b="b"/>
              <a:pathLst>
                <a:path w="852" h="608" extrusionOk="0">
                  <a:moveTo>
                    <a:pt x="434" y="0"/>
                  </a:moveTo>
                  <a:cubicBezTo>
                    <a:pt x="365" y="0"/>
                    <a:pt x="291" y="28"/>
                    <a:pt x="223" y="93"/>
                  </a:cubicBezTo>
                  <a:lnTo>
                    <a:pt x="211" y="93"/>
                  </a:lnTo>
                  <a:lnTo>
                    <a:pt x="211" y="105"/>
                  </a:lnTo>
                  <a:cubicBezTo>
                    <a:pt x="1" y="325"/>
                    <a:pt x="213" y="608"/>
                    <a:pt x="441" y="608"/>
                  </a:cubicBezTo>
                  <a:cubicBezTo>
                    <a:pt x="509" y="608"/>
                    <a:pt x="579" y="582"/>
                    <a:pt x="640" y="522"/>
                  </a:cubicBezTo>
                  <a:cubicBezTo>
                    <a:pt x="851" y="310"/>
                    <a:pt x="666" y="0"/>
                    <a:pt x="43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59" name="Google Shape;16059;p9"/>
            <p:cNvSpPr/>
            <p:nvPr/>
          </p:nvSpPr>
          <p:spPr>
            <a:xfrm>
              <a:off x="6128200" y="3547150"/>
              <a:ext cx="27650" cy="20700"/>
            </a:xfrm>
            <a:custGeom>
              <a:avLst/>
              <a:gdLst/>
              <a:ahLst/>
              <a:cxnLst/>
              <a:rect l="l" t="t" r="r" b="b"/>
              <a:pathLst>
                <a:path w="1106" h="828" extrusionOk="0">
                  <a:moveTo>
                    <a:pt x="542" y="1"/>
                  </a:moveTo>
                  <a:cubicBezTo>
                    <a:pt x="40" y="1"/>
                    <a:pt x="0" y="794"/>
                    <a:pt x="546" y="828"/>
                  </a:cubicBezTo>
                  <a:lnTo>
                    <a:pt x="617" y="828"/>
                  </a:lnTo>
                  <a:cubicBezTo>
                    <a:pt x="1105" y="768"/>
                    <a:pt x="1105" y="54"/>
                    <a:pt x="617" y="6"/>
                  </a:cubicBezTo>
                  <a:cubicBezTo>
                    <a:pt x="591" y="2"/>
                    <a:pt x="566" y="1"/>
                    <a:pt x="54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60" name="Google Shape;16060;p9"/>
            <p:cNvSpPr/>
            <p:nvPr/>
          </p:nvSpPr>
          <p:spPr>
            <a:xfrm>
              <a:off x="6169050" y="3575500"/>
              <a:ext cx="21275" cy="15200"/>
            </a:xfrm>
            <a:custGeom>
              <a:avLst/>
              <a:gdLst/>
              <a:ahLst/>
              <a:cxnLst/>
              <a:rect l="l" t="t" r="r" b="b"/>
              <a:pathLst>
                <a:path w="851" h="608" extrusionOk="0">
                  <a:moveTo>
                    <a:pt x="426" y="0"/>
                  </a:moveTo>
                  <a:cubicBezTo>
                    <a:pt x="359" y="0"/>
                    <a:pt x="288" y="26"/>
                    <a:pt x="221" y="87"/>
                  </a:cubicBezTo>
                  <a:lnTo>
                    <a:pt x="209" y="87"/>
                  </a:lnTo>
                  <a:lnTo>
                    <a:pt x="209" y="99"/>
                  </a:lnTo>
                  <a:cubicBezTo>
                    <a:pt x="1" y="325"/>
                    <a:pt x="207" y="608"/>
                    <a:pt x="433" y="608"/>
                  </a:cubicBezTo>
                  <a:cubicBezTo>
                    <a:pt x="503" y="608"/>
                    <a:pt x="576" y="580"/>
                    <a:pt x="638" y="515"/>
                  </a:cubicBezTo>
                  <a:cubicBezTo>
                    <a:pt x="851" y="312"/>
                    <a:pt x="661" y="0"/>
                    <a:pt x="42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61" name="Google Shape;16061;p9"/>
            <p:cNvSpPr/>
            <p:nvPr/>
          </p:nvSpPr>
          <p:spPr>
            <a:xfrm>
              <a:off x="6130000" y="3608600"/>
              <a:ext cx="24050" cy="20700"/>
            </a:xfrm>
            <a:custGeom>
              <a:avLst/>
              <a:gdLst/>
              <a:ahLst/>
              <a:cxnLst/>
              <a:rect l="l" t="t" r="r" b="b"/>
              <a:pathLst>
                <a:path w="962" h="828" extrusionOk="0">
                  <a:moveTo>
                    <a:pt x="545" y="1"/>
                  </a:moveTo>
                  <a:lnTo>
                    <a:pt x="545" y="13"/>
                  </a:lnTo>
                  <a:cubicBezTo>
                    <a:pt x="540" y="13"/>
                    <a:pt x="535" y="13"/>
                    <a:pt x="530" y="13"/>
                  </a:cubicBezTo>
                  <a:cubicBezTo>
                    <a:pt x="171" y="13"/>
                    <a:pt x="1" y="445"/>
                    <a:pt x="247" y="703"/>
                  </a:cubicBezTo>
                  <a:cubicBezTo>
                    <a:pt x="333" y="789"/>
                    <a:pt x="438" y="828"/>
                    <a:pt x="541" y="828"/>
                  </a:cubicBezTo>
                  <a:cubicBezTo>
                    <a:pt x="751" y="828"/>
                    <a:pt x="950" y="666"/>
                    <a:pt x="950" y="418"/>
                  </a:cubicBezTo>
                  <a:cubicBezTo>
                    <a:pt x="962" y="203"/>
                    <a:pt x="783" y="13"/>
                    <a:pt x="55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62" name="Google Shape;16062;p9"/>
            <p:cNvSpPr/>
            <p:nvPr/>
          </p:nvSpPr>
          <p:spPr>
            <a:xfrm>
              <a:off x="6160575" y="3639275"/>
              <a:ext cx="24150" cy="20925"/>
            </a:xfrm>
            <a:custGeom>
              <a:avLst/>
              <a:gdLst/>
              <a:ahLst/>
              <a:cxnLst/>
              <a:rect l="l" t="t" r="r" b="b"/>
              <a:pathLst>
                <a:path w="966" h="837" extrusionOk="0">
                  <a:moveTo>
                    <a:pt x="548" y="0"/>
                  </a:moveTo>
                  <a:lnTo>
                    <a:pt x="548" y="12"/>
                  </a:lnTo>
                  <a:cubicBezTo>
                    <a:pt x="191" y="12"/>
                    <a:pt x="1" y="453"/>
                    <a:pt x="263" y="715"/>
                  </a:cubicBezTo>
                  <a:cubicBezTo>
                    <a:pt x="347" y="799"/>
                    <a:pt x="449" y="836"/>
                    <a:pt x="549" y="836"/>
                  </a:cubicBezTo>
                  <a:cubicBezTo>
                    <a:pt x="762" y="836"/>
                    <a:pt x="965" y="668"/>
                    <a:pt x="965" y="417"/>
                  </a:cubicBezTo>
                  <a:cubicBezTo>
                    <a:pt x="965" y="203"/>
                    <a:pt x="786" y="12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63" name="Google Shape;16063;p9"/>
            <p:cNvSpPr/>
            <p:nvPr/>
          </p:nvSpPr>
          <p:spPr>
            <a:xfrm>
              <a:off x="6129625" y="3669925"/>
              <a:ext cx="24425" cy="21000"/>
            </a:xfrm>
            <a:custGeom>
              <a:avLst/>
              <a:gdLst/>
              <a:ahLst/>
              <a:cxnLst/>
              <a:rect l="l" t="t" r="r" b="b"/>
              <a:pathLst>
                <a:path w="977" h="840" extrusionOk="0">
                  <a:moveTo>
                    <a:pt x="572" y="1"/>
                  </a:moveTo>
                  <a:lnTo>
                    <a:pt x="560" y="12"/>
                  </a:lnTo>
                  <a:cubicBezTo>
                    <a:pt x="191" y="12"/>
                    <a:pt x="0" y="453"/>
                    <a:pt x="262" y="715"/>
                  </a:cubicBezTo>
                  <a:cubicBezTo>
                    <a:pt x="348" y="801"/>
                    <a:pt x="453" y="839"/>
                    <a:pt x="556" y="839"/>
                  </a:cubicBezTo>
                  <a:cubicBezTo>
                    <a:pt x="766" y="839"/>
                    <a:pt x="965" y="677"/>
                    <a:pt x="965" y="429"/>
                  </a:cubicBezTo>
                  <a:cubicBezTo>
                    <a:pt x="977" y="203"/>
                    <a:pt x="798" y="12"/>
                    <a:pt x="57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64" name="Google Shape;16064;p9"/>
            <p:cNvSpPr/>
            <p:nvPr/>
          </p:nvSpPr>
          <p:spPr>
            <a:xfrm>
              <a:off x="6168375" y="3698950"/>
              <a:ext cx="21400" cy="15025"/>
            </a:xfrm>
            <a:custGeom>
              <a:avLst/>
              <a:gdLst/>
              <a:ahLst/>
              <a:cxnLst/>
              <a:rect l="l" t="t" r="r" b="b"/>
              <a:pathLst>
                <a:path w="856" h="601" extrusionOk="0">
                  <a:moveTo>
                    <a:pt x="446" y="0"/>
                  </a:moveTo>
                  <a:cubicBezTo>
                    <a:pt x="383" y="0"/>
                    <a:pt x="315" y="23"/>
                    <a:pt x="248" y="78"/>
                  </a:cubicBezTo>
                  <a:lnTo>
                    <a:pt x="236" y="78"/>
                  </a:lnTo>
                  <a:cubicBezTo>
                    <a:pt x="1" y="295"/>
                    <a:pt x="205" y="601"/>
                    <a:pt x="443" y="601"/>
                  </a:cubicBezTo>
                  <a:cubicBezTo>
                    <a:pt x="505" y="601"/>
                    <a:pt x="570" y="580"/>
                    <a:pt x="629" y="530"/>
                  </a:cubicBezTo>
                  <a:cubicBezTo>
                    <a:pt x="855" y="332"/>
                    <a:pt x="686" y="0"/>
                    <a:pt x="44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65" name="Google Shape;16065;p9"/>
            <p:cNvSpPr/>
            <p:nvPr/>
          </p:nvSpPr>
          <p:spPr>
            <a:xfrm>
              <a:off x="6130000" y="3731550"/>
              <a:ext cx="24050" cy="20675"/>
            </a:xfrm>
            <a:custGeom>
              <a:avLst/>
              <a:gdLst/>
              <a:ahLst/>
              <a:cxnLst/>
              <a:rect l="l" t="t" r="r" b="b"/>
              <a:pathLst>
                <a:path w="962" h="827" extrusionOk="0">
                  <a:moveTo>
                    <a:pt x="557" y="0"/>
                  </a:moveTo>
                  <a:lnTo>
                    <a:pt x="545" y="12"/>
                  </a:lnTo>
                  <a:cubicBezTo>
                    <a:pt x="540" y="12"/>
                    <a:pt x="535" y="12"/>
                    <a:pt x="530" y="12"/>
                  </a:cubicBezTo>
                  <a:cubicBezTo>
                    <a:pt x="171" y="12"/>
                    <a:pt x="1" y="444"/>
                    <a:pt x="247" y="703"/>
                  </a:cubicBezTo>
                  <a:cubicBezTo>
                    <a:pt x="333" y="788"/>
                    <a:pt x="438" y="827"/>
                    <a:pt x="541" y="827"/>
                  </a:cubicBezTo>
                  <a:cubicBezTo>
                    <a:pt x="751" y="827"/>
                    <a:pt x="950" y="665"/>
                    <a:pt x="950" y="417"/>
                  </a:cubicBezTo>
                  <a:cubicBezTo>
                    <a:pt x="962" y="191"/>
                    <a:pt x="783" y="0"/>
                    <a:pt x="55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66" name="Google Shape;16066;p9"/>
            <p:cNvSpPr/>
            <p:nvPr/>
          </p:nvSpPr>
          <p:spPr>
            <a:xfrm>
              <a:off x="6169000" y="3759875"/>
              <a:ext cx="21300" cy="15225"/>
            </a:xfrm>
            <a:custGeom>
              <a:avLst/>
              <a:gdLst/>
              <a:ahLst/>
              <a:cxnLst/>
              <a:rect l="l" t="t" r="r" b="b"/>
              <a:pathLst>
                <a:path w="852" h="609" extrusionOk="0">
                  <a:moveTo>
                    <a:pt x="434" y="1"/>
                  </a:moveTo>
                  <a:cubicBezTo>
                    <a:pt x="365" y="1"/>
                    <a:pt x="291" y="28"/>
                    <a:pt x="223" y="93"/>
                  </a:cubicBezTo>
                  <a:lnTo>
                    <a:pt x="211" y="93"/>
                  </a:lnTo>
                  <a:lnTo>
                    <a:pt x="211" y="105"/>
                  </a:lnTo>
                  <a:cubicBezTo>
                    <a:pt x="1" y="325"/>
                    <a:pt x="213" y="608"/>
                    <a:pt x="441" y="608"/>
                  </a:cubicBezTo>
                  <a:cubicBezTo>
                    <a:pt x="509" y="608"/>
                    <a:pt x="579" y="583"/>
                    <a:pt x="640" y="522"/>
                  </a:cubicBezTo>
                  <a:cubicBezTo>
                    <a:pt x="851" y="311"/>
                    <a:pt x="666" y="1"/>
                    <a:pt x="43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67" name="Google Shape;16067;p9"/>
            <p:cNvSpPr/>
            <p:nvPr/>
          </p:nvSpPr>
          <p:spPr>
            <a:xfrm>
              <a:off x="6129925" y="3792850"/>
              <a:ext cx="24125" cy="21000"/>
            </a:xfrm>
            <a:custGeom>
              <a:avLst/>
              <a:gdLst/>
              <a:ahLst/>
              <a:cxnLst/>
              <a:rect l="l" t="t" r="r" b="b"/>
              <a:pathLst>
                <a:path w="965" h="840" extrusionOk="0">
                  <a:moveTo>
                    <a:pt x="548" y="1"/>
                  </a:moveTo>
                  <a:lnTo>
                    <a:pt x="548" y="13"/>
                  </a:lnTo>
                  <a:cubicBezTo>
                    <a:pt x="179" y="13"/>
                    <a:pt x="0" y="453"/>
                    <a:pt x="250" y="715"/>
                  </a:cubicBezTo>
                  <a:cubicBezTo>
                    <a:pt x="336" y="801"/>
                    <a:pt x="441" y="840"/>
                    <a:pt x="544" y="840"/>
                  </a:cubicBezTo>
                  <a:cubicBezTo>
                    <a:pt x="754" y="840"/>
                    <a:pt x="953" y="678"/>
                    <a:pt x="953" y="429"/>
                  </a:cubicBezTo>
                  <a:cubicBezTo>
                    <a:pt x="965" y="203"/>
                    <a:pt x="786" y="13"/>
                    <a:pt x="56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68" name="Google Shape;16068;p9"/>
            <p:cNvSpPr/>
            <p:nvPr/>
          </p:nvSpPr>
          <p:spPr>
            <a:xfrm>
              <a:off x="6160675" y="3823825"/>
              <a:ext cx="24050" cy="20675"/>
            </a:xfrm>
            <a:custGeom>
              <a:avLst/>
              <a:gdLst/>
              <a:ahLst/>
              <a:cxnLst/>
              <a:rect l="l" t="t" r="r" b="b"/>
              <a:pathLst>
                <a:path w="962" h="827" extrusionOk="0">
                  <a:moveTo>
                    <a:pt x="544" y="0"/>
                  </a:moveTo>
                  <a:lnTo>
                    <a:pt x="544" y="12"/>
                  </a:lnTo>
                  <a:cubicBezTo>
                    <a:pt x="540" y="12"/>
                    <a:pt x="535" y="12"/>
                    <a:pt x="531" y="12"/>
                  </a:cubicBezTo>
                  <a:cubicBezTo>
                    <a:pt x="182" y="12"/>
                    <a:pt x="0" y="456"/>
                    <a:pt x="259" y="703"/>
                  </a:cubicBezTo>
                  <a:cubicBezTo>
                    <a:pt x="344" y="788"/>
                    <a:pt x="450" y="827"/>
                    <a:pt x="552" y="827"/>
                  </a:cubicBezTo>
                  <a:cubicBezTo>
                    <a:pt x="762" y="827"/>
                    <a:pt x="961" y="665"/>
                    <a:pt x="961" y="417"/>
                  </a:cubicBezTo>
                  <a:cubicBezTo>
                    <a:pt x="961" y="191"/>
                    <a:pt x="782" y="0"/>
                    <a:pt x="56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69" name="Google Shape;16069;p9"/>
            <p:cNvSpPr/>
            <p:nvPr/>
          </p:nvSpPr>
          <p:spPr>
            <a:xfrm>
              <a:off x="6128525" y="3854725"/>
              <a:ext cx="27625" cy="20600"/>
            </a:xfrm>
            <a:custGeom>
              <a:avLst/>
              <a:gdLst/>
              <a:ahLst/>
              <a:cxnLst/>
              <a:rect l="l" t="t" r="r" b="b"/>
              <a:pathLst>
                <a:path w="1105" h="824" extrusionOk="0">
                  <a:moveTo>
                    <a:pt x="558" y="0"/>
                  </a:moveTo>
                  <a:cubicBezTo>
                    <a:pt x="53" y="0"/>
                    <a:pt x="1" y="766"/>
                    <a:pt x="533" y="824"/>
                  </a:cubicBezTo>
                  <a:lnTo>
                    <a:pt x="604" y="824"/>
                  </a:lnTo>
                  <a:cubicBezTo>
                    <a:pt x="1104" y="776"/>
                    <a:pt x="1104" y="38"/>
                    <a:pt x="604" y="2"/>
                  </a:cubicBezTo>
                  <a:cubicBezTo>
                    <a:pt x="588" y="1"/>
                    <a:pt x="573" y="0"/>
                    <a:pt x="55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70" name="Google Shape;16070;p9"/>
            <p:cNvSpPr/>
            <p:nvPr/>
          </p:nvSpPr>
          <p:spPr>
            <a:xfrm>
              <a:off x="6169025" y="3882925"/>
              <a:ext cx="21275" cy="15125"/>
            </a:xfrm>
            <a:custGeom>
              <a:avLst/>
              <a:gdLst/>
              <a:ahLst/>
              <a:cxnLst/>
              <a:rect l="l" t="t" r="r" b="b"/>
              <a:pathLst>
                <a:path w="851" h="605" extrusionOk="0">
                  <a:moveTo>
                    <a:pt x="430" y="1"/>
                  </a:moveTo>
                  <a:cubicBezTo>
                    <a:pt x="362" y="1"/>
                    <a:pt x="290" y="27"/>
                    <a:pt x="222" y="89"/>
                  </a:cubicBezTo>
                  <a:lnTo>
                    <a:pt x="210" y="89"/>
                  </a:lnTo>
                  <a:lnTo>
                    <a:pt x="210" y="101"/>
                  </a:lnTo>
                  <a:cubicBezTo>
                    <a:pt x="1" y="328"/>
                    <a:pt x="210" y="605"/>
                    <a:pt x="436" y="605"/>
                  </a:cubicBezTo>
                  <a:cubicBezTo>
                    <a:pt x="506" y="605"/>
                    <a:pt x="577" y="579"/>
                    <a:pt x="639" y="517"/>
                  </a:cubicBezTo>
                  <a:cubicBezTo>
                    <a:pt x="851" y="305"/>
                    <a:pt x="664" y="1"/>
                    <a:pt x="43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71" name="Google Shape;16071;p9"/>
            <p:cNvSpPr/>
            <p:nvPr/>
          </p:nvSpPr>
          <p:spPr>
            <a:xfrm>
              <a:off x="6130000" y="3916075"/>
              <a:ext cx="24050" cy="20700"/>
            </a:xfrm>
            <a:custGeom>
              <a:avLst/>
              <a:gdLst/>
              <a:ahLst/>
              <a:cxnLst/>
              <a:rect l="l" t="t" r="r" b="b"/>
              <a:pathLst>
                <a:path w="962" h="828" extrusionOk="0">
                  <a:moveTo>
                    <a:pt x="557" y="1"/>
                  </a:moveTo>
                  <a:lnTo>
                    <a:pt x="545" y="13"/>
                  </a:lnTo>
                  <a:cubicBezTo>
                    <a:pt x="540" y="13"/>
                    <a:pt x="535" y="13"/>
                    <a:pt x="530" y="13"/>
                  </a:cubicBezTo>
                  <a:cubicBezTo>
                    <a:pt x="171" y="13"/>
                    <a:pt x="1" y="445"/>
                    <a:pt x="247" y="703"/>
                  </a:cubicBezTo>
                  <a:cubicBezTo>
                    <a:pt x="333" y="789"/>
                    <a:pt x="438" y="828"/>
                    <a:pt x="541" y="828"/>
                  </a:cubicBezTo>
                  <a:cubicBezTo>
                    <a:pt x="751" y="828"/>
                    <a:pt x="950" y="666"/>
                    <a:pt x="950" y="418"/>
                  </a:cubicBezTo>
                  <a:cubicBezTo>
                    <a:pt x="962" y="191"/>
                    <a:pt x="783" y="1"/>
                    <a:pt x="55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72" name="Google Shape;16072;p9"/>
            <p:cNvSpPr/>
            <p:nvPr/>
          </p:nvSpPr>
          <p:spPr>
            <a:xfrm>
              <a:off x="6160575" y="3946450"/>
              <a:ext cx="24425" cy="21075"/>
            </a:xfrm>
            <a:custGeom>
              <a:avLst/>
              <a:gdLst/>
              <a:ahLst/>
              <a:cxnLst/>
              <a:rect l="l" t="t" r="r" b="b"/>
              <a:pathLst>
                <a:path w="977" h="843" extrusionOk="0">
                  <a:moveTo>
                    <a:pt x="548" y="0"/>
                  </a:moveTo>
                  <a:lnTo>
                    <a:pt x="548" y="24"/>
                  </a:lnTo>
                  <a:cubicBezTo>
                    <a:pt x="191" y="24"/>
                    <a:pt x="1" y="465"/>
                    <a:pt x="263" y="727"/>
                  </a:cubicBezTo>
                  <a:cubicBezTo>
                    <a:pt x="346" y="807"/>
                    <a:pt x="449" y="843"/>
                    <a:pt x="549" y="843"/>
                  </a:cubicBezTo>
                  <a:cubicBezTo>
                    <a:pt x="761" y="843"/>
                    <a:pt x="965" y="680"/>
                    <a:pt x="965" y="429"/>
                  </a:cubicBezTo>
                  <a:cubicBezTo>
                    <a:pt x="977" y="203"/>
                    <a:pt x="810" y="12"/>
                    <a:pt x="58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73" name="Google Shape;16073;p9"/>
            <p:cNvSpPr/>
            <p:nvPr/>
          </p:nvSpPr>
          <p:spPr>
            <a:xfrm>
              <a:off x="6129925" y="3977700"/>
              <a:ext cx="24125" cy="20625"/>
            </a:xfrm>
            <a:custGeom>
              <a:avLst/>
              <a:gdLst/>
              <a:ahLst/>
              <a:cxnLst/>
              <a:rect l="l" t="t" r="r" b="b"/>
              <a:pathLst>
                <a:path w="965" h="825" extrusionOk="0">
                  <a:moveTo>
                    <a:pt x="548" y="1"/>
                  </a:moveTo>
                  <a:cubicBezTo>
                    <a:pt x="179" y="1"/>
                    <a:pt x="0" y="441"/>
                    <a:pt x="250" y="703"/>
                  </a:cubicBezTo>
                  <a:cubicBezTo>
                    <a:pt x="335" y="787"/>
                    <a:pt x="438" y="825"/>
                    <a:pt x="539" y="825"/>
                  </a:cubicBezTo>
                  <a:cubicBezTo>
                    <a:pt x="750" y="825"/>
                    <a:pt x="953" y="659"/>
                    <a:pt x="953" y="417"/>
                  </a:cubicBezTo>
                  <a:cubicBezTo>
                    <a:pt x="965" y="191"/>
                    <a:pt x="786" y="1"/>
                    <a:pt x="56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74" name="Google Shape;16074;p9"/>
            <p:cNvSpPr/>
            <p:nvPr/>
          </p:nvSpPr>
          <p:spPr>
            <a:xfrm>
              <a:off x="6169050" y="4005900"/>
              <a:ext cx="21275" cy="15225"/>
            </a:xfrm>
            <a:custGeom>
              <a:avLst/>
              <a:gdLst/>
              <a:ahLst/>
              <a:cxnLst/>
              <a:rect l="l" t="t" r="r" b="b"/>
              <a:pathLst>
                <a:path w="851" h="609" extrusionOk="0">
                  <a:moveTo>
                    <a:pt x="426" y="0"/>
                  </a:moveTo>
                  <a:cubicBezTo>
                    <a:pt x="359" y="0"/>
                    <a:pt x="288" y="26"/>
                    <a:pt x="221" y="87"/>
                  </a:cubicBezTo>
                  <a:lnTo>
                    <a:pt x="209" y="87"/>
                  </a:lnTo>
                  <a:lnTo>
                    <a:pt x="209" y="99"/>
                  </a:lnTo>
                  <a:cubicBezTo>
                    <a:pt x="1" y="326"/>
                    <a:pt x="207" y="608"/>
                    <a:pt x="433" y="608"/>
                  </a:cubicBezTo>
                  <a:cubicBezTo>
                    <a:pt x="503" y="608"/>
                    <a:pt x="576" y="581"/>
                    <a:pt x="638" y="516"/>
                  </a:cubicBezTo>
                  <a:cubicBezTo>
                    <a:pt x="851" y="312"/>
                    <a:pt x="661" y="0"/>
                    <a:pt x="42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75" name="Google Shape;16075;p9"/>
            <p:cNvSpPr/>
            <p:nvPr/>
          </p:nvSpPr>
          <p:spPr>
            <a:xfrm>
              <a:off x="6128200" y="4038875"/>
              <a:ext cx="27650" cy="20700"/>
            </a:xfrm>
            <a:custGeom>
              <a:avLst/>
              <a:gdLst/>
              <a:ahLst/>
              <a:cxnLst/>
              <a:rect l="l" t="t" r="r" b="b"/>
              <a:pathLst>
                <a:path w="1106" h="828" extrusionOk="0">
                  <a:moveTo>
                    <a:pt x="542" y="1"/>
                  </a:moveTo>
                  <a:cubicBezTo>
                    <a:pt x="40" y="1"/>
                    <a:pt x="0" y="794"/>
                    <a:pt x="546" y="828"/>
                  </a:cubicBezTo>
                  <a:lnTo>
                    <a:pt x="617" y="828"/>
                  </a:lnTo>
                  <a:cubicBezTo>
                    <a:pt x="1105" y="768"/>
                    <a:pt x="1105" y="54"/>
                    <a:pt x="617" y="6"/>
                  </a:cubicBezTo>
                  <a:cubicBezTo>
                    <a:pt x="591" y="2"/>
                    <a:pt x="566" y="1"/>
                    <a:pt x="54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76" name="Google Shape;16076;p9"/>
            <p:cNvSpPr/>
            <p:nvPr/>
          </p:nvSpPr>
          <p:spPr>
            <a:xfrm>
              <a:off x="6168400" y="4067775"/>
              <a:ext cx="21400" cy="15125"/>
            </a:xfrm>
            <a:custGeom>
              <a:avLst/>
              <a:gdLst/>
              <a:ahLst/>
              <a:cxnLst/>
              <a:rect l="l" t="t" r="r" b="b"/>
              <a:pathLst>
                <a:path w="856" h="605" extrusionOk="0">
                  <a:moveTo>
                    <a:pt x="443" y="0"/>
                  </a:moveTo>
                  <a:cubicBezTo>
                    <a:pt x="380" y="0"/>
                    <a:pt x="313" y="23"/>
                    <a:pt x="247" y="77"/>
                  </a:cubicBezTo>
                  <a:lnTo>
                    <a:pt x="235" y="77"/>
                  </a:lnTo>
                  <a:lnTo>
                    <a:pt x="235" y="89"/>
                  </a:lnTo>
                  <a:cubicBezTo>
                    <a:pt x="1" y="295"/>
                    <a:pt x="202" y="605"/>
                    <a:pt x="438" y="605"/>
                  </a:cubicBezTo>
                  <a:cubicBezTo>
                    <a:pt x="502" y="605"/>
                    <a:pt x="568" y="582"/>
                    <a:pt x="628" y="529"/>
                  </a:cubicBezTo>
                  <a:cubicBezTo>
                    <a:pt x="855" y="340"/>
                    <a:pt x="684" y="0"/>
                    <a:pt x="4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77" name="Google Shape;16077;p9"/>
            <p:cNvSpPr/>
            <p:nvPr/>
          </p:nvSpPr>
          <p:spPr>
            <a:xfrm>
              <a:off x="6129925" y="4100325"/>
              <a:ext cx="24125" cy="21000"/>
            </a:xfrm>
            <a:custGeom>
              <a:avLst/>
              <a:gdLst/>
              <a:ahLst/>
              <a:cxnLst/>
              <a:rect l="l" t="t" r="r" b="b"/>
              <a:pathLst>
                <a:path w="965" h="840" extrusionOk="0">
                  <a:moveTo>
                    <a:pt x="548" y="1"/>
                  </a:moveTo>
                  <a:lnTo>
                    <a:pt x="548" y="13"/>
                  </a:lnTo>
                  <a:cubicBezTo>
                    <a:pt x="179" y="13"/>
                    <a:pt x="0" y="453"/>
                    <a:pt x="250" y="715"/>
                  </a:cubicBezTo>
                  <a:cubicBezTo>
                    <a:pt x="336" y="801"/>
                    <a:pt x="441" y="840"/>
                    <a:pt x="544" y="840"/>
                  </a:cubicBezTo>
                  <a:cubicBezTo>
                    <a:pt x="754" y="840"/>
                    <a:pt x="953" y="678"/>
                    <a:pt x="953" y="430"/>
                  </a:cubicBezTo>
                  <a:lnTo>
                    <a:pt x="953" y="418"/>
                  </a:lnTo>
                  <a:cubicBezTo>
                    <a:pt x="965" y="203"/>
                    <a:pt x="786" y="13"/>
                    <a:pt x="56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78" name="Google Shape;16078;p9"/>
            <p:cNvSpPr/>
            <p:nvPr/>
          </p:nvSpPr>
          <p:spPr>
            <a:xfrm>
              <a:off x="6160575" y="4131300"/>
              <a:ext cx="24150" cy="20700"/>
            </a:xfrm>
            <a:custGeom>
              <a:avLst/>
              <a:gdLst/>
              <a:ahLst/>
              <a:cxnLst/>
              <a:rect l="l" t="t" r="r" b="b"/>
              <a:pathLst>
                <a:path w="966" h="828" extrusionOk="0">
                  <a:moveTo>
                    <a:pt x="548" y="0"/>
                  </a:moveTo>
                  <a:cubicBezTo>
                    <a:pt x="179" y="0"/>
                    <a:pt x="1" y="453"/>
                    <a:pt x="263" y="703"/>
                  </a:cubicBezTo>
                  <a:cubicBezTo>
                    <a:pt x="348" y="789"/>
                    <a:pt x="454" y="827"/>
                    <a:pt x="556" y="827"/>
                  </a:cubicBezTo>
                  <a:cubicBezTo>
                    <a:pt x="766" y="827"/>
                    <a:pt x="965" y="665"/>
                    <a:pt x="965" y="417"/>
                  </a:cubicBezTo>
                  <a:cubicBezTo>
                    <a:pt x="965" y="191"/>
                    <a:pt x="786" y="0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79" name="Google Shape;16079;p9"/>
            <p:cNvSpPr/>
            <p:nvPr/>
          </p:nvSpPr>
          <p:spPr>
            <a:xfrm>
              <a:off x="6128625" y="4162175"/>
              <a:ext cx="27525" cy="20550"/>
            </a:xfrm>
            <a:custGeom>
              <a:avLst/>
              <a:gdLst/>
              <a:ahLst/>
              <a:cxnLst/>
              <a:rect l="l" t="t" r="r" b="b"/>
              <a:pathLst>
                <a:path w="1101" h="822" extrusionOk="0">
                  <a:moveTo>
                    <a:pt x="544" y="0"/>
                  </a:moveTo>
                  <a:cubicBezTo>
                    <a:pt x="48" y="0"/>
                    <a:pt x="0" y="767"/>
                    <a:pt x="529" y="813"/>
                  </a:cubicBezTo>
                  <a:cubicBezTo>
                    <a:pt x="540" y="819"/>
                    <a:pt x="552" y="822"/>
                    <a:pt x="564" y="822"/>
                  </a:cubicBezTo>
                  <a:cubicBezTo>
                    <a:pt x="576" y="822"/>
                    <a:pt x="588" y="819"/>
                    <a:pt x="600" y="813"/>
                  </a:cubicBezTo>
                  <a:cubicBezTo>
                    <a:pt x="1100" y="777"/>
                    <a:pt x="1100" y="39"/>
                    <a:pt x="600" y="3"/>
                  </a:cubicBezTo>
                  <a:cubicBezTo>
                    <a:pt x="581" y="1"/>
                    <a:pt x="562" y="0"/>
                    <a:pt x="54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80" name="Google Shape;16080;p9"/>
            <p:cNvSpPr/>
            <p:nvPr/>
          </p:nvSpPr>
          <p:spPr>
            <a:xfrm>
              <a:off x="6169025" y="4190400"/>
              <a:ext cx="21275" cy="15150"/>
            </a:xfrm>
            <a:custGeom>
              <a:avLst/>
              <a:gdLst/>
              <a:ahLst/>
              <a:cxnLst/>
              <a:rect l="l" t="t" r="r" b="b"/>
              <a:pathLst>
                <a:path w="851" h="606" extrusionOk="0">
                  <a:moveTo>
                    <a:pt x="430" y="1"/>
                  </a:moveTo>
                  <a:cubicBezTo>
                    <a:pt x="362" y="1"/>
                    <a:pt x="290" y="27"/>
                    <a:pt x="222" y="89"/>
                  </a:cubicBezTo>
                  <a:lnTo>
                    <a:pt x="210" y="89"/>
                  </a:lnTo>
                  <a:lnTo>
                    <a:pt x="210" y="101"/>
                  </a:lnTo>
                  <a:cubicBezTo>
                    <a:pt x="1" y="329"/>
                    <a:pt x="210" y="605"/>
                    <a:pt x="436" y="605"/>
                  </a:cubicBezTo>
                  <a:cubicBezTo>
                    <a:pt x="506" y="605"/>
                    <a:pt x="577" y="579"/>
                    <a:pt x="639" y="518"/>
                  </a:cubicBezTo>
                  <a:cubicBezTo>
                    <a:pt x="851" y="306"/>
                    <a:pt x="664" y="1"/>
                    <a:pt x="43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81" name="Google Shape;16081;p9"/>
            <p:cNvSpPr/>
            <p:nvPr/>
          </p:nvSpPr>
          <p:spPr>
            <a:xfrm>
              <a:off x="6129925" y="4223575"/>
              <a:ext cx="24125" cy="20675"/>
            </a:xfrm>
            <a:custGeom>
              <a:avLst/>
              <a:gdLst/>
              <a:ahLst/>
              <a:cxnLst/>
              <a:rect l="l" t="t" r="r" b="b"/>
              <a:pathLst>
                <a:path w="965" h="827" extrusionOk="0">
                  <a:moveTo>
                    <a:pt x="548" y="0"/>
                  </a:moveTo>
                  <a:cubicBezTo>
                    <a:pt x="179" y="0"/>
                    <a:pt x="0" y="441"/>
                    <a:pt x="250" y="703"/>
                  </a:cubicBezTo>
                  <a:cubicBezTo>
                    <a:pt x="336" y="788"/>
                    <a:pt x="441" y="827"/>
                    <a:pt x="544" y="827"/>
                  </a:cubicBezTo>
                  <a:cubicBezTo>
                    <a:pt x="754" y="827"/>
                    <a:pt x="953" y="665"/>
                    <a:pt x="953" y="417"/>
                  </a:cubicBezTo>
                  <a:cubicBezTo>
                    <a:pt x="965" y="191"/>
                    <a:pt x="786" y="0"/>
                    <a:pt x="56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82" name="Google Shape;16082;p9"/>
            <p:cNvSpPr/>
            <p:nvPr/>
          </p:nvSpPr>
          <p:spPr>
            <a:xfrm>
              <a:off x="6160575" y="4254525"/>
              <a:ext cx="24150" cy="20475"/>
            </a:xfrm>
            <a:custGeom>
              <a:avLst/>
              <a:gdLst/>
              <a:ahLst/>
              <a:cxnLst/>
              <a:rect l="l" t="t" r="r" b="b"/>
              <a:pathLst>
                <a:path w="966" h="819" extrusionOk="0">
                  <a:moveTo>
                    <a:pt x="548" y="0"/>
                  </a:moveTo>
                  <a:cubicBezTo>
                    <a:pt x="191" y="0"/>
                    <a:pt x="1" y="441"/>
                    <a:pt x="263" y="703"/>
                  </a:cubicBezTo>
                  <a:cubicBezTo>
                    <a:pt x="346" y="783"/>
                    <a:pt x="449" y="819"/>
                    <a:pt x="549" y="819"/>
                  </a:cubicBezTo>
                  <a:cubicBezTo>
                    <a:pt x="761" y="819"/>
                    <a:pt x="965" y="656"/>
                    <a:pt x="965" y="405"/>
                  </a:cubicBezTo>
                  <a:cubicBezTo>
                    <a:pt x="965" y="179"/>
                    <a:pt x="775" y="0"/>
                    <a:pt x="54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83" name="Google Shape;16083;p9"/>
            <p:cNvSpPr/>
            <p:nvPr/>
          </p:nvSpPr>
          <p:spPr>
            <a:xfrm>
              <a:off x="6129925" y="4285175"/>
              <a:ext cx="24125" cy="20500"/>
            </a:xfrm>
            <a:custGeom>
              <a:avLst/>
              <a:gdLst/>
              <a:ahLst/>
              <a:cxnLst/>
              <a:rect l="l" t="t" r="r" b="b"/>
              <a:pathLst>
                <a:path w="965" h="820" extrusionOk="0">
                  <a:moveTo>
                    <a:pt x="548" y="1"/>
                  </a:moveTo>
                  <a:cubicBezTo>
                    <a:pt x="179" y="1"/>
                    <a:pt x="0" y="441"/>
                    <a:pt x="250" y="703"/>
                  </a:cubicBezTo>
                  <a:cubicBezTo>
                    <a:pt x="335" y="784"/>
                    <a:pt x="437" y="820"/>
                    <a:pt x="538" y="820"/>
                  </a:cubicBezTo>
                  <a:cubicBezTo>
                    <a:pt x="750" y="820"/>
                    <a:pt x="953" y="660"/>
                    <a:pt x="953" y="417"/>
                  </a:cubicBezTo>
                  <a:cubicBezTo>
                    <a:pt x="965" y="191"/>
                    <a:pt x="786" y="1"/>
                    <a:pt x="56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84" name="Google Shape;16084;p9"/>
            <p:cNvSpPr/>
            <p:nvPr/>
          </p:nvSpPr>
          <p:spPr>
            <a:xfrm>
              <a:off x="6169050" y="4313375"/>
              <a:ext cx="21275" cy="15225"/>
            </a:xfrm>
            <a:custGeom>
              <a:avLst/>
              <a:gdLst/>
              <a:ahLst/>
              <a:cxnLst/>
              <a:rect l="l" t="t" r="r" b="b"/>
              <a:pathLst>
                <a:path w="851" h="609" extrusionOk="0">
                  <a:moveTo>
                    <a:pt x="426" y="1"/>
                  </a:moveTo>
                  <a:cubicBezTo>
                    <a:pt x="359" y="1"/>
                    <a:pt x="288" y="26"/>
                    <a:pt x="221" y="87"/>
                  </a:cubicBezTo>
                  <a:lnTo>
                    <a:pt x="209" y="87"/>
                  </a:lnTo>
                  <a:lnTo>
                    <a:pt x="209" y="99"/>
                  </a:lnTo>
                  <a:cubicBezTo>
                    <a:pt x="1" y="326"/>
                    <a:pt x="207" y="608"/>
                    <a:pt x="433" y="608"/>
                  </a:cubicBezTo>
                  <a:cubicBezTo>
                    <a:pt x="503" y="608"/>
                    <a:pt x="576" y="581"/>
                    <a:pt x="638" y="516"/>
                  </a:cubicBezTo>
                  <a:cubicBezTo>
                    <a:pt x="851" y="312"/>
                    <a:pt x="661" y="1"/>
                    <a:pt x="42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85" name="Google Shape;16085;p9"/>
            <p:cNvSpPr/>
            <p:nvPr/>
          </p:nvSpPr>
          <p:spPr>
            <a:xfrm>
              <a:off x="6128525" y="4346450"/>
              <a:ext cx="27625" cy="20600"/>
            </a:xfrm>
            <a:custGeom>
              <a:avLst/>
              <a:gdLst/>
              <a:ahLst/>
              <a:cxnLst/>
              <a:rect l="l" t="t" r="r" b="b"/>
              <a:pathLst>
                <a:path w="1105" h="824" extrusionOk="0">
                  <a:moveTo>
                    <a:pt x="559" y="0"/>
                  </a:moveTo>
                  <a:cubicBezTo>
                    <a:pt x="53" y="0"/>
                    <a:pt x="0" y="778"/>
                    <a:pt x="533" y="824"/>
                  </a:cubicBezTo>
                  <a:lnTo>
                    <a:pt x="604" y="824"/>
                  </a:lnTo>
                  <a:cubicBezTo>
                    <a:pt x="1104" y="788"/>
                    <a:pt x="1104" y="50"/>
                    <a:pt x="604" y="2"/>
                  </a:cubicBezTo>
                  <a:cubicBezTo>
                    <a:pt x="589" y="1"/>
                    <a:pt x="574" y="0"/>
                    <a:pt x="55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86" name="Google Shape;16086;p9"/>
            <p:cNvSpPr/>
            <p:nvPr/>
          </p:nvSpPr>
          <p:spPr>
            <a:xfrm>
              <a:off x="6169000" y="4374825"/>
              <a:ext cx="21300" cy="15225"/>
            </a:xfrm>
            <a:custGeom>
              <a:avLst/>
              <a:gdLst/>
              <a:ahLst/>
              <a:cxnLst/>
              <a:rect l="l" t="t" r="r" b="b"/>
              <a:pathLst>
                <a:path w="852" h="609" extrusionOk="0">
                  <a:moveTo>
                    <a:pt x="434" y="1"/>
                  </a:moveTo>
                  <a:cubicBezTo>
                    <a:pt x="365" y="1"/>
                    <a:pt x="291" y="28"/>
                    <a:pt x="223" y="94"/>
                  </a:cubicBezTo>
                  <a:lnTo>
                    <a:pt x="211" y="94"/>
                  </a:lnTo>
                  <a:lnTo>
                    <a:pt x="211" y="106"/>
                  </a:lnTo>
                  <a:cubicBezTo>
                    <a:pt x="1" y="325"/>
                    <a:pt x="213" y="608"/>
                    <a:pt x="441" y="608"/>
                  </a:cubicBezTo>
                  <a:cubicBezTo>
                    <a:pt x="509" y="608"/>
                    <a:pt x="579" y="583"/>
                    <a:pt x="640" y="522"/>
                  </a:cubicBezTo>
                  <a:cubicBezTo>
                    <a:pt x="851" y="311"/>
                    <a:pt x="666" y="1"/>
                    <a:pt x="43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87" name="Google Shape;16087;p9"/>
            <p:cNvSpPr/>
            <p:nvPr/>
          </p:nvSpPr>
          <p:spPr>
            <a:xfrm>
              <a:off x="6130225" y="4408100"/>
              <a:ext cx="23825" cy="20500"/>
            </a:xfrm>
            <a:custGeom>
              <a:avLst/>
              <a:gdLst/>
              <a:ahLst/>
              <a:cxnLst/>
              <a:rect l="l" t="t" r="r" b="b"/>
              <a:pathLst>
                <a:path w="953" h="820" extrusionOk="0">
                  <a:moveTo>
                    <a:pt x="536" y="1"/>
                  </a:moveTo>
                  <a:cubicBezTo>
                    <a:pt x="179" y="1"/>
                    <a:pt x="0" y="442"/>
                    <a:pt x="250" y="703"/>
                  </a:cubicBezTo>
                  <a:cubicBezTo>
                    <a:pt x="335" y="784"/>
                    <a:pt x="436" y="820"/>
                    <a:pt x="536" y="820"/>
                  </a:cubicBezTo>
                  <a:cubicBezTo>
                    <a:pt x="745" y="820"/>
                    <a:pt x="945" y="660"/>
                    <a:pt x="953" y="418"/>
                  </a:cubicBezTo>
                  <a:cubicBezTo>
                    <a:pt x="953" y="191"/>
                    <a:pt x="774" y="1"/>
                    <a:pt x="54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88" name="Google Shape;16088;p9"/>
            <p:cNvSpPr/>
            <p:nvPr/>
          </p:nvSpPr>
          <p:spPr>
            <a:xfrm>
              <a:off x="6160575" y="4438775"/>
              <a:ext cx="24150" cy="20700"/>
            </a:xfrm>
            <a:custGeom>
              <a:avLst/>
              <a:gdLst/>
              <a:ahLst/>
              <a:cxnLst/>
              <a:rect l="l" t="t" r="r" b="b"/>
              <a:pathLst>
                <a:path w="966" h="828" extrusionOk="0">
                  <a:moveTo>
                    <a:pt x="548" y="0"/>
                  </a:moveTo>
                  <a:cubicBezTo>
                    <a:pt x="191" y="0"/>
                    <a:pt x="1" y="453"/>
                    <a:pt x="263" y="703"/>
                  </a:cubicBezTo>
                  <a:cubicBezTo>
                    <a:pt x="348" y="789"/>
                    <a:pt x="454" y="827"/>
                    <a:pt x="556" y="827"/>
                  </a:cubicBezTo>
                  <a:cubicBezTo>
                    <a:pt x="766" y="827"/>
                    <a:pt x="965" y="665"/>
                    <a:pt x="965" y="417"/>
                  </a:cubicBezTo>
                  <a:cubicBezTo>
                    <a:pt x="965" y="191"/>
                    <a:pt x="786" y="0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89" name="Google Shape;16089;p9"/>
            <p:cNvSpPr/>
            <p:nvPr/>
          </p:nvSpPr>
          <p:spPr>
            <a:xfrm>
              <a:off x="6130000" y="4469425"/>
              <a:ext cx="24050" cy="20700"/>
            </a:xfrm>
            <a:custGeom>
              <a:avLst/>
              <a:gdLst/>
              <a:ahLst/>
              <a:cxnLst/>
              <a:rect l="l" t="t" r="r" b="b"/>
              <a:pathLst>
                <a:path w="962" h="828" extrusionOk="0">
                  <a:moveTo>
                    <a:pt x="545" y="1"/>
                  </a:moveTo>
                  <a:lnTo>
                    <a:pt x="545" y="13"/>
                  </a:lnTo>
                  <a:cubicBezTo>
                    <a:pt x="540" y="12"/>
                    <a:pt x="535" y="12"/>
                    <a:pt x="530" y="12"/>
                  </a:cubicBezTo>
                  <a:cubicBezTo>
                    <a:pt x="171" y="12"/>
                    <a:pt x="1" y="445"/>
                    <a:pt x="247" y="703"/>
                  </a:cubicBezTo>
                  <a:cubicBezTo>
                    <a:pt x="333" y="789"/>
                    <a:pt x="438" y="828"/>
                    <a:pt x="541" y="828"/>
                  </a:cubicBezTo>
                  <a:cubicBezTo>
                    <a:pt x="751" y="828"/>
                    <a:pt x="950" y="665"/>
                    <a:pt x="950" y="417"/>
                  </a:cubicBezTo>
                  <a:cubicBezTo>
                    <a:pt x="962" y="203"/>
                    <a:pt x="783" y="13"/>
                    <a:pt x="55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90" name="Google Shape;16090;p9"/>
            <p:cNvSpPr/>
            <p:nvPr/>
          </p:nvSpPr>
          <p:spPr>
            <a:xfrm>
              <a:off x="6167425" y="4500100"/>
              <a:ext cx="17000" cy="8950"/>
            </a:xfrm>
            <a:custGeom>
              <a:avLst/>
              <a:gdLst/>
              <a:ahLst/>
              <a:cxnLst/>
              <a:rect l="l" t="t" r="r" b="b"/>
              <a:pathLst>
                <a:path w="680" h="358" extrusionOk="0">
                  <a:moveTo>
                    <a:pt x="274" y="0"/>
                  </a:moveTo>
                  <a:lnTo>
                    <a:pt x="274" y="12"/>
                  </a:lnTo>
                  <a:cubicBezTo>
                    <a:pt x="179" y="12"/>
                    <a:pt x="72" y="48"/>
                    <a:pt x="1" y="131"/>
                  </a:cubicBezTo>
                  <a:lnTo>
                    <a:pt x="679" y="357"/>
                  </a:lnTo>
                  <a:cubicBezTo>
                    <a:pt x="655" y="155"/>
                    <a:pt x="489" y="0"/>
                    <a:pt x="27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91" name="Google Shape;16091;p9"/>
            <p:cNvSpPr/>
            <p:nvPr/>
          </p:nvSpPr>
          <p:spPr>
            <a:xfrm>
              <a:off x="6099250" y="3270175"/>
              <a:ext cx="24150" cy="20625"/>
            </a:xfrm>
            <a:custGeom>
              <a:avLst/>
              <a:gdLst/>
              <a:ahLst/>
              <a:cxnLst/>
              <a:rect l="l" t="t" r="r" b="b"/>
              <a:pathLst>
                <a:path w="966" h="825" extrusionOk="0">
                  <a:moveTo>
                    <a:pt x="561" y="0"/>
                  </a:moveTo>
                  <a:cubicBezTo>
                    <a:pt x="191" y="0"/>
                    <a:pt x="1" y="441"/>
                    <a:pt x="263" y="703"/>
                  </a:cubicBezTo>
                  <a:cubicBezTo>
                    <a:pt x="343" y="787"/>
                    <a:pt x="445" y="825"/>
                    <a:pt x="546" y="825"/>
                  </a:cubicBezTo>
                  <a:cubicBezTo>
                    <a:pt x="758" y="825"/>
                    <a:pt x="965" y="659"/>
                    <a:pt x="965" y="417"/>
                  </a:cubicBezTo>
                  <a:cubicBezTo>
                    <a:pt x="965" y="191"/>
                    <a:pt x="787" y="0"/>
                    <a:pt x="56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92" name="Google Shape;16092;p9"/>
            <p:cNvSpPr/>
            <p:nvPr/>
          </p:nvSpPr>
          <p:spPr>
            <a:xfrm>
              <a:off x="6068900" y="3301125"/>
              <a:ext cx="28300" cy="20275"/>
            </a:xfrm>
            <a:custGeom>
              <a:avLst/>
              <a:gdLst/>
              <a:ahLst/>
              <a:cxnLst/>
              <a:rect l="l" t="t" r="r" b="b"/>
              <a:pathLst>
                <a:path w="1132" h="811" extrusionOk="0">
                  <a:moveTo>
                    <a:pt x="524" y="1"/>
                  </a:moveTo>
                  <a:cubicBezTo>
                    <a:pt x="1" y="48"/>
                    <a:pt x="48" y="810"/>
                    <a:pt x="572" y="810"/>
                  </a:cubicBezTo>
                  <a:cubicBezTo>
                    <a:pt x="1084" y="810"/>
                    <a:pt x="1132" y="48"/>
                    <a:pt x="6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93" name="Google Shape;16093;p9"/>
            <p:cNvSpPr/>
            <p:nvPr/>
          </p:nvSpPr>
          <p:spPr>
            <a:xfrm>
              <a:off x="6099250" y="3331800"/>
              <a:ext cx="24150" cy="20400"/>
            </a:xfrm>
            <a:custGeom>
              <a:avLst/>
              <a:gdLst/>
              <a:ahLst/>
              <a:cxnLst/>
              <a:rect l="l" t="t" r="r" b="b"/>
              <a:pathLst>
                <a:path w="966" h="816" extrusionOk="0">
                  <a:moveTo>
                    <a:pt x="561" y="0"/>
                  </a:moveTo>
                  <a:cubicBezTo>
                    <a:pt x="191" y="0"/>
                    <a:pt x="1" y="441"/>
                    <a:pt x="263" y="691"/>
                  </a:cubicBezTo>
                  <a:cubicBezTo>
                    <a:pt x="345" y="777"/>
                    <a:pt x="450" y="815"/>
                    <a:pt x="553" y="815"/>
                  </a:cubicBezTo>
                  <a:cubicBezTo>
                    <a:pt x="762" y="815"/>
                    <a:pt x="965" y="656"/>
                    <a:pt x="965" y="417"/>
                  </a:cubicBezTo>
                  <a:cubicBezTo>
                    <a:pt x="965" y="191"/>
                    <a:pt x="775" y="12"/>
                    <a:pt x="56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94" name="Google Shape;16094;p9"/>
            <p:cNvSpPr/>
            <p:nvPr/>
          </p:nvSpPr>
          <p:spPr>
            <a:xfrm>
              <a:off x="6068300" y="3362450"/>
              <a:ext cx="24150" cy="20625"/>
            </a:xfrm>
            <a:custGeom>
              <a:avLst/>
              <a:gdLst/>
              <a:ahLst/>
              <a:cxnLst/>
              <a:rect l="l" t="t" r="r" b="b"/>
              <a:pathLst>
                <a:path w="966" h="825" extrusionOk="0">
                  <a:moveTo>
                    <a:pt x="548" y="0"/>
                  </a:moveTo>
                  <a:cubicBezTo>
                    <a:pt x="191" y="0"/>
                    <a:pt x="1" y="441"/>
                    <a:pt x="263" y="703"/>
                  </a:cubicBezTo>
                  <a:cubicBezTo>
                    <a:pt x="347" y="787"/>
                    <a:pt x="450" y="825"/>
                    <a:pt x="551" y="825"/>
                  </a:cubicBezTo>
                  <a:cubicBezTo>
                    <a:pt x="763" y="825"/>
                    <a:pt x="965" y="659"/>
                    <a:pt x="965" y="417"/>
                  </a:cubicBezTo>
                  <a:cubicBezTo>
                    <a:pt x="965" y="179"/>
                    <a:pt x="775" y="0"/>
                    <a:pt x="54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95" name="Google Shape;16095;p9"/>
            <p:cNvSpPr/>
            <p:nvPr/>
          </p:nvSpPr>
          <p:spPr>
            <a:xfrm>
              <a:off x="6097850" y="3393050"/>
              <a:ext cx="27925" cy="20625"/>
            </a:xfrm>
            <a:custGeom>
              <a:avLst/>
              <a:gdLst/>
              <a:ahLst/>
              <a:cxnLst/>
              <a:rect l="l" t="t" r="r" b="b"/>
              <a:pathLst>
                <a:path w="1117" h="825" extrusionOk="0">
                  <a:moveTo>
                    <a:pt x="571" y="1"/>
                  </a:moveTo>
                  <a:cubicBezTo>
                    <a:pt x="65" y="1"/>
                    <a:pt x="1" y="778"/>
                    <a:pt x="533" y="824"/>
                  </a:cubicBezTo>
                  <a:lnTo>
                    <a:pt x="617" y="824"/>
                  </a:lnTo>
                  <a:cubicBezTo>
                    <a:pt x="1117" y="777"/>
                    <a:pt x="1117" y="50"/>
                    <a:pt x="617" y="3"/>
                  </a:cubicBezTo>
                  <a:cubicBezTo>
                    <a:pt x="601" y="1"/>
                    <a:pt x="586" y="1"/>
                    <a:pt x="57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96" name="Google Shape;16096;p9"/>
            <p:cNvSpPr/>
            <p:nvPr/>
          </p:nvSpPr>
          <p:spPr>
            <a:xfrm>
              <a:off x="6082000" y="3413900"/>
              <a:ext cx="20275" cy="20400"/>
            </a:xfrm>
            <a:custGeom>
              <a:avLst/>
              <a:gdLst/>
              <a:ahLst/>
              <a:cxnLst/>
              <a:rect l="l" t="t" r="r" b="b"/>
              <a:pathLst>
                <a:path w="811" h="816" extrusionOk="0">
                  <a:moveTo>
                    <a:pt x="393" y="0"/>
                  </a:moveTo>
                  <a:cubicBezTo>
                    <a:pt x="198" y="0"/>
                    <a:pt x="6" y="129"/>
                    <a:pt x="0" y="407"/>
                  </a:cubicBezTo>
                  <a:lnTo>
                    <a:pt x="0" y="419"/>
                  </a:lnTo>
                  <a:cubicBezTo>
                    <a:pt x="6" y="689"/>
                    <a:pt x="196" y="815"/>
                    <a:pt x="390" y="815"/>
                  </a:cubicBezTo>
                  <a:cubicBezTo>
                    <a:pt x="597" y="815"/>
                    <a:pt x="810" y="672"/>
                    <a:pt x="810" y="407"/>
                  </a:cubicBezTo>
                  <a:cubicBezTo>
                    <a:pt x="810" y="144"/>
                    <a:pt x="600" y="0"/>
                    <a:pt x="3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97" name="Google Shape;16097;p9"/>
            <p:cNvSpPr/>
            <p:nvPr/>
          </p:nvSpPr>
          <p:spPr>
            <a:xfrm>
              <a:off x="6099350" y="3455025"/>
              <a:ext cx="24050" cy="20400"/>
            </a:xfrm>
            <a:custGeom>
              <a:avLst/>
              <a:gdLst/>
              <a:ahLst/>
              <a:cxnLst/>
              <a:rect l="l" t="t" r="r" b="b"/>
              <a:pathLst>
                <a:path w="962" h="816" extrusionOk="0">
                  <a:moveTo>
                    <a:pt x="542" y="0"/>
                  </a:moveTo>
                  <a:cubicBezTo>
                    <a:pt x="182" y="0"/>
                    <a:pt x="0" y="432"/>
                    <a:pt x="259" y="691"/>
                  </a:cubicBezTo>
                  <a:cubicBezTo>
                    <a:pt x="341" y="777"/>
                    <a:pt x="445" y="815"/>
                    <a:pt x="547" y="815"/>
                  </a:cubicBezTo>
                  <a:cubicBezTo>
                    <a:pt x="757" y="815"/>
                    <a:pt x="961" y="653"/>
                    <a:pt x="961" y="405"/>
                  </a:cubicBezTo>
                  <a:cubicBezTo>
                    <a:pt x="961" y="179"/>
                    <a:pt x="783" y="0"/>
                    <a:pt x="557" y="0"/>
                  </a:cubicBezTo>
                  <a:cubicBezTo>
                    <a:pt x="552" y="0"/>
                    <a:pt x="547" y="0"/>
                    <a:pt x="54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98" name="Google Shape;16098;p9"/>
            <p:cNvSpPr/>
            <p:nvPr/>
          </p:nvSpPr>
          <p:spPr>
            <a:xfrm>
              <a:off x="6068900" y="3485375"/>
              <a:ext cx="28300" cy="20575"/>
            </a:xfrm>
            <a:custGeom>
              <a:avLst/>
              <a:gdLst/>
              <a:ahLst/>
              <a:cxnLst/>
              <a:rect l="l" t="t" r="r" b="b"/>
              <a:pathLst>
                <a:path w="1132" h="823" extrusionOk="0">
                  <a:moveTo>
                    <a:pt x="524" y="1"/>
                  </a:moveTo>
                  <a:cubicBezTo>
                    <a:pt x="1" y="48"/>
                    <a:pt x="48" y="822"/>
                    <a:pt x="572" y="822"/>
                  </a:cubicBezTo>
                  <a:cubicBezTo>
                    <a:pt x="1084" y="822"/>
                    <a:pt x="1132" y="48"/>
                    <a:pt x="6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99" name="Google Shape;16099;p9"/>
            <p:cNvSpPr/>
            <p:nvPr/>
          </p:nvSpPr>
          <p:spPr>
            <a:xfrm>
              <a:off x="6097525" y="3516200"/>
              <a:ext cx="27950" cy="20400"/>
            </a:xfrm>
            <a:custGeom>
              <a:avLst/>
              <a:gdLst/>
              <a:ahLst/>
              <a:cxnLst/>
              <a:rect l="l" t="t" r="r" b="b"/>
              <a:pathLst>
                <a:path w="1118" h="816" extrusionOk="0">
                  <a:moveTo>
                    <a:pt x="554" y="0"/>
                  </a:moveTo>
                  <a:cubicBezTo>
                    <a:pt x="52" y="0"/>
                    <a:pt x="1" y="793"/>
                    <a:pt x="546" y="816"/>
                  </a:cubicBezTo>
                  <a:lnTo>
                    <a:pt x="630" y="816"/>
                  </a:lnTo>
                  <a:cubicBezTo>
                    <a:pt x="1118" y="768"/>
                    <a:pt x="1118" y="54"/>
                    <a:pt x="630" y="6"/>
                  </a:cubicBezTo>
                  <a:cubicBezTo>
                    <a:pt x="603" y="2"/>
                    <a:pt x="578" y="0"/>
                    <a:pt x="55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00" name="Google Shape;16100;p9"/>
            <p:cNvSpPr/>
            <p:nvPr/>
          </p:nvSpPr>
          <p:spPr>
            <a:xfrm>
              <a:off x="6068300" y="3547000"/>
              <a:ext cx="24150" cy="20625"/>
            </a:xfrm>
            <a:custGeom>
              <a:avLst/>
              <a:gdLst/>
              <a:ahLst/>
              <a:cxnLst/>
              <a:rect l="l" t="t" r="r" b="b"/>
              <a:pathLst>
                <a:path w="966" h="825" extrusionOk="0">
                  <a:moveTo>
                    <a:pt x="548" y="0"/>
                  </a:moveTo>
                  <a:cubicBezTo>
                    <a:pt x="179" y="0"/>
                    <a:pt x="1" y="441"/>
                    <a:pt x="263" y="703"/>
                  </a:cubicBezTo>
                  <a:cubicBezTo>
                    <a:pt x="347" y="787"/>
                    <a:pt x="449" y="824"/>
                    <a:pt x="549" y="824"/>
                  </a:cubicBezTo>
                  <a:cubicBezTo>
                    <a:pt x="762" y="824"/>
                    <a:pt x="965" y="656"/>
                    <a:pt x="965" y="405"/>
                  </a:cubicBezTo>
                  <a:cubicBezTo>
                    <a:pt x="965" y="179"/>
                    <a:pt x="775" y="0"/>
                    <a:pt x="54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01" name="Google Shape;16101;p9"/>
            <p:cNvSpPr/>
            <p:nvPr/>
          </p:nvSpPr>
          <p:spPr>
            <a:xfrm>
              <a:off x="6099250" y="3577650"/>
              <a:ext cx="24150" cy="20700"/>
            </a:xfrm>
            <a:custGeom>
              <a:avLst/>
              <a:gdLst/>
              <a:ahLst/>
              <a:cxnLst/>
              <a:rect l="l" t="t" r="r" b="b"/>
              <a:pathLst>
                <a:path w="966" h="828" extrusionOk="0">
                  <a:moveTo>
                    <a:pt x="561" y="1"/>
                  </a:moveTo>
                  <a:cubicBezTo>
                    <a:pt x="191" y="1"/>
                    <a:pt x="1" y="441"/>
                    <a:pt x="263" y="703"/>
                  </a:cubicBezTo>
                  <a:cubicBezTo>
                    <a:pt x="345" y="789"/>
                    <a:pt x="447" y="827"/>
                    <a:pt x="548" y="827"/>
                  </a:cubicBezTo>
                  <a:cubicBezTo>
                    <a:pt x="756" y="827"/>
                    <a:pt x="957" y="665"/>
                    <a:pt x="965" y="417"/>
                  </a:cubicBezTo>
                  <a:cubicBezTo>
                    <a:pt x="965" y="191"/>
                    <a:pt x="787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02" name="Google Shape;16102;p9"/>
            <p:cNvSpPr/>
            <p:nvPr/>
          </p:nvSpPr>
          <p:spPr>
            <a:xfrm>
              <a:off x="6068900" y="3608375"/>
              <a:ext cx="28300" cy="20500"/>
            </a:xfrm>
            <a:custGeom>
              <a:avLst/>
              <a:gdLst/>
              <a:ahLst/>
              <a:cxnLst/>
              <a:rect l="l" t="t" r="r" b="b"/>
              <a:pathLst>
                <a:path w="1132" h="820" extrusionOk="0">
                  <a:moveTo>
                    <a:pt x="566" y="1"/>
                  </a:moveTo>
                  <a:cubicBezTo>
                    <a:pt x="551" y="1"/>
                    <a:pt x="536" y="4"/>
                    <a:pt x="524" y="10"/>
                  </a:cubicBezTo>
                  <a:cubicBezTo>
                    <a:pt x="1" y="57"/>
                    <a:pt x="48" y="819"/>
                    <a:pt x="572" y="819"/>
                  </a:cubicBezTo>
                  <a:cubicBezTo>
                    <a:pt x="1084" y="819"/>
                    <a:pt x="1132" y="57"/>
                    <a:pt x="608" y="10"/>
                  </a:cubicBezTo>
                  <a:cubicBezTo>
                    <a:pt x="596" y="4"/>
                    <a:pt x="581" y="1"/>
                    <a:pt x="56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03" name="Google Shape;16103;p9"/>
            <p:cNvSpPr/>
            <p:nvPr/>
          </p:nvSpPr>
          <p:spPr>
            <a:xfrm>
              <a:off x="6099350" y="3639250"/>
              <a:ext cx="24050" cy="20425"/>
            </a:xfrm>
            <a:custGeom>
              <a:avLst/>
              <a:gdLst/>
              <a:ahLst/>
              <a:cxnLst/>
              <a:rect l="l" t="t" r="r" b="b"/>
              <a:pathLst>
                <a:path w="962" h="817" extrusionOk="0">
                  <a:moveTo>
                    <a:pt x="542" y="1"/>
                  </a:moveTo>
                  <a:cubicBezTo>
                    <a:pt x="182" y="1"/>
                    <a:pt x="0" y="433"/>
                    <a:pt x="259" y="692"/>
                  </a:cubicBezTo>
                  <a:cubicBezTo>
                    <a:pt x="341" y="778"/>
                    <a:pt x="444" y="817"/>
                    <a:pt x="546" y="817"/>
                  </a:cubicBezTo>
                  <a:cubicBezTo>
                    <a:pt x="753" y="817"/>
                    <a:pt x="953" y="657"/>
                    <a:pt x="961" y="418"/>
                  </a:cubicBezTo>
                  <a:lnTo>
                    <a:pt x="961" y="406"/>
                  </a:lnTo>
                  <a:cubicBezTo>
                    <a:pt x="961" y="180"/>
                    <a:pt x="771" y="1"/>
                    <a:pt x="557" y="1"/>
                  </a:cubicBezTo>
                  <a:cubicBezTo>
                    <a:pt x="552" y="1"/>
                    <a:pt x="547" y="1"/>
                    <a:pt x="54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04" name="Google Shape;16104;p9"/>
            <p:cNvSpPr/>
            <p:nvPr/>
          </p:nvSpPr>
          <p:spPr>
            <a:xfrm>
              <a:off x="6068300" y="3669925"/>
              <a:ext cx="24150" cy="20625"/>
            </a:xfrm>
            <a:custGeom>
              <a:avLst/>
              <a:gdLst/>
              <a:ahLst/>
              <a:cxnLst/>
              <a:rect l="l" t="t" r="r" b="b"/>
              <a:pathLst>
                <a:path w="966" h="825" extrusionOk="0">
                  <a:moveTo>
                    <a:pt x="548" y="1"/>
                  </a:moveTo>
                  <a:cubicBezTo>
                    <a:pt x="191" y="1"/>
                    <a:pt x="1" y="441"/>
                    <a:pt x="263" y="703"/>
                  </a:cubicBezTo>
                  <a:cubicBezTo>
                    <a:pt x="347" y="787"/>
                    <a:pt x="449" y="824"/>
                    <a:pt x="549" y="824"/>
                  </a:cubicBezTo>
                  <a:cubicBezTo>
                    <a:pt x="762" y="824"/>
                    <a:pt x="965" y="656"/>
                    <a:pt x="965" y="405"/>
                  </a:cubicBezTo>
                  <a:cubicBezTo>
                    <a:pt x="965" y="179"/>
                    <a:pt x="775" y="1"/>
                    <a:pt x="54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05" name="Google Shape;16105;p9"/>
            <p:cNvSpPr/>
            <p:nvPr/>
          </p:nvSpPr>
          <p:spPr>
            <a:xfrm>
              <a:off x="6097850" y="3700525"/>
              <a:ext cx="27925" cy="20625"/>
            </a:xfrm>
            <a:custGeom>
              <a:avLst/>
              <a:gdLst/>
              <a:ahLst/>
              <a:cxnLst/>
              <a:rect l="l" t="t" r="r" b="b"/>
              <a:pathLst>
                <a:path w="1117" h="825" extrusionOk="0">
                  <a:moveTo>
                    <a:pt x="571" y="1"/>
                  </a:moveTo>
                  <a:cubicBezTo>
                    <a:pt x="65" y="1"/>
                    <a:pt x="1" y="778"/>
                    <a:pt x="533" y="824"/>
                  </a:cubicBezTo>
                  <a:lnTo>
                    <a:pt x="617" y="824"/>
                  </a:lnTo>
                  <a:cubicBezTo>
                    <a:pt x="1117" y="777"/>
                    <a:pt x="1117" y="51"/>
                    <a:pt x="617" y="3"/>
                  </a:cubicBezTo>
                  <a:cubicBezTo>
                    <a:pt x="601" y="2"/>
                    <a:pt x="586" y="1"/>
                    <a:pt x="57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06" name="Google Shape;16106;p9"/>
            <p:cNvSpPr/>
            <p:nvPr/>
          </p:nvSpPr>
          <p:spPr>
            <a:xfrm>
              <a:off x="6068300" y="3731250"/>
              <a:ext cx="24150" cy="20700"/>
            </a:xfrm>
            <a:custGeom>
              <a:avLst/>
              <a:gdLst/>
              <a:ahLst/>
              <a:cxnLst/>
              <a:rect l="l" t="t" r="r" b="b"/>
              <a:pathLst>
                <a:path w="966" h="828" extrusionOk="0">
                  <a:moveTo>
                    <a:pt x="548" y="0"/>
                  </a:moveTo>
                  <a:cubicBezTo>
                    <a:pt x="191" y="0"/>
                    <a:pt x="1" y="453"/>
                    <a:pt x="263" y="703"/>
                  </a:cubicBezTo>
                  <a:cubicBezTo>
                    <a:pt x="349" y="789"/>
                    <a:pt x="454" y="827"/>
                    <a:pt x="556" y="827"/>
                  </a:cubicBezTo>
                  <a:cubicBezTo>
                    <a:pt x="766" y="827"/>
                    <a:pt x="965" y="665"/>
                    <a:pt x="965" y="417"/>
                  </a:cubicBezTo>
                  <a:cubicBezTo>
                    <a:pt x="965" y="191"/>
                    <a:pt x="775" y="0"/>
                    <a:pt x="54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07" name="Google Shape;16107;p9"/>
            <p:cNvSpPr/>
            <p:nvPr/>
          </p:nvSpPr>
          <p:spPr>
            <a:xfrm>
              <a:off x="6099350" y="3762200"/>
              <a:ext cx="24050" cy="20400"/>
            </a:xfrm>
            <a:custGeom>
              <a:avLst/>
              <a:gdLst/>
              <a:ahLst/>
              <a:cxnLst/>
              <a:rect l="l" t="t" r="r" b="b"/>
              <a:pathLst>
                <a:path w="962" h="816" extrusionOk="0">
                  <a:moveTo>
                    <a:pt x="542" y="0"/>
                  </a:moveTo>
                  <a:cubicBezTo>
                    <a:pt x="182" y="0"/>
                    <a:pt x="0" y="433"/>
                    <a:pt x="259" y="691"/>
                  </a:cubicBezTo>
                  <a:cubicBezTo>
                    <a:pt x="341" y="777"/>
                    <a:pt x="445" y="815"/>
                    <a:pt x="547" y="815"/>
                  </a:cubicBezTo>
                  <a:cubicBezTo>
                    <a:pt x="757" y="815"/>
                    <a:pt x="961" y="653"/>
                    <a:pt x="961" y="405"/>
                  </a:cubicBezTo>
                  <a:cubicBezTo>
                    <a:pt x="961" y="191"/>
                    <a:pt x="771" y="0"/>
                    <a:pt x="557" y="0"/>
                  </a:cubicBezTo>
                  <a:cubicBezTo>
                    <a:pt x="552" y="0"/>
                    <a:pt x="547" y="0"/>
                    <a:pt x="54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08" name="Google Shape;16108;p9"/>
            <p:cNvSpPr/>
            <p:nvPr/>
          </p:nvSpPr>
          <p:spPr>
            <a:xfrm>
              <a:off x="6068900" y="3792850"/>
              <a:ext cx="28300" cy="20575"/>
            </a:xfrm>
            <a:custGeom>
              <a:avLst/>
              <a:gdLst/>
              <a:ahLst/>
              <a:cxnLst/>
              <a:rect l="l" t="t" r="r" b="b"/>
              <a:pathLst>
                <a:path w="1132" h="823" extrusionOk="0">
                  <a:moveTo>
                    <a:pt x="524" y="1"/>
                  </a:moveTo>
                  <a:cubicBezTo>
                    <a:pt x="1" y="48"/>
                    <a:pt x="48" y="822"/>
                    <a:pt x="572" y="822"/>
                  </a:cubicBezTo>
                  <a:cubicBezTo>
                    <a:pt x="1084" y="822"/>
                    <a:pt x="1132" y="48"/>
                    <a:pt x="6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09" name="Google Shape;16109;p9"/>
            <p:cNvSpPr/>
            <p:nvPr/>
          </p:nvSpPr>
          <p:spPr>
            <a:xfrm>
              <a:off x="6099250" y="3823525"/>
              <a:ext cx="24150" cy="20675"/>
            </a:xfrm>
            <a:custGeom>
              <a:avLst/>
              <a:gdLst/>
              <a:ahLst/>
              <a:cxnLst/>
              <a:rect l="l" t="t" r="r" b="b"/>
              <a:pathLst>
                <a:path w="966" h="827" extrusionOk="0">
                  <a:moveTo>
                    <a:pt x="561" y="0"/>
                  </a:moveTo>
                  <a:cubicBezTo>
                    <a:pt x="191" y="0"/>
                    <a:pt x="1" y="441"/>
                    <a:pt x="263" y="703"/>
                  </a:cubicBezTo>
                  <a:cubicBezTo>
                    <a:pt x="345" y="788"/>
                    <a:pt x="449" y="827"/>
                    <a:pt x="551" y="827"/>
                  </a:cubicBezTo>
                  <a:cubicBezTo>
                    <a:pt x="761" y="827"/>
                    <a:pt x="965" y="665"/>
                    <a:pt x="965" y="417"/>
                  </a:cubicBezTo>
                  <a:cubicBezTo>
                    <a:pt x="965" y="191"/>
                    <a:pt x="775" y="12"/>
                    <a:pt x="561" y="12"/>
                  </a:cubicBezTo>
                  <a:lnTo>
                    <a:pt x="56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10" name="Google Shape;16110;p9"/>
            <p:cNvSpPr/>
            <p:nvPr/>
          </p:nvSpPr>
          <p:spPr>
            <a:xfrm>
              <a:off x="6068300" y="3854475"/>
              <a:ext cx="24150" cy="20500"/>
            </a:xfrm>
            <a:custGeom>
              <a:avLst/>
              <a:gdLst/>
              <a:ahLst/>
              <a:cxnLst/>
              <a:rect l="l" t="t" r="r" b="b"/>
              <a:pathLst>
                <a:path w="966" h="820" extrusionOk="0">
                  <a:moveTo>
                    <a:pt x="548" y="0"/>
                  </a:moveTo>
                  <a:cubicBezTo>
                    <a:pt x="191" y="0"/>
                    <a:pt x="1" y="441"/>
                    <a:pt x="263" y="703"/>
                  </a:cubicBezTo>
                  <a:cubicBezTo>
                    <a:pt x="347" y="783"/>
                    <a:pt x="449" y="819"/>
                    <a:pt x="549" y="819"/>
                  </a:cubicBezTo>
                  <a:cubicBezTo>
                    <a:pt x="762" y="819"/>
                    <a:pt x="965" y="656"/>
                    <a:pt x="965" y="405"/>
                  </a:cubicBezTo>
                  <a:cubicBezTo>
                    <a:pt x="965" y="179"/>
                    <a:pt x="775" y="0"/>
                    <a:pt x="54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11" name="Google Shape;16111;p9"/>
            <p:cNvSpPr/>
            <p:nvPr/>
          </p:nvSpPr>
          <p:spPr>
            <a:xfrm>
              <a:off x="6097525" y="3885000"/>
              <a:ext cx="27950" cy="20700"/>
            </a:xfrm>
            <a:custGeom>
              <a:avLst/>
              <a:gdLst/>
              <a:ahLst/>
              <a:cxnLst/>
              <a:rect l="l" t="t" r="r" b="b"/>
              <a:pathLst>
                <a:path w="1118" h="828" extrusionOk="0">
                  <a:moveTo>
                    <a:pt x="555" y="0"/>
                  </a:moveTo>
                  <a:cubicBezTo>
                    <a:pt x="52" y="0"/>
                    <a:pt x="1" y="805"/>
                    <a:pt x="546" y="827"/>
                  </a:cubicBezTo>
                  <a:lnTo>
                    <a:pt x="630" y="827"/>
                  </a:lnTo>
                  <a:cubicBezTo>
                    <a:pt x="1118" y="768"/>
                    <a:pt x="1118" y="53"/>
                    <a:pt x="630" y="6"/>
                  </a:cubicBezTo>
                  <a:cubicBezTo>
                    <a:pt x="604" y="2"/>
                    <a:pt x="579" y="0"/>
                    <a:pt x="55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12" name="Google Shape;16112;p9"/>
            <p:cNvSpPr/>
            <p:nvPr/>
          </p:nvSpPr>
          <p:spPr>
            <a:xfrm>
              <a:off x="6068300" y="3915800"/>
              <a:ext cx="24150" cy="20625"/>
            </a:xfrm>
            <a:custGeom>
              <a:avLst/>
              <a:gdLst/>
              <a:ahLst/>
              <a:cxnLst/>
              <a:rect l="l" t="t" r="r" b="b"/>
              <a:pathLst>
                <a:path w="966" h="825" extrusionOk="0">
                  <a:moveTo>
                    <a:pt x="548" y="0"/>
                  </a:moveTo>
                  <a:cubicBezTo>
                    <a:pt x="191" y="0"/>
                    <a:pt x="1" y="441"/>
                    <a:pt x="263" y="703"/>
                  </a:cubicBezTo>
                  <a:cubicBezTo>
                    <a:pt x="347" y="787"/>
                    <a:pt x="450" y="824"/>
                    <a:pt x="551" y="824"/>
                  </a:cubicBezTo>
                  <a:cubicBezTo>
                    <a:pt x="763" y="824"/>
                    <a:pt x="965" y="659"/>
                    <a:pt x="965" y="417"/>
                  </a:cubicBezTo>
                  <a:cubicBezTo>
                    <a:pt x="965" y="191"/>
                    <a:pt x="775" y="0"/>
                    <a:pt x="54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13" name="Google Shape;16113;p9"/>
            <p:cNvSpPr/>
            <p:nvPr/>
          </p:nvSpPr>
          <p:spPr>
            <a:xfrm>
              <a:off x="6099550" y="3946450"/>
              <a:ext cx="24150" cy="20850"/>
            </a:xfrm>
            <a:custGeom>
              <a:avLst/>
              <a:gdLst/>
              <a:ahLst/>
              <a:cxnLst/>
              <a:rect l="l" t="t" r="r" b="b"/>
              <a:pathLst>
                <a:path w="966" h="834" extrusionOk="0">
                  <a:moveTo>
                    <a:pt x="549" y="0"/>
                  </a:moveTo>
                  <a:lnTo>
                    <a:pt x="549" y="12"/>
                  </a:lnTo>
                  <a:cubicBezTo>
                    <a:pt x="1" y="12"/>
                    <a:pt x="1" y="834"/>
                    <a:pt x="549" y="834"/>
                  </a:cubicBezTo>
                  <a:cubicBezTo>
                    <a:pt x="775" y="834"/>
                    <a:pt x="953" y="643"/>
                    <a:pt x="953" y="417"/>
                  </a:cubicBezTo>
                  <a:cubicBezTo>
                    <a:pt x="965" y="191"/>
                    <a:pt x="787" y="0"/>
                    <a:pt x="56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14" name="Google Shape;16114;p9"/>
            <p:cNvSpPr/>
            <p:nvPr/>
          </p:nvSpPr>
          <p:spPr>
            <a:xfrm>
              <a:off x="6068900" y="3977400"/>
              <a:ext cx="28300" cy="20575"/>
            </a:xfrm>
            <a:custGeom>
              <a:avLst/>
              <a:gdLst/>
              <a:ahLst/>
              <a:cxnLst/>
              <a:rect l="l" t="t" r="r" b="b"/>
              <a:pathLst>
                <a:path w="1132" h="823" extrusionOk="0">
                  <a:moveTo>
                    <a:pt x="524" y="1"/>
                  </a:moveTo>
                  <a:cubicBezTo>
                    <a:pt x="1" y="48"/>
                    <a:pt x="48" y="822"/>
                    <a:pt x="572" y="822"/>
                  </a:cubicBezTo>
                  <a:cubicBezTo>
                    <a:pt x="1084" y="822"/>
                    <a:pt x="1132" y="48"/>
                    <a:pt x="6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15" name="Google Shape;16115;p9"/>
            <p:cNvSpPr/>
            <p:nvPr/>
          </p:nvSpPr>
          <p:spPr>
            <a:xfrm>
              <a:off x="6097850" y="4008025"/>
              <a:ext cx="27925" cy="20600"/>
            </a:xfrm>
            <a:custGeom>
              <a:avLst/>
              <a:gdLst/>
              <a:ahLst/>
              <a:cxnLst/>
              <a:rect l="l" t="t" r="r" b="b"/>
              <a:pathLst>
                <a:path w="1117" h="824" extrusionOk="0">
                  <a:moveTo>
                    <a:pt x="571" y="0"/>
                  </a:moveTo>
                  <a:cubicBezTo>
                    <a:pt x="65" y="0"/>
                    <a:pt x="1" y="777"/>
                    <a:pt x="533" y="824"/>
                  </a:cubicBezTo>
                  <a:lnTo>
                    <a:pt x="617" y="824"/>
                  </a:lnTo>
                  <a:cubicBezTo>
                    <a:pt x="1117" y="776"/>
                    <a:pt x="1117" y="50"/>
                    <a:pt x="617" y="2"/>
                  </a:cubicBezTo>
                  <a:cubicBezTo>
                    <a:pt x="601" y="1"/>
                    <a:pt x="586" y="0"/>
                    <a:pt x="5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16" name="Google Shape;16116;p9"/>
            <p:cNvSpPr/>
            <p:nvPr/>
          </p:nvSpPr>
          <p:spPr>
            <a:xfrm>
              <a:off x="6068300" y="4038725"/>
              <a:ext cx="24150" cy="20625"/>
            </a:xfrm>
            <a:custGeom>
              <a:avLst/>
              <a:gdLst/>
              <a:ahLst/>
              <a:cxnLst/>
              <a:rect l="l" t="t" r="r" b="b"/>
              <a:pathLst>
                <a:path w="966" h="825" extrusionOk="0">
                  <a:moveTo>
                    <a:pt x="548" y="0"/>
                  </a:moveTo>
                  <a:cubicBezTo>
                    <a:pt x="191" y="0"/>
                    <a:pt x="1" y="441"/>
                    <a:pt x="263" y="703"/>
                  </a:cubicBezTo>
                  <a:cubicBezTo>
                    <a:pt x="347" y="787"/>
                    <a:pt x="450" y="825"/>
                    <a:pt x="551" y="825"/>
                  </a:cubicBezTo>
                  <a:cubicBezTo>
                    <a:pt x="763" y="825"/>
                    <a:pt x="965" y="659"/>
                    <a:pt x="965" y="417"/>
                  </a:cubicBezTo>
                  <a:cubicBezTo>
                    <a:pt x="965" y="191"/>
                    <a:pt x="775" y="0"/>
                    <a:pt x="54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17" name="Google Shape;16117;p9"/>
            <p:cNvSpPr/>
            <p:nvPr/>
          </p:nvSpPr>
          <p:spPr>
            <a:xfrm>
              <a:off x="6099350" y="4069675"/>
              <a:ext cx="24050" cy="20400"/>
            </a:xfrm>
            <a:custGeom>
              <a:avLst/>
              <a:gdLst/>
              <a:ahLst/>
              <a:cxnLst/>
              <a:rect l="l" t="t" r="r" b="b"/>
              <a:pathLst>
                <a:path w="962" h="816" extrusionOk="0">
                  <a:moveTo>
                    <a:pt x="542" y="0"/>
                  </a:moveTo>
                  <a:cubicBezTo>
                    <a:pt x="182" y="0"/>
                    <a:pt x="0" y="433"/>
                    <a:pt x="259" y="691"/>
                  </a:cubicBezTo>
                  <a:cubicBezTo>
                    <a:pt x="341" y="777"/>
                    <a:pt x="443" y="816"/>
                    <a:pt x="544" y="816"/>
                  </a:cubicBezTo>
                  <a:cubicBezTo>
                    <a:pt x="752" y="816"/>
                    <a:pt x="953" y="654"/>
                    <a:pt x="961" y="405"/>
                  </a:cubicBezTo>
                  <a:cubicBezTo>
                    <a:pt x="949" y="191"/>
                    <a:pt x="771" y="1"/>
                    <a:pt x="557" y="1"/>
                  </a:cubicBezTo>
                  <a:cubicBezTo>
                    <a:pt x="552" y="0"/>
                    <a:pt x="547" y="0"/>
                    <a:pt x="54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18" name="Google Shape;16118;p9"/>
            <p:cNvSpPr/>
            <p:nvPr/>
          </p:nvSpPr>
          <p:spPr>
            <a:xfrm>
              <a:off x="6068900" y="4100325"/>
              <a:ext cx="28300" cy="20575"/>
            </a:xfrm>
            <a:custGeom>
              <a:avLst/>
              <a:gdLst/>
              <a:ahLst/>
              <a:cxnLst/>
              <a:rect l="l" t="t" r="r" b="b"/>
              <a:pathLst>
                <a:path w="1132" h="823" extrusionOk="0">
                  <a:moveTo>
                    <a:pt x="524" y="1"/>
                  </a:moveTo>
                  <a:cubicBezTo>
                    <a:pt x="1" y="49"/>
                    <a:pt x="48" y="822"/>
                    <a:pt x="572" y="822"/>
                  </a:cubicBezTo>
                  <a:cubicBezTo>
                    <a:pt x="1084" y="822"/>
                    <a:pt x="1132" y="49"/>
                    <a:pt x="6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19" name="Google Shape;16119;p9"/>
            <p:cNvSpPr/>
            <p:nvPr/>
          </p:nvSpPr>
          <p:spPr>
            <a:xfrm>
              <a:off x="6099250" y="4131000"/>
              <a:ext cx="24150" cy="20700"/>
            </a:xfrm>
            <a:custGeom>
              <a:avLst/>
              <a:gdLst/>
              <a:ahLst/>
              <a:cxnLst/>
              <a:rect l="l" t="t" r="r" b="b"/>
              <a:pathLst>
                <a:path w="966" h="828" extrusionOk="0">
                  <a:moveTo>
                    <a:pt x="561" y="0"/>
                  </a:moveTo>
                  <a:cubicBezTo>
                    <a:pt x="191" y="0"/>
                    <a:pt x="1" y="441"/>
                    <a:pt x="263" y="703"/>
                  </a:cubicBezTo>
                  <a:cubicBezTo>
                    <a:pt x="345" y="789"/>
                    <a:pt x="447" y="827"/>
                    <a:pt x="548" y="827"/>
                  </a:cubicBezTo>
                  <a:cubicBezTo>
                    <a:pt x="756" y="827"/>
                    <a:pt x="957" y="665"/>
                    <a:pt x="965" y="417"/>
                  </a:cubicBezTo>
                  <a:cubicBezTo>
                    <a:pt x="965" y="191"/>
                    <a:pt x="775" y="12"/>
                    <a:pt x="561" y="12"/>
                  </a:cubicBezTo>
                  <a:lnTo>
                    <a:pt x="56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20" name="Google Shape;16120;p9"/>
            <p:cNvSpPr/>
            <p:nvPr/>
          </p:nvSpPr>
          <p:spPr>
            <a:xfrm>
              <a:off x="6068300" y="4161950"/>
              <a:ext cx="24150" cy="20400"/>
            </a:xfrm>
            <a:custGeom>
              <a:avLst/>
              <a:gdLst/>
              <a:ahLst/>
              <a:cxnLst/>
              <a:rect l="l" t="t" r="r" b="b"/>
              <a:pathLst>
                <a:path w="966" h="816" extrusionOk="0">
                  <a:moveTo>
                    <a:pt x="548" y="1"/>
                  </a:moveTo>
                  <a:cubicBezTo>
                    <a:pt x="191" y="1"/>
                    <a:pt x="1" y="441"/>
                    <a:pt x="263" y="691"/>
                  </a:cubicBezTo>
                  <a:cubicBezTo>
                    <a:pt x="349" y="777"/>
                    <a:pt x="454" y="815"/>
                    <a:pt x="556" y="815"/>
                  </a:cubicBezTo>
                  <a:cubicBezTo>
                    <a:pt x="766" y="815"/>
                    <a:pt x="965" y="653"/>
                    <a:pt x="965" y="405"/>
                  </a:cubicBezTo>
                  <a:cubicBezTo>
                    <a:pt x="965" y="179"/>
                    <a:pt x="775" y="1"/>
                    <a:pt x="54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21" name="Google Shape;16121;p9"/>
            <p:cNvSpPr/>
            <p:nvPr/>
          </p:nvSpPr>
          <p:spPr>
            <a:xfrm>
              <a:off x="6097875" y="4192550"/>
              <a:ext cx="27900" cy="20625"/>
            </a:xfrm>
            <a:custGeom>
              <a:avLst/>
              <a:gdLst/>
              <a:ahLst/>
              <a:cxnLst/>
              <a:rect l="l" t="t" r="r" b="b"/>
              <a:pathLst>
                <a:path w="1116" h="825" extrusionOk="0">
                  <a:moveTo>
                    <a:pt x="570" y="1"/>
                  </a:moveTo>
                  <a:cubicBezTo>
                    <a:pt x="64" y="1"/>
                    <a:pt x="0" y="767"/>
                    <a:pt x="532" y="824"/>
                  </a:cubicBezTo>
                  <a:lnTo>
                    <a:pt x="616" y="824"/>
                  </a:lnTo>
                  <a:cubicBezTo>
                    <a:pt x="1116" y="777"/>
                    <a:pt x="1116" y="39"/>
                    <a:pt x="616" y="3"/>
                  </a:cubicBezTo>
                  <a:cubicBezTo>
                    <a:pt x="600" y="2"/>
                    <a:pt x="585" y="1"/>
                    <a:pt x="57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22" name="Google Shape;16122;p9"/>
            <p:cNvSpPr/>
            <p:nvPr/>
          </p:nvSpPr>
          <p:spPr>
            <a:xfrm>
              <a:off x="6068300" y="4223275"/>
              <a:ext cx="24150" cy="20625"/>
            </a:xfrm>
            <a:custGeom>
              <a:avLst/>
              <a:gdLst/>
              <a:ahLst/>
              <a:cxnLst/>
              <a:rect l="l" t="t" r="r" b="b"/>
              <a:pathLst>
                <a:path w="966" h="825" extrusionOk="0">
                  <a:moveTo>
                    <a:pt x="548" y="0"/>
                  </a:moveTo>
                  <a:cubicBezTo>
                    <a:pt x="191" y="0"/>
                    <a:pt x="1" y="441"/>
                    <a:pt x="263" y="703"/>
                  </a:cubicBezTo>
                  <a:cubicBezTo>
                    <a:pt x="347" y="787"/>
                    <a:pt x="450" y="825"/>
                    <a:pt x="551" y="825"/>
                  </a:cubicBezTo>
                  <a:cubicBezTo>
                    <a:pt x="763" y="825"/>
                    <a:pt x="965" y="659"/>
                    <a:pt x="965" y="417"/>
                  </a:cubicBezTo>
                  <a:cubicBezTo>
                    <a:pt x="965" y="179"/>
                    <a:pt x="775" y="0"/>
                    <a:pt x="54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23" name="Google Shape;16123;p9"/>
            <p:cNvSpPr/>
            <p:nvPr/>
          </p:nvSpPr>
          <p:spPr>
            <a:xfrm>
              <a:off x="6099350" y="4254225"/>
              <a:ext cx="24050" cy="20400"/>
            </a:xfrm>
            <a:custGeom>
              <a:avLst/>
              <a:gdLst/>
              <a:ahLst/>
              <a:cxnLst/>
              <a:rect l="l" t="t" r="r" b="b"/>
              <a:pathLst>
                <a:path w="962" h="816" extrusionOk="0">
                  <a:moveTo>
                    <a:pt x="542" y="0"/>
                  </a:moveTo>
                  <a:cubicBezTo>
                    <a:pt x="182" y="0"/>
                    <a:pt x="0" y="433"/>
                    <a:pt x="259" y="691"/>
                  </a:cubicBezTo>
                  <a:cubicBezTo>
                    <a:pt x="341" y="777"/>
                    <a:pt x="445" y="815"/>
                    <a:pt x="547" y="815"/>
                  </a:cubicBezTo>
                  <a:cubicBezTo>
                    <a:pt x="757" y="815"/>
                    <a:pt x="961" y="653"/>
                    <a:pt x="961" y="405"/>
                  </a:cubicBezTo>
                  <a:cubicBezTo>
                    <a:pt x="949" y="191"/>
                    <a:pt x="771" y="12"/>
                    <a:pt x="557" y="12"/>
                  </a:cubicBezTo>
                  <a:lnTo>
                    <a:pt x="557" y="0"/>
                  </a:lnTo>
                  <a:cubicBezTo>
                    <a:pt x="552" y="0"/>
                    <a:pt x="547" y="0"/>
                    <a:pt x="54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24" name="Google Shape;16124;p9"/>
            <p:cNvSpPr/>
            <p:nvPr/>
          </p:nvSpPr>
          <p:spPr>
            <a:xfrm>
              <a:off x="6068900" y="4284650"/>
              <a:ext cx="28300" cy="20800"/>
            </a:xfrm>
            <a:custGeom>
              <a:avLst/>
              <a:gdLst/>
              <a:ahLst/>
              <a:cxnLst/>
              <a:rect l="l" t="t" r="r" b="b"/>
              <a:pathLst>
                <a:path w="1132" h="832" extrusionOk="0">
                  <a:moveTo>
                    <a:pt x="566" y="1"/>
                  </a:moveTo>
                  <a:cubicBezTo>
                    <a:pt x="551" y="1"/>
                    <a:pt x="536" y="4"/>
                    <a:pt x="524" y="10"/>
                  </a:cubicBezTo>
                  <a:cubicBezTo>
                    <a:pt x="1" y="57"/>
                    <a:pt x="48" y="831"/>
                    <a:pt x="572" y="831"/>
                  </a:cubicBezTo>
                  <a:cubicBezTo>
                    <a:pt x="1084" y="831"/>
                    <a:pt x="1132" y="57"/>
                    <a:pt x="608" y="10"/>
                  </a:cubicBezTo>
                  <a:cubicBezTo>
                    <a:pt x="596" y="4"/>
                    <a:pt x="581" y="1"/>
                    <a:pt x="56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25" name="Google Shape;16125;p9"/>
            <p:cNvSpPr/>
            <p:nvPr/>
          </p:nvSpPr>
          <p:spPr>
            <a:xfrm>
              <a:off x="6099250" y="4315550"/>
              <a:ext cx="24150" cy="20625"/>
            </a:xfrm>
            <a:custGeom>
              <a:avLst/>
              <a:gdLst/>
              <a:ahLst/>
              <a:cxnLst/>
              <a:rect l="l" t="t" r="r" b="b"/>
              <a:pathLst>
                <a:path w="966" h="825" extrusionOk="0">
                  <a:moveTo>
                    <a:pt x="561" y="0"/>
                  </a:moveTo>
                  <a:cubicBezTo>
                    <a:pt x="191" y="0"/>
                    <a:pt x="1" y="441"/>
                    <a:pt x="263" y="703"/>
                  </a:cubicBezTo>
                  <a:cubicBezTo>
                    <a:pt x="343" y="787"/>
                    <a:pt x="445" y="824"/>
                    <a:pt x="546" y="824"/>
                  </a:cubicBezTo>
                  <a:cubicBezTo>
                    <a:pt x="758" y="824"/>
                    <a:pt x="965" y="659"/>
                    <a:pt x="965" y="417"/>
                  </a:cubicBezTo>
                  <a:cubicBezTo>
                    <a:pt x="965" y="191"/>
                    <a:pt x="775" y="12"/>
                    <a:pt x="561" y="12"/>
                  </a:cubicBezTo>
                  <a:lnTo>
                    <a:pt x="56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26" name="Google Shape;16126;p9"/>
            <p:cNvSpPr/>
            <p:nvPr/>
          </p:nvSpPr>
          <p:spPr>
            <a:xfrm>
              <a:off x="6068300" y="4346200"/>
              <a:ext cx="24150" cy="20625"/>
            </a:xfrm>
            <a:custGeom>
              <a:avLst/>
              <a:gdLst/>
              <a:ahLst/>
              <a:cxnLst/>
              <a:rect l="l" t="t" r="r" b="b"/>
              <a:pathLst>
                <a:path w="966" h="825" extrusionOk="0">
                  <a:moveTo>
                    <a:pt x="548" y="0"/>
                  </a:moveTo>
                  <a:cubicBezTo>
                    <a:pt x="191" y="0"/>
                    <a:pt x="1" y="441"/>
                    <a:pt x="263" y="703"/>
                  </a:cubicBezTo>
                  <a:cubicBezTo>
                    <a:pt x="347" y="787"/>
                    <a:pt x="450" y="825"/>
                    <a:pt x="551" y="825"/>
                  </a:cubicBezTo>
                  <a:cubicBezTo>
                    <a:pt x="763" y="825"/>
                    <a:pt x="965" y="659"/>
                    <a:pt x="965" y="417"/>
                  </a:cubicBezTo>
                  <a:cubicBezTo>
                    <a:pt x="965" y="191"/>
                    <a:pt x="775" y="0"/>
                    <a:pt x="54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27" name="Google Shape;16127;p9"/>
            <p:cNvSpPr/>
            <p:nvPr/>
          </p:nvSpPr>
          <p:spPr>
            <a:xfrm>
              <a:off x="6099550" y="4377150"/>
              <a:ext cx="23850" cy="20575"/>
            </a:xfrm>
            <a:custGeom>
              <a:avLst/>
              <a:gdLst/>
              <a:ahLst/>
              <a:cxnLst/>
              <a:rect l="l" t="t" r="r" b="b"/>
              <a:pathLst>
                <a:path w="954" h="823" extrusionOk="0">
                  <a:moveTo>
                    <a:pt x="549" y="1"/>
                  </a:moveTo>
                  <a:cubicBezTo>
                    <a:pt x="1" y="1"/>
                    <a:pt x="1" y="822"/>
                    <a:pt x="549" y="822"/>
                  </a:cubicBezTo>
                  <a:cubicBezTo>
                    <a:pt x="775" y="822"/>
                    <a:pt x="953" y="632"/>
                    <a:pt x="953" y="406"/>
                  </a:cubicBezTo>
                  <a:cubicBezTo>
                    <a:pt x="953" y="179"/>
                    <a:pt x="775" y="1"/>
                    <a:pt x="54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28" name="Google Shape;16128;p9"/>
            <p:cNvSpPr/>
            <p:nvPr/>
          </p:nvSpPr>
          <p:spPr>
            <a:xfrm>
              <a:off x="6068300" y="4407825"/>
              <a:ext cx="24150" cy="20600"/>
            </a:xfrm>
            <a:custGeom>
              <a:avLst/>
              <a:gdLst/>
              <a:ahLst/>
              <a:cxnLst/>
              <a:rect l="l" t="t" r="r" b="b"/>
              <a:pathLst>
                <a:path w="966" h="824" extrusionOk="0">
                  <a:moveTo>
                    <a:pt x="548" y="0"/>
                  </a:moveTo>
                  <a:cubicBezTo>
                    <a:pt x="179" y="0"/>
                    <a:pt x="1" y="441"/>
                    <a:pt x="263" y="703"/>
                  </a:cubicBezTo>
                  <a:cubicBezTo>
                    <a:pt x="347" y="787"/>
                    <a:pt x="449" y="824"/>
                    <a:pt x="549" y="824"/>
                  </a:cubicBezTo>
                  <a:cubicBezTo>
                    <a:pt x="762" y="824"/>
                    <a:pt x="965" y="656"/>
                    <a:pt x="965" y="405"/>
                  </a:cubicBezTo>
                  <a:cubicBezTo>
                    <a:pt x="965" y="179"/>
                    <a:pt x="775" y="0"/>
                    <a:pt x="54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29" name="Google Shape;16129;p9"/>
            <p:cNvSpPr/>
            <p:nvPr/>
          </p:nvSpPr>
          <p:spPr>
            <a:xfrm>
              <a:off x="6099550" y="4438475"/>
              <a:ext cx="23850" cy="20550"/>
            </a:xfrm>
            <a:custGeom>
              <a:avLst/>
              <a:gdLst/>
              <a:ahLst/>
              <a:cxnLst/>
              <a:rect l="l" t="t" r="r" b="b"/>
              <a:pathLst>
                <a:path w="954" h="822" extrusionOk="0">
                  <a:moveTo>
                    <a:pt x="549" y="0"/>
                  </a:moveTo>
                  <a:cubicBezTo>
                    <a:pt x="1" y="0"/>
                    <a:pt x="1" y="822"/>
                    <a:pt x="549" y="822"/>
                  </a:cubicBezTo>
                  <a:cubicBezTo>
                    <a:pt x="775" y="822"/>
                    <a:pt x="953" y="643"/>
                    <a:pt x="953" y="417"/>
                  </a:cubicBezTo>
                  <a:cubicBezTo>
                    <a:pt x="953" y="191"/>
                    <a:pt x="775" y="12"/>
                    <a:pt x="549" y="12"/>
                  </a:cubicBezTo>
                  <a:lnTo>
                    <a:pt x="549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30" name="Google Shape;16130;p9"/>
            <p:cNvSpPr/>
            <p:nvPr/>
          </p:nvSpPr>
          <p:spPr>
            <a:xfrm>
              <a:off x="6075150" y="4469125"/>
              <a:ext cx="17300" cy="8675"/>
            </a:xfrm>
            <a:custGeom>
              <a:avLst/>
              <a:gdLst/>
              <a:ahLst/>
              <a:cxnLst/>
              <a:rect l="l" t="t" r="r" b="b"/>
              <a:pathLst>
                <a:path w="692" h="347" extrusionOk="0">
                  <a:moveTo>
                    <a:pt x="274" y="1"/>
                  </a:moveTo>
                  <a:cubicBezTo>
                    <a:pt x="179" y="13"/>
                    <a:pt x="84" y="48"/>
                    <a:pt x="1" y="120"/>
                  </a:cubicBezTo>
                  <a:lnTo>
                    <a:pt x="691" y="346"/>
                  </a:lnTo>
                  <a:cubicBezTo>
                    <a:pt x="657" y="152"/>
                    <a:pt x="491" y="12"/>
                    <a:pt x="298" y="12"/>
                  </a:cubicBezTo>
                  <a:cubicBezTo>
                    <a:pt x="290" y="12"/>
                    <a:pt x="282" y="12"/>
                    <a:pt x="274" y="13"/>
                  </a:cubicBezTo>
                  <a:lnTo>
                    <a:pt x="274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31" name="Google Shape;16131;p9"/>
            <p:cNvSpPr/>
            <p:nvPr/>
          </p:nvSpPr>
          <p:spPr>
            <a:xfrm>
              <a:off x="6047475" y="3285650"/>
              <a:ext cx="13125" cy="5100"/>
            </a:xfrm>
            <a:custGeom>
              <a:avLst/>
              <a:gdLst/>
              <a:ahLst/>
              <a:cxnLst/>
              <a:rect l="l" t="t" r="r" b="b"/>
              <a:pathLst>
                <a:path w="525" h="204" extrusionOk="0">
                  <a:moveTo>
                    <a:pt x="524" y="1"/>
                  </a:moveTo>
                  <a:lnTo>
                    <a:pt x="0" y="167"/>
                  </a:lnTo>
                  <a:cubicBezTo>
                    <a:pt x="48" y="191"/>
                    <a:pt x="107" y="203"/>
                    <a:pt x="179" y="203"/>
                  </a:cubicBezTo>
                  <a:cubicBezTo>
                    <a:pt x="322" y="203"/>
                    <a:pt x="453" y="132"/>
                    <a:pt x="52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32" name="Google Shape;16132;p9"/>
            <p:cNvSpPr/>
            <p:nvPr/>
          </p:nvSpPr>
          <p:spPr>
            <a:xfrm>
              <a:off x="6007275" y="3301125"/>
              <a:ext cx="24150" cy="20625"/>
            </a:xfrm>
            <a:custGeom>
              <a:avLst/>
              <a:gdLst/>
              <a:ahLst/>
              <a:cxnLst/>
              <a:rect l="l" t="t" r="r" b="b"/>
              <a:pathLst>
                <a:path w="966" h="825" extrusionOk="0">
                  <a:moveTo>
                    <a:pt x="549" y="1"/>
                  </a:moveTo>
                  <a:cubicBezTo>
                    <a:pt x="180" y="1"/>
                    <a:pt x="1" y="441"/>
                    <a:pt x="263" y="703"/>
                  </a:cubicBezTo>
                  <a:cubicBezTo>
                    <a:pt x="347" y="787"/>
                    <a:pt x="449" y="825"/>
                    <a:pt x="549" y="825"/>
                  </a:cubicBezTo>
                  <a:cubicBezTo>
                    <a:pt x="762" y="825"/>
                    <a:pt x="965" y="656"/>
                    <a:pt x="965" y="406"/>
                  </a:cubicBezTo>
                  <a:cubicBezTo>
                    <a:pt x="965" y="179"/>
                    <a:pt x="787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33" name="Google Shape;16133;p9"/>
            <p:cNvSpPr/>
            <p:nvPr/>
          </p:nvSpPr>
          <p:spPr>
            <a:xfrm>
              <a:off x="6037950" y="3331800"/>
              <a:ext cx="24125" cy="20625"/>
            </a:xfrm>
            <a:custGeom>
              <a:avLst/>
              <a:gdLst/>
              <a:ahLst/>
              <a:cxnLst/>
              <a:rect l="l" t="t" r="r" b="b"/>
              <a:pathLst>
                <a:path w="965" h="825" extrusionOk="0">
                  <a:moveTo>
                    <a:pt x="560" y="0"/>
                  </a:moveTo>
                  <a:cubicBezTo>
                    <a:pt x="191" y="0"/>
                    <a:pt x="0" y="441"/>
                    <a:pt x="262" y="703"/>
                  </a:cubicBezTo>
                  <a:cubicBezTo>
                    <a:pt x="347" y="787"/>
                    <a:pt x="450" y="824"/>
                    <a:pt x="550" y="824"/>
                  </a:cubicBezTo>
                  <a:cubicBezTo>
                    <a:pt x="762" y="824"/>
                    <a:pt x="965" y="659"/>
                    <a:pt x="965" y="417"/>
                  </a:cubicBezTo>
                  <a:cubicBezTo>
                    <a:pt x="965" y="191"/>
                    <a:pt x="786" y="0"/>
                    <a:pt x="56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34" name="Google Shape;16134;p9"/>
            <p:cNvSpPr/>
            <p:nvPr/>
          </p:nvSpPr>
          <p:spPr>
            <a:xfrm>
              <a:off x="6007275" y="3362450"/>
              <a:ext cx="24150" cy="20625"/>
            </a:xfrm>
            <a:custGeom>
              <a:avLst/>
              <a:gdLst/>
              <a:ahLst/>
              <a:cxnLst/>
              <a:rect l="l" t="t" r="r" b="b"/>
              <a:pathLst>
                <a:path w="966" h="825" extrusionOk="0">
                  <a:moveTo>
                    <a:pt x="549" y="0"/>
                  </a:moveTo>
                  <a:cubicBezTo>
                    <a:pt x="191" y="0"/>
                    <a:pt x="1" y="453"/>
                    <a:pt x="263" y="703"/>
                  </a:cubicBezTo>
                  <a:cubicBezTo>
                    <a:pt x="347" y="787"/>
                    <a:pt x="450" y="825"/>
                    <a:pt x="551" y="825"/>
                  </a:cubicBezTo>
                  <a:cubicBezTo>
                    <a:pt x="763" y="825"/>
                    <a:pt x="965" y="659"/>
                    <a:pt x="965" y="417"/>
                  </a:cubicBezTo>
                  <a:cubicBezTo>
                    <a:pt x="965" y="191"/>
                    <a:pt x="775" y="0"/>
                    <a:pt x="54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35" name="Google Shape;16135;p9"/>
            <p:cNvSpPr/>
            <p:nvPr/>
          </p:nvSpPr>
          <p:spPr>
            <a:xfrm>
              <a:off x="6037950" y="3393400"/>
              <a:ext cx="24125" cy="20400"/>
            </a:xfrm>
            <a:custGeom>
              <a:avLst/>
              <a:gdLst/>
              <a:ahLst/>
              <a:cxnLst/>
              <a:rect l="l" t="t" r="r" b="b"/>
              <a:pathLst>
                <a:path w="965" h="816" extrusionOk="0">
                  <a:moveTo>
                    <a:pt x="560" y="1"/>
                  </a:moveTo>
                  <a:cubicBezTo>
                    <a:pt x="191" y="1"/>
                    <a:pt x="0" y="441"/>
                    <a:pt x="262" y="691"/>
                  </a:cubicBezTo>
                  <a:cubicBezTo>
                    <a:pt x="348" y="777"/>
                    <a:pt x="453" y="816"/>
                    <a:pt x="556" y="816"/>
                  </a:cubicBezTo>
                  <a:cubicBezTo>
                    <a:pt x="766" y="816"/>
                    <a:pt x="965" y="654"/>
                    <a:pt x="965" y="405"/>
                  </a:cubicBezTo>
                  <a:cubicBezTo>
                    <a:pt x="965" y="179"/>
                    <a:pt x="786" y="1"/>
                    <a:pt x="56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36" name="Google Shape;16136;p9"/>
            <p:cNvSpPr/>
            <p:nvPr/>
          </p:nvSpPr>
          <p:spPr>
            <a:xfrm>
              <a:off x="6007000" y="3424350"/>
              <a:ext cx="23825" cy="20500"/>
            </a:xfrm>
            <a:custGeom>
              <a:avLst/>
              <a:gdLst/>
              <a:ahLst/>
              <a:cxnLst/>
              <a:rect l="l" t="t" r="r" b="b"/>
              <a:pathLst>
                <a:path w="953" h="820" extrusionOk="0">
                  <a:moveTo>
                    <a:pt x="548" y="1"/>
                  </a:moveTo>
                  <a:cubicBezTo>
                    <a:pt x="179" y="1"/>
                    <a:pt x="0" y="441"/>
                    <a:pt x="250" y="703"/>
                  </a:cubicBezTo>
                  <a:cubicBezTo>
                    <a:pt x="334" y="783"/>
                    <a:pt x="436" y="820"/>
                    <a:pt x="536" y="820"/>
                  </a:cubicBezTo>
                  <a:cubicBezTo>
                    <a:pt x="749" y="820"/>
                    <a:pt x="953" y="657"/>
                    <a:pt x="953" y="406"/>
                  </a:cubicBezTo>
                  <a:cubicBezTo>
                    <a:pt x="953" y="180"/>
                    <a:pt x="774" y="1"/>
                    <a:pt x="54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37" name="Google Shape;16137;p9"/>
            <p:cNvSpPr/>
            <p:nvPr/>
          </p:nvSpPr>
          <p:spPr>
            <a:xfrm>
              <a:off x="6038250" y="3455025"/>
              <a:ext cx="28000" cy="20550"/>
            </a:xfrm>
            <a:custGeom>
              <a:avLst/>
              <a:gdLst/>
              <a:ahLst/>
              <a:cxnLst/>
              <a:rect l="l" t="t" r="r" b="b"/>
              <a:pathLst>
                <a:path w="1120" h="822" extrusionOk="0">
                  <a:moveTo>
                    <a:pt x="524" y="0"/>
                  </a:moveTo>
                  <a:cubicBezTo>
                    <a:pt x="0" y="48"/>
                    <a:pt x="48" y="822"/>
                    <a:pt x="560" y="822"/>
                  </a:cubicBezTo>
                  <a:cubicBezTo>
                    <a:pt x="1084" y="822"/>
                    <a:pt x="1119" y="48"/>
                    <a:pt x="59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38" name="Google Shape;16138;p9"/>
            <p:cNvSpPr/>
            <p:nvPr/>
          </p:nvSpPr>
          <p:spPr>
            <a:xfrm>
              <a:off x="6007000" y="3485675"/>
              <a:ext cx="24125" cy="20700"/>
            </a:xfrm>
            <a:custGeom>
              <a:avLst/>
              <a:gdLst/>
              <a:ahLst/>
              <a:cxnLst/>
              <a:rect l="l" t="t" r="r" b="b"/>
              <a:pathLst>
                <a:path w="965" h="828" extrusionOk="0">
                  <a:moveTo>
                    <a:pt x="548" y="1"/>
                  </a:moveTo>
                  <a:cubicBezTo>
                    <a:pt x="179" y="1"/>
                    <a:pt x="0" y="453"/>
                    <a:pt x="250" y="703"/>
                  </a:cubicBezTo>
                  <a:cubicBezTo>
                    <a:pt x="336" y="789"/>
                    <a:pt x="441" y="827"/>
                    <a:pt x="543" y="827"/>
                  </a:cubicBezTo>
                  <a:cubicBezTo>
                    <a:pt x="753" y="827"/>
                    <a:pt x="953" y="665"/>
                    <a:pt x="953" y="417"/>
                  </a:cubicBezTo>
                  <a:cubicBezTo>
                    <a:pt x="964" y="191"/>
                    <a:pt x="786" y="1"/>
                    <a:pt x="56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39" name="Google Shape;16139;p9"/>
            <p:cNvSpPr/>
            <p:nvPr/>
          </p:nvSpPr>
          <p:spPr>
            <a:xfrm>
              <a:off x="6044350" y="3515300"/>
              <a:ext cx="21825" cy="14950"/>
            </a:xfrm>
            <a:custGeom>
              <a:avLst/>
              <a:gdLst/>
              <a:ahLst/>
              <a:cxnLst/>
              <a:rect l="l" t="t" r="r" b="b"/>
              <a:pathLst>
                <a:path w="873" h="598" extrusionOk="0">
                  <a:moveTo>
                    <a:pt x="455" y="0"/>
                  </a:moveTo>
                  <a:cubicBezTo>
                    <a:pt x="408" y="0"/>
                    <a:pt x="357" y="13"/>
                    <a:pt x="304" y="42"/>
                  </a:cubicBezTo>
                  <a:lnTo>
                    <a:pt x="280" y="42"/>
                  </a:lnTo>
                  <a:lnTo>
                    <a:pt x="280" y="54"/>
                  </a:lnTo>
                  <a:cubicBezTo>
                    <a:pt x="0" y="234"/>
                    <a:pt x="173" y="598"/>
                    <a:pt x="433" y="598"/>
                  </a:cubicBezTo>
                  <a:cubicBezTo>
                    <a:pt x="483" y="598"/>
                    <a:pt x="536" y="585"/>
                    <a:pt x="590" y="554"/>
                  </a:cubicBezTo>
                  <a:cubicBezTo>
                    <a:pt x="872" y="392"/>
                    <a:pt x="719" y="0"/>
                    <a:pt x="45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40" name="Google Shape;16140;p9"/>
            <p:cNvSpPr/>
            <p:nvPr/>
          </p:nvSpPr>
          <p:spPr>
            <a:xfrm>
              <a:off x="6015225" y="3544800"/>
              <a:ext cx="21275" cy="15125"/>
            </a:xfrm>
            <a:custGeom>
              <a:avLst/>
              <a:gdLst/>
              <a:ahLst/>
              <a:cxnLst/>
              <a:rect l="l" t="t" r="r" b="b"/>
              <a:pathLst>
                <a:path w="851" h="605" extrusionOk="0">
                  <a:moveTo>
                    <a:pt x="432" y="0"/>
                  </a:moveTo>
                  <a:cubicBezTo>
                    <a:pt x="365" y="0"/>
                    <a:pt x="295" y="26"/>
                    <a:pt x="231" y="88"/>
                  </a:cubicBezTo>
                  <a:lnTo>
                    <a:pt x="219" y="88"/>
                  </a:lnTo>
                  <a:lnTo>
                    <a:pt x="219" y="100"/>
                  </a:lnTo>
                  <a:cubicBezTo>
                    <a:pt x="0" y="328"/>
                    <a:pt x="207" y="604"/>
                    <a:pt x="438" y="604"/>
                  </a:cubicBezTo>
                  <a:cubicBezTo>
                    <a:pt x="510" y="604"/>
                    <a:pt x="583" y="578"/>
                    <a:pt x="647" y="517"/>
                  </a:cubicBezTo>
                  <a:cubicBezTo>
                    <a:pt x="850" y="305"/>
                    <a:pt x="661" y="0"/>
                    <a:pt x="43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41" name="Google Shape;16141;p9"/>
            <p:cNvSpPr/>
            <p:nvPr/>
          </p:nvSpPr>
          <p:spPr>
            <a:xfrm>
              <a:off x="6044325" y="3576625"/>
              <a:ext cx="21875" cy="15225"/>
            </a:xfrm>
            <a:custGeom>
              <a:avLst/>
              <a:gdLst/>
              <a:ahLst/>
              <a:cxnLst/>
              <a:rect l="l" t="t" r="r" b="b"/>
              <a:pathLst>
                <a:path w="875" h="609" extrusionOk="0">
                  <a:moveTo>
                    <a:pt x="453" y="1"/>
                  </a:moveTo>
                  <a:cubicBezTo>
                    <a:pt x="407" y="1"/>
                    <a:pt x="357" y="13"/>
                    <a:pt x="305" y="42"/>
                  </a:cubicBezTo>
                  <a:lnTo>
                    <a:pt x="281" y="42"/>
                  </a:lnTo>
                  <a:lnTo>
                    <a:pt x="281" y="54"/>
                  </a:lnTo>
                  <a:cubicBezTo>
                    <a:pt x="0" y="234"/>
                    <a:pt x="176" y="609"/>
                    <a:pt x="437" y="609"/>
                  </a:cubicBezTo>
                  <a:cubicBezTo>
                    <a:pt x="486" y="609"/>
                    <a:pt x="538" y="596"/>
                    <a:pt x="591" y="565"/>
                  </a:cubicBezTo>
                  <a:cubicBezTo>
                    <a:pt x="874" y="404"/>
                    <a:pt x="719" y="1"/>
                    <a:pt x="45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42" name="Google Shape;16142;p9"/>
            <p:cNvSpPr/>
            <p:nvPr/>
          </p:nvSpPr>
          <p:spPr>
            <a:xfrm>
              <a:off x="6007000" y="3608600"/>
              <a:ext cx="24125" cy="20800"/>
            </a:xfrm>
            <a:custGeom>
              <a:avLst/>
              <a:gdLst/>
              <a:ahLst/>
              <a:cxnLst/>
              <a:rect l="l" t="t" r="r" b="b"/>
              <a:pathLst>
                <a:path w="965" h="832" extrusionOk="0">
                  <a:moveTo>
                    <a:pt x="548" y="1"/>
                  </a:moveTo>
                  <a:lnTo>
                    <a:pt x="548" y="13"/>
                  </a:lnTo>
                  <a:cubicBezTo>
                    <a:pt x="179" y="13"/>
                    <a:pt x="0" y="453"/>
                    <a:pt x="250" y="715"/>
                  </a:cubicBezTo>
                  <a:cubicBezTo>
                    <a:pt x="334" y="795"/>
                    <a:pt x="436" y="831"/>
                    <a:pt x="536" y="831"/>
                  </a:cubicBezTo>
                  <a:cubicBezTo>
                    <a:pt x="749" y="831"/>
                    <a:pt x="953" y="669"/>
                    <a:pt x="953" y="418"/>
                  </a:cubicBezTo>
                  <a:cubicBezTo>
                    <a:pt x="964" y="191"/>
                    <a:pt x="786" y="13"/>
                    <a:pt x="56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43" name="Google Shape;16143;p9"/>
            <p:cNvSpPr/>
            <p:nvPr/>
          </p:nvSpPr>
          <p:spPr>
            <a:xfrm>
              <a:off x="6038250" y="3639575"/>
              <a:ext cx="28000" cy="20550"/>
            </a:xfrm>
            <a:custGeom>
              <a:avLst/>
              <a:gdLst/>
              <a:ahLst/>
              <a:cxnLst/>
              <a:rect l="l" t="t" r="r" b="b"/>
              <a:pathLst>
                <a:path w="1120" h="822" extrusionOk="0">
                  <a:moveTo>
                    <a:pt x="524" y="0"/>
                  </a:moveTo>
                  <a:cubicBezTo>
                    <a:pt x="0" y="48"/>
                    <a:pt x="48" y="822"/>
                    <a:pt x="560" y="822"/>
                  </a:cubicBezTo>
                  <a:cubicBezTo>
                    <a:pt x="1084" y="822"/>
                    <a:pt x="1119" y="48"/>
                    <a:pt x="59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44" name="Google Shape;16144;p9"/>
            <p:cNvSpPr/>
            <p:nvPr/>
          </p:nvSpPr>
          <p:spPr>
            <a:xfrm>
              <a:off x="6014550" y="3668125"/>
              <a:ext cx="21675" cy="15200"/>
            </a:xfrm>
            <a:custGeom>
              <a:avLst/>
              <a:gdLst/>
              <a:ahLst/>
              <a:cxnLst/>
              <a:rect l="l" t="t" r="r" b="b"/>
              <a:pathLst>
                <a:path w="867" h="608" extrusionOk="0">
                  <a:moveTo>
                    <a:pt x="445" y="1"/>
                  </a:moveTo>
                  <a:cubicBezTo>
                    <a:pt x="384" y="1"/>
                    <a:pt x="320" y="22"/>
                    <a:pt x="258" y="73"/>
                  </a:cubicBezTo>
                  <a:lnTo>
                    <a:pt x="246" y="73"/>
                  </a:lnTo>
                  <a:lnTo>
                    <a:pt x="246" y="84"/>
                  </a:lnTo>
                  <a:cubicBezTo>
                    <a:pt x="1" y="301"/>
                    <a:pt x="211" y="608"/>
                    <a:pt x="451" y="608"/>
                  </a:cubicBezTo>
                  <a:cubicBezTo>
                    <a:pt x="514" y="608"/>
                    <a:pt x="579" y="586"/>
                    <a:pt x="639" y="537"/>
                  </a:cubicBezTo>
                  <a:cubicBezTo>
                    <a:pt x="867" y="337"/>
                    <a:pt x="685" y="1"/>
                    <a:pt x="44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45" name="Google Shape;16145;p9"/>
            <p:cNvSpPr/>
            <p:nvPr/>
          </p:nvSpPr>
          <p:spPr>
            <a:xfrm>
              <a:off x="6037650" y="3700875"/>
              <a:ext cx="24125" cy="20650"/>
            </a:xfrm>
            <a:custGeom>
              <a:avLst/>
              <a:gdLst/>
              <a:ahLst/>
              <a:cxnLst/>
              <a:rect l="l" t="t" r="r" b="b"/>
              <a:pathLst>
                <a:path w="965" h="826" extrusionOk="0">
                  <a:moveTo>
                    <a:pt x="548" y="1"/>
                  </a:moveTo>
                  <a:cubicBezTo>
                    <a:pt x="179" y="1"/>
                    <a:pt x="0" y="441"/>
                    <a:pt x="262" y="703"/>
                  </a:cubicBezTo>
                  <a:cubicBezTo>
                    <a:pt x="343" y="788"/>
                    <a:pt x="444" y="825"/>
                    <a:pt x="545" y="825"/>
                  </a:cubicBezTo>
                  <a:cubicBezTo>
                    <a:pt x="757" y="825"/>
                    <a:pt x="965" y="660"/>
                    <a:pt x="965" y="418"/>
                  </a:cubicBezTo>
                  <a:cubicBezTo>
                    <a:pt x="965" y="191"/>
                    <a:pt x="786" y="1"/>
                    <a:pt x="57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46" name="Google Shape;16146;p9"/>
            <p:cNvSpPr/>
            <p:nvPr/>
          </p:nvSpPr>
          <p:spPr>
            <a:xfrm>
              <a:off x="6015250" y="3729225"/>
              <a:ext cx="21225" cy="15075"/>
            </a:xfrm>
            <a:custGeom>
              <a:avLst/>
              <a:gdLst/>
              <a:ahLst/>
              <a:cxnLst/>
              <a:rect l="l" t="t" r="r" b="b"/>
              <a:pathLst>
                <a:path w="849" h="603" extrusionOk="0">
                  <a:moveTo>
                    <a:pt x="434" y="0"/>
                  </a:moveTo>
                  <a:cubicBezTo>
                    <a:pt x="366" y="0"/>
                    <a:pt x="295" y="28"/>
                    <a:pt x="230" y="93"/>
                  </a:cubicBezTo>
                  <a:lnTo>
                    <a:pt x="218" y="93"/>
                  </a:lnTo>
                  <a:lnTo>
                    <a:pt x="218" y="105"/>
                  </a:lnTo>
                  <a:cubicBezTo>
                    <a:pt x="0" y="323"/>
                    <a:pt x="204" y="603"/>
                    <a:pt x="434" y="603"/>
                  </a:cubicBezTo>
                  <a:cubicBezTo>
                    <a:pt x="506" y="603"/>
                    <a:pt x="581" y="575"/>
                    <a:pt x="646" y="510"/>
                  </a:cubicBezTo>
                  <a:cubicBezTo>
                    <a:pt x="848" y="308"/>
                    <a:pt x="661" y="0"/>
                    <a:pt x="43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47" name="Google Shape;16147;p9"/>
            <p:cNvSpPr/>
            <p:nvPr/>
          </p:nvSpPr>
          <p:spPr>
            <a:xfrm>
              <a:off x="6044375" y="3761150"/>
              <a:ext cx="21800" cy="15075"/>
            </a:xfrm>
            <a:custGeom>
              <a:avLst/>
              <a:gdLst/>
              <a:ahLst/>
              <a:cxnLst/>
              <a:rect l="l" t="t" r="r" b="b"/>
              <a:pathLst>
                <a:path w="872" h="603" extrusionOk="0">
                  <a:moveTo>
                    <a:pt x="454" y="1"/>
                  </a:moveTo>
                  <a:cubicBezTo>
                    <a:pt x="407" y="1"/>
                    <a:pt x="356" y="13"/>
                    <a:pt x="303" y="42"/>
                  </a:cubicBezTo>
                  <a:lnTo>
                    <a:pt x="279" y="42"/>
                  </a:lnTo>
                  <a:lnTo>
                    <a:pt x="279" y="54"/>
                  </a:lnTo>
                  <a:cubicBezTo>
                    <a:pt x="1" y="233"/>
                    <a:pt x="170" y="603"/>
                    <a:pt x="428" y="603"/>
                  </a:cubicBezTo>
                  <a:cubicBezTo>
                    <a:pt x="479" y="603"/>
                    <a:pt x="533" y="588"/>
                    <a:pt x="589" y="554"/>
                  </a:cubicBezTo>
                  <a:cubicBezTo>
                    <a:pt x="871" y="393"/>
                    <a:pt x="718" y="1"/>
                    <a:pt x="45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48" name="Google Shape;16148;p9"/>
            <p:cNvSpPr/>
            <p:nvPr/>
          </p:nvSpPr>
          <p:spPr>
            <a:xfrm>
              <a:off x="6007000" y="3793150"/>
              <a:ext cx="24125" cy="20650"/>
            </a:xfrm>
            <a:custGeom>
              <a:avLst/>
              <a:gdLst/>
              <a:ahLst/>
              <a:cxnLst/>
              <a:rect l="l" t="t" r="r" b="b"/>
              <a:pathLst>
                <a:path w="965" h="826" extrusionOk="0">
                  <a:moveTo>
                    <a:pt x="548" y="1"/>
                  </a:moveTo>
                  <a:cubicBezTo>
                    <a:pt x="179" y="1"/>
                    <a:pt x="0" y="441"/>
                    <a:pt x="250" y="703"/>
                  </a:cubicBezTo>
                  <a:cubicBezTo>
                    <a:pt x="334" y="788"/>
                    <a:pt x="437" y="825"/>
                    <a:pt x="538" y="825"/>
                  </a:cubicBezTo>
                  <a:cubicBezTo>
                    <a:pt x="750" y="825"/>
                    <a:pt x="953" y="660"/>
                    <a:pt x="953" y="417"/>
                  </a:cubicBezTo>
                  <a:cubicBezTo>
                    <a:pt x="964" y="191"/>
                    <a:pt x="786" y="1"/>
                    <a:pt x="56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49" name="Google Shape;16149;p9"/>
            <p:cNvSpPr/>
            <p:nvPr/>
          </p:nvSpPr>
          <p:spPr>
            <a:xfrm>
              <a:off x="6037650" y="3823825"/>
              <a:ext cx="24125" cy="20675"/>
            </a:xfrm>
            <a:custGeom>
              <a:avLst/>
              <a:gdLst/>
              <a:ahLst/>
              <a:cxnLst/>
              <a:rect l="l" t="t" r="r" b="b"/>
              <a:pathLst>
                <a:path w="965" h="827" extrusionOk="0">
                  <a:moveTo>
                    <a:pt x="548" y="0"/>
                  </a:moveTo>
                  <a:lnTo>
                    <a:pt x="548" y="12"/>
                  </a:lnTo>
                  <a:cubicBezTo>
                    <a:pt x="179" y="12"/>
                    <a:pt x="0" y="453"/>
                    <a:pt x="262" y="703"/>
                  </a:cubicBezTo>
                  <a:cubicBezTo>
                    <a:pt x="344" y="788"/>
                    <a:pt x="448" y="827"/>
                    <a:pt x="550" y="827"/>
                  </a:cubicBezTo>
                  <a:cubicBezTo>
                    <a:pt x="760" y="827"/>
                    <a:pt x="965" y="665"/>
                    <a:pt x="965" y="417"/>
                  </a:cubicBezTo>
                  <a:cubicBezTo>
                    <a:pt x="965" y="191"/>
                    <a:pt x="786" y="0"/>
                    <a:pt x="56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50" name="Google Shape;16150;p9"/>
            <p:cNvSpPr/>
            <p:nvPr/>
          </p:nvSpPr>
          <p:spPr>
            <a:xfrm>
              <a:off x="6015200" y="3852150"/>
              <a:ext cx="21275" cy="15225"/>
            </a:xfrm>
            <a:custGeom>
              <a:avLst/>
              <a:gdLst/>
              <a:ahLst/>
              <a:cxnLst/>
              <a:rect l="l" t="t" r="r" b="b"/>
              <a:pathLst>
                <a:path w="851" h="609" extrusionOk="0">
                  <a:moveTo>
                    <a:pt x="436" y="1"/>
                  </a:moveTo>
                  <a:cubicBezTo>
                    <a:pt x="368" y="1"/>
                    <a:pt x="297" y="28"/>
                    <a:pt x="232" y="93"/>
                  </a:cubicBezTo>
                  <a:lnTo>
                    <a:pt x="220" y="93"/>
                  </a:lnTo>
                  <a:lnTo>
                    <a:pt x="220" y="105"/>
                  </a:lnTo>
                  <a:cubicBezTo>
                    <a:pt x="0" y="325"/>
                    <a:pt x="210" y="608"/>
                    <a:pt x="443" y="608"/>
                  </a:cubicBezTo>
                  <a:cubicBezTo>
                    <a:pt x="513" y="608"/>
                    <a:pt x="585" y="583"/>
                    <a:pt x="648" y="522"/>
                  </a:cubicBezTo>
                  <a:cubicBezTo>
                    <a:pt x="850" y="311"/>
                    <a:pt x="663" y="1"/>
                    <a:pt x="43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51" name="Google Shape;16151;p9"/>
            <p:cNvSpPr/>
            <p:nvPr/>
          </p:nvSpPr>
          <p:spPr>
            <a:xfrm>
              <a:off x="6044325" y="3884100"/>
              <a:ext cx="21875" cy="15225"/>
            </a:xfrm>
            <a:custGeom>
              <a:avLst/>
              <a:gdLst/>
              <a:ahLst/>
              <a:cxnLst/>
              <a:rect l="l" t="t" r="r" b="b"/>
              <a:pathLst>
                <a:path w="875" h="609" extrusionOk="0">
                  <a:moveTo>
                    <a:pt x="453" y="1"/>
                  </a:moveTo>
                  <a:cubicBezTo>
                    <a:pt x="407" y="1"/>
                    <a:pt x="357" y="13"/>
                    <a:pt x="305" y="42"/>
                  </a:cubicBezTo>
                  <a:lnTo>
                    <a:pt x="281" y="42"/>
                  </a:lnTo>
                  <a:lnTo>
                    <a:pt x="281" y="54"/>
                  </a:lnTo>
                  <a:cubicBezTo>
                    <a:pt x="0" y="234"/>
                    <a:pt x="176" y="609"/>
                    <a:pt x="437" y="609"/>
                  </a:cubicBezTo>
                  <a:cubicBezTo>
                    <a:pt x="486" y="609"/>
                    <a:pt x="538" y="596"/>
                    <a:pt x="591" y="566"/>
                  </a:cubicBezTo>
                  <a:cubicBezTo>
                    <a:pt x="874" y="404"/>
                    <a:pt x="719" y="1"/>
                    <a:pt x="45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52" name="Google Shape;16152;p9"/>
            <p:cNvSpPr/>
            <p:nvPr/>
          </p:nvSpPr>
          <p:spPr>
            <a:xfrm>
              <a:off x="6015250" y="3913775"/>
              <a:ext cx="21225" cy="15075"/>
            </a:xfrm>
            <a:custGeom>
              <a:avLst/>
              <a:gdLst/>
              <a:ahLst/>
              <a:cxnLst/>
              <a:rect l="l" t="t" r="r" b="b"/>
              <a:pathLst>
                <a:path w="849" h="603" extrusionOk="0">
                  <a:moveTo>
                    <a:pt x="434" y="0"/>
                  </a:moveTo>
                  <a:cubicBezTo>
                    <a:pt x="366" y="0"/>
                    <a:pt x="295" y="27"/>
                    <a:pt x="230" y="93"/>
                  </a:cubicBezTo>
                  <a:lnTo>
                    <a:pt x="218" y="93"/>
                  </a:lnTo>
                  <a:lnTo>
                    <a:pt x="218" y="105"/>
                  </a:lnTo>
                  <a:cubicBezTo>
                    <a:pt x="0" y="323"/>
                    <a:pt x="204" y="602"/>
                    <a:pt x="434" y="602"/>
                  </a:cubicBezTo>
                  <a:cubicBezTo>
                    <a:pt x="506" y="602"/>
                    <a:pt x="581" y="575"/>
                    <a:pt x="646" y="510"/>
                  </a:cubicBezTo>
                  <a:cubicBezTo>
                    <a:pt x="848" y="308"/>
                    <a:pt x="661" y="0"/>
                    <a:pt x="43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53" name="Google Shape;16153;p9"/>
            <p:cNvSpPr/>
            <p:nvPr/>
          </p:nvSpPr>
          <p:spPr>
            <a:xfrm>
              <a:off x="6038250" y="3946825"/>
              <a:ext cx="28000" cy="20775"/>
            </a:xfrm>
            <a:custGeom>
              <a:avLst/>
              <a:gdLst/>
              <a:ahLst/>
              <a:cxnLst/>
              <a:rect l="l" t="t" r="r" b="b"/>
              <a:pathLst>
                <a:path w="1120" h="831" extrusionOk="0">
                  <a:moveTo>
                    <a:pt x="560" y="0"/>
                  </a:moveTo>
                  <a:cubicBezTo>
                    <a:pt x="548" y="0"/>
                    <a:pt x="536" y="3"/>
                    <a:pt x="524" y="9"/>
                  </a:cubicBezTo>
                  <a:cubicBezTo>
                    <a:pt x="0" y="57"/>
                    <a:pt x="48" y="831"/>
                    <a:pt x="560" y="831"/>
                  </a:cubicBezTo>
                  <a:cubicBezTo>
                    <a:pt x="1084" y="831"/>
                    <a:pt x="1119" y="57"/>
                    <a:pt x="596" y="9"/>
                  </a:cubicBezTo>
                  <a:cubicBezTo>
                    <a:pt x="584" y="3"/>
                    <a:pt x="572" y="0"/>
                    <a:pt x="56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54" name="Google Shape;16154;p9"/>
            <p:cNvSpPr/>
            <p:nvPr/>
          </p:nvSpPr>
          <p:spPr>
            <a:xfrm>
              <a:off x="6007000" y="3977400"/>
              <a:ext cx="24125" cy="20925"/>
            </a:xfrm>
            <a:custGeom>
              <a:avLst/>
              <a:gdLst/>
              <a:ahLst/>
              <a:cxnLst/>
              <a:rect l="l" t="t" r="r" b="b"/>
              <a:pathLst>
                <a:path w="965" h="837" extrusionOk="0">
                  <a:moveTo>
                    <a:pt x="548" y="1"/>
                  </a:moveTo>
                  <a:lnTo>
                    <a:pt x="548" y="13"/>
                  </a:lnTo>
                  <a:cubicBezTo>
                    <a:pt x="179" y="13"/>
                    <a:pt x="0" y="453"/>
                    <a:pt x="250" y="715"/>
                  </a:cubicBezTo>
                  <a:cubicBezTo>
                    <a:pt x="334" y="799"/>
                    <a:pt x="437" y="837"/>
                    <a:pt x="538" y="837"/>
                  </a:cubicBezTo>
                  <a:cubicBezTo>
                    <a:pt x="750" y="837"/>
                    <a:pt x="953" y="671"/>
                    <a:pt x="953" y="429"/>
                  </a:cubicBezTo>
                  <a:cubicBezTo>
                    <a:pt x="964" y="203"/>
                    <a:pt x="786" y="13"/>
                    <a:pt x="56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55" name="Google Shape;16155;p9"/>
            <p:cNvSpPr/>
            <p:nvPr/>
          </p:nvSpPr>
          <p:spPr>
            <a:xfrm>
              <a:off x="6044325" y="4007125"/>
              <a:ext cx="21900" cy="15150"/>
            </a:xfrm>
            <a:custGeom>
              <a:avLst/>
              <a:gdLst/>
              <a:ahLst/>
              <a:cxnLst/>
              <a:rect l="l" t="t" r="r" b="b"/>
              <a:pathLst>
                <a:path w="876" h="606" extrusionOk="0">
                  <a:moveTo>
                    <a:pt x="449" y="1"/>
                  </a:moveTo>
                  <a:cubicBezTo>
                    <a:pt x="403" y="1"/>
                    <a:pt x="355" y="12"/>
                    <a:pt x="305" y="38"/>
                  </a:cubicBezTo>
                  <a:lnTo>
                    <a:pt x="281" y="38"/>
                  </a:lnTo>
                  <a:lnTo>
                    <a:pt x="281" y="50"/>
                  </a:lnTo>
                  <a:cubicBezTo>
                    <a:pt x="0" y="230"/>
                    <a:pt x="176" y="605"/>
                    <a:pt x="437" y="605"/>
                  </a:cubicBezTo>
                  <a:cubicBezTo>
                    <a:pt x="486" y="605"/>
                    <a:pt x="538" y="592"/>
                    <a:pt x="591" y="562"/>
                  </a:cubicBezTo>
                  <a:cubicBezTo>
                    <a:pt x="876" y="399"/>
                    <a:pt x="717" y="1"/>
                    <a:pt x="44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56" name="Google Shape;16156;p9"/>
            <p:cNvSpPr/>
            <p:nvPr/>
          </p:nvSpPr>
          <p:spPr>
            <a:xfrm>
              <a:off x="6015225" y="4036525"/>
              <a:ext cx="21275" cy="15125"/>
            </a:xfrm>
            <a:custGeom>
              <a:avLst/>
              <a:gdLst/>
              <a:ahLst/>
              <a:cxnLst/>
              <a:rect l="l" t="t" r="r" b="b"/>
              <a:pathLst>
                <a:path w="851" h="605" extrusionOk="0">
                  <a:moveTo>
                    <a:pt x="432" y="0"/>
                  </a:moveTo>
                  <a:cubicBezTo>
                    <a:pt x="365" y="0"/>
                    <a:pt x="295" y="26"/>
                    <a:pt x="231" y="88"/>
                  </a:cubicBezTo>
                  <a:lnTo>
                    <a:pt x="219" y="88"/>
                  </a:lnTo>
                  <a:lnTo>
                    <a:pt x="219" y="100"/>
                  </a:lnTo>
                  <a:cubicBezTo>
                    <a:pt x="0" y="328"/>
                    <a:pt x="207" y="605"/>
                    <a:pt x="438" y="605"/>
                  </a:cubicBezTo>
                  <a:cubicBezTo>
                    <a:pt x="510" y="605"/>
                    <a:pt x="583" y="579"/>
                    <a:pt x="647" y="517"/>
                  </a:cubicBezTo>
                  <a:cubicBezTo>
                    <a:pt x="850" y="305"/>
                    <a:pt x="661" y="0"/>
                    <a:pt x="43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57" name="Google Shape;16157;p9"/>
            <p:cNvSpPr/>
            <p:nvPr/>
          </p:nvSpPr>
          <p:spPr>
            <a:xfrm>
              <a:off x="6037650" y="4069675"/>
              <a:ext cx="24125" cy="20925"/>
            </a:xfrm>
            <a:custGeom>
              <a:avLst/>
              <a:gdLst/>
              <a:ahLst/>
              <a:cxnLst/>
              <a:rect l="l" t="t" r="r" b="b"/>
              <a:pathLst>
                <a:path w="965" h="837" extrusionOk="0">
                  <a:moveTo>
                    <a:pt x="548" y="1"/>
                  </a:moveTo>
                  <a:lnTo>
                    <a:pt x="548" y="13"/>
                  </a:lnTo>
                  <a:cubicBezTo>
                    <a:pt x="179" y="13"/>
                    <a:pt x="0" y="453"/>
                    <a:pt x="262" y="715"/>
                  </a:cubicBezTo>
                  <a:cubicBezTo>
                    <a:pt x="342" y="799"/>
                    <a:pt x="443" y="836"/>
                    <a:pt x="544" y="836"/>
                  </a:cubicBezTo>
                  <a:cubicBezTo>
                    <a:pt x="756" y="836"/>
                    <a:pt x="965" y="668"/>
                    <a:pt x="965" y="417"/>
                  </a:cubicBezTo>
                  <a:cubicBezTo>
                    <a:pt x="965" y="191"/>
                    <a:pt x="786" y="1"/>
                    <a:pt x="57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58" name="Google Shape;16158;p9"/>
            <p:cNvSpPr/>
            <p:nvPr/>
          </p:nvSpPr>
          <p:spPr>
            <a:xfrm>
              <a:off x="6007000" y="4100625"/>
              <a:ext cx="24125" cy="20650"/>
            </a:xfrm>
            <a:custGeom>
              <a:avLst/>
              <a:gdLst/>
              <a:ahLst/>
              <a:cxnLst/>
              <a:rect l="l" t="t" r="r" b="b"/>
              <a:pathLst>
                <a:path w="965" h="826" extrusionOk="0">
                  <a:moveTo>
                    <a:pt x="548" y="1"/>
                  </a:moveTo>
                  <a:cubicBezTo>
                    <a:pt x="179" y="1"/>
                    <a:pt x="0" y="441"/>
                    <a:pt x="250" y="703"/>
                  </a:cubicBezTo>
                  <a:cubicBezTo>
                    <a:pt x="334" y="788"/>
                    <a:pt x="437" y="825"/>
                    <a:pt x="538" y="825"/>
                  </a:cubicBezTo>
                  <a:cubicBezTo>
                    <a:pt x="750" y="825"/>
                    <a:pt x="953" y="660"/>
                    <a:pt x="953" y="418"/>
                  </a:cubicBezTo>
                  <a:cubicBezTo>
                    <a:pt x="964" y="191"/>
                    <a:pt x="786" y="1"/>
                    <a:pt x="56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59" name="Google Shape;16159;p9"/>
            <p:cNvSpPr/>
            <p:nvPr/>
          </p:nvSpPr>
          <p:spPr>
            <a:xfrm>
              <a:off x="6038250" y="4131300"/>
              <a:ext cx="28000" cy="20550"/>
            </a:xfrm>
            <a:custGeom>
              <a:avLst/>
              <a:gdLst/>
              <a:ahLst/>
              <a:cxnLst/>
              <a:rect l="l" t="t" r="r" b="b"/>
              <a:pathLst>
                <a:path w="1120" h="822" extrusionOk="0">
                  <a:moveTo>
                    <a:pt x="524" y="0"/>
                  </a:moveTo>
                  <a:cubicBezTo>
                    <a:pt x="0" y="48"/>
                    <a:pt x="48" y="822"/>
                    <a:pt x="560" y="822"/>
                  </a:cubicBezTo>
                  <a:cubicBezTo>
                    <a:pt x="1084" y="822"/>
                    <a:pt x="1119" y="48"/>
                    <a:pt x="59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60" name="Google Shape;16160;p9"/>
            <p:cNvSpPr/>
            <p:nvPr/>
          </p:nvSpPr>
          <p:spPr>
            <a:xfrm>
              <a:off x="6014575" y="4160050"/>
              <a:ext cx="21625" cy="15125"/>
            </a:xfrm>
            <a:custGeom>
              <a:avLst/>
              <a:gdLst/>
              <a:ahLst/>
              <a:cxnLst/>
              <a:rect l="l" t="t" r="r" b="b"/>
              <a:pathLst>
                <a:path w="865" h="605" extrusionOk="0">
                  <a:moveTo>
                    <a:pt x="447" y="0"/>
                  </a:moveTo>
                  <a:cubicBezTo>
                    <a:pt x="386" y="0"/>
                    <a:pt x="320" y="23"/>
                    <a:pt x="257" y="77"/>
                  </a:cubicBezTo>
                  <a:lnTo>
                    <a:pt x="245" y="77"/>
                  </a:lnTo>
                  <a:lnTo>
                    <a:pt x="245" y="88"/>
                  </a:lnTo>
                  <a:cubicBezTo>
                    <a:pt x="1" y="295"/>
                    <a:pt x="208" y="605"/>
                    <a:pt x="446" y="605"/>
                  </a:cubicBezTo>
                  <a:cubicBezTo>
                    <a:pt x="510" y="605"/>
                    <a:pt x="577" y="582"/>
                    <a:pt x="638" y="529"/>
                  </a:cubicBezTo>
                  <a:cubicBezTo>
                    <a:pt x="865" y="340"/>
                    <a:pt x="686" y="0"/>
                    <a:pt x="44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61" name="Google Shape;16161;p9"/>
            <p:cNvSpPr/>
            <p:nvPr/>
          </p:nvSpPr>
          <p:spPr>
            <a:xfrm>
              <a:off x="6044325" y="4191575"/>
              <a:ext cx="21850" cy="15225"/>
            </a:xfrm>
            <a:custGeom>
              <a:avLst/>
              <a:gdLst/>
              <a:ahLst/>
              <a:cxnLst/>
              <a:rect l="l" t="t" r="r" b="b"/>
              <a:pathLst>
                <a:path w="874" h="609" extrusionOk="0">
                  <a:moveTo>
                    <a:pt x="456" y="0"/>
                  </a:moveTo>
                  <a:cubicBezTo>
                    <a:pt x="408" y="0"/>
                    <a:pt x="357" y="13"/>
                    <a:pt x="305" y="42"/>
                  </a:cubicBezTo>
                  <a:lnTo>
                    <a:pt x="281" y="42"/>
                  </a:lnTo>
                  <a:lnTo>
                    <a:pt x="281" y="54"/>
                  </a:lnTo>
                  <a:cubicBezTo>
                    <a:pt x="0" y="234"/>
                    <a:pt x="176" y="609"/>
                    <a:pt x="437" y="609"/>
                  </a:cubicBezTo>
                  <a:cubicBezTo>
                    <a:pt x="486" y="609"/>
                    <a:pt x="538" y="596"/>
                    <a:pt x="591" y="566"/>
                  </a:cubicBezTo>
                  <a:cubicBezTo>
                    <a:pt x="873" y="394"/>
                    <a:pt x="719" y="0"/>
                    <a:pt x="45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62" name="Google Shape;16162;p9"/>
            <p:cNvSpPr/>
            <p:nvPr/>
          </p:nvSpPr>
          <p:spPr>
            <a:xfrm>
              <a:off x="6015225" y="4221100"/>
              <a:ext cx="21275" cy="15225"/>
            </a:xfrm>
            <a:custGeom>
              <a:avLst/>
              <a:gdLst/>
              <a:ahLst/>
              <a:cxnLst/>
              <a:rect l="l" t="t" r="r" b="b"/>
              <a:pathLst>
                <a:path w="851" h="609" extrusionOk="0">
                  <a:moveTo>
                    <a:pt x="429" y="1"/>
                  </a:moveTo>
                  <a:cubicBezTo>
                    <a:pt x="363" y="1"/>
                    <a:pt x="294" y="26"/>
                    <a:pt x="231" y="87"/>
                  </a:cubicBezTo>
                  <a:lnTo>
                    <a:pt x="219" y="87"/>
                  </a:lnTo>
                  <a:lnTo>
                    <a:pt x="219" y="99"/>
                  </a:lnTo>
                  <a:cubicBezTo>
                    <a:pt x="1" y="326"/>
                    <a:pt x="205" y="608"/>
                    <a:pt x="436" y="608"/>
                  </a:cubicBezTo>
                  <a:cubicBezTo>
                    <a:pt x="508" y="608"/>
                    <a:pt x="582" y="581"/>
                    <a:pt x="647" y="516"/>
                  </a:cubicBezTo>
                  <a:cubicBezTo>
                    <a:pt x="851" y="312"/>
                    <a:pt x="659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63" name="Google Shape;16163;p9"/>
            <p:cNvSpPr/>
            <p:nvPr/>
          </p:nvSpPr>
          <p:spPr>
            <a:xfrm>
              <a:off x="6038250" y="4254525"/>
              <a:ext cx="28000" cy="20250"/>
            </a:xfrm>
            <a:custGeom>
              <a:avLst/>
              <a:gdLst/>
              <a:ahLst/>
              <a:cxnLst/>
              <a:rect l="l" t="t" r="r" b="b"/>
              <a:pathLst>
                <a:path w="1120" h="810" extrusionOk="0">
                  <a:moveTo>
                    <a:pt x="524" y="0"/>
                  </a:moveTo>
                  <a:cubicBezTo>
                    <a:pt x="0" y="48"/>
                    <a:pt x="48" y="810"/>
                    <a:pt x="560" y="810"/>
                  </a:cubicBezTo>
                  <a:cubicBezTo>
                    <a:pt x="1084" y="810"/>
                    <a:pt x="1119" y="48"/>
                    <a:pt x="59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64" name="Google Shape;16164;p9"/>
            <p:cNvSpPr/>
            <p:nvPr/>
          </p:nvSpPr>
          <p:spPr>
            <a:xfrm>
              <a:off x="6007000" y="4284875"/>
              <a:ext cx="24125" cy="20925"/>
            </a:xfrm>
            <a:custGeom>
              <a:avLst/>
              <a:gdLst/>
              <a:ahLst/>
              <a:cxnLst/>
              <a:rect l="l" t="t" r="r" b="b"/>
              <a:pathLst>
                <a:path w="965" h="837" extrusionOk="0">
                  <a:moveTo>
                    <a:pt x="548" y="1"/>
                  </a:moveTo>
                  <a:lnTo>
                    <a:pt x="548" y="13"/>
                  </a:lnTo>
                  <a:cubicBezTo>
                    <a:pt x="179" y="13"/>
                    <a:pt x="0" y="453"/>
                    <a:pt x="250" y="715"/>
                  </a:cubicBezTo>
                  <a:cubicBezTo>
                    <a:pt x="334" y="799"/>
                    <a:pt x="436" y="837"/>
                    <a:pt x="537" y="837"/>
                  </a:cubicBezTo>
                  <a:cubicBezTo>
                    <a:pt x="749" y="837"/>
                    <a:pt x="953" y="668"/>
                    <a:pt x="953" y="418"/>
                  </a:cubicBezTo>
                  <a:cubicBezTo>
                    <a:pt x="964" y="191"/>
                    <a:pt x="786" y="13"/>
                    <a:pt x="56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65" name="Google Shape;16165;p9"/>
            <p:cNvSpPr/>
            <p:nvPr/>
          </p:nvSpPr>
          <p:spPr>
            <a:xfrm>
              <a:off x="6044325" y="4314525"/>
              <a:ext cx="21875" cy="15225"/>
            </a:xfrm>
            <a:custGeom>
              <a:avLst/>
              <a:gdLst/>
              <a:ahLst/>
              <a:cxnLst/>
              <a:rect l="l" t="t" r="r" b="b"/>
              <a:pathLst>
                <a:path w="875" h="609" extrusionOk="0">
                  <a:moveTo>
                    <a:pt x="453" y="0"/>
                  </a:moveTo>
                  <a:cubicBezTo>
                    <a:pt x="407" y="0"/>
                    <a:pt x="357" y="13"/>
                    <a:pt x="305" y="41"/>
                  </a:cubicBezTo>
                  <a:lnTo>
                    <a:pt x="281" y="41"/>
                  </a:lnTo>
                  <a:lnTo>
                    <a:pt x="281" y="53"/>
                  </a:lnTo>
                  <a:cubicBezTo>
                    <a:pt x="0" y="234"/>
                    <a:pt x="176" y="608"/>
                    <a:pt x="437" y="608"/>
                  </a:cubicBezTo>
                  <a:cubicBezTo>
                    <a:pt x="486" y="608"/>
                    <a:pt x="538" y="595"/>
                    <a:pt x="591" y="565"/>
                  </a:cubicBezTo>
                  <a:cubicBezTo>
                    <a:pt x="874" y="403"/>
                    <a:pt x="719" y="0"/>
                    <a:pt x="45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66" name="Google Shape;16166;p9"/>
            <p:cNvSpPr/>
            <p:nvPr/>
          </p:nvSpPr>
          <p:spPr>
            <a:xfrm>
              <a:off x="6015225" y="4344025"/>
              <a:ext cx="21275" cy="15225"/>
            </a:xfrm>
            <a:custGeom>
              <a:avLst/>
              <a:gdLst/>
              <a:ahLst/>
              <a:cxnLst/>
              <a:rect l="l" t="t" r="r" b="b"/>
              <a:pathLst>
                <a:path w="851" h="609" extrusionOk="0">
                  <a:moveTo>
                    <a:pt x="429" y="1"/>
                  </a:moveTo>
                  <a:cubicBezTo>
                    <a:pt x="363" y="1"/>
                    <a:pt x="294" y="27"/>
                    <a:pt x="231" y="87"/>
                  </a:cubicBezTo>
                  <a:lnTo>
                    <a:pt x="219" y="87"/>
                  </a:lnTo>
                  <a:lnTo>
                    <a:pt x="219" y="99"/>
                  </a:lnTo>
                  <a:cubicBezTo>
                    <a:pt x="1" y="326"/>
                    <a:pt x="205" y="609"/>
                    <a:pt x="436" y="609"/>
                  </a:cubicBezTo>
                  <a:cubicBezTo>
                    <a:pt x="508" y="609"/>
                    <a:pt x="582" y="581"/>
                    <a:pt x="647" y="516"/>
                  </a:cubicBezTo>
                  <a:cubicBezTo>
                    <a:pt x="851" y="312"/>
                    <a:pt x="659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67" name="Google Shape;16167;p9"/>
            <p:cNvSpPr/>
            <p:nvPr/>
          </p:nvSpPr>
          <p:spPr>
            <a:xfrm>
              <a:off x="6044350" y="4376100"/>
              <a:ext cx="21825" cy="14975"/>
            </a:xfrm>
            <a:custGeom>
              <a:avLst/>
              <a:gdLst/>
              <a:ahLst/>
              <a:cxnLst/>
              <a:rect l="l" t="t" r="r" b="b"/>
              <a:pathLst>
                <a:path w="873" h="599" extrusionOk="0">
                  <a:moveTo>
                    <a:pt x="455" y="1"/>
                  </a:moveTo>
                  <a:cubicBezTo>
                    <a:pt x="408" y="1"/>
                    <a:pt x="357" y="14"/>
                    <a:pt x="304" y="43"/>
                  </a:cubicBezTo>
                  <a:lnTo>
                    <a:pt x="280" y="43"/>
                  </a:lnTo>
                  <a:lnTo>
                    <a:pt x="280" y="55"/>
                  </a:lnTo>
                  <a:cubicBezTo>
                    <a:pt x="0" y="234"/>
                    <a:pt x="173" y="599"/>
                    <a:pt x="433" y="599"/>
                  </a:cubicBezTo>
                  <a:cubicBezTo>
                    <a:pt x="483" y="599"/>
                    <a:pt x="536" y="585"/>
                    <a:pt x="590" y="555"/>
                  </a:cubicBezTo>
                  <a:cubicBezTo>
                    <a:pt x="872" y="393"/>
                    <a:pt x="719" y="1"/>
                    <a:pt x="45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68" name="Google Shape;16168;p9"/>
            <p:cNvSpPr/>
            <p:nvPr/>
          </p:nvSpPr>
          <p:spPr>
            <a:xfrm>
              <a:off x="6015225" y="4405625"/>
              <a:ext cx="21275" cy="15125"/>
            </a:xfrm>
            <a:custGeom>
              <a:avLst/>
              <a:gdLst/>
              <a:ahLst/>
              <a:cxnLst/>
              <a:rect l="l" t="t" r="r" b="b"/>
              <a:pathLst>
                <a:path w="851" h="605" extrusionOk="0">
                  <a:moveTo>
                    <a:pt x="432" y="0"/>
                  </a:moveTo>
                  <a:cubicBezTo>
                    <a:pt x="365" y="0"/>
                    <a:pt x="295" y="26"/>
                    <a:pt x="231" y="88"/>
                  </a:cubicBezTo>
                  <a:lnTo>
                    <a:pt x="219" y="88"/>
                  </a:lnTo>
                  <a:lnTo>
                    <a:pt x="219" y="100"/>
                  </a:lnTo>
                  <a:cubicBezTo>
                    <a:pt x="0" y="328"/>
                    <a:pt x="207" y="604"/>
                    <a:pt x="438" y="604"/>
                  </a:cubicBezTo>
                  <a:cubicBezTo>
                    <a:pt x="510" y="604"/>
                    <a:pt x="583" y="578"/>
                    <a:pt x="647" y="517"/>
                  </a:cubicBezTo>
                  <a:cubicBezTo>
                    <a:pt x="850" y="305"/>
                    <a:pt x="661" y="0"/>
                    <a:pt x="43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69" name="Google Shape;16169;p9"/>
            <p:cNvSpPr/>
            <p:nvPr/>
          </p:nvSpPr>
          <p:spPr>
            <a:xfrm>
              <a:off x="6038250" y="4438775"/>
              <a:ext cx="28000" cy="20550"/>
            </a:xfrm>
            <a:custGeom>
              <a:avLst/>
              <a:gdLst/>
              <a:ahLst/>
              <a:cxnLst/>
              <a:rect l="l" t="t" r="r" b="b"/>
              <a:pathLst>
                <a:path w="1120" h="822" extrusionOk="0">
                  <a:moveTo>
                    <a:pt x="524" y="0"/>
                  </a:moveTo>
                  <a:cubicBezTo>
                    <a:pt x="0" y="48"/>
                    <a:pt x="48" y="822"/>
                    <a:pt x="560" y="822"/>
                  </a:cubicBezTo>
                  <a:cubicBezTo>
                    <a:pt x="1084" y="822"/>
                    <a:pt x="1119" y="48"/>
                    <a:pt x="59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70" name="Google Shape;16170;p9"/>
            <p:cNvSpPr/>
            <p:nvPr/>
          </p:nvSpPr>
          <p:spPr>
            <a:xfrm>
              <a:off x="5976025" y="3331800"/>
              <a:ext cx="24150" cy="20675"/>
            </a:xfrm>
            <a:custGeom>
              <a:avLst/>
              <a:gdLst/>
              <a:ahLst/>
              <a:cxnLst/>
              <a:rect l="l" t="t" r="r" b="b"/>
              <a:pathLst>
                <a:path w="966" h="827" extrusionOk="0">
                  <a:moveTo>
                    <a:pt x="560" y="0"/>
                  </a:moveTo>
                  <a:cubicBezTo>
                    <a:pt x="191" y="0"/>
                    <a:pt x="1" y="441"/>
                    <a:pt x="263" y="703"/>
                  </a:cubicBezTo>
                  <a:cubicBezTo>
                    <a:pt x="345" y="788"/>
                    <a:pt x="448" y="827"/>
                    <a:pt x="551" y="827"/>
                  </a:cubicBezTo>
                  <a:cubicBezTo>
                    <a:pt x="761" y="827"/>
                    <a:pt x="965" y="665"/>
                    <a:pt x="965" y="417"/>
                  </a:cubicBezTo>
                  <a:lnTo>
                    <a:pt x="965" y="405"/>
                  </a:lnTo>
                  <a:cubicBezTo>
                    <a:pt x="965" y="179"/>
                    <a:pt x="787" y="0"/>
                    <a:pt x="56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71" name="Google Shape;16171;p9"/>
            <p:cNvSpPr/>
            <p:nvPr/>
          </p:nvSpPr>
          <p:spPr>
            <a:xfrm>
              <a:off x="5943975" y="3362400"/>
              <a:ext cx="27625" cy="20600"/>
            </a:xfrm>
            <a:custGeom>
              <a:avLst/>
              <a:gdLst/>
              <a:ahLst/>
              <a:cxnLst/>
              <a:rect l="l" t="t" r="r" b="b"/>
              <a:pathLst>
                <a:path w="1105" h="824" extrusionOk="0">
                  <a:moveTo>
                    <a:pt x="560" y="0"/>
                  </a:moveTo>
                  <a:cubicBezTo>
                    <a:pt x="64" y="0"/>
                    <a:pt x="0" y="778"/>
                    <a:pt x="533" y="824"/>
                  </a:cubicBezTo>
                  <a:lnTo>
                    <a:pt x="604" y="824"/>
                  </a:lnTo>
                  <a:cubicBezTo>
                    <a:pt x="1104" y="776"/>
                    <a:pt x="1104" y="50"/>
                    <a:pt x="604" y="2"/>
                  </a:cubicBezTo>
                  <a:cubicBezTo>
                    <a:pt x="589" y="1"/>
                    <a:pt x="574" y="0"/>
                    <a:pt x="56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72" name="Google Shape;16172;p9"/>
            <p:cNvSpPr/>
            <p:nvPr/>
          </p:nvSpPr>
          <p:spPr>
            <a:xfrm>
              <a:off x="5975000" y="3393325"/>
              <a:ext cx="27550" cy="20350"/>
            </a:xfrm>
            <a:custGeom>
              <a:avLst/>
              <a:gdLst/>
              <a:ahLst/>
              <a:cxnLst/>
              <a:rect l="l" t="t" r="r" b="b"/>
              <a:pathLst>
                <a:path w="1102" h="814" extrusionOk="0">
                  <a:moveTo>
                    <a:pt x="546" y="1"/>
                  </a:moveTo>
                  <a:cubicBezTo>
                    <a:pt x="49" y="1"/>
                    <a:pt x="1" y="767"/>
                    <a:pt x="518" y="813"/>
                  </a:cubicBezTo>
                  <a:lnTo>
                    <a:pt x="601" y="813"/>
                  </a:lnTo>
                  <a:cubicBezTo>
                    <a:pt x="1101" y="778"/>
                    <a:pt x="1101" y="39"/>
                    <a:pt x="601" y="4"/>
                  </a:cubicBezTo>
                  <a:cubicBezTo>
                    <a:pt x="582" y="2"/>
                    <a:pt x="564" y="1"/>
                    <a:pt x="54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73" name="Google Shape;16173;p9"/>
            <p:cNvSpPr/>
            <p:nvPr/>
          </p:nvSpPr>
          <p:spPr>
            <a:xfrm>
              <a:off x="5945450" y="3424350"/>
              <a:ext cx="24050" cy="20400"/>
            </a:xfrm>
            <a:custGeom>
              <a:avLst/>
              <a:gdLst/>
              <a:ahLst/>
              <a:cxnLst/>
              <a:rect l="l" t="t" r="r" b="b"/>
              <a:pathLst>
                <a:path w="962" h="816" extrusionOk="0">
                  <a:moveTo>
                    <a:pt x="531" y="1"/>
                  </a:moveTo>
                  <a:cubicBezTo>
                    <a:pt x="183" y="1"/>
                    <a:pt x="1" y="433"/>
                    <a:pt x="259" y="691"/>
                  </a:cubicBezTo>
                  <a:cubicBezTo>
                    <a:pt x="341" y="777"/>
                    <a:pt x="444" y="816"/>
                    <a:pt x="545" y="816"/>
                  </a:cubicBezTo>
                  <a:cubicBezTo>
                    <a:pt x="752" y="816"/>
                    <a:pt x="954" y="654"/>
                    <a:pt x="962" y="406"/>
                  </a:cubicBezTo>
                  <a:cubicBezTo>
                    <a:pt x="962" y="180"/>
                    <a:pt x="771" y="1"/>
                    <a:pt x="545" y="1"/>
                  </a:cubicBezTo>
                  <a:cubicBezTo>
                    <a:pt x="540" y="1"/>
                    <a:pt x="536" y="1"/>
                    <a:pt x="53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74" name="Google Shape;16174;p9"/>
            <p:cNvSpPr/>
            <p:nvPr/>
          </p:nvSpPr>
          <p:spPr>
            <a:xfrm>
              <a:off x="5976025" y="3455025"/>
              <a:ext cx="24150" cy="20700"/>
            </a:xfrm>
            <a:custGeom>
              <a:avLst/>
              <a:gdLst/>
              <a:ahLst/>
              <a:cxnLst/>
              <a:rect l="l" t="t" r="r" b="b"/>
              <a:pathLst>
                <a:path w="966" h="828" extrusionOk="0">
                  <a:moveTo>
                    <a:pt x="560" y="0"/>
                  </a:moveTo>
                  <a:cubicBezTo>
                    <a:pt x="191" y="0"/>
                    <a:pt x="1" y="441"/>
                    <a:pt x="263" y="703"/>
                  </a:cubicBezTo>
                  <a:cubicBezTo>
                    <a:pt x="345" y="789"/>
                    <a:pt x="448" y="827"/>
                    <a:pt x="551" y="827"/>
                  </a:cubicBezTo>
                  <a:cubicBezTo>
                    <a:pt x="761" y="827"/>
                    <a:pt x="965" y="665"/>
                    <a:pt x="965" y="417"/>
                  </a:cubicBezTo>
                  <a:cubicBezTo>
                    <a:pt x="965" y="191"/>
                    <a:pt x="799" y="0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75" name="Google Shape;16175;p9"/>
            <p:cNvSpPr/>
            <p:nvPr/>
          </p:nvSpPr>
          <p:spPr>
            <a:xfrm>
              <a:off x="5945375" y="3485675"/>
              <a:ext cx="24125" cy="20700"/>
            </a:xfrm>
            <a:custGeom>
              <a:avLst/>
              <a:gdLst/>
              <a:ahLst/>
              <a:cxnLst/>
              <a:rect l="l" t="t" r="r" b="b"/>
              <a:pathLst>
                <a:path w="965" h="828" extrusionOk="0">
                  <a:moveTo>
                    <a:pt x="548" y="1"/>
                  </a:moveTo>
                  <a:cubicBezTo>
                    <a:pt x="191" y="1"/>
                    <a:pt x="0" y="441"/>
                    <a:pt x="262" y="703"/>
                  </a:cubicBezTo>
                  <a:cubicBezTo>
                    <a:pt x="344" y="789"/>
                    <a:pt x="447" y="827"/>
                    <a:pt x="548" y="827"/>
                  </a:cubicBezTo>
                  <a:cubicBezTo>
                    <a:pt x="755" y="827"/>
                    <a:pt x="957" y="665"/>
                    <a:pt x="965" y="417"/>
                  </a:cubicBezTo>
                  <a:cubicBezTo>
                    <a:pt x="965" y="191"/>
                    <a:pt x="786" y="13"/>
                    <a:pt x="56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76" name="Google Shape;16176;p9"/>
            <p:cNvSpPr/>
            <p:nvPr/>
          </p:nvSpPr>
          <p:spPr>
            <a:xfrm>
              <a:off x="5975000" y="3516550"/>
              <a:ext cx="27550" cy="20350"/>
            </a:xfrm>
            <a:custGeom>
              <a:avLst/>
              <a:gdLst/>
              <a:ahLst/>
              <a:cxnLst/>
              <a:rect l="l" t="t" r="r" b="b"/>
              <a:pathLst>
                <a:path w="1102" h="814" extrusionOk="0">
                  <a:moveTo>
                    <a:pt x="546" y="1"/>
                  </a:moveTo>
                  <a:cubicBezTo>
                    <a:pt x="49" y="1"/>
                    <a:pt x="1" y="768"/>
                    <a:pt x="518" y="813"/>
                  </a:cubicBezTo>
                  <a:lnTo>
                    <a:pt x="601" y="813"/>
                  </a:lnTo>
                  <a:cubicBezTo>
                    <a:pt x="1101" y="778"/>
                    <a:pt x="1101" y="40"/>
                    <a:pt x="601" y="4"/>
                  </a:cubicBezTo>
                  <a:cubicBezTo>
                    <a:pt x="582" y="2"/>
                    <a:pt x="564" y="1"/>
                    <a:pt x="54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77" name="Google Shape;16177;p9"/>
            <p:cNvSpPr/>
            <p:nvPr/>
          </p:nvSpPr>
          <p:spPr>
            <a:xfrm>
              <a:off x="5943625" y="3547150"/>
              <a:ext cx="27975" cy="20700"/>
            </a:xfrm>
            <a:custGeom>
              <a:avLst/>
              <a:gdLst/>
              <a:ahLst/>
              <a:cxnLst/>
              <a:rect l="l" t="t" r="r" b="b"/>
              <a:pathLst>
                <a:path w="1119" h="828" extrusionOk="0">
                  <a:moveTo>
                    <a:pt x="544" y="1"/>
                  </a:moveTo>
                  <a:cubicBezTo>
                    <a:pt x="41" y="1"/>
                    <a:pt x="1" y="805"/>
                    <a:pt x="547" y="828"/>
                  </a:cubicBezTo>
                  <a:lnTo>
                    <a:pt x="618" y="828"/>
                  </a:lnTo>
                  <a:cubicBezTo>
                    <a:pt x="1118" y="768"/>
                    <a:pt x="1118" y="54"/>
                    <a:pt x="618" y="6"/>
                  </a:cubicBezTo>
                  <a:cubicBezTo>
                    <a:pt x="592" y="2"/>
                    <a:pt x="568" y="1"/>
                    <a:pt x="54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78" name="Google Shape;16178;p9"/>
            <p:cNvSpPr/>
            <p:nvPr/>
          </p:nvSpPr>
          <p:spPr>
            <a:xfrm>
              <a:off x="5976025" y="3577950"/>
              <a:ext cx="24150" cy="20700"/>
            </a:xfrm>
            <a:custGeom>
              <a:avLst/>
              <a:gdLst/>
              <a:ahLst/>
              <a:cxnLst/>
              <a:rect l="l" t="t" r="r" b="b"/>
              <a:pathLst>
                <a:path w="966" h="828" extrusionOk="0">
                  <a:moveTo>
                    <a:pt x="560" y="1"/>
                  </a:moveTo>
                  <a:cubicBezTo>
                    <a:pt x="191" y="1"/>
                    <a:pt x="1" y="441"/>
                    <a:pt x="263" y="703"/>
                  </a:cubicBezTo>
                  <a:cubicBezTo>
                    <a:pt x="345" y="789"/>
                    <a:pt x="448" y="827"/>
                    <a:pt x="551" y="827"/>
                  </a:cubicBezTo>
                  <a:cubicBezTo>
                    <a:pt x="761" y="827"/>
                    <a:pt x="965" y="665"/>
                    <a:pt x="965" y="417"/>
                  </a:cubicBezTo>
                  <a:cubicBezTo>
                    <a:pt x="965" y="191"/>
                    <a:pt x="787" y="1"/>
                    <a:pt x="56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79" name="Google Shape;16179;p9"/>
            <p:cNvSpPr/>
            <p:nvPr/>
          </p:nvSpPr>
          <p:spPr>
            <a:xfrm>
              <a:off x="5945450" y="3608600"/>
              <a:ext cx="24050" cy="20700"/>
            </a:xfrm>
            <a:custGeom>
              <a:avLst/>
              <a:gdLst/>
              <a:ahLst/>
              <a:cxnLst/>
              <a:rect l="l" t="t" r="r" b="b"/>
              <a:pathLst>
                <a:path w="962" h="828" extrusionOk="0">
                  <a:moveTo>
                    <a:pt x="545" y="1"/>
                  </a:moveTo>
                  <a:lnTo>
                    <a:pt x="545" y="13"/>
                  </a:lnTo>
                  <a:cubicBezTo>
                    <a:pt x="540" y="13"/>
                    <a:pt x="536" y="13"/>
                    <a:pt x="531" y="13"/>
                  </a:cubicBezTo>
                  <a:cubicBezTo>
                    <a:pt x="183" y="13"/>
                    <a:pt x="1" y="445"/>
                    <a:pt x="259" y="703"/>
                  </a:cubicBezTo>
                  <a:cubicBezTo>
                    <a:pt x="341" y="789"/>
                    <a:pt x="444" y="828"/>
                    <a:pt x="545" y="828"/>
                  </a:cubicBezTo>
                  <a:cubicBezTo>
                    <a:pt x="752" y="828"/>
                    <a:pt x="954" y="666"/>
                    <a:pt x="962" y="418"/>
                  </a:cubicBezTo>
                  <a:cubicBezTo>
                    <a:pt x="962" y="203"/>
                    <a:pt x="783" y="13"/>
                    <a:pt x="55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80" name="Google Shape;16180;p9"/>
            <p:cNvSpPr/>
            <p:nvPr/>
          </p:nvSpPr>
          <p:spPr>
            <a:xfrm>
              <a:off x="5976025" y="3639575"/>
              <a:ext cx="24150" cy="20500"/>
            </a:xfrm>
            <a:custGeom>
              <a:avLst/>
              <a:gdLst/>
              <a:ahLst/>
              <a:cxnLst/>
              <a:rect l="l" t="t" r="r" b="b"/>
              <a:pathLst>
                <a:path w="966" h="820" extrusionOk="0">
                  <a:moveTo>
                    <a:pt x="560" y="0"/>
                  </a:moveTo>
                  <a:cubicBezTo>
                    <a:pt x="191" y="0"/>
                    <a:pt x="1" y="441"/>
                    <a:pt x="263" y="703"/>
                  </a:cubicBezTo>
                  <a:cubicBezTo>
                    <a:pt x="343" y="783"/>
                    <a:pt x="445" y="819"/>
                    <a:pt x="545" y="819"/>
                  </a:cubicBezTo>
                  <a:cubicBezTo>
                    <a:pt x="757" y="819"/>
                    <a:pt x="965" y="659"/>
                    <a:pt x="965" y="417"/>
                  </a:cubicBezTo>
                  <a:cubicBezTo>
                    <a:pt x="965" y="191"/>
                    <a:pt x="787" y="0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81" name="Google Shape;16181;p9"/>
            <p:cNvSpPr/>
            <p:nvPr/>
          </p:nvSpPr>
          <p:spPr>
            <a:xfrm>
              <a:off x="5945375" y="3669925"/>
              <a:ext cx="24125" cy="21000"/>
            </a:xfrm>
            <a:custGeom>
              <a:avLst/>
              <a:gdLst/>
              <a:ahLst/>
              <a:cxnLst/>
              <a:rect l="l" t="t" r="r" b="b"/>
              <a:pathLst>
                <a:path w="965" h="840" extrusionOk="0">
                  <a:moveTo>
                    <a:pt x="560" y="1"/>
                  </a:moveTo>
                  <a:lnTo>
                    <a:pt x="548" y="12"/>
                  </a:lnTo>
                  <a:cubicBezTo>
                    <a:pt x="179" y="12"/>
                    <a:pt x="0" y="453"/>
                    <a:pt x="250" y="715"/>
                  </a:cubicBezTo>
                  <a:cubicBezTo>
                    <a:pt x="336" y="801"/>
                    <a:pt x="441" y="839"/>
                    <a:pt x="544" y="839"/>
                  </a:cubicBezTo>
                  <a:cubicBezTo>
                    <a:pt x="755" y="839"/>
                    <a:pt x="957" y="677"/>
                    <a:pt x="965" y="429"/>
                  </a:cubicBezTo>
                  <a:cubicBezTo>
                    <a:pt x="965" y="203"/>
                    <a:pt x="786" y="12"/>
                    <a:pt x="56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82" name="Google Shape;16182;p9"/>
            <p:cNvSpPr/>
            <p:nvPr/>
          </p:nvSpPr>
          <p:spPr>
            <a:xfrm>
              <a:off x="5974925" y="3700825"/>
              <a:ext cx="27625" cy="20625"/>
            </a:xfrm>
            <a:custGeom>
              <a:avLst/>
              <a:gdLst/>
              <a:ahLst/>
              <a:cxnLst/>
              <a:rect l="l" t="t" r="r" b="b"/>
              <a:pathLst>
                <a:path w="1105" h="825" extrusionOk="0">
                  <a:moveTo>
                    <a:pt x="559" y="1"/>
                  </a:moveTo>
                  <a:cubicBezTo>
                    <a:pt x="53" y="1"/>
                    <a:pt x="0" y="778"/>
                    <a:pt x="521" y="824"/>
                  </a:cubicBezTo>
                  <a:lnTo>
                    <a:pt x="604" y="824"/>
                  </a:lnTo>
                  <a:cubicBezTo>
                    <a:pt x="1104" y="777"/>
                    <a:pt x="1104" y="50"/>
                    <a:pt x="604" y="3"/>
                  </a:cubicBezTo>
                  <a:cubicBezTo>
                    <a:pt x="589" y="1"/>
                    <a:pt x="574" y="1"/>
                    <a:pt x="55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83" name="Google Shape;16183;p9"/>
            <p:cNvSpPr/>
            <p:nvPr/>
          </p:nvSpPr>
          <p:spPr>
            <a:xfrm>
              <a:off x="5945450" y="3731550"/>
              <a:ext cx="24050" cy="20675"/>
            </a:xfrm>
            <a:custGeom>
              <a:avLst/>
              <a:gdLst/>
              <a:ahLst/>
              <a:cxnLst/>
              <a:rect l="l" t="t" r="r" b="b"/>
              <a:pathLst>
                <a:path w="962" h="827" extrusionOk="0">
                  <a:moveTo>
                    <a:pt x="557" y="0"/>
                  </a:moveTo>
                  <a:lnTo>
                    <a:pt x="545" y="12"/>
                  </a:lnTo>
                  <a:cubicBezTo>
                    <a:pt x="540" y="12"/>
                    <a:pt x="536" y="12"/>
                    <a:pt x="531" y="12"/>
                  </a:cubicBezTo>
                  <a:cubicBezTo>
                    <a:pt x="183" y="12"/>
                    <a:pt x="1" y="444"/>
                    <a:pt x="259" y="703"/>
                  </a:cubicBezTo>
                  <a:cubicBezTo>
                    <a:pt x="341" y="788"/>
                    <a:pt x="444" y="827"/>
                    <a:pt x="545" y="827"/>
                  </a:cubicBezTo>
                  <a:cubicBezTo>
                    <a:pt x="752" y="827"/>
                    <a:pt x="954" y="665"/>
                    <a:pt x="962" y="417"/>
                  </a:cubicBezTo>
                  <a:cubicBezTo>
                    <a:pt x="962" y="191"/>
                    <a:pt x="783" y="12"/>
                    <a:pt x="55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84" name="Google Shape;16184;p9"/>
            <p:cNvSpPr/>
            <p:nvPr/>
          </p:nvSpPr>
          <p:spPr>
            <a:xfrm>
              <a:off x="5976025" y="3762200"/>
              <a:ext cx="24150" cy="20700"/>
            </a:xfrm>
            <a:custGeom>
              <a:avLst/>
              <a:gdLst/>
              <a:ahLst/>
              <a:cxnLst/>
              <a:rect l="l" t="t" r="r" b="b"/>
              <a:pathLst>
                <a:path w="966" h="828" extrusionOk="0">
                  <a:moveTo>
                    <a:pt x="560" y="0"/>
                  </a:moveTo>
                  <a:lnTo>
                    <a:pt x="560" y="12"/>
                  </a:lnTo>
                  <a:cubicBezTo>
                    <a:pt x="191" y="12"/>
                    <a:pt x="1" y="453"/>
                    <a:pt x="263" y="703"/>
                  </a:cubicBezTo>
                  <a:cubicBezTo>
                    <a:pt x="345" y="789"/>
                    <a:pt x="450" y="828"/>
                    <a:pt x="552" y="828"/>
                  </a:cubicBezTo>
                  <a:cubicBezTo>
                    <a:pt x="762" y="828"/>
                    <a:pt x="965" y="669"/>
                    <a:pt x="965" y="429"/>
                  </a:cubicBezTo>
                  <a:cubicBezTo>
                    <a:pt x="965" y="191"/>
                    <a:pt x="787" y="12"/>
                    <a:pt x="56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85" name="Google Shape;16185;p9"/>
            <p:cNvSpPr/>
            <p:nvPr/>
          </p:nvSpPr>
          <p:spPr>
            <a:xfrm>
              <a:off x="5945375" y="3792850"/>
              <a:ext cx="24125" cy="21000"/>
            </a:xfrm>
            <a:custGeom>
              <a:avLst/>
              <a:gdLst/>
              <a:ahLst/>
              <a:cxnLst/>
              <a:rect l="l" t="t" r="r" b="b"/>
              <a:pathLst>
                <a:path w="965" h="840" extrusionOk="0">
                  <a:moveTo>
                    <a:pt x="548" y="1"/>
                  </a:moveTo>
                  <a:lnTo>
                    <a:pt x="548" y="13"/>
                  </a:lnTo>
                  <a:cubicBezTo>
                    <a:pt x="191" y="13"/>
                    <a:pt x="0" y="453"/>
                    <a:pt x="262" y="715"/>
                  </a:cubicBezTo>
                  <a:cubicBezTo>
                    <a:pt x="344" y="801"/>
                    <a:pt x="447" y="840"/>
                    <a:pt x="548" y="840"/>
                  </a:cubicBezTo>
                  <a:cubicBezTo>
                    <a:pt x="755" y="840"/>
                    <a:pt x="957" y="678"/>
                    <a:pt x="965" y="429"/>
                  </a:cubicBezTo>
                  <a:cubicBezTo>
                    <a:pt x="965" y="203"/>
                    <a:pt x="786" y="13"/>
                    <a:pt x="56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86" name="Google Shape;16186;p9"/>
            <p:cNvSpPr/>
            <p:nvPr/>
          </p:nvSpPr>
          <p:spPr>
            <a:xfrm>
              <a:off x="5976125" y="3823825"/>
              <a:ext cx="24050" cy="20675"/>
            </a:xfrm>
            <a:custGeom>
              <a:avLst/>
              <a:gdLst/>
              <a:ahLst/>
              <a:cxnLst/>
              <a:rect l="l" t="t" r="r" b="b"/>
              <a:pathLst>
                <a:path w="962" h="827" extrusionOk="0">
                  <a:moveTo>
                    <a:pt x="556" y="0"/>
                  </a:moveTo>
                  <a:lnTo>
                    <a:pt x="556" y="12"/>
                  </a:lnTo>
                  <a:cubicBezTo>
                    <a:pt x="551" y="12"/>
                    <a:pt x="547" y="12"/>
                    <a:pt x="542" y="12"/>
                  </a:cubicBezTo>
                  <a:cubicBezTo>
                    <a:pt x="182" y="12"/>
                    <a:pt x="0" y="444"/>
                    <a:pt x="259" y="703"/>
                  </a:cubicBezTo>
                  <a:cubicBezTo>
                    <a:pt x="341" y="788"/>
                    <a:pt x="444" y="827"/>
                    <a:pt x="547" y="827"/>
                  </a:cubicBezTo>
                  <a:cubicBezTo>
                    <a:pt x="757" y="827"/>
                    <a:pt x="961" y="665"/>
                    <a:pt x="961" y="417"/>
                  </a:cubicBezTo>
                  <a:cubicBezTo>
                    <a:pt x="961" y="191"/>
                    <a:pt x="783" y="12"/>
                    <a:pt x="56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87" name="Google Shape;16187;p9"/>
            <p:cNvSpPr/>
            <p:nvPr/>
          </p:nvSpPr>
          <p:spPr>
            <a:xfrm>
              <a:off x="5943975" y="3854725"/>
              <a:ext cx="27625" cy="20600"/>
            </a:xfrm>
            <a:custGeom>
              <a:avLst/>
              <a:gdLst/>
              <a:ahLst/>
              <a:cxnLst/>
              <a:rect l="l" t="t" r="r" b="b"/>
              <a:pathLst>
                <a:path w="1105" h="824" extrusionOk="0">
                  <a:moveTo>
                    <a:pt x="559" y="0"/>
                  </a:moveTo>
                  <a:cubicBezTo>
                    <a:pt x="64" y="0"/>
                    <a:pt x="1" y="766"/>
                    <a:pt x="533" y="824"/>
                  </a:cubicBezTo>
                  <a:lnTo>
                    <a:pt x="604" y="824"/>
                  </a:lnTo>
                  <a:cubicBezTo>
                    <a:pt x="1104" y="776"/>
                    <a:pt x="1104" y="38"/>
                    <a:pt x="604" y="2"/>
                  </a:cubicBezTo>
                  <a:cubicBezTo>
                    <a:pt x="589" y="1"/>
                    <a:pt x="574" y="0"/>
                    <a:pt x="55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88" name="Google Shape;16188;p9"/>
            <p:cNvSpPr/>
            <p:nvPr/>
          </p:nvSpPr>
          <p:spPr>
            <a:xfrm>
              <a:off x="5974925" y="3885375"/>
              <a:ext cx="27625" cy="20625"/>
            </a:xfrm>
            <a:custGeom>
              <a:avLst/>
              <a:gdLst/>
              <a:ahLst/>
              <a:cxnLst/>
              <a:rect l="l" t="t" r="r" b="b"/>
              <a:pathLst>
                <a:path w="1105" h="825" extrusionOk="0">
                  <a:moveTo>
                    <a:pt x="559" y="1"/>
                  </a:moveTo>
                  <a:cubicBezTo>
                    <a:pt x="53" y="1"/>
                    <a:pt x="0" y="778"/>
                    <a:pt x="521" y="824"/>
                  </a:cubicBezTo>
                  <a:lnTo>
                    <a:pt x="604" y="824"/>
                  </a:lnTo>
                  <a:cubicBezTo>
                    <a:pt x="1104" y="777"/>
                    <a:pt x="1104" y="50"/>
                    <a:pt x="604" y="3"/>
                  </a:cubicBezTo>
                  <a:cubicBezTo>
                    <a:pt x="589" y="1"/>
                    <a:pt x="574" y="1"/>
                    <a:pt x="55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89" name="Google Shape;16189;p9"/>
            <p:cNvSpPr/>
            <p:nvPr/>
          </p:nvSpPr>
          <p:spPr>
            <a:xfrm>
              <a:off x="5945450" y="3916075"/>
              <a:ext cx="24050" cy="20700"/>
            </a:xfrm>
            <a:custGeom>
              <a:avLst/>
              <a:gdLst/>
              <a:ahLst/>
              <a:cxnLst/>
              <a:rect l="l" t="t" r="r" b="b"/>
              <a:pathLst>
                <a:path w="962" h="828" extrusionOk="0">
                  <a:moveTo>
                    <a:pt x="557" y="1"/>
                  </a:moveTo>
                  <a:lnTo>
                    <a:pt x="545" y="13"/>
                  </a:lnTo>
                  <a:cubicBezTo>
                    <a:pt x="540" y="13"/>
                    <a:pt x="536" y="13"/>
                    <a:pt x="531" y="13"/>
                  </a:cubicBezTo>
                  <a:cubicBezTo>
                    <a:pt x="183" y="13"/>
                    <a:pt x="1" y="445"/>
                    <a:pt x="259" y="703"/>
                  </a:cubicBezTo>
                  <a:cubicBezTo>
                    <a:pt x="341" y="789"/>
                    <a:pt x="444" y="828"/>
                    <a:pt x="545" y="828"/>
                  </a:cubicBezTo>
                  <a:cubicBezTo>
                    <a:pt x="752" y="828"/>
                    <a:pt x="954" y="666"/>
                    <a:pt x="962" y="418"/>
                  </a:cubicBezTo>
                  <a:cubicBezTo>
                    <a:pt x="962" y="191"/>
                    <a:pt x="783" y="1"/>
                    <a:pt x="55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90" name="Google Shape;16190;p9"/>
            <p:cNvSpPr/>
            <p:nvPr/>
          </p:nvSpPr>
          <p:spPr>
            <a:xfrm>
              <a:off x="5976025" y="3946450"/>
              <a:ext cx="24450" cy="21000"/>
            </a:xfrm>
            <a:custGeom>
              <a:avLst/>
              <a:gdLst/>
              <a:ahLst/>
              <a:cxnLst/>
              <a:rect l="l" t="t" r="r" b="b"/>
              <a:pathLst>
                <a:path w="978" h="840" extrusionOk="0">
                  <a:moveTo>
                    <a:pt x="560" y="0"/>
                  </a:moveTo>
                  <a:lnTo>
                    <a:pt x="560" y="24"/>
                  </a:lnTo>
                  <a:cubicBezTo>
                    <a:pt x="191" y="24"/>
                    <a:pt x="1" y="465"/>
                    <a:pt x="263" y="715"/>
                  </a:cubicBezTo>
                  <a:cubicBezTo>
                    <a:pt x="345" y="801"/>
                    <a:pt x="450" y="840"/>
                    <a:pt x="552" y="840"/>
                  </a:cubicBezTo>
                  <a:cubicBezTo>
                    <a:pt x="762" y="840"/>
                    <a:pt x="965" y="680"/>
                    <a:pt x="965" y="441"/>
                  </a:cubicBezTo>
                  <a:cubicBezTo>
                    <a:pt x="977" y="215"/>
                    <a:pt x="810" y="12"/>
                    <a:pt x="58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91" name="Google Shape;16191;p9"/>
            <p:cNvSpPr/>
            <p:nvPr/>
          </p:nvSpPr>
          <p:spPr>
            <a:xfrm>
              <a:off x="5945375" y="3977700"/>
              <a:ext cx="24125" cy="20625"/>
            </a:xfrm>
            <a:custGeom>
              <a:avLst/>
              <a:gdLst/>
              <a:ahLst/>
              <a:cxnLst/>
              <a:rect l="l" t="t" r="r" b="b"/>
              <a:pathLst>
                <a:path w="965" h="825" extrusionOk="0">
                  <a:moveTo>
                    <a:pt x="548" y="1"/>
                  </a:moveTo>
                  <a:cubicBezTo>
                    <a:pt x="191" y="1"/>
                    <a:pt x="0" y="441"/>
                    <a:pt x="262" y="703"/>
                  </a:cubicBezTo>
                  <a:cubicBezTo>
                    <a:pt x="343" y="787"/>
                    <a:pt x="443" y="825"/>
                    <a:pt x="543" y="825"/>
                  </a:cubicBezTo>
                  <a:cubicBezTo>
                    <a:pt x="752" y="825"/>
                    <a:pt x="957" y="659"/>
                    <a:pt x="965" y="417"/>
                  </a:cubicBezTo>
                  <a:cubicBezTo>
                    <a:pt x="965" y="191"/>
                    <a:pt x="786" y="1"/>
                    <a:pt x="56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92" name="Google Shape;16192;p9"/>
            <p:cNvSpPr/>
            <p:nvPr/>
          </p:nvSpPr>
          <p:spPr>
            <a:xfrm>
              <a:off x="5974300" y="4008225"/>
              <a:ext cx="27950" cy="20700"/>
            </a:xfrm>
            <a:custGeom>
              <a:avLst/>
              <a:gdLst/>
              <a:ahLst/>
              <a:cxnLst/>
              <a:rect l="l" t="t" r="r" b="b"/>
              <a:pathLst>
                <a:path w="1118" h="828" extrusionOk="0">
                  <a:moveTo>
                    <a:pt x="555" y="0"/>
                  </a:moveTo>
                  <a:cubicBezTo>
                    <a:pt x="52" y="0"/>
                    <a:pt x="0" y="805"/>
                    <a:pt x="546" y="827"/>
                  </a:cubicBezTo>
                  <a:lnTo>
                    <a:pt x="629" y="827"/>
                  </a:lnTo>
                  <a:cubicBezTo>
                    <a:pt x="1118" y="780"/>
                    <a:pt x="1118" y="65"/>
                    <a:pt x="629" y="6"/>
                  </a:cubicBezTo>
                  <a:cubicBezTo>
                    <a:pt x="604" y="2"/>
                    <a:pt x="579" y="0"/>
                    <a:pt x="55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93" name="Google Shape;16193;p9"/>
            <p:cNvSpPr/>
            <p:nvPr/>
          </p:nvSpPr>
          <p:spPr>
            <a:xfrm>
              <a:off x="5943625" y="4038875"/>
              <a:ext cx="27975" cy="20700"/>
            </a:xfrm>
            <a:custGeom>
              <a:avLst/>
              <a:gdLst/>
              <a:ahLst/>
              <a:cxnLst/>
              <a:rect l="l" t="t" r="r" b="b"/>
              <a:pathLst>
                <a:path w="1119" h="828" extrusionOk="0">
                  <a:moveTo>
                    <a:pt x="544" y="1"/>
                  </a:moveTo>
                  <a:cubicBezTo>
                    <a:pt x="41" y="1"/>
                    <a:pt x="1" y="805"/>
                    <a:pt x="547" y="828"/>
                  </a:cubicBezTo>
                  <a:lnTo>
                    <a:pt x="618" y="828"/>
                  </a:lnTo>
                  <a:cubicBezTo>
                    <a:pt x="1118" y="768"/>
                    <a:pt x="1118" y="54"/>
                    <a:pt x="618" y="6"/>
                  </a:cubicBezTo>
                  <a:cubicBezTo>
                    <a:pt x="592" y="3"/>
                    <a:pt x="568" y="1"/>
                    <a:pt x="54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94" name="Google Shape;16194;p9"/>
            <p:cNvSpPr/>
            <p:nvPr/>
          </p:nvSpPr>
          <p:spPr>
            <a:xfrm>
              <a:off x="5976125" y="4069675"/>
              <a:ext cx="24050" cy="20700"/>
            </a:xfrm>
            <a:custGeom>
              <a:avLst/>
              <a:gdLst/>
              <a:ahLst/>
              <a:cxnLst/>
              <a:rect l="l" t="t" r="r" b="b"/>
              <a:pathLst>
                <a:path w="962" h="828" extrusionOk="0">
                  <a:moveTo>
                    <a:pt x="556" y="1"/>
                  </a:moveTo>
                  <a:lnTo>
                    <a:pt x="556" y="13"/>
                  </a:lnTo>
                  <a:cubicBezTo>
                    <a:pt x="551" y="12"/>
                    <a:pt x="547" y="12"/>
                    <a:pt x="542" y="12"/>
                  </a:cubicBezTo>
                  <a:cubicBezTo>
                    <a:pt x="182" y="12"/>
                    <a:pt x="0" y="445"/>
                    <a:pt x="259" y="703"/>
                  </a:cubicBezTo>
                  <a:cubicBezTo>
                    <a:pt x="341" y="789"/>
                    <a:pt x="446" y="828"/>
                    <a:pt x="548" y="828"/>
                  </a:cubicBezTo>
                  <a:cubicBezTo>
                    <a:pt x="758" y="828"/>
                    <a:pt x="961" y="669"/>
                    <a:pt x="961" y="429"/>
                  </a:cubicBezTo>
                  <a:cubicBezTo>
                    <a:pt x="961" y="191"/>
                    <a:pt x="783" y="13"/>
                    <a:pt x="55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95" name="Google Shape;16195;p9"/>
            <p:cNvSpPr/>
            <p:nvPr/>
          </p:nvSpPr>
          <p:spPr>
            <a:xfrm>
              <a:off x="5945375" y="4100325"/>
              <a:ext cx="24125" cy="21000"/>
            </a:xfrm>
            <a:custGeom>
              <a:avLst/>
              <a:gdLst/>
              <a:ahLst/>
              <a:cxnLst/>
              <a:rect l="l" t="t" r="r" b="b"/>
              <a:pathLst>
                <a:path w="965" h="840" extrusionOk="0">
                  <a:moveTo>
                    <a:pt x="548" y="1"/>
                  </a:moveTo>
                  <a:lnTo>
                    <a:pt x="548" y="13"/>
                  </a:lnTo>
                  <a:cubicBezTo>
                    <a:pt x="191" y="13"/>
                    <a:pt x="0" y="453"/>
                    <a:pt x="262" y="715"/>
                  </a:cubicBezTo>
                  <a:cubicBezTo>
                    <a:pt x="344" y="801"/>
                    <a:pt x="447" y="840"/>
                    <a:pt x="548" y="840"/>
                  </a:cubicBezTo>
                  <a:cubicBezTo>
                    <a:pt x="755" y="840"/>
                    <a:pt x="957" y="678"/>
                    <a:pt x="965" y="430"/>
                  </a:cubicBezTo>
                  <a:lnTo>
                    <a:pt x="965" y="418"/>
                  </a:lnTo>
                  <a:cubicBezTo>
                    <a:pt x="965" y="203"/>
                    <a:pt x="786" y="13"/>
                    <a:pt x="56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96" name="Google Shape;16196;p9"/>
            <p:cNvSpPr/>
            <p:nvPr/>
          </p:nvSpPr>
          <p:spPr>
            <a:xfrm>
              <a:off x="5976025" y="4131300"/>
              <a:ext cx="24150" cy="20700"/>
            </a:xfrm>
            <a:custGeom>
              <a:avLst/>
              <a:gdLst/>
              <a:ahLst/>
              <a:cxnLst/>
              <a:rect l="l" t="t" r="r" b="b"/>
              <a:pathLst>
                <a:path w="966" h="828" extrusionOk="0">
                  <a:moveTo>
                    <a:pt x="560" y="0"/>
                  </a:moveTo>
                  <a:cubicBezTo>
                    <a:pt x="191" y="0"/>
                    <a:pt x="1" y="441"/>
                    <a:pt x="263" y="703"/>
                  </a:cubicBezTo>
                  <a:cubicBezTo>
                    <a:pt x="345" y="789"/>
                    <a:pt x="448" y="827"/>
                    <a:pt x="551" y="827"/>
                  </a:cubicBezTo>
                  <a:cubicBezTo>
                    <a:pt x="761" y="827"/>
                    <a:pt x="965" y="665"/>
                    <a:pt x="965" y="417"/>
                  </a:cubicBezTo>
                  <a:cubicBezTo>
                    <a:pt x="965" y="191"/>
                    <a:pt x="787" y="12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97" name="Google Shape;16197;p9"/>
            <p:cNvSpPr/>
            <p:nvPr/>
          </p:nvSpPr>
          <p:spPr>
            <a:xfrm>
              <a:off x="5944075" y="4162175"/>
              <a:ext cx="27525" cy="20550"/>
            </a:xfrm>
            <a:custGeom>
              <a:avLst/>
              <a:gdLst/>
              <a:ahLst/>
              <a:cxnLst/>
              <a:rect l="l" t="t" r="r" b="b"/>
              <a:pathLst>
                <a:path w="1101" h="822" extrusionOk="0">
                  <a:moveTo>
                    <a:pt x="546" y="0"/>
                  </a:moveTo>
                  <a:cubicBezTo>
                    <a:pt x="59" y="0"/>
                    <a:pt x="0" y="767"/>
                    <a:pt x="529" y="813"/>
                  </a:cubicBezTo>
                  <a:cubicBezTo>
                    <a:pt x="541" y="819"/>
                    <a:pt x="553" y="822"/>
                    <a:pt x="564" y="822"/>
                  </a:cubicBezTo>
                  <a:cubicBezTo>
                    <a:pt x="576" y="822"/>
                    <a:pt x="588" y="819"/>
                    <a:pt x="600" y="813"/>
                  </a:cubicBezTo>
                  <a:cubicBezTo>
                    <a:pt x="1100" y="777"/>
                    <a:pt x="1100" y="39"/>
                    <a:pt x="600" y="3"/>
                  </a:cubicBezTo>
                  <a:cubicBezTo>
                    <a:pt x="581" y="1"/>
                    <a:pt x="563" y="0"/>
                    <a:pt x="54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98" name="Google Shape;16198;p9"/>
            <p:cNvSpPr/>
            <p:nvPr/>
          </p:nvSpPr>
          <p:spPr>
            <a:xfrm>
              <a:off x="5974925" y="4192850"/>
              <a:ext cx="27625" cy="20625"/>
            </a:xfrm>
            <a:custGeom>
              <a:avLst/>
              <a:gdLst/>
              <a:ahLst/>
              <a:cxnLst/>
              <a:rect l="l" t="t" r="r" b="b"/>
              <a:pathLst>
                <a:path w="1105" h="825" extrusionOk="0">
                  <a:moveTo>
                    <a:pt x="559" y="1"/>
                  </a:moveTo>
                  <a:cubicBezTo>
                    <a:pt x="53" y="1"/>
                    <a:pt x="1" y="766"/>
                    <a:pt x="521" y="824"/>
                  </a:cubicBezTo>
                  <a:lnTo>
                    <a:pt x="604" y="824"/>
                  </a:lnTo>
                  <a:cubicBezTo>
                    <a:pt x="1104" y="777"/>
                    <a:pt x="1104" y="39"/>
                    <a:pt x="604" y="3"/>
                  </a:cubicBezTo>
                  <a:cubicBezTo>
                    <a:pt x="589" y="1"/>
                    <a:pt x="574" y="1"/>
                    <a:pt x="55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99" name="Google Shape;16199;p9"/>
            <p:cNvSpPr/>
            <p:nvPr/>
          </p:nvSpPr>
          <p:spPr>
            <a:xfrm>
              <a:off x="5945375" y="4223575"/>
              <a:ext cx="24125" cy="20675"/>
            </a:xfrm>
            <a:custGeom>
              <a:avLst/>
              <a:gdLst/>
              <a:ahLst/>
              <a:cxnLst/>
              <a:rect l="l" t="t" r="r" b="b"/>
              <a:pathLst>
                <a:path w="965" h="827" extrusionOk="0">
                  <a:moveTo>
                    <a:pt x="548" y="0"/>
                  </a:moveTo>
                  <a:cubicBezTo>
                    <a:pt x="191" y="0"/>
                    <a:pt x="0" y="441"/>
                    <a:pt x="262" y="703"/>
                  </a:cubicBezTo>
                  <a:cubicBezTo>
                    <a:pt x="344" y="788"/>
                    <a:pt x="447" y="827"/>
                    <a:pt x="548" y="827"/>
                  </a:cubicBezTo>
                  <a:cubicBezTo>
                    <a:pt x="755" y="827"/>
                    <a:pt x="957" y="665"/>
                    <a:pt x="965" y="417"/>
                  </a:cubicBezTo>
                  <a:cubicBezTo>
                    <a:pt x="965" y="191"/>
                    <a:pt x="786" y="0"/>
                    <a:pt x="56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00" name="Google Shape;16200;p9"/>
            <p:cNvSpPr/>
            <p:nvPr/>
          </p:nvSpPr>
          <p:spPr>
            <a:xfrm>
              <a:off x="5976125" y="4254525"/>
              <a:ext cx="24050" cy="20400"/>
            </a:xfrm>
            <a:custGeom>
              <a:avLst/>
              <a:gdLst/>
              <a:ahLst/>
              <a:cxnLst/>
              <a:rect l="l" t="t" r="r" b="b"/>
              <a:pathLst>
                <a:path w="962" h="816" extrusionOk="0">
                  <a:moveTo>
                    <a:pt x="542" y="0"/>
                  </a:moveTo>
                  <a:cubicBezTo>
                    <a:pt x="182" y="0"/>
                    <a:pt x="0" y="432"/>
                    <a:pt x="259" y="691"/>
                  </a:cubicBezTo>
                  <a:cubicBezTo>
                    <a:pt x="341" y="777"/>
                    <a:pt x="446" y="816"/>
                    <a:pt x="548" y="816"/>
                  </a:cubicBezTo>
                  <a:cubicBezTo>
                    <a:pt x="758" y="816"/>
                    <a:pt x="961" y="657"/>
                    <a:pt x="961" y="417"/>
                  </a:cubicBezTo>
                  <a:cubicBezTo>
                    <a:pt x="961" y="191"/>
                    <a:pt x="771" y="12"/>
                    <a:pt x="556" y="12"/>
                  </a:cubicBezTo>
                  <a:lnTo>
                    <a:pt x="556" y="0"/>
                  </a:lnTo>
                  <a:cubicBezTo>
                    <a:pt x="551" y="0"/>
                    <a:pt x="547" y="0"/>
                    <a:pt x="54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01" name="Google Shape;16201;p9"/>
            <p:cNvSpPr/>
            <p:nvPr/>
          </p:nvSpPr>
          <p:spPr>
            <a:xfrm>
              <a:off x="5945375" y="4285175"/>
              <a:ext cx="24125" cy="20500"/>
            </a:xfrm>
            <a:custGeom>
              <a:avLst/>
              <a:gdLst/>
              <a:ahLst/>
              <a:cxnLst/>
              <a:rect l="l" t="t" r="r" b="b"/>
              <a:pathLst>
                <a:path w="965" h="820" extrusionOk="0">
                  <a:moveTo>
                    <a:pt x="548" y="1"/>
                  </a:moveTo>
                  <a:cubicBezTo>
                    <a:pt x="191" y="1"/>
                    <a:pt x="0" y="441"/>
                    <a:pt x="262" y="703"/>
                  </a:cubicBezTo>
                  <a:cubicBezTo>
                    <a:pt x="343" y="784"/>
                    <a:pt x="443" y="820"/>
                    <a:pt x="542" y="820"/>
                  </a:cubicBezTo>
                  <a:cubicBezTo>
                    <a:pt x="752" y="820"/>
                    <a:pt x="957" y="660"/>
                    <a:pt x="965" y="417"/>
                  </a:cubicBezTo>
                  <a:cubicBezTo>
                    <a:pt x="965" y="191"/>
                    <a:pt x="786" y="1"/>
                    <a:pt x="56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02" name="Google Shape;16202;p9"/>
            <p:cNvSpPr/>
            <p:nvPr/>
          </p:nvSpPr>
          <p:spPr>
            <a:xfrm>
              <a:off x="5976025" y="4315550"/>
              <a:ext cx="24150" cy="20975"/>
            </a:xfrm>
            <a:custGeom>
              <a:avLst/>
              <a:gdLst/>
              <a:ahLst/>
              <a:cxnLst/>
              <a:rect l="l" t="t" r="r" b="b"/>
              <a:pathLst>
                <a:path w="966" h="839" extrusionOk="0">
                  <a:moveTo>
                    <a:pt x="560" y="0"/>
                  </a:moveTo>
                  <a:lnTo>
                    <a:pt x="560" y="12"/>
                  </a:lnTo>
                  <a:cubicBezTo>
                    <a:pt x="191" y="12"/>
                    <a:pt x="1" y="453"/>
                    <a:pt x="263" y="715"/>
                  </a:cubicBezTo>
                  <a:cubicBezTo>
                    <a:pt x="345" y="800"/>
                    <a:pt x="448" y="839"/>
                    <a:pt x="551" y="839"/>
                  </a:cubicBezTo>
                  <a:cubicBezTo>
                    <a:pt x="761" y="839"/>
                    <a:pt x="965" y="677"/>
                    <a:pt x="965" y="429"/>
                  </a:cubicBezTo>
                  <a:cubicBezTo>
                    <a:pt x="965" y="203"/>
                    <a:pt x="787" y="12"/>
                    <a:pt x="56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03" name="Google Shape;16203;p9"/>
            <p:cNvSpPr/>
            <p:nvPr/>
          </p:nvSpPr>
          <p:spPr>
            <a:xfrm>
              <a:off x="5943975" y="4346450"/>
              <a:ext cx="27625" cy="20600"/>
            </a:xfrm>
            <a:custGeom>
              <a:avLst/>
              <a:gdLst/>
              <a:ahLst/>
              <a:cxnLst/>
              <a:rect l="l" t="t" r="r" b="b"/>
              <a:pathLst>
                <a:path w="1105" h="824" extrusionOk="0">
                  <a:moveTo>
                    <a:pt x="560" y="0"/>
                  </a:moveTo>
                  <a:cubicBezTo>
                    <a:pt x="64" y="0"/>
                    <a:pt x="0" y="778"/>
                    <a:pt x="533" y="824"/>
                  </a:cubicBezTo>
                  <a:lnTo>
                    <a:pt x="604" y="824"/>
                  </a:lnTo>
                  <a:cubicBezTo>
                    <a:pt x="1104" y="788"/>
                    <a:pt x="1104" y="50"/>
                    <a:pt x="604" y="2"/>
                  </a:cubicBezTo>
                  <a:cubicBezTo>
                    <a:pt x="589" y="1"/>
                    <a:pt x="574" y="0"/>
                    <a:pt x="56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04" name="Google Shape;16204;p9"/>
            <p:cNvSpPr/>
            <p:nvPr/>
          </p:nvSpPr>
          <p:spPr>
            <a:xfrm>
              <a:off x="5976125" y="4377150"/>
              <a:ext cx="24050" cy="20700"/>
            </a:xfrm>
            <a:custGeom>
              <a:avLst/>
              <a:gdLst/>
              <a:ahLst/>
              <a:cxnLst/>
              <a:rect l="l" t="t" r="r" b="b"/>
              <a:pathLst>
                <a:path w="962" h="828" extrusionOk="0">
                  <a:moveTo>
                    <a:pt x="556" y="1"/>
                  </a:moveTo>
                  <a:lnTo>
                    <a:pt x="556" y="13"/>
                  </a:lnTo>
                  <a:cubicBezTo>
                    <a:pt x="551" y="12"/>
                    <a:pt x="547" y="12"/>
                    <a:pt x="542" y="12"/>
                  </a:cubicBezTo>
                  <a:cubicBezTo>
                    <a:pt x="182" y="12"/>
                    <a:pt x="0" y="445"/>
                    <a:pt x="259" y="703"/>
                  </a:cubicBezTo>
                  <a:cubicBezTo>
                    <a:pt x="341" y="789"/>
                    <a:pt x="444" y="828"/>
                    <a:pt x="547" y="828"/>
                  </a:cubicBezTo>
                  <a:cubicBezTo>
                    <a:pt x="757" y="828"/>
                    <a:pt x="961" y="666"/>
                    <a:pt x="961" y="417"/>
                  </a:cubicBezTo>
                  <a:cubicBezTo>
                    <a:pt x="961" y="191"/>
                    <a:pt x="783" y="1"/>
                    <a:pt x="55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05" name="Google Shape;16205;p9"/>
            <p:cNvSpPr/>
            <p:nvPr/>
          </p:nvSpPr>
          <p:spPr>
            <a:xfrm>
              <a:off x="5945375" y="4407825"/>
              <a:ext cx="24125" cy="20775"/>
            </a:xfrm>
            <a:custGeom>
              <a:avLst/>
              <a:gdLst/>
              <a:ahLst/>
              <a:cxnLst/>
              <a:rect l="l" t="t" r="r" b="b"/>
              <a:pathLst>
                <a:path w="965" h="831" extrusionOk="0">
                  <a:moveTo>
                    <a:pt x="560" y="0"/>
                  </a:moveTo>
                  <a:lnTo>
                    <a:pt x="548" y="12"/>
                  </a:lnTo>
                  <a:cubicBezTo>
                    <a:pt x="191" y="12"/>
                    <a:pt x="0" y="453"/>
                    <a:pt x="262" y="714"/>
                  </a:cubicBezTo>
                  <a:cubicBezTo>
                    <a:pt x="343" y="795"/>
                    <a:pt x="443" y="831"/>
                    <a:pt x="542" y="831"/>
                  </a:cubicBezTo>
                  <a:cubicBezTo>
                    <a:pt x="752" y="831"/>
                    <a:pt x="957" y="671"/>
                    <a:pt x="965" y="429"/>
                  </a:cubicBezTo>
                  <a:cubicBezTo>
                    <a:pt x="965" y="202"/>
                    <a:pt x="786" y="12"/>
                    <a:pt x="56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06" name="Google Shape;16206;p9"/>
            <p:cNvSpPr/>
            <p:nvPr/>
          </p:nvSpPr>
          <p:spPr>
            <a:xfrm>
              <a:off x="5983175" y="4438750"/>
              <a:ext cx="17000" cy="8375"/>
            </a:xfrm>
            <a:custGeom>
              <a:avLst/>
              <a:gdLst/>
              <a:ahLst/>
              <a:cxnLst/>
              <a:rect l="l" t="t" r="r" b="b"/>
              <a:pathLst>
                <a:path w="680" h="335" extrusionOk="0">
                  <a:moveTo>
                    <a:pt x="298" y="1"/>
                  </a:moveTo>
                  <a:cubicBezTo>
                    <a:pt x="290" y="1"/>
                    <a:pt x="282" y="1"/>
                    <a:pt x="274" y="1"/>
                  </a:cubicBezTo>
                  <a:cubicBezTo>
                    <a:pt x="167" y="1"/>
                    <a:pt x="72" y="49"/>
                    <a:pt x="1" y="108"/>
                  </a:cubicBezTo>
                  <a:lnTo>
                    <a:pt x="679" y="335"/>
                  </a:lnTo>
                  <a:cubicBezTo>
                    <a:pt x="645" y="140"/>
                    <a:pt x="490" y="1"/>
                    <a:pt x="29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07" name="Google Shape;16207;p9"/>
            <p:cNvSpPr/>
            <p:nvPr/>
          </p:nvSpPr>
          <p:spPr>
            <a:xfrm>
              <a:off x="5914725" y="3331800"/>
              <a:ext cx="23825" cy="20625"/>
            </a:xfrm>
            <a:custGeom>
              <a:avLst/>
              <a:gdLst/>
              <a:ahLst/>
              <a:cxnLst/>
              <a:rect l="l" t="t" r="r" b="b"/>
              <a:pathLst>
                <a:path w="953" h="825" extrusionOk="0">
                  <a:moveTo>
                    <a:pt x="548" y="0"/>
                  </a:moveTo>
                  <a:cubicBezTo>
                    <a:pt x="179" y="0"/>
                    <a:pt x="0" y="441"/>
                    <a:pt x="250" y="703"/>
                  </a:cubicBezTo>
                  <a:cubicBezTo>
                    <a:pt x="335" y="787"/>
                    <a:pt x="438" y="824"/>
                    <a:pt x="538" y="824"/>
                  </a:cubicBezTo>
                  <a:cubicBezTo>
                    <a:pt x="750" y="824"/>
                    <a:pt x="953" y="659"/>
                    <a:pt x="953" y="417"/>
                  </a:cubicBezTo>
                  <a:cubicBezTo>
                    <a:pt x="953" y="191"/>
                    <a:pt x="774" y="0"/>
                    <a:pt x="54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08" name="Google Shape;16208;p9"/>
            <p:cNvSpPr/>
            <p:nvPr/>
          </p:nvSpPr>
          <p:spPr>
            <a:xfrm>
              <a:off x="5884050" y="3362450"/>
              <a:ext cx="24150" cy="20625"/>
            </a:xfrm>
            <a:custGeom>
              <a:avLst/>
              <a:gdLst/>
              <a:ahLst/>
              <a:cxnLst/>
              <a:rect l="l" t="t" r="r" b="b"/>
              <a:pathLst>
                <a:path w="966" h="825" extrusionOk="0">
                  <a:moveTo>
                    <a:pt x="548" y="0"/>
                  </a:moveTo>
                  <a:cubicBezTo>
                    <a:pt x="191" y="0"/>
                    <a:pt x="1" y="441"/>
                    <a:pt x="263" y="703"/>
                  </a:cubicBezTo>
                  <a:cubicBezTo>
                    <a:pt x="347" y="787"/>
                    <a:pt x="450" y="825"/>
                    <a:pt x="551" y="825"/>
                  </a:cubicBezTo>
                  <a:cubicBezTo>
                    <a:pt x="763" y="825"/>
                    <a:pt x="965" y="659"/>
                    <a:pt x="965" y="417"/>
                  </a:cubicBezTo>
                  <a:cubicBezTo>
                    <a:pt x="965" y="191"/>
                    <a:pt x="775" y="0"/>
                    <a:pt x="54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09" name="Google Shape;16209;p9"/>
            <p:cNvSpPr/>
            <p:nvPr/>
          </p:nvSpPr>
          <p:spPr>
            <a:xfrm>
              <a:off x="5952225" y="3313025"/>
              <a:ext cx="16975" cy="8675"/>
            </a:xfrm>
            <a:custGeom>
              <a:avLst/>
              <a:gdLst/>
              <a:ahLst/>
              <a:cxnLst/>
              <a:rect l="l" t="t" r="r" b="b"/>
              <a:pathLst>
                <a:path w="679" h="347" extrusionOk="0">
                  <a:moveTo>
                    <a:pt x="679" y="1"/>
                  </a:moveTo>
                  <a:lnTo>
                    <a:pt x="0" y="203"/>
                  </a:lnTo>
                  <a:cubicBezTo>
                    <a:pt x="72" y="287"/>
                    <a:pt x="167" y="334"/>
                    <a:pt x="274" y="346"/>
                  </a:cubicBezTo>
                  <a:lnTo>
                    <a:pt x="286" y="346"/>
                  </a:lnTo>
                  <a:cubicBezTo>
                    <a:pt x="477" y="334"/>
                    <a:pt x="643" y="191"/>
                    <a:pt x="67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10" name="Google Shape;16210;p9"/>
            <p:cNvSpPr/>
            <p:nvPr/>
          </p:nvSpPr>
          <p:spPr>
            <a:xfrm>
              <a:off x="5914725" y="3393400"/>
              <a:ext cx="24125" cy="20400"/>
            </a:xfrm>
            <a:custGeom>
              <a:avLst/>
              <a:gdLst/>
              <a:ahLst/>
              <a:cxnLst/>
              <a:rect l="l" t="t" r="r" b="b"/>
              <a:pathLst>
                <a:path w="965" h="816" extrusionOk="0">
                  <a:moveTo>
                    <a:pt x="560" y="1"/>
                  </a:moveTo>
                  <a:cubicBezTo>
                    <a:pt x="191" y="1"/>
                    <a:pt x="0" y="441"/>
                    <a:pt x="262" y="691"/>
                  </a:cubicBezTo>
                  <a:cubicBezTo>
                    <a:pt x="348" y="777"/>
                    <a:pt x="453" y="816"/>
                    <a:pt x="555" y="816"/>
                  </a:cubicBezTo>
                  <a:cubicBezTo>
                    <a:pt x="765" y="816"/>
                    <a:pt x="965" y="654"/>
                    <a:pt x="965" y="405"/>
                  </a:cubicBezTo>
                  <a:cubicBezTo>
                    <a:pt x="965" y="179"/>
                    <a:pt x="786" y="1"/>
                    <a:pt x="56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11" name="Google Shape;16211;p9"/>
            <p:cNvSpPr/>
            <p:nvPr/>
          </p:nvSpPr>
          <p:spPr>
            <a:xfrm>
              <a:off x="5884050" y="3424350"/>
              <a:ext cx="24150" cy="20500"/>
            </a:xfrm>
            <a:custGeom>
              <a:avLst/>
              <a:gdLst/>
              <a:ahLst/>
              <a:cxnLst/>
              <a:rect l="l" t="t" r="r" b="b"/>
              <a:pathLst>
                <a:path w="966" h="820" extrusionOk="0">
                  <a:moveTo>
                    <a:pt x="548" y="1"/>
                  </a:moveTo>
                  <a:cubicBezTo>
                    <a:pt x="191" y="1"/>
                    <a:pt x="1" y="441"/>
                    <a:pt x="263" y="703"/>
                  </a:cubicBezTo>
                  <a:cubicBezTo>
                    <a:pt x="347" y="783"/>
                    <a:pt x="449" y="820"/>
                    <a:pt x="549" y="820"/>
                  </a:cubicBezTo>
                  <a:cubicBezTo>
                    <a:pt x="762" y="820"/>
                    <a:pt x="965" y="657"/>
                    <a:pt x="965" y="406"/>
                  </a:cubicBezTo>
                  <a:cubicBezTo>
                    <a:pt x="965" y="180"/>
                    <a:pt x="775" y="1"/>
                    <a:pt x="54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12" name="Google Shape;16212;p9"/>
            <p:cNvSpPr/>
            <p:nvPr/>
          </p:nvSpPr>
          <p:spPr>
            <a:xfrm>
              <a:off x="5914725" y="3455025"/>
              <a:ext cx="24125" cy="20625"/>
            </a:xfrm>
            <a:custGeom>
              <a:avLst/>
              <a:gdLst/>
              <a:ahLst/>
              <a:cxnLst/>
              <a:rect l="l" t="t" r="r" b="b"/>
              <a:pathLst>
                <a:path w="965" h="825" extrusionOk="0">
                  <a:moveTo>
                    <a:pt x="560" y="0"/>
                  </a:moveTo>
                  <a:cubicBezTo>
                    <a:pt x="191" y="0"/>
                    <a:pt x="0" y="441"/>
                    <a:pt x="262" y="703"/>
                  </a:cubicBezTo>
                  <a:cubicBezTo>
                    <a:pt x="346" y="787"/>
                    <a:pt x="449" y="825"/>
                    <a:pt x="550" y="825"/>
                  </a:cubicBezTo>
                  <a:cubicBezTo>
                    <a:pt x="762" y="825"/>
                    <a:pt x="965" y="659"/>
                    <a:pt x="965" y="417"/>
                  </a:cubicBezTo>
                  <a:cubicBezTo>
                    <a:pt x="965" y="191"/>
                    <a:pt x="798" y="0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13" name="Google Shape;16213;p9"/>
            <p:cNvSpPr/>
            <p:nvPr/>
          </p:nvSpPr>
          <p:spPr>
            <a:xfrm>
              <a:off x="5884650" y="3485450"/>
              <a:ext cx="28300" cy="20500"/>
            </a:xfrm>
            <a:custGeom>
              <a:avLst/>
              <a:gdLst/>
              <a:ahLst/>
              <a:cxnLst/>
              <a:rect l="l" t="t" r="r" b="b"/>
              <a:pathLst>
                <a:path w="1132" h="820" extrusionOk="0">
                  <a:moveTo>
                    <a:pt x="562" y="1"/>
                  </a:moveTo>
                  <a:cubicBezTo>
                    <a:pt x="548" y="1"/>
                    <a:pt x="536" y="4"/>
                    <a:pt x="524" y="10"/>
                  </a:cubicBezTo>
                  <a:cubicBezTo>
                    <a:pt x="1" y="57"/>
                    <a:pt x="48" y="819"/>
                    <a:pt x="560" y="819"/>
                  </a:cubicBezTo>
                  <a:cubicBezTo>
                    <a:pt x="1084" y="819"/>
                    <a:pt x="1132" y="57"/>
                    <a:pt x="608" y="10"/>
                  </a:cubicBezTo>
                  <a:cubicBezTo>
                    <a:pt x="590" y="4"/>
                    <a:pt x="575" y="1"/>
                    <a:pt x="56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14" name="Google Shape;16214;p9"/>
            <p:cNvSpPr/>
            <p:nvPr/>
          </p:nvSpPr>
          <p:spPr>
            <a:xfrm>
              <a:off x="5914725" y="3516325"/>
              <a:ext cx="24125" cy="20500"/>
            </a:xfrm>
            <a:custGeom>
              <a:avLst/>
              <a:gdLst/>
              <a:ahLst/>
              <a:cxnLst/>
              <a:rect l="l" t="t" r="r" b="b"/>
              <a:pathLst>
                <a:path w="965" h="820" extrusionOk="0">
                  <a:moveTo>
                    <a:pt x="560" y="1"/>
                  </a:moveTo>
                  <a:cubicBezTo>
                    <a:pt x="191" y="1"/>
                    <a:pt x="0" y="441"/>
                    <a:pt x="262" y="703"/>
                  </a:cubicBezTo>
                  <a:cubicBezTo>
                    <a:pt x="346" y="783"/>
                    <a:pt x="448" y="820"/>
                    <a:pt x="548" y="820"/>
                  </a:cubicBezTo>
                  <a:cubicBezTo>
                    <a:pt x="761" y="820"/>
                    <a:pt x="965" y="657"/>
                    <a:pt x="965" y="406"/>
                  </a:cubicBezTo>
                  <a:cubicBezTo>
                    <a:pt x="965" y="180"/>
                    <a:pt x="786" y="1"/>
                    <a:pt x="56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15" name="Google Shape;16215;p9"/>
            <p:cNvSpPr/>
            <p:nvPr/>
          </p:nvSpPr>
          <p:spPr>
            <a:xfrm>
              <a:off x="5884050" y="3547000"/>
              <a:ext cx="24150" cy="20625"/>
            </a:xfrm>
            <a:custGeom>
              <a:avLst/>
              <a:gdLst/>
              <a:ahLst/>
              <a:cxnLst/>
              <a:rect l="l" t="t" r="r" b="b"/>
              <a:pathLst>
                <a:path w="966" h="825" extrusionOk="0">
                  <a:moveTo>
                    <a:pt x="548" y="0"/>
                  </a:moveTo>
                  <a:cubicBezTo>
                    <a:pt x="191" y="0"/>
                    <a:pt x="1" y="441"/>
                    <a:pt x="263" y="703"/>
                  </a:cubicBezTo>
                  <a:cubicBezTo>
                    <a:pt x="347" y="787"/>
                    <a:pt x="450" y="825"/>
                    <a:pt x="551" y="825"/>
                  </a:cubicBezTo>
                  <a:cubicBezTo>
                    <a:pt x="763" y="825"/>
                    <a:pt x="965" y="659"/>
                    <a:pt x="965" y="417"/>
                  </a:cubicBezTo>
                  <a:cubicBezTo>
                    <a:pt x="965" y="179"/>
                    <a:pt x="775" y="0"/>
                    <a:pt x="54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16" name="Google Shape;16216;p9"/>
            <p:cNvSpPr/>
            <p:nvPr/>
          </p:nvSpPr>
          <p:spPr>
            <a:xfrm>
              <a:off x="5914725" y="3577650"/>
              <a:ext cx="24125" cy="20625"/>
            </a:xfrm>
            <a:custGeom>
              <a:avLst/>
              <a:gdLst/>
              <a:ahLst/>
              <a:cxnLst/>
              <a:rect l="l" t="t" r="r" b="b"/>
              <a:pathLst>
                <a:path w="965" h="825" extrusionOk="0">
                  <a:moveTo>
                    <a:pt x="560" y="1"/>
                  </a:moveTo>
                  <a:cubicBezTo>
                    <a:pt x="191" y="1"/>
                    <a:pt x="0" y="441"/>
                    <a:pt x="262" y="703"/>
                  </a:cubicBezTo>
                  <a:cubicBezTo>
                    <a:pt x="346" y="788"/>
                    <a:pt x="449" y="825"/>
                    <a:pt x="550" y="825"/>
                  </a:cubicBezTo>
                  <a:cubicBezTo>
                    <a:pt x="762" y="825"/>
                    <a:pt x="965" y="659"/>
                    <a:pt x="965" y="417"/>
                  </a:cubicBezTo>
                  <a:cubicBezTo>
                    <a:pt x="965" y="179"/>
                    <a:pt x="786" y="1"/>
                    <a:pt x="56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17" name="Google Shape;16217;p9"/>
            <p:cNvSpPr/>
            <p:nvPr/>
          </p:nvSpPr>
          <p:spPr>
            <a:xfrm>
              <a:off x="5884650" y="3608375"/>
              <a:ext cx="28300" cy="20800"/>
            </a:xfrm>
            <a:custGeom>
              <a:avLst/>
              <a:gdLst/>
              <a:ahLst/>
              <a:cxnLst/>
              <a:rect l="l" t="t" r="r" b="b"/>
              <a:pathLst>
                <a:path w="1132" h="832" extrusionOk="0">
                  <a:moveTo>
                    <a:pt x="562" y="1"/>
                  </a:moveTo>
                  <a:cubicBezTo>
                    <a:pt x="548" y="1"/>
                    <a:pt x="536" y="4"/>
                    <a:pt x="524" y="10"/>
                  </a:cubicBezTo>
                  <a:cubicBezTo>
                    <a:pt x="1" y="57"/>
                    <a:pt x="48" y="831"/>
                    <a:pt x="560" y="831"/>
                  </a:cubicBezTo>
                  <a:cubicBezTo>
                    <a:pt x="1084" y="831"/>
                    <a:pt x="1132" y="57"/>
                    <a:pt x="608" y="10"/>
                  </a:cubicBezTo>
                  <a:cubicBezTo>
                    <a:pt x="590" y="4"/>
                    <a:pt x="575" y="1"/>
                    <a:pt x="56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18" name="Google Shape;16218;p9"/>
            <p:cNvSpPr/>
            <p:nvPr/>
          </p:nvSpPr>
          <p:spPr>
            <a:xfrm>
              <a:off x="5914725" y="3639275"/>
              <a:ext cx="24125" cy="20625"/>
            </a:xfrm>
            <a:custGeom>
              <a:avLst/>
              <a:gdLst/>
              <a:ahLst/>
              <a:cxnLst/>
              <a:rect l="l" t="t" r="r" b="b"/>
              <a:pathLst>
                <a:path w="965" h="825" extrusionOk="0">
                  <a:moveTo>
                    <a:pt x="560" y="0"/>
                  </a:moveTo>
                  <a:cubicBezTo>
                    <a:pt x="191" y="0"/>
                    <a:pt x="0" y="441"/>
                    <a:pt x="262" y="703"/>
                  </a:cubicBezTo>
                  <a:cubicBezTo>
                    <a:pt x="346" y="787"/>
                    <a:pt x="449" y="825"/>
                    <a:pt x="550" y="825"/>
                  </a:cubicBezTo>
                  <a:cubicBezTo>
                    <a:pt x="762" y="825"/>
                    <a:pt x="965" y="659"/>
                    <a:pt x="965" y="417"/>
                  </a:cubicBezTo>
                  <a:cubicBezTo>
                    <a:pt x="965" y="191"/>
                    <a:pt x="786" y="0"/>
                    <a:pt x="56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19" name="Google Shape;16219;p9"/>
            <p:cNvSpPr/>
            <p:nvPr/>
          </p:nvSpPr>
          <p:spPr>
            <a:xfrm>
              <a:off x="5884050" y="3669925"/>
              <a:ext cx="24150" cy="20625"/>
            </a:xfrm>
            <a:custGeom>
              <a:avLst/>
              <a:gdLst/>
              <a:ahLst/>
              <a:cxnLst/>
              <a:rect l="l" t="t" r="r" b="b"/>
              <a:pathLst>
                <a:path w="966" h="825" extrusionOk="0">
                  <a:moveTo>
                    <a:pt x="548" y="1"/>
                  </a:moveTo>
                  <a:cubicBezTo>
                    <a:pt x="191" y="1"/>
                    <a:pt x="1" y="441"/>
                    <a:pt x="263" y="703"/>
                  </a:cubicBezTo>
                  <a:cubicBezTo>
                    <a:pt x="347" y="787"/>
                    <a:pt x="450" y="825"/>
                    <a:pt x="551" y="825"/>
                  </a:cubicBezTo>
                  <a:cubicBezTo>
                    <a:pt x="763" y="825"/>
                    <a:pt x="965" y="659"/>
                    <a:pt x="965" y="417"/>
                  </a:cubicBezTo>
                  <a:cubicBezTo>
                    <a:pt x="965" y="191"/>
                    <a:pt x="775" y="1"/>
                    <a:pt x="54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20" name="Google Shape;16220;p9"/>
            <p:cNvSpPr/>
            <p:nvPr/>
          </p:nvSpPr>
          <p:spPr>
            <a:xfrm>
              <a:off x="5914725" y="3700575"/>
              <a:ext cx="24125" cy="20700"/>
            </a:xfrm>
            <a:custGeom>
              <a:avLst/>
              <a:gdLst/>
              <a:ahLst/>
              <a:cxnLst/>
              <a:rect l="l" t="t" r="r" b="b"/>
              <a:pathLst>
                <a:path w="965" h="828" extrusionOk="0">
                  <a:moveTo>
                    <a:pt x="560" y="1"/>
                  </a:moveTo>
                  <a:cubicBezTo>
                    <a:pt x="191" y="1"/>
                    <a:pt x="0" y="453"/>
                    <a:pt x="262" y="703"/>
                  </a:cubicBezTo>
                  <a:cubicBezTo>
                    <a:pt x="348" y="789"/>
                    <a:pt x="453" y="828"/>
                    <a:pt x="555" y="828"/>
                  </a:cubicBezTo>
                  <a:cubicBezTo>
                    <a:pt x="765" y="828"/>
                    <a:pt x="965" y="666"/>
                    <a:pt x="965" y="418"/>
                  </a:cubicBezTo>
                  <a:cubicBezTo>
                    <a:pt x="965" y="191"/>
                    <a:pt x="786" y="1"/>
                    <a:pt x="56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21" name="Google Shape;16221;p9"/>
            <p:cNvSpPr/>
            <p:nvPr/>
          </p:nvSpPr>
          <p:spPr>
            <a:xfrm>
              <a:off x="5884050" y="3731550"/>
              <a:ext cx="24150" cy="20475"/>
            </a:xfrm>
            <a:custGeom>
              <a:avLst/>
              <a:gdLst/>
              <a:ahLst/>
              <a:cxnLst/>
              <a:rect l="l" t="t" r="r" b="b"/>
              <a:pathLst>
                <a:path w="966" h="819" extrusionOk="0">
                  <a:moveTo>
                    <a:pt x="548" y="0"/>
                  </a:moveTo>
                  <a:cubicBezTo>
                    <a:pt x="191" y="0"/>
                    <a:pt x="1" y="441"/>
                    <a:pt x="263" y="703"/>
                  </a:cubicBezTo>
                  <a:cubicBezTo>
                    <a:pt x="347" y="783"/>
                    <a:pt x="449" y="819"/>
                    <a:pt x="549" y="819"/>
                  </a:cubicBezTo>
                  <a:cubicBezTo>
                    <a:pt x="762" y="819"/>
                    <a:pt x="965" y="656"/>
                    <a:pt x="965" y="405"/>
                  </a:cubicBezTo>
                  <a:cubicBezTo>
                    <a:pt x="965" y="179"/>
                    <a:pt x="775" y="0"/>
                    <a:pt x="54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22" name="Google Shape;16222;p9"/>
            <p:cNvSpPr/>
            <p:nvPr/>
          </p:nvSpPr>
          <p:spPr>
            <a:xfrm>
              <a:off x="5914725" y="3762200"/>
              <a:ext cx="24125" cy="20625"/>
            </a:xfrm>
            <a:custGeom>
              <a:avLst/>
              <a:gdLst/>
              <a:ahLst/>
              <a:cxnLst/>
              <a:rect l="l" t="t" r="r" b="b"/>
              <a:pathLst>
                <a:path w="965" h="825" extrusionOk="0">
                  <a:moveTo>
                    <a:pt x="560" y="0"/>
                  </a:moveTo>
                  <a:cubicBezTo>
                    <a:pt x="191" y="0"/>
                    <a:pt x="0" y="441"/>
                    <a:pt x="262" y="703"/>
                  </a:cubicBezTo>
                  <a:cubicBezTo>
                    <a:pt x="346" y="787"/>
                    <a:pt x="448" y="824"/>
                    <a:pt x="549" y="824"/>
                  </a:cubicBezTo>
                  <a:cubicBezTo>
                    <a:pt x="761" y="824"/>
                    <a:pt x="965" y="656"/>
                    <a:pt x="965" y="405"/>
                  </a:cubicBezTo>
                  <a:cubicBezTo>
                    <a:pt x="965" y="179"/>
                    <a:pt x="786" y="0"/>
                    <a:pt x="56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23" name="Google Shape;16223;p9"/>
            <p:cNvSpPr/>
            <p:nvPr/>
          </p:nvSpPr>
          <p:spPr>
            <a:xfrm>
              <a:off x="5884650" y="3792850"/>
              <a:ext cx="28300" cy="20575"/>
            </a:xfrm>
            <a:custGeom>
              <a:avLst/>
              <a:gdLst/>
              <a:ahLst/>
              <a:cxnLst/>
              <a:rect l="l" t="t" r="r" b="b"/>
              <a:pathLst>
                <a:path w="1132" h="823" extrusionOk="0">
                  <a:moveTo>
                    <a:pt x="524" y="1"/>
                  </a:moveTo>
                  <a:cubicBezTo>
                    <a:pt x="1" y="48"/>
                    <a:pt x="48" y="822"/>
                    <a:pt x="560" y="822"/>
                  </a:cubicBezTo>
                  <a:cubicBezTo>
                    <a:pt x="1084" y="822"/>
                    <a:pt x="1132" y="48"/>
                    <a:pt x="6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24" name="Google Shape;16224;p9"/>
            <p:cNvSpPr/>
            <p:nvPr/>
          </p:nvSpPr>
          <p:spPr>
            <a:xfrm>
              <a:off x="5914725" y="3823825"/>
              <a:ext cx="24125" cy="20475"/>
            </a:xfrm>
            <a:custGeom>
              <a:avLst/>
              <a:gdLst/>
              <a:ahLst/>
              <a:cxnLst/>
              <a:rect l="l" t="t" r="r" b="b"/>
              <a:pathLst>
                <a:path w="965" h="819" extrusionOk="0">
                  <a:moveTo>
                    <a:pt x="560" y="0"/>
                  </a:moveTo>
                  <a:cubicBezTo>
                    <a:pt x="191" y="0"/>
                    <a:pt x="0" y="441"/>
                    <a:pt x="262" y="703"/>
                  </a:cubicBezTo>
                  <a:cubicBezTo>
                    <a:pt x="346" y="783"/>
                    <a:pt x="448" y="819"/>
                    <a:pt x="548" y="819"/>
                  </a:cubicBezTo>
                  <a:cubicBezTo>
                    <a:pt x="761" y="819"/>
                    <a:pt x="965" y="656"/>
                    <a:pt x="965" y="405"/>
                  </a:cubicBezTo>
                  <a:cubicBezTo>
                    <a:pt x="965" y="179"/>
                    <a:pt x="786" y="0"/>
                    <a:pt x="56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25" name="Google Shape;16225;p9"/>
            <p:cNvSpPr/>
            <p:nvPr/>
          </p:nvSpPr>
          <p:spPr>
            <a:xfrm>
              <a:off x="5884050" y="3854475"/>
              <a:ext cx="24150" cy="20625"/>
            </a:xfrm>
            <a:custGeom>
              <a:avLst/>
              <a:gdLst/>
              <a:ahLst/>
              <a:cxnLst/>
              <a:rect l="l" t="t" r="r" b="b"/>
              <a:pathLst>
                <a:path w="966" h="825" extrusionOk="0">
                  <a:moveTo>
                    <a:pt x="548" y="0"/>
                  </a:moveTo>
                  <a:cubicBezTo>
                    <a:pt x="191" y="0"/>
                    <a:pt x="1" y="441"/>
                    <a:pt x="263" y="703"/>
                  </a:cubicBezTo>
                  <a:cubicBezTo>
                    <a:pt x="347" y="787"/>
                    <a:pt x="449" y="824"/>
                    <a:pt x="549" y="824"/>
                  </a:cubicBezTo>
                  <a:cubicBezTo>
                    <a:pt x="762" y="824"/>
                    <a:pt x="965" y="656"/>
                    <a:pt x="965" y="405"/>
                  </a:cubicBezTo>
                  <a:cubicBezTo>
                    <a:pt x="965" y="179"/>
                    <a:pt x="775" y="0"/>
                    <a:pt x="54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26" name="Google Shape;16226;p9"/>
            <p:cNvSpPr/>
            <p:nvPr/>
          </p:nvSpPr>
          <p:spPr>
            <a:xfrm>
              <a:off x="5914725" y="3885125"/>
              <a:ext cx="24125" cy="20650"/>
            </a:xfrm>
            <a:custGeom>
              <a:avLst/>
              <a:gdLst/>
              <a:ahLst/>
              <a:cxnLst/>
              <a:rect l="l" t="t" r="r" b="b"/>
              <a:pathLst>
                <a:path w="965" h="826" extrusionOk="0">
                  <a:moveTo>
                    <a:pt x="560" y="1"/>
                  </a:moveTo>
                  <a:cubicBezTo>
                    <a:pt x="191" y="1"/>
                    <a:pt x="0" y="441"/>
                    <a:pt x="262" y="703"/>
                  </a:cubicBezTo>
                  <a:cubicBezTo>
                    <a:pt x="346" y="788"/>
                    <a:pt x="449" y="825"/>
                    <a:pt x="550" y="825"/>
                  </a:cubicBezTo>
                  <a:cubicBezTo>
                    <a:pt x="762" y="825"/>
                    <a:pt x="965" y="660"/>
                    <a:pt x="965" y="417"/>
                  </a:cubicBezTo>
                  <a:cubicBezTo>
                    <a:pt x="965" y="191"/>
                    <a:pt x="786" y="1"/>
                    <a:pt x="56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27" name="Google Shape;16227;p9"/>
            <p:cNvSpPr/>
            <p:nvPr/>
          </p:nvSpPr>
          <p:spPr>
            <a:xfrm>
              <a:off x="5884050" y="3915800"/>
              <a:ext cx="24150" cy="20675"/>
            </a:xfrm>
            <a:custGeom>
              <a:avLst/>
              <a:gdLst/>
              <a:ahLst/>
              <a:cxnLst/>
              <a:rect l="l" t="t" r="r" b="b"/>
              <a:pathLst>
                <a:path w="966" h="827" extrusionOk="0">
                  <a:moveTo>
                    <a:pt x="548" y="0"/>
                  </a:moveTo>
                  <a:cubicBezTo>
                    <a:pt x="191" y="0"/>
                    <a:pt x="1" y="453"/>
                    <a:pt x="263" y="703"/>
                  </a:cubicBezTo>
                  <a:cubicBezTo>
                    <a:pt x="349" y="788"/>
                    <a:pt x="454" y="827"/>
                    <a:pt x="556" y="827"/>
                  </a:cubicBezTo>
                  <a:cubicBezTo>
                    <a:pt x="766" y="827"/>
                    <a:pt x="965" y="665"/>
                    <a:pt x="965" y="417"/>
                  </a:cubicBezTo>
                  <a:cubicBezTo>
                    <a:pt x="965" y="191"/>
                    <a:pt x="775" y="0"/>
                    <a:pt x="54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28" name="Google Shape;16228;p9"/>
            <p:cNvSpPr/>
            <p:nvPr/>
          </p:nvSpPr>
          <p:spPr>
            <a:xfrm>
              <a:off x="5914725" y="3946450"/>
              <a:ext cx="24425" cy="20925"/>
            </a:xfrm>
            <a:custGeom>
              <a:avLst/>
              <a:gdLst/>
              <a:ahLst/>
              <a:cxnLst/>
              <a:rect l="l" t="t" r="r" b="b"/>
              <a:pathLst>
                <a:path w="977" h="837" extrusionOk="0">
                  <a:moveTo>
                    <a:pt x="548" y="0"/>
                  </a:moveTo>
                  <a:lnTo>
                    <a:pt x="560" y="12"/>
                  </a:lnTo>
                  <a:cubicBezTo>
                    <a:pt x="191" y="12"/>
                    <a:pt x="0" y="453"/>
                    <a:pt x="262" y="715"/>
                  </a:cubicBezTo>
                  <a:cubicBezTo>
                    <a:pt x="346" y="799"/>
                    <a:pt x="448" y="836"/>
                    <a:pt x="549" y="836"/>
                  </a:cubicBezTo>
                  <a:cubicBezTo>
                    <a:pt x="761" y="836"/>
                    <a:pt x="965" y="668"/>
                    <a:pt x="965" y="417"/>
                  </a:cubicBezTo>
                  <a:cubicBezTo>
                    <a:pt x="976" y="191"/>
                    <a:pt x="798" y="12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29" name="Google Shape;16229;p9"/>
            <p:cNvSpPr/>
            <p:nvPr/>
          </p:nvSpPr>
          <p:spPr>
            <a:xfrm>
              <a:off x="5884650" y="3977400"/>
              <a:ext cx="28300" cy="20575"/>
            </a:xfrm>
            <a:custGeom>
              <a:avLst/>
              <a:gdLst/>
              <a:ahLst/>
              <a:cxnLst/>
              <a:rect l="l" t="t" r="r" b="b"/>
              <a:pathLst>
                <a:path w="1132" h="823" extrusionOk="0">
                  <a:moveTo>
                    <a:pt x="524" y="1"/>
                  </a:moveTo>
                  <a:cubicBezTo>
                    <a:pt x="1" y="48"/>
                    <a:pt x="48" y="822"/>
                    <a:pt x="560" y="822"/>
                  </a:cubicBezTo>
                  <a:cubicBezTo>
                    <a:pt x="1084" y="822"/>
                    <a:pt x="1132" y="48"/>
                    <a:pt x="6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30" name="Google Shape;16230;p9"/>
            <p:cNvSpPr/>
            <p:nvPr/>
          </p:nvSpPr>
          <p:spPr>
            <a:xfrm>
              <a:off x="5914725" y="4008075"/>
              <a:ext cx="24125" cy="20675"/>
            </a:xfrm>
            <a:custGeom>
              <a:avLst/>
              <a:gdLst/>
              <a:ahLst/>
              <a:cxnLst/>
              <a:rect l="l" t="t" r="r" b="b"/>
              <a:pathLst>
                <a:path w="965" h="827" extrusionOk="0">
                  <a:moveTo>
                    <a:pt x="560" y="0"/>
                  </a:moveTo>
                  <a:cubicBezTo>
                    <a:pt x="191" y="0"/>
                    <a:pt x="0" y="452"/>
                    <a:pt x="262" y="702"/>
                  </a:cubicBezTo>
                  <a:cubicBezTo>
                    <a:pt x="348" y="788"/>
                    <a:pt x="453" y="827"/>
                    <a:pt x="555" y="827"/>
                  </a:cubicBezTo>
                  <a:cubicBezTo>
                    <a:pt x="765" y="827"/>
                    <a:pt x="965" y="665"/>
                    <a:pt x="965" y="417"/>
                  </a:cubicBezTo>
                  <a:cubicBezTo>
                    <a:pt x="965" y="191"/>
                    <a:pt x="786" y="0"/>
                    <a:pt x="56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31" name="Google Shape;16231;p9"/>
            <p:cNvSpPr/>
            <p:nvPr/>
          </p:nvSpPr>
          <p:spPr>
            <a:xfrm>
              <a:off x="5884050" y="4039025"/>
              <a:ext cx="24150" cy="20625"/>
            </a:xfrm>
            <a:custGeom>
              <a:avLst/>
              <a:gdLst/>
              <a:ahLst/>
              <a:cxnLst/>
              <a:rect l="l" t="t" r="r" b="b"/>
              <a:pathLst>
                <a:path w="966" h="825" extrusionOk="0">
                  <a:moveTo>
                    <a:pt x="548" y="0"/>
                  </a:moveTo>
                  <a:cubicBezTo>
                    <a:pt x="191" y="0"/>
                    <a:pt x="1" y="441"/>
                    <a:pt x="263" y="703"/>
                  </a:cubicBezTo>
                  <a:cubicBezTo>
                    <a:pt x="347" y="787"/>
                    <a:pt x="450" y="825"/>
                    <a:pt x="551" y="825"/>
                  </a:cubicBezTo>
                  <a:cubicBezTo>
                    <a:pt x="763" y="825"/>
                    <a:pt x="965" y="659"/>
                    <a:pt x="965" y="417"/>
                  </a:cubicBezTo>
                  <a:cubicBezTo>
                    <a:pt x="965" y="179"/>
                    <a:pt x="775" y="0"/>
                    <a:pt x="54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32" name="Google Shape;16232;p9"/>
            <p:cNvSpPr/>
            <p:nvPr/>
          </p:nvSpPr>
          <p:spPr>
            <a:xfrm>
              <a:off x="5914725" y="4069675"/>
              <a:ext cx="24125" cy="20625"/>
            </a:xfrm>
            <a:custGeom>
              <a:avLst/>
              <a:gdLst/>
              <a:ahLst/>
              <a:cxnLst/>
              <a:rect l="l" t="t" r="r" b="b"/>
              <a:pathLst>
                <a:path w="965" h="825" extrusionOk="0">
                  <a:moveTo>
                    <a:pt x="560" y="1"/>
                  </a:moveTo>
                  <a:cubicBezTo>
                    <a:pt x="191" y="1"/>
                    <a:pt x="0" y="441"/>
                    <a:pt x="262" y="703"/>
                  </a:cubicBezTo>
                  <a:cubicBezTo>
                    <a:pt x="346" y="787"/>
                    <a:pt x="448" y="825"/>
                    <a:pt x="549" y="825"/>
                  </a:cubicBezTo>
                  <a:cubicBezTo>
                    <a:pt x="761" y="825"/>
                    <a:pt x="965" y="656"/>
                    <a:pt x="965" y="405"/>
                  </a:cubicBezTo>
                  <a:cubicBezTo>
                    <a:pt x="965" y="179"/>
                    <a:pt x="786" y="1"/>
                    <a:pt x="56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33" name="Google Shape;16233;p9"/>
            <p:cNvSpPr/>
            <p:nvPr/>
          </p:nvSpPr>
          <p:spPr>
            <a:xfrm>
              <a:off x="5884650" y="4100325"/>
              <a:ext cx="28300" cy="20575"/>
            </a:xfrm>
            <a:custGeom>
              <a:avLst/>
              <a:gdLst/>
              <a:ahLst/>
              <a:cxnLst/>
              <a:rect l="l" t="t" r="r" b="b"/>
              <a:pathLst>
                <a:path w="1132" h="823" extrusionOk="0">
                  <a:moveTo>
                    <a:pt x="524" y="1"/>
                  </a:moveTo>
                  <a:cubicBezTo>
                    <a:pt x="1" y="49"/>
                    <a:pt x="48" y="822"/>
                    <a:pt x="560" y="822"/>
                  </a:cubicBezTo>
                  <a:cubicBezTo>
                    <a:pt x="1084" y="822"/>
                    <a:pt x="1132" y="49"/>
                    <a:pt x="6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34" name="Google Shape;16234;p9"/>
            <p:cNvSpPr/>
            <p:nvPr/>
          </p:nvSpPr>
          <p:spPr>
            <a:xfrm>
              <a:off x="5914725" y="4131300"/>
              <a:ext cx="24125" cy="20475"/>
            </a:xfrm>
            <a:custGeom>
              <a:avLst/>
              <a:gdLst/>
              <a:ahLst/>
              <a:cxnLst/>
              <a:rect l="l" t="t" r="r" b="b"/>
              <a:pathLst>
                <a:path w="965" h="819" extrusionOk="0">
                  <a:moveTo>
                    <a:pt x="560" y="0"/>
                  </a:moveTo>
                  <a:cubicBezTo>
                    <a:pt x="191" y="0"/>
                    <a:pt x="0" y="441"/>
                    <a:pt x="262" y="703"/>
                  </a:cubicBezTo>
                  <a:cubicBezTo>
                    <a:pt x="346" y="783"/>
                    <a:pt x="448" y="819"/>
                    <a:pt x="548" y="819"/>
                  </a:cubicBezTo>
                  <a:cubicBezTo>
                    <a:pt x="761" y="819"/>
                    <a:pt x="965" y="656"/>
                    <a:pt x="965" y="405"/>
                  </a:cubicBezTo>
                  <a:cubicBezTo>
                    <a:pt x="965" y="179"/>
                    <a:pt x="786" y="0"/>
                    <a:pt x="56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35" name="Google Shape;16235;p9"/>
            <p:cNvSpPr/>
            <p:nvPr/>
          </p:nvSpPr>
          <p:spPr>
            <a:xfrm>
              <a:off x="5884150" y="4161950"/>
              <a:ext cx="24050" cy="20500"/>
            </a:xfrm>
            <a:custGeom>
              <a:avLst/>
              <a:gdLst/>
              <a:ahLst/>
              <a:cxnLst/>
              <a:rect l="l" t="t" r="r" b="b"/>
              <a:pathLst>
                <a:path w="962" h="820" extrusionOk="0">
                  <a:moveTo>
                    <a:pt x="530" y="0"/>
                  </a:moveTo>
                  <a:cubicBezTo>
                    <a:pt x="171" y="0"/>
                    <a:pt x="0" y="444"/>
                    <a:pt x="259" y="703"/>
                  </a:cubicBezTo>
                  <a:cubicBezTo>
                    <a:pt x="339" y="783"/>
                    <a:pt x="440" y="819"/>
                    <a:pt x="540" y="819"/>
                  </a:cubicBezTo>
                  <a:cubicBezTo>
                    <a:pt x="752" y="819"/>
                    <a:pt x="961" y="656"/>
                    <a:pt x="961" y="405"/>
                  </a:cubicBezTo>
                  <a:cubicBezTo>
                    <a:pt x="961" y="179"/>
                    <a:pt x="771" y="1"/>
                    <a:pt x="544" y="1"/>
                  </a:cubicBezTo>
                  <a:cubicBezTo>
                    <a:pt x="540" y="0"/>
                    <a:pt x="535" y="0"/>
                    <a:pt x="53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36" name="Google Shape;16236;p9"/>
            <p:cNvSpPr/>
            <p:nvPr/>
          </p:nvSpPr>
          <p:spPr>
            <a:xfrm>
              <a:off x="5914725" y="4192600"/>
              <a:ext cx="24125" cy="20650"/>
            </a:xfrm>
            <a:custGeom>
              <a:avLst/>
              <a:gdLst/>
              <a:ahLst/>
              <a:cxnLst/>
              <a:rect l="l" t="t" r="r" b="b"/>
              <a:pathLst>
                <a:path w="965" h="826" extrusionOk="0">
                  <a:moveTo>
                    <a:pt x="560" y="1"/>
                  </a:moveTo>
                  <a:cubicBezTo>
                    <a:pt x="191" y="1"/>
                    <a:pt x="0" y="441"/>
                    <a:pt x="262" y="703"/>
                  </a:cubicBezTo>
                  <a:cubicBezTo>
                    <a:pt x="346" y="788"/>
                    <a:pt x="449" y="825"/>
                    <a:pt x="550" y="825"/>
                  </a:cubicBezTo>
                  <a:cubicBezTo>
                    <a:pt x="762" y="825"/>
                    <a:pt x="965" y="660"/>
                    <a:pt x="965" y="418"/>
                  </a:cubicBezTo>
                  <a:cubicBezTo>
                    <a:pt x="965" y="179"/>
                    <a:pt x="786" y="1"/>
                    <a:pt x="56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37" name="Google Shape;16237;p9"/>
            <p:cNvSpPr/>
            <p:nvPr/>
          </p:nvSpPr>
          <p:spPr>
            <a:xfrm>
              <a:off x="5884050" y="4223275"/>
              <a:ext cx="24150" cy="20625"/>
            </a:xfrm>
            <a:custGeom>
              <a:avLst/>
              <a:gdLst/>
              <a:ahLst/>
              <a:cxnLst/>
              <a:rect l="l" t="t" r="r" b="b"/>
              <a:pathLst>
                <a:path w="966" h="825" extrusionOk="0">
                  <a:moveTo>
                    <a:pt x="548" y="0"/>
                  </a:moveTo>
                  <a:cubicBezTo>
                    <a:pt x="191" y="0"/>
                    <a:pt x="1" y="441"/>
                    <a:pt x="263" y="703"/>
                  </a:cubicBezTo>
                  <a:cubicBezTo>
                    <a:pt x="347" y="787"/>
                    <a:pt x="450" y="825"/>
                    <a:pt x="551" y="825"/>
                  </a:cubicBezTo>
                  <a:cubicBezTo>
                    <a:pt x="763" y="825"/>
                    <a:pt x="965" y="659"/>
                    <a:pt x="965" y="417"/>
                  </a:cubicBezTo>
                  <a:cubicBezTo>
                    <a:pt x="965" y="191"/>
                    <a:pt x="775" y="0"/>
                    <a:pt x="54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38" name="Google Shape;16238;p9"/>
            <p:cNvSpPr/>
            <p:nvPr/>
          </p:nvSpPr>
          <p:spPr>
            <a:xfrm>
              <a:off x="5914725" y="4254225"/>
              <a:ext cx="24125" cy="20500"/>
            </a:xfrm>
            <a:custGeom>
              <a:avLst/>
              <a:gdLst/>
              <a:ahLst/>
              <a:cxnLst/>
              <a:rect l="l" t="t" r="r" b="b"/>
              <a:pathLst>
                <a:path w="965" h="820" extrusionOk="0">
                  <a:moveTo>
                    <a:pt x="560" y="0"/>
                  </a:moveTo>
                  <a:cubicBezTo>
                    <a:pt x="191" y="0"/>
                    <a:pt x="0" y="441"/>
                    <a:pt x="262" y="703"/>
                  </a:cubicBezTo>
                  <a:cubicBezTo>
                    <a:pt x="346" y="783"/>
                    <a:pt x="448" y="819"/>
                    <a:pt x="548" y="819"/>
                  </a:cubicBezTo>
                  <a:cubicBezTo>
                    <a:pt x="761" y="819"/>
                    <a:pt x="965" y="656"/>
                    <a:pt x="965" y="405"/>
                  </a:cubicBezTo>
                  <a:cubicBezTo>
                    <a:pt x="953" y="179"/>
                    <a:pt x="774" y="12"/>
                    <a:pt x="548" y="12"/>
                  </a:cubicBezTo>
                  <a:lnTo>
                    <a:pt x="56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39" name="Google Shape;16239;p9"/>
            <p:cNvSpPr/>
            <p:nvPr/>
          </p:nvSpPr>
          <p:spPr>
            <a:xfrm>
              <a:off x="5884650" y="4284875"/>
              <a:ext cx="28300" cy="20575"/>
            </a:xfrm>
            <a:custGeom>
              <a:avLst/>
              <a:gdLst/>
              <a:ahLst/>
              <a:cxnLst/>
              <a:rect l="l" t="t" r="r" b="b"/>
              <a:pathLst>
                <a:path w="1132" h="823" extrusionOk="0">
                  <a:moveTo>
                    <a:pt x="524" y="1"/>
                  </a:moveTo>
                  <a:cubicBezTo>
                    <a:pt x="1" y="48"/>
                    <a:pt x="48" y="822"/>
                    <a:pt x="560" y="822"/>
                  </a:cubicBezTo>
                  <a:cubicBezTo>
                    <a:pt x="1084" y="822"/>
                    <a:pt x="1132" y="48"/>
                    <a:pt x="6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40" name="Google Shape;16240;p9"/>
            <p:cNvSpPr/>
            <p:nvPr/>
          </p:nvSpPr>
          <p:spPr>
            <a:xfrm>
              <a:off x="5914725" y="4315550"/>
              <a:ext cx="24125" cy="20625"/>
            </a:xfrm>
            <a:custGeom>
              <a:avLst/>
              <a:gdLst/>
              <a:ahLst/>
              <a:cxnLst/>
              <a:rect l="l" t="t" r="r" b="b"/>
              <a:pathLst>
                <a:path w="965" h="825" extrusionOk="0">
                  <a:moveTo>
                    <a:pt x="560" y="0"/>
                  </a:moveTo>
                  <a:cubicBezTo>
                    <a:pt x="191" y="0"/>
                    <a:pt x="0" y="441"/>
                    <a:pt x="262" y="703"/>
                  </a:cubicBezTo>
                  <a:cubicBezTo>
                    <a:pt x="346" y="787"/>
                    <a:pt x="449" y="824"/>
                    <a:pt x="550" y="824"/>
                  </a:cubicBezTo>
                  <a:cubicBezTo>
                    <a:pt x="762" y="824"/>
                    <a:pt x="965" y="659"/>
                    <a:pt x="965" y="417"/>
                  </a:cubicBezTo>
                  <a:cubicBezTo>
                    <a:pt x="965" y="191"/>
                    <a:pt x="786" y="0"/>
                    <a:pt x="56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41" name="Google Shape;16241;p9"/>
            <p:cNvSpPr/>
            <p:nvPr/>
          </p:nvSpPr>
          <p:spPr>
            <a:xfrm>
              <a:off x="5884050" y="4346500"/>
              <a:ext cx="24150" cy="20400"/>
            </a:xfrm>
            <a:custGeom>
              <a:avLst/>
              <a:gdLst/>
              <a:ahLst/>
              <a:cxnLst/>
              <a:rect l="l" t="t" r="r" b="b"/>
              <a:pathLst>
                <a:path w="966" h="816" extrusionOk="0">
                  <a:moveTo>
                    <a:pt x="548" y="0"/>
                  </a:moveTo>
                  <a:cubicBezTo>
                    <a:pt x="191" y="0"/>
                    <a:pt x="1" y="441"/>
                    <a:pt x="263" y="691"/>
                  </a:cubicBezTo>
                  <a:cubicBezTo>
                    <a:pt x="349" y="777"/>
                    <a:pt x="454" y="815"/>
                    <a:pt x="556" y="815"/>
                  </a:cubicBezTo>
                  <a:cubicBezTo>
                    <a:pt x="766" y="815"/>
                    <a:pt x="965" y="653"/>
                    <a:pt x="965" y="405"/>
                  </a:cubicBezTo>
                  <a:cubicBezTo>
                    <a:pt x="965" y="179"/>
                    <a:pt x="775" y="0"/>
                    <a:pt x="54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42" name="Google Shape;16242;p9"/>
            <p:cNvSpPr/>
            <p:nvPr/>
          </p:nvSpPr>
          <p:spPr>
            <a:xfrm>
              <a:off x="5914725" y="4377150"/>
              <a:ext cx="24125" cy="20500"/>
            </a:xfrm>
            <a:custGeom>
              <a:avLst/>
              <a:gdLst/>
              <a:ahLst/>
              <a:cxnLst/>
              <a:rect l="l" t="t" r="r" b="b"/>
              <a:pathLst>
                <a:path w="965" h="820" extrusionOk="0">
                  <a:moveTo>
                    <a:pt x="560" y="1"/>
                  </a:moveTo>
                  <a:cubicBezTo>
                    <a:pt x="191" y="1"/>
                    <a:pt x="0" y="441"/>
                    <a:pt x="262" y="703"/>
                  </a:cubicBezTo>
                  <a:cubicBezTo>
                    <a:pt x="346" y="783"/>
                    <a:pt x="448" y="819"/>
                    <a:pt x="548" y="819"/>
                  </a:cubicBezTo>
                  <a:cubicBezTo>
                    <a:pt x="761" y="819"/>
                    <a:pt x="965" y="656"/>
                    <a:pt x="965" y="406"/>
                  </a:cubicBezTo>
                  <a:cubicBezTo>
                    <a:pt x="965" y="179"/>
                    <a:pt x="786" y="1"/>
                    <a:pt x="56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43" name="Google Shape;16243;p9"/>
            <p:cNvSpPr/>
            <p:nvPr/>
          </p:nvSpPr>
          <p:spPr>
            <a:xfrm>
              <a:off x="5891200" y="4407825"/>
              <a:ext cx="16400" cy="8050"/>
            </a:xfrm>
            <a:custGeom>
              <a:avLst/>
              <a:gdLst/>
              <a:ahLst/>
              <a:cxnLst/>
              <a:rect l="l" t="t" r="r" b="b"/>
              <a:pathLst>
                <a:path w="656" h="322" extrusionOk="0">
                  <a:moveTo>
                    <a:pt x="262" y="0"/>
                  </a:moveTo>
                  <a:cubicBezTo>
                    <a:pt x="167" y="0"/>
                    <a:pt x="72" y="36"/>
                    <a:pt x="1" y="107"/>
                  </a:cubicBezTo>
                  <a:lnTo>
                    <a:pt x="655" y="322"/>
                  </a:lnTo>
                  <a:cubicBezTo>
                    <a:pt x="620" y="143"/>
                    <a:pt x="453" y="0"/>
                    <a:pt x="26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44" name="Google Shape;16244;p9"/>
            <p:cNvSpPr/>
            <p:nvPr/>
          </p:nvSpPr>
          <p:spPr>
            <a:xfrm>
              <a:off x="5858450" y="3341025"/>
              <a:ext cx="19075" cy="11325"/>
            </a:xfrm>
            <a:custGeom>
              <a:avLst/>
              <a:gdLst/>
              <a:ahLst/>
              <a:cxnLst/>
              <a:rect l="l" t="t" r="r" b="b"/>
              <a:pathLst>
                <a:path w="763" h="453" extrusionOk="0">
                  <a:moveTo>
                    <a:pt x="763" y="0"/>
                  </a:moveTo>
                  <a:lnTo>
                    <a:pt x="1" y="238"/>
                  </a:lnTo>
                  <a:cubicBezTo>
                    <a:pt x="60" y="357"/>
                    <a:pt x="191" y="441"/>
                    <a:pt x="334" y="453"/>
                  </a:cubicBezTo>
                  <a:lnTo>
                    <a:pt x="346" y="453"/>
                  </a:lnTo>
                  <a:cubicBezTo>
                    <a:pt x="572" y="453"/>
                    <a:pt x="763" y="262"/>
                    <a:pt x="763" y="36"/>
                  </a:cubicBezTo>
                  <a:lnTo>
                    <a:pt x="763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45" name="Google Shape;16245;p9"/>
            <p:cNvSpPr/>
            <p:nvPr/>
          </p:nvSpPr>
          <p:spPr>
            <a:xfrm>
              <a:off x="5822450" y="3362450"/>
              <a:ext cx="24125" cy="20700"/>
            </a:xfrm>
            <a:custGeom>
              <a:avLst/>
              <a:gdLst/>
              <a:ahLst/>
              <a:cxnLst/>
              <a:rect l="l" t="t" r="r" b="b"/>
              <a:pathLst>
                <a:path w="965" h="828" extrusionOk="0">
                  <a:moveTo>
                    <a:pt x="560" y="0"/>
                  </a:moveTo>
                  <a:cubicBezTo>
                    <a:pt x="191" y="0"/>
                    <a:pt x="0" y="441"/>
                    <a:pt x="250" y="703"/>
                  </a:cubicBezTo>
                  <a:cubicBezTo>
                    <a:pt x="336" y="789"/>
                    <a:pt x="441" y="827"/>
                    <a:pt x="544" y="827"/>
                  </a:cubicBezTo>
                  <a:cubicBezTo>
                    <a:pt x="755" y="827"/>
                    <a:pt x="957" y="665"/>
                    <a:pt x="965" y="417"/>
                  </a:cubicBezTo>
                  <a:cubicBezTo>
                    <a:pt x="965" y="191"/>
                    <a:pt x="786" y="12"/>
                    <a:pt x="560" y="12"/>
                  </a:cubicBezTo>
                  <a:lnTo>
                    <a:pt x="56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46" name="Google Shape;16246;p9"/>
            <p:cNvSpPr/>
            <p:nvPr/>
          </p:nvSpPr>
          <p:spPr>
            <a:xfrm>
              <a:off x="5853400" y="3393400"/>
              <a:ext cx="24125" cy="20400"/>
            </a:xfrm>
            <a:custGeom>
              <a:avLst/>
              <a:gdLst/>
              <a:ahLst/>
              <a:cxnLst/>
              <a:rect l="l" t="t" r="r" b="b"/>
              <a:pathLst>
                <a:path w="965" h="816" extrusionOk="0">
                  <a:moveTo>
                    <a:pt x="548" y="1"/>
                  </a:moveTo>
                  <a:cubicBezTo>
                    <a:pt x="179" y="1"/>
                    <a:pt x="0" y="441"/>
                    <a:pt x="262" y="691"/>
                  </a:cubicBezTo>
                  <a:cubicBezTo>
                    <a:pt x="344" y="777"/>
                    <a:pt x="448" y="816"/>
                    <a:pt x="550" y="816"/>
                  </a:cubicBezTo>
                  <a:cubicBezTo>
                    <a:pt x="760" y="816"/>
                    <a:pt x="965" y="654"/>
                    <a:pt x="965" y="405"/>
                  </a:cubicBezTo>
                  <a:cubicBezTo>
                    <a:pt x="965" y="179"/>
                    <a:pt x="774" y="1"/>
                    <a:pt x="54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47" name="Google Shape;16247;p9"/>
            <p:cNvSpPr/>
            <p:nvPr/>
          </p:nvSpPr>
          <p:spPr>
            <a:xfrm>
              <a:off x="5822450" y="3424350"/>
              <a:ext cx="24125" cy="20500"/>
            </a:xfrm>
            <a:custGeom>
              <a:avLst/>
              <a:gdLst/>
              <a:ahLst/>
              <a:cxnLst/>
              <a:rect l="l" t="t" r="r" b="b"/>
              <a:pathLst>
                <a:path w="965" h="820" extrusionOk="0">
                  <a:moveTo>
                    <a:pt x="548" y="1"/>
                  </a:moveTo>
                  <a:cubicBezTo>
                    <a:pt x="179" y="1"/>
                    <a:pt x="0" y="441"/>
                    <a:pt x="262" y="703"/>
                  </a:cubicBezTo>
                  <a:cubicBezTo>
                    <a:pt x="342" y="783"/>
                    <a:pt x="443" y="820"/>
                    <a:pt x="543" y="820"/>
                  </a:cubicBezTo>
                  <a:cubicBezTo>
                    <a:pt x="755" y="820"/>
                    <a:pt x="965" y="657"/>
                    <a:pt x="965" y="406"/>
                  </a:cubicBezTo>
                  <a:cubicBezTo>
                    <a:pt x="965" y="180"/>
                    <a:pt x="774" y="1"/>
                    <a:pt x="54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48" name="Google Shape;16248;p9"/>
            <p:cNvSpPr/>
            <p:nvPr/>
          </p:nvSpPr>
          <p:spPr>
            <a:xfrm>
              <a:off x="5853100" y="3455025"/>
              <a:ext cx="24125" cy="20625"/>
            </a:xfrm>
            <a:custGeom>
              <a:avLst/>
              <a:gdLst/>
              <a:ahLst/>
              <a:cxnLst/>
              <a:rect l="l" t="t" r="r" b="b"/>
              <a:pathLst>
                <a:path w="965" h="825" extrusionOk="0">
                  <a:moveTo>
                    <a:pt x="548" y="0"/>
                  </a:moveTo>
                  <a:cubicBezTo>
                    <a:pt x="191" y="0"/>
                    <a:pt x="1" y="441"/>
                    <a:pt x="262" y="703"/>
                  </a:cubicBezTo>
                  <a:cubicBezTo>
                    <a:pt x="347" y="787"/>
                    <a:pt x="450" y="825"/>
                    <a:pt x="551" y="825"/>
                  </a:cubicBezTo>
                  <a:cubicBezTo>
                    <a:pt x="763" y="825"/>
                    <a:pt x="965" y="659"/>
                    <a:pt x="965" y="417"/>
                  </a:cubicBezTo>
                  <a:cubicBezTo>
                    <a:pt x="965" y="191"/>
                    <a:pt x="786" y="0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49" name="Google Shape;16249;p9"/>
            <p:cNvSpPr/>
            <p:nvPr/>
          </p:nvSpPr>
          <p:spPr>
            <a:xfrm>
              <a:off x="5822450" y="3485675"/>
              <a:ext cx="24125" cy="20700"/>
            </a:xfrm>
            <a:custGeom>
              <a:avLst/>
              <a:gdLst/>
              <a:ahLst/>
              <a:cxnLst/>
              <a:rect l="l" t="t" r="r" b="b"/>
              <a:pathLst>
                <a:path w="965" h="828" extrusionOk="0">
                  <a:moveTo>
                    <a:pt x="548" y="1"/>
                  </a:moveTo>
                  <a:cubicBezTo>
                    <a:pt x="179" y="1"/>
                    <a:pt x="0" y="453"/>
                    <a:pt x="262" y="703"/>
                  </a:cubicBezTo>
                  <a:cubicBezTo>
                    <a:pt x="344" y="789"/>
                    <a:pt x="448" y="827"/>
                    <a:pt x="550" y="827"/>
                  </a:cubicBezTo>
                  <a:cubicBezTo>
                    <a:pt x="760" y="827"/>
                    <a:pt x="965" y="665"/>
                    <a:pt x="965" y="417"/>
                  </a:cubicBezTo>
                  <a:cubicBezTo>
                    <a:pt x="965" y="191"/>
                    <a:pt x="786" y="1"/>
                    <a:pt x="56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50" name="Google Shape;16250;p9"/>
            <p:cNvSpPr/>
            <p:nvPr/>
          </p:nvSpPr>
          <p:spPr>
            <a:xfrm>
              <a:off x="5861525" y="3514025"/>
              <a:ext cx="21275" cy="15200"/>
            </a:xfrm>
            <a:custGeom>
              <a:avLst/>
              <a:gdLst/>
              <a:ahLst/>
              <a:cxnLst/>
              <a:rect l="l" t="t" r="r" b="b"/>
              <a:pathLst>
                <a:path w="851" h="608" extrusionOk="0">
                  <a:moveTo>
                    <a:pt x="433" y="0"/>
                  </a:moveTo>
                  <a:cubicBezTo>
                    <a:pt x="364" y="0"/>
                    <a:pt x="291" y="28"/>
                    <a:pt x="223" y="93"/>
                  </a:cubicBezTo>
                  <a:lnTo>
                    <a:pt x="211" y="93"/>
                  </a:lnTo>
                  <a:lnTo>
                    <a:pt x="211" y="105"/>
                  </a:lnTo>
                  <a:cubicBezTo>
                    <a:pt x="1" y="325"/>
                    <a:pt x="212" y="608"/>
                    <a:pt x="441" y="608"/>
                  </a:cubicBezTo>
                  <a:cubicBezTo>
                    <a:pt x="509" y="608"/>
                    <a:pt x="579" y="582"/>
                    <a:pt x="640" y="522"/>
                  </a:cubicBezTo>
                  <a:cubicBezTo>
                    <a:pt x="851" y="310"/>
                    <a:pt x="666" y="0"/>
                    <a:pt x="43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51" name="Google Shape;16251;p9"/>
            <p:cNvSpPr/>
            <p:nvPr/>
          </p:nvSpPr>
          <p:spPr>
            <a:xfrm>
              <a:off x="5830900" y="3544800"/>
              <a:ext cx="21050" cy="15125"/>
            </a:xfrm>
            <a:custGeom>
              <a:avLst/>
              <a:gdLst/>
              <a:ahLst/>
              <a:cxnLst/>
              <a:rect l="l" t="t" r="r" b="b"/>
              <a:pathLst>
                <a:path w="842" h="605" extrusionOk="0">
                  <a:moveTo>
                    <a:pt x="428" y="0"/>
                  </a:moveTo>
                  <a:cubicBezTo>
                    <a:pt x="361" y="0"/>
                    <a:pt x="289" y="26"/>
                    <a:pt x="222" y="88"/>
                  </a:cubicBezTo>
                  <a:lnTo>
                    <a:pt x="210" y="88"/>
                  </a:lnTo>
                  <a:lnTo>
                    <a:pt x="210" y="100"/>
                  </a:lnTo>
                  <a:cubicBezTo>
                    <a:pt x="0" y="328"/>
                    <a:pt x="202" y="604"/>
                    <a:pt x="431" y="604"/>
                  </a:cubicBezTo>
                  <a:cubicBezTo>
                    <a:pt x="501" y="604"/>
                    <a:pt x="574" y="578"/>
                    <a:pt x="638" y="517"/>
                  </a:cubicBezTo>
                  <a:cubicBezTo>
                    <a:pt x="841" y="305"/>
                    <a:pt x="659" y="0"/>
                    <a:pt x="42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52" name="Google Shape;16252;p9"/>
            <p:cNvSpPr/>
            <p:nvPr/>
          </p:nvSpPr>
          <p:spPr>
            <a:xfrm>
              <a:off x="5861575" y="3575500"/>
              <a:ext cx="21275" cy="15200"/>
            </a:xfrm>
            <a:custGeom>
              <a:avLst/>
              <a:gdLst/>
              <a:ahLst/>
              <a:cxnLst/>
              <a:rect l="l" t="t" r="r" b="b"/>
              <a:pathLst>
                <a:path w="851" h="608" extrusionOk="0">
                  <a:moveTo>
                    <a:pt x="426" y="0"/>
                  </a:moveTo>
                  <a:cubicBezTo>
                    <a:pt x="358" y="0"/>
                    <a:pt x="287" y="26"/>
                    <a:pt x="221" y="87"/>
                  </a:cubicBezTo>
                  <a:lnTo>
                    <a:pt x="209" y="87"/>
                  </a:lnTo>
                  <a:lnTo>
                    <a:pt x="209" y="99"/>
                  </a:lnTo>
                  <a:cubicBezTo>
                    <a:pt x="0" y="325"/>
                    <a:pt x="207" y="608"/>
                    <a:pt x="433" y="608"/>
                  </a:cubicBezTo>
                  <a:cubicBezTo>
                    <a:pt x="503" y="608"/>
                    <a:pt x="576" y="580"/>
                    <a:pt x="638" y="515"/>
                  </a:cubicBezTo>
                  <a:cubicBezTo>
                    <a:pt x="851" y="312"/>
                    <a:pt x="661" y="0"/>
                    <a:pt x="42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53" name="Google Shape;16253;p9"/>
            <p:cNvSpPr/>
            <p:nvPr/>
          </p:nvSpPr>
          <p:spPr>
            <a:xfrm>
              <a:off x="5822450" y="3608600"/>
              <a:ext cx="24125" cy="20800"/>
            </a:xfrm>
            <a:custGeom>
              <a:avLst/>
              <a:gdLst/>
              <a:ahLst/>
              <a:cxnLst/>
              <a:rect l="l" t="t" r="r" b="b"/>
              <a:pathLst>
                <a:path w="965" h="832" extrusionOk="0">
                  <a:moveTo>
                    <a:pt x="548" y="1"/>
                  </a:moveTo>
                  <a:lnTo>
                    <a:pt x="548" y="13"/>
                  </a:lnTo>
                  <a:cubicBezTo>
                    <a:pt x="179" y="13"/>
                    <a:pt x="0" y="453"/>
                    <a:pt x="262" y="715"/>
                  </a:cubicBezTo>
                  <a:cubicBezTo>
                    <a:pt x="342" y="795"/>
                    <a:pt x="443" y="831"/>
                    <a:pt x="543" y="831"/>
                  </a:cubicBezTo>
                  <a:cubicBezTo>
                    <a:pt x="755" y="831"/>
                    <a:pt x="965" y="669"/>
                    <a:pt x="965" y="418"/>
                  </a:cubicBezTo>
                  <a:cubicBezTo>
                    <a:pt x="965" y="191"/>
                    <a:pt x="786" y="13"/>
                    <a:pt x="56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54" name="Google Shape;16254;p9"/>
            <p:cNvSpPr/>
            <p:nvPr/>
          </p:nvSpPr>
          <p:spPr>
            <a:xfrm>
              <a:off x="5853100" y="3639275"/>
              <a:ext cx="24125" cy="20925"/>
            </a:xfrm>
            <a:custGeom>
              <a:avLst/>
              <a:gdLst/>
              <a:ahLst/>
              <a:cxnLst/>
              <a:rect l="l" t="t" r="r" b="b"/>
              <a:pathLst>
                <a:path w="965" h="837" extrusionOk="0">
                  <a:moveTo>
                    <a:pt x="548" y="0"/>
                  </a:moveTo>
                  <a:lnTo>
                    <a:pt x="548" y="12"/>
                  </a:lnTo>
                  <a:cubicBezTo>
                    <a:pt x="191" y="12"/>
                    <a:pt x="1" y="453"/>
                    <a:pt x="262" y="715"/>
                  </a:cubicBezTo>
                  <a:cubicBezTo>
                    <a:pt x="346" y="799"/>
                    <a:pt x="449" y="836"/>
                    <a:pt x="549" y="836"/>
                  </a:cubicBezTo>
                  <a:cubicBezTo>
                    <a:pt x="762" y="836"/>
                    <a:pt x="965" y="668"/>
                    <a:pt x="965" y="417"/>
                  </a:cubicBezTo>
                  <a:cubicBezTo>
                    <a:pt x="965" y="203"/>
                    <a:pt x="786" y="12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55" name="Google Shape;16255;p9"/>
            <p:cNvSpPr/>
            <p:nvPr/>
          </p:nvSpPr>
          <p:spPr>
            <a:xfrm>
              <a:off x="5830250" y="3668125"/>
              <a:ext cx="21425" cy="15200"/>
            </a:xfrm>
            <a:custGeom>
              <a:avLst/>
              <a:gdLst/>
              <a:ahLst/>
              <a:cxnLst/>
              <a:rect l="l" t="t" r="r" b="b"/>
              <a:pathLst>
                <a:path w="857" h="608" extrusionOk="0">
                  <a:moveTo>
                    <a:pt x="435" y="1"/>
                  </a:moveTo>
                  <a:cubicBezTo>
                    <a:pt x="374" y="1"/>
                    <a:pt x="310" y="22"/>
                    <a:pt x="248" y="73"/>
                  </a:cubicBezTo>
                  <a:lnTo>
                    <a:pt x="236" y="73"/>
                  </a:lnTo>
                  <a:lnTo>
                    <a:pt x="236" y="84"/>
                  </a:lnTo>
                  <a:cubicBezTo>
                    <a:pt x="0" y="301"/>
                    <a:pt x="205" y="608"/>
                    <a:pt x="442" y="608"/>
                  </a:cubicBezTo>
                  <a:cubicBezTo>
                    <a:pt x="505" y="608"/>
                    <a:pt x="569" y="586"/>
                    <a:pt x="629" y="537"/>
                  </a:cubicBezTo>
                  <a:cubicBezTo>
                    <a:pt x="857" y="337"/>
                    <a:pt x="675" y="1"/>
                    <a:pt x="43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56" name="Google Shape;16256;p9"/>
            <p:cNvSpPr/>
            <p:nvPr/>
          </p:nvSpPr>
          <p:spPr>
            <a:xfrm>
              <a:off x="5860900" y="3698950"/>
              <a:ext cx="21400" cy="15025"/>
            </a:xfrm>
            <a:custGeom>
              <a:avLst/>
              <a:gdLst/>
              <a:ahLst/>
              <a:cxnLst/>
              <a:rect l="l" t="t" r="r" b="b"/>
              <a:pathLst>
                <a:path w="856" h="601" extrusionOk="0">
                  <a:moveTo>
                    <a:pt x="446" y="0"/>
                  </a:moveTo>
                  <a:cubicBezTo>
                    <a:pt x="383" y="0"/>
                    <a:pt x="315" y="23"/>
                    <a:pt x="248" y="78"/>
                  </a:cubicBezTo>
                  <a:lnTo>
                    <a:pt x="236" y="78"/>
                  </a:lnTo>
                  <a:cubicBezTo>
                    <a:pt x="1" y="295"/>
                    <a:pt x="205" y="601"/>
                    <a:pt x="443" y="601"/>
                  </a:cubicBezTo>
                  <a:cubicBezTo>
                    <a:pt x="505" y="601"/>
                    <a:pt x="570" y="580"/>
                    <a:pt x="629" y="530"/>
                  </a:cubicBezTo>
                  <a:cubicBezTo>
                    <a:pt x="855" y="332"/>
                    <a:pt x="686" y="0"/>
                    <a:pt x="44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57" name="Google Shape;16257;p9"/>
            <p:cNvSpPr/>
            <p:nvPr/>
          </p:nvSpPr>
          <p:spPr>
            <a:xfrm>
              <a:off x="5830925" y="3729225"/>
              <a:ext cx="21000" cy="15075"/>
            </a:xfrm>
            <a:custGeom>
              <a:avLst/>
              <a:gdLst/>
              <a:ahLst/>
              <a:cxnLst/>
              <a:rect l="l" t="t" r="r" b="b"/>
              <a:pathLst>
                <a:path w="840" h="603" extrusionOk="0">
                  <a:moveTo>
                    <a:pt x="430" y="0"/>
                  </a:moveTo>
                  <a:cubicBezTo>
                    <a:pt x="362" y="0"/>
                    <a:pt x="289" y="28"/>
                    <a:pt x="221" y="93"/>
                  </a:cubicBezTo>
                  <a:lnTo>
                    <a:pt x="209" y="93"/>
                  </a:lnTo>
                  <a:lnTo>
                    <a:pt x="209" y="105"/>
                  </a:lnTo>
                  <a:cubicBezTo>
                    <a:pt x="0" y="323"/>
                    <a:pt x="199" y="603"/>
                    <a:pt x="427" y="603"/>
                  </a:cubicBezTo>
                  <a:cubicBezTo>
                    <a:pt x="498" y="603"/>
                    <a:pt x="572" y="575"/>
                    <a:pt x="637" y="510"/>
                  </a:cubicBezTo>
                  <a:cubicBezTo>
                    <a:pt x="839" y="308"/>
                    <a:pt x="659" y="0"/>
                    <a:pt x="43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58" name="Google Shape;16258;p9"/>
            <p:cNvSpPr/>
            <p:nvPr/>
          </p:nvSpPr>
          <p:spPr>
            <a:xfrm>
              <a:off x="5861525" y="3759875"/>
              <a:ext cx="21275" cy="15225"/>
            </a:xfrm>
            <a:custGeom>
              <a:avLst/>
              <a:gdLst/>
              <a:ahLst/>
              <a:cxnLst/>
              <a:rect l="l" t="t" r="r" b="b"/>
              <a:pathLst>
                <a:path w="851" h="609" extrusionOk="0">
                  <a:moveTo>
                    <a:pt x="433" y="1"/>
                  </a:moveTo>
                  <a:cubicBezTo>
                    <a:pt x="364" y="1"/>
                    <a:pt x="291" y="28"/>
                    <a:pt x="223" y="93"/>
                  </a:cubicBezTo>
                  <a:lnTo>
                    <a:pt x="211" y="93"/>
                  </a:lnTo>
                  <a:lnTo>
                    <a:pt x="211" y="105"/>
                  </a:lnTo>
                  <a:cubicBezTo>
                    <a:pt x="1" y="325"/>
                    <a:pt x="212" y="608"/>
                    <a:pt x="441" y="608"/>
                  </a:cubicBezTo>
                  <a:cubicBezTo>
                    <a:pt x="509" y="608"/>
                    <a:pt x="579" y="583"/>
                    <a:pt x="640" y="522"/>
                  </a:cubicBezTo>
                  <a:cubicBezTo>
                    <a:pt x="851" y="311"/>
                    <a:pt x="666" y="1"/>
                    <a:pt x="43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59" name="Google Shape;16259;p9"/>
            <p:cNvSpPr/>
            <p:nvPr/>
          </p:nvSpPr>
          <p:spPr>
            <a:xfrm>
              <a:off x="5822450" y="3793150"/>
              <a:ext cx="24125" cy="20650"/>
            </a:xfrm>
            <a:custGeom>
              <a:avLst/>
              <a:gdLst/>
              <a:ahLst/>
              <a:cxnLst/>
              <a:rect l="l" t="t" r="r" b="b"/>
              <a:pathLst>
                <a:path w="965" h="826" extrusionOk="0">
                  <a:moveTo>
                    <a:pt x="548" y="1"/>
                  </a:moveTo>
                  <a:cubicBezTo>
                    <a:pt x="179" y="1"/>
                    <a:pt x="0" y="441"/>
                    <a:pt x="262" y="703"/>
                  </a:cubicBezTo>
                  <a:cubicBezTo>
                    <a:pt x="343" y="788"/>
                    <a:pt x="444" y="825"/>
                    <a:pt x="545" y="825"/>
                  </a:cubicBezTo>
                  <a:cubicBezTo>
                    <a:pt x="757" y="825"/>
                    <a:pt x="965" y="660"/>
                    <a:pt x="965" y="417"/>
                  </a:cubicBezTo>
                  <a:cubicBezTo>
                    <a:pt x="965" y="191"/>
                    <a:pt x="786" y="1"/>
                    <a:pt x="56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60" name="Google Shape;16260;p9"/>
            <p:cNvSpPr/>
            <p:nvPr/>
          </p:nvSpPr>
          <p:spPr>
            <a:xfrm>
              <a:off x="5853100" y="3823825"/>
              <a:ext cx="24125" cy="20675"/>
            </a:xfrm>
            <a:custGeom>
              <a:avLst/>
              <a:gdLst/>
              <a:ahLst/>
              <a:cxnLst/>
              <a:rect l="l" t="t" r="r" b="b"/>
              <a:pathLst>
                <a:path w="965" h="827" extrusionOk="0">
                  <a:moveTo>
                    <a:pt x="548" y="0"/>
                  </a:moveTo>
                  <a:lnTo>
                    <a:pt x="548" y="12"/>
                  </a:lnTo>
                  <a:cubicBezTo>
                    <a:pt x="191" y="12"/>
                    <a:pt x="1" y="453"/>
                    <a:pt x="262" y="703"/>
                  </a:cubicBezTo>
                  <a:cubicBezTo>
                    <a:pt x="348" y="788"/>
                    <a:pt x="453" y="827"/>
                    <a:pt x="556" y="827"/>
                  </a:cubicBezTo>
                  <a:cubicBezTo>
                    <a:pt x="766" y="827"/>
                    <a:pt x="965" y="665"/>
                    <a:pt x="965" y="417"/>
                  </a:cubicBezTo>
                  <a:cubicBezTo>
                    <a:pt x="965" y="191"/>
                    <a:pt x="786" y="0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61" name="Google Shape;16261;p9"/>
            <p:cNvSpPr/>
            <p:nvPr/>
          </p:nvSpPr>
          <p:spPr>
            <a:xfrm>
              <a:off x="5830875" y="3852150"/>
              <a:ext cx="21050" cy="15225"/>
            </a:xfrm>
            <a:custGeom>
              <a:avLst/>
              <a:gdLst/>
              <a:ahLst/>
              <a:cxnLst/>
              <a:rect l="l" t="t" r="r" b="b"/>
              <a:pathLst>
                <a:path w="842" h="609" extrusionOk="0">
                  <a:moveTo>
                    <a:pt x="432" y="1"/>
                  </a:moveTo>
                  <a:cubicBezTo>
                    <a:pt x="363" y="1"/>
                    <a:pt x="291" y="28"/>
                    <a:pt x="223" y="93"/>
                  </a:cubicBezTo>
                  <a:lnTo>
                    <a:pt x="211" y="93"/>
                  </a:lnTo>
                  <a:lnTo>
                    <a:pt x="211" y="105"/>
                  </a:lnTo>
                  <a:cubicBezTo>
                    <a:pt x="0" y="325"/>
                    <a:pt x="205" y="608"/>
                    <a:pt x="435" y="608"/>
                  </a:cubicBezTo>
                  <a:cubicBezTo>
                    <a:pt x="505" y="608"/>
                    <a:pt x="576" y="583"/>
                    <a:pt x="639" y="522"/>
                  </a:cubicBezTo>
                  <a:cubicBezTo>
                    <a:pt x="841" y="311"/>
                    <a:pt x="661" y="1"/>
                    <a:pt x="43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62" name="Google Shape;16262;p9"/>
            <p:cNvSpPr/>
            <p:nvPr/>
          </p:nvSpPr>
          <p:spPr>
            <a:xfrm>
              <a:off x="5861550" y="3882925"/>
              <a:ext cx="21275" cy="15125"/>
            </a:xfrm>
            <a:custGeom>
              <a:avLst/>
              <a:gdLst/>
              <a:ahLst/>
              <a:cxnLst/>
              <a:rect l="l" t="t" r="r" b="b"/>
              <a:pathLst>
                <a:path w="851" h="605" extrusionOk="0">
                  <a:moveTo>
                    <a:pt x="430" y="1"/>
                  </a:moveTo>
                  <a:cubicBezTo>
                    <a:pt x="362" y="1"/>
                    <a:pt x="289" y="27"/>
                    <a:pt x="222" y="89"/>
                  </a:cubicBezTo>
                  <a:lnTo>
                    <a:pt x="210" y="89"/>
                  </a:lnTo>
                  <a:lnTo>
                    <a:pt x="210" y="101"/>
                  </a:lnTo>
                  <a:cubicBezTo>
                    <a:pt x="1" y="328"/>
                    <a:pt x="209" y="605"/>
                    <a:pt x="436" y="605"/>
                  </a:cubicBezTo>
                  <a:cubicBezTo>
                    <a:pt x="506" y="605"/>
                    <a:pt x="577" y="579"/>
                    <a:pt x="639" y="517"/>
                  </a:cubicBezTo>
                  <a:cubicBezTo>
                    <a:pt x="851" y="305"/>
                    <a:pt x="663" y="1"/>
                    <a:pt x="43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63" name="Google Shape;16263;p9"/>
            <p:cNvSpPr/>
            <p:nvPr/>
          </p:nvSpPr>
          <p:spPr>
            <a:xfrm>
              <a:off x="5830925" y="3913775"/>
              <a:ext cx="21000" cy="15075"/>
            </a:xfrm>
            <a:custGeom>
              <a:avLst/>
              <a:gdLst/>
              <a:ahLst/>
              <a:cxnLst/>
              <a:rect l="l" t="t" r="r" b="b"/>
              <a:pathLst>
                <a:path w="840" h="603" extrusionOk="0">
                  <a:moveTo>
                    <a:pt x="430" y="0"/>
                  </a:moveTo>
                  <a:cubicBezTo>
                    <a:pt x="362" y="0"/>
                    <a:pt x="289" y="27"/>
                    <a:pt x="221" y="93"/>
                  </a:cubicBezTo>
                  <a:lnTo>
                    <a:pt x="209" y="93"/>
                  </a:lnTo>
                  <a:lnTo>
                    <a:pt x="209" y="105"/>
                  </a:lnTo>
                  <a:cubicBezTo>
                    <a:pt x="0" y="323"/>
                    <a:pt x="199" y="602"/>
                    <a:pt x="427" y="602"/>
                  </a:cubicBezTo>
                  <a:cubicBezTo>
                    <a:pt x="498" y="602"/>
                    <a:pt x="572" y="575"/>
                    <a:pt x="637" y="510"/>
                  </a:cubicBezTo>
                  <a:cubicBezTo>
                    <a:pt x="839" y="308"/>
                    <a:pt x="659" y="0"/>
                    <a:pt x="43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64" name="Google Shape;16264;p9"/>
            <p:cNvSpPr/>
            <p:nvPr/>
          </p:nvSpPr>
          <p:spPr>
            <a:xfrm>
              <a:off x="5853100" y="3946450"/>
              <a:ext cx="24425" cy="21075"/>
            </a:xfrm>
            <a:custGeom>
              <a:avLst/>
              <a:gdLst/>
              <a:ahLst/>
              <a:cxnLst/>
              <a:rect l="l" t="t" r="r" b="b"/>
              <a:pathLst>
                <a:path w="977" h="843" extrusionOk="0">
                  <a:moveTo>
                    <a:pt x="548" y="0"/>
                  </a:moveTo>
                  <a:lnTo>
                    <a:pt x="548" y="24"/>
                  </a:lnTo>
                  <a:cubicBezTo>
                    <a:pt x="191" y="24"/>
                    <a:pt x="1" y="465"/>
                    <a:pt x="262" y="727"/>
                  </a:cubicBezTo>
                  <a:cubicBezTo>
                    <a:pt x="346" y="807"/>
                    <a:pt x="448" y="843"/>
                    <a:pt x="549" y="843"/>
                  </a:cubicBezTo>
                  <a:cubicBezTo>
                    <a:pt x="761" y="843"/>
                    <a:pt x="965" y="680"/>
                    <a:pt x="965" y="429"/>
                  </a:cubicBezTo>
                  <a:cubicBezTo>
                    <a:pt x="977" y="203"/>
                    <a:pt x="810" y="12"/>
                    <a:pt x="58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65" name="Google Shape;16265;p9"/>
            <p:cNvSpPr/>
            <p:nvPr/>
          </p:nvSpPr>
          <p:spPr>
            <a:xfrm>
              <a:off x="5822450" y="3977400"/>
              <a:ext cx="24125" cy="20925"/>
            </a:xfrm>
            <a:custGeom>
              <a:avLst/>
              <a:gdLst/>
              <a:ahLst/>
              <a:cxnLst/>
              <a:rect l="l" t="t" r="r" b="b"/>
              <a:pathLst>
                <a:path w="965" h="837" extrusionOk="0">
                  <a:moveTo>
                    <a:pt x="548" y="1"/>
                  </a:moveTo>
                  <a:lnTo>
                    <a:pt x="548" y="13"/>
                  </a:lnTo>
                  <a:cubicBezTo>
                    <a:pt x="179" y="13"/>
                    <a:pt x="0" y="453"/>
                    <a:pt x="262" y="715"/>
                  </a:cubicBezTo>
                  <a:cubicBezTo>
                    <a:pt x="343" y="799"/>
                    <a:pt x="444" y="837"/>
                    <a:pt x="545" y="837"/>
                  </a:cubicBezTo>
                  <a:cubicBezTo>
                    <a:pt x="757" y="837"/>
                    <a:pt x="965" y="671"/>
                    <a:pt x="965" y="429"/>
                  </a:cubicBezTo>
                  <a:cubicBezTo>
                    <a:pt x="965" y="203"/>
                    <a:pt x="786" y="13"/>
                    <a:pt x="56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66" name="Google Shape;16266;p9"/>
            <p:cNvSpPr/>
            <p:nvPr/>
          </p:nvSpPr>
          <p:spPr>
            <a:xfrm>
              <a:off x="5861575" y="4005900"/>
              <a:ext cx="21275" cy="15225"/>
            </a:xfrm>
            <a:custGeom>
              <a:avLst/>
              <a:gdLst/>
              <a:ahLst/>
              <a:cxnLst/>
              <a:rect l="l" t="t" r="r" b="b"/>
              <a:pathLst>
                <a:path w="851" h="609" extrusionOk="0">
                  <a:moveTo>
                    <a:pt x="426" y="0"/>
                  </a:moveTo>
                  <a:cubicBezTo>
                    <a:pt x="358" y="0"/>
                    <a:pt x="287" y="26"/>
                    <a:pt x="221" y="87"/>
                  </a:cubicBezTo>
                  <a:lnTo>
                    <a:pt x="209" y="87"/>
                  </a:lnTo>
                  <a:lnTo>
                    <a:pt x="209" y="99"/>
                  </a:lnTo>
                  <a:cubicBezTo>
                    <a:pt x="0" y="326"/>
                    <a:pt x="207" y="608"/>
                    <a:pt x="433" y="608"/>
                  </a:cubicBezTo>
                  <a:cubicBezTo>
                    <a:pt x="503" y="608"/>
                    <a:pt x="576" y="581"/>
                    <a:pt x="638" y="516"/>
                  </a:cubicBezTo>
                  <a:cubicBezTo>
                    <a:pt x="851" y="312"/>
                    <a:pt x="661" y="0"/>
                    <a:pt x="42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67" name="Google Shape;16267;p9"/>
            <p:cNvSpPr/>
            <p:nvPr/>
          </p:nvSpPr>
          <p:spPr>
            <a:xfrm>
              <a:off x="5822450" y="4038725"/>
              <a:ext cx="24125" cy="20925"/>
            </a:xfrm>
            <a:custGeom>
              <a:avLst/>
              <a:gdLst/>
              <a:ahLst/>
              <a:cxnLst/>
              <a:rect l="l" t="t" r="r" b="b"/>
              <a:pathLst>
                <a:path w="965" h="837" extrusionOk="0">
                  <a:moveTo>
                    <a:pt x="548" y="0"/>
                  </a:moveTo>
                  <a:lnTo>
                    <a:pt x="548" y="12"/>
                  </a:lnTo>
                  <a:cubicBezTo>
                    <a:pt x="179" y="12"/>
                    <a:pt x="0" y="453"/>
                    <a:pt x="262" y="715"/>
                  </a:cubicBezTo>
                  <a:cubicBezTo>
                    <a:pt x="346" y="799"/>
                    <a:pt x="448" y="836"/>
                    <a:pt x="549" y="836"/>
                  </a:cubicBezTo>
                  <a:cubicBezTo>
                    <a:pt x="761" y="836"/>
                    <a:pt x="965" y="668"/>
                    <a:pt x="965" y="417"/>
                  </a:cubicBezTo>
                  <a:cubicBezTo>
                    <a:pt x="965" y="417"/>
                    <a:pt x="965" y="417"/>
                    <a:pt x="965" y="405"/>
                  </a:cubicBezTo>
                  <a:cubicBezTo>
                    <a:pt x="965" y="179"/>
                    <a:pt x="774" y="0"/>
                    <a:pt x="54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68" name="Google Shape;16268;p9"/>
            <p:cNvSpPr/>
            <p:nvPr/>
          </p:nvSpPr>
          <p:spPr>
            <a:xfrm>
              <a:off x="5860925" y="4067775"/>
              <a:ext cx="21400" cy="15125"/>
            </a:xfrm>
            <a:custGeom>
              <a:avLst/>
              <a:gdLst/>
              <a:ahLst/>
              <a:cxnLst/>
              <a:rect l="l" t="t" r="r" b="b"/>
              <a:pathLst>
                <a:path w="856" h="605" extrusionOk="0">
                  <a:moveTo>
                    <a:pt x="442" y="0"/>
                  </a:moveTo>
                  <a:cubicBezTo>
                    <a:pt x="380" y="0"/>
                    <a:pt x="313" y="23"/>
                    <a:pt x="247" y="77"/>
                  </a:cubicBezTo>
                  <a:lnTo>
                    <a:pt x="235" y="77"/>
                  </a:lnTo>
                  <a:lnTo>
                    <a:pt x="235" y="89"/>
                  </a:lnTo>
                  <a:cubicBezTo>
                    <a:pt x="1" y="295"/>
                    <a:pt x="202" y="605"/>
                    <a:pt x="438" y="605"/>
                  </a:cubicBezTo>
                  <a:cubicBezTo>
                    <a:pt x="501" y="605"/>
                    <a:pt x="567" y="582"/>
                    <a:pt x="628" y="529"/>
                  </a:cubicBezTo>
                  <a:cubicBezTo>
                    <a:pt x="855" y="340"/>
                    <a:pt x="684" y="0"/>
                    <a:pt x="44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69" name="Google Shape;16269;p9"/>
            <p:cNvSpPr/>
            <p:nvPr/>
          </p:nvSpPr>
          <p:spPr>
            <a:xfrm>
              <a:off x="5822450" y="4100325"/>
              <a:ext cx="24125" cy="20700"/>
            </a:xfrm>
            <a:custGeom>
              <a:avLst/>
              <a:gdLst/>
              <a:ahLst/>
              <a:cxnLst/>
              <a:rect l="l" t="t" r="r" b="b"/>
              <a:pathLst>
                <a:path w="965" h="828" extrusionOk="0">
                  <a:moveTo>
                    <a:pt x="548" y="1"/>
                  </a:moveTo>
                  <a:cubicBezTo>
                    <a:pt x="179" y="1"/>
                    <a:pt x="0" y="453"/>
                    <a:pt x="262" y="703"/>
                  </a:cubicBezTo>
                  <a:cubicBezTo>
                    <a:pt x="344" y="789"/>
                    <a:pt x="448" y="828"/>
                    <a:pt x="550" y="828"/>
                  </a:cubicBezTo>
                  <a:cubicBezTo>
                    <a:pt x="760" y="828"/>
                    <a:pt x="965" y="666"/>
                    <a:pt x="965" y="418"/>
                  </a:cubicBezTo>
                  <a:cubicBezTo>
                    <a:pt x="965" y="191"/>
                    <a:pt x="774" y="13"/>
                    <a:pt x="560" y="13"/>
                  </a:cubicBezTo>
                  <a:lnTo>
                    <a:pt x="548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70" name="Google Shape;16270;p9"/>
            <p:cNvSpPr/>
            <p:nvPr/>
          </p:nvSpPr>
          <p:spPr>
            <a:xfrm>
              <a:off x="5853100" y="4131300"/>
              <a:ext cx="24125" cy="20475"/>
            </a:xfrm>
            <a:custGeom>
              <a:avLst/>
              <a:gdLst/>
              <a:ahLst/>
              <a:cxnLst/>
              <a:rect l="l" t="t" r="r" b="b"/>
              <a:pathLst>
                <a:path w="965" h="819" extrusionOk="0">
                  <a:moveTo>
                    <a:pt x="548" y="0"/>
                  </a:moveTo>
                  <a:cubicBezTo>
                    <a:pt x="191" y="0"/>
                    <a:pt x="1" y="441"/>
                    <a:pt x="262" y="703"/>
                  </a:cubicBezTo>
                  <a:cubicBezTo>
                    <a:pt x="346" y="783"/>
                    <a:pt x="448" y="819"/>
                    <a:pt x="549" y="819"/>
                  </a:cubicBezTo>
                  <a:cubicBezTo>
                    <a:pt x="761" y="819"/>
                    <a:pt x="965" y="656"/>
                    <a:pt x="965" y="405"/>
                  </a:cubicBezTo>
                  <a:cubicBezTo>
                    <a:pt x="965" y="179"/>
                    <a:pt x="786" y="0"/>
                    <a:pt x="56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71" name="Google Shape;16271;p9"/>
            <p:cNvSpPr/>
            <p:nvPr/>
          </p:nvSpPr>
          <p:spPr>
            <a:xfrm>
              <a:off x="5822525" y="4161950"/>
              <a:ext cx="24050" cy="20500"/>
            </a:xfrm>
            <a:custGeom>
              <a:avLst/>
              <a:gdLst/>
              <a:ahLst/>
              <a:cxnLst/>
              <a:rect l="l" t="t" r="r" b="b"/>
              <a:pathLst>
                <a:path w="962" h="820" extrusionOk="0">
                  <a:moveTo>
                    <a:pt x="531" y="0"/>
                  </a:moveTo>
                  <a:cubicBezTo>
                    <a:pt x="171" y="0"/>
                    <a:pt x="1" y="444"/>
                    <a:pt x="259" y="703"/>
                  </a:cubicBezTo>
                  <a:cubicBezTo>
                    <a:pt x="339" y="783"/>
                    <a:pt x="440" y="819"/>
                    <a:pt x="540" y="819"/>
                  </a:cubicBezTo>
                  <a:cubicBezTo>
                    <a:pt x="752" y="819"/>
                    <a:pt x="962" y="656"/>
                    <a:pt x="962" y="405"/>
                  </a:cubicBezTo>
                  <a:cubicBezTo>
                    <a:pt x="962" y="179"/>
                    <a:pt x="771" y="1"/>
                    <a:pt x="545" y="1"/>
                  </a:cubicBezTo>
                  <a:cubicBezTo>
                    <a:pt x="540" y="0"/>
                    <a:pt x="535" y="0"/>
                    <a:pt x="5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72" name="Google Shape;16272;p9"/>
            <p:cNvSpPr/>
            <p:nvPr/>
          </p:nvSpPr>
          <p:spPr>
            <a:xfrm>
              <a:off x="5853100" y="4192600"/>
              <a:ext cx="24125" cy="20650"/>
            </a:xfrm>
            <a:custGeom>
              <a:avLst/>
              <a:gdLst/>
              <a:ahLst/>
              <a:cxnLst/>
              <a:rect l="l" t="t" r="r" b="b"/>
              <a:pathLst>
                <a:path w="965" h="826" extrusionOk="0">
                  <a:moveTo>
                    <a:pt x="548" y="1"/>
                  </a:moveTo>
                  <a:cubicBezTo>
                    <a:pt x="191" y="1"/>
                    <a:pt x="1" y="441"/>
                    <a:pt x="262" y="703"/>
                  </a:cubicBezTo>
                  <a:cubicBezTo>
                    <a:pt x="347" y="788"/>
                    <a:pt x="450" y="825"/>
                    <a:pt x="551" y="825"/>
                  </a:cubicBezTo>
                  <a:cubicBezTo>
                    <a:pt x="763" y="825"/>
                    <a:pt x="965" y="660"/>
                    <a:pt x="965" y="418"/>
                  </a:cubicBezTo>
                  <a:cubicBezTo>
                    <a:pt x="965" y="179"/>
                    <a:pt x="774" y="1"/>
                    <a:pt x="54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73" name="Google Shape;16273;p9"/>
            <p:cNvSpPr/>
            <p:nvPr/>
          </p:nvSpPr>
          <p:spPr>
            <a:xfrm>
              <a:off x="5822450" y="4223275"/>
              <a:ext cx="24125" cy="20625"/>
            </a:xfrm>
            <a:custGeom>
              <a:avLst/>
              <a:gdLst/>
              <a:ahLst/>
              <a:cxnLst/>
              <a:rect l="l" t="t" r="r" b="b"/>
              <a:pathLst>
                <a:path w="965" h="825" extrusionOk="0">
                  <a:moveTo>
                    <a:pt x="548" y="0"/>
                  </a:moveTo>
                  <a:cubicBezTo>
                    <a:pt x="179" y="0"/>
                    <a:pt x="0" y="441"/>
                    <a:pt x="262" y="703"/>
                  </a:cubicBezTo>
                  <a:cubicBezTo>
                    <a:pt x="343" y="787"/>
                    <a:pt x="444" y="825"/>
                    <a:pt x="545" y="825"/>
                  </a:cubicBezTo>
                  <a:cubicBezTo>
                    <a:pt x="757" y="825"/>
                    <a:pt x="965" y="659"/>
                    <a:pt x="965" y="417"/>
                  </a:cubicBezTo>
                  <a:cubicBezTo>
                    <a:pt x="965" y="191"/>
                    <a:pt x="774" y="0"/>
                    <a:pt x="54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74" name="Google Shape;16274;p9"/>
            <p:cNvSpPr/>
            <p:nvPr/>
          </p:nvSpPr>
          <p:spPr>
            <a:xfrm>
              <a:off x="5853100" y="4254225"/>
              <a:ext cx="24125" cy="20500"/>
            </a:xfrm>
            <a:custGeom>
              <a:avLst/>
              <a:gdLst/>
              <a:ahLst/>
              <a:cxnLst/>
              <a:rect l="l" t="t" r="r" b="b"/>
              <a:pathLst>
                <a:path w="965" h="820" extrusionOk="0">
                  <a:moveTo>
                    <a:pt x="548" y="0"/>
                  </a:moveTo>
                  <a:cubicBezTo>
                    <a:pt x="191" y="0"/>
                    <a:pt x="1" y="441"/>
                    <a:pt x="262" y="703"/>
                  </a:cubicBezTo>
                  <a:cubicBezTo>
                    <a:pt x="346" y="783"/>
                    <a:pt x="448" y="819"/>
                    <a:pt x="549" y="819"/>
                  </a:cubicBezTo>
                  <a:cubicBezTo>
                    <a:pt x="761" y="819"/>
                    <a:pt x="965" y="656"/>
                    <a:pt x="965" y="405"/>
                  </a:cubicBezTo>
                  <a:cubicBezTo>
                    <a:pt x="953" y="191"/>
                    <a:pt x="774" y="12"/>
                    <a:pt x="548" y="12"/>
                  </a:cubicBezTo>
                  <a:lnTo>
                    <a:pt x="548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75" name="Google Shape;16275;p9"/>
            <p:cNvSpPr/>
            <p:nvPr/>
          </p:nvSpPr>
          <p:spPr>
            <a:xfrm>
              <a:off x="5822450" y="4284875"/>
              <a:ext cx="24125" cy="20650"/>
            </a:xfrm>
            <a:custGeom>
              <a:avLst/>
              <a:gdLst/>
              <a:ahLst/>
              <a:cxnLst/>
              <a:rect l="l" t="t" r="r" b="b"/>
              <a:pathLst>
                <a:path w="965" h="826" extrusionOk="0">
                  <a:moveTo>
                    <a:pt x="548" y="1"/>
                  </a:moveTo>
                  <a:cubicBezTo>
                    <a:pt x="179" y="1"/>
                    <a:pt x="0" y="441"/>
                    <a:pt x="262" y="703"/>
                  </a:cubicBezTo>
                  <a:cubicBezTo>
                    <a:pt x="343" y="788"/>
                    <a:pt x="444" y="825"/>
                    <a:pt x="545" y="825"/>
                  </a:cubicBezTo>
                  <a:cubicBezTo>
                    <a:pt x="757" y="825"/>
                    <a:pt x="965" y="660"/>
                    <a:pt x="965" y="418"/>
                  </a:cubicBezTo>
                  <a:cubicBezTo>
                    <a:pt x="965" y="191"/>
                    <a:pt x="774" y="1"/>
                    <a:pt x="56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76" name="Google Shape;16276;p9"/>
            <p:cNvSpPr/>
            <p:nvPr/>
          </p:nvSpPr>
          <p:spPr>
            <a:xfrm>
              <a:off x="5853100" y="4315550"/>
              <a:ext cx="24125" cy="20625"/>
            </a:xfrm>
            <a:custGeom>
              <a:avLst/>
              <a:gdLst/>
              <a:ahLst/>
              <a:cxnLst/>
              <a:rect l="l" t="t" r="r" b="b"/>
              <a:pathLst>
                <a:path w="965" h="825" extrusionOk="0">
                  <a:moveTo>
                    <a:pt x="548" y="0"/>
                  </a:moveTo>
                  <a:cubicBezTo>
                    <a:pt x="191" y="0"/>
                    <a:pt x="1" y="441"/>
                    <a:pt x="262" y="703"/>
                  </a:cubicBezTo>
                  <a:cubicBezTo>
                    <a:pt x="347" y="787"/>
                    <a:pt x="450" y="824"/>
                    <a:pt x="551" y="824"/>
                  </a:cubicBezTo>
                  <a:cubicBezTo>
                    <a:pt x="763" y="824"/>
                    <a:pt x="965" y="659"/>
                    <a:pt x="965" y="417"/>
                  </a:cubicBezTo>
                  <a:cubicBezTo>
                    <a:pt x="965" y="191"/>
                    <a:pt x="774" y="0"/>
                    <a:pt x="54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77" name="Google Shape;16277;p9"/>
            <p:cNvSpPr/>
            <p:nvPr/>
          </p:nvSpPr>
          <p:spPr>
            <a:xfrm>
              <a:off x="5822450" y="4346500"/>
              <a:ext cx="24125" cy="20400"/>
            </a:xfrm>
            <a:custGeom>
              <a:avLst/>
              <a:gdLst/>
              <a:ahLst/>
              <a:cxnLst/>
              <a:rect l="l" t="t" r="r" b="b"/>
              <a:pathLst>
                <a:path w="965" h="816" extrusionOk="0">
                  <a:moveTo>
                    <a:pt x="548" y="0"/>
                  </a:moveTo>
                  <a:cubicBezTo>
                    <a:pt x="179" y="0"/>
                    <a:pt x="0" y="441"/>
                    <a:pt x="262" y="691"/>
                  </a:cubicBezTo>
                  <a:cubicBezTo>
                    <a:pt x="344" y="777"/>
                    <a:pt x="448" y="815"/>
                    <a:pt x="550" y="815"/>
                  </a:cubicBezTo>
                  <a:cubicBezTo>
                    <a:pt x="760" y="815"/>
                    <a:pt x="965" y="653"/>
                    <a:pt x="965" y="405"/>
                  </a:cubicBezTo>
                  <a:cubicBezTo>
                    <a:pt x="965" y="179"/>
                    <a:pt x="774" y="0"/>
                    <a:pt x="54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78" name="Google Shape;16278;p9"/>
            <p:cNvSpPr/>
            <p:nvPr/>
          </p:nvSpPr>
          <p:spPr>
            <a:xfrm>
              <a:off x="5853100" y="4377150"/>
              <a:ext cx="24125" cy="20500"/>
            </a:xfrm>
            <a:custGeom>
              <a:avLst/>
              <a:gdLst/>
              <a:ahLst/>
              <a:cxnLst/>
              <a:rect l="l" t="t" r="r" b="b"/>
              <a:pathLst>
                <a:path w="965" h="820" extrusionOk="0">
                  <a:moveTo>
                    <a:pt x="548" y="1"/>
                  </a:moveTo>
                  <a:cubicBezTo>
                    <a:pt x="191" y="1"/>
                    <a:pt x="1" y="441"/>
                    <a:pt x="262" y="703"/>
                  </a:cubicBezTo>
                  <a:cubicBezTo>
                    <a:pt x="346" y="783"/>
                    <a:pt x="448" y="819"/>
                    <a:pt x="549" y="819"/>
                  </a:cubicBezTo>
                  <a:cubicBezTo>
                    <a:pt x="761" y="819"/>
                    <a:pt x="965" y="656"/>
                    <a:pt x="965" y="406"/>
                  </a:cubicBezTo>
                  <a:cubicBezTo>
                    <a:pt x="965" y="179"/>
                    <a:pt x="774" y="1"/>
                    <a:pt x="54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79" name="Google Shape;16279;p9"/>
            <p:cNvSpPr/>
            <p:nvPr/>
          </p:nvSpPr>
          <p:spPr>
            <a:xfrm>
              <a:off x="5790475" y="3393325"/>
              <a:ext cx="27525" cy="20350"/>
            </a:xfrm>
            <a:custGeom>
              <a:avLst/>
              <a:gdLst/>
              <a:ahLst/>
              <a:cxnLst/>
              <a:rect l="l" t="t" r="r" b="b"/>
              <a:pathLst>
                <a:path w="1101" h="814" extrusionOk="0">
                  <a:moveTo>
                    <a:pt x="545" y="1"/>
                  </a:moveTo>
                  <a:cubicBezTo>
                    <a:pt x="49" y="1"/>
                    <a:pt x="1" y="767"/>
                    <a:pt x="529" y="813"/>
                  </a:cubicBezTo>
                  <a:lnTo>
                    <a:pt x="601" y="813"/>
                  </a:lnTo>
                  <a:cubicBezTo>
                    <a:pt x="1101" y="778"/>
                    <a:pt x="1101" y="39"/>
                    <a:pt x="601" y="4"/>
                  </a:cubicBezTo>
                  <a:cubicBezTo>
                    <a:pt x="581" y="2"/>
                    <a:pt x="563" y="1"/>
                    <a:pt x="54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80" name="Google Shape;16280;p9"/>
            <p:cNvSpPr/>
            <p:nvPr/>
          </p:nvSpPr>
          <p:spPr>
            <a:xfrm>
              <a:off x="5760925" y="3424350"/>
              <a:ext cx="24025" cy="20400"/>
            </a:xfrm>
            <a:custGeom>
              <a:avLst/>
              <a:gdLst/>
              <a:ahLst/>
              <a:cxnLst/>
              <a:rect l="l" t="t" r="r" b="b"/>
              <a:pathLst>
                <a:path w="961" h="816" extrusionOk="0">
                  <a:moveTo>
                    <a:pt x="542" y="1"/>
                  </a:moveTo>
                  <a:cubicBezTo>
                    <a:pt x="182" y="1"/>
                    <a:pt x="0" y="433"/>
                    <a:pt x="259" y="691"/>
                  </a:cubicBezTo>
                  <a:cubicBezTo>
                    <a:pt x="340" y="777"/>
                    <a:pt x="444" y="816"/>
                    <a:pt x="547" y="816"/>
                  </a:cubicBezTo>
                  <a:cubicBezTo>
                    <a:pt x="757" y="816"/>
                    <a:pt x="961" y="654"/>
                    <a:pt x="961" y="406"/>
                  </a:cubicBezTo>
                  <a:cubicBezTo>
                    <a:pt x="961" y="180"/>
                    <a:pt x="782" y="1"/>
                    <a:pt x="556" y="1"/>
                  </a:cubicBezTo>
                  <a:cubicBezTo>
                    <a:pt x="551" y="1"/>
                    <a:pt x="546" y="1"/>
                    <a:pt x="54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81" name="Google Shape;16281;p9"/>
            <p:cNvSpPr/>
            <p:nvPr/>
          </p:nvSpPr>
          <p:spPr>
            <a:xfrm>
              <a:off x="5791475" y="3455025"/>
              <a:ext cx="24450" cy="20700"/>
            </a:xfrm>
            <a:custGeom>
              <a:avLst/>
              <a:gdLst/>
              <a:ahLst/>
              <a:cxnLst/>
              <a:rect l="l" t="t" r="r" b="b"/>
              <a:pathLst>
                <a:path w="978" h="828" extrusionOk="0">
                  <a:moveTo>
                    <a:pt x="561" y="0"/>
                  </a:moveTo>
                  <a:cubicBezTo>
                    <a:pt x="191" y="0"/>
                    <a:pt x="1" y="441"/>
                    <a:pt x="263" y="703"/>
                  </a:cubicBezTo>
                  <a:cubicBezTo>
                    <a:pt x="349" y="789"/>
                    <a:pt x="454" y="827"/>
                    <a:pt x="556" y="827"/>
                  </a:cubicBezTo>
                  <a:cubicBezTo>
                    <a:pt x="766" y="827"/>
                    <a:pt x="965" y="665"/>
                    <a:pt x="965" y="417"/>
                  </a:cubicBezTo>
                  <a:cubicBezTo>
                    <a:pt x="977" y="191"/>
                    <a:pt x="799" y="0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82" name="Google Shape;16282;p9"/>
            <p:cNvSpPr/>
            <p:nvPr/>
          </p:nvSpPr>
          <p:spPr>
            <a:xfrm>
              <a:off x="5760825" y="3485675"/>
              <a:ext cx="24125" cy="20700"/>
            </a:xfrm>
            <a:custGeom>
              <a:avLst/>
              <a:gdLst/>
              <a:ahLst/>
              <a:cxnLst/>
              <a:rect l="l" t="t" r="r" b="b"/>
              <a:pathLst>
                <a:path w="965" h="828" extrusionOk="0">
                  <a:moveTo>
                    <a:pt x="560" y="1"/>
                  </a:moveTo>
                  <a:cubicBezTo>
                    <a:pt x="191" y="1"/>
                    <a:pt x="1" y="441"/>
                    <a:pt x="263" y="703"/>
                  </a:cubicBezTo>
                  <a:cubicBezTo>
                    <a:pt x="344" y="789"/>
                    <a:pt x="448" y="827"/>
                    <a:pt x="551" y="827"/>
                  </a:cubicBezTo>
                  <a:cubicBezTo>
                    <a:pt x="761" y="827"/>
                    <a:pt x="965" y="665"/>
                    <a:pt x="965" y="417"/>
                  </a:cubicBezTo>
                  <a:cubicBezTo>
                    <a:pt x="965" y="191"/>
                    <a:pt x="786" y="13"/>
                    <a:pt x="57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83" name="Google Shape;16283;p9"/>
            <p:cNvSpPr/>
            <p:nvPr/>
          </p:nvSpPr>
          <p:spPr>
            <a:xfrm>
              <a:off x="5790475" y="3516550"/>
              <a:ext cx="27525" cy="20350"/>
            </a:xfrm>
            <a:custGeom>
              <a:avLst/>
              <a:gdLst/>
              <a:ahLst/>
              <a:cxnLst/>
              <a:rect l="l" t="t" r="r" b="b"/>
              <a:pathLst>
                <a:path w="1101" h="814" extrusionOk="0">
                  <a:moveTo>
                    <a:pt x="545" y="1"/>
                  </a:moveTo>
                  <a:cubicBezTo>
                    <a:pt x="49" y="1"/>
                    <a:pt x="1" y="768"/>
                    <a:pt x="529" y="813"/>
                  </a:cubicBezTo>
                  <a:lnTo>
                    <a:pt x="601" y="813"/>
                  </a:lnTo>
                  <a:cubicBezTo>
                    <a:pt x="1101" y="778"/>
                    <a:pt x="1101" y="40"/>
                    <a:pt x="601" y="4"/>
                  </a:cubicBezTo>
                  <a:cubicBezTo>
                    <a:pt x="581" y="2"/>
                    <a:pt x="563" y="1"/>
                    <a:pt x="54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84" name="Google Shape;16284;p9"/>
            <p:cNvSpPr/>
            <p:nvPr/>
          </p:nvSpPr>
          <p:spPr>
            <a:xfrm>
              <a:off x="5760825" y="3547000"/>
              <a:ext cx="24125" cy="20800"/>
            </a:xfrm>
            <a:custGeom>
              <a:avLst/>
              <a:gdLst/>
              <a:ahLst/>
              <a:cxnLst/>
              <a:rect l="l" t="t" r="r" b="b"/>
              <a:pathLst>
                <a:path w="965" h="832" extrusionOk="0">
                  <a:moveTo>
                    <a:pt x="560" y="0"/>
                  </a:moveTo>
                  <a:lnTo>
                    <a:pt x="560" y="12"/>
                  </a:lnTo>
                  <a:cubicBezTo>
                    <a:pt x="191" y="12"/>
                    <a:pt x="1" y="453"/>
                    <a:pt x="263" y="715"/>
                  </a:cubicBezTo>
                  <a:cubicBezTo>
                    <a:pt x="343" y="795"/>
                    <a:pt x="444" y="831"/>
                    <a:pt x="545" y="831"/>
                  </a:cubicBezTo>
                  <a:cubicBezTo>
                    <a:pt x="757" y="831"/>
                    <a:pt x="965" y="671"/>
                    <a:pt x="965" y="429"/>
                  </a:cubicBezTo>
                  <a:cubicBezTo>
                    <a:pt x="965" y="203"/>
                    <a:pt x="786" y="12"/>
                    <a:pt x="56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85" name="Google Shape;16285;p9"/>
            <p:cNvSpPr/>
            <p:nvPr/>
          </p:nvSpPr>
          <p:spPr>
            <a:xfrm>
              <a:off x="5791475" y="3577950"/>
              <a:ext cx="24450" cy="20700"/>
            </a:xfrm>
            <a:custGeom>
              <a:avLst/>
              <a:gdLst/>
              <a:ahLst/>
              <a:cxnLst/>
              <a:rect l="l" t="t" r="r" b="b"/>
              <a:pathLst>
                <a:path w="978" h="828" extrusionOk="0">
                  <a:moveTo>
                    <a:pt x="561" y="1"/>
                  </a:moveTo>
                  <a:cubicBezTo>
                    <a:pt x="191" y="1"/>
                    <a:pt x="1" y="441"/>
                    <a:pt x="263" y="703"/>
                  </a:cubicBezTo>
                  <a:cubicBezTo>
                    <a:pt x="349" y="789"/>
                    <a:pt x="454" y="827"/>
                    <a:pt x="556" y="827"/>
                  </a:cubicBezTo>
                  <a:cubicBezTo>
                    <a:pt x="766" y="827"/>
                    <a:pt x="965" y="665"/>
                    <a:pt x="965" y="417"/>
                  </a:cubicBezTo>
                  <a:cubicBezTo>
                    <a:pt x="977" y="191"/>
                    <a:pt x="799" y="1"/>
                    <a:pt x="57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86" name="Google Shape;16286;p9"/>
            <p:cNvSpPr/>
            <p:nvPr/>
          </p:nvSpPr>
          <p:spPr>
            <a:xfrm>
              <a:off x="5760925" y="3608600"/>
              <a:ext cx="24025" cy="20700"/>
            </a:xfrm>
            <a:custGeom>
              <a:avLst/>
              <a:gdLst/>
              <a:ahLst/>
              <a:cxnLst/>
              <a:rect l="l" t="t" r="r" b="b"/>
              <a:pathLst>
                <a:path w="961" h="828" extrusionOk="0">
                  <a:moveTo>
                    <a:pt x="556" y="1"/>
                  </a:moveTo>
                  <a:lnTo>
                    <a:pt x="556" y="13"/>
                  </a:lnTo>
                  <a:cubicBezTo>
                    <a:pt x="551" y="13"/>
                    <a:pt x="546" y="13"/>
                    <a:pt x="542" y="13"/>
                  </a:cubicBezTo>
                  <a:cubicBezTo>
                    <a:pt x="182" y="13"/>
                    <a:pt x="0" y="445"/>
                    <a:pt x="259" y="703"/>
                  </a:cubicBezTo>
                  <a:cubicBezTo>
                    <a:pt x="340" y="789"/>
                    <a:pt x="444" y="828"/>
                    <a:pt x="547" y="828"/>
                  </a:cubicBezTo>
                  <a:cubicBezTo>
                    <a:pt x="757" y="828"/>
                    <a:pt x="961" y="666"/>
                    <a:pt x="961" y="418"/>
                  </a:cubicBezTo>
                  <a:cubicBezTo>
                    <a:pt x="961" y="203"/>
                    <a:pt x="782" y="13"/>
                    <a:pt x="56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87" name="Google Shape;16287;p9"/>
            <p:cNvSpPr/>
            <p:nvPr/>
          </p:nvSpPr>
          <p:spPr>
            <a:xfrm>
              <a:off x="5791475" y="3639575"/>
              <a:ext cx="24450" cy="20500"/>
            </a:xfrm>
            <a:custGeom>
              <a:avLst/>
              <a:gdLst/>
              <a:ahLst/>
              <a:cxnLst/>
              <a:rect l="l" t="t" r="r" b="b"/>
              <a:pathLst>
                <a:path w="978" h="820" extrusionOk="0">
                  <a:moveTo>
                    <a:pt x="561" y="0"/>
                  </a:moveTo>
                  <a:cubicBezTo>
                    <a:pt x="191" y="0"/>
                    <a:pt x="1" y="441"/>
                    <a:pt x="263" y="703"/>
                  </a:cubicBezTo>
                  <a:cubicBezTo>
                    <a:pt x="347" y="783"/>
                    <a:pt x="450" y="819"/>
                    <a:pt x="551" y="819"/>
                  </a:cubicBezTo>
                  <a:cubicBezTo>
                    <a:pt x="763" y="819"/>
                    <a:pt x="965" y="659"/>
                    <a:pt x="965" y="417"/>
                  </a:cubicBezTo>
                  <a:cubicBezTo>
                    <a:pt x="977" y="191"/>
                    <a:pt x="799" y="0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88" name="Google Shape;16288;p9"/>
            <p:cNvSpPr/>
            <p:nvPr/>
          </p:nvSpPr>
          <p:spPr>
            <a:xfrm>
              <a:off x="5760825" y="3669925"/>
              <a:ext cx="24425" cy="21000"/>
            </a:xfrm>
            <a:custGeom>
              <a:avLst/>
              <a:gdLst/>
              <a:ahLst/>
              <a:cxnLst/>
              <a:rect l="l" t="t" r="r" b="b"/>
              <a:pathLst>
                <a:path w="977" h="840" extrusionOk="0">
                  <a:moveTo>
                    <a:pt x="560" y="1"/>
                  </a:moveTo>
                  <a:lnTo>
                    <a:pt x="560" y="12"/>
                  </a:lnTo>
                  <a:cubicBezTo>
                    <a:pt x="191" y="12"/>
                    <a:pt x="1" y="453"/>
                    <a:pt x="263" y="715"/>
                  </a:cubicBezTo>
                  <a:cubicBezTo>
                    <a:pt x="344" y="801"/>
                    <a:pt x="448" y="839"/>
                    <a:pt x="551" y="839"/>
                  </a:cubicBezTo>
                  <a:cubicBezTo>
                    <a:pt x="761" y="839"/>
                    <a:pt x="965" y="677"/>
                    <a:pt x="965" y="429"/>
                  </a:cubicBezTo>
                  <a:cubicBezTo>
                    <a:pt x="977" y="203"/>
                    <a:pt x="798" y="12"/>
                    <a:pt x="57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89" name="Google Shape;16289;p9"/>
            <p:cNvSpPr/>
            <p:nvPr/>
          </p:nvSpPr>
          <p:spPr>
            <a:xfrm>
              <a:off x="5790375" y="3700825"/>
              <a:ext cx="27625" cy="20625"/>
            </a:xfrm>
            <a:custGeom>
              <a:avLst/>
              <a:gdLst/>
              <a:ahLst/>
              <a:cxnLst/>
              <a:rect l="l" t="t" r="r" b="b"/>
              <a:pathLst>
                <a:path w="1105" h="825" extrusionOk="0">
                  <a:moveTo>
                    <a:pt x="559" y="1"/>
                  </a:moveTo>
                  <a:cubicBezTo>
                    <a:pt x="53" y="1"/>
                    <a:pt x="1" y="778"/>
                    <a:pt x="533" y="824"/>
                  </a:cubicBezTo>
                  <a:lnTo>
                    <a:pt x="605" y="824"/>
                  </a:lnTo>
                  <a:cubicBezTo>
                    <a:pt x="1105" y="777"/>
                    <a:pt x="1105" y="50"/>
                    <a:pt x="605" y="3"/>
                  </a:cubicBezTo>
                  <a:cubicBezTo>
                    <a:pt x="589" y="1"/>
                    <a:pt x="574" y="1"/>
                    <a:pt x="55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90" name="Google Shape;16290;p9"/>
            <p:cNvSpPr/>
            <p:nvPr/>
          </p:nvSpPr>
          <p:spPr>
            <a:xfrm>
              <a:off x="5760925" y="3731550"/>
              <a:ext cx="24025" cy="20675"/>
            </a:xfrm>
            <a:custGeom>
              <a:avLst/>
              <a:gdLst/>
              <a:ahLst/>
              <a:cxnLst/>
              <a:rect l="l" t="t" r="r" b="b"/>
              <a:pathLst>
                <a:path w="961" h="827" extrusionOk="0">
                  <a:moveTo>
                    <a:pt x="556" y="0"/>
                  </a:moveTo>
                  <a:lnTo>
                    <a:pt x="556" y="12"/>
                  </a:lnTo>
                  <a:cubicBezTo>
                    <a:pt x="551" y="12"/>
                    <a:pt x="546" y="12"/>
                    <a:pt x="542" y="12"/>
                  </a:cubicBezTo>
                  <a:cubicBezTo>
                    <a:pt x="182" y="12"/>
                    <a:pt x="0" y="444"/>
                    <a:pt x="259" y="703"/>
                  </a:cubicBezTo>
                  <a:cubicBezTo>
                    <a:pt x="340" y="788"/>
                    <a:pt x="444" y="827"/>
                    <a:pt x="547" y="827"/>
                  </a:cubicBezTo>
                  <a:cubicBezTo>
                    <a:pt x="757" y="827"/>
                    <a:pt x="961" y="665"/>
                    <a:pt x="961" y="417"/>
                  </a:cubicBezTo>
                  <a:cubicBezTo>
                    <a:pt x="961" y="191"/>
                    <a:pt x="782" y="0"/>
                    <a:pt x="55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91" name="Google Shape;16291;p9"/>
            <p:cNvSpPr/>
            <p:nvPr/>
          </p:nvSpPr>
          <p:spPr>
            <a:xfrm>
              <a:off x="5791575" y="3762200"/>
              <a:ext cx="24350" cy="20700"/>
            </a:xfrm>
            <a:custGeom>
              <a:avLst/>
              <a:gdLst/>
              <a:ahLst/>
              <a:cxnLst/>
              <a:rect l="l" t="t" r="r" b="b"/>
              <a:pathLst>
                <a:path w="974" h="828" extrusionOk="0">
                  <a:moveTo>
                    <a:pt x="568" y="0"/>
                  </a:moveTo>
                  <a:lnTo>
                    <a:pt x="557" y="12"/>
                  </a:lnTo>
                  <a:cubicBezTo>
                    <a:pt x="552" y="12"/>
                    <a:pt x="547" y="12"/>
                    <a:pt x="542" y="12"/>
                  </a:cubicBezTo>
                  <a:cubicBezTo>
                    <a:pt x="182" y="12"/>
                    <a:pt x="0" y="444"/>
                    <a:pt x="259" y="703"/>
                  </a:cubicBezTo>
                  <a:cubicBezTo>
                    <a:pt x="345" y="789"/>
                    <a:pt x="451" y="828"/>
                    <a:pt x="554" y="828"/>
                  </a:cubicBezTo>
                  <a:cubicBezTo>
                    <a:pt x="763" y="828"/>
                    <a:pt x="961" y="669"/>
                    <a:pt x="961" y="429"/>
                  </a:cubicBezTo>
                  <a:cubicBezTo>
                    <a:pt x="973" y="191"/>
                    <a:pt x="795" y="12"/>
                    <a:pt x="56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92" name="Google Shape;16292;p9"/>
            <p:cNvSpPr/>
            <p:nvPr/>
          </p:nvSpPr>
          <p:spPr>
            <a:xfrm>
              <a:off x="5761125" y="3792850"/>
              <a:ext cx="24125" cy="20875"/>
            </a:xfrm>
            <a:custGeom>
              <a:avLst/>
              <a:gdLst/>
              <a:ahLst/>
              <a:cxnLst/>
              <a:rect l="l" t="t" r="r" b="b"/>
              <a:pathLst>
                <a:path w="965" h="835" extrusionOk="0">
                  <a:moveTo>
                    <a:pt x="548" y="1"/>
                  </a:moveTo>
                  <a:lnTo>
                    <a:pt x="548" y="13"/>
                  </a:lnTo>
                  <a:cubicBezTo>
                    <a:pt x="0" y="13"/>
                    <a:pt x="0" y="834"/>
                    <a:pt x="548" y="834"/>
                  </a:cubicBezTo>
                  <a:cubicBezTo>
                    <a:pt x="555" y="835"/>
                    <a:pt x="562" y="835"/>
                    <a:pt x="568" y="835"/>
                  </a:cubicBezTo>
                  <a:cubicBezTo>
                    <a:pt x="785" y="835"/>
                    <a:pt x="953" y="649"/>
                    <a:pt x="965" y="429"/>
                  </a:cubicBezTo>
                  <a:cubicBezTo>
                    <a:pt x="965" y="203"/>
                    <a:pt x="786" y="13"/>
                    <a:pt x="56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93" name="Google Shape;16293;p9"/>
            <p:cNvSpPr/>
            <p:nvPr/>
          </p:nvSpPr>
          <p:spPr>
            <a:xfrm>
              <a:off x="5791575" y="3823825"/>
              <a:ext cx="24350" cy="20675"/>
            </a:xfrm>
            <a:custGeom>
              <a:avLst/>
              <a:gdLst/>
              <a:ahLst/>
              <a:cxnLst/>
              <a:rect l="l" t="t" r="r" b="b"/>
              <a:pathLst>
                <a:path w="974" h="827" extrusionOk="0">
                  <a:moveTo>
                    <a:pt x="557" y="0"/>
                  </a:moveTo>
                  <a:lnTo>
                    <a:pt x="557" y="12"/>
                  </a:lnTo>
                  <a:cubicBezTo>
                    <a:pt x="552" y="12"/>
                    <a:pt x="547" y="12"/>
                    <a:pt x="542" y="12"/>
                  </a:cubicBezTo>
                  <a:cubicBezTo>
                    <a:pt x="182" y="12"/>
                    <a:pt x="0" y="444"/>
                    <a:pt x="259" y="703"/>
                  </a:cubicBezTo>
                  <a:cubicBezTo>
                    <a:pt x="345" y="788"/>
                    <a:pt x="450" y="827"/>
                    <a:pt x="552" y="827"/>
                  </a:cubicBezTo>
                  <a:cubicBezTo>
                    <a:pt x="762" y="827"/>
                    <a:pt x="961" y="665"/>
                    <a:pt x="961" y="417"/>
                  </a:cubicBezTo>
                  <a:cubicBezTo>
                    <a:pt x="973" y="191"/>
                    <a:pt x="795" y="12"/>
                    <a:pt x="56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94" name="Google Shape;16294;p9"/>
            <p:cNvSpPr/>
            <p:nvPr/>
          </p:nvSpPr>
          <p:spPr>
            <a:xfrm>
              <a:off x="5760925" y="3854475"/>
              <a:ext cx="24025" cy="20700"/>
            </a:xfrm>
            <a:custGeom>
              <a:avLst/>
              <a:gdLst/>
              <a:ahLst/>
              <a:cxnLst/>
              <a:rect l="l" t="t" r="r" b="b"/>
              <a:pathLst>
                <a:path w="961" h="828" extrusionOk="0">
                  <a:moveTo>
                    <a:pt x="556" y="0"/>
                  </a:moveTo>
                  <a:lnTo>
                    <a:pt x="556" y="12"/>
                  </a:lnTo>
                  <a:cubicBezTo>
                    <a:pt x="551" y="12"/>
                    <a:pt x="546" y="12"/>
                    <a:pt x="542" y="12"/>
                  </a:cubicBezTo>
                  <a:cubicBezTo>
                    <a:pt x="182" y="12"/>
                    <a:pt x="0" y="444"/>
                    <a:pt x="259" y="703"/>
                  </a:cubicBezTo>
                  <a:cubicBezTo>
                    <a:pt x="341" y="789"/>
                    <a:pt x="445" y="828"/>
                    <a:pt x="548" y="828"/>
                  </a:cubicBezTo>
                  <a:cubicBezTo>
                    <a:pt x="758" y="828"/>
                    <a:pt x="961" y="668"/>
                    <a:pt x="961" y="429"/>
                  </a:cubicBezTo>
                  <a:cubicBezTo>
                    <a:pt x="961" y="191"/>
                    <a:pt x="782" y="12"/>
                    <a:pt x="55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95" name="Google Shape;16295;p9"/>
            <p:cNvSpPr/>
            <p:nvPr/>
          </p:nvSpPr>
          <p:spPr>
            <a:xfrm>
              <a:off x="5790375" y="3885375"/>
              <a:ext cx="27625" cy="20625"/>
            </a:xfrm>
            <a:custGeom>
              <a:avLst/>
              <a:gdLst/>
              <a:ahLst/>
              <a:cxnLst/>
              <a:rect l="l" t="t" r="r" b="b"/>
              <a:pathLst>
                <a:path w="1105" h="825" extrusionOk="0">
                  <a:moveTo>
                    <a:pt x="559" y="1"/>
                  </a:moveTo>
                  <a:cubicBezTo>
                    <a:pt x="53" y="1"/>
                    <a:pt x="1" y="778"/>
                    <a:pt x="533" y="824"/>
                  </a:cubicBezTo>
                  <a:lnTo>
                    <a:pt x="605" y="824"/>
                  </a:lnTo>
                  <a:cubicBezTo>
                    <a:pt x="1105" y="777"/>
                    <a:pt x="1105" y="50"/>
                    <a:pt x="605" y="3"/>
                  </a:cubicBezTo>
                  <a:cubicBezTo>
                    <a:pt x="589" y="1"/>
                    <a:pt x="574" y="1"/>
                    <a:pt x="55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96" name="Google Shape;16296;p9"/>
            <p:cNvSpPr/>
            <p:nvPr/>
          </p:nvSpPr>
          <p:spPr>
            <a:xfrm>
              <a:off x="5760925" y="3916075"/>
              <a:ext cx="24025" cy="20700"/>
            </a:xfrm>
            <a:custGeom>
              <a:avLst/>
              <a:gdLst/>
              <a:ahLst/>
              <a:cxnLst/>
              <a:rect l="l" t="t" r="r" b="b"/>
              <a:pathLst>
                <a:path w="961" h="828" extrusionOk="0">
                  <a:moveTo>
                    <a:pt x="556" y="1"/>
                  </a:moveTo>
                  <a:lnTo>
                    <a:pt x="556" y="13"/>
                  </a:lnTo>
                  <a:cubicBezTo>
                    <a:pt x="551" y="13"/>
                    <a:pt x="546" y="13"/>
                    <a:pt x="542" y="13"/>
                  </a:cubicBezTo>
                  <a:cubicBezTo>
                    <a:pt x="182" y="13"/>
                    <a:pt x="0" y="445"/>
                    <a:pt x="259" y="703"/>
                  </a:cubicBezTo>
                  <a:cubicBezTo>
                    <a:pt x="340" y="789"/>
                    <a:pt x="444" y="828"/>
                    <a:pt x="547" y="828"/>
                  </a:cubicBezTo>
                  <a:cubicBezTo>
                    <a:pt x="757" y="828"/>
                    <a:pt x="961" y="666"/>
                    <a:pt x="961" y="418"/>
                  </a:cubicBezTo>
                  <a:cubicBezTo>
                    <a:pt x="961" y="191"/>
                    <a:pt x="782" y="1"/>
                    <a:pt x="55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97" name="Google Shape;16297;p9"/>
            <p:cNvSpPr/>
            <p:nvPr/>
          </p:nvSpPr>
          <p:spPr>
            <a:xfrm>
              <a:off x="5791575" y="3946450"/>
              <a:ext cx="24350" cy="21000"/>
            </a:xfrm>
            <a:custGeom>
              <a:avLst/>
              <a:gdLst/>
              <a:ahLst/>
              <a:cxnLst/>
              <a:rect l="l" t="t" r="r" b="b"/>
              <a:pathLst>
                <a:path w="974" h="840" extrusionOk="0">
                  <a:moveTo>
                    <a:pt x="557" y="0"/>
                  </a:moveTo>
                  <a:lnTo>
                    <a:pt x="557" y="24"/>
                  </a:lnTo>
                  <a:cubicBezTo>
                    <a:pt x="552" y="24"/>
                    <a:pt x="547" y="24"/>
                    <a:pt x="542" y="24"/>
                  </a:cubicBezTo>
                  <a:cubicBezTo>
                    <a:pt x="182" y="24"/>
                    <a:pt x="0" y="456"/>
                    <a:pt x="259" y="715"/>
                  </a:cubicBezTo>
                  <a:cubicBezTo>
                    <a:pt x="345" y="801"/>
                    <a:pt x="451" y="840"/>
                    <a:pt x="554" y="840"/>
                  </a:cubicBezTo>
                  <a:cubicBezTo>
                    <a:pt x="763" y="840"/>
                    <a:pt x="961" y="680"/>
                    <a:pt x="961" y="441"/>
                  </a:cubicBezTo>
                  <a:cubicBezTo>
                    <a:pt x="973" y="215"/>
                    <a:pt x="807" y="12"/>
                    <a:pt x="58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98" name="Google Shape;16298;p9"/>
            <p:cNvSpPr/>
            <p:nvPr/>
          </p:nvSpPr>
          <p:spPr>
            <a:xfrm>
              <a:off x="5760825" y="3977700"/>
              <a:ext cx="24125" cy="20700"/>
            </a:xfrm>
            <a:custGeom>
              <a:avLst/>
              <a:gdLst/>
              <a:ahLst/>
              <a:cxnLst/>
              <a:rect l="l" t="t" r="r" b="b"/>
              <a:pathLst>
                <a:path w="965" h="828" extrusionOk="0">
                  <a:moveTo>
                    <a:pt x="560" y="1"/>
                  </a:moveTo>
                  <a:cubicBezTo>
                    <a:pt x="191" y="1"/>
                    <a:pt x="1" y="441"/>
                    <a:pt x="263" y="703"/>
                  </a:cubicBezTo>
                  <a:cubicBezTo>
                    <a:pt x="344" y="789"/>
                    <a:pt x="448" y="827"/>
                    <a:pt x="551" y="827"/>
                  </a:cubicBezTo>
                  <a:cubicBezTo>
                    <a:pt x="761" y="827"/>
                    <a:pt x="965" y="665"/>
                    <a:pt x="965" y="417"/>
                  </a:cubicBezTo>
                  <a:cubicBezTo>
                    <a:pt x="965" y="191"/>
                    <a:pt x="798" y="1"/>
                    <a:pt x="57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99" name="Google Shape;16299;p9"/>
            <p:cNvSpPr/>
            <p:nvPr/>
          </p:nvSpPr>
          <p:spPr>
            <a:xfrm>
              <a:off x="5789750" y="4008225"/>
              <a:ext cx="27950" cy="20700"/>
            </a:xfrm>
            <a:custGeom>
              <a:avLst/>
              <a:gdLst/>
              <a:ahLst/>
              <a:cxnLst/>
              <a:rect l="l" t="t" r="r" b="b"/>
              <a:pathLst>
                <a:path w="1118" h="828" extrusionOk="0">
                  <a:moveTo>
                    <a:pt x="555" y="0"/>
                  </a:moveTo>
                  <a:cubicBezTo>
                    <a:pt x="52" y="0"/>
                    <a:pt x="1" y="805"/>
                    <a:pt x="558" y="827"/>
                  </a:cubicBezTo>
                  <a:lnTo>
                    <a:pt x="630" y="827"/>
                  </a:lnTo>
                  <a:cubicBezTo>
                    <a:pt x="1118" y="780"/>
                    <a:pt x="1118" y="65"/>
                    <a:pt x="630" y="6"/>
                  </a:cubicBezTo>
                  <a:cubicBezTo>
                    <a:pt x="604" y="2"/>
                    <a:pt x="579" y="0"/>
                    <a:pt x="55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00" name="Google Shape;16300;p9"/>
            <p:cNvSpPr/>
            <p:nvPr/>
          </p:nvSpPr>
          <p:spPr>
            <a:xfrm>
              <a:off x="5760825" y="4038725"/>
              <a:ext cx="24125" cy="21000"/>
            </a:xfrm>
            <a:custGeom>
              <a:avLst/>
              <a:gdLst/>
              <a:ahLst/>
              <a:cxnLst/>
              <a:rect l="l" t="t" r="r" b="b"/>
              <a:pathLst>
                <a:path w="965" h="840" extrusionOk="0">
                  <a:moveTo>
                    <a:pt x="560" y="0"/>
                  </a:moveTo>
                  <a:lnTo>
                    <a:pt x="560" y="12"/>
                  </a:lnTo>
                  <a:cubicBezTo>
                    <a:pt x="191" y="12"/>
                    <a:pt x="1" y="453"/>
                    <a:pt x="263" y="715"/>
                  </a:cubicBezTo>
                  <a:cubicBezTo>
                    <a:pt x="344" y="801"/>
                    <a:pt x="448" y="839"/>
                    <a:pt x="551" y="839"/>
                  </a:cubicBezTo>
                  <a:cubicBezTo>
                    <a:pt x="761" y="839"/>
                    <a:pt x="965" y="677"/>
                    <a:pt x="965" y="429"/>
                  </a:cubicBezTo>
                  <a:cubicBezTo>
                    <a:pt x="965" y="203"/>
                    <a:pt x="786" y="12"/>
                    <a:pt x="56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01" name="Google Shape;16301;p9"/>
            <p:cNvSpPr/>
            <p:nvPr/>
          </p:nvSpPr>
          <p:spPr>
            <a:xfrm>
              <a:off x="5791575" y="4069675"/>
              <a:ext cx="24350" cy="20700"/>
            </a:xfrm>
            <a:custGeom>
              <a:avLst/>
              <a:gdLst/>
              <a:ahLst/>
              <a:cxnLst/>
              <a:rect l="l" t="t" r="r" b="b"/>
              <a:pathLst>
                <a:path w="974" h="828" extrusionOk="0">
                  <a:moveTo>
                    <a:pt x="568" y="1"/>
                  </a:moveTo>
                  <a:lnTo>
                    <a:pt x="557" y="13"/>
                  </a:lnTo>
                  <a:cubicBezTo>
                    <a:pt x="552" y="12"/>
                    <a:pt x="547" y="12"/>
                    <a:pt x="542" y="12"/>
                  </a:cubicBezTo>
                  <a:cubicBezTo>
                    <a:pt x="182" y="12"/>
                    <a:pt x="0" y="445"/>
                    <a:pt x="259" y="703"/>
                  </a:cubicBezTo>
                  <a:cubicBezTo>
                    <a:pt x="341" y="789"/>
                    <a:pt x="446" y="828"/>
                    <a:pt x="549" y="828"/>
                  </a:cubicBezTo>
                  <a:cubicBezTo>
                    <a:pt x="758" y="828"/>
                    <a:pt x="961" y="669"/>
                    <a:pt x="961" y="429"/>
                  </a:cubicBezTo>
                  <a:cubicBezTo>
                    <a:pt x="973" y="191"/>
                    <a:pt x="795" y="13"/>
                    <a:pt x="56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02" name="Google Shape;16302;p9"/>
            <p:cNvSpPr/>
            <p:nvPr/>
          </p:nvSpPr>
          <p:spPr>
            <a:xfrm>
              <a:off x="5760825" y="4100325"/>
              <a:ext cx="24125" cy="21000"/>
            </a:xfrm>
            <a:custGeom>
              <a:avLst/>
              <a:gdLst/>
              <a:ahLst/>
              <a:cxnLst/>
              <a:rect l="l" t="t" r="r" b="b"/>
              <a:pathLst>
                <a:path w="965" h="840" extrusionOk="0">
                  <a:moveTo>
                    <a:pt x="560" y="1"/>
                  </a:moveTo>
                  <a:lnTo>
                    <a:pt x="560" y="13"/>
                  </a:lnTo>
                  <a:cubicBezTo>
                    <a:pt x="191" y="13"/>
                    <a:pt x="1" y="453"/>
                    <a:pt x="263" y="715"/>
                  </a:cubicBezTo>
                  <a:cubicBezTo>
                    <a:pt x="344" y="801"/>
                    <a:pt x="448" y="840"/>
                    <a:pt x="551" y="840"/>
                  </a:cubicBezTo>
                  <a:cubicBezTo>
                    <a:pt x="761" y="840"/>
                    <a:pt x="965" y="678"/>
                    <a:pt x="965" y="430"/>
                  </a:cubicBezTo>
                  <a:lnTo>
                    <a:pt x="965" y="418"/>
                  </a:lnTo>
                  <a:cubicBezTo>
                    <a:pt x="965" y="203"/>
                    <a:pt x="786" y="13"/>
                    <a:pt x="57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03" name="Google Shape;16303;p9"/>
            <p:cNvSpPr/>
            <p:nvPr/>
          </p:nvSpPr>
          <p:spPr>
            <a:xfrm>
              <a:off x="5791475" y="4131300"/>
              <a:ext cx="24450" cy="20700"/>
            </a:xfrm>
            <a:custGeom>
              <a:avLst/>
              <a:gdLst/>
              <a:ahLst/>
              <a:cxnLst/>
              <a:rect l="l" t="t" r="r" b="b"/>
              <a:pathLst>
                <a:path w="978" h="828" extrusionOk="0">
                  <a:moveTo>
                    <a:pt x="561" y="0"/>
                  </a:moveTo>
                  <a:cubicBezTo>
                    <a:pt x="191" y="0"/>
                    <a:pt x="1" y="441"/>
                    <a:pt x="263" y="703"/>
                  </a:cubicBezTo>
                  <a:cubicBezTo>
                    <a:pt x="345" y="789"/>
                    <a:pt x="449" y="827"/>
                    <a:pt x="551" y="827"/>
                  </a:cubicBezTo>
                  <a:cubicBezTo>
                    <a:pt x="761" y="827"/>
                    <a:pt x="965" y="665"/>
                    <a:pt x="965" y="417"/>
                  </a:cubicBezTo>
                  <a:cubicBezTo>
                    <a:pt x="977" y="191"/>
                    <a:pt x="799" y="12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04" name="Google Shape;16304;p9"/>
            <p:cNvSpPr/>
            <p:nvPr/>
          </p:nvSpPr>
          <p:spPr>
            <a:xfrm>
              <a:off x="5761125" y="4161950"/>
              <a:ext cx="24125" cy="20850"/>
            </a:xfrm>
            <a:custGeom>
              <a:avLst/>
              <a:gdLst/>
              <a:ahLst/>
              <a:cxnLst/>
              <a:rect l="l" t="t" r="r" b="b"/>
              <a:pathLst>
                <a:path w="965" h="834" extrusionOk="0">
                  <a:moveTo>
                    <a:pt x="560" y="1"/>
                  </a:moveTo>
                  <a:lnTo>
                    <a:pt x="548" y="12"/>
                  </a:lnTo>
                  <a:cubicBezTo>
                    <a:pt x="0" y="12"/>
                    <a:pt x="0" y="834"/>
                    <a:pt x="548" y="834"/>
                  </a:cubicBezTo>
                  <a:cubicBezTo>
                    <a:pt x="774" y="834"/>
                    <a:pt x="953" y="655"/>
                    <a:pt x="965" y="429"/>
                  </a:cubicBezTo>
                  <a:cubicBezTo>
                    <a:pt x="965" y="191"/>
                    <a:pt x="786" y="12"/>
                    <a:pt x="56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05" name="Google Shape;16305;p9"/>
            <p:cNvSpPr/>
            <p:nvPr/>
          </p:nvSpPr>
          <p:spPr>
            <a:xfrm>
              <a:off x="5790400" y="4192850"/>
              <a:ext cx="27600" cy="20625"/>
            </a:xfrm>
            <a:custGeom>
              <a:avLst/>
              <a:gdLst/>
              <a:ahLst/>
              <a:cxnLst/>
              <a:rect l="l" t="t" r="r" b="b"/>
              <a:pathLst>
                <a:path w="1104" h="825" extrusionOk="0">
                  <a:moveTo>
                    <a:pt x="558" y="1"/>
                  </a:moveTo>
                  <a:cubicBezTo>
                    <a:pt x="52" y="1"/>
                    <a:pt x="0" y="766"/>
                    <a:pt x="532" y="824"/>
                  </a:cubicBezTo>
                  <a:lnTo>
                    <a:pt x="604" y="824"/>
                  </a:lnTo>
                  <a:cubicBezTo>
                    <a:pt x="1104" y="777"/>
                    <a:pt x="1104" y="39"/>
                    <a:pt x="604" y="3"/>
                  </a:cubicBezTo>
                  <a:cubicBezTo>
                    <a:pt x="588" y="1"/>
                    <a:pt x="573" y="1"/>
                    <a:pt x="55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06" name="Google Shape;16306;p9"/>
            <p:cNvSpPr/>
            <p:nvPr/>
          </p:nvSpPr>
          <p:spPr>
            <a:xfrm>
              <a:off x="5760825" y="4223575"/>
              <a:ext cx="24125" cy="20675"/>
            </a:xfrm>
            <a:custGeom>
              <a:avLst/>
              <a:gdLst/>
              <a:ahLst/>
              <a:cxnLst/>
              <a:rect l="l" t="t" r="r" b="b"/>
              <a:pathLst>
                <a:path w="965" h="827" extrusionOk="0">
                  <a:moveTo>
                    <a:pt x="560" y="0"/>
                  </a:moveTo>
                  <a:cubicBezTo>
                    <a:pt x="191" y="0"/>
                    <a:pt x="1" y="441"/>
                    <a:pt x="263" y="703"/>
                  </a:cubicBezTo>
                  <a:cubicBezTo>
                    <a:pt x="344" y="788"/>
                    <a:pt x="448" y="827"/>
                    <a:pt x="551" y="827"/>
                  </a:cubicBezTo>
                  <a:cubicBezTo>
                    <a:pt x="761" y="827"/>
                    <a:pt x="965" y="665"/>
                    <a:pt x="965" y="417"/>
                  </a:cubicBezTo>
                  <a:cubicBezTo>
                    <a:pt x="965" y="191"/>
                    <a:pt x="786" y="0"/>
                    <a:pt x="56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07" name="Google Shape;16307;p9"/>
            <p:cNvSpPr/>
            <p:nvPr/>
          </p:nvSpPr>
          <p:spPr>
            <a:xfrm>
              <a:off x="5791575" y="4254525"/>
              <a:ext cx="24050" cy="20400"/>
            </a:xfrm>
            <a:custGeom>
              <a:avLst/>
              <a:gdLst/>
              <a:ahLst/>
              <a:cxnLst/>
              <a:rect l="l" t="t" r="r" b="b"/>
              <a:pathLst>
                <a:path w="962" h="816" extrusionOk="0">
                  <a:moveTo>
                    <a:pt x="542" y="0"/>
                  </a:moveTo>
                  <a:cubicBezTo>
                    <a:pt x="182" y="0"/>
                    <a:pt x="0" y="432"/>
                    <a:pt x="259" y="691"/>
                  </a:cubicBezTo>
                  <a:cubicBezTo>
                    <a:pt x="341" y="777"/>
                    <a:pt x="446" y="816"/>
                    <a:pt x="549" y="816"/>
                  </a:cubicBezTo>
                  <a:cubicBezTo>
                    <a:pt x="758" y="816"/>
                    <a:pt x="961" y="657"/>
                    <a:pt x="961" y="417"/>
                  </a:cubicBezTo>
                  <a:cubicBezTo>
                    <a:pt x="961" y="191"/>
                    <a:pt x="783" y="12"/>
                    <a:pt x="557" y="12"/>
                  </a:cubicBezTo>
                  <a:lnTo>
                    <a:pt x="557" y="0"/>
                  </a:lnTo>
                  <a:cubicBezTo>
                    <a:pt x="552" y="0"/>
                    <a:pt x="547" y="0"/>
                    <a:pt x="54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08" name="Google Shape;16308;p9"/>
            <p:cNvSpPr/>
            <p:nvPr/>
          </p:nvSpPr>
          <p:spPr>
            <a:xfrm>
              <a:off x="5760825" y="4285175"/>
              <a:ext cx="24125" cy="20500"/>
            </a:xfrm>
            <a:custGeom>
              <a:avLst/>
              <a:gdLst/>
              <a:ahLst/>
              <a:cxnLst/>
              <a:rect l="l" t="t" r="r" b="b"/>
              <a:pathLst>
                <a:path w="965" h="820" extrusionOk="0">
                  <a:moveTo>
                    <a:pt x="560" y="1"/>
                  </a:moveTo>
                  <a:cubicBezTo>
                    <a:pt x="191" y="1"/>
                    <a:pt x="1" y="441"/>
                    <a:pt x="263" y="703"/>
                  </a:cubicBezTo>
                  <a:cubicBezTo>
                    <a:pt x="343" y="784"/>
                    <a:pt x="444" y="820"/>
                    <a:pt x="545" y="820"/>
                  </a:cubicBezTo>
                  <a:cubicBezTo>
                    <a:pt x="757" y="820"/>
                    <a:pt x="965" y="660"/>
                    <a:pt x="965" y="417"/>
                  </a:cubicBezTo>
                  <a:cubicBezTo>
                    <a:pt x="965" y="191"/>
                    <a:pt x="786" y="1"/>
                    <a:pt x="57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09" name="Google Shape;16309;p9"/>
            <p:cNvSpPr/>
            <p:nvPr/>
          </p:nvSpPr>
          <p:spPr>
            <a:xfrm>
              <a:off x="5791475" y="4315550"/>
              <a:ext cx="24450" cy="20975"/>
            </a:xfrm>
            <a:custGeom>
              <a:avLst/>
              <a:gdLst/>
              <a:ahLst/>
              <a:cxnLst/>
              <a:rect l="l" t="t" r="r" b="b"/>
              <a:pathLst>
                <a:path w="978" h="839" extrusionOk="0">
                  <a:moveTo>
                    <a:pt x="572" y="0"/>
                  </a:moveTo>
                  <a:lnTo>
                    <a:pt x="561" y="12"/>
                  </a:lnTo>
                  <a:cubicBezTo>
                    <a:pt x="191" y="12"/>
                    <a:pt x="1" y="453"/>
                    <a:pt x="263" y="715"/>
                  </a:cubicBezTo>
                  <a:cubicBezTo>
                    <a:pt x="349" y="800"/>
                    <a:pt x="454" y="839"/>
                    <a:pt x="556" y="839"/>
                  </a:cubicBezTo>
                  <a:cubicBezTo>
                    <a:pt x="766" y="839"/>
                    <a:pt x="965" y="677"/>
                    <a:pt x="965" y="429"/>
                  </a:cubicBezTo>
                  <a:cubicBezTo>
                    <a:pt x="977" y="203"/>
                    <a:pt x="799" y="12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10" name="Google Shape;16310;p9"/>
            <p:cNvSpPr/>
            <p:nvPr/>
          </p:nvSpPr>
          <p:spPr>
            <a:xfrm>
              <a:off x="5760825" y="4346500"/>
              <a:ext cx="24125" cy="20700"/>
            </a:xfrm>
            <a:custGeom>
              <a:avLst/>
              <a:gdLst/>
              <a:ahLst/>
              <a:cxnLst/>
              <a:rect l="l" t="t" r="r" b="b"/>
              <a:pathLst>
                <a:path w="965" h="828" extrusionOk="0">
                  <a:moveTo>
                    <a:pt x="560" y="0"/>
                  </a:moveTo>
                  <a:cubicBezTo>
                    <a:pt x="191" y="0"/>
                    <a:pt x="1" y="441"/>
                    <a:pt x="263" y="703"/>
                  </a:cubicBezTo>
                  <a:cubicBezTo>
                    <a:pt x="344" y="789"/>
                    <a:pt x="448" y="827"/>
                    <a:pt x="551" y="827"/>
                  </a:cubicBezTo>
                  <a:cubicBezTo>
                    <a:pt x="761" y="827"/>
                    <a:pt x="965" y="665"/>
                    <a:pt x="965" y="417"/>
                  </a:cubicBezTo>
                  <a:cubicBezTo>
                    <a:pt x="965" y="191"/>
                    <a:pt x="786" y="0"/>
                    <a:pt x="56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11" name="Google Shape;16311;p9"/>
            <p:cNvSpPr/>
            <p:nvPr/>
          </p:nvSpPr>
          <p:spPr>
            <a:xfrm>
              <a:off x="5798925" y="4377150"/>
              <a:ext cx="16400" cy="8375"/>
            </a:xfrm>
            <a:custGeom>
              <a:avLst/>
              <a:gdLst/>
              <a:ahLst/>
              <a:cxnLst/>
              <a:rect l="l" t="t" r="r" b="b"/>
              <a:pathLst>
                <a:path w="656" h="335" extrusionOk="0">
                  <a:moveTo>
                    <a:pt x="263" y="1"/>
                  </a:moveTo>
                  <a:lnTo>
                    <a:pt x="263" y="13"/>
                  </a:lnTo>
                  <a:cubicBezTo>
                    <a:pt x="167" y="13"/>
                    <a:pt x="72" y="48"/>
                    <a:pt x="1" y="108"/>
                  </a:cubicBezTo>
                  <a:lnTo>
                    <a:pt x="655" y="334"/>
                  </a:lnTo>
                  <a:cubicBezTo>
                    <a:pt x="620" y="144"/>
                    <a:pt x="453" y="1"/>
                    <a:pt x="2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12" name="Google Shape;16312;p9"/>
            <p:cNvSpPr/>
            <p:nvPr/>
          </p:nvSpPr>
          <p:spPr>
            <a:xfrm>
              <a:off x="5729875" y="3393400"/>
              <a:ext cx="24125" cy="20400"/>
            </a:xfrm>
            <a:custGeom>
              <a:avLst/>
              <a:gdLst/>
              <a:ahLst/>
              <a:cxnLst/>
              <a:rect l="l" t="t" r="r" b="b"/>
              <a:pathLst>
                <a:path w="965" h="816" extrusionOk="0">
                  <a:moveTo>
                    <a:pt x="560" y="1"/>
                  </a:moveTo>
                  <a:cubicBezTo>
                    <a:pt x="191" y="1"/>
                    <a:pt x="0" y="441"/>
                    <a:pt x="262" y="691"/>
                  </a:cubicBezTo>
                  <a:cubicBezTo>
                    <a:pt x="348" y="777"/>
                    <a:pt x="453" y="816"/>
                    <a:pt x="556" y="816"/>
                  </a:cubicBezTo>
                  <a:cubicBezTo>
                    <a:pt x="766" y="816"/>
                    <a:pt x="965" y="654"/>
                    <a:pt x="965" y="405"/>
                  </a:cubicBezTo>
                  <a:cubicBezTo>
                    <a:pt x="965" y="179"/>
                    <a:pt x="786" y="1"/>
                    <a:pt x="56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13" name="Google Shape;16313;p9"/>
            <p:cNvSpPr/>
            <p:nvPr/>
          </p:nvSpPr>
          <p:spPr>
            <a:xfrm>
              <a:off x="5699500" y="3424350"/>
              <a:ext cx="24150" cy="20500"/>
            </a:xfrm>
            <a:custGeom>
              <a:avLst/>
              <a:gdLst/>
              <a:ahLst/>
              <a:cxnLst/>
              <a:rect l="l" t="t" r="r" b="b"/>
              <a:pathLst>
                <a:path w="966" h="820" extrusionOk="0">
                  <a:moveTo>
                    <a:pt x="549" y="1"/>
                  </a:moveTo>
                  <a:cubicBezTo>
                    <a:pt x="179" y="1"/>
                    <a:pt x="1" y="441"/>
                    <a:pt x="263" y="703"/>
                  </a:cubicBezTo>
                  <a:cubicBezTo>
                    <a:pt x="343" y="783"/>
                    <a:pt x="444" y="820"/>
                    <a:pt x="544" y="820"/>
                  </a:cubicBezTo>
                  <a:cubicBezTo>
                    <a:pt x="756" y="820"/>
                    <a:pt x="965" y="657"/>
                    <a:pt x="965" y="406"/>
                  </a:cubicBezTo>
                  <a:cubicBezTo>
                    <a:pt x="965" y="180"/>
                    <a:pt x="775" y="1"/>
                    <a:pt x="54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14" name="Google Shape;16314;p9"/>
            <p:cNvSpPr/>
            <p:nvPr/>
          </p:nvSpPr>
          <p:spPr>
            <a:xfrm>
              <a:off x="5765000" y="3369300"/>
              <a:ext cx="19950" cy="14000"/>
            </a:xfrm>
            <a:custGeom>
              <a:avLst/>
              <a:gdLst/>
              <a:ahLst/>
              <a:cxnLst/>
              <a:rect l="l" t="t" r="r" b="b"/>
              <a:pathLst>
                <a:path w="798" h="560" extrusionOk="0">
                  <a:moveTo>
                    <a:pt x="774" y="0"/>
                  </a:moveTo>
                  <a:lnTo>
                    <a:pt x="0" y="238"/>
                  </a:lnTo>
                  <a:cubicBezTo>
                    <a:pt x="48" y="417"/>
                    <a:pt x="203" y="536"/>
                    <a:pt x="393" y="536"/>
                  </a:cubicBezTo>
                  <a:lnTo>
                    <a:pt x="393" y="560"/>
                  </a:lnTo>
                  <a:cubicBezTo>
                    <a:pt x="619" y="560"/>
                    <a:pt x="798" y="369"/>
                    <a:pt x="798" y="155"/>
                  </a:cubicBezTo>
                  <a:cubicBezTo>
                    <a:pt x="798" y="96"/>
                    <a:pt x="786" y="48"/>
                    <a:pt x="77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15" name="Google Shape;16315;p9"/>
            <p:cNvSpPr/>
            <p:nvPr/>
          </p:nvSpPr>
          <p:spPr>
            <a:xfrm>
              <a:off x="5730775" y="3455025"/>
              <a:ext cx="28300" cy="20550"/>
            </a:xfrm>
            <a:custGeom>
              <a:avLst/>
              <a:gdLst/>
              <a:ahLst/>
              <a:cxnLst/>
              <a:rect l="l" t="t" r="r" b="b"/>
              <a:pathLst>
                <a:path w="1132" h="822" extrusionOk="0">
                  <a:moveTo>
                    <a:pt x="524" y="0"/>
                  </a:moveTo>
                  <a:cubicBezTo>
                    <a:pt x="0" y="48"/>
                    <a:pt x="48" y="822"/>
                    <a:pt x="560" y="822"/>
                  </a:cubicBezTo>
                  <a:cubicBezTo>
                    <a:pt x="1084" y="822"/>
                    <a:pt x="1131" y="48"/>
                    <a:pt x="60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16" name="Google Shape;16316;p9"/>
            <p:cNvSpPr/>
            <p:nvPr/>
          </p:nvSpPr>
          <p:spPr>
            <a:xfrm>
              <a:off x="5700100" y="3485675"/>
              <a:ext cx="28000" cy="20575"/>
            </a:xfrm>
            <a:custGeom>
              <a:avLst/>
              <a:gdLst/>
              <a:ahLst/>
              <a:cxnLst/>
              <a:rect l="l" t="t" r="r" b="b"/>
              <a:pathLst>
                <a:path w="1120" h="823" extrusionOk="0">
                  <a:moveTo>
                    <a:pt x="525" y="1"/>
                  </a:moveTo>
                  <a:cubicBezTo>
                    <a:pt x="1" y="48"/>
                    <a:pt x="36" y="822"/>
                    <a:pt x="560" y="822"/>
                  </a:cubicBezTo>
                  <a:cubicBezTo>
                    <a:pt x="1084" y="822"/>
                    <a:pt x="1120" y="48"/>
                    <a:pt x="59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17" name="Google Shape;16317;p9"/>
            <p:cNvSpPr/>
            <p:nvPr/>
          </p:nvSpPr>
          <p:spPr>
            <a:xfrm>
              <a:off x="5737000" y="3515150"/>
              <a:ext cx="21950" cy="15075"/>
            </a:xfrm>
            <a:custGeom>
              <a:avLst/>
              <a:gdLst/>
              <a:ahLst/>
              <a:cxnLst/>
              <a:rect l="l" t="t" r="r" b="b"/>
              <a:pathLst>
                <a:path w="878" h="603" extrusionOk="0">
                  <a:moveTo>
                    <a:pt x="460" y="1"/>
                  </a:moveTo>
                  <a:cubicBezTo>
                    <a:pt x="410" y="1"/>
                    <a:pt x="355" y="15"/>
                    <a:pt x="299" y="48"/>
                  </a:cubicBezTo>
                  <a:lnTo>
                    <a:pt x="275" y="48"/>
                  </a:lnTo>
                  <a:lnTo>
                    <a:pt x="275" y="60"/>
                  </a:lnTo>
                  <a:cubicBezTo>
                    <a:pt x="0" y="246"/>
                    <a:pt x="186" y="602"/>
                    <a:pt x="440" y="602"/>
                  </a:cubicBezTo>
                  <a:cubicBezTo>
                    <a:pt x="494" y="602"/>
                    <a:pt x="552" y="586"/>
                    <a:pt x="608" y="548"/>
                  </a:cubicBezTo>
                  <a:cubicBezTo>
                    <a:pt x="877" y="379"/>
                    <a:pt x="721" y="1"/>
                    <a:pt x="46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18" name="Google Shape;16318;p9"/>
            <p:cNvSpPr/>
            <p:nvPr/>
          </p:nvSpPr>
          <p:spPr>
            <a:xfrm>
              <a:off x="5706275" y="3545825"/>
              <a:ext cx="21775" cy="15225"/>
            </a:xfrm>
            <a:custGeom>
              <a:avLst/>
              <a:gdLst/>
              <a:ahLst/>
              <a:cxnLst/>
              <a:rect l="l" t="t" r="r" b="b"/>
              <a:pathLst>
                <a:path w="871" h="609" extrusionOk="0">
                  <a:moveTo>
                    <a:pt x="451" y="0"/>
                  </a:moveTo>
                  <a:cubicBezTo>
                    <a:pt x="400" y="0"/>
                    <a:pt x="346" y="14"/>
                    <a:pt x="289" y="47"/>
                  </a:cubicBezTo>
                  <a:lnTo>
                    <a:pt x="278" y="47"/>
                  </a:lnTo>
                  <a:lnTo>
                    <a:pt x="278" y="59"/>
                  </a:lnTo>
                  <a:cubicBezTo>
                    <a:pt x="0" y="247"/>
                    <a:pt x="192" y="608"/>
                    <a:pt x="450" y="608"/>
                  </a:cubicBezTo>
                  <a:cubicBezTo>
                    <a:pt x="502" y="608"/>
                    <a:pt x="557" y="593"/>
                    <a:pt x="611" y="559"/>
                  </a:cubicBezTo>
                  <a:cubicBezTo>
                    <a:pt x="870" y="380"/>
                    <a:pt x="712" y="0"/>
                    <a:pt x="45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19" name="Google Shape;16319;p9"/>
            <p:cNvSpPr/>
            <p:nvPr/>
          </p:nvSpPr>
          <p:spPr>
            <a:xfrm>
              <a:off x="5736925" y="3576500"/>
              <a:ext cx="22050" cy="15200"/>
            </a:xfrm>
            <a:custGeom>
              <a:avLst/>
              <a:gdLst/>
              <a:ahLst/>
              <a:cxnLst/>
              <a:rect l="l" t="t" r="r" b="b"/>
              <a:pathLst>
                <a:path w="882" h="608" extrusionOk="0">
                  <a:moveTo>
                    <a:pt x="461" y="0"/>
                  </a:moveTo>
                  <a:cubicBezTo>
                    <a:pt x="411" y="0"/>
                    <a:pt x="357" y="14"/>
                    <a:pt x="302" y="47"/>
                  </a:cubicBezTo>
                  <a:lnTo>
                    <a:pt x="278" y="47"/>
                  </a:lnTo>
                  <a:lnTo>
                    <a:pt x="278" y="59"/>
                  </a:lnTo>
                  <a:cubicBezTo>
                    <a:pt x="1" y="247"/>
                    <a:pt x="193" y="608"/>
                    <a:pt x="450" y="608"/>
                  </a:cubicBezTo>
                  <a:cubicBezTo>
                    <a:pt x="502" y="608"/>
                    <a:pt x="557" y="593"/>
                    <a:pt x="611" y="559"/>
                  </a:cubicBezTo>
                  <a:cubicBezTo>
                    <a:pt x="881" y="389"/>
                    <a:pt x="723" y="0"/>
                    <a:pt x="46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20" name="Google Shape;16320;p9"/>
            <p:cNvSpPr/>
            <p:nvPr/>
          </p:nvSpPr>
          <p:spPr>
            <a:xfrm>
              <a:off x="5700100" y="3608675"/>
              <a:ext cx="28000" cy="20500"/>
            </a:xfrm>
            <a:custGeom>
              <a:avLst/>
              <a:gdLst/>
              <a:ahLst/>
              <a:cxnLst/>
              <a:rect l="l" t="t" r="r" b="b"/>
              <a:pathLst>
                <a:path w="1120" h="820" extrusionOk="0">
                  <a:moveTo>
                    <a:pt x="560" y="1"/>
                  </a:moveTo>
                  <a:cubicBezTo>
                    <a:pt x="548" y="1"/>
                    <a:pt x="536" y="4"/>
                    <a:pt x="525" y="10"/>
                  </a:cubicBezTo>
                  <a:cubicBezTo>
                    <a:pt x="1" y="57"/>
                    <a:pt x="36" y="819"/>
                    <a:pt x="560" y="819"/>
                  </a:cubicBezTo>
                  <a:cubicBezTo>
                    <a:pt x="1084" y="819"/>
                    <a:pt x="1120" y="57"/>
                    <a:pt x="596" y="10"/>
                  </a:cubicBezTo>
                  <a:cubicBezTo>
                    <a:pt x="584" y="4"/>
                    <a:pt x="572" y="1"/>
                    <a:pt x="56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21" name="Google Shape;16321;p9"/>
            <p:cNvSpPr/>
            <p:nvPr/>
          </p:nvSpPr>
          <p:spPr>
            <a:xfrm>
              <a:off x="5730775" y="3639575"/>
              <a:ext cx="28300" cy="20550"/>
            </a:xfrm>
            <a:custGeom>
              <a:avLst/>
              <a:gdLst/>
              <a:ahLst/>
              <a:cxnLst/>
              <a:rect l="l" t="t" r="r" b="b"/>
              <a:pathLst>
                <a:path w="1132" h="822" extrusionOk="0">
                  <a:moveTo>
                    <a:pt x="524" y="0"/>
                  </a:moveTo>
                  <a:cubicBezTo>
                    <a:pt x="0" y="48"/>
                    <a:pt x="48" y="822"/>
                    <a:pt x="560" y="822"/>
                  </a:cubicBezTo>
                  <a:cubicBezTo>
                    <a:pt x="1084" y="822"/>
                    <a:pt x="1131" y="48"/>
                    <a:pt x="60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22" name="Google Shape;16322;p9"/>
            <p:cNvSpPr/>
            <p:nvPr/>
          </p:nvSpPr>
          <p:spPr>
            <a:xfrm>
              <a:off x="5705900" y="3669000"/>
              <a:ext cx="21925" cy="15100"/>
            </a:xfrm>
            <a:custGeom>
              <a:avLst/>
              <a:gdLst/>
              <a:ahLst/>
              <a:cxnLst/>
              <a:rect l="l" t="t" r="r" b="b"/>
              <a:pathLst>
                <a:path w="877" h="604" extrusionOk="0">
                  <a:moveTo>
                    <a:pt x="450" y="1"/>
                  </a:moveTo>
                  <a:cubicBezTo>
                    <a:pt x="404" y="1"/>
                    <a:pt x="355" y="12"/>
                    <a:pt x="304" y="38"/>
                  </a:cubicBezTo>
                  <a:lnTo>
                    <a:pt x="293" y="38"/>
                  </a:lnTo>
                  <a:lnTo>
                    <a:pt x="293" y="49"/>
                  </a:lnTo>
                  <a:cubicBezTo>
                    <a:pt x="1" y="220"/>
                    <a:pt x="177" y="604"/>
                    <a:pt x="439" y="604"/>
                  </a:cubicBezTo>
                  <a:cubicBezTo>
                    <a:pt x="487" y="604"/>
                    <a:pt x="539" y="591"/>
                    <a:pt x="590" y="561"/>
                  </a:cubicBezTo>
                  <a:cubicBezTo>
                    <a:pt x="876" y="408"/>
                    <a:pt x="724" y="1"/>
                    <a:pt x="4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23" name="Google Shape;16323;p9"/>
            <p:cNvSpPr/>
            <p:nvPr/>
          </p:nvSpPr>
          <p:spPr>
            <a:xfrm>
              <a:off x="5729875" y="3700575"/>
              <a:ext cx="24125" cy="20700"/>
            </a:xfrm>
            <a:custGeom>
              <a:avLst/>
              <a:gdLst/>
              <a:ahLst/>
              <a:cxnLst/>
              <a:rect l="l" t="t" r="r" b="b"/>
              <a:pathLst>
                <a:path w="965" h="828" extrusionOk="0">
                  <a:moveTo>
                    <a:pt x="560" y="1"/>
                  </a:moveTo>
                  <a:cubicBezTo>
                    <a:pt x="191" y="1"/>
                    <a:pt x="0" y="453"/>
                    <a:pt x="262" y="703"/>
                  </a:cubicBezTo>
                  <a:cubicBezTo>
                    <a:pt x="348" y="789"/>
                    <a:pt x="453" y="828"/>
                    <a:pt x="556" y="828"/>
                  </a:cubicBezTo>
                  <a:cubicBezTo>
                    <a:pt x="766" y="828"/>
                    <a:pt x="965" y="666"/>
                    <a:pt x="965" y="418"/>
                  </a:cubicBezTo>
                  <a:cubicBezTo>
                    <a:pt x="965" y="191"/>
                    <a:pt x="786" y="1"/>
                    <a:pt x="56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24" name="Google Shape;16324;p9"/>
            <p:cNvSpPr/>
            <p:nvPr/>
          </p:nvSpPr>
          <p:spPr>
            <a:xfrm>
              <a:off x="5699200" y="3731550"/>
              <a:ext cx="24150" cy="20475"/>
            </a:xfrm>
            <a:custGeom>
              <a:avLst/>
              <a:gdLst/>
              <a:ahLst/>
              <a:cxnLst/>
              <a:rect l="l" t="t" r="r" b="b"/>
              <a:pathLst>
                <a:path w="966" h="819" extrusionOk="0">
                  <a:moveTo>
                    <a:pt x="549" y="0"/>
                  </a:moveTo>
                  <a:cubicBezTo>
                    <a:pt x="191" y="0"/>
                    <a:pt x="1" y="441"/>
                    <a:pt x="263" y="703"/>
                  </a:cubicBezTo>
                  <a:cubicBezTo>
                    <a:pt x="347" y="783"/>
                    <a:pt x="449" y="819"/>
                    <a:pt x="549" y="819"/>
                  </a:cubicBezTo>
                  <a:cubicBezTo>
                    <a:pt x="762" y="819"/>
                    <a:pt x="965" y="656"/>
                    <a:pt x="965" y="405"/>
                  </a:cubicBezTo>
                  <a:cubicBezTo>
                    <a:pt x="965" y="179"/>
                    <a:pt x="775" y="0"/>
                    <a:pt x="54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25" name="Google Shape;16325;p9"/>
            <p:cNvSpPr/>
            <p:nvPr/>
          </p:nvSpPr>
          <p:spPr>
            <a:xfrm>
              <a:off x="5729875" y="3762200"/>
              <a:ext cx="24125" cy="20625"/>
            </a:xfrm>
            <a:custGeom>
              <a:avLst/>
              <a:gdLst/>
              <a:ahLst/>
              <a:cxnLst/>
              <a:rect l="l" t="t" r="r" b="b"/>
              <a:pathLst>
                <a:path w="965" h="825" extrusionOk="0">
                  <a:moveTo>
                    <a:pt x="560" y="0"/>
                  </a:moveTo>
                  <a:cubicBezTo>
                    <a:pt x="191" y="0"/>
                    <a:pt x="0" y="441"/>
                    <a:pt x="262" y="703"/>
                  </a:cubicBezTo>
                  <a:cubicBezTo>
                    <a:pt x="346" y="787"/>
                    <a:pt x="449" y="824"/>
                    <a:pt x="549" y="824"/>
                  </a:cubicBezTo>
                  <a:cubicBezTo>
                    <a:pt x="761" y="824"/>
                    <a:pt x="965" y="656"/>
                    <a:pt x="965" y="405"/>
                  </a:cubicBezTo>
                  <a:cubicBezTo>
                    <a:pt x="965" y="179"/>
                    <a:pt x="786" y="0"/>
                    <a:pt x="56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26" name="Google Shape;16326;p9"/>
            <p:cNvSpPr/>
            <p:nvPr/>
          </p:nvSpPr>
          <p:spPr>
            <a:xfrm>
              <a:off x="5699800" y="3792850"/>
              <a:ext cx="28300" cy="20575"/>
            </a:xfrm>
            <a:custGeom>
              <a:avLst/>
              <a:gdLst/>
              <a:ahLst/>
              <a:cxnLst/>
              <a:rect l="l" t="t" r="r" b="b"/>
              <a:pathLst>
                <a:path w="1132" h="823" extrusionOk="0">
                  <a:moveTo>
                    <a:pt x="525" y="1"/>
                  </a:moveTo>
                  <a:cubicBezTo>
                    <a:pt x="1" y="48"/>
                    <a:pt x="48" y="822"/>
                    <a:pt x="572" y="822"/>
                  </a:cubicBezTo>
                  <a:cubicBezTo>
                    <a:pt x="1084" y="822"/>
                    <a:pt x="1132" y="48"/>
                    <a:pt x="6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27" name="Google Shape;16327;p9"/>
            <p:cNvSpPr/>
            <p:nvPr/>
          </p:nvSpPr>
          <p:spPr>
            <a:xfrm>
              <a:off x="5729875" y="3823825"/>
              <a:ext cx="24125" cy="20475"/>
            </a:xfrm>
            <a:custGeom>
              <a:avLst/>
              <a:gdLst/>
              <a:ahLst/>
              <a:cxnLst/>
              <a:rect l="l" t="t" r="r" b="b"/>
              <a:pathLst>
                <a:path w="965" h="819" extrusionOk="0">
                  <a:moveTo>
                    <a:pt x="560" y="0"/>
                  </a:moveTo>
                  <a:cubicBezTo>
                    <a:pt x="191" y="0"/>
                    <a:pt x="0" y="441"/>
                    <a:pt x="262" y="703"/>
                  </a:cubicBezTo>
                  <a:cubicBezTo>
                    <a:pt x="346" y="783"/>
                    <a:pt x="448" y="819"/>
                    <a:pt x="548" y="819"/>
                  </a:cubicBezTo>
                  <a:cubicBezTo>
                    <a:pt x="761" y="819"/>
                    <a:pt x="965" y="656"/>
                    <a:pt x="965" y="405"/>
                  </a:cubicBezTo>
                  <a:cubicBezTo>
                    <a:pt x="965" y="179"/>
                    <a:pt x="786" y="0"/>
                    <a:pt x="56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28" name="Google Shape;16328;p9"/>
            <p:cNvSpPr/>
            <p:nvPr/>
          </p:nvSpPr>
          <p:spPr>
            <a:xfrm>
              <a:off x="5699200" y="3854475"/>
              <a:ext cx="24150" cy="20625"/>
            </a:xfrm>
            <a:custGeom>
              <a:avLst/>
              <a:gdLst/>
              <a:ahLst/>
              <a:cxnLst/>
              <a:rect l="l" t="t" r="r" b="b"/>
              <a:pathLst>
                <a:path w="966" h="825" extrusionOk="0">
                  <a:moveTo>
                    <a:pt x="549" y="0"/>
                  </a:moveTo>
                  <a:cubicBezTo>
                    <a:pt x="191" y="0"/>
                    <a:pt x="1" y="441"/>
                    <a:pt x="263" y="703"/>
                  </a:cubicBezTo>
                  <a:cubicBezTo>
                    <a:pt x="347" y="787"/>
                    <a:pt x="449" y="824"/>
                    <a:pt x="549" y="824"/>
                  </a:cubicBezTo>
                  <a:cubicBezTo>
                    <a:pt x="762" y="824"/>
                    <a:pt x="965" y="656"/>
                    <a:pt x="965" y="405"/>
                  </a:cubicBezTo>
                  <a:cubicBezTo>
                    <a:pt x="965" y="191"/>
                    <a:pt x="787" y="0"/>
                    <a:pt x="56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29" name="Google Shape;16329;p9"/>
            <p:cNvSpPr/>
            <p:nvPr/>
          </p:nvSpPr>
          <p:spPr>
            <a:xfrm>
              <a:off x="5729875" y="3885125"/>
              <a:ext cx="24125" cy="20650"/>
            </a:xfrm>
            <a:custGeom>
              <a:avLst/>
              <a:gdLst/>
              <a:ahLst/>
              <a:cxnLst/>
              <a:rect l="l" t="t" r="r" b="b"/>
              <a:pathLst>
                <a:path w="965" h="826" extrusionOk="0">
                  <a:moveTo>
                    <a:pt x="560" y="1"/>
                  </a:moveTo>
                  <a:cubicBezTo>
                    <a:pt x="191" y="1"/>
                    <a:pt x="0" y="441"/>
                    <a:pt x="262" y="703"/>
                  </a:cubicBezTo>
                  <a:cubicBezTo>
                    <a:pt x="347" y="788"/>
                    <a:pt x="450" y="825"/>
                    <a:pt x="550" y="825"/>
                  </a:cubicBezTo>
                  <a:cubicBezTo>
                    <a:pt x="762" y="825"/>
                    <a:pt x="965" y="660"/>
                    <a:pt x="965" y="417"/>
                  </a:cubicBezTo>
                  <a:cubicBezTo>
                    <a:pt x="965" y="191"/>
                    <a:pt x="786" y="1"/>
                    <a:pt x="56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30" name="Google Shape;16330;p9"/>
            <p:cNvSpPr/>
            <p:nvPr/>
          </p:nvSpPr>
          <p:spPr>
            <a:xfrm>
              <a:off x="5699200" y="3915800"/>
              <a:ext cx="24150" cy="20675"/>
            </a:xfrm>
            <a:custGeom>
              <a:avLst/>
              <a:gdLst/>
              <a:ahLst/>
              <a:cxnLst/>
              <a:rect l="l" t="t" r="r" b="b"/>
              <a:pathLst>
                <a:path w="966" h="827" extrusionOk="0">
                  <a:moveTo>
                    <a:pt x="549" y="0"/>
                  </a:moveTo>
                  <a:cubicBezTo>
                    <a:pt x="191" y="0"/>
                    <a:pt x="1" y="453"/>
                    <a:pt x="263" y="703"/>
                  </a:cubicBezTo>
                  <a:cubicBezTo>
                    <a:pt x="349" y="788"/>
                    <a:pt x="454" y="827"/>
                    <a:pt x="556" y="827"/>
                  </a:cubicBezTo>
                  <a:cubicBezTo>
                    <a:pt x="766" y="827"/>
                    <a:pt x="965" y="665"/>
                    <a:pt x="965" y="417"/>
                  </a:cubicBezTo>
                  <a:cubicBezTo>
                    <a:pt x="965" y="191"/>
                    <a:pt x="775" y="0"/>
                    <a:pt x="54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31" name="Google Shape;16331;p9"/>
            <p:cNvSpPr/>
            <p:nvPr/>
          </p:nvSpPr>
          <p:spPr>
            <a:xfrm>
              <a:off x="5730775" y="3946225"/>
              <a:ext cx="28000" cy="20775"/>
            </a:xfrm>
            <a:custGeom>
              <a:avLst/>
              <a:gdLst/>
              <a:ahLst/>
              <a:cxnLst/>
              <a:rect l="l" t="t" r="r" b="b"/>
              <a:pathLst>
                <a:path w="1120" h="831" extrusionOk="0">
                  <a:moveTo>
                    <a:pt x="560" y="1"/>
                  </a:moveTo>
                  <a:cubicBezTo>
                    <a:pt x="548" y="1"/>
                    <a:pt x="536" y="3"/>
                    <a:pt x="524" y="9"/>
                  </a:cubicBezTo>
                  <a:cubicBezTo>
                    <a:pt x="0" y="57"/>
                    <a:pt x="36" y="831"/>
                    <a:pt x="560" y="831"/>
                  </a:cubicBezTo>
                  <a:cubicBezTo>
                    <a:pt x="1072" y="831"/>
                    <a:pt x="1119" y="57"/>
                    <a:pt x="595" y="9"/>
                  </a:cubicBezTo>
                  <a:cubicBezTo>
                    <a:pt x="583" y="3"/>
                    <a:pt x="572" y="1"/>
                    <a:pt x="56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32" name="Google Shape;16332;p9"/>
            <p:cNvSpPr/>
            <p:nvPr/>
          </p:nvSpPr>
          <p:spPr>
            <a:xfrm>
              <a:off x="5699800" y="3977100"/>
              <a:ext cx="28300" cy="20575"/>
            </a:xfrm>
            <a:custGeom>
              <a:avLst/>
              <a:gdLst/>
              <a:ahLst/>
              <a:cxnLst/>
              <a:rect l="l" t="t" r="r" b="b"/>
              <a:pathLst>
                <a:path w="1132" h="823" extrusionOk="0">
                  <a:moveTo>
                    <a:pt x="525" y="1"/>
                  </a:moveTo>
                  <a:cubicBezTo>
                    <a:pt x="1" y="48"/>
                    <a:pt x="48" y="822"/>
                    <a:pt x="572" y="822"/>
                  </a:cubicBezTo>
                  <a:cubicBezTo>
                    <a:pt x="1084" y="822"/>
                    <a:pt x="1132" y="48"/>
                    <a:pt x="6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33" name="Google Shape;16333;p9"/>
            <p:cNvSpPr/>
            <p:nvPr/>
          </p:nvSpPr>
          <p:spPr>
            <a:xfrm>
              <a:off x="5743850" y="3997850"/>
              <a:ext cx="20275" cy="20300"/>
            </a:xfrm>
            <a:custGeom>
              <a:avLst/>
              <a:gdLst/>
              <a:ahLst/>
              <a:cxnLst/>
              <a:rect l="l" t="t" r="r" b="b"/>
              <a:pathLst>
                <a:path w="811" h="812" extrusionOk="0">
                  <a:moveTo>
                    <a:pt x="386" y="1"/>
                  </a:moveTo>
                  <a:cubicBezTo>
                    <a:pt x="190" y="1"/>
                    <a:pt x="1" y="127"/>
                    <a:pt x="1" y="397"/>
                  </a:cubicBezTo>
                  <a:lnTo>
                    <a:pt x="1" y="409"/>
                  </a:lnTo>
                  <a:cubicBezTo>
                    <a:pt x="1" y="685"/>
                    <a:pt x="190" y="811"/>
                    <a:pt x="386" y="811"/>
                  </a:cubicBezTo>
                  <a:cubicBezTo>
                    <a:pt x="594" y="811"/>
                    <a:pt x="811" y="667"/>
                    <a:pt x="811" y="409"/>
                  </a:cubicBezTo>
                  <a:cubicBezTo>
                    <a:pt x="811" y="145"/>
                    <a:pt x="594" y="1"/>
                    <a:pt x="3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34" name="Google Shape;16334;p9"/>
            <p:cNvSpPr/>
            <p:nvPr/>
          </p:nvSpPr>
          <p:spPr>
            <a:xfrm>
              <a:off x="5699200" y="4038425"/>
              <a:ext cx="24150" cy="20700"/>
            </a:xfrm>
            <a:custGeom>
              <a:avLst/>
              <a:gdLst/>
              <a:ahLst/>
              <a:cxnLst/>
              <a:rect l="l" t="t" r="r" b="b"/>
              <a:pathLst>
                <a:path w="966" h="828" extrusionOk="0">
                  <a:moveTo>
                    <a:pt x="549" y="0"/>
                  </a:moveTo>
                  <a:cubicBezTo>
                    <a:pt x="180" y="0"/>
                    <a:pt x="1" y="453"/>
                    <a:pt x="263" y="703"/>
                  </a:cubicBezTo>
                  <a:cubicBezTo>
                    <a:pt x="349" y="789"/>
                    <a:pt x="454" y="827"/>
                    <a:pt x="556" y="827"/>
                  </a:cubicBezTo>
                  <a:cubicBezTo>
                    <a:pt x="766" y="827"/>
                    <a:pt x="965" y="665"/>
                    <a:pt x="965" y="417"/>
                  </a:cubicBezTo>
                  <a:cubicBezTo>
                    <a:pt x="953" y="191"/>
                    <a:pt x="775" y="24"/>
                    <a:pt x="561" y="24"/>
                  </a:cubicBezTo>
                  <a:lnTo>
                    <a:pt x="549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35" name="Google Shape;16335;p9"/>
            <p:cNvSpPr/>
            <p:nvPr/>
          </p:nvSpPr>
          <p:spPr>
            <a:xfrm>
              <a:off x="5729875" y="4069675"/>
              <a:ext cx="24125" cy="20625"/>
            </a:xfrm>
            <a:custGeom>
              <a:avLst/>
              <a:gdLst/>
              <a:ahLst/>
              <a:cxnLst/>
              <a:rect l="l" t="t" r="r" b="b"/>
              <a:pathLst>
                <a:path w="965" h="825" extrusionOk="0">
                  <a:moveTo>
                    <a:pt x="560" y="1"/>
                  </a:moveTo>
                  <a:cubicBezTo>
                    <a:pt x="191" y="1"/>
                    <a:pt x="0" y="441"/>
                    <a:pt x="262" y="703"/>
                  </a:cubicBezTo>
                  <a:cubicBezTo>
                    <a:pt x="346" y="787"/>
                    <a:pt x="449" y="825"/>
                    <a:pt x="549" y="825"/>
                  </a:cubicBezTo>
                  <a:cubicBezTo>
                    <a:pt x="761" y="825"/>
                    <a:pt x="965" y="656"/>
                    <a:pt x="965" y="405"/>
                  </a:cubicBezTo>
                  <a:cubicBezTo>
                    <a:pt x="965" y="179"/>
                    <a:pt x="786" y="1"/>
                    <a:pt x="56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36" name="Google Shape;16336;p9"/>
            <p:cNvSpPr/>
            <p:nvPr/>
          </p:nvSpPr>
          <p:spPr>
            <a:xfrm>
              <a:off x="5699800" y="4100325"/>
              <a:ext cx="28300" cy="20575"/>
            </a:xfrm>
            <a:custGeom>
              <a:avLst/>
              <a:gdLst/>
              <a:ahLst/>
              <a:cxnLst/>
              <a:rect l="l" t="t" r="r" b="b"/>
              <a:pathLst>
                <a:path w="1132" h="823" extrusionOk="0">
                  <a:moveTo>
                    <a:pt x="525" y="1"/>
                  </a:moveTo>
                  <a:cubicBezTo>
                    <a:pt x="1" y="49"/>
                    <a:pt x="48" y="822"/>
                    <a:pt x="572" y="822"/>
                  </a:cubicBezTo>
                  <a:cubicBezTo>
                    <a:pt x="1084" y="822"/>
                    <a:pt x="1132" y="49"/>
                    <a:pt x="6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37" name="Google Shape;16337;p9"/>
            <p:cNvSpPr/>
            <p:nvPr/>
          </p:nvSpPr>
          <p:spPr>
            <a:xfrm>
              <a:off x="5730775" y="4131075"/>
              <a:ext cx="28000" cy="20475"/>
            </a:xfrm>
            <a:custGeom>
              <a:avLst/>
              <a:gdLst/>
              <a:ahLst/>
              <a:cxnLst/>
              <a:rect l="l" t="t" r="r" b="b"/>
              <a:pathLst>
                <a:path w="1120" h="819" extrusionOk="0">
                  <a:moveTo>
                    <a:pt x="560" y="0"/>
                  </a:moveTo>
                  <a:cubicBezTo>
                    <a:pt x="548" y="0"/>
                    <a:pt x="536" y="3"/>
                    <a:pt x="524" y="9"/>
                  </a:cubicBezTo>
                  <a:cubicBezTo>
                    <a:pt x="0" y="57"/>
                    <a:pt x="36" y="819"/>
                    <a:pt x="560" y="819"/>
                  </a:cubicBezTo>
                  <a:cubicBezTo>
                    <a:pt x="1072" y="819"/>
                    <a:pt x="1119" y="57"/>
                    <a:pt x="595" y="9"/>
                  </a:cubicBezTo>
                  <a:cubicBezTo>
                    <a:pt x="583" y="3"/>
                    <a:pt x="572" y="0"/>
                    <a:pt x="56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38" name="Google Shape;16338;p9"/>
            <p:cNvSpPr/>
            <p:nvPr/>
          </p:nvSpPr>
          <p:spPr>
            <a:xfrm>
              <a:off x="5699300" y="4161950"/>
              <a:ext cx="24050" cy="20500"/>
            </a:xfrm>
            <a:custGeom>
              <a:avLst/>
              <a:gdLst/>
              <a:ahLst/>
              <a:cxnLst/>
              <a:rect l="l" t="t" r="r" b="b"/>
              <a:pathLst>
                <a:path w="962" h="820" extrusionOk="0">
                  <a:moveTo>
                    <a:pt x="530" y="0"/>
                  </a:moveTo>
                  <a:cubicBezTo>
                    <a:pt x="171" y="0"/>
                    <a:pt x="0" y="444"/>
                    <a:pt x="259" y="703"/>
                  </a:cubicBezTo>
                  <a:cubicBezTo>
                    <a:pt x="343" y="783"/>
                    <a:pt x="445" y="819"/>
                    <a:pt x="545" y="819"/>
                  </a:cubicBezTo>
                  <a:cubicBezTo>
                    <a:pt x="758" y="819"/>
                    <a:pt x="961" y="656"/>
                    <a:pt x="961" y="405"/>
                  </a:cubicBezTo>
                  <a:cubicBezTo>
                    <a:pt x="961" y="179"/>
                    <a:pt x="771" y="1"/>
                    <a:pt x="545" y="1"/>
                  </a:cubicBezTo>
                  <a:cubicBezTo>
                    <a:pt x="540" y="0"/>
                    <a:pt x="535" y="0"/>
                    <a:pt x="53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39" name="Google Shape;16339;p9"/>
            <p:cNvSpPr/>
            <p:nvPr/>
          </p:nvSpPr>
          <p:spPr>
            <a:xfrm>
              <a:off x="5729875" y="4192600"/>
              <a:ext cx="24125" cy="20650"/>
            </a:xfrm>
            <a:custGeom>
              <a:avLst/>
              <a:gdLst/>
              <a:ahLst/>
              <a:cxnLst/>
              <a:rect l="l" t="t" r="r" b="b"/>
              <a:pathLst>
                <a:path w="965" h="826" extrusionOk="0">
                  <a:moveTo>
                    <a:pt x="560" y="1"/>
                  </a:moveTo>
                  <a:cubicBezTo>
                    <a:pt x="191" y="1"/>
                    <a:pt x="0" y="441"/>
                    <a:pt x="262" y="703"/>
                  </a:cubicBezTo>
                  <a:cubicBezTo>
                    <a:pt x="347" y="788"/>
                    <a:pt x="450" y="825"/>
                    <a:pt x="550" y="825"/>
                  </a:cubicBezTo>
                  <a:cubicBezTo>
                    <a:pt x="762" y="825"/>
                    <a:pt x="965" y="660"/>
                    <a:pt x="965" y="418"/>
                  </a:cubicBezTo>
                  <a:cubicBezTo>
                    <a:pt x="965" y="179"/>
                    <a:pt x="786" y="1"/>
                    <a:pt x="56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40" name="Google Shape;16340;p9"/>
            <p:cNvSpPr/>
            <p:nvPr/>
          </p:nvSpPr>
          <p:spPr>
            <a:xfrm>
              <a:off x="5699200" y="4223275"/>
              <a:ext cx="24150" cy="20625"/>
            </a:xfrm>
            <a:custGeom>
              <a:avLst/>
              <a:gdLst/>
              <a:ahLst/>
              <a:cxnLst/>
              <a:rect l="l" t="t" r="r" b="b"/>
              <a:pathLst>
                <a:path w="966" h="825" extrusionOk="0">
                  <a:moveTo>
                    <a:pt x="549" y="0"/>
                  </a:moveTo>
                  <a:cubicBezTo>
                    <a:pt x="191" y="0"/>
                    <a:pt x="1" y="441"/>
                    <a:pt x="263" y="703"/>
                  </a:cubicBezTo>
                  <a:cubicBezTo>
                    <a:pt x="347" y="787"/>
                    <a:pt x="450" y="825"/>
                    <a:pt x="551" y="825"/>
                  </a:cubicBezTo>
                  <a:cubicBezTo>
                    <a:pt x="763" y="825"/>
                    <a:pt x="965" y="659"/>
                    <a:pt x="965" y="417"/>
                  </a:cubicBezTo>
                  <a:cubicBezTo>
                    <a:pt x="965" y="191"/>
                    <a:pt x="787" y="0"/>
                    <a:pt x="56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41" name="Google Shape;16341;p9"/>
            <p:cNvSpPr/>
            <p:nvPr/>
          </p:nvSpPr>
          <p:spPr>
            <a:xfrm>
              <a:off x="5730775" y="4254525"/>
              <a:ext cx="28000" cy="20550"/>
            </a:xfrm>
            <a:custGeom>
              <a:avLst/>
              <a:gdLst/>
              <a:ahLst/>
              <a:cxnLst/>
              <a:rect l="l" t="t" r="r" b="b"/>
              <a:pathLst>
                <a:path w="1120" h="822" extrusionOk="0">
                  <a:moveTo>
                    <a:pt x="524" y="0"/>
                  </a:moveTo>
                  <a:cubicBezTo>
                    <a:pt x="0" y="48"/>
                    <a:pt x="36" y="822"/>
                    <a:pt x="560" y="822"/>
                  </a:cubicBezTo>
                  <a:cubicBezTo>
                    <a:pt x="1072" y="822"/>
                    <a:pt x="1119" y="48"/>
                    <a:pt x="59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42" name="Google Shape;16342;p9"/>
            <p:cNvSpPr/>
            <p:nvPr/>
          </p:nvSpPr>
          <p:spPr>
            <a:xfrm>
              <a:off x="5699800" y="4285175"/>
              <a:ext cx="28300" cy="20575"/>
            </a:xfrm>
            <a:custGeom>
              <a:avLst/>
              <a:gdLst/>
              <a:ahLst/>
              <a:cxnLst/>
              <a:rect l="l" t="t" r="r" b="b"/>
              <a:pathLst>
                <a:path w="1132" h="823" extrusionOk="0">
                  <a:moveTo>
                    <a:pt x="525" y="1"/>
                  </a:moveTo>
                  <a:cubicBezTo>
                    <a:pt x="1" y="48"/>
                    <a:pt x="48" y="822"/>
                    <a:pt x="572" y="822"/>
                  </a:cubicBezTo>
                  <a:cubicBezTo>
                    <a:pt x="1084" y="822"/>
                    <a:pt x="1132" y="48"/>
                    <a:pt x="6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43" name="Google Shape;16343;p9"/>
            <p:cNvSpPr/>
            <p:nvPr/>
          </p:nvSpPr>
          <p:spPr>
            <a:xfrm>
              <a:off x="5736950" y="4314375"/>
              <a:ext cx="21775" cy="15225"/>
            </a:xfrm>
            <a:custGeom>
              <a:avLst/>
              <a:gdLst/>
              <a:ahLst/>
              <a:cxnLst/>
              <a:rect l="l" t="t" r="r" b="b"/>
              <a:pathLst>
                <a:path w="871" h="609" extrusionOk="0">
                  <a:moveTo>
                    <a:pt x="448" y="1"/>
                  </a:moveTo>
                  <a:cubicBezTo>
                    <a:pt x="398" y="1"/>
                    <a:pt x="344" y="15"/>
                    <a:pt x="289" y="47"/>
                  </a:cubicBezTo>
                  <a:lnTo>
                    <a:pt x="277" y="47"/>
                  </a:lnTo>
                  <a:lnTo>
                    <a:pt x="277" y="59"/>
                  </a:lnTo>
                  <a:cubicBezTo>
                    <a:pt x="1" y="256"/>
                    <a:pt x="190" y="609"/>
                    <a:pt x="446" y="609"/>
                  </a:cubicBezTo>
                  <a:cubicBezTo>
                    <a:pt x="499" y="609"/>
                    <a:pt x="555" y="594"/>
                    <a:pt x="610" y="559"/>
                  </a:cubicBezTo>
                  <a:cubicBezTo>
                    <a:pt x="870" y="389"/>
                    <a:pt x="710" y="1"/>
                    <a:pt x="44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44" name="Google Shape;16344;p9"/>
            <p:cNvSpPr/>
            <p:nvPr/>
          </p:nvSpPr>
          <p:spPr>
            <a:xfrm>
              <a:off x="5706650" y="4346500"/>
              <a:ext cx="16100" cy="8050"/>
            </a:xfrm>
            <a:custGeom>
              <a:avLst/>
              <a:gdLst/>
              <a:ahLst/>
              <a:cxnLst/>
              <a:rect l="l" t="t" r="r" b="b"/>
              <a:pathLst>
                <a:path w="644" h="322" extrusionOk="0">
                  <a:moveTo>
                    <a:pt x="263" y="0"/>
                  </a:moveTo>
                  <a:lnTo>
                    <a:pt x="251" y="12"/>
                  </a:lnTo>
                  <a:cubicBezTo>
                    <a:pt x="155" y="12"/>
                    <a:pt x="72" y="48"/>
                    <a:pt x="1" y="108"/>
                  </a:cubicBezTo>
                  <a:lnTo>
                    <a:pt x="644" y="322"/>
                  </a:lnTo>
                  <a:cubicBezTo>
                    <a:pt x="608" y="143"/>
                    <a:pt x="453" y="0"/>
                    <a:pt x="26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45" name="Google Shape;16345;p9"/>
            <p:cNvSpPr/>
            <p:nvPr/>
          </p:nvSpPr>
          <p:spPr>
            <a:xfrm>
              <a:off x="5672125" y="3397575"/>
              <a:ext cx="20575" cy="16400"/>
            </a:xfrm>
            <a:custGeom>
              <a:avLst/>
              <a:gdLst/>
              <a:ahLst/>
              <a:cxnLst/>
              <a:rect l="l" t="t" r="r" b="b"/>
              <a:pathLst>
                <a:path w="823" h="656" extrusionOk="0">
                  <a:moveTo>
                    <a:pt x="739" y="0"/>
                  </a:moveTo>
                  <a:lnTo>
                    <a:pt x="1" y="227"/>
                  </a:lnTo>
                  <a:lnTo>
                    <a:pt x="1" y="238"/>
                  </a:lnTo>
                  <a:cubicBezTo>
                    <a:pt x="1" y="465"/>
                    <a:pt x="179" y="655"/>
                    <a:pt x="405" y="655"/>
                  </a:cubicBezTo>
                  <a:lnTo>
                    <a:pt x="405" y="643"/>
                  </a:lnTo>
                  <a:cubicBezTo>
                    <a:pt x="632" y="643"/>
                    <a:pt x="810" y="465"/>
                    <a:pt x="822" y="238"/>
                  </a:cubicBezTo>
                  <a:cubicBezTo>
                    <a:pt x="810" y="155"/>
                    <a:pt x="786" y="72"/>
                    <a:pt x="73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46" name="Google Shape;16346;p9"/>
            <p:cNvSpPr/>
            <p:nvPr/>
          </p:nvSpPr>
          <p:spPr>
            <a:xfrm>
              <a:off x="5637900" y="3424075"/>
              <a:ext cx="24125" cy="20400"/>
            </a:xfrm>
            <a:custGeom>
              <a:avLst/>
              <a:gdLst/>
              <a:ahLst/>
              <a:cxnLst/>
              <a:rect l="l" t="t" r="r" b="b"/>
              <a:pathLst>
                <a:path w="965" h="816" extrusionOk="0">
                  <a:moveTo>
                    <a:pt x="560" y="0"/>
                  </a:moveTo>
                  <a:cubicBezTo>
                    <a:pt x="191" y="0"/>
                    <a:pt x="0" y="441"/>
                    <a:pt x="262" y="691"/>
                  </a:cubicBezTo>
                  <a:cubicBezTo>
                    <a:pt x="345" y="777"/>
                    <a:pt x="449" y="815"/>
                    <a:pt x="552" y="815"/>
                  </a:cubicBezTo>
                  <a:cubicBezTo>
                    <a:pt x="761" y="815"/>
                    <a:pt x="965" y="656"/>
                    <a:pt x="965" y="417"/>
                  </a:cubicBezTo>
                  <a:cubicBezTo>
                    <a:pt x="953" y="191"/>
                    <a:pt x="786" y="12"/>
                    <a:pt x="560" y="12"/>
                  </a:cubicBezTo>
                  <a:lnTo>
                    <a:pt x="56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47" name="Google Shape;16347;p9"/>
            <p:cNvSpPr/>
            <p:nvPr/>
          </p:nvSpPr>
          <p:spPr>
            <a:xfrm>
              <a:off x="5668550" y="3455025"/>
              <a:ext cx="24150" cy="20400"/>
            </a:xfrm>
            <a:custGeom>
              <a:avLst/>
              <a:gdLst/>
              <a:ahLst/>
              <a:cxnLst/>
              <a:rect l="l" t="t" r="r" b="b"/>
              <a:pathLst>
                <a:path w="966" h="816" extrusionOk="0">
                  <a:moveTo>
                    <a:pt x="548" y="0"/>
                  </a:moveTo>
                  <a:cubicBezTo>
                    <a:pt x="179" y="0"/>
                    <a:pt x="1" y="441"/>
                    <a:pt x="263" y="691"/>
                  </a:cubicBezTo>
                  <a:cubicBezTo>
                    <a:pt x="345" y="777"/>
                    <a:pt x="448" y="815"/>
                    <a:pt x="551" y="815"/>
                  </a:cubicBezTo>
                  <a:cubicBezTo>
                    <a:pt x="761" y="815"/>
                    <a:pt x="965" y="653"/>
                    <a:pt x="965" y="405"/>
                  </a:cubicBezTo>
                  <a:cubicBezTo>
                    <a:pt x="965" y="179"/>
                    <a:pt x="786" y="0"/>
                    <a:pt x="56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48" name="Google Shape;16348;p9"/>
            <p:cNvSpPr/>
            <p:nvPr/>
          </p:nvSpPr>
          <p:spPr>
            <a:xfrm>
              <a:off x="5637975" y="3485675"/>
              <a:ext cx="24050" cy="20400"/>
            </a:xfrm>
            <a:custGeom>
              <a:avLst/>
              <a:gdLst/>
              <a:ahLst/>
              <a:cxnLst/>
              <a:rect l="l" t="t" r="r" b="b"/>
              <a:pathLst>
                <a:path w="962" h="816" extrusionOk="0">
                  <a:moveTo>
                    <a:pt x="542" y="0"/>
                  </a:moveTo>
                  <a:cubicBezTo>
                    <a:pt x="183" y="0"/>
                    <a:pt x="1" y="433"/>
                    <a:pt x="259" y="691"/>
                  </a:cubicBezTo>
                  <a:cubicBezTo>
                    <a:pt x="341" y="777"/>
                    <a:pt x="445" y="816"/>
                    <a:pt x="547" y="816"/>
                  </a:cubicBezTo>
                  <a:cubicBezTo>
                    <a:pt x="757" y="816"/>
                    <a:pt x="962" y="654"/>
                    <a:pt x="962" y="405"/>
                  </a:cubicBezTo>
                  <a:cubicBezTo>
                    <a:pt x="962" y="191"/>
                    <a:pt x="783" y="1"/>
                    <a:pt x="557" y="1"/>
                  </a:cubicBezTo>
                  <a:cubicBezTo>
                    <a:pt x="552" y="0"/>
                    <a:pt x="547" y="0"/>
                    <a:pt x="54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49" name="Google Shape;16349;p9"/>
            <p:cNvSpPr/>
            <p:nvPr/>
          </p:nvSpPr>
          <p:spPr>
            <a:xfrm>
              <a:off x="5668250" y="3516325"/>
              <a:ext cx="28300" cy="19975"/>
            </a:xfrm>
            <a:custGeom>
              <a:avLst/>
              <a:gdLst/>
              <a:ahLst/>
              <a:cxnLst/>
              <a:rect l="l" t="t" r="r" b="b"/>
              <a:pathLst>
                <a:path w="1132" h="799" extrusionOk="0">
                  <a:moveTo>
                    <a:pt x="560" y="1"/>
                  </a:moveTo>
                  <a:cubicBezTo>
                    <a:pt x="1" y="1"/>
                    <a:pt x="72" y="799"/>
                    <a:pt x="572" y="799"/>
                  </a:cubicBezTo>
                  <a:cubicBezTo>
                    <a:pt x="1060" y="799"/>
                    <a:pt x="1132" y="1"/>
                    <a:pt x="57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50" name="Google Shape;16350;p9"/>
            <p:cNvSpPr/>
            <p:nvPr/>
          </p:nvSpPr>
          <p:spPr>
            <a:xfrm>
              <a:off x="5636500" y="3546950"/>
              <a:ext cx="27900" cy="20600"/>
            </a:xfrm>
            <a:custGeom>
              <a:avLst/>
              <a:gdLst/>
              <a:ahLst/>
              <a:cxnLst/>
              <a:rect l="l" t="t" r="r" b="b"/>
              <a:pathLst>
                <a:path w="1116" h="824" extrusionOk="0">
                  <a:moveTo>
                    <a:pt x="571" y="0"/>
                  </a:moveTo>
                  <a:cubicBezTo>
                    <a:pt x="64" y="0"/>
                    <a:pt x="0" y="778"/>
                    <a:pt x="533" y="824"/>
                  </a:cubicBezTo>
                  <a:lnTo>
                    <a:pt x="616" y="824"/>
                  </a:lnTo>
                  <a:cubicBezTo>
                    <a:pt x="1116" y="776"/>
                    <a:pt x="1116" y="50"/>
                    <a:pt x="616" y="2"/>
                  </a:cubicBezTo>
                  <a:cubicBezTo>
                    <a:pt x="600" y="1"/>
                    <a:pt x="585" y="0"/>
                    <a:pt x="5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51" name="Google Shape;16351;p9"/>
            <p:cNvSpPr/>
            <p:nvPr/>
          </p:nvSpPr>
          <p:spPr>
            <a:xfrm>
              <a:off x="5668550" y="3577650"/>
              <a:ext cx="24150" cy="20625"/>
            </a:xfrm>
            <a:custGeom>
              <a:avLst/>
              <a:gdLst/>
              <a:ahLst/>
              <a:cxnLst/>
              <a:rect l="l" t="t" r="r" b="b"/>
              <a:pathLst>
                <a:path w="966" h="825" extrusionOk="0">
                  <a:moveTo>
                    <a:pt x="548" y="1"/>
                  </a:moveTo>
                  <a:cubicBezTo>
                    <a:pt x="179" y="1"/>
                    <a:pt x="1" y="441"/>
                    <a:pt x="263" y="703"/>
                  </a:cubicBezTo>
                  <a:cubicBezTo>
                    <a:pt x="343" y="788"/>
                    <a:pt x="445" y="825"/>
                    <a:pt x="545" y="825"/>
                  </a:cubicBezTo>
                  <a:cubicBezTo>
                    <a:pt x="757" y="825"/>
                    <a:pt x="965" y="659"/>
                    <a:pt x="965" y="417"/>
                  </a:cubicBezTo>
                  <a:cubicBezTo>
                    <a:pt x="965" y="179"/>
                    <a:pt x="775" y="1"/>
                    <a:pt x="54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52" name="Google Shape;16352;p9"/>
            <p:cNvSpPr/>
            <p:nvPr/>
          </p:nvSpPr>
          <p:spPr>
            <a:xfrm>
              <a:off x="5637900" y="3608600"/>
              <a:ext cx="24125" cy="20425"/>
            </a:xfrm>
            <a:custGeom>
              <a:avLst/>
              <a:gdLst/>
              <a:ahLst/>
              <a:cxnLst/>
              <a:rect l="l" t="t" r="r" b="b"/>
              <a:pathLst>
                <a:path w="965" h="817" extrusionOk="0">
                  <a:moveTo>
                    <a:pt x="560" y="1"/>
                  </a:moveTo>
                  <a:cubicBezTo>
                    <a:pt x="191" y="1"/>
                    <a:pt x="0" y="441"/>
                    <a:pt x="262" y="691"/>
                  </a:cubicBezTo>
                  <a:cubicBezTo>
                    <a:pt x="345" y="778"/>
                    <a:pt x="449" y="816"/>
                    <a:pt x="552" y="816"/>
                  </a:cubicBezTo>
                  <a:cubicBezTo>
                    <a:pt x="761" y="816"/>
                    <a:pt x="965" y="657"/>
                    <a:pt x="965" y="418"/>
                  </a:cubicBezTo>
                  <a:cubicBezTo>
                    <a:pt x="965" y="191"/>
                    <a:pt x="786" y="13"/>
                    <a:pt x="56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53" name="Google Shape;16353;p9"/>
            <p:cNvSpPr/>
            <p:nvPr/>
          </p:nvSpPr>
          <p:spPr>
            <a:xfrm>
              <a:off x="5668550" y="3639275"/>
              <a:ext cx="24150" cy="20625"/>
            </a:xfrm>
            <a:custGeom>
              <a:avLst/>
              <a:gdLst/>
              <a:ahLst/>
              <a:cxnLst/>
              <a:rect l="l" t="t" r="r" b="b"/>
              <a:pathLst>
                <a:path w="966" h="825" extrusionOk="0">
                  <a:moveTo>
                    <a:pt x="548" y="0"/>
                  </a:moveTo>
                  <a:cubicBezTo>
                    <a:pt x="179" y="0"/>
                    <a:pt x="1" y="441"/>
                    <a:pt x="263" y="703"/>
                  </a:cubicBezTo>
                  <a:cubicBezTo>
                    <a:pt x="343" y="787"/>
                    <a:pt x="445" y="825"/>
                    <a:pt x="545" y="825"/>
                  </a:cubicBezTo>
                  <a:cubicBezTo>
                    <a:pt x="757" y="825"/>
                    <a:pt x="965" y="659"/>
                    <a:pt x="965" y="417"/>
                  </a:cubicBezTo>
                  <a:cubicBezTo>
                    <a:pt x="965" y="191"/>
                    <a:pt x="775" y="12"/>
                    <a:pt x="56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54" name="Google Shape;16354;p9"/>
            <p:cNvSpPr/>
            <p:nvPr/>
          </p:nvSpPr>
          <p:spPr>
            <a:xfrm>
              <a:off x="5637900" y="3669925"/>
              <a:ext cx="24125" cy="20700"/>
            </a:xfrm>
            <a:custGeom>
              <a:avLst/>
              <a:gdLst/>
              <a:ahLst/>
              <a:cxnLst/>
              <a:rect l="l" t="t" r="r" b="b"/>
              <a:pathLst>
                <a:path w="965" h="828" extrusionOk="0">
                  <a:moveTo>
                    <a:pt x="560" y="1"/>
                  </a:moveTo>
                  <a:cubicBezTo>
                    <a:pt x="191" y="1"/>
                    <a:pt x="0" y="441"/>
                    <a:pt x="262" y="703"/>
                  </a:cubicBezTo>
                  <a:cubicBezTo>
                    <a:pt x="344" y="789"/>
                    <a:pt x="448" y="827"/>
                    <a:pt x="550" y="827"/>
                  </a:cubicBezTo>
                  <a:cubicBezTo>
                    <a:pt x="760" y="827"/>
                    <a:pt x="965" y="665"/>
                    <a:pt x="965" y="417"/>
                  </a:cubicBezTo>
                  <a:cubicBezTo>
                    <a:pt x="965" y="191"/>
                    <a:pt x="786" y="12"/>
                    <a:pt x="560" y="12"/>
                  </a:cubicBezTo>
                  <a:lnTo>
                    <a:pt x="56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55" name="Google Shape;16355;p9"/>
            <p:cNvSpPr/>
            <p:nvPr/>
          </p:nvSpPr>
          <p:spPr>
            <a:xfrm>
              <a:off x="5668550" y="3700575"/>
              <a:ext cx="24150" cy="20700"/>
            </a:xfrm>
            <a:custGeom>
              <a:avLst/>
              <a:gdLst/>
              <a:ahLst/>
              <a:cxnLst/>
              <a:rect l="l" t="t" r="r" b="b"/>
              <a:pathLst>
                <a:path w="966" h="828" extrusionOk="0">
                  <a:moveTo>
                    <a:pt x="548" y="1"/>
                  </a:moveTo>
                  <a:cubicBezTo>
                    <a:pt x="179" y="1"/>
                    <a:pt x="1" y="453"/>
                    <a:pt x="263" y="703"/>
                  </a:cubicBezTo>
                  <a:cubicBezTo>
                    <a:pt x="345" y="789"/>
                    <a:pt x="448" y="828"/>
                    <a:pt x="551" y="828"/>
                  </a:cubicBezTo>
                  <a:cubicBezTo>
                    <a:pt x="761" y="828"/>
                    <a:pt x="965" y="666"/>
                    <a:pt x="965" y="418"/>
                  </a:cubicBezTo>
                  <a:cubicBezTo>
                    <a:pt x="965" y="191"/>
                    <a:pt x="775" y="1"/>
                    <a:pt x="54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56" name="Google Shape;16356;p9"/>
            <p:cNvSpPr/>
            <p:nvPr/>
          </p:nvSpPr>
          <p:spPr>
            <a:xfrm>
              <a:off x="5637975" y="3731525"/>
              <a:ext cx="24050" cy="20425"/>
            </a:xfrm>
            <a:custGeom>
              <a:avLst/>
              <a:gdLst/>
              <a:ahLst/>
              <a:cxnLst/>
              <a:rect l="l" t="t" r="r" b="b"/>
              <a:pathLst>
                <a:path w="962" h="817" extrusionOk="0">
                  <a:moveTo>
                    <a:pt x="542" y="1"/>
                  </a:moveTo>
                  <a:cubicBezTo>
                    <a:pt x="183" y="1"/>
                    <a:pt x="1" y="433"/>
                    <a:pt x="259" y="692"/>
                  </a:cubicBezTo>
                  <a:cubicBezTo>
                    <a:pt x="342" y="778"/>
                    <a:pt x="445" y="817"/>
                    <a:pt x="546" y="817"/>
                  </a:cubicBezTo>
                  <a:cubicBezTo>
                    <a:pt x="753" y="817"/>
                    <a:pt x="954" y="657"/>
                    <a:pt x="962" y="418"/>
                  </a:cubicBezTo>
                  <a:cubicBezTo>
                    <a:pt x="962" y="192"/>
                    <a:pt x="783" y="1"/>
                    <a:pt x="557" y="1"/>
                  </a:cubicBezTo>
                  <a:cubicBezTo>
                    <a:pt x="552" y="1"/>
                    <a:pt x="547" y="1"/>
                    <a:pt x="54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57" name="Google Shape;16357;p9"/>
            <p:cNvSpPr/>
            <p:nvPr/>
          </p:nvSpPr>
          <p:spPr>
            <a:xfrm>
              <a:off x="5668550" y="3762200"/>
              <a:ext cx="24150" cy="20625"/>
            </a:xfrm>
            <a:custGeom>
              <a:avLst/>
              <a:gdLst/>
              <a:ahLst/>
              <a:cxnLst/>
              <a:rect l="l" t="t" r="r" b="b"/>
              <a:pathLst>
                <a:path w="966" h="825" extrusionOk="0">
                  <a:moveTo>
                    <a:pt x="548" y="0"/>
                  </a:moveTo>
                  <a:cubicBezTo>
                    <a:pt x="179" y="0"/>
                    <a:pt x="1" y="441"/>
                    <a:pt x="263" y="703"/>
                  </a:cubicBezTo>
                  <a:cubicBezTo>
                    <a:pt x="343" y="787"/>
                    <a:pt x="444" y="824"/>
                    <a:pt x="544" y="824"/>
                  </a:cubicBezTo>
                  <a:cubicBezTo>
                    <a:pt x="756" y="824"/>
                    <a:pt x="965" y="656"/>
                    <a:pt x="965" y="405"/>
                  </a:cubicBezTo>
                  <a:cubicBezTo>
                    <a:pt x="965" y="179"/>
                    <a:pt x="775" y="0"/>
                    <a:pt x="54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58" name="Google Shape;16358;p9"/>
            <p:cNvSpPr/>
            <p:nvPr/>
          </p:nvSpPr>
          <p:spPr>
            <a:xfrm>
              <a:off x="5637900" y="3792850"/>
              <a:ext cx="24125" cy="20700"/>
            </a:xfrm>
            <a:custGeom>
              <a:avLst/>
              <a:gdLst/>
              <a:ahLst/>
              <a:cxnLst/>
              <a:rect l="l" t="t" r="r" b="b"/>
              <a:pathLst>
                <a:path w="965" h="828" extrusionOk="0">
                  <a:moveTo>
                    <a:pt x="560" y="1"/>
                  </a:moveTo>
                  <a:cubicBezTo>
                    <a:pt x="191" y="1"/>
                    <a:pt x="0" y="441"/>
                    <a:pt x="262" y="703"/>
                  </a:cubicBezTo>
                  <a:cubicBezTo>
                    <a:pt x="344" y="789"/>
                    <a:pt x="447" y="828"/>
                    <a:pt x="548" y="828"/>
                  </a:cubicBezTo>
                  <a:cubicBezTo>
                    <a:pt x="755" y="828"/>
                    <a:pt x="957" y="666"/>
                    <a:pt x="965" y="418"/>
                  </a:cubicBezTo>
                  <a:cubicBezTo>
                    <a:pt x="965" y="203"/>
                    <a:pt x="786" y="13"/>
                    <a:pt x="560" y="13"/>
                  </a:cubicBezTo>
                  <a:lnTo>
                    <a:pt x="56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59" name="Google Shape;16359;p9"/>
            <p:cNvSpPr/>
            <p:nvPr/>
          </p:nvSpPr>
          <p:spPr>
            <a:xfrm>
              <a:off x="5668550" y="3823825"/>
              <a:ext cx="24150" cy="20475"/>
            </a:xfrm>
            <a:custGeom>
              <a:avLst/>
              <a:gdLst/>
              <a:ahLst/>
              <a:cxnLst/>
              <a:rect l="l" t="t" r="r" b="b"/>
              <a:pathLst>
                <a:path w="966" h="819" extrusionOk="0">
                  <a:moveTo>
                    <a:pt x="548" y="0"/>
                  </a:moveTo>
                  <a:cubicBezTo>
                    <a:pt x="179" y="0"/>
                    <a:pt x="1" y="441"/>
                    <a:pt x="263" y="703"/>
                  </a:cubicBezTo>
                  <a:cubicBezTo>
                    <a:pt x="343" y="783"/>
                    <a:pt x="443" y="819"/>
                    <a:pt x="543" y="819"/>
                  </a:cubicBezTo>
                  <a:cubicBezTo>
                    <a:pt x="756" y="819"/>
                    <a:pt x="965" y="656"/>
                    <a:pt x="965" y="405"/>
                  </a:cubicBezTo>
                  <a:cubicBezTo>
                    <a:pt x="965" y="179"/>
                    <a:pt x="786" y="0"/>
                    <a:pt x="56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60" name="Google Shape;16360;p9"/>
            <p:cNvSpPr/>
            <p:nvPr/>
          </p:nvSpPr>
          <p:spPr>
            <a:xfrm>
              <a:off x="5636500" y="3854425"/>
              <a:ext cx="27900" cy="20600"/>
            </a:xfrm>
            <a:custGeom>
              <a:avLst/>
              <a:gdLst/>
              <a:ahLst/>
              <a:cxnLst/>
              <a:rect l="l" t="t" r="r" b="b"/>
              <a:pathLst>
                <a:path w="1116" h="824" extrusionOk="0">
                  <a:moveTo>
                    <a:pt x="570" y="0"/>
                  </a:moveTo>
                  <a:cubicBezTo>
                    <a:pt x="64" y="0"/>
                    <a:pt x="0" y="766"/>
                    <a:pt x="533" y="824"/>
                  </a:cubicBezTo>
                  <a:lnTo>
                    <a:pt x="616" y="824"/>
                  </a:lnTo>
                  <a:cubicBezTo>
                    <a:pt x="1116" y="776"/>
                    <a:pt x="1116" y="38"/>
                    <a:pt x="616" y="2"/>
                  </a:cubicBezTo>
                  <a:cubicBezTo>
                    <a:pt x="600" y="1"/>
                    <a:pt x="585" y="0"/>
                    <a:pt x="57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61" name="Google Shape;16361;p9"/>
            <p:cNvSpPr/>
            <p:nvPr/>
          </p:nvSpPr>
          <p:spPr>
            <a:xfrm>
              <a:off x="5668550" y="3885125"/>
              <a:ext cx="24150" cy="20650"/>
            </a:xfrm>
            <a:custGeom>
              <a:avLst/>
              <a:gdLst/>
              <a:ahLst/>
              <a:cxnLst/>
              <a:rect l="l" t="t" r="r" b="b"/>
              <a:pathLst>
                <a:path w="966" h="826" extrusionOk="0">
                  <a:moveTo>
                    <a:pt x="548" y="1"/>
                  </a:moveTo>
                  <a:cubicBezTo>
                    <a:pt x="179" y="1"/>
                    <a:pt x="1" y="441"/>
                    <a:pt x="263" y="703"/>
                  </a:cubicBezTo>
                  <a:cubicBezTo>
                    <a:pt x="343" y="788"/>
                    <a:pt x="445" y="825"/>
                    <a:pt x="545" y="825"/>
                  </a:cubicBezTo>
                  <a:cubicBezTo>
                    <a:pt x="757" y="825"/>
                    <a:pt x="965" y="660"/>
                    <a:pt x="965" y="417"/>
                  </a:cubicBezTo>
                  <a:cubicBezTo>
                    <a:pt x="965" y="191"/>
                    <a:pt x="775" y="1"/>
                    <a:pt x="54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62" name="Google Shape;16362;p9"/>
            <p:cNvSpPr/>
            <p:nvPr/>
          </p:nvSpPr>
          <p:spPr>
            <a:xfrm>
              <a:off x="5637900" y="3915800"/>
              <a:ext cx="24125" cy="20675"/>
            </a:xfrm>
            <a:custGeom>
              <a:avLst/>
              <a:gdLst/>
              <a:ahLst/>
              <a:cxnLst/>
              <a:rect l="l" t="t" r="r" b="b"/>
              <a:pathLst>
                <a:path w="965" h="827" extrusionOk="0">
                  <a:moveTo>
                    <a:pt x="560" y="0"/>
                  </a:moveTo>
                  <a:cubicBezTo>
                    <a:pt x="191" y="0"/>
                    <a:pt x="0" y="441"/>
                    <a:pt x="262" y="703"/>
                  </a:cubicBezTo>
                  <a:cubicBezTo>
                    <a:pt x="344" y="788"/>
                    <a:pt x="448" y="827"/>
                    <a:pt x="550" y="827"/>
                  </a:cubicBezTo>
                  <a:cubicBezTo>
                    <a:pt x="760" y="827"/>
                    <a:pt x="965" y="665"/>
                    <a:pt x="965" y="417"/>
                  </a:cubicBezTo>
                  <a:cubicBezTo>
                    <a:pt x="965" y="191"/>
                    <a:pt x="786" y="12"/>
                    <a:pt x="560" y="12"/>
                  </a:cubicBezTo>
                  <a:lnTo>
                    <a:pt x="56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63" name="Google Shape;16363;p9"/>
            <p:cNvSpPr/>
            <p:nvPr/>
          </p:nvSpPr>
          <p:spPr>
            <a:xfrm>
              <a:off x="5668850" y="3946750"/>
              <a:ext cx="24125" cy="20500"/>
            </a:xfrm>
            <a:custGeom>
              <a:avLst/>
              <a:gdLst/>
              <a:ahLst/>
              <a:cxnLst/>
              <a:rect l="l" t="t" r="r" b="b"/>
              <a:pathLst>
                <a:path w="965" h="820" extrusionOk="0">
                  <a:moveTo>
                    <a:pt x="536" y="0"/>
                  </a:moveTo>
                  <a:cubicBezTo>
                    <a:pt x="179" y="0"/>
                    <a:pt x="1" y="441"/>
                    <a:pt x="251" y="703"/>
                  </a:cubicBezTo>
                  <a:cubicBezTo>
                    <a:pt x="335" y="783"/>
                    <a:pt x="436" y="819"/>
                    <a:pt x="536" y="819"/>
                  </a:cubicBezTo>
                  <a:cubicBezTo>
                    <a:pt x="745" y="819"/>
                    <a:pt x="945" y="659"/>
                    <a:pt x="953" y="417"/>
                  </a:cubicBezTo>
                  <a:cubicBezTo>
                    <a:pt x="965" y="191"/>
                    <a:pt x="786" y="0"/>
                    <a:pt x="56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64" name="Google Shape;16364;p9"/>
            <p:cNvSpPr/>
            <p:nvPr/>
          </p:nvSpPr>
          <p:spPr>
            <a:xfrm>
              <a:off x="5637900" y="3977400"/>
              <a:ext cx="24125" cy="20700"/>
            </a:xfrm>
            <a:custGeom>
              <a:avLst/>
              <a:gdLst/>
              <a:ahLst/>
              <a:cxnLst/>
              <a:rect l="l" t="t" r="r" b="b"/>
              <a:pathLst>
                <a:path w="965" h="828" extrusionOk="0">
                  <a:moveTo>
                    <a:pt x="560" y="1"/>
                  </a:moveTo>
                  <a:cubicBezTo>
                    <a:pt x="191" y="1"/>
                    <a:pt x="0" y="441"/>
                    <a:pt x="262" y="703"/>
                  </a:cubicBezTo>
                  <a:cubicBezTo>
                    <a:pt x="344" y="789"/>
                    <a:pt x="448" y="828"/>
                    <a:pt x="550" y="828"/>
                  </a:cubicBezTo>
                  <a:cubicBezTo>
                    <a:pt x="760" y="828"/>
                    <a:pt x="965" y="666"/>
                    <a:pt x="965" y="417"/>
                  </a:cubicBezTo>
                  <a:cubicBezTo>
                    <a:pt x="965" y="191"/>
                    <a:pt x="786" y="13"/>
                    <a:pt x="560" y="13"/>
                  </a:cubicBezTo>
                  <a:lnTo>
                    <a:pt x="56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65" name="Google Shape;16365;p9"/>
            <p:cNvSpPr/>
            <p:nvPr/>
          </p:nvSpPr>
          <p:spPr>
            <a:xfrm>
              <a:off x="5668550" y="4008075"/>
              <a:ext cx="24150" cy="20675"/>
            </a:xfrm>
            <a:custGeom>
              <a:avLst/>
              <a:gdLst/>
              <a:ahLst/>
              <a:cxnLst/>
              <a:rect l="l" t="t" r="r" b="b"/>
              <a:pathLst>
                <a:path w="966" h="827" extrusionOk="0">
                  <a:moveTo>
                    <a:pt x="548" y="0"/>
                  </a:moveTo>
                  <a:cubicBezTo>
                    <a:pt x="179" y="0"/>
                    <a:pt x="1" y="452"/>
                    <a:pt x="263" y="702"/>
                  </a:cubicBezTo>
                  <a:cubicBezTo>
                    <a:pt x="345" y="788"/>
                    <a:pt x="448" y="827"/>
                    <a:pt x="551" y="827"/>
                  </a:cubicBezTo>
                  <a:cubicBezTo>
                    <a:pt x="761" y="827"/>
                    <a:pt x="965" y="665"/>
                    <a:pt x="965" y="417"/>
                  </a:cubicBezTo>
                  <a:cubicBezTo>
                    <a:pt x="965" y="191"/>
                    <a:pt x="775" y="0"/>
                    <a:pt x="54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66" name="Google Shape;16366;p9"/>
            <p:cNvSpPr/>
            <p:nvPr/>
          </p:nvSpPr>
          <p:spPr>
            <a:xfrm>
              <a:off x="5636150" y="4038875"/>
              <a:ext cx="27975" cy="20700"/>
            </a:xfrm>
            <a:custGeom>
              <a:avLst/>
              <a:gdLst/>
              <a:ahLst/>
              <a:cxnLst/>
              <a:rect l="l" t="t" r="r" b="b"/>
              <a:pathLst>
                <a:path w="1119" h="828" extrusionOk="0">
                  <a:moveTo>
                    <a:pt x="555" y="1"/>
                  </a:moveTo>
                  <a:cubicBezTo>
                    <a:pt x="52" y="1"/>
                    <a:pt x="1" y="805"/>
                    <a:pt x="547" y="828"/>
                  </a:cubicBezTo>
                  <a:lnTo>
                    <a:pt x="630" y="828"/>
                  </a:lnTo>
                  <a:cubicBezTo>
                    <a:pt x="1118" y="768"/>
                    <a:pt x="1118" y="54"/>
                    <a:pt x="630" y="6"/>
                  </a:cubicBezTo>
                  <a:cubicBezTo>
                    <a:pt x="604" y="3"/>
                    <a:pt x="579" y="1"/>
                    <a:pt x="55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67" name="Google Shape;16367;p9"/>
            <p:cNvSpPr/>
            <p:nvPr/>
          </p:nvSpPr>
          <p:spPr>
            <a:xfrm>
              <a:off x="5668550" y="4069675"/>
              <a:ext cx="24150" cy="20625"/>
            </a:xfrm>
            <a:custGeom>
              <a:avLst/>
              <a:gdLst/>
              <a:ahLst/>
              <a:cxnLst/>
              <a:rect l="l" t="t" r="r" b="b"/>
              <a:pathLst>
                <a:path w="966" h="825" extrusionOk="0">
                  <a:moveTo>
                    <a:pt x="548" y="1"/>
                  </a:moveTo>
                  <a:cubicBezTo>
                    <a:pt x="179" y="1"/>
                    <a:pt x="1" y="441"/>
                    <a:pt x="263" y="703"/>
                  </a:cubicBezTo>
                  <a:cubicBezTo>
                    <a:pt x="347" y="787"/>
                    <a:pt x="450" y="825"/>
                    <a:pt x="551" y="825"/>
                  </a:cubicBezTo>
                  <a:cubicBezTo>
                    <a:pt x="763" y="825"/>
                    <a:pt x="965" y="659"/>
                    <a:pt x="965" y="417"/>
                  </a:cubicBezTo>
                  <a:cubicBezTo>
                    <a:pt x="965" y="179"/>
                    <a:pt x="786" y="1"/>
                    <a:pt x="56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68" name="Google Shape;16368;p9"/>
            <p:cNvSpPr/>
            <p:nvPr/>
          </p:nvSpPr>
          <p:spPr>
            <a:xfrm>
              <a:off x="5637900" y="4100325"/>
              <a:ext cx="24125" cy="20700"/>
            </a:xfrm>
            <a:custGeom>
              <a:avLst/>
              <a:gdLst/>
              <a:ahLst/>
              <a:cxnLst/>
              <a:rect l="l" t="t" r="r" b="b"/>
              <a:pathLst>
                <a:path w="965" h="828" extrusionOk="0">
                  <a:moveTo>
                    <a:pt x="560" y="1"/>
                  </a:moveTo>
                  <a:cubicBezTo>
                    <a:pt x="191" y="1"/>
                    <a:pt x="0" y="441"/>
                    <a:pt x="262" y="703"/>
                  </a:cubicBezTo>
                  <a:cubicBezTo>
                    <a:pt x="344" y="789"/>
                    <a:pt x="448" y="828"/>
                    <a:pt x="550" y="828"/>
                  </a:cubicBezTo>
                  <a:cubicBezTo>
                    <a:pt x="760" y="828"/>
                    <a:pt x="965" y="666"/>
                    <a:pt x="965" y="418"/>
                  </a:cubicBezTo>
                  <a:cubicBezTo>
                    <a:pt x="965" y="191"/>
                    <a:pt x="786" y="13"/>
                    <a:pt x="560" y="13"/>
                  </a:cubicBezTo>
                  <a:lnTo>
                    <a:pt x="56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69" name="Google Shape;16369;p9"/>
            <p:cNvSpPr/>
            <p:nvPr/>
          </p:nvSpPr>
          <p:spPr>
            <a:xfrm>
              <a:off x="5668550" y="4131300"/>
              <a:ext cx="24150" cy="20475"/>
            </a:xfrm>
            <a:custGeom>
              <a:avLst/>
              <a:gdLst/>
              <a:ahLst/>
              <a:cxnLst/>
              <a:rect l="l" t="t" r="r" b="b"/>
              <a:pathLst>
                <a:path w="966" h="819" extrusionOk="0">
                  <a:moveTo>
                    <a:pt x="548" y="0"/>
                  </a:moveTo>
                  <a:cubicBezTo>
                    <a:pt x="179" y="0"/>
                    <a:pt x="1" y="441"/>
                    <a:pt x="263" y="703"/>
                  </a:cubicBezTo>
                  <a:cubicBezTo>
                    <a:pt x="343" y="783"/>
                    <a:pt x="443" y="819"/>
                    <a:pt x="543" y="819"/>
                  </a:cubicBezTo>
                  <a:cubicBezTo>
                    <a:pt x="756" y="819"/>
                    <a:pt x="965" y="656"/>
                    <a:pt x="965" y="405"/>
                  </a:cubicBezTo>
                  <a:cubicBezTo>
                    <a:pt x="965" y="179"/>
                    <a:pt x="775" y="0"/>
                    <a:pt x="56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70" name="Google Shape;16370;p9"/>
            <p:cNvSpPr/>
            <p:nvPr/>
          </p:nvSpPr>
          <p:spPr>
            <a:xfrm>
              <a:off x="5636575" y="4161875"/>
              <a:ext cx="27825" cy="20575"/>
            </a:xfrm>
            <a:custGeom>
              <a:avLst/>
              <a:gdLst/>
              <a:ahLst/>
              <a:cxnLst/>
              <a:rect l="l" t="t" r="r" b="b"/>
              <a:pathLst>
                <a:path w="1113" h="823" extrusionOk="0">
                  <a:moveTo>
                    <a:pt x="557" y="0"/>
                  </a:moveTo>
                  <a:cubicBezTo>
                    <a:pt x="60" y="0"/>
                    <a:pt x="1" y="767"/>
                    <a:pt x="530" y="813"/>
                  </a:cubicBezTo>
                  <a:cubicBezTo>
                    <a:pt x="541" y="819"/>
                    <a:pt x="553" y="822"/>
                    <a:pt x="567" y="822"/>
                  </a:cubicBezTo>
                  <a:cubicBezTo>
                    <a:pt x="580" y="822"/>
                    <a:pt x="595" y="819"/>
                    <a:pt x="613" y="813"/>
                  </a:cubicBezTo>
                  <a:cubicBezTo>
                    <a:pt x="1113" y="777"/>
                    <a:pt x="1113" y="39"/>
                    <a:pt x="613" y="4"/>
                  </a:cubicBezTo>
                  <a:cubicBezTo>
                    <a:pt x="594" y="1"/>
                    <a:pt x="575" y="0"/>
                    <a:pt x="55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71" name="Google Shape;16371;p9"/>
            <p:cNvSpPr/>
            <p:nvPr/>
          </p:nvSpPr>
          <p:spPr>
            <a:xfrm>
              <a:off x="5668550" y="4192600"/>
              <a:ext cx="24150" cy="20475"/>
            </a:xfrm>
            <a:custGeom>
              <a:avLst/>
              <a:gdLst/>
              <a:ahLst/>
              <a:cxnLst/>
              <a:rect l="l" t="t" r="r" b="b"/>
              <a:pathLst>
                <a:path w="966" h="819" extrusionOk="0">
                  <a:moveTo>
                    <a:pt x="548" y="1"/>
                  </a:moveTo>
                  <a:cubicBezTo>
                    <a:pt x="179" y="1"/>
                    <a:pt x="1" y="430"/>
                    <a:pt x="251" y="691"/>
                  </a:cubicBezTo>
                  <a:cubicBezTo>
                    <a:pt x="334" y="779"/>
                    <a:pt x="440" y="819"/>
                    <a:pt x="543" y="819"/>
                  </a:cubicBezTo>
                  <a:cubicBezTo>
                    <a:pt x="748" y="819"/>
                    <a:pt x="945" y="663"/>
                    <a:pt x="953" y="418"/>
                  </a:cubicBezTo>
                  <a:cubicBezTo>
                    <a:pt x="965" y="191"/>
                    <a:pt x="775" y="1"/>
                    <a:pt x="54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72" name="Google Shape;16372;p9"/>
            <p:cNvSpPr/>
            <p:nvPr/>
          </p:nvSpPr>
          <p:spPr>
            <a:xfrm>
              <a:off x="5637900" y="4223275"/>
              <a:ext cx="24125" cy="20700"/>
            </a:xfrm>
            <a:custGeom>
              <a:avLst/>
              <a:gdLst/>
              <a:ahLst/>
              <a:cxnLst/>
              <a:rect l="l" t="t" r="r" b="b"/>
              <a:pathLst>
                <a:path w="965" h="828" extrusionOk="0">
                  <a:moveTo>
                    <a:pt x="560" y="0"/>
                  </a:moveTo>
                  <a:cubicBezTo>
                    <a:pt x="191" y="0"/>
                    <a:pt x="0" y="441"/>
                    <a:pt x="262" y="703"/>
                  </a:cubicBezTo>
                  <a:cubicBezTo>
                    <a:pt x="344" y="789"/>
                    <a:pt x="447" y="827"/>
                    <a:pt x="548" y="827"/>
                  </a:cubicBezTo>
                  <a:cubicBezTo>
                    <a:pt x="755" y="827"/>
                    <a:pt x="957" y="665"/>
                    <a:pt x="965" y="417"/>
                  </a:cubicBezTo>
                  <a:cubicBezTo>
                    <a:pt x="965" y="191"/>
                    <a:pt x="786" y="12"/>
                    <a:pt x="560" y="12"/>
                  </a:cubicBezTo>
                  <a:lnTo>
                    <a:pt x="56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73" name="Google Shape;16373;p9"/>
            <p:cNvSpPr/>
            <p:nvPr/>
          </p:nvSpPr>
          <p:spPr>
            <a:xfrm>
              <a:off x="5668550" y="4254225"/>
              <a:ext cx="24150" cy="20500"/>
            </a:xfrm>
            <a:custGeom>
              <a:avLst/>
              <a:gdLst/>
              <a:ahLst/>
              <a:cxnLst/>
              <a:rect l="l" t="t" r="r" b="b"/>
              <a:pathLst>
                <a:path w="966" h="820" extrusionOk="0">
                  <a:moveTo>
                    <a:pt x="548" y="0"/>
                  </a:moveTo>
                  <a:cubicBezTo>
                    <a:pt x="179" y="0"/>
                    <a:pt x="1" y="441"/>
                    <a:pt x="263" y="703"/>
                  </a:cubicBezTo>
                  <a:cubicBezTo>
                    <a:pt x="343" y="783"/>
                    <a:pt x="443" y="819"/>
                    <a:pt x="543" y="819"/>
                  </a:cubicBezTo>
                  <a:cubicBezTo>
                    <a:pt x="756" y="819"/>
                    <a:pt x="965" y="656"/>
                    <a:pt x="965" y="405"/>
                  </a:cubicBezTo>
                  <a:cubicBezTo>
                    <a:pt x="953" y="191"/>
                    <a:pt x="775" y="12"/>
                    <a:pt x="560" y="12"/>
                  </a:cubicBezTo>
                  <a:lnTo>
                    <a:pt x="548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74" name="Google Shape;16374;p9"/>
            <p:cNvSpPr/>
            <p:nvPr/>
          </p:nvSpPr>
          <p:spPr>
            <a:xfrm>
              <a:off x="5637900" y="4284875"/>
              <a:ext cx="24125" cy="20700"/>
            </a:xfrm>
            <a:custGeom>
              <a:avLst/>
              <a:gdLst/>
              <a:ahLst/>
              <a:cxnLst/>
              <a:rect l="l" t="t" r="r" b="b"/>
              <a:pathLst>
                <a:path w="965" h="828" extrusionOk="0">
                  <a:moveTo>
                    <a:pt x="560" y="1"/>
                  </a:moveTo>
                  <a:cubicBezTo>
                    <a:pt x="191" y="1"/>
                    <a:pt x="0" y="441"/>
                    <a:pt x="262" y="703"/>
                  </a:cubicBezTo>
                  <a:cubicBezTo>
                    <a:pt x="344" y="789"/>
                    <a:pt x="447" y="828"/>
                    <a:pt x="548" y="828"/>
                  </a:cubicBezTo>
                  <a:cubicBezTo>
                    <a:pt x="755" y="828"/>
                    <a:pt x="957" y="666"/>
                    <a:pt x="965" y="418"/>
                  </a:cubicBezTo>
                  <a:cubicBezTo>
                    <a:pt x="965" y="191"/>
                    <a:pt x="786" y="13"/>
                    <a:pt x="560" y="13"/>
                  </a:cubicBezTo>
                  <a:lnTo>
                    <a:pt x="56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75" name="Google Shape;16375;p9"/>
            <p:cNvSpPr/>
            <p:nvPr/>
          </p:nvSpPr>
          <p:spPr>
            <a:xfrm>
              <a:off x="5668550" y="4315550"/>
              <a:ext cx="24150" cy="20625"/>
            </a:xfrm>
            <a:custGeom>
              <a:avLst/>
              <a:gdLst/>
              <a:ahLst/>
              <a:cxnLst/>
              <a:rect l="l" t="t" r="r" b="b"/>
              <a:pathLst>
                <a:path w="966" h="825" extrusionOk="0">
                  <a:moveTo>
                    <a:pt x="548" y="0"/>
                  </a:moveTo>
                  <a:cubicBezTo>
                    <a:pt x="179" y="0"/>
                    <a:pt x="1" y="441"/>
                    <a:pt x="263" y="703"/>
                  </a:cubicBezTo>
                  <a:cubicBezTo>
                    <a:pt x="343" y="787"/>
                    <a:pt x="445" y="824"/>
                    <a:pt x="545" y="824"/>
                  </a:cubicBezTo>
                  <a:cubicBezTo>
                    <a:pt x="757" y="824"/>
                    <a:pt x="965" y="659"/>
                    <a:pt x="965" y="417"/>
                  </a:cubicBezTo>
                  <a:cubicBezTo>
                    <a:pt x="965" y="191"/>
                    <a:pt x="775" y="0"/>
                    <a:pt x="54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76" name="Google Shape;16376;p9"/>
            <p:cNvSpPr/>
            <p:nvPr/>
          </p:nvSpPr>
          <p:spPr>
            <a:xfrm>
              <a:off x="5607025" y="3455025"/>
              <a:ext cx="24050" cy="20400"/>
            </a:xfrm>
            <a:custGeom>
              <a:avLst/>
              <a:gdLst/>
              <a:ahLst/>
              <a:cxnLst/>
              <a:rect l="l" t="t" r="r" b="b"/>
              <a:pathLst>
                <a:path w="962" h="816" extrusionOk="0">
                  <a:moveTo>
                    <a:pt x="542" y="0"/>
                  </a:moveTo>
                  <a:cubicBezTo>
                    <a:pt x="183" y="0"/>
                    <a:pt x="1" y="432"/>
                    <a:pt x="259" y="691"/>
                  </a:cubicBezTo>
                  <a:cubicBezTo>
                    <a:pt x="341" y="777"/>
                    <a:pt x="445" y="815"/>
                    <a:pt x="547" y="815"/>
                  </a:cubicBezTo>
                  <a:cubicBezTo>
                    <a:pt x="757" y="815"/>
                    <a:pt x="961" y="653"/>
                    <a:pt x="961" y="405"/>
                  </a:cubicBezTo>
                  <a:cubicBezTo>
                    <a:pt x="961" y="191"/>
                    <a:pt x="783" y="0"/>
                    <a:pt x="557" y="0"/>
                  </a:cubicBezTo>
                  <a:cubicBezTo>
                    <a:pt x="552" y="0"/>
                    <a:pt x="547" y="0"/>
                    <a:pt x="54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77" name="Google Shape;16377;p9"/>
            <p:cNvSpPr/>
            <p:nvPr/>
          </p:nvSpPr>
          <p:spPr>
            <a:xfrm>
              <a:off x="5576875" y="3485450"/>
              <a:ext cx="28300" cy="20500"/>
            </a:xfrm>
            <a:custGeom>
              <a:avLst/>
              <a:gdLst/>
              <a:ahLst/>
              <a:cxnLst/>
              <a:rect l="l" t="t" r="r" b="b"/>
              <a:pathLst>
                <a:path w="1132" h="820" extrusionOk="0">
                  <a:moveTo>
                    <a:pt x="562" y="1"/>
                  </a:moveTo>
                  <a:cubicBezTo>
                    <a:pt x="548" y="1"/>
                    <a:pt x="536" y="4"/>
                    <a:pt x="524" y="10"/>
                  </a:cubicBezTo>
                  <a:cubicBezTo>
                    <a:pt x="1" y="57"/>
                    <a:pt x="48" y="819"/>
                    <a:pt x="560" y="819"/>
                  </a:cubicBezTo>
                  <a:cubicBezTo>
                    <a:pt x="1084" y="819"/>
                    <a:pt x="1132" y="57"/>
                    <a:pt x="608" y="10"/>
                  </a:cubicBezTo>
                  <a:cubicBezTo>
                    <a:pt x="590" y="4"/>
                    <a:pt x="575" y="1"/>
                    <a:pt x="56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78" name="Google Shape;16378;p9"/>
            <p:cNvSpPr/>
            <p:nvPr/>
          </p:nvSpPr>
          <p:spPr>
            <a:xfrm>
              <a:off x="5606950" y="3516325"/>
              <a:ext cx="24125" cy="20425"/>
            </a:xfrm>
            <a:custGeom>
              <a:avLst/>
              <a:gdLst/>
              <a:ahLst/>
              <a:cxnLst/>
              <a:rect l="l" t="t" r="r" b="b"/>
              <a:pathLst>
                <a:path w="965" h="817" extrusionOk="0">
                  <a:moveTo>
                    <a:pt x="560" y="1"/>
                  </a:moveTo>
                  <a:cubicBezTo>
                    <a:pt x="191" y="1"/>
                    <a:pt x="0" y="441"/>
                    <a:pt x="262" y="691"/>
                  </a:cubicBezTo>
                  <a:cubicBezTo>
                    <a:pt x="344" y="778"/>
                    <a:pt x="449" y="816"/>
                    <a:pt x="552" y="816"/>
                  </a:cubicBezTo>
                  <a:cubicBezTo>
                    <a:pt x="761" y="816"/>
                    <a:pt x="964" y="657"/>
                    <a:pt x="964" y="418"/>
                  </a:cubicBezTo>
                  <a:cubicBezTo>
                    <a:pt x="964" y="191"/>
                    <a:pt x="786" y="1"/>
                    <a:pt x="56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79" name="Google Shape;16379;p9"/>
            <p:cNvSpPr/>
            <p:nvPr/>
          </p:nvSpPr>
          <p:spPr>
            <a:xfrm>
              <a:off x="5576275" y="3547000"/>
              <a:ext cx="24150" cy="20625"/>
            </a:xfrm>
            <a:custGeom>
              <a:avLst/>
              <a:gdLst/>
              <a:ahLst/>
              <a:cxnLst/>
              <a:rect l="l" t="t" r="r" b="b"/>
              <a:pathLst>
                <a:path w="966" h="825" extrusionOk="0">
                  <a:moveTo>
                    <a:pt x="548" y="0"/>
                  </a:moveTo>
                  <a:cubicBezTo>
                    <a:pt x="179" y="0"/>
                    <a:pt x="1" y="441"/>
                    <a:pt x="263" y="703"/>
                  </a:cubicBezTo>
                  <a:cubicBezTo>
                    <a:pt x="343" y="787"/>
                    <a:pt x="445" y="825"/>
                    <a:pt x="546" y="825"/>
                  </a:cubicBezTo>
                  <a:cubicBezTo>
                    <a:pt x="757" y="825"/>
                    <a:pt x="965" y="659"/>
                    <a:pt x="965" y="417"/>
                  </a:cubicBezTo>
                  <a:cubicBezTo>
                    <a:pt x="965" y="191"/>
                    <a:pt x="787" y="0"/>
                    <a:pt x="56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80" name="Google Shape;16380;p9"/>
            <p:cNvSpPr/>
            <p:nvPr/>
          </p:nvSpPr>
          <p:spPr>
            <a:xfrm>
              <a:off x="5606950" y="3577650"/>
              <a:ext cx="24125" cy="20625"/>
            </a:xfrm>
            <a:custGeom>
              <a:avLst/>
              <a:gdLst/>
              <a:ahLst/>
              <a:cxnLst/>
              <a:rect l="l" t="t" r="r" b="b"/>
              <a:pathLst>
                <a:path w="965" h="825" extrusionOk="0">
                  <a:moveTo>
                    <a:pt x="560" y="1"/>
                  </a:moveTo>
                  <a:cubicBezTo>
                    <a:pt x="191" y="1"/>
                    <a:pt x="0" y="441"/>
                    <a:pt x="262" y="703"/>
                  </a:cubicBezTo>
                  <a:cubicBezTo>
                    <a:pt x="343" y="788"/>
                    <a:pt x="444" y="825"/>
                    <a:pt x="545" y="825"/>
                  </a:cubicBezTo>
                  <a:cubicBezTo>
                    <a:pt x="757" y="825"/>
                    <a:pt x="964" y="659"/>
                    <a:pt x="964" y="417"/>
                  </a:cubicBezTo>
                  <a:cubicBezTo>
                    <a:pt x="964" y="191"/>
                    <a:pt x="786" y="13"/>
                    <a:pt x="56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81" name="Google Shape;16381;p9"/>
            <p:cNvSpPr/>
            <p:nvPr/>
          </p:nvSpPr>
          <p:spPr>
            <a:xfrm>
              <a:off x="5576875" y="3608375"/>
              <a:ext cx="28300" cy="20800"/>
            </a:xfrm>
            <a:custGeom>
              <a:avLst/>
              <a:gdLst/>
              <a:ahLst/>
              <a:cxnLst/>
              <a:rect l="l" t="t" r="r" b="b"/>
              <a:pathLst>
                <a:path w="1132" h="832" extrusionOk="0">
                  <a:moveTo>
                    <a:pt x="562" y="1"/>
                  </a:moveTo>
                  <a:cubicBezTo>
                    <a:pt x="548" y="1"/>
                    <a:pt x="536" y="4"/>
                    <a:pt x="524" y="10"/>
                  </a:cubicBezTo>
                  <a:cubicBezTo>
                    <a:pt x="1" y="57"/>
                    <a:pt x="48" y="831"/>
                    <a:pt x="560" y="831"/>
                  </a:cubicBezTo>
                  <a:cubicBezTo>
                    <a:pt x="1084" y="831"/>
                    <a:pt x="1132" y="57"/>
                    <a:pt x="608" y="10"/>
                  </a:cubicBezTo>
                  <a:cubicBezTo>
                    <a:pt x="590" y="4"/>
                    <a:pt x="575" y="1"/>
                    <a:pt x="56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82" name="Google Shape;16382;p9"/>
            <p:cNvSpPr/>
            <p:nvPr/>
          </p:nvSpPr>
          <p:spPr>
            <a:xfrm>
              <a:off x="5606950" y="3639275"/>
              <a:ext cx="24125" cy="20625"/>
            </a:xfrm>
            <a:custGeom>
              <a:avLst/>
              <a:gdLst/>
              <a:ahLst/>
              <a:cxnLst/>
              <a:rect l="l" t="t" r="r" b="b"/>
              <a:pathLst>
                <a:path w="965" h="825" extrusionOk="0">
                  <a:moveTo>
                    <a:pt x="560" y="0"/>
                  </a:moveTo>
                  <a:cubicBezTo>
                    <a:pt x="191" y="0"/>
                    <a:pt x="0" y="441"/>
                    <a:pt x="262" y="703"/>
                  </a:cubicBezTo>
                  <a:cubicBezTo>
                    <a:pt x="343" y="787"/>
                    <a:pt x="444" y="825"/>
                    <a:pt x="545" y="825"/>
                  </a:cubicBezTo>
                  <a:cubicBezTo>
                    <a:pt x="757" y="825"/>
                    <a:pt x="964" y="659"/>
                    <a:pt x="964" y="417"/>
                  </a:cubicBezTo>
                  <a:lnTo>
                    <a:pt x="964" y="405"/>
                  </a:lnTo>
                  <a:cubicBezTo>
                    <a:pt x="964" y="179"/>
                    <a:pt x="786" y="0"/>
                    <a:pt x="56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83" name="Google Shape;16383;p9"/>
            <p:cNvSpPr/>
            <p:nvPr/>
          </p:nvSpPr>
          <p:spPr>
            <a:xfrm>
              <a:off x="5576275" y="3669925"/>
              <a:ext cx="24150" cy="20625"/>
            </a:xfrm>
            <a:custGeom>
              <a:avLst/>
              <a:gdLst/>
              <a:ahLst/>
              <a:cxnLst/>
              <a:rect l="l" t="t" r="r" b="b"/>
              <a:pathLst>
                <a:path w="966" h="825" extrusionOk="0">
                  <a:moveTo>
                    <a:pt x="548" y="1"/>
                  </a:moveTo>
                  <a:cubicBezTo>
                    <a:pt x="179" y="1"/>
                    <a:pt x="1" y="441"/>
                    <a:pt x="263" y="703"/>
                  </a:cubicBezTo>
                  <a:cubicBezTo>
                    <a:pt x="343" y="787"/>
                    <a:pt x="445" y="825"/>
                    <a:pt x="546" y="825"/>
                  </a:cubicBezTo>
                  <a:cubicBezTo>
                    <a:pt x="757" y="825"/>
                    <a:pt x="965" y="659"/>
                    <a:pt x="965" y="417"/>
                  </a:cubicBezTo>
                  <a:cubicBezTo>
                    <a:pt x="965" y="191"/>
                    <a:pt x="787" y="1"/>
                    <a:pt x="56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84" name="Google Shape;16384;p9"/>
            <p:cNvSpPr/>
            <p:nvPr/>
          </p:nvSpPr>
          <p:spPr>
            <a:xfrm>
              <a:off x="5606950" y="3700575"/>
              <a:ext cx="24125" cy="20700"/>
            </a:xfrm>
            <a:custGeom>
              <a:avLst/>
              <a:gdLst/>
              <a:ahLst/>
              <a:cxnLst/>
              <a:rect l="l" t="t" r="r" b="b"/>
              <a:pathLst>
                <a:path w="965" h="828" extrusionOk="0">
                  <a:moveTo>
                    <a:pt x="560" y="1"/>
                  </a:moveTo>
                  <a:cubicBezTo>
                    <a:pt x="191" y="1"/>
                    <a:pt x="0" y="441"/>
                    <a:pt x="262" y="703"/>
                  </a:cubicBezTo>
                  <a:cubicBezTo>
                    <a:pt x="344" y="789"/>
                    <a:pt x="448" y="828"/>
                    <a:pt x="550" y="828"/>
                  </a:cubicBezTo>
                  <a:cubicBezTo>
                    <a:pt x="760" y="828"/>
                    <a:pt x="964" y="666"/>
                    <a:pt x="964" y="418"/>
                  </a:cubicBezTo>
                  <a:cubicBezTo>
                    <a:pt x="964" y="203"/>
                    <a:pt x="786" y="13"/>
                    <a:pt x="560" y="13"/>
                  </a:cubicBezTo>
                  <a:lnTo>
                    <a:pt x="56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85" name="Google Shape;16385;p9"/>
            <p:cNvSpPr/>
            <p:nvPr/>
          </p:nvSpPr>
          <p:spPr>
            <a:xfrm>
              <a:off x="5576275" y="3731550"/>
              <a:ext cx="24150" cy="20475"/>
            </a:xfrm>
            <a:custGeom>
              <a:avLst/>
              <a:gdLst/>
              <a:ahLst/>
              <a:cxnLst/>
              <a:rect l="l" t="t" r="r" b="b"/>
              <a:pathLst>
                <a:path w="966" h="819" extrusionOk="0">
                  <a:moveTo>
                    <a:pt x="548" y="0"/>
                  </a:moveTo>
                  <a:cubicBezTo>
                    <a:pt x="179" y="0"/>
                    <a:pt x="1" y="441"/>
                    <a:pt x="263" y="703"/>
                  </a:cubicBezTo>
                  <a:cubicBezTo>
                    <a:pt x="343" y="783"/>
                    <a:pt x="443" y="819"/>
                    <a:pt x="544" y="819"/>
                  </a:cubicBezTo>
                  <a:cubicBezTo>
                    <a:pt x="756" y="819"/>
                    <a:pt x="965" y="656"/>
                    <a:pt x="965" y="405"/>
                  </a:cubicBezTo>
                  <a:cubicBezTo>
                    <a:pt x="965" y="179"/>
                    <a:pt x="787" y="0"/>
                    <a:pt x="56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86" name="Google Shape;16386;p9"/>
            <p:cNvSpPr/>
            <p:nvPr/>
          </p:nvSpPr>
          <p:spPr>
            <a:xfrm>
              <a:off x="5606950" y="3762200"/>
              <a:ext cx="24125" cy="20500"/>
            </a:xfrm>
            <a:custGeom>
              <a:avLst/>
              <a:gdLst/>
              <a:ahLst/>
              <a:cxnLst/>
              <a:rect l="l" t="t" r="r" b="b"/>
              <a:pathLst>
                <a:path w="965" h="820" extrusionOk="0">
                  <a:moveTo>
                    <a:pt x="560" y="0"/>
                  </a:moveTo>
                  <a:cubicBezTo>
                    <a:pt x="191" y="0"/>
                    <a:pt x="0" y="441"/>
                    <a:pt x="262" y="703"/>
                  </a:cubicBezTo>
                  <a:cubicBezTo>
                    <a:pt x="342" y="783"/>
                    <a:pt x="444" y="819"/>
                    <a:pt x="544" y="819"/>
                  </a:cubicBezTo>
                  <a:cubicBezTo>
                    <a:pt x="756" y="819"/>
                    <a:pt x="964" y="659"/>
                    <a:pt x="964" y="417"/>
                  </a:cubicBezTo>
                  <a:cubicBezTo>
                    <a:pt x="964" y="191"/>
                    <a:pt x="786" y="12"/>
                    <a:pt x="56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87" name="Google Shape;16387;p9"/>
            <p:cNvSpPr/>
            <p:nvPr/>
          </p:nvSpPr>
          <p:spPr>
            <a:xfrm>
              <a:off x="5576875" y="3792850"/>
              <a:ext cx="28300" cy="20575"/>
            </a:xfrm>
            <a:custGeom>
              <a:avLst/>
              <a:gdLst/>
              <a:ahLst/>
              <a:cxnLst/>
              <a:rect l="l" t="t" r="r" b="b"/>
              <a:pathLst>
                <a:path w="1132" h="823" extrusionOk="0">
                  <a:moveTo>
                    <a:pt x="524" y="1"/>
                  </a:moveTo>
                  <a:cubicBezTo>
                    <a:pt x="1" y="48"/>
                    <a:pt x="48" y="822"/>
                    <a:pt x="560" y="822"/>
                  </a:cubicBezTo>
                  <a:cubicBezTo>
                    <a:pt x="1084" y="822"/>
                    <a:pt x="1132" y="48"/>
                    <a:pt x="6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88" name="Google Shape;16388;p9"/>
            <p:cNvSpPr/>
            <p:nvPr/>
          </p:nvSpPr>
          <p:spPr>
            <a:xfrm>
              <a:off x="5607025" y="3823800"/>
              <a:ext cx="24050" cy="20425"/>
            </a:xfrm>
            <a:custGeom>
              <a:avLst/>
              <a:gdLst/>
              <a:ahLst/>
              <a:cxnLst/>
              <a:rect l="l" t="t" r="r" b="b"/>
              <a:pathLst>
                <a:path w="962" h="817" extrusionOk="0">
                  <a:moveTo>
                    <a:pt x="542" y="1"/>
                  </a:moveTo>
                  <a:cubicBezTo>
                    <a:pt x="183" y="1"/>
                    <a:pt x="1" y="433"/>
                    <a:pt x="259" y="692"/>
                  </a:cubicBezTo>
                  <a:cubicBezTo>
                    <a:pt x="341" y="778"/>
                    <a:pt x="446" y="816"/>
                    <a:pt x="549" y="816"/>
                  </a:cubicBezTo>
                  <a:cubicBezTo>
                    <a:pt x="758" y="816"/>
                    <a:pt x="961" y="657"/>
                    <a:pt x="961" y="418"/>
                  </a:cubicBezTo>
                  <a:cubicBezTo>
                    <a:pt x="961" y="192"/>
                    <a:pt x="783" y="13"/>
                    <a:pt x="557" y="1"/>
                  </a:cubicBezTo>
                  <a:cubicBezTo>
                    <a:pt x="552" y="1"/>
                    <a:pt x="547" y="1"/>
                    <a:pt x="54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89" name="Google Shape;16389;p9"/>
            <p:cNvSpPr/>
            <p:nvPr/>
          </p:nvSpPr>
          <p:spPr>
            <a:xfrm>
              <a:off x="5576275" y="3854475"/>
              <a:ext cx="24150" cy="20625"/>
            </a:xfrm>
            <a:custGeom>
              <a:avLst/>
              <a:gdLst/>
              <a:ahLst/>
              <a:cxnLst/>
              <a:rect l="l" t="t" r="r" b="b"/>
              <a:pathLst>
                <a:path w="966" h="825" extrusionOk="0">
                  <a:moveTo>
                    <a:pt x="548" y="0"/>
                  </a:moveTo>
                  <a:cubicBezTo>
                    <a:pt x="179" y="0"/>
                    <a:pt x="1" y="441"/>
                    <a:pt x="263" y="703"/>
                  </a:cubicBezTo>
                  <a:cubicBezTo>
                    <a:pt x="343" y="787"/>
                    <a:pt x="444" y="824"/>
                    <a:pt x="544" y="824"/>
                  </a:cubicBezTo>
                  <a:cubicBezTo>
                    <a:pt x="756" y="824"/>
                    <a:pt x="965" y="656"/>
                    <a:pt x="965" y="405"/>
                  </a:cubicBezTo>
                  <a:cubicBezTo>
                    <a:pt x="965" y="179"/>
                    <a:pt x="787" y="0"/>
                    <a:pt x="56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90" name="Google Shape;16390;p9"/>
            <p:cNvSpPr/>
            <p:nvPr/>
          </p:nvSpPr>
          <p:spPr>
            <a:xfrm>
              <a:off x="5606950" y="3885125"/>
              <a:ext cx="24125" cy="20700"/>
            </a:xfrm>
            <a:custGeom>
              <a:avLst/>
              <a:gdLst/>
              <a:ahLst/>
              <a:cxnLst/>
              <a:rect l="l" t="t" r="r" b="b"/>
              <a:pathLst>
                <a:path w="965" h="828" extrusionOk="0">
                  <a:moveTo>
                    <a:pt x="560" y="1"/>
                  </a:moveTo>
                  <a:cubicBezTo>
                    <a:pt x="191" y="1"/>
                    <a:pt x="0" y="441"/>
                    <a:pt x="262" y="703"/>
                  </a:cubicBezTo>
                  <a:cubicBezTo>
                    <a:pt x="344" y="789"/>
                    <a:pt x="448" y="828"/>
                    <a:pt x="550" y="828"/>
                  </a:cubicBezTo>
                  <a:cubicBezTo>
                    <a:pt x="760" y="828"/>
                    <a:pt x="964" y="666"/>
                    <a:pt x="964" y="417"/>
                  </a:cubicBezTo>
                  <a:cubicBezTo>
                    <a:pt x="964" y="191"/>
                    <a:pt x="786" y="13"/>
                    <a:pt x="56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91" name="Google Shape;16391;p9"/>
            <p:cNvSpPr/>
            <p:nvPr/>
          </p:nvSpPr>
          <p:spPr>
            <a:xfrm>
              <a:off x="5576275" y="3915800"/>
              <a:ext cx="24150" cy="20675"/>
            </a:xfrm>
            <a:custGeom>
              <a:avLst/>
              <a:gdLst/>
              <a:ahLst/>
              <a:cxnLst/>
              <a:rect l="l" t="t" r="r" b="b"/>
              <a:pathLst>
                <a:path w="966" h="827" extrusionOk="0">
                  <a:moveTo>
                    <a:pt x="548" y="0"/>
                  </a:moveTo>
                  <a:cubicBezTo>
                    <a:pt x="179" y="0"/>
                    <a:pt x="1" y="453"/>
                    <a:pt x="263" y="703"/>
                  </a:cubicBezTo>
                  <a:cubicBezTo>
                    <a:pt x="345" y="788"/>
                    <a:pt x="448" y="827"/>
                    <a:pt x="551" y="827"/>
                  </a:cubicBezTo>
                  <a:cubicBezTo>
                    <a:pt x="761" y="827"/>
                    <a:pt x="965" y="665"/>
                    <a:pt x="965" y="417"/>
                  </a:cubicBezTo>
                  <a:cubicBezTo>
                    <a:pt x="965" y="191"/>
                    <a:pt x="787" y="12"/>
                    <a:pt x="56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92" name="Google Shape;16392;p9"/>
            <p:cNvSpPr/>
            <p:nvPr/>
          </p:nvSpPr>
          <p:spPr>
            <a:xfrm>
              <a:off x="5606950" y="3946450"/>
              <a:ext cx="24425" cy="20800"/>
            </a:xfrm>
            <a:custGeom>
              <a:avLst/>
              <a:gdLst/>
              <a:ahLst/>
              <a:cxnLst/>
              <a:rect l="l" t="t" r="r" b="b"/>
              <a:pathLst>
                <a:path w="977" h="832" extrusionOk="0">
                  <a:moveTo>
                    <a:pt x="572" y="0"/>
                  </a:moveTo>
                  <a:lnTo>
                    <a:pt x="560" y="12"/>
                  </a:lnTo>
                  <a:cubicBezTo>
                    <a:pt x="191" y="12"/>
                    <a:pt x="0" y="453"/>
                    <a:pt x="262" y="715"/>
                  </a:cubicBezTo>
                  <a:cubicBezTo>
                    <a:pt x="342" y="795"/>
                    <a:pt x="444" y="831"/>
                    <a:pt x="544" y="831"/>
                  </a:cubicBezTo>
                  <a:cubicBezTo>
                    <a:pt x="756" y="831"/>
                    <a:pt x="964" y="671"/>
                    <a:pt x="964" y="429"/>
                  </a:cubicBezTo>
                  <a:cubicBezTo>
                    <a:pt x="976" y="203"/>
                    <a:pt x="798" y="12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93" name="Google Shape;16393;p9"/>
            <p:cNvSpPr/>
            <p:nvPr/>
          </p:nvSpPr>
          <p:spPr>
            <a:xfrm>
              <a:off x="5576875" y="3977400"/>
              <a:ext cx="28300" cy="20575"/>
            </a:xfrm>
            <a:custGeom>
              <a:avLst/>
              <a:gdLst/>
              <a:ahLst/>
              <a:cxnLst/>
              <a:rect l="l" t="t" r="r" b="b"/>
              <a:pathLst>
                <a:path w="1132" h="823" extrusionOk="0">
                  <a:moveTo>
                    <a:pt x="524" y="1"/>
                  </a:moveTo>
                  <a:cubicBezTo>
                    <a:pt x="1" y="48"/>
                    <a:pt x="48" y="822"/>
                    <a:pt x="560" y="822"/>
                  </a:cubicBezTo>
                  <a:cubicBezTo>
                    <a:pt x="1084" y="822"/>
                    <a:pt x="1132" y="48"/>
                    <a:pt x="6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94" name="Google Shape;16394;p9"/>
            <p:cNvSpPr/>
            <p:nvPr/>
          </p:nvSpPr>
          <p:spPr>
            <a:xfrm>
              <a:off x="5606950" y="4008075"/>
              <a:ext cx="24125" cy="20675"/>
            </a:xfrm>
            <a:custGeom>
              <a:avLst/>
              <a:gdLst/>
              <a:ahLst/>
              <a:cxnLst/>
              <a:rect l="l" t="t" r="r" b="b"/>
              <a:pathLst>
                <a:path w="965" h="827" extrusionOk="0">
                  <a:moveTo>
                    <a:pt x="560" y="0"/>
                  </a:moveTo>
                  <a:cubicBezTo>
                    <a:pt x="191" y="0"/>
                    <a:pt x="0" y="441"/>
                    <a:pt x="262" y="702"/>
                  </a:cubicBezTo>
                  <a:cubicBezTo>
                    <a:pt x="344" y="788"/>
                    <a:pt x="448" y="827"/>
                    <a:pt x="550" y="827"/>
                  </a:cubicBezTo>
                  <a:cubicBezTo>
                    <a:pt x="760" y="827"/>
                    <a:pt x="964" y="665"/>
                    <a:pt x="964" y="417"/>
                  </a:cubicBezTo>
                  <a:cubicBezTo>
                    <a:pt x="964" y="191"/>
                    <a:pt x="786" y="12"/>
                    <a:pt x="560" y="12"/>
                  </a:cubicBezTo>
                  <a:lnTo>
                    <a:pt x="56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95" name="Google Shape;16395;p9"/>
            <p:cNvSpPr/>
            <p:nvPr/>
          </p:nvSpPr>
          <p:spPr>
            <a:xfrm>
              <a:off x="5576275" y="4039025"/>
              <a:ext cx="24150" cy="20625"/>
            </a:xfrm>
            <a:custGeom>
              <a:avLst/>
              <a:gdLst/>
              <a:ahLst/>
              <a:cxnLst/>
              <a:rect l="l" t="t" r="r" b="b"/>
              <a:pathLst>
                <a:path w="966" h="825" extrusionOk="0">
                  <a:moveTo>
                    <a:pt x="548" y="0"/>
                  </a:moveTo>
                  <a:cubicBezTo>
                    <a:pt x="179" y="0"/>
                    <a:pt x="1" y="441"/>
                    <a:pt x="263" y="703"/>
                  </a:cubicBezTo>
                  <a:cubicBezTo>
                    <a:pt x="343" y="787"/>
                    <a:pt x="445" y="825"/>
                    <a:pt x="546" y="825"/>
                  </a:cubicBezTo>
                  <a:cubicBezTo>
                    <a:pt x="757" y="825"/>
                    <a:pt x="965" y="659"/>
                    <a:pt x="965" y="417"/>
                  </a:cubicBezTo>
                  <a:cubicBezTo>
                    <a:pt x="965" y="191"/>
                    <a:pt x="787" y="0"/>
                    <a:pt x="56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96" name="Google Shape;16396;p9"/>
            <p:cNvSpPr/>
            <p:nvPr/>
          </p:nvSpPr>
          <p:spPr>
            <a:xfrm>
              <a:off x="5607025" y="4069675"/>
              <a:ext cx="24050" cy="20700"/>
            </a:xfrm>
            <a:custGeom>
              <a:avLst/>
              <a:gdLst/>
              <a:ahLst/>
              <a:cxnLst/>
              <a:rect l="l" t="t" r="r" b="b"/>
              <a:pathLst>
                <a:path w="962" h="828" extrusionOk="0">
                  <a:moveTo>
                    <a:pt x="542" y="0"/>
                  </a:moveTo>
                  <a:cubicBezTo>
                    <a:pt x="183" y="0"/>
                    <a:pt x="0" y="445"/>
                    <a:pt x="259" y="703"/>
                  </a:cubicBezTo>
                  <a:cubicBezTo>
                    <a:pt x="341" y="789"/>
                    <a:pt x="445" y="827"/>
                    <a:pt x="547" y="827"/>
                  </a:cubicBezTo>
                  <a:cubicBezTo>
                    <a:pt x="757" y="827"/>
                    <a:pt x="961" y="665"/>
                    <a:pt x="961" y="417"/>
                  </a:cubicBezTo>
                  <a:cubicBezTo>
                    <a:pt x="961" y="191"/>
                    <a:pt x="783" y="13"/>
                    <a:pt x="557" y="1"/>
                  </a:cubicBezTo>
                  <a:cubicBezTo>
                    <a:pt x="552" y="0"/>
                    <a:pt x="547" y="0"/>
                    <a:pt x="54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97" name="Google Shape;16397;p9"/>
            <p:cNvSpPr/>
            <p:nvPr/>
          </p:nvSpPr>
          <p:spPr>
            <a:xfrm>
              <a:off x="5576875" y="4100325"/>
              <a:ext cx="28300" cy="20575"/>
            </a:xfrm>
            <a:custGeom>
              <a:avLst/>
              <a:gdLst/>
              <a:ahLst/>
              <a:cxnLst/>
              <a:rect l="l" t="t" r="r" b="b"/>
              <a:pathLst>
                <a:path w="1132" h="823" extrusionOk="0">
                  <a:moveTo>
                    <a:pt x="524" y="1"/>
                  </a:moveTo>
                  <a:cubicBezTo>
                    <a:pt x="1" y="49"/>
                    <a:pt x="48" y="822"/>
                    <a:pt x="560" y="822"/>
                  </a:cubicBezTo>
                  <a:cubicBezTo>
                    <a:pt x="1084" y="822"/>
                    <a:pt x="1132" y="49"/>
                    <a:pt x="6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98" name="Google Shape;16398;p9"/>
            <p:cNvSpPr/>
            <p:nvPr/>
          </p:nvSpPr>
          <p:spPr>
            <a:xfrm>
              <a:off x="5607025" y="4131275"/>
              <a:ext cx="24050" cy="20425"/>
            </a:xfrm>
            <a:custGeom>
              <a:avLst/>
              <a:gdLst/>
              <a:ahLst/>
              <a:cxnLst/>
              <a:rect l="l" t="t" r="r" b="b"/>
              <a:pathLst>
                <a:path w="962" h="817" extrusionOk="0">
                  <a:moveTo>
                    <a:pt x="542" y="1"/>
                  </a:moveTo>
                  <a:cubicBezTo>
                    <a:pt x="183" y="1"/>
                    <a:pt x="1" y="433"/>
                    <a:pt x="259" y="692"/>
                  </a:cubicBezTo>
                  <a:cubicBezTo>
                    <a:pt x="341" y="778"/>
                    <a:pt x="445" y="816"/>
                    <a:pt x="547" y="816"/>
                  </a:cubicBezTo>
                  <a:cubicBezTo>
                    <a:pt x="757" y="816"/>
                    <a:pt x="961" y="654"/>
                    <a:pt x="961" y="406"/>
                  </a:cubicBezTo>
                  <a:cubicBezTo>
                    <a:pt x="961" y="192"/>
                    <a:pt x="783" y="13"/>
                    <a:pt x="557" y="1"/>
                  </a:cubicBezTo>
                  <a:cubicBezTo>
                    <a:pt x="552" y="1"/>
                    <a:pt x="547" y="1"/>
                    <a:pt x="54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99" name="Google Shape;16399;p9"/>
            <p:cNvSpPr/>
            <p:nvPr/>
          </p:nvSpPr>
          <p:spPr>
            <a:xfrm>
              <a:off x="5576375" y="4161950"/>
              <a:ext cx="24050" cy="20500"/>
            </a:xfrm>
            <a:custGeom>
              <a:avLst/>
              <a:gdLst/>
              <a:ahLst/>
              <a:cxnLst/>
              <a:rect l="l" t="t" r="r" b="b"/>
              <a:pathLst>
                <a:path w="962" h="820" extrusionOk="0">
                  <a:moveTo>
                    <a:pt x="530" y="0"/>
                  </a:moveTo>
                  <a:cubicBezTo>
                    <a:pt x="171" y="0"/>
                    <a:pt x="0" y="444"/>
                    <a:pt x="259" y="703"/>
                  </a:cubicBezTo>
                  <a:cubicBezTo>
                    <a:pt x="339" y="783"/>
                    <a:pt x="439" y="819"/>
                    <a:pt x="540" y="819"/>
                  </a:cubicBezTo>
                  <a:cubicBezTo>
                    <a:pt x="752" y="819"/>
                    <a:pt x="961" y="656"/>
                    <a:pt x="961" y="405"/>
                  </a:cubicBezTo>
                  <a:cubicBezTo>
                    <a:pt x="961" y="179"/>
                    <a:pt x="783" y="1"/>
                    <a:pt x="556" y="1"/>
                  </a:cubicBezTo>
                  <a:lnTo>
                    <a:pt x="544" y="1"/>
                  </a:lnTo>
                  <a:cubicBezTo>
                    <a:pt x="540" y="0"/>
                    <a:pt x="535" y="0"/>
                    <a:pt x="53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00" name="Google Shape;16400;p9"/>
            <p:cNvSpPr/>
            <p:nvPr/>
          </p:nvSpPr>
          <p:spPr>
            <a:xfrm>
              <a:off x="5606950" y="4192600"/>
              <a:ext cx="24125" cy="20700"/>
            </a:xfrm>
            <a:custGeom>
              <a:avLst/>
              <a:gdLst/>
              <a:ahLst/>
              <a:cxnLst/>
              <a:rect l="l" t="t" r="r" b="b"/>
              <a:pathLst>
                <a:path w="965" h="828" extrusionOk="0">
                  <a:moveTo>
                    <a:pt x="560" y="1"/>
                  </a:moveTo>
                  <a:cubicBezTo>
                    <a:pt x="191" y="1"/>
                    <a:pt x="0" y="441"/>
                    <a:pt x="262" y="703"/>
                  </a:cubicBezTo>
                  <a:cubicBezTo>
                    <a:pt x="344" y="789"/>
                    <a:pt x="448" y="828"/>
                    <a:pt x="550" y="828"/>
                  </a:cubicBezTo>
                  <a:cubicBezTo>
                    <a:pt x="760" y="828"/>
                    <a:pt x="964" y="666"/>
                    <a:pt x="964" y="418"/>
                  </a:cubicBezTo>
                  <a:cubicBezTo>
                    <a:pt x="964" y="191"/>
                    <a:pt x="786" y="13"/>
                    <a:pt x="56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01" name="Google Shape;16401;p9"/>
            <p:cNvSpPr/>
            <p:nvPr/>
          </p:nvSpPr>
          <p:spPr>
            <a:xfrm>
              <a:off x="5576275" y="4223275"/>
              <a:ext cx="24150" cy="20625"/>
            </a:xfrm>
            <a:custGeom>
              <a:avLst/>
              <a:gdLst/>
              <a:ahLst/>
              <a:cxnLst/>
              <a:rect l="l" t="t" r="r" b="b"/>
              <a:pathLst>
                <a:path w="966" h="825" extrusionOk="0">
                  <a:moveTo>
                    <a:pt x="548" y="0"/>
                  </a:moveTo>
                  <a:cubicBezTo>
                    <a:pt x="179" y="0"/>
                    <a:pt x="1" y="441"/>
                    <a:pt x="263" y="703"/>
                  </a:cubicBezTo>
                  <a:cubicBezTo>
                    <a:pt x="343" y="787"/>
                    <a:pt x="445" y="825"/>
                    <a:pt x="546" y="825"/>
                  </a:cubicBezTo>
                  <a:cubicBezTo>
                    <a:pt x="757" y="825"/>
                    <a:pt x="965" y="659"/>
                    <a:pt x="965" y="417"/>
                  </a:cubicBezTo>
                  <a:cubicBezTo>
                    <a:pt x="965" y="191"/>
                    <a:pt x="787" y="0"/>
                    <a:pt x="56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02" name="Google Shape;16402;p9"/>
            <p:cNvSpPr/>
            <p:nvPr/>
          </p:nvSpPr>
          <p:spPr>
            <a:xfrm>
              <a:off x="5606950" y="4254225"/>
              <a:ext cx="24125" cy="20400"/>
            </a:xfrm>
            <a:custGeom>
              <a:avLst/>
              <a:gdLst/>
              <a:ahLst/>
              <a:cxnLst/>
              <a:rect l="l" t="t" r="r" b="b"/>
              <a:pathLst>
                <a:path w="965" h="816" extrusionOk="0">
                  <a:moveTo>
                    <a:pt x="560" y="0"/>
                  </a:moveTo>
                  <a:cubicBezTo>
                    <a:pt x="191" y="0"/>
                    <a:pt x="0" y="441"/>
                    <a:pt x="262" y="691"/>
                  </a:cubicBezTo>
                  <a:cubicBezTo>
                    <a:pt x="344" y="777"/>
                    <a:pt x="449" y="816"/>
                    <a:pt x="552" y="816"/>
                  </a:cubicBezTo>
                  <a:cubicBezTo>
                    <a:pt x="761" y="816"/>
                    <a:pt x="964" y="657"/>
                    <a:pt x="964" y="417"/>
                  </a:cubicBezTo>
                  <a:lnTo>
                    <a:pt x="964" y="405"/>
                  </a:lnTo>
                  <a:cubicBezTo>
                    <a:pt x="953" y="191"/>
                    <a:pt x="774" y="12"/>
                    <a:pt x="560" y="12"/>
                  </a:cubicBezTo>
                  <a:lnTo>
                    <a:pt x="56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03" name="Google Shape;16403;p9"/>
            <p:cNvSpPr/>
            <p:nvPr/>
          </p:nvSpPr>
          <p:spPr>
            <a:xfrm>
              <a:off x="5576875" y="4284875"/>
              <a:ext cx="28300" cy="20575"/>
            </a:xfrm>
            <a:custGeom>
              <a:avLst/>
              <a:gdLst/>
              <a:ahLst/>
              <a:cxnLst/>
              <a:rect l="l" t="t" r="r" b="b"/>
              <a:pathLst>
                <a:path w="1132" h="823" extrusionOk="0">
                  <a:moveTo>
                    <a:pt x="524" y="1"/>
                  </a:moveTo>
                  <a:cubicBezTo>
                    <a:pt x="1" y="48"/>
                    <a:pt x="48" y="822"/>
                    <a:pt x="560" y="822"/>
                  </a:cubicBezTo>
                  <a:cubicBezTo>
                    <a:pt x="1084" y="822"/>
                    <a:pt x="1132" y="48"/>
                    <a:pt x="6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04" name="Google Shape;16404;p9"/>
            <p:cNvSpPr/>
            <p:nvPr/>
          </p:nvSpPr>
          <p:spPr>
            <a:xfrm>
              <a:off x="5614375" y="4315550"/>
              <a:ext cx="16100" cy="7750"/>
            </a:xfrm>
            <a:custGeom>
              <a:avLst/>
              <a:gdLst/>
              <a:ahLst/>
              <a:cxnLst/>
              <a:rect l="l" t="t" r="r" b="b"/>
              <a:pathLst>
                <a:path w="644" h="310" extrusionOk="0">
                  <a:moveTo>
                    <a:pt x="263" y="0"/>
                  </a:moveTo>
                  <a:cubicBezTo>
                    <a:pt x="167" y="0"/>
                    <a:pt x="72" y="36"/>
                    <a:pt x="1" y="95"/>
                  </a:cubicBezTo>
                  <a:lnTo>
                    <a:pt x="644" y="310"/>
                  </a:lnTo>
                  <a:cubicBezTo>
                    <a:pt x="596" y="131"/>
                    <a:pt x="441" y="12"/>
                    <a:pt x="26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05" name="Google Shape;16405;p9"/>
            <p:cNvSpPr/>
            <p:nvPr/>
          </p:nvSpPr>
          <p:spPr>
            <a:xfrm>
              <a:off x="5546225" y="3455025"/>
              <a:ext cx="28000" cy="20250"/>
            </a:xfrm>
            <a:custGeom>
              <a:avLst/>
              <a:gdLst/>
              <a:ahLst/>
              <a:cxnLst/>
              <a:rect l="l" t="t" r="r" b="b"/>
              <a:pathLst>
                <a:path w="1120" h="810" extrusionOk="0">
                  <a:moveTo>
                    <a:pt x="524" y="0"/>
                  </a:moveTo>
                  <a:cubicBezTo>
                    <a:pt x="0" y="48"/>
                    <a:pt x="36" y="810"/>
                    <a:pt x="560" y="810"/>
                  </a:cubicBezTo>
                  <a:cubicBezTo>
                    <a:pt x="1084" y="810"/>
                    <a:pt x="1119" y="48"/>
                    <a:pt x="59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06" name="Google Shape;16406;p9"/>
            <p:cNvSpPr/>
            <p:nvPr/>
          </p:nvSpPr>
          <p:spPr>
            <a:xfrm>
              <a:off x="5514975" y="3485675"/>
              <a:ext cx="23825" cy="20400"/>
            </a:xfrm>
            <a:custGeom>
              <a:avLst/>
              <a:gdLst/>
              <a:ahLst/>
              <a:cxnLst/>
              <a:rect l="l" t="t" r="r" b="b"/>
              <a:pathLst>
                <a:path w="953" h="816" extrusionOk="0">
                  <a:moveTo>
                    <a:pt x="548" y="1"/>
                  </a:moveTo>
                  <a:cubicBezTo>
                    <a:pt x="179" y="1"/>
                    <a:pt x="0" y="441"/>
                    <a:pt x="250" y="691"/>
                  </a:cubicBezTo>
                  <a:cubicBezTo>
                    <a:pt x="336" y="777"/>
                    <a:pt x="441" y="816"/>
                    <a:pt x="543" y="816"/>
                  </a:cubicBezTo>
                  <a:cubicBezTo>
                    <a:pt x="753" y="816"/>
                    <a:pt x="953" y="654"/>
                    <a:pt x="953" y="405"/>
                  </a:cubicBezTo>
                  <a:cubicBezTo>
                    <a:pt x="953" y="179"/>
                    <a:pt x="774" y="1"/>
                    <a:pt x="54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07" name="Google Shape;16407;p9"/>
            <p:cNvSpPr/>
            <p:nvPr/>
          </p:nvSpPr>
          <p:spPr>
            <a:xfrm>
              <a:off x="5579850" y="3426150"/>
              <a:ext cx="20575" cy="18475"/>
            </a:xfrm>
            <a:custGeom>
              <a:avLst/>
              <a:gdLst/>
              <a:ahLst/>
              <a:cxnLst/>
              <a:rect l="l" t="t" r="r" b="b"/>
              <a:pathLst>
                <a:path w="823" h="739" extrusionOk="0">
                  <a:moveTo>
                    <a:pt x="644" y="0"/>
                  </a:moveTo>
                  <a:lnTo>
                    <a:pt x="24" y="191"/>
                  </a:lnTo>
                  <a:cubicBezTo>
                    <a:pt x="12" y="238"/>
                    <a:pt x="1" y="274"/>
                    <a:pt x="1" y="322"/>
                  </a:cubicBezTo>
                  <a:cubicBezTo>
                    <a:pt x="1" y="548"/>
                    <a:pt x="179" y="739"/>
                    <a:pt x="405" y="739"/>
                  </a:cubicBezTo>
                  <a:cubicBezTo>
                    <a:pt x="632" y="739"/>
                    <a:pt x="822" y="548"/>
                    <a:pt x="822" y="322"/>
                  </a:cubicBezTo>
                  <a:cubicBezTo>
                    <a:pt x="822" y="191"/>
                    <a:pt x="751" y="72"/>
                    <a:pt x="64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08" name="Google Shape;16408;p9"/>
            <p:cNvSpPr/>
            <p:nvPr/>
          </p:nvSpPr>
          <p:spPr>
            <a:xfrm>
              <a:off x="5545625" y="3516325"/>
              <a:ext cx="24125" cy="20500"/>
            </a:xfrm>
            <a:custGeom>
              <a:avLst/>
              <a:gdLst/>
              <a:ahLst/>
              <a:cxnLst/>
              <a:rect l="l" t="t" r="r" b="b"/>
              <a:pathLst>
                <a:path w="965" h="820" extrusionOk="0">
                  <a:moveTo>
                    <a:pt x="548" y="1"/>
                  </a:moveTo>
                  <a:cubicBezTo>
                    <a:pt x="179" y="1"/>
                    <a:pt x="0" y="441"/>
                    <a:pt x="250" y="703"/>
                  </a:cubicBezTo>
                  <a:cubicBezTo>
                    <a:pt x="334" y="783"/>
                    <a:pt x="436" y="820"/>
                    <a:pt x="537" y="820"/>
                  </a:cubicBezTo>
                  <a:cubicBezTo>
                    <a:pt x="749" y="820"/>
                    <a:pt x="953" y="657"/>
                    <a:pt x="953" y="406"/>
                  </a:cubicBezTo>
                  <a:cubicBezTo>
                    <a:pt x="965" y="180"/>
                    <a:pt x="774" y="1"/>
                    <a:pt x="56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09" name="Google Shape;16409;p9"/>
            <p:cNvSpPr/>
            <p:nvPr/>
          </p:nvSpPr>
          <p:spPr>
            <a:xfrm>
              <a:off x="5514975" y="3547000"/>
              <a:ext cx="23825" cy="20625"/>
            </a:xfrm>
            <a:custGeom>
              <a:avLst/>
              <a:gdLst/>
              <a:ahLst/>
              <a:cxnLst/>
              <a:rect l="l" t="t" r="r" b="b"/>
              <a:pathLst>
                <a:path w="953" h="825" extrusionOk="0">
                  <a:moveTo>
                    <a:pt x="548" y="0"/>
                  </a:moveTo>
                  <a:cubicBezTo>
                    <a:pt x="179" y="0"/>
                    <a:pt x="0" y="441"/>
                    <a:pt x="250" y="703"/>
                  </a:cubicBezTo>
                  <a:cubicBezTo>
                    <a:pt x="334" y="787"/>
                    <a:pt x="437" y="825"/>
                    <a:pt x="538" y="825"/>
                  </a:cubicBezTo>
                  <a:cubicBezTo>
                    <a:pt x="750" y="825"/>
                    <a:pt x="953" y="659"/>
                    <a:pt x="953" y="417"/>
                  </a:cubicBezTo>
                  <a:cubicBezTo>
                    <a:pt x="953" y="179"/>
                    <a:pt x="774" y="0"/>
                    <a:pt x="54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10" name="Google Shape;16410;p9"/>
            <p:cNvSpPr/>
            <p:nvPr/>
          </p:nvSpPr>
          <p:spPr>
            <a:xfrm>
              <a:off x="5545625" y="3577650"/>
              <a:ext cx="24125" cy="20625"/>
            </a:xfrm>
            <a:custGeom>
              <a:avLst/>
              <a:gdLst/>
              <a:ahLst/>
              <a:cxnLst/>
              <a:rect l="l" t="t" r="r" b="b"/>
              <a:pathLst>
                <a:path w="965" h="825" extrusionOk="0">
                  <a:moveTo>
                    <a:pt x="548" y="1"/>
                  </a:moveTo>
                  <a:cubicBezTo>
                    <a:pt x="179" y="1"/>
                    <a:pt x="0" y="441"/>
                    <a:pt x="250" y="703"/>
                  </a:cubicBezTo>
                  <a:cubicBezTo>
                    <a:pt x="335" y="788"/>
                    <a:pt x="438" y="825"/>
                    <a:pt x="539" y="825"/>
                  </a:cubicBezTo>
                  <a:cubicBezTo>
                    <a:pt x="751" y="825"/>
                    <a:pt x="953" y="659"/>
                    <a:pt x="953" y="417"/>
                  </a:cubicBezTo>
                  <a:cubicBezTo>
                    <a:pt x="965" y="191"/>
                    <a:pt x="774" y="1"/>
                    <a:pt x="56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11" name="Google Shape;16411;p9"/>
            <p:cNvSpPr/>
            <p:nvPr/>
          </p:nvSpPr>
          <p:spPr>
            <a:xfrm>
              <a:off x="5514975" y="3608600"/>
              <a:ext cx="23825" cy="20500"/>
            </a:xfrm>
            <a:custGeom>
              <a:avLst/>
              <a:gdLst/>
              <a:ahLst/>
              <a:cxnLst/>
              <a:rect l="l" t="t" r="r" b="b"/>
              <a:pathLst>
                <a:path w="953" h="820" extrusionOk="0">
                  <a:moveTo>
                    <a:pt x="548" y="1"/>
                  </a:moveTo>
                  <a:cubicBezTo>
                    <a:pt x="179" y="1"/>
                    <a:pt x="0" y="441"/>
                    <a:pt x="250" y="703"/>
                  </a:cubicBezTo>
                  <a:cubicBezTo>
                    <a:pt x="334" y="783"/>
                    <a:pt x="436" y="819"/>
                    <a:pt x="536" y="819"/>
                  </a:cubicBezTo>
                  <a:cubicBezTo>
                    <a:pt x="749" y="819"/>
                    <a:pt x="953" y="657"/>
                    <a:pt x="953" y="406"/>
                  </a:cubicBezTo>
                  <a:cubicBezTo>
                    <a:pt x="953" y="179"/>
                    <a:pt x="774" y="1"/>
                    <a:pt x="54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12" name="Google Shape;16412;p9"/>
            <p:cNvSpPr/>
            <p:nvPr/>
          </p:nvSpPr>
          <p:spPr>
            <a:xfrm>
              <a:off x="5546225" y="3639275"/>
              <a:ext cx="28000" cy="20550"/>
            </a:xfrm>
            <a:custGeom>
              <a:avLst/>
              <a:gdLst/>
              <a:ahLst/>
              <a:cxnLst/>
              <a:rect l="l" t="t" r="r" b="b"/>
              <a:pathLst>
                <a:path w="1120" h="822" extrusionOk="0">
                  <a:moveTo>
                    <a:pt x="524" y="0"/>
                  </a:moveTo>
                  <a:cubicBezTo>
                    <a:pt x="0" y="48"/>
                    <a:pt x="36" y="822"/>
                    <a:pt x="560" y="822"/>
                  </a:cubicBezTo>
                  <a:cubicBezTo>
                    <a:pt x="1084" y="822"/>
                    <a:pt x="1119" y="48"/>
                    <a:pt x="59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13" name="Google Shape;16413;p9"/>
            <p:cNvSpPr/>
            <p:nvPr/>
          </p:nvSpPr>
          <p:spPr>
            <a:xfrm>
              <a:off x="5514975" y="3669925"/>
              <a:ext cx="23825" cy="20625"/>
            </a:xfrm>
            <a:custGeom>
              <a:avLst/>
              <a:gdLst/>
              <a:ahLst/>
              <a:cxnLst/>
              <a:rect l="l" t="t" r="r" b="b"/>
              <a:pathLst>
                <a:path w="953" h="825" extrusionOk="0">
                  <a:moveTo>
                    <a:pt x="548" y="1"/>
                  </a:moveTo>
                  <a:cubicBezTo>
                    <a:pt x="179" y="1"/>
                    <a:pt x="0" y="441"/>
                    <a:pt x="250" y="703"/>
                  </a:cubicBezTo>
                  <a:cubicBezTo>
                    <a:pt x="334" y="787"/>
                    <a:pt x="437" y="825"/>
                    <a:pt x="538" y="825"/>
                  </a:cubicBezTo>
                  <a:cubicBezTo>
                    <a:pt x="750" y="825"/>
                    <a:pt x="953" y="659"/>
                    <a:pt x="953" y="417"/>
                  </a:cubicBezTo>
                  <a:cubicBezTo>
                    <a:pt x="953" y="191"/>
                    <a:pt x="774" y="1"/>
                    <a:pt x="54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14" name="Google Shape;16414;p9"/>
            <p:cNvSpPr/>
            <p:nvPr/>
          </p:nvSpPr>
          <p:spPr>
            <a:xfrm>
              <a:off x="5545325" y="3700575"/>
              <a:ext cx="24425" cy="20700"/>
            </a:xfrm>
            <a:custGeom>
              <a:avLst/>
              <a:gdLst/>
              <a:ahLst/>
              <a:cxnLst/>
              <a:rect l="l" t="t" r="r" b="b"/>
              <a:pathLst>
                <a:path w="977" h="828" extrusionOk="0">
                  <a:moveTo>
                    <a:pt x="560" y="1"/>
                  </a:moveTo>
                  <a:cubicBezTo>
                    <a:pt x="191" y="1"/>
                    <a:pt x="0" y="453"/>
                    <a:pt x="262" y="703"/>
                  </a:cubicBezTo>
                  <a:cubicBezTo>
                    <a:pt x="348" y="789"/>
                    <a:pt x="453" y="828"/>
                    <a:pt x="556" y="828"/>
                  </a:cubicBezTo>
                  <a:cubicBezTo>
                    <a:pt x="766" y="828"/>
                    <a:pt x="965" y="666"/>
                    <a:pt x="965" y="418"/>
                  </a:cubicBezTo>
                  <a:cubicBezTo>
                    <a:pt x="977" y="191"/>
                    <a:pt x="786" y="13"/>
                    <a:pt x="57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15" name="Google Shape;16415;p9"/>
            <p:cNvSpPr/>
            <p:nvPr/>
          </p:nvSpPr>
          <p:spPr>
            <a:xfrm>
              <a:off x="5514975" y="3731550"/>
              <a:ext cx="23825" cy="20475"/>
            </a:xfrm>
            <a:custGeom>
              <a:avLst/>
              <a:gdLst/>
              <a:ahLst/>
              <a:cxnLst/>
              <a:rect l="l" t="t" r="r" b="b"/>
              <a:pathLst>
                <a:path w="953" h="819" extrusionOk="0">
                  <a:moveTo>
                    <a:pt x="548" y="0"/>
                  </a:moveTo>
                  <a:cubicBezTo>
                    <a:pt x="179" y="0"/>
                    <a:pt x="0" y="441"/>
                    <a:pt x="250" y="703"/>
                  </a:cubicBezTo>
                  <a:cubicBezTo>
                    <a:pt x="334" y="783"/>
                    <a:pt x="436" y="819"/>
                    <a:pt x="536" y="819"/>
                  </a:cubicBezTo>
                  <a:cubicBezTo>
                    <a:pt x="749" y="819"/>
                    <a:pt x="953" y="656"/>
                    <a:pt x="953" y="405"/>
                  </a:cubicBezTo>
                  <a:cubicBezTo>
                    <a:pt x="953" y="179"/>
                    <a:pt x="774" y="0"/>
                    <a:pt x="54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16" name="Google Shape;16416;p9"/>
            <p:cNvSpPr/>
            <p:nvPr/>
          </p:nvSpPr>
          <p:spPr>
            <a:xfrm>
              <a:off x="5545625" y="3762200"/>
              <a:ext cx="24125" cy="20625"/>
            </a:xfrm>
            <a:custGeom>
              <a:avLst/>
              <a:gdLst/>
              <a:ahLst/>
              <a:cxnLst/>
              <a:rect l="l" t="t" r="r" b="b"/>
              <a:pathLst>
                <a:path w="965" h="825" extrusionOk="0">
                  <a:moveTo>
                    <a:pt x="548" y="0"/>
                  </a:moveTo>
                  <a:cubicBezTo>
                    <a:pt x="179" y="0"/>
                    <a:pt x="0" y="441"/>
                    <a:pt x="250" y="703"/>
                  </a:cubicBezTo>
                  <a:cubicBezTo>
                    <a:pt x="334" y="787"/>
                    <a:pt x="437" y="824"/>
                    <a:pt x="537" y="824"/>
                  </a:cubicBezTo>
                  <a:cubicBezTo>
                    <a:pt x="749" y="824"/>
                    <a:pt x="953" y="656"/>
                    <a:pt x="953" y="405"/>
                  </a:cubicBezTo>
                  <a:cubicBezTo>
                    <a:pt x="965" y="179"/>
                    <a:pt x="774" y="0"/>
                    <a:pt x="56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17" name="Google Shape;16417;p9"/>
            <p:cNvSpPr/>
            <p:nvPr/>
          </p:nvSpPr>
          <p:spPr>
            <a:xfrm>
              <a:off x="5514975" y="3792850"/>
              <a:ext cx="23825" cy="20700"/>
            </a:xfrm>
            <a:custGeom>
              <a:avLst/>
              <a:gdLst/>
              <a:ahLst/>
              <a:cxnLst/>
              <a:rect l="l" t="t" r="r" b="b"/>
              <a:pathLst>
                <a:path w="953" h="828" extrusionOk="0">
                  <a:moveTo>
                    <a:pt x="548" y="1"/>
                  </a:moveTo>
                  <a:cubicBezTo>
                    <a:pt x="179" y="1"/>
                    <a:pt x="0" y="453"/>
                    <a:pt x="250" y="703"/>
                  </a:cubicBezTo>
                  <a:cubicBezTo>
                    <a:pt x="336" y="789"/>
                    <a:pt x="441" y="828"/>
                    <a:pt x="543" y="828"/>
                  </a:cubicBezTo>
                  <a:cubicBezTo>
                    <a:pt x="753" y="828"/>
                    <a:pt x="953" y="666"/>
                    <a:pt x="953" y="418"/>
                  </a:cubicBezTo>
                  <a:cubicBezTo>
                    <a:pt x="953" y="191"/>
                    <a:pt x="774" y="13"/>
                    <a:pt x="548" y="13"/>
                  </a:cubicBezTo>
                  <a:lnTo>
                    <a:pt x="548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18" name="Google Shape;16418;p9"/>
            <p:cNvSpPr/>
            <p:nvPr/>
          </p:nvSpPr>
          <p:spPr>
            <a:xfrm>
              <a:off x="5545625" y="3823825"/>
              <a:ext cx="23825" cy="20475"/>
            </a:xfrm>
            <a:custGeom>
              <a:avLst/>
              <a:gdLst/>
              <a:ahLst/>
              <a:cxnLst/>
              <a:rect l="l" t="t" r="r" b="b"/>
              <a:pathLst>
                <a:path w="953" h="819" extrusionOk="0">
                  <a:moveTo>
                    <a:pt x="548" y="0"/>
                  </a:moveTo>
                  <a:cubicBezTo>
                    <a:pt x="179" y="0"/>
                    <a:pt x="0" y="441"/>
                    <a:pt x="250" y="703"/>
                  </a:cubicBezTo>
                  <a:cubicBezTo>
                    <a:pt x="334" y="783"/>
                    <a:pt x="436" y="819"/>
                    <a:pt x="537" y="819"/>
                  </a:cubicBezTo>
                  <a:cubicBezTo>
                    <a:pt x="749" y="819"/>
                    <a:pt x="953" y="656"/>
                    <a:pt x="953" y="405"/>
                  </a:cubicBezTo>
                  <a:cubicBezTo>
                    <a:pt x="953" y="179"/>
                    <a:pt x="774" y="0"/>
                    <a:pt x="56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19" name="Google Shape;16419;p9"/>
            <p:cNvSpPr/>
            <p:nvPr/>
          </p:nvSpPr>
          <p:spPr>
            <a:xfrm>
              <a:off x="5514975" y="3854475"/>
              <a:ext cx="23825" cy="20625"/>
            </a:xfrm>
            <a:custGeom>
              <a:avLst/>
              <a:gdLst/>
              <a:ahLst/>
              <a:cxnLst/>
              <a:rect l="l" t="t" r="r" b="b"/>
              <a:pathLst>
                <a:path w="953" h="825" extrusionOk="0">
                  <a:moveTo>
                    <a:pt x="548" y="0"/>
                  </a:moveTo>
                  <a:cubicBezTo>
                    <a:pt x="179" y="0"/>
                    <a:pt x="0" y="441"/>
                    <a:pt x="250" y="703"/>
                  </a:cubicBezTo>
                  <a:cubicBezTo>
                    <a:pt x="334" y="787"/>
                    <a:pt x="436" y="824"/>
                    <a:pt x="537" y="824"/>
                  </a:cubicBezTo>
                  <a:cubicBezTo>
                    <a:pt x="749" y="824"/>
                    <a:pt x="953" y="656"/>
                    <a:pt x="953" y="405"/>
                  </a:cubicBezTo>
                  <a:cubicBezTo>
                    <a:pt x="953" y="179"/>
                    <a:pt x="774" y="0"/>
                    <a:pt x="54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20" name="Google Shape;16420;p9"/>
            <p:cNvSpPr/>
            <p:nvPr/>
          </p:nvSpPr>
          <p:spPr>
            <a:xfrm>
              <a:off x="5545625" y="3885125"/>
              <a:ext cx="24125" cy="20650"/>
            </a:xfrm>
            <a:custGeom>
              <a:avLst/>
              <a:gdLst/>
              <a:ahLst/>
              <a:cxnLst/>
              <a:rect l="l" t="t" r="r" b="b"/>
              <a:pathLst>
                <a:path w="965" h="826" extrusionOk="0">
                  <a:moveTo>
                    <a:pt x="548" y="1"/>
                  </a:moveTo>
                  <a:cubicBezTo>
                    <a:pt x="179" y="1"/>
                    <a:pt x="0" y="441"/>
                    <a:pt x="250" y="703"/>
                  </a:cubicBezTo>
                  <a:cubicBezTo>
                    <a:pt x="335" y="788"/>
                    <a:pt x="438" y="825"/>
                    <a:pt x="539" y="825"/>
                  </a:cubicBezTo>
                  <a:cubicBezTo>
                    <a:pt x="751" y="825"/>
                    <a:pt x="953" y="660"/>
                    <a:pt x="953" y="417"/>
                  </a:cubicBezTo>
                  <a:cubicBezTo>
                    <a:pt x="965" y="191"/>
                    <a:pt x="774" y="1"/>
                    <a:pt x="56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21" name="Google Shape;16421;p9"/>
            <p:cNvSpPr/>
            <p:nvPr/>
          </p:nvSpPr>
          <p:spPr>
            <a:xfrm>
              <a:off x="5514975" y="3915800"/>
              <a:ext cx="23825" cy="20675"/>
            </a:xfrm>
            <a:custGeom>
              <a:avLst/>
              <a:gdLst/>
              <a:ahLst/>
              <a:cxnLst/>
              <a:rect l="l" t="t" r="r" b="b"/>
              <a:pathLst>
                <a:path w="953" h="827" extrusionOk="0">
                  <a:moveTo>
                    <a:pt x="548" y="0"/>
                  </a:moveTo>
                  <a:cubicBezTo>
                    <a:pt x="179" y="0"/>
                    <a:pt x="0" y="453"/>
                    <a:pt x="250" y="703"/>
                  </a:cubicBezTo>
                  <a:cubicBezTo>
                    <a:pt x="336" y="788"/>
                    <a:pt x="441" y="827"/>
                    <a:pt x="543" y="827"/>
                  </a:cubicBezTo>
                  <a:cubicBezTo>
                    <a:pt x="753" y="827"/>
                    <a:pt x="953" y="665"/>
                    <a:pt x="953" y="417"/>
                  </a:cubicBezTo>
                  <a:cubicBezTo>
                    <a:pt x="953" y="191"/>
                    <a:pt x="774" y="0"/>
                    <a:pt x="54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22" name="Google Shape;16422;p9"/>
            <p:cNvSpPr/>
            <p:nvPr/>
          </p:nvSpPr>
          <p:spPr>
            <a:xfrm>
              <a:off x="5546225" y="3946750"/>
              <a:ext cx="28000" cy="20550"/>
            </a:xfrm>
            <a:custGeom>
              <a:avLst/>
              <a:gdLst/>
              <a:ahLst/>
              <a:cxnLst/>
              <a:rect l="l" t="t" r="r" b="b"/>
              <a:pathLst>
                <a:path w="1120" h="822" extrusionOk="0">
                  <a:moveTo>
                    <a:pt x="524" y="0"/>
                  </a:moveTo>
                  <a:cubicBezTo>
                    <a:pt x="0" y="48"/>
                    <a:pt x="36" y="822"/>
                    <a:pt x="560" y="822"/>
                  </a:cubicBezTo>
                  <a:cubicBezTo>
                    <a:pt x="1084" y="822"/>
                    <a:pt x="1119" y="48"/>
                    <a:pt x="59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23" name="Google Shape;16423;p9"/>
            <p:cNvSpPr/>
            <p:nvPr/>
          </p:nvSpPr>
          <p:spPr>
            <a:xfrm>
              <a:off x="5514975" y="3977400"/>
              <a:ext cx="23825" cy="20625"/>
            </a:xfrm>
            <a:custGeom>
              <a:avLst/>
              <a:gdLst/>
              <a:ahLst/>
              <a:cxnLst/>
              <a:rect l="l" t="t" r="r" b="b"/>
              <a:pathLst>
                <a:path w="953" h="825" extrusionOk="0">
                  <a:moveTo>
                    <a:pt x="548" y="1"/>
                  </a:moveTo>
                  <a:cubicBezTo>
                    <a:pt x="179" y="1"/>
                    <a:pt x="0" y="441"/>
                    <a:pt x="250" y="703"/>
                  </a:cubicBezTo>
                  <a:cubicBezTo>
                    <a:pt x="334" y="788"/>
                    <a:pt x="437" y="825"/>
                    <a:pt x="538" y="825"/>
                  </a:cubicBezTo>
                  <a:cubicBezTo>
                    <a:pt x="750" y="825"/>
                    <a:pt x="953" y="659"/>
                    <a:pt x="953" y="417"/>
                  </a:cubicBezTo>
                  <a:cubicBezTo>
                    <a:pt x="953" y="191"/>
                    <a:pt x="774" y="13"/>
                    <a:pt x="54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24" name="Google Shape;16424;p9"/>
            <p:cNvSpPr/>
            <p:nvPr/>
          </p:nvSpPr>
          <p:spPr>
            <a:xfrm>
              <a:off x="5545625" y="4008075"/>
              <a:ext cx="24125" cy="20675"/>
            </a:xfrm>
            <a:custGeom>
              <a:avLst/>
              <a:gdLst/>
              <a:ahLst/>
              <a:cxnLst/>
              <a:rect l="l" t="t" r="r" b="b"/>
              <a:pathLst>
                <a:path w="965" h="827" extrusionOk="0">
                  <a:moveTo>
                    <a:pt x="548" y="0"/>
                  </a:moveTo>
                  <a:cubicBezTo>
                    <a:pt x="179" y="0"/>
                    <a:pt x="0" y="452"/>
                    <a:pt x="250" y="702"/>
                  </a:cubicBezTo>
                  <a:cubicBezTo>
                    <a:pt x="336" y="788"/>
                    <a:pt x="441" y="827"/>
                    <a:pt x="544" y="827"/>
                  </a:cubicBezTo>
                  <a:cubicBezTo>
                    <a:pt x="754" y="827"/>
                    <a:pt x="953" y="665"/>
                    <a:pt x="953" y="417"/>
                  </a:cubicBezTo>
                  <a:cubicBezTo>
                    <a:pt x="965" y="191"/>
                    <a:pt x="774" y="12"/>
                    <a:pt x="56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25" name="Google Shape;16425;p9"/>
            <p:cNvSpPr/>
            <p:nvPr/>
          </p:nvSpPr>
          <p:spPr>
            <a:xfrm>
              <a:off x="5514975" y="4039025"/>
              <a:ext cx="23825" cy="20625"/>
            </a:xfrm>
            <a:custGeom>
              <a:avLst/>
              <a:gdLst/>
              <a:ahLst/>
              <a:cxnLst/>
              <a:rect l="l" t="t" r="r" b="b"/>
              <a:pathLst>
                <a:path w="953" h="825" extrusionOk="0">
                  <a:moveTo>
                    <a:pt x="548" y="0"/>
                  </a:moveTo>
                  <a:cubicBezTo>
                    <a:pt x="179" y="0"/>
                    <a:pt x="0" y="441"/>
                    <a:pt x="250" y="703"/>
                  </a:cubicBezTo>
                  <a:cubicBezTo>
                    <a:pt x="334" y="787"/>
                    <a:pt x="437" y="825"/>
                    <a:pt x="538" y="825"/>
                  </a:cubicBezTo>
                  <a:cubicBezTo>
                    <a:pt x="750" y="825"/>
                    <a:pt x="953" y="659"/>
                    <a:pt x="953" y="417"/>
                  </a:cubicBezTo>
                  <a:cubicBezTo>
                    <a:pt x="953" y="179"/>
                    <a:pt x="774" y="0"/>
                    <a:pt x="54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26" name="Google Shape;16426;p9"/>
            <p:cNvSpPr/>
            <p:nvPr/>
          </p:nvSpPr>
          <p:spPr>
            <a:xfrm>
              <a:off x="5545325" y="4069675"/>
              <a:ext cx="24425" cy="20625"/>
            </a:xfrm>
            <a:custGeom>
              <a:avLst/>
              <a:gdLst/>
              <a:ahLst/>
              <a:cxnLst/>
              <a:rect l="l" t="t" r="r" b="b"/>
              <a:pathLst>
                <a:path w="977" h="825" extrusionOk="0">
                  <a:moveTo>
                    <a:pt x="560" y="1"/>
                  </a:moveTo>
                  <a:cubicBezTo>
                    <a:pt x="191" y="1"/>
                    <a:pt x="0" y="441"/>
                    <a:pt x="262" y="703"/>
                  </a:cubicBezTo>
                  <a:cubicBezTo>
                    <a:pt x="346" y="787"/>
                    <a:pt x="449" y="825"/>
                    <a:pt x="549" y="825"/>
                  </a:cubicBezTo>
                  <a:cubicBezTo>
                    <a:pt x="761" y="825"/>
                    <a:pt x="965" y="656"/>
                    <a:pt x="965" y="405"/>
                  </a:cubicBezTo>
                  <a:cubicBezTo>
                    <a:pt x="977" y="179"/>
                    <a:pt x="786" y="1"/>
                    <a:pt x="57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27" name="Google Shape;16427;p9"/>
            <p:cNvSpPr/>
            <p:nvPr/>
          </p:nvSpPr>
          <p:spPr>
            <a:xfrm>
              <a:off x="5514975" y="4100325"/>
              <a:ext cx="23825" cy="20700"/>
            </a:xfrm>
            <a:custGeom>
              <a:avLst/>
              <a:gdLst/>
              <a:ahLst/>
              <a:cxnLst/>
              <a:rect l="l" t="t" r="r" b="b"/>
              <a:pathLst>
                <a:path w="953" h="828" extrusionOk="0">
                  <a:moveTo>
                    <a:pt x="548" y="1"/>
                  </a:moveTo>
                  <a:cubicBezTo>
                    <a:pt x="179" y="1"/>
                    <a:pt x="0" y="453"/>
                    <a:pt x="250" y="703"/>
                  </a:cubicBezTo>
                  <a:cubicBezTo>
                    <a:pt x="336" y="789"/>
                    <a:pt x="441" y="828"/>
                    <a:pt x="543" y="828"/>
                  </a:cubicBezTo>
                  <a:cubicBezTo>
                    <a:pt x="753" y="828"/>
                    <a:pt x="953" y="666"/>
                    <a:pt x="953" y="418"/>
                  </a:cubicBezTo>
                  <a:cubicBezTo>
                    <a:pt x="953" y="191"/>
                    <a:pt x="774" y="13"/>
                    <a:pt x="548" y="13"/>
                  </a:cubicBezTo>
                  <a:lnTo>
                    <a:pt x="548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28" name="Google Shape;16428;p9"/>
            <p:cNvSpPr/>
            <p:nvPr/>
          </p:nvSpPr>
          <p:spPr>
            <a:xfrm>
              <a:off x="5546225" y="4131075"/>
              <a:ext cx="28000" cy="20475"/>
            </a:xfrm>
            <a:custGeom>
              <a:avLst/>
              <a:gdLst/>
              <a:ahLst/>
              <a:cxnLst/>
              <a:rect l="l" t="t" r="r" b="b"/>
              <a:pathLst>
                <a:path w="1120" h="819" extrusionOk="0">
                  <a:moveTo>
                    <a:pt x="560" y="0"/>
                  </a:moveTo>
                  <a:cubicBezTo>
                    <a:pt x="548" y="0"/>
                    <a:pt x="536" y="3"/>
                    <a:pt x="524" y="9"/>
                  </a:cubicBezTo>
                  <a:cubicBezTo>
                    <a:pt x="0" y="57"/>
                    <a:pt x="36" y="819"/>
                    <a:pt x="560" y="819"/>
                  </a:cubicBezTo>
                  <a:cubicBezTo>
                    <a:pt x="1084" y="819"/>
                    <a:pt x="1119" y="57"/>
                    <a:pt x="595" y="9"/>
                  </a:cubicBezTo>
                  <a:cubicBezTo>
                    <a:pt x="584" y="3"/>
                    <a:pt x="572" y="0"/>
                    <a:pt x="56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29" name="Google Shape;16429;p9"/>
            <p:cNvSpPr/>
            <p:nvPr/>
          </p:nvSpPr>
          <p:spPr>
            <a:xfrm>
              <a:off x="5514750" y="4161950"/>
              <a:ext cx="24050" cy="20500"/>
            </a:xfrm>
            <a:custGeom>
              <a:avLst/>
              <a:gdLst/>
              <a:ahLst/>
              <a:cxnLst/>
              <a:rect l="l" t="t" r="r" b="b"/>
              <a:pathLst>
                <a:path w="962" h="820" extrusionOk="0">
                  <a:moveTo>
                    <a:pt x="542" y="0"/>
                  </a:moveTo>
                  <a:cubicBezTo>
                    <a:pt x="183" y="0"/>
                    <a:pt x="0" y="444"/>
                    <a:pt x="259" y="703"/>
                  </a:cubicBezTo>
                  <a:cubicBezTo>
                    <a:pt x="343" y="783"/>
                    <a:pt x="445" y="819"/>
                    <a:pt x="545" y="819"/>
                  </a:cubicBezTo>
                  <a:cubicBezTo>
                    <a:pt x="758" y="819"/>
                    <a:pt x="962" y="656"/>
                    <a:pt x="962" y="405"/>
                  </a:cubicBezTo>
                  <a:cubicBezTo>
                    <a:pt x="962" y="179"/>
                    <a:pt x="783" y="1"/>
                    <a:pt x="557" y="1"/>
                  </a:cubicBezTo>
                  <a:cubicBezTo>
                    <a:pt x="552" y="0"/>
                    <a:pt x="547" y="0"/>
                    <a:pt x="54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30" name="Google Shape;16430;p9"/>
            <p:cNvSpPr/>
            <p:nvPr/>
          </p:nvSpPr>
          <p:spPr>
            <a:xfrm>
              <a:off x="5545625" y="4192600"/>
              <a:ext cx="24125" cy="20650"/>
            </a:xfrm>
            <a:custGeom>
              <a:avLst/>
              <a:gdLst/>
              <a:ahLst/>
              <a:cxnLst/>
              <a:rect l="l" t="t" r="r" b="b"/>
              <a:pathLst>
                <a:path w="965" h="826" extrusionOk="0">
                  <a:moveTo>
                    <a:pt x="548" y="1"/>
                  </a:moveTo>
                  <a:cubicBezTo>
                    <a:pt x="179" y="1"/>
                    <a:pt x="0" y="441"/>
                    <a:pt x="250" y="703"/>
                  </a:cubicBezTo>
                  <a:cubicBezTo>
                    <a:pt x="335" y="788"/>
                    <a:pt x="438" y="825"/>
                    <a:pt x="539" y="825"/>
                  </a:cubicBezTo>
                  <a:cubicBezTo>
                    <a:pt x="751" y="825"/>
                    <a:pt x="953" y="660"/>
                    <a:pt x="953" y="418"/>
                  </a:cubicBezTo>
                  <a:cubicBezTo>
                    <a:pt x="965" y="191"/>
                    <a:pt x="774" y="1"/>
                    <a:pt x="56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31" name="Google Shape;16431;p9"/>
            <p:cNvSpPr/>
            <p:nvPr/>
          </p:nvSpPr>
          <p:spPr>
            <a:xfrm>
              <a:off x="5514975" y="4223275"/>
              <a:ext cx="23825" cy="20625"/>
            </a:xfrm>
            <a:custGeom>
              <a:avLst/>
              <a:gdLst/>
              <a:ahLst/>
              <a:cxnLst/>
              <a:rect l="l" t="t" r="r" b="b"/>
              <a:pathLst>
                <a:path w="953" h="825" extrusionOk="0">
                  <a:moveTo>
                    <a:pt x="548" y="0"/>
                  </a:moveTo>
                  <a:cubicBezTo>
                    <a:pt x="179" y="0"/>
                    <a:pt x="0" y="441"/>
                    <a:pt x="250" y="703"/>
                  </a:cubicBezTo>
                  <a:cubicBezTo>
                    <a:pt x="334" y="787"/>
                    <a:pt x="437" y="825"/>
                    <a:pt x="538" y="825"/>
                  </a:cubicBezTo>
                  <a:cubicBezTo>
                    <a:pt x="750" y="825"/>
                    <a:pt x="953" y="659"/>
                    <a:pt x="953" y="417"/>
                  </a:cubicBezTo>
                  <a:cubicBezTo>
                    <a:pt x="953" y="191"/>
                    <a:pt x="774" y="0"/>
                    <a:pt x="54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32" name="Google Shape;16432;p9"/>
            <p:cNvSpPr/>
            <p:nvPr/>
          </p:nvSpPr>
          <p:spPr>
            <a:xfrm>
              <a:off x="5546225" y="4254225"/>
              <a:ext cx="28000" cy="20550"/>
            </a:xfrm>
            <a:custGeom>
              <a:avLst/>
              <a:gdLst/>
              <a:ahLst/>
              <a:cxnLst/>
              <a:rect l="l" t="t" r="r" b="b"/>
              <a:pathLst>
                <a:path w="1120" h="822" extrusionOk="0">
                  <a:moveTo>
                    <a:pt x="524" y="0"/>
                  </a:moveTo>
                  <a:cubicBezTo>
                    <a:pt x="0" y="48"/>
                    <a:pt x="36" y="822"/>
                    <a:pt x="560" y="822"/>
                  </a:cubicBezTo>
                  <a:cubicBezTo>
                    <a:pt x="1084" y="822"/>
                    <a:pt x="1119" y="48"/>
                    <a:pt x="59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33" name="Google Shape;16433;p9"/>
            <p:cNvSpPr/>
            <p:nvPr/>
          </p:nvSpPr>
          <p:spPr>
            <a:xfrm>
              <a:off x="5522400" y="4284875"/>
              <a:ext cx="15800" cy="7475"/>
            </a:xfrm>
            <a:custGeom>
              <a:avLst/>
              <a:gdLst/>
              <a:ahLst/>
              <a:cxnLst/>
              <a:rect l="l" t="t" r="r" b="b"/>
              <a:pathLst>
                <a:path w="632" h="299" extrusionOk="0">
                  <a:moveTo>
                    <a:pt x="251" y="1"/>
                  </a:moveTo>
                  <a:cubicBezTo>
                    <a:pt x="155" y="1"/>
                    <a:pt x="72" y="37"/>
                    <a:pt x="1" y="96"/>
                  </a:cubicBezTo>
                  <a:lnTo>
                    <a:pt x="632" y="298"/>
                  </a:lnTo>
                  <a:cubicBezTo>
                    <a:pt x="584" y="132"/>
                    <a:pt x="429" y="13"/>
                    <a:pt x="25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34" name="Google Shape;16434;p9"/>
            <p:cNvSpPr/>
            <p:nvPr/>
          </p:nvSpPr>
          <p:spPr>
            <a:xfrm>
              <a:off x="5487875" y="3455625"/>
              <a:ext cx="20275" cy="19950"/>
            </a:xfrm>
            <a:custGeom>
              <a:avLst/>
              <a:gdLst/>
              <a:ahLst/>
              <a:cxnLst/>
              <a:rect l="l" t="t" r="r" b="b"/>
              <a:pathLst>
                <a:path w="811" h="798" extrusionOk="0">
                  <a:moveTo>
                    <a:pt x="501" y="0"/>
                  </a:moveTo>
                  <a:lnTo>
                    <a:pt x="108" y="119"/>
                  </a:lnTo>
                  <a:cubicBezTo>
                    <a:pt x="36" y="191"/>
                    <a:pt x="1" y="286"/>
                    <a:pt x="1" y="393"/>
                  </a:cubicBezTo>
                  <a:cubicBezTo>
                    <a:pt x="1" y="619"/>
                    <a:pt x="179" y="798"/>
                    <a:pt x="405" y="798"/>
                  </a:cubicBezTo>
                  <a:cubicBezTo>
                    <a:pt x="632" y="798"/>
                    <a:pt x="810" y="619"/>
                    <a:pt x="810" y="393"/>
                  </a:cubicBezTo>
                  <a:cubicBezTo>
                    <a:pt x="810" y="202"/>
                    <a:pt x="679" y="48"/>
                    <a:pt x="50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35" name="Google Shape;16435;p9"/>
            <p:cNvSpPr/>
            <p:nvPr/>
          </p:nvSpPr>
          <p:spPr>
            <a:xfrm>
              <a:off x="5453425" y="3485675"/>
              <a:ext cx="24350" cy="20700"/>
            </a:xfrm>
            <a:custGeom>
              <a:avLst/>
              <a:gdLst/>
              <a:ahLst/>
              <a:cxnLst/>
              <a:rect l="l" t="t" r="r" b="b"/>
              <a:pathLst>
                <a:path w="974" h="828" extrusionOk="0">
                  <a:moveTo>
                    <a:pt x="557" y="1"/>
                  </a:moveTo>
                  <a:lnTo>
                    <a:pt x="557" y="13"/>
                  </a:lnTo>
                  <a:cubicBezTo>
                    <a:pt x="552" y="12"/>
                    <a:pt x="547" y="12"/>
                    <a:pt x="542" y="12"/>
                  </a:cubicBezTo>
                  <a:cubicBezTo>
                    <a:pt x="183" y="12"/>
                    <a:pt x="1" y="445"/>
                    <a:pt x="259" y="703"/>
                  </a:cubicBezTo>
                  <a:cubicBezTo>
                    <a:pt x="342" y="789"/>
                    <a:pt x="446" y="828"/>
                    <a:pt x="549" y="828"/>
                  </a:cubicBezTo>
                  <a:cubicBezTo>
                    <a:pt x="758" y="828"/>
                    <a:pt x="962" y="669"/>
                    <a:pt x="962" y="429"/>
                  </a:cubicBezTo>
                  <a:cubicBezTo>
                    <a:pt x="974" y="203"/>
                    <a:pt x="795" y="13"/>
                    <a:pt x="56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36" name="Google Shape;16436;p9"/>
            <p:cNvSpPr/>
            <p:nvPr/>
          </p:nvSpPr>
          <p:spPr>
            <a:xfrm>
              <a:off x="5482900" y="3516575"/>
              <a:ext cx="27625" cy="20625"/>
            </a:xfrm>
            <a:custGeom>
              <a:avLst/>
              <a:gdLst/>
              <a:ahLst/>
              <a:cxnLst/>
              <a:rect l="l" t="t" r="r" b="b"/>
              <a:pathLst>
                <a:path w="1105" h="825" extrusionOk="0">
                  <a:moveTo>
                    <a:pt x="559" y="1"/>
                  </a:moveTo>
                  <a:cubicBezTo>
                    <a:pt x="53" y="1"/>
                    <a:pt x="1" y="767"/>
                    <a:pt x="533" y="824"/>
                  </a:cubicBezTo>
                  <a:lnTo>
                    <a:pt x="604" y="824"/>
                  </a:lnTo>
                  <a:cubicBezTo>
                    <a:pt x="1104" y="777"/>
                    <a:pt x="1104" y="39"/>
                    <a:pt x="604" y="3"/>
                  </a:cubicBezTo>
                  <a:cubicBezTo>
                    <a:pt x="589" y="1"/>
                    <a:pt x="573" y="1"/>
                    <a:pt x="55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37" name="Google Shape;16437;p9"/>
            <p:cNvSpPr/>
            <p:nvPr/>
          </p:nvSpPr>
          <p:spPr>
            <a:xfrm>
              <a:off x="5452250" y="3547250"/>
              <a:ext cx="27625" cy="20600"/>
            </a:xfrm>
            <a:custGeom>
              <a:avLst/>
              <a:gdLst/>
              <a:ahLst/>
              <a:cxnLst/>
              <a:rect l="l" t="t" r="r" b="b"/>
              <a:pathLst>
                <a:path w="1105" h="824" extrusionOk="0">
                  <a:moveTo>
                    <a:pt x="559" y="0"/>
                  </a:moveTo>
                  <a:cubicBezTo>
                    <a:pt x="53" y="0"/>
                    <a:pt x="0" y="777"/>
                    <a:pt x="533" y="824"/>
                  </a:cubicBezTo>
                  <a:lnTo>
                    <a:pt x="604" y="824"/>
                  </a:lnTo>
                  <a:cubicBezTo>
                    <a:pt x="1104" y="776"/>
                    <a:pt x="1104" y="50"/>
                    <a:pt x="604" y="2"/>
                  </a:cubicBezTo>
                  <a:cubicBezTo>
                    <a:pt x="589" y="1"/>
                    <a:pt x="574" y="0"/>
                    <a:pt x="55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38" name="Google Shape;16438;p9"/>
            <p:cNvSpPr/>
            <p:nvPr/>
          </p:nvSpPr>
          <p:spPr>
            <a:xfrm>
              <a:off x="5484300" y="3577950"/>
              <a:ext cx="24150" cy="20700"/>
            </a:xfrm>
            <a:custGeom>
              <a:avLst/>
              <a:gdLst/>
              <a:ahLst/>
              <a:cxnLst/>
              <a:rect l="l" t="t" r="r" b="b"/>
              <a:pathLst>
                <a:path w="966" h="828" extrusionOk="0">
                  <a:moveTo>
                    <a:pt x="548" y="1"/>
                  </a:moveTo>
                  <a:cubicBezTo>
                    <a:pt x="179" y="1"/>
                    <a:pt x="1" y="441"/>
                    <a:pt x="251" y="703"/>
                  </a:cubicBezTo>
                  <a:cubicBezTo>
                    <a:pt x="337" y="789"/>
                    <a:pt x="442" y="827"/>
                    <a:pt x="544" y="827"/>
                  </a:cubicBezTo>
                  <a:cubicBezTo>
                    <a:pt x="754" y="827"/>
                    <a:pt x="953" y="665"/>
                    <a:pt x="953" y="417"/>
                  </a:cubicBezTo>
                  <a:cubicBezTo>
                    <a:pt x="965" y="191"/>
                    <a:pt x="786" y="1"/>
                    <a:pt x="56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39" name="Google Shape;16439;p9"/>
            <p:cNvSpPr/>
            <p:nvPr/>
          </p:nvSpPr>
          <p:spPr>
            <a:xfrm>
              <a:off x="5453350" y="3608600"/>
              <a:ext cx="24425" cy="20800"/>
            </a:xfrm>
            <a:custGeom>
              <a:avLst/>
              <a:gdLst/>
              <a:ahLst/>
              <a:cxnLst/>
              <a:rect l="l" t="t" r="r" b="b"/>
              <a:pathLst>
                <a:path w="977" h="832" extrusionOk="0">
                  <a:moveTo>
                    <a:pt x="560" y="1"/>
                  </a:moveTo>
                  <a:lnTo>
                    <a:pt x="560" y="13"/>
                  </a:lnTo>
                  <a:cubicBezTo>
                    <a:pt x="191" y="13"/>
                    <a:pt x="0" y="453"/>
                    <a:pt x="262" y="715"/>
                  </a:cubicBezTo>
                  <a:cubicBezTo>
                    <a:pt x="347" y="796"/>
                    <a:pt x="449" y="832"/>
                    <a:pt x="550" y="832"/>
                  </a:cubicBezTo>
                  <a:cubicBezTo>
                    <a:pt x="762" y="832"/>
                    <a:pt x="965" y="672"/>
                    <a:pt x="965" y="429"/>
                  </a:cubicBezTo>
                  <a:cubicBezTo>
                    <a:pt x="977" y="203"/>
                    <a:pt x="798" y="13"/>
                    <a:pt x="57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40" name="Google Shape;16440;p9"/>
            <p:cNvSpPr/>
            <p:nvPr/>
          </p:nvSpPr>
          <p:spPr>
            <a:xfrm>
              <a:off x="5484300" y="3639275"/>
              <a:ext cx="24150" cy="20975"/>
            </a:xfrm>
            <a:custGeom>
              <a:avLst/>
              <a:gdLst/>
              <a:ahLst/>
              <a:cxnLst/>
              <a:rect l="l" t="t" r="r" b="b"/>
              <a:pathLst>
                <a:path w="966" h="839" extrusionOk="0">
                  <a:moveTo>
                    <a:pt x="548" y="0"/>
                  </a:moveTo>
                  <a:lnTo>
                    <a:pt x="548" y="12"/>
                  </a:lnTo>
                  <a:cubicBezTo>
                    <a:pt x="179" y="12"/>
                    <a:pt x="1" y="453"/>
                    <a:pt x="251" y="715"/>
                  </a:cubicBezTo>
                  <a:cubicBezTo>
                    <a:pt x="337" y="800"/>
                    <a:pt x="442" y="839"/>
                    <a:pt x="544" y="839"/>
                  </a:cubicBezTo>
                  <a:cubicBezTo>
                    <a:pt x="754" y="839"/>
                    <a:pt x="953" y="677"/>
                    <a:pt x="953" y="429"/>
                  </a:cubicBezTo>
                  <a:cubicBezTo>
                    <a:pt x="965" y="203"/>
                    <a:pt x="786" y="12"/>
                    <a:pt x="56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41" name="Google Shape;16441;p9"/>
            <p:cNvSpPr/>
            <p:nvPr/>
          </p:nvSpPr>
          <p:spPr>
            <a:xfrm>
              <a:off x="5453350" y="3669925"/>
              <a:ext cx="24425" cy="21000"/>
            </a:xfrm>
            <a:custGeom>
              <a:avLst/>
              <a:gdLst/>
              <a:ahLst/>
              <a:cxnLst/>
              <a:rect l="l" t="t" r="r" b="b"/>
              <a:pathLst>
                <a:path w="977" h="840" extrusionOk="0">
                  <a:moveTo>
                    <a:pt x="560" y="1"/>
                  </a:moveTo>
                  <a:lnTo>
                    <a:pt x="560" y="12"/>
                  </a:lnTo>
                  <a:cubicBezTo>
                    <a:pt x="191" y="12"/>
                    <a:pt x="0" y="453"/>
                    <a:pt x="262" y="715"/>
                  </a:cubicBezTo>
                  <a:cubicBezTo>
                    <a:pt x="348" y="801"/>
                    <a:pt x="453" y="839"/>
                    <a:pt x="556" y="839"/>
                  </a:cubicBezTo>
                  <a:cubicBezTo>
                    <a:pt x="766" y="839"/>
                    <a:pt x="965" y="677"/>
                    <a:pt x="965" y="429"/>
                  </a:cubicBezTo>
                  <a:cubicBezTo>
                    <a:pt x="977" y="203"/>
                    <a:pt x="798" y="12"/>
                    <a:pt x="57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42" name="Google Shape;16442;p9"/>
            <p:cNvSpPr/>
            <p:nvPr/>
          </p:nvSpPr>
          <p:spPr>
            <a:xfrm>
              <a:off x="5482300" y="3701050"/>
              <a:ext cx="27925" cy="20625"/>
            </a:xfrm>
            <a:custGeom>
              <a:avLst/>
              <a:gdLst/>
              <a:ahLst/>
              <a:cxnLst/>
              <a:rect l="l" t="t" r="r" b="b"/>
              <a:pathLst>
                <a:path w="1117" h="825" extrusionOk="0">
                  <a:moveTo>
                    <a:pt x="553" y="0"/>
                  </a:moveTo>
                  <a:cubicBezTo>
                    <a:pt x="51" y="0"/>
                    <a:pt x="0" y="793"/>
                    <a:pt x="557" y="815"/>
                  </a:cubicBezTo>
                  <a:cubicBezTo>
                    <a:pt x="569" y="821"/>
                    <a:pt x="581" y="824"/>
                    <a:pt x="593" y="824"/>
                  </a:cubicBezTo>
                  <a:cubicBezTo>
                    <a:pt x="605" y="824"/>
                    <a:pt x="616" y="821"/>
                    <a:pt x="628" y="815"/>
                  </a:cubicBezTo>
                  <a:cubicBezTo>
                    <a:pt x="1117" y="768"/>
                    <a:pt x="1117" y="53"/>
                    <a:pt x="628" y="6"/>
                  </a:cubicBezTo>
                  <a:cubicBezTo>
                    <a:pt x="602" y="2"/>
                    <a:pt x="577" y="0"/>
                    <a:pt x="55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43" name="Google Shape;16443;p9"/>
            <p:cNvSpPr/>
            <p:nvPr/>
          </p:nvSpPr>
          <p:spPr>
            <a:xfrm>
              <a:off x="5453425" y="3731550"/>
              <a:ext cx="24350" cy="20975"/>
            </a:xfrm>
            <a:custGeom>
              <a:avLst/>
              <a:gdLst/>
              <a:ahLst/>
              <a:cxnLst/>
              <a:rect l="l" t="t" r="r" b="b"/>
              <a:pathLst>
                <a:path w="974" h="839" extrusionOk="0">
                  <a:moveTo>
                    <a:pt x="557" y="0"/>
                  </a:moveTo>
                  <a:lnTo>
                    <a:pt x="557" y="12"/>
                  </a:lnTo>
                  <a:cubicBezTo>
                    <a:pt x="552" y="12"/>
                    <a:pt x="547" y="12"/>
                    <a:pt x="543" y="12"/>
                  </a:cubicBezTo>
                  <a:cubicBezTo>
                    <a:pt x="183" y="12"/>
                    <a:pt x="1" y="456"/>
                    <a:pt x="259" y="715"/>
                  </a:cubicBezTo>
                  <a:cubicBezTo>
                    <a:pt x="341" y="800"/>
                    <a:pt x="445" y="839"/>
                    <a:pt x="547" y="839"/>
                  </a:cubicBezTo>
                  <a:cubicBezTo>
                    <a:pt x="757" y="839"/>
                    <a:pt x="962" y="677"/>
                    <a:pt x="962" y="429"/>
                  </a:cubicBezTo>
                  <a:cubicBezTo>
                    <a:pt x="974" y="203"/>
                    <a:pt x="795" y="12"/>
                    <a:pt x="5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44" name="Google Shape;16444;p9"/>
            <p:cNvSpPr/>
            <p:nvPr/>
          </p:nvSpPr>
          <p:spPr>
            <a:xfrm>
              <a:off x="5484300" y="3762200"/>
              <a:ext cx="24150" cy="21000"/>
            </a:xfrm>
            <a:custGeom>
              <a:avLst/>
              <a:gdLst/>
              <a:ahLst/>
              <a:cxnLst/>
              <a:rect l="l" t="t" r="r" b="b"/>
              <a:pathLst>
                <a:path w="966" h="840" extrusionOk="0">
                  <a:moveTo>
                    <a:pt x="548" y="0"/>
                  </a:moveTo>
                  <a:lnTo>
                    <a:pt x="548" y="12"/>
                  </a:lnTo>
                  <a:cubicBezTo>
                    <a:pt x="179" y="12"/>
                    <a:pt x="1" y="453"/>
                    <a:pt x="251" y="715"/>
                  </a:cubicBezTo>
                  <a:cubicBezTo>
                    <a:pt x="337" y="801"/>
                    <a:pt x="442" y="839"/>
                    <a:pt x="544" y="839"/>
                  </a:cubicBezTo>
                  <a:cubicBezTo>
                    <a:pt x="754" y="839"/>
                    <a:pt x="953" y="677"/>
                    <a:pt x="953" y="429"/>
                  </a:cubicBezTo>
                  <a:cubicBezTo>
                    <a:pt x="965" y="203"/>
                    <a:pt x="786" y="12"/>
                    <a:pt x="56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45" name="Google Shape;16445;p9"/>
            <p:cNvSpPr/>
            <p:nvPr/>
          </p:nvSpPr>
          <p:spPr>
            <a:xfrm>
              <a:off x="5453350" y="3793150"/>
              <a:ext cx="24425" cy="20925"/>
            </a:xfrm>
            <a:custGeom>
              <a:avLst/>
              <a:gdLst/>
              <a:ahLst/>
              <a:cxnLst/>
              <a:rect l="l" t="t" r="r" b="b"/>
              <a:pathLst>
                <a:path w="977" h="837" extrusionOk="0">
                  <a:moveTo>
                    <a:pt x="560" y="1"/>
                  </a:moveTo>
                  <a:lnTo>
                    <a:pt x="560" y="13"/>
                  </a:lnTo>
                  <a:cubicBezTo>
                    <a:pt x="191" y="13"/>
                    <a:pt x="0" y="453"/>
                    <a:pt x="262" y="715"/>
                  </a:cubicBezTo>
                  <a:cubicBezTo>
                    <a:pt x="347" y="800"/>
                    <a:pt x="450" y="837"/>
                    <a:pt x="551" y="837"/>
                  </a:cubicBezTo>
                  <a:cubicBezTo>
                    <a:pt x="762" y="837"/>
                    <a:pt x="965" y="671"/>
                    <a:pt x="965" y="429"/>
                  </a:cubicBezTo>
                  <a:cubicBezTo>
                    <a:pt x="977" y="203"/>
                    <a:pt x="798" y="13"/>
                    <a:pt x="57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46" name="Google Shape;16446;p9"/>
            <p:cNvSpPr/>
            <p:nvPr/>
          </p:nvSpPr>
          <p:spPr>
            <a:xfrm>
              <a:off x="5484100" y="3823825"/>
              <a:ext cx="24350" cy="20975"/>
            </a:xfrm>
            <a:custGeom>
              <a:avLst/>
              <a:gdLst/>
              <a:ahLst/>
              <a:cxnLst/>
              <a:rect l="l" t="t" r="r" b="b"/>
              <a:pathLst>
                <a:path w="974" h="839" extrusionOk="0">
                  <a:moveTo>
                    <a:pt x="556" y="0"/>
                  </a:moveTo>
                  <a:lnTo>
                    <a:pt x="556" y="12"/>
                  </a:lnTo>
                  <a:cubicBezTo>
                    <a:pt x="552" y="12"/>
                    <a:pt x="547" y="12"/>
                    <a:pt x="542" y="12"/>
                  </a:cubicBezTo>
                  <a:cubicBezTo>
                    <a:pt x="182" y="12"/>
                    <a:pt x="0" y="456"/>
                    <a:pt x="259" y="714"/>
                  </a:cubicBezTo>
                  <a:cubicBezTo>
                    <a:pt x="345" y="800"/>
                    <a:pt x="450" y="839"/>
                    <a:pt x="552" y="839"/>
                  </a:cubicBezTo>
                  <a:cubicBezTo>
                    <a:pt x="762" y="839"/>
                    <a:pt x="961" y="677"/>
                    <a:pt x="961" y="429"/>
                  </a:cubicBezTo>
                  <a:cubicBezTo>
                    <a:pt x="973" y="202"/>
                    <a:pt x="794" y="12"/>
                    <a:pt x="56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47" name="Google Shape;16447;p9"/>
            <p:cNvSpPr/>
            <p:nvPr/>
          </p:nvSpPr>
          <p:spPr>
            <a:xfrm>
              <a:off x="5452250" y="3854725"/>
              <a:ext cx="27625" cy="20600"/>
            </a:xfrm>
            <a:custGeom>
              <a:avLst/>
              <a:gdLst/>
              <a:ahLst/>
              <a:cxnLst/>
              <a:rect l="l" t="t" r="r" b="b"/>
              <a:pathLst>
                <a:path w="1105" h="824" extrusionOk="0">
                  <a:moveTo>
                    <a:pt x="559" y="0"/>
                  </a:moveTo>
                  <a:cubicBezTo>
                    <a:pt x="53" y="0"/>
                    <a:pt x="0" y="778"/>
                    <a:pt x="533" y="824"/>
                  </a:cubicBezTo>
                  <a:lnTo>
                    <a:pt x="604" y="824"/>
                  </a:lnTo>
                  <a:cubicBezTo>
                    <a:pt x="1104" y="776"/>
                    <a:pt x="1104" y="50"/>
                    <a:pt x="604" y="2"/>
                  </a:cubicBezTo>
                  <a:cubicBezTo>
                    <a:pt x="589" y="1"/>
                    <a:pt x="574" y="0"/>
                    <a:pt x="55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48" name="Google Shape;16448;p9"/>
            <p:cNvSpPr/>
            <p:nvPr/>
          </p:nvSpPr>
          <p:spPr>
            <a:xfrm>
              <a:off x="5482900" y="3885375"/>
              <a:ext cx="27625" cy="20625"/>
            </a:xfrm>
            <a:custGeom>
              <a:avLst/>
              <a:gdLst/>
              <a:ahLst/>
              <a:cxnLst/>
              <a:rect l="l" t="t" r="r" b="b"/>
              <a:pathLst>
                <a:path w="1105" h="825" extrusionOk="0">
                  <a:moveTo>
                    <a:pt x="559" y="1"/>
                  </a:moveTo>
                  <a:cubicBezTo>
                    <a:pt x="53" y="1"/>
                    <a:pt x="1" y="778"/>
                    <a:pt x="533" y="824"/>
                  </a:cubicBezTo>
                  <a:lnTo>
                    <a:pt x="604" y="824"/>
                  </a:lnTo>
                  <a:cubicBezTo>
                    <a:pt x="1104" y="777"/>
                    <a:pt x="1104" y="50"/>
                    <a:pt x="604" y="3"/>
                  </a:cubicBezTo>
                  <a:cubicBezTo>
                    <a:pt x="589" y="1"/>
                    <a:pt x="574" y="1"/>
                    <a:pt x="55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49" name="Google Shape;16449;p9"/>
            <p:cNvSpPr/>
            <p:nvPr/>
          </p:nvSpPr>
          <p:spPr>
            <a:xfrm>
              <a:off x="5453425" y="3916075"/>
              <a:ext cx="24350" cy="20700"/>
            </a:xfrm>
            <a:custGeom>
              <a:avLst/>
              <a:gdLst/>
              <a:ahLst/>
              <a:cxnLst/>
              <a:rect l="l" t="t" r="r" b="b"/>
              <a:pathLst>
                <a:path w="974" h="828" extrusionOk="0">
                  <a:moveTo>
                    <a:pt x="557" y="1"/>
                  </a:moveTo>
                  <a:lnTo>
                    <a:pt x="557" y="13"/>
                  </a:lnTo>
                  <a:cubicBezTo>
                    <a:pt x="552" y="13"/>
                    <a:pt x="547" y="13"/>
                    <a:pt x="542" y="13"/>
                  </a:cubicBezTo>
                  <a:cubicBezTo>
                    <a:pt x="183" y="13"/>
                    <a:pt x="1" y="445"/>
                    <a:pt x="259" y="703"/>
                  </a:cubicBezTo>
                  <a:cubicBezTo>
                    <a:pt x="345" y="789"/>
                    <a:pt x="450" y="828"/>
                    <a:pt x="553" y="828"/>
                  </a:cubicBezTo>
                  <a:cubicBezTo>
                    <a:pt x="763" y="828"/>
                    <a:pt x="962" y="666"/>
                    <a:pt x="962" y="418"/>
                  </a:cubicBezTo>
                  <a:cubicBezTo>
                    <a:pt x="974" y="191"/>
                    <a:pt x="795" y="1"/>
                    <a:pt x="56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50" name="Google Shape;16450;p9"/>
            <p:cNvSpPr/>
            <p:nvPr/>
          </p:nvSpPr>
          <p:spPr>
            <a:xfrm>
              <a:off x="5484300" y="3946450"/>
              <a:ext cx="24150" cy="21300"/>
            </a:xfrm>
            <a:custGeom>
              <a:avLst/>
              <a:gdLst/>
              <a:ahLst/>
              <a:cxnLst/>
              <a:rect l="l" t="t" r="r" b="b"/>
              <a:pathLst>
                <a:path w="966" h="852" extrusionOk="0">
                  <a:moveTo>
                    <a:pt x="548" y="0"/>
                  </a:moveTo>
                  <a:lnTo>
                    <a:pt x="548" y="24"/>
                  </a:lnTo>
                  <a:cubicBezTo>
                    <a:pt x="179" y="24"/>
                    <a:pt x="1" y="465"/>
                    <a:pt x="251" y="727"/>
                  </a:cubicBezTo>
                  <a:cubicBezTo>
                    <a:pt x="337" y="813"/>
                    <a:pt x="442" y="851"/>
                    <a:pt x="544" y="851"/>
                  </a:cubicBezTo>
                  <a:cubicBezTo>
                    <a:pt x="754" y="851"/>
                    <a:pt x="953" y="689"/>
                    <a:pt x="953" y="441"/>
                  </a:cubicBezTo>
                  <a:lnTo>
                    <a:pt x="953" y="429"/>
                  </a:lnTo>
                  <a:cubicBezTo>
                    <a:pt x="965" y="203"/>
                    <a:pt x="798" y="12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51" name="Google Shape;16451;p9"/>
            <p:cNvSpPr/>
            <p:nvPr/>
          </p:nvSpPr>
          <p:spPr>
            <a:xfrm>
              <a:off x="5453350" y="3977700"/>
              <a:ext cx="24425" cy="20700"/>
            </a:xfrm>
            <a:custGeom>
              <a:avLst/>
              <a:gdLst/>
              <a:ahLst/>
              <a:cxnLst/>
              <a:rect l="l" t="t" r="r" b="b"/>
              <a:pathLst>
                <a:path w="977" h="828" extrusionOk="0">
                  <a:moveTo>
                    <a:pt x="560" y="1"/>
                  </a:moveTo>
                  <a:cubicBezTo>
                    <a:pt x="191" y="1"/>
                    <a:pt x="0" y="441"/>
                    <a:pt x="262" y="703"/>
                  </a:cubicBezTo>
                  <a:cubicBezTo>
                    <a:pt x="348" y="789"/>
                    <a:pt x="453" y="827"/>
                    <a:pt x="556" y="827"/>
                  </a:cubicBezTo>
                  <a:cubicBezTo>
                    <a:pt x="766" y="827"/>
                    <a:pt x="965" y="665"/>
                    <a:pt x="965" y="417"/>
                  </a:cubicBezTo>
                  <a:cubicBezTo>
                    <a:pt x="977" y="191"/>
                    <a:pt x="798" y="1"/>
                    <a:pt x="57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52" name="Google Shape;16452;p9"/>
            <p:cNvSpPr/>
            <p:nvPr/>
          </p:nvSpPr>
          <p:spPr>
            <a:xfrm>
              <a:off x="5483000" y="4008575"/>
              <a:ext cx="27525" cy="20350"/>
            </a:xfrm>
            <a:custGeom>
              <a:avLst/>
              <a:gdLst/>
              <a:ahLst/>
              <a:cxnLst/>
              <a:rect l="l" t="t" r="r" b="b"/>
              <a:pathLst>
                <a:path w="1101" h="814" extrusionOk="0">
                  <a:moveTo>
                    <a:pt x="545" y="1"/>
                  </a:moveTo>
                  <a:cubicBezTo>
                    <a:pt x="48" y="1"/>
                    <a:pt x="0" y="767"/>
                    <a:pt x="529" y="813"/>
                  </a:cubicBezTo>
                  <a:lnTo>
                    <a:pt x="600" y="813"/>
                  </a:lnTo>
                  <a:cubicBezTo>
                    <a:pt x="1100" y="778"/>
                    <a:pt x="1100" y="40"/>
                    <a:pt x="600" y="4"/>
                  </a:cubicBezTo>
                  <a:cubicBezTo>
                    <a:pt x="581" y="2"/>
                    <a:pt x="563" y="1"/>
                    <a:pt x="54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53" name="Google Shape;16453;p9"/>
            <p:cNvSpPr/>
            <p:nvPr/>
          </p:nvSpPr>
          <p:spPr>
            <a:xfrm>
              <a:off x="5452250" y="4039275"/>
              <a:ext cx="27625" cy="20600"/>
            </a:xfrm>
            <a:custGeom>
              <a:avLst/>
              <a:gdLst/>
              <a:ahLst/>
              <a:cxnLst/>
              <a:rect l="l" t="t" r="r" b="b"/>
              <a:pathLst>
                <a:path w="1105" h="824" extrusionOk="0">
                  <a:moveTo>
                    <a:pt x="558" y="0"/>
                  </a:moveTo>
                  <a:cubicBezTo>
                    <a:pt x="53" y="0"/>
                    <a:pt x="1" y="766"/>
                    <a:pt x="533" y="824"/>
                  </a:cubicBezTo>
                  <a:lnTo>
                    <a:pt x="604" y="824"/>
                  </a:lnTo>
                  <a:cubicBezTo>
                    <a:pt x="1104" y="776"/>
                    <a:pt x="1104" y="38"/>
                    <a:pt x="604" y="2"/>
                  </a:cubicBezTo>
                  <a:cubicBezTo>
                    <a:pt x="588" y="1"/>
                    <a:pt x="573" y="0"/>
                    <a:pt x="55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54" name="Google Shape;16454;p9"/>
            <p:cNvSpPr/>
            <p:nvPr/>
          </p:nvSpPr>
          <p:spPr>
            <a:xfrm>
              <a:off x="5484300" y="4069675"/>
              <a:ext cx="24150" cy="20925"/>
            </a:xfrm>
            <a:custGeom>
              <a:avLst/>
              <a:gdLst/>
              <a:ahLst/>
              <a:cxnLst/>
              <a:rect l="l" t="t" r="r" b="b"/>
              <a:pathLst>
                <a:path w="966" h="837" extrusionOk="0">
                  <a:moveTo>
                    <a:pt x="548" y="1"/>
                  </a:moveTo>
                  <a:lnTo>
                    <a:pt x="548" y="13"/>
                  </a:lnTo>
                  <a:cubicBezTo>
                    <a:pt x="179" y="13"/>
                    <a:pt x="1" y="453"/>
                    <a:pt x="251" y="715"/>
                  </a:cubicBezTo>
                  <a:cubicBezTo>
                    <a:pt x="335" y="799"/>
                    <a:pt x="438" y="837"/>
                    <a:pt x="539" y="837"/>
                  </a:cubicBezTo>
                  <a:cubicBezTo>
                    <a:pt x="751" y="837"/>
                    <a:pt x="953" y="671"/>
                    <a:pt x="953" y="429"/>
                  </a:cubicBezTo>
                  <a:cubicBezTo>
                    <a:pt x="965" y="203"/>
                    <a:pt x="786" y="13"/>
                    <a:pt x="56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55" name="Google Shape;16455;p9"/>
            <p:cNvSpPr/>
            <p:nvPr/>
          </p:nvSpPr>
          <p:spPr>
            <a:xfrm>
              <a:off x="5453350" y="4100325"/>
              <a:ext cx="24125" cy="20700"/>
            </a:xfrm>
            <a:custGeom>
              <a:avLst/>
              <a:gdLst/>
              <a:ahLst/>
              <a:cxnLst/>
              <a:rect l="l" t="t" r="r" b="b"/>
              <a:pathLst>
                <a:path w="965" h="828" extrusionOk="0">
                  <a:moveTo>
                    <a:pt x="560" y="1"/>
                  </a:moveTo>
                  <a:cubicBezTo>
                    <a:pt x="191" y="1"/>
                    <a:pt x="0" y="441"/>
                    <a:pt x="262" y="703"/>
                  </a:cubicBezTo>
                  <a:cubicBezTo>
                    <a:pt x="348" y="789"/>
                    <a:pt x="453" y="828"/>
                    <a:pt x="556" y="828"/>
                  </a:cubicBezTo>
                  <a:cubicBezTo>
                    <a:pt x="766" y="828"/>
                    <a:pt x="965" y="666"/>
                    <a:pt x="965" y="418"/>
                  </a:cubicBezTo>
                  <a:cubicBezTo>
                    <a:pt x="965" y="191"/>
                    <a:pt x="786" y="13"/>
                    <a:pt x="560" y="13"/>
                  </a:cubicBezTo>
                  <a:lnTo>
                    <a:pt x="56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56" name="Google Shape;16456;p9"/>
            <p:cNvSpPr/>
            <p:nvPr/>
          </p:nvSpPr>
          <p:spPr>
            <a:xfrm>
              <a:off x="5484375" y="4131275"/>
              <a:ext cx="23775" cy="20425"/>
            </a:xfrm>
            <a:custGeom>
              <a:avLst/>
              <a:gdLst/>
              <a:ahLst/>
              <a:cxnLst/>
              <a:rect l="l" t="t" r="r" b="b"/>
              <a:pathLst>
                <a:path w="951" h="817" extrusionOk="0">
                  <a:moveTo>
                    <a:pt x="531" y="1"/>
                  </a:moveTo>
                  <a:cubicBezTo>
                    <a:pt x="172" y="1"/>
                    <a:pt x="1" y="433"/>
                    <a:pt x="248" y="692"/>
                  </a:cubicBezTo>
                  <a:cubicBezTo>
                    <a:pt x="334" y="778"/>
                    <a:pt x="439" y="816"/>
                    <a:pt x="541" y="816"/>
                  </a:cubicBezTo>
                  <a:cubicBezTo>
                    <a:pt x="751" y="816"/>
                    <a:pt x="950" y="654"/>
                    <a:pt x="950" y="406"/>
                  </a:cubicBezTo>
                  <a:cubicBezTo>
                    <a:pt x="950" y="192"/>
                    <a:pt x="772" y="1"/>
                    <a:pt x="545" y="1"/>
                  </a:cubicBezTo>
                  <a:cubicBezTo>
                    <a:pt x="540" y="1"/>
                    <a:pt x="536" y="1"/>
                    <a:pt x="53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57" name="Google Shape;16457;p9"/>
            <p:cNvSpPr/>
            <p:nvPr/>
          </p:nvSpPr>
          <p:spPr>
            <a:xfrm>
              <a:off x="5452350" y="4161875"/>
              <a:ext cx="27525" cy="20575"/>
            </a:xfrm>
            <a:custGeom>
              <a:avLst/>
              <a:gdLst/>
              <a:ahLst/>
              <a:cxnLst/>
              <a:rect l="l" t="t" r="r" b="b"/>
              <a:pathLst>
                <a:path w="1101" h="823" extrusionOk="0">
                  <a:moveTo>
                    <a:pt x="544" y="0"/>
                  </a:moveTo>
                  <a:cubicBezTo>
                    <a:pt x="48" y="0"/>
                    <a:pt x="0" y="767"/>
                    <a:pt x="529" y="813"/>
                  </a:cubicBezTo>
                  <a:cubicBezTo>
                    <a:pt x="540" y="819"/>
                    <a:pt x="552" y="822"/>
                    <a:pt x="564" y="822"/>
                  </a:cubicBezTo>
                  <a:cubicBezTo>
                    <a:pt x="576" y="822"/>
                    <a:pt x="588" y="819"/>
                    <a:pt x="600" y="813"/>
                  </a:cubicBezTo>
                  <a:cubicBezTo>
                    <a:pt x="1100" y="777"/>
                    <a:pt x="1100" y="39"/>
                    <a:pt x="600" y="4"/>
                  </a:cubicBezTo>
                  <a:cubicBezTo>
                    <a:pt x="581" y="1"/>
                    <a:pt x="562" y="0"/>
                    <a:pt x="54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58" name="Google Shape;16458;p9"/>
            <p:cNvSpPr/>
            <p:nvPr/>
          </p:nvSpPr>
          <p:spPr>
            <a:xfrm>
              <a:off x="5482900" y="4192550"/>
              <a:ext cx="27625" cy="20625"/>
            </a:xfrm>
            <a:custGeom>
              <a:avLst/>
              <a:gdLst/>
              <a:ahLst/>
              <a:cxnLst/>
              <a:rect l="l" t="t" r="r" b="b"/>
              <a:pathLst>
                <a:path w="1105" h="825" extrusionOk="0">
                  <a:moveTo>
                    <a:pt x="559" y="1"/>
                  </a:moveTo>
                  <a:cubicBezTo>
                    <a:pt x="53" y="1"/>
                    <a:pt x="1" y="778"/>
                    <a:pt x="533" y="824"/>
                  </a:cubicBezTo>
                  <a:lnTo>
                    <a:pt x="604" y="824"/>
                  </a:lnTo>
                  <a:cubicBezTo>
                    <a:pt x="1104" y="777"/>
                    <a:pt x="1104" y="51"/>
                    <a:pt x="604" y="3"/>
                  </a:cubicBezTo>
                  <a:cubicBezTo>
                    <a:pt x="589" y="2"/>
                    <a:pt x="574" y="1"/>
                    <a:pt x="55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59" name="Google Shape;16459;p9"/>
            <p:cNvSpPr/>
            <p:nvPr/>
          </p:nvSpPr>
          <p:spPr>
            <a:xfrm>
              <a:off x="5453350" y="4223275"/>
              <a:ext cx="24125" cy="20700"/>
            </a:xfrm>
            <a:custGeom>
              <a:avLst/>
              <a:gdLst/>
              <a:ahLst/>
              <a:cxnLst/>
              <a:rect l="l" t="t" r="r" b="b"/>
              <a:pathLst>
                <a:path w="965" h="828" extrusionOk="0">
                  <a:moveTo>
                    <a:pt x="560" y="0"/>
                  </a:moveTo>
                  <a:cubicBezTo>
                    <a:pt x="191" y="0"/>
                    <a:pt x="0" y="441"/>
                    <a:pt x="262" y="703"/>
                  </a:cubicBezTo>
                  <a:cubicBezTo>
                    <a:pt x="344" y="789"/>
                    <a:pt x="448" y="827"/>
                    <a:pt x="550" y="827"/>
                  </a:cubicBezTo>
                  <a:cubicBezTo>
                    <a:pt x="760" y="827"/>
                    <a:pt x="965" y="665"/>
                    <a:pt x="965" y="417"/>
                  </a:cubicBezTo>
                  <a:cubicBezTo>
                    <a:pt x="965" y="191"/>
                    <a:pt x="786" y="0"/>
                    <a:pt x="56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60" name="Google Shape;16460;p9"/>
            <p:cNvSpPr/>
            <p:nvPr/>
          </p:nvSpPr>
          <p:spPr>
            <a:xfrm>
              <a:off x="5484300" y="4254225"/>
              <a:ext cx="23850" cy="20400"/>
            </a:xfrm>
            <a:custGeom>
              <a:avLst/>
              <a:gdLst/>
              <a:ahLst/>
              <a:cxnLst/>
              <a:rect l="l" t="t" r="r" b="b"/>
              <a:pathLst>
                <a:path w="954" h="816" extrusionOk="0">
                  <a:moveTo>
                    <a:pt x="548" y="0"/>
                  </a:moveTo>
                  <a:cubicBezTo>
                    <a:pt x="179" y="0"/>
                    <a:pt x="1" y="441"/>
                    <a:pt x="251" y="691"/>
                  </a:cubicBezTo>
                  <a:cubicBezTo>
                    <a:pt x="337" y="777"/>
                    <a:pt x="443" y="816"/>
                    <a:pt x="546" y="816"/>
                  </a:cubicBezTo>
                  <a:cubicBezTo>
                    <a:pt x="755" y="816"/>
                    <a:pt x="953" y="657"/>
                    <a:pt x="953" y="417"/>
                  </a:cubicBezTo>
                  <a:lnTo>
                    <a:pt x="953" y="405"/>
                  </a:lnTo>
                  <a:cubicBezTo>
                    <a:pt x="953" y="191"/>
                    <a:pt x="763" y="12"/>
                    <a:pt x="548" y="12"/>
                  </a:cubicBezTo>
                  <a:lnTo>
                    <a:pt x="548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61" name="Google Shape;16461;p9"/>
            <p:cNvSpPr/>
            <p:nvPr/>
          </p:nvSpPr>
          <p:spPr>
            <a:xfrm>
              <a:off x="5434900" y="3472575"/>
              <a:ext cx="8650" cy="2400"/>
            </a:xfrm>
            <a:custGeom>
              <a:avLst/>
              <a:gdLst/>
              <a:ahLst/>
              <a:cxnLst/>
              <a:rect l="l" t="t" r="r" b="b"/>
              <a:pathLst>
                <a:path w="346" h="96" extrusionOk="0">
                  <a:moveTo>
                    <a:pt x="346" y="1"/>
                  </a:moveTo>
                  <a:lnTo>
                    <a:pt x="0" y="96"/>
                  </a:lnTo>
                  <a:lnTo>
                    <a:pt x="48" y="96"/>
                  </a:lnTo>
                  <a:cubicBezTo>
                    <a:pt x="155" y="96"/>
                    <a:pt x="262" y="60"/>
                    <a:pt x="34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62" name="Google Shape;16462;p9"/>
            <p:cNvSpPr/>
            <p:nvPr/>
          </p:nvSpPr>
          <p:spPr>
            <a:xfrm>
              <a:off x="5392625" y="3485450"/>
              <a:ext cx="28000" cy="20500"/>
            </a:xfrm>
            <a:custGeom>
              <a:avLst/>
              <a:gdLst/>
              <a:ahLst/>
              <a:cxnLst/>
              <a:rect l="l" t="t" r="r" b="b"/>
              <a:pathLst>
                <a:path w="1120" h="820" extrusionOk="0">
                  <a:moveTo>
                    <a:pt x="560" y="1"/>
                  </a:moveTo>
                  <a:cubicBezTo>
                    <a:pt x="548" y="1"/>
                    <a:pt x="536" y="4"/>
                    <a:pt x="524" y="10"/>
                  </a:cubicBezTo>
                  <a:cubicBezTo>
                    <a:pt x="1" y="57"/>
                    <a:pt x="48" y="819"/>
                    <a:pt x="560" y="819"/>
                  </a:cubicBezTo>
                  <a:cubicBezTo>
                    <a:pt x="1084" y="819"/>
                    <a:pt x="1120" y="57"/>
                    <a:pt x="596" y="10"/>
                  </a:cubicBezTo>
                  <a:cubicBezTo>
                    <a:pt x="584" y="4"/>
                    <a:pt x="572" y="1"/>
                    <a:pt x="56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63" name="Google Shape;16463;p9"/>
            <p:cNvSpPr/>
            <p:nvPr/>
          </p:nvSpPr>
          <p:spPr>
            <a:xfrm>
              <a:off x="5422700" y="3516325"/>
              <a:ext cx="24125" cy="20500"/>
            </a:xfrm>
            <a:custGeom>
              <a:avLst/>
              <a:gdLst/>
              <a:ahLst/>
              <a:cxnLst/>
              <a:rect l="l" t="t" r="r" b="b"/>
              <a:pathLst>
                <a:path w="965" h="820" extrusionOk="0">
                  <a:moveTo>
                    <a:pt x="548" y="1"/>
                  </a:moveTo>
                  <a:cubicBezTo>
                    <a:pt x="191" y="1"/>
                    <a:pt x="0" y="441"/>
                    <a:pt x="262" y="703"/>
                  </a:cubicBezTo>
                  <a:cubicBezTo>
                    <a:pt x="346" y="783"/>
                    <a:pt x="448" y="820"/>
                    <a:pt x="548" y="820"/>
                  </a:cubicBezTo>
                  <a:cubicBezTo>
                    <a:pt x="761" y="820"/>
                    <a:pt x="964" y="657"/>
                    <a:pt x="964" y="406"/>
                  </a:cubicBezTo>
                  <a:cubicBezTo>
                    <a:pt x="964" y="180"/>
                    <a:pt x="786" y="1"/>
                    <a:pt x="56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64" name="Google Shape;16464;p9"/>
            <p:cNvSpPr/>
            <p:nvPr/>
          </p:nvSpPr>
          <p:spPr>
            <a:xfrm>
              <a:off x="5392025" y="3547000"/>
              <a:ext cx="24150" cy="20625"/>
            </a:xfrm>
            <a:custGeom>
              <a:avLst/>
              <a:gdLst/>
              <a:ahLst/>
              <a:cxnLst/>
              <a:rect l="l" t="t" r="r" b="b"/>
              <a:pathLst>
                <a:path w="966" h="825" extrusionOk="0">
                  <a:moveTo>
                    <a:pt x="548" y="0"/>
                  </a:moveTo>
                  <a:cubicBezTo>
                    <a:pt x="179" y="0"/>
                    <a:pt x="1" y="441"/>
                    <a:pt x="263" y="703"/>
                  </a:cubicBezTo>
                  <a:cubicBezTo>
                    <a:pt x="343" y="787"/>
                    <a:pt x="445" y="825"/>
                    <a:pt x="546" y="825"/>
                  </a:cubicBezTo>
                  <a:cubicBezTo>
                    <a:pt x="757" y="825"/>
                    <a:pt x="965" y="659"/>
                    <a:pt x="965" y="417"/>
                  </a:cubicBezTo>
                  <a:cubicBezTo>
                    <a:pt x="965" y="191"/>
                    <a:pt x="787" y="0"/>
                    <a:pt x="56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65" name="Google Shape;16465;p9"/>
            <p:cNvSpPr/>
            <p:nvPr/>
          </p:nvSpPr>
          <p:spPr>
            <a:xfrm>
              <a:off x="5422700" y="3577650"/>
              <a:ext cx="24125" cy="20625"/>
            </a:xfrm>
            <a:custGeom>
              <a:avLst/>
              <a:gdLst/>
              <a:ahLst/>
              <a:cxnLst/>
              <a:rect l="l" t="t" r="r" b="b"/>
              <a:pathLst>
                <a:path w="965" h="825" extrusionOk="0">
                  <a:moveTo>
                    <a:pt x="548" y="1"/>
                  </a:moveTo>
                  <a:cubicBezTo>
                    <a:pt x="191" y="1"/>
                    <a:pt x="0" y="441"/>
                    <a:pt x="262" y="703"/>
                  </a:cubicBezTo>
                  <a:cubicBezTo>
                    <a:pt x="346" y="788"/>
                    <a:pt x="449" y="825"/>
                    <a:pt x="550" y="825"/>
                  </a:cubicBezTo>
                  <a:cubicBezTo>
                    <a:pt x="762" y="825"/>
                    <a:pt x="964" y="659"/>
                    <a:pt x="964" y="417"/>
                  </a:cubicBezTo>
                  <a:cubicBezTo>
                    <a:pt x="964" y="191"/>
                    <a:pt x="786" y="1"/>
                    <a:pt x="56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66" name="Google Shape;16466;p9"/>
            <p:cNvSpPr/>
            <p:nvPr/>
          </p:nvSpPr>
          <p:spPr>
            <a:xfrm>
              <a:off x="5392625" y="3608600"/>
              <a:ext cx="28000" cy="20575"/>
            </a:xfrm>
            <a:custGeom>
              <a:avLst/>
              <a:gdLst/>
              <a:ahLst/>
              <a:cxnLst/>
              <a:rect l="l" t="t" r="r" b="b"/>
              <a:pathLst>
                <a:path w="1120" h="823" extrusionOk="0">
                  <a:moveTo>
                    <a:pt x="524" y="1"/>
                  </a:moveTo>
                  <a:cubicBezTo>
                    <a:pt x="1" y="48"/>
                    <a:pt x="48" y="822"/>
                    <a:pt x="560" y="822"/>
                  </a:cubicBezTo>
                  <a:cubicBezTo>
                    <a:pt x="1084" y="822"/>
                    <a:pt x="1120" y="48"/>
                    <a:pt x="59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67" name="Google Shape;16467;p9"/>
            <p:cNvSpPr/>
            <p:nvPr/>
          </p:nvSpPr>
          <p:spPr>
            <a:xfrm>
              <a:off x="5423275" y="3639275"/>
              <a:ext cx="28300" cy="20550"/>
            </a:xfrm>
            <a:custGeom>
              <a:avLst/>
              <a:gdLst/>
              <a:ahLst/>
              <a:cxnLst/>
              <a:rect l="l" t="t" r="r" b="b"/>
              <a:pathLst>
                <a:path w="1132" h="822" extrusionOk="0">
                  <a:moveTo>
                    <a:pt x="525" y="0"/>
                  </a:moveTo>
                  <a:cubicBezTo>
                    <a:pt x="1" y="48"/>
                    <a:pt x="49" y="822"/>
                    <a:pt x="560" y="822"/>
                  </a:cubicBezTo>
                  <a:cubicBezTo>
                    <a:pt x="1084" y="822"/>
                    <a:pt x="1132" y="48"/>
                    <a:pt x="60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68" name="Google Shape;16468;p9"/>
            <p:cNvSpPr/>
            <p:nvPr/>
          </p:nvSpPr>
          <p:spPr>
            <a:xfrm>
              <a:off x="5392025" y="3669925"/>
              <a:ext cx="24150" cy="20625"/>
            </a:xfrm>
            <a:custGeom>
              <a:avLst/>
              <a:gdLst/>
              <a:ahLst/>
              <a:cxnLst/>
              <a:rect l="l" t="t" r="r" b="b"/>
              <a:pathLst>
                <a:path w="966" h="825" extrusionOk="0">
                  <a:moveTo>
                    <a:pt x="548" y="1"/>
                  </a:moveTo>
                  <a:cubicBezTo>
                    <a:pt x="179" y="1"/>
                    <a:pt x="1" y="441"/>
                    <a:pt x="263" y="703"/>
                  </a:cubicBezTo>
                  <a:cubicBezTo>
                    <a:pt x="343" y="787"/>
                    <a:pt x="445" y="825"/>
                    <a:pt x="546" y="825"/>
                  </a:cubicBezTo>
                  <a:cubicBezTo>
                    <a:pt x="757" y="825"/>
                    <a:pt x="965" y="659"/>
                    <a:pt x="965" y="417"/>
                  </a:cubicBezTo>
                  <a:cubicBezTo>
                    <a:pt x="965" y="191"/>
                    <a:pt x="787" y="1"/>
                    <a:pt x="56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69" name="Google Shape;16469;p9"/>
            <p:cNvSpPr/>
            <p:nvPr/>
          </p:nvSpPr>
          <p:spPr>
            <a:xfrm>
              <a:off x="5422700" y="3700575"/>
              <a:ext cx="24125" cy="20700"/>
            </a:xfrm>
            <a:custGeom>
              <a:avLst/>
              <a:gdLst/>
              <a:ahLst/>
              <a:cxnLst/>
              <a:rect l="l" t="t" r="r" b="b"/>
              <a:pathLst>
                <a:path w="965" h="828" extrusionOk="0">
                  <a:moveTo>
                    <a:pt x="548" y="1"/>
                  </a:moveTo>
                  <a:cubicBezTo>
                    <a:pt x="179" y="1"/>
                    <a:pt x="0" y="453"/>
                    <a:pt x="262" y="703"/>
                  </a:cubicBezTo>
                  <a:cubicBezTo>
                    <a:pt x="344" y="789"/>
                    <a:pt x="448" y="828"/>
                    <a:pt x="550" y="828"/>
                  </a:cubicBezTo>
                  <a:cubicBezTo>
                    <a:pt x="760" y="828"/>
                    <a:pt x="964" y="666"/>
                    <a:pt x="964" y="418"/>
                  </a:cubicBezTo>
                  <a:cubicBezTo>
                    <a:pt x="964" y="191"/>
                    <a:pt x="786" y="13"/>
                    <a:pt x="56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70" name="Google Shape;16470;p9"/>
            <p:cNvSpPr/>
            <p:nvPr/>
          </p:nvSpPr>
          <p:spPr>
            <a:xfrm>
              <a:off x="5392025" y="3731550"/>
              <a:ext cx="24150" cy="20475"/>
            </a:xfrm>
            <a:custGeom>
              <a:avLst/>
              <a:gdLst/>
              <a:ahLst/>
              <a:cxnLst/>
              <a:rect l="l" t="t" r="r" b="b"/>
              <a:pathLst>
                <a:path w="966" h="819" extrusionOk="0">
                  <a:moveTo>
                    <a:pt x="548" y="0"/>
                  </a:moveTo>
                  <a:cubicBezTo>
                    <a:pt x="179" y="0"/>
                    <a:pt x="1" y="441"/>
                    <a:pt x="263" y="703"/>
                  </a:cubicBezTo>
                  <a:cubicBezTo>
                    <a:pt x="343" y="783"/>
                    <a:pt x="443" y="819"/>
                    <a:pt x="544" y="819"/>
                  </a:cubicBezTo>
                  <a:cubicBezTo>
                    <a:pt x="756" y="819"/>
                    <a:pt x="965" y="656"/>
                    <a:pt x="965" y="405"/>
                  </a:cubicBezTo>
                  <a:cubicBezTo>
                    <a:pt x="965" y="179"/>
                    <a:pt x="775" y="0"/>
                    <a:pt x="56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71" name="Google Shape;16471;p9"/>
            <p:cNvSpPr/>
            <p:nvPr/>
          </p:nvSpPr>
          <p:spPr>
            <a:xfrm>
              <a:off x="5422700" y="3762200"/>
              <a:ext cx="24125" cy="20625"/>
            </a:xfrm>
            <a:custGeom>
              <a:avLst/>
              <a:gdLst/>
              <a:ahLst/>
              <a:cxnLst/>
              <a:rect l="l" t="t" r="r" b="b"/>
              <a:pathLst>
                <a:path w="965" h="825" extrusionOk="0">
                  <a:moveTo>
                    <a:pt x="548" y="0"/>
                  </a:moveTo>
                  <a:cubicBezTo>
                    <a:pt x="191" y="0"/>
                    <a:pt x="0" y="441"/>
                    <a:pt x="262" y="703"/>
                  </a:cubicBezTo>
                  <a:cubicBezTo>
                    <a:pt x="346" y="787"/>
                    <a:pt x="448" y="824"/>
                    <a:pt x="549" y="824"/>
                  </a:cubicBezTo>
                  <a:cubicBezTo>
                    <a:pt x="761" y="824"/>
                    <a:pt x="964" y="656"/>
                    <a:pt x="964" y="405"/>
                  </a:cubicBezTo>
                  <a:cubicBezTo>
                    <a:pt x="964" y="179"/>
                    <a:pt x="786" y="0"/>
                    <a:pt x="56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72" name="Google Shape;16472;p9"/>
            <p:cNvSpPr/>
            <p:nvPr/>
          </p:nvSpPr>
          <p:spPr>
            <a:xfrm>
              <a:off x="5392625" y="3792850"/>
              <a:ext cx="28000" cy="20575"/>
            </a:xfrm>
            <a:custGeom>
              <a:avLst/>
              <a:gdLst/>
              <a:ahLst/>
              <a:cxnLst/>
              <a:rect l="l" t="t" r="r" b="b"/>
              <a:pathLst>
                <a:path w="1120" h="823" extrusionOk="0">
                  <a:moveTo>
                    <a:pt x="524" y="1"/>
                  </a:moveTo>
                  <a:cubicBezTo>
                    <a:pt x="1" y="48"/>
                    <a:pt x="48" y="822"/>
                    <a:pt x="560" y="822"/>
                  </a:cubicBezTo>
                  <a:cubicBezTo>
                    <a:pt x="1084" y="822"/>
                    <a:pt x="1120" y="48"/>
                    <a:pt x="59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73" name="Google Shape;16473;p9"/>
            <p:cNvSpPr/>
            <p:nvPr/>
          </p:nvSpPr>
          <p:spPr>
            <a:xfrm>
              <a:off x="5422700" y="3823825"/>
              <a:ext cx="24125" cy="20475"/>
            </a:xfrm>
            <a:custGeom>
              <a:avLst/>
              <a:gdLst/>
              <a:ahLst/>
              <a:cxnLst/>
              <a:rect l="l" t="t" r="r" b="b"/>
              <a:pathLst>
                <a:path w="965" h="819" extrusionOk="0">
                  <a:moveTo>
                    <a:pt x="548" y="0"/>
                  </a:moveTo>
                  <a:cubicBezTo>
                    <a:pt x="191" y="0"/>
                    <a:pt x="0" y="441"/>
                    <a:pt x="262" y="703"/>
                  </a:cubicBezTo>
                  <a:cubicBezTo>
                    <a:pt x="346" y="783"/>
                    <a:pt x="448" y="819"/>
                    <a:pt x="548" y="819"/>
                  </a:cubicBezTo>
                  <a:cubicBezTo>
                    <a:pt x="761" y="819"/>
                    <a:pt x="964" y="656"/>
                    <a:pt x="964" y="405"/>
                  </a:cubicBezTo>
                  <a:cubicBezTo>
                    <a:pt x="964" y="179"/>
                    <a:pt x="774" y="0"/>
                    <a:pt x="56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74" name="Google Shape;16474;p9"/>
            <p:cNvSpPr/>
            <p:nvPr/>
          </p:nvSpPr>
          <p:spPr>
            <a:xfrm>
              <a:off x="5392025" y="3854475"/>
              <a:ext cx="24150" cy="20625"/>
            </a:xfrm>
            <a:custGeom>
              <a:avLst/>
              <a:gdLst/>
              <a:ahLst/>
              <a:cxnLst/>
              <a:rect l="l" t="t" r="r" b="b"/>
              <a:pathLst>
                <a:path w="966" h="825" extrusionOk="0">
                  <a:moveTo>
                    <a:pt x="548" y="0"/>
                  </a:moveTo>
                  <a:cubicBezTo>
                    <a:pt x="179" y="0"/>
                    <a:pt x="1" y="441"/>
                    <a:pt x="263" y="703"/>
                  </a:cubicBezTo>
                  <a:cubicBezTo>
                    <a:pt x="343" y="787"/>
                    <a:pt x="444" y="824"/>
                    <a:pt x="544" y="824"/>
                  </a:cubicBezTo>
                  <a:cubicBezTo>
                    <a:pt x="756" y="824"/>
                    <a:pt x="965" y="656"/>
                    <a:pt x="965" y="405"/>
                  </a:cubicBezTo>
                  <a:cubicBezTo>
                    <a:pt x="965" y="179"/>
                    <a:pt x="787" y="0"/>
                    <a:pt x="56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75" name="Google Shape;16475;p9"/>
            <p:cNvSpPr/>
            <p:nvPr/>
          </p:nvSpPr>
          <p:spPr>
            <a:xfrm>
              <a:off x="5422700" y="3885125"/>
              <a:ext cx="24125" cy="20650"/>
            </a:xfrm>
            <a:custGeom>
              <a:avLst/>
              <a:gdLst/>
              <a:ahLst/>
              <a:cxnLst/>
              <a:rect l="l" t="t" r="r" b="b"/>
              <a:pathLst>
                <a:path w="965" h="826" extrusionOk="0">
                  <a:moveTo>
                    <a:pt x="548" y="1"/>
                  </a:moveTo>
                  <a:cubicBezTo>
                    <a:pt x="191" y="1"/>
                    <a:pt x="0" y="441"/>
                    <a:pt x="262" y="703"/>
                  </a:cubicBezTo>
                  <a:cubicBezTo>
                    <a:pt x="346" y="788"/>
                    <a:pt x="449" y="825"/>
                    <a:pt x="550" y="825"/>
                  </a:cubicBezTo>
                  <a:cubicBezTo>
                    <a:pt x="762" y="825"/>
                    <a:pt x="964" y="660"/>
                    <a:pt x="964" y="417"/>
                  </a:cubicBezTo>
                  <a:cubicBezTo>
                    <a:pt x="964" y="191"/>
                    <a:pt x="786" y="1"/>
                    <a:pt x="56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76" name="Google Shape;16476;p9"/>
            <p:cNvSpPr/>
            <p:nvPr/>
          </p:nvSpPr>
          <p:spPr>
            <a:xfrm>
              <a:off x="5392025" y="3915800"/>
              <a:ext cx="24150" cy="20675"/>
            </a:xfrm>
            <a:custGeom>
              <a:avLst/>
              <a:gdLst/>
              <a:ahLst/>
              <a:cxnLst/>
              <a:rect l="l" t="t" r="r" b="b"/>
              <a:pathLst>
                <a:path w="966" h="827" extrusionOk="0">
                  <a:moveTo>
                    <a:pt x="548" y="0"/>
                  </a:moveTo>
                  <a:cubicBezTo>
                    <a:pt x="179" y="0"/>
                    <a:pt x="1" y="453"/>
                    <a:pt x="263" y="703"/>
                  </a:cubicBezTo>
                  <a:cubicBezTo>
                    <a:pt x="345" y="788"/>
                    <a:pt x="448" y="827"/>
                    <a:pt x="551" y="827"/>
                  </a:cubicBezTo>
                  <a:cubicBezTo>
                    <a:pt x="761" y="827"/>
                    <a:pt x="965" y="665"/>
                    <a:pt x="965" y="417"/>
                  </a:cubicBezTo>
                  <a:cubicBezTo>
                    <a:pt x="965" y="191"/>
                    <a:pt x="787" y="12"/>
                    <a:pt x="56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77" name="Google Shape;16477;p9"/>
            <p:cNvSpPr/>
            <p:nvPr/>
          </p:nvSpPr>
          <p:spPr>
            <a:xfrm>
              <a:off x="5423275" y="3946750"/>
              <a:ext cx="28300" cy="20550"/>
            </a:xfrm>
            <a:custGeom>
              <a:avLst/>
              <a:gdLst/>
              <a:ahLst/>
              <a:cxnLst/>
              <a:rect l="l" t="t" r="r" b="b"/>
              <a:pathLst>
                <a:path w="1132" h="822" extrusionOk="0">
                  <a:moveTo>
                    <a:pt x="525" y="0"/>
                  </a:moveTo>
                  <a:cubicBezTo>
                    <a:pt x="1" y="48"/>
                    <a:pt x="49" y="822"/>
                    <a:pt x="560" y="822"/>
                  </a:cubicBezTo>
                  <a:cubicBezTo>
                    <a:pt x="1084" y="822"/>
                    <a:pt x="1132" y="48"/>
                    <a:pt x="60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78" name="Google Shape;16478;p9"/>
            <p:cNvSpPr/>
            <p:nvPr/>
          </p:nvSpPr>
          <p:spPr>
            <a:xfrm>
              <a:off x="5392625" y="3977400"/>
              <a:ext cx="28000" cy="20575"/>
            </a:xfrm>
            <a:custGeom>
              <a:avLst/>
              <a:gdLst/>
              <a:ahLst/>
              <a:cxnLst/>
              <a:rect l="l" t="t" r="r" b="b"/>
              <a:pathLst>
                <a:path w="1120" h="823" extrusionOk="0">
                  <a:moveTo>
                    <a:pt x="524" y="1"/>
                  </a:moveTo>
                  <a:cubicBezTo>
                    <a:pt x="1" y="48"/>
                    <a:pt x="48" y="822"/>
                    <a:pt x="560" y="822"/>
                  </a:cubicBezTo>
                  <a:cubicBezTo>
                    <a:pt x="1084" y="822"/>
                    <a:pt x="1120" y="48"/>
                    <a:pt x="59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79" name="Google Shape;16479;p9"/>
            <p:cNvSpPr/>
            <p:nvPr/>
          </p:nvSpPr>
          <p:spPr>
            <a:xfrm>
              <a:off x="5422700" y="4008075"/>
              <a:ext cx="24125" cy="20675"/>
            </a:xfrm>
            <a:custGeom>
              <a:avLst/>
              <a:gdLst/>
              <a:ahLst/>
              <a:cxnLst/>
              <a:rect l="l" t="t" r="r" b="b"/>
              <a:pathLst>
                <a:path w="965" h="827" extrusionOk="0">
                  <a:moveTo>
                    <a:pt x="548" y="0"/>
                  </a:moveTo>
                  <a:cubicBezTo>
                    <a:pt x="191" y="0"/>
                    <a:pt x="0" y="452"/>
                    <a:pt x="262" y="702"/>
                  </a:cubicBezTo>
                  <a:cubicBezTo>
                    <a:pt x="348" y="788"/>
                    <a:pt x="453" y="827"/>
                    <a:pt x="555" y="827"/>
                  </a:cubicBezTo>
                  <a:cubicBezTo>
                    <a:pt x="765" y="827"/>
                    <a:pt x="964" y="665"/>
                    <a:pt x="964" y="417"/>
                  </a:cubicBezTo>
                  <a:cubicBezTo>
                    <a:pt x="964" y="191"/>
                    <a:pt x="786" y="12"/>
                    <a:pt x="56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80" name="Google Shape;16480;p9"/>
            <p:cNvSpPr/>
            <p:nvPr/>
          </p:nvSpPr>
          <p:spPr>
            <a:xfrm>
              <a:off x="5392025" y="4039025"/>
              <a:ext cx="24150" cy="20625"/>
            </a:xfrm>
            <a:custGeom>
              <a:avLst/>
              <a:gdLst/>
              <a:ahLst/>
              <a:cxnLst/>
              <a:rect l="l" t="t" r="r" b="b"/>
              <a:pathLst>
                <a:path w="966" h="825" extrusionOk="0">
                  <a:moveTo>
                    <a:pt x="548" y="0"/>
                  </a:moveTo>
                  <a:cubicBezTo>
                    <a:pt x="179" y="0"/>
                    <a:pt x="1" y="441"/>
                    <a:pt x="263" y="703"/>
                  </a:cubicBezTo>
                  <a:cubicBezTo>
                    <a:pt x="343" y="787"/>
                    <a:pt x="445" y="825"/>
                    <a:pt x="546" y="825"/>
                  </a:cubicBezTo>
                  <a:cubicBezTo>
                    <a:pt x="757" y="825"/>
                    <a:pt x="965" y="659"/>
                    <a:pt x="965" y="417"/>
                  </a:cubicBezTo>
                  <a:cubicBezTo>
                    <a:pt x="965" y="191"/>
                    <a:pt x="787" y="0"/>
                    <a:pt x="56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81" name="Google Shape;16481;p9"/>
            <p:cNvSpPr/>
            <p:nvPr/>
          </p:nvSpPr>
          <p:spPr>
            <a:xfrm>
              <a:off x="5422700" y="4069675"/>
              <a:ext cx="24125" cy="20625"/>
            </a:xfrm>
            <a:custGeom>
              <a:avLst/>
              <a:gdLst/>
              <a:ahLst/>
              <a:cxnLst/>
              <a:rect l="l" t="t" r="r" b="b"/>
              <a:pathLst>
                <a:path w="965" h="825" extrusionOk="0">
                  <a:moveTo>
                    <a:pt x="548" y="1"/>
                  </a:moveTo>
                  <a:cubicBezTo>
                    <a:pt x="179" y="1"/>
                    <a:pt x="0" y="441"/>
                    <a:pt x="262" y="703"/>
                  </a:cubicBezTo>
                  <a:cubicBezTo>
                    <a:pt x="342" y="787"/>
                    <a:pt x="443" y="825"/>
                    <a:pt x="543" y="825"/>
                  </a:cubicBezTo>
                  <a:cubicBezTo>
                    <a:pt x="756" y="825"/>
                    <a:pt x="964" y="656"/>
                    <a:pt x="964" y="405"/>
                  </a:cubicBezTo>
                  <a:cubicBezTo>
                    <a:pt x="964" y="179"/>
                    <a:pt x="786" y="1"/>
                    <a:pt x="56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82" name="Google Shape;16482;p9"/>
            <p:cNvSpPr/>
            <p:nvPr/>
          </p:nvSpPr>
          <p:spPr>
            <a:xfrm>
              <a:off x="5392625" y="4100325"/>
              <a:ext cx="28000" cy="20575"/>
            </a:xfrm>
            <a:custGeom>
              <a:avLst/>
              <a:gdLst/>
              <a:ahLst/>
              <a:cxnLst/>
              <a:rect l="l" t="t" r="r" b="b"/>
              <a:pathLst>
                <a:path w="1120" h="823" extrusionOk="0">
                  <a:moveTo>
                    <a:pt x="524" y="1"/>
                  </a:moveTo>
                  <a:cubicBezTo>
                    <a:pt x="1" y="49"/>
                    <a:pt x="48" y="822"/>
                    <a:pt x="560" y="822"/>
                  </a:cubicBezTo>
                  <a:cubicBezTo>
                    <a:pt x="1084" y="822"/>
                    <a:pt x="1120" y="49"/>
                    <a:pt x="59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83" name="Google Shape;16483;p9"/>
            <p:cNvSpPr/>
            <p:nvPr/>
          </p:nvSpPr>
          <p:spPr>
            <a:xfrm>
              <a:off x="5423275" y="4131075"/>
              <a:ext cx="28300" cy="20475"/>
            </a:xfrm>
            <a:custGeom>
              <a:avLst/>
              <a:gdLst/>
              <a:ahLst/>
              <a:cxnLst/>
              <a:rect l="l" t="t" r="r" b="b"/>
              <a:pathLst>
                <a:path w="1132" h="819" extrusionOk="0">
                  <a:moveTo>
                    <a:pt x="562" y="0"/>
                  </a:moveTo>
                  <a:cubicBezTo>
                    <a:pt x="549" y="0"/>
                    <a:pt x="537" y="3"/>
                    <a:pt x="525" y="9"/>
                  </a:cubicBezTo>
                  <a:cubicBezTo>
                    <a:pt x="1" y="57"/>
                    <a:pt x="49" y="819"/>
                    <a:pt x="560" y="819"/>
                  </a:cubicBezTo>
                  <a:cubicBezTo>
                    <a:pt x="1084" y="819"/>
                    <a:pt x="1132" y="57"/>
                    <a:pt x="608" y="9"/>
                  </a:cubicBezTo>
                  <a:cubicBezTo>
                    <a:pt x="590" y="3"/>
                    <a:pt x="575" y="0"/>
                    <a:pt x="56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84" name="Google Shape;16484;p9"/>
            <p:cNvSpPr/>
            <p:nvPr/>
          </p:nvSpPr>
          <p:spPr>
            <a:xfrm>
              <a:off x="5392100" y="4161950"/>
              <a:ext cx="24075" cy="20500"/>
            </a:xfrm>
            <a:custGeom>
              <a:avLst/>
              <a:gdLst/>
              <a:ahLst/>
              <a:cxnLst/>
              <a:rect l="l" t="t" r="r" b="b"/>
              <a:pathLst>
                <a:path w="963" h="820" extrusionOk="0">
                  <a:moveTo>
                    <a:pt x="531" y="0"/>
                  </a:moveTo>
                  <a:cubicBezTo>
                    <a:pt x="172" y="0"/>
                    <a:pt x="1" y="444"/>
                    <a:pt x="248" y="703"/>
                  </a:cubicBezTo>
                  <a:cubicBezTo>
                    <a:pt x="332" y="783"/>
                    <a:pt x="435" y="819"/>
                    <a:pt x="537" y="819"/>
                  </a:cubicBezTo>
                  <a:cubicBezTo>
                    <a:pt x="753" y="819"/>
                    <a:pt x="962" y="656"/>
                    <a:pt x="962" y="405"/>
                  </a:cubicBezTo>
                  <a:cubicBezTo>
                    <a:pt x="962" y="179"/>
                    <a:pt x="772" y="1"/>
                    <a:pt x="557" y="1"/>
                  </a:cubicBezTo>
                  <a:lnTo>
                    <a:pt x="545" y="1"/>
                  </a:lnTo>
                  <a:cubicBezTo>
                    <a:pt x="541" y="0"/>
                    <a:pt x="536" y="0"/>
                    <a:pt x="5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85" name="Google Shape;16485;p9"/>
            <p:cNvSpPr/>
            <p:nvPr/>
          </p:nvSpPr>
          <p:spPr>
            <a:xfrm>
              <a:off x="5422700" y="4192600"/>
              <a:ext cx="24125" cy="20650"/>
            </a:xfrm>
            <a:custGeom>
              <a:avLst/>
              <a:gdLst/>
              <a:ahLst/>
              <a:cxnLst/>
              <a:rect l="l" t="t" r="r" b="b"/>
              <a:pathLst>
                <a:path w="965" h="826" extrusionOk="0">
                  <a:moveTo>
                    <a:pt x="548" y="1"/>
                  </a:moveTo>
                  <a:cubicBezTo>
                    <a:pt x="191" y="1"/>
                    <a:pt x="0" y="441"/>
                    <a:pt x="262" y="703"/>
                  </a:cubicBezTo>
                  <a:cubicBezTo>
                    <a:pt x="346" y="788"/>
                    <a:pt x="449" y="825"/>
                    <a:pt x="550" y="825"/>
                  </a:cubicBezTo>
                  <a:cubicBezTo>
                    <a:pt x="762" y="825"/>
                    <a:pt x="964" y="660"/>
                    <a:pt x="964" y="418"/>
                  </a:cubicBezTo>
                  <a:cubicBezTo>
                    <a:pt x="964" y="191"/>
                    <a:pt x="786" y="1"/>
                    <a:pt x="56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86" name="Google Shape;16486;p9"/>
            <p:cNvSpPr/>
            <p:nvPr/>
          </p:nvSpPr>
          <p:spPr>
            <a:xfrm>
              <a:off x="5392025" y="4223275"/>
              <a:ext cx="24150" cy="20625"/>
            </a:xfrm>
            <a:custGeom>
              <a:avLst/>
              <a:gdLst/>
              <a:ahLst/>
              <a:cxnLst/>
              <a:rect l="l" t="t" r="r" b="b"/>
              <a:pathLst>
                <a:path w="966" h="825" extrusionOk="0">
                  <a:moveTo>
                    <a:pt x="548" y="0"/>
                  </a:moveTo>
                  <a:cubicBezTo>
                    <a:pt x="179" y="0"/>
                    <a:pt x="1" y="441"/>
                    <a:pt x="263" y="703"/>
                  </a:cubicBezTo>
                  <a:cubicBezTo>
                    <a:pt x="343" y="787"/>
                    <a:pt x="445" y="825"/>
                    <a:pt x="546" y="825"/>
                  </a:cubicBezTo>
                  <a:cubicBezTo>
                    <a:pt x="757" y="825"/>
                    <a:pt x="965" y="659"/>
                    <a:pt x="965" y="417"/>
                  </a:cubicBezTo>
                  <a:cubicBezTo>
                    <a:pt x="965" y="191"/>
                    <a:pt x="787" y="0"/>
                    <a:pt x="56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87" name="Google Shape;16487;p9"/>
            <p:cNvSpPr/>
            <p:nvPr/>
          </p:nvSpPr>
          <p:spPr>
            <a:xfrm>
              <a:off x="5430425" y="4254225"/>
              <a:ext cx="15800" cy="7475"/>
            </a:xfrm>
            <a:custGeom>
              <a:avLst/>
              <a:gdLst/>
              <a:ahLst/>
              <a:cxnLst/>
              <a:rect l="l" t="t" r="r" b="b"/>
              <a:pathLst>
                <a:path w="632" h="299" extrusionOk="0">
                  <a:moveTo>
                    <a:pt x="239" y="0"/>
                  </a:moveTo>
                  <a:cubicBezTo>
                    <a:pt x="155" y="0"/>
                    <a:pt x="72" y="24"/>
                    <a:pt x="1" y="84"/>
                  </a:cubicBezTo>
                  <a:lnTo>
                    <a:pt x="632" y="298"/>
                  </a:lnTo>
                  <a:cubicBezTo>
                    <a:pt x="572" y="120"/>
                    <a:pt x="417" y="12"/>
                    <a:pt x="239" y="12"/>
                  </a:cubicBezTo>
                  <a:lnTo>
                    <a:pt x="239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88" name="Google Shape;16488;p9"/>
            <p:cNvSpPr/>
            <p:nvPr/>
          </p:nvSpPr>
          <p:spPr>
            <a:xfrm>
              <a:off x="5361375" y="3516325"/>
              <a:ext cx="23825" cy="20500"/>
            </a:xfrm>
            <a:custGeom>
              <a:avLst/>
              <a:gdLst/>
              <a:ahLst/>
              <a:cxnLst/>
              <a:rect l="l" t="t" r="r" b="b"/>
              <a:pathLst>
                <a:path w="953" h="820" extrusionOk="0">
                  <a:moveTo>
                    <a:pt x="548" y="1"/>
                  </a:moveTo>
                  <a:cubicBezTo>
                    <a:pt x="179" y="1"/>
                    <a:pt x="0" y="441"/>
                    <a:pt x="262" y="703"/>
                  </a:cubicBezTo>
                  <a:cubicBezTo>
                    <a:pt x="342" y="783"/>
                    <a:pt x="442" y="820"/>
                    <a:pt x="540" y="820"/>
                  </a:cubicBezTo>
                  <a:cubicBezTo>
                    <a:pt x="749" y="820"/>
                    <a:pt x="953" y="657"/>
                    <a:pt x="953" y="406"/>
                  </a:cubicBezTo>
                  <a:cubicBezTo>
                    <a:pt x="953" y="180"/>
                    <a:pt x="774" y="1"/>
                    <a:pt x="54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89" name="Google Shape;16489;p9"/>
            <p:cNvSpPr/>
            <p:nvPr/>
          </p:nvSpPr>
          <p:spPr>
            <a:xfrm>
              <a:off x="5338750" y="3499675"/>
              <a:ext cx="15200" cy="6275"/>
            </a:xfrm>
            <a:custGeom>
              <a:avLst/>
              <a:gdLst/>
              <a:ahLst/>
              <a:cxnLst/>
              <a:rect l="l" t="t" r="r" b="b"/>
              <a:pathLst>
                <a:path w="608" h="251" extrusionOk="0">
                  <a:moveTo>
                    <a:pt x="596" y="0"/>
                  </a:moveTo>
                  <a:lnTo>
                    <a:pt x="1" y="179"/>
                  </a:lnTo>
                  <a:cubicBezTo>
                    <a:pt x="72" y="214"/>
                    <a:pt x="143" y="250"/>
                    <a:pt x="227" y="250"/>
                  </a:cubicBezTo>
                  <a:cubicBezTo>
                    <a:pt x="393" y="250"/>
                    <a:pt x="536" y="143"/>
                    <a:pt x="60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90" name="Google Shape;16490;p9"/>
            <p:cNvSpPr/>
            <p:nvPr/>
          </p:nvSpPr>
          <p:spPr>
            <a:xfrm>
              <a:off x="5329025" y="3546950"/>
              <a:ext cx="27900" cy="20600"/>
            </a:xfrm>
            <a:custGeom>
              <a:avLst/>
              <a:gdLst/>
              <a:ahLst/>
              <a:cxnLst/>
              <a:rect l="l" t="t" r="r" b="b"/>
              <a:pathLst>
                <a:path w="1116" h="824" extrusionOk="0">
                  <a:moveTo>
                    <a:pt x="571" y="0"/>
                  </a:moveTo>
                  <a:cubicBezTo>
                    <a:pt x="64" y="0"/>
                    <a:pt x="0" y="778"/>
                    <a:pt x="532" y="824"/>
                  </a:cubicBezTo>
                  <a:lnTo>
                    <a:pt x="616" y="824"/>
                  </a:lnTo>
                  <a:cubicBezTo>
                    <a:pt x="1116" y="776"/>
                    <a:pt x="1116" y="50"/>
                    <a:pt x="616" y="2"/>
                  </a:cubicBezTo>
                  <a:cubicBezTo>
                    <a:pt x="600" y="1"/>
                    <a:pt x="585" y="0"/>
                    <a:pt x="5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91" name="Google Shape;16491;p9"/>
            <p:cNvSpPr/>
            <p:nvPr/>
          </p:nvSpPr>
          <p:spPr>
            <a:xfrm>
              <a:off x="5361375" y="3577650"/>
              <a:ext cx="23825" cy="20625"/>
            </a:xfrm>
            <a:custGeom>
              <a:avLst/>
              <a:gdLst/>
              <a:ahLst/>
              <a:cxnLst/>
              <a:rect l="l" t="t" r="r" b="b"/>
              <a:pathLst>
                <a:path w="953" h="825" extrusionOk="0">
                  <a:moveTo>
                    <a:pt x="548" y="1"/>
                  </a:moveTo>
                  <a:cubicBezTo>
                    <a:pt x="179" y="1"/>
                    <a:pt x="0" y="441"/>
                    <a:pt x="262" y="703"/>
                  </a:cubicBezTo>
                  <a:cubicBezTo>
                    <a:pt x="343" y="788"/>
                    <a:pt x="443" y="825"/>
                    <a:pt x="542" y="825"/>
                  </a:cubicBezTo>
                  <a:cubicBezTo>
                    <a:pt x="751" y="825"/>
                    <a:pt x="953" y="659"/>
                    <a:pt x="953" y="417"/>
                  </a:cubicBezTo>
                  <a:cubicBezTo>
                    <a:pt x="953" y="179"/>
                    <a:pt x="774" y="1"/>
                    <a:pt x="54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92" name="Google Shape;16492;p9"/>
            <p:cNvSpPr/>
            <p:nvPr/>
          </p:nvSpPr>
          <p:spPr>
            <a:xfrm>
              <a:off x="5330500" y="3608600"/>
              <a:ext cx="24050" cy="20425"/>
            </a:xfrm>
            <a:custGeom>
              <a:avLst/>
              <a:gdLst/>
              <a:ahLst/>
              <a:cxnLst/>
              <a:rect l="l" t="t" r="r" b="b"/>
              <a:pathLst>
                <a:path w="962" h="817" extrusionOk="0">
                  <a:moveTo>
                    <a:pt x="542" y="1"/>
                  </a:moveTo>
                  <a:cubicBezTo>
                    <a:pt x="183" y="1"/>
                    <a:pt x="1" y="433"/>
                    <a:pt x="259" y="691"/>
                  </a:cubicBezTo>
                  <a:cubicBezTo>
                    <a:pt x="341" y="778"/>
                    <a:pt x="446" y="816"/>
                    <a:pt x="549" y="816"/>
                  </a:cubicBezTo>
                  <a:cubicBezTo>
                    <a:pt x="758" y="816"/>
                    <a:pt x="962" y="657"/>
                    <a:pt x="962" y="418"/>
                  </a:cubicBezTo>
                  <a:cubicBezTo>
                    <a:pt x="962" y="191"/>
                    <a:pt x="783" y="1"/>
                    <a:pt x="557" y="1"/>
                  </a:cubicBezTo>
                  <a:cubicBezTo>
                    <a:pt x="552" y="1"/>
                    <a:pt x="547" y="1"/>
                    <a:pt x="54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93" name="Google Shape;16493;p9"/>
            <p:cNvSpPr/>
            <p:nvPr/>
          </p:nvSpPr>
          <p:spPr>
            <a:xfrm>
              <a:off x="5361375" y="3639275"/>
              <a:ext cx="23825" cy="20625"/>
            </a:xfrm>
            <a:custGeom>
              <a:avLst/>
              <a:gdLst/>
              <a:ahLst/>
              <a:cxnLst/>
              <a:rect l="l" t="t" r="r" b="b"/>
              <a:pathLst>
                <a:path w="953" h="825" extrusionOk="0">
                  <a:moveTo>
                    <a:pt x="548" y="0"/>
                  </a:moveTo>
                  <a:cubicBezTo>
                    <a:pt x="179" y="0"/>
                    <a:pt x="0" y="441"/>
                    <a:pt x="262" y="703"/>
                  </a:cubicBezTo>
                  <a:cubicBezTo>
                    <a:pt x="343" y="787"/>
                    <a:pt x="443" y="825"/>
                    <a:pt x="542" y="825"/>
                  </a:cubicBezTo>
                  <a:cubicBezTo>
                    <a:pt x="751" y="825"/>
                    <a:pt x="953" y="659"/>
                    <a:pt x="953" y="417"/>
                  </a:cubicBezTo>
                  <a:cubicBezTo>
                    <a:pt x="953" y="191"/>
                    <a:pt x="774" y="0"/>
                    <a:pt x="54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94" name="Google Shape;16494;p9"/>
            <p:cNvSpPr/>
            <p:nvPr/>
          </p:nvSpPr>
          <p:spPr>
            <a:xfrm>
              <a:off x="5330425" y="3669925"/>
              <a:ext cx="24125" cy="20700"/>
            </a:xfrm>
            <a:custGeom>
              <a:avLst/>
              <a:gdLst/>
              <a:ahLst/>
              <a:cxnLst/>
              <a:rect l="l" t="t" r="r" b="b"/>
              <a:pathLst>
                <a:path w="965" h="828" extrusionOk="0">
                  <a:moveTo>
                    <a:pt x="560" y="1"/>
                  </a:moveTo>
                  <a:cubicBezTo>
                    <a:pt x="191" y="1"/>
                    <a:pt x="0" y="441"/>
                    <a:pt x="262" y="703"/>
                  </a:cubicBezTo>
                  <a:cubicBezTo>
                    <a:pt x="344" y="789"/>
                    <a:pt x="448" y="827"/>
                    <a:pt x="550" y="827"/>
                  </a:cubicBezTo>
                  <a:cubicBezTo>
                    <a:pt x="760" y="827"/>
                    <a:pt x="965" y="665"/>
                    <a:pt x="965" y="417"/>
                  </a:cubicBezTo>
                  <a:cubicBezTo>
                    <a:pt x="965" y="191"/>
                    <a:pt x="786" y="12"/>
                    <a:pt x="560" y="12"/>
                  </a:cubicBezTo>
                  <a:lnTo>
                    <a:pt x="56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95" name="Google Shape;16495;p9"/>
            <p:cNvSpPr/>
            <p:nvPr/>
          </p:nvSpPr>
          <p:spPr>
            <a:xfrm>
              <a:off x="5361075" y="3700575"/>
              <a:ext cx="24125" cy="20800"/>
            </a:xfrm>
            <a:custGeom>
              <a:avLst/>
              <a:gdLst/>
              <a:ahLst/>
              <a:cxnLst/>
              <a:rect l="l" t="t" r="r" b="b"/>
              <a:pathLst>
                <a:path w="965" h="832" extrusionOk="0">
                  <a:moveTo>
                    <a:pt x="560" y="1"/>
                  </a:moveTo>
                  <a:cubicBezTo>
                    <a:pt x="191" y="1"/>
                    <a:pt x="0" y="453"/>
                    <a:pt x="262" y="715"/>
                  </a:cubicBezTo>
                  <a:cubicBezTo>
                    <a:pt x="346" y="795"/>
                    <a:pt x="448" y="831"/>
                    <a:pt x="549" y="831"/>
                  </a:cubicBezTo>
                  <a:cubicBezTo>
                    <a:pt x="761" y="831"/>
                    <a:pt x="965" y="669"/>
                    <a:pt x="965" y="418"/>
                  </a:cubicBezTo>
                  <a:cubicBezTo>
                    <a:pt x="965" y="191"/>
                    <a:pt x="786" y="1"/>
                    <a:pt x="56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96" name="Google Shape;16496;p9"/>
            <p:cNvSpPr/>
            <p:nvPr/>
          </p:nvSpPr>
          <p:spPr>
            <a:xfrm>
              <a:off x="5330500" y="3731525"/>
              <a:ext cx="24050" cy="20425"/>
            </a:xfrm>
            <a:custGeom>
              <a:avLst/>
              <a:gdLst/>
              <a:ahLst/>
              <a:cxnLst/>
              <a:rect l="l" t="t" r="r" b="b"/>
              <a:pathLst>
                <a:path w="962" h="817" extrusionOk="0">
                  <a:moveTo>
                    <a:pt x="542" y="1"/>
                  </a:moveTo>
                  <a:cubicBezTo>
                    <a:pt x="183" y="1"/>
                    <a:pt x="1" y="433"/>
                    <a:pt x="259" y="692"/>
                  </a:cubicBezTo>
                  <a:cubicBezTo>
                    <a:pt x="341" y="778"/>
                    <a:pt x="445" y="817"/>
                    <a:pt x="546" y="817"/>
                  </a:cubicBezTo>
                  <a:cubicBezTo>
                    <a:pt x="753" y="817"/>
                    <a:pt x="954" y="657"/>
                    <a:pt x="962" y="418"/>
                  </a:cubicBezTo>
                  <a:cubicBezTo>
                    <a:pt x="962" y="192"/>
                    <a:pt x="783" y="1"/>
                    <a:pt x="557" y="1"/>
                  </a:cubicBezTo>
                  <a:cubicBezTo>
                    <a:pt x="552" y="1"/>
                    <a:pt x="547" y="1"/>
                    <a:pt x="54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97" name="Google Shape;16497;p9"/>
            <p:cNvSpPr/>
            <p:nvPr/>
          </p:nvSpPr>
          <p:spPr>
            <a:xfrm>
              <a:off x="5361375" y="3762200"/>
              <a:ext cx="23825" cy="20500"/>
            </a:xfrm>
            <a:custGeom>
              <a:avLst/>
              <a:gdLst/>
              <a:ahLst/>
              <a:cxnLst/>
              <a:rect l="l" t="t" r="r" b="b"/>
              <a:pathLst>
                <a:path w="953" h="820" extrusionOk="0">
                  <a:moveTo>
                    <a:pt x="548" y="0"/>
                  </a:moveTo>
                  <a:cubicBezTo>
                    <a:pt x="179" y="0"/>
                    <a:pt x="0" y="441"/>
                    <a:pt x="262" y="703"/>
                  </a:cubicBezTo>
                  <a:cubicBezTo>
                    <a:pt x="342" y="783"/>
                    <a:pt x="442" y="819"/>
                    <a:pt x="540" y="819"/>
                  </a:cubicBezTo>
                  <a:cubicBezTo>
                    <a:pt x="749" y="819"/>
                    <a:pt x="953" y="656"/>
                    <a:pt x="953" y="405"/>
                  </a:cubicBezTo>
                  <a:cubicBezTo>
                    <a:pt x="953" y="179"/>
                    <a:pt x="774" y="0"/>
                    <a:pt x="54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98" name="Google Shape;16498;p9"/>
            <p:cNvSpPr/>
            <p:nvPr/>
          </p:nvSpPr>
          <p:spPr>
            <a:xfrm>
              <a:off x="5330425" y="3792850"/>
              <a:ext cx="24125" cy="20700"/>
            </a:xfrm>
            <a:custGeom>
              <a:avLst/>
              <a:gdLst/>
              <a:ahLst/>
              <a:cxnLst/>
              <a:rect l="l" t="t" r="r" b="b"/>
              <a:pathLst>
                <a:path w="965" h="828" extrusionOk="0">
                  <a:moveTo>
                    <a:pt x="560" y="1"/>
                  </a:moveTo>
                  <a:cubicBezTo>
                    <a:pt x="191" y="1"/>
                    <a:pt x="0" y="441"/>
                    <a:pt x="262" y="703"/>
                  </a:cubicBezTo>
                  <a:cubicBezTo>
                    <a:pt x="344" y="789"/>
                    <a:pt x="446" y="828"/>
                    <a:pt x="548" y="828"/>
                  </a:cubicBezTo>
                  <a:cubicBezTo>
                    <a:pt x="755" y="828"/>
                    <a:pt x="957" y="666"/>
                    <a:pt x="965" y="418"/>
                  </a:cubicBezTo>
                  <a:cubicBezTo>
                    <a:pt x="965" y="191"/>
                    <a:pt x="774" y="13"/>
                    <a:pt x="560" y="13"/>
                  </a:cubicBezTo>
                  <a:lnTo>
                    <a:pt x="56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99" name="Google Shape;16499;p9"/>
            <p:cNvSpPr/>
            <p:nvPr/>
          </p:nvSpPr>
          <p:spPr>
            <a:xfrm>
              <a:off x="5361375" y="3823825"/>
              <a:ext cx="23825" cy="20475"/>
            </a:xfrm>
            <a:custGeom>
              <a:avLst/>
              <a:gdLst/>
              <a:ahLst/>
              <a:cxnLst/>
              <a:rect l="l" t="t" r="r" b="b"/>
              <a:pathLst>
                <a:path w="953" h="819" extrusionOk="0">
                  <a:moveTo>
                    <a:pt x="548" y="0"/>
                  </a:moveTo>
                  <a:cubicBezTo>
                    <a:pt x="179" y="0"/>
                    <a:pt x="0" y="441"/>
                    <a:pt x="262" y="703"/>
                  </a:cubicBezTo>
                  <a:cubicBezTo>
                    <a:pt x="342" y="783"/>
                    <a:pt x="442" y="819"/>
                    <a:pt x="540" y="819"/>
                  </a:cubicBezTo>
                  <a:cubicBezTo>
                    <a:pt x="749" y="819"/>
                    <a:pt x="953" y="656"/>
                    <a:pt x="953" y="405"/>
                  </a:cubicBezTo>
                  <a:cubicBezTo>
                    <a:pt x="953" y="179"/>
                    <a:pt x="774" y="0"/>
                    <a:pt x="54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00" name="Google Shape;16500;p9"/>
            <p:cNvSpPr/>
            <p:nvPr/>
          </p:nvSpPr>
          <p:spPr>
            <a:xfrm>
              <a:off x="5329025" y="3854425"/>
              <a:ext cx="27900" cy="20600"/>
            </a:xfrm>
            <a:custGeom>
              <a:avLst/>
              <a:gdLst/>
              <a:ahLst/>
              <a:cxnLst/>
              <a:rect l="l" t="t" r="r" b="b"/>
              <a:pathLst>
                <a:path w="1116" h="824" extrusionOk="0">
                  <a:moveTo>
                    <a:pt x="570" y="0"/>
                  </a:moveTo>
                  <a:cubicBezTo>
                    <a:pt x="64" y="0"/>
                    <a:pt x="0" y="766"/>
                    <a:pt x="532" y="824"/>
                  </a:cubicBezTo>
                  <a:lnTo>
                    <a:pt x="616" y="824"/>
                  </a:lnTo>
                  <a:cubicBezTo>
                    <a:pt x="1116" y="776"/>
                    <a:pt x="1116" y="38"/>
                    <a:pt x="616" y="2"/>
                  </a:cubicBezTo>
                  <a:cubicBezTo>
                    <a:pt x="600" y="1"/>
                    <a:pt x="585" y="0"/>
                    <a:pt x="57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01" name="Google Shape;16501;p9"/>
            <p:cNvSpPr/>
            <p:nvPr/>
          </p:nvSpPr>
          <p:spPr>
            <a:xfrm>
              <a:off x="5361375" y="3885125"/>
              <a:ext cx="23825" cy="20650"/>
            </a:xfrm>
            <a:custGeom>
              <a:avLst/>
              <a:gdLst/>
              <a:ahLst/>
              <a:cxnLst/>
              <a:rect l="l" t="t" r="r" b="b"/>
              <a:pathLst>
                <a:path w="953" h="826" extrusionOk="0">
                  <a:moveTo>
                    <a:pt x="548" y="1"/>
                  </a:moveTo>
                  <a:cubicBezTo>
                    <a:pt x="179" y="1"/>
                    <a:pt x="0" y="441"/>
                    <a:pt x="262" y="703"/>
                  </a:cubicBezTo>
                  <a:cubicBezTo>
                    <a:pt x="343" y="788"/>
                    <a:pt x="443" y="825"/>
                    <a:pt x="542" y="825"/>
                  </a:cubicBezTo>
                  <a:cubicBezTo>
                    <a:pt x="751" y="825"/>
                    <a:pt x="953" y="660"/>
                    <a:pt x="953" y="417"/>
                  </a:cubicBezTo>
                  <a:cubicBezTo>
                    <a:pt x="953" y="191"/>
                    <a:pt x="774" y="1"/>
                    <a:pt x="54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02" name="Google Shape;16502;p9"/>
            <p:cNvSpPr/>
            <p:nvPr/>
          </p:nvSpPr>
          <p:spPr>
            <a:xfrm>
              <a:off x="5330425" y="3915800"/>
              <a:ext cx="24125" cy="20675"/>
            </a:xfrm>
            <a:custGeom>
              <a:avLst/>
              <a:gdLst/>
              <a:ahLst/>
              <a:cxnLst/>
              <a:rect l="l" t="t" r="r" b="b"/>
              <a:pathLst>
                <a:path w="965" h="827" extrusionOk="0">
                  <a:moveTo>
                    <a:pt x="560" y="0"/>
                  </a:moveTo>
                  <a:cubicBezTo>
                    <a:pt x="191" y="0"/>
                    <a:pt x="0" y="441"/>
                    <a:pt x="262" y="703"/>
                  </a:cubicBezTo>
                  <a:cubicBezTo>
                    <a:pt x="344" y="788"/>
                    <a:pt x="448" y="827"/>
                    <a:pt x="550" y="827"/>
                  </a:cubicBezTo>
                  <a:cubicBezTo>
                    <a:pt x="760" y="827"/>
                    <a:pt x="965" y="665"/>
                    <a:pt x="965" y="417"/>
                  </a:cubicBezTo>
                  <a:cubicBezTo>
                    <a:pt x="965" y="191"/>
                    <a:pt x="786" y="12"/>
                    <a:pt x="560" y="12"/>
                  </a:cubicBezTo>
                  <a:lnTo>
                    <a:pt x="56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03" name="Google Shape;16503;p9"/>
            <p:cNvSpPr/>
            <p:nvPr/>
          </p:nvSpPr>
          <p:spPr>
            <a:xfrm>
              <a:off x="5361375" y="3946450"/>
              <a:ext cx="24125" cy="20775"/>
            </a:xfrm>
            <a:custGeom>
              <a:avLst/>
              <a:gdLst/>
              <a:ahLst/>
              <a:cxnLst/>
              <a:rect l="l" t="t" r="r" b="b"/>
              <a:pathLst>
                <a:path w="965" h="831" extrusionOk="0">
                  <a:moveTo>
                    <a:pt x="548" y="0"/>
                  </a:moveTo>
                  <a:lnTo>
                    <a:pt x="548" y="12"/>
                  </a:lnTo>
                  <a:cubicBezTo>
                    <a:pt x="179" y="12"/>
                    <a:pt x="0" y="453"/>
                    <a:pt x="262" y="715"/>
                  </a:cubicBezTo>
                  <a:cubicBezTo>
                    <a:pt x="342" y="795"/>
                    <a:pt x="442" y="831"/>
                    <a:pt x="540" y="831"/>
                  </a:cubicBezTo>
                  <a:cubicBezTo>
                    <a:pt x="749" y="831"/>
                    <a:pt x="953" y="668"/>
                    <a:pt x="953" y="417"/>
                  </a:cubicBezTo>
                  <a:cubicBezTo>
                    <a:pt x="965" y="191"/>
                    <a:pt x="786" y="12"/>
                    <a:pt x="56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04" name="Google Shape;16504;p9"/>
            <p:cNvSpPr/>
            <p:nvPr/>
          </p:nvSpPr>
          <p:spPr>
            <a:xfrm>
              <a:off x="5330425" y="3977400"/>
              <a:ext cx="24125" cy="20700"/>
            </a:xfrm>
            <a:custGeom>
              <a:avLst/>
              <a:gdLst/>
              <a:ahLst/>
              <a:cxnLst/>
              <a:rect l="l" t="t" r="r" b="b"/>
              <a:pathLst>
                <a:path w="965" h="828" extrusionOk="0">
                  <a:moveTo>
                    <a:pt x="560" y="1"/>
                  </a:moveTo>
                  <a:cubicBezTo>
                    <a:pt x="191" y="1"/>
                    <a:pt x="0" y="441"/>
                    <a:pt x="262" y="703"/>
                  </a:cubicBezTo>
                  <a:cubicBezTo>
                    <a:pt x="344" y="789"/>
                    <a:pt x="448" y="828"/>
                    <a:pt x="550" y="828"/>
                  </a:cubicBezTo>
                  <a:cubicBezTo>
                    <a:pt x="760" y="828"/>
                    <a:pt x="965" y="666"/>
                    <a:pt x="965" y="417"/>
                  </a:cubicBezTo>
                  <a:cubicBezTo>
                    <a:pt x="965" y="191"/>
                    <a:pt x="786" y="13"/>
                    <a:pt x="560" y="13"/>
                  </a:cubicBezTo>
                  <a:lnTo>
                    <a:pt x="56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05" name="Google Shape;16505;p9"/>
            <p:cNvSpPr/>
            <p:nvPr/>
          </p:nvSpPr>
          <p:spPr>
            <a:xfrm>
              <a:off x="5361375" y="4008075"/>
              <a:ext cx="23825" cy="20675"/>
            </a:xfrm>
            <a:custGeom>
              <a:avLst/>
              <a:gdLst/>
              <a:ahLst/>
              <a:cxnLst/>
              <a:rect l="l" t="t" r="r" b="b"/>
              <a:pathLst>
                <a:path w="953" h="827" extrusionOk="0">
                  <a:moveTo>
                    <a:pt x="548" y="0"/>
                  </a:moveTo>
                  <a:cubicBezTo>
                    <a:pt x="179" y="0"/>
                    <a:pt x="0" y="452"/>
                    <a:pt x="262" y="702"/>
                  </a:cubicBezTo>
                  <a:cubicBezTo>
                    <a:pt x="344" y="788"/>
                    <a:pt x="447" y="827"/>
                    <a:pt x="547" y="827"/>
                  </a:cubicBezTo>
                  <a:cubicBezTo>
                    <a:pt x="754" y="827"/>
                    <a:pt x="953" y="665"/>
                    <a:pt x="953" y="417"/>
                  </a:cubicBezTo>
                  <a:cubicBezTo>
                    <a:pt x="953" y="191"/>
                    <a:pt x="774" y="0"/>
                    <a:pt x="54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06" name="Google Shape;16506;p9"/>
            <p:cNvSpPr/>
            <p:nvPr/>
          </p:nvSpPr>
          <p:spPr>
            <a:xfrm>
              <a:off x="5329725" y="4039000"/>
              <a:ext cx="26900" cy="20575"/>
            </a:xfrm>
            <a:custGeom>
              <a:avLst/>
              <a:gdLst/>
              <a:ahLst/>
              <a:cxnLst/>
              <a:rect l="l" t="t" r="r" b="b"/>
              <a:pathLst>
                <a:path w="1076" h="823" extrusionOk="0">
                  <a:moveTo>
                    <a:pt x="564" y="1"/>
                  </a:moveTo>
                  <a:cubicBezTo>
                    <a:pt x="62" y="1"/>
                    <a:pt x="0" y="741"/>
                    <a:pt x="504" y="823"/>
                  </a:cubicBezTo>
                  <a:lnTo>
                    <a:pt x="588" y="823"/>
                  </a:lnTo>
                  <a:cubicBezTo>
                    <a:pt x="1076" y="763"/>
                    <a:pt x="1076" y="49"/>
                    <a:pt x="588" y="1"/>
                  </a:cubicBezTo>
                  <a:cubicBezTo>
                    <a:pt x="580" y="1"/>
                    <a:pt x="572" y="1"/>
                    <a:pt x="56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07" name="Google Shape;16507;p9"/>
            <p:cNvSpPr/>
            <p:nvPr/>
          </p:nvSpPr>
          <p:spPr>
            <a:xfrm>
              <a:off x="5361075" y="4069675"/>
              <a:ext cx="24125" cy="20625"/>
            </a:xfrm>
            <a:custGeom>
              <a:avLst/>
              <a:gdLst/>
              <a:ahLst/>
              <a:cxnLst/>
              <a:rect l="l" t="t" r="r" b="b"/>
              <a:pathLst>
                <a:path w="965" h="825" extrusionOk="0">
                  <a:moveTo>
                    <a:pt x="560" y="1"/>
                  </a:moveTo>
                  <a:cubicBezTo>
                    <a:pt x="191" y="1"/>
                    <a:pt x="0" y="441"/>
                    <a:pt x="262" y="703"/>
                  </a:cubicBezTo>
                  <a:cubicBezTo>
                    <a:pt x="346" y="787"/>
                    <a:pt x="449" y="825"/>
                    <a:pt x="549" y="825"/>
                  </a:cubicBezTo>
                  <a:cubicBezTo>
                    <a:pt x="762" y="825"/>
                    <a:pt x="965" y="656"/>
                    <a:pt x="965" y="405"/>
                  </a:cubicBezTo>
                  <a:cubicBezTo>
                    <a:pt x="965" y="179"/>
                    <a:pt x="786" y="1"/>
                    <a:pt x="56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08" name="Google Shape;16508;p9"/>
            <p:cNvSpPr/>
            <p:nvPr/>
          </p:nvSpPr>
          <p:spPr>
            <a:xfrm>
              <a:off x="5330425" y="4100325"/>
              <a:ext cx="24125" cy="20700"/>
            </a:xfrm>
            <a:custGeom>
              <a:avLst/>
              <a:gdLst/>
              <a:ahLst/>
              <a:cxnLst/>
              <a:rect l="l" t="t" r="r" b="b"/>
              <a:pathLst>
                <a:path w="965" h="828" extrusionOk="0">
                  <a:moveTo>
                    <a:pt x="560" y="1"/>
                  </a:moveTo>
                  <a:cubicBezTo>
                    <a:pt x="191" y="1"/>
                    <a:pt x="0" y="441"/>
                    <a:pt x="262" y="703"/>
                  </a:cubicBezTo>
                  <a:cubicBezTo>
                    <a:pt x="344" y="789"/>
                    <a:pt x="448" y="828"/>
                    <a:pt x="550" y="828"/>
                  </a:cubicBezTo>
                  <a:cubicBezTo>
                    <a:pt x="760" y="828"/>
                    <a:pt x="965" y="666"/>
                    <a:pt x="965" y="418"/>
                  </a:cubicBezTo>
                  <a:cubicBezTo>
                    <a:pt x="965" y="191"/>
                    <a:pt x="774" y="13"/>
                    <a:pt x="560" y="13"/>
                  </a:cubicBezTo>
                  <a:lnTo>
                    <a:pt x="56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09" name="Google Shape;16509;p9"/>
            <p:cNvSpPr/>
            <p:nvPr/>
          </p:nvSpPr>
          <p:spPr>
            <a:xfrm>
              <a:off x="5361375" y="4131300"/>
              <a:ext cx="23825" cy="20475"/>
            </a:xfrm>
            <a:custGeom>
              <a:avLst/>
              <a:gdLst/>
              <a:ahLst/>
              <a:cxnLst/>
              <a:rect l="l" t="t" r="r" b="b"/>
              <a:pathLst>
                <a:path w="953" h="819" extrusionOk="0">
                  <a:moveTo>
                    <a:pt x="548" y="0"/>
                  </a:moveTo>
                  <a:cubicBezTo>
                    <a:pt x="179" y="0"/>
                    <a:pt x="0" y="441"/>
                    <a:pt x="262" y="703"/>
                  </a:cubicBezTo>
                  <a:cubicBezTo>
                    <a:pt x="342" y="783"/>
                    <a:pt x="442" y="819"/>
                    <a:pt x="540" y="819"/>
                  </a:cubicBezTo>
                  <a:cubicBezTo>
                    <a:pt x="749" y="819"/>
                    <a:pt x="953" y="656"/>
                    <a:pt x="953" y="405"/>
                  </a:cubicBezTo>
                  <a:cubicBezTo>
                    <a:pt x="953" y="179"/>
                    <a:pt x="774" y="0"/>
                    <a:pt x="54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10" name="Google Shape;16510;p9"/>
            <p:cNvSpPr/>
            <p:nvPr/>
          </p:nvSpPr>
          <p:spPr>
            <a:xfrm>
              <a:off x="5329100" y="4161875"/>
              <a:ext cx="27825" cy="20350"/>
            </a:xfrm>
            <a:custGeom>
              <a:avLst/>
              <a:gdLst/>
              <a:ahLst/>
              <a:cxnLst/>
              <a:rect l="l" t="t" r="r" b="b"/>
              <a:pathLst>
                <a:path w="1113" h="814" extrusionOk="0">
                  <a:moveTo>
                    <a:pt x="557" y="0"/>
                  </a:moveTo>
                  <a:cubicBezTo>
                    <a:pt x="60" y="0"/>
                    <a:pt x="1" y="767"/>
                    <a:pt x="529" y="813"/>
                  </a:cubicBezTo>
                  <a:lnTo>
                    <a:pt x="613" y="813"/>
                  </a:lnTo>
                  <a:cubicBezTo>
                    <a:pt x="1113" y="777"/>
                    <a:pt x="1113" y="39"/>
                    <a:pt x="613" y="4"/>
                  </a:cubicBezTo>
                  <a:cubicBezTo>
                    <a:pt x="594" y="1"/>
                    <a:pt x="575" y="0"/>
                    <a:pt x="55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11" name="Google Shape;16511;p9"/>
            <p:cNvSpPr/>
            <p:nvPr/>
          </p:nvSpPr>
          <p:spPr>
            <a:xfrm>
              <a:off x="5361375" y="4192600"/>
              <a:ext cx="23825" cy="20650"/>
            </a:xfrm>
            <a:custGeom>
              <a:avLst/>
              <a:gdLst/>
              <a:ahLst/>
              <a:cxnLst/>
              <a:rect l="l" t="t" r="r" b="b"/>
              <a:pathLst>
                <a:path w="953" h="826" extrusionOk="0">
                  <a:moveTo>
                    <a:pt x="548" y="1"/>
                  </a:moveTo>
                  <a:cubicBezTo>
                    <a:pt x="179" y="1"/>
                    <a:pt x="0" y="441"/>
                    <a:pt x="262" y="703"/>
                  </a:cubicBezTo>
                  <a:cubicBezTo>
                    <a:pt x="343" y="788"/>
                    <a:pt x="443" y="825"/>
                    <a:pt x="542" y="825"/>
                  </a:cubicBezTo>
                  <a:cubicBezTo>
                    <a:pt x="751" y="825"/>
                    <a:pt x="953" y="660"/>
                    <a:pt x="953" y="418"/>
                  </a:cubicBezTo>
                  <a:cubicBezTo>
                    <a:pt x="953" y="179"/>
                    <a:pt x="774" y="1"/>
                    <a:pt x="54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12" name="Google Shape;16512;p9"/>
            <p:cNvSpPr/>
            <p:nvPr/>
          </p:nvSpPr>
          <p:spPr>
            <a:xfrm>
              <a:off x="5338450" y="4223275"/>
              <a:ext cx="15500" cy="7450"/>
            </a:xfrm>
            <a:custGeom>
              <a:avLst/>
              <a:gdLst/>
              <a:ahLst/>
              <a:cxnLst/>
              <a:rect l="l" t="t" r="r" b="b"/>
              <a:pathLst>
                <a:path w="620" h="298" extrusionOk="0">
                  <a:moveTo>
                    <a:pt x="239" y="0"/>
                  </a:moveTo>
                  <a:cubicBezTo>
                    <a:pt x="143" y="12"/>
                    <a:pt x="60" y="36"/>
                    <a:pt x="1" y="95"/>
                  </a:cubicBezTo>
                  <a:lnTo>
                    <a:pt x="620" y="298"/>
                  </a:lnTo>
                  <a:cubicBezTo>
                    <a:pt x="572" y="119"/>
                    <a:pt x="417" y="0"/>
                    <a:pt x="23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13" name="Google Shape;16513;p9"/>
            <p:cNvSpPr/>
            <p:nvPr/>
          </p:nvSpPr>
          <p:spPr>
            <a:xfrm>
              <a:off x="5298350" y="3516275"/>
              <a:ext cx="27625" cy="20625"/>
            </a:xfrm>
            <a:custGeom>
              <a:avLst/>
              <a:gdLst/>
              <a:ahLst/>
              <a:cxnLst/>
              <a:rect l="l" t="t" r="r" b="b"/>
              <a:pathLst>
                <a:path w="1105" h="825" extrusionOk="0">
                  <a:moveTo>
                    <a:pt x="560" y="1"/>
                  </a:moveTo>
                  <a:cubicBezTo>
                    <a:pt x="64" y="1"/>
                    <a:pt x="1" y="767"/>
                    <a:pt x="533" y="824"/>
                  </a:cubicBezTo>
                  <a:lnTo>
                    <a:pt x="604" y="824"/>
                  </a:lnTo>
                  <a:cubicBezTo>
                    <a:pt x="1105" y="777"/>
                    <a:pt x="1105" y="39"/>
                    <a:pt x="604" y="3"/>
                  </a:cubicBezTo>
                  <a:cubicBezTo>
                    <a:pt x="589" y="2"/>
                    <a:pt x="574" y="1"/>
                    <a:pt x="56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14" name="Google Shape;16514;p9"/>
            <p:cNvSpPr/>
            <p:nvPr/>
          </p:nvSpPr>
          <p:spPr>
            <a:xfrm>
              <a:off x="5269100" y="3547000"/>
              <a:ext cx="23825" cy="20625"/>
            </a:xfrm>
            <a:custGeom>
              <a:avLst/>
              <a:gdLst/>
              <a:ahLst/>
              <a:cxnLst/>
              <a:rect l="l" t="t" r="r" b="b"/>
              <a:pathLst>
                <a:path w="953" h="825" extrusionOk="0">
                  <a:moveTo>
                    <a:pt x="548" y="0"/>
                  </a:moveTo>
                  <a:cubicBezTo>
                    <a:pt x="179" y="0"/>
                    <a:pt x="0" y="441"/>
                    <a:pt x="250" y="703"/>
                  </a:cubicBezTo>
                  <a:cubicBezTo>
                    <a:pt x="335" y="787"/>
                    <a:pt x="438" y="825"/>
                    <a:pt x="539" y="825"/>
                  </a:cubicBezTo>
                  <a:cubicBezTo>
                    <a:pt x="751" y="825"/>
                    <a:pt x="953" y="659"/>
                    <a:pt x="953" y="417"/>
                  </a:cubicBezTo>
                  <a:cubicBezTo>
                    <a:pt x="953" y="179"/>
                    <a:pt x="774" y="0"/>
                    <a:pt x="54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15" name="Google Shape;16515;p9"/>
            <p:cNvSpPr/>
            <p:nvPr/>
          </p:nvSpPr>
          <p:spPr>
            <a:xfrm>
              <a:off x="5299750" y="3577650"/>
              <a:ext cx="24150" cy="20700"/>
            </a:xfrm>
            <a:custGeom>
              <a:avLst/>
              <a:gdLst/>
              <a:ahLst/>
              <a:cxnLst/>
              <a:rect l="l" t="t" r="r" b="b"/>
              <a:pathLst>
                <a:path w="966" h="828" extrusionOk="0">
                  <a:moveTo>
                    <a:pt x="548" y="1"/>
                  </a:moveTo>
                  <a:cubicBezTo>
                    <a:pt x="191" y="1"/>
                    <a:pt x="1" y="441"/>
                    <a:pt x="251" y="703"/>
                  </a:cubicBezTo>
                  <a:cubicBezTo>
                    <a:pt x="337" y="789"/>
                    <a:pt x="442" y="827"/>
                    <a:pt x="545" y="827"/>
                  </a:cubicBezTo>
                  <a:cubicBezTo>
                    <a:pt x="756" y="827"/>
                    <a:pt x="957" y="665"/>
                    <a:pt x="965" y="417"/>
                  </a:cubicBezTo>
                  <a:cubicBezTo>
                    <a:pt x="965" y="191"/>
                    <a:pt x="775" y="1"/>
                    <a:pt x="54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16" name="Google Shape;16516;p9"/>
            <p:cNvSpPr/>
            <p:nvPr/>
          </p:nvSpPr>
          <p:spPr>
            <a:xfrm>
              <a:off x="5269100" y="3608600"/>
              <a:ext cx="23825" cy="20500"/>
            </a:xfrm>
            <a:custGeom>
              <a:avLst/>
              <a:gdLst/>
              <a:ahLst/>
              <a:cxnLst/>
              <a:rect l="l" t="t" r="r" b="b"/>
              <a:pathLst>
                <a:path w="953" h="820" extrusionOk="0">
                  <a:moveTo>
                    <a:pt x="548" y="1"/>
                  </a:moveTo>
                  <a:cubicBezTo>
                    <a:pt x="179" y="1"/>
                    <a:pt x="0" y="441"/>
                    <a:pt x="250" y="703"/>
                  </a:cubicBezTo>
                  <a:cubicBezTo>
                    <a:pt x="334" y="783"/>
                    <a:pt x="436" y="819"/>
                    <a:pt x="537" y="819"/>
                  </a:cubicBezTo>
                  <a:cubicBezTo>
                    <a:pt x="749" y="819"/>
                    <a:pt x="953" y="657"/>
                    <a:pt x="953" y="406"/>
                  </a:cubicBezTo>
                  <a:cubicBezTo>
                    <a:pt x="953" y="179"/>
                    <a:pt x="774" y="1"/>
                    <a:pt x="54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17" name="Google Shape;16517;p9"/>
            <p:cNvSpPr/>
            <p:nvPr/>
          </p:nvSpPr>
          <p:spPr>
            <a:xfrm>
              <a:off x="5299750" y="3639275"/>
              <a:ext cx="24150" cy="20700"/>
            </a:xfrm>
            <a:custGeom>
              <a:avLst/>
              <a:gdLst/>
              <a:ahLst/>
              <a:cxnLst/>
              <a:rect l="l" t="t" r="r" b="b"/>
              <a:pathLst>
                <a:path w="966" h="828" extrusionOk="0">
                  <a:moveTo>
                    <a:pt x="548" y="0"/>
                  </a:moveTo>
                  <a:cubicBezTo>
                    <a:pt x="191" y="0"/>
                    <a:pt x="1" y="441"/>
                    <a:pt x="251" y="703"/>
                  </a:cubicBezTo>
                  <a:cubicBezTo>
                    <a:pt x="337" y="789"/>
                    <a:pt x="442" y="827"/>
                    <a:pt x="545" y="827"/>
                  </a:cubicBezTo>
                  <a:cubicBezTo>
                    <a:pt x="756" y="827"/>
                    <a:pt x="957" y="665"/>
                    <a:pt x="965" y="417"/>
                  </a:cubicBezTo>
                  <a:lnTo>
                    <a:pt x="965" y="405"/>
                  </a:lnTo>
                  <a:cubicBezTo>
                    <a:pt x="965" y="179"/>
                    <a:pt x="775" y="0"/>
                    <a:pt x="54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18" name="Google Shape;16518;p9"/>
            <p:cNvSpPr/>
            <p:nvPr/>
          </p:nvSpPr>
          <p:spPr>
            <a:xfrm>
              <a:off x="5269100" y="3669925"/>
              <a:ext cx="23825" cy="20625"/>
            </a:xfrm>
            <a:custGeom>
              <a:avLst/>
              <a:gdLst/>
              <a:ahLst/>
              <a:cxnLst/>
              <a:rect l="l" t="t" r="r" b="b"/>
              <a:pathLst>
                <a:path w="953" h="825" extrusionOk="0">
                  <a:moveTo>
                    <a:pt x="548" y="1"/>
                  </a:moveTo>
                  <a:cubicBezTo>
                    <a:pt x="179" y="1"/>
                    <a:pt x="0" y="441"/>
                    <a:pt x="250" y="703"/>
                  </a:cubicBezTo>
                  <a:cubicBezTo>
                    <a:pt x="335" y="787"/>
                    <a:pt x="438" y="825"/>
                    <a:pt x="539" y="825"/>
                  </a:cubicBezTo>
                  <a:cubicBezTo>
                    <a:pt x="751" y="825"/>
                    <a:pt x="953" y="659"/>
                    <a:pt x="953" y="417"/>
                  </a:cubicBezTo>
                  <a:cubicBezTo>
                    <a:pt x="953" y="191"/>
                    <a:pt x="774" y="1"/>
                    <a:pt x="54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19" name="Google Shape;16519;p9"/>
            <p:cNvSpPr/>
            <p:nvPr/>
          </p:nvSpPr>
          <p:spPr>
            <a:xfrm>
              <a:off x="5298350" y="3700525"/>
              <a:ext cx="27625" cy="20625"/>
            </a:xfrm>
            <a:custGeom>
              <a:avLst/>
              <a:gdLst/>
              <a:ahLst/>
              <a:cxnLst/>
              <a:rect l="l" t="t" r="r" b="b"/>
              <a:pathLst>
                <a:path w="1105" h="825" extrusionOk="0">
                  <a:moveTo>
                    <a:pt x="560" y="1"/>
                  </a:moveTo>
                  <a:cubicBezTo>
                    <a:pt x="65" y="1"/>
                    <a:pt x="1" y="778"/>
                    <a:pt x="533" y="824"/>
                  </a:cubicBezTo>
                  <a:lnTo>
                    <a:pt x="604" y="824"/>
                  </a:lnTo>
                  <a:cubicBezTo>
                    <a:pt x="1105" y="789"/>
                    <a:pt x="1105" y="51"/>
                    <a:pt x="604" y="3"/>
                  </a:cubicBezTo>
                  <a:cubicBezTo>
                    <a:pt x="589" y="2"/>
                    <a:pt x="575" y="1"/>
                    <a:pt x="56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20" name="Google Shape;16520;p9"/>
            <p:cNvSpPr/>
            <p:nvPr/>
          </p:nvSpPr>
          <p:spPr>
            <a:xfrm>
              <a:off x="5269100" y="3731550"/>
              <a:ext cx="23825" cy="20475"/>
            </a:xfrm>
            <a:custGeom>
              <a:avLst/>
              <a:gdLst/>
              <a:ahLst/>
              <a:cxnLst/>
              <a:rect l="l" t="t" r="r" b="b"/>
              <a:pathLst>
                <a:path w="953" h="819" extrusionOk="0">
                  <a:moveTo>
                    <a:pt x="548" y="0"/>
                  </a:moveTo>
                  <a:cubicBezTo>
                    <a:pt x="179" y="0"/>
                    <a:pt x="0" y="441"/>
                    <a:pt x="250" y="703"/>
                  </a:cubicBezTo>
                  <a:cubicBezTo>
                    <a:pt x="334" y="783"/>
                    <a:pt x="436" y="819"/>
                    <a:pt x="537" y="819"/>
                  </a:cubicBezTo>
                  <a:cubicBezTo>
                    <a:pt x="749" y="819"/>
                    <a:pt x="953" y="656"/>
                    <a:pt x="953" y="405"/>
                  </a:cubicBezTo>
                  <a:cubicBezTo>
                    <a:pt x="953" y="179"/>
                    <a:pt x="774" y="0"/>
                    <a:pt x="54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21" name="Google Shape;16521;p9"/>
            <p:cNvSpPr/>
            <p:nvPr/>
          </p:nvSpPr>
          <p:spPr>
            <a:xfrm>
              <a:off x="5299750" y="3762200"/>
              <a:ext cx="24150" cy="20500"/>
            </a:xfrm>
            <a:custGeom>
              <a:avLst/>
              <a:gdLst/>
              <a:ahLst/>
              <a:cxnLst/>
              <a:rect l="l" t="t" r="r" b="b"/>
              <a:pathLst>
                <a:path w="966" h="820" extrusionOk="0">
                  <a:moveTo>
                    <a:pt x="548" y="0"/>
                  </a:moveTo>
                  <a:cubicBezTo>
                    <a:pt x="191" y="0"/>
                    <a:pt x="1" y="441"/>
                    <a:pt x="251" y="703"/>
                  </a:cubicBezTo>
                  <a:cubicBezTo>
                    <a:pt x="335" y="783"/>
                    <a:pt x="438" y="819"/>
                    <a:pt x="539" y="819"/>
                  </a:cubicBezTo>
                  <a:cubicBezTo>
                    <a:pt x="752" y="819"/>
                    <a:pt x="957" y="659"/>
                    <a:pt x="965" y="417"/>
                  </a:cubicBezTo>
                  <a:cubicBezTo>
                    <a:pt x="965" y="191"/>
                    <a:pt x="775" y="0"/>
                    <a:pt x="54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22" name="Google Shape;16522;p9"/>
            <p:cNvSpPr/>
            <p:nvPr/>
          </p:nvSpPr>
          <p:spPr>
            <a:xfrm>
              <a:off x="5269100" y="3792850"/>
              <a:ext cx="23825" cy="20700"/>
            </a:xfrm>
            <a:custGeom>
              <a:avLst/>
              <a:gdLst/>
              <a:ahLst/>
              <a:cxnLst/>
              <a:rect l="l" t="t" r="r" b="b"/>
              <a:pathLst>
                <a:path w="953" h="828" extrusionOk="0">
                  <a:moveTo>
                    <a:pt x="548" y="1"/>
                  </a:moveTo>
                  <a:cubicBezTo>
                    <a:pt x="179" y="1"/>
                    <a:pt x="0" y="453"/>
                    <a:pt x="250" y="703"/>
                  </a:cubicBezTo>
                  <a:cubicBezTo>
                    <a:pt x="336" y="789"/>
                    <a:pt x="441" y="828"/>
                    <a:pt x="544" y="828"/>
                  </a:cubicBezTo>
                  <a:cubicBezTo>
                    <a:pt x="754" y="828"/>
                    <a:pt x="953" y="666"/>
                    <a:pt x="953" y="418"/>
                  </a:cubicBezTo>
                  <a:cubicBezTo>
                    <a:pt x="953" y="191"/>
                    <a:pt x="774" y="13"/>
                    <a:pt x="548" y="13"/>
                  </a:cubicBezTo>
                  <a:lnTo>
                    <a:pt x="548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23" name="Google Shape;16523;p9"/>
            <p:cNvSpPr/>
            <p:nvPr/>
          </p:nvSpPr>
          <p:spPr>
            <a:xfrm>
              <a:off x="5299850" y="3823800"/>
              <a:ext cx="24050" cy="20425"/>
            </a:xfrm>
            <a:custGeom>
              <a:avLst/>
              <a:gdLst/>
              <a:ahLst/>
              <a:cxnLst/>
              <a:rect l="l" t="t" r="r" b="b"/>
              <a:pathLst>
                <a:path w="962" h="817" extrusionOk="0">
                  <a:moveTo>
                    <a:pt x="530" y="1"/>
                  </a:moveTo>
                  <a:cubicBezTo>
                    <a:pt x="182" y="1"/>
                    <a:pt x="0" y="433"/>
                    <a:pt x="247" y="692"/>
                  </a:cubicBezTo>
                  <a:cubicBezTo>
                    <a:pt x="333" y="778"/>
                    <a:pt x="439" y="816"/>
                    <a:pt x="542" y="816"/>
                  </a:cubicBezTo>
                  <a:cubicBezTo>
                    <a:pt x="753" y="816"/>
                    <a:pt x="953" y="657"/>
                    <a:pt x="961" y="418"/>
                  </a:cubicBezTo>
                  <a:cubicBezTo>
                    <a:pt x="961" y="192"/>
                    <a:pt x="771" y="1"/>
                    <a:pt x="544" y="1"/>
                  </a:cubicBezTo>
                  <a:cubicBezTo>
                    <a:pt x="540" y="1"/>
                    <a:pt x="535" y="1"/>
                    <a:pt x="53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24" name="Google Shape;16524;p9"/>
            <p:cNvSpPr/>
            <p:nvPr/>
          </p:nvSpPr>
          <p:spPr>
            <a:xfrm>
              <a:off x="5269100" y="3854475"/>
              <a:ext cx="23825" cy="20625"/>
            </a:xfrm>
            <a:custGeom>
              <a:avLst/>
              <a:gdLst/>
              <a:ahLst/>
              <a:cxnLst/>
              <a:rect l="l" t="t" r="r" b="b"/>
              <a:pathLst>
                <a:path w="953" h="825" extrusionOk="0">
                  <a:moveTo>
                    <a:pt x="548" y="0"/>
                  </a:moveTo>
                  <a:cubicBezTo>
                    <a:pt x="179" y="0"/>
                    <a:pt x="0" y="441"/>
                    <a:pt x="250" y="703"/>
                  </a:cubicBezTo>
                  <a:cubicBezTo>
                    <a:pt x="334" y="787"/>
                    <a:pt x="437" y="824"/>
                    <a:pt x="537" y="824"/>
                  </a:cubicBezTo>
                  <a:cubicBezTo>
                    <a:pt x="750" y="824"/>
                    <a:pt x="953" y="656"/>
                    <a:pt x="953" y="405"/>
                  </a:cubicBezTo>
                  <a:cubicBezTo>
                    <a:pt x="953" y="179"/>
                    <a:pt x="774" y="0"/>
                    <a:pt x="54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25" name="Google Shape;16525;p9"/>
            <p:cNvSpPr/>
            <p:nvPr/>
          </p:nvSpPr>
          <p:spPr>
            <a:xfrm>
              <a:off x="5298350" y="3885075"/>
              <a:ext cx="27625" cy="20625"/>
            </a:xfrm>
            <a:custGeom>
              <a:avLst/>
              <a:gdLst/>
              <a:ahLst/>
              <a:cxnLst/>
              <a:rect l="l" t="t" r="r" b="b"/>
              <a:pathLst>
                <a:path w="1105" h="825" extrusionOk="0">
                  <a:moveTo>
                    <a:pt x="560" y="1"/>
                  </a:moveTo>
                  <a:cubicBezTo>
                    <a:pt x="65" y="1"/>
                    <a:pt x="1" y="778"/>
                    <a:pt x="533" y="824"/>
                  </a:cubicBezTo>
                  <a:lnTo>
                    <a:pt x="604" y="824"/>
                  </a:lnTo>
                  <a:cubicBezTo>
                    <a:pt x="1105" y="777"/>
                    <a:pt x="1105" y="50"/>
                    <a:pt x="604" y="3"/>
                  </a:cubicBezTo>
                  <a:cubicBezTo>
                    <a:pt x="589" y="1"/>
                    <a:pt x="575" y="1"/>
                    <a:pt x="56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26" name="Google Shape;16526;p9"/>
            <p:cNvSpPr/>
            <p:nvPr/>
          </p:nvSpPr>
          <p:spPr>
            <a:xfrm>
              <a:off x="5269100" y="3915800"/>
              <a:ext cx="23825" cy="20675"/>
            </a:xfrm>
            <a:custGeom>
              <a:avLst/>
              <a:gdLst/>
              <a:ahLst/>
              <a:cxnLst/>
              <a:rect l="l" t="t" r="r" b="b"/>
              <a:pathLst>
                <a:path w="953" h="827" extrusionOk="0">
                  <a:moveTo>
                    <a:pt x="548" y="0"/>
                  </a:moveTo>
                  <a:cubicBezTo>
                    <a:pt x="179" y="0"/>
                    <a:pt x="0" y="453"/>
                    <a:pt x="250" y="703"/>
                  </a:cubicBezTo>
                  <a:cubicBezTo>
                    <a:pt x="336" y="788"/>
                    <a:pt x="441" y="827"/>
                    <a:pt x="544" y="827"/>
                  </a:cubicBezTo>
                  <a:cubicBezTo>
                    <a:pt x="754" y="827"/>
                    <a:pt x="953" y="665"/>
                    <a:pt x="953" y="417"/>
                  </a:cubicBezTo>
                  <a:cubicBezTo>
                    <a:pt x="953" y="191"/>
                    <a:pt x="774" y="0"/>
                    <a:pt x="54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27" name="Google Shape;16527;p9"/>
            <p:cNvSpPr/>
            <p:nvPr/>
          </p:nvSpPr>
          <p:spPr>
            <a:xfrm>
              <a:off x="5299750" y="3946450"/>
              <a:ext cx="24150" cy="20800"/>
            </a:xfrm>
            <a:custGeom>
              <a:avLst/>
              <a:gdLst/>
              <a:ahLst/>
              <a:cxnLst/>
              <a:rect l="l" t="t" r="r" b="b"/>
              <a:pathLst>
                <a:path w="966" h="832" extrusionOk="0">
                  <a:moveTo>
                    <a:pt x="548" y="0"/>
                  </a:moveTo>
                  <a:lnTo>
                    <a:pt x="548" y="12"/>
                  </a:lnTo>
                  <a:cubicBezTo>
                    <a:pt x="191" y="12"/>
                    <a:pt x="1" y="453"/>
                    <a:pt x="251" y="715"/>
                  </a:cubicBezTo>
                  <a:cubicBezTo>
                    <a:pt x="335" y="795"/>
                    <a:pt x="438" y="831"/>
                    <a:pt x="539" y="831"/>
                  </a:cubicBezTo>
                  <a:cubicBezTo>
                    <a:pt x="752" y="831"/>
                    <a:pt x="957" y="671"/>
                    <a:pt x="965" y="429"/>
                  </a:cubicBezTo>
                  <a:cubicBezTo>
                    <a:pt x="965" y="203"/>
                    <a:pt x="787" y="12"/>
                    <a:pt x="56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28" name="Google Shape;16528;p9"/>
            <p:cNvSpPr/>
            <p:nvPr/>
          </p:nvSpPr>
          <p:spPr>
            <a:xfrm>
              <a:off x="5269100" y="3977400"/>
              <a:ext cx="23825" cy="20625"/>
            </a:xfrm>
            <a:custGeom>
              <a:avLst/>
              <a:gdLst/>
              <a:ahLst/>
              <a:cxnLst/>
              <a:rect l="l" t="t" r="r" b="b"/>
              <a:pathLst>
                <a:path w="953" h="825" extrusionOk="0">
                  <a:moveTo>
                    <a:pt x="548" y="1"/>
                  </a:moveTo>
                  <a:cubicBezTo>
                    <a:pt x="179" y="1"/>
                    <a:pt x="0" y="441"/>
                    <a:pt x="250" y="703"/>
                  </a:cubicBezTo>
                  <a:cubicBezTo>
                    <a:pt x="335" y="788"/>
                    <a:pt x="438" y="825"/>
                    <a:pt x="539" y="825"/>
                  </a:cubicBezTo>
                  <a:cubicBezTo>
                    <a:pt x="751" y="825"/>
                    <a:pt x="953" y="659"/>
                    <a:pt x="953" y="417"/>
                  </a:cubicBezTo>
                  <a:cubicBezTo>
                    <a:pt x="953" y="191"/>
                    <a:pt x="774" y="1"/>
                    <a:pt x="54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29" name="Google Shape;16529;p9"/>
            <p:cNvSpPr/>
            <p:nvPr/>
          </p:nvSpPr>
          <p:spPr>
            <a:xfrm>
              <a:off x="5298350" y="4008025"/>
              <a:ext cx="27625" cy="20600"/>
            </a:xfrm>
            <a:custGeom>
              <a:avLst/>
              <a:gdLst/>
              <a:ahLst/>
              <a:cxnLst/>
              <a:rect l="l" t="t" r="r" b="b"/>
              <a:pathLst>
                <a:path w="1105" h="824" extrusionOk="0">
                  <a:moveTo>
                    <a:pt x="560" y="0"/>
                  </a:moveTo>
                  <a:cubicBezTo>
                    <a:pt x="65" y="0"/>
                    <a:pt x="1" y="777"/>
                    <a:pt x="533" y="824"/>
                  </a:cubicBezTo>
                  <a:lnTo>
                    <a:pt x="604" y="824"/>
                  </a:lnTo>
                  <a:cubicBezTo>
                    <a:pt x="1105" y="788"/>
                    <a:pt x="1105" y="50"/>
                    <a:pt x="604" y="2"/>
                  </a:cubicBezTo>
                  <a:cubicBezTo>
                    <a:pt x="589" y="1"/>
                    <a:pt x="575" y="0"/>
                    <a:pt x="56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30" name="Google Shape;16530;p9"/>
            <p:cNvSpPr/>
            <p:nvPr/>
          </p:nvSpPr>
          <p:spPr>
            <a:xfrm>
              <a:off x="5269100" y="4039025"/>
              <a:ext cx="23825" cy="20625"/>
            </a:xfrm>
            <a:custGeom>
              <a:avLst/>
              <a:gdLst/>
              <a:ahLst/>
              <a:cxnLst/>
              <a:rect l="l" t="t" r="r" b="b"/>
              <a:pathLst>
                <a:path w="953" h="825" extrusionOk="0">
                  <a:moveTo>
                    <a:pt x="548" y="0"/>
                  </a:moveTo>
                  <a:cubicBezTo>
                    <a:pt x="179" y="0"/>
                    <a:pt x="0" y="441"/>
                    <a:pt x="250" y="703"/>
                  </a:cubicBezTo>
                  <a:cubicBezTo>
                    <a:pt x="335" y="787"/>
                    <a:pt x="438" y="825"/>
                    <a:pt x="539" y="825"/>
                  </a:cubicBezTo>
                  <a:cubicBezTo>
                    <a:pt x="751" y="825"/>
                    <a:pt x="953" y="659"/>
                    <a:pt x="953" y="417"/>
                  </a:cubicBezTo>
                  <a:cubicBezTo>
                    <a:pt x="953" y="179"/>
                    <a:pt x="774" y="0"/>
                    <a:pt x="54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31" name="Google Shape;16531;p9"/>
            <p:cNvSpPr/>
            <p:nvPr/>
          </p:nvSpPr>
          <p:spPr>
            <a:xfrm>
              <a:off x="5299850" y="4069675"/>
              <a:ext cx="24050" cy="20700"/>
            </a:xfrm>
            <a:custGeom>
              <a:avLst/>
              <a:gdLst/>
              <a:ahLst/>
              <a:cxnLst/>
              <a:rect l="l" t="t" r="r" b="b"/>
              <a:pathLst>
                <a:path w="962" h="828" extrusionOk="0">
                  <a:moveTo>
                    <a:pt x="530" y="0"/>
                  </a:moveTo>
                  <a:cubicBezTo>
                    <a:pt x="171" y="0"/>
                    <a:pt x="0" y="433"/>
                    <a:pt x="247" y="703"/>
                  </a:cubicBezTo>
                  <a:cubicBezTo>
                    <a:pt x="333" y="789"/>
                    <a:pt x="438" y="827"/>
                    <a:pt x="541" y="827"/>
                  </a:cubicBezTo>
                  <a:cubicBezTo>
                    <a:pt x="752" y="827"/>
                    <a:pt x="953" y="665"/>
                    <a:pt x="961" y="417"/>
                  </a:cubicBezTo>
                  <a:cubicBezTo>
                    <a:pt x="961" y="191"/>
                    <a:pt x="771" y="1"/>
                    <a:pt x="544" y="1"/>
                  </a:cubicBezTo>
                  <a:cubicBezTo>
                    <a:pt x="540" y="0"/>
                    <a:pt x="535" y="0"/>
                    <a:pt x="53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32" name="Google Shape;16532;p9"/>
            <p:cNvSpPr/>
            <p:nvPr/>
          </p:nvSpPr>
          <p:spPr>
            <a:xfrm>
              <a:off x="5269100" y="4100325"/>
              <a:ext cx="23825" cy="20700"/>
            </a:xfrm>
            <a:custGeom>
              <a:avLst/>
              <a:gdLst/>
              <a:ahLst/>
              <a:cxnLst/>
              <a:rect l="l" t="t" r="r" b="b"/>
              <a:pathLst>
                <a:path w="953" h="828" extrusionOk="0">
                  <a:moveTo>
                    <a:pt x="548" y="1"/>
                  </a:moveTo>
                  <a:cubicBezTo>
                    <a:pt x="179" y="1"/>
                    <a:pt x="0" y="453"/>
                    <a:pt x="250" y="703"/>
                  </a:cubicBezTo>
                  <a:cubicBezTo>
                    <a:pt x="336" y="789"/>
                    <a:pt x="441" y="828"/>
                    <a:pt x="544" y="828"/>
                  </a:cubicBezTo>
                  <a:cubicBezTo>
                    <a:pt x="754" y="828"/>
                    <a:pt x="953" y="666"/>
                    <a:pt x="953" y="418"/>
                  </a:cubicBezTo>
                  <a:cubicBezTo>
                    <a:pt x="953" y="191"/>
                    <a:pt x="774" y="13"/>
                    <a:pt x="548" y="13"/>
                  </a:cubicBezTo>
                  <a:lnTo>
                    <a:pt x="548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33" name="Google Shape;16533;p9"/>
            <p:cNvSpPr/>
            <p:nvPr/>
          </p:nvSpPr>
          <p:spPr>
            <a:xfrm>
              <a:off x="5299850" y="4131275"/>
              <a:ext cx="24050" cy="20425"/>
            </a:xfrm>
            <a:custGeom>
              <a:avLst/>
              <a:gdLst/>
              <a:ahLst/>
              <a:cxnLst/>
              <a:rect l="l" t="t" r="r" b="b"/>
              <a:pathLst>
                <a:path w="962" h="817" extrusionOk="0">
                  <a:moveTo>
                    <a:pt x="530" y="1"/>
                  </a:moveTo>
                  <a:cubicBezTo>
                    <a:pt x="182" y="1"/>
                    <a:pt x="0" y="433"/>
                    <a:pt x="247" y="692"/>
                  </a:cubicBezTo>
                  <a:cubicBezTo>
                    <a:pt x="333" y="778"/>
                    <a:pt x="438" y="816"/>
                    <a:pt x="541" y="816"/>
                  </a:cubicBezTo>
                  <a:cubicBezTo>
                    <a:pt x="752" y="816"/>
                    <a:pt x="953" y="654"/>
                    <a:pt x="961" y="406"/>
                  </a:cubicBezTo>
                  <a:cubicBezTo>
                    <a:pt x="961" y="192"/>
                    <a:pt x="771" y="1"/>
                    <a:pt x="544" y="1"/>
                  </a:cubicBezTo>
                  <a:cubicBezTo>
                    <a:pt x="540" y="1"/>
                    <a:pt x="535" y="1"/>
                    <a:pt x="53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34" name="Google Shape;16534;p9"/>
            <p:cNvSpPr/>
            <p:nvPr/>
          </p:nvSpPr>
          <p:spPr>
            <a:xfrm>
              <a:off x="5268875" y="4161950"/>
              <a:ext cx="24050" cy="20500"/>
            </a:xfrm>
            <a:custGeom>
              <a:avLst/>
              <a:gdLst/>
              <a:ahLst/>
              <a:cxnLst/>
              <a:rect l="l" t="t" r="r" b="b"/>
              <a:pathLst>
                <a:path w="962" h="820" extrusionOk="0">
                  <a:moveTo>
                    <a:pt x="543" y="0"/>
                  </a:moveTo>
                  <a:cubicBezTo>
                    <a:pt x="183" y="0"/>
                    <a:pt x="1" y="444"/>
                    <a:pt x="259" y="703"/>
                  </a:cubicBezTo>
                  <a:cubicBezTo>
                    <a:pt x="343" y="783"/>
                    <a:pt x="445" y="819"/>
                    <a:pt x="546" y="819"/>
                  </a:cubicBezTo>
                  <a:cubicBezTo>
                    <a:pt x="758" y="819"/>
                    <a:pt x="962" y="656"/>
                    <a:pt x="962" y="405"/>
                  </a:cubicBezTo>
                  <a:cubicBezTo>
                    <a:pt x="962" y="179"/>
                    <a:pt x="783" y="1"/>
                    <a:pt x="557" y="1"/>
                  </a:cubicBezTo>
                  <a:cubicBezTo>
                    <a:pt x="552" y="0"/>
                    <a:pt x="548" y="0"/>
                    <a:pt x="5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35" name="Google Shape;16535;p9"/>
            <p:cNvSpPr/>
            <p:nvPr/>
          </p:nvSpPr>
          <p:spPr>
            <a:xfrm>
              <a:off x="5298350" y="4192550"/>
              <a:ext cx="27625" cy="20625"/>
            </a:xfrm>
            <a:custGeom>
              <a:avLst/>
              <a:gdLst/>
              <a:ahLst/>
              <a:cxnLst/>
              <a:rect l="l" t="t" r="r" b="b"/>
              <a:pathLst>
                <a:path w="1105" h="825" extrusionOk="0">
                  <a:moveTo>
                    <a:pt x="560" y="1"/>
                  </a:moveTo>
                  <a:cubicBezTo>
                    <a:pt x="65" y="1"/>
                    <a:pt x="1" y="778"/>
                    <a:pt x="533" y="824"/>
                  </a:cubicBezTo>
                  <a:lnTo>
                    <a:pt x="604" y="824"/>
                  </a:lnTo>
                  <a:cubicBezTo>
                    <a:pt x="1105" y="777"/>
                    <a:pt x="1105" y="51"/>
                    <a:pt x="604" y="3"/>
                  </a:cubicBezTo>
                  <a:cubicBezTo>
                    <a:pt x="589" y="2"/>
                    <a:pt x="575" y="1"/>
                    <a:pt x="56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36" name="Google Shape;16536;p9"/>
            <p:cNvSpPr/>
            <p:nvPr/>
          </p:nvSpPr>
          <p:spPr>
            <a:xfrm>
              <a:off x="5244100" y="3527350"/>
              <a:ext cx="18175" cy="9550"/>
            </a:xfrm>
            <a:custGeom>
              <a:avLst/>
              <a:gdLst/>
              <a:ahLst/>
              <a:cxnLst/>
              <a:rect l="l" t="t" r="r" b="b"/>
              <a:pathLst>
                <a:path w="727" h="382" extrusionOk="0">
                  <a:moveTo>
                    <a:pt x="727" y="0"/>
                  </a:moveTo>
                  <a:lnTo>
                    <a:pt x="0" y="215"/>
                  </a:lnTo>
                  <a:cubicBezTo>
                    <a:pt x="72" y="322"/>
                    <a:pt x="191" y="370"/>
                    <a:pt x="322" y="381"/>
                  </a:cubicBezTo>
                  <a:cubicBezTo>
                    <a:pt x="524" y="370"/>
                    <a:pt x="703" y="215"/>
                    <a:pt x="72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37" name="Google Shape;16537;p9"/>
            <p:cNvSpPr/>
            <p:nvPr/>
          </p:nvSpPr>
          <p:spPr>
            <a:xfrm>
              <a:off x="5207175" y="3547000"/>
              <a:ext cx="28600" cy="20250"/>
            </a:xfrm>
            <a:custGeom>
              <a:avLst/>
              <a:gdLst/>
              <a:ahLst/>
              <a:cxnLst/>
              <a:rect l="l" t="t" r="r" b="b"/>
              <a:pathLst>
                <a:path w="1144" h="810" extrusionOk="0">
                  <a:moveTo>
                    <a:pt x="561" y="0"/>
                  </a:moveTo>
                  <a:cubicBezTo>
                    <a:pt x="1" y="12"/>
                    <a:pt x="60" y="810"/>
                    <a:pt x="572" y="810"/>
                  </a:cubicBezTo>
                  <a:cubicBezTo>
                    <a:pt x="1084" y="810"/>
                    <a:pt x="1144" y="12"/>
                    <a:pt x="58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38" name="Google Shape;16538;p9"/>
            <p:cNvSpPr/>
            <p:nvPr/>
          </p:nvSpPr>
          <p:spPr>
            <a:xfrm>
              <a:off x="5238150" y="3577650"/>
              <a:ext cx="24125" cy="20625"/>
            </a:xfrm>
            <a:custGeom>
              <a:avLst/>
              <a:gdLst/>
              <a:ahLst/>
              <a:cxnLst/>
              <a:rect l="l" t="t" r="r" b="b"/>
              <a:pathLst>
                <a:path w="965" h="825" extrusionOk="0">
                  <a:moveTo>
                    <a:pt x="560" y="1"/>
                  </a:moveTo>
                  <a:cubicBezTo>
                    <a:pt x="191" y="1"/>
                    <a:pt x="0" y="441"/>
                    <a:pt x="262" y="703"/>
                  </a:cubicBezTo>
                  <a:cubicBezTo>
                    <a:pt x="347" y="788"/>
                    <a:pt x="450" y="825"/>
                    <a:pt x="550" y="825"/>
                  </a:cubicBezTo>
                  <a:cubicBezTo>
                    <a:pt x="762" y="825"/>
                    <a:pt x="965" y="659"/>
                    <a:pt x="965" y="417"/>
                  </a:cubicBezTo>
                  <a:cubicBezTo>
                    <a:pt x="965" y="179"/>
                    <a:pt x="786" y="1"/>
                    <a:pt x="56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39" name="Google Shape;16539;p9"/>
            <p:cNvSpPr/>
            <p:nvPr/>
          </p:nvSpPr>
          <p:spPr>
            <a:xfrm>
              <a:off x="5207475" y="3608600"/>
              <a:ext cx="24150" cy="20500"/>
            </a:xfrm>
            <a:custGeom>
              <a:avLst/>
              <a:gdLst/>
              <a:ahLst/>
              <a:cxnLst/>
              <a:rect l="l" t="t" r="r" b="b"/>
              <a:pathLst>
                <a:path w="966" h="820" extrusionOk="0">
                  <a:moveTo>
                    <a:pt x="549" y="1"/>
                  </a:moveTo>
                  <a:cubicBezTo>
                    <a:pt x="191" y="1"/>
                    <a:pt x="1" y="441"/>
                    <a:pt x="263" y="703"/>
                  </a:cubicBezTo>
                  <a:cubicBezTo>
                    <a:pt x="347" y="783"/>
                    <a:pt x="449" y="819"/>
                    <a:pt x="549" y="819"/>
                  </a:cubicBezTo>
                  <a:cubicBezTo>
                    <a:pt x="762" y="819"/>
                    <a:pt x="965" y="657"/>
                    <a:pt x="965" y="406"/>
                  </a:cubicBezTo>
                  <a:cubicBezTo>
                    <a:pt x="965" y="191"/>
                    <a:pt x="787" y="1"/>
                    <a:pt x="57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40" name="Google Shape;16540;p9"/>
            <p:cNvSpPr/>
            <p:nvPr/>
          </p:nvSpPr>
          <p:spPr>
            <a:xfrm>
              <a:off x="5239025" y="3639275"/>
              <a:ext cx="28025" cy="20550"/>
            </a:xfrm>
            <a:custGeom>
              <a:avLst/>
              <a:gdLst/>
              <a:ahLst/>
              <a:cxnLst/>
              <a:rect l="l" t="t" r="r" b="b"/>
              <a:pathLst>
                <a:path w="1121" h="822" extrusionOk="0">
                  <a:moveTo>
                    <a:pt x="525" y="0"/>
                  </a:moveTo>
                  <a:cubicBezTo>
                    <a:pt x="1" y="48"/>
                    <a:pt x="37" y="822"/>
                    <a:pt x="561" y="822"/>
                  </a:cubicBezTo>
                  <a:cubicBezTo>
                    <a:pt x="1072" y="822"/>
                    <a:pt x="1120" y="48"/>
                    <a:pt x="59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41" name="Google Shape;16541;p9"/>
            <p:cNvSpPr/>
            <p:nvPr/>
          </p:nvSpPr>
          <p:spPr>
            <a:xfrm>
              <a:off x="5207775" y="3669925"/>
              <a:ext cx="24150" cy="20625"/>
            </a:xfrm>
            <a:custGeom>
              <a:avLst/>
              <a:gdLst/>
              <a:ahLst/>
              <a:cxnLst/>
              <a:rect l="l" t="t" r="r" b="b"/>
              <a:pathLst>
                <a:path w="966" h="825" extrusionOk="0">
                  <a:moveTo>
                    <a:pt x="560" y="1"/>
                  </a:moveTo>
                  <a:cubicBezTo>
                    <a:pt x="191" y="1"/>
                    <a:pt x="1" y="441"/>
                    <a:pt x="263" y="703"/>
                  </a:cubicBezTo>
                  <a:cubicBezTo>
                    <a:pt x="347" y="787"/>
                    <a:pt x="450" y="825"/>
                    <a:pt x="551" y="825"/>
                  </a:cubicBezTo>
                  <a:cubicBezTo>
                    <a:pt x="763" y="825"/>
                    <a:pt x="965" y="659"/>
                    <a:pt x="965" y="417"/>
                  </a:cubicBezTo>
                  <a:cubicBezTo>
                    <a:pt x="965" y="191"/>
                    <a:pt x="787" y="1"/>
                    <a:pt x="56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42" name="Google Shape;16542;p9"/>
            <p:cNvSpPr/>
            <p:nvPr/>
          </p:nvSpPr>
          <p:spPr>
            <a:xfrm>
              <a:off x="5238450" y="3700575"/>
              <a:ext cx="24125" cy="20700"/>
            </a:xfrm>
            <a:custGeom>
              <a:avLst/>
              <a:gdLst/>
              <a:ahLst/>
              <a:cxnLst/>
              <a:rect l="l" t="t" r="r" b="b"/>
              <a:pathLst>
                <a:path w="965" h="828" extrusionOk="0">
                  <a:moveTo>
                    <a:pt x="560" y="1"/>
                  </a:moveTo>
                  <a:cubicBezTo>
                    <a:pt x="191" y="1"/>
                    <a:pt x="0" y="453"/>
                    <a:pt x="262" y="703"/>
                  </a:cubicBezTo>
                  <a:cubicBezTo>
                    <a:pt x="348" y="789"/>
                    <a:pt x="453" y="828"/>
                    <a:pt x="555" y="828"/>
                  </a:cubicBezTo>
                  <a:cubicBezTo>
                    <a:pt x="765" y="828"/>
                    <a:pt x="965" y="666"/>
                    <a:pt x="965" y="418"/>
                  </a:cubicBezTo>
                  <a:cubicBezTo>
                    <a:pt x="965" y="191"/>
                    <a:pt x="786" y="1"/>
                    <a:pt x="56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43" name="Google Shape;16543;p9"/>
            <p:cNvSpPr/>
            <p:nvPr/>
          </p:nvSpPr>
          <p:spPr>
            <a:xfrm>
              <a:off x="5207775" y="3731550"/>
              <a:ext cx="24150" cy="20475"/>
            </a:xfrm>
            <a:custGeom>
              <a:avLst/>
              <a:gdLst/>
              <a:ahLst/>
              <a:cxnLst/>
              <a:rect l="l" t="t" r="r" b="b"/>
              <a:pathLst>
                <a:path w="966" h="819" extrusionOk="0">
                  <a:moveTo>
                    <a:pt x="560" y="0"/>
                  </a:moveTo>
                  <a:cubicBezTo>
                    <a:pt x="191" y="0"/>
                    <a:pt x="1" y="441"/>
                    <a:pt x="263" y="703"/>
                  </a:cubicBezTo>
                  <a:cubicBezTo>
                    <a:pt x="347" y="783"/>
                    <a:pt x="449" y="819"/>
                    <a:pt x="549" y="819"/>
                  </a:cubicBezTo>
                  <a:cubicBezTo>
                    <a:pt x="762" y="819"/>
                    <a:pt x="965" y="656"/>
                    <a:pt x="965" y="405"/>
                  </a:cubicBezTo>
                  <a:cubicBezTo>
                    <a:pt x="965" y="179"/>
                    <a:pt x="787" y="0"/>
                    <a:pt x="56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44" name="Google Shape;16544;p9"/>
            <p:cNvSpPr/>
            <p:nvPr/>
          </p:nvSpPr>
          <p:spPr>
            <a:xfrm>
              <a:off x="5238750" y="3762200"/>
              <a:ext cx="23825" cy="20625"/>
            </a:xfrm>
            <a:custGeom>
              <a:avLst/>
              <a:gdLst/>
              <a:ahLst/>
              <a:cxnLst/>
              <a:rect l="l" t="t" r="r" b="b"/>
              <a:pathLst>
                <a:path w="953" h="825" extrusionOk="0">
                  <a:moveTo>
                    <a:pt x="548" y="0"/>
                  </a:moveTo>
                  <a:cubicBezTo>
                    <a:pt x="179" y="0"/>
                    <a:pt x="0" y="441"/>
                    <a:pt x="250" y="703"/>
                  </a:cubicBezTo>
                  <a:cubicBezTo>
                    <a:pt x="334" y="787"/>
                    <a:pt x="436" y="824"/>
                    <a:pt x="537" y="824"/>
                  </a:cubicBezTo>
                  <a:cubicBezTo>
                    <a:pt x="749" y="824"/>
                    <a:pt x="953" y="656"/>
                    <a:pt x="953" y="405"/>
                  </a:cubicBezTo>
                  <a:cubicBezTo>
                    <a:pt x="953" y="179"/>
                    <a:pt x="774" y="0"/>
                    <a:pt x="54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45" name="Google Shape;16545;p9"/>
            <p:cNvSpPr/>
            <p:nvPr/>
          </p:nvSpPr>
          <p:spPr>
            <a:xfrm>
              <a:off x="5207775" y="3792850"/>
              <a:ext cx="24150" cy="20700"/>
            </a:xfrm>
            <a:custGeom>
              <a:avLst/>
              <a:gdLst/>
              <a:ahLst/>
              <a:cxnLst/>
              <a:rect l="l" t="t" r="r" b="b"/>
              <a:pathLst>
                <a:path w="966" h="828" extrusionOk="0">
                  <a:moveTo>
                    <a:pt x="560" y="1"/>
                  </a:moveTo>
                  <a:cubicBezTo>
                    <a:pt x="191" y="1"/>
                    <a:pt x="1" y="453"/>
                    <a:pt x="263" y="703"/>
                  </a:cubicBezTo>
                  <a:cubicBezTo>
                    <a:pt x="349" y="789"/>
                    <a:pt x="454" y="828"/>
                    <a:pt x="556" y="828"/>
                  </a:cubicBezTo>
                  <a:cubicBezTo>
                    <a:pt x="766" y="828"/>
                    <a:pt x="965" y="666"/>
                    <a:pt x="965" y="418"/>
                  </a:cubicBezTo>
                  <a:cubicBezTo>
                    <a:pt x="965" y="191"/>
                    <a:pt x="787" y="13"/>
                    <a:pt x="560" y="13"/>
                  </a:cubicBezTo>
                  <a:lnTo>
                    <a:pt x="56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46" name="Google Shape;16546;p9"/>
            <p:cNvSpPr/>
            <p:nvPr/>
          </p:nvSpPr>
          <p:spPr>
            <a:xfrm>
              <a:off x="5238750" y="3823825"/>
              <a:ext cx="23825" cy="20475"/>
            </a:xfrm>
            <a:custGeom>
              <a:avLst/>
              <a:gdLst/>
              <a:ahLst/>
              <a:cxnLst/>
              <a:rect l="l" t="t" r="r" b="b"/>
              <a:pathLst>
                <a:path w="953" h="819" extrusionOk="0">
                  <a:moveTo>
                    <a:pt x="548" y="0"/>
                  </a:moveTo>
                  <a:cubicBezTo>
                    <a:pt x="179" y="0"/>
                    <a:pt x="0" y="441"/>
                    <a:pt x="250" y="703"/>
                  </a:cubicBezTo>
                  <a:cubicBezTo>
                    <a:pt x="334" y="783"/>
                    <a:pt x="436" y="819"/>
                    <a:pt x="536" y="819"/>
                  </a:cubicBezTo>
                  <a:cubicBezTo>
                    <a:pt x="749" y="819"/>
                    <a:pt x="953" y="656"/>
                    <a:pt x="953" y="405"/>
                  </a:cubicBezTo>
                  <a:cubicBezTo>
                    <a:pt x="953" y="179"/>
                    <a:pt x="774" y="0"/>
                    <a:pt x="54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47" name="Google Shape;16547;p9"/>
            <p:cNvSpPr/>
            <p:nvPr/>
          </p:nvSpPr>
          <p:spPr>
            <a:xfrm>
              <a:off x="5207775" y="3854475"/>
              <a:ext cx="24150" cy="20625"/>
            </a:xfrm>
            <a:custGeom>
              <a:avLst/>
              <a:gdLst/>
              <a:ahLst/>
              <a:cxnLst/>
              <a:rect l="l" t="t" r="r" b="b"/>
              <a:pathLst>
                <a:path w="966" h="825" extrusionOk="0">
                  <a:moveTo>
                    <a:pt x="560" y="0"/>
                  </a:moveTo>
                  <a:cubicBezTo>
                    <a:pt x="191" y="0"/>
                    <a:pt x="1" y="441"/>
                    <a:pt x="263" y="703"/>
                  </a:cubicBezTo>
                  <a:cubicBezTo>
                    <a:pt x="347" y="787"/>
                    <a:pt x="449" y="824"/>
                    <a:pt x="549" y="824"/>
                  </a:cubicBezTo>
                  <a:cubicBezTo>
                    <a:pt x="762" y="824"/>
                    <a:pt x="965" y="656"/>
                    <a:pt x="965" y="405"/>
                  </a:cubicBezTo>
                  <a:cubicBezTo>
                    <a:pt x="965" y="179"/>
                    <a:pt x="787" y="0"/>
                    <a:pt x="56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48" name="Google Shape;16548;p9"/>
            <p:cNvSpPr/>
            <p:nvPr/>
          </p:nvSpPr>
          <p:spPr>
            <a:xfrm>
              <a:off x="5238750" y="3885125"/>
              <a:ext cx="23825" cy="20650"/>
            </a:xfrm>
            <a:custGeom>
              <a:avLst/>
              <a:gdLst/>
              <a:ahLst/>
              <a:cxnLst/>
              <a:rect l="l" t="t" r="r" b="b"/>
              <a:pathLst>
                <a:path w="953" h="826" extrusionOk="0">
                  <a:moveTo>
                    <a:pt x="548" y="1"/>
                  </a:moveTo>
                  <a:cubicBezTo>
                    <a:pt x="179" y="1"/>
                    <a:pt x="0" y="441"/>
                    <a:pt x="250" y="703"/>
                  </a:cubicBezTo>
                  <a:cubicBezTo>
                    <a:pt x="334" y="788"/>
                    <a:pt x="437" y="825"/>
                    <a:pt x="538" y="825"/>
                  </a:cubicBezTo>
                  <a:cubicBezTo>
                    <a:pt x="750" y="825"/>
                    <a:pt x="953" y="660"/>
                    <a:pt x="953" y="417"/>
                  </a:cubicBezTo>
                  <a:cubicBezTo>
                    <a:pt x="953" y="191"/>
                    <a:pt x="774" y="1"/>
                    <a:pt x="54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49" name="Google Shape;16549;p9"/>
            <p:cNvSpPr/>
            <p:nvPr/>
          </p:nvSpPr>
          <p:spPr>
            <a:xfrm>
              <a:off x="5207775" y="3915800"/>
              <a:ext cx="24150" cy="20675"/>
            </a:xfrm>
            <a:custGeom>
              <a:avLst/>
              <a:gdLst/>
              <a:ahLst/>
              <a:cxnLst/>
              <a:rect l="l" t="t" r="r" b="b"/>
              <a:pathLst>
                <a:path w="966" h="827" extrusionOk="0">
                  <a:moveTo>
                    <a:pt x="560" y="0"/>
                  </a:moveTo>
                  <a:cubicBezTo>
                    <a:pt x="191" y="0"/>
                    <a:pt x="1" y="453"/>
                    <a:pt x="263" y="703"/>
                  </a:cubicBezTo>
                  <a:cubicBezTo>
                    <a:pt x="349" y="788"/>
                    <a:pt x="454" y="827"/>
                    <a:pt x="556" y="827"/>
                  </a:cubicBezTo>
                  <a:cubicBezTo>
                    <a:pt x="766" y="827"/>
                    <a:pt x="965" y="665"/>
                    <a:pt x="965" y="417"/>
                  </a:cubicBezTo>
                  <a:cubicBezTo>
                    <a:pt x="965" y="191"/>
                    <a:pt x="787" y="0"/>
                    <a:pt x="56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50" name="Google Shape;16550;p9"/>
            <p:cNvSpPr/>
            <p:nvPr/>
          </p:nvSpPr>
          <p:spPr>
            <a:xfrm>
              <a:off x="5239325" y="3946750"/>
              <a:ext cx="28000" cy="20550"/>
            </a:xfrm>
            <a:custGeom>
              <a:avLst/>
              <a:gdLst/>
              <a:ahLst/>
              <a:cxnLst/>
              <a:rect l="l" t="t" r="r" b="b"/>
              <a:pathLst>
                <a:path w="1120" h="822" extrusionOk="0">
                  <a:moveTo>
                    <a:pt x="525" y="0"/>
                  </a:moveTo>
                  <a:cubicBezTo>
                    <a:pt x="1" y="48"/>
                    <a:pt x="37" y="822"/>
                    <a:pt x="560" y="822"/>
                  </a:cubicBezTo>
                  <a:cubicBezTo>
                    <a:pt x="1084" y="822"/>
                    <a:pt x="1120" y="48"/>
                    <a:pt x="59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51" name="Google Shape;16551;p9"/>
            <p:cNvSpPr/>
            <p:nvPr/>
          </p:nvSpPr>
          <p:spPr>
            <a:xfrm>
              <a:off x="5207775" y="3977400"/>
              <a:ext cx="24150" cy="20625"/>
            </a:xfrm>
            <a:custGeom>
              <a:avLst/>
              <a:gdLst/>
              <a:ahLst/>
              <a:cxnLst/>
              <a:rect l="l" t="t" r="r" b="b"/>
              <a:pathLst>
                <a:path w="966" h="825" extrusionOk="0">
                  <a:moveTo>
                    <a:pt x="560" y="1"/>
                  </a:moveTo>
                  <a:cubicBezTo>
                    <a:pt x="191" y="1"/>
                    <a:pt x="1" y="441"/>
                    <a:pt x="263" y="703"/>
                  </a:cubicBezTo>
                  <a:cubicBezTo>
                    <a:pt x="347" y="788"/>
                    <a:pt x="450" y="825"/>
                    <a:pt x="551" y="825"/>
                  </a:cubicBezTo>
                  <a:cubicBezTo>
                    <a:pt x="763" y="825"/>
                    <a:pt x="965" y="659"/>
                    <a:pt x="965" y="417"/>
                  </a:cubicBezTo>
                  <a:cubicBezTo>
                    <a:pt x="965" y="191"/>
                    <a:pt x="787" y="1"/>
                    <a:pt x="56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52" name="Google Shape;16552;p9"/>
            <p:cNvSpPr/>
            <p:nvPr/>
          </p:nvSpPr>
          <p:spPr>
            <a:xfrm>
              <a:off x="5238750" y="4008075"/>
              <a:ext cx="23825" cy="20675"/>
            </a:xfrm>
            <a:custGeom>
              <a:avLst/>
              <a:gdLst/>
              <a:ahLst/>
              <a:cxnLst/>
              <a:rect l="l" t="t" r="r" b="b"/>
              <a:pathLst>
                <a:path w="953" h="827" extrusionOk="0">
                  <a:moveTo>
                    <a:pt x="548" y="0"/>
                  </a:moveTo>
                  <a:cubicBezTo>
                    <a:pt x="179" y="0"/>
                    <a:pt x="0" y="452"/>
                    <a:pt x="250" y="702"/>
                  </a:cubicBezTo>
                  <a:cubicBezTo>
                    <a:pt x="336" y="788"/>
                    <a:pt x="441" y="827"/>
                    <a:pt x="543" y="827"/>
                  </a:cubicBezTo>
                  <a:cubicBezTo>
                    <a:pt x="753" y="827"/>
                    <a:pt x="953" y="665"/>
                    <a:pt x="953" y="417"/>
                  </a:cubicBezTo>
                  <a:cubicBezTo>
                    <a:pt x="953" y="191"/>
                    <a:pt x="774" y="0"/>
                    <a:pt x="54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53" name="Google Shape;16553;p9"/>
            <p:cNvSpPr/>
            <p:nvPr/>
          </p:nvSpPr>
          <p:spPr>
            <a:xfrm>
              <a:off x="5207775" y="4039025"/>
              <a:ext cx="24150" cy="20625"/>
            </a:xfrm>
            <a:custGeom>
              <a:avLst/>
              <a:gdLst/>
              <a:ahLst/>
              <a:cxnLst/>
              <a:rect l="l" t="t" r="r" b="b"/>
              <a:pathLst>
                <a:path w="966" h="825" extrusionOk="0">
                  <a:moveTo>
                    <a:pt x="560" y="0"/>
                  </a:moveTo>
                  <a:cubicBezTo>
                    <a:pt x="191" y="0"/>
                    <a:pt x="1" y="441"/>
                    <a:pt x="263" y="703"/>
                  </a:cubicBezTo>
                  <a:cubicBezTo>
                    <a:pt x="347" y="787"/>
                    <a:pt x="450" y="825"/>
                    <a:pt x="551" y="825"/>
                  </a:cubicBezTo>
                  <a:cubicBezTo>
                    <a:pt x="763" y="825"/>
                    <a:pt x="965" y="659"/>
                    <a:pt x="965" y="417"/>
                  </a:cubicBezTo>
                  <a:cubicBezTo>
                    <a:pt x="965" y="179"/>
                    <a:pt x="787" y="0"/>
                    <a:pt x="56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54" name="Google Shape;16554;p9"/>
            <p:cNvSpPr/>
            <p:nvPr/>
          </p:nvSpPr>
          <p:spPr>
            <a:xfrm>
              <a:off x="5238450" y="4069675"/>
              <a:ext cx="24125" cy="20625"/>
            </a:xfrm>
            <a:custGeom>
              <a:avLst/>
              <a:gdLst/>
              <a:ahLst/>
              <a:cxnLst/>
              <a:rect l="l" t="t" r="r" b="b"/>
              <a:pathLst>
                <a:path w="965" h="825" extrusionOk="0">
                  <a:moveTo>
                    <a:pt x="560" y="1"/>
                  </a:moveTo>
                  <a:cubicBezTo>
                    <a:pt x="191" y="1"/>
                    <a:pt x="0" y="441"/>
                    <a:pt x="262" y="703"/>
                  </a:cubicBezTo>
                  <a:cubicBezTo>
                    <a:pt x="346" y="787"/>
                    <a:pt x="448" y="825"/>
                    <a:pt x="549" y="825"/>
                  </a:cubicBezTo>
                  <a:cubicBezTo>
                    <a:pt x="761" y="825"/>
                    <a:pt x="965" y="656"/>
                    <a:pt x="965" y="405"/>
                  </a:cubicBezTo>
                  <a:cubicBezTo>
                    <a:pt x="965" y="179"/>
                    <a:pt x="786" y="1"/>
                    <a:pt x="56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55" name="Google Shape;16555;p9"/>
            <p:cNvSpPr/>
            <p:nvPr/>
          </p:nvSpPr>
          <p:spPr>
            <a:xfrm>
              <a:off x="5207775" y="4100325"/>
              <a:ext cx="24150" cy="20700"/>
            </a:xfrm>
            <a:custGeom>
              <a:avLst/>
              <a:gdLst/>
              <a:ahLst/>
              <a:cxnLst/>
              <a:rect l="l" t="t" r="r" b="b"/>
              <a:pathLst>
                <a:path w="966" h="828" extrusionOk="0">
                  <a:moveTo>
                    <a:pt x="560" y="1"/>
                  </a:moveTo>
                  <a:cubicBezTo>
                    <a:pt x="191" y="1"/>
                    <a:pt x="1" y="453"/>
                    <a:pt x="263" y="703"/>
                  </a:cubicBezTo>
                  <a:cubicBezTo>
                    <a:pt x="349" y="789"/>
                    <a:pt x="454" y="828"/>
                    <a:pt x="556" y="828"/>
                  </a:cubicBezTo>
                  <a:cubicBezTo>
                    <a:pt x="766" y="828"/>
                    <a:pt x="965" y="666"/>
                    <a:pt x="965" y="418"/>
                  </a:cubicBezTo>
                  <a:cubicBezTo>
                    <a:pt x="965" y="191"/>
                    <a:pt x="787" y="13"/>
                    <a:pt x="560" y="13"/>
                  </a:cubicBezTo>
                  <a:lnTo>
                    <a:pt x="56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56" name="Google Shape;16556;p9"/>
            <p:cNvSpPr/>
            <p:nvPr/>
          </p:nvSpPr>
          <p:spPr>
            <a:xfrm>
              <a:off x="5239325" y="4131075"/>
              <a:ext cx="28000" cy="20475"/>
            </a:xfrm>
            <a:custGeom>
              <a:avLst/>
              <a:gdLst/>
              <a:ahLst/>
              <a:cxnLst/>
              <a:rect l="l" t="t" r="r" b="b"/>
              <a:pathLst>
                <a:path w="1120" h="819" extrusionOk="0">
                  <a:moveTo>
                    <a:pt x="560" y="0"/>
                  </a:moveTo>
                  <a:cubicBezTo>
                    <a:pt x="549" y="0"/>
                    <a:pt x="537" y="3"/>
                    <a:pt x="525" y="9"/>
                  </a:cubicBezTo>
                  <a:cubicBezTo>
                    <a:pt x="1" y="57"/>
                    <a:pt x="37" y="819"/>
                    <a:pt x="560" y="819"/>
                  </a:cubicBezTo>
                  <a:cubicBezTo>
                    <a:pt x="1084" y="819"/>
                    <a:pt x="1120" y="57"/>
                    <a:pt x="596" y="9"/>
                  </a:cubicBezTo>
                  <a:cubicBezTo>
                    <a:pt x="584" y="3"/>
                    <a:pt x="572" y="0"/>
                    <a:pt x="56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57" name="Google Shape;16557;p9"/>
            <p:cNvSpPr/>
            <p:nvPr/>
          </p:nvSpPr>
          <p:spPr>
            <a:xfrm>
              <a:off x="5207875" y="4161950"/>
              <a:ext cx="24050" cy="20500"/>
            </a:xfrm>
            <a:custGeom>
              <a:avLst/>
              <a:gdLst/>
              <a:ahLst/>
              <a:cxnLst/>
              <a:rect l="l" t="t" r="r" b="b"/>
              <a:pathLst>
                <a:path w="962" h="820" extrusionOk="0">
                  <a:moveTo>
                    <a:pt x="542" y="0"/>
                  </a:moveTo>
                  <a:cubicBezTo>
                    <a:pt x="182" y="0"/>
                    <a:pt x="0" y="444"/>
                    <a:pt x="259" y="703"/>
                  </a:cubicBezTo>
                  <a:cubicBezTo>
                    <a:pt x="343" y="783"/>
                    <a:pt x="445" y="819"/>
                    <a:pt x="545" y="819"/>
                  </a:cubicBezTo>
                  <a:cubicBezTo>
                    <a:pt x="758" y="819"/>
                    <a:pt x="961" y="656"/>
                    <a:pt x="961" y="405"/>
                  </a:cubicBezTo>
                  <a:cubicBezTo>
                    <a:pt x="961" y="179"/>
                    <a:pt x="783" y="1"/>
                    <a:pt x="556" y="1"/>
                  </a:cubicBezTo>
                  <a:cubicBezTo>
                    <a:pt x="552" y="0"/>
                    <a:pt x="547" y="0"/>
                    <a:pt x="54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58" name="Google Shape;16558;p9"/>
            <p:cNvSpPr/>
            <p:nvPr/>
          </p:nvSpPr>
          <p:spPr>
            <a:xfrm>
              <a:off x="5246775" y="4192600"/>
              <a:ext cx="15200" cy="7175"/>
            </a:xfrm>
            <a:custGeom>
              <a:avLst/>
              <a:gdLst/>
              <a:ahLst/>
              <a:cxnLst/>
              <a:rect l="l" t="t" r="r" b="b"/>
              <a:pathLst>
                <a:path w="608" h="287" extrusionOk="0">
                  <a:moveTo>
                    <a:pt x="215" y="1"/>
                  </a:moveTo>
                  <a:cubicBezTo>
                    <a:pt x="217" y="1"/>
                    <a:pt x="219" y="1"/>
                    <a:pt x="221" y="1"/>
                  </a:cubicBezTo>
                  <a:lnTo>
                    <a:pt x="221" y="1"/>
                  </a:lnTo>
                  <a:cubicBezTo>
                    <a:pt x="223" y="1"/>
                    <a:pt x="225" y="1"/>
                    <a:pt x="227" y="1"/>
                  </a:cubicBezTo>
                  <a:close/>
                  <a:moveTo>
                    <a:pt x="221" y="1"/>
                  </a:moveTo>
                  <a:cubicBezTo>
                    <a:pt x="140" y="2"/>
                    <a:pt x="59" y="38"/>
                    <a:pt x="0" y="84"/>
                  </a:cubicBezTo>
                  <a:lnTo>
                    <a:pt x="608" y="287"/>
                  </a:lnTo>
                  <a:cubicBezTo>
                    <a:pt x="561" y="122"/>
                    <a:pt x="397" y="4"/>
                    <a:pt x="22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59" name="Google Shape;16559;p9"/>
            <p:cNvSpPr/>
            <p:nvPr/>
          </p:nvSpPr>
          <p:spPr>
            <a:xfrm>
              <a:off x="5177125" y="3577650"/>
              <a:ext cx="24125" cy="20625"/>
            </a:xfrm>
            <a:custGeom>
              <a:avLst/>
              <a:gdLst/>
              <a:ahLst/>
              <a:cxnLst/>
              <a:rect l="l" t="t" r="r" b="b"/>
              <a:pathLst>
                <a:path w="965" h="825" extrusionOk="0">
                  <a:moveTo>
                    <a:pt x="548" y="1"/>
                  </a:moveTo>
                  <a:cubicBezTo>
                    <a:pt x="191" y="1"/>
                    <a:pt x="0" y="441"/>
                    <a:pt x="262" y="703"/>
                  </a:cubicBezTo>
                  <a:cubicBezTo>
                    <a:pt x="347" y="788"/>
                    <a:pt x="450" y="825"/>
                    <a:pt x="551" y="825"/>
                  </a:cubicBezTo>
                  <a:cubicBezTo>
                    <a:pt x="762" y="825"/>
                    <a:pt x="965" y="659"/>
                    <a:pt x="965" y="417"/>
                  </a:cubicBezTo>
                  <a:cubicBezTo>
                    <a:pt x="965" y="179"/>
                    <a:pt x="774" y="1"/>
                    <a:pt x="54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60" name="Google Shape;16560;p9"/>
            <p:cNvSpPr/>
            <p:nvPr/>
          </p:nvSpPr>
          <p:spPr>
            <a:xfrm>
              <a:off x="5146475" y="3608600"/>
              <a:ext cx="23825" cy="20425"/>
            </a:xfrm>
            <a:custGeom>
              <a:avLst/>
              <a:gdLst/>
              <a:ahLst/>
              <a:cxnLst/>
              <a:rect l="l" t="t" r="r" b="b"/>
              <a:pathLst>
                <a:path w="953" h="817" extrusionOk="0">
                  <a:moveTo>
                    <a:pt x="548" y="1"/>
                  </a:moveTo>
                  <a:cubicBezTo>
                    <a:pt x="179" y="1"/>
                    <a:pt x="0" y="441"/>
                    <a:pt x="250" y="691"/>
                  </a:cubicBezTo>
                  <a:cubicBezTo>
                    <a:pt x="336" y="778"/>
                    <a:pt x="442" y="816"/>
                    <a:pt x="545" y="816"/>
                  </a:cubicBezTo>
                  <a:cubicBezTo>
                    <a:pt x="755" y="816"/>
                    <a:pt x="953" y="657"/>
                    <a:pt x="953" y="418"/>
                  </a:cubicBezTo>
                  <a:cubicBezTo>
                    <a:pt x="953" y="191"/>
                    <a:pt x="774" y="1"/>
                    <a:pt x="54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61" name="Google Shape;16561;p9"/>
            <p:cNvSpPr/>
            <p:nvPr/>
          </p:nvSpPr>
          <p:spPr>
            <a:xfrm>
              <a:off x="5177125" y="3639275"/>
              <a:ext cx="24125" cy="20625"/>
            </a:xfrm>
            <a:custGeom>
              <a:avLst/>
              <a:gdLst/>
              <a:ahLst/>
              <a:cxnLst/>
              <a:rect l="l" t="t" r="r" b="b"/>
              <a:pathLst>
                <a:path w="965" h="825" extrusionOk="0">
                  <a:moveTo>
                    <a:pt x="548" y="0"/>
                  </a:moveTo>
                  <a:cubicBezTo>
                    <a:pt x="191" y="0"/>
                    <a:pt x="0" y="441"/>
                    <a:pt x="262" y="703"/>
                  </a:cubicBezTo>
                  <a:cubicBezTo>
                    <a:pt x="347" y="787"/>
                    <a:pt x="450" y="825"/>
                    <a:pt x="551" y="825"/>
                  </a:cubicBezTo>
                  <a:cubicBezTo>
                    <a:pt x="762" y="825"/>
                    <a:pt x="965" y="659"/>
                    <a:pt x="965" y="417"/>
                  </a:cubicBezTo>
                  <a:cubicBezTo>
                    <a:pt x="965" y="191"/>
                    <a:pt x="774" y="0"/>
                    <a:pt x="56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62" name="Google Shape;16562;p9"/>
            <p:cNvSpPr/>
            <p:nvPr/>
          </p:nvSpPr>
          <p:spPr>
            <a:xfrm>
              <a:off x="5146475" y="3669925"/>
              <a:ext cx="23825" cy="20700"/>
            </a:xfrm>
            <a:custGeom>
              <a:avLst/>
              <a:gdLst/>
              <a:ahLst/>
              <a:cxnLst/>
              <a:rect l="l" t="t" r="r" b="b"/>
              <a:pathLst>
                <a:path w="953" h="828" extrusionOk="0">
                  <a:moveTo>
                    <a:pt x="548" y="1"/>
                  </a:moveTo>
                  <a:cubicBezTo>
                    <a:pt x="179" y="1"/>
                    <a:pt x="0" y="441"/>
                    <a:pt x="250" y="703"/>
                  </a:cubicBezTo>
                  <a:cubicBezTo>
                    <a:pt x="336" y="789"/>
                    <a:pt x="441" y="827"/>
                    <a:pt x="543" y="827"/>
                  </a:cubicBezTo>
                  <a:cubicBezTo>
                    <a:pt x="754" y="827"/>
                    <a:pt x="953" y="665"/>
                    <a:pt x="953" y="417"/>
                  </a:cubicBezTo>
                  <a:cubicBezTo>
                    <a:pt x="953" y="191"/>
                    <a:pt x="774" y="1"/>
                    <a:pt x="54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63" name="Google Shape;16563;p9"/>
            <p:cNvSpPr/>
            <p:nvPr/>
          </p:nvSpPr>
          <p:spPr>
            <a:xfrm>
              <a:off x="5177125" y="3700575"/>
              <a:ext cx="24125" cy="20700"/>
            </a:xfrm>
            <a:custGeom>
              <a:avLst/>
              <a:gdLst/>
              <a:ahLst/>
              <a:cxnLst/>
              <a:rect l="l" t="t" r="r" b="b"/>
              <a:pathLst>
                <a:path w="965" h="828" extrusionOk="0">
                  <a:moveTo>
                    <a:pt x="548" y="1"/>
                  </a:moveTo>
                  <a:cubicBezTo>
                    <a:pt x="179" y="1"/>
                    <a:pt x="0" y="453"/>
                    <a:pt x="262" y="703"/>
                  </a:cubicBezTo>
                  <a:cubicBezTo>
                    <a:pt x="344" y="789"/>
                    <a:pt x="448" y="828"/>
                    <a:pt x="550" y="828"/>
                  </a:cubicBezTo>
                  <a:cubicBezTo>
                    <a:pt x="760" y="828"/>
                    <a:pt x="965" y="666"/>
                    <a:pt x="965" y="418"/>
                  </a:cubicBezTo>
                  <a:cubicBezTo>
                    <a:pt x="965" y="191"/>
                    <a:pt x="774" y="1"/>
                    <a:pt x="54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64" name="Google Shape;16564;p9"/>
            <p:cNvSpPr/>
            <p:nvPr/>
          </p:nvSpPr>
          <p:spPr>
            <a:xfrm>
              <a:off x="5146550" y="3731525"/>
              <a:ext cx="23750" cy="20425"/>
            </a:xfrm>
            <a:custGeom>
              <a:avLst/>
              <a:gdLst/>
              <a:ahLst/>
              <a:cxnLst/>
              <a:rect l="l" t="t" r="r" b="b"/>
              <a:pathLst>
                <a:path w="950" h="817" extrusionOk="0">
                  <a:moveTo>
                    <a:pt x="530" y="1"/>
                  </a:moveTo>
                  <a:cubicBezTo>
                    <a:pt x="171" y="1"/>
                    <a:pt x="0" y="433"/>
                    <a:pt x="247" y="692"/>
                  </a:cubicBezTo>
                  <a:cubicBezTo>
                    <a:pt x="333" y="778"/>
                    <a:pt x="439" y="817"/>
                    <a:pt x="542" y="817"/>
                  </a:cubicBezTo>
                  <a:cubicBezTo>
                    <a:pt x="752" y="817"/>
                    <a:pt x="950" y="657"/>
                    <a:pt x="950" y="418"/>
                  </a:cubicBezTo>
                  <a:cubicBezTo>
                    <a:pt x="950" y="180"/>
                    <a:pt x="771" y="1"/>
                    <a:pt x="545" y="1"/>
                  </a:cubicBezTo>
                  <a:cubicBezTo>
                    <a:pt x="540" y="1"/>
                    <a:pt x="535" y="1"/>
                    <a:pt x="53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65" name="Google Shape;16565;p9"/>
            <p:cNvSpPr/>
            <p:nvPr/>
          </p:nvSpPr>
          <p:spPr>
            <a:xfrm>
              <a:off x="5177125" y="3762200"/>
              <a:ext cx="24125" cy="20625"/>
            </a:xfrm>
            <a:custGeom>
              <a:avLst/>
              <a:gdLst/>
              <a:ahLst/>
              <a:cxnLst/>
              <a:rect l="l" t="t" r="r" b="b"/>
              <a:pathLst>
                <a:path w="965" h="825" extrusionOk="0">
                  <a:moveTo>
                    <a:pt x="548" y="0"/>
                  </a:moveTo>
                  <a:cubicBezTo>
                    <a:pt x="191" y="0"/>
                    <a:pt x="0" y="441"/>
                    <a:pt x="262" y="703"/>
                  </a:cubicBezTo>
                  <a:cubicBezTo>
                    <a:pt x="346" y="787"/>
                    <a:pt x="449" y="824"/>
                    <a:pt x="549" y="824"/>
                  </a:cubicBezTo>
                  <a:cubicBezTo>
                    <a:pt x="761" y="824"/>
                    <a:pt x="965" y="656"/>
                    <a:pt x="965" y="405"/>
                  </a:cubicBezTo>
                  <a:cubicBezTo>
                    <a:pt x="965" y="179"/>
                    <a:pt x="774" y="0"/>
                    <a:pt x="54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66" name="Google Shape;16566;p9"/>
            <p:cNvSpPr/>
            <p:nvPr/>
          </p:nvSpPr>
          <p:spPr>
            <a:xfrm>
              <a:off x="5146475" y="3792850"/>
              <a:ext cx="23825" cy="20700"/>
            </a:xfrm>
            <a:custGeom>
              <a:avLst/>
              <a:gdLst/>
              <a:ahLst/>
              <a:cxnLst/>
              <a:rect l="l" t="t" r="r" b="b"/>
              <a:pathLst>
                <a:path w="953" h="828" extrusionOk="0">
                  <a:moveTo>
                    <a:pt x="548" y="1"/>
                  </a:moveTo>
                  <a:cubicBezTo>
                    <a:pt x="179" y="1"/>
                    <a:pt x="0" y="441"/>
                    <a:pt x="250" y="703"/>
                  </a:cubicBezTo>
                  <a:cubicBezTo>
                    <a:pt x="336" y="789"/>
                    <a:pt x="441" y="828"/>
                    <a:pt x="543" y="828"/>
                  </a:cubicBezTo>
                  <a:cubicBezTo>
                    <a:pt x="754" y="828"/>
                    <a:pt x="953" y="666"/>
                    <a:pt x="953" y="418"/>
                  </a:cubicBezTo>
                  <a:cubicBezTo>
                    <a:pt x="953" y="191"/>
                    <a:pt x="774" y="13"/>
                    <a:pt x="548" y="13"/>
                  </a:cubicBezTo>
                  <a:lnTo>
                    <a:pt x="548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67" name="Google Shape;16567;p9"/>
            <p:cNvSpPr/>
            <p:nvPr/>
          </p:nvSpPr>
          <p:spPr>
            <a:xfrm>
              <a:off x="5177125" y="3823825"/>
              <a:ext cx="24125" cy="20475"/>
            </a:xfrm>
            <a:custGeom>
              <a:avLst/>
              <a:gdLst/>
              <a:ahLst/>
              <a:cxnLst/>
              <a:rect l="l" t="t" r="r" b="b"/>
              <a:pathLst>
                <a:path w="965" h="819" extrusionOk="0">
                  <a:moveTo>
                    <a:pt x="548" y="0"/>
                  </a:moveTo>
                  <a:cubicBezTo>
                    <a:pt x="191" y="0"/>
                    <a:pt x="0" y="441"/>
                    <a:pt x="262" y="703"/>
                  </a:cubicBezTo>
                  <a:cubicBezTo>
                    <a:pt x="346" y="783"/>
                    <a:pt x="448" y="819"/>
                    <a:pt x="549" y="819"/>
                  </a:cubicBezTo>
                  <a:cubicBezTo>
                    <a:pt x="761" y="819"/>
                    <a:pt x="965" y="656"/>
                    <a:pt x="965" y="405"/>
                  </a:cubicBezTo>
                  <a:cubicBezTo>
                    <a:pt x="965" y="179"/>
                    <a:pt x="774" y="0"/>
                    <a:pt x="56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68" name="Google Shape;16568;p9"/>
            <p:cNvSpPr/>
            <p:nvPr/>
          </p:nvSpPr>
          <p:spPr>
            <a:xfrm>
              <a:off x="5145075" y="3854425"/>
              <a:ext cx="27600" cy="20600"/>
            </a:xfrm>
            <a:custGeom>
              <a:avLst/>
              <a:gdLst/>
              <a:ahLst/>
              <a:cxnLst/>
              <a:rect l="l" t="t" r="r" b="b"/>
              <a:pathLst>
                <a:path w="1104" h="824" extrusionOk="0">
                  <a:moveTo>
                    <a:pt x="558" y="0"/>
                  </a:moveTo>
                  <a:cubicBezTo>
                    <a:pt x="52" y="0"/>
                    <a:pt x="0" y="766"/>
                    <a:pt x="532" y="824"/>
                  </a:cubicBezTo>
                  <a:lnTo>
                    <a:pt x="604" y="824"/>
                  </a:lnTo>
                  <a:cubicBezTo>
                    <a:pt x="1104" y="776"/>
                    <a:pt x="1104" y="38"/>
                    <a:pt x="604" y="2"/>
                  </a:cubicBezTo>
                  <a:cubicBezTo>
                    <a:pt x="588" y="1"/>
                    <a:pt x="573" y="0"/>
                    <a:pt x="55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69" name="Google Shape;16569;p9"/>
            <p:cNvSpPr/>
            <p:nvPr/>
          </p:nvSpPr>
          <p:spPr>
            <a:xfrm>
              <a:off x="5177125" y="3885125"/>
              <a:ext cx="24125" cy="20650"/>
            </a:xfrm>
            <a:custGeom>
              <a:avLst/>
              <a:gdLst/>
              <a:ahLst/>
              <a:cxnLst/>
              <a:rect l="l" t="t" r="r" b="b"/>
              <a:pathLst>
                <a:path w="965" h="826" extrusionOk="0">
                  <a:moveTo>
                    <a:pt x="548" y="1"/>
                  </a:moveTo>
                  <a:cubicBezTo>
                    <a:pt x="191" y="1"/>
                    <a:pt x="0" y="441"/>
                    <a:pt x="262" y="703"/>
                  </a:cubicBezTo>
                  <a:cubicBezTo>
                    <a:pt x="347" y="788"/>
                    <a:pt x="450" y="825"/>
                    <a:pt x="551" y="825"/>
                  </a:cubicBezTo>
                  <a:cubicBezTo>
                    <a:pt x="762" y="825"/>
                    <a:pt x="965" y="660"/>
                    <a:pt x="965" y="417"/>
                  </a:cubicBezTo>
                  <a:cubicBezTo>
                    <a:pt x="965" y="191"/>
                    <a:pt x="774" y="1"/>
                    <a:pt x="54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70" name="Google Shape;16570;p9"/>
            <p:cNvSpPr/>
            <p:nvPr/>
          </p:nvSpPr>
          <p:spPr>
            <a:xfrm>
              <a:off x="5146475" y="3915800"/>
              <a:ext cx="23825" cy="20675"/>
            </a:xfrm>
            <a:custGeom>
              <a:avLst/>
              <a:gdLst/>
              <a:ahLst/>
              <a:cxnLst/>
              <a:rect l="l" t="t" r="r" b="b"/>
              <a:pathLst>
                <a:path w="953" h="827" extrusionOk="0">
                  <a:moveTo>
                    <a:pt x="548" y="0"/>
                  </a:moveTo>
                  <a:cubicBezTo>
                    <a:pt x="179" y="0"/>
                    <a:pt x="0" y="441"/>
                    <a:pt x="250" y="703"/>
                  </a:cubicBezTo>
                  <a:cubicBezTo>
                    <a:pt x="336" y="788"/>
                    <a:pt x="441" y="827"/>
                    <a:pt x="543" y="827"/>
                  </a:cubicBezTo>
                  <a:cubicBezTo>
                    <a:pt x="754" y="827"/>
                    <a:pt x="953" y="665"/>
                    <a:pt x="953" y="417"/>
                  </a:cubicBezTo>
                  <a:cubicBezTo>
                    <a:pt x="953" y="191"/>
                    <a:pt x="774" y="12"/>
                    <a:pt x="548" y="12"/>
                  </a:cubicBezTo>
                  <a:lnTo>
                    <a:pt x="548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71" name="Google Shape;16571;p9"/>
            <p:cNvSpPr/>
            <p:nvPr/>
          </p:nvSpPr>
          <p:spPr>
            <a:xfrm>
              <a:off x="5177125" y="3946450"/>
              <a:ext cx="24125" cy="20925"/>
            </a:xfrm>
            <a:custGeom>
              <a:avLst/>
              <a:gdLst/>
              <a:ahLst/>
              <a:cxnLst/>
              <a:rect l="l" t="t" r="r" b="b"/>
              <a:pathLst>
                <a:path w="965" h="837" extrusionOk="0">
                  <a:moveTo>
                    <a:pt x="536" y="0"/>
                  </a:moveTo>
                  <a:lnTo>
                    <a:pt x="548" y="12"/>
                  </a:lnTo>
                  <a:cubicBezTo>
                    <a:pt x="191" y="12"/>
                    <a:pt x="0" y="453"/>
                    <a:pt x="262" y="715"/>
                  </a:cubicBezTo>
                  <a:cubicBezTo>
                    <a:pt x="346" y="799"/>
                    <a:pt x="449" y="836"/>
                    <a:pt x="549" y="836"/>
                  </a:cubicBezTo>
                  <a:cubicBezTo>
                    <a:pt x="761" y="836"/>
                    <a:pt x="965" y="668"/>
                    <a:pt x="965" y="417"/>
                  </a:cubicBezTo>
                  <a:cubicBezTo>
                    <a:pt x="965" y="203"/>
                    <a:pt x="798" y="12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72" name="Google Shape;16572;p9"/>
            <p:cNvSpPr/>
            <p:nvPr/>
          </p:nvSpPr>
          <p:spPr>
            <a:xfrm>
              <a:off x="5146475" y="3977400"/>
              <a:ext cx="23825" cy="20700"/>
            </a:xfrm>
            <a:custGeom>
              <a:avLst/>
              <a:gdLst/>
              <a:ahLst/>
              <a:cxnLst/>
              <a:rect l="l" t="t" r="r" b="b"/>
              <a:pathLst>
                <a:path w="953" h="828" extrusionOk="0">
                  <a:moveTo>
                    <a:pt x="548" y="1"/>
                  </a:moveTo>
                  <a:cubicBezTo>
                    <a:pt x="179" y="1"/>
                    <a:pt x="0" y="441"/>
                    <a:pt x="250" y="703"/>
                  </a:cubicBezTo>
                  <a:cubicBezTo>
                    <a:pt x="336" y="789"/>
                    <a:pt x="441" y="828"/>
                    <a:pt x="543" y="828"/>
                  </a:cubicBezTo>
                  <a:cubicBezTo>
                    <a:pt x="754" y="828"/>
                    <a:pt x="953" y="666"/>
                    <a:pt x="953" y="417"/>
                  </a:cubicBezTo>
                  <a:cubicBezTo>
                    <a:pt x="953" y="191"/>
                    <a:pt x="774" y="13"/>
                    <a:pt x="548" y="13"/>
                  </a:cubicBezTo>
                  <a:lnTo>
                    <a:pt x="548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73" name="Google Shape;16573;p9"/>
            <p:cNvSpPr/>
            <p:nvPr/>
          </p:nvSpPr>
          <p:spPr>
            <a:xfrm>
              <a:off x="5177125" y="4008075"/>
              <a:ext cx="24125" cy="20675"/>
            </a:xfrm>
            <a:custGeom>
              <a:avLst/>
              <a:gdLst/>
              <a:ahLst/>
              <a:cxnLst/>
              <a:rect l="l" t="t" r="r" b="b"/>
              <a:pathLst>
                <a:path w="965" h="827" extrusionOk="0">
                  <a:moveTo>
                    <a:pt x="548" y="0"/>
                  </a:moveTo>
                  <a:cubicBezTo>
                    <a:pt x="191" y="0"/>
                    <a:pt x="0" y="452"/>
                    <a:pt x="262" y="702"/>
                  </a:cubicBezTo>
                  <a:cubicBezTo>
                    <a:pt x="348" y="788"/>
                    <a:pt x="453" y="827"/>
                    <a:pt x="556" y="827"/>
                  </a:cubicBezTo>
                  <a:cubicBezTo>
                    <a:pt x="766" y="827"/>
                    <a:pt x="965" y="665"/>
                    <a:pt x="965" y="417"/>
                  </a:cubicBezTo>
                  <a:cubicBezTo>
                    <a:pt x="965" y="191"/>
                    <a:pt x="774" y="0"/>
                    <a:pt x="54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74" name="Google Shape;16574;p9"/>
            <p:cNvSpPr/>
            <p:nvPr/>
          </p:nvSpPr>
          <p:spPr>
            <a:xfrm>
              <a:off x="5144450" y="4038875"/>
              <a:ext cx="27925" cy="20700"/>
            </a:xfrm>
            <a:custGeom>
              <a:avLst/>
              <a:gdLst/>
              <a:ahLst/>
              <a:cxnLst/>
              <a:rect l="l" t="t" r="r" b="b"/>
              <a:pathLst>
                <a:path w="1117" h="828" extrusionOk="0">
                  <a:moveTo>
                    <a:pt x="554" y="1"/>
                  </a:moveTo>
                  <a:cubicBezTo>
                    <a:pt x="51" y="1"/>
                    <a:pt x="0" y="805"/>
                    <a:pt x="557" y="828"/>
                  </a:cubicBezTo>
                  <a:lnTo>
                    <a:pt x="629" y="828"/>
                  </a:lnTo>
                  <a:cubicBezTo>
                    <a:pt x="1117" y="768"/>
                    <a:pt x="1117" y="54"/>
                    <a:pt x="629" y="6"/>
                  </a:cubicBezTo>
                  <a:cubicBezTo>
                    <a:pt x="603" y="3"/>
                    <a:pt x="578" y="1"/>
                    <a:pt x="55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75" name="Google Shape;16575;p9"/>
            <p:cNvSpPr/>
            <p:nvPr/>
          </p:nvSpPr>
          <p:spPr>
            <a:xfrm>
              <a:off x="5177125" y="4069675"/>
              <a:ext cx="24125" cy="20625"/>
            </a:xfrm>
            <a:custGeom>
              <a:avLst/>
              <a:gdLst/>
              <a:ahLst/>
              <a:cxnLst/>
              <a:rect l="l" t="t" r="r" b="b"/>
              <a:pathLst>
                <a:path w="965" h="825" extrusionOk="0">
                  <a:moveTo>
                    <a:pt x="548" y="1"/>
                  </a:moveTo>
                  <a:cubicBezTo>
                    <a:pt x="179" y="1"/>
                    <a:pt x="0" y="441"/>
                    <a:pt x="262" y="703"/>
                  </a:cubicBezTo>
                  <a:cubicBezTo>
                    <a:pt x="343" y="787"/>
                    <a:pt x="443" y="825"/>
                    <a:pt x="544" y="825"/>
                  </a:cubicBezTo>
                  <a:cubicBezTo>
                    <a:pt x="756" y="825"/>
                    <a:pt x="965" y="656"/>
                    <a:pt x="965" y="405"/>
                  </a:cubicBezTo>
                  <a:cubicBezTo>
                    <a:pt x="965" y="179"/>
                    <a:pt x="774" y="1"/>
                    <a:pt x="54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76" name="Google Shape;16576;p9"/>
            <p:cNvSpPr/>
            <p:nvPr/>
          </p:nvSpPr>
          <p:spPr>
            <a:xfrm>
              <a:off x="5146475" y="4100325"/>
              <a:ext cx="23825" cy="20700"/>
            </a:xfrm>
            <a:custGeom>
              <a:avLst/>
              <a:gdLst/>
              <a:ahLst/>
              <a:cxnLst/>
              <a:rect l="l" t="t" r="r" b="b"/>
              <a:pathLst>
                <a:path w="953" h="828" extrusionOk="0">
                  <a:moveTo>
                    <a:pt x="548" y="1"/>
                  </a:moveTo>
                  <a:cubicBezTo>
                    <a:pt x="179" y="1"/>
                    <a:pt x="0" y="441"/>
                    <a:pt x="250" y="703"/>
                  </a:cubicBezTo>
                  <a:cubicBezTo>
                    <a:pt x="336" y="789"/>
                    <a:pt x="441" y="828"/>
                    <a:pt x="543" y="828"/>
                  </a:cubicBezTo>
                  <a:cubicBezTo>
                    <a:pt x="754" y="828"/>
                    <a:pt x="953" y="666"/>
                    <a:pt x="953" y="418"/>
                  </a:cubicBezTo>
                  <a:cubicBezTo>
                    <a:pt x="953" y="191"/>
                    <a:pt x="774" y="13"/>
                    <a:pt x="548" y="13"/>
                  </a:cubicBezTo>
                  <a:lnTo>
                    <a:pt x="548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77" name="Google Shape;16577;p9"/>
            <p:cNvSpPr/>
            <p:nvPr/>
          </p:nvSpPr>
          <p:spPr>
            <a:xfrm>
              <a:off x="5177125" y="4131300"/>
              <a:ext cx="24125" cy="20475"/>
            </a:xfrm>
            <a:custGeom>
              <a:avLst/>
              <a:gdLst/>
              <a:ahLst/>
              <a:cxnLst/>
              <a:rect l="l" t="t" r="r" b="b"/>
              <a:pathLst>
                <a:path w="965" h="819" extrusionOk="0">
                  <a:moveTo>
                    <a:pt x="548" y="0"/>
                  </a:moveTo>
                  <a:cubicBezTo>
                    <a:pt x="191" y="0"/>
                    <a:pt x="0" y="441"/>
                    <a:pt x="262" y="703"/>
                  </a:cubicBezTo>
                  <a:cubicBezTo>
                    <a:pt x="346" y="783"/>
                    <a:pt x="448" y="819"/>
                    <a:pt x="549" y="819"/>
                  </a:cubicBezTo>
                  <a:cubicBezTo>
                    <a:pt x="761" y="819"/>
                    <a:pt x="965" y="656"/>
                    <a:pt x="965" y="405"/>
                  </a:cubicBezTo>
                  <a:cubicBezTo>
                    <a:pt x="965" y="179"/>
                    <a:pt x="774" y="0"/>
                    <a:pt x="56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78" name="Google Shape;16578;p9"/>
            <p:cNvSpPr/>
            <p:nvPr/>
          </p:nvSpPr>
          <p:spPr>
            <a:xfrm>
              <a:off x="5154500" y="4161925"/>
              <a:ext cx="15200" cy="6900"/>
            </a:xfrm>
            <a:custGeom>
              <a:avLst/>
              <a:gdLst/>
              <a:ahLst/>
              <a:cxnLst/>
              <a:rect l="l" t="t" r="r" b="b"/>
              <a:pathLst>
                <a:path w="608" h="276" extrusionOk="0">
                  <a:moveTo>
                    <a:pt x="239" y="1"/>
                  </a:moveTo>
                  <a:cubicBezTo>
                    <a:pt x="231" y="1"/>
                    <a:pt x="223" y="1"/>
                    <a:pt x="215" y="2"/>
                  </a:cubicBezTo>
                  <a:lnTo>
                    <a:pt x="227" y="2"/>
                  </a:lnTo>
                  <a:cubicBezTo>
                    <a:pt x="143" y="2"/>
                    <a:pt x="72" y="25"/>
                    <a:pt x="1" y="73"/>
                  </a:cubicBezTo>
                  <a:lnTo>
                    <a:pt x="608" y="275"/>
                  </a:lnTo>
                  <a:cubicBezTo>
                    <a:pt x="551" y="116"/>
                    <a:pt x="408" y="1"/>
                    <a:pt x="23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79" name="Google Shape;16579;p9"/>
            <p:cNvSpPr/>
            <p:nvPr/>
          </p:nvSpPr>
          <p:spPr>
            <a:xfrm>
              <a:off x="5115500" y="3577650"/>
              <a:ext cx="24150" cy="20625"/>
            </a:xfrm>
            <a:custGeom>
              <a:avLst/>
              <a:gdLst/>
              <a:ahLst/>
              <a:cxnLst/>
              <a:rect l="l" t="t" r="r" b="b"/>
              <a:pathLst>
                <a:path w="966" h="825" extrusionOk="0">
                  <a:moveTo>
                    <a:pt x="560" y="1"/>
                  </a:moveTo>
                  <a:cubicBezTo>
                    <a:pt x="191" y="1"/>
                    <a:pt x="1" y="441"/>
                    <a:pt x="263" y="703"/>
                  </a:cubicBezTo>
                  <a:cubicBezTo>
                    <a:pt x="347" y="788"/>
                    <a:pt x="450" y="825"/>
                    <a:pt x="551" y="825"/>
                  </a:cubicBezTo>
                  <a:cubicBezTo>
                    <a:pt x="763" y="825"/>
                    <a:pt x="965" y="659"/>
                    <a:pt x="965" y="417"/>
                  </a:cubicBezTo>
                  <a:cubicBezTo>
                    <a:pt x="965" y="191"/>
                    <a:pt x="787" y="1"/>
                    <a:pt x="56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80" name="Google Shape;16580;p9"/>
            <p:cNvSpPr/>
            <p:nvPr/>
          </p:nvSpPr>
          <p:spPr>
            <a:xfrm>
              <a:off x="5085450" y="3608600"/>
              <a:ext cx="28300" cy="20575"/>
            </a:xfrm>
            <a:custGeom>
              <a:avLst/>
              <a:gdLst/>
              <a:ahLst/>
              <a:cxnLst/>
              <a:rect l="l" t="t" r="r" b="b"/>
              <a:pathLst>
                <a:path w="1132" h="823" extrusionOk="0">
                  <a:moveTo>
                    <a:pt x="524" y="1"/>
                  </a:moveTo>
                  <a:cubicBezTo>
                    <a:pt x="0" y="48"/>
                    <a:pt x="48" y="822"/>
                    <a:pt x="560" y="822"/>
                  </a:cubicBezTo>
                  <a:cubicBezTo>
                    <a:pt x="1084" y="822"/>
                    <a:pt x="1131" y="48"/>
                    <a:pt x="6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81" name="Google Shape;16581;p9"/>
            <p:cNvSpPr/>
            <p:nvPr/>
          </p:nvSpPr>
          <p:spPr>
            <a:xfrm>
              <a:off x="5150925" y="3555325"/>
              <a:ext cx="19375" cy="12225"/>
            </a:xfrm>
            <a:custGeom>
              <a:avLst/>
              <a:gdLst/>
              <a:ahLst/>
              <a:cxnLst/>
              <a:rect l="l" t="t" r="r" b="b"/>
              <a:pathLst>
                <a:path w="775" h="489" extrusionOk="0">
                  <a:moveTo>
                    <a:pt x="775" y="1"/>
                  </a:moveTo>
                  <a:lnTo>
                    <a:pt x="1" y="239"/>
                  </a:lnTo>
                  <a:cubicBezTo>
                    <a:pt x="60" y="382"/>
                    <a:pt x="203" y="477"/>
                    <a:pt x="358" y="489"/>
                  </a:cubicBezTo>
                  <a:lnTo>
                    <a:pt x="370" y="489"/>
                  </a:lnTo>
                  <a:cubicBezTo>
                    <a:pt x="596" y="489"/>
                    <a:pt x="775" y="298"/>
                    <a:pt x="775" y="84"/>
                  </a:cubicBezTo>
                  <a:cubicBezTo>
                    <a:pt x="775" y="48"/>
                    <a:pt x="775" y="24"/>
                    <a:pt x="77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82" name="Google Shape;16582;p9"/>
            <p:cNvSpPr/>
            <p:nvPr/>
          </p:nvSpPr>
          <p:spPr>
            <a:xfrm>
              <a:off x="5115500" y="3639275"/>
              <a:ext cx="24150" cy="20625"/>
            </a:xfrm>
            <a:custGeom>
              <a:avLst/>
              <a:gdLst/>
              <a:ahLst/>
              <a:cxnLst/>
              <a:rect l="l" t="t" r="r" b="b"/>
              <a:pathLst>
                <a:path w="966" h="825" extrusionOk="0">
                  <a:moveTo>
                    <a:pt x="560" y="0"/>
                  </a:moveTo>
                  <a:cubicBezTo>
                    <a:pt x="191" y="0"/>
                    <a:pt x="1" y="441"/>
                    <a:pt x="263" y="703"/>
                  </a:cubicBezTo>
                  <a:cubicBezTo>
                    <a:pt x="347" y="787"/>
                    <a:pt x="450" y="825"/>
                    <a:pt x="551" y="825"/>
                  </a:cubicBezTo>
                  <a:cubicBezTo>
                    <a:pt x="763" y="825"/>
                    <a:pt x="965" y="659"/>
                    <a:pt x="965" y="417"/>
                  </a:cubicBezTo>
                  <a:lnTo>
                    <a:pt x="965" y="405"/>
                  </a:lnTo>
                  <a:cubicBezTo>
                    <a:pt x="965" y="179"/>
                    <a:pt x="787" y="0"/>
                    <a:pt x="56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83" name="Google Shape;16583;p9"/>
            <p:cNvSpPr/>
            <p:nvPr/>
          </p:nvSpPr>
          <p:spPr>
            <a:xfrm>
              <a:off x="5086050" y="3669925"/>
              <a:ext cx="25325" cy="17300"/>
            </a:xfrm>
            <a:custGeom>
              <a:avLst/>
              <a:gdLst/>
              <a:ahLst/>
              <a:cxnLst/>
              <a:rect l="l" t="t" r="r" b="b"/>
              <a:pathLst>
                <a:path w="1013" h="692" extrusionOk="0">
                  <a:moveTo>
                    <a:pt x="500" y="1"/>
                  </a:moveTo>
                  <a:cubicBezTo>
                    <a:pt x="0" y="12"/>
                    <a:pt x="83" y="691"/>
                    <a:pt x="512" y="691"/>
                  </a:cubicBezTo>
                  <a:cubicBezTo>
                    <a:pt x="929" y="691"/>
                    <a:pt x="1012" y="12"/>
                    <a:pt x="51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84" name="Google Shape;16584;p9"/>
            <p:cNvSpPr/>
            <p:nvPr/>
          </p:nvSpPr>
          <p:spPr>
            <a:xfrm>
              <a:off x="5115500" y="3700575"/>
              <a:ext cx="24150" cy="20700"/>
            </a:xfrm>
            <a:custGeom>
              <a:avLst/>
              <a:gdLst/>
              <a:ahLst/>
              <a:cxnLst/>
              <a:rect l="l" t="t" r="r" b="b"/>
              <a:pathLst>
                <a:path w="966" h="828" extrusionOk="0">
                  <a:moveTo>
                    <a:pt x="560" y="1"/>
                  </a:moveTo>
                  <a:cubicBezTo>
                    <a:pt x="191" y="1"/>
                    <a:pt x="1" y="441"/>
                    <a:pt x="263" y="703"/>
                  </a:cubicBezTo>
                  <a:cubicBezTo>
                    <a:pt x="345" y="789"/>
                    <a:pt x="448" y="828"/>
                    <a:pt x="551" y="828"/>
                  </a:cubicBezTo>
                  <a:cubicBezTo>
                    <a:pt x="761" y="828"/>
                    <a:pt x="965" y="666"/>
                    <a:pt x="965" y="418"/>
                  </a:cubicBezTo>
                  <a:cubicBezTo>
                    <a:pt x="965" y="191"/>
                    <a:pt x="787" y="13"/>
                    <a:pt x="560" y="13"/>
                  </a:cubicBezTo>
                  <a:lnTo>
                    <a:pt x="56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85" name="Google Shape;16585;p9"/>
            <p:cNvSpPr/>
            <p:nvPr/>
          </p:nvSpPr>
          <p:spPr>
            <a:xfrm>
              <a:off x="5084850" y="3731550"/>
              <a:ext cx="24125" cy="20475"/>
            </a:xfrm>
            <a:custGeom>
              <a:avLst/>
              <a:gdLst/>
              <a:ahLst/>
              <a:cxnLst/>
              <a:rect l="l" t="t" r="r" b="b"/>
              <a:pathLst>
                <a:path w="965" h="819" extrusionOk="0">
                  <a:moveTo>
                    <a:pt x="548" y="0"/>
                  </a:moveTo>
                  <a:cubicBezTo>
                    <a:pt x="191" y="0"/>
                    <a:pt x="0" y="441"/>
                    <a:pt x="262" y="703"/>
                  </a:cubicBezTo>
                  <a:cubicBezTo>
                    <a:pt x="346" y="783"/>
                    <a:pt x="448" y="819"/>
                    <a:pt x="549" y="819"/>
                  </a:cubicBezTo>
                  <a:cubicBezTo>
                    <a:pt x="761" y="819"/>
                    <a:pt x="965" y="656"/>
                    <a:pt x="965" y="405"/>
                  </a:cubicBezTo>
                  <a:cubicBezTo>
                    <a:pt x="965" y="179"/>
                    <a:pt x="786" y="0"/>
                    <a:pt x="56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86" name="Google Shape;16586;p9"/>
            <p:cNvSpPr/>
            <p:nvPr/>
          </p:nvSpPr>
          <p:spPr>
            <a:xfrm>
              <a:off x="5115500" y="3762200"/>
              <a:ext cx="24150" cy="20500"/>
            </a:xfrm>
            <a:custGeom>
              <a:avLst/>
              <a:gdLst/>
              <a:ahLst/>
              <a:cxnLst/>
              <a:rect l="l" t="t" r="r" b="b"/>
              <a:pathLst>
                <a:path w="966" h="820" extrusionOk="0">
                  <a:moveTo>
                    <a:pt x="560" y="0"/>
                  </a:moveTo>
                  <a:cubicBezTo>
                    <a:pt x="191" y="0"/>
                    <a:pt x="1" y="441"/>
                    <a:pt x="263" y="703"/>
                  </a:cubicBezTo>
                  <a:cubicBezTo>
                    <a:pt x="343" y="783"/>
                    <a:pt x="445" y="819"/>
                    <a:pt x="545" y="819"/>
                  </a:cubicBezTo>
                  <a:cubicBezTo>
                    <a:pt x="757" y="819"/>
                    <a:pt x="965" y="659"/>
                    <a:pt x="965" y="417"/>
                  </a:cubicBezTo>
                  <a:cubicBezTo>
                    <a:pt x="965" y="191"/>
                    <a:pt x="787" y="0"/>
                    <a:pt x="56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87" name="Google Shape;16587;p9"/>
            <p:cNvSpPr/>
            <p:nvPr/>
          </p:nvSpPr>
          <p:spPr>
            <a:xfrm>
              <a:off x="5085450" y="3792850"/>
              <a:ext cx="28300" cy="20575"/>
            </a:xfrm>
            <a:custGeom>
              <a:avLst/>
              <a:gdLst/>
              <a:ahLst/>
              <a:cxnLst/>
              <a:rect l="l" t="t" r="r" b="b"/>
              <a:pathLst>
                <a:path w="1132" h="823" extrusionOk="0">
                  <a:moveTo>
                    <a:pt x="524" y="1"/>
                  </a:moveTo>
                  <a:cubicBezTo>
                    <a:pt x="0" y="48"/>
                    <a:pt x="48" y="822"/>
                    <a:pt x="560" y="822"/>
                  </a:cubicBezTo>
                  <a:cubicBezTo>
                    <a:pt x="1084" y="822"/>
                    <a:pt x="1131" y="48"/>
                    <a:pt x="59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88" name="Google Shape;16588;p9"/>
            <p:cNvSpPr/>
            <p:nvPr/>
          </p:nvSpPr>
          <p:spPr>
            <a:xfrm>
              <a:off x="5115600" y="3823800"/>
              <a:ext cx="24050" cy="20425"/>
            </a:xfrm>
            <a:custGeom>
              <a:avLst/>
              <a:gdLst/>
              <a:ahLst/>
              <a:cxnLst/>
              <a:rect l="l" t="t" r="r" b="b"/>
              <a:pathLst>
                <a:path w="962" h="817" extrusionOk="0">
                  <a:moveTo>
                    <a:pt x="542" y="1"/>
                  </a:moveTo>
                  <a:cubicBezTo>
                    <a:pt x="182" y="1"/>
                    <a:pt x="0" y="433"/>
                    <a:pt x="259" y="692"/>
                  </a:cubicBezTo>
                  <a:cubicBezTo>
                    <a:pt x="341" y="778"/>
                    <a:pt x="446" y="816"/>
                    <a:pt x="549" y="816"/>
                  </a:cubicBezTo>
                  <a:cubicBezTo>
                    <a:pt x="758" y="816"/>
                    <a:pt x="961" y="657"/>
                    <a:pt x="961" y="418"/>
                  </a:cubicBezTo>
                  <a:cubicBezTo>
                    <a:pt x="961" y="192"/>
                    <a:pt x="783" y="1"/>
                    <a:pt x="556" y="1"/>
                  </a:cubicBezTo>
                  <a:cubicBezTo>
                    <a:pt x="552" y="1"/>
                    <a:pt x="547" y="1"/>
                    <a:pt x="54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89" name="Google Shape;16589;p9"/>
            <p:cNvSpPr/>
            <p:nvPr/>
          </p:nvSpPr>
          <p:spPr>
            <a:xfrm>
              <a:off x="5084850" y="3854475"/>
              <a:ext cx="24125" cy="20625"/>
            </a:xfrm>
            <a:custGeom>
              <a:avLst/>
              <a:gdLst/>
              <a:ahLst/>
              <a:cxnLst/>
              <a:rect l="l" t="t" r="r" b="b"/>
              <a:pathLst>
                <a:path w="965" h="825" extrusionOk="0">
                  <a:moveTo>
                    <a:pt x="548" y="0"/>
                  </a:moveTo>
                  <a:cubicBezTo>
                    <a:pt x="191" y="0"/>
                    <a:pt x="0" y="441"/>
                    <a:pt x="262" y="703"/>
                  </a:cubicBezTo>
                  <a:cubicBezTo>
                    <a:pt x="346" y="787"/>
                    <a:pt x="449" y="824"/>
                    <a:pt x="549" y="824"/>
                  </a:cubicBezTo>
                  <a:cubicBezTo>
                    <a:pt x="762" y="824"/>
                    <a:pt x="965" y="656"/>
                    <a:pt x="965" y="405"/>
                  </a:cubicBezTo>
                  <a:cubicBezTo>
                    <a:pt x="965" y="179"/>
                    <a:pt x="786" y="0"/>
                    <a:pt x="56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90" name="Google Shape;16590;p9"/>
            <p:cNvSpPr/>
            <p:nvPr/>
          </p:nvSpPr>
          <p:spPr>
            <a:xfrm>
              <a:off x="5115500" y="3885125"/>
              <a:ext cx="24150" cy="20700"/>
            </a:xfrm>
            <a:custGeom>
              <a:avLst/>
              <a:gdLst/>
              <a:ahLst/>
              <a:cxnLst/>
              <a:rect l="l" t="t" r="r" b="b"/>
              <a:pathLst>
                <a:path w="966" h="828" extrusionOk="0">
                  <a:moveTo>
                    <a:pt x="560" y="1"/>
                  </a:moveTo>
                  <a:cubicBezTo>
                    <a:pt x="191" y="1"/>
                    <a:pt x="1" y="441"/>
                    <a:pt x="263" y="703"/>
                  </a:cubicBezTo>
                  <a:cubicBezTo>
                    <a:pt x="349" y="789"/>
                    <a:pt x="454" y="828"/>
                    <a:pt x="556" y="828"/>
                  </a:cubicBezTo>
                  <a:cubicBezTo>
                    <a:pt x="766" y="828"/>
                    <a:pt x="965" y="666"/>
                    <a:pt x="965" y="417"/>
                  </a:cubicBezTo>
                  <a:cubicBezTo>
                    <a:pt x="965" y="191"/>
                    <a:pt x="787" y="1"/>
                    <a:pt x="56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91" name="Google Shape;16591;p9"/>
            <p:cNvSpPr/>
            <p:nvPr/>
          </p:nvSpPr>
          <p:spPr>
            <a:xfrm>
              <a:off x="5084850" y="3915800"/>
              <a:ext cx="24125" cy="20675"/>
            </a:xfrm>
            <a:custGeom>
              <a:avLst/>
              <a:gdLst/>
              <a:ahLst/>
              <a:cxnLst/>
              <a:rect l="l" t="t" r="r" b="b"/>
              <a:pathLst>
                <a:path w="965" h="827" extrusionOk="0">
                  <a:moveTo>
                    <a:pt x="548" y="0"/>
                  </a:moveTo>
                  <a:cubicBezTo>
                    <a:pt x="191" y="0"/>
                    <a:pt x="0" y="453"/>
                    <a:pt x="262" y="703"/>
                  </a:cubicBezTo>
                  <a:cubicBezTo>
                    <a:pt x="348" y="788"/>
                    <a:pt x="453" y="827"/>
                    <a:pt x="556" y="827"/>
                  </a:cubicBezTo>
                  <a:cubicBezTo>
                    <a:pt x="766" y="827"/>
                    <a:pt x="965" y="665"/>
                    <a:pt x="965" y="417"/>
                  </a:cubicBezTo>
                  <a:cubicBezTo>
                    <a:pt x="965" y="191"/>
                    <a:pt x="786" y="12"/>
                    <a:pt x="56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92" name="Google Shape;16592;p9"/>
            <p:cNvSpPr/>
            <p:nvPr/>
          </p:nvSpPr>
          <p:spPr>
            <a:xfrm>
              <a:off x="5115500" y="3946450"/>
              <a:ext cx="24450" cy="20800"/>
            </a:xfrm>
            <a:custGeom>
              <a:avLst/>
              <a:gdLst/>
              <a:ahLst/>
              <a:cxnLst/>
              <a:rect l="l" t="t" r="r" b="b"/>
              <a:pathLst>
                <a:path w="978" h="832" extrusionOk="0">
                  <a:moveTo>
                    <a:pt x="549" y="0"/>
                  </a:moveTo>
                  <a:lnTo>
                    <a:pt x="560" y="12"/>
                  </a:lnTo>
                  <a:cubicBezTo>
                    <a:pt x="191" y="12"/>
                    <a:pt x="1" y="453"/>
                    <a:pt x="263" y="715"/>
                  </a:cubicBezTo>
                  <a:cubicBezTo>
                    <a:pt x="347" y="795"/>
                    <a:pt x="450" y="831"/>
                    <a:pt x="551" y="831"/>
                  </a:cubicBezTo>
                  <a:cubicBezTo>
                    <a:pt x="763" y="831"/>
                    <a:pt x="965" y="671"/>
                    <a:pt x="965" y="429"/>
                  </a:cubicBezTo>
                  <a:cubicBezTo>
                    <a:pt x="977" y="203"/>
                    <a:pt x="799" y="12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93" name="Google Shape;16593;p9"/>
            <p:cNvSpPr/>
            <p:nvPr/>
          </p:nvSpPr>
          <p:spPr>
            <a:xfrm>
              <a:off x="5085450" y="3977400"/>
              <a:ext cx="28300" cy="20575"/>
            </a:xfrm>
            <a:custGeom>
              <a:avLst/>
              <a:gdLst/>
              <a:ahLst/>
              <a:cxnLst/>
              <a:rect l="l" t="t" r="r" b="b"/>
              <a:pathLst>
                <a:path w="1132" h="823" extrusionOk="0">
                  <a:moveTo>
                    <a:pt x="524" y="1"/>
                  </a:moveTo>
                  <a:cubicBezTo>
                    <a:pt x="0" y="48"/>
                    <a:pt x="48" y="822"/>
                    <a:pt x="560" y="822"/>
                  </a:cubicBezTo>
                  <a:cubicBezTo>
                    <a:pt x="1084" y="822"/>
                    <a:pt x="1131" y="48"/>
                    <a:pt x="59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94" name="Google Shape;16594;p9"/>
            <p:cNvSpPr/>
            <p:nvPr/>
          </p:nvSpPr>
          <p:spPr>
            <a:xfrm>
              <a:off x="5115500" y="4008075"/>
              <a:ext cx="24150" cy="20675"/>
            </a:xfrm>
            <a:custGeom>
              <a:avLst/>
              <a:gdLst/>
              <a:ahLst/>
              <a:cxnLst/>
              <a:rect l="l" t="t" r="r" b="b"/>
              <a:pathLst>
                <a:path w="966" h="827" extrusionOk="0">
                  <a:moveTo>
                    <a:pt x="560" y="0"/>
                  </a:moveTo>
                  <a:cubicBezTo>
                    <a:pt x="191" y="0"/>
                    <a:pt x="1" y="441"/>
                    <a:pt x="263" y="702"/>
                  </a:cubicBezTo>
                  <a:cubicBezTo>
                    <a:pt x="349" y="788"/>
                    <a:pt x="454" y="827"/>
                    <a:pt x="556" y="827"/>
                  </a:cubicBezTo>
                  <a:cubicBezTo>
                    <a:pt x="766" y="827"/>
                    <a:pt x="965" y="665"/>
                    <a:pt x="965" y="417"/>
                  </a:cubicBezTo>
                  <a:cubicBezTo>
                    <a:pt x="965" y="191"/>
                    <a:pt x="787" y="12"/>
                    <a:pt x="560" y="12"/>
                  </a:cubicBezTo>
                  <a:lnTo>
                    <a:pt x="56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95" name="Google Shape;16595;p9"/>
            <p:cNvSpPr/>
            <p:nvPr/>
          </p:nvSpPr>
          <p:spPr>
            <a:xfrm>
              <a:off x="5086050" y="4039025"/>
              <a:ext cx="25325" cy="17275"/>
            </a:xfrm>
            <a:custGeom>
              <a:avLst/>
              <a:gdLst/>
              <a:ahLst/>
              <a:cxnLst/>
              <a:rect l="l" t="t" r="r" b="b"/>
              <a:pathLst>
                <a:path w="1013" h="691" extrusionOk="0">
                  <a:moveTo>
                    <a:pt x="500" y="0"/>
                  </a:moveTo>
                  <a:cubicBezTo>
                    <a:pt x="0" y="0"/>
                    <a:pt x="83" y="691"/>
                    <a:pt x="512" y="691"/>
                  </a:cubicBezTo>
                  <a:cubicBezTo>
                    <a:pt x="929" y="691"/>
                    <a:pt x="1012" y="0"/>
                    <a:pt x="51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96" name="Google Shape;16596;p9"/>
            <p:cNvSpPr/>
            <p:nvPr/>
          </p:nvSpPr>
          <p:spPr>
            <a:xfrm>
              <a:off x="5115600" y="4069675"/>
              <a:ext cx="24050" cy="20700"/>
            </a:xfrm>
            <a:custGeom>
              <a:avLst/>
              <a:gdLst/>
              <a:ahLst/>
              <a:cxnLst/>
              <a:rect l="l" t="t" r="r" b="b"/>
              <a:pathLst>
                <a:path w="962" h="828" extrusionOk="0">
                  <a:moveTo>
                    <a:pt x="542" y="0"/>
                  </a:moveTo>
                  <a:cubicBezTo>
                    <a:pt x="182" y="0"/>
                    <a:pt x="0" y="445"/>
                    <a:pt x="259" y="703"/>
                  </a:cubicBezTo>
                  <a:cubicBezTo>
                    <a:pt x="341" y="789"/>
                    <a:pt x="444" y="827"/>
                    <a:pt x="547" y="827"/>
                  </a:cubicBezTo>
                  <a:cubicBezTo>
                    <a:pt x="757" y="827"/>
                    <a:pt x="961" y="665"/>
                    <a:pt x="961" y="417"/>
                  </a:cubicBezTo>
                  <a:cubicBezTo>
                    <a:pt x="961" y="191"/>
                    <a:pt x="783" y="1"/>
                    <a:pt x="556" y="1"/>
                  </a:cubicBezTo>
                  <a:cubicBezTo>
                    <a:pt x="552" y="0"/>
                    <a:pt x="547" y="0"/>
                    <a:pt x="54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97" name="Google Shape;16597;p9"/>
            <p:cNvSpPr/>
            <p:nvPr/>
          </p:nvSpPr>
          <p:spPr>
            <a:xfrm>
              <a:off x="5085450" y="4100325"/>
              <a:ext cx="28300" cy="20575"/>
            </a:xfrm>
            <a:custGeom>
              <a:avLst/>
              <a:gdLst/>
              <a:ahLst/>
              <a:cxnLst/>
              <a:rect l="l" t="t" r="r" b="b"/>
              <a:pathLst>
                <a:path w="1132" h="823" extrusionOk="0">
                  <a:moveTo>
                    <a:pt x="524" y="1"/>
                  </a:moveTo>
                  <a:cubicBezTo>
                    <a:pt x="0" y="49"/>
                    <a:pt x="48" y="822"/>
                    <a:pt x="560" y="822"/>
                  </a:cubicBezTo>
                  <a:cubicBezTo>
                    <a:pt x="1084" y="822"/>
                    <a:pt x="1131" y="49"/>
                    <a:pt x="59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98" name="Google Shape;16598;p9"/>
            <p:cNvSpPr/>
            <p:nvPr/>
          </p:nvSpPr>
          <p:spPr>
            <a:xfrm>
              <a:off x="5115600" y="4131275"/>
              <a:ext cx="24050" cy="20425"/>
            </a:xfrm>
            <a:custGeom>
              <a:avLst/>
              <a:gdLst/>
              <a:ahLst/>
              <a:cxnLst/>
              <a:rect l="l" t="t" r="r" b="b"/>
              <a:pathLst>
                <a:path w="962" h="817" extrusionOk="0">
                  <a:moveTo>
                    <a:pt x="542" y="1"/>
                  </a:moveTo>
                  <a:cubicBezTo>
                    <a:pt x="182" y="1"/>
                    <a:pt x="0" y="433"/>
                    <a:pt x="259" y="692"/>
                  </a:cubicBezTo>
                  <a:cubicBezTo>
                    <a:pt x="345" y="778"/>
                    <a:pt x="450" y="816"/>
                    <a:pt x="552" y="816"/>
                  </a:cubicBezTo>
                  <a:cubicBezTo>
                    <a:pt x="762" y="816"/>
                    <a:pt x="961" y="654"/>
                    <a:pt x="961" y="406"/>
                  </a:cubicBezTo>
                  <a:cubicBezTo>
                    <a:pt x="961" y="192"/>
                    <a:pt x="783" y="1"/>
                    <a:pt x="556" y="1"/>
                  </a:cubicBezTo>
                  <a:cubicBezTo>
                    <a:pt x="552" y="1"/>
                    <a:pt x="547" y="1"/>
                    <a:pt x="54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99" name="Google Shape;16599;p9"/>
            <p:cNvSpPr/>
            <p:nvPr/>
          </p:nvSpPr>
          <p:spPr>
            <a:xfrm>
              <a:off x="5057775" y="3583600"/>
              <a:ext cx="20250" cy="14625"/>
            </a:xfrm>
            <a:custGeom>
              <a:avLst/>
              <a:gdLst/>
              <a:ahLst/>
              <a:cxnLst/>
              <a:rect l="l" t="t" r="r" b="b"/>
              <a:pathLst>
                <a:path w="810" h="585" extrusionOk="0">
                  <a:moveTo>
                    <a:pt x="762" y="1"/>
                  </a:moveTo>
                  <a:lnTo>
                    <a:pt x="0" y="227"/>
                  </a:lnTo>
                  <a:cubicBezTo>
                    <a:pt x="24" y="429"/>
                    <a:pt x="191" y="584"/>
                    <a:pt x="393" y="584"/>
                  </a:cubicBezTo>
                  <a:cubicBezTo>
                    <a:pt x="619" y="584"/>
                    <a:pt x="810" y="406"/>
                    <a:pt x="810" y="179"/>
                  </a:cubicBezTo>
                  <a:cubicBezTo>
                    <a:pt x="798" y="120"/>
                    <a:pt x="786" y="48"/>
                    <a:pt x="76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00" name="Google Shape;16600;p9"/>
            <p:cNvSpPr/>
            <p:nvPr/>
          </p:nvSpPr>
          <p:spPr>
            <a:xfrm>
              <a:off x="5022925" y="3608600"/>
              <a:ext cx="24150" cy="20500"/>
            </a:xfrm>
            <a:custGeom>
              <a:avLst/>
              <a:gdLst/>
              <a:ahLst/>
              <a:cxnLst/>
              <a:rect l="l" t="t" r="r" b="b"/>
              <a:pathLst>
                <a:path w="966" h="820" extrusionOk="0">
                  <a:moveTo>
                    <a:pt x="561" y="1"/>
                  </a:moveTo>
                  <a:cubicBezTo>
                    <a:pt x="191" y="1"/>
                    <a:pt x="1" y="441"/>
                    <a:pt x="263" y="703"/>
                  </a:cubicBezTo>
                  <a:cubicBezTo>
                    <a:pt x="347" y="783"/>
                    <a:pt x="449" y="819"/>
                    <a:pt x="549" y="819"/>
                  </a:cubicBezTo>
                  <a:cubicBezTo>
                    <a:pt x="762" y="819"/>
                    <a:pt x="965" y="657"/>
                    <a:pt x="965" y="406"/>
                  </a:cubicBezTo>
                  <a:cubicBezTo>
                    <a:pt x="965" y="179"/>
                    <a:pt x="787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01" name="Google Shape;16601;p9"/>
            <p:cNvSpPr/>
            <p:nvPr/>
          </p:nvSpPr>
          <p:spPr>
            <a:xfrm>
              <a:off x="5054500" y="3639275"/>
              <a:ext cx="28000" cy="20550"/>
            </a:xfrm>
            <a:custGeom>
              <a:avLst/>
              <a:gdLst/>
              <a:ahLst/>
              <a:cxnLst/>
              <a:rect l="l" t="t" r="r" b="b"/>
              <a:pathLst>
                <a:path w="1120" h="822" extrusionOk="0">
                  <a:moveTo>
                    <a:pt x="524" y="0"/>
                  </a:moveTo>
                  <a:cubicBezTo>
                    <a:pt x="0" y="48"/>
                    <a:pt x="36" y="822"/>
                    <a:pt x="560" y="822"/>
                  </a:cubicBezTo>
                  <a:cubicBezTo>
                    <a:pt x="1084" y="822"/>
                    <a:pt x="1119" y="48"/>
                    <a:pt x="59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02" name="Google Shape;16602;p9"/>
            <p:cNvSpPr/>
            <p:nvPr/>
          </p:nvSpPr>
          <p:spPr>
            <a:xfrm>
              <a:off x="5022925" y="3669925"/>
              <a:ext cx="24150" cy="20625"/>
            </a:xfrm>
            <a:custGeom>
              <a:avLst/>
              <a:gdLst/>
              <a:ahLst/>
              <a:cxnLst/>
              <a:rect l="l" t="t" r="r" b="b"/>
              <a:pathLst>
                <a:path w="966" h="825" extrusionOk="0">
                  <a:moveTo>
                    <a:pt x="561" y="1"/>
                  </a:moveTo>
                  <a:cubicBezTo>
                    <a:pt x="191" y="1"/>
                    <a:pt x="1" y="441"/>
                    <a:pt x="263" y="703"/>
                  </a:cubicBezTo>
                  <a:cubicBezTo>
                    <a:pt x="347" y="787"/>
                    <a:pt x="450" y="825"/>
                    <a:pt x="551" y="825"/>
                  </a:cubicBezTo>
                  <a:cubicBezTo>
                    <a:pt x="763" y="825"/>
                    <a:pt x="965" y="659"/>
                    <a:pt x="965" y="417"/>
                  </a:cubicBezTo>
                  <a:cubicBezTo>
                    <a:pt x="965" y="191"/>
                    <a:pt x="787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03" name="Google Shape;16603;p9"/>
            <p:cNvSpPr/>
            <p:nvPr/>
          </p:nvSpPr>
          <p:spPr>
            <a:xfrm>
              <a:off x="5053900" y="3700575"/>
              <a:ext cx="24125" cy="20700"/>
            </a:xfrm>
            <a:custGeom>
              <a:avLst/>
              <a:gdLst/>
              <a:ahLst/>
              <a:cxnLst/>
              <a:rect l="l" t="t" r="r" b="b"/>
              <a:pathLst>
                <a:path w="965" h="828" extrusionOk="0">
                  <a:moveTo>
                    <a:pt x="548" y="1"/>
                  </a:moveTo>
                  <a:cubicBezTo>
                    <a:pt x="179" y="1"/>
                    <a:pt x="0" y="453"/>
                    <a:pt x="250" y="703"/>
                  </a:cubicBezTo>
                  <a:cubicBezTo>
                    <a:pt x="336" y="789"/>
                    <a:pt x="442" y="828"/>
                    <a:pt x="547" y="828"/>
                  </a:cubicBezTo>
                  <a:cubicBezTo>
                    <a:pt x="760" y="828"/>
                    <a:pt x="965" y="666"/>
                    <a:pt x="965" y="418"/>
                  </a:cubicBezTo>
                  <a:cubicBezTo>
                    <a:pt x="953" y="191"/>
                    <a:pt x="774" y="1"/>
                    <a:pt x="54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04" name="Google Shape;16604;p9"/>
            <p:cNvSpPr/>
            <p:nvPr/>
          </p:nvSpPr>
          <p:spPr>
            <a:xfrm>
              <a:off x="5022925" y="3731550"/>
              <a:ext cx="24150" cy="20475"/>
            </a:xfrm>
            <a:custGeom>
              <a:avLst/>
              <a:gdLst/>
              <a:ahLst/>
              <a:cxnLst/>
              <a:rect l="l" t="t" r="r" b="b"/>
              <a:pathLst>
                <a:path w="966" h="819" extrusionOk="0">
                  <a:moveTo>
                    <a:pt x="561" y="0"/>
                  </a:moveTo>
                  <a:cubicBezTo>
                    <a:pt x="191" y="0"/>
                    <a:pt x="1" y="441"/>
                    <a:pt x="263" y="703"/>
                  </a:cubicBezTo>
                  <a:cubicBezTo>
                    <a:pt x="347" y="783"/>
                    <a:pt x="449" y="819"/>
                    <a:pt x="549" y="819"/>
                  </a:cubicBezTo>
                  <a:cubicBezTo>
                    <a:pt x="762" y="819"/>
                    <a:pt x="965" y="656"/>
                    <a:pt x="965" y="405"/>
                  </a:cubicBezTo>
                  <a:cubicBezTo>
                    <a:pt x="965" y="179"/>
                    <a:pt x="787" y="0"/>
                    <a:pt x="56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05" name="Google Shape;16605;p9"/>
            <p:cNvSpPr/>
            <p:nvPr/>
          </p:nvSpPr>
          <p:spPr>
            <a:xfrm>
              <a:off x="5053900" y="3762200"/>
              <a:ext cx="24125" cy="20625"/>
            </a:xfrm>
            <a:custGeom>
              <a:avLst/>
              <a:gdLst/>
              <a:ahLst/>
              <a:cxnLst/>
              <a:rect l="l" t="t" r="r" b="b"/>
              <a:pathLst>
                <a:path w="965" h="825" extrusionOk="0">
                  <a:moveTo>
                    <a:pt x="548" y="0"/>
                  </a:moveTo>
                  <a:cubicBezTo>
                    <a:pt x="179" y="0"/>
                    <a:pt x="0" y="441"/>
                    <a:pt x="262" y="703"/>
                  </a:cubicBezTo>
                  <a:cubicBezTo>
                    <a:pt x="342" y="787"/>
                    <a:pt x="443" y="824"/>
                    <a:pt x="543" y="824"/>
                  </a:cubicBezTo>
                  <a:cubicBezTo>
                    <a:pt x="756" y="824"/>
                    <a:pt x="965" y="656"/>
                    <a:pt x="965" y="405"/>
                  </a:cubicBezTo>
                  <a:cubicBezTo>
                    <a:pt x="965" y="191"/>
                    <a:pt x="774" y="0"/>
                    <a:pt x="56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06" name="Google Shape;16606;p9"/>
            <p:cNvSpPr/>
            <p:nvPr/>
          </p:nvSpPr>
          <p:spPr>
            <a:xfrm>
              <a:off x="5022925" y="3792850"/>
              <a:ext cx="24150" cy="20700"/>
            </a:xfrm>
            <a:custGeom>
              <a:avLst/>
              <a:gdLst/>
              <a:ahLst/>
              <a:cxnLst/>
              <a:rect l="l" t="t" r="r" b="b"/>
              <a:pathLst>
                <a:path w="966" h="828" extrusionOk="0">
                  <a:moveTo>
                    <a:pt x="561" y="1"/>
                  </a:moveTo>
                  <a:cubicBezTo>
                    <a:pt x="191" y="1"/>
                    <a:pt x="1" y="453"/>
                    <a:pt x="263" y="703"/>
                  </a:cubicBezTo>
                  <a:cubicBezTo>
                    <a:pt x="349" y="789"/>
                    <a:pt x="454" y="828"/>
                    <a:pt x="556" y="828"/>
                  </a:cubicBezTo>
                  <a:cubicBezTo>
                    <a:pt x="766" y="828"/>
                    <a:pt x="965" y="666"/>
                    <a:pt x="965" y="418"/>
                  </a:cubicBezTo>
                  <a:cubicBezTo>
                    <a:pt x="965" y="191"/>
                    <a:pt x="787" y="13"/>
                    <a:pt x="561" y="13"/>
                  </a:cubicBezTo>
                  <a:lnTo>
                    <a:pt x="56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07" name="Google Shape;16607;p9"/>
            <p:cNvSpPr/>
            <p:nvPr/>
          </p:nvSpPr>
          <p:spPr>
            <a:xfrm>
              <a:off x="5053900" y="3823825"/>
              <a:ext cx="24125" cy="20475"/>
            </a:xfrm>
            <a:custGeom>
              <a:avLst/>
              <a:gdLst/>
              <a:ahLst/>
              <a:cxnLst/>
              <a:rect l="l" t="t" r="r" b="b"/>
              <a:pathLst>
                <a:path w="965" h="819" extrusionOk="0">
                  <a:moveTo>
                    <a:pt x="548" y="0"/>
                  </a:moveTo>
                  <a:cubicBezTo>
                    <a:pt x="179" y="0"/>
                    <a:pt x="0" y="441"/>
                    <a:pt x="262" y="703"/>
                  </a:cubicBezTo>
                  <a:cubicBezTo>
                    <a:pt x="342" y="783"/>
                    <a:pt x="443" y="819"/>
                    <a:pt x="543" y="819"/>
                  </a:cubicBezTo>
                  <a:cubicBezTo>
                    <a:pt x="756" y="819"/>
                    <a:pt x="965" y="656"/>
                    <a:pt x="965" y="405"/>
                  </a:cubicBezTo>
                  <a:cubicBezTo>
                    <a:pt x="965" y="179"/>
                    <a:pt x="774" y="0"/>
                    <a:pt x="54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08" name="Google Shape;16608;p9"/>
            <p:cNvSpPr/>
            <p:nvPr/>
          </p:nvSpPr>
          <p:spPr>
            <a:xfrm>
              <a:off x="5022925" y="3854475"/>
              <a:ext cx="24150" cy="20625"/>
            </a:xfrm>
            <a:custGeom>
              <a:avLst/>
              <a:gdLst/>
              <a:ahLst/>
              <a:cxnLst/>
              <a:rect l="l" t="t" r="r" b="b"/>
              <a:pathLst>
                <a:path w="966" h="825" extrusionOk="0">
                  <a:moveTo>
                    <a:pt x="561" y="0"/>
                  </a:moveTo>
                  <a:cubicBezTo>
                    <a:pt x="191" y="0"/>
                    <a:pt x="1" y="441"/>
                    <a:pt x="263" y="703"/>
                  </a:cubicBezTo>
                  <a:cubicBezTo>
                    <a:pt x="347" y="787"/>
                    <a:pt x="449" y="824"/>
                    <a:pt x="549" y="824"/>
                  </a:cubicBezTo>
                  <a:cubicBezTo>
                    <a:pt x="762" y="824"/>
                    <a:pt x="965" y="656"/>
                    <a:pt x="965" y="405"/>
                  </a:cubicBezTo>
                  <a:cubicBezTo>
                    <a:pt x="965" y="179"/>
                    <a:pt x="787" y="0"/>
                    <a:pt x="56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09" name="Google Shape;16609;p9"/>
            <p:cNvSpPr/>
            <p:nvPr/>
          </p:nvSpPr>
          <p:spPr>
            <a:xfrm>
              <a:off x="5053900" y="3885125"/>
              <a:ext cx="24125" cy="20650"/>
            </a:xfrm>
            <a:custGeom>
              <a:avLst/>
              <a:gdLst/>
              <a:ahLst/>
              <a:cxnLst/>
              <a:rect l="l" t="t" r="r" b="b"/>
              <a:pathLst>
                <a:path w="965" h="826" extrusionOk="0">
                  <a:moveTo>
                    <a:pt x="548" y="1"/>
                  </a:moveTo>
                  <a:cubicBezTo>
                    <a:pt x="179" y="1"/>
                    <a:pt x="0" y="441"/>
                    <a:pt x="262" y="703"/>
                  </a:cubicBezTo>
                  <a:cubicBezTo>
                    <a:pt x="343" y="788"/>
                    <a:pt x="444" y="825"/>
                    <a:pt x="545" y="825"/>
                  </a:cubicBezTo>
                  <a:cubicBezTo>
                    <a:pt x="757" y="825"/>
                    <a:pt x="965" y="660"/>
                    <a:pt x="965" y="417"/>
                  </a:cubicBezTo>
                  <a:cubicBezTo>
                    <a:pt x="965" y="191"/>
                    <a:pt x="774" y="1"/>
                    <a:pt x="56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10" name="Google Shape;16610;p9"/>
            <p:cNvSpPr/>
            <p:nvPr/>
          </p:nvSpPr>
          <p:spPr>
            <a:xfrm>
              <a:off x="5022925" y="3915800"/>
              <a:ext cx="24150" cy="20675"/>
            </a:xfrm>
            <a:custGeom>
              <a:avLst/>
              <a:gdLst/>
              <a:ahLst/>
              <a:cxnLst/>
              <a:rect l="l" t="t" r="r" b="b"/>
              <a:pathLst>
                <a:path w="966" h="827" extrusionOk="0">
                  <a:moveTo>
                    <a:pt x="561" y="0"/>
                  </a:moveTo>
                  <a:cubicBezTo>
                    <a:pt x="191" y="0"/>
                    <a:pt x="1" y="453"/>
                    <a:pt x="263" y="703"/>
                  </a:cubicBezTo>
                  <a:cubicBezTo>
                    <a:pt x="349" y="788"/>
                    <a:pt x="454" y="827"/>
                    <a:pt x="556" y="827"/>
                  </a:cubicBezTo>
                  <a:cubicBezTo>
                    <a:pt x="766" y="827"/>
                    <a:pt x="965" y="665"/>
                    <a:pt x="965" y="417"/>
                  </a:cubicBezTo>
                  <a:cubicBezTo>
                    <a:pt x="965" y="191"/>
                    <a:pt x="787" y="0"/>
                    <a:pt x="56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11" name="Google Shape;16611;p9"/>
            <p:cNvSpPr/>
            <p:nvPr/>
          </p:nvSpPr>
          <p:spPr>
            <a:xfrm>
              <a:off x="5054500" y="3946225"/>
              <a:ext cx="28000" cy="20775"/>
            </a:xfrm>
            <a:custGeom>
              <a:avLst/>
              <a:gdLst/>
              <a:ahLst/>
              <a:cxnLst/>
              <a:rect l="l" t="t" r="r" b="b"/>
              <a:pathLst>
                <a:path w="1120" h="831" extrusionOk="0">
                  <a:moveTo>
                    <a:pt x="560" y="1"/>
                  </a:moveTo>
                  <a:cubicBezTo>
                    <a:pt x="548" y="1"/>
                    <a:pt x="536" y="3"/>
                    <a:pt x="524" y="9"/>
                  </a:cubicBezTo>
                  <a:cubicBezTo>
                    <a:pt x="0" y="57"/>
                    <a:pt x="36" y="831"/>
                    <a:pt x="560" y="831"/>
                  </a:cubicBezTo>
                  <a:cubicBezTo>
                    <a:pt x="1084" y="831"/>
                    <a:pt x="1119" y="57"/>
                    <a:pt x="595" y="9"/>
                  </a:cubicBezTo>
                  <a:cubicBezTo>
                    <a:pt x="583" y="3"/>
                    <a:pt x="572" y="1"/>
                    <a:pt x="56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12" name="Google Shape;16612;p9"/>
            <p:cNvSpPr/>
            <p:nvPr/>
          </p:nvSpPr>
          <p:spPr>
            <a:xfrm>
              <a:off x="5022925" y="3977100"/>
              <a:ext cx="24150" cy="20650"/>
            </a:xfrm>
            <a:custGeom>
              <a:avLst/>
              <a:gdLst/>
              <a:ahLst/>
              <a:cxnLst/>
              <a:rect l="l" t="t" r="r" b="b"/>
              <a:pathLst>
                <a:path w="966" h="826" extrusionOk="0">
                  <a:moveTo>
                    <a:pt x="561" y="1"/>
                  </a:moveTo>
                  <a:cubicBezTo>
                    <a:pt x="191" y="1"/>
                    <a:pt x="1" y="441"/>
                    <a:pt x="263" y="703"/>
                  </a:cubicBezTo>
                  <a:cubicBezTo>
                    <a:pt x="347" y="788"/>
                    <a:pt x="450" y="825"/>
                    <a:pt x="551" y="825"/>
                  </a:cubicBezTo>
                  <a:cubicBezTo>
                    <a:pt x="763" y="825"/>
                    <a:pt x="965" y="660"/>
                    <a:pt x="965" y="417"/>
                  </a:cubicBezTo>
                  <a:cubicBezTo>
                    <a:pt x="954" y="198"/>
                    <a:pt x="786" y="24"/>
                    <a:pt x="581" y="24"/>
                  </a:cubicBezTo>
                  <a:cubicBezTo>
                    <a:pt x="574" y="24"/>
                    <a:pt x="567" y="24"/>
                    <a:pt x="561" y="25"/>
                  </a:cubicBezTo>
                  <a:lnTo>
                    <a:pt x="56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13" name="Google Shape;16613;p9"/>
            <p:cNvSpPr/>
            <p:nvPr/>
          </p:nvSpPr>
          <p:spPr>
            <a:xfrm>
              <a:off x="5053900" y="4007775"/>
              <a:ext cx="24125" cy="20625"/>
            </a:xfrm>
            <a:custGeom>
              <a:avLst/>
              <a:gdLst/>
              <a:ahLst/>
              <a:cxnLst/>
              <a:rect l="l" t="t" r="r" b="b"/>
              <a:pathLst>
                <a:path w="965" h="825" extrusionOk="0">
                  <a:moveTo>
                    <a:pt x="548" y="0"/>
                  </a:moveTo>
                  <a:cubicBezTo>
                    <a:pt x="179" y="0"/>
                    <a:pt x="0" y="441"/>
                    <a:pt x="262" y="703"/>
                  </a:cubicBezTo>
                  <a:cubicBezTo>
                    <a:pt x="343" y="787"/>
                    <a:pt x="444" y="824"/>
                    <a:pt x="545" y="824"/>
                  </a:cubicBezTo>
                  <a:cubicBezTo>
                    <a:pt x="757" y="824"/>
                    <a:pt x="965" y="659"/>
                    <a:pt x="965" y="417"/>
                  </a:cubicBezTo>
                  <a:cubicBezTo>
                    <a:pt x="953" y="191"/>
                    <a:pt x="774" y="12"/>
                    <a:pt x="548" y="12"/>
                  </a:cubicBezTo>
                  <a:lnTo>
                    <a:pt x="548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14" name="Google Shape;16614;p9"/>
            <p:cNvSpPr/>
            <p:nvPr/>
          </p:nvSpPr>
          <p:spPr>
            <a:xfrm>
              <a:off x="5036925" y="4028625"/>
              <a:ext cx="19975" cy="20200"/>
            </a:xfrm>
            <a:custGeom>
              <a:avLst/>
              <a:gdLst/>
              <a:ahLst/>
              <a:cxnLst/>
              <a:rect l="l" t="t" r="r" b="b"/>
              <a:pathLst>
                <a:path w="799" h="808" extrusionOk="0">
                  <a:moveTo>
                    <a:pt x="383" y="1"/>
                  </a:moveTo>
                  <a:cubicBezTo>
                    <a:pt x="189" y="1"/>
                    <a:pt x="1" y="126"/>
                    <a:pt x="1" y="392"/>
                  </a:cubicBezTo>
                  <a:lnTo>
                    <a:pt x="1" y="416"/>
                  </a:lnTo>
                  <a:cubicBezTo>
                    <a:pt x="1" y="682"/>
                    <a:pt x="189" y="808"/>
                    <a:pt x="383" y="808"/>
                  </a:cubicBezTo>
                  <a:cubicBezTo>
                    <a:pt x="588" y="808"/>
                    <a:pt x="798" y="668"/>
                    <a:pt x="798" y="404"/>
                  </a:cubicBezTo>
                  <a:cubicBezTo>
                    <a:pt x="798" y="141"/>
                    <a:pt x="588" y="1"/>
                    <a:pt x="38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15" name="Google Shape;16615;p9"/>
            <p:cNvSpPr/>
            <p:nvPr/>
          </p:nvSpPr>
          <p:spPr>
            <a:xfrm>
              <a:off x="5053900" y="4069675"/>
              <a:ext cx="24125" cy="20625"/>
            </a:xfrm>
            <a:custGeom>
              <a:avLst/>
              <a:gdLst/>
              <a:ahLst/>
              <a:cxnLst/>
              <a:rect l="l" t="t" r="r" b="b"/>
              <a:pathLst>
                <a:path w="965" h="825" extrusionOk="0">
                  <a:moveTo>
                    <a:pt x="548" y="1"/>
                  </a:moveTo>
                  <a:cubicBezTo>
                    <a:pt x="179" y="1"/>
                    <a:pt x="0" y="441"/>
                    <a:pt x="250" y="703"/>
                  </a:cubicBezTo>
                  <a:cubicBezTo>
                    <a:pt x="334" y="787"/>
                    <a:pt x="437" y="825"/>
                    <a:pt x="537" y="825"/>
                  </a:cubicBezTo>
                  <a:cubicBezTo>
                    <a:pt x="751" y="825"/>
                    <a:pt x="957" y="656"/>
                    <a:pt x="965" y="405"/>
                  </a:cubicBezTo>
                  <a:cubicBezTo>
                    <a:pt x="965" y="179"/>
                    <a:pt x="774" y="1"/>
                    <a:pt x="54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16" name="Google Shape;16616;p9"/>
            <p:cNvSpPr/>
            <p:nvPr/>
          </p:nvSpPr>
          <p:spPr>
            <a:xfrm>
              <a:off x="5022925" y="4100325"/>
              <a:ext cx="24150" cy="20700"/>
            </a:xfrm>
            <a:custGeom>
              <a:avLst/>
              <a:gdLst/>
              <a:ahLst/>
              <a:cxnLst/>
              <a:rect l="l" t="t" r="r" b="b"/>
              <a:pathLst>
                <a:path w="966" h="828" extrusionOk="0">
                  <a:moveTo>
                    <a:pt x="561" y="1"/>
                  </a:moveTo>
                  <a:cubicBezTo>
                    <a:pt x="191" y="1"/>
                    <a:pt x="1" y="453"/>
                    <a:pt x="263" y="703"/>
                  </a:cubicBezTo>
                  <a:cubicBezTo>
                    <a:pt x="349" y="789"/>
                    <a:pt x="454" y="828"/>
                    <a:pt x="556" y="828"/>
                  </a:cubicBezTo>
                  <a:cubicBezTo>
                    <a:pt x="766" y="828"/>
                    <a:pt x="965" y="666"/>
                    <a:pt x="965" y="418"/>
                  </a:cubicBezTo>
                  <a:cubicBezTo>
                    <a:pt x="965" y="191"/>
                    <a:pt x="787" y="13"/>
                    <a:pt x="561" y="13"/>
                  </a:cubicBezTo>
                  <a:lnTo>
                    <a:pt x="56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17" name="Google Shape;16617;p9"/>
            <p:cNvSpPr/>
            <p:nvPr/>
          </p:nvSpPr>
          <p:spPr>
            <a:xfrm>
              <a:off x="5062225" y="4131300"/>
              <a:ext cx="14900" cy="6875"/>
            </a:xfrm>
            <a:custGeom>
              <a:avLst/>
              <a:gdLst/>
              <a:ahLst/>
              <a:cxnLst/>
              <a:rect l="l" t="t" r="r" b="b"/>
              <a:pathLst>
                <a:path w="596" h="275" extrusionOk="0">
                  <a:moveTo>
                    <a:pt x="215" y="0"/>
                  </a:moveTo>
                  <a:cubicBezTo>
                    <a:pt x="132" y="0"/>
                    <a:pt x="60" y="24"/>
                    <a:pt x="1" y="72"/>
                  </a:cubicBezTo>
                  <a:lnTo>
                    <a:pt x="596" y="274"/>
                  </a:lnTo>
                  <a:cubicBezTo>
                    <a:pt x="536" y="107"/>
                    <a:pt x="382" y="0"/>
                    <a:pt x="21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18" name="Google Shape;16618;p9"/>
            <p:cNvSpPr/>
            <p:nvPr/>
          </p:nvSpPr>
          <p:spPr>
            <a:xfrm>
              <a:off x="4992275" y="3639275"/>
              <a:ext cx="24150" cy="20625"/>
            </a:xfrm>
            <a:custGeom>
              <a:avLst/>
              <a:gdLst/>
              <a:ahLst/>
              <a:cxnLst/>
              <a:rect l="l" t="t" r="r" b="b"/>
              <a:pathLst>
                <a:path w="966" h="825" extrusionOk="0">
                  <a:moveTo>
                    <a:pt x="548" y="0"/>
                  </a:moveTo>
                  <a:cubicBezTo>
                    <a:pt x="191" y="0"/>
                    <a:pt x="1" y="441"/>
                    <a:pt x="263" y="703"/>
                  </a:cubicBezTo>
                  <a:cubicBezTo>
                    <a:pt x="343" y="787"/>
                    <a:pt x="444" y="825"/>
                    <a:pt x="543" y="825"/>
                  </a:cubicBezTo>
                  <a:cubicBezTo>
                    <a:pt x="752" y="825"/>
                    <a:pt x="957" y="659"/>
                    <a:pt x="965" y="417"/>
                  </a:cubicBezTo>
                  <a:lnTo>
                    <a:pt x="965" y="405"/>
                  </a:lnTo>
                  <a:cubicBezTo>
                    <a:pt x="965" y="179"/>
                    <a:pt x="775" y="0"/>
                    <a:pt x="54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19" name="Google Shape;16619;p9"/>
            <p:cNvSpPr/>
            <p:nvPr/>
          </p:nvSpPr>
          <p:spPr>
            <a:xfrm>
              <a:off x="4961625" y="3669925"/>
              <a:ext cx="23825" cy="20700"/>
            </a:xfrm>
            <a:custGeom>
              <a:avLst/>
              <a:gdLst/>
              <a:ahLst/>
              <a:cxnLst/>
              <a:rect l="l" t="t" r="r" b="b"/>
              <a:pathLst>
                <a:path w="953" h="828" extrusionOk="0">
                  <a:moveTo>
                    <a:pt x="548" y="1"/>
                  </a:moveTo>
                  <a:cubicBezTo>
                    <a:pt x="179" y="1"/>
                    <a:pt x="0" y="441"/>
                    <a:pt x="250" y="703"/>
                  </a:cubicBezTo>
                  <a:cubicBezTo>
                    <a:pt x="336" y="789"/>
                    <a:pt x="441" y="827"/>
                    <a:pt x="544" y="827"/>
                  </a:cubicBezTo>
                  <a:cubicBezTo>
                    <a:pt x="754" y="827"/>
                    <a:pt x="953" y="665"/>
                    <a:pt x="953" y="417"/>
                  </a:cubicBezTo>
                  <a:cubicBezTo>
                    <a:pt x="953" y="191"/>
                    <a:pt x="774" y="12"/>
                    <a:pt x="548" y="12"/>
                  </a:cubicBezTo>
                  <a:lnTo>
                    <a:pt x="548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20" name="Google Shape;16620;p9"/>
            <p:cNvSpPr/>
            <p:nvPr/>
          </p:nvSpPr>
          <p:spPr>
            <a:xfrm>
              <a:off x="4990875" y="3700525"/>
              <a:ext cx="27625" cy="20625"/>
            </a:xfrm>
            <a:custGeom>
              <a:avLst/>
              <a:gdLst/>
              <a:ahLst/>
              <a:cxnLst/>
              <a:rect l="l" t="t" r="r" b="b"/>
              <a:pathLst>
                <a:path w="1105" h="825" extrusionOk="0">
                  <a:moveTo>
                    <a:pt x="560" y="1"/>
                  </a:moveTo>
                  <a:cubicBezTo>
                    <a:pt x="64" y="1"/>
                    <a:pt x="1" y="778"/>
                    <a:pt x="533" y="824"/>
                  </a:cubicBezTo>
                  <a:lnTo>
                    <a:pt x="604" y="824"/>
                  </a:lnTo>
                  <a:cubicBezTo>
                    <a:pt x="1104" y="789"/>
                    <a:pt x="1104" y="51"/>
                    <a:pt x="604" y="3"/>
                  </a:cubicBezTo>
                  <a:cubicBezTo>
                    <a:pt x="589" y="2"/>
                    <a:pt x="575" y="1"/>
                    <a:pt x="56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21" name="Google Shape;16621;p9"/>
            <p:cNvSpPr/>
            <p:nvPr/>
          </p:nvSpPr>
          <p:spPr>
            <a:xfrm>
              <a:off x="4961700" y="3731525"/>
              <a:ext cx="23750" cy="20425"/>
            </a:xfrm>
            <a:custGeom>
              <a:avLst/>
              <a:gdLst/>
              <a:ahLst/>
              <a:cxnLst/>
              <a:rect l="l" t="t" r="r" b="b"/>
              <a:pathLst>
                <a:path w="950" h="817" extrusionOk="0">
                  <a:moveTo>
                    <a:pt x="530" y="1"/>
                  </a:moveTo>
                  <a:cubicBezTo>
                    <a:pt x="171" y="1"/>
                    <a:pt x="1" y="433"/>
                    <a:pt x="247" y="692"/>
                  </a:cubicBezTo>
                  <a:cubicBezTo>
                    <a:pt x="334" y="778"/>
                    <a:pt x="439" y="817"/>
                    <a:pt x="542" y="817"/>
                  </a:cubicBezTo>
                  <a:cubicBezTo>
                    <a:pt x="752" y="817"/>
                    <a:pt x="950" y="657"/>
                    <a:pt x="950" y="418"/>
                  </a:cubicBezTo>
                  <a:cubicBezTo>
                    <a:pt x="950" y="192"/>
                    <a:pt x="771" y="1"/>
                    <a:pt x="545" y="1"/>
                  </a:cubicBezTo>
                  <a:cubicBezTo>
                    <a:pt x="540" y="1"/>
                    <a:pt x="535" y="1"/>
                    <a:pt x="53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22" name="Google Shape;16622;p9"/>
            <p:cNvSpPr/>
            <p:nvPr/>
          </p:nvSpPr>
          <p:spPr>
            <a:xfrm>
              <a:off x="4992275" y="3762200"/>
              <a:ext cx="24150" cy="20500"/>
            </a:xfrm>
            <a:custGeom>
              <a:avLst/>
              <a:gdLst/>
              <a:ahLst/>
              <a:cxnLst/>
              <a:rect l="l" t="t" r="r" b="b"/>
              <a:pathLst>
                <a:path w="966" h="820" extrusionOk="0">
                  <a:moveTo>
                    <a:pt x="548" y="0"/>
                  </a:moveTo>
                  <a:cubicBezTo>
                    <a:pt x="191" y="0"/>
                    <a:pt x="1" y="441"/>
                    <a:pt x="263" y="703"/>
                  </a:cubicBezTo>
                  <a:cubicBezTo>
                    <a:pt x="343" y="783"/>
                    <a:pt x="443" y="819"/>
                    <a:pt x="543" y="819"/>
                  </a:cubicBezTo>
                  <a:cubicBezTo>
                    <a:pt x="752" y="819"/>
                    <a:pt x="957" y="659"/>
                    <a:pt x="965" y="417"/>
                  </a:cubicBezTo>
                  <a:cubicBezTo>
                    <a:pt x="965" y="191"/>
                    <a:pt x="775" y="0"/>
                    <a:pt x="54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23" name="Google Shape;16623;p9"/>
            <p:cNvSpPr/>
            <p:nvPr/>
          </p:nvSpPr>
          <p:spPr>
            <a:xfrm>
              <a:off x="4961625" y="3792850"/>
              <a:ext cx="23825" cy="20700"/>
            </a:xfrm>
            <a:custGeom>
              <a:avLst/>
              <a:gdLst/>
              <a:ahLst/>
              <a:cxnLst/>
              <a:rect l="l" t="t" r="r" b="b"/>
              <a:pathLst>
                <a:path w="953" h="828" extrusionOk="0">
                  <a:moveTo>
                    <a:pt x="548" y="1"/>
                  </a:moveTo>
                  <a:cubicBezTo>
                    <a:pt x="179" y="1"/>
                    <a:pt x="0" y="441"/>
                    <a:pt x="250" y="703"/>
                  </a:cubicBezTo>
                  <a:cubicBezTo>
                    <a:pt x="336" y="789"/>
                    <a:pt x="441" y="828"/>
                    <a:pt x="544" y="828"/>
                  </a:cubicBezTo>
                  <a:cubicBezTo>
                    <a:pt x="754" y="828"/>
                    <a:pt x="953" y="666"/>
                    <a:pt x="953" y="418"/>
                  </a:cubicBezTo>
                  <a:cubicBezTo>
                    <a:pt x="953" y="191"/>
                    <a:pt x="774" y="13"/>
                    <a:pt x="548" y="13"/>
                  </a:cubicBezTo>
                  <a:lnTo>
                    <a:pt x="548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24" name="Google Shape;16624;p9"/>
            <p:cNvSpPr/>
            <p:nvPr/>
          </p:nvSpPr>
          <p:spPr>
            <a:xfrm>
              <a:off x="4992375" y="3823800"/>
              <a:ext cx="24050" cy="20425"/>
            </a:xfrm>
            <a:custGeom>
              <a:avLst/>
              <a:gdLst/>
              <a:ahLst/>
              <a:cxnLst/>
              <a:rect l="l" t="t" r="r" b="b"/>
              <a:pathLst>
                <a:path w="962" h="817" extrusionOk="0">
                  <a:moveTo>
                    <a:pt x="530" y="1"/>
                  </a:moveTo>
                  <a:cubicBezTo>
                    <a:pt x="182" y="1"/>
                    <a:pt x="0" y="433"/>
                    <a:pt x="259" y="692"/>
                  </a:cubicBezTo>
                  <a:cubicBezTo>
                    <a:pt x="341" y="778"/>
                    <a:pt x="444" y="816"/>
                    <a:pt x="546" y="816"/>
                  </a:cubicBezTo>
                  <a:cubicBezTo>
                    <a:pt x="752" y="816"/>
                    <a:pt x="953" y="657"/>
                    <a:pt x="961" y="418"/>
                  </a:cubicBezTo>
                  <a:cubicBezTo>
                    <a:pt x="961" y="192"/>
                    <a:pt x="771" y="1"/>
                    <a:pt x="544" y="1"/>
                  </a:cubicBezTo>
                  <a:cubicBezTo>
                    <a:pt x="540" y="1"/>
                    <a:pt x="535" y="1"/>
                    <a:pt x="53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25" name="Google Shape;16625;p9"/>
            <p:cNvSpPr/>
            <p:nvPr/>
          </p:nvSpPr>
          <p:spPr>
            <a:xfrm>
              <a:off x="4960225" y="3854425"/>
              <a:ext cx="27625" cy="20600"/>
            </a:xfrm>
            <a:custGeom>
              <a:avLst/>
              <a:gdLst/>
              <a:ahLst/>
              <a:cxnLst/>
              <a:rect l="l" t="t" r="r" b="b"/>
              <a:pathLst>
                <a:path w="1105" h="824" extrusionOk="0">
                  <a:moveTo>
                    <a:pt x="558" y="0"/>
                  </a:moveTo>
                  <a:cubicBezTo>
                    <a:pt x="53" y="0"/>
                    <a:pt x="0" y="766"/>
                    <a:pt x="533" y="824"/>
                  </a:cubicBezTo>
                  <a:lnTo>
                    <a:pt x="604" y="824"/>
                  </a:lnTo>
                  <a:cubicBezTo>
                    <a:pt x="1104" y="776"/>
                    <a:pt x="1104" y="38"/>
                    <a:pt x="604" y="2"/>
                  </a:cubicBezTo>
                  <a:cubicBezTo>
                    <a:pt x="588" y="1"/>
                    <a:pt x="573" y="0"/>
                    <a:pt x="55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26" name="Google Shape;16626;p9"/>
            <p:cNvSpPr/>
            <p:nvPr/>
          </p:nvSpPr>
          <p:spPr>
            <a:xfrm>
              <a:off x="4990875" y="3885075"/>
              <a:ext cx="27625" cy="20625"/>
            </a:xfrm>
            <a:custGeom>
              <a:avLst/>
              <a:gdLst/>
              <a:ahLst/>
              <a:cxnLst/>
              <a:rect l="l" t="t" r="r" b="b"/>
              <a:pathLst>
                <a:path w="1105" h="825" extrusionOk="0">
                  <a:moveTo>
                    <a:pt x="560" y="1"/>
                  </a:moveTo>
                  <a:cubicBezTo>
                    <a:pt x="64" y="1"/>
                    <a:pt x="1" y="778"/>
                    <a:pt x="533" y="824"/>
                  </a:cubicBezTo>
                  <a:lnTo>
                    <a:pt x="604" y="824"/>
                  </a:lnTo>
                  <a:cubicBezTo>
                    <a:pt x="1104" y="777"/>
                    <a:pt x="1104" y="50"/>
                    <a:pt x="604" y="3"/>
                  </a:cubicBezTo>
                  <a:cubicBezTo>
                    <a:pt x="589" y="1"/>
                    <a:pt x="575" y="1"/>
                    <a:pt x="56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27" name="Google Shape;16627;p9"/>
            <p:cNvSpPr/>
            <p:nvPr/>
          </p:nvSpPr>
          <p:spPr>
            <a:xfrm>
              <a:off x="4961625" y="3915800"/>
              <a:ext cx="23825" cy="20675"/>
            </a:xfrm>
            <a:custGeom>
              <a:avLst/>
              <a:gdLst/>
              <a:ahLst/>
              <a:cxnLst/>
              <a:rect l="l" t="t" r="r" b="b"/>
              <a:pathLst>
                <a:path w="953" h="827" extrusionOk="0">
                  <a:moveTo>
                    <a:pt x="548" y="0"/>
                  </a:moveTo>
                  <a:cubicBezTo>
                    <a:pt x="179" y="0"/>
                    <a:pt x="0" y="441"/>
                    <a:pt x="250" y="703"/>
                  </a:cubicBezTo>
                  <a:cubicBezTo>
                    <a:pt x="336" y="788"/>
                    <a:pt x="441" y="827"/>
                    <a:pt x="544" y="827"/>
                  </a:cubicBezTo>
                  <a:cubicBezTo>
                    <a:pt x="754" y="827"/>
                    <a:pt x="953" y="665"/>
                    <a:pt x="953" y="417"/>
                  </a:cubicBezTo>
                  <a:cubicBezTo>
                    <a:pt x="953" y="191"/>
                    <a:pt x="774" y="12"/>
                    <a:pt x="548" y="12"/>
                  </a:cubicBezTo>
                  <a:lnTo>
                    <a:pt x="548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28" name="Google Shape;16628;p9"/>
            <p:cNvSpPr/>
            <p:nvPr/>
          </p:nvSpPr>
          <p:spPr>
            <a:xfrm>
              <a:off x="4992275" y="3946450"/>
              <a:ext cx="24150" cy="20800"/>
            </a:xfrm>
            <a:custGeom>
              <a:avLst/>
              <a:gdLst/>
              <a:ahLst/>
              <a:cxnLst/>
              <a:rect l="l" t="t" r="r" b="b"/>
              <a:pathLst>
                <a:path w="966" h="832" extrusionOk="0">
                  <a:moveTo>
                    <a:pt x="548" y="0"/>
                  </a:moveTo>
                  <a:lnTo>
                    <a:pt x="548" y="12"/>
                  </a:lnTo>
                  <a:cubicBezTo>
                    <a:pt x="191" y="12"/>
                    <a:pt x="1" y="453"/>
                    <a:pt x="263" y="715"/>
                  </a:cubicBezTo>
                  <a:cubicBezTo>
                    <a:pt x="343" y="795"/>
                    <a:pt x="443" y="831"/>
                    <a:pt x="543" y="831"/>
                  </a:cubicBezTo>
                  <a:cubicBezTo>
                    <a:pt x="752" y="831"/>
                    <a:pt x="957" y="671"/>
                    <a:pt x="965" y="429"/>
                  </a:cubicBezTo>
                  <a:cubicBezTo>
                    <a:pt x="965" y="203"/>
                    <a:pt x="786" y="12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29" name="Google Shape;16629;p9"/>
            <p:cNvSpPr/>
            <p:nvPr/>
          </p:nvSpPr>
          <p:spPr>
            <a:xfrm>
              <a:off x="4961625" y="3977400"/>
              <a:ext cx="23825" cy="20700"/>
            </a:xfrm>
            <a:custGeom>
              <a:avLst/>
              <a:gdLst/>
              <a:ahLst/>
              <a:cxnLst/>
              <a:rect l="l" t="t" r="r" b="b"/>
              <a:pathLst>
                <a:path w="953" h="828" extrusionOk="0">
                  <a:moveTo>
                    <a:pt x="548" y="1"/>
                  </a:moveTo>
                  <a:cubicBezTo>
                    <a:pt x="179" y="1"/>
                    <a:pt x="0" y="441"/>
                    <a:pt x="250" y="703"/>
                  </a:cubicBezTo>
                  <a:cubicBezTo>
                    <a:pt x="336" y="789"/>
                    <a:pt x="441" y="828"/>
                    <a:pt x="544" y="828"/>
                  </a:cubicBezTo>
                  <a:cubicBezTo>
                    <a:pt x="754" y="828"/>
                    <a:pt x="953" y="666"/>
                    <a:pt x="953" y="417"/>
                  </a:cubicBezTo>
                  <a:cubicBezTo>
                    <a:pt x="953" y="191"/>
                    <a:pt x="774" y="13"/>
                    <a:pt x="548" y="13"/>
                  </a:cubicBezTo>
                  <a:lnTo>
                    <a:pt x="548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30" name="Google Shape;16630;p9"/>
            <p:cNvSpPr/>
            <p:nvPr/>
          </p:nvSpPr>
          <p:spPr>
            <a:xfrm>
              <a:off x="4990875" y="4008025"/>
              <a:ext cx="27625" cy="20600"/>
            </a:xfrm>
            <a:custGeom>
              <a:avLst/>
              <a:gdLst/>
              <a:ahLst/>
              <a:cxnLst/>
              <a:rect l="l" t="t" r="r" b="b"/>
              <a:pathLst>
                <a:path w="1105" h="824" extrusionOk="0">
                  <a:moveTo>
                    <a:pt x="560" y="0"/>
                  </a:moveTo>
                  <a:cubicBezTo>
                    <a:pt x="64" y="0"/>
                    <a:pt x="1" y="777"/>
                    <a:pt x="533" y="824"/>
                  </a:cubicBezTo>
                  <a:lnTo>
                    <a:pt x="604" y="824"/>
                  </a:lnTo>
                  <a:cubicBezTo>
                    <a:pt x="1104" y="788"/>
                    <a:pt x="1104" y="50"/>
                    <a:pt x="604" y="2"/>
                  </a:cubicBezTo>
                  <a:cubicBezTo>
                    <a:pt x="589" y="1"/>
                    <a:pt x="575" y="0"/>
                    <a:pt x="56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31" name="Google Shape;16631;p9"/>
            <p:cNvSpPr/>
            <p:nvPr/>
          </p:nvSpPr>
          <p:spPr>
            <a:xfrm>
              <a:off x="4959600" y="4038875"/>
              <a:ext cx="27950" cy="20700"/>
            </a:xfrm>
            <a:custGeom>
              <a:avLst/>
              <a:gdLst/>
              <a:ahLst/>
              <a:cxnLst/>
              <a:rect l="l" t="t" r="r" b="b"/>
              <a:pathLst>
                <a:path w="1118" h="828" extrusionOk="0">
                  <a:moveTo>
                    <a:pt x="555" y="1"/>
                  </a:moveTo>
                  <a:cubicBezTo>
                    <a:pt x="51" y="1"/>
                    <a:pt x="0" y="805"/>
                    <a:pt x="558" y="828"/>
                  </a:cubicBezTo>
                  <a:lnTo>
                    <a:pt x="629" y="828"/>
                  </a:lnTo>
                  <a:cubicBezTo>
                    <a:pt x="1117" y="768"/>
                    <a:pt x="1117" y="54"/>
                    <a:pt x="629" y="6"/>
                  </a:cubicBezTo>
                  <a:cubicBezTo>
                    <a:pt x="603" y="3"/>
                    <a:pt x="578" y="1"/>
                    <a:pt x="55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32" name="Google Shape;16632;p9"/>
            <p:cNvSpPr/>
            <p:nvPr/>
          </p:nvSpPr>
          <p:spPr>
            <a:xfrm>
              <a:off x="4992350" y="4069675"/>
              <a:ext cx="24075" cy="20700"/>
            </a:xfrm>
            <a:custGeom>
              <a:avLst/>
              <a:gdLst/>
              <a:ahLst/>
              <a:cxnLst/>
              <a:rect l="l" t="t" r="r" b="b"/>
              <a:pathLst>
                <a:path w="963" h="828" extrusionOk="0">
                  <a:moveTo>
                    <a:pt x="531" y="0"/>
                  </a:moveTo>
                  <a:cubicBezTo>
                    <a:pt x="172" y="0"/>
                    <a:pt x="1" y="445"/>
                    <a:pt x="248" y="703"/>
                  </a:cubicBezTo>
                  <a:cubicBezTo>
                    <a:pt x="334" y="789"/>
                    <a:pt x="439" y="827"/>
                    <a:pt x="541" y="827"/>
                  </a:cubicBezTo>
                  <a:cubicBezTo>
                    <a:pt x="752" y="827"/>
                    <a:pt x="954" y="665"/>
                    <a:pt x="962" y="417"/>
                  </a:cubicBezTo>
                  <a:cubicBezTo>
                    <a:pt x="962" y="191"/>
                    <a:pt x="772" y="1"/>
                    <a:pt x="545" y="1"/>
                  </a:cubicBezTo>
                  <a:cubicBezTo>
                    <a:pt x="541" y="0"/>
                    <a:pt x="536" y="0"/>
                    <a:pt x="5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33" name="Google Shape;16633;p9"/>
            <p:cNvSpPr/>
            <p:nvPr/>
          </p:nvSpPr>
          <p:spPr>
            <a:xfrm>
              <a:off x="4969950" y="4100325"/>
              <a:ext cx="14900" cy="6875"/>
            </a:xfrm>
            <a:custGeom>
              <a:avLst/>
              <a:gdLst/>
              <a:ahLst/>
              <a:cxnLst/>
              <a:rect l="l" t="t" r="r" b="b"/>
              <a:pathLst>
                <a:path w="596" h="275" extrusionOk="0">
                  <a:moveTo>
                    <a:pt x="215" y="1"/>
                  </a:moveTo>
                  <a:cubicBezTo>
                    <a:pt x="144" y="1"/>
                    <a:pt x="60" y="25"/>
                    <a:pt x="1" y="72"/>
                  </a:cubicBezTo>
                  <a:lnTo>
                    <a:pt x="596" y="275"/>
                  </a:lnTo>
                  <a:cubicBezTo>
                    <a:pt x="536" y="108"/>
                    <a:pt x="382" y="1"/>
                    <a:pt x="21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34" name="Google Shape;16634;p9"/>
            <p:cNvSpPr/>
            <p:nvPr/>
          </p:nvSpPr>
          <p:spPr>
            <a:xfrm>
              <a:off x="4931550" y="3639275"/>
              <a:ext cx="28000" cy="20550"/>
            </a:xfrm>
            <a:custGeom>
              <a:avLst/>
              <a:gdLst/>
              <a:ahLst/>
              <a:cxnLst/>
              <a:rect l="l" t="t" r="r" b="b"/>
              <a:pathLst>
                <a:path w="1120" h="822" extrusionOk="0">
                  <a:moveTo>
                    <a:pt x="525" y="0"/>
                  </a:moveTo>
                  <a:cubicBezTo>
                    <a:pt x="1" y="48"/>
                    <a:pt x="36" y="822"/>
                    <a:pt x="560" y="822"/>
                  </a:cubicBezTo>
                  <a:cubicBezTo>
                    <a:pt x="1072" y="822"/>
                    <a:pt x="1120" y="48"/>
                    <a:pt x="59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35" name="Google Shape;16635;p9"/>
            <p:cNvSpPr/>
            <p:nvPr/>
          </p:nvSpPr>
          <p:spPr>
            <a:xfrm>
              <a:off x="4899700" y="3669925"/>
              <a:ext cx="24150" cy="20625"/>
            </a:xfrm>
            <a:custGeom>
              <a:avLst/>
              <a:gdLst/>
              <a:ahLst/>
              <a:cxnLst/>
              <a:rect l="l" t="t" r="r" b="b"/>
              <a:pathLst>
                <a:path w="966" h="825" extrusionOk="0">
                  <a:moveTo>
                    <a:pt x="548" y="1"/>
                  </a:moveTo>
                  <a:cubicBezTo>
                    <a:pt x="191" y="1"/>
                    <a:pt x="1" y="441"/>
                    <a:pt x="263" y="703"/>
                  </a:cubicBezTo>
                  <a:cubicBezTo>
                    <a:pt x="347" y="787"/>
                    <a:pt x="450" y="825"/>
                    <a:pt x="551" y="825"/>
                  </a:cubicBezTo>
                  <a:cubicBezTo>
                    <a:pt x="763" y="825"/>
                    <a:pt x="965" y="659"/>
                    <a:pt x="965" y="417"/>
                  </a:cubicBezTo>
                  <a:cubicBezTo>
                    <a:pt x="965" y="191"/>
                    <a:pt x="787" y="1"/>
                    <a:pt x="56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36" name="Google Shape;16636;p9"/>
            <p:cNvSpPr/>
            <p:nvPr/>
          </p:nvSpPr>
          <p:spPr>
            <a:xfrm>
              <a:off x="4964900" y="3611875"/>
              <a:ext cx="20250" cy="17300"/>
            </a:xfrm>
            <a:custGeom>
              <a:avLst/>
              <a:gdLst/>
              <a:ahLst/>
              <a:cxnLst/>
              <a:rect l="l" t="t" r="r" b="b"/>
              <a:pathLst>
                <a:path w="810" h="692" extrusionOk="0">
                  <a:moveTo>
                    <a:pt x="703" y="1"/>
                  </a:moveTo>
                  <a:lnTo>
                    <a:pt x="0" y="215"/>
                  </a:lnTo>
                  <a:lnTo>
                    <a:pt x="0" y="275"/>
                  </a:lnTo>
                  <a:cubicBezTo>
                    <a:pt x="0" y="498"/>
                    <a:pt x="185" y="686"/>
                    <a:pt x="407" y="691"/>
                  </a:cubicBezTo>
                  <a:lnTo>
                    <a:pt x="407" y="691"/>
                  </a:lnTo>
                  <a:cubicBezTo>
                    <a:pt x="632" y="678"/>
                    <a:pt x="810" y="500"/>
                    <a:pt x="810" y="275"/>
                  </a:cubicBezTo>
                  <a:cubicBezTo>
                    <a:pt x="810" y="179"/>
                    <a:pt x="774" y="84"/>
                    <a:pt x="703" y="1"/>
                  </a:cubicBezTo>
                  <a:close/>
                  <a:moveTo>
                    <a:pt x="407" y="691"/>
                  </a:moveTo>
                  <a:cubicBezTo>
                    <a:pt x="407" y="691"/>
                    <a:pt x="406" y="691"/>
                    <a:pt x="405" y="691"/>
                  </a:cubicBezTo>
                  <a:lnTo>
                    <a:pt x="417" y="691"/>
                  </a:lnTo>
                  <a:cubicBezTo>
                    <a:pt x="414" y="691"/>
                    <a:pt x="410" y="691"/>
                    <a:pt x="407" y="69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37" name="Google Shape;16637;p9"/>
            <p:cNvSpPr/>
            <p:nvPr/>
          </p:nvSpPr>
          <p:spPr>
            <a:xfrm>
              <a:off x="4930075" y="3700575"/>
              <a:ext cx="28600" cy="20275"/>
            </a:xfrm>
            <a:custGeom>
              <a:avLst/>
              <a:gdLst/>
              <a:ahLst/>
              <a:cxnLst/>
              <a:rect l="l" t="t" r="r" b="b"/>
              <a:pathLst>
                <a:path w="1144" h="811" extrusionOk="0">
                  <a:moveTo>
                    <a:pt x="560" y="1"/>
                  </a:moveTo>
                  <a:cubicBezTo>
                    <a:pt x="0" y="13"/>
                    <a:pt x="60" y="811"/>
                    <a:pt x="572" y="811"/>
                  </a:cubicBezTo>
                  <a:cubicBezTo>
                    <a:pt x="1084" y="811"/>
                    <a:pt x="1143" y="13"/>
                    <a:pt x="58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38" name="Google Shape;16638;p9"/>
            <p:cNvSpPr/>
            <p:nvPr/>
          </p:nvSpPr>
          <p:spPr>
            <a:xfrm>
              <a:off x="4899700" y="3731550"/>
              <a:ext cx="24150" cy="20475"/>
            </a:xfrm>
            <a:custGeom>
              <a:avLst/>
              <a:gdLst/>
              <a:ahLst/>
              <a:cxnLst/>
              <a:rect l="l" t="t" r="r" b="b"/>
              <a:pathLst>
                <a:path w="966" h="819" extrusionOk="0">
                  <a:moveTo>
                    <a:pt x="548" y="0"/>
                  </a:moveTo>
                  <a:cubicBezTo>
                    <a:pt x="191" y="0"/>
                    <a:pt x="1" y="441"/>
                    <a:pt x="263" y="703"/>
                  </a:cubicBezTo>
                  <a:cubicBezTo>
                    <a:pt x="347" y="783"/>
                    <a:pt x="449" y="819"/>
                    <a:pt x="549" y="819"/>
                  </a:cubicBezTo>
                  <a:cubicBezTo>
                    <a:pt x="762" y="819"/>
                    <a:pt x="965" y="656"/>
                    <a:pt x="965" y="405"/>
                  </a:cubicBezTo>
                  <a:cubicBezTo>
                    <a:pt x="965" y="179"/>
                    <a:pt x="787" y="0"/>
                    <a:pt x="56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39" name="Google Shape;16639;p9"/>
            <p:cNvSpPr/>
            <p:nvPr/>
          </p:nvSpPr>
          <p:spPr>
            <a:xfrm>
              <a:off x="4930075" y="3762200"/>
              <a:ext cx="28600" cy="20275"/>
            </a:xfrm>
            <a:custGeom>
              <a:avLst/>
              <a:gdLst/>
              <a:ahLst/>
              <a:cxnLst/>
              <a:rect l="l" t="t" r="r" b="b"/>
              <a:pathLst>
                <a:path w="1144" h="811" extrusionOk="0">
                  <a:moveTo>
                    <a:pt x="560" y="0"/>
                  </a:moveTo>
                  <a:cubicBezTo>
                    <a:pt x="0" y="12"/>
                    <a:pt x="60" y="810"/>
                    <a:pt x="572" y="810"/>
                  </a:cubicBezTo>
                  <a:cubicBezTo>
                    <a:pt x="1084" y="810"/>
                    <a:pt x="1143" y="12"/>
                    <a:pt x="58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40" name="Google Shape;16640;p9"/>
            <p:cNvSpPr/>
            <p:nvPr/>
          </p:nvSpPr>
          <p:spPr>
            <a:xfrm>
              <a:off x="4900300" y="3792850"/>
              <a:ext cx="28300" cy="20575"/>
            </a:xfrm>
            <a:custGeom>
              <a:avLst/>
              <a:gdLst/>
              <a:ahLst/>
              <a:cxnLst/>
              <a:rect l="l" t="t" r="r" b="b"/>
              <a:pathLst>
                <a:path w="1132" h="823" extrusionOk="0">
                  <a:moveTo>
                    <a:pt x="524" y="1"/>
                  </a:moveTo>
                  <a:cubicBezTo>
                    <a:pt x="1" y="48"/>
                    <a:pt x="48" y="822"/>
                    <a:pt x="560" y="822"/>
                  </a:cubicBezTo>
                  <a:cubicBezTo>
                    <a:pt x="1084" y="822"/>
                    <a:pt x="1132" y="48"/>
                    <a:pt x="6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41" name="Google Shape;16641;p9"/>
            <p:cNvSpPr/>
            <p:nvPr/>
          </p:nvSpPr>
          <p:spPr>
            <a:xfrm>
              <a:off x="4930375" y="3823825"/>
              <a:ext cx="24125" cy="20475"/>
            </a:xfrm>
            <a:custGeom>
              <a:avLst/>
              <a:gdLst/>
              <a:ahLst/>
              <a:cxnLst/>
              <a:rect l="l" t="t" r="r" b="b"/>
              <a:pathLst>
                <a:path w="965" h="819" extrusionOk="0">
                  <a:moveTo>
                    <a:pt x="548" y="0"/>
                  </a:moveTo>
                  <a:cubicBezTo>
                    <a:pt x="191" y="0"/>
                    <a:pt x="0" y="441"/>
                    <a:pt x="262" y="703"/>
                  </a:cubicBezTo>
                  <a:cubicBezTo>
                    <a:pt x="346" y="783"/>
                    <a:pt x="448" y="819"/>
                    <a:pt x="548" y="819"/>
                  </a:cubicBezTo>
                  <a:cubicBezTo>
                    <a:pt x="761" y="819"/>
                    <a:pt x="965" y="656"/>
                    <a:pt x="965" y="405"/>
                  </a:cubicBezTo>
                  <a:cubicBezTo>
                    <a:pt x="965" y="191"/>
                    <a:pt x="786" y="0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42" name="Google Shape;16642;p9"/>
            <p:cNvSpPr/>
            <p:nvPr/>
          </p:nvSpPr>
          <p:spPr>
            <a:xfrm>
              <a:off x="4899700" y="3854475"/>
              <a:ext cx="24150" cy="20625"/>
            </a:xfrm>
            <a:custGeom>
              <a:avLst/>
              <a:gdLst/>
              <a:ahLst/>
              <a:cxnLst/>
              <a:rect l="l" t="t" r="r" b="b"/>
              <a:pathLst>
                <a:path w="966" h="825" extrusionOk="0">
                  <a:moveTo>
                    <a:pt x="548" y="0"/>
                  </a:moveTo>
                  <a:cubicBezTo>
                    <a:pt x="191" y="0"/>
                    <a:pt x="1" y="441"/>
                    <a:pt x="263" y="703"/>
                  </a:cubicBezTo>
                  <a:cubicBezTo>
                    <a:pt x="347" y="787"/>
                    <a:pt x="449" y="824"/>
                    <a:pt x="549" y="824"/>
                  </a:cubicBezTo>
                  <a:cubicBezTo>
                    <a:pt x="762" y="824"/>
                    <a:pt x="965" y="656"/>
                    <a:pt x="965" y="405"/>
                  </a:cubicBezTo>
                  <a:cubicBezTo>
                    <a:pt x="965" y="179"/>
                    <a:pt x="787" y="0"/>
                    <a:pt x="56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43" name="Google Shape;16643;p9"/>
            <p:cNvSpPr/>
            <p:nvPr/>
          </p:nvSpPr>
          <p:spPr>
            <a:xfrm>
              <a:off x="4930075" y="3885125"/>
              <a:ext cx="28600" cy="20275"/>
            </a:xfrm>
            <a:custGeom>
              <a:avLst/>
              <a:gdLst/>
              <a:ahLst/>
              <a:cxnLst/>
              <a:rect l="l" t="t" r="r" b="b"/>
              <a:pathLst>
                <a:path w="1144" h="811" extrusionOk="0">
                  <a:moveTo>
                    <a:pt x="560" y="1"/>
                  </a:moveTo>
                  <a:cubicBezTo>
                    <a:pt x="0" y="13"/>
                    <a:pt x="60" y="810"/>
                    <a:pt x="572" y="810"/>
                  </a:cubicBezTo>
                  <a:cubicBezTo>
                    <a:pt x="1084" y="810"/>
                    <a:pt x="1143" y="13"/>
                    <a:pt x="58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44" name="Google Shape;16644;p9"/>
            <p:cNvSpPr/>
            <p:nvPr/>
          </p:nvSpPr>
          <p:spPr>
            <a:xfrm>
              <a:off x="4899700" y="3915800"/>
              <a:ext cx="24150" cy="20675"/>
            </a:xfrm>
            <a:custGeom>
              <a:avLst/>
              <a:gdLst/>
              <a:ahLst/>
              <a:cxnLst/>
              <a:rect l="l" t="t" r="r" b="b"/>
              <a:pathLst>
                <a:path w="966" h="827" extrusionOk="0">
                  <a:moveTo>
                    <a:pt x="548" y="0"/>
                  </a:moveTo>
                  <a:cubicBezTo>
                    <a:pt x="191" y="0"/>
                    <a:pt x="1" y="453"/>
                    <a:pt x="263" y="703"/>
                  </a:cubicBezTo>
                  <a:cubicBezTo>
                    <a:pt x="349" y="788"/>
                    <a:pt x="454" y="827"/>
                    <a:pt x="556" y="827"/>
                  </a:cubicBezTo>
                  <a:cubicBezTo>
                    <a:pt x="766" y="827"/>
                    <a:pt x="965" y="665"/>
                    <a:pt x="965" y="417"/>
                  </a:cubicBezTo>
                  <a:cubicBezTo>
                    <a:pt x="965" y="191"/>
                    <a:pt x="787" y="12"/>
                    <a:pt x="56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45" name="Google Shape;16645;p9"/>
            <p:cNvSpPr/>
            <p:nvPr/>
          </p:nvSpPr>
          <p:spPr>
            <a:xfrm>
              <a:off x="4930950" y="3946750"/>
              <a:ext cx="28325" cy="20550"/>
            </a:xfrm>
            <a:custGeom>
              <a:avLst/>
              <a:gdLst/>
              <a:ahLst/>
              <a:cxnLst/>
              <a:rect l="l" t="t" r="r" b="b"/>
              <a:pathLst>
                <a:path w="1133" h="822" extrusionOk="0">
                  <a:moveTo>
                    <a:pt x="525" y="0"/>
                  </a:moveTo>
                  <a:cubicBezTo>
                    <a:pt x="1" y="48"/>
                    <a:pt x="49" y="822"/>
                    <a:pt x="572" y="822"/>
                  </a:cubicBezTo>
                  <a:cubicBezTo>
                    <a:pt x="1084" y="822"/>
                    <a:pt x="1132" y="48"/>
                    <a:pt x="60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46" name="Google Shape;16646;p9"/>
            <p:cNvSpPr/>
            <p:nvPr/>
          </p:nvSpPr>
          <p:spPr>
            <a:xfrm>
              <a:off x="4900300" y="3977400"/>
              <a:ext cx="28300" cy="20575"/>
            </a:xfrm>
            <a:custGeom>
              <a:avLst/>
              <a:gdLst/>
              <a:ahLst/>
              <a:cxnLst/>
              <a:rect l="l" t="t" r="r" b="b"/>
              <a:pathLst>
                <a:path w="1132" h="823" extrusionOk="0">
                  <a:moveTo>
                    <a:pt x="524" y="1"/>
                  </a:moveTo>
                  <a:cubicBezTo>
                    <a:pt x="1" y="48"/>
                    <a:pt x="48" y="822"/>
                    <a:pt x="560" y="822"/>
                  </a:cubicBezTo>
                  <a:cubicBezTo>
                    <a:pt x="1084" y="822"/>
                    <a:pt x="1132" y="48"/>
                    <a:pt x="6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47" name="Google Shape;16647;p9"/>
            <p:cNvSpPr/>
            <p:nvPr/>
          </p:nvSpPr>
          <p:spPr>
            <a:xfrm>
              <a:off x="4930075" y="4008075"/>
              <a:ext cx="28600" cy="20250"/>
            </a:xfrm>
            <a:custGeom>
              <a:avLst/>
              <a:gdLst/>
              <a:ahLst/>
              <a:cxnLst/>
              <a:rect l="l" t="t" r="r" b="b"/>
              <a:pathLst>
                <a:path w="1144" h="810" extrusionOk="0">
                  <a:moveTo>
                    <a:pt x="560" y="0"/>
                  </a:moveTo>
                  <a:cubicBezTo>
                    <a:pt x="0" y="12"/>
                    <a:pt x="60" y="810"/>
                    <a:pt x="572" y="810"/>
                  </a:cubicBezTo>
                  <a:cubicBezTo>
                    <a:pt x="1084" y="810"/>
                    <a:pt x="1143" y="12"/>
                    <a:pt x="58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48" name="Google Shape;16648;p9"/>
            <p:cNvSpPr/>
            <p:nvPr/>
          </p:nvSpPr>
          <p:spPr>
            <a:xfrm>
              <a:off x="4899700" y="4039025"/>
              <a:ext cx="24150" cy="20625"/>
            </a:xfrm>
            <a:custGeom>
              <a:avLst/>
              <a:gdLst/>
              <a:ahLst/>
              <a:cxnLst/>
              <a:rect l="l" t="t" r="r" b="b"/>
              <a:pathLst>
                <a:path w="966" h="825" extrusionOk="0">
                  <a:moveTo>
                    <a:pt x="548" y="0"/>
                  </a:moveTo>
                  <a:cubicBezTo>
                    <a:pt x="191" y="0"/>
                    <a:pt x="1" y="441"/>
                    <a:pt x="263" y="703"/>
                  </a:cubicBezTo>
                  <a:cubicBezTo>
                    <a:pt x="347" y="787"/>
                    <a:pt x="450" y="825"/>
                    <a:pt x="551" y="825"/>
                  </a:cubicBezTo>
                  <a:cubicBezTo>
                    <a:pt x="763" y="825"/>
                    <a:pt x="965" y="659"/>
                    <a:pt x="965" y="417"/>
                  </a:cubicBezTo>
                  <a:cubicBezTo>
                    <a:pt x="965" y="191"/>
                    <a:pt x="787" y="0"/>
                    <a:pt x="56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49" name="Google Shape;16649;p9"/>
            <p:cNvSpPr/>
            <p:nvPr/>
          </p:nvSpPr>
          <p:spPr>
            <a:xfrm>
              <a:off x="4930075" y="4069675"/>
              <a:ext cx="28600" cy="20275"/>
            </a:xfrm>
            <a:custGeom>
              <a:avLst/>
              <a:gdLst/>
              <a:ahLst/>
              <a:cxnLst/>
              <a:rect l="l" t="t" r="r" b="b"/>
              <a:pathLst>
                <a:path w="1144" h="811" extrusionOk="0">
                  <a:moveTo>
                    <a:pt x="560" y="1"/>
                  </a:moveTo>
                  <a:cubicBezTo>
                    <a:pt x="0" y="13"/>
                    <a:pt x="60" y="810"/>
                    <a:pt x="572" y="810"/>
                  </a:cubicBezTo>
                  <a:cubicBezTo>
                    <a:pt x="1084" y="810"/>
                    <a:pt x="1143" y="13"/>
                    <a:pt x="58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50" name="Google Shape;16650;p9"/>
            <p:cNvSpPr/>
            <p:nvPr/>
          </p:nvSpPr>
          <p:spPr>
            <a:xfrm>
              <a:off x="4871125" y="3640750"/>
              <a:ext cx="26125" cy="19075"/>
            </a:xfrm>
            <a:custGeom>
              <a:avLst/>
              <a:gdLst/>
              <a:ahLst/>
              <a:cxnLst/>
              <a:rect l="l" t="t" r="r" b="b"/>
              <a:pathLst>
                <a:path w="1045" h="763" extrusionOk="0">
                  <a:moveTo>
                    <a:pt x="656" y="1"/>
                  </a:moveTo>
                  <a:lnTo>
                    <a:pt x="108" y="167"/>
                  </a:lnTo>
                  <a:cubicBezTo>
                    <a:pt x="1" y="358"/>
                    <a:pt x="72" y="608"/>
                    <a:pt x="263" y="715"/>
                  </a:cubicBezTo>
                  <a:cubicBezTo>
                    <a:pt x="322" y="739"/>
                    <a:pt x="394" y="763"/>
                    <a:pt x="465" y="763"/>
                  </a:cubicBezTo>
                  <a:cubicBezTo>
                    <a:pt x="469" y="763"/>
                    <a:pt x="474" y="763"/>
                    <a:pt x="478" y="763"/>
                  </a:cubicBezTo>
                  <a:cubicBezTo>
                    <a:pt x="897" y="763"/>
                    <a:pt x="1045" y="189"/>
                    <a:pt x="65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51" name="Google Shape;16651;p9"/>
            <p:cNvSpPr/>
            <p:nvPr/>
          </p:nvSpPr>
          <p:spPr>
            <a:xfrm>
              <a:off x="4838100" y="3669925"/>
              <a:ext cx="24125" cy="20700"/>
            </a:xfrm>
            <a:custGeom>
              <a:avLst/>
              <a:gdLst/>
              <a:ahLst/>
              <a:cxnLst/>
              <a:rect l="l" t="t" r="r" b="b"/>
              <a:pathLst>
                <a:path w="965" h="828" extrusionOk="0">
                  <a:moveTo>
                    <a:pt x="560" y="1"/>
                  </a:moveTo>
                  <a:cubicBezTo>
                    <a:pt x="191" y="1"/>
                    <a:pt x="0" y="441"/>
                    <a:pt x="262" y="703"/>
                  </a:cubicBezTo>
                  <a:cubicBezTo>
                    <a:pt x="348" y="789"/>
                    <a:pt x="453" y="827"/>
                    <a:pt x="555" y="827"/>
                  </a:cubicBezTo>
                  <a:cubicBezTo>
                    <a:pt x="766" y="827"/>
                    <a:pt x="965" y="665"/>
                    <a:pt x="965" y="417"/>
                  </a:cubicBezTo>
                  <a:cubicBezTo>
                    <a:pt x="965" y="203"/>
                    <a:pt x="786" y="12"/>
                    <a:pt x="572" y="12"/>
                  </a:cubicBezTo>
                  <a:lnTo>
                    <a:pt x="56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52" name="Google Shape;16652;p9"/>
            <p:cNvSpPr/>
            <p:nvPr/>
          </p:nvSpPr>
          <p:spPr>
            <a:xfrm>
              <a:off x="4868750" y="3700575"/>
              <a:ext cx="28300" cy="20275"/>
            </a:xfrm>
            <a:custGeom>
              <a:avLst/>
              <a:gdLst/>
              <a:ahLst/>
              <a:cxnLst/>
              <a:rect l="l" t="t" r="r" b="b"/>
              <a:pathLst>
                <a:path w="1132" h="811" extrusionOk="0">
                  <a:moveTo>
                    <a:pt x="560" y="1"/>
                  </a:moveTo>
                  <a:cubicBezTo>
                    <a:pt x="1" y="13"/>
                    <a:pt x="60" y="811"/>
                    <a:pt x="572" y="811"/>
                  </a:cubicBezTo>
                  <a:cubicBezTo>
                    <a:pt x="1072" y="811"/>
                    <a:pt x="1132" y="13"/>
                    <a:pt x="57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53" name="Google Shape;16653;p9"/>
            <p:cNvSpPr/>
            <p:nvPr/>
          </p:nvSpPr>
          <p:spPr>
            <a:xfrm>
              <a:off x="4838175" y="3731525"/>
              <a:ext cx="24050" cy="20425"/>
            </a:xfrm>
            <a:custGeom>
              <a:avLst/>
              <a:gdLst/>
              <a:ahLst/>
              <a:cxnLst/>
              <a:rect l="l" t="t" r="r" b="b"/>
              <a:pathLst>
                <a:path w="962" h="817" extrusionOk="0">
                  <a:moveTo>
                    <a:pt x="542" y="1"/>
                  </a:moveTo>
                  <a:cubicBezTo>
                    <a:pt x="183" y="1"/>
                    <a:pt x="1" y="433"/>
                    <a:pt x="259" y="692"/>
                  </a:cubicBezTo>
                  <a:cubicBezTo>
                    <a:pt x="342" y="778"/>
                    <a:pt x="446" y="817"/>
                    <a:pt x="549" y="817"/>
                  </a:cubicBezTo>
                  <a:cubicBezTo>
                    <a:pt x="758" y="817"/>
                    <a:pt x="962" y="657"/>
                    <a:pt x="962" y="418"/>
                  </a:cubicBezTo>
                  <a:cubicBezTo>
                    <a:pt x="962" y="192"/>
                    <a:pt x="783" y="13"/>
                    <a:pt x="569" y="1"/>
                  </a:cubicBezTo>
                  <a:lnTo>
                    <a:pt x="557" y="1"/>
                  </a:lnTo>
                  <a:cubicBezTo>
                    <a:pt x="552" y="1"/>
                    <a:pt x="547" y="1"/>
                    <a:pt x="54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54" name="Google Shape;16654;p9"/>
            <p:cNvSpPr/>
            <p:nvPr/>
          </p:nvSpPr>
          <p:spPr>
            <a:xfrm>
              <a:off x="4868750" y="3762200"/>
              <a:ext cx="28300" cy="20275"/>
            </a:xfrm>
            <a:custGeom>
              <a:avLst/>
              <a:gdLst/>
              <a:ahLst/>
              <a:cxnLst/>
              <a:rect l="l" t="t" r="r" b="b"/>
              <a:pathLst>
                <a:path w="1132" h="811" extrusionOk="0">
                  <a:moveTo>
                    <a:pt x="560" y="0"/>
                  </a:moveTo>
                  <a:cubicBezTo>
                    <a:pt x="1" y="12"/>
                    <a:pt x="60" y="810"/>
                    <a:pt x="572" y="810"/>
                  </a:cubicBezTo>
                  <a:cubicBezTo>
                    <a:pt x="1072" y="810"/>
                    <a:pt x="1132" y="12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55" name="Google Shape;16655;p9"/>
            <p:cNvSpPr/>
            <p:nvPr/>
          </p:nvSpPr>
          <p:spPr>
            <a:xfrm>
              <a:off x="4838100" y="3792850"/>
              <a:ext cx="24125" cy="20700"/>
            </a:xfrm>
            <a:custGeom>
              <a:avLst/>
              <a:gdLst/>
              <a:ahLst/>
              <a:cxnLst/>
              <a:rect l="l" t="t" r="r" b="b"/>
              <a:pathLst>
                <a:path w="965" h="828" extrusionOk="0">
                  <a:moveTo>
                    <a:pt x="560" y="1"/>
                  </a:moveTo>
                  <a:cubicBezTo>
                    <a:pt x="191" y="1"/>
                    <a:pt x="0" y="441"/>
                    <a:pt x="262" y="703"/>
                  </a:cubicBezTo>
                  <a:cubicBezTo>
                    <a:pt x="344" y="789"/>
                    <a:pt x="448" y="828"/>
                    <a:pt x="550" y="828"/>
                  </a:cubicBezTo>
                  <a:cubicBezTo>
                    <a:pt x="760" y="828"/>
                    <a:pt x="965" y="666"/>
                    <a:pt x="965" y="418"/>
                  </a:cubicBezTo>
                  <a:cubicBezTo>
                    <a:pt x="965" y="203"/>
                    <a:pt x="786" y="25"/>
                    <a:pt x="572" y="13"/>
                  </a:cubicBezTo>
                  <a:lnTo>
                    <a:pt x="56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56" name="Google Shape;16656;p9"/>
            <p:cNvSpPr/>
            <p:nvPr/>
          </p:nvSpPr>
          <p:spPr>
            <a:xfrm>
              <a:off x="4869050" y="3823825"/>
              <a:ext cx="24125" cy="20475"/>
            </a:xfrm>
            <a:custGeom>
              <a:avLst/>
              <a:gdLst/>
              <a:ahLst/>
              <a:cxnLst/>
              <a:rect l="l" t="t" r="r" b="b"/>
              <a:pathLst>
                <a:path w="965" h="819" extrusionOk="0">
                  <a:moveTo>
                    <a:pt x="548" y="0"/>
                  </a:moveTo>
                  <a:cubicBezTo>
                    <a:pt x="179" y="0"/>
                    <a:pt x="0" y="441"/>
                    <a:pt x="262" y="703"/>
                  </a:cubicBezTo>
                  <a:cubicBezTo>
                    <a:pt x="342" y="783"/>
                    <a:pt x="443" y="819"/>
                    <a:pt x="543" y="819"/>
                  </a:cubicBezTo>
                  <a:cubicBezTo>
                    <a:pt x="756" y="819"/>
                    <a:pt x="965" y="656"/>
                    <a:pt x="965" y="405"/>
                  </a:cubicBezTo>
                  <a:cubicBezTo>
                    <a:pt x="965" y="191"/>
                    <a:pt x="786" y="0"/>
                    <a:pt x="56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57" name="Google Shape;16657;p9"/>
            <p:cNvSpPr/>
            <p:nvPr/>
          </p:nvSpPr>
          <p:spPr>
            <a:xfrm>
              <a:off x="4837000" y="3854425"/>
              <a:ext cx="27600" cy="20600"/>
            </a:xfrm>
            <a:custGeom>
              <a:avLst/>
              <a:gdLst/>
              <a:ahLst/>
              <a:cxnLst/>
              <a:rect l="l" t="t" r="r" b="b"/>
              <a:pathLst>
                <a:path w="1104" h="824" extrusionOk="0">
                  <a:moveTo>
                    <a:pt x="558" y="0"/>
                  </a:moveTo>
                  <a:cubicBezTo>
                    <a:pt x="53" y="0"/>
                    <a:pt x="0" y="766"/>
                    <a:pt x="532" y="824"/>
                  </a:cubicBezTo>
                  <a:lnTo>
                    <a:pt x="604" y="824"/>
                  </a:lnTo>
                  <a:cubicBezTo>
                    <a:pt x="1104" y="776"/>
                    <a:pt x="1104" y="38"/>
                    <a:pt x="604" y="2"/>
                  </a:cubicBezTo>
                  <a:cubicBezTo>
                    <a:pt x="588" y="1"/>
                    <a:pt x="573" y="0"/>
                    <a:pt x="55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58" name="Google Shape;16658;p9"/>
            <p:cNvSpPr/>
            <p:nvPr/>
          </p:nvSpPr>
          <p:spPr>
            <a:xfrm>
              <a:off x="4868750" y="3885125"/>
              <a:ext cx="28300" cy="20275"/>
            </a:xfrm>
            <a:custGeom>
              <a:avLst/>
              <a:gdLst/>
              <a:ahLst/>
              <a:cxnLst/>
              <a:rect l="l" t="t" r="r" b="b"/>
              <a:pathLst>
                <a:path w="1132" h="811" extrusionOk="0">
                  <a:moveTo>
                    <a:pt x="560" y="1"/>
                  </a:moveTo>
                  <a:cubicBezTo>
                    <a:pt x="1" y="13"/>
                    <a:pt x="60" y="810"/>
                    <a:pt x="572" y="810"/>
                  </a:cubicBezTo>
                  <a:cubicBezTo>
                    <a:pt x="1072" y="810"/>
                    <a:pt x="1132" y="13"/>
                    <a:pt x="57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59" name="Google Shape;16659;p9"/>
            <p:cNvSpPr/>
            <p:nvPr/>
          </p:nvSpPr>
          <p:spPr>
            <a:xfrm>
              <a:off x="4838100" y="3915800"/>
              <a:ext cx="24125" cy="20675"/>
            </a:xfrm>
            <a:custGeom>
              <a:avLst/>
              <a:gdLst/>
              <a:ahLst/>
              <a:cxnLst/>
              <a:rect l="l" t="t" r="r" b="b"/>
              <a:pathLst>
                <a:path w="965" h="827" extrusionOk="0">
                  <a:moveTo>
                    <a:pt x="560" y="0"/>
                  </a:moveTo>
                  <a:cubicBezTo>
                    <a:pt x="191" y="0"/>
                    <a:pt x="0" y="441"/>
                    <a:pt x="262" y="703"/>
                  </a:cubicBezTo>
                  <a:cubicBezTo>
                    <a:pt x="348" y="788"/>
                    <a:pt x="453" y="827"/>
                    <a:pt x="555" y="827"/>
                  </a:cubicBezTo>
                  <a:cubicBezTo>
                    <a:pt x="766" y="827"/>
                    <a:pt x="965" y="665"/>
                    <a:pt x="965" y="417"/>
                  </a:cubicBezTo>
                  <a:cubicBezTo>
                    <a:pt x="965" y="202"/>
                    <a:pt x="786" y="12"/>
                    <a:pt x="572" y="12"/>
                  </a:cubicBezTo>
                  <a:lnTo>
                    <a:pt x="56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60" name="Google Shape;16660;p9"/>
            <p:cNvSpPr/>
            <p:nvPr/>
          </p:nvSpPr>
          <p:spPr>
            <a:xfrm>
              <a:off x="4869050" y="3946450"/>
              <a:ext cx="24125" cy="20925"/>
            </a:xfrm>
            <a:custGeom>
              <a:avLst/>
              <a:gdLst/>
              <a:ahLst/>
              <a:cxnLst/>
              <a:rect l="l" t="t" r="r" b="b"/>
              <a:pathLst>
                <a:path w="965" h="837" extrusionOk="0">
                  <a:moveTo>
                    <a:pt x="560" y="0"/>
                  </a:moveTo>
                  <a:lnTo>
                    <a:pt x="548" y="12"/>
                  </a:lnTo>
                  <a:cubicBezTo>
                    <a:pt x="179" y="12"/>
                    <a:pt x="0" y="453"/>
                    <a:pt x="262" y="715"/>
                  </a:cubicBezTo>
                  <a:cubicBezTo>
                    <a:pt x="343" y="799"/>
                    <a:pt x="443" y="836"/>
                    <a:pt x="544" y="836"/>
                  </a:cubicBezTo>
                  <a:cubicBezTo>
                    <a:pt x="756" y="836"/>
                    <a:pt x="965" y="668"/>
                    <a:pt x="965" y="417"/>
                  </a:cubicBezTo>
                  <a:cubicBezTo>
                    <a:pt x="965" y="191"/>
                    <a:pt x="786" y="12"/>
                    <a:pt x="56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61" name="Google Shape;16661;p9"/>
            <p:cNvSpPr/>
            <p:nvPr/>
          </p:nvSpPr>
          <p:spPr>
            <a:xfrm>
              <a:off x="4838100" y="3977400"/>
              <a:ext cx="24125" cy="20700"/>
            </a:xfrm>
            <a:custGeom>
              <a:avLst/>
              <a:gdLst/>
              <a:ahLst/>
              <a:cxnLst/>
              <a:rect l="l" t="t" r="r" b="b"/>
              <a:pathLst>
                <a:path w="965" h="828" extrusionOk="0">
                  <a:moveTo>
                    <a:pt x="560" y="1"/>
                  </a:moveTo>
                  <a:cubicBezTo>
                    <a:pt x="191" y="1"/>
                    <a:pt x="0" y="441"/>
                    <a:pt x="262" y="703"/>
                  </a:cubicBezTo>
                  <a:cubicBezTo>
                    <a:pt x="348" y="789"/>
                    <a:pt x="453" y="828"/>
                    <a:pt x="555" y="828"/>
                  </a:cubicBezTo>
                  <a:cubicBezTo>
                    <a:pt x="766" y="828"/>
                    <a:pt x="965" y="666"/>
                    <a:pt x="965" y="417"/>
                  </a:cubicBezTo>
                  <a:cubicBezTo>
                    <a:pt x="965" y="191"/>
                    <a:pt x="786" y="13"/>
                    <a:pt x="572" y="13"/>
                  </a:cubicBezTo>
                  <a:lnTo>
                    <a:pt x="56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62" name="Google Shape;16662;p9"/>
            <p:cNvSpPr/>
            <p:nvPr/>
          </p:nvSpPr>
          <p:spPr>
            <a:xfrm>
              <a:off x="4868750" y="4008075"/>
              <a:ext cx="28300" cy="20250"/>
            </a:xfrm>
            <a:custGeom>
              <a:avLst/>
              <a:gdLst/>
              <a:ahLst/>
              <a:cxnLst/>
              <a:rect l="l" t="t" r="r" b="b"/>
              <a:pathLst>
                <a:path w="1132" h="810" extrusionOk="0">
                  <a:moveTo>
                    <a:pt x="560" y="0"/>
                  </a:moveTo>
                  <a:cubicBezTo>
                    <a:pt x="1" y="12"/>
                    <a:pt x="60" y="810"/>
                    <a:pt x="572" y="810"/>
                  </a:cubicBezTo>
                  <a:cubicBezTo>
                    <a:pt x="1072" y="810"/>
                    <a:pt x="1132" y="12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63" name="Google Shape;16663;p9"/>
            <p:cNvSpPr/>
            <p:nvPr/>
          </p:nvSpPr>
          <p:spPr>
            <a:xfrm>
              <a:off x="4836375" y="4038875"/>
              <a:ext cx="27925" cy="20700"/>
            </a:xfrm>
            <a:custGeom>
              <a:avLst/>
              <a:gdLst/>
              <a:ahLst/>
              <a:cxnLst/>
              <a:rect l="l" t="t" r="r" b="b"/>
              <a:pathLst>
                <a:path w="1117" h="828" extrusionOk="0">
                  <a:moveTo>
                    <a:pt x="554" y="1"/>
                  </a:moveTo>
                  <a:cubicBezTo>
                    <a:pt x="51" y="1"/>
                    <a:pt x="0" y="805"/>
                    <a:pt x="557" y="828"/>
                  </a:cubicBezTo>
                  <a:lnTo>
                    <a:pt x="629" y="828"/>
                  </a:lnTo>
                  <a:cubicBezTo>
                    <a:pt x="1117" y="768"/>
                    <a:pt x="1117" y="54"/>
                    <a:pt x="629" y="6"/>
                  </a:cubicBezTo>
                  <a:cubicBezTo>
                    <a:pt x="603" y="3"/>
                    <a:pt x="578" y="1"/>
                    <a:pt x="55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64" name="Google Shape;16664;p9"/>
            <p:cNvSpPr/>
            <p:nvPr/>
          </p:nvSpPr>
          <p:spPr>
            <a:xfrm>
              <a:off x="4877375" y="4069675"/>
              <a:ext cx="14925" cy="6575"/>
            </a:xfrm>
            <a:custGeom>
              <a:avLst/>
              <a:gdLst/>
              <a:ahLst/>
              <a:cxnLst/>
              <a:rect l="l" t="t" r="r" b="b"/>
              <a:pathLst>
                <a:path w="597" h="263" extrusionOk="0">
                  <a:moveTo>
                    <a:pt x="215" y="1"/>
                  </a:moveTo>
                  <a:cubicBezTo>
                    <a:pt x="144" y="1"/>
                    <a:pt x="72" y="24"/>
                    <a:pt x="1" y="72"/>
                  </a:cubicBezTo>
                  <a:lnTo>
                    <a:pt x="596" y="263"/>
                  </a:lnTo>
                  <a:cubicBezTo>
                    <a:pt x="537" y="108"/>
                    <a:pt x="394" y="1"/>
                    <a:pt x="22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65" name="Google Shape;16665;p9"/>
            <p:cNvSpPr/>
            <p:nvPr/>
          </p:nvSpPr>
          <p:spPr>
            <a:xfrm>
              <a:off x="4806025" y="3700525"/>
              <a:ext cx="27925" cy="20625"/>
            </a:xfrm>
            <a:custGeom>
              <a:avLst/>
              <a:gdLst/>
              <a:ahLst/>
              <a:cxnLst/>
              <a:rect l="l" t="t" r="r" b="b"/>
              <a:pathLst>
                <a:path w="1117" h="825" extrusionOk="0">
                  <a:moveTo>
                    <a:pt x="571" y="1"/>
                  </a:moveTo>
                  <a:cubicBezTo>
                    <a:pt x="65" y="1"/>
                    <a:pt x="1" y="778"/>
                    <a:pt x="533" y="824"/>
                  </a:cubicBezTo>
                  <a:lnTo>
                    <a:pt x="616" y="824"/>
                  </a:lnTo>
                  <a:cubicBezTo>
                    <a:pt x="1117" y="789"/>
                    <a:pt x="1117" y="51"/>
                    <a:pt x="616" y="3"/>
                  </a:cubicBezTo>
                  <a:cubicBezTo>
                    <a:pt x="601" y="2"/>
                    <a:pt x="586" y="1"/>
                    <a:pt x="57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66" name="Google Shape;16666;p9"/>
            <p:cNvSpPr/>
            <p:nvPr/>
          </p:nvSpPr>
          <p:spPr>
            <a:xfrm>
              <a:off x="4776475" y="3731550"/>
              <a:ext cx="28300" cy="20250"/>
            </a:xfrm>
            <a:custGeom>
              <a:avLst/>
              <a:gdLst/>
              <a:ahLst/>
              <a:cxnLst/>
              <a:rect l="l" t="t" r="r" b="b"/>
              <a:pathLst>
                <a:path w="1132" h="810" extrusionOk="0">
                  <a:moveTo>
                    <a:pt x="560" y="0"/>
                  </a:moveTo>
                  <a:cubicBezTo>
                    <a:pt x="1" y="0"/>
                    <a:pt x="60" y="810"/>
                    <a:pt x="572" y="810"/>
                  </a:cubicBezTo>
                  <a:cubicBezTo>
                    <a:pt x="1072" y="810"/>
                    <a:pt x="1132" y="0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67" name="Google Shape;16667;p9"/>
            <p:cNvSpPr/>
            <p:nvPr/>
          </p:nvSpPr>
          <p:spPr>
            <a:xfrm>
              <a:off x="4807425" y="3762200"/>
              <a:ext cx="24150" cy="20500"/>
            </a:xfrm>
            <a:custGeom>
              <a:avLst/>
              <a:gdLst/>
              <a:ahLst/>
              <a:cxnLst/>
              <a:rect l="l" t="t" r="r" b="b"/>
              <a:pathLst>
                <a:path w="966" h="820" extrusionOk="0">
                  <a:moveTo>
                    <a:pt x="560" y="0"/>
                  </a:moveTo>
                  <a:cubicBezTo>
                    <a:pt x="191" y="0"/>
                    <a:pt x="1" y="441"/>
                    <a:pt x="263" y="703"/>
                  </a:cubicBezTo>
                  <a:cubicBezTo>
                    <a:pt x="343" y="783"/>
                    <a:pt x="443" y="819"/>
                    <a:pt x="543" y="819"/>
                  </a:cubicBezTo>
                  <a:cubicBezTo>
                    <a:pt x="752" y="819"/>
                    <a:pt x="957" y="659"/>
                    <a:pt x="965" y="417"/>
                  </a:cubicBezTo>
                  <a:cubicBezTo>
                    <a:pt x="965" y="191"/>
                    <a:pt x="787" y="12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68" name="Google Shape;16668;p9"/>
            <p:cNvSpPr/>
            <p:nvPr/>
          </p:nvSpPr>
          <p:spPr>
            <a:xfrm>
              <a:off x="4777375" y="3792850"/>
              <a:ext cx="28300" cy="20575"/>
            </a:xfrm>
            <a:custGeom>
              <a:avLst/>
              <a:gdLst/>
              <a:ahLst/>
              <a:cxnLst/>
              <a:rect l="l" t="t" r="r" b="b"/>
              <a:pathLst>
                <a:path w="1132" h="823" extrusionOk="0">
                  <a:moveTo>
                    <a:pt x="524" y="1"/>
                  </a:moveTo>
                  <a:cubicBezTo>
                    <a:pt x="0" y="48"/>
                    <a:pt x="36" y="822"/>
                    <a:pt x="560" y="822"/>
                  </a:cubicBezTo>
                  <a:cubicBezTo>
                    <a:pt x="1084" y="822"/>
                    <a:pt x="1131" y="48"/>
                    <a:pt x="59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69" name="Google Shape;16669;p9"/>
            <p:cNvSpPr/>
            <p:nvPr/>
          </p:nvSpPr>
          <p:spPr>
            <a:xfrm>
              <a:off x="4807725" y="3823825"/>
              <a:ext cx="23850" cy="20550"/>
            </a:xfrm>
            <a:custGeom>
              <a:avLst/>
              <a:gdLst/>
              <a:ahLst/>
              <a:cxnLst/>
              <a:rect l="l" t="t" r="r" b="b"/>
              <a:pathLst>
                <a:path w="954" h="822" extrusionOk="0">
                  <a:moveTo>
                    <a:pt x="548" y="0"/>
                  </a:moveTo>
                  <a:cubicBezTo>
                    <a:pt x="1" y="0"/>
                    <a:pt x="1" y="822"/>
                    <a:pt x="548" y="822"/>
                  </a:cubicBezTo>
                  <a:cubicBezTo>
                    <a:pt x="775" y="822"/>
                    <a:pt x="953" y="643"/>
                    <a:pt x="953" y="417"/>
                  </a:cubicBezTo>
                  <a:cubicBezTo>
                    <a:pt x="953" y="191"/>
                    <a:pt x="787" y="12"/>
                    <a:pt x="56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70" name="Google Shape;16670;p9"/>
            <p:cNvSpPr/>
            <p:nvPr/>
          </p:nvSpPr>
          <p:spPr>
            <a:xfrm>
              <a:off x="4776475" y="3854475"/>
              <a:ext cx="28300" cy="20275"/>
            </a:xfrm>
            <a:custGeom>
              <a:avLst/>
              <a:gdLst/>
              <a:ahLst/>
              <a:cxnLst/>
              <a:rect l="l" t="t" r="r" b="b"/>
              <a:pathLst>
                <a:path w="1132" h="811" extrusionOk="0">
                  <a:moveTo>
                    <a:pt x="560" y="0"/>
                  </a:moveTo>
                  <a:cubicBezTo>
                    <a:pt x="1" y="12"/>
                    <a:pt x="60" y="810"/>
                    <a:pt x="572" y="810"/>
                  </a:cubicBezTo>
                  <a:cubicBezTo>
                    <a:pt x="1072" y="810"/>
                    <a:pt x="1132" y="12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71" name="Google Shape;16671;p9"/>
            <p:cNvSpPr/>
            <p:nvPr/>
          </p:nvSpPr>
          <p:spPr>
            <a:xfrm>
              <a:off x="4806025" y="3885075"/>
              <a:ext cx="27925" cy="20625"/>
            </a:xfrm>
            <a:custGeom>
              <a:avLst/>
              <a:gdLst/>
              <a:ahLst/>
              <a:cxnLst/>
              <a:rect l="l" t="t" r="r" b="b"/>
              <a:pathLst>
                <a:path w="1117" h="825" extrusionOk="0">
                  <a:moveTo>
                    <a:pt x="571" y="1"/>
                  </a:moveTo>
                  <a:cubicBezTo>
                    <a:pt x="65" y="1"/>
                    <a:pt x="1" y="778"/>
                    <a:pt x="533" y="824"/>
                  </a:cubicBezTo>
                  <a:lnTo>
                    <a:pt x="616" y="824"/>
                  </a:lnTo>
                  <a:cubicBezTo>
                    <a:pt x="1117" y="777"/>
                    <a:pt x="1117" y="50"/>
                    <a:pt x="616" y="3"/>
                  </a:cubicBezTo>
                  <a:cubicBezTo>
                    <a:pt x="601" y="1"/>
                    <a:pt x="586" y="1"/>
                    <a:pt x="57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72" name="Google Shape;16672;p9"/>
            <p:cNvSpPr/>
            <p:nvPr/>
          </p:nvSpPr>
          <p:spPr>
            <a:xfrm>
              <a:off x="4776475" y="3915800"/>
              <a:ext cx="28300" cy="20250"/>
            </a:xfrm>
            <a:custGeom>
              <a:avLst/>
              <a:gdLst/>
              <a:ahLst/>
              <a:cxnLst/>
              <a:rect l="l" t="t" r="r" b="b"/>
              <a:pathLst>
                <a:path w="1132" h="810" extrusionOk="0">
                  <a:moveTo>
                    <a:pt x="560" y="0"/>
                  </a:moveTo>
                  <a:cubicBezTo>
                    <a:pt x="1" y="12"/>
                    <a:pt x="60" y="810"/>
                    <a:pt x="572" y="810"/>
                  </a:cubicBezTo>
                  <a:cubicBezTo>
                    <a:pt x="1072" y="810"/>
                    <a:pt x="1132" y="12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73" name="Google Shape;16673;p9"/>
            <p:cNvSpPr/>
            <p:nvPr/>
          </p:nvSpPr>
          <p:spPr>
            <a:xfrm>
              <a:off x="4807425" y="3946450"/>
              <a:ext cx="24150" cy="20800"/>
            </a:xfrm>
            <a:custGeom>
              <a:avLst/>
              <a:gdLst/>
              <a:ahLst/>
              <a:cxnLst/>
              <a:rect l="l" t="t" r="r" b="b"/>
              <a:pathLst>
                <a:path w="966" h="832" extrusionOk="0">
                  <a:moveTo>
                    <a:pt x="572" y="0"/>
                  </a:moveTo>
                  <a:lnTo>
                    <a:pt x="560" y="12"/>
                  </a:lnTo>
                  <a:cubicBezTo>
                    <a:pt x="191" y="12"/>
                    <a:pt x="1" y="453"/>
                    <a:pt x="263" y="715"/>
                  </a:cubicBezTo>
                  <a:cubicBezTo>
                    <a:pt x="343" y="795"/>
                    <a:pt x="445" y="831"/>
                    <a:pt x="545" y="831"/>
                  </a:cubicBezTo>
                  <a:cubicBezTo>
                    <a:pt x="757" y="831"/>
                    <a:pt x="965" y="671"/>
                    <a:pt x="965" y="429"/>
                  </a:cubicBezTo>
                  <a:cubicBezTo>
                    <a:pt x="965" y="203"/>
                    <a:pt x="799" y="12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74" name="Google Shape;16674;p9"/>
            <p:cNvSpPr/>
            <p:nvPr/>
          </p:nvSpPr>
          <p:spPr>
            <a:xfrm>
              <a:off x="4777375" y="3977400"/>
              <a:ext cx="28300" cy="20575"/>
            </a:xfrm>
            <a:custGeom>
              <a:avLst/>
              <a:gdLst/>
              <a:ahLst/>
              <a:cxnLst/>
              <a:rect l="l" t="t" r="r" b="b"/>
              <a:pathLst>
                <a:path w="1132" h="823" extrusionOk="0">
                  <a:moveTo>
                    <a:pt x="524" y="1"/>
                  </a:moveTo>
                  <a:cubicBezTo>
                    <a:pt x="0" y="48"/>
                    <a:pt x="36" y="822"/>
                    <a:pt x="560" y="822"/>
                  </a:cubicBezTo>
                  <a:cubicBezTo>
                    <a:pt x="1084" y="822"/>
                    <a:pt x="1131" y="48"/>
                    <a:pt x="59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75" name="Google Shape;16675;p9"/>
            <p:cNvSpPr/>
            <p:nvPr/>
          </p:nvSpPr>
          <p:spPr>
            <a:xfrm>
              <a:off x="4806025" y="4008025"/>
              <a:ext cx="27925" cy="20600"/>
            </a:xfrm>
            <a:custGeom>
              <a:avLst/>
              <a:gdLst/>
              <a:ahLst/>
              <a:cxnLst/>
              <a:rect l="l" t="t" r="r" b="b"/>
              <a:pathLst>
                <a:path w="1117" h="824" extrusionOk="0">
                  <a:moveTo>
                    <a:pt x="571" y="0"/>
                  </a:moveTo>
                  <a:cubicBezTo>
                    <a:pt x="65" y="0"/>
                    <a:pt x="1" y="777"/>
                    <a:pt x="533" y="824"/>
                  </a:cubicBezTo>
                  <a:lnTo>
                    <a:pt x="616" y="824"/>
                  </a:lnTo>
                  <a:cubicBezTo>
                    <a:pt x="1117" y="788"/>
                    <a:pt x="1117" y="50"/>
                    <a:pt x="616" y="2"/>
                  </a:cubicBezTo>
                  <a:cubicBezTo>
                    <a:pt x="601" y="1"/>
                    <a:pt x="586" y="0"/>
                    <a:pt x="5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76" name="Google Shape;16676;p9"/>
            <p:cNvSpPr/>
            <p:nvPr/>
          </p:nvSpPr>
          <p:spPr>
            <a:xfrm>
              <a:off x="4785400" y="4039025"/>
              <a:ext cx="14625" cy="6575"/>
            </a:xfrm>
            <a:custGeom>
              <a:avLst/>
              <a:gdLst/>
              <a:ahLst/>
              <a:cxnLst/>
              <a:rect l="l" t="t" r="r" b="b"/>
              <a:pathLst>
                <a:path w="585" h="263" extrusionOk="0">
                  <a:moveTo>
                    <a:pt x="203" y="0"/>
                  </a:moveTo>
                  <a:cubicBezTo>
                    <a:pt x="132" y="0"/>
                    <a:pt x="60" y="24"/>
                    <a:pt x="1" y="60"/>
                  </a:cubicBezTo>
                  <a:lnTo>
                    <a:pt x="584" y="262"/>
                  </a:lnTo>
                  <a:cubicBezTo>
                    <a:pt x="525" y="107"/>
                    <a:pt x="382" y="0"/>
                    <a:pt x="21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77" name="Google Shape;16677;p9"/>
            <p:cNvSpPr/>
            <p:nvPr/>
          </p:nvSpPr>
          <p:spPr>
            <a:xfrm>
              <a:off x="4780350" y="3669925"/>
              <a:ext cx="23825" cy="20625"/>
            </a:xfrm>
            <a:custGeom>
              <a:avLst/>
              <a:gdLst/>
              <a:ahLst/>
              <a:cxnLst/>
              <a:rect l="l" t="t" r="r" b="b"/>
              <a:pathLst>
                <a:path w="953" h="825" extrusionOk="0">
                  <a:moveTo>
                    <a:pt x="417" y="1"/>
                  </a:moveTo>
                  <a:lnTo>
                    <a:pt x="191" y="72"/>
                  </a:lnTo>
                  <a:cubicBezTo>
                    <a:pt x="84" y="143"/>
                    <a:pt x="12" y="274"/>
                    <a:pt x="12" y="417"/>
                  </a:cubicBezTo>
                  <a:lnTo>
                    <a:pt x="0" y="417"/>
                  </a:lnTo>
                  <a:cubicBezTo>
                    <a:pt x="0" y="659"/>
                    <a:pt x="203" y="825"/>
                    <a:pt x="415" y="825"/>
                  </a:cubicBezTo>
                  <a:cubicBezTo>
                    <a:pt x="515" y="825"/>
                    <a:pt x="618" y="787"/>
                    <a:pt x="703" y="703"/>
                  </a:cubicBezTo>
                  <a:cubicBezTo>
                    <a:pt x="953" y="453"/>
                    <a:pt x="774" y="12"/>
                    <a:pt x="41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78" name="Google Shape;16678;p9"/>
            <p:cNvSpPr/>
            <p:nvPr/>
          </p:nvSpPr>
          <p:spPr>
            <a:xfrm>
              <a:off x="4745825" y="3700575"/>
              <a:ext cx="28300" cy="20275"/>
            </a:xfrm>
            <a:custGeom>
              <a:avLst/>
              <a:gdLst/>
              <a:ahLst/>
              <a:cxnLst/>
              <a:rect l="l" t="t" r="r" b="b"/>
              <a:pathLst>
                <a:path w="1132" h="811" extrusionOk="0">
                  <a:moveTo>
                    <a:pt x="560" y="1"/>
                  </a:moveTo>
                  <a:cubicBezTo>
                    <a:pt x="0" y="13"/>
                    <a:pt x="60" y="811"/>
                    <a:pt x="560" y="811"/>
                  </a:cubicBezTo>
                  <a:cubicBezTo>
                    <a:pt x="1072" y="811"/>
                    <a:pt x="1131" y="13"/>
                    <a:pt x="57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79" name="Google Shape;16679;p9"/>
            <p:cNvSpPr/>
            <p:nvPr/>
          </p:nvSpPr>
          <p:spPr>
            <a:xfrm>
              <a:off x="4725575" y="3686300"/>
              <a:ext cx="11925" cy="4200"/>
            </a:xfrm>
            <a:custGeom>
              <a:avLst/>
              <a:gdLst/>
              <a:ahLst/>
              <a:cxnLst/>
              <a:rect l="l" t="t" r="r" b="b"/>
              <a:pathLst>
                <a:path w="477" h="168" extrusionOk="0">
                  <a:moveTo>
                    <a:pt x="465" y="0"/>
                  </a:moveTo>
                  <a:lnTo>
                    <a:pt x="1" y="143"/>
                  </a:lnTo>
                  <a:cubicBezTo>
                    <a:pt x="48" y="155"/>
                    <a:pt x="96" y="167"/>
                    <a:pt x="144" y="167"/>
                  </a:cubicBezTo>
                  <a:cubicBezTo>
                    <a:pt x="274" y="167"/>
                    <a:pt x="394" y="108"/>
                    <a:pt x="47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80" name="Google Shape;16680;p9"/>
            <p:cNvSpPr/>
            <p:nvPr/>
          </p:nvSpPr>
          <p:spPr>
            <a:xfrm>
              <a:off x="4714875" y="3731550"/>
              <a:ext cx="28575" cy="20250"/>
            </a:xfrm>
            <a:custGeom>
              <a:avLst/>
              <a:gdLst/>
              <a:ahLst/>
              <a:cxnLst/>
              <a:rect l="l" t="t" r="r" b="b"/>
              <a:pathLst>
                <a:path w="1143" h="810" extrusionOk="0">
                  <a:moveTo>
                    <a:pt x="572" y="0"/>
                  </a:moveTo>
                  <a:cubicBezTo>
                    <a:pt x="0" y="0"/>
                    <a:pt x="60" y="810"/>
                    <a:pt x="572" y="810"/>
                  </a:cubicBezTo>
                  <a:cubicBezTo>
                    <a:pt x="1083" y="810"/>
                    <a:pt x="1143" y="0"/>
                    <a:pt x="58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81" name="Google Shape;16681;p9"/>
            <p:cNvSpPr/>
            <p:nvPr/>
          </p:nvSpPr>
          <p:spPr>
            <a:xfrm>
              <a:off x="4745825" y="3762200"/>
              <a:ext cx="28300" cy="20275"/>
            </a:xfrm>
            <a:custGeom>
              <a:avLst/>
              <a:gdLst/>
              <a:ahLst/>
              <a:cxnLst/>
              <a:rect l="l" t="t" r="r" b="b"/>
              <a:pathLst>
                <a:path w="1132" h="811" extrusionOk="0">
                  <a:moveTo>
                    <a:pt x="560" y="0"/>
                  </a:moveTo>
                  <a:cubicBezTo>
                    <a:pt x="0" y="12"/>
                    <a:pt x="60" y="810"/>
                    <a:pt x="560" y="810"/>
                  </a:cubicBezTo>
                  <a:cubicBezTo>
                    <a:pt x="1072" y="810"/>
                    <a:pt x="1131" y="12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82" name="Google Shape;16682;p9"/>
            <p:cNvSpPr/>
            <p:nvPr/>
          </p:nvSpPr>
          <p:spPr>
            <a:xfrm>
              <a:off x="4715150" y="3792850"/>
              <a:ext cx="24150" cy="20700"/>
            </a:xfrm>
            <a:custGeom>
              <a:avLst/>
              <a:gdLst/>
              <a:ahLst/>
              <a:cxnLst/>
              <a:rect l="l" t="t" r="r" b="b"/>
              <a:pathLst>
                <a:path w="966" h="828" extrusionOk="0">
                  <a:moveTo>
                    <a:pt x="561" y="1"/>
                  </a:moveTo>
                  <a:cubicBezTo>
                    <a:pt x="191" y="1"/>
                    <a:pt x="1" y="453"/>
                    <a:pt x="263" y="703"/>
                  </a:cubicBezTo>
                  <a:cubicBezTo>
                    <a:pt x="349" y="789"/>
                    <a:pt x="454" y="828"/>
                    <a:pt x="556" y="828"/>
                  </a:cubicBezTo>
                  <a:cubicBezTo>
                    <a:pt x="766" y="828"/>
                    <a:pt x="965" y="666"/>
                    <a:pt x="965" y="418"/>
                  </a:cubicBezTo>
                  <a:cubicBezTo>
                    <a:pt x="965" y="191"/>
                    <a:pt x="787" y="13"/>
                    <a:pt x="572" y="13"/>
                  </a:cubicBezTo>
                  <a:lnTo>
                    <a:pt x="56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83" name="Google Shape;16683;p9"/>
            <p:cNvSpPr/>
            <p:nvPr/>
          </p:nvSpPr>
          <p:spPr>
            <a:xfrm>
              <a:off x="4746125" y="3823825"/>
              <a:ext cx="23825" cy="20475"/>
            </a:xfrm>
            <a:custGeom>
              <a:avLst/>
              <a:gdLst/>
              <a:ahLst/>
              <a:cxnLst/>
              <a:rect l="l" t="t" r="r" b="b"/>
              <a:pathLst>
                <a:path w="953" h="819" extrusionOk="0">
                  <a:moveTo>
                    <a:pt x="548" y="0"/>
                  </a:moveTo>
                  <a:cubicBezTo>
                    <a:pt x="179" y="0"/>
                    <a:pt x="0" y="441"/>
                    <a:pt x="250" y="703"/>
                  </a:cubicBezTo>
                  <a:cubicBezTo>
                    <a:pt x="334" y="783"/>
                    <a:pt x="436" y="819"/>
                    <a:pt x="536" y="819"/>
                  </a:cubicBezTo>
                  <a:cubicBezTo>
                    <a:pt x="749" y="819"/>
                    <a:pt x="953" y="656"/>
                    <a:pt x="953" y="405"/>
                  </a:cubicBezTo>
                  <a:cubicBezTo>
                    <a:pt x="953" y="191"/>
                    <a:pt x="786" y="0"/>
                    <a:pt x="56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84" name="Google Shape;16684;p9"/>
            <p:cNvSpPr/>
            <p:nvPr/>
          </p:nvSpPr>
          <p:spPr>
            <a:xfrm>
              <a:off x="4714875" y="3854475"/>
              <a:ext cx="28575" cy="20275"/>
            </a:xfrm>
            <a:custGeom>
              <a:avLst/>
              <a:gdLst/>
              <a:ahLst/>
              <a:cxnLst/>
              <a:rect l="l" t="t" r="r" b="b"/>
              <a:pathLst>
                <a:path w="1143" h="811" extrusionOk="0">
                  <a:moveTo>
                    <a:pt x="572" y="0"/>
                  </a:moveTo>
                  <a:cubicBezTo>
                    <a:pt x="0" y="12"/>
                    <a:pt x="60" y="810"/>
                    <a:pt x="572" y="810"/>
                  </a:cubicBezTo>
                  <a:cubicBezTo>
                    <a:pt x="1083" y="810"/>
                    <a:pt x="1143" y="12"/>
                    <a:pt x="58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85" name="Google Shape;16685;p9"/>
            <p:cNvSpPr/>
            <p:nvPr/>
          </p:nvSpPr>
          <p:spPr>
            <a:xfrm>
              <a:off x="4745825" y="3885125"/>
              <a:ext cx="28300" cy="20275"/>
            </a:xfrm>
            <a:custGeom>
              <a:avLst/>
              <a:gdLst/>
              <a:ahLst/>
              <a:cxnLst/>
              <a:rect l="l" t="t" r="r" b="b"/>
              <a:pathLst>
                <a:path w="1132" h="811" extrusionOk="0">
                  <a:moveTo>
                    <a:pt x="560" y="1"/>
                  </a:moveTo>
                  <a:cubicBezTo>
                    <a:pt x="0" y="13"/>
                    <a:pt x="60" y="810"/>
                    <a:pt x="560" y="810"/>
                  </a:cubicBezTo>
                  <a:cubicBezTo>
                    <a:pt x="1072" y="810"/>
                    <a:pt x="1131" y="13"/>
                    <a:pt x="57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86" name="Google Shape;16686;p9"/>
            <p:cNvSpPr/>
            <p:nvPr/>
          </p:nvSpPr>
          <p:spPr>
            <a:xfrm>
              <a:off x="4714875" y="3915800"/>
              <a:ext cx="28575" cy="20250"/>
            </a:xfrm>
            <a:custGeom>
              <a:avLst/>
              <a:gdLst/>
              <a:ahLst/>
              <a:cxnLst/>
              <a:rect l="l" t="t" r="r" b="b"/>
              <a:pathLst>
                <a:path w="1143" h="810" extrusionOk="0">
                  <a:moveTo>
                    <a:pt x="572" y="0"/>
                  </a:moveTo>
                  <a:cubicBezTo>
                    <a:pt x="0" y="12"/>
                    <a:pt x="60" y="810"/>
                    <a:pt x="572" y="810"/>
                  </a:cubicBezTo>
                  <a:cubicBezTo>
                    <a:pt x="1083" y="810"/>
                    <a:pt x="1143" y="12"/>
                    <a:pt x="58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87" name="Google Shape;16687;p9"/>
            <p:cNvSpPr/>
            <p:nvPr/>
          </p:nvSpPr>
          <p:spPr>
            <a:xfrm>
              <a:off x="4746700" y="3946750"/>
              <a:ext cx="28025" cy="20550"/>
            </a:xfrm>
            <a:custGeom>
              <a:avLst/>
              <a:gdLst/>
              <a:ahLst/>
              <a:cxnLst/>
              <a:rect l="l" t="t" r="r" b="b"/>
              <a:pathLst>
                <a:path w="1121" h="822" extrusionOk="0">
                  <a:moveTo>
                    <a:pt x="525" y="0"/>
                  </a:moveTo>
                  <a:cubicBezTo>
                    <a:pt x="1" y="48"/>
                    <a:pt x="37" y="822"/>
                    <a:pt x="561" y="822"/>
                  </a:cubicBezTo>
                  <a:cubicBezTo>
                    <a:pt x="1084" y="822"/>
                    <a:pt x="1120" y="48"/>
                    <a:pt x="59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88" name="Google Shape;16688;p9"/>
            <p:cNvSpPr/>
            <p:nvPr/>
          </p:nvSpPr>
          <p:spPr>
            <a:xfrm>
              <a:off x="4715150" y="3977400"/>
              <a:ext cx="24150" cy="20625"/>
            </a:xfrm>
            <a:custGeom>
              <a:avLst/>
              <a:gdLst/>
              <a:ahLst/>
              <a:cxnLst/>
              <a:rect l="l" t="t" r="r" b="b"/>
              <a:pathLst>
                <a:path w="966" h="825" extrusionOk="0">
                  <a:moveTo>
                    <a:pt x="561" y="1"/>
                  </a:moveTo>
                  <a:cubicBezTo>
                    <a:pt x="191" y="1"/>
                    <a:pt x="1" y="441"/>
                    <a:pt x="263" y="703"/>
                  </a:cubicBezTo>
                  <a:cubicBezTo>
                    <a:pt x="347" y="788"/>
                    <a:pt x="450" y="825"/>
                    <a:pt x="551" y="825"/>
                  </a:cubicBezTo>
                  <a:cubicBezTo>
                    <a:pt x="763" y="825"/>
                    <a:pt x="965" y="659"/>
                    <a:pt x="965" y="417"/>
                  </a:cubicBezTo>
                  <a:cubicBezTo>
                    <a:pt x="965" y="191"/>
                    <a:pt x="787" y="13"/>
                    <a:pt x="57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89" name="Google Shape;16689;p9"/>
            <p:cNvSpPr/>
            <p:nvPr/>
          </p:nvSpPr>
          <p:spPr>
            <a:xfrm>
              <a:off x="4745825" y="4008075"/>
              <a:ext cx="28300" cy="20250"/>
            </a:xfrm>
            <a:custGeom>
              <a:avLst/>
              <a:gdLst/>
              <a:ahLst/>
              <a:cxnLst/>
              <a:rect l="l" t="t" r="r" b="b"/>
              <a:pathLst>
                <a:path w="1132" h="810" extrusionOk="0">
                  <a:moveTo>
                    <a:pt x="560" y="0"/>
                  </a:moveTo>
                  <a:cubicBezTo>
                    <a:pt x="0" y="12"/>
                    <a:pt x="60" y="810"/>
                    <a:pt x="560" y="810"/>
                  </a:cubicBezTo>
                  <a:cubicBezTo>
                    <a:pt x="1072" y="810"/>
                    <a:pt x="1131" y="12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90" name="Google Shape;16690;p9"/>
            <p:cNvSpPr/>
            <p:nvPr/>
          </p:nvSpPr>
          <p:spPr>
            <a:xfrm>
              <a:off x="4683400" y="3700525"/>
              <a:ext cx="27925" cy="20625"/>
            </a:xfrm>
            <a:custGeom>
              <a:avLst/>
              <a:gdLst/>
              <a:ahLst/>
              <a:cxnLst/>
              <a:rect l="l" t="t" r="r" b="b"/>
              <a:pathLst>
                <a:path w="1117" h="825" extrusionOk="0">
                  <a:moveTo>
                    <a:pt x="560" y="1"/>
                  </a:moveTo>
                  <a:cubicBezTo>
                    <a:pt x="64" y="1"/>
                    <a:pt x="0" y="778"/>
                    <a:pt x="533" y="824"/>
                  </a:cubicBezTo>
                  <a:lnTo>
                    <a:pt x="604" y="824"/>
                  </a:lnTo>
                  <a:cubicBezTo>
                    <a:pt x="1116" y="789"/>
                    <a:pt x="1116" y="51"/>
                    <a:pt x="604" y="3"/>
                  </a:cubicBezTo>
                  <a:cubicBezTo>
                    <a:pt x="589" y="2"/>
                    <a:pt x="574" y="1"/>
                    <a:pt x="56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91" name="Google Shape;16691;p9"/>
            <p:cNvSpPr/>
            <p:nvPr/>
          </p:nvSpPr>
          <p:spPr>
            <a:xfrm>
              <a:off x="4654225" y="3731525"/>
              <a:ext cx="24050" cy="20425"/>
            </a:xfrm>
            <a:custGeom>
              <a:avLst/>
              <a:gdLst/>
              <a:ahLst/>
              <a:cxnLst/>
              <a:rect l="l" t="t" r="r" b="b"/>
              <a:pathLst>
                <a:path w="962" h="817" extrusionOk="0">
                  <a:moveTo>
                    <a:pt x="531" y="1"/>
                  </a:moveTo>
                  <a:cubicBezTo>
                    <a:pt x="183" y="1"/>
                    <a:pt x="0" y="433"/>
                    <a:pt x="247" y="692"/>
                  </a:cubicBezTo>
                  <a:cubicBezTo>
                    <a:pt x="333" y="778"/>
                    <a:pt x="439" y="817"/>
                    <a:pt x="543" y="817"/>
                  </a:cubicBezTo>
                  <a:cubicBezTo>
                    <a:pt x="753" y="817"/>
                    <a:pt x="954" y="657"/>
                    <a:pt x="962" y="418"/>
                  </a:cubicBezTo>
                  <a:cubicBezTo>
                    <a:pt x="950" y="192"/>
                    <a:pt x="771" y="1"/>
                    <a:pt x="545" y="1"/>
                  </a:cubicBezTo>
                  <a:cubicBezTo>
                    <a:pt x="540" y="1"/>
                    <a:pt x="535" y="1"/>
                    <a:pt x="53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92" name="Google Shape;16692;p9"/>
            <p:cNvSpPr/>
            <p:nvPr/>
          </p:nvSpPr>
          <p:spPr>
            <a:xfrm>
              <a:off x="4684800" y="3762200"/>
              <a:ext cx="24125" cy="20500"/>
            </a:xfrm>
            <a:custGeom>
              <a:avLst/>
              <a:gdLst/>
              <a:ahLst/>
              <a:cxnLst/>
              <a:rect l="l" t="t" r="r" b="b"/>
              <a:pathLst>
                <a:path w="965" h="820" extrusionOk="0">
                  <a:moveTo>
                    <a:pt x="548" y="0"/>
                  </a:moveTo>
                  <a:cubicBezTo>
                    <a:pt x="191" y="0"/>
                    <a:pt x="0" y="441"/>
                    <a:pt x="262" y="703"/>
                  </a:cubicBezTo>
                  <a:cubicBezTo>
                    <a:pt x="343" y="783"/>
                    <a:pt x="443" y="819"/>
                    <a:pt x="542" y="819"/>
                  </a:cubicBezTo>
                  <a:cubicBezTo>
                    <a:pt x="752" y="819"/>
                    <a:pt x="957" y="659"/>
                    <a:pt x="965" y="417"/>
                  </a:cubicBezTo>
                  <a:cubicBezTo>
                    <a:pt x="965" y="191"/>
                    <a:pt x="774" y="0"/>
                    <a:pt x="54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93" name="Google Shape;16693;p9"/>
            <p:cNvSpPr/>
            <p:nvPr/>
          </p:nvSpPr>
          <p:spPr>
            <a:xfrm>
              <a:off x="4654150" y="3792850"/>
              <a:ext cx="24125" cy="20700"/>
            </a:xfrm>
            <a:custGeom>
              <a:avLst/>
              <a:gdLst/>
              <a:ahLst/>
              <a:cxnLst/>
              <a:rect l="l" t="t" r="r" b="b"/>
              <a:pathLst>
                <a:path w="965" h="828" extrusionOk="0">
                  <a:moveTo>
                    <a:pt x="548" y="1"/>
                  </a:moveTo>
                  <a:cubicBezTo>
                    <a:pt x="191" y="1"/>
                    <a:pt x="0" y="441"/>
                    <a:pt x="250" y="703"/>
                  </a:cubicBezTo>
                  <a:cubicBezTo>
                    <a:pt x="336" y="789"/>
                    <a:pt x="441" y="828"/>
                    <a:pt x="544" y="828"/>
                  </a:cubicBezTo>
                  <a:cubicBezTo>
                    <a:pt x="755" y="828"/>
                    <a:pt x="957" y="666"/>
                    <a:pt x="965" y="418"/>
                  </a:cubicBezTo>
                  <a:cubicBezTo>
                    <a:pt x="965" y="191"/>
                    <a:pt x="774" y="13"/>
                    <a:pt x="548" y="13"/>
                  </a:cubicBezTo>
                  <a:lnTo>
                    <a:pt x="548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94" name="Google Shape;16694;p9"/>
            <p:cNvSpPr/>
            <p:nvPr/>
          </p:nvSpPr>
          <p:spPr>
            <a:xfrm>
              <a:off x="4684875" y="3823800"/>
              <a:ext cx="24050" cy="20425"/>
            </a:xfrm>
            <a:custGeom>
              <a:avLst/>
              <a:gdLst/>
              <a:ahLst/>
              <a:cxnLst/>
              <a:rect l="l" t="t" r="r" b="b"/>
              <a:pathLst>
                <a:path w="962" h="817" extrusionOk="0">
                  <a:moveTo>
                    <a:pt x="531" y="1"/>
                  </a:moveTo>
                  <a:cubicBezTo>
                    <a:pt x="183" y="1"/>
                    <a:pt x="1" y="433"/>
                    <a:pt x="259" y="692"/>
                  </a:cubicBezTo>
                  <a:cubicBezTo>
                    <a:pt x="342" y="778"/>
                    <a:pt x="445" y="816"/>
                    <a:pt x="547" y="816"/>
                  </a:cubicBezTo>
                  <a:cubicBezTo>
                    <a:pt x="753" y="816"/>
                    <a:pt x="954" y="657"/>
                    <a:pt x="962" y="418"/>
                  </a:cubicBezTo>
                  <a:cubicBezTo>
                    <a:pt x="962" y="192"/>
                    <a:pt x="771" y="1"/>
                    <a:pt x="545" y="1"/>
                  </a:cubicBezTo>
                  <a:cubicBezTo>
                    <a:pt x="540" y="1"/>
                    <a:pt x="536" y="1"/>
                    <a:pt x="53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95" name="Google Shape;16695;p9"/>
            <p:cNvSpPr/>
            <p:nvPr/>
          </p:nvSpPr>
          <p:spPr>
            <a:xfrm>
              <a:off x="4652750" y="3854425"/>
              <a:ext cx="27600" cy="20600"/>
            </a:xfrm>
            <a:custGeom>
              <a:avLst/>
              <a:gdLst/>
              <a:ahLst/>
              <a:cxnLst/>
              <a:rect l="l" t="t" r="r" b="b"/>
              <a:pathLst>
                <a:path w="1104" h="824" extrusionOk="0">
                  <a:moveTo>
                    <a:pt x="558" y="0"/>
                  </a:moveTo>
                  <a:cubicBezTo>
                    <a:pt x="53" y="0"/>
                    <a:pt x="0" y="766"/>
                    <a:pt x="532" y="824"/>
                  </a:cubicBezTo>
                  <a:lnTo>
                    <a:pt x="604" y="824"/>
                  </a:lnTo>
                  <a:cubicBezTo>
                    <a:pt x="1104" y="776"/>
                    <a:pt x="1104" y="38"/>
                    <a:pt x="604" y="2"/>
                  </a:cubicBezTo>
                  <a:cubicBezTo>
                    <a:pt x="588" y="1"/>
                    <a:pt x="573" y="0"/>
                    <a:pt x="55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96" name="Google Shape;16696;p9"/>
            <p:cNvSpPr/>
            <p:nvPr/>
          </p:nvSpPr>
          <p:spPr>
            <a:xfrm>
              <a:off x="4683400" y="3885075"/>
              <a:ext cx="27925" cy="20625"/>
            </a:xfrm>
            <a:custGeom>
              <a:avLst/>
              <a:gdLst/>
              <a:ahLst/>
              <a:cxnLst/>
              <a:rect l="l" t="t" r="r" b="b"/>
              <a:pathLst>
                <a:path w="1117" h="825" extrusionOk="0">
                  <a:moveTo>
                    <a:pt x="560" y="1"/>
                  </a:moveTo>
                  <a:cubicBezTo>
                    <a:pt x="64" y="1"/>
                    <a:pt x="0" y="778"/>
                    <a:pt x="533" y="824"/>
                  </a:cubicBezTo>
                  <a:lnTo>
                    <a:pt x="604" y="824"/>
                  </a:lnTo>
                  <a:cubicBezTo>
                    <a:pt x="1116" y="777"/>
                    <a:pt x="1116" y="50"/>
                    <a:pt x="604" y="3"/>
                  </a:cubicBezTo>
                  <a:cubicBezTo>
                    <a:pt x="589" y="1"/>
                    <a:pt x="574" y="1"/>
                    <a:pt x="56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97" name="Google Shape;16697;p9"/>
            <p:cNvSpPr/>
            <p:nvPr/>
          </p:nvSpPr>
          <p:spPr>
            <a:xfrm>
              <a:off x="4654150" y="3915800"/>
              <a:ext cx="24125" cy="20675"/>
            </a:xfrm>
            <a:custGeom>
              <a:avLst/>
              <a:gdLst/>
              <a:ahLst/>
              <a:cxnLst/>
              <a:rect l="l" t="t" r="r" b="b"/>
              <a:pathLst>
                <a:path w="965" h="827" extrusionOk="0">
                  <a:moveTo>
                    <a:pt x="548" y="0"/>
                  </a:moveTo>
                  <a:cubicBezTo>
                    <a:pt x="191" y="0"/>
                    <a:pt x="0" y="441"/>
                    <a:pt x="250" y="703"/>
                  </a:cubicBezTo>
                  <a:cubicBezTo>
                    <a:pt x="336" y="788"/>
                    <a:pt x="441" y="827"/>
                    <a:pt x="544" y="827"/>
                  </a:cubicBezTo>
                  <a:cubicBezTo>
                    <a:pt x="755" y="827"/>
                    <a:pt x="957" y="665"/>
                    <a:pt x="965" y="417"/>
                  </a:cubicBezTo>
                  <a:cubicBezTo>
                    <a:pt x="965" y="191"/>
                    <a:pt x="774" y="12"/>
                    <a:pt x="548" y="12"/>
                  </a:cubicBezTo>
                  <a:lnTo>
                    <a:pt x="548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98" name="Google Shape;16698;p9"/>
            <p:cNvSpPr/>
            <p:nvPr/>
          </p:nvSpPr>
          <p:spPr>
            <a:xfrm>
              <a:off x="4684800" y="3946450"/>
              <a:ext cx="24125" cy="20800"/>
            </a:xfrm>
            <a:custGeom>
              <a:avLst/>
              <a:gdLst/>
              <a:ahLst/>
              <a:cxnLst/>
              <a:rect l="l" t="t" r="r" b="b"/>
              <a:pathLst>
                <a:path w="965" h="832" extrusionOk="0">
                  <a:moveTo>
                    <a:pt x="548" y="0"/>
                  </a:moveTo>
                  <a:lnTo>
                    <a:pt x="548" y="12"/>
                  </a:lnTo>
                  <a:cubicBezTo>
                    <a:pt x="191" y="12"/>
                    <a:pt x="0" y="453"/>
                    <a:pt x="262" y="715"/>
                  </a:cubicBezTo>
                  <a:cubicBezTo>
                    <a:pt x="343" y="795"/>
                    <a:pt x="444" y="831"/>
                    <a:pt x="545" y="831"/>
                  </a:cubicBezTo>
                  <a:cubicBezTo>
                    <a:pt x="757" y="831"/>
                    <a:pt x="965" y="671"/>
                    <a:pt x="965" y="429"/>
                  </a:cubicBezTo>
                  <a:cubicBezTo>
                    <a:pt x="965" y="203"/>
                    <a:pt x="798" y="12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99" name="Google Shape;16699;p9"/>
            <p:cNvSpPr/>
            <p:nvPr/>
          </p:nvSpPr>
          <p:spPr>
            <a:xfrm>
              <a:off x="4654150" y="3977400"/>
              <a:ext cx="24125" cy="20700"/>
            </a:xfrm>
            <a:custGeom>
              <a:avLst/>
              <a:gdLst/>
              <a:ahLst/>
              <a:cxnLst/>
              <a:rect l="l" t="t" r="r" b="b"/>
              <a:pathLst>
                <a:path w="965" h="828" extrusionOk="0">
                  <a:moveTo>
                    <a:pt x="548" y="1"/>
                  </a:moveTo>
                  <a:cubicBezTo>
                    <a:pt x="191" y="1"/>
                    <a:pt x="0" y="441"/>
                    <a:pt x="250" y="703"/>
                  </a:cubicBezTo>
                  <a:cubicBezTo>
                    <a:pt x="336" y="789"/>
                    <a:pt x="441" y="828"/>
                    <a:pt x="544" y="828"/>
                  </a:cubicBezTo>
                  <a:cubicBezTo>
                    <a:pt x="755" y="828"/>
                    <a:pt x="957" y="666"/>
                    <a:pt x="965" y="417"/>
                  </a:cubicBezTo>
                  <a:cubicBezTo>
                    <a:pt x="965" y="191"/>
                    <a:pt x="774" y="13"/>
                    <a:pt x="548" y="13"/>
                  </a:cubicBezTo>
                  <a:lnTo>
                    <a:pt x="548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00" name="Google Shape;16700;p9"/>
            <p:cNvSpPr/>
            <p:nvPr/>
          </p:nvSpPr>
          <p:spPr>
            <a:xfrm>
              <a:off x="4693725" y="4008075"/>
              <a:ext cx="14325" cy="6850"/>
            </a:xfrm>
            <a:custGeom>
              <a:avLst/>
              <a:gdLst/>
              <a:ahLst/>
              <a:cxnLst/>
              <a:rect l="l" t="t" r="r" b="b"/>
              <a:pathLst>
                <a:path w="573" h="274" extrusionOk="0">
                  <a:moveTo>
                    <a:pt x="191" y="0"/>
                  </a:moveTo>
                  <a:cubicBezTo>
                    <a:pt x="132" y="0"/>
                    <a:pt x="60" y="24"/>
                    <a:pt x="1" y="60"/>
                  </a:cubicBezTo>
                  <a:lnTo>
                    <a:pt x="572" y="274"/>
                  </a:lnTo>
                  <a:cubicBezTo>
                    <a:pt x="513" y="107"/>
                    <a:pt x="370" y="12"/>
                    <a:pt x="19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01" name="Google Shape;16701;p9"/>
            <p:cNvSpPr/>
            <p:nvPr/>
          </p:nvSpPr>
          <p:spPr>
            <a:xfrm>
              <a:off x="4630625" y="3713675"/>
              <a:ext cx="16400" cy="7475"/>
            </a:xfrm>
            <a:custGeom>
              <a:avLst/>
              <a:gdLst/>
              <a:ahLst/>
              <a:cxnLst/>
              <a:rect l="l" t="t" r="r" b="b"/>
              <a:pathLst>
                <a:path w="656" h="299" extrusionOk="0">
                  <a:moveTo>
                    <a:pt x="655" y="1"/>
                  </a:moveTo>
                  <a:lnTo>
                    <a:pt x="1" y="203"/>
                  </a:lnTo>
                  <a:cubicBezTo>
                    <a:pt x="72" y="263"/>
                    <a:pt x="167" y="298"/>
                    <a:pt x="262" y="298"/>
                  </a:cubicBezTo>
                  <a:cubicBezTo>
                    <a:pt x="441" y="298"/>
                    <a:pt x="596" y="179"/>
                    <a:pt x="65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02" name="Google Shape;16702;p9"/>
            <p:cNvSpPr/>
            <p:nvPr/>
          </p:nvSpPr>
          <p:spPr>
            <a:xfrm>
              <a:off x="4592525" y="3731550"/>
              <a:ext cx="24125" cy="20475"/>
            </a:xfrm>
            <a:custGeom>
              <a:avLst/>
              <a:gdLst/>
              <a:ahLst/>
              <a:cxnLst/>
              <a:rect l="l" t="t" r="r" b="b"/>
              <a:pathLst>
                <a:path w="965" h="819" extrusionOk="0">
                  <a:moveTo>
                    <a:pt x="548" y="0"/>
                  </a:moveTo>
                  <a:cubicBezTo>
                    <a:pt x="179" y="0"/>
                    <a:pt x="1" y="441"/>
                    <a:pt x="262" y="703"/>
                  </a:cubicBezTo>
                  <a:cubicBezTo>
                    <a:pt x="343" y="783"/>
                    <a:pt x="443" y="819"/>
                    <a:pt x="543" y="819"/>
                  </a:cubicBezTo>
                  <a:cubicBezTo>
                    <a:pt x="756" y="819"/>
                    <a:pt x="965" y="656"/>
                    <a:pt x="965" y="405"/>
                  </a:cubicBezTo>
                  <a:cubicBezTo>
                    <a:pt x="953" y="179"/>
                    <a:pt x="774" y="0"/>
                    <a:pt x="54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03" name="Google Shape;16703;p9"/>
            <p:cNvSpPr/>
            <p:nvPr/>
          </p:nvSpPr>
          <p:spPr>
            <a:xfrm>
              <a:off x="4623475" y="3762200"/>
              <a:ext cx="23850" cy="20625"/>
            </a:xfrm>
            <a:custGeom>
              <a:avLst/>
              <a:gdLst/>
              <a:ahLst/>
              <a:cxnLst/>
              <a:rect l="l" t="t" r="r" b="b"/>
              <a:pathLst>
                <a:path w="954" h="825" extrusionOk="0">
                  <a:moveTo>
                    <a:pt x="548" y="0"/>
                  </a:moveTo>
                  <a:cubicBezTo>
                    <a:pt x="179" y="0"/>
                    <a:pt x="1" y="441"/>
                    <a:pt x="251" y="703"/>
                  </a:cubicBezTo>
                  <a:cubicBezTo>
                    <a:pt x="335" y="787"/>
                    <a:pt x="437" y="824"/>
                    <a:pt x="537" y="824"/>
                  </a:cubicBezTo>
                  <a:cubicBezTo>
                    <a:pt x="750" y="824"/>
                    <a:pt x="953" y="656"/>
                    <a:pt x="953" y="405"/>
                  </a:cubicBezTo>
                  <a:cubicBezTo>
                    <a:pt x="953" y="191"/>
                    <a:pt x="775" y="0"/>
                    <a:pt x="54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04" name="Google Shape;16704;p9"/>
            <p:cNvSpPr/>
            <p:nvPr/>
          </p:nvSpPr>
          <p:spPr>
            <a:xfrm>
              <a:off x="4593125" y="3792850"/>
              <a:ext cx="28000" cy="20575"/>
            </a:xfrm>
            <a:custGeom>
              <a:avLst/>
              <a:gdLst/>
              <a:ahLst/>
              <a:cxnLst/>
              <a:rect l="l" t="t" r="r" b="b"/>
              <a:pathLst>
                <a:path w="1120" h="823" extrusionOk="0">
                  <a:moveTo>
                    <a:pt x="524" y="1"/>
                  </a:moveTo>
                  <a:cubicBezTo>
                    <a:pt x="0" y="48"/>
                    <a:pt x="36" y="822"/>
                    <a:pt x="560" y="822"/>
                  </a:cubicBezTo>
                  <a:cubicBezTo>
                    <a:pt x="1084" y="822"/>
                    <a:pt x="1120" y="48"/>
                    <a:pt x="59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05" name="Google Shape;16705;p9"/>
            <p:cNvSpPr/>
            <p:nvPr/>
          </p:nvSpPr>
          <p:spPr>
            <a:xfrm>
              <a:off x="4623475" y="3823825"/>
              <a:ext cx="23850" cy="20475"/>
            </a:xfrm>
            <a:custGeom>
              <a:avLst/>
              <a:gdLst/>
              <a:ahLst/>
              <a:cxnLst/>
              <a:rect l="l" t="t" r="r" b="b"/>
              <a:pathLst>
                <a:path w="954" h="819" extrusionOk="0">
                  <a:moveTo>
                    <a:pt x="548" y="0"/>
                  </a:moveTo>
                  <a:cubicBezTo>
                    <a:pt x="179" y="0"/>
                    <a:pt x="1" y="441"/>
                    <a:pt x="251" y="703"/>
                  </a:cubicBezTo>
                  <a:cubicBezTo>
                    <a:pt x="335" y="783"/>
                    <a:pt x="437" y="819"/>
                    <a:pt x="537" y="819"/>
                  </a:cubicBezTo>
                  <a:cubicBezTo>
                    <a:pt x="750" y="819"/>
                    <a:pt x="953" y="656"/>
                    <a:pt x="953" y="405"/>
                  </a:cubicBezTo>
                  <a:cubicBezTo>
                    <a:pt x="953" y="179"/>
                    <a:pt x="775" y="0"/>
                    <a:pt x="54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06" name="Google Shape;16706;p9"/>
            <p:cNvSpPr/>
            <p:nvPr/>
          </p:nvSpPr>
          <p:spPr>
            <a:xfrm>
              <a:off x="4592525" y="3854475"/>
              <a:ext cx="24125" cy="20625"/>
            </a:xfrm>
            <a:custGeom>
              <a:avLst/>
              <a:gdLst/>
              <a:ahLst/>
              <a:cxnLst/>
              <a:rect l="l" t="t" r="r" b="b"/>
              <a:pathLst>
                <a:path w="965" h="825" extrusionOk="0">
                  <a:moveTo>
                    <a:pt x="548" y="0"/>
                  </a:moveTo>
                  <a:cubicBezTo>
                    <a:pt x="179" y="0"/>
                    <a:pt x="1" y="441"/>
                    <a:pt x="262" y="703"/>
                  </a:cubicBezTo>
                  <a:cubicBezTo>
                    <a:pt x="343" y="787"/>
                    <a:pt x="444" y="824"/>
                    <a:pt x="544" y="824"/>
                  </a:cubicBezTo>
                  <a:cubicBezTo>
                    <a:pt x="756" y="824"/>
                    <a:pt x="965" y="656"/>
                    <a:pt x="965" y="405"/>
                  </a:cubicBezTo>
                  <a:cubicBezTo>
                    <a:pt x="965" y="191"/>
                    <a:pt x="774" y="0"/>
                    <a:pt x="56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07" name="Google Shape;16707;p9"/>
            <p:cNvSpPr/>
            <p:nvPr/>
          </p:nvSpPr>
          <p:spPr>
            <a:xfrm>
              <a:off x="4623475" y="3885125"/>
              <a:ext cx="23850" cy="20650"/>
            </a:xfrm>
            <a:custGeom>
              <a:avLst/>
              <a:gdLst/>
              <a:ahLst/>
              <a:cxnLst/>
              <a:rect l="l" t="t" r="r" b="b"/>
              <a:pathLst>
                <a:path w="954" h="826" extrusionOk="0">
                  <a:moveTo>
                    <a:pt x="548" y="1"/>
                  </a:moveTo>
                  <a:cubicBezTo>
                    <a:pt x="179" y="1"/>
                    <a:pt x="1" y="441"/>
                    <a:pt x="251" y="703"/>
                  </a:cubicBezTo>
                  <a:cubicBezTo>
                    <a:pt x="335" y="788"/>
                    <a:pt x="438" y="825"/>
                    <a:pt x="539" y="825"/>
                  </a:cubicBezTo>
                  <a:cubicBezTo>
                    <a:pt x="751" y="825"/>
                    <a:pt x="953" y="660"/>
                    <a:pt x="953" y="417"/>
                  </a:cubicBezTo>
                  <a:cubicBezTo>
                    <a:pt x="953" y="191"/>
                    <a:pt x="775" y="1"/>
                    <a:pt x="54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08" name="Google Shape;16708;p9"/>
            <p:cNvSpPr/>
            <p:nvPr/>
          </p:nvSpPr>
          <p:spPr>
            <a:xfrm>
              <a:off x="4592525" y="3915800"/>
              <a:ext cx="24125" cy="20675"/>
            </a:xfrm>
            <a:custGeom>
              <a:avLst/>
              <a:gdLst/>
              <a:ahLst/>
              <a:cxnLst/>
              <a:rect l="l" t="t" r="r" b="b"/>
              <a:pathLst>
                <a:path w="965" h="827" extrusionOk="0">
                  <a:moveTo>
                    <a:pt x="548" y="0"/>
                  </a:moveTo>
                  <a:cubicBezTo>
                    <a:pt x="179" y="0"/>
                    <a:pt x="1" y="453"/>
                    <a:pt x="262" y="703"/>
                  </a:cubicBezTo>
                  <a:cubicBezTo>
                    <a:pt x="344" y="788"/>
                    <a:pt x="448" y="827"/>
                    <a:pt x="551" y="827"/>
                  </a:cubicBezTo>
                  <a:cubicBezTo>
                    <a:pt x="761" y="827"/>
                    <a:pt x="965" y="665"/>
                    <a:pt x="965" y="417"/>
                  </a:cubicBezTo>
                  <a:cubicBezTo>
                    <a:pt x="965" y="191"/>
                    <a:pt x="774" y="0"/>
                    <a:pt x="54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09" name="Google Shape;16709;p9"/>
            <p:cNvSpPr/>
            <p:nvPr/>
          </p:nvSpPr>
          <p:spPr>
            <a:xfrm>
              <a:off x="4623475" y="3946450"/>
              <a:ext cx="24150" cy="20925"/>
            </a:xfrm>
            <a:custGeom>
              <a:avLst/>
              <a:gdLst/>
              <a:ahLst/>
              <a:cxnLst/>
              <a:rect l="l" t="t" r="r" b="b"/>
              <a:pathLst>
                <a:path w="966" h="837" extrusionOk="0">
                  <a:moveTo>
                    <a:pt x="548" y="0"/>
                  </a:moveTo>
                  <a:lnTo>
                    <a:pt x="548" y="12"/>
                  </a:lnTo>
                  <a:cubicBezTo>
                    <a:pt x="179" y="12"/>
                    <a:pt x="1" y="453"/>
                    <a:pt x="251" y="715"/>
                  </a:cubicBezTo>
                  <a:cubicBezTo>
                    <a:pt x="335" y="799"/>
                    <a:pt x="437" y="836"/>
                    <a:pt x="537" y="836"/>
                  </a:cubicBezTo>
                  <a:cubicBezTo>
                    <a:pt x="750" y="836"/>
                    <a:pt x="953" y="668"/>
                    <a:pt x="953" y="417"/>
                  </a:cubicBezTo>
                  <a:cubicBezTo>
                    <a:pt x="965" y="203"/>
                    <a:pt x="787" y="12"/>
                    <a:pt x="56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10" name="Google Shape;16710;p9"/>
            <p:cNvSpPr/>
            <p:nvPr/>
          </p:nvSpPr>
          <p:spPr>
            <a:xfrm>
              <a:off x="4601450" y="3977400"/>
              <a:ext cx="14325" cy="6275"/>
            </a:xfrm>
            <a:custGeom>
              <a:avLst/>
              <a:gdLst/>
              <a:ahLst/>
              <a:cxnLst/>
              <a:rect l="l" t="t" r="r" b="b"/>
              <a:pathLst>
                <a:path w="573" h="251" extrusionOk="0">
                  <a:moveTo>
                    <a:pt x="191" y="1"/>
                  </a:moveTo>
                  <a:cubicBezTo>
                    <a:pt x="120" y="1"/>
                    <a:pt x="60" y="24"/>
                    <a:pt x="1" y="60"/>
                  </a:cubicBezTo>
                  <a:lnTo>
                    <a:pt x="572" y="251"/>
                  </a:lnTo>
                  <a:cubicBezTo>
                    <a:pt x="501" y="96"/>
                    <a:pt x="358" y="1"/>
                    <a:pt x="1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11" name="Google Shape;16711;p9"/>
            <p:cNvSpPr/>
            <p:nvPr/>
          </p:nvSpPr>
          <p:spPr>
            <a:xfrm>
              <a:off x="4561875" y="3762200"/>
              <a:ext cx="24125" cy="20625"/>
            </a:xfrm>
            <a:custGeom>
              <a:avLst/>
              <a:gdLst/>
              <a:ahLst/>
              <a:cxnLst/>
              <a:rect l="l" t="t" r="r" b="b"/>
              <a:pathLst>
                <a:path w="965" h="825" extrusionOk="0">
                  <a:moveTo>
                    <a:pt x="548" y="0"/>
                  </a:moveTo>
                  <a:cubicBezTo>
                    <a:pt x="191" y="0"/>
                    <a:pt x="0" y="441"/>
                    <a:pt x="262" y="703"/>
                  </a:cubicBezTo>
                  <a:cubicBezTo>
                    <a:pt x="346" y="787"/>
                    <a:pt x="448" y="824"/>
                    <a:pt x="549" y="824"/>
                  </a:cubicBezTo>
                  <a:cubicBezTo>
                    <a:pt x="761" y="824"/>
                    <a:pt x="965" y="656"/>
                    <a:pt x="965" y="405"/>
                  </a:cubicBezTo>
                  <a:cubicBezTo>
                    <a:pt x="965" y="179"/>
                    <a:pt x="774" y="0"/>
                    <a:pt x="54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12" name="Google Shape;16712;p9"/>
            <p:cNvSpPr/>
            <p:nvPr/>
          </p:nvSpPr>
          <p:spPr>
            <a:xfrm>
              <a:off x="4531200" y="3792850"/>
              <a:ext cx="24150" cy="20700"/>
            </a:xfrm>
            <a:custGeom>
              <a:avLst/>
              <a:gdLst/>
              <a:ahLst/>
              <a:cxnLst/>
              <a:rect l="l" t="t" r="r" b="b"/>
              <a:pathLst>
                <a:path w="966" h="828" extrusionOk="0">
                  <a:moveTo>
                    <a:pt x="549" y="1"/>
                  </a:moveTo>
                  <a:cubicBezTo>
                    <a:pt x="179" y="1"/>
                    <a:pt x="1" y="453"/>
                    <a:pt x="263" y="703"/>
                  </a:cubicBezTo>
                  <a:cubicBezTo>
                    <a:pt x="345" y="789"/>
                    <a:pt x="448" y="828"/>
                    <a:pt x="551" y="828"/>
                  </a:cubicBezTo>
                  <a:cubicBezTo>
                    <a:pt x="761" y="828"/>
                    <a:pt x="965" y="666"/>
                    <a:pt x="965" y="418"/>
                  </a:cubicBezTo>
                  <a:cubicBezTo>
                    <a:pt x="965" y="191"/>
                    <a:pt x="775" y="13"/>
                    <a:pt x="549" y="13"/>
                  </a:cubicBezTo>
                  <a:lnTo>
                    <a:pt x="549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13" name="Google Shape;16713;p9"/>
            <p:cNvSpPr/>
            <p:nvPr/>
          </p:nvSpPr>
          <p:spPr>
            <a:xfrm>
              <a:off x="4561875" y="3823825"/>
              <a:ext cx="24125" cy="20475"/>
            </a:xfrm>
            <a:custGeom>
              <a:avLst/>
              <a:gdLst/>
              <a:ahLst/>
              <a:cxnLst/>
              <a:rect l="l" t="t" r="r" b="b"/>
              <a:pathLst>
                <a:path w="965" h="819" extrusionOk="0">
                  <a:moveTo>
                    <a:pt x="548" y="0"/>
                  </a:moveTo>
                  <a:cubicBezTo>
                    <a:pt x="191" y="0"/>
                    <a:pt x="0" y="441"/>
                    <a:pt x="262" y="703"/>
                  </a:cubicBezTo>
                  <a:cubicBezTo>
                    <a:pt x="346" y="783"/>
                    <a:pt x="448" y="819"/>
                    <a:pt x="548" y="819"/>
                  </a:cubicBezTo>
                  <a:cubicBezTo>
                    <a:pt x="761" y="819"/>
                    <a:pt x="965" y="656"/>
                    <a:pt x="965" y="405"/>
                  </a:cubicBezTo>
                  <a:cubicBezTo>
                    <a:pt x="965" y="179"/>
                    <a:pt x="774" y="0"/>
                    <a:pt x="56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14" name="Google Shape;16714;p9"/>
            <p:cNvSpPr/>
            <p:nvPr/>
          </p:nvSpPr>
          <p:spPr>
            <a:xfrm>
              <a:off x="4531200" y="3854475"/>
              <a:ext cx="24150" cy="20625"/>
            </a:xfrm>
            <a:custGeom>
              <a:avLst/>
              <a:gdLst/>
              <a:ahLst/>
              <a:cxnLst/>
              <a:rect l="l" t="t" r="r" b="b"/>
              <a:pathLst>
                <a:path w="966" h="825" extrusionOk="0">
                  <a:moveTo>
                    <a:pt x="549" y="0"/>
                  </a:moveTo>
                  <a:cubicBezTo>
                    <a:pt x="179" y="0"/>
                    <a:pt x="1" y="441"/>
                    <a:pt x="263" y="703"/>
                  </a:cubicBezTo>
                  <a:cubicBezTo>
                    <a:pt x="343" y="787"/>
                    <a:pt x="444" y="824"/>
                    <a:pt x="544" y="824"/>
                  </a:cubicBezTo>
                  <a:cubicBezTo>
                    <a:pt x="756" y="824"/>
                    <a:pt x="965" y="656"/>
                    <a:pt x="965" y="405"/>
                  </a:cubicBezTo>
                  <a:cubicBezTo>
                    <a:pt x="953" y="179"/>
                    <a:pt x="775" y="0"/>
                    <a:pt x="54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15" name="Google Shape;16715;p9"/>
            <p:cNvSpPr/>
            <p:nvPr/>
          </p:nvSpPr>
          <p:spPr>
            <a:xfrm>
              <a:off x="4561875" y="3885125"/>
              <a:ext cx="24125" cy="20650"/>
            </a:xfrm>
            <a:custGeom>
              <a:avLst/>
              <a:gdLst/>
              <a:ahLst/>
              <a:cxnLst/>
              <a:rect l="l" t="t" r="r" b="b"/>
              <a:pathLst>
                <a:path w="965" h="826" extrusionOk="0">
                  <a:moveTo>
                    <a:pt x="548" y="1"/>
                  </a:moveTo>
                  <a:cubicBezTo>
                    <a:pt x="191" y="1"/>
                    <a:pt x="0" y="441"/>
                    <a:pt x="262" y="703"/>
                  </a:cubicBezTo>
                  <a:cubicBezTo>
                    <a:pt x="347" y="788"/>
                    <a:pt x="450" y="825"/>
                    <a:pt x="550" y="825"/>
                  </a:cubicBezTo>
                  <a:cubicBezTo>
                    <a:pt x="762" y="825"/>
                    <a:pt x="965" y="660"/>
                    <a:pt x="965" y="417"/>
                  </a:cubicBezTo>
                  <a:cubicBezTo>
                    <a:pt x="965" y="191"/>
                    <a:pt x="774" y="1"/>
                    <a:pt x="54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16" name="Google Shape;16716;p9"/>
            <p:cNvSpPr/>
            <p:nvPr/>
          </p:nvSpPr>
          <p:spPr>
            <a:xfrm>
              <a:off x="4531200" y="3915800"/>
              <a:ext cx="24150" cy="20675"/>
            </a:xfrm>
            <a:custGeom>
              <a:avLst/>
              <a:gdLst/>
              <a:ahLst/>
              <a:cxnLst/>
              <a:rect l="l" t="t" r="r" b="b"/>
              <a:pathLst>
                <a:path w="966" h="827" extrusionOk="0">
                  <a:moveTo>
                    <a:pt x="549" y="0"/>
                  </a:moveTo>
                  <a:cubicBezTo>
                    <a:pt x="179" y="0"/>
                    <a:pt x="1" y="453"/>
                    <a:pt x="263" y="703"/>
                  </a:cubicBezTo>
                  <a:cubicBezTo>
                    <a:pt x="345" y="788"/>
                    <a:pt x="448" y="827"/>
                    <a:pt x="551" y="827"/>
                  </a:cubicBezTo>
                  <a:cubicBezTo>
                    <a:pt x="761" y="827"/>
                    <a:pt x="965" y="665"/>
                    <a:pt x="965" y="417"/>
                  </a:cubicBezTo>
                  <a:cubicBezTo>
                    <a:pt x="965" y="191"/>
                    <a:pt x="775" y="0"/>
                    <a:pt x="54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17" name="Google Shape;16717;p9"/>
            <p:cNvSpPr/>
            <p:nvPr/>
          </p:nvSpPr>
          <p:spPr>
            <a:xfrm>
              <a:off x="4561875" y="3946450"/>
              <a:ext cx="24125" cy="20925"/>
            </a:xfrm>
            <a:custGeom>
              <a:avLst/>
              <a:gdLst/>
              <a:ahLst/>
              <a:cxnLst/>
              <a:rect l="l" t="t" r="r" b="b"/>
              <a:pathLst>
                <a:path w="965" h="837" extrusionOk="0">
                  <a:moveTo>
                    <a:pt x="548" y="0"/>
                  </a:moveTo>
                  <a:lnTo>
                    <a:pt x="548" y="12"/>
                  </a:lnTo>
                  <a:cubicBezTo>
                    <a:pt x="191" y="12"/>
                    <a:pt x="0" y="453"/>
                    <a:pt x="262" y="715"/>
                  </a:cubicBezTo>
                  <a:cubicBezTo>
                    <a:pt x="346" y="799"/>
                    <a:pt x="448" y="836"/>
                    <a:pt x="549" y="836"/>
                  </a:cubicBezTo>
                  <a:cubicBezTo>
                    <a:pt x="761" y="836"/>
                    <a:pt x="965" y="668"/>
                    <a:pt x="965" y="417"/>
                  </a:cubicBezTo>
                  <a:cubicBezTo>
                    <a:pt x="965" y="203"/>
                    <a:pt x="798" y="12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18" name="Google Shape;16718;p9"/>
            <p:cNvSpPr/>
            <p:nvPr/>
          </p:nvSpPr>
          <p:spPr>
            <a:xfrm>
              <a:off x="4500250" y="3762200"/>
              <a:ext cx="24125" cy="20500"/>
            </a:xfrm>
            <a:custGeom>
              <a:avLst/>
              <a:gdLst/>
              <a:ahLst/>
              <a:cxnLst/>
              <a:rect l="l" t="t" r="r" b="b"/>
              <a:pathLst>
                <a:path w="965" h="820" extrusionOk="0">
                  <a:moveTo>
                    <a:pt x="560" y="0"/>
                  </a:moveTo>
                  <a:cubicBezTo>
                    <a:pt x="191" y="0"/>
                    <a:pt x="1" y="441"/>
                    <a:pt x="263" y="703"/>
                  </a:cubicBezTo>
                  <a:cubicBezTo>
                    <a:pt x="343" y="783"/>
                    <a:pt x="444" y="819"/>
                    <a:pt x="545" y="819"/>
                  </a:cubicBezTo>
                  <a:cubicBezTo>
                    <a:pt x="757" y="819"/>
                    <a:pt x="965" y="659"/>
                    <a:pt x="965" y="417"/>
                  </a:cubicBezTo>
                  <a:cubicBezTo>
                    <a:pt x="965" y="191"/>
                    <a:pt x="786" y="0"/>
                    <a:pt x="56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19" name="Google Shape;16719;p9"/>
            <p:cNvSpPr/>
            <p:nvPr/>
          </p:nvSpPr>
          <p:spPr>
            <a:xfrm>
              <a:off x="4469900" y="3792850"/>
              <a:ext cx="23825" cy="20575"/>
            </a:xfrm>
            <a:custGeom>
              <a:avLst/>
              <a:gdLst/>
              <a:ahLst/>
              <a:cxnLst/>
              <a:rect l="l" t="t" r="r" b="b"/>
              <a:pathLst>
                <a:path w="953" h="823" extrusionOk="0">
                  <a:moveTo>
                    <a:pt x="548" y="1"/>
                  </a:moveTo>
                  <a:cubicBezTo>
                    <a:pt x="0" y="1"/>
                    <a:pt x="0" y="822"/>
                    <a:pt x="548" y="822"/>
                  </a:cubicBezTo>
                  <a:cubicBezTo>
                    <a:pt x="555" y="823"/>
                    <a:pt x="561" y="823"/>
                    <a:pt x="568" y="823"/>
                  </a:cubicBezTo>
                  <a:cubicBezTo>
                    <a:pt x="785" y="823"/>
                    <a:pt x="953" y="637"/>
                    <a:pt x="953" y="418"/>
                  </a:cubicBezTo>
                  <a:cubicBezTo>
                    <a:pt x="953" y="191"/>
                    <a:pt x="774" y="13"/>
                    <a:pt x="548" y="13"/>
                  </a:cubicBezTo>
                  <a:lnTo>
                    <a:pt x="548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20" name="Google Shape;16720;p9"/>
            <p:cNvSpPr/>
            <p:nvPr/>
          </p:nvSpPr>
          <p:spPr>
            <a:xfrm>
              <a:off x="4536575" y="3741650"/>
              <a:ext cx="18775" cy="10450"/>
            </a:xfrm>
            <a:custGeom>
              <a:avLst/>
              <a:gdLst/>
              <a:ahLst/>
              <a:cxnLst/>
              <a:rect l="l" t="t" r="r" b="b"/>
              <a:pathLst>
                <a:path w="751" h="418" extrusionOk="0">
                  <a:moveTo>
                    <a:pt x="750" y="1"/>
                  </a:moveTo>
                  <a:lnTo>
                    <a:pt x="0" y="227"/>
                  </a:lnTo>
                  <a:cubicBezTo>
                    <a:pt x="72" y="346"/>
                    <a:pt x="203" y="418"/>
                    <a:pt x="334" y="418"/>
                  </a:cubicBezTo>
                  <a:cubicBezTo>
                    <a:pt x="560" y="418"/>
                    <a:pt x="750" y="227"/>
                    <a:pt x="7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21" name="Google Shape;16721;p9"/>
            <p:cNvSpPr/>
            <p:nvPr/>
          </p:nvSpPr>
          <p:spPr>
            <a:xfrm>
              <a:off x="4500350" y="3823800"/>
              <a:ext cx="24025" cy="20425"/>
            </a:xfrm>
            <a:custGeom>
              <a:avLst/>
              <a:gdLst/>
              <a:ahLst/>
              <a:cxnLst/>
              <a:rect l="l" t="t" r="r" b="b"/>
              <a:pathLst>
                <a:path w="961" h="817" extrusionOk="0">
                  <a:moveTo>
                    <a:pt x="542" y="1"/>
                  </a:moveTo>
                  <a:cubicBezTo>
                    <a:pt x="182" y="1"/>
                    <a:pt x="0" y="433"/>
                    <a:pt x="259" y="692"/>
                  </a:cubicBezTo>
                  <a:cubicBezTo>
                    <a:pt x="341" y="778"/>
                    <a:pt x="445" y="816"/>
                    <a:pt x="548" y="816"/>
                  </a:cubicBezTo>
                  <a:cubicBezTo>
                    <a:pt x="758" y="816"/>
                    <a:pt x="961" y="657"/>
                    <a:pt x="961" y="418"/>
                  </a:cubicBezTo>
                  <a:cubicBezTo>
                    <a:pt x="961" y="192"/>
                    <a:pt x="782" y="1"/>
                    <a:pt x="556" y="1"/>
                  </a:cubicBezTo>
                  <a:cubicBezTo>
                    <a:pt x="551" y="1"/>
                    <a:pt x="546" y="1"/>
                    <a:pt x="54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22" name="Google Shape;16722;p9"/>
            <p:cNvSpPr/>
            <p:nvPr/>
          </p:nvSpPr>
          <p:spPr>
            <a:xfrm>
              <a:off x="4469600" y="3854475"/>
              <a:ext cx="24125" cy="20500"/>
            </a:xfrm>
            <a:custGeom>
              <a:avLst/>
              <a:gdLst/>
              <a:ahLst/>
              <a:cxnLst/>
              <a:rect l="l" t="t" r="r" b="b"/>
              <a:pathLst>
                <a:path w="965" h="820" extrusionOk="0">
                  <a:moveTo>
                    <a:pt x="560" y="0"/>
                  </a:moveTo>
                  <a:cubicBezTo>
                    <a:pt x="191" y="0"/>
                    <a:pt x="0" y="441"/>
                    <a:pt x="262" y="703"/>
                  </a:cubicBezTo>
                  <a:cubicBezTo>
                    <a:pt x="343" y="783"/>
                    <a:pt x="443" y="819"/>
                    <a:pt x="542" y="819"/>
                  </a:cubicBezTo>
                  <a:cubicBezTo>
                    <a:pt x="751" y="819"/>
                    <a:pt x="957" y="659"/>
                    <a:pt x="965" y="417"/>
                  </a:cubicBezTo>
                  <a:cubicBezTo>
                    <a:pt x="965" y="191"/>
                    <a:pt x="774" y="0"/>
                    <a:pt x="56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23" name="Google Shape;16723;p9"/>
            <p:cNvSpPr/>
            <p:nvPr/>
          </p:nvSpPr>
          <p:spPr>
            <a:xfrm>
              <a:off x="4499150" y="3885075"/>
              <a:ext cx="27625" cy="20625"/>
            </a:xfrm>
            <a:custGeom>
              <a:avLst/>
              <a:gdLst/>
              <a:ahLst/>
              <a:cxnLst/>
              <a:rect l="l" t="t" r="r" b="b"/>
              <a:pathLst>
                <a:path w="1105" h="825" extrusionOk="0">
                  <a:moveTo>
                    <a:pt x="559" y="1"/>
                  </a:moveTo>
                  <a:cubicBezTo>
                    <a:pt x="53" y="1"/>
                    <a:pt x="0" y="778"/>
                    <a:pt x="533" y="824"/>
                  </a:cubicBezTo>
                  <a:lnTo>
                    <a:pt x="604" y="824"/>
                  </a:lnTo>
                  <a:cubicBezTo>
                    <a:pt x="1104" y="777"/>
                    <a:pt x="1104" y="50"/>
                    <a:pt x="604" y="3"/>
                  </a:cubicBezTo>
                  <a:cubicBezTo>
                    <a:pt x="589" y="1"/>
                    <a:pt x="574" y="1"/>
                    <a:pt x="55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24" name="Google Shape;16724;p9"/>
            <p:cNvSpPr/>
            <p:nvPr/>
          </p:nvSpPr>
          <p:spPr>
            <a:xfrm>
              <a:off x="4469600" y="3915800"/>
              <a:ext cx="24125" cy="20675"/>
            </a:xfrm>
            <a:custGeom>
              <a:avLst/>
              <a:gdLst/>
              <a:ahLst/>
              <a:cxnLst/>
              <a:rect l="l" t="t" r="r" b="b"/>
              <a:pathLst>
                <a:path w="965" h="827" extrusionOk="0">
                  <a:moveTo>
                    <a:pt x="560" y="0"/>
                  </a:moveTo>
                  <a:cubicBezTo>
                    <a:pt x="191" y="0"/>
                    <a:pt x="0" y="441"/>
                    <a:pt x="262" y="703"/>
                  </a:cubicBezTo>
                  <a:cubicBezTo>
                    <a:pt x="344" y="788"/>
                    <a:pt x="447" y="827"/>
                    <a:pt x="548" y="827"/>
                  </a:cubicBezTo>
                  <a:cubicBezTo>
                    <a:pt x="755" y="827"/>
                    <a:pt x="957" y="665"/>
                    <a:pt x="965" y="417"/>
                  </a:cubicBezTo>
                  <a:cubicBezTo>
                    <a:pt x="965" y="191"/>
                    <a:pt x="774" y="12"/>
                    <a:pt x="560" y="12"/>
                  </a:cubicBezTo>
                  <a:lnTo>
                    <a:pt x="56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25" name="Google Shape;16725;p9"/>
            <p:cNvSpPr/>
            <p:nvPr/>
          </p:nvSpPr>
          <p:spPr>
            <a:xfrm>
              <a:off x="4509475" y="3946450"/>
              <a:ext cx="14025" cy="6275"/>
            </a:xfrm>
            <a:custGeom>
              <a:avLst/>
              <a:gdLst/>
              <a:ahLst/>
              <a:cxnLst/>
              <a:rect l="l" t="t" r="r" b="b"/>
              <a:pathLst>
                <a:path w="561" h="251" extrusionOk="0">
                  <a:moveTo>
                    <a:pt x="191" y="0"/>
                  </a:moveTo>
                  <a:lnTo>
                    <a:pt x="191" y="12"/>
                  </a:lnTo>
                  <a:cubicBezTo>
                    <a:pt x="120" y="12"/>
                    <a:pt x="60" y="24"/>
                    <a:pt x="1" y="60"/>
                  </a:cubicBezTo>
                  <a:lnTo>
                    <a:pt x="560" y="250"/>
                  </a:lnTo>
                  <a:cubicBezTo>
                    <a:pt x="501" y="96"/>
                    <a:pt x="346" y="0"/>
                    <a:pt x="19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26" name="Google Shape;16726;p9"/>
            <p:cNvSpPr/>
            <p:nvPr/>
          </p:nvSpPr>
          <p:spPr>
            <a:xfrm>
              <a:off x="4442800" y="3769650"/>
              <a:ext cx="20275" cy="13100"/>
            </a:xfrm>
            <a:custGeom>
              <a:avLst/>
              <a:gdLst/>
              <a:ahLst/>
              <a:cxnLst/>
              <a:rect l="l" t="t" r="r" b="b"/>
              <a:pathLst>
                <a:path w="811" h="524" extrusionOk="0">
                  <a:moveTo>
                    <a:pt x="787" y="0"/>
                  </a:moveTo>
                  <a:lnTo>
                    <a:pt x="1" y="226"/>
                  </a:lnTo>
                  <a:cubicBezTo>
                    <a:pt x="48" y="405"/>
                    <a:pt x="203" y="524"/>
                    <a:pt x="394" y="524"/>
                  </a:cubicBezTo>
                  <a:cubicBezTo>
                    <a:pt x="620" y="524"/>
                    <a:pt x="810" y="334"/>
                    <a:pt x="810" y="107"/>
                  </a:cubicBezTo>
                  <a:cubicBezTo>
                    <a:pt x="798" y="72"/>
                    <a:pt x="798" y="36"/>
                    <a:pt x="78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27" name="Google Shape;16727;p9"/>
            <p:cNvSpPr/>
            <p:nvPr/>
          </p:nvSpPr>
          <p:spPr>
            <a:xfrm>
              <a:off x="4408875" y="3792850"/>
              <a:ext cx="28000" cy="20575"/>
            </a:xfrm>
            <a:custGeom>
              <a:avLst/>
              <a:gdLst/>
              <a:ahLst/>
              <a:cxnLst/>
              <a:rect l="l" t="t" r="r" b="b"/>
              <a:pathLst>
                <a:path w="1120" h="823" extrusionOk="0">
                  <a:moveTo>
                    <a:pt x="524" y="1"/>
                  </a:moveTo>
                  <a:cubicBezTo>
                    <a:pt x="0" y="48"/>
                    <a:pt x="36" y="822"/>
                    <a:pt x="560" y="822"/>
                  </a:cubicBezTo>
                  <a:cubicBezTo>
                    <a:pt x="1084" y="822"/>
                    <a:pt x="1120" y="48"/>
                    <a:pt x="59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28" name="Google Shape;16728;p9"/>
            <p:cNvSpPr/>
            <p:nvPr/>
          </p:nvSpPr>
          <p:spPr>
            <a:xfrm>
              <a:off x="4438925" y="3823825"/>
              <a:ext cx="24150" cy="20475"/>
            </a:xfrm>
            <a:custGeom>
              <a:avLst/>
              <a:gdLst/>
              <a:ahLst/>
              <a:cxnLst/>
              <a:rect l="l" t="t" r="r" b="b"/>
              <a:pathLst>
                <a:path w="966" h="819" extrusionOk="0">
                  <a:moveTo>
                    <a:pt x="549" y="0"/>
                  </a:moveTo>
                  <a:cubicBezTo>
                    <a:pt x="180" y="0"/>
                    <a:pt x="1" y="441"/>
                    <a:pt x="263" y="703"/>
                  </a:cubicBezTo>
                  <a:cubicBezTo>
                    <a:pt x="347" y="783"/>
                    <a:pt x="449" y="819"/>
                    <a:pt x="549" y="819"/>
                  </a:cubicBezTo>
                  <a:cubicBezTo>
                    <a:pt x="762" y="819"/>
                    <a:pt x="965" y="656"/>
                    <a:pt x="965" y="405"/>
                  </a:cubicBezTo>
                  <a:cubicBezTo>
                    <a:pt x="965" y="179"/>
                    <a:pt x="775" y="0"/>
                    <a:pt x="54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29" name="Google Shape;16729;p9"/>
            <p:cNvSpPr/>
            <p:nvPr/>
          </p:nvSpPr>
          <p:spPr>
            <a:xfrm>
              <a:off x="4408275" y="3854475"/>
              <a:ext cx="23850" cy="20625"/>
            </a:xfrm>
            <a:custGeom>
              <a:avLst/>
              <a:gdLst/>
              <a:ahLst/>
              <a:cxnLst/>
              <a:rect l="l" t="t" r="r" b="b"/>
              <a:pathLst>
                <a:path w="954" h="825" extrusionOk="0">
                  <a:moveTo>
                    <a:pt x="548" y="0"/>
                  </a:moveTo>
                  <a:cubicBezTo>
                    <a:pt x="179" y="0"/>
                    <a:pt x="1" y="441"/>
                    <a:pt x="251" y="703"/>
                  </a:cubicBezTo>
                  <a:cubicBezTo>
                    <a:pt x="335" y="787"/>
                    <a:pt x="437" y="824"/>
                    <a:pt x="537" y="824"/>
                  </a:cubicBezTo>
                  <a:cubicBezTo>
                    <a:pt x="750" y="824"/>
                    <a:pt x="953" y="656"/>
                    <a:pt x="953" y="405"/>
                  </a:cubicBezTo>
                  <a:cubicBezTo>
                    <a:pt x="953" y="179"/>
                    <a:pt x="774" y="0"/>
                    <a:pt x="54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30" name="Google Shape;16730;p9"/>
            <p:cNvSpPr/>
            <p:nvPr/>
          </p:nvSpPr>
          <p:spPr>
            <a:xfrm>
              <a:off x="4438925" y="3885125"/>
              <a:ext cx="24150" cy="20650"/>
            </a:xfrm>
            <a:custGeom>
              <a:avLst/>
              <a:gdLst/>
              <a:ahLst/>
              <a:cxnLst/>
              <a:rect l="l" t="t" r="r" b="b"/>
              <a:pathLst>
                <a:path w="966" h="826" extrusionOk="0">
                  <a:moveTo>
                    <a:pt x="549" y="1"/>
                  </a:moveTo>
                  <a:cubicBezTo>
                    <a:pt x="180" y="1"/>
                    <a:pt x="1" y="441"/>
                    <a:pt x="263" y="703"/>
                  </a:cubicBezTo>
                  <a:cubicBezTo>
                    <a:pt x="347" y="788"/>
                    <a:pt x="450" y="825"/>
                    <a:pt x="551" y="825"/>
                  </a:cubicBezTo>
                  <a:cubicBezTo>
                    <a:pt x="763" y="825"/>
                    <a:pt x="965" y="660"/>
                    <a:pt x="965" y="417"/>
                  </a:cubicBezTo>
                  <a:cubicBezTo>
                    <a:pt x="965" y="191"/>
                    <a:pt x="775" y="1"/>
                    <a:pt x="54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31" name="Google Shape;16731;p9"/>
            <p:cNvSpPr/>
            <p:nvPr/>
          </p:nvSpPr>
          <p:spPr>
            <a:xfrm>
              <a:off x="4417200" y="3915800"/>
              <a:ext cx="14025" cy="5975"/>
            </a:xfrm>
            <a:custGeom>
              <a:avLst/>
              <a:gdLst/>
              <a:ahLst/>
              <a:cxnLst/>
              <a:rect l="l" t="t" r="r" b="b"/>
              <a:pathLst>
                <a:path w="561" h="239" extrusionOk="0">
                  <a:moveTo>
                    <a:pt x="191" y="0"/>
                  </a:moveTo>
                  <a:cubicBezTo>
                    <a:pt x="120" y="0"/>
                    <a:pt x="60" y="24"/>
                    <a:pt x="1" y="60"/>
                  </a:cubicBezTo>
                  <a:lnTo>
                    <a:pt x="560" y="238"/>
                  </a:lnTo>
                  <a:cubicBezTo>
                    <a:pt x="489" y="95"/>
                    <a:pt x="346" y="12"/>
                    <a:pt x="19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32" name="Google Shape;16732;p9"/>
            <p:cNvSpPr/>
            <p:nvPr/>
          </p:nvSpPr>
          <p:spPr>
            <a:xfrm>
              <a:off x="4377625" y="3823825"/>
              <a:ext cx="24125" cy="20475"/>
            </a:xfrm>
            <a:custGeom>
              <a:avLst/>
              <a:gdLst/>
              <a:ahLst/>
              <a:cxnLst/>
              <a:rect l="l" t="t" r="r" b="b"/>
              <a:pathLst>
                <a:path w="965" h="819" extrusionOk="0">
                  <a:moveTo>
                    <a:pt x="548" y="0"/>
                  </a:moveTo>
                  <a:cubicBezTo>
                    <a:pt x="179" y="0"/>
                    <a:pt x="0" y="441"/>
                    <a:pt x="262" y="703"/>
                  </a:cubicBezTo>
                  <a:cubicBezTo>
                    <a:pt x="342" y="783"/>
                    <a:pt x="443" y="819"/>
                    <a:pt x="543" y="819"/>
                  </a:cubicBezTo>
                  <a:cubicBezTo>
                    <a:pt x="756" y="819"/>
                    <a:pt x="965" y="656"/>
                    <a:pt x="965" y="405"/>
                  </a:cubicBezTo>
                  <a:cubicBezTo>
                    <a:pt x="965" y="179"/>
                    <a:pt x="774" y="0"/>
                    <a:pt x="56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33" name="Google Shape;16733;p9"/>
            <p:cNvSpPr/>
            <p:nvPr/>
          </p:nvSpPr>
          <p:spPr>
            <a:xfrm>
              <a:off x="4345575" y="3854425"/>
              <a:ext cx="27600" cy="20600"/>
            </a:xfrm>
            <a:custGeom>
              <a:avLst/>
              <a:gdLst/>
              <a:ahLst/>
              <a:cxnLst/>
              <a:rect l="l" t="t" r="r" b="b"/>
              <a:pathLst>
                <a:path w="1104" h="824" extrusionOk="0">
                  <a:moveTo>
                    <a:pt x="558" y="0"/>
                  </a:moveTo>
                  <a:cubicBezTo>
                    <a:pt x="52" y="0"/>
                    <a:pt x="0" y="766"/>
                    <a:pt x="532" y="824"/>
                  </a:cubicBezTo>
                  <a:lnTo>
                    <a:pt x="604" y="824"/>
                  </a:lnTo>
                  <a:cubicBezTo>
                    <a:pt x="1104" y="776"/>
                    <a:pt x="1104" y="38"/>
                    <a:pt x="604" y="2"/>
                  </a:cubicBezTo>
                  <a:cubicBezTo>
                    <a:pt x="588" y="1"/>
                    <a:pt x="573" y="0"/>
                    <a:pt x="55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34" name="Google Shape;16734;p9"/>
            <p:cNvSpPr/>
            <p:nvPr/>
          </p:nvSpPr>
          <p:spPr>
            <a:xfrm>
              <a:off x="4377625" y="3885125"/>
              <a:ext cx="24125" cy="20650"/>
            </a:xfrm>
            <a:custGeom>
              <a:avLst/>
              <a:gdLst/>
              <a:ahLst/>
              <a:cxnLst/>
              <a:rect l="l" t="t" r="r" b="b"/>
              <a:pathLst>
                <a:path w="965" h="826" extrusionOk="0">
                  <a:moveTo>
                    <a:pt x="548" y="1"/>
                  </a:moveTo>
                  <a:cubicBezTo>
                    <a:pt x="179" y="1"/>
                    <a:pt x="0" y="441"/>
                    <a:pt x="262" y="703"/>
                  </a:cubicBezTo>
                  <a:cubicBezTo>
                    <a:pt x="343" y="788"/>
                    <a:pt x="444" y="825"/>
                    <a:pt x="545" y="825"/>
                  </a:cubicBezTo>
                  <a:cubicBezTo>
                    <a:pt x="757" y="825"/>
                    <a:pt x="965" y="660"/>
                    <a:pt x="965" y="417"/>
                  </a:cubicBezTo>
                  <a:cubicBezTo>
                    <a:pt x="965" y="191"/>
                    <a:pt x="774" y="1"/>
                    <a:pt x="54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35" name="Google Shape;16735;p9"/>
            <p:cNvSpPr/>
            <p:nvPr/>
          </p:nvSpPr>
          <p:spPr>
            <a:xfrm>
              <a:off x="4319575" y="3823525"/>
              <a:ext cx="24125" cy="20775"/>
            </a:xfrm>
            <a:custGeom>
              <a:avLst/>
              <a:gdLst/>
              <a:ahLst/>
              <a:cxnLst/>
              <a:rect l="l" t="t" r="r" b="b"/>
              <a:pathLst>
                <a:path w="965" h="831" extrusionOk="0">
                  <a:moveTo>
                    <a:pt x="417" y="0"/>
                  </a:moveTo>
                  <a:cubicBezTo>
                    <a:pt x="191" y="0"/>
                    <a:pt x="12" y="179"/>
                    <a:pt x="1" y="405"/>
                  </a:cubicBezTo>
                  <a:lnTo>
                    <a:pt x="12" y="417"/>
                  </a:lnTo>
                  <a:cubicBezTo>
                    <a:pt x="4" y="668"/>
                    <a:pt x="205" y="831"/>
                    <a:pt x="417" y="831"/>
                  </a:cubicBezTo>
                  <a:cubicBezTo>
                    <a:pt x="517" y="831"/>
                    <a:pt x="619" y="795"/>
                    <a:pt x="703" y="715"/>
                  </a:cubicBezTo>
                  <a:cubicBezTo>
                    <a:pt x="965" y="453"/>
                    <a:pt x="786" y="12"/>
                    <a:pt x="41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36" name="Google Shape;16736;p9"/>
            <p:cNvSpPr/>
            <p:nvPr/>
          </p:nvSpPr>
          <p:spPr>
            <a:xfrm>
              <a:off x="4350075" y="3798225"/>
              <a:ext cx="21175" cy="16100"/>
            </a:xfrm>
            <a:custGeom>
              <a:avLst/>
              <a:gdLst/>
              <a:ahLst/>
              <a:cxnLst/>
              <a:rect l="l" t="t" r="r" b="b"/>
              <a:pathLst>
                <a:path w="847" h="644" extrusionOk="0">
                  <a:moveTo>
                    <a:pt x="757" y="0"/>
                  </a:moveTo>
                  <a:lnTo>
                    <a:pt x="19" y="214"/>
                  </a:lnTo>
                  <a:cubicBezTo>
                    <a:pt x="1" y="500"/>
                    <a:pt x="212" y="643"/>
                    <a:pt x="424" y="643"/>
                  </a:cubicBezTo>
                  <a:cubicBezTo>
                    <a:pt x="635" y="643"/>
                    <a:pt x="846" y="500"/>
                    <a:pt x="828" y="214"/>
                  </a:cubicBezTo>
                  <a:cubicBezTo>
                    <a:pt x="828" y="131"/>
                    <a:pt x="805" y="60"/>
                    <a:pt x="75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37" name="Google Shape;16737;p9"/>
            <p:cNvSpPr/>
            <p:nvPr/>
          </p:nvSpPr>
          <p:spPr>
            <a:xfrm>
              <a:off x="4325525" y="3885125"/>
              <a:ext cx="13425" cy="5675"/>
            </a:xfrm>
            <a:custGeom>
              <a:avLst/>
              <a:gdLst/>
              <a:ahLst/>
              <a:cxnLst/>
              <a:rect l="l" t="t" r="r" b="b"/>
              <a:pathLst>
                <a:path w="537" h="227" extrusionOk="0">
                  <a:moveTo>
                    <a:pt x="167" y="1"/>
                  </a:moveTo>
                  <a:cubicBezTo>
                    <a:pt x="169" y="1"/>
                    <a:pt x="171" y="1"/>
                    <a:pt x="173" y="1"/>
                  </a:cubicBezTo>
                  <a:lnTo>
                    <a:pt x="173" y="1"/>
                  </a:lnTo>
                  <a:cubicBezTo>
                    <a:pt x="175" y="1"/>
                    <a:pt x="177" y="1"/>
                    <a:pt x="179" y="1"/>
                  </a:cubicBezTo>
                  <a:close/>
                  <a:moveTo>
                    <a:pt x="173" y="1"/>
                  </a:moveTo>
                  <a:cubicBezTo>
                    <a:pt x="104" y="1"/>
                    <a:pt x="47" y="14"/>
                    <a:pt x="1" y="48"/>
                  </a:cubicBezTo>
                  <a:lnTo>
                    <a:pt x="536" y="227"/>
                  </a:lnTo>
                  <a:cubicBezTo>
                    <a:pt x="466" y="86"/>
                    <a:pt x="325" y="3"/>
                    <a:pt x="17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38" name="Google Shape;16738;p9"/>
            <p:cNvSpPr/>
            <p:nvPr/>
          </p:nvSpPr>
          <p:spPr>
            <a:xfrm>
              <a:off x="4257950" y="3826200"/>
              <a:ext cx="24350" cy="17875"/>
            </a:xfrm>
            <a:custGeom>
              <a:avLst/>
              <a:gdLst/>
              <a:ahLst/>
              <a:cxnLst/>
              <a:rect l="l" t="t" r="r" b="b"/>
              <a:pathLst>
                <a:path w="974" h="715" extrusionOk="0">
                  <a:moveTo>
                    <a:pt x="691" y="0"/>
                  </a:moveTo>
                  <a:lnTo>
                    <a:pt x="25" y="203"/>
                  </a:lnTo>
                  <a:cubicBezTo>
                    <a:pt x="13" y="238"/>
                    <a:pt x="13" y="274"/>
                    <a:pt x="13" y="310"/>
                  </a:cubicBezTo>
                  <a:cubicBezTo>
                    <a:pt x="1" y="524"/>
                    <a:pt x="191" y="715"/>
                    <a:pt x="406" y="715"/>
                  </a:cubicBezTo>
                  <a:lnTo>
                    <a:pt x="418" y="715"/>
                  </a:lnTo>
                  <a:cubicBezTo>
                    <a:pt x="422" y="715"/>
                    <a:pt x="427" y="715"/>
                    <a:pt x="432" y="715"/>
                  </a:cubicBezTo>
                  <a:cubicBezTo>
                    <a:pt x="803" y="715"/>
                    <a:pt x="974" y="247"/>
                    <a:pt x="69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39" name="Google Shape;16739;p9"/>
            <p:cNvSpPr/>
            <p:nvPr/>
          </p:nvSpPr>
          <p:spPr>
            <a:xfrm>
              <a:off x="4233250" y="3854475"/>
              <a:ext cx="13425" cy="5375"/>
            </a:xfrm>
            <a:custGeom>
              <a:avLst/>
              <a:gdLst/>
              <a:ahLst/>
              <a:cxnLst/>
              <a:rect l="l" t="t" r="r" b="b"/>
              <a:pathLst>
                <a:path w="537" h="215" extrusionOk="0">
                  <a:moveTo>
                    <a:pt x="155" y="0"/>
                  </a:moveTo>
                  <a:cubicBezTo>
                    <a:pt x="160" y="0"/>
                    <a:pt x="164" y="0"/>
                    <a:pt x="168" y="1"/>
                  </a:cubicBezTo>
                  <a:lnTo>
                    <a:pt x="168" y="1"/>
                  </a:lnTo>
                  <a:cubicBezTo>
                    <a:pt x="172" y="0"/>
                    <a:pt x="175" y="0"/>
                    <a:pt x="179" y="0"/>
                  </a:cubicBezTo>
                  <a:close/>
                  <a:moveTo>
                    <a:pt x="168" y="1"/>
                  </a:moveTo>
                  <a:cubicBezTo>
                    <a:pt x="112" y="2"/>
                    <a:pt x="56" y="14"/>
                    <a:pt x="1" y="36"/>
                  </a:cubicBezTo>
                  <a:lnTo>
                    <a:pt x="536" y="215"/>
                  </a:lnTo>
                  <a:cubicBezTo>
                    <a:pt x="467" y="87"/>
                    <a:pt x="329" y="5"/>
                    <a:pt x="16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40" name="Google Shape;16740;p9"/>
            <p:cNvSpPr/>
            <p:nvPr/>
          </p:nvSpPr>
          <p:spPr>
            <a:xfrm>
              <a:off x="4288925" y="3853425"/>
              <a:ext cx="20550" cy="20575"/>
            </a:xfrm>
            <a:custGeom>
              <a:avLst/>
              <a:gdLst/>
              <a:ahLst/>
              <a:cxnLst/>
              <a:rect l="l" t="t" r="r" b="b"/>
              <a:pathLst>
                <a:path w="822" h="823" extrusionOk="0">
                  <a:moveTo>
                    <a:pt x="408" y="0"/>
                  </a:moveTo>
                  <a:cubicBezTo>
                    <a:pt x="216" y="0"/>
                    <a:pt x="23" y="123"/>
                    <a:pt x="0" y="376"/>
                  </a:cubicBezTo>
                  <a:cubicBezTo>
                    <a:pt x="0" y="400"/>
                    <a:pt x="0" y="423"/>
                    <a:pt x="0" y="447"/>
                  </a:cubicBezTo>
                  <a:cubicBezTo>
                    <a:pt x="23" y="700"/>
                    <a:pt x="216" y="823"/>
                    <a:pt x="408" y="823"/>
                  </a:cubicBezTo>
                  <a:cubicBezTo>
                    <a:pt x="615" y="823"/>
                    <a:pt x="822" y="682"/>
                    <a:pt x="822" y="411"/>
                  </a:cubicBezTo>
                  <a:cubicBezTo>
                    <a:pt x="822" y="141"/>
                    <a:pt x="615" y="0"/>
                    <a:pt x="40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741" name="Google Shape;16741;p9"/>
          <p:cNvGrpSpPr/>
          <p:nvPr/>
        </p:nvGrpSpPr>
        <p:grpSpPr>
          <a:xfrm rot="4331450" flipH="1">
            <a:off x="9045576" y="3166003"/>
            <a:ext cx="512810" cy="2649795"/>
            <a:chOff x="8659900" y="822500"/>
            <a:chExt cx="196790" cy="1278900"/>
          </a:xfrm>
        </p:grpSpPr>
        <p:cxnSp>
          <p:nvCxnSpPr>
            <p:cNvPr id="16742" name="Google Shape;16742;p9"/>
            <p:cNvCxnSpPr/>
            <p:nvPr/>
          </p:nvCxnSpPr>
          <p:spPr>
            <a:xfrm>
              <a:off x="8659900" y="974900"/>
              <a:ext cx="0" cy="1126500"/>
            </a:xfrm>
            <a:prstGeom prst="straightConnector1">
              <a:avLst/>
            </a:prstGeom>
            <a:noFill/>
            <a:ln w="9525" cap="flat" cmpd="sng">
              <a:solidFill>
                <a:schemeClr val="accent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743" name="Google Shape;16743;p9"/>
            <p:cNvCxnSpPr/>
            <p:nvPr/>
          </p:nvCxnSpPr>
          <p:spPr>
            <a:xfrm>
              <a:off x="8758295" y="898700"/>
              <a:ext cx="0" cy="1126500"/>
            </a:xfrm>
            <a:prstGeom prst="straightConnector1">
              <a:avLst/>
            </a:prstGeom>
            <a:noFill/>
            <a:ln w="9525" cap="flat" cmpd="sng">
              <a:solidFill>
                <a:schemeClr val="accent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744" name="Google Shape;16744;p9"/>
            <p:cNvCxnSpPr/>
            <p:nvPr/>
          </p:nvCxnSpPr>
          <p:spPr>
            <a:xfrm>
              <a:off x="8856690" y="822500"/>
              <a:ext cx="0" cy="1126500"/>
            </a:xfrm>
            <a:prstGeom prst="straightConnector1">
              <a:avLst/>
            </a:prstGeom>
            <a:noFill/>
            <a:ln w="9525" cap="flat" cmpd="sng">
              <a:solidFill>
                <a:schemeClr val="accent2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16745" name="Google Shape;16745;p9"/>
          <p:cNvSpPr txBox="1">
            <a:spLocks noGrp="1"/>
          </p:cNvSpPr>
          <p:nvPr>
            <p:ph type="title"/>
          </p:nvPr>
        </p:nvSpPr>
        <p:spPr>
          <a:xfrm>
            <a:off x="865500" y="2086588"/>
            <a:ext cx="4045200" cy="1263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4200"/>
              <a:buNone/>
              <a:defRPr sz="4000"/>
            </a:lvl1pPr>
            <a:lvl2pPr lvl="1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2pPr>
            <a:lvl3pPr lvl="2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3pPr>
            <a:lvl4pPr lvl="3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4pPr>
            <a:lvl5pPr lvl="4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5pPr>
            <a:lvl6pPr lvl="5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6pPr>
            <a:lvl7pPr lvl="6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7pPr>
            <a:lvl8pPr lvl="7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8pPr>
            <a:lvl9pPr lvl="8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9pPr>
          </a:lstStyle>
          <a:p>
            <a:endParaRPr/>
          </a:p>
        </p:txBody>
      </p:sp>
      <p:sp>
        <p:nvSpPr>
          <p:cNvPr id="16746" name="Google Shape;16746;p9"/>
          <p:cNvSpPr txBox="1">
            <a:spLocks noGrp="1"/>
          </p:cNvSpPr>
          <p:nvPr>
            <p:ph type="subTitle" idx="1"/>
          </p:nvPr>
        </p:nvSpPr>
        <p:spPr>
          <a:xfrm>
            <a:off x="886754" y="3277338"/>
            <a:ext cx="2713800" cy="719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16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16747" name="Google Shape;16747;p9"/>
          <p:cNvSpPr txBox="1">
            <a:spLocks noGrp="1"/>
          </p:cNvSpPr>
          <p:nvPr>
            <p:ph type="title" idx="2" hasCustomPrompt="1"/>
          </p:nvPr>
        </p:nvSpPr>
        <p:spPr>
          <a:xfrm>
            <a:off x="865500" y="1147063"/>
            <a:ext cx="1791000" cy="892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12000"/>
              <a:buNone/>
              <a:defRPr sz="7200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_ONLY">
    <p:spTree>
      <p:nvGrpSpPr>
        <p:cNvPr id="1" name="Shape 167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749" name="Google Shape;16749;p10"/>
          <p:cNvGrpSpPr/>
          <p:nvPr/>
        </p:nvGrpSpPr>
        <p:grpSpPr>
          <a:xfrm>
            <a:off x="-2096989" y="-579799"/>
            <a:ext cx="12731802" cy="6888512"/>
            <a:chOff x="-2096989" y="-579799"/>
            <a:chExt cx="12731802" cy="6888512"/>
          </a:xfrm>
        </p:grpSpPr>
        <p:grpSp>
          <p:nvGrpSpPr>
            <p:cNvPr id="16750" name="Google Shape;16750;p10"/>
            <p:cNvGrpSpPr/>
            <p:nvPr/>
          </p:nvGrpSpPr>
          <p:grpSpPr>
            <a:xfrm rot="769882">
              <a:off x="7366248" y="-247165"/>
              <a:ext cx="3127703" cy="2221293"/>
              <a:chOff x="4233250" y="3116575"/>
              <a:chExt cx="2401825" cy="1465700"/>
            </a:xfrm>
          </p:grpSpPr>
          <p:sp>
            <p:nvSpPr>
              <p:cNvPr id="16751" name="Google Shape;16751;p10"/>
              <p:cNvSpPr/>
              <p:nvPr/>
            </p:nvSpPr>
            <p:spPr>
              <a:xfrm>
                <a:off x="6620850" y="3116575"/>
                <a:ext cx="14225" cy="19975"/>
              </a:xfrm>
              <a:custGeom>
                <a:avLst/>
                <a:gdLst/>
                <a:ahLst/>
                <a:cxnLst/>
                <a:rect l="l" t="t" r="r" b="b"/>
                <a:pathLst>
                  <a:path w="569" h="799" extrusionOk="0">
                    <a:moveTo>
                      <a:pt x="556" y="1"/>
                    </a:moveTo>
                    <a:cubicBezTo>
                      <a:pt x="90" y="1"/>
                      <a:pt x="1" y="669"/>
                      <a:pt x="461" y="799"/>
                    </a:cubicBezTo>
                    <a:lnTo>
                      <a:pt x="568" y="1"/>
                    </a:lnTo>
                    <a:cubicBezTo>
                      <a:pt x="564" y="1"/>
                      <a:pt x="560" y="1"/>
                      <a:pt x="55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52" name="Google Shape;16752;p10"/>
              <p:cNvSpPr/>
              <p:nvPr/>
            </p:nvSpPr>
            <p:spPr>
              <a:xfrm>
                <a:off x="6590700" y="3147250"/>
                <a:ext cx="241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8" extrusionOk="0">
                    <a:moveTo>
                      <a:pt x="548" y="0"/>
                    </a:moveTo>
                    <a:cubicBezTo>
                      <a:pt x="191" y="0"/>
                      <a:pt x="0" y="441"/>
                      <a:pt x="250" y="703"/>
                    </a:cubicBezTo>
                    <a:cubicBezTo>
                      <a:pt x="336" y="789"/>
                      <a:pt x="441" y="827"/>
                      <a:pt x="544" y="827"/>
                    </a:cubicBezTo>
                    <a:cubicBezTo>
                      <a:pt x="755" y="827"/>
                      <a:pt x="957" y="665"/>
                      <a:pt x="965" y="417"/>
                    </a:cubicBezTo>
                    <a:cubicBezTo>
                      <a:pt x="965" y="203"/>
                      <a:pt x="786" y="24"/>
                      <a:pt x="572" y="12"/>
                    </a:cubicBezTo>
                    <a:lnTo>
                      <a:pt x="54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53" name="Google Shape;16753;p10"/>
              <p:cNvSpPr/>
              <p:nvPr/>
            </p:nvSpPr>
            <p:spPr>
              <a:xfrm>
                <a:off x="6560025" y="3178200"/>
                <a:ext cx="23850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54" h="820" extrusionOk="0">
                    <a:moveTo>
                      <a:pt x="549" y="0"/>
                    </a:moveTo>
                    <a:cubicBezTo>
                      <a:pt x="179" y="0"/>
                      <a:pt x="1" y="441"/>
                      <a:pt x="251" y="703"/>
                    </a:cubicBezTo>
                    <a:cubicBezTo>
                      <a:pt x="335" y="783"/>
                      <a:pt x="437" y="819"/>
                      <a:pt x="537" y="819"/>
                    </a:cubicBezTo>
                    <a:cubicBezTo>
                      <a:pt x="750" y="819"/>
                      <a:pt x="953" y="656"/>
                      <a:pt x="953" y="405"/>
                    </a:cubicBezTo>
                    <a:cubicBezTo>
                      <a:pt x="953" y="191"/>
                      <a:pt x="787" y="0"/>
                      <a:pt x="56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54" name="Google Shape;16754;p10"/>
              <p:cNvSpPr/>
              <p:nvPr/>
            </p:nvSpPr>
            <p:spPr>
              <a:xfrm>
                <a:off x="6588975" y="3208725"/>
                <a:ext cx="279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1117" h="828" extrusionOk="0">
                    <a:moveTo>
                      <a:pt x="543" y="0"/>
                    </a:moveTo>
                    <a:cubicBezTo>
                      <a:pt x="51" y="0"/>
                      <a:pt x="0" y="793"/>
                      <a:pt x="545" y="827"/>
                    </a:cubicBezTo>
                    <a:lnTo>
                      <a:pt x="617" y="827"/>
                    </a:lnTo>
                    <a:cubicBezTo>
                      <a:pt x="1117" y="768"/>
                      <a:pt x="1117" y="53"/>
                      <a:pt x="617" y="6"/>
                    </a:cubicBezTo>
                    <a:cubicBezTo>
                      <a:pt x="591" y="2"/>
                      <a:pt x="567" y="0"/>
                      <a:pt x="54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55" name="Google Shape;16755;p10"/>
              <p:cNvSpPr/>
              <p:nvPr/>
            </p:nvSpPr>
            <p:spPr>
              <a:xfrm>
                <a:off x="6559725" y="3239525"/>
                <a:ext cx="24150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5" extrusionOk="0">
                    <a:moveTo>
                      <a:pt x="561" y="0"/>
                    </a:moveTo>
                    <a:cubicBezTo>
                      <a:pt x="191" y="0"/>
                      <a:pt x="1" y="441"/>
                      <a:pt x="263" y="703"/>
                    </a:cubicBezTo>
                    <a:cubicBezTo>
                      <a:pt x="347" y="787"/>
                      <a:pt x="450" y="824"/>
                      <a:pt x="551" y="824"/>
                    </a:cubicBezTo>
                    <a:cubicBezTo>
                      <a:pt x="763" y="824"/>
                      <a:pt x="965" y="659"/>
                      <a:pt x="965" y="417"/>
                    </a:cubicBezTo>
                    <a:cubicBezTo>
                      <a:pt x="965" y="191"/>
                      <a:pt x="799" y="0"/>
                      <a:pt x="57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56" name="Google Shape;16756;p10"/>
              <p:cNvSpPr/>
              <p:nvPr/>
            </p:nvSpPr>
            <p:spPr>
              <a:xfrm>
                <a:off x="6590700" y="3270175"/>
                <a:ext cx="21450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858" h="823" extrusionOk="0">
                    <a:moveTo>
                      <a:pt x="548" y="0"/>
                    </a:moveTo>
                    <a:cubicBezTo>
                      <a:pt x="0" y="0"/>
                      <a:pt x="0" y="822"/>
                      <a:pt x="548" y="822"/>
                    </a:cubicBezTo>
                    <a:cubicBezTo>
                      <a:pt x="631" y="822"/>
                      <a:pt x="703" y="798"/>
                      <a:pt x="774" y="751"/>
                    </a:cubicBezTo>
                    <a:lnTo>
                      <a:pt x="857" y="155"/>
                    </a:lnTo>
                    <a:cubicBezTo>
                      <a:pt x="786" y="72"/>
                      <a:pt x="679" y="12"/>
                      <a:pt x="572" y="12"/>
                    </a:cubicBezTo>
                    <a:lnTo>
                      <a:pt x="54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57" name="Google Shape;16757;p10"/>
              <p:cNvSpPr/>
              <p:nvPr/>
            </p:nvSpPr>
            <p:spPr>
              <a:xfrm>
                <a:off x="6559725" y="3301125"/>
                <a:ext cx="24150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5" extrusionOk="0">
                    <a:moveTo>
                      <a:pt x="561" y="1"/>
                    </a:moveTo>
                    <a:cubicBezTo>
                      <a:pt x="191" y="1"/>
                      <a:pt x="1" y="441"/>
                      <a:pt x="263" y="703"/>
                    </a:cubicBezTo>
                    <a:cubicBezTo>
                      <a:pt x="347" y="787"/>
                      <a:pt x="449" y="825"/>
                      <a:pt x="549" y="825"/>
                    </a:cubicBezTo>
                    <a:cubicBezTo>
                      <a:pt x="762" y="825"/>
                      <a:pt x="965" y="656"/>
                      <a:pt x="965" y="406"/>
                    </a:cubicBezTo>
                    <a:cubicBezTo>
                      <a:pt x="965" y="191"/>
                      <a:pt x="799" y="13"/>
                      <a:pt x="57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58" name="Google Shape;16758;p10"/>
              <p:cNvSpPr/>
              <p:nvPr/>
            </p:nvSpPr>
            <p:spPr>
              <a:xfrm>
                <a:off x="6594275" y="3332075"/>
                <a:ext cx="9550" cy="19375"/>
              </a:xfrm>
              <a:custGeom>
                <a:avLst/>
                <a:gdLst/>
                <a:ahLst/>
                <a:cxnLst/>
                <a:rect l="l" t="t" r="r" b="b"/>
                <a:pathLst>
                  <a:path w="382" h="775" extrusionOk="0">
                    <a:moveTo>
                      <a:pt x="381" y="1"/>
                    </a:moveTo>
                    <a:lnTo>
                      <a:pt x="381" y="1"/>
                    </a:lnTo>
                    <a:cubicBezTo>
                      <a:pt x="167" y="13"/>
                      <a:pt x="12" y="191"/>
                      <a:pt x="12" y="394"/>
                    </a:cubicBezTo>
                    <a:lnTo>
                      <a:pt x="0" y="394"/>
                    </a:lnTo>
                    <a:cubicBezTo>
                      <a:pt x="0" y="561"/>
                      <a:pt x="107" y="715"/>
                      <a:pt x="262" y="775"/>
                    </a:cubicBezTo>
                    <a:lnTo>
                      <a:pt x="38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59" name="Google Shape;16759;p10"/>
              <p:cNvSpPr/>
              <p:nvPr/>
            </p:nvSpPr>
            <p:spPr>
              <a:xfrm>
                <a:off x="6560025" y="3362450"/>
                <a:ext cx="23850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54" h="825" extrusionOk="0">
                    <a:moveTo>
                      <a:pt x="549" y="0"/>
                    </a:moveTo>
                    <a:cubicBezTo>
                      <a:pt x="179" y="0"/>
                      <a:pt x="1" y="441"/>
                      <a:pt x="251" y="703"/>
                    </a:cubicBezTo>
                    <a:cubicBezTo>
                      <a:pt x="335" y="787"/>
                      <a:pt x="438" y="825"/>
                      <a:pt x="539" y="825"/>
                    </a:cubicBezTo>
                    <a:cubicBezTo>
                      <a:pt x="751" y="825"/>
                      <a:pt x="953" y="659"/>
                      <a:pt x="953" y="417"/>
                    </a:cubicBezTo>
                    <a:cubicBezTo>
                      <a:pt x="953" y="191"/>
                      <a:pt x="787" y="12"/>
                      <a:pt x="56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60" name="Google Shape;16760;p10"/>
              <p:cNvSpPr/>
              <p:nvPr/>
            </p:nvSpPr>
            <p:spPr>
              <a:xfrm>
                <a:off x="6560025" y="3424075"/>
                <a:ext cx="23850" cy="20475"/>
              </a:xfrm>
              <a:custGeom>
                <a:avLst/>
                <a:gdLst/>
                <a:ahLst/>
                <a:cxnLst/>
                <a:rect l="l" t="t" r="r" b="b"/>
                <a:pathLst>
                  <a:path w="954" h="819" extrusionOk="0">
                    <a:moveTo>
                      <a:pt x="549" y="0"/>
                    </a:moveTo>
                    <a:cubicBezTo>
                      <a:pt x="179" y="0"/>
                      <a:pt x="1" y="441"/>
                      <a:pt x="251" y="702"/>
                    </a:cubicBezTo>
                    <a:cubicBezTo>
                      <a:pt x="335" y="783"/>
                      <a:pt x="437" y="819"/>
                      <a:pt x="537" y="819"/>
                    </a:cubicBezTo>
                    <a:cubicBezTo>
                      <a:pt x="750" y="819"/>
                      <a:pt x="953" y="656"/>
                      <a:pt x="953" y="405"/>
                    </a:cubicBezTo>
                    <a:cubicBezTo>
                      <a:pt x="953" y="191"/>
                      <a:pt x="775" y="12"/>
                      <a:pt x="560" y="12"/>
                    </a:cubicBezTo>
                    <a:lnTo>
                      <a:pt x="5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61" name="Google Shape;16761;p10"/>
              <p:cNvSpPr/>
              <p:nvPr/>
            </p:nvSpPr>
            <p:spPr>
              <a:xfrm>
                <a:off x="6529975" y="3147250"/>
                <a:ext cx="2800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822" extrusionOk="0">
                    <a:moveTo>
                      <a:pt x="524" y="0"/>
                    </a:moveTo>
                    <a:cubicBezTo>
                      <a:pt x="0" y="48"/>
                      <a:pt x="36" y="822"/>
                      <a:pt x="560" y="822"/>
                    </a:cubicBezTo>
                    <a:cubicBezTo>
                      <a:pt x="1072" y="822"/>
                      <a:pt x="1120" y="48"/>
                      <a:pt x="59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62" name="Google Shape;16762;p10"/>
              <p:cNvSpPr/>
              <p:nvPr/>
            </p:nvSpPr>
            <p:spPr>
              <a:xfrm>
                <a:off x="6498425" y="3178200"/>
                <a:ext cx="24125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0" extrusionOk="0">
                    <a:moveTo>
                      <a:pt x="548" y="0"/>
                    </a:moveTo>
                    <a:cubicBezTo>
                      <a:pt x="191" y="0"/>
                      <a:pt x="0" y="441"/>
                      <a:pt x="262" y="703"/>
                    </a:cubicBezTo>
                    <a:cubicBezTo>
                      <a:pt x="346" y="783"/>
                      <a:pt x="448" y="819"/>
                      <a:pt x="548" y="819"/>
                    </a:cubicBezTo>
                    <a:cubicBezTo>
                      <a:pt x="761" y="819"/>
                      <a:pt x="965" y="656"/>
                      <a:pt x="965" y="405"/>
                    </a:cubicBezTo>
                    <a:cubicBezTo>
                      <a:pt x="965" y="191"/>
                      <a:pt x="786" y="0"/>
                      <a:pt x="57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63" name="Google Shape;16763;p10"/>
              <p:cNvSpPr/>
              <p:nvPr/>
            </p:nvSpPr>
            <p:spPr>
              <a:xfrm>
                <a:off x="6565400" y="3127000"/>
                <a:ext cx="184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739" h="406" extrusionOk="0">
                    <a:moveTo>
                      <a:pt x="738" y="1"/>
                    </a:moveTo>
                    <a:lnTo>
                      <a:pt x="0" y="227"/>
                    </a:lnTo>
                    <a:cubicBezTo>
                      <a:pt x="71" y="332"/>
                      <a:pt x="199" y="403"/>
                      <a:pt x="340" y="405"/>
                    </a:cubicBezTo>
                    <a:lnTo>
                      <a:pt x="340" y="405"/>
                    </a:lnTo>
                    <a:cubicBezTo>
                      <a:pt x="563" y="402"/>
                      <a:pt x="738" y="225"/>
                      <a:pt x="738" y="1"/>
                    </a:cubicBezTo>
                    <a:close/>
                    <a:moveTo>
                      <a:pt x="340" y="405"/>
                    </a:moveTo>
                    <a:lnTo>
                      <a:pt x="340" y="405"/>
                    </a:lnTo>
                    <a:cubicBezTo>
                      <a:pt x="338" y="405"/>
                      <a:pt x="336" y="405"/>
                      <a:pt x="334" y="405"/>
                    </a:cubicBezTo>
                    <a:lnTo>
                      <a:pt x="345" y="405"/>
                    </a:lnTo>
                    <a:cubicBezTo>
                      <a:pt x="343" y="405"/>
                      <a:pt x="341" y="405"/>
                      <a:pt x="340" y="405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64" name="Google Shape;16764;p10"/>
              <p:cNvSpPr/>
              <p:nvPr/>
            </p:nvSpPr>
            <p:spPr>
              <a:xfrm>
                <a:off x="6528775" y="3208850"/>
                <a:ext cx="28600" cy="20275"/>
              </a:xfrm>
              <a:custGeom>
                <a:avLst/>
                <a:gdLst/>
                <a:ahLst/>
                <a:cxnLst/>
                <a:rect l="l" t="t" r="r" b="b"/>
                <a:pathLst>
                  <a:path w="1144" h="811" extrusionOk="0">
                    <a:moveTo>
                      <a:pt x="572" y="1"/>
                    </a:moveTo>
                    <a:cubicBezTo>
                      <a:pt x="1" y="13"/>
                      <a:pt x="72" y="810"/>
                      <a:pt x="572" y="810"/>
                    </a:cubicBezTo>
                    <a:cubicBezTo>
                      <a:pt x="1084" y="810"/>
                      <a:pt x="1144" y="13"/>
                      <a:pt x="58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65" name="Google Shape;16765;p10"/>
              <p:cNvSpPr/>
              <p:nvPr/>
            </p:nvSpPr>
            <p:spPr>
              <a:xfrm>
                <a:off x="6498125" y="3239525"/>
                <a:ext cx="28600" cy="20250"/>
              </a:xfrm>
              <a:custGeom>
                <a:avLst/>
                <a:gdLst/>
                <a:ahLst/>
                <a:cxnLst/>
                <a:rect l="l" t="t" r="r" b="b"/>
                <a:pathLst>
                  <a:path w="1144" h="810" extrusionOk="0">
                    <a:moveTo>
                      <a:pt x="560" y="0"/>
                    </a:moveTo>
                    <a:cubicBezTo>
                      <a:pt x="0" y="12"/>
                      <a:pt x="60" y="810"/>
                      <a:pt x="572" y="810"/>
                    </a:cubicBezTo>
                    <a:cubicBezTo>
                      <a:pt x="1084" y="810"/>
                      <a:pt x="1143" y="12"/>
                      <a:pt x="58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66" name="Google Shape;16766;p10"/>
              <p:cNvSpPr/>
              <p:nvPr/>
            </p:nvSpPr>
            <p:spPr>
              <a:xfrm>
                <a:off x="6531150" y="3270175"/>
                <a:ext cx="23850" cy="17000"/>
              </a:xfrm>
              <a:custGeom>
                <a:avLst/>
                <a:gdLst/>
                <a:ahLst/>
                <a:cxnLst/>
                <a:rect l="l" t="t" r="r" b="b"/>
                <a:pathLst>
                  <a:path w="954" h="680" extrusionOk="0">
                    <a:moveTo>
                      <a:pt x="477" y="0"/>
                    </a:moveTo>
                    <a:cubicBezTo>
                      <a:pt x="1" y="12"/>
                      <a:pt x="49" y="679"/>
                      <a:pt x="477" y="679"/>
                    </a:cubicBezTo>
                    <a:cubicBezTo>
                      <a:pt x="906" y="679"/>
                      <a:pt x="953" y="12"/>
                      <a:pt x="48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67" name="Google Shape;16767;p10"/>
              <p:cNvSpPr/>
              <p:nvPr/>
            </p:nvSpPr>
            <p:spPr>
              <a:xfrm>
                <a:off x="6498425" y="3301125"/>
                <a:ext cx="241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5" extrusionOk="0">
                    <a:moveTo>
                      <a:pt x="548" y="1"/>
                    </a:moveTo>
                    <a:cubicBezTo>
                      <a:pt x="179" y="1"/>
                      <a:pt x="0" y="441"/>
                      <a:pt x="262" y="703"/>
                    </a:cubicBezTo>
                    <a:cubicBezTo>
                      <a:pt x="346" y="787"/>
                      <a:pt x="448" y="825"/>
                      <a:pt x="549" y="825"/>
                    </a:cubicBezTo>
                    <a:cubicBezTo>
                      <a:pt x="761" y="825"/>
                      <a:pt x="965" y="656"/>
                      <a:pt x="965" y="406"/>
                    </a:cubicBezTo>
                    <a:cubicBezTo>
                      <a:pt x="965" y="191"/>
                      <a:pt x="786" y="13"/>
                      <a:pt x="57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68" name="Google Shape;16768;p10"/>
              <p:cNvSpPr/>
              <p:nvPr/>
            </p:nvSpPr>
            <p:spPr>
              <a:xfrm>
                <a:off x="6529075" y="3331800"/>
                <a:ext cx="241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5" extrusionOk="0">
                    <a:moveTo>
                      <a:pt x="560" y="0"/>
                    </a:moveTo>
                    <a:cubicBezTo>
                      <a:pt x="191" y="0"/>
                      <a:pt x="1" y="441"/>
                      <a:pt x="263" y="703"/>
                    </a:cubicBezTo>
                    <a:cubicBezTo>
                      <a:pt x="347" y="787"/>
                      <a:pt x="450" y="824"/>
                      <a:pt x="551" y="824"/>
                    </a:cubicBezTo>
                    <a:cubicBezTo>
                      <a:pt x="763" y="824"/>
                      <a:pt x="965" y="659"/>
                      <a:pt x="965" y="417"/>
                    </a:cubicBezTo>
                    <a:cubicBezTo>
                      <a:pt x="965" y="191"/>
                      <a:pt x="786" y="12"/>
                      <a:pt x="57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69" name="Google Shape;16769;p10"/>
              <p:cNvSpPr/>
              <p:nvPr/>
            </p:nvSpPr>
            <p:spPr>
              <a:xfrm>
                <a:off x="6497825" y="3362450"/>
                <a:ext cx="2920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168" h="822" extrusionOk="0">
                    <a:moveTo>
                      <a:pt x="572" y="0"/>
                    </a:moveTo>
                    <a:cubicBezTo>
                      <a:pt x="0" y="12"/>
                      <a:pt x="72" y="822"/>
                      <a:pt x="584" y="822"/>
                    </a:cubicBezTo>
                    <a:cubicBezTo>
                      <a:pt x="1096" y="822"/>
                      <a:pt x="1167" y="12"/>
                      <a:pt x="59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70" name="Google Shape;16770;p10"/>
              <p:cNvSpPr/>
              <p:nvPr/>
            </p:nvSpPr>
            <p:spPr>
              <a:xfrm>
                <a:off x="6528775" y="3393400"/>
                <a:ext cx="28600" cy="19975"/>
              </a:xfrm>
              <a:custGeom>
                <a:avLst/>
                <a:gdLst/>
                <a:ahLst/>
                <a:cxnLst/>
                <a:rect l="l" t="t" r="r" b="b"/>
                <a:pathLst>
                  <a:path w="1144" h="799" extrusionOk="0">
                    <a:moveTo>
                      <a:pt x="572" y="1"/>
                    </a:moveTo>
                    <a:cubicBezTo>
                      <a:pt x="1" y="1"/>
                      <a:pt x="72" y="798"/>
                      <a:pt x="572" y="798"/>
                    </a:cubicBezTo>
                    <a:cubicBezTo>
                      <a:pt x="1084" y="798"/>
                      <a:pt x="1144" y="1"/>
                      <a:pt x="58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71" name="Google Shape;16771;p10"/>
              <p:cNvSpPr/>
              <p:nvPr/>
            </p:nvSpPr>
            <p:spPr>
              <a:xfrm>
                <a:off x="6498725" y="3424350"/>
                <a:ext cx="24125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0" extrusionOk="0">
                    <a:moveTo>
                      <a:pt x="560" y="1"/>
                    </a:moveTo>
                    <a:cubicBezTo>
                      <a:pt x="191" y="1"/>
                      <a:pt x="0" y="441"/>
                      <a:pt x="262" y="703"/>
                    </a:cubicBezTo>
                    <a:cubicBezTo>
                      <a:pt x="346" y="783"/>
                      <a:pt x="448" y="820"/>
                      <a:pt x="548" y="820"/>
                    </a:cubicBezTo>
                    <a:cubicBezTo>
                      <a:pt x="761" y="820"/>
                      <a:pt x="965" y="657"/>
                      <a:pt x="965" y="406"/>
                    </a:cubicBezTo>
                    <a:cubicBezTo>
                      <a:pt x="965" y="180"/>
                      <a:pt x="786" y="1"/>
                      <a:pt x="56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72" name="Google Shape;16772;p10"/>
              <p:cNvSpPr/>
              <p:nvPr/>
            </p:nvSpPr>
            <p:spPr>
              <a:xfrm>
                <a:off x="6530275" y="3455025"/>
                <a:ext cx="2800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822" extrusionOk="0">
                    <a:moveTo>
                      <a:pt x="524" y="0"/>
                    </a:moveTo>
                    <a:cubicBezTo>
                      <a:pt x="0" y="48"/>
                      <a:pt x="36" y="822"/>
                      <a:pt x="560" y="822"/>
                    </a:cubicBezTo>
                    <a:cubicBezTo>
                      <a:pt x="1084" y="822"/>
                      <a:pt x="1119" y="48"/>
                      <a:pt x="59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73" name="Google Shape;16773;p10"/>
              <p:cNvSpPr/>
              <p:nvPr/>
            </p:nvSpPr>
            <p:spPr>
              <a:xfrm>
                <a:off x="6498725" y="3485675"/>
                <a:ext cx="241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8" extrusionOk="0">
                    <a:moveTo>
                      <a:pt x="560" y="1"/>
                    </a:moveTo>
                    <a:cubicBezTo>
                      <a:pt x="191" y="1"/>
                      <a:pt x="0" y="453"/>
                      <a:pt x="262" y="703"/>
                    </a:cubicBezTo>
                    <a:cubicBezTo>
                      <a:pt x="348" y="789"/>
                      <a:pt x="453" y="827"/>
                      <a:pt x="555" y="827"/>
                    </a:cubicBezTo>
                    <a:cubicBezTo>
                      <a:pt x="766" y="827"/>
                      <a:pt x="965" y="665"/>
                      <a:pt x="965" y="417"/>
                    </a:cubicBezTo>
                    <a:cubicBezTo>
                      <a:pt x="965" y="191"/>
                      <a:pt x="798" y="1"/>
                      <a:pt x="57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74" name="Google Shape;16774;p10"/>
              <p:cNvSpPr/>
              <p:nvPr/>
            </p:nvSpPr>
            <p:spPr>
              <a:xfrm>
                <a:off x="6563900" y="3485675"/>
                <a:ext cx="17300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692" h="823" extrusionOk="0">
                    <a:moveTo>
                      <a:pt x="405" y="1"/>
                    </a:moveTo>
                    <a:cubicBezTo>
                      <a:pt x="179" y="1"/>
                      <a:pt x="1" y="179"/>
                      <a:pt x="1" y="405"/>
                    </a:cubicBezTo>
                    <a:lnTo>
                      <a:pt x="1" y="417"/>
                    </a:lnTo>
                    <a:cubicBezTo>
                      <a:pt x="1" y="644"/>
                      <a:pt x="179" y="822"/>
                      <a:pt x="405" y="822"/>
                    </a:cubicBezTo>
                    <a:cubicBezTo>
                      <a:pt x="477" y="822"/>
                      <a:pt x="536" y="810"/>
                      <a:pt x="596" y="774"/>
                    </a:cubicBezTo>
                    <a:lnTo>
                      <a:pt x="691" y="120"/>
                    </a:lnTo>
                    <a:cubicBezTo>
                      <a:pt x="608" y="48"/>
                      <a:pt x="513" y="1"/>
                      <a:pt x="40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75" name="Google Shape;16775;p10"/>
              <p:cNvSpPr/>
              <p:nvPr/>
            </p:nvSpPr>
            <p:spPr>
              <a:xfrm>
                <a:off x="6536375" y="3515300"/>
                <a:ext cx="21825" cy="14950"/>
              </a:xfrm>
              <a:custGeom>
                <a:avLst/>
                <a:gdLst/>
                <a:ahLst/>
                <a:cxnLst/>
                <a:rect l="l" t="t" r="r" b="b"/>
                <a:pathLst>
                  <a:path w="873" h="598" extrusionOk="0">
                    <a:moveTo>
                      <a:pt x="455" y="0"/>
                    </a:moveTo>
                    <a:cubicBezTo>
                      <a:pt x="408" y="0"/>
                      <a:pt x="357" y="13"/>
                      <a:pt x="304" y="42"/>
                    </a:cubicBezTo>
                    <a:lnTo>
                      <a:pt x="280" y="42"/>
                    </a:lnTo>
                    <a:lnTo>
                      <a:pt x="280" y="54"/>
                    </a:lnTo>
                    <a:cubicBezTo>
                      <a:pt x="0" y="234"/>
                      <a:pt x="173" y="598"/>
                      <a:pt x="433" y="598"/>
                    </a:cubicBezTo>
                    <a:cubicBezTo>
                      <a:pt x="483" y="598"/>
                      <a:pt x="536" y="585"/>
                      <a:pt x="590" y="554"/>
                    </a:cubicBezTo>
                    <a:cubicBezTo>
                      <a:pt x="872" y="392"/>
                      <a:pt x="719" y="0"/>
                      <a:pt x="45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76" name="Google Shape;16776;p10"/>
              <p:cNvSpPr/>
              <p:nvPr/>
            </p:nvSpPr>
            <p:spPr>
              <a:xfrm>
                <a:off x="6507250" y="3544800"/>
                <a:ext cx="21275" cy="15125"/>
              </a:xfrm>
              <a:custGeom>
                <a:avLst/>
                <a:gdLst/>
                <a:ahLst/>
                <a:cxnLst/>
                <a:rect l="l" t="t" r="r" b="b"/>
                <a:pathLst>
                  <a:path w="851" h="605" extrusionOk="0">
                    <a:moveTo>
                      <a:pt x="432" y="0"/>
                    </a:moveTo>
                    <a:cubicBezTo>
                      <a:pt x="365" y="0"/>
                      <a:pt x="295" y="26"/>
                      <a:pt x="231" y="88"/>
                    </a:cubicBezTo>
                    <a:lnTo>
                      <a:pt x="219" y="88"/>
                    </a:lnTo>
                    <a:lnTo>
                      <a:pt x="219" y="100"/>
                    </a:lnTo>
                    <a:cubicBezTo>
                      <a:pt x="0" y="328"/>
                      <a:pt x="207" y="604"/>
                      <a:pt x="438" y="604"/>
                    </a:cubicBezTo>
                    <a:cubicBezTo>
                      <a:pt x="510" y="604"/>
                      <a:pt x="583" y="578"/>
                      <a:pt x="647" y="517"/>
                    </a:cubicBezTo>
                    <a:cubicBezTo>
                      <a:pt x="850" y="305"/>
                      <a:pt x="661" y="0"/>
                      <a:pt x="43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77" name="Google Shape;16777;p10"/>
              <p:cNvSpPr/>
              <p:nvPr/>
            </p:nvSpPr>
            <p:spPr>
              <a:xfrm>
                <a:off x="6563900" y="3547300"/>
                <a:ext cx="8650" cy="19075"/>
              </a:xfrm>
              <a:custGeom>
                <a:avLst/>
                <a:gdLst/>
                <a:ahLst/>
                <a:cxnLst/>
                <a:rect l="l" t="t" r="r" b="b"/>
                <a:pathLst>
                  <a:path w="346" h="763" extrusionOk="0">
                    <a:moveTo>
                      <a:pt x="346" y="0"/>
                    </a:moveTo>
                    <a:lnTo>
                      <a:pt x="346" y="0"/>
                    </a:lnTo>
                    <a:cubicBezTo>
                      <a:pt x="144" y="24"/>
                      <a:pt x="1" y="203"/>
                      <a:pt x="1" y="393"/>
                    </a:cubicBezTo>
                    <a:cubicBezTo>
                      <a:pt x="1" y="548"/>
                      <a:pt x="96" y="691"/>
                      <a:pt x="239" y="762"/>
                    </a:cubicBezTo>
                    <a:lnTo>
                      <a:pt x="34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78" name="Google Shape;16778;p10"/>
              <p:cNvSpPr/>
              <p:nvPr/>
            </p:nvSpPr>
            <p:spPr>
              <a:xfrm>
                <a:off x="6529675" y="3577650"/>
                <a:ext cx="241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5" extrusionOk="0">
                    <a:moveTo>
                      <a:pt x="548" y="1"/>
                    </a:moveTo>
                    <a:cubicBezTo>
                      <a:pt x="179" y="1"/>
                      <a:pt x="0" y="441"/>
                      <a:pt x="262" y="703"/>
                    </a:cubicBezTo>
                    <a:cubicBezTo>
                      <a:pt x="343" y="788"/>
                      <a:pt x="445" y="825"/>
                      <a:pt x="545" y="825"/>
                    </a:cubicBezTo>
                    <a:cubicBezTo>
                      <a:pt x="757" y="825"/>
                      <a:pt x="965" y="659"/>
                      <a:pt x="965" y="417"/>
                    </a:cubicBezTo>
                    <a:cubicBezTo>
                      <a:pt x="965" y="191"/>
                      <a:pt x="774" y="1"/>
                      <a:pt x="54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79" name="Google Shape;16779;p10"/>
              <p:cNvSpPr/>
              <p:nvPr/>
            </p:nvSpPr>
            <p:spPr>
              <a:xfrm>
                <a:off x="6499025" y="3608600"/>
                <a:ext cx="23825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953" h="816" extrusionOk="0">
                    <a:moveTo>
                      <a:pt x="548" y="1"/>
                    </a:moveTo>
                    <a:cubicBezTo>
                      <a:pt x="179" y="1"/>
                      <a:pt x="0" y="441"/>
                      <a:pt x="250" y="691"/>
                    </a:cubicBezTo>
                    <a:cubicBezTo>
                      <a:pt x="336" y="777"/>
                      <a:pt x="441" y="816"/>
                      <a:pt x="543" y="816"/>
                    </a:cubicBezTo>
                    <a:cubicBezTo>
                      <a:pt x="754" y="816"/>
                      <a:pt x="953" y="654"/>
                      <a:pt x="953" y="406"/>
                    </a:cubicBezTo>
                    <a:cubicBezTo>
                      <a:pt x="953" y="179"/>
                      <a:pt x="774" y="1"/>
                      <a:pt x="54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80" name="Google Shape;16780;p10"/>
              <p:cNvSpPr/>
              <p:nvPr/>
            </p:nvSpPr>
            <p:spPr>
              <a:xfrm>
                <a:off x="6530275" y="3639275"/>
                <a:ext cx="28000" cy="2025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810" extrusionOk="0">
                    <a:moveTo>
                      <a:pt x="524" y="0"/>
                    </a:moveTo>
                    <a:cubicBezTo>
                      <a:pt x="0" y="48"/>
                      <a:pt x="36" y="810"/>
                      <a:pt x="560" y="810"/>
                    </a:cubicBezTo>
                    <a:cubicBezTo>
                      <a:pt x="1084" y="810"/>
                      <a:pt x="1119" y="48"/>
                      <a:pt x="59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81" name="Google Shape;16781;p10"/>
              <p:cNvSpPr/>
              <p:nvPr/>
            </p:nvSpPr>
            <p:spPr>
              <a:xfrm>
                <a:off x="6499025" y="3669925"/>
                <a:ext cx="238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53" h="825" extrusionOk="0">
                    <a:moveTo>
                      <a:pt x="548" y="1"/>
                    </a:moveTo>
                    <a:cubicBezTo>
                      <a:pt x="179" y="1"/>
                      <a:pt x="0" y="441"/>
                      <a:pt x="250" y="703"/>
                    </a:cubicBezTo>
                    <a:cubicBezTo>
                      <a:pt x="334" y="787"/>
                      <a:pt x="436" y="824"/>
                      <a:pt x="537" y="824"/>
                    </a:cubicBezTo>
                    <a:cubicBezTo>
                      <a:pt x="749" y="824"/>
                      <a:pt x="953" y="656"/>
                      <a:pt x="953" y="405"/>
                    </a:cubicBezTo>
                    <a:cubicBezTo>
                      <a:pt x="953" y="179"/>
                      <a:pt x="774" y="1"/>
                      <a:pt x="54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82" name="Google Shape;16782;p10"/>
              <p:cNvSpPr/>
              <p:nvPr/>
            </p:nvSpPr>
            <p:spPr>
              <a:xfrm>
                <a:off x="6532950" y="3700875"/>
                <a:ext cx="16700" cy="20275"/>
              </a:xfrm>
              <a:custGeom>
                <a:avLst/>
                <a:gdLst/>
                <a:ahLst/>
                <a:cxnLst/>
                <a:rect l="l" t="t" r="r" b="b"/>
                <a:pathLst>
                  <a:path w="668" h="811" extrusionOk="0">
                    <a:moveTo>
                      <a:pt x="417" y="1"/>
                    </a:moveTo>
                    <a:cubicBezTo>
                      <a:pt x="191" y="1"/>
                      <a:pt x="0" y="179"/>
                      <a:pt x="0" y="406"/>
                    </a:cubicBezTo>
                    <a:lnTo>
                      <a:pt x="12" y="406"/>
                    </a:lnTo>
                    <a:cubicBezTo>
                      <a:pt x="12" y="632"/>
                      <a:pt x="191" y="810"/>
                      <a:pt x="417" y="810"/>
                    </a:cubicBezTo>
                    <a:cubicBezTo>
                      <a:pt x="465" y="810"/>
                      <a:pt x="524" y="799"/>
                      <a:pt x="572" y="775"/>
                    </a:cubicBezTo>
                    <a:lnTo>
                      <a:pt x="667" y="96"/>
                    </a:lnTo>
                    <a:cubicBezTo>
                      <a:pt x="596" y="37"/>
                      <a:pt x="500" y="1"/>
                      <a:pt x="41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83" name="Google Shape;16783;p10"/>
              <p:cNvSpPr/>
              <p:nvPr/>
            </p:nvSpPr>
            <p:spPr>
              <a:xfrm>
                <a:off x="6499025" y="3731250"/>
                <a:ext cx="238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53" h="828" extrusionOk="0">
                    <a:moveTo>
                      <a:pt x="548" y="0"/>
                    </a:moveTo>
                    <a:cubicBezTo>
                      <a:pt x="179" y="0"/>
                      <a:pt x="0" y="453"/>
                      <a:pt x="250" y="703"/>
                    </a:cubicBezTo>
                    <a:cubicBezTo>
                      <a:pt x="336" y="789"/>
                      <a:pt x="441" y="827"/>
                      <a:pt x="543" y="827"/>
                    </a:cubicBezTo>
                    <a:cubicBezTo>
                      <a:pt x="754" y="827"/>
                      <a:pt x="953" y="665"/>
                      <a:pt x="953" y="417"/>
                    </a:cubicBezTo>
                    <a:cubicBezTo>
                      <a:pt x="953" y="191"/>
                      <a:pt x="774" y="0"/>
                      <a:pt x="54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84" name="Google Shape;16784;p10"/>
              <p:cNvSpPr/>
              <p:nvPr/>
            </p:nvSpPr>
            <p:spPr>
              <a:xfrm>
                <a:off x="6532950" y="3762200"/>
                <a:ext cx="8050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322" h="751" extrusionOk="0">
                    <a:moveTo>
                      <a:pt x="322" y="0"/>
                    </a:moveTo>
                    <a:lnTo>
                      <a:pt x="322" y="0"/>
                    </a:lnTo>
                    <a:cubicBezTo>
                      <a:pt x="131" y="48"/>
                      <a:pt x="0" y="215"/>
                      <a:pt x="12" y="405"/>
                    </a:cubicBezTo>
                    <a:cubicBezTo>
                      <a:pt x="12" y="548"/>
                      <a:pt x="96" y="679"/>
                      <a:pt x="215" y="751"/>
                    </a:cubicBezTo>
                    <a:lnTo>
                      <a:pt x="322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85" name="Google Shape;16785;p10"/>
              <p:cNvSpPr/>
              <p:nvPr/>
            </p:nvSpPr>
            <p:spPr>
              <a:xfrm>
                <a:off x="6499025" y="3792850"/>
                <a:ext cx="23825" cy="20650"/>
              </a:xfrm>
              <a:custGeom>
                <a:avLst/>
                <a:gdLst/>
                <a:ahLst/>
                <a:cxnLst/>
                <a:rect l="l" t="t" r="r" b="b"/>
                <a:pathLst>
                  <a:path w="953" h="826" extrusionOk="0">
                    <a:moveTo>
                      <a:pt x="548" y="1"/>
                    </a:moveTo>
                    <a:cubicBezTo>
                      <a:pt x="179" y="1"/>
                      <a:pt x="0" y="441"/>
                      <a:pt x="250" y="703"/>
                    </a:cubicBezTo>
                    <a:cubicBezTo>
                      <a:pt x="335" y="788"/>
                      <a:pt x="437" y="825"/>
                      <a:pt x="538" y="825"/>
                    </a:cubicBezTo>
                    <a:cubicBezTo>
                      <a:pt x="750" y="825"/>
                      <a:pt x="953" y="660"/>
                      <a:pt x="953" y="418"/>
                    </a:cubicBezTo>
                    <a:cubicBezTo>
                      <a:pt x="953" y="198"/>
                      <a:pt x="784" y="12"/>
                      <a:pt x="568" y="12"/>
                    </a:cubicBezTo>
                    <a:cubicBezTo>
                      <a:pt x="561" y="12"/>
                      <a:pt x="554" y="12"/>
                      <a:pt x="548" y="13"/>
                    </a:cubicBezTo>
                    <a:lnTo>
                      <a:pt x="548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86" name="Google Shape;16786;p10"/>
              <p:cNvSpPr/>
              <p:nvPr/>
            </p:nvSpPr>
            <p:spPr>
              <a:xfrm>
                <a:off x="6499025" y="3854475"/>
                <a:ext cx="23825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53" h="820" extrusionOk="0">
                    <a:moveTo>
                      <a:pt x="548" y="0"/>
                    </a:moveTo>
                    <a:cubicBezTo>
                      <a:pt x="179" y="0"/>
                      <a:pt x="0" y="441"/>
                      <a:pt x="250" y="703"/>
                    </a:cubicBezTo>
                    <a:cubicBezTo>
                      <a:pt x="334" y="783"/>
                      <a:pt x="436" y="819"/>
                      <a:pt x="536" y="819"/>
                    </a:cubicBezTo>
                    <a:cubicBezTo>
                      <a:pt x="749" y="819"/>
                      <a:pt x="953" y="656"/>
                      <a:pt x="953" y="405"/>
                    </a:cubicBezTo>
                    <a:cubicBezTo>
                      <a:pt x="953" y="179"/>
                      <a:pt x="774" y="0"/>
                      <a:pt x="54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87" name="Google Shape;16787;p10"/>
              <p:cNvSpPr/>
              <p:nvPr/>
            </p:nvSpPr>
            <p:spPr>
              <a:xfrm>
                <a:off x="6472225" y="3154675"/>
                <a:ext cx="19975" cy="12825"/>
              </a:xfrm>
              <a:custGeom>
                <a:avLst/>
                <a:gdLst/>
                <a:ahLst/>
                <a:cxnLst/>
                <a:rect l="l" t="t" r="r" b="b"/>
                <a:pathLst>
                  <a:path w="799" h="513" extrusionOk="0">
                    <a:moveTo>
                      <a:pt x="774" y="1"/>
                    </a:moveTo>
                    <a:lnTo>
                      <a:pt x="1" y="239"/>
                    </a:lnTo>
                    <a:cubicBezTo>
                      <a:pt x="60" y="406"/>
                      <a:pt x="215" y="513"/>
                      <a:pt x="382" y="513"/>
                    </a:cubicBezTo>
                    <a:cubicBezTo>
                      <a:pt x="608" y="513"/>
                      <a:pt x="786" y="334"/>
                      <a:pt x="798" y="108"/>
                    </a:cubicBezTo>
                    <a:cubicBezTo>
                      <a:pt x="786" y="72"/>
                      <a:pt x="786" y="37"/>
                      <a:pt x="77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88" name="Google Shape;16788;p10"/>
              <p:cNvSpPr/>
              <p:nvPr/>
            </p:nvSpPr>
            <p:spPr>
              <a:xfrm>
                <a:off x="6437100" y="3177600"/>
                <a:ext cx="241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8" extrusionOk="0">
                    <a:moveTo>
                      <a:pt x="560" y="1"/>
                    </a:moveTo>
                    <a:cubicBezTo>
                      <a:pt x="191" y="1"/>
                      <a:pt x="1" y="441"/>
                      <a:pt x="263" y="703"/>
                    </a:cubicBezTo>
                    <a:cubicBezTo>
                      <a:pt x="348" y="789"/>
                      <a:pt x="453" y="828"/>
                      <a:pt x="556" y="828"/>
                    </a:cubicBezTo>
                    <a:cubicBezTo>
                      <a:pt x="766" y="828"/>
                      <a:pt x="965" y="665"/>
                      <a:pt x="965" y="417"/>
                    </a:cubicBezTo>
                    <a:cubicBezTo>
                      <a:pt x="965" y="203"/>
                      <a:pt x="774" y="24"/>
                      <a:pt x="560" y="24"/>
                    </a:cubicBezTo>
                    <a:lnTo>
                      <a:pt x="56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89" name="Google Shape;16789;p10"/>
              <p:cNvSpPr/>
              <p:nvPr/>
            </p:nvSpPr>
            <p:spPr>
              <a:xfrm>
                <a:off x="6466750" y="3208475"/>
                <a:ext cx="27525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1101" h="823" extrusionOk="0">
                    <a:moveTo>
                      <a:pt x="545" y="1"/>
                    </a:moveTo>
                    <a:cubicBezTo>
                      <a:pt x="49" y="1"/>
                      <a:pt x="1" y="768"/>
                      <a:pt x="529" y="814"/>
                    </a:cubicBezTo>
                    <a:cubicBezTo>
                      <a:pt x="541" y="819"/>
                      <a:pt x="553" y="822"/>
                      <a:pt x="565" y="822"/>
                    </a:cubicBezTo>
                    <a:cubicBezTo>
                      <a:pt x="577" y="822"/>
                      <a:pt x="589" y="819"/>
                      <a:pt x="601" y="814"/>
                    </a:cubicBezTo>
                    <a:cubicBezTo>
                      <a:pt x="1101" y="778"/>
                      <a:pt x="1101" y="40"/>
                      <a:pt x="601" y="4"/>
                    </a:cubicBezTo>
                    <a:cubicBezTo>
                      <a:pt x="581" y="2"/>
                      <a:pt x="563" y="1"/>
                      <a:pt x="54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90" name="Google Shape;16790;p10"/>
              <p:cNvSpPr/>
              <p:nvPr/>
            </p:nvSpPr>
            <p:spPr>
              <a:xfrm>
                <a:off x="6436100" y="3239150"/>
                <a:ext cx="27525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101" h="822" extrusionOk="0">
                    <a:moveTo>
                      <a:pt x="545" y="0"/>
                    </a:moveTo>
                    <a:cubicBezTo>
                      <a:pt x="48" y="0"/>
                      <a:pt x="0" y="767"/>
                      <a:pt x="529" y="813"/>
                    </a:cubicBezTo>
                    <a:cubicBezTo>
                      <a:pt x="541" y="819"/>
                      <a:pt x="553" y="822"/>
                      <a:pt x="564" y="822"/>
                    </a:cubicBezTo>
                    <a:cubicBezTo>
                      <a:pt x="576" y="822"/>
                      <a:pt x="588" y="819"/>
                      <a:pt x="600" y="813"/>
                    </a:cubicBezTo>
                    <a:cubicBezTo>
                      <a:pt x="1100" y="777"/>
                      <a:pt x="1100" y="39"/>
                      <a:pt x="600" y="3"/>
                    </a:cubicBezTo>
                    <a:cubicBezTo>
                      <a:pt x="581" y="1"/>
                      <a:pt x="562" y="0"/>
                      <a:pt x="54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91" name="Google Shape;16791;p10"/>
              <p:cNvSpPr/>
              <p:nvPr/>
            </p:nvSpPr>
            <p:spPr>
              <a:xfrm>
                <a:off x="6468050" y="3269875"/>
                <a:ext cx="241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8" extrusionOk="0">
                    <a:moveTo>
                      <a:pt x="549" y="1"/>
                    </a:moveTo>
                    <a:cubicBezTo>
                      <a:pt x="191" y="1"/>
                      <a:pt x="1" y="441"/>
                      <a:pt x="251" y="703"/>
                    </a:cubicBezTo>
                    <a:cubicBezTo>
                      <a:pt x="337" y="789"/>
                      <a:pt x="442" y="827"/>
                      <a:pt x="545" y="827"/>
                    </a:cubicBezTo>
                    <a:cubicBezTo>
                      <a:pt x="756" y="827"/>
                      <a:pt x="957" y="665"/>
                      <a:pt x="965" y="417"/>
                    </a:cubicBezTo>
                    <a:cubicBezTo>
                      <a:pt x="953" y="191"/>
                      <a:pt x="775" y="12"/>
                      <a:pt x="549" y="12"/>
                    </a:cubicBezTo>
                    <a:lnTo>
                      <a:pt x="549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92" name="Google Shape;16792;p10"/>
              <p:cNvSpPr/>
              <p:nvPr/>
            </p:nvSpPr>
            <p:spPr>
              <a:xfrm>
                <a:off x="6437475" y="3300825"/>
                <a:ext cx="23750" cy="20425"/>
              </a:xfrm>
              <a:custGeom>
                <a:avLst/>
                <a:gdLst/>
                <a:ahLst/>
                <a:cxnLst/>
                <a:rect l="l" t="t" r="r" b="b"/>
                <a:pathLst>
                  <a:path w="950" h="817" extrusionOk="0">
                    <a:moveTo>
                      <a:pt x="531" y="1"/>
                    </a:moveTo>
                    <a:cubicBezTo>
                      <a:pt x="171" y="1"/>
                      <a:pt x="1" y="433"/>
                      <a:pt x="248" y="691"/>
                    </a:cubicBezTo>
                    <a:cubicBezTo>
                      <a:pt x="334" y="778"/>
                      <a:pt x="440" y="816"/>
                      <a:pt x="543" y="816"/>
                    </a:cubicBezTo>
                    <a:cubicBezTo>
                      <a:pt x="752" y="816"/>
                      <a:pt x="950" y="657"/>
                      <a:pt x="950" y="418"/>
                    </a:cubicBezTo>
                    <a:lnTo>
                      <a:pt x="950" y="406"/>
                    </a:lnTo>
                    <a:cubicBezTo>
                      <a:pt x="950" y="179"/>
                      <a:pt x="759" y="13"/>
                      <a:pt x="545" y="13"/>
                    </a:cubicBezTo>
                    <a:lnTo>
                      <a:pt x="545" y="1"/>
                    </a:lnTo>
                    <a:cubicBezTo>
                      <a:pt x="540" y="1"/>
                      <a:pt x="535" y="1"/>
                      <a:pt x="53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93" name="Google Shape;16793;p10"/>
              <p:cNvSpPr/>
              <p:nvPr/>
            </p:nvSpPr>
            <p:spPr>
              <a:xfrm>
                <a:off x="6468050" y="3331500"/>
                <a:ext cx="24150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0" extrusionOk="0">
                    <a:moveTo>
                      <a:pt x="549" y="0"/>
                    </a:moveTo>
                    <a:cubicBezTo>
                      <a:pt x="191" y="0"/>
                      <a:pt x="1" y="441"/>
                      <a:pt x="251" y="703"/>
                    </a:cubicBezTo>
                    <a:cubicBezTo>
                      <a:pt x="335" y="783"/>
                      <a:pt x="438" y="819"/>
                      <a:pt x="539" y="819"/>
                    </a:cubicBezTo>
                    <a:cubicBezTo>
                      <a:pt x="752" y="819"/>
                      <a:pt x="957" y="659"/>
                      <a:pt x="965" y="417"/>
                    </a:cubicBezTo>
                    <a:cubicBezTo>
                      <a:pt x="954" y="198"/>
                      <a:pt x="786" y="23"/>
                      <a:pt x="570" y="23"/>
                    </a:cubicBezTo>
                    <a:cubicBezTo>
                      <a:pt x="563" y="23"/>
                      <a:pt x="556" y="24"/>
                      <a:pt x="549" y="24"/>
                    </a:cubicBezTo>
                    <a:lnTo>
                      <a:pt x="5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94" name="Google Shape;16794;p10"/>
              <p:cNvSpPr/>
              <p:nvPr/>
            </p:nvSpPr>
            <p:spPr>
              <a:xfrm>
                <a:off x="6436000" y="3362100"/>
                <a:ext cx="276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825" extrusionOk="0">
                    <a:moveTo>
                      <a:pt x="559" y="1"/>
                    </a:moveTo>
                    <a:cubicBezTo>
                      <a:pt x="53" y="1"/>
                      <a:pt x="0" y="778"/>
                      <a:pt x="533" y="824"/>
                    </a:cubicBezTo>
                    <a:lnTo>
                      <a:pt x="604" y="824"/>
                    </a:lnTo>
                    <a:cubicBezTo>
                      <a:pt x="1104" y="776"/>
                      <a:pt x="1104" y="50"/>
                      <a:pt x="604" y="3"/>
                    </a:cubicBezTo>
                    <a:cubicBezTo>
                      <a:pt x="589" y="1"/>
                      <a:pt x="574" y="1"/>
                      <a:pt x="55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95" name="Google Shape;16795;p10"/>
              <p:cNvSpPr/>
              <p:nvPr/>
            </p:nvSpPr>
            <p:spPr>
              <a:xfrm>
                <a:off x="6466650" y="3392750"/>
                <a:ext cx="276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825" extrusionOk="0">
                    <a:moveTo>
                      <a:pt x="559" y="1"/>
                    </a:moveTo>
                    <a:cubicBezTo>
                      <a:pt x="53" y="1"/>
                      <a:pt x="1" y="778"/>
                      <a:pt x="533" y="824"/>
                    </a:cubicBezTo>
                    <a:lnTo>
                      <a:pt x="605" y="824"/>
                    </a:lnTo>
                    <a:cubicBezTo>
                      <a:pt x="1105" y="789"/>
                      <a:pt x="1105" y="50"/>
                      <a:pt x="605" y="3"/>
                    </a:cubicBezTo>
                    <a:cubicBezTo>
                      <a:pt x="589" y="2"/>
                      <a:pt x="574" y="1"/>
                      <a:pt x="55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96" name="Google Shape;16796;p10"/>
              <p:cNvSpPr/>
              <p:nvPr/>
            </p:nvSpPr>
            <p:spPr>
              <a:xfrm>
                <a:off x="6437475" y="3424350"/>
                <a:ext cx="237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950" h="816" extrusionOk="0">
                    <a:moveTo>
                      <a:pt x="531" y="1"/>
                    </a:moveTo>
                    <a:cubicBezTo>
                      <a:pt x="171" y="1"/>
                      <a:pt x="1" y="433"/>
                      <a:pt x="248" y="691"/>
                    </a:cubicBezTo>
                    <a:cubicBezTo>
                      <a:pt x="333" y="777"/>
                      <a:pt x="438" y="816"/>
                      <a:pt x="541" y="816"/>
                    </a:cubicBezTo>
                    <a:cubicBezTo>
                      <a:pt x="751" y="816"/>
                      <a:pt x="950" y="654"/>
                      <a:pt x="950" y="406"/>
                    </a:cubicBezTo>
                    <a:cubicBezTo>
                      <a:pt x="950" y="180"/>
                      <a:pt x="771" y="1"/>
                      <a:pt x="545" y="1"/>
                    </a:cubicBezTo>
                    <a:cubicBezTo>
                      <a:pt x="540" y="1"/>
                      <a:pt x="535" y="1"/>
                      <a:pt x="53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97" name="Google Shape;16797;p10"/>
              <p:cNvSpPr/>
              <p:nvPr/>
            </p:nvSpPr>
            <p:spPr>
              <a:xfrm>
                <a:off x="6468050" y="3455025"/>
                <a:ext cx="241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8" extrusionOk="0">
                    <a:moveTo>
                      <a:pt x="549" y="0"/>
                    </a:moveTo>
                    <a:cubicBezTo>
                      <a:pt x="191" y="0"/>
                      <a:pt x="1" y="441"/>
                      <a:pt x="251" y="703"/>
                    </a:cubicBezTo>
                    <a:cubicBezTo>
                      <a:pt x="337" y="789"/>
                      <a:pt x="442" y="827"/>
                      <a:pt x="545" y="827"/>
                    </a:cubicBezTo>
                    <a:cubicBezTo>
                      <a:pt x="756" y="827"/>
                      <a:pt x="957" y="665"/>
                      <a:pt x="965" y="417"/>
                    </a:cubicBezTo>
                    <a:cubicBezTo>
                      <a:pt x="965" y="191"/>
                      <a:pt x="787" y="0"/>
                      <a:pt x="56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98" name="Google Shape;16798;p10"/>
              <p:cNvSpPr/>
              <p:nvPr/>
            </p:nvSpPr>
            <p:spPr>
              <a:xfrm>
                <a:off x="6437400" y="3485675"/>
                <a:ext cx="241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8" extrusionOk="0">
                    <a:moveTo>
                      <a:pt x="548" y="1"/>
                    </a:moveTo>
                    <a:cubicBezTo>
                      <a:pt x="179" y="1"/>
                      <a:pt x="0" y="441"/>
                      <a:pt x="251" y="703"/>
                    </a:cubicBezTo>
                    <a:cubicBezTo>
                      <a:pt x="336" y="789"/>
                      <a:pt x="441" y="827"/>
                      <a:pt x="544" y="827"/>
                    </a:cubicBezTo>
                    <a:cubicBezTo>
                      <a:pt x="754" y="827"/>
                      <a:pt x="953" y="665"/>
                      <a:pt x="953" y="417"/>
                    </a:cubicBezTo>
                    <a:cubicBezTo>
                      <a:pt x="965" y="191"/>
                      <a:pt x="786" y="13"/>
                      <a:pt x="56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99" name="Google Shape;16799;p10"/>
              <p:cNvSpPr/>
              <p:nvPr/>
            </p:nvSpPr>
            <p:spPr>
              <a:xfrm>
                <a:off x="6466750" y="3516550"/>
                <a:ext cx="27525" cy="20350"/>
              </a:xfrm>
              <a:custGeom>
                <a:avLst/>
                <a:gdLst/>
                <a:ahLst/>
                <a:cxnLst/>
                <a:rect l="l" t="t" r="r" b="b"/>
                <a:pathLst>
                  <a:path w="1101" h="814" extrusionOk="0">
                    <a:moveTo>
                      <a:pt x="545" y="1"/>
                    </a:moveTo>
                    <a:cubicBezTo>
                      <a:pt x="49" y="1"/>
                      <a:pt x="1" y="768"/>
                      <a:pt x="529" y="813"/>
                    </a:cubicBezTo>
                    <a:lnTo>
                      <a:pt x="601" y="813"/>
                    </a:lnTo>
                    <a:cubicBezTo>
                      <a:pt x="1101" y="778"/>
                      <a:pt x="1101" y="40"/>
                      <a:pt x="601" y="4"/>
                    </a:cubicBezTo>
                    <a:cubicBezTo>
                      <a:pt x="581" y="2"/>
                      <a:pt x="563" y="1"/>
                      <a:pt x="54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00" name="Google Shape;16800;p10"/>
              <p:cNvSpPr/>
              <p:nvPr/>
            </p:nvSpPr>
            <p:spPr>
              <a:xfrm>
                <a:off x="6435375" y="3547150"/>
                <a:ext cx="279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1118" h="828" extrusionOk="0">
                    <a:moveTo>
                      <a:pt x="555" y="1"/>
                    </a:moveTo>
                    <a:cubicBezTo>
                      <a:pt x="51" y="1"/>
                      <a:pt x="1" y="805"/>
                      <a:pt x="558" y="828"/>
                    </a:cubicBezTo>
                    <a:lnTo>
                      <a:pt x="629" y="828"/>
                    </a:lnTo>
                    <a:cubicBezTo>
                      <a:pt x="1117" y="768"/>
                      <a:pt x="1117" y="54"/>
                      <a:pt x="629" y="6"/>
                    </a:cubicBezTo>
                    <a:cubicBezTo>
                      <a:pt x="603" y="2"/>
                      <a:pt x="579" y="1"/>
                      <a:pt x="55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01" name="Google Shape;16801;p10"/>
              <p:cNvSpPr/>
              <p:nvPr/>
            </p:nvSpPr>
            <p:spPr>
              <a:xfrm>
                <a:off x="6468050" y="3577950"/>
                <a:ext cx="241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8" extrusionOk="0">
                    <a:moveTo>
                      <a:pt x="549" y="1"/>
                    </a:moveTo>
                    <a:cubicBezTo>
                      <a:pt x="191" y="1"/>
                      <a:pt x="1" y="441"/>
                      <a:pt x="251" y="703"/>
                    </a:cubicBezTo>
                    <a:cubicBezTo>
                      <a:pt x="337" y="789"/>
                      <a:pt x="442" y="827"/>
                      <a:pt x="545" y="827"/>
                    </a:cubicBezTo>
                    <a:cubicBezTo>
                      <a:pt x="756" y="827"/>
                      <a:pt x="957" y="665"/>
                      <a:pt x="965" y="417"/>
                    </a:cubicBezTo>
                    <a:cubicBezTo>
                      <a:pt x="965" y="191"/>
                      <a:pt x="787" y="1"/>
                      <a:pt x="56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02" name="Google Shape;16802;p10"/>
              <p:cNvSpPr/>
              <p:nvPr/>
            </p:nvSpPr>
            <p:spPr>
              <a:xfrm>
                <a:off x="6437475" y="3608600"/>
                <a:ext cx="240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28" extrusionOk="0">
                    <a:moveTo>
                      <a:pt x="545" y="1"/>
                    </a:moveTo>
                    <a:lnTo>
                      <a:pt x="545" y="13"/>
                    </a:lnTo>
                    <a:cubicBezTo>
                      <a:pt x="540" y="13"/>
                      <a:pt x="535" y="13"/>
                      <a:pt x="531" y="13"/>
                    </a:cubicBezTo>
                    <a:cubicBezTo>
                      <a:pt x="171" y="13"/>
                      <a:pt x="1" y="445"/>
                      <a:pt x="248" y="703"/>
                    </a:cubicBezTo>
                    <a:cubicBezTo>
                      <a:pt x="333" y="789"/>
                      <a:pt x="438" y="828"/>
                      <a:pt x="541" y="828"/>
                    </a:cubicBezTo>
                    <a:cubicBezTo>
                      <a:pt x="751" y="828"/>
                      <a:pt x="950" y="666"/>
                      <a:pt x="950" y="418"/>
                    </a:cubicBezTo>
                    <a:cubicBezTo>
                      <a:pt x="962" y="203"/>
                      <a:pt x="783" y="13"/>
                      <a:pt x="55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03" name="Google Shape;16803;p10"/>
              <p:cNvSpPr/>
              <p:nvPr/>
            </p:nvSpPr>
            <p:spPr>
              <a:xfrm>
                <a:off x="6468050" y="3639575"/>
                <a:ext cx="24150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0" extrusionOk="0">
                    <a:moveTo>
                      <a:pt x="549" y="0"/>
                    </a:moveTo>
                    <a:cubicBezTo>
                      <a:pt x="191" y="0"/>
                      <a:pt x="1" y="441"/>
                      <a:pt x="251" y="703"/>
                    </a:cubicBezTo>
                    <a:cubicBezTo>
                      <a:pt x="335" y="783"/>
                      <a:pt x="438" y="819"/>
                      <a:pt x="539" y="819"/>
                    </a:cubicBezTo>
                    <a:cubicBezTo>
                      <a:pt x="752" y="819"/>
                      <a:pt x="957" y="659"/>
                      <a:pt x="965" y="417"/>
                    </a:cubicBezTo>
                    <a:cubicBezTo>
                      <a:pt x="965" y="191"/>
                      <a:pt x="787" y="0"/>
                      <a:pt x="56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04" name="Google Shape;16804;p10"/>
              <p:cNvSpPr/>
              <p:nvPr/>
            </p:nvSpPr>
            <p:spPr>
              <a:xfrm>
                <a:off x="6437100" y="3669925"/>
                <a:ext cx="24425" cy="21000"/>
              </a:xfrm>
              <a:custGeom>
                <a:avLst/>
                <a:gdLst/>
                <a:ahLst/>
                <a:cxnLst/>
                <a:rect l="l" t="t" r="r" b="b"/>
                <a:pathLst>
                  <a:path w="977" h="840" extrusionOk="0">
                    <a:moveTo>
                      <a:pt x="560" y="1"/>
                    </a:moveTo>
                    <a:lnTo>
                      <a:pt x="560" y="12"/>
                    </a:lnTo>
                    <a:cubicBezTo>
                      <a:pt x="191" y="12"/>
                      <a:pt x="1" y="453"/>
                      <a:pt x="263" y="715"/>
                    </a:cubicBezTo>
                    <a:cubicBezTo>
                      <a:pt x="348" y="801"/>
                      <a:pt x="453" y="839"/>
                      <a:pt x="556" y="839"/>
                    </a:cubicBezTo>
                    <a:cubicBezTo>
                      <a:pt x="766" y="839"/>
                      <a:pt x="965" y="677"/>
                      <a:pt x="965" y="429"/>
                    </a:cubicBezTo>
                    <a:cubicBezTo>
                      <a:pt x="977" y="203"/>
                      <a:pt x="798" y="12"/>
                      <a:pt x="57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05" name="Google Shape;16805;p10"/>
              <p:cNvSpPr/>
              <p:nvPr/>
            </p:nvSpPr>
            <p:spPr>
              <a:xfrm>
                <a:off x="6466650" y="3700825"/>
                <a:ext cx="276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825" extrusionOk="0">
                    <a:moveTo>
                      <a:pt x="559" y="1"/>
                    </a:moveTo>
                    <a:cubicBezTo>
                      <a:pt x="53" y="1"/>
                      <a:pt x="1" y="778"/>
                      <a:pt x="533" y="824"/>
                    </a:cubicBezTo>
                    <a:lnTo>
                      <a:pt x="605" y="824"/>
                    </a:lnTo>
                    <a:cubicBezTo>
                      <a:pt x="1105" y="777"/>
                      <a:pt x="1105" y="50"/>
                      <a:pt x="605" y="3"/>
                    </a:cubicBezTo>
                    <a:cubicBezTo>
                      <a:pt x="589" y="1"/>
                      <a:pt x="574" y="1"/>
                      <a:pt x="55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06" name="Google Shape;16806;p10"/>
              <p:cNvSpPr/>
              <p:nvPr/>
            </p:nvSpPr>
            <p:spPr>
              <a:xfrm>
                <a:off x="6437475" y="3731550"/>
                <a:ext cx="24050" cy="20675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27" extrusionOk="0">
                    <a:moveTo>
                      <a:pt x="545" y="0"/>
                    </a:moveTo>
                    <a:lnTo>
                      <a:pt x="545" y="12"/>
                    </a:lnTo>
                    <a:cubicBezTo>
                      <a:pt x="540" y="12"/>
                      <a:pt x="535" y="12"/>
                      <a:pt x="531" y="12"/>
                    </a:cubicBezTo>
                    <a:cubicBezTo>
                      <a:pt x="171" y="12"/>
                      <a:pt x="1" y="444"/>
                      <a:pt x="248" y="703"/>
                    </a:cubicBezTo>
                    <a:cubicBezTo>
                      <a:pt x="333" y="788"/>
                      <a:pt x="438" y="827"/>
                      <a:pt x="541" y="827"/>
                    </a:cubicBezTo>
                    <a:cubicBezTo>
                      <a:pt x="751" y="827"/>
                      <a:pt x="950" y="665"/>
                      <a:pt x="950" y="417"/>
                    </a:cubicBezTo>
                    <a:cubicBezTo>
                      <a:pt x="962" y="191"/>
                      <a:pt x="783" y="12"/>
                      <a:pt x="55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07" name="Google Shape;16807;p10"/>
              <p:cNvSpPr/>
              <p:nvPr/>
            </p:nvSpPr>
            <p:spPr>
              <a:xfrm>
                <a:off x="6468050" y="3762200"/>
                <a:ext cx="241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8" extrusionOk="0">
                    <a:moveTo>
                      <a:pt x="549" y="0"/>
                    </a:moveTo>
                    <a:lnTo>
                      <a:pt x="549" y="12"/>
                    </a:lnTo>
                    <a:cubicBezTo>
                      <a:pt x="191" y="12"/>
                      <a:pt x="1" y="453"/>
                      <a:pt x="251" y="703"/>
                    </a:cubicBezTo>
                    <a:cubicBezTo>
                      <a:pt x="337" y="789"/>
                      <a:pt x="443" y="828"/>
                      <a:pt x="546" y="828"/>
                    </a:cubicBezTo>
                    <a:cubicBezTo>
                      <a:pt x="757" y="828"/>
                      <a:pt x="957" y="669"/>
                      <a:pt x="965" y="429"/>
                    </a:cubicBezTo>
                    <a:cubicBezTo>
                      <a:pt x="965" y="191"/>
                      <a:pt x="787" y="12"/>
                      <a:pt x="56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08" name="Google Shape;16808;p10"/>
              <p:cNvSpPr/>
              <p:nvPr/>
            </p:nvSpPr>
            <p:spPr>
              <a:xfrm>
                <a:off x="6437400" y="3792850"/>
                <a:ext cx="24125" cy="210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40" extrusionOk="0">
                    <a:moveTo>
                      <a:pt x="548" y="1"/>
                    </a:moveTo>
                    <a:lnTo>
                      <a:pt x="548" y="13"/>
                    </a:lnTo>
                    <a:cubicBezTo>
                      <a:pt x="179" y="13"/>
                      <a:pt x="0" y="453"/>
                      <a:pt x="251" y="715"/>
                    </a:cubicBezTo>
                    <a:cubicBezTo>
                      <a:pt x="336" y="801"/>
                      <a:pt x="441" y="840"/>
                      <a:pt x="544" y="840"/>
                    </a:cubicBezTo>
                    <a:cubicBezTo>
                      <a:pt x="754" y="840"/>
                      <a:pt x="953" y="678"/>
                      <a:pt x="953" y="429"/>
                    </a:cubicBezTo>
                    <a:cubicBezTo>
                      <a:pt x="965" y="203"/>
                      <a:pt x="786" y="13"/>
                      <a:pt x="56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09" name="Google Shape;16809;p10"/>
              <p:cNvSpPr/>
              <p:nvPr/>
            </p:nvSpPr>
            <p:spPr>
              <a:xfrm>
                <a:off x="6468150" y="3823825"/>
                <a:ext cx="24050" cy="20675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27" extrusionOk="0">
                    <a:moveTo>
                      <a:pt x="545" y="0"/>
                    </a:moveTo>
                    <a:lnTo>
                      <a:pt x="545" y="12"/>
                    </a:lnTo>
                    <a:cubicBezTo>
                      <a:pt x="540" y="12"/>
                      <a:pt x="535" y="12"/>
                      <a:pt x="530" y="12"/>
                    </a:cubicBezTo>
                    <a:cubicBezTo>
                      <a:pt x="182" y="12"/>
                      <a:pt x="0" y="444"/>
                      <a:pt x="247" y="703"/>
                    </a:cubicBezTo>
                    <a:cubicBezTo>
                      <a:pt x="333" y="788"/>
                      <a:pt x="438" y="827"/>
                      <a:pt x="541" y="827"/>
                    </a:cubicBezTo>
                    <a:cubicBezTo>
                      <a:pt x="752" y="827"/>
                      <a:pt x="953" y="665"/>
                      <a:pt x="961" y="417"/>
                    </a:cubicBezTo>
                    <a:cubicBezTo>
                      <a:pt x="961" y="191"/>
                      <a:pt x="783" y="12"/>
                      <a:pt x="55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10" name="Google Shape;16810;p10"/>
              <p:cNvSpPr/>
              <p:nvPr/>
            </p:nvSpPr>
            <p:spPr>
              <a:xfrm>
                <a:off x="6436000" y="3854725"/>
                <a:ext cx="27625" cy="20600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824" extrusionOk="0">
                    <a:moveTo>
                      <a:pt x="558" y="0"/>
                    </a:moveTo>
                    <a:cubicBezTo>
                      <a:pt x="53" y="0"/>
                      <a:pt x="1" y="766"/>
                      <a:pt x="533" y="824"/>
                    </a:cubicBezTo>
                    <a:lnTo>
                      <a:pt x="604" y="824"/>
                    </a:lnTo>
                    <a:cubicBezTo>
                      <a:pt x="1104" y="776"/>
                      <a:pt x="1104" y="38"/>
                      <a:pt x="604" y="2"/>
                    </a:cubicBezTo>
                    <a:cubicBezTo>
                      <a:pt x="589" y="1"/>
                      <a:pt x="573" y="0"/>
                      <a:pt x="55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11" name="Google Shape;16811;p10"/>
              <p:cNvSpPr/>
              <p:nvPr/>
            </p:nvSpPr>
            <p:spPr>
              <a:xfrm>
                <a:off x="6466650" y="3885375"/>
                <a:ext cx="276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825" extrusionOk="0">
                    <a:moveTo>
                      <a:pt x="559" y="1"/>
                    </a:moveTo>
                    <a:cubicBezTo>
                      <a:pt x="53" y="1"/>
                      <a:pt x="1" y="778"/>
                      <a:pt x="533" y="824"/>
                    </a:cubicBezTo>
                    <a:lnTo>
                      <a:pt x="605" y="824"/>
                    </a:lnTo>
                    <a:cubicBezTo>
                      <a:pt x="1105" y="777"/>
                      <a:pt x="1105" y="50"/>
                      <a:pt x="605" y="3"/>
                    </a:cubicBezTo>
                    <a:cubicBezTo>
                      <a:pt x="589" y="1"/>
                      <a:pt x="574" y="1"/>
                      <a:pt x="55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12" name="Google Shape;16812;p10"/>
              <p:cNvSpPr/>
              <p:nvPr/>
            </p:nvSpPr>
            <p:spPr>
              <a:xfrm>
                <a:off x="6437475" y="3916075"/>
                <a:ext cx="240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28" extrusionOk="0">
                    <a:moveTo>
                      <a:pt x="545" y="1"/>
                    </a:moveTo>
                    <a:lnTo>
                      <a:pt x="545" y="13"/>
                    </a:lnTo>
                    <a:cubicBezTo>
                      <a:pt x="540" y="13"/>
                      <a:pt x="535" y="13"/>
                      <a:pt x="531" y="13"/>
                    </a:cubicBezTo>
                    <a:cubicBezTo>
                      <a:pt x="171" y="13"/>
                      <a:pt x="1" y="445"/>
                      <a:pt x="248" y="703"/>
                    </a:cubicBezTo>
                    <a:cubicBezTo>
                      <a:pt x="333" y="789"/>
                      <a:pt x="438" y="828"/>
                      <a:pt x="541" y="828"/>
                    </a:cubicBezTo>
                    <a:cubicBezTo>
                      <a:pt x="751" y="828"/>
                      <a:pt x="950" y="666"/>
                      <a:pt x="950" y="418"/>
                    </a:cubicBezTo>
                    <a:cubicBezTo>
                      <a:pt x="962" y="191"/>
                      <a:pt x="783" y="1"/>
                      <a:pt x="55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13" name="Google Shape;16813;p10"/>
              <p:cNvSpPr/>
              <p:nvPr/>
            </p:nvSpPr>
            <p:spPr>
              <a:xfrm>
                <a:off x="6502300" y="3916075"/>
                <a:ext cx="16075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643" h="823" extrusionOk="0">
                    <a:moveTo>
                      <a:pt x="417" y="1"/>
                    </a:moveTo>
                    <a:cubicBezTo>
                      <a:pt x="191" y="1"/>
                      <a:pt x="0" y="180"/>
                      <a:pt x="0" y="406"/>
                    </a:cubicBezTo>
                    <a:lnTo>
                      <a:pt x="12" y="418"/>
                    </a:lnTo>
                    <a:cubicBezTo>
                      <a:pt x="12" y="644"/>
                      <a:pt x="191" y="823"/>
                      <a:pt x="417" y="823"/>
                    </a:cubicBezTo>
                    <a:cubicBezTo>
                      <a:pt x="464" y="823"/>
                      <a:pt x="500" y="811"/>
                      <a:pt x="536" y="799"/>
                    </a:cubicBezTo>
                    <a:lnTo>
                      <a:pt x="643" y="84"/>
                    </a:lnTo>
                    <a:cubicBezTo>
                      <a:pt x="583" y="37"/>
                      <a:pt x="500" y="1"/>
                      <a:pt x="41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14" name="Google Shape;16814;p10"/>
              <p:cNvSpPr/>
              <p:nvPr/>
            </p:nvSpPr>
            <p:spPr>
              <a:xfrm>
                <a:off x="6468150" y="3946450"/>
                <a:ext cx="24350" cy="21000"/>
              </a:xfrm>
              <a:custGeom>
                <a:avLst/>
                <a:gdLst/>
                <a:ahLst/>
                <a:cxnLst/>
                <a:rect l="l" t="t" r="r" b="b"/>
                <a:pathLst>
                  <a:path w="974" h="840" extrusionOk="0">
                    <a:moveTo>
                      <a:pt x="545" y="0"/>
                    </a:moveTo>
                    <a:lnTo>
                      <a:pt x="556" y="24"/>
                    </a:lnTo>
                    <a:cubicBezTo>
                      <a:pt x="552" y="24"/>
                      <a:pt x="547" y="24"/>
                      <a:pt x="542" y="24"/>
                    </a:cubicBezTo>
                    <a:cubicBezTo>
                      <a:pt x="182" y="24"/>
                      <a:pt x="0" y="456"/>
                      <a:pt x="259" y="715"/>
                    </a:cubicBezTo>
                    <a:cubicBezTo>
                      <a:pt x="341" y="801"/>
                      <a:pt x="446" y="840"/>
                      <a:pt x="549" y="840"/>
                    </a:cubicBezTo>
                    <a:cubicBezTo>
                      <a:pt x="758" y="840"/>
                      <a:pt x="961" y="680"/>
                      <a:pt x="961" y="441"/>
                    </a:cubicBezTo>
                    <a:cubicBezTo>
                      <a:pt x="973" y="215"/>
                      <a:pt x="806" y="12"/>
                      <a:pt x="58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15" name="Google Shape;16815;p10"/>
              <p:cNvSpPr/>
              <p:nvPr/>
            </p:nvSpPr>
            <p:spPr>
              <a:xfrm>
                <a:off x="6437400" y="3977700"/>
                <a:ext cx="241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8" extrusionOk="0">
                    <a:moveTo>
                      <a:pt x="560" y="1"/>
                    </a:moveTo>
                    <a:cubicBezTo>
                      <a:pt x="191" y="1"/>
                      <a:pt x="0" y="441"/>
                      <a:pt x="262" y="703"/>
                    </a:cubicBezTo>
                    <a:cubicBezTo>
                      <a:pt x="344" y="789"/>
                      <a:pt x="448" y="827"/>
                      <a:pt x="550" y="827"/>
                    </a:cubicBezTo>
                    <a:cubicBezTo>
                      <a:pt x="760" y="827"/>
                      <a:pt x="965" y="665"/>
                      <a:pt x="965" y="417"/>
                    </a:cubicBezTo>
                    <a:cubicBezTo>
                      <a:pt x="965" y="191"/>
                      <a:pt x="786" y="1"/>
                      <a:pt x="57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16" name="Google Shape;16816;p10"/>
              <p:cNvSpPr/>
              <p:nvPr/>
            </p:nvSpPr>
            <p:spPr>
              <a:xfrm>
                <a:off x="6499900" y="3978300"/>
                <a:ext cx="9850" cy="18175"/>
              </a:xfrm>
              <a:custGeom>
                <a:avLst/>
                <a:gdLst/>
                <a:ahLst/>
                <a:cxnLst/>
                <a:rect l="l" t="t" r="r" b="b"/>
                <a:pathLst>
                  <a:path w="394" h="727" extrusionOk="0">
                    <a:moveTo>
                      <a:pt x="394" y="0"/>
                    </a:moveTo>
                    <a:lnTo>
                      <a:pt x="394" y="0"/>
                    </a:lnTo>
                    <a:cubicBezTo>
                      <a:pt x="60" y="96"/>
                      <a:pt x="1" y="536"/>
                      <a:pt x="287" y="727"/>
                    </a:cubicBezTo>
                    <a:lnTo>
                      <a:pt x="394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17" name="Google Shape;16817;p10"/>
              <p:cNvSpPr/>
              <p:nvPr/>
            </p:nvSpPr>
            <p:spPr>
              <a:xfrm>
                <a:off x="6466325" y="4008225"/>
                <a:ext cx="279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1118" h="828" extrusionOk="0">
                    <a:moveTo>
                      <a:pt x="555" y="0"/>
                    </a:moveTo>
                    <a:cubicBezTo>
                      <a:pt x="52" y="0"/>
                      <a:pt x="1" y="805"/>
                      <a:pt x="558" y="827"/>
                    </a:cubicBezTo>
                    <a:lnTo>
                      <a:pt x="629" y="827"/>
                    </a:lnTo>
                    <a:cubicBezTo>
                      <a:pt x="1118" y="780"/>
                      <a:pt x="1118" y="65"/>
                      <a:pt x="629" y="6"/>
                    </a:cubicBezTo>
                    <a:cubicBezTo>
                      <a:pt x="604" y="2"/>
                      <a:pt x="579" y="0"/>
                      <a:pt x="55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18" name="Google Shape;16818;p10"/>
              <p:cNvSpPr/>
              <p:nvPr/>
            </p:nvSpPr>
            <p:spPr>
              <a:xfrm>
                <a:off x="6435675" y="4038875"/>
                <a:ext cx="279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1118" h="828" extrusionOk="0">
                    <a:moveTo>
                      <a:pt x="554" y="1"/>
                    </a:moveTo>
                    <a:cubicBezTo>
                      <a:pt x="51" y="1"/>
                      <a:pt x="0" y="794"/>
                      <a:pt x="546" y="828"/>
                    </a:cubicBezTo>
                    <a:lnTo>
                      <a:pt x="629" y="828"/>
                    </a:lnTo>
                    <a:cubicBezTo>
                      <a:pt x="1117" y="768"/>
                      <a:pt x="1117" y="54"/>
                      <a:pt x="629" y="6"/>
                    </a:cubicBezTo>
                    <a:cubicBezTo>
                      <a:pt x="603" y="2"/>
                      <a:pt x="578" y="1"/>
                      <a:pt x="55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19" name="Google Shape;16819;p10"/>
              <p:cNvSpPr/>
              <p:nvPr/>
            </p:nvSpPr>
            <p:spPr>
              <a:xfrm>
                <a:off x="6468150" y="4069675"/>
                <a:ext cx="243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74" h="828" extrusionOk="0">
                    <a:moveTo>
                      <a:pt x="545" y="1"/>
                    </a:moveTo>
                    <a:lnTo>
                      <a:pt x="556" y="13"/>
                    </a:lnTo>
                    <a:cubicBezTo>
                      <a:pt x="552" y="12"/>
                      <a:pt x="547" y="12"/>
                      <a:pt x="542" y="12"/>
                    </a:cubicBezTo>
                    <a:cubicBezTo>
                      <a:pt x="182" y="12"/>
                      <a:pt x="0" y="445"/>
                      <a:pt x="259" y="703"/>
                    </a:cubicBezTo>
                    <a:cubicBezTo>
                      <a:pt x="341" y="789"/>
                      <a:pt x="446" y="828"/>
                      <a:pt x="549" y="828"/>
                    </a:cubicBezTo>
                    <a:cubicBezTo>
                      <a:pt x="758" y="828"/>
                      <a:pt x="961" y="669"/>
                      <a:pt x="961" y="429"/>
                    </a:cubicBezTo>
                    <a:cubicBezTo>
                      <a:pt x="973" y="191"/>
                      <a:pt x="783" y="13"/>
                      <a:pt x="55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20" name="Google Shape;16820;p10"/>
              <p:cNvSpPr/>
              <p:nvPr/>
            </p:nvSpPr>
            <p:spPr>
              <a:xfrm>
                <a:off x="6437400" y="4100325"/>
                <a:ext cx="24125" cy="210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40" extrusionOk="0">
                    <a:moveTo>
                      <a:pt x="548" y="1"/>
                    </a:moveTo>
                    <a:lnTo>
                      <a:pt x="560" y="13"/>
                    </a:lnTo>
                    <a:cubicBezTo>
                      <a:pt x="191" y="13"/>
                      <a:pt x="0" y="453"/>
                      <a:pt x="262" y="715"/>
                    </a:cubicBezTo>
                    <a:cubicBezTo>
                      <a:pt x="344" y="801"/>
                      <a:pt x="448" y="840"/>
                      <a:pt x="550" y="840"/>
                    </a:cubicBezTo>
                    <a:cubicBezTo>
                      <a:pt x="760" y="840"/>
                      <a:pt x="965" y="678"/>
                      <a:pt x="965" y="430"/>
                    </a:cubicBezTo>
                    <a:lnTo>
                      <a:pt x="965" y="418"/>
                    </a:lnTo>
                    <a:cubicBezTo>
                      <a:pt x="965" y="203"/>
                      <a:pt x="786" y="13"/>
                      <a:pt x="57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21" name="Google Shape;16821;p10"/>
              <p:cNvSpPr/>
              <p:nvPr/>
            </p:nvSpPr>
            <p:spPr>
              <a:xfrm>
                <a:off x="6471625" y="4131250"/>
                <a:ext cx="15500" cy="206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824" extrusionOk="0">
                    <a:moveTo>
                      <a:pt x="406" y="0"/>
                    </a:moveTo>
                    <a:cubicBezTo>
                      <a:pt x="270" y="0"/>
                      <a:pt x="138" y="69"/>
                      <a:pt x="60" y="193"/>
                    </a:cubicBezTo>
                    <a:cubicBezTo>
                      <a:pt x="25" y="264"/>
                      <a:pt x="1" y="336"/>
                      <a:pt x="1" y="407"/>
                    </a:cubicBezTo>
                    <a:lnTo>
                      <a:pt x="1" y="419"/>
                    </a:lnTo>
                    <a:cubicBezTo>
                      <a:pt x="1" y="645"/>
                      <a:pt x="191" y="824"/>
                      <a:pt x="417" y="824"/>
                    </a:cubicBezTo>
                    <a:cubicBezTo>
                      <a:pt x="453" y="824"/>
                      <a:pt x="477" y="812"/>
                      <a:pt x="513" y="800"/>
                    </a:cubicBezTo>
                    <a:lnTo>
                      <a:pt x="620" y="62"/>
                    </a:lnTo>
                    <a:cubicBezTo>
                      <a:pt x="553" y="20"/>
                      <a:pt x="479" y="0"/>
                      <a:pt x="40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22" name="Google Shape;16822;p10"/>
              <p:cNvSpPr/>
              <p:nvPr/>
            </p:nvSpPr>
            <p:spPr>
              <a:xfrm>
                <a:off x="6436100" y="4162175"/>
                <a:ext cx="27825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113" h="822" extrusionOk="0">
                    <a:moveTo>
                      <a:pt x="556" y="0"/>
                    </a:moveTo>
                    <a:cubicBezTo>
                      <a:pt x="59" y="0"/>
                      <a:pt x="0" y="767"/>
                      <a:pt x="529" y="813"/>
                    </a:cubicBezTo>
                    <a:cubicBezTo>
                      <a:pt x="541" y="819"/>
                      <a:pt x="556" y="822"/>
                      <a:pt x="570" y="822"/>
                    </a:cubicBezTo>
                    <a:cubicBezTo>
                      <a:pt x="585" y="822"/>
                      <a:pt x="600" y="819"/>
                      <a:pt x="612" y="813"/>
                    </a:cubicBezTo>
                    <a:cubicBezTo>
                      <a:pt x="1112" y="777"/>
                      <a:pt x="1112" y="39"/>
                      <a:pt x="612" y="3"/>
                    </a:cubicBezTo>
                    <a:cubicBezTo>
                      <a:pt x="593" y="1"/>
                      <a:pt x="574" y="0"/>
                      <a:pt x="55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23" name="Google Shape;16823;p10"/>
              <p:cNvSpPr/>
              <p:nvPr/>
            </p:nvSpPr>
            <p:spPr>
              <a:xfrm>
                <a:off x="6471325" y="4193800"/>
                <a:ext cx="6275" cy="17300"/>
              </a:xfrm>
              <a:custGeom>
                <a:avLst/>
                <a:gdLst/>
                <a:ahLst/>
                <a:cxnLst/>
                <a:rect l="l" t="t" r="r" b="b"/>
                <a:pathLst>
                  <a:path w="251" h="692" extrusionOk="0">
                    <a:moveTo>
                      <a:pt x="251" y="1"/>
                    </a:moveTo>
                    <a:cubicBezTo>
                      <a:pt x="96" y="60"/>
                      <a:pt x="1" y="215"/>
                      <a:pt x="1" y="370"/>
                    </a:cubicBezTo>
                    <a:cubicBezTo>
                      <a:pt x="1" y="501"/>
                      <a:pt x="48" y="608"/>
                      <a:pt x="144" y="691"/>
                    </a:cubicBezTo>
                    <a:lnTo>
                      <a:pt x="25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24" name="Google Shape;16824;p10"/>
              <p:cNvSpPr/>
              <p:nvPr/>
            </p:nvSpPr>
            <p:spPr>
              <a:xfrm>
                <a:off x="6437100" y="4223575"/>
                <a:ext cx="24125" cy="2067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7" extrusionOk="0">
                    <a:moveTo>
                      <a:pt x="548" y="0"/>
                    </a:moveTo>
                    <a:cubicBezTo>
                      <a:pt x="179" y="0"/>
                      <a:pt x="1" y="441"/>
                      <a:pt x="251" y="703"/>
                    </a:cubicBezTo>
                    <a:cubicBezTo>
                      <a:pt x="336" y="788"/>
                      <a:pt x="442" y="827"/>
                      <a:pt x="544" y="827"/>
                    </a:cubicBezTo>
                    <a:cubicBezTo>
                      <a:pt x="754" y="827"/>
                      <a:pt x="953" y="665"/>
                      <a:pt x="953" y="417"/>
                    </a:cubicBezTo>
                    <a:cubicBezTo>
                      <a:pt x="965" y="191"/>
                      <a:pt x="786" y="0"/>
                      <a:pt x="56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25" name="Google Shape;16825;p10"/>
              <p:cNvSpPr/>
              <p:nvPr/>
            </p:nvSpPr>
            <p:spPr>
              <a:xfrm>
                <a:off x="6437100" y="4285175"/>
                <a:ext cx="24125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0" extrusionOk="0">
                    <a:moveTo>
                      <a:pt x="548" y="1"/>
                    </a:moveTo>
                    <a:cubicBezTo>
                      <a:pt x="179" y="1"/>
                      <a:pt x="1" y="441"/>
                      <a:pt x="251" y="703"/>
                    </a:cubicBezTo>
                    <a:cubicBezTo>
                      <a:pt x="335" y="784"/>
                      <a:pt x="438" y="820"/>
                      <a:pt x="538" y="820"/>
                    </a:cubicBezTo>
                    <a:cubicBezTo>
                      <a:pt x="750" y="820"/>
                      <a:pt x="953" y="660"/>
                      <a:pt x="953" y="417"/>
                    </a:cubicBezTo>
                    <a:cubicBezTo>
                      <a:pt x="965" y="191"/>
                      <a:pt x="786" y="1"/>
                      <a:pt x="56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26" name="Google Shape;16826;p10"/>
              <p:cNvSpPr/>
              <p:nvPr/>
            </p:nvSpPr>
            <p:spPr>
              <a:xfrm>
                <a:off x="6406225" y="3208850"/>
                <a:ext cx="24350" cy="20925"/>
              </a:xfrm>
              <a:custGeom>
                <a:avLst/>
                <a:gdLst/>
                <a:ahLst/>
                <a:cxnLst/>
                <a:rect l="l" t="t" r="r" b="b"/>
                <a:pathLst>
                  <a:path w="974" h="837" extrusionOk="0">
                    <a:moveTo>
                      <a:pt x="569" y="1"/>
                    </a:moveTo>
                    <a:lnTo>
                      <a:pt x="557" y="13"/>
                    </a:lnTo>
                    <a:cubicBezTo>
                      <a:pt x="552" y="13"/>
                      <a:pt x="547" y="12"/>
                      <a:pt x="542" y="12"/>
                    </a:cubicBezTo>
                    <a:cubicBezTo>
                      <a:pt x="183" y="12"/>
                      <a:pt x="1" y="445"/>
                      <a:pt x="259" y="715"/>
                    </a:cubicBezTo>
                    <a:cubicBezTo>
                      <a:pt x="339" y="799"/>
                      <a:pt x="440" y="837"/>
                      <a:pt x="541" y="837"/>
                    </a:cubicBezTo>
                    <a:cubicBezTo>
                      <a:pt x="753" y="837"/>
                      <a:pt x="962" y="668"/>
                      <a:pt x="962" y="418"/>
                    </a:cubicBezTo>
                    <a:cubicBezTo>
                      <a:pt x="974" y="203"/>
                      <a:pt x="795" y="13"/>
                      <a:pt x="56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27" name="Google Shape;16827;p10"/>
              <p:cNvSpPr/>
              <p:nvPr/>
            </p:nvSpPr>
            <p:spPr>
              <a:xfrm>
                <a:off x="6375475" y="3239825"/>
                <a:ext cx="2445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978" h="822" extrusionOk="0">
                    <a:moveTo>
                      <a:pt x="549" y="0"/>
                    </a:moveTo>
                    <a:cubicBezTo>
                      <a:pt x="191" y="0"/>
                      <a:pt x="1" y="441"/>
                      <a:pt x="263" y="703"/>
                    </a:cubicBezTo>
                    <a:cubicBezTo>
                      <a:pt x="345" y="784"/>
                      <a:pt x="447" y="822"/>
                      <a:pt x="548" y="822"/>
                    </a:cubicBezTo>
                    <a:cubicBezTo>
                      <a:pt x="756" y="822"/>
                      <a:pt x="957" y="665"/>
                      <a:pt x="965" y="417"/>
                    </a:cubicBezTo>
                    <a:cubicBezTo>
                      <a:pt x="977" y="191"/>
                      <a:pt x="799" y="0"/>
                      <a:pt x="57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28" name="Google Shape;16828;p10"/>
              <p:cNvSpPr/>
              <p:nvPr/>
            </p:nvSpPr>
            <p:spPr>
              <a:xfrm>
                <a:off x="6406150" y="3270175"/>
                <a:ext cx="24425" cy="21000"/>
              </a:xfrm>
              <a:custGeom>
                <a:avLst/>
                <a:gdLst/>
                <a:ahLst/>
                <a:cxnLst/>
                <a:rect l="l" t="t" r="r" b="b"/>
                <a:pathLst>
                  <a:path w="977" h="840" extrusionOk="0">
                    <a:moveTo>
                      <a:pt x="572" y="0"/>
                    </a:moveTo>
                    <a:lnTo>
                      <a:pt x="560" y="12"/>
                    </a:lnTo>
                    <a:cubicBezTo>
                      <a:pt x="191" y="12"/>
                      <a:pt x="0" y="453"/>
                      <a:pt x="262" y="715"/>
                    </a:cubicBezTo>
                    <a:cubicBezTo>
                      <a:pt x="348" y="801"/>
                      <a:pt x="453" y="839"/>
                      <a:pt x="556" y="839"/>
                    </a:cubicBezTo>
                    <a:cubicBezTo>
                      <a:pt x="766" y="839"/>
                      <a:pt x="965" y="677"/>
                      <a:pt x="965" y="429"/>
                    </a:cubicBezTo>
                    <a:cubicBezTo>
                      <a:pt x="977" y="203"/>
                      <a:pt x="798" y="12"/>
                      <a:pt x="57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29" name="Google Shape;16829;p10"/>
              <p:cNvSpPr/>
              <p:nvPr/>
            </p:nvSpPr>
            <p:spPr>
              <a:xfrm>
                <a:off x="6376075" y="3301425"/>
                <a:ext cx="28300" cy="20275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11" extrusionOk="0">
                    <a:moveTo>
                      <a:pt x="525" y="1"/>
                    </a:moveTo>
                    <a:cubicBezTo>
                      <a:pt x="1" y="48"/>
                      <a:pt x="48" y="810"/>
                      <a:pt x="572" y="810"/>
                    </a:cubicBezTo>
                    <a:cubicBezTo>
                      <a:pt x="1084" y="810"/>
                      <a:pt x="1132" y="48"/>
                      <a:pt x="60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30" name="Google Shape;16830;p10"/>
              <p:cNvSpPr/>
              <p:nvPr/>
            </p:nvSpPr>
            <p:spPr>
              <a:xfrm>
                <a:off x="6406150" y="3332075"/>
                <a:ext cx="244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77" h="828" extrusionOk="0">
                    <a:moveTo>
                      <a:pt x="560" y="1"/>
                    </a:moveTo>
                    <a:cubicBezTo>
                      <a:pt x="191" y="1"/>
                      <a:pt x="0" y="442"/>
                      <a:pt x="262" y="703"/>
                    </a:cubicBezTo>
                    <a:cubicBezTo>
                      <a:pt x="348" y="789"/>
                      <a:pt x="453" y="828"/>
                      <a:pt x="556" y="828"/>
                    </a:cubicBezTo>
                    <a:cubicBezTo>
                      <a:pt x="766" y="828"/>
                      <a:pt x="965" y="666"/>
                      <a:pt x="965" y="418"/>
                    </a:cubicBezTo>
                    <a:cubicBezTo>
                      <a:pt x="977" y="191"/>
                      <a:pt x="798" y="1"/>
                      <a:pt x="57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31" name="Google Shape;16831;p10"/>
              <p:cNvSpPr/>
              <p:nvPr/>
            </p:nvSpPr>
            <p:spPr>
              <a:xfrm>
                <a:off x="6375475" y="3362450"/>
                <a:ext cx="24450" cy="20925"/>
              </a:xfrm>
              <a:custGeom>
                <a:avLst/>
                <a:gdLst/>
                <a:ahLst/>
                <a:cxnLst/>
                <a:rect l="l" t="t" r="r" b="b"/>
                <a:pathLst>
                  <a:path w="978" h="837" extrusionOk="0">
                    <a:moveTo>
                      <a:pt x="572" y="0"/>
                    </a:moveTo>
                    <a:lnTo>
                      <a:pt x="549" y="12"/>
                    </a:lnTo>
                    <a:cubicBezTo>
                      <a:pt x="191" y="12"/>
                      <a:pt x="1" y="453"/>
                      <a:pt x="263" y="715"/>
                    </a:cubicBezTo>
                    <a:cubicBezTo>
                      <a:pt x="347" y="799"/>
                      <a:pt x="450" y="837"/>
                      <a:pt x="551" y="837"/>
                    </a:cubicBezTo>
                    <a:cubicBezTo>
                      <a:pt x="763" y="837"/>
                      <a:pt x="965" y="671"/>
                      <a:pt x="965" y="429"/>
                    </a:cubicBezTo>
                    <a:cubicBezTo>
                      <a:pt x="977" y="203"/>
                      <a:pt x="799" y="12"/>
                      <a:pt x="57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32" name="Google Shape;16832;p10"/>
              <p:cNvSpPr/>
              <p:nvPr/>
            </p:nvSpPr>
            <p:spPr>
              <a:xfrm>
                <a:off x="6406150" y="3393400"/>
                <a:ext cx="244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77" h="828" extrusionOk="0">
                    <a:moveTo>
                      <a:pt x="560" y="1"/>
                    </a:moveTo>
                    <a:cubicBezTo>
                      <a:pt x="191" y="1"/>
                      <a:pt x="0" y="441"/>
                      <a:pt x="262" y="703"/>
                    </a:cubicBezTo>
                    <a:cubicBezTo>
                      <a:pt x="348" y="789"/>
                      <a:pt x="453" y="828"/>
                      <a:pt x="556" y="828"/>
                    </a:cubicBezTo>
                    <a:cubicBezTo>
                      <a:pt x="766" y="828"/>
                      <a:pt x="965" y="665"/>
                      <a:pt x="965" y="417"/>
                    </a:cubicBezTo>
                    <a:cubicBezTo>
                      <a:pt x="977" y="191"/>
                      <a:pt x="798" y="1"/>
                      <a:pt x="57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33" name="Google Shape;16833;p10"/>
              <p:cNvSpPr/>
              <p:nvPr/>
            </p:nvSpPr>
            <p:spPr>
              <a:xfrm>
                <a:off x="6374900" y="3424350"/>
                <a:ext cx="29175" cy="20275"/>
              </a:xfrm>
              <a:custGeom>
                <a:avLst/>
                <a:gdLst/>
                <a:ahLst/>
                <a:cxnLst/>
                <a:rect l="l" t="t" r="r" b="b"/>
                <a:pathLst>
                  <a:path w="1167" h="811" extrusionOk="0">
                    <a:moveTo>
                      <a:pt x="572" y="1"/>
                    </a:moveTo>
                    <a:cubicBezTo>
                      <a:pt x="0" y="1"/>
                      <a:pt x="84" y="811"/>
                      <a:pt x="584" y="811"/>
                    </a:cubicBezTo>
                    <a:cubicBezTo>
                      <a:pt x="1084" y="811"/>
                      <a:pt x="1167" y="1"/>
                      <a:pt x="58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34" name="Google Shape;16834;p10"/>
              <p:cNvSpPr/>
              <p:nvPr/>
            </p:nvSpPr>
            <p:spPr>
              <a:xfrm>
                <a:off x="6406150" y="3455025"/>
                <a:ext cx="244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77" h="828" extrusionOk="0">
                    <a:moveTo>
                      <a:pt x="560" y="0"/>
                    </a:moveTo>
                    <a:cubicBezTo>
                      <a:pt x="191" y="0"/>
                      <a:pt x="0" y="441"/>
                      <a:pt x="262" y="703"/>
                    </a:cubicBezTo>
                    <a:cubicBezTo>
                      <a:pt x="348" y="789"/>
                      <a:pt x="453" y="827"/>
                      <a:pt x="556" y="827"/>
                    </a:cubicBezTo>
                    <a:cubicBezTo>
                      <a:pt x="766" y="827"/>
                      <a:pt x="965" y="665"/>
                      <a:pt x="965" y="417"/>
                    </a:cubicBezTo>
                    <a:cubicBezTo>
                      <a:pt x="977" y="191"/>
                      <a:pt x="798" y="0"/>
                      <a:pt x="57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35" name="Google Shape;16835;p10"/>
              <p:cNvSpPr/>
              <p:nvPr/>
            </p:nvSpPr>
            <p:spPr>
              <a:xfrm>
                <a:off x="6376075" y="3485675"/>
                <a:ext cx="28300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23" extrusionOk="0">
                    <a:moveTo>
                      <a:pt x="525" y="1"/>
                    </a:moveTo>
                    <a:cubicBezTo>
                      <a:pt x="1" y="48"/>
                      <a:pt x="48" y="822"/>
                      <a:pt x="572" y="822"/>
                    </a:cubicBezTo>
                    <a:cubicBezTo>
                      <a:pt x="1084" y="822"/>
                      <a:pt x="1132" y="48"/>
                      <a:pt x="60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36" name="Google Shape;16836;p10"/>
              <p:cNvSpPr/>
              <p:nvPr/>
            </p:nvSpPr>
            <p:spPr>
              <a:xfrm>
                <a:off x="6406225" y="3516325"/>
                <a:ext cx="243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74" h="828" extrusionOk="0">
                    <a:moveTo>
                      <a:pt x="569" y="1"/>
                    </a:moveTo>
                    <a:lnTo>
                      <a:pt x="557" y="13"/>
                    </a:lnTo>
                    <a:cubicBezTo>
                      <a:pt x="552" y="13"/>
                      <a:pt x="547" y="13"/>
                      <a:pt x="542" y="13"/>
                    </a:cubicBezTo>
                    <a:cubicBezTo>
                      <a:pt x="183" y="13"/>
                      <a:pt x="1" y="445"/>
                      <a:pt x="259" y="703"/>
                    </a:cubicBezTo>
                    <a:cubicBezTo>
                      <a:pt x="345" y="789"/>
                      <a:pt x="450" y="828"/>
                      <a:pt x="553" y="828"/>
                    </a:cubicBezTo>
                    <a:cubicBezTo>
                      <a:pt x="763" y="828"/>
                      <a:pt x="962" y="666"/>
                      <a:pt x="962" y="418"/>
                    </a:cubicBezTo>
                    <a:cubicBezTo>
                      <a:pt x="974" y="191"/>
                      <a:pt x="795" y="13"/>
                      <a:pt x="56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37" name="Google Shape;16837;p10"/>
              <p:cNvSpPr/>
              <p:nvPr/>
            </p:nvSpPr>
            <p:spPr>
              <a:xfrm>
                <a:off x="6382150" y="3545950"/>
                <a:ext cx="21850" cy="15250"/>
              </a:xfrm>
              <a:custGeom>
                <a:avLst/>
                <a:gdLst/>
                <a:ahLst/>
                <a:cxnLst/>
                <a:rect l="l" t="t" r="r" b="b"/>
                <a:pathLst>
                  <a:path w="874" h="610" extrusionOk="0">
                    <a:moveTo>
                      <a:pt x="456" y="1"/>
                    </a:moveTo>
                    <a:cubicBezTo>
                      <a:pt x="409" y="1"/>
                      <a:pt x="358" y="13"/>
                      <a:pt x="305" y="42"/>
                    </a:cubicBezTo>
                    <a:lnTo>
                      <a:pt x="282" y="54"/>
                    </a:lnTo>
                    <a:cubicBezTo>
                      <a:pt x="1" y="235"/>
                      <a:pt x="185" y="609"/>
                      <a:pt x="442" y="609"/>
                    </a:cubicBezTo>
                    <a:cubicBezTo>
                      <a:pt x="490" y="609"/>
                      <a:pt x="540" y="596"/>
                      <a:pt x="591" y="566"/>
                    </a:cubicBezTo>
                    <a:cubicBezTo>
                      <a:pt x="874" y="395"/>
                      <a:pt x="720" y="1"/>
                      <a:pt x="45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38" name="Google Shape;16838;p10"/>
              <p:cNvSpPr/>
              <p:nvPr/>
            </p:nvSpPr>
            <p:spPr>
              <a:xfrm>
                <a:off x="6406150" y="3577950"/>
                <a:ext cx="244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77" h="828" extrusionOk="0">
                    <a:moveTo>
                      <a:pt x="560" y="1"/>
                    </a:moveTo>
                    <a:cubicBezTo>
                      <a:pt x="191" y="1"/>
                      <a:pt x="0" y="441"/>
                      <a:pt x="262" y="703"/>
                    </a:cubicBezTo>
                    <a:cubicBezTo>
                      <a:pt x="348" y="789"/>
                      <a:pt x="453" y="827"/>
                      <a:pt x="556" y="827"/>
                    </a:cubicBezTo>
                    <a:cubicBezTo>
                      <a:pt x="766" y="827"/>
                      <a:pt x="965" y="665"/>
                      <a:pt x="965" y="417"/>
                    </a:cubicBezTo>
                    <a:cubicBezTo>
                      <a:pt x="977" y="191"/>
                      <a:pt x="798" y="1"/>
                      <a:pt x="57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39" name="Google Shape;16839;p10"/>
              <p:cNvSpPr/>
              <p:nvPr/>
            </p:nvSpPr>
            <p:spPr>
              <a:xfrm>
                <a:off x="6376075" y="3608675"/>
                <a:ext cx="28300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20" extrusionOk="0">
                    <a:moveTo>
                      <a:pt x="566" y="1"/>
                    </a:moveTo>
                    <a:cubicBezTo>
                      <a:pt x="551" y="1"/>
                      <a:pt x="537" y="4"/>
                      <a:pt x="525" y="10"/>
                    </a:cubicBezTo>
                    <a:cubicBezTo>
                      <a:pt x="1" y="57"/>
                      <a:pt x="48" y="819"/>
                      <a:pt x="572" y="819"/>
                    </a:cubicBezTo>
                    <a:cubicBezTo>
                      <a:pt x="1084" y="819"/>
                      <a:pt x="1132" y="57"/>
                      <a:pt x="608" y="10"/>
                    </a:cubicBezTo>
                    <a:cubicBezTo>
                      <a:pt x="596" y="4"/>
                      <a:pt x="581" y="1"/>
                      <a:pt x="5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40" name="Google Shape;16840;p10"/>
              <p:cNvSpPr/>
              <p:nvPr/>
            </p:nvSpPr>
            <p:spPr>
              <a:xfrm>
                <a:off x="6406150" y="3639575"/>
                <a:ext cx="24425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77" h="820" extrusionOk="0">
                    <a:moveTo>
                      <a:pt x="560" y="0"/>
                    </a:moveTo>
                    <a:cubicBezTo>
                      <a:pt x="191" y="0"/>
                      <a:pt x="0" y="441"/>
                      <a:pt x="262" y="703"/>
                    </a:cubicBezTo>
                    <a:cubicBezTo>
                      <a:pt x="347" y="783"/>
                      <a:pt x="449" y="819"/>
                      <a:pt x="550" y="819"/>
                    </a:cubicBezTo>
                    <a:cubicBezTo>
                      <a:pt x="762" y="819"/>
                      <a:pt x="965" y="659"/>
                      <a:pt x="965" y="417"/>
                    </a:cubicBezTo>
                    <a:cubicBezTo>
                      <a:pt x="977" y="191"/>
                      <a:pt x="798" y="0"/>
                      <a:pt x="57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41" name="Google Shape;16841;p10"/>
              <p:cNvSpPr/>
              <p:nvPr/>
            </p:nvSpPr>
            <p:spPr>
              <a:xfrm>
                <a:off x="6375475" y="3669925"/>
                <a:ext cx="24450" cy="21000"/>
              </a:xfrm>
              <a:custGeom>
                <a:avLst/>
                <a:gdLst/>
                <a:ahLst/>
                <a:cxnLst/>
                <a:rect l="l" t="t" r="r" b="b"/>
                <a:pathLst>
                  <a:path w="978" h="840" extrusionOk="0">
                    <a:moveTo>
                      <a:pt x="572" y="1"/>
                    </a:moveTo>
                    <a:lnTo>
                      <a:pt x="549" y="12"/>
                    </a:lnTo>
                    <a:cubicBezTo>
                      <a:pt x="180" y="12"/>
                      <a:pt x="1" y="453"/>
                      <a:pt x="263" y="715"/>
                    </a:cubicBezTo>
                    <a:cubicBezTo>
                      <a:pt x="349" y="801"/>
                      <a:pt x="454" y="839"/>
                      <a:pt x="556" y="839"/>
                    </a:cubicBezTo>
                    <a:cubicBezTo>
                      <a:pt x="766" y="839"/>
                      <a:pt x="965" y="677"/>
                      <a:pt x="965" y="429"/>
                    </a:cubicBezTo>
                    <a:cubicBezTo>
                      <a:pt x="977" y="203"/>
                      <a:pt x="799" y="12"/>
                      <a:pt x="57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42" name="Google Shape;16842;p10"/>
              <p:cNvSpPr/>
              <p:nvPr/>
            </p:nvSpPr>
            <p:spPr>
              <a:xfrm>
                <a:off x="6406150" y="3700875"/>
                <a:ext cx="244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77" h="828" extrusionOk="0">
                    <a:moveTo>
                      <a:pt x="560" y="1"/>
                    </a:moveTo>
                    <a:cubicBezTo>
                      <a:pt x="191" y="1"/>
                      <a:pt x="0" y="441"/>
                      <a:pt x="262" y="703"/>
                    </a:cubicBezTo>
                    <a:cubicBezTo>
                      <a:pt x="348" y="789"/>
                      <a:pt x="453" y="828"/>
                      <a:pt x="556" y="828"/>
                    </a:cubicBezTo>
                    <a:cubicBezTo>
                      <a:pt x="766" y="828"/>
                      <a:pt x="965" y="666"/>
                      <a:pt x="965" y="418"/>
                    </a:cubicBezTo>
                    <a:cubicBezTo>
                      <a:pt x="977" y="191"/>
                      <a:pt x="798" y="1"/>
                      <a:pt x="57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43" name="Google Shape;16843;p10"/>
              <p:cNvSpPr/>
              <p:nvPr/>
            </p:nvSpPr>
            <p:spPr>
              <a:xfrm>
                <a:off x="6382175" y="3730500"/>
                <a:ext cx="21825" cy="14950"/>
              </a:xfrm>
              <a:custGeom>
                <a:avLst/>
                <a:gdLst/>
                <a:ahLst/>
                <a:cxnLst/>
                <a:rect l="l" t="t" r="r" b="b"/>
                <a:pathLst>
                  <a:path w="873" h="598" extrusionOk="0">
                    <a:moveTo>
                      <a:pt x="456" y="0"/>
                    </a:moveTo>
                    <a:cubicBezTo>
                      <a:pt x="408" y="0"/>
                      <a:pt x="357" y="13"/>
                      <a:pt x="304" y="42"/>
                    </a:cubicBezTo>
                    <a:lnTo>
                      <a:pt x="281" y="54"/>
                    </a:lnTo>
                    <a:cubicBezTo>
                      <a:pt x="0" y="224"/>
                      <a:pt x="183" y="597"/>
                      <a:pt x="440" y="597"/>
                    </a:cubicBezTo>
                    <a:cubicBezTo>
                      <a:pt x="489" y="597"/>
                      <a:pt x="539" y="584"/>
                      <a:pt x="590" y="554"/>
                    </a:cubicBezTo>
                    <a:cubicBezTo>
                      <a:pt x="873" y="393"/>
                      <a:pt x="719" y="0"/>
                      <a:pt x="45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44" name="Google Shape;16844;p10"/>
              <p:cNvSpPr/>
              <p:nvPr/>
            </p:nvSpPr>
            <p:spPr>
              <a:xfrm>
                <a:off x="6406150" y="3762200"/>
                <a:ext cx="244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77" h="828" extrusionOk="0">
                    <a:moveTo>
                      <a:pt x="572" y="0"/>
                    </a:moveTo>
                    <a:lnTo>
                      <a:pt x="560" y="12"/>
                    </a:lnTo>
                    <a:cubicBezTo>
                      <a:pt x="191" y="12"/>
                      <a:pt x="0" y="453"/>
                      <a:pt x="262" y="703"/>
                    </a:cubicBezTo>
                    <a:cubicBezTo>
                      <a:pt x="349" y="789"/>
                      <a:pt x="454" y="828"/>
                      <a:pt x="557" y="828"/>
                    </a:cubicBezTo>
                    <a:cubicBezTo>
                      <a:pt x="767" y="828"/>
                      <a:pt x="965" y="669"/>
                      <a:pt x="965" y="429"/>
                    </a:cubicBezTo>
                    <a:cubicBezTo>
                      <a:pt x="977" y="203"/>
                      <a:pt x="798" y="12"/>
                      <a:pt x="57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45" name="Google Shape;16845;p10"/>
              <p:cNvSpPr/>
              <p:nvPr/>
            </p:nvSpPr>
            <p:spPr>
              <a:xfrm>
                <a:off x="6376075" y="3793150"/>
                <a:ext cx="28300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23" extrusionOk="0">
                    <a:moveTo>
                      <a:pt x="525" y="1"/>
                    </a:moveTo>
                    <a:cubicBezTo>
                      <a:pt x="1" y="48"/>
                      <a:pt x="48" y="822"/>
                      <a:pt x="572" y="822"/>
                    </a:cubicBezTo>
                    <a:cubicBezTo>
                      <a:pt x="1084" y="822"/>
                      <a:pt x="1132" y="48"/>
                      <a:pt x="60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46" name="Google Shape;16846;p10"/>
              <p:cNvSpPr/>
              <p:nvPr/>
            </p:nvSpPr>
            <p:spPr>
              <a:xfrm>
                <a:off x="6406225" y="3823825"/>
                <a:ext cx="24350" cy="20675"/>
              </a:xfrm>
              <a:custGeom>
                <a:avLst/>
                <a:gdLst/>
                <a:ahLst/>
                <a:cxnLst/>
                <a:rect l="l" t="t" r="r" b="b"/>
                <a:pathLst>
                  <a:path w="974" h="827" extrusionOk="0">
                    <a:moveTo>
                      <a:pt x="569" y="0"/>
                    </a:moveTo>
                    <a:lnTo>
                      <a:pt x="557" y="12"/>
                    </a:lnTo>
                    <a:cubicBezTo>
                      <a:pt x="552" y="12"/>
                      <a:pt x="547" y="12"/>
                      <a:pt x="542" y="12"/>
                    </a:cubicBezTo>
                    <a:cubicBezTo>
                      <a:pt x="183" y="12"/>
                      <a:pt x="1" y="444"/>
                      <a:pt x="259" y="703"/>
                    </a:cubicBezTo>
                    <a:cubicBezTo>
                      <a:pt x="345" y="788"/>
                      <a:pt x="450" y="827"/>
                      <a:pt x="553" y="827"/>
                    </a:cubicBezTo>
                    <a:cubicBezTo>
                      <a:pt x="763" y="827"/>
                      <a:pt x="962" y="665"/>
                      <a:pt x="962" y="417"/>
                    </a:cubicBezTo>
                    <a:cubicBezTo>
                      <a:pt x="974" y="191"/>
                      <a:pt x="795" y="12"/>
                      <a:pt x="56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47" name="Google Shape;16847;p10"/>
              <p:cNvSpPr/>
              <p:nvPr/>
            </p:nvSpPr>
            <p:spPr>
              <a:xfrm>
                <a:off x="6375475" y="3854475"/>
                <a:ext cx="24450" cy="20775"/>
              </a:xfrm>
              <a:custGeom>
                <a:avLst/>
                <a:gdLst/>
                <a:ahLst/>
                <a:cxnLst/>
                <a:rect l="l" t="t" r="r" b="b"/>
                <a:pathLst>
                  <a:path w="978" h="831" extrusionOk="0">
                    <a:moveTo>
                      <a:pt x="572" y="0"/>
                    </a:moveTo>
                    <a:lnTo>
                      <a:pt x="549" y="12"/>
                    </a:lnTo>
                    <a:cubicBezTo>
                      <a:pt x="191" y="12"/>
                      <a:pt x="1" y="453"/>
                      <a:pt x="263" y="715"/>
                    </a:cubicBezTo>
                    <a:cubicBezTo>
                      <a:pt x="347" y="795"/>
                      <a:pt x="449" y="831"/>
                      <a:pt x="549" y="831"/>
                    </a:cubicBezTo>
                    <a:cubicBezTo>
                      <a:pt x="762" y="831"/>
                      <a:pt x="965" y="668"/>
                      <a:pt x="965" y="417"/>
                    </a:cubicBezTo>
                    <a:cubicBezTo>
                      <a:pt x="977" y="191"/>
                      <a:pt x="799" y="12"/>
                      <a:pt x="57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48" name="Google Shape;16848;p10"/>
              <p:cNvSpPr/>
              <p:nvPr/>
            </p:nvSpPr>
            <p:spPr>
              <a:xfrm>
                <a:off x="6406150" y="3885125"/>
                <a:ext cx="24425" cy="20925"/>
              </a:xfrm>
              <a:custGeom>
                <a:avLst/>
                <a:gdLst/>
                <a:ahLst/>
                <a:cxnLst/>
                <a:rect l="l" t="t" r="r" b="b"/>
                <a:pathLst>
                  <a:path w="977" h="837" extrusionOk="0">
                    <a:moveTo>
                      <a:pt x="572" y="1"/>
                    </a:moveTo>
                    <a:lnTo>
                      <a:pt x="560" y="13"/>
                    </a:lnTo>
                    <a:cubicBezTo>
                      <a:pt x="191" y="13"/>
                      <a:pt x="0" y="453"/>
                      <a:pt x="262" y="715"/>
                    </a:cubicBezTo>
                    <a:cubicBezTo>
                      <a:pt x="347" y="800"/>
                      <a:pt x="450" y="837"/>
                      <a:pt x="550" y="837"/>
                    </a:cubicBezTo>
                    <a:cubicBezTo>
                      <a:pt x="762" y="837"/>
                      <a:pt x="965" y="671"/>
                      <a:pt x="965" y="429"/>
                    </a:cubicBezTo>
                    <a:cubicBezTo>
                      <a:pt x="977" y="203"/>
                      <a:pt x="798" y="13"/>
                      <a:pt x="57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49" name="Google Shape;16849;p10"/>
              <p:cNvSpPr/>
              <p:nvPr/>
            </p:nvSpPr>
            <p:spPr>
              <a:xfrm>
                <a:off x="6382175" y="3915050"/>
                <a:ext cx="21825" cy="14950"/>
              </a:xfrm>
              <a:custGeom>
                <a:avLst/>
                <a:gdLst/>
                <a:ahLst/>
                <a:cxnLst/>
                <a:rect l="l" t="t" r="r" b="b"/>
                <a:pathLst>
                  <a:path w="873" h="598" extrusionOk="0">
                    <a:moveTo>
                      <a:pt x="456" y="0"/>
                    </a:moveTo>
                    <a:cubicBezTo>
                      <a:pt x="408" y="0"/>
                      <a:pt x="357" y="13"/>
                      <a:pt x="304" y="42"/>
                    </a:cubicBezTo>
                    <a:lnTo>
                      <a:pt x="281" y="54"/>
                    </a:lnTo>
                    <a:cubicBezTo>
                      <a:pt x="0" y="224"/>
                      <a:pt x="183" y="597"/>
                      <a:pt x="440" y="597"/>
                    </a:cubicBezTo>
                    <a:cubicBezTo>
                      <a:pt x="489" y="597"/>
                      <a:pt x="539" y="584"/>
                      <a:pt x="590" y="554"/>
                    </a:cubicBezTo>
                    <a:cubicBezTo>
                      <a:pt x="873" y="393"/>
                      <a:pt x="719" y="0"/>
                      <a:pt x="45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50" name="Google Shape;16850;p10"/>
              <p:cNvSpPr/>
              <p:nvPr/>
            </p:nvSpPr>
            <p:spPr>
              <a:xfrm>
                <a:off x="6406150" y="3946450"/>
                <a:ext cx="24425" cy="21000"/>
              </a:xfrm>
              <a:custGeom>
                <a:avLst/>
                <a:gdLst/>
                <a:ahLst/>
                <a:cxnLst/>
                <a:rect l="l" t="t" r="r" b="b"/>
                <a:pathLst>
                  <a:path w="977" h="840" extrusionOk="0">
                    <a:moveTo>
                      <a:pt x="572" y="0"/>
                    </a:moveTo>
                    <a:lnTo>
                      <a:pt x="560" y="24"/>
                    </a:lnTo>
                    <a:cubicBezTo>
                      <a:pt x="191" y="24"/>
                      <a:pt x="0" y="465"/>
                      <a:pt x="262" y="715"/>
                    </a:cubicBezTo>
                    <a:cubicBezTo>
                      <a:pt x="349" y="801"/>
                      <a:pt x="454" y="840"/>
                      <a:pt x="557" y="840"/>
                    </a:cubicBezTo>
                    <a:cubicBezTo>
                      <a:pt x="767" y="840"/>
                      <a:pt x="965" y="680"/>
                      <a:pt x="965" y="441"/>
                    </a:cubicBezTo>
                    <a:cubicBezTo>
                      <a:pt x="977" y="215"/>
                      <a:pt x="810" y="12"/>
                      <a:pt x="58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51" name="Google Shape;16851;p10"/>
              <p:cNvSpPr/>
              <p:nvPr/>
            </p:nvSpPr>
            <p:spPr>
              <a:xfrm>
                <a:off x="6379350" y="3977700"/>
                <a:ext cx="21750" cy="20725"/>
              </a:xfrm>
              <a:custGeom>
                <a:avLst/>
                <a:gdLst/>
                <a:ahLst/>
                <a:cxnLst/>
                <a:rect l="l" t="t" r="r" b="b"/>
                <a:pathLst>
                  <a:path w="870" h="829" extrusionOk="0">
                    <a:moveTo>
                      <a:pt x="394" y="1"/>
                    </a:moveTo>
                    <a:cubicBezTo>
                      <a:pt x="167" y="24"/>
                      <a:pt x="1" y="227"/>
                      <a:pt x="25" y="453"/>
                    </a:cubicBezTo>
                    <a:cubicBezTo>
                      <a:pt x="48" y="703"/>
                      <a:pt x="242" y="828"/>
                      <a:pt x="435" y="828"/>
                    </a:cubicBezTo>
                    <a:cubicBezTo>
                      <a:pt x="629" y="828"/>
                      <a:pt x="822" y="703"/>
                      <a:pt x="846" y="453"/>
                    </a:cubicBezTo>
                    <a:cubicBezTo>
                      <a:pt x="870" y="227"/>
                      <a:pt x="703" y="24"/>
                      <a:pt x="47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52" name="Google Shape;16852;p10"/>
              <p:cNvSpPr/>
              <p:nvPr/>
            </p:nvSpPr>
            <p:spPr>
              <a:xfrm>
                <a:off x="6406150" y="4008350"/>
                <a:ext cx="244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77" h="828" extrusionOk="0">
                    <a:moveTo>
                      <a:pt x="560" y="1"/>
                    </a:moveTo>
                    <a:cubicBezTo>
                      <a:pt x="191" y="1"/>
                      <a:pt x="0" y="441"/>
                      <a:pt x="262" y="703"/>
                    </a:cubicBezTo>
                    <a:cubicBezTo>
                      <a:pt x="348" y="789"/>
                      <a:pt x="453" y="828"/>
                      <a:pt x="556" y="828"/>
                    </a:cubicBezTo>
                    <a:cubicBezTo>
                      <a:pt x="766" y="828"/>
                      <a:pt x="965" y="666"/>
                      <a:pt x="965" y="418"/>
                    </a:cubicBezTo>
                    <a:cubicBezTo>
                      <a:pt x="977" y="191"/>
                      <a:pt x="798" y="1"/>
                      <a:pt x="57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53" name="Google Shape;16853;p10"/>
              <p:cNvSpPr/>
              <p:nvPr/>
            </p:nvSpPr>
            <p:spPr>
              <a:xfrm>
                <a:off x="6375475" y="4038725"/>
                <a:ext cx="24450" cy="20925"/>
              </a:xfrm>
              <a:custGeom>
                <a:avLst/>
                <a:gdLst/>
                <a:ahLst/>
                <a:cxnLst/>
                <a:rect l="l" t="t" r="r" b="b"/>
                <a:pathLst>
                  <a:path w="978" h="837" extrusionOk="0">
                    <a:moveTo>
                      <a:pt x="572" y="0"/>
                    </a:moveTo>
                    <a:lnTo>
                      <a:pt x="549" y="12"/>
                    </a:lnTo>
                    <a:cubicBezTo>
                      <a:pt x="191" y="12"/>
                      <a:pt x="1" y="453"/>
                      <a:pt x="263" y="715"/>
                    </a:cubicBezTo>
                    <a:cubicBezTo>
                      <a:pt x="347" y="799"/>
                      <a:pt x="450" y="837"/>
                      <a:pt x="551" y="837"/>
                    </a:cubicBezTo>
                    <a:cubicBezTo>
                      <a:pt x="763" y="837"/>
                      <a:pt x="965" y="671"/>
                      <a:pt x="965" y="429"/>
                    </a:cubicBezTo>
                    <a:cubicBezTo>
                      <a:pt x="977" y="203"/>
                      <a:pt x="799" y="12"/>
                      <a:pt x="57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54" name="Google Shape;16854;p10"/>
              <p:cNvSpPr/>
              <p:nvPr/>
            </p:nvSpPr>
            <p:spPr>
              <a:xfrm>
                <a:off x="6406225" y="4069675"/>
                <a:ext cx="243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74" h="828" extrusionOk="0">
                    <a:moveTo>
                      <a:pt x="569" y="1"/>
                    </a:moveTo>
                    <a:lnTo>
                      <a:pt x="557" y="13"/>
                    </a:lnTo>
                    <a:cubicBezTo>
                      <a:pt x="552" y="12"/>
                      <a:pt x="547" y="12"/>
                      <a:pt x="542" y="12"/>
                    </a:cubicBezTo>
                    <a:cubicBezTo>
                      <a:pt x="183" y="12"/>
                      <a:pt x="1" y="445"/>
                      <a:pt x="259" y="703"/>
                    </a:cubicBezTo>
                    <a:cubicBezTo>
                      <a:pt x="346" y="789"/>
                      <a:pt x="451" y="828"/>
                      <a:pt x="554" y="828"/>
                    </a:cubicBezTo>
                    <a:cubicBezTo>
                      <a:pt x="764" y="828"/>
                      <a:pt x="962" y="669"/>
                      <a:pt x="962" y="429"/>
                    </a:cubicBezTo>
                    <a:cubicBezTo>
                      <a:pt x="974" y="203"/>
                      <a:pt x="795" y="13"/>
                      <a:pt x="56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55" name="Google Shape;16855;p10"/>
              <p:cNvSpPr/>
              <p:nvPr/>
            </p:nvSpPr>
            <p:spPr>
              <a:xfrm>
                <a:off x="6376075" y="4100625"/>
                <a:ext cx="28300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23" extrusionOk="0">
                    <a:moveTo>
                      <a:pt x="525" y="1"/>
                    </a:moveTo>
                    <a:cubicBezTo>
                      <a:pt x="1" y="48"/>
                      <a:pt x="48" y="822"/>
                      <a:pt x="572" y="822"/>
                    </a:cubicBezTo>
                    <a:cubicBezTo>
                      <a:pt x="1084" y="822"/>
                      <a:pt x="1132" y="48"/>
                      <a:pt x="60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56" name="Google Shape;16856;p10"/>
              <p:cNvSpPr/>
              <p:nvPr/>
            </p:nvSpPr>
            <p:spPr>
              <a:xfrm>
                <a:off x="6406150" y="4131300"/>
                <a:ext cx="244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77" h="828" extrusionOk="0">
                    <a:moveTo>
                      <a:pt x="560" y="0"/>
                    </a:moveTo>
                    <a:cubicBezTo>
                      <a:pt x="191" y="0"/>
                      <a:pt x="0" y="441"/>
                      <a:pt x="262" y="703"/>
                    </a:cubicBezTo>
                    <a:cubicBezTo>
                      <a:pt x="344" y="789"/>
                      <a:pt x="448" y="827"/>
                      <a:pt x="550" y="827"/>
                    </a:cubicBezTo>
                    <a:cubicBezTo>
                      <a:pt x="760" y="827"/>
                      <a:pt x="965" y="665"/>
                      <a:pt x="965" y="417"/>
                    </a:cubicBezTo>
                    <a:cubicBezTo>
                      <a:pt x="977" y="191"/>
                      <a:pt x="798" y="12"/>
                      <a:pt x="57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57" name="Google Shape;16857;p10"/>
              <p:cNvSpPr/>
              <p:nvPr/>
            </p:nvSpPr>
            <p:spPr>
              <a:xfrm>
                <a:off x="6375475" y="4161950"/>
                <a:ext cx="24450" cy="20800"/>
              </a:xfrm>
              <a:custGeom>
                <a:avLst/>
                <a:gdLst/>
                <a:ahLst/>
                <a:cxnLst/>
                <a:rect l="l" t="t" r="r" b="b"/>
                <a:pathLst>
                  <a:path w="978" h="832" extrusionOk="0">
                    <a:moveTo>
                      <a:pt x="572" y="1"/>
                    </a:moveTo>
                    <a:lnTo>
                      <a:pt x="549" y="12"/>
                    </a:lnTo>
                    <a:cubicBezTo>
                      <a:pt x="191" y="12"/>
                      <a:pt x="1" y="453"/>
                      <a:pt x="263" y="715"/>
                    </a:cubicBezTo>
                    <a:cubicBezTo>
                      <a:pt x="347" y="795"/>
                      <a:pt x="449" y="831"/>
                      <a:pt x="549" y="831"/>
                    </a:cubicBezTo>
                    <a:cubicBezTo>
                      <a:pt x="762" y="831"/>
                      <a:pt x="965" y="668"/>
                      <a:pt x="965" y="417"/>
                    </a:cubicBezTo>
                    <a:cubicBezTo>
                      <a:pt x="977" y="191"/>
                      <a:pt x="799" y="1"/>
                      <a:pt x="57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58" name="Google Shape;16858;p10"/>
              <p:cNvSpPr/>
              <p:nvPr/>
            </p:nvSpPr>
            <p:spPr>
              <a:xfrm>
                <a:off x="6406150" y="4192600"/>
                <a:ext cx="24425" cy="20800"/>
              </a:xfrm>
              <a:custGeom>
                <a:avLst/>
                <a:gdLst/>
                <a:ahLst/>
                <a:cxnLst/>
                <a:rect l="l" t="t" r="r" b="b"/>
                <a:pathLst>
                  <a:path w="977" h="832" extrusionOk="0">
                    <a:moveTo>
                      <a:pt x="572" y="1"/>
                    </a:moveTo>
                    <a:lnTo>
                      <a:pt x="560" y="13"/>
                    </a:lnTo>
                    <a:cubicBezTo>
                      <a:pt x="191" y="13"/>
                      <a:pt x="0" y="453"/>
                      <a:pt x="262" y="715"/>
                    </a:cubicBezTo>
                    <a:cubicBezTo>
                      <a:pt x="347" y="796"/>
                      <a:pt x="449" y="832"/>
                      <a:pt x="550" y="832"/>
                    </a:cubicBezTo>
                    <a:cubicBezTo>
                      <a:pt x="762" y="832"/>
                      <a:pt x="965" y="672"/>
                      <a:pt x="965" y="430"/>
                    </a:cubicBezTo>
                    <a:cubicBezTo>
                      <a:pt x="977" y="203"/>
                      <a:pt x="798" y="13"/>
                      <a:pt x="57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59" name="Google Shape;16859;p10"/>
              <p:cNvSpPr/>
              <p:nvPr/>
            </p:nvSpPr>
            <p:spPr>
              <a:xfrm>
                <a:off x="6375475" y="4223275"/>
                <a:ext cx="24450" cy="20925"/>
              </a:xfrm>
              <a:custGeom>
                <a:avLst/>
                <a:gdLst/>
                <a:ahLst/>
                <a:cxnLst/>
                <a:rect l="l" t="t" r="r" b="b"/>
                <a:pathLst>
                  <a:path w="978" h="837" extrusionOk="0">
                    <a:moveTo>
                      <a:pt x="572" y="0"/>
                    </a:moveTo>
                    <a:lnTo>
                      <a:pt x="549" y="12"/>
                    </a:lnTo>
                    <a:cubicBezTo>
                      <a:pt x="191" y="12"/>
                      <a:pt x="1" y="453"/>
                      <a:pt x="263" y="715"/>
                    </a:cubicBezTo>
                    <a:cubicBezTo>
                      <a:pt x="347" y="799"/>
                      <a:pt x="450" y="836"/>
                      <a:pt x="551" y="836"/>
                    </a:cubicBezTo>
                    <a:cubicBezTo>
                      <a:pt x="763" y="836"/>
                      <a:pt x="965" y="671"/>
                      <a:pt x="965" y="429"/>
                    </a:cubicBezTo>
                    <a:cubicBezTo>
                      <a:pt x="977" y="203"/>
                      <a:pt x="799" y="12"/>
                      <a:pt x="57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60" name="Google Shape;16860;p10"/>
              <p:cNvSpPr/>
              <p:nvPr/>
            </p:nvSpPr>
            <p:spPr>
              <a:xfrm>
                <a:off x="6406225" y="4254525"/>
                <a:ext cx="24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16" extrusionOk="0">
                    <a:moveTo>
                      <a:pt x="542" y="0"/>
                    </a:moveTo>
                    <a:cubicBezTo>
                      <a:pt x="183" y="0"/>
                      <a:pt x="1" y="432"/>
                      <a:pt x="259" y="691"/>
                    </a:cubicBezTo>
                    <a:cubicBezTo>
                      <a:pt x="346" y="777"/>
                      <a:pt x="451" y="816"/>
                      <a:pt x="554" y="816"/>
                    </a:cubicBezTo>
                    <a:cubicBezTo>
                      <a:pt x="764" y="816"/>
                      <a:pt x="962" y="657"/>
                      <a:pt x="962" y="417"/>
                    </a:cubicBezTo>
                    <a:cubicBezTo>
                      <a:pt x="962" y="191"/>
                      <a:pt x="783" y="12"/>
                      <a:pt x="569" y="12"/>
                    </a:cubicBezTo>
                    <a:lnTo>
                      <a:pt x="557" y="0"/>
                    </a:lnTo>
                    <a:cubicBezTo>
                      <a:pt x="552" y="0"/>
                      <a:pt x="547" y="0"/>
                      <a:pt x="54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61" name="Google Shape;16861;p10"/>
              <p:cNvSpPr/>
              <p:nvPr/>
            </p:nvSpPr>
            <p:spPr>
              <a:xfrm>
                <a:off x="6376075" y="4285175"/>
                <a:ext cx="28300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23" extrusionOk="0">
                    <a:moveTo>
                      <a:pt x="525" y="1"/>
                    </a:moveTo>
                    <a:cubicBezTo>
                      <a:pt x="1" y="48"/>
                      <a:pt x="48" y="822"/>
                      <a:pt x="572" y="822"/>
                    </a:cubicBezTo>
                    <a:cubicBezTo>
                      <a:pt x="1084" y="822"/>
                      <a:pt x="1132" y="48"/>
                      <a:pt x="60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62" name="Google Shape;16862;p10"/>
              <p:cNvSpPr/>
              <p:nvPr/>
            </p:nvSpPr>
            <p:spPr>
              <a:xfrm>
                <a:off x="6406150" y="4315550"/>
                <a:ext cx="24425" cy="20975"/>
              </a:xfrm>
              <a:custGeom>
                <a:avLst/>
                <a:gdLst/>
                <a:ahLst/>
                <a:cxnLst/>
                <a:rect l="l" t="t" r="r" b="b"/>
                <a:pathLst>
                  <a:path w="977" h="839" extrusionOk="0">
                    <a:moveTo>
                      <a:pt x="572" y="0"/>
                    </a:moveTo>
                    <a:lnTo>
                      <a:pt x="560" y="12"/>
                    </a:lnTo>
                    <a:cubicBezTo>
                      <a:pt x="191" y="12"/>
                      <a:pt x="0" y="453"/>
                      <a:pt x="262" y="715"/>
                    </a:cubicBezTo>
                    <a:cubicBezTo>
                      <a:pt x="348" y="800"/>
                      <a:pt x="453" y="839"/>
                      <a:pt x="556" y="839"/>
                    </a:cubicBezTo>
                    <a:cubicBezTo>
                      <a:pt x="766" y="839"/>
                      <a:pt x="965" y="677"/>
                      <a:pt x="965" y="429"/>
                    </a:cubicBezTo>
                    <a:cubicBezTo>
                      <a:pt x="977" y="203"/>
                      <a:pt x="798" y="12"/>
                      <a:pt x="57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63" name="Google Shape;16863;p10"/>
              <p:cNvSpPr/>
              <p:nvPr/>
            </p:nvSpPr>
            <p:spPr>
              <a:xfrm>
                <a:off x="6382150" y="4345275"/>
                <a:ext cx="21925" cy="15125"/>
              </a:xfrm>
              <a:custGeom>
                <a:avLst/>
                <a:gdLst/>
                <a:ahLst/>
                <a:cxnLst/>
                <a:rect l="l" t="t" r="r" b="b"/>
                <a:pathLst>
                  <a:path w="877" h="605" extrusionOk="0">
                    <a:moveTo>
                      <a:pt x="449" y="0"/>
                    </a:moveTo>
                    <a:cubicBezTo>
                      <a:pt x="404" y="0"/>
                      <a:pt x="355" y="12"/>
                      <a:pt x="305" y="37"/>
                    </a:cubicBezTo>
                    <a:lnTo>
                      <a:pt x="282" y="49"/>
                    </a:lnTo>
                    <a:cubicBezTo>
                      <a:pt x="1" y="230"/>
                      <a:pt x="185" y="605"/>
                      <a:pt x="442" y="605"/>
                    </a:cubicBezTo>
                    <a:cubicBezTo>
                      <a:pt x="490" y="605"/>
                      <a:pt x="540" y="591"/>
                      <a:pt x="591" y="561"/>
                    </a:cubicBezTo>
                    <a:cubicBezTo>
                      <a:pt x="876" y="398"/>
                      <a:pt x="717" y="0"/>
                      <a:pt x="44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64" name="Google Shape;16864;p10"/>
              <p:cNvSpPr/>
              <p:nvPr/>
            </p:nvSpPr>
            <p:spPr>
              <a:xfrm>
                <a:off x="6440675" y="4346800"/>
                <a:ext cx="14900" cy="20250"/>
              </a:xfrm>
              <a:custGeom>
                <a:avLst/>
                <a:gdLst/>
                <a:ahLst/>
                <a:cxnLst/>
                <a:rect l="l" t="t" r="r" b="b"/>
                <a:pathLst>
                  <a:path w="596" h="810" extrusionOk="0">
                    <a:moveTo>
                      <a:pt x="417" y="0"/>
                    </a:moveTo>
                    <a:cubicBezTo>
                      <a:pt x="203" y="0"/>
                      <a:pt x="24" y="167"/>
                      <a:pt x="12" y="393"/>
                    </a:cubicBezTo>
                    <a:lnTo>
                      <a:pt x="0" y="405"/>
                    </a:lnTo>
                    <a:cubicBezTo>
                      <a:pt x="0" y="631"/>
                      <a:pt x="179" y="810"/>
                      <a:pt x="405" y="810"/>
                    </a:cubicBezTo>
                    <a:lnTo>
                      <a:pt x="465" y="810"/>
                    </a:lnTo>
                    <a:lnTo>
                      <a:pt x="596" y="48"/>
                    </a:lnTo>
                    <a:cubicBezTo>
                      <a:pt x="536" y="12"/>
                      <a:pt x="477" y="0"/>
                      <a:pt x="41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65" name="Google Shape;16865;p10"/>
              <p:cNvSpPr/>
              <p:nvPr/>
            </p:nvSpPr>
            <p:spPr>
              <a:xfrm>
                <a:off x="6406525" y="4377150"/>
                <a:ext cx="240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28" extrusionOk="0">
                    <a:moveTo>
                      <a:pt x="557" y="1"/>
                    </a:moveTo>
                    <a:lnTo>
                      <a:pt x="545" y="13"/>
                    </a:lnTo>
                    <a:cubicBezTo>
                      <a:pt x="540" y="12"/>
                      <a:pt x="535" y="12"/>
                      <a:pt x="530" y="12"/>
                    </a:cubicBezTo>
                    <a:cubicBezTo>
                      <a:pt x="171" y="12"/>
                      <a:pt x="1" y="445"/>
                      <a:pt x="247" y="703"/>
                    </a:cubicBezTo>
                    <a:cubicBezTo>
                      <a:pt x="333" y="789"/>
                      <a:pt x="438" y="828"/>
                      <a:pt x="541" y="828"/>
                    </a:cubicBezTo>
                    <a:cubicBezTo>
                      <a:pt x="751" y="828"/>
                      <a:pt x="950" y="666"/>
                      <a:pt x="950" y="417"/>
                    </a:cubicBezTo>
                    <a:cubicBezTo>
                      <a:pt x="962" y="191"/>
                      <a:pt x="783" y="1"/>
                      <a:pt x="55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66" name="Google Shape;16866;p10"/>
              <p:cNvSpPr/>
              <p:nvPr/>
            </p:nvSpPr>
            <p:spPr>
              <a:xfrm>
                <a:off x="6375475" y="4408100"/>
                <a:ext cx="24450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978" h="823" extrusionOk="0">
                    <a:moveTo>
                      <a:pt x="561" y="1"/>
                    </a:moveTo>
                    <a:cubicBezTo>
                      <a:pt x="191" y="1"/>
                      <a:pt x="1" y="442"/>
                      <a:pt x="263" y="703"/>
                    </a:cubicBezTo>
                    <a:cubicBezTo>
                      <a:pt x="345" y="785"/>
                      <a:pt x="447" y="823"/>
                      <a:pt x="548" y="823"/>
                    </a:cubicBezTo>
                    <a:cubicBezTo>
                      <a:pt x="756" y="823"/>
                      <a:pt x="957" y="666"/>
                      <a:pt x="965" y="418"/>
                    </a:cubicBezTo>
                    <a:cubicBezTo>
                      <a:pt x="977" y="191"/>
                      <a:pt x="799" y="1"/>
                      <a:pt x="57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67" name="Google Shape;16867;p10"/>
              <p:cNvSpPr/>
              <p:nvPr/>
            </p:nvSpPr>
            <p:spPr>
              <a:xfrm>
                <a:off x="6440375" y="4409300"/>
                <a:ext cx="5975" cy="16700"/>
              </a:xfrm>
              <a:custGeom>
                <a:avLst/>
                <a:gdLst/>
                <a:ahLst/>
                <a:cxnLst/>
                <a:rect l="l" t="t" r="r" b="b"/>
                <a:pathLst>
                  <a:path w="239" h="668" extrusionOk="0">
                    <a:moveTo>
                      <a:pt x="239" y="1"/>
                    </a:moveTo>
                    <a:lnTo>
                      <a:pt x="239" y="1"/>
                    </a:lnTo>
                    <a:cubicBezTo>
                      <a:pt x="96" y="72"/>
                      <a:pt x="1" y="215"/>
                      <a:pt x="12" y="370"/>
                    </a:cubicBezTo>
                    <a:cubicBezTo>
                      <a:pt x="12" y="477"/>
                      <a:pt x="48" y="584"/>
                      <a:pt x="132" y="667"/>
                    </a:cubicBezTo>
                    <a:lnTo>
                      <a:pt x="239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68" name="Google Shape;16868;p10"/>
              <p:cNvSpPr/>
              <p:nvPr/>
            </p:nvSpPr>
            <p:spPr>
              <a:xfrm>
                <a:off x="6406750" y="4438775"/>
                <a:ext cx="241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8" extrusionOk="0">
                    <a:moveTo>
                      <a:pt x="548" y="0"/>
                    </a:moveTo>
                    <a:cubicBezTo>
                      <a:pt x="191" y="0"/>
                      <a:pt x="0" y="441"/>
                      <a:pt x="262" y="703"/>
                    </a:cubicBezTo>
                    <a:cubicBezTo>
                      <a:pt x="344" y="789"/>
                      <a:pt x="446" y="827"/>
                      <a:pt x="548" y="827"/>
                    </a:cubicBezTo>
                    <a:cubicBezTo>
                      <a:pt x="755" y="827"/>
                      <a:pt x="957" y="665"/>
                      <a:pt x="965" y="417"/>
                    </a:cubicBezTo>
                    <a:cubicBezTo>
                      <a:pt x="965" y="191"/>
                      <a:pt x="786" y="12"/>
                      <a:pt x="56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69" name="Google Shape;16869;p10"/>
              <p:cNvSpPr/>
              <p:nvPr/>
            </p:nvSpPr>
            <p:spPr>
              <a:xfrm>
                <a:off x="6376075" y="4469425"/>
                <a:ext cx="24150" cy="2080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32" extrusionOk="0">
                    <a:moveTo>
                      <a:pt x="537" y="1"/>
                    </a:moveTo>
                    <a:lnTo>
                      <a:pt x="548" y="13"/>
                    </a:lnTo>
                    <a:cubicBezTo>
                      <a:pt x="179" y="13"/>
                      <a:pt x="1" y="453"/>
                      <a:pt x="251" y="715"/>
                    </a:cubicBezTo>
                    <a:cubicBezTo>
                      <a:pt x="335" y="795"/>
                      <a:pt x="437" y="831"/>
                      <a:pt x="537" y="831"/>
                    </a:cubicBezTo>
                    <a:cubicBezTo>
                      <a:pt x="750" y="831"/>
                      <a:pt x="953" y="668"/>
                      <a:pt x="953" y="417"/>
                    </a:cubicBezTo>
                    <a:cubicBezTo>
                      <a:pt x="965" y="191"/>
                      <a:pt x="787" y="13"/>
                      <a:pt x="56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70" name="Google Shape;16870;p10"/>
              <p:cNvSpPr/>
              <p:nvPr/>
            </p:nvSpPr>
            <p:spPr>
              <a:xfrm>
                <a:off x="6406750" y="4500100"/>
                <a:ext cx="24125" cy="209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37" extrusionOk="0">
                    <a:moveTo>
                      <a:pt x="548" y="0"/>
                    </a:moveTo>
                    <a:lnTo>
                      <a:pt x="548" y="12"/>
                    </a:lnTo>
                    <a:cubicBezTo>
                      <a:pt x="191" y="12"/>
                      <a:pt x="0" y="452"/>
                      <a:pt x="262" y="714"/>
                    </a:cubicBezTo>
                    <a:cubicBezTo>
                      <a:pt x="343" y="799"/>
                      <a:pt x="443" y="836"/>
                      <a:pt x="542" y="836"/>
                    </a:cubicBezTo>
                    <a:cubicBezTo>
                      <a:pt x="752" y="836"/>
                      <a:pt x="956" y="671"/>
                      <a:pt x="965" y="429"/>
                    </a:cubicBezTo>
                    <a:cubicBezTo>
                      <a:pt x="965" y="202"/>
                      <a:pt x="786" y="12"/>
                      <a:pt x="56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71" name="Google Shape;16871;p10"/>
              <p:cNvSpPr/>
              <p:nvPr/>
            </p:nvSpPr>
            <p:spPr>
              <a:xfrm>
                <a:off x="6382475" y="4529825"/>
                <a:ext cx="21875" cy="15100"/>
              </a:xfrm>
              <a:custGeom>
                <a:avLst/>
                <a:gdLst/>
                <a:ahLst/>
                <a:cxnLst/>
                <a:rect l="l" t="t" r="r" b="b"/>
                <a:pathLst>
                  <a:path w="875" h="604" extrusionOk="0">
                    <a:moveTo>
                      <a:pt x="450" y="1"/>
                    </a:moveTo>
                    <a:cubicBezTo>
                      <a:pt x="404" y="1"/>
                      <a:pt x="355" y="12"/>
                      <a:pt x="304" y="37"/>
                    </a:cubicBezTo>
                    <a:lnTo>
                      <a:pt x="281" y="37"/>
                    </a:lnTo>
                    <a:lnTo>
                      <a:pt x="292" y="49"/>
                    </a:lnTo>
                    <a:cubicBezTo>
                      <a:pt x="1" y="220"/>
                      <a:pt x="168" y="604"/>
                      <a:pt x="428" y="604"/>
                    </a:cubicBezTo>
                    <a:cubicBezTo>
                      <a:pt x="476" y="604"/>
                      <a:pt x="527" y="591"/>
                      <a:pt x="578" y="561"/>
                    </a:cubicBezTo>
                    <a:cubicBezTo>
                      <a:pt x="874" y="408"/>
                      <a:pt x="724" y="1"/>
                      <a:pt x="45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72" name="Google Shape;16872;p10"/>
              <p:cNvSpPr/>
              <p:nvPr/>
            </p:nvSpPr>
            <p:spPr>
              <a:xfrm>
                <a:off x="6406750" y="4561400"/>
                <a:ext cx="17575" cy="20875"/>
              </a:xfrm>
              <a:custGeom>
                <a:avLst/>
                <a:gdLst/>
                <a:ahLst/>
                <a:cxnLst/>
                <a:rect l="l" t="t" r="r" b="b"/>
                <a:pathLst>
                  <a:path w="703" h="835" extrusionOk="0">
                    <a:moveTo>
                      <a:pt x="548" y="1"/>
                    </a:moveTo>
                    <a:lnTo>
                      <a:pt x="548" y="13"/>
                    </a:lnTo>
                    <a:cubicBezTo>
                      <a:pt x="0" y="13"/>
                      <a:pt x="0" y="834"/>
                      <a:pt x="548" y="834"/>
                    </a:cubicBezTo>
                    <a:lnTo>
                      <a:pt x="584" y="834"/>
                    </a:lnTo>
                    <a:lnTo>
                      <a:pt x="703" y="60"/>
                    </a:lnTo>
                    <a:cubicBezTo>
                      <a:pt x="655" y="25"/>
                      <a:pt x="607" y="13"/>
                      <a:pt x="54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73" name="Google Shape;16873;p10"/>
              <p:cNvSpPr/>
              <p:nvPr/>
            </p:nvSpPr>
            <p:spPr>
              <a:xfrm>
                <a:off x="6353175" y="3207375"/>
                <a:ext cx="21500" cy="15125"/>
              </a:xfrm>
              <a:custGeom>
                <a:avLst/>
                <a:gdLst/>
                <a:ahLst/>
                <a:cxnLst/>
                <a:rect l="l" t="t" r="r" b="b"/>
                <a:pathLst>
                  <a:path w="860" h="605" extrusionOk="0">
                    <a:moveTo>
                      <a:pt x="436" y="0"/>
                    </a:moveTo>
                    <a:cubicBezTo>
                      <a:pt x="381" y="0"/>
                      <a:pt x="321" y="18"/>
                      <a:pt x="262" y="60"/>
                    </a:cubicBezTo>
                    <a:lnTo>
                      <a:pt x="226" y="60"/>
                    </a:lnTo>
                    <a:lnTo>
                      <a:pt x="238" y="84"/>
                    </a:lnTo>
                    <a:cubicBezTo>
                      <a:pt x="0" y="283"/>
                      <a:pt x="188" y="604"/>
                      <a:pt x="425" y="604"/>
                    </a:cubicBezTo>
                    <a:cubicBezTo>
                      <a:pt x="484" y="604"/>
                      <a:pt x="547" y="584"/>
                      <a:pt x="607" y="536"/>
                    </a:cubicBezTo>
                    <a:cubicBezTo>
                      <a:pt x="860" y="351"/>
                      <a:pt x="684" y="0"/>
                      <a:pt x="43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74" name="Google Shape;16874;p10"/>
              <p:cNvSpPr/>
              <p:nvPr/>
            </p:nvSpPr>
            <p:spPr>
              <a:xfrm>
                <a:off x="6323125" y="3237650"/>
                <a:ext cx="21200" cy="15050"/>
              </a:xfrm>
              <a:custGeom>
                <a:avLst/>
                <a:gdLst/>
                <a:ahLst/>
                <a:cxnLst/>
                <a:rect l="l" t="t" r="r" b="b"/>
                <a:pathLst>
                  <a:path w="848" h="602" extrusionOk="0">
                    <a:moveTo>
                      <a:pt x="427" y="1"/>
                    </a:moveTo>
                    <a:cubicBezTo>
                      <a:pt x="365" y="1"/>
                      <a:pt x="300" y="23"/>
                      <a:pt x="238" y="75"/>
                    </a:cubicBezTo>
                    <a:lnTo>
                      <a:pt x="202" y="75"/>
                    </a:lnTo>
                    <a:lnTo>
                      <a:pt x="202" y="99"/>
                    </a:lnTo>
                    <a:cubicBezTo>
                      <a:pt x="0" y="319"/>
                      <a:pt x="193" y="602"/>
                      <a:pt x="423" y="602"/>
                    </a:cubicBezTo>
                    <a:cubicBezTo>
                      <a:pt x="492" y="602"/>
                      <a:pt x="564" y="576"/>
                      <a:pt x="631" y="516"/>
                    </a:cubicBezTo>
                    <a:cubicBezTo>
                      <a:pt x="847" y="318"/>
                      <a:pt x="661" y="1"/>
                      <a:pt x="42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75" name="Google Shape;16875;p10"/>
              <p:cNvSpPr/>
              <p:nvPr/>
            </p:nvSpPr>
            <p:spPr>
              <a:xfrm>
                <a:off x="6379650" y="3183850"/>
                <a:ext cx="20575" cy="15650"/>
              </a:xfrm>
              <a:custGeom>
                <a:avLst/>
                <a:gdLst/>
                <a:ahLst/>
                <a:cxnLst/>
                <a:rect l="l" t="t" r="r" b="b"/>
                <a:pathLst>
                  <a:path w="823" h="626" extrusionOk="0">
                    <a:moveTo>
                      <a:pt x="751" y="1"/>
                    </a:moveTo>
                    <a:lnTo>
                      <a:pt x="1" y="227"/>
                    </a:lnTo>
                    <a:cubicBezTo>
                      <a:pt x="6" y="495"/>
                      <a:pt x="206" y="626"/>
                      <a:pt x="406" y="626"/>
                    </a:cubicBezTo>
                    <a:cubicBezTo>
                      <a:pt x="614" y="626"/>
                      <a:pt x="822" y="483"/>
                      <a:pt x="810" y="203"/>
                    </a:cubicBezTo>
                    <a:cubicBezTo>
                      <a:pt x="810" y="132"/>
                      <a:pt x="786" y="60"/>
                      <a:pt x="75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76" name="Google Shape;16876;p10"/>
              <p:cNvSpPr/>
              <p:nvPr/>
            </p:nvSpPr>
            <p:spPr>
              <a:xfrm>
                <a:off x="6353050" y="3268975"/>
                <a:ext cx="21475" cy="15150"/>
              </a:xfrm>
              <a:custGeom>
                <a:avLst/>
                <a:gdLst/>
                <a:ahLst/>
                <a:cxnLst/>
                <a:rect l="l" t="t" r="r" b="b"/>
                <a:pathLst>
                  <a:path w="859" h="606" extrusionOk="0">
                    <a:moveTo>
                      <a:pt x="435" y="0"/>
                    </a:moveTo>
                    <a:cubicBezTo>
                      <a:pt x="385" y="0"/>
                      <a:pt x="332" y="15"/>
                      <a:pt x="279" y="48"/>
                    </a:cubicBezTo>
                    <a:lnTo>
                      <a:pt x="231" y="48"/>
                    </a:lnTo>
                    <a:lnTo>
                      <a:pt x="243" y="72"/>
                    </a:lnTo>
                    <a:cubicBezTo>
                      <a:pt x="1" y="276"/>
                      <a:pt x="185" y="606"/>
                      <a:pt x="428" y="606"/>
                    </a:cubicBezTo>
                    <a:cubicBezTo>
                      <a:pt x="484" y="606"/>
                      <a:pt x="543" y="588"/>
                      <a:pt x="600" y="549"/>
                    </a:cubicBezTo>
                    <a:cubicBezTo>
                      <a:pt x="859" y="370"/>
                      <a:pt x="686" y="0"/>
                      <a:pt x="43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77" name="Google Shape;16877;p10"/>
              <p:cNvSpPr/>
              <p:nvPr/>
            </p:nvSpPr>
            <p:spPr>
              <a:xfrm>
                <a:off x="6314475" y="3301125"/>
                <a:ext cx="24425" cy="21225"/>
              </a:xfrm>
              <a:custGeom>
                <a:avLst/>
                <a:gdLst/>
                <a:ahLst/>
                <a:cxnLst/>
                <a:rect l="l" t="t" r="r" b="b"/>
                <a:pathLst>
                  <a:path w="977" h="849" extrusionOk="0">
                    <a:moveTo>
                      <a:pt x="548" y="1"/>
                    </a:moveTo>
                    <a:lnTo>
                      <a:pt x="548" y="25"/>
                    </a:lnTo>
                    <a:cubicBezTo>
                      <a:pt x="191" y="25"/>
                      <a:pt x="0" y="465"/>
                      <a:pt x="262" y="727"/>
                    </a:cubicBezTo>
                    <a:cubicBezTo>
                      <a:pt x="346" y="811"/>
                      <a:pt x="448" y="848"/>
                      <a:pt x="549" y="848"/>
                    </a:cubicBezTo>
                    <a:cubicBezTo>
                      <a:pt x="761" y="848"/>
                      <a:pt x="965" y="680"/>
                      <a:pt x="965" y="429"/>
                    </a:cubicBezTo>
                    <a:cubicBezTo>
                      <a:pt x="977" y="215"/>
                      <a:pt x="810" y="13"/>
                      <a:pt x="58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78" name="Google Shape;16878;p10"/>
              <p:cNvSpPr/>
              <p:nvPr/>
            </p:nvSpPr>
            <p:spPr>
              <a:xfrm>
                <a:off x="6345125" y="3331800"/>
                <a:ext cx="24425" cy="21225"/>
              </a:xfrm>
              <a:custGeom>
                <a:avLst/>
                <a:gdLst/>
                <a:ahLst/>
                <a:cxnLst/>
                <a:rect l="l" t="t" r="r" b="b"/>
                <a:pathLst>
                  <a:path w="977" h="849" extrusionOk="0">
                    <a:moveTo>
                      <a:pt x="548" y="0"/>
                    </a:moveTo>
                    <a:lnTo>
                      <a:pt x="560" y="24"/>
                    </a:lnTo>
                    <a:cubicBezTo>
                      <a:pt x="191" y="24"/>
                      <a:pt x="1" y="464"/>
                      <a:pt x="262" y="726"/>
                    </a:cubicBezTo>
                    <a:cubicBezTo>
                      <a:pt x="347" y="811"/>
                      <a:pt x="450" y="848"/>
                      <a:pt x="551" y="848"/>
                    </a:cubicBezTo>
                    <a:cubicBezTo>
                      <a:pt x="763" y="848"/>
                      <a:pt x="965" y="683"/>
                      <a:pt x="965" y="441"/>
                    </a:cubicBezTo>
                    <a:cubicBezTo>
                      <a:pt x="977" y="214"/>
                      <a:pt x="810" y="12"/>
                      <a:pt x="58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79" name="Google Shape;16879;p10"/>
              <p:cNvSpPr/>
              <p:nvPr/>
            </p:nvSpPr>
            <p:spPr>
              <a:xfrm>
                <a:off x="6322800" y="3360775"/>
                <a:ext cx="21225" cy="15225"/>
              </a:xfrm>
              <a:custGeom>
                <a:avLst/>
                <a:gdLst/>
                <a:ahLst/>
                <a:cxnLst/>
                <a:rect l="l" t="t" r="r" b="b"/>
                <a:pathLst>
                  <a:path w="849" h="609" extrusionOk="0">
                    <a:moveTo>
                      <a:pt x="429" y="0"/>
                    </a:moveTo>
                    <a:cubicBezTo>
                      <a:pt x="371" y="0"/>
                      <a:pt x="309" y="20"/>
                      <a:pt x="251" y="67"/>
                    </a:cubicBezTo>
                    <a:lnTo>
                      <a:pt x="215" y="67"/>
                    </a:lnTo>
                    <a:lnTo>
                      <a:pt x="215" y="91"/>
                    </a:lnTo>
                    <a:cubicBezTo>
                      <a:pt x="0" y="306"/>
                      <a:pt x="203" y="609"/>
                      <a:pt x="432" y="609"/>
                    </a:cubicBezTo>
                    <a:cubicBezTo>
                      <a:pt x="495" y="609"/>
                      <a:pt x="561" y="586"/>
                      <a:pt x="620" y="532"/>
                    </a:cubicBezTo>
                    <a:cubicBezTo>
                      <a:pt x="849" y="331"/>
                      <a:pt x="664" y="0"/>
                      <a:pt x="4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80" name="Google Shape;16880;p10"/>
              <p:cNvSpPr/>
              <p:nvPr/>
            </p:nvSpPr>
            <p:spPr>
              <a:xfrm>
                <a:off x="6352850" y="3392075"/>
                <a:ext cx="21625" cy="15100"/>
              </a:xfrm>
              <a:custGeom>
                <a:avLst/>
                <a:gdLst/>
                <a:ahLst/>
                <a:cxnLst/>
                <a:rect l="l" t="t" r="r" b="b"/>
                <a:pathLst>
                  <a:path w="865" h="604" extrusionOk="0">
                    <a:moveTo>
                      <a:pt x="443" y="0"/>
                    </a:moveTo>
                    <a:cubicBezTo>
                      <a:pt x="390" y="0"/>
                      <a:pt x="333" y="16"/>
                      <a:pt x="275" y="54"/>
                    </a:cubicBezTo>
                    <a:lnTo>
                      <a:pt x="239" y="54"/>
                    </a:lnTo>
                    <a:lnTo>
                      <a:pt x="251" y="77"/>
                    </a:lnTo>
                    <a:cubicBezTo>
                      <a:pt x="1" y="270"/>
                      <a:pt x="187" y="603"/>
                      <a:pt x="431" y="603"/>
                    </a:cubicBezTo>
                    <a:cubicBezTo>
                      <a:pt x="489" y="603"/>
                      <a:pt x="549" y="585"/>
                      <a:pt x="608" y="542"/>
                    </a:cubicBezTo>
                    <a:cubicBezTo>
                      <a:pt x="864" y="365"/>
                      <a:pt x="697" y="0"/>
                      <a:pt x="44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81" name="Google Shape;16881;p10"/>
              <p:cNvSpPr/>
              <p:nvPr/>
            </p:nvSpPr>
            <p:spPr>
              <a:xfrm>
                <a:off x="6314475" y="3424350"/>
                <a:ext cx="23825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53" h="820" extrusionOk="0">
                    <a:moveTo>
                      <a:pt x="548" y="1"/>
                    </a:moveTo>
                    <a:cubicBezTo>
                      <a:pt x="179" y="1"/>
                      <a:pt x="0" y="441"/>
                      <a:pt x="250" y="703"/>
                    </a:cubicBezTo>
                    <a:cubicBezTo>
                      <a:pt x="334" y="783"/>
                      <a:pt x="436" y="820"/>
                      <a:pt x="536" y="820"/>
                    </a:cubicBezTo>
                    <a:cubicBezTo>
                      <a:pt x="749" y="820"/>
                      <a:pt x="953" y="657"/>
                      <a:pt x="953" y="406"/>
                    </a:cubicBezTo>
                    <a:cubicBezTo>
                      <a:pt x="953" y="180"/>
                      <a:pt x="774" y="1"/>
                      <a:pt x="54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82" name="Google Shape;16882;p10"/>
              <p:cNvSpPr/>
              <p:nvPr/>
            </p:nvSpPr>
            <p:spPr>
              <a:xfrm>
                <a:off x="6345425" y="3455025"/>
                <a:ext cx="2830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22" extrusionOk="0">
                    <a:moveTo>
                      <a:pt x="536" y="0"/>
                    </a:moveTo>
                    <a:cubicBezTo>
                      <a:pt x="0" y="48"/>
                      <a:pt x="48" y="822"/>
                      <a:pt x="572" y="822"/>
                    </a:cubicBezTo>
                    <a:cubicBezTo>
                      <a:pt x="1084" y="822"/>
                      <a:pt x="1132" y="48"/>
                      <a:pt x="60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83" name="Google Shape;16883;p10"/>
              <p:cNvSpPr/>
              <p:nvPr/>
            </p:nvSpPr>
            <p:spPr>
              <a:xfrm>
                <a:off x="6314475" y="3485675"/>
                <a:ext cx="241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8" extrusionOk="0">
                    <a:moveTo>
                      <a:pt x="548" y="1"/>
                    </a:moveTo>
                    <a:cubicBezTo>
                      <a:pt x="179" y="1"/>
                      <a:pt x="0" y="453"/>
                      <a:pt x="250" y="703"/>
                    </a:cubicBezTo>
                    <a:cubicBezTo>
                      <a:pt x="336" y="789"/>
                      <a:pt x="441" y="827"/>
                      <a:pt x="544" y="827"/>
                    </a:cubicBezTo>
                    <a:cubicBezTo>
                      <a:pt x="754" y="827"/>
                      <a:pt x="953" y="665"/>
                      <a:pt x="953" y="417"/>
                    </a:cubicBezTo>
                    <a:cubicBezTo>
                      <a:pt x="965" y="191"/>
                      <a:pt x="786" y="1"/>
                      <a:pt x="56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84" name="Google Shape;16884;p10"/>
              <p:cNvSpPr/>
              <p:nvPr/>
            </p:nvSpPr>
            <p:spPr>
              <a:xfrm>
                <a:off x="6351575" y="3515300"/>
                <a:ext cx="21775" cy="14950"/>
              </a:xfrm>
              <a:custGeom>
                <a:avLst/>
                <a:gdLst/>
                <a:ahLst/>
                <a:cxnLst/>
                <a:rect l="l" t="t" r="r" b="b"/>
                <a:pathLst>
                  <a:path w="871" h="598" extrusionOk="0">
                    <a:moveTo>
                      <a:pt x="457" y="0"/>
                    </a:moveTo>
                    <a:cubicBezTo>
                      <a:pt x="409" y="0"/>
                      <a:pt x="357" y="13"/>
                      <a:pt x="302" y="42"/>
                    </a:cubicBezTo>
                    <a:lnTo>
                      <a:pt x="290" y="42"/>
                    </a:lnTo>
                    <a:lnTo>
                      <a:pt x="290" y="54"/>
                    </a:lnTo>
                    <a:cubicBezTo>
                      <a:pt x="0" y="234"/>
                      <a:pt x="180" y="598"/>
                      <a:pt x="436" y="598"/>
                    </a:cubicBezTo>
                    <a:cubicBezTo>
                      <a:pt x="484" y="598"/>
                      <a:pt x="536" y="585"/>
                      <a:pt x="588" y="554"/>
                    </a:cubicBezTo>
                    <a:cubicBezTo>
                      <a:pt x="870" y="392"/>
                      <a:pt x="725" y="0"/>
                      <a:pt x="45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85" name="Google Shape;16885;p10"/>
              <p:cNvSpPr/>
              <p:nvPr/>
            </p:nvSpPr>
            <p:spPr>
              <a:xfrm>
                <a:off x="6322700" y="3544800"/>
                <a:ext cx="21275" cy="15125"/>
              </a:xfrm>
              <a:custGeom>
                <a:avLst/>
                <a:gdLst/>
                <a:ahLst/>
                <a:cxnLst/>
                <a:rect l="l" t="t" r="r" b="b"/>
                <a:pathLst>
                  <a:path w="851" h="605" extrusionOk="0">
                    <a:moveTo>
                      <a:pt x="432" y="0"/>
                    </a:moveTo>
                    <a:cubicBezTo>
                      <a:pt x="365" y="0"/>
                      <a:pt x="295" y="26"/>
                      <a:pt x="231" y="88"/>
                    </a:cubicBezTo>
                    <a:lnTo>
                      <a:pt x="219" y="88"/>
                    </a:lnTo>
                    <a:lnTo>
                      <a:pt x="219" y="100"/>
                    </a:lnTo>
                    <a:cubicBezTo>
                      <a:pt x="0" y="328"/>
                      <a:pt x="207" y="604"/>
                      <a:pt x="439" y="604"/>
                    </a:cubicBezTo>
                    <a:cubicBezTo>
                      <a:pt x="510" y="604"/>
                      <a:pt x="583" y="578"/>
                      <a:pt x="648" y="517"/>
                    </a:cubicBezTo>
                    <a:cubicBezTo>
                      <a:pt x="850" y="305"/>
                      <a:pt x="661" y="0"/>
                      <a:pt x="43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86" name="Google Shape;16886;p10"/>
              <p:cNvSpPr/>
              <p:nvPr/>
            </p:nvSpPr>
            <p:spPr>
              <a:xfrm>
                <a:off x="6344825" y="3577650"/>
                <a:ext cx="24425" cy="20925"/>
              </a:xfrm>
              <a:custGeom>
                <a:avLst/>
                <a:gdLst/>
                <a:ahLst/>
                <a:cxnLst/>
                <a:rect l="l" t="t" r="r" b="b"/>
                <a:pathLst>
                  <a:path w="977" h="837" extrusionOk="0">
                    <a:moveTo>
                      <a:pt x="560" y="1"/>
                    </a:moveTo>
                    <a:lnTo>
                      <a:pt x="560" y="13"/>
                    </a:lnTo>
                    <a:cubicBezTo>
                      <a:pt x="191" y="13"/>
                      <a:pt x="1" y="453"/>
                      <a:pt x="263" y="715"/>
                    </a:cubicBezTo>
                    <a:cubicBezTo>
                      <a:pt x="347" y="799"/>
                      <a:pt x="450" y="837"/>
                      <a:pt x="551" y="837"/>
                    </a:cubicBezTo>
                    <a:cubicBezTo>
                      <a:pt x="763" y="837"/>
                      <a:pt x="965" y="671"/>
                      <a:pt x="965" y="429"/>
                    </a:cubicBezTo>
                    <a:cubicBezTo>
                      <a:pt x="977" y="203"/>
                      <a:pt x="798" y="13"/>
                      <a:pt x="57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87" name="Google Shape;16887;p10"/>
              <p:cNvSpPr/>
              <p:nvPr/>
            </p:nvSpPr>
            <p:spPr>
              <a:xfrm>
                <a:off x="6314475" y="3608600"/>
                <a:ext cx="24125" cy="208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32" extrusionOk="0">
                    <a:moveTo>
                      <a:pt x="548" y="1"/>
                    </a:moveTo>
                    <a:lnTo>
                      <a:pt x="548" y="13"/>
                    </a:lnTo>
                    <a:cubicBezTo>
                      <a:pt x="179" y="13"/>
                      <a:pt x="0" y="453"/>
                      <a:pt x="250" y="715"/>
                    </a:cubicBezTo>
                    <a:cubicBezTo>
                      <a:pt x="334" y="795"/>
                      <a:pt x="436" y="831"/>
                      <a:pt x="536" y="831"/>
                    </a:cubicBezTo>
                    <a:cubicBezTo>
                      <a:pt x="749" y="831"/>
                      <a:pt x="953" y="669"/>
                      <a:pt x="953" y="418"/>
                    </a:cubicBezTo>
                    <a:cubicBezTo>
                      <a:pt x="965" y="191"/>
                      <a:pt x="786" y="13"/>
                      <a:pt x="56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88" name="Google Shape;16888;p10"/>
              <p:cNvSpPr/>
              <p:nvPr/>
            </p:nvSpPr>
            <p:spPr>
              <a:xfrm>
                <a:off x="6345425" y="3639575"/>
                <a:ext cx="2830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22" extrusionOk="0">
                    <a:moveTo>
                      <a:pt x="536" y="0"/>
                    </a:moveTo>
                    <a:cubicBezTo>
                      <a:pt x="0" y="48"/>
                      <a:pt x="48" y="822"/>
                      <a:pt x="572" y="822"/>
                    </a:cubicBezTo>
                    <a:cubicBezTo>
                      <a:pt x="1084" y="822"/>
                      <a:pt x="1132" y="48"/>
                      <a:pt x="60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89" name="Google Shape;16889;p10"/>
              <p:cNvSpPr/>
              <p:nvPr/>
            </p:nvSpPr>
            <p:spPr>
              <a:xfrm>
                <a:off x="6322025" y="3668125"/>
                <a:ext cx="21675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867" h="608" extrusionOk="0">
                    <a:moveTo>
                      <a:pt x="445" y="1"/>
                    </a:moveTo>
                    <a:cubicBezTo>
                      <a:pt x="384" y="1"/>
                      <a:pt x="320" y="22"/>
                      <a:pt x="258" y="73"/>
                    </a:cubicBezTo>
                    <a:lnTo>
                      <a:pt x="246" y="73"/>
                    </a:lnTo>
                    <a:lnTo>
                      <a:pt x="246" y="84"/>
                    </a:lnTo>
                    <a:cubicBezTo>
                      <a:pt x="1" y="301"/>
                      <a:pt x="211" y="608"/>
                      <a:pt x="451" y="608"/>
                    </a:cubicBezTo>
                    <a:cubicBezTo>
                      <a:pt x="514" y="608"/>
                      <a:pt x="579" y="586"/>
                      <a:pt x="639" y="537"/>
                    </a:cubicBezTo>
                    <a:cubicBezTo>
                      <a:pt x="867" y="337"/>
                      <a:pt x="685" y="1"/>
                      <a:pt x="44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90" name="Google Shape;16890;p10"/>
              <p:cNvSpPr/>
              <p:nvPr/>
            </p:nvSpPr>
            <p:spPr>
              <a:xfrm>
                <a:off x="6344825" y="3700875"/>
                <a:ext cx="24425" cy="20650"/>
              </a:xfrm>
              <a:custGeom>
                <a:avLst/>
                <a:gdLst/>
                <a:ahLst/>
                <a:cxnLst/>
                <a:rect l="l" t="t" r="r" b="b"/>
                <a:pathLst>
                  <a:path w="977" h="826" extrusionOk="0">
                    <a:moveTo>
                      <a:pt x="560" y="1"/>
                    </a:moveTo>
                    <a:cubicBezTo>
                      <a:pt x="191" y="1"/>
                      <a:pt x="1" y="441"/>
                      <a:pt x="263" y="703"/>
                    </a:cubicBezTo>
                    <a:cubicBezTo>
                      <a:pt x="347" y="788"/>
                      <a:pt x="450" y="825"/>
                      <a:pt x="551" y="825"/>
                    </a:cubicBezTo>
                    <a:cubicBezTo>
                      <a:pt x="763" y="825"/>
                      <a:pt x="965" y="660"/>
                      <a:pt x="965" y="418"/>
                    </a:cubicBezTo>
                    <a:cubicBezTo>
                      <a:pt x="977" y="191"/>
                      <a:pt x="798" y="1"/>
                      <a:pt x="57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91" name="Google Shape;16891;p10"/>
              <p:cNvSpPr/>
              <p:nvPr/>
            </p:nvSpPr>
            <p:spPr>
              <a:xfrm>
                <a:off x="6322725" y="3729225"/>
                <a:ext cx="21225" cy="15075"/>
              </a:xfrm>
              <a:custGeom>
                <a:avLst/>
                <a:gdLst/>
                <a:ahLst/>
                <a:cxnLst/>
                <a:rect l="l" t="t" r="r" b="b"/>
                <a:pathLst>
                  <a:path w="849" h="603" extrusionOk="0">
                    <a:moveTo>
                      <a:pt x="434" y="0"/>
                    </a:moveTo>
                    <a:cubicBezTo>
                      <a:pt x="367" y="0"/>
                      <a:pt x="295" y="28"/>
                      <a:pt x="230" y="93"/>
                    </a:cubicBezTo>
                    <a:lnTo>
                      <a:pt x="218" y="93"/>
                    </a:lnTo>
                    <a:lnTo>
                      <a:pt x="218" y="105"/>
                    </a:lnTo>
                    <a:cubicBezTo>
                      <a:pt x="0" y="323"/>
                      <a:pt x="204" y="603"/>
                      <a:pt x="434" y="603"/>
                    </a:cubicBezTo>
                    <a:cubicBezTo>
                      <a:pt x="507" y="603"/>
                      <a:pt x="581" y="575"/>
                      <a:pt x="647" y="510"/>
                    </a:cubicBezTo>
                    <a:cubicBezTo>
                      <a:pt x="848" y="308"/>
                      <a:pt x="661" y="0"/>
                      <a:pt x="43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92" name="Google Shape;16892;p10"/>
              <p:cNvSpPr/>
              <p:nvPr/>
            </p:nvSpPr>
            <p:spPr>
              <a:xfrm>
                <a:off x="6344825" y="3762200"/>
                <a:ext cx="24425" cy="20775"/>
              </a:xfrm>
              <a:custGeom>
                <a:avLst/>
                <a:gdLst/>
                <a:ahLst/>
                <a:cxnLst/>
                <a:rect l="l" t="t" r="r" b="b"/>
                <a:pathLst>
                  <a:path w="977" h="831" extrusionOk="0">
                    <a:moveTo>
                      <a:pt x="560" y="0"/>
                    </a:moveTo>
                    <a:lnTo>
                      <a:pt x="560" y="12"/>
                    </a:lnTo>
                    <a:cubicBezTo>
                      <a:pt x="191" y="12"/>
                      <a:pt x="1" y="453"/>
                      <a:pt x="263" y="715"/>
                    </a:cubicBezTo>
                    <a:cubicBezTo>
                      <a:pt x="346" y="795"/>
                      <a:pt x="449" y="831"/>
                      <a:pt x="549" y="831"/>
                    </a:cubicBezTo>
                    <a:cubicBezTo>
                      <a:pt x="761" y="831"/>
                      <a:pt x="965" y="668"/>
                      <a:pt x="965" y="417"/>
                    </a:cubicBezTo>
                    <a:cubicBezTo>
                      <a:pt x="977" y="191"/>
                      <a:pt x="798" y="12"/>
                      <a:pt x="57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93" name="Google Shape;16893;p10"/>
              <p:cNvSpPr/>
              <p:nvPr/>
            </p:nvSpPr>
            <p:spPr>
              <a:xfrm>
                <a:off x="6314475" y="3793150"/>
                <a:ext cx="24125" cy="2065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6" extrusionOk="0">
                    <a:moveTo>
                      <a:pt x="548" y="1"/>
                    </a:moveTo>
                    <a:cubicBezTo>
                      <a:pt x="179" y="1"/>
                      <a:pt x="0" y="441"/>
                      <a:pt x="250" y="703"/>
                    </a:cubicBezTo>
                    <a:cubicBezTo>
                      <a:pt x="335" y="788"/>
                      <a:pt x="438" y="825"/>
                      <a:pt x="538" y="825"/>
                    </a:cubicBezTo>
                    <a:cubicBezTo>
                      <a:pt x="750" y="825"/>
                      <a:pt x="953" y="660"/>
                      <a:pt x="953" y="417"/>
                    </a:cubicBezTo>
                    <a:cubicBezTo>
                      <a:pt x="965" y="191"/>
                      <a:pt x="786" y="1"/>
                      <a:pt x="56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94" name="Google Shape;16894;p10"/>
              <p:cNvSpPr/>
              <p:nvPr/>
            </p:nvSpPr>
            <p:spPr>
              <a:xfrm>
                <a:off x="6344825" y="3823825"/>
                <a:ext cx="24150" cy="2067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7" extrusionOk="0">
                    <a:moveTo>
                      <a:pt x="560" y="0"/>
                    </a:moveTo>
                    <a:lnTo>
                      <a:pt x="560" y="12"/>
                    </a:lnTo>
                    <a:cubicBezTo>
                      <a:pt x="191" y="12"/>
                      <a:pt x="1" y="453"/>
                      <a:pt x="263" y="703"/>
                    </a:cubicBezTo>
                    <a:cubicBezTo>
                      <a:pt x="348" y="788"/>
                      <a:pt x="453" y="827"/>
                      <a:pt x="556" y="827"/>
                    </a:cubicBezTo>
                    <a:cubicBezTo>
                      <a:pt x="766" y="827"/>
                      <a:pt x="965" y="665"/>
                      <a:pt x="965" y="417"/>
                    </a:cubicBezTo>
                    <a:cubicBezTo>
                      <a:pt x="965" y="191"/>
                      <a:pt x="798" y="0"/>
                      <a:pt x="57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95" name="Google Shape;16895;p10"/>
              <p:cNvSpPr/>
              <p:nvPr/>
            </p:nvSpPr>
            <p:spPr>
              <a:xfrm>
                <a:off x="6322675" y="3852150"/>
                <a:ext cx="21275" cy="15225"/>
              </a:xfrm>
              <a:custGeom>
                <a:avLst/>
                <a:gdLst/>
                <a:ahLst/>
                <a:cxnLst/>
                <a:rect l="l" t="t" r="r" b="b"/>
                <a:pathLst>
                  <a:path w="851" h="609" extrusionOk="0">
                    <a:moveTo>
                      <a:pt x="436" y="1"/>
                    </a:moveTo>
                    <a:cubicBezTo>
                      <a:pt x="368" y="1"/>
                      <a:pt x="297" y="28"/>
                      <a:pt x="232" y="93"/>
                    </a:cubicBezTo>
                    <a:lnTo>
                      <a:pt x="220" y="93"/>
                    </a:lnTo>
                    <a:lnTo>
                      <a:pt x="220" y="105"/>
                    </a:lnTo>
                    <a:cubicBezTo>
                      <a:pt x="0" y="325"/>
                      <a:pt x="210" y="608"/>
                      <a:pt x="443" y="608"/>
                    </a:cubicBezTo>
                    <a:cubicBezTo>
                      <a:pt x="513" y="608"/>
                      <a:pt x="585" y="583"/>
                      <a:pt x="649" y="522"/>
                    </a:cubicBezTo>
                    <a:cubicBezTo>
                      <a:pt x="850" y="311"/>
                      <a:pt x="663" y="1"/>
                      <a:pt x="43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96" name="Google Shape;16896;p10"/>
              <p:cNvSpPr/>
              <p:nvPr/>
            </p:nvSpPr>
            <p:spPr>
              <a:xfrm>
                <a:off x="6351550" y="3884100"/>
                <a:ext cx="21825" cy="15225"/>
              </a:xfrm>
              <a:custGeom>
                <a:avLst/>
                <a:gdLst/>
                <a:ahLst/>
                <a:cxnLst/>
                <a:rect l="l" t="t" r="r" b="b"/>
                <a:pathLst>
                  <a:path w="873" h="609" extrusionOk="0">
                    <a:moveTo>
                      <a:pt x="456" y="1"/>
                    </a:moveTo>
                    <a:cubicBezTo>
                      <a:pt x="408" y="1"/>
                      <a:pt x="357" y="13"/>
                      <a:pt x="303" y="42"/>
                    </a:cubicBezTo>
                    <a:lnTo>
                      <a:pt x="291" y="42"/>
                    </a:lnTo>
                    <a:lnTo>
                      <a:pt x="291" y="54"/>
                    </a:lnTo>
                    <a:cubicBezTo>
                      <a:pt x="0" y="234"/>
                      <a:pt x="183" y="609"/>
                      <a:pt x="439" y="609"/>
                    </a:cubicBezTo>
                    <a:cubicBezTo>
                      <a:pt x="487" y="609"/>
                      <a:pt x="538" y="596"/>
                      <a:pt x="589" y="566"/>
                    </a:cubicBezTo>
                    <a:cubicBezTo>
                      <a:pt x="872" y="404"/>
                      <a:pt x="725" y="1"/>
                      <a:pt x="45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97" name="Google Shape;16897;p10"/>
              <p:cNvSpPr/>
              <p:nvPr/>
            </p:nvSpPr>
            <p:spPr>
              <a:xfrm>
                <a:off x="6322725" y="3913775"/>
                <a:ext cx="21225" cy="15075"/>
              </a:xfrm>
              <a:custGeom>
                <a:avLst/>
                <a:gdLst/>
                <a:ahLst/>
                <a:cxnLst/>
                <a:rect l="l" t="t" r="r" b="b"/>
                <a:pathLst>
                  <a:path w="849" h="603" extrusionOk="0">
                    <a:moveTo>
                      <a:pt x="434" y="0"/>
                    </a:moveTo>
                    <a:cubicBezTo>
                      <a:pt x="367" y="0"/>
                      <a:pt x="295" y="27"/>
                      <a:pt x="230" y="93"/>
                    </a:cubicBezTo>
                    <a:lnTo>
                      <a:pt x="218" y="93"/>
                    </a:lnTo>
                    <a:lnTo>
                      <a:pt x="218" y="105"/>
                    </a:lnTo>
                    <a:cubicBezTo>
                      <a:pt x="0" y="323"/>
                      <a:pt x="204" y="602"/>
                      <a:pt x="434" y="602"/>
                    </a:cubicBezTo>
                    <a:cubicBezTo>
                      <a:pt x="507" y="602"/>
                      <a:pt x="581" y="575"/>
                      <a:pt x="647" y="510"/>
                    </a:cubicBezTo>
                    <a:cubicBezTo>
                      <a:pt x="848" y="308"/>
                      <a:pt x="661" y="0"/>
                      <a:pt x="43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98" name="Google Shape;16898;p10"/>
              <p:cNvSpPr/>
              <p:nvPr/>
            </p:nvSpPr>
            <p:spPr>
              <a:xfrm>
                <a:off x="6345425" y="3946825"/>
                <a:ext cx="28300" cy="20775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31" extrusionOk="0">
                    <a:moveTo>
                      <a:pt x="572" y="0"/>
                    </a:moveTo>
                    <a:cubicBezTo>
                      <a:pt x="560" y="0"/>
                      <a:pt x="548" y="3"/>
                      <a:pt x="536" y="9"/>
                    </a:cubicBezTo>
                    <a:cubicBezTo>
                      <a:pt x="0" y="57"/>
                      <a:pt x="48" y="831"/>
                      <a:pt x="572" y="831"/>
                    </a:cubicBezTo>
                    <a:cubicBezTo>
                      <a:pt x="1084" y="831"/>
                      <a:pt x="1132" y="57"/>
                      <a:pt x="608" y="9"/>
                    </a:cubicBezTo>
                    <a:cubicBezTo>
                      <a:pt x="596" y="3"/>
                      <a:pt x="584" y="0"/>
                      <a:pt x="57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99" name="Google Shape;16899;p10"/>
              <p:cNvSpPr/>
              <p:nvPr/>
            </p:nvSpPr>
            <p:spPr>
              <a:xfrm>
                <a:off x="6314475" y="3977400"/>
                <a:ext cx="24125" cy="209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37" extrusionOk="0">
                    <a:moveTo>
                      <a:pt x="548" y="1"/>
                    </a:moveTo>
                    <a:lnTo>
                      <a:pt x="548" y="13"/>
                    </a:lnTo>
                    <a:cubicBezTo>
                      <a:pt x="179" y="13"/>
                      <a:pt x="0" y="453"/>
                      <a:pt x="250" y="715"/>
                    </a:cubicBezTo>
                    <a:cubicBezTo>
                      <a:pt x="335" y="799"/>
                      <a:pt x="438" y="837"/>
                      <a:pt x="538" y="837"/>
                    </a:cubicBezTo>
                    <a:cubicBezTo>
                      <a:pt x="750" y="837"/>
                      <a:pt x="953" y="671"/>
                      <a:pt x="953" y="429"/>
                    </a:cubicBezTo>
                    <a:cubicBezTo>
                      <a:pt x="965" y="203"/>
                      <a:pt x="786" y="13"/>
                      <a:pt x="56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00" name="Google Shape;16900;p10"/>
              <p:cNvSpPr/>
              <p:nvPr/>
            </p:nvSpPr>
            <p:spPr>
              <a:xfrm>
                <a:off x="6351550" y="4007125"/>
                <a:ext cx="21875" cy="15150"/>
              </a:xfrm>
              <a:custGeom>
                <a:avLst/>
                <a:gdLst/>
                <a:ahLst/>
                <a:cxnLst/>
                <a:rect l="l" t="t" r="r" b="b"/>
                <a:pathLst>
                  <a:path w="875" h="606" extrusionOk="0">
                    <a:moveTo>
                      <a:pt x="451" y="1"/>
                    </a:moveTo>
                    <a:cubicBezTo>
                      <a:pt x="404" y="1"/>
                      <a:pt x="355" y="12"/>
                      <a:pt x="303" y="38"/>
                    </a:cubicBezTo>
                    <a:lnTo>
                      <a:pt x="291" y="38"/>
                    </a:lnTo>
                    <a:lnTo>
                      <a:pt x="291" y="50"/>
                    </a:lnTo>
                    <a:cubicBezTo>
                      <a:pt x="0" y="230"/>
                      <a:pt x="183" y="605"/>
                      <a:pt x="439" y="605"/>
                    </a:cubicBezTo>
                    <a:cubicBezTo>
                      <a:pt x="487" y="605"/>
                      <a:pt x="538" y="592"/>
                      <a:pt x="589" y="562"/>
                    </a:cubicBezTo>
                    <a:cubicBezTo>
                      <a:pt x="874" y="399"/>
                      <a:pt x="724" y="1"/>
                      <a:pt x="45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01" name="Google Shape;16901;p10"/>
              <p:cNvSpPr/>
              <p:nvPr/>
            </p:nvSpPr>
            <p:spPr>
              <a:xfrm>
                <a:off x="6322700" y="4036525"/>
                <a:ext cx="21275" cy="15125"/>
              </a:xfrm>
              <a:custGeom>
                <a:avLst/>
                <a:gdLst/>
                <a:ahLst/>
                <a:cxnLst/>
                <a:rect l="l" t="t" r="r" b="b"/>
                <a:pathLst>
                  <a:path w="851" h="605" extrusionOk="0">
                    <a:moveTo>
                      <a:pt x="432" y="0"/>
                    </a:moveTo>
                    <a:cubicBezTo>
                      <a:pt x="365" y="0"/>
                      <a:pt x="295" y="26"/>
                      <a:pt x="231" y="88"/>
                    </a:cubicBezTo>
                    <a:lnTo>
                      <a:pt x="219" y="88"/>
                    </a:lnTo>
                    <a:lnTo>
                      <a:pt x="219" y="100"/>
                    </a:lnTo>
                    <a:cubicBezTo>
                      <a:pt x="0" y="328"/>
                      <a:pt x="207" y="605"/>
                      <a:pt x="439" y="605"/>
                    </a:cubicBezTo>
                    <a:cubicBezTo>
                      <a:pt x="510" y="605"/>
                      <a:pt x="583" y="579"/>
                      <a:pt x="648" y="517"/>
                    </a:cubicBezTo>
                    <a:cubicBezTo>
                      <a:pt x="850" y="305"/>
                      <a:pt x="661" y="0"/>
                      <a:pt x="43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02" name="Google Shape;16902;p10"/>
              <p:cNvSpPr/>
              <p:nvPr/>
            </p:nvSpPr>
            <p:spPr>
              <a:xfrm>
                <a:off x="6344825" y="4069675"/>
                <a:ext cx="24425" cy="20925"/>
              </a:xfrm>
              <a:custGeom>
                <a:avLst/>
                <a:gdLst/>
                <a:ahLst/>
                <a:cxnLst/>
                <a:rect l="l" t="t" r="r" b="b"/>
                <a:pathLst>
                  <a:path w="977" h="837" extrusionOk="0">
                    <a:moveTo>
                      <a:pt x="560" y="1"/>
                    </a:moveTo>
                    <a:lnTo>
                      <a:pt x="560" y="13"/>
                    </a:lnTo>
                    <a:cubicBezTo>
                      <a:pt x="191" y="13"/>
                      <a:pt x="1" y="453"/>
                      <a:pt x="263" y="715"/>
                    </a:cubicBezTo>
                    <a:cubicBezTo>
                      <a:pt x="347" y="799"/>
                      <a:pt x="449" y="836"/>
                      <a:pt x="549" y="836"/>
                    </a:cubicBezTo>
                    <a:cubicBezTo>
                      <a:pt x="762" y="836"/>
                      <a:pt x="965" y="668"/>
                      <a:pt x="965" y="417"/>
                    </a:cubicBezTo>
                    <a:cubicBezTo>
                      <a:pt x="977" y="191"/>
                      <a:pt x="798" y="1"/>
                      <a:pt x="57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03" name="Google Shape;16903;p10"/>
              <p:cNvSpPr/>
              <p:nvPr/>
            </p:nvSpPr>
            <p:spPr>
              <a:xfrm>
                <a:off x="6314475" y="4100625"/>
                <a:ext cx="24125" cy="2065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6" extrusionOk="0">
                    <a:moveTo>
                      <a:pt x="548" y="1"/>
                    </a:moveTo>
                    <a:cubicBezTo>
                      <a:pt x="179" y="1"/>
                      <a:pt x="0" y="441"/>
                      <a:pt x="250" y="703"/>
                    </a:cubicBezTo>
                    <a:cubicBezTo>
                      <a:pt x="335" y="788"/>
                      <a:pt x="438" y="825"/>
                      <a:pt x="538" y="825"/>
                    </a:cubicBezTo>
                    <a:cubicBezTo>
                      <a:pt x="750" y="825"/>
                      <a:pt x="953" y="660"/>
                      <a:pt x="953" y="418"/>
                    </a:cubicBezTo>
                    <a:cubicBezTo>
                      <a:pt x="965" y="191"/>
                      <a:pt x="786" y="1"/>
                      <a:pt x="56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04" name="Google Shape;16904;p10"/>
              <p:cNvSpPr/>
              <p:nvPr/>
            </p:nvSpPr>
            <p:spPr>
              <a:xfrm>
                <a:off x="6345425" y="4131300"/>
                <a:ext cx="2830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22" extrusionOk="0">
                    <a:moveTo>
                      <a:pt x="536" y="0"/>
                    </a:moveTo>
                    <a:cubicBezTo>
                      <a:pt x="0" y="48"/>
                      <a:pt x="48" y="822"/>
                      <a:pt x="572" y="822"/>
                    </a:cubicBezTo>
                    <a:cubicBezTo>
                      <a:pt x="1084" y="822"/>
                      <a:pt x="1132" y="48"/>
                      <a:pt x="60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05" name="Google Shape;16905;p10"/>
              <p:cNvSpPr/>
              <p:nvPr/>
            </p:nvSpPr>
            <p:spPr>
              <a:xfrm>
                <a:off x="6322075" y="4160050"/>
                <a:ext cx="21600" cy="15125"/>
              </a:xfrm>
              <a:custGeom>
                <a:avLst/>
                <a:gdLst/>
                <a:ahLst/>
                <a:cxnLst/>
                <a:rect l="l" t="t" r="r" b="b"/>
                <a:pathLst>
                  <a:path w="864" h="605" extrusionOk="0">
                    <a:moveTo>
                      <a:pt x="446" y="0"/>
                    </a:moveTo>
                    <a:cubicBezTo>
                      <a:pt x="385" y="0"/>
                      <a:pt x="319" y="23"/>
                      <a:pt x="256" y="77"/>
                    </a:cubicBezTo>
                    <a:lnTo>
                      <a:pt x="244" y="77"/>
                    </a:lnTo>
                    <a:lnTo>
                      <a:pt x="244" y="88"/>
                    </a:lnTo>
                    <a:cubicBezTo>
                      <a:pt x="0" y="295"/>
                      <a:pt x="207" y="605"/>
                      <a:pt x="445" y="605"/>
                    </a:cubicBezTo>
                    <a:cubicBezTo>
                      <a:pt x="510" y="605"/>
                      <a:pt x="576" y="582"/>
                      <a:pt x="637" y="529"/>
                    </a:cubicBezTo>
                    <a:cubicBezTo>
                      <a:pt x="864" y="340"/>
                      <a:pt x="685" y="0"/>
                      <a:pt x="44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06" name="Google Shape;16906;p10"/>
              <p:cNvSpPr/>
              <p:nvPr/>
            </p:nvSpPr>
            <p:spPr>
              <a:xfrm>
                <a:off x="6351550" y="4191575"/>
                <a:ext cx="21800" cy="15225"/>
              </a:xfrm>
              <a:custGeom>
                <a:avLst/>
                <a:gdLst/>
                <a:ahLst/>
                <a:cxnLst/>
                <a:rect l="l" t="t" r="r" b="b"/>
                <a:pathLst>
                  <a:path w="872" h="609" extrusionOk="0">
                    <a:moveTo>
                      <a:pt x="458" y="0"/>
                    </a:moveTo>
                    <a:cubicBezTo>
                      <a:pt x="410" y="0"/>
                      <a:pt x="358" y="13"/>
                      <a:pt x="303" y="42"/>
                    </a:cubicBezTo>
                    <a:lnTo>
                      <a:pt x="291" y="42"/>
                    </a:lnTo>
                    <a:lnTo>
                      <a:pt x="291" y="54"/>
                    </a:lnTo>
                    <a:cubicBezTo>
                      <a:pt x="0" y="234"/>
                      <a:pt x="183" y="609"/>
                      <a:pt x="439" y="609"/>
                    </a:cubicBezTo>
                    <a:cubicBezTo>
                      <a:pt x="487" y="609"/>
                      <a:pt x="538" y="596"/>
                      <a:pt x="589" y="566"/>
                    </a:cubicBezTo>
                    <a:cubicBezTo>
                      <a:pt x="871" y="394"/>
                      <a:pt x="726" y="0"/>
                      <a:pt x="45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07" name="Google Shape;16907;p10"/>
              <p:cNvSpPr/>
              <p:nvPr/>
            </p:nvSpPr>
            <p:spPr>
              <a:xfrm>
                <a:off x="6322725" y="4221100"/>
                <a:ext cx="21275" cy="15225"/>
              </a:xfrm>
              <a:custGeom>
                <a:avLst/>
                <a:gdLst/>
                <a:ahLst/>
                <a:cxnLst/>
                <a:rect l="l" t="t" r="r" b="b"/>
                <a:pathLst>
                  <a:path w="851" h="609" extrusionOk="0">
                    <a:moveTo>
                      <a:pt x="428" y="1"/>
                    </a:moveTo>
                    <a:cubicBezTo>
                      <a:pt x="362" y="1"/>
                      <a:pt x="293" y="26"/>
                      <a:pt x="230" y="87"/>
                    </a:cubicBezTo>
                    <a:lnTo>
                      <a:pt x="218" y="87"/>
                    </a:lnTo>
                    <a:lnTo>
                      <a:pt x="218" y="99"/>
                    </a:lnTo>
                    <a:cubicBezTo>
                      <a:pt x="0" y="326"/>
                      <a:pt x="204" y="608"/>
                      <a:pt x="435" y="608"/>
                    </a:cubicBezTo>
                    <a:cubicBezTo>
                      <a:pt x="507" y="608"/>
                      <a:pt x="581" y="581"/>
                      <a:pt x="647" y="516"/>
                    </a:cubicBezTo>
                    <a:cubicBezTo>
                      <a:pt x="850" y="312"/>
                      <a:pt x="658" y="1"/>
                      <a:pt x="42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08" name="Google Shape;16908;p10"/>
              <p:cNvSpPr/>
              <p:nvPr/>
            </p:nvSpPr>
            <p:spPr>
              <a:xfrm>
                <a:off x="6345425" y="4254525"/>
                <a:ext cx="28300" cy="20250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10" extrusionOk="0">
                    <a:moveTo>
                      <a:pt x="536" y="0"/>
                    </a:moveTo>
                    <a:cubicBezTo>
                      <a:pt x="0" y="48"/>
                      <a:pt x="48" y="810"/>
                      <a:pt x="572" y="810"/>
                    </a:cubicBezTo>
                    <a:cubicBezTo>
                      <a:pt x="1084" y="810"/>
                      <a:pt x="1132" y="48"/>
                      <a:pt x="60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09" name="Google Shape;16909;p10"/>
              <p:cNvSpPr/>
              <p:nvPr/>
            </p:nvSpPr>
            <p:spPr>
              <a:xfrm>
                <a:off x="6314475" y="4284875"/>
                <a:ext cx="24125" cy="209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37" extrusionOk="0">
                    <a:moveTo>
                      <a:pt x="548" y="1"/>
                    </a:moveTo>
                    <a:lnTo>
                      <a:pt x="548" y="13"/>
                    </a:lnTo>
                    <a:cubicBezTo>
                      <a:pt x="179" y="13"/>
                      <a:pt x="0" y="453"/>
                      <a:pt x="250" y="715"/>
                    </a:cubicBezTo>
                    <a:cubicBezTo>
                      <a:pt x="334" y="799"/>
                      <a:pt x="437" y="837"/>
                      <a:pt x="537" y="837"/>
                    </a:cubicBezTo>
                    <a:cubicBezTo>
                      <a:pt x="749" y="837"/>
                      <a:pt x="953" y="668"/>
                      <a:pt x="953" y="418"/>
                    </a:cubicBezTo>
                    <a:cubicBezTo>
                      <a:pt x="965" y="203"/>
                      <a:pt x="786" y="13"/>
                      <a:pt x="56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10" name="Google Shape;16910;p10"/>
              <p:cNvSpPr/>
              <p:nvPr/>
            </p:nvSpPr>
            <p:spPr>
              <a:xfrm>
                <a:off x="6344825" y="4315550"/>
                <a:ext cx="24425" cy="20925"/>
              </a:xfrm>
              <a:custGeom>
                <a:avLst/>
                <a:gdLst/>
                <a:ahLst/>
                <a:cxnLst/>
                <a:rect l="l" t="t" r="r" b="b"/>
                <a:pathLst>
                  <a:path w="977" h="837" extrusionOk="0">
                    <a:moveTo>
                      <a:pt x="560" y="0"/>
                    </a:moveTo>
                    <a:lnTo>
                      <a:pt x="560" y="12"/>
                    </a:lnTo>
                    <a:cubicBezTo>
                      <a:pt x="191" y="12"/>
                      <a:pt x="1" y="453"/>
                      <a:pt x="263" y="715"/>
                    </a:cubicBezTo>
                    <a:cubicBezTo>
                      <a:pt x="347" y="799"/>
                      <a:pt x="450" y="836"/>
                      <a:pt x="551" y="836"/>
                    </a:cubicBezTo>
                    <a:cubicBezTo>
                      <a:pt x="763" y="836"/>
                      <a:pt x="965" y="671"/>
                      <a:pt x="965" y="429"/>
                    </a:cubicBezTo>
                    <a:cubicBezTo>
                      <a:pt x="977" y="203"/>
                      <a:pt x="798" y="12"/>
                      <a:pt x="57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11" name="Google Shape;16911;p10"/>
              <p:cNvSpPr/>
              <p:nvPr/>
            </p:nvSpPr>
            <p:spPr>
              <a:xfrm>
                <a:off x="6322725" y="4344025"/>
                <a:ext cx="21275" cy="15225"/>
              </a:xfrm>
              <a:custGeom>
                <a:avLst/>
                <a:gdLst/>
                <a:ahLst/>
                <a:cxnLst/>
                <a:rect l="l" t="t" r="r" b="b"/>
                <a:pathLst>
                  <a:path w="851" h="609" extrusionOk="0">
                    <a:moveTo>
                      <a:pt x="428" y="1"/>
                    </a:moveTo>
                    <a:cubicBezTo>
                      <a:pt x="362" y="1"/>
                      <a:pt x="293" y="27"/>
                      <a:pt x="230" y="87"/>
                    </a:cubicBezTo>
                    <a:lnTo>
                      <a:pt x="218" y="87"/>
                    </a:lnTo>
                    <a:lnTo>
                      <a:pt x="218" y="99"/>
                    </a:lnTo>
                    <a:cubicBezTo>
                      <a:pt x="0" y="326"/>
                      <a:pt x="204" y="609"/>
                      <a:pt x="435" y="609"/>
                    </a:cubicBezTo>
                    <a:cubicBezTo>
                      <a:pt x="507" y="609"/>
                      <a:pt x="581" y="581"/>
                      <a:pt x="647" y="516"/>
                    </a:cubicBezTo>
                    <a:cubicBezTo>
                      <a:pt x="850" y="312"/>
                      <a:pt x="658" y="1"/>
                      <a:pt x="42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12" name="Google Shape;16912;p10"/>
              <p:cNvSpPr/>
              <p:nvPr/>
            </p:nvSpPr>
            <p:spPr>
              <a:xfrm>
                <a:off x="6351575" y="4376100"/>
                <a:ext cx="21775" cy="14975"/>
              </a:xfrm>
              <a:custGeom>
                <a:avLst/>
                <a:gdLst/>
                <a:ahLst/>
                <a:cxnLst/>
                <a:rect l="l" t="t" r="r" b="b"/>
                <a:pathLst>
                  <a:path w="871" h="599" extrusionOk="0">
                    <a:moveTo>
                      <a:pt x="457" y="1"/>
                    </a:moveTo>
                    <a:cubicBezTo>
                      <a:pt x="409" y="1"/>
                      <a:pt x="357" y="14"/>
                      <a:pt x="302" y="43"/>
                    </a:cubicBezTo>
                    <a:lnTo>
                      <a:pt x="290" y="43"/>
                    </a:lnTo>
                    <a:lnTo>
                      <a:pt x="290" y="55"/>
                    </a:lnTo>
                    <a:cubicBezTo>
                      <a:pt x="0" y="234"/>
                      <a:pt x="180" y="599"/>
                      <a:pt x="436" y="599"/>
                    </a:cubicBezTo>
                    <a:cubicBezTo>
                      <a:pt x="484" y="599"/>
                      <a:pt x="536" y="585"/>
                      <a:pt x="588" y="555"/>
                    </a:cubicBezTo>
                    <a:cubicBezTo>
                      <a:pt x="870" y="393"/>
                      <a:pt x="725" y="1"/>
                      <a:pt x="45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13" name="Google Shape;16913;p10"/>
              <p:cNvSpPr/>
              <p:nvPr/>
            </p:nvSpPr>
            <p:spPr>
              <a:xfrm>
                <a:off x="6322700" y="4405625"/>
                <a:ext cx="21275" cy="15125"/>
              </a:xfrm>
              <a:custGeom>
                <a:avLst/>
                <a:gdLst/>
                <a:ahLst/>
                <a:cxnLst/>
                <a:rect l="l" t="t" r="r" b="b"/>
                <a:pathLst>
                  <a:path w="851" h="605" extrusionOk="0">
                    <a:moveTo>
                      <a:pt x="432" y="0"/>
                    </a:moveTo>
                    <a:cubicBezTo>
                      <a:pt x="365" y="0"/>
                      <a:pt x="295" y="26"/>
                      <a:pt x="231" y="88"/>
                    </a:cubicBezTo>
                    <a:lnTo>
                      <a:pt x="219" y="88"/>
                    </a:lnTo>
                    <a:lnTo>
                      <a:pt x="219" y="100"/>
                    </a:lnTo>
                    <a:cubicBezTo>
                      <a:pt x="0" y="328"/>
                      <a:pt x="207" y="604"/>
                      <a:pt x="439" y="604"/>
                    </a:cubicBezTo>
                    <a:cubicBezTo>
                      <a:pt x="510" y="604"/>
                      <a:pt x="583" y="578"/>
                      <a:pt x="648" y="517"/>
                    </a:cubicBezTo>
                    <a:cubicBezTo>
                      <a:pt x="850" y="305"/>
                      <a:pt x="661" y="0"/>
                      <a:pt x="43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14" name="Google Shape;16914;p10"/>
              <p:cNvSpPr/>
              <p:nvPr/>
            </p:nvSpPr>
            <p:spPr>
              <a:xfrm>
                <a:off x="6345425" y="4438775"/>
                <a:ext cx="2830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22" extrusionOk="0">
                    <a:moveTo>
                      <a:pt x="536" y="0"/>
                    </a:moveTo>
                    <a:cubicBezTo>
                      <a:pt x="0" y="48"/>
                      <a:pt x="48" y="822"/>
                      <a:pt x="572" y="822"/>
                    </a:cubicBezTo>
                    <a:cubicBezTo>
                      <a:pt x="1084" y="822"/>
                      <a:pt x="1132" y="48"/>
                      <a:pt x="60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15" name="Google Shape;16915;p10"/>
              <p:cNvSpPr/>
              <p:nvPr/>
            </p:nvSpPr>
            <p:spPr>
              <a:xfrm>
                <a:off x="6314475" y="4469425"/>
                <a:ext cx="24125" cy="208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32" extrusionOk="0">
                    <a:moveTo>
                      <a:pt x="548" y="1"/>
                    </a:moveTo>
                    <a:lnTo>
                      <a:pt x="548" y="13"/>
                    </a:lnTo>
                    <a:cubicBezTo>
                      <a:pt x="179" y="13"/>
                      <a:pt x="0" y="453"/>
                      <a:pt x="250" y="715"/>
                    </a:cubicBezTo>
                    <a:cubicBezTo>
                      <a:pt x="334" y="795"/>
                      <a:pt x="436" y="831"/>
                      <a:pt x="536" y="831"/>
                    </a:cubicBezTo>
                    <a:cubicBezTo>
                      <a:pt x="749" y="831"/>
                      <a:pt x="953" y="668"/>
                      <a:pt x="953" y="417"/>
                    </a:cubicBezTo>
                    <a:cubicBezTo>
                      <a:pt x="965" y="191"/>
                      <a:pt x="786" y="13"/>
                      <a:pt x="56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16" name="Google Shape;16916;p10"/>
              <p:cNvSpPr/>
              <p:nvPr/>
            </p:nvSpPr>
            <p:spPr>
              <a:xfrm>
                <a:off x="6344825" y="4500100"/>
                <a:ext cx="24425" cy="20925"/>
              </a:xfrm>
              <a:custGeom>
                <a:avLst/>
                <a:gdLst/>
                <a:ahLst/>
                <a:cxnLst/>
                <a:rect l="l" t="t" r="r" b="b"/>
                <a:pathLst>
                  <a:path w="977" h="837" extrusionOk="0">
                    <a:moveTo>
                      <a:pt x="560" y="0"/>
                    </a:moveTo>
                    <a:lnTo>
                      <a:pt x="560" y="12"/>
                    </a:lnTo>
                    <a:cubicBezTo>
                      <a:pt x="191" y="12"/>
                      <a:pt x="1" y="452"/>
                      <a:pt x="263" y="714"/>
                    </a:cubicBezTo>
                    <a:cubicBezTo>
                      <a:pt x="347" y="799"/>
                      <a:pt x="450" y="836"/>
                      <a:pt x="551" y="836"/>
                    </a:cubicBezTo>
                    <a:cubicBezTo>
                      <a:pt x="763" y="836"/>
                      <a:pt x="965" y="671"/>
                      <a:pt x="965" y="429"/>
                    </a:cubicBezTo>
                    <a:cubicBezTo>
                      <a:pt x="977" y="202"/>
                      <a:pt x="798" y="12"/>
                      <a:pt x="57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17" name="Google Shape;16917;p10"/>
              <p:cNvSpPr/>
              <p:nvPr/>
            </p:nvSpPr>
            <p:spPr>
              <a:xfrm>
                <a:off x="6322025" y="4528950"/>
                <a:ext cx="21675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867" h="608" extrusionOk="0">
                    <a:moveTo>
                      <a:pt x="445" y="1"/>
                    </a:moveTo>
                    <a:cubicBezTo>
                      <a:pt x="384" y="1"/>
                      <a:pt x="320" y="22"/>
                      <a:pt x="258" y="72"/>
                    </a:cubicBezTo>
                    <a:lnTo>
                      <a:pt x="246" y="72"/>
                    </a:lnTo>
                    <a:lnTo>
                      <a:pt x="246" y="84"/>
                    </a:lnTo>
                    <a:cubicBezTo>
                      <a:pt x="1" y="301"/>
                      <a:pt x="211" y="607"/>
                      <a:pt x="451" y="607"/>
                    </a:cubicBezTo>
                    <a:cubicBezTo>
                      <a:pt x="514" y="607"/>
                      <a:pt x="579" y="586"/>
                      <a:pt x="639" y="537"/>
                    </a:cubicBezTo>
                    <a:cubicBezTo>
                      <a:pt x="867" y="337"/>
                      <a:pt x="685" y="1"/>
                      <a:pt x="44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18" name="Google Shape;16918;p10"/>
              <p:cNvSpPr/>
              <p:nvPr/>
            </p:nvSpPr>
            <p:spPr>
              <a:xfrm>
                <a:off x="6351375" y="4561400"/>
                <a:ext cx="17000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680" h="370" extrusionOk="0">
                    <a:moveTo>
                      <a:pt x="286" y="1"/>
                    </a:moveTo>
                    <a:lnTo>
                      <a:pt x="298" y="13"/>
                    </a:lnTo>
                    <a:cubicBezTo>
                      <a:pt x="179" y="13"/>
                      <a:pt x="72" y="60"/>
                      <a:pt x="1" y="144"/>
                    </a:cubicBezTo>
                    <a:lnTo>
                      <a:pt x="679" y="370"/>
                    </a:lnTo>
                    <a:cubicBezTo>
                      <a:pt x="655" y="167"/>
                      <a:pt x="489" y="13"/>
                      <a:pt x="28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19" name="Google Shape;16919;p10"/>
              <p:cNvSpPr/>
              <p:nvPr/>
            </p:nvSpPr>
            <p:spPr>
              <a:xfrm>
                <a:off x="6287075" y="3211825"/>
                <a:ext cx="20575" cy="17600"/>
              </a:xfrm>
              <a:custGeom>
                <a:avLst/>
                <a:gdLst/>
                <a:ahLst/>
                <a:cxnLst/>
                <a:rect l="l" t="t" r="r" b="b"/>
                <a:pathLst>
                  <a:path w="823" h="704" extrusionOk="0">
                    <a:moveTo>
                      <a:pt x="691" y="1"/>
                    </a:moveTo>
                    <a:lnTo>
                      <a:pt x="13" y="203"/>
                    </a:lnTo>
                    <a:cubicBezTo>
                      <a:pt x="1" y="239"/>
                      <a:pt x="1" y="263"/>
                      <a:pt x="13" y="299"/>
                    </a:cubicBezTo>
                    <a:cubicBezTo>
                      <a:pt x="13" y="513"/>
                      <a:pt x="191" y="691"/>
                      <a:pt x="418" y="691"/>
                    </a:cubicBezTo>
                    <a:lnTo>
                      <a:pt x="418" y="703"/>
                    </a:lnTo>
                    <a:cubicBezTo>
                      <a:pt x="632" y="703"/>
                      <a:pt x="822" y="525"/>
                      <a:pt x="822" y="299"/>
                    </a:cubicBezTo>
                    <a:cubicBezTo>
                      <a:pt x="822" y="191"/>
                      <a:pt x="775" y="84"/>
                      <a:pt x="69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20" name="Google Shape;16920;p10"/>
              <p:cNvSpPr/>
              <p:nvPr/>
            </p:nvSpPr>
            <p:spPr>
              <a:xfrm>
                <a:off x="6252850" y="3239825"/>
                <a:ext cx="24125" cy="2047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19" extrusionOk="0">
                    <a:moveTo>
                      <a:pt x="548" y="0"/>
                    </a:moveTo>
                    <a:cubicBezTo>
                      <a:pt x="191" y="0"/>
                      <a:pt x="1" y="429"/>
                      <a:pt x="251" y="691"/>
                    </a:cubicBezTo>
                    <a:cubicBezTo>
                      <a:pt x="338" y="778"/>
                      <a:pt x="446" y="818"/>
                      <a:pt x="551" y="818"/>
                    </a:cubicBezTo>
                    <a:cubicBezTo>
                      <a:pt x="760" y="818"/>
                      <a:pt x="957" y="662"/>
                      <a:pt x="965" y="417"/>
                    </a:cubicBezTo>
                    <a:cubicBezTo>
                      <a:pt x="965" y="191"/>
                      <a:pt x="786" y="0"/>
                      <a:pt x="56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21" name="Google Shape;16921;p10"/>
              <p:cNvSpPr/>
              <p:nvPr/>
            </p:nvSpPr>
            <p:spPr>
              <a:xfrm>
                <a:off x="6283500" y="3270175"/>
                <a:ext cx="24150" cy="2100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40" extrusionOk="0">
                    <a:moveTo>
                      <a:pt x="561" y="0"/>
                    </a:moveTo>
                    <a:lnTo>
                      <a:pt x="561" y="12"/>
                    </a:lnTo>
                    <a:cubicBezTo>
                      <a:pt x="191" y="12"/>
                      <a:pt x="1" y="453"/>
                      <a:pt x="263" y="715"/>
                    </a:cubicBezTo>
                    <a:cubicBezTo>
                      <a:pt x="345" y="801"/>
                      <a:pt x="447" y="839"/>
                      <a:pt x="548" y="839"/>
                    </a:cubicBezTo>
                    <a:cubicBezTo>
                      <a:pt x="756" y="839"/>
                      <a:pt x="957" y="677"/>
                      <a:pt x="965" y="429"/>
                    </a:cubicBezTo>
                    <a:cubicBezTo>
                      <a:pt x="965" y="203"/>
                      <a:pt x="787" y="12"/>
                      <a:pt x="56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22" name="Google Shape;16922;p10"/>
              <p:cNvSpPr/>
              <p:nvPr/>
            </p:nvSpPr>
            <p:spPr>
              <a:xfrm>
                <a:off x="6252925" y="3301425"/>
                <a:ext cx="24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16" extrusionOk="0">
                    <a:moveTo>
                      <a:pt x="531" y="0"/>
                    </a:moveTo>
                    <a:cubicBezTo>
                      <a:pt x="183" y="0"/>
                      <a:pt x="1" y="433"/>
                      <a:pt x="248" y="691"/>
                    </a:cubicBezTo>
                    <a:cubicBezTo>
                      <a:pt x="334" y="778"/>
                      <a:pt x="440" y="816"/>
                      <a:pt x="543" y="816"/>
                    </a:cubicBezTo>
                    <a:cubicBezTo>
                      <a:pt x="753" y="816"/>
                      <a:pt x="954" y="657"/>
                      <a:pt x="962" y="417"/>
                    </a:cubicBezTo>
                    <a:cubicBezTo>
                      <a:pt x="962" y="191"/>
                      <a:pt x="783" y="1"/>
                      <a:pt x="557" y="1"/>
                    </a:cubicBezTo>
                    <a:lnTo>
                      <a:pt x="545" y="1"/>
                    </a:lnTo>
                    <a:cubicBezTo>
                      <a:pt x="541" y="0"/>
                      <a:pt x="536" y="0"/>
                      <a:pt x="53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23" name="Google Shape;16923;p10"/>
              <p:cNvSpPr/>
              <p:nvPr/>
            </p:nvSpPr>
            <p:spPr>
              <a:xfrm>
                <a:off x="6283500" y="3332075"/>
                <a:ext cx="241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8" extrusionOk="0">
                    <a:moveTo>
                      <a:pt x="561" y="1"/>
                    </a:moveTo>
                    <a:cubicBezTo>
                      <a:pt x="191" y="1"/>
                      <a:pt x="1" y="442"/>
                      <a:pt x="263" y="703"/>
                    </a:cubicBezTo>
                    <a:cubicBezTo>
                      <a:pt x="345" y="789"/>
                      <a:pt x="447" y="828"/>
                      <a:pt x="548" y="828"/>
                    </a:cubicBezTo>
                    <a:cubicBezTo>
                      <a:pt x="756" y="828"/>
                      <a:pt x="957" y="666"/>
                      <a:pt x="965" y="418"/>
                    </a:cubicBezTo>
                    <a:cubicBezTo>
                      <a:pt x="965" y="191"/>
                      <a:pt x="787" y="1"/>
                      <a:pt x="56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24" name="Google Shape;16924;p10"/>
              <p:cNvSpPr/>
              <p:nvPr/>
            </p:nvSpPr>
            <p:spPr>
              <a:xfrm>
                <a:off x="6252850" y="3362450"/>
                <a:ext cx="24125" cy="209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37" extrusionOk="0">
                    <a:moveTo>
                      <a:pt x="560" y="0"/>
                    </a:moveTo>
                    <a:lnTo>
                      <a:pt x="548" y="12"/>
                    </a:lnTo>
                    <a:cubicBezTo>
                      <a:pt x="191" y="12"/>
                      <a:pt x="1" y="453"/>
                      <a:pt x="263" y="715"/>
                    </a:cubicBezTo>
                    <a:cubicBezTo>
                      <a:pt x="343" y="799"/>
                      <a:pt x="445" y="837"/>
                      <a:pt x="545" y="837"/>
                    </a:cubicBezTo>
                    <a:cubicBezTo>
                      <a:pt x="757" y="837"/>
                      <a:pt x="965" y="671"/>
                      <a:pt x="965" y="429"/>
                    </a:cubicBezTo>
                    <a:cubicBezTo>
                      <a:pt x="965" y="191"/>
                      <a:pt x="786" y="12"/>
                      <a:pt x="56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25" name="Google Shape;16925;p10"/>
              <p:cNvSpPr/>
              <p:nvPr/>
            </p:nvSpPr>
            <p:spPr>
              <a:xfrm>
                <a:off x="6282100" y="3393350"/>
                <a:ext cx="279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1117" h="825" extrusionOk="0">
                    <a:moveTo>
                      <a:pt x="571" y="1"/>
                    </a:moveTo>
                    <a:cubicBezTo>
                      <a:pt x="65" y="1"/>
                      <a:pt x="1" y="778"/>
                      <a:pt x="533" y="824"/>
                    </a:cubicBezTo>
                    <a:lnTo>
                      <a:pt x="617" y="824"/>
                    </a:lnTo>
                    <a:cubicBezTo>
                      <a:pt x="1117" y="788"/>
                      <a:pt x="1117" y="50"/>
                      <a:pt x="617" y="3"/>
                    </a:cubicBezTo>
                    <a:cubicBezTo>
                      <a:pt x="601" y="1"/>
                      <a:pt x="586" y="1"/>
                      <a:pt x="57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26" name="Google Shape;16926;p10"/>
              <p:cNvSpPr/>
              <p:nvPr/>
            </p:nvSpPr>
            <p:spPr>
              <a:xfrm>
                <a:off x="6252925" y="3424350"/>
                <a:ext cx="24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16" extrusionOk="0">
                    <a:moveTo>
                      <a:pt x="531" y="1"/>
                    </a:moveTo>
                    <a:cubicBezTo>
                      <a:pt x="183" y="1"/>
                      <a:pt x="1" y="433"/>
                      <a:pt x="248" y="691"/>
                    </a:cubicBezTo>
                    <a:cubicBezTo>
                      <a:pt x="333" y="777"/>
                      <a:pt x="439" y="816"/>
                      <a:pt x="541" y="816"/>
                    </a:cubicBezTo>
                    <a:cubicBezTo>
                      <a:pt x="752" y="816"/>
                      <a:pt x="954" y="654"/>
                      <a:pt x="962" y="406"/>
                    </a:cubicBezTo>
                    <a:cubicBezTo>
                      <a:pt x="962" y="180"/>
                      <a:pt x="772" y="1"/>
                      <a:pt x="545" y="1"/>
                    </a:cubicBezTo>
                    <a:cubicBezTo>
                      <a:pt x="541" y="1"/>
                      <a:pt x="536" y="1"/>
                      <a:pt x="53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27" name="Google Shape;16927;p10"/>
              <p:cNvSpPr/>
              <p:nvPr/>
            </p:nvSpPr>
            <p:spPr>
              <a:xfrm>
                <a:off x="6283500" y="3455025"/>
                <a:ext cx="241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8" extrusionOk="0">
                    <a:moveTo>
                      <a:pt x="561" y="0"/>
                    </a:moveTo>
                    <a:cubicBezTo>
                      <a:pt x="191" y="0"/>
                      <a:pt x="1" y="441"/>
                      <a:pt x="263" y="703"/>
                    </a:cubicBezTo>
                    <a:cubicBezTo>
                      <a:pt x="345" y="789"/>
                      <a:pt x="449" y="827"/>
                      <a:pt x="551" y="827"/>
                    </a:cubicBezTo>
                    <a:cubicBezTo>
                      <a:pt x="761" y="827"/>
                      <a:pt x="965" y="665"/>
                      <a:pt x="965" y="417"/>
                    </a:cubicBezTo>
                    <a:cubicBezTo>
                      <a:pt x="965" y="191"/>
                      <a:pt x="787" y="0"/>
                      <a:pt x="56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28" name="Google Shape;16928;p10"/>
              <p:cNvSpPr/>
              <p:nvPr/>
            </p:nvSpPr>
            <p:spPr>
              <a:xfrm>
                <a:off x="6252850" y="3485675"/>
                <a:ext cx="241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8" extrusionOk="0">
                    <a:moveTo>
                      <a:pt x="548" y="1"/>
                    </a:moveTo>
                    <a:cubicBezTo>
                      <a:pt x="191" y="1"/>
                      <a:pt x="1" y="441"/>
                      <a:pt x="251" y="703"/>
                    </a:cubicBezTo>
                    <a:cubicBezTo>
                      <a:pt x="336" y="789"/>
                      <a:pt x="442" y="827"/>
                      <a:pt x="544" y="827"/>
                    </a:cubicBezTo>
                    <a:cubicBezTo>
                      <a:pt x="755" y="827"/>
                      <a:pt x="957" y="665"/>
                      <a:pt x="965" y="417"/>
                    </a:cubicBezTo>
                    <a:cubicBezTo>
                      <a:pt x="965" y="191"/>
                      <a:pt x="786" y="13"/>
                      <a:pt x="56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29" name="Google Shape;16929;p10"/>
              <p:cNvSpPr/>
              <p:nvPr/>
            </p:nvSpPr>
            <p:spPr>
              <a:xfrm>
                <a:off x="6282200" y="3516550"/>
                <a:ext cx="27825" cy="20350"/>
              </a:xfrm>
              <a:custGeom>
                <a:avLst/>
                <a:gdLst/>
                <a:ahLst/>
                <a:cxnLst/>
                <a:rect l="l" t="t" r="r" b="b"/>
                <a:pathLst>
                  <a:path w="1113" h="814" extrusionOk="0">
                    <a:moveTo>
                      <a:pt x="557" y="1"/>
                    </a:moveTo>
                    <a:cubicBezTo>
                      <a:pt x="60" y="1"/>
                      <a:pt x="1" y="768"/>
                      <a:pt x="529" y="813"/>
                    </a:cubicBezTo>
                    <a:lnTo>
                      <a:pt x="613" y="813"/>
                    </a:lnTo>
                    <a:cubicBezTo>
                      <a:pt x="1113" y="778"/>
                      <a:pt x="1113" y="40"/>
                      <a:pt x="613" y="4"/>
                    </a:cubicBezTo>
                    <a:cubicBezTo>
                      <a:pt x="593" y="2"/>
                      <a:pt x="575" y="1"/>
                      <a:pt x="55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30" name="Google Shape;16930;p10"/>
              <p:cNvSpPr/>
              <p:nvPr/>
            </p:nvSpPr>
            <p:spPr>
              <a:xfrm>
                <a:off x="6252850" y="3547000"/>
                <a:ext cx="24125" cy="208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32" extrusionOk="0">
                    <a:moveTo>
                      <a:pt x="560" y="0"/>
                    </a:moveTo>
                    <a:lnTo>
                      <a:pt x="548" y="12"/>
                    </a:lnTo>
                    <a:cubicBezTo>
                      <a:pt x="191" y="12"/>
                      <a:pt x="1" y="453"/>
                      <a:pt x="251" y="715"/>
                    </a:cubicBezTo>
                    <a:cubicBezTo>
                      <a:pt x="335" y="795"/>
                      <a:pt x="438" y="831"/>
                      <a:pt x="539" y="831"/>
                    </a:cubicBezTo>
                    <a:cubicBezTo>
                      <a:pt x="752" y="831"/>
                      <a:pt x="957" y="671"/>
                      <a:pt x="965" y="429"/>
                    </a:cubicBezTo>
                    <a:cubicBezTo>
                      <a:pt x="965" y="203"/>
                      <a:pt x="786" y="12"/>
                      <a:pt x="56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31" name="Google Shape;16931;p10"/>
              <p:cNvSpPr/>
              <p:nvPr/>
            </p:nvSpPr>
            <p:spPr>
              <a:xfrm>
                <a:off x="6283500" y="3577950"/>
                <a:ext cx="241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8" extrusionOk="0">
                    <a:moveTo>
                      <a:pt x="561" y="1"/>
                    </a:moveTo>
                    <a:cubicBezTo>
                      <a:pt x="191" y="1"/>
                      <a:pt x="1" y="441"/>
                      <a:pt x="263" y="703"/>
                    </a:cubicBezTo>
                    <a:cubicBezTo>
                      <a:pt x="345" y="789"/>
                      <a:pt x="449" y="827"/>
                      <a:pt x="551" y="827"/>
                    </a:cubicBezTo>
                    <a:cubicBezTo>
                      <a:pt x="761" y="827"/>
                      <a:pt x="965" y="665"/>
                      <a:pt x="965" y="417"/>
                    </a:cubicBezTo>
                    <a:cubicBezTo>
                      <a:pt x="965" y="191"/>
                      <a:pt x="787" y="1"/>
                      <a:pt x="56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32" name="Google Shape;16932;p10"/>
              <p:cNvSpPr/>
              <p:nvPr/>
            </p:nvSpPr>
            <p:spPr>
              <a:xfrm>
                <a:off x="6252925" y="3608600"/>
                <a:ext cx="240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28" extrusionOk="0">
                    <a:moveTo>
                      <a:pt x="545" y="1"/>
                    </a:moveTo>
                    <a:lnTo>
                      <a:pt x="545" y="13"/>
                    </a:lnTo>
                    <a:cubicBezTo>
                      <a:pt x="541" y="13"/>
                      <a:pt x="536" y="13"/>
                      <a:pt x="531" y="13"/>
                    </a:cubicBezTo>
                    <a:cubicBezTo>
                      <a:pt x="183" y="13"/>
                      <a:pt x="1" y="445"/>
                      <a:pt x="248" y="703"/>
                    </a:cubicBezTo>
                    <a:cubicBezTo>
                      <a:pt x="333" y="789"/>
                      <a:pt x="439" y="828"/>
                      <a:pt x="541" y="828"/>
                    </a:cubicBezTo>
                    <a:cubicBezTo>
                      <a:pt x="752" y="828"/>
                      <a:pt x="954" y="666"/>
                      <a:pt x="962" y="418"/>
                    </a:cubicBezTo>
                    <a:cubicBezTo>
                      <a:pt x="962" y="203"/>
                      <a:pt x="783" y="13"/>
                      <a:pt x="55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33" name="Google Shape;16933;p10"/>
              <p:cNvSpPr/>
              <p:nvPr/>
            </p:nvSpPr>
            <p:spPr>
              <a:xfrm>
                <a:off x="6283500" y="3639575"/>
                <a:ext cx="24150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0" extrusionOk="0">
                    <a:moveTo>
                      <a:pt x="561" y="0"/>
                    </a:moveTo>
                    <a:cubicBezTo>
                      <a:pt x="191" y="0"/>
                      <a:pt x="1" y="441"/>
                      <a:pt x="263" y="703"/>
                    </a:cubicBezTo>
                    <a:cubicBezTo>
                      <a:pt x="343" y="783"/>
                      <a:pt x="445" y="819"/>
                      <a:pt x="545" y="819"/>
                    </a:cubicBezTo>
                    <a:cubicBezTo>
                      <a:pt x="757" y="819"/>
                      <a:pt x="965" y="659"/>
                      <a:pt x="965" y="417"/>
                    </a:cubicBezTo>
                    <a:cubicBezTo>
                      <a:pt x="965" y="191"/>
                      <a:pt x="787" y="0"/>
                      <a:pt x="56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34" name="Google Shape;16934;p10"/>
              <p:cNvSpPr/>
              <p:nvPr/>
            </p:nvSpPr>
            <p:spPr>
              <a:xfrm>
                <a:off x="6252850" y="3669925"/>
                <a:ext cx="24125" cy="210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40" extrusionOk="0">
                    <a:moveTo>
                      <a:pt x="548" y="1"/>
                    </a:moveTo>
                    <a:lnTo>
                      <a:pt x="548" y="12"/>
                    </a:lnTo>
                    <a:cubicBezTo>
                      <a:pt x="179" y="12"/>
                      <a:pt x="1" y="453"/>
                      <a:pt x="251" y="715"/>
                    </a:cubicBezTo>
                    <a:cubicBezTo>
                      <a:pt x="336" y="801"/>
                      <a:pt x="442" y="839"/>
                      <a:pt x="544" y="839"/>
                    </a:cubicBezTo>
                    <a:cubicBezTo>
                      <a:pt x="755" y="839"/>
                      <a:pt x="957" y="677"/>
                      <a:pt x="965" y="429"/>
                    </a:cubicBezTo>
                    <a:cubicBezTo>
                      <a:pt x="965" y="203"/>
                      <a:pt x="786" y="12"/>
                      <a:pt x="57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35" name="Google Shape;16935;p10"/>
              <p:cNvSpPr/>
              <p:nvPr/>
            </p:nvSpPr>
            <p:spPr>
              <a:xfrm>
                <a:off x="6282100" y="3700825"/>
                <a:ext cx="279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1117" h="825" extrusionOk="0">
                    <a:moveTo>
                      <a:pt x="571" y="1"/>
                    </a:moveTo>
                    <a:cubicBezTo>
                      <a:pt x="65" y="1"/>
                      <a:pt x="1" y="778"/>
                      <a:pt x="533" y="824"/>
                    </a:cubicBezTo>
                    <a:lnTo>
                      <a:pt x="617" y="824"/>
                    </a:lnTo>
                    <a:cubicBezTo>
                      <a:pt x="1117" y="777"/>
                      <a:pt x="1117" y="50"/>
                      <a:pt x="617" y="3"/>
                    </a:cubicBezTo>
                    <a:cubicBezTo>
                      <a:pt x="601" y="1"/>
                      <a:pt x="586" y="1"/>
                      <a:pt x="57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36" name="Google Shape;16936;p10"/>
              <p:cNvSpPr/>
              <p:nvPr/>
            </p:nvSpPr>
            <p:spPr>
              <a:xfrm>
                <a:off x="6252925" y="3731550"/>
                <a:ext cx="24050" cy="20675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27" extrusionOk="0">
                    <a:moveTo>
                      <a:pt x="557" y="0"/>
                    </a:moveTo>
                    <a:lnTo>
                      <a:pt x="545" y="12"/>
                    </a:lnTo>
                    <a:cubicBezTo>
                      <a:pt x="541" y="12"/>
                      <a:pt x="536" y="12"/>
                      <a:pt x="531" y="12"/>
                    </a:cubicBezTo>
                    <a:cubicBezTo>
                      <a:pt x="183" y="12"/>
                      <a:pt x="1" y="444"/>
                      <a:pt x="248" y="703"/>
                    </a:cubicBezTo>
                    <a:cubicBezTo>
                      <a:pt x="333" y="788"/>
                      <a:pt x="439" y="827"/>
                      <a:pt x="541" y="827"/>
                    </a:cubicBezTo>
                    <a:cubicBezTo>
                      <a:pt x="752" y="827"/>
                      <a:pt x="954" y="665"/>
                      <a:pt x="962" y="417"/>
                    </a:cubicBezTo>
                    <a:cubicBezTo>
                      <a:pt x="962" y="191"/>
                      <a:pt x="783" y="0"/>
                      <a:pt x="55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37" name="Google Shape;16937;p10"/>
              <p:cNvSpPr/>
              <p:nvPr/>
            </p:nvSpPr>
            <p:spPr>
              <a:xfrm>
                <a:off x="6283500" y="3762200"/>
                <a:ext cx="241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8" extrusionOk="0">
                    <a:moveTo>
                      <a:pt x="561" y="0"/>
                    </a:moveTo>
                    <a:lnTo>
                      <a:pt x="561" y="12"/>
                    </a:lnTo>
                    <a:cubicBezTo>
                      <a:pt x="191" y="12"/>
                      <a:pt x="1" y="453"/>
                      <a:pt x="263" y="703"/>
                    </a:cubicBezTo>
                    <a:cubicBezTo>
                      <a:pt x="345" y="789"/>
                      <a:pt x="450" y="828"/>
                      <a:pt x="553" y="828"/>
                    </a:cubicBezTo>
                    <a:cubicBezTo>
                      <a:pt x="762" y="828"/>
                      <a:pt x="965" y="669"/>
                      <a:pt x="965" y="429"/>
                    </a:cubicBezTo>
                    <a:cubicBezTo>
                      <a:pt x="965" y="191"/>
                      <a:pt x="787" y="12"/>
                      <a:pt x="56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38" name="Google Shape;16938;p10"/>
              <p:cNvSpPr/>
              <p:nvPr/>
            </p:nvSpPr>
            <p:spPr>
              <a:xfrm>
                <a:off x="6252850" y="3792850"/>
                <a:ext cx="24125" cy="210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40" extrusionOk="0">
                    <a:moveTo>
                      <a:pt x="548" y="1"/>
                    </a:moveTo>
                    <a:lnTo>
                      <a:pt x="548" y="13"/>
                    </a:lnTo>
                    <a:cubicBezTo>
                      <a:pt x="191" y="13"/>
                      <a:pt x="1" y="453"/>
                      <a:pt x="251" y="715"/>
                    </a:cubicBezTo>
                    <a:cubicBezTo>
                      <a:pt x="336" y="801"/>
                      <a:pt x="442" y="840"/>
                      <a:pt x="544" y="840"/>
                    </a:cubicBezTo>
                    <a:cubicBezTo>
                      <a:pt x="755" y="840"/>
                      <a:pt x="957" y="678"/>
                      <a:pt x="965" y="429"/>
                    </a:cubicBezTo>
                    <a:cubicBezTo>
                      <a:pt x="965" y="203"/>
                      <a:pt x="786" y="13"/>
                      <a:pt x="56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39" name="Google Shape;16939;p10"/>
              <p:cNvSpPr/>
              <p:nvPr/>
            </p:nvSpPr>
            <p:spPr>
              <a:xfrm>
                <a:off x="6283600" y="3823825"/>
                <a:ext cx="24050" cy="20675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27" extrusionOk="0">
                    <a:moveTo>
                      <a:pt x="557" y="0"/>
                    </a:moveTo>
                    <a:lnTo>
                      <a:pt x="557" y="12"/>
                    </a:lnTo>
                    <a:cubicBezTo>
                      <a:pt x="552" y="12"/>
                      <a:pt x="547" y="12"/>
                      <a:pt x="542" y="12"/>
                    </a:cubicBezTo>
                    <a:cubicBezTo>
                      <a:pt x="182" y="12"/>
                      <a:pt x="0" y="444"/>
                      <a:pt x="259" y="703"/>
                    </a:cubicBezTo>
                    <a:cubicBezTo>
                      <a:pt x="341" y="788"/>
                      <a:pt x="445" y="827"/>
                      <a:pt x="547" y="827"/>
                    </a:cubicBezTo>
                    <a:cubicBezTo>
                      <a:pt x="757" y="827"/>
                      <a:pt x="961" y="665"/>
                      <a:pt x="961" y="417"/>
                    </a:cubicBezTo>
                    <a:cubicBezTo>
                      <a:pt x="961" y="191"/>
                      <a:pt x="783" y="12"/>
                      <a:pt x="55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40" name="Google Shape;16940;p10"/>
              <p:cNvSpPr/>
              <p:nvPr/>
            </p:nvSpPr>
            <p:spPr>
              <a:xfrm>
                <a:off x="6252925" y="3854475"/>
                <a:ext cx="240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28" extrusionOk="0">
                    <a:moveTo>
                      <a:pt x="557" y="0"/>
                    </a:moveTo>
                    <a:lnTo>
                      <a:pt x="545" y="12"/>
                    </a:lnTo>
                    <a:cubicBezTo>
                      <a:pt x="541" y="12"/>
                      <a:pt x="536" y="12"/>
                      <a:pt x="531" y="12"/>
                    </a:cubicBezTo>
                    <a:cubicBezTo>
                      <a:pt x="183" y="12"/>
                      <a:pt x="1" y="444"/>
                      <a:pt x="248" y="703"/>
                    </a:cubicBezTo>
                    <a:cubicBezTo>
                      <a:pt x="334" y="789"/>
                      <a:pt x="440" y="828"/>
                      <a:pt x="543" y="828"/>
                    </a:cubicBezTo>
                    <a:cubicBezTo>
                      <a:pt x="753" y="828"/>
                      <a:pt x="954" y="668"/>
                      <a:pt x="962" y="429"/>
                    </a:cubicBezTo>
                    <a:cubicBezTo>
                      <a:pt x="962" y="191"/>
                      <a:pt x="783" y="12"/>
                      <a:pt x="55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41" name="Google Shape;16941;p10"/>
              <p:cNvSpPr/>
              <p:nvPr/>
            </p:nvSpPr>
            <p:spPr>
              <a:xfrm>
                <a:off x="6282100" y="3885375"/>
                <a:ext cx="279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1117" h="825" extrusionOk="0">
                    <a:moveTo>
                      <a:pt x="571" y="1"/>
                    </a:moveTo>
                    <a:cubicBezTo>
                      <a:pt x="65" y="1"/>
                      <a:pt x="1" y="778"/>
                      <a:pt x="533" y="824"/>
                    </a:cubicBezTo>
                    <a:lnTo>
                      <a:pt x="617" y="824"/>
                    </a:lnTo>
                    <a:cubicBezTo>
                      <a:pt x="1117" y="777"/>
                      <a:pt x="1117" y="50"/>
                      <a:pt x="617" y="3"/>
                    </a:cubicBezTo>
                    <a:cubicBezTo>
                      <a:pt x="601" y="1"/>
                      <a:pt x="586" y="1"/>
                      <a:pt x="57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42" name="Google Shape;16942;p10"/>
              <p:cNvSpPr/>
              <p:nvPr/>
            </p:nvSpPr>
            <p:spPr>
              <a:xfrm>
                <a:off x="6252925" y="3916075"/>
                <a:ext cx="240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28" extrusionOk="0">
                    <a:moveTo>
                      <a:pt x="557" y="1"/>
                    </a:moveTo>
                    <a:lnTo>
                      <a:pt x="545" y="13"/>
                    </a:lnTo>
                    <a:cubicBezTo>
                      <a:pt x="541" y="13"/>
                      <a:pt x="536" y="13"/>
                      <a:pt x="531" y="13"/>
                    </a:cubicBezTo>
                    <a:cubicBezTo>
                      <a:pt x="183" y="13"/>
                      <a:pt x="1" y="445"/>
                      <a:pt x="248" y="703"/>
                    </a:cubicBezTo>
                    <a:cubicBezTo>
                      <a:pt x="333" y="789"/>
                      <a:pt x="439" y="828"/>
                      <a:pt x="541" y="828"/>
                    </a:cubicBezTo>
                    <a:cubicBezTo>
                      <a:pt x="752" y="828"/>
                      <a:pt x="954" y="666"/>
                      <a:pt x="962" y="418"/>
                    </a:cubicBezTo>
                    <a:cubicBezTo>
                      <a:pt x="962" y="191"/>
                      <a:pt x="783" y="1"/>
                      <a:pt x="55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43" name="Google Shape;16943;p10"/>
              <p:cNvSpPr/>
              <p:nvPr/>
            </p:nvSpPr>
            <p:spPr>
              <a:xfrm>
                <a:off x="6283500" y="3946450"/>
                <a:ext cx="24450" cy="21000"/>
              </a:xfrm>
              <a:custGeom>
                <a:avLst/>
                <a:gdLst/>
                <a:ahLst/>
                <a:cxnLst/>
                <a:rect l="l" t="t" r="r" b="b"/>
                <a:pathLst>
                  <a:path w="978" h="840" extrusionOk="0">
                    <a:moveTo>
                      <a:pt x="561" y="0"/>
                    </a:moveTo>
                    <a:lnTo>
                      <a:pt x="561" y="24"/>
                    </a:lnTo>
                    <a:cubicBezTo>
                      <a:pt x="191" y="24"/>
                      <a:pt x="1" y="465"/>
                      <a:pt x="263" y="715"/>
                    </a:cubicBezTo>
                    <a:cubicBezTo>
                      <a:pt x="345" y="801"/>
                      <a:pt x="450" y="840"/>
                      <a:pt x="553" y="840"/>
                    </a:cubicBezTo>
                    <a:cubicBezTo>
                      <a:pt x="762" y="840"/>
                      <a:pt x="965" y="680"/>
                      <a:pt x="965" y="441"/>
                    </a:cubicBezTo>
                    <a:cubicBezTo>
                      <a:pt x="977" y="215"/>
                      <a:pt x="811" y="12"/>
                      <a:pt x="58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44" name="Google Shape;16944;p10"/>
              <p:cNvSpPr/>
              <p:nvPr/>
            </p:nvSpPr>
            <p:spPr>
              <a:xfrm>
                <a:off x="6252850" y="3977700"/>
                <a:ext cx="241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8" extrusionOk="0">
                    <a:moveTo>
                      <a:pt x="548" y="1"/>
                    </a:moveTo>
                    <a:cubicBezTo>
                      <a:pt x="191" y="1"/>
                      <a:pt x="1" y="441"/>
                      <a:pt x="251" y="703"/>
                    </a:cubicBezTo>
                    <a:cubicBezTo>
                      <a:pt x="336" y="789"/>
                      <a:pt x="442" y="827"/>
                      <a:pt x="544" y="827"/>
                    </a:cubicBezTo>
                    <a:cubicBezTo>
                      <a:pt x="755" y="827"/>
                      <a:pt x="957" y="665"/>
                      <a:pt x="965" y="417"/>
                    </a:cubicBezTo>
                    <a:cubicBezTo>
                      <a:pt x="965" y="191"/>
                      <a:pt x="786" y="1"/>
                      <a:pt x="56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45" name="Google Shape;16945;p10"/>
              <p:cNvSpPr/>
              <p:nvPr/>
            </p:nvSpPr>
            <p:spPr>
              <a:xfrm>
                <a:off x="6281775" y="4008225"/>
                <a:ext cx="279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1118" h="828" extrusionOk="0">
                    <a:moveTo>
                      <a:pt x="555" y="0"/>
                    </a:moveTo>
                    <a:cubicBezTo>
                      <a:pt x="52" y="0"/>
                      <a:pt x="0" y="805"/>
                      <a:pt x="546" y="827"/>
                    </a:cubicBezTo>
                    <a:lnTo>
                      <a:pt x="630" y="827"/>
                    </a:lnTo>
                    <a:cubicBezTo>
                      <a:pt x="1118" y="780"/>
                      <a:pt x="1118" y="65"/>
                      <a:pt x="630" y="6"/>
                    </a:cubicBezTo>
                    <a:cubicBezTo>
                      <a:pt x="604" y="2"/>
                      <a:pt x="579" y="0"/>
                      <a:pt x="55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46" name="Google Shape;16946;p10"/>
              <p:cNvSpPr/>
              <p:nvPr/>
            </p:nvSpPr>
            <p:spPr>
              <a:xfrm>
                <a:off x="6252850" y="4038725"/>
                <a:ext cx="24125" cy="210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40" extrusionOk="0">
                    <a:moveTo>
                      <a:pt x="560" y="0"/>
                    </a:moveTo>
                    <a:lnTo>
                      <a:pt x="548" y="12"/>
                    </a:lnTo>
                    <a:cubicBezTo>
                      <a:pt x="191" y="12"/>
                      <a:pt x="1" y="453"/>
                      <a:pt x="251" y="715"/>
                    </a:cubicBezTo>
                    <a:cubicBezTo>
                      <a:pt x="336" y="801"/>
                      <a:pt x="442" y="839"/>
                      <a:pt x="544" y="839"/>
                    </a:cubicBezTo>
                    <a:cubicBezTo>
                      <a:pt x="755" y="839"/>
                      <a:pt x="957" y="677"/>
                      <a:pt x="965" y="429"/>
                    </a:cubicBezTo>
                    <a:cubicBezTo>
                      <a:pt x="965" y="203"/>
                      <a:pt x="786" y="12"/>
                      <a:pt x="56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47" name="Google Shape;16947;p10"/>
              <p:cNvSpPr/>
              <p:nvPr/>
            </p:nvSpPr>
            <p:spPr>
              <a:xfrm>
                <a:off x="6283600" y="4069675"/>
                <a:ext cx="240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28" extrusionOk="0">
                    <a:moveTo>
                      <a:pt x="557" y="1"/>
                    </a:moveTo>
                    <a:lnTo>
                      <a:pt x="557" y="13"/>
                    </a:lnTo>
                    <a:cubicBezTo>
                      <a:pt x="552" y="12"/>
                      <a:pt x="547" y="12"/>
                      <a:pt x="542" y="12"/>
                    </a:cubicBezTo>
                    <a:cubicBezTo>
                      <a:pt x="182" y="12"/>
                      <a:pt x="0" y="445"/>
                      <a:pt x="259" y="703"/>
                    </a:cubicBezTo>
                    <a:cubicBezTo>
                      <a:pt x="341" y="789"/>
                      <a:pt x="444" y="828"/>
                      <a:pt x="546" y="828"/>
                    </a:cubicBezTo>
                    <a:cubicBezTo>
                      <a:pt x="753" y="828"/>
                      <a:pt x="953" y="669"/>
                      <a:pt x="961" y="429"/>
                    </a:cubicBezTo>
                    <a:cubicBezTo>
                      <a:pt x="961" y="191"/>
                      <a:pt x="783" y="13"/>
                      <a:pt x="55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48" name="Google Shape;16948;p10"/>
              <p:cNvSpPr/>
              <p:nvPr/>
            </p:nvSpPr>
            <p:spPr>
              <a:xfrm>
                <a:off x="6252850" y="4100325"/>
                <a:ext cx="24125" cy="210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40" extrusionOk="0">
                    <a:moveTo>
                      <a:pt x="548" y="1"/>
                    </a:moveTo>
                    <a:lnTo>
                      <a:pt x="548" y="13"/>
                    </a:lnTo>
                    <a:cubicBezTo>
                      <a:pt x="191" y="13"/>
                      <a:pt x="1" y="453"/>
                      <a:pt x="251" y="715"/>
                    </a:cubicBezTo>
                    <a:cubicBezTo>
                      <a:pt x="336" y="801"/>
                      <a:pt x="442" y="840"/>
                      <a:pt x="544" y="840"/>
                    </a:cubicBezTo>
                    <a:cubicBezTo>
                      <a:pt x="755" y="840"/>
                      <a:pt x="957" y="678"/>
                      <a:pt x="965" y="430"/>
                    </a:cubicBezTo>
                    <a:lnTo>
                      <a:pt x="965" y="418"/>
                    </a:lnTo>
                    <a:cubicBezTo>
                      <a:pt x="965" y="203"/>
                      <a:pt x="786" y="13"/>
                      <a:pt x="56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49" name="Google Shape;16949;p10"/>
              <p:cNvSpPr/>
              <p:nvPr/>
            </p:nvSpPr>
            <p:spPr>
              <a:xfrm>
                <a:off x="6283500" y="4131300"/>
                <a:ext cx="241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8" extrusionOk="0">
                    <a:moveTo>
                      <a:pt x="561" y="0"/>
                    </a:moveTo>
                    <a:cubicBezTo>
                      <a:pt x="191" y="0"/>
                      <a:pt x="1" y="441"/>
                      <a:pt x="251" y="703"/>
                    </a:cubicBezTo>
                    <a:cubicBezTo>
                      <a:pt x="337" y="789"/>
                      <a:pt x="443" y="827"/>
                      <a:pt x="547" y="827"/>
                    </a:cubicBezTo>
                    <a:cubicBezTo>
                      <a:pt x="761" y="827"/>
                      <a:pt x="965" y="665"/>
                      <a:pt x="965" y="417"/>
                    </a:cubicBezTo>
                    <a:cubicBezTo>
                      <a:pt x="965" y="191"/>
                      <a:pt x="787" y="12"/>
                      <a:pt x="56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50" name="Google Shape;16950;p10"/>
              <p:cNvSpPr/>
              <p:nvPr/>
            </p:nvSpPr>
            <p:spPr>
              <a:xfrm>
                <a:off x="6252925" y="4161950"/>
                <a:ext cx="240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28" extrusionOk="0">
                    <a:moveTo>
                      <a:pt x="557" y="1"/>
                    </a:moveTo>
                    <a:lnTo>
                      <a:pt x="545" y="12"/>
                    </a:lnTo>
                    <a:cubicBezTo>
                      <a:pt x="541" y="12"/>
                      <a:pt x="536" y="12"/>
                      <a:pt x="531" y="12"/>
                    </a:cubicBezTo>
                    <a:cubicBezTo>
                      <a:pt x="183" y="12"/>
                      <a:pt x="1" y="445"/>
                      <a:pt x="248" y="703"/>
                    </a:cubicBezTo>
                    <a:cubicBezTo>
                      <a:pt x="334" y="789"/>
                      <a:pt x="440" y="828"/>
                      <a:pt x="543" y="828"/>
                    </a:cubicBezTo>
                    <a:cubicBezTo>
                      <a:pt x="753" y="828"/>
                      <a:pt x="954" y="669"/>
                      <a:pt x="962" y="429"/>
                    </a:cubicBezTo>
                    <a:cubicBezTo>
                      <a:pt x="962" y="191"/>
                      <a:pt x="783" y="12"/>
                      <a:pt x="55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51" name="Google Shape;16951;p10"/>
              <p:cNvSpPr/>
              <p:nvPr/>
            </p:nvSpPr>
            <p:spPr>
              <a:xfrm>
                <a:off x="6282125" y="4192850"/>
                <a:ext cx="27900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1116" h="825" extrusionOk="0">
                    <a:moveTo>
                      <a:pt x="570" y="1"/>
                    </a:moveTo>
                    <a:cubicBezTo>
                      <a:pt x="64" y="1"/>
                      <a:pt x="0" y="766"/>
                      <a:pt x="532" y="824"/>
                    </a:cubicBezTo>
                    <a:lnTo>
                      <a:pt x="616" y="824"/>
                    </a:lnTo>
                    <a:cubicBezTo>
                      <a:pt x="1116" y="777"/>
                      <a:pt x="1116" y="39"/>
                      <a:pt x="616" y="3"/>
                    </a:cubicBezTo>
                    <a:cubicBezTo>
                      <a:pt x="600" y="1"/>
                      <a:pt x="585" y="1"/>
                      <a:pt x="57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52" name="Google Shape;16952;p10"/>
              <p:cNvSpPr/>
              <p:nvPr/>
            </p:nvSpPr>
            <p:spPr>
              <a:xfrm>
                <a:off x="6252850" y="4223575"/>
                <a:ext cx="24125" cy="2067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7" extrusionOk="0">
                    <a:moveTo>
                      <a:pt x="548" y="0"/>
                    </a:moveTo>
                    <a:cubicBezTo>
                      <a:pt x="191" y="0"/>
                      <a:pt x="1" y="441"/>
                      <a:pt x="251" y="703"/>
                    </a:cubicBezTo>
                    <a:cubicBezTo>
                      <a:pt x="336" y="788"/>
                      <a:pt x="442" y="827"/>
                      <a:pt x="544" y="827"/>
                    </a:cubicBezTo>
                    <a:cubicBezTo>
                      <a:pt x="755" y="827"/>
                      <a:pt x="957" y="665"/>
                      <a:pt x="965" y="417"/>
                    </a:cubicBezTo>
                    <a:cubicBezTo>
                      <a:pt x="965" y="191"/>
                      <a:pt x="786" y="0"/>
                      <a:pt x="56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53" name="Google Shape;16953;p10"/>
              <p:cNvSpPr/>
              <p:nvPr/>
            </p:nvSpPr>
            <p:spPr>
              <a:xfrm>
                <a:off x="6283600" y="4254525"/>
                <a:ext cx="24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16" extrusionOk="0">
                    <a:moveTo>
                      <a:pt x="542" y="0"/>
                    </a:moveTo>
                    <a:cubicBezTo>
                      <a:pt x="182" y="0"/>
                      <a:pt x="0" y="432"/>
                      <a:pt x="259" y="691"/>
                    </a:cubicBezTo>
                    <a:cubicBezTo>
                      <a:pt x="341" y="777"/>
                      <a:pt x="444" y="816"/>
                      <a:pt x="546" y="816"/>
                    </a:cubicBezTo>
                    <a:cubicBezTo>
                      <a:pt x="753" y="816"/>
                      <a:pt x="953" y="657"/>
                      <a:pt x="961" y="417"/>
                    </a:cubicBezTo>
                    <a:cubicBezTo>
                      <a:pt x="961" y="191"/>
                      <a:pt x="771" y="12"/>
                      <a:pt x="557" y="12"/>
                    </a:cubicBezTo>
                    <a:lnTo>
                      <a:pt x="557" y="0"/>
                    </a:lnTo>
                    <a:cubicBezTo>
                      <a:pt x="552" y="0"/>
                      <a:pt x="547" y="0"/>
                      <a:pt x="54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54" name="Google Shape;16954;p10"/>
              <p:cNvSpPr/>
              <p:nvPr/>
            </p:nvSpPr>
            <p:spPr>
              <a:xfrm>
                <a:off x="6252850" y="4285175"/>
                <a:ext cx="24125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0" extrusionOk="0">
                    <a:moveTo>
                      <a:pt x="548" y="1"/>
                    </a:moveTo>
                    <a:cubicBezTo>
                      <a:pt x="191" y="1"/>
                      <a:pt x="1" y="441"/>
                      <a:pt x="251" y="703"/>
                    </a:cubicBezTo>
                    <a:cubicBezTo>
                      <a:pt x="335" y="784"/>
                      <a:pt x="438" y="820"/>
                      <a:pt x="539" y="820"/>
                    </a:cubicBezTo>
                    <a:cubicBezTo>
                      <a:pt x="752" y="820"/>
                      <a:pt x="957" y="660"/>
                      <a:pt x="965" y="417"/>
                    </a:cubicBezTo>
                    <a:cubicBezTo>
                      <a:pt x="965" y="191"/>
                      <a:pt x="786" y="1"/>
                      <a:pt x="56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55" name="Google Shape;16955;p10"/>
              <p:cNvSpPr/>
              <p:nvPr/>
            </p:nvSpPr>
            <p:spPr>
              <a:xfrm>
                <a:off x="6283500" y="4315550"/>
                <a:ext cx="24150" cy="2097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39" extrusionOk="0">
                    <a:moveTo>
                      <a:pt x="561" y="0"/>
                    </a:moveTo>
                    <a:lnTo>
                      <a:pt x="561" y="12"/>
                    </a:lnTo>
                    <a:cubicBezTo>
                      <a:pt x="191" y="12"/>
                      <a:pt x="1" y="453"/>
                      <a:pt x="263" y="715"/>
                    </a:cubicBezTo>
                    <a:cubicBezTo>
                      <a:pt x="345" y="800"/>
                      <a:pt x="449" y="839"/>
                      <a:pt x="551" y="839"/>
                    </a:cubicBezTo>
                    <a:cubicBezTo>
                      <a:pt x="761" y="839"/>
                      <a:pt x="965" y="677"/>
                      <a:pt x="965" y="429"/>
                    </a:cubicBezTo>
                    <a:cubicBezTo>
                      <a:pt x="965" y="203"/>
                      <a:pt x="787" y="12"/>
                      <a:pt x="56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56" name="Google Shape;16956;p10"/>
              <p:cNvSpPr/>
              <p:nvPr/>
            </p:nvSpPr>
            <p:spPr>
              <a:xfrm>
                <a:off x="6252850" y="4346500"/>
                <a:ext cx="241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8" extrusionOk="0">
                    <a:moveTo>
                      <a:pt x="548" y="0"/>
                    </a:moveTo>
                    <a:cubicBezTo>
                      <a:pt x="191" y="0"/>
                      <a:pt x="1" y="441"/>
                      <a:pt x="251" y="703"/>
                    </a:cubicBezTo>
                    <a:cubicBezTo>
                      <a:pt x="336" y="789"/>
                      <a:pt x="442" y="827"/>
                      <a:pt x="544" y="827"/>
                    </a:cubicBezTo>
                    <a:cubicBezTo>
                      <a:pt x="755" y="827"/>
                      <a:pt x="957" y="665"/>
                      <a:pt x="965" y="417"/>
                    </a:cubicBezTo>
                    <a:cubicBezTo>
                      <a:pt x="965" y="191"/>
                      <a:pt x="786" y="0"/>
                      <a:pt x="56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57" name="Google Shape;16957;p10"/>
              <p:cNvSpPr/>
              <p:nvPr/>
            </p:nvSpPr>
            <p:spPr>
              <a:xfrm>
                <a:off x="6283600" y="4377150"/>
                <a:ext cx="240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28" extrusionOk="0">
                    <a:moveTo>
                      <a:pt x="557" y="1"/>
                    </a:moveTo>
                    <a:lnTo>
                      <a:pt x="557" y="13"/>
                    </a:lnTo>
                    <a:cubicBezTo>
                      <a:pt x="552" y="12"/>
                      <a:pt x="547" y="12"/>
                      <a:pt x="542" y="12"/>
                    </a:cubicBezTo>
                    <a:cubicBezTo>
                      <a:pt x="182" y="12"/>
                      <a:pt x="0" y="445"/>
                      <a:pt x="259" y="703"/>
                    </a:cubicBezTo>
                    <a:cubicBezTo>
                      <a:pt x="341" y="789"/>
                      <a:pt x="445" y="828"/>
                      <a:pt x="547" y="828"/>
                    </a:cubicBezTo>
                    <a:cubicBezTo>
                      <a:pt x="757" y="828"/>
                      <a:pt x="961" y="666"/>
                      <a:pt x="961" y="417"/>
                    </a:cubicBezTo>
                    <a:cubicBezTo>
                      <a:pt x="961" y="191"/>
                      <a:pt x="783" y="1"/>
                      <a:pt x="55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58" name="Google Shape;16958;p10"/>
              <p:cNvSpPr/>
              <p:nvPr/>
            </p:nvSpPr>
            <p:spPr>
              <a:xfrm>
                <a:off x="6252850" y="4408100"/>
                <a:ext cx="24125" cy="2047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19" extrusionOk="0">
                    <a:moveTo>
                      <a:pt x="548" y="1"/>
                    </a:moveTo>
                    <a:cubicBezTo>
                      <a:pt x="191" y="1"/>
                      <a:pt x="1" y="430"/>
                      <a:pt x="251" y="692"/>
                    </a:cubicBezTo>
                    <a:cubicBezTo>
                      <a:pt x="338" y="779"/>
                      <a:pt x="446" y="819"/>
                      <a:pt x="551" y="819"/>
                    </a:cubicBezTo>
                    <a:cubicBezTo>
                      <a:pt x="760" y="819"/>
                      <a:pt x="957" y="663"/>
                      <a:pt x="965" y="418"/>
                    </a:cubicBezTo>
                    <a:cubicBezTo>
                      <a:pt x="965" y="191"/>
                      <a:pt x="786" y="1"/>
                      <a:pt x="56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59" name="Google Shape;16959;p10"/>
              <p:cNvSpPr/>
              <p:nvPr/>
            </p:nvSpPr>
            <p:spPr>
              <a:xfrm>
                <a:off x="6283500" y="4438775"/>
                <a:ext cx="241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8" extrusionOk="0">
                    <a:moveTo>
                      <a:pt x="561" y="0"/>
                    </a:moveTo>
                    <a:cubicBezTo>
                      <a:pt x="191" y="0"/>
                      <a:pt x="1" y="441"/>
                      <a:pt x="263" y="703"/>
                    </a:cubicBezTo>
                    <a:cubicBezTo>
                      <a:pt x="345" y="789"/>
                      <a:pt x="449" y="827"/>
                      <a:pt x="551" y="827"/>
                    </a:cubicBezTo>
                    <a:cubicBezTo>
                      <a:pt x="761" y="827"/>
                      <a:pt x="965" y="665"/>
                      <a:pt x="965" y="417"/>
                    </a:cubicBezTo>
                    <a:cubicBezTo>
                      <a:pt x="965" y="191"/>
                      <a:pt x="787" y="0"/>
                      <a:pt x="56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60" name="Google Shape;16960;p10"/>
              <p:cNvSpPr/>
              <p:nvPr/>
            </p:nvSpPr>
            <p:spPr>
              <a:xfrm>
                <a:off x="6252925" y="4469425"/>
                <a:ext cx="240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28" extrusionOk="0">
                    <a:moveTo>
                      <a:pt x="545" y="1"/>
                    </a:moveTo>
                    <a:lnTo>
                      <a:pt x="545" y="13"/>
                    </a:lnTo>
                    <a:cubicBezTo>
                      <a:pt x="541" y="12"/>
                      <a:pt x="536" y="12"/>
                      <a:pt x="531" y="12"/>
                    </a:cubicBezTo>
                    <a:cubicBezTo>
                      <a:pt x="183" y="12"/>
                      <a:pt x="1" y="445"/>
                      <a:pt x="248" y="703"/>
                    </a:cubicBezTo>
                    <a:cubicBezTo>
                      <a:pt x="333" y="789"/>
                      <a:pt x="439" y="828"/>
                      <a:pt x="541" y="828"/>
                    </a:cubicBezTo>
                    <a:cubicBezTo>
                      <a:pt x="752" y="828"/>
                      <a:pt x="954" y="665"/>
                      <a:pt x="962" y="417"/>
                    </a:cubicBezTo>
                    <a:cubicBezTo>
                      <a:pt x="962" y="203"/>
                      <a:pt x="783" y="13"/>
                      <a:pt x="55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61" name="Google Shape;16961;p10"/>
              <p:cNvSpPr/>
              <p:nvPr/>
            </p:nvSpPr>
            <p:spPr>
              <a:xfrm>
                <a:off x="6281775" y="4500250"/>
                <a:ext cx="279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1118" h="828" extrusionOk="0">
                    <a:moveTo>
                      <a:pt x="555" y="0"/>
                    </a:moveTo>
                    <a:cubicBezTo>
                      <a:pt x="52" y="0"/>
                      <a:pt x="0" y="805"/>
                      <a:pt x="546" y="827"/>
                    </a:cubicBezTo>
                    <a:lnTo>
                      <a:pt x="630" y="827"/>
                    </a:lnTo>
                    <a:cubicBezTo>
                      <a:pt x="1118" y="768"/>
                      <a:pt x="1118" y="54"/>
                      <a:pt x="630" y="6"/>
                    </a:cubicBezTo>
                    <a:cubicBezTo>
                      <a:pt x="604" y="2"/>
                      <a:pt x="579" y="0"/>
                      <a:pt x="55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62" name="Google Shape;16962;p10"/>
              <p:cNvSpPr/>
              <p:nvPr/>
            </p:nvSpPr>
            <p:spPr>
              <a:xfrm>
                <a:off x="6259400" y="4530750"/>
                <a:ext cx="17300" cy="8950"/>
              </a:xfrm>
              <a:custGeom>
                <a:avLst/>
                <a:gdLst/>
                <a:ahLst/>
                <a:cxnLst/>
                <a:rect l="l" t="t" r="r" b="b"/>
                <a:pathLst>
                  <a:path w="692" h="358" extrusionOk="0">
                    <a:moveTo>
                      <a:pt x="286" y="0"/>
                    </a:moveTo>
                    <a:lnTo>
                      <a:pt x="286" y="12"/>
                    </a:lnTo>
                    <a:cubicBezTo>
                      <a:pt x="179" y="12"/>
                      <a:pt x="84" y="60"/>
                      <a:pt x="1" y="131"/>
                    </a:cubicBezTo>
                    <a:lnTo>
                      <a:pt x="691" y="358"/>
                    </a:lnTo>
                    <a:cubicBezTo>
                      <a:pt x="667" y="155"/>
                      <a:pt x="489" y="0"/>
                      <a:pt x="28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63" name="Google Shape;16963;p10"/>
              <p:cNvSpPr/>
              <p:nvPr/>
            </p:nvSpPr>
            <p:spPr>
              <a:xfrm>
                <a:off x="6222200" y="3270175"/>
                <a:ext cx="241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5" extrusionOk="0">
                    <a:moveTo>
                      <a:pt x="548" y="0"/>
                    </a:moveTo>
                    <a:cubicBezTo>
                      <a:pt x="179" y="0"/>
                      <a:pt x="0" y="441"/>
                      <a:pt x="262" y="703"/>
                    </a:cubicBezTo>
                    <a:cubicBezTo>
                      <a:pt x="343" y="787"/>
                      <a:pt x="444" y="825"/>
                      <a:pt x="545" y="825"/>
                    </a:cubicBezTo>
                    <a:cubicBezTo>
                      <a:pt x="757" y="825"/>
                      <a:pt x="965" y="659"/>
                      <a:pt x="965" y="417"/>
                    </a:cubicBezTo>
                    <a:cubicBezTo>
                      <a:pt x="965" y="191"/>
                      <a:pt x="786" y="0"/>
                      <a:pt x="56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64" name="Google Shape;16964;p10"/>
              <p:cNvSpPr/>
              <p:nvPr/>
            </p:nvSpPr>
            <p:spPr>
              <a:xfrm>
                <a:off x="6192125" y="3301125"/>
                <a:ext cx="28000" cy="20275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811" extrusionOk="0">
                    <a:moveTo>
                      <a:pt x="525" y="1"/>
                    </a:moveTo>
                    <a:cubicBezTo>
                      <a:pt x="1" y="48"/>
                      <a:pt x="36" y="810"/>
                      <a:pt x="560" y="810"/>
                    </a:cubicBezTo>
                    <a:cubicBezTo>
                      <a:pt x="1072" y="810"/>
                      <a:pt x="1120" y="48"/>
                      <a:pt x="59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65" name="Google Shape;16965;p10"/>
              <p:cNvSpPr/>
              <p:nvPr/>
            </p:nvSpPr>
            <p:spPr>
              <a:xfrm>
                <a:off x="6222200" y="3331800"/>
                <a:ext cx="24125" cy="2047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19" extrusionOk="0">
                    <a:moveTo>
                      <a:pt x="548" y="0"/>
                    </a:moveTo>
                    <a:cubicBezTo>
                      <a:pt x="179" y="0"/>
                      <a:pt x="0" y="441"/>
                      <a:pt x="262" y="703"/>
                    </a:cubicBezTo>
                    <a:cubicBezTo>
                      <a:pt x="342" y="783"/>
                      <a:pt x="443" y="819"/>
                      <a:pt x="543" y="819"/>
                    </a:cubicBezTo>
                    <a:cubicBezTo>
                      <a:pt x="756" y="819"/>
                      <a:pt x="965" y="656"/>
                      <a:pt x="965" y="405"/>
                    </a:cubicBezTo>
                    <a:cubicBezTo>
                      <a:pt x="953" y="179"/>
                      <a:pt x="774" y="0"/>
                      <a:pt x="54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66" name="Google Shape;16966;p10"/>
              <p:cNvSpPr/>
              <p:nvPr/>
            </p:nvSpPr>
            <p:spPr>
              <a:xfrm>
                <a:off x="6191250" y="3362450"/>
                <a:ext cx="241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5" extrusionOk="0">
                    <a:moveTo>
                      <a:pt x="560" y="0"/>
                    </a:moveTo>
                    <a:cubicBezTo>
                      <a:pt x="191" y="0"/>
                      <a:pt x="0" y="441"/>
                      <a:pt x="262" y="703"/>
                    </a:cubicBezTo>
                    <a:cubicBezTo>
                      <a:pt x="346" y="787"/>
                      <a:pt x="449" y="825"/>
                      <a:pt x="550" y="825"/>
                    </a:cubicBezTo>
                    <a:cubicBezTo>
                      <a:pt x="762" y="825"/>
                      <a:pt x="964" y="659"/>
                      <a:pt x="964" y="417"/>
                    </a:cubicBezTo>
                    <a:cubicBezTo>
                      <a:pt x="964" y="179"/>
                      <a:pt x="786" y="0"/>
                      <a:pt x="56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67" name="Google Shape;16967;p10"/>
              <p:cNvSpPr/>
              <p:nvPr/>
            </p:nvSpPr>
            <p:spPr>
              <a:xfrm>
                <a:off x="6222200" y="3393100"/>
                <a:ext cx="24125" cy="2065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6" extrusionOk="0">
                    <a:moveTo>
                      <a:pt x="548" y="1"/>
                    </a:moveTo>
                    <a:cubicBezTo>
                      <a:pt x="179" y="1"/>
                      <a:pt x="0" y="441"/>
                      <a:pt x="262" y="703"/>
                    </a:cubicBezTo>
                    <a:cubicBezTo>
                      <a:pt x="343" y="788"/>
                      <a:pt x="444" y="825"/>
                      <a:pt x="545" y="825"/>
                    </a:cubicBezTo>
                    <a:cubicBezTo>
                      <a:pt x="757" y="825"/>
                      <a:pt x="965" y="660"/>
                      <a:pt x="965" y="417"/>
                    </a:cubicBezTo>
                    <a:cubicBezTo>
                      <a:pt x="965" y="191"/>
                      <a:pt x="774" y="1"/>
                      <a:pt x="54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68" name="Google Shape;16968;p10"/>
              <p:cNvSpPr/>
              <p:nvPr/>
            </p:nvSpPr>
            <p:spPr>
              <a:xfrm>
                <a:off x="6191250" y="3424350"/>
                <a:ext cx="24125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0" extrusionOk="0">
                    <a:moveTo>
                      <a:pt x="560" y="1"/>
                    </a:moveTo>
                    <a:cubicBezTo>
                      <a:pt x="191" y="1"/>
                      <a:pt x="0" y="441"/>
                      <a:pt x="262" y="703"/>
                    </a:cubicBezTo>
                    <a:cubicBezTo>
                      <a:pt x="346" y="783"/>
                      <a:pt x="448" y="820"/>
                      <a:pt x="548" y="820"/>
                    </a:cubicBezTo>
                    <a:cubicBezTo>
                      <a:pt x="761" y="820"/>
                      <a:pt x="964" y="657"/>
                      <a:pt x="964" y="406"/>
                    </a:cubicBezTo>
                    <a:cubicBezTo>
                      <a:pt x="964" y="180"/>
                      <a:pt x="786" y="1"/>
                      <a:pt x="56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69" name="Google Shape;16969;p10"/>
              <p:cNvSpPr/>
              <p:nvPr/>
            </p:nvSpPr>
            <p:spPr>
              <a:xfrm>
                <a:off x="6222800" y="3455025"/>
                <a:ext cx="2800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822" extrusionOk="0">
                    <a:moveTo>
                      <a:pt x="524" y="0"/>
                    </a:moveTo>
                    <a:cubicBezTo>
                      <a:pt x="0" y="48"/>
                      <a:pt x="48" y="822"/>
                      <a:pt x="560" y="822"/>
                    </a:cubicBezTo>
                    <a:cubicBezTo>
                      <a:pt x="1084" y="822"/>
                      <a:pt x="1119" y="48"/>
                      <a:pt x="59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70" name="Google Shape;16970;p10"/>
              <p:cNvSpPr/>
              <p:nvPr/>
            </p:nvSpPr>
            <p:spPr>
              <a:xfrm>
                <a:off x="6192125" y="3485675"/>
                <a:ext cx="28000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823" extrusionOk="0">
                    <a:moveTo>
                      <a:pt x="525" y="1"/>
                    </a:moveTo>
                    <a:cubicBezTo>
                      <a:pt x="1" y="48"/>
                      <a:pt x="36" y="822"/>
                      <a:pt x="560" y="822"/>
                    </a:cubicBezTo>
                    <a:cubicBezTo>
                      <a:pt x="1072" y="822"/>
                      <a:pt x="1120" y="48"/>
                      <a:pt x="59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71" name="Google Shape;16971;p10"/>
              <p:cNvSpPr/>
              <p:nvPr/>
            </p:nvSpPr>
            <p:spPr>
              <a:xfrm>
                <a:off x="6222200" y="3516325"/>
                <a:ext cx="24125" cy="208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32" extrusionOk="0">
                    <a:moveTo>
                      <a:pt x="548" y="1"/>
                    </a:moveTo>
                    <a:lnTo>
                      <a:pt x="548" y="13"/>
                    </a:lnTo>
                    <a:cubicBezTo>
                      <a:pt x="179" y="13"/>
                      <a:pt x="0" y="453"/>
                      <a:pt x="262" y="715"/>
                    </a:cubicBezTo>
                    <a:cubicBezTo>
                      <a:pt x="342" y="795"/>
                      <a:pt x="443" y="831"/>
                      <a:pt x="543" y="831"/>
                    </a:cubicBezTo>
                    <a:cubicBezTo>
                      <a:pt x="756" y="831"/>
                      <a:pt x="965" y="669"/>
                      <a:pt x="965" y="418"/>
                    </a:cubicBezTo>
                    <a:cubicBezTo>
                      <a:pt x="965" y="191"/>
                      <a:pt x="786" y="1"/>
                      <a:pt x="57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72" name="Google Shape;16972;p10"/>
              <p:cNvSpPr/>
              <p:nvPr/>
            </p:nvSpPr>
            <p:spPr>
              <a:xfrm>
                <a:off x="6198300" y="3545825"/>
                <a:ext cx="21725" cy="15225"/>
              </a:xfrm>
              <a:custGeom>
                <a:avLst/>
                <a:gdLst/>
                <a:ahLst/>
                <a:cxnLst/>
                <a:rect l="l" t="t" r="r" b="b"/>
                <a:pathLst>
                  <a:path w="869" h="609" extrusionOk="0">
                    <a:moveTo>
                      <a:pt x="451" y="0"/>
                    </a:moveTo>
                    <a:cubicBezTo>
                      <a:pt x="400" y="0"/>
                      <a:pt x="346" y="14"/>
                      <a:pt x="290" y="47"/>
                    </a:cubicBezTo>
                    <a:lnTo>
                      <a:pt x="278" y="47"/>
                    </a:lnTo>
                    <a:lnTo>
                      <a:pt x="278" y="59"/>
                    </a:lnTo>
                    <a:cubicBezTo>
                      <a:pt x="0" y="247"/>
                      <a:pt x="184" y="608"/>
                      <a:pt x="439" y="608"/>
                    </a:cubicBezTo>
                    <a:cubicBezTo>
                      <a:pt x="490" y="608"/>
                      <a:pt x="545" y="593"/>
                      <a:pt x="599" y="559"/>
                    </a:cubicBezTo>
                    <a:cubicBezTo>
                      <a:pt x="868" y="380"/>
                      <a:pt x="712" y="0"/>
                      <a:pt x="45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73" name="Google Shape;16973;p10"/>
              <p:cNvSpPr/>
              <p:nvPr/>
            </p:nvSpPr>
            <p:spPr>
              <a:xfrm>
                <a:off x="6222200" y="3577650"/>
                <a:ext cx="24125" cy="209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37" extrusionOk="0">
                    <a:moveTo>
                      <a:pt x="548" y="1"/>
                    </a:moveTo>
                    <a:lnTo>
                      <a:pt x="548" y="13"/>
                    </a:lnTo>
                    <a:cubicBezTo>
                      <a:pt x="179" y="13"/>
                      <a:pt x="0" y="453"/>
                      <a:pt x="262" y="715"/>
                    </a:cubicBezTo>
                    <a:cubicBezTo>
                      <a:pt x="343" y="799"/>
                      <a:pt x="444" y="837"/>
                      <a:pt x="545" y="837"/>
                    </a:cubicBezTo>
                    <a:cubicBezTo>
                      <a:pt x="757" y="837"/>
                      <a:pt x="965" y="671"/>
                      <a:pt x="965" y="429"/>
                    </a:cubicBezTo>
                    <a:cubicBezTo>
                      <a:pt x="965" y="203"/>
                      <a:pt x="786" y="13"/>
                      <a:pt x="57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74" name="Google Shape;16974;p10"/>
              <p:cNvSpPr/>
              <p:nvPr/>
            </p:nvSpPr>
            <p:spPr>
              <a:xfrm>
                <a:off x="6192125" y="3608675"/>
                <a:ext cx="28000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820" extrusionOk="0">
                    <a:moveTo>
                      <a:pt x="560" y="1"/>
                    </a:moveTo>
                    <a:cubicBezTo>
                      <a:pt x="548" y="1"/>
                      <a:pt x="537" y="4"/>
                      <a:pt x="525" y="10"/>
                    </a:cubicBezTo>
                    <a:cubicBezTo>
                      <a:pt x="1" y="57"/>
                      <a:pt x="36" y="819"/>
                      <a:pt x="560" y="819"/>
                    </a:cubicBezTo>
                    <a:cubicBezTo>
                      <a:pt x="1072" y="819"/>
                      <a:pt x="1120" y="57"/>
                      <a:pt x="596" y="10"/>
                    </a:cubicBezTo>
                    <a:cubicBezTo>
                      <a:pt x="584" y="4"/>
                      <a:pt x="572" y="1"/>
                      <a:pt x="56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75" name="Google Shape;16975;p10"/>
              <p:cNvSpPr/>
              <p:nvPr/>
            </p:nvSpPr>
            <p:spPr>
              <a:xfrm>
                <a:off x="6222800" y="3639575"/>
                <a:ext cx="2800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822" extrusionOk="0">
                    <a:moveTo>
                      <a:pt x="524" y="0"/>
                    </a:moveTo>
                    <a:cubicBezTo>
                      <a:pt x="0" y="48"/>
                      <a:pt x="48" y="822"/>
                      <a:pt x="560" y="822"/>
                    </a:cubicBezTo>
                    <a:cubicBezTo>
                      <a:pt x="1084" y="822"/>
                      <a:pt x="1119" y="48"/>
                      <a:pt x="59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76" name="Google Shape;16976;p10"/>
              <p:cNvSpPr/>
              <p:nvPr/>
            </p:nvSpPr>
            <p:spPr>
              <a:xfrm>
                <a:off x="6191250" y="3669925"/>
                <a:ext cx="24425" cy="21000"/>
              </a:xfrm>
              <a:custGeom>
                <a:avLst/>
                <a:gdLst/>
                <a:ahLst/>
                <a:cxnLst/>
                <a:rect l="l" t="t" r="r" b="b"/>
                <a:pathLst>
                  <a:path w="977" h="840" extrusionOk="0">
                    <a:moveTo>
                      <a:pt x="560" y="1"/>
                    </a:moveTo>
                    <a:lnTo>
                      <a:pt x="560" y="12"/>
                    </a:lnTo>
                    <a:cubicBezTo>
                      <a:pt x="191" y="12"/>
                      <a:pt x="0" y="453"/>
                      <a:pt x="262" y="715"/>
                    </a:cubicBezTo>
                    <a:cubicBezTo>
                      <a:pt x="348" y="801"/>
                      <a:pt x="453" y="839"/>
                      <a:pt x="555" y="839"/>
                    </a:cubicBezTo>
                    <a:cubicBezTo>
                      <a:pt x="765" y="839"/>
                      <a:pt x="964" y="677"/>
                      <a:pt x="964" y="429"/>
                    </a:cubicBezTo>
                    <a:cubicBezTo>
                      <a:pt x="976" y="203"/>
                      <a:pt x="798" y="12"/>
                      <a:pt x="57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77" name="Google Shape;16977;p10"/>
              <p:cNvSpPr/>
              <p:nvPr/>
            </p:nvSpPr>
            <p:spPr>
              <a:xfrm>
                <a:off x="6222200" y="3700875"/>
                <a:ext cx="24125" cy="2065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6" extrusionOk="0">
                    <a:moveTo>
                      <a:pt x="548" y="1"/>
                    </a:moveTo>
                    <a:cubicBezTo>
                      <a:pt x="179" y="1"/>
                      <a:pt x="0" y="441"/>
                      <a:pt x="262" y="703"/>
                    </a:cubicBezTo>
                    <a:cubicBezTo>
                      <a:pt x="343" y="788"/>
                      <a:pt x="444" y="825"/>
                      <a:pt x="545" y="825"/>
                    </a:cubicBezTo>
                    <a:cubicBezTo>
                      <a:pt x="757" y="825"/>
                      <a:pt x="965" y="660"/>
                      <a:pt x="965" y="418"/>
                    </a:cubicBezTo>
                    <a:cubicBezTo>
                      <a:pt x="965" y="191"/>
                      <a:pt x="786" y="1"/>
                      <a:pt x="57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78" name="Google Shape;16978;p10"/>
              <p:cNvSpPr/>
              <p:nvPr/>
            </p:nvSpPr>
            <p:spPr>
              <a:xfrm>
                <a:off x="6198300" y="3730350"/>
                <a:ext cx="21725" cy="14950"/>
              </a:xfrm>
              <a:custGeom>
                <a:avLst/>
                <a:gdLst/>
                <a:ahLst/>
                <a:cxnLst/>
                <a:rect l="l" t="t" r="r" b="b"/>
                <a:pathLst>
                  <a:path w="869" h="598" extrusionOk="0">
                    <a:moveTo>
                      <a:pt x="451" y="1"/>
                    </a:moveTo>
                    <a:cubicBezTo>
                      <a:pt x="400" y="1"/>
                      <a:pt x="346" y="15"/>
                      <a:pt x="290" y="48"/>
                    </a:cubicBezTo>
                    <a:lnTo>
                      <a:pt x="278" y="48"/>
                    </a:lnTo>
                    <a:lnTo>
                      <a:pt x="278" y="60"/>
                    </a:lnTo>
                    <a:cubicBezTo>
                      <a:pt x="1" y="238"/>
                      <a:pt x="184" y="597"/>
                      <a:pt x="438" y="597"/>
                    </a:cubicBezTo>
                    <a:cubicBezTo>
                      <a:pt x="490" y="597"/>
                      <a:pt x="545" y="582"/>
                      <a:pt x="599" y="548"/>
                    </a:cubicBezTo>
                    <a:cubicBezTo>
                      <a:pt x="868" y="379"/>
                      <a:pt x="712" y="1"/>
                      <a:pt x="45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79" name="Google Shape;16979;p10"/>
              <p:cNvSpPr/>
              <p:nvPr/>
            </p:nvSpPr>
            <p:spPr>
              <a:xfrm>
                <a:off x="6222200" y="3762200"/>
                <a:ext cx="24125" cy="2077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31" extrusionOk="0">
                    <a:moveTo>
                      <a:pt x="548" y="0"/>
                    </a:moveTo>
                    <a:lnTo>
                      <a:pt x="548" y="12"/>
                    </a:lnTo>
                    <a:cubicBezTo>
                      <a:pt x="179" y="12"/>
                      <a:pt x="0" y="453"/>
                      <a:pt x="262" y="715"/>
                    </a:cubicBezTo>
                    <a:cubicBezTo>
                      <a:pt x="342" y="795"/>
                      <a:pt x="443" y="831"/>
                      <a:pt x="543" y="831"/>
                    </a:cubicBezTo>
                    <a:cubicBezTo>
                      <a:pt x="756" y="831"/>
                      <a:pt x="965" y="668"/>
                      <a:pt x="965" y="417"/>
                    </a:cubicBezTo>
                    <a:cubicBezTo>
                      <a:pt x="965" y="191"/>
                      <a:pt x="786" y="0"/>
                      <a:pt x="57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80" name="Google Shape;16980;p10"/>
              <p:cNvSpPr/>
              <p:nvPr/>
            </p:nvSpPr>
            <p:spPr>
              <a:xfrm>
                <a:off x="6192125" y="3793150"/>
                <a:ext cx="28000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823" extrusionOk="0">
                    <a:moveTo>
                      <a:pt x="525" y="1"/>
                    </a:moveTo>
                    <a:cubicBezTo>
                      <a:pt x="1" y="48"/>
                      <a:pt x="36" y="822"/>
                      <a:pt x="560" y="822"/>
                    </a:cubicBezTo>
                    <a:cubicBezTo>
                      <a:pt x="1072" y="822"/>
                      <a:pt x="1120" y="48"/>
                      <a:pt x="59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81" name="Google Shape;16981;p10"/>
              <p:cNvSpPr/>
              <p:nvPr/>
            </p:nvSpPr>
            <p:spPr>
              <a:xfrm>
                <a:off x="6222200" y="3823825"/>
                <a:ext cx="24125" cy="2067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7" extrusionOk="0">
                    <a:moveTo>
                      <a:pt x="548" y="0"/>
                    </a:moveTo>
                    <a:lnTo>
                      <a:pt x="548" y="12"/>
                    </a:lnTo>
                    <a:cubicBezTo>
                      <a:pt x="179" y="12"/>
                      <a:pt x="0" y="453"/>
                      <a:pt x="262" y="703"/>
                    </a:cubicBezTo>
                    <a:cubicBezTo>
                      <a:pt x="344" y="788"/>
                      <a:pt x="448" y="827"/>
                      <a:pt x="550" y="827"/>
                    </a:cubicBezTo>
                    <a:cubicBezTo>
                      <a:pt x="760" y="827"/>
                      <a:pt x="965" y="665"/>
                      <a:pt x="965" y="417"/>
                    </a:cubicBezTo>
                    <a:cubicBezTo>
                      <a:pt x="965" y="191"/>
                      <a:pt x="786" y="0"/>
                      <a:pt x="56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82" name="Google Shape;16982;p10"/>
              <p:cNvSpPr/>
              <p:nvPr/>
            </p:nvSpPr>
            <p:spPr>
              <a:xfrm>
                <a:off x="6198375" y="3853300"/>
                <a:ext cx="21650" cy="15050"/>
              </a:xfrm>
              <a:custGeom>
                <a:avLst/>
                <a:gdLst/>
                <a:ahLst/>
                <a:cxnLst/>
                <a:rect l="l" t="t" r="r" b="b"/>
                <a:pathLst>
                  <a:path w="866" h="602" extrusionOk="0">
                    <a:moveTo>
                      <a:pt x="448" y="0"/>
                    </a:moveTo>
                    <a:cubicBezTo>
                      <a:pt x="397" y="0"/>
                      <a:pt x="343" y="14"/>
                      <a:pt x="287" y="47"/>
                    </a:cubicBezTo>
                    <a:lnTo>
                      <a:pt x="275" y="47"/>
                    </a:lnTo>
                    <a:lnTo>
                      <a:pt x="275" y="59"/>
                    </a:lnTo>
                    <a:cubicBezTo>
                      <a:pt x="0" y="246"/>
                      <a:pt x="178" y="602"/>
                      <a:pt x="429" y="602"/>
                    </a:cubicBezTo>
                    <a:cubicBezTo>
                      <a:pt x="482" y="602"/>
                      <a:pt x="539" y="585"/>
                      <a:pt x="596" y="547"/>
                    </a:cubicBezTo>
                    <a:cubicBezTo>
                      <a:pt x="865" y="378"/>
                      <a:pt x="709" y="0"/>
                      <a:pt x="44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83" name="Google Shape;16983;p10"/>
              <p:cNvSpPr/>
              <p:nvPr/>
            </p:nvSpPr>
            <p:spPr>
              <a:xfrm>
                <a:off x="6222200" y="3885125"/>
                <a:ext cx="24125" cy="209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37" extrusionOk="0">
                    <a:moveTo>
                      <a:pt x="548" y="1"/>
                    </a:moveTo>
                    <a:lnTo>
                      <a:pt x="548" y="13"/>
                    </a:lnTo>
                    <a:cubicBezTo>
                      <a:pt x="179" y="13"/>
                      <a:pt x="0" y="453"/>
                      <a:pt x="262" y="715"/>
                    </a:cubicBezTo>
                    <a:cubicBezTo>
                      <a:pt x="343" y="800"/>
                      <a:pt x="444" y="837"/>
                      <a:pt x="545" y="837"/>
                    </a:cubicBezTo>
                    <a:cubicBezTo>
                      <a:pt x="757" y="837"/>
                      <a:pt x="965" y="671"/>
                      <a:pt x="965" y="429"/>
                    </a:cubicBezTo>
                    <a:cubicBezTo>
                      <a:pt x="965" y="203"/>
                      <a:pt x="786" y="13"/>
                      <a:pt x="57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84" name="Google Shape;16984;p10"/>
              <p:cNvSpPr/>
              <p:nvPr/>
            </p:nvSpPr>
            <p:spPr>
              <a:xfrm>
                <a:off x="6198300" y="3914900"/>
                <a:ext cx="21725" cy="14950"/>
              </a:xfrm>
              <a:custGeom>
                <a:avLst/>
                <a:gdLst/>
                <a:ahLst/>
                <a:cxnLst/>
                <a:rect l="l" t="t" r="r" b="b"/>
                <a:pathLst>
                  <a:path w="869" h="598" extrusionOk="0">
                    <a:moveTo>
                      <a:pt x="451" y="1"/>
                    </a:moveTo>
                    <a:cubicBezTo>
                      <a:pt x="400" y="1"/>
                      <a:pt x="346" y="15"/>
                      <a:pt x="290" y="48"/>
                    </a:cubicBezTo>
                    <a:lnTo>
                      <a:pt x="278" y="48"/>
                    </a:lnTo>
                    <a:lnTo>
                      <a:pt x="278" y="60"/>
                    </a:lnTo>
                    <a:cubicBezTo>
                      <a:pt x="1" y="238"/>
                      <a:pt x="184" y="597"/>
                      <a:pt x="438" y="597"/>
                    </a:cubicBezTo>
                    <a:cubicBezTo>
                      <a:pt x="490" y="597"/>
                      <a:pt x="545" y="582"/>
                      <a:pt x="599" y="548"/>
                    </a:cubicBezTo>
                    <a:cubicBezTo>
                      <a:pt x="868" y="379"/>
                      <a:pt x="712" y="1"/>
                      <a:pt x="45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85" name="Google Shape;16985;p10"/>
              <p:cNvSpPr/>
              <p:nvPr/>
            </p:nvSpPr>
            <p:spPr>
              <a:xfrm>
                <a:off x="6222800" y="3946825"/>
                <a:ext cx="28000" cy="20775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831" extrusionOk="0">
                    <a:moveTo>
                      <a:pt x="560" y="0"/>
                    </a:moveTo>
                    <a:cubicBezTo>
                      <a:pt x="548" y="0"/>
                      <a:pt x="536" y="3"/>
                      <a:pt x="524" y="9"/>
                    </a:cubicBezTo>
                    <a:cubicBezTo>
                      <a:pt x="0" y="57"/>
                      <a:pt x="48" y="831"/>
                      <a:pt x="560" y="831"/>
                    </a:cubicBezTo>
                    <a:cubicBezTo>
                      <a:pt x="1084" y="831"/>
                      <a:pt x="1119" y="57"/>
                      <a:pt x="595" y="9"/>
                    </a:cubicBezTo>
                    <a:cubicBezTo>
                      <a:pt x="583" y="3"/>
                      <a:pt x="572" y="0"/>
                      <a:pt x="56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86" name="Google Shape;16986;p10"/>
              <p:cNvSpPr/>
              <p:nvPr/>
            </p:nvSpPr>
            <p:spPr>
              <a:xfrm>
                <a:off x="6192125" y="3977700"/>
                <a:ext cx="28000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823" extrusionOk="0">
                    <a:moveTo>
                      <a:pt x="525" y="1"/>
                    </a:moveTo>
                    <a:cubicBezTo>
                      <a:pt x="1" y="48"/>
                      <a:pt x="36" y="822"/>
                      <a:pt x="560" y="822"/>
                    </a:cubicBezTo>
                    <a:cubicBezTo>
                      <a:pt x="1072" y="822"/>
                      <a:pt x="1120" y="48"/>
                      <a:pt x="59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87" name="Google Shape;16987;p10"/>
              <p:cNvSpPr/>
              <p:nvPr/>
            </p:nvSpPr>
            <p:spPr>
              <a:xfrm>
                <a:off x="6222200" y="4008075"/>
                <a:ext cx="24125" cy="209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37" extrusionOk="0">
                    <a:moveTo>
                      <a:pt x="548" y="0"/>
                    </a:moveTo>
                    <a:lnTo>
                      <a:pt x="548" y="12"/>
                    </a:lnTo>
                    <a:cubicBezTo>
                      <a:pt x="179" y="12"/>
                      <a:pt x="0" y="452"/>
                      <a:pt x="262" y="714"/>
                    </a:cubicBezTo>
                    <a:cubicBezTo>
                      <a:pt x="343" y="799"/>
                      <a:pt x="444" y="836"/>
                      <a:pt x="545" y="836"/>
                    </a:cubicBezTo>
                    <a:cubicBezTo>
                      <a:pt x="757" y="836"/>
                      <a:pt x="965" y="671"/>
                      <a:pt x="965" y="429"/>
                    </a:cubicBezTo>
                    <a:cubicBezTo>
                      <a:pt x="965" y="202"/>
                      <a:pt x="786" y="12"/>
                      <a:pt x="57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88" name="Google Shape;16988;p10"/>
              <p:cNvSpPr/>
              <p:nvPr/>
            </p:nvSpPr>
            <p:spPr>
              <a:xfrm>
                <a:off x="6198300" y="4037550"/>
                <a:ext cx="21750" cy="15225"/>
              </a:xfrm>
              <a:custGeom>
                <a:avLst/>
                <a:gdLst/>
                <a:ahLst/>
                <a:cxnLst/>
                <a:rect l="l" t="t" r="r" b="b"/>
                <a:pathLst>
                  <a:path w="870" h="609" extrusionOk="0">
                    <a:moveTo>
                      <a:pt x="448" y="1"/>
                    </a:moveTo>
                    <a:cubicBezTo>
                      <a:pt x="398" y="1"/>
                      <a:pt x="345" y="15"/>
                      <a:pt x="290" y="47"/>
                    </a:cubicBezTo>
                    <a:lnTo>
                      <a:pt x="278" y="47"/>
                    </a:lnTo>
                    <a:lnTo>
                      <a:pt x="278" y="59"/>
                    </a:lnTo>
                    <a:cubicBezTo>
                      <a:pt x="0" y="247"/>
                      <a:pt x="184" y="608"/>
                      <a:pt x="439" y="608"/>
                    </a:cubicBezTo>
                    <a:cubicBezTo>
                      <a:pt x="490" y="608"/>
                      <a:pt x="545" y="593"/>
                      <a:pt x="599" y="559"/>
                    </a:cubicBezTo>
                    <a:cubicBezTo>
                      <a:pt x="869" y="389"/>
                      <a:pt x="711" y="1"/>
                      <a:pt x="44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89" name="Google Shape;16989;p10"/>
              <p:cNvSpPr/>
              <p:nvPr/>
            </p:nvSpPr>
            <p:spPr>
              <a:xfrm>
                <a:off x="6222200" y="4069675"/>
                <a:ext cx="24125" cy="209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37" extrusionOk="0">
                    <a:moveTo>
                      <a:pt x="548" y="1"/>
                    </a:moveTo>
                    <a:lnTo>
                      <a:pt x="548" y="13"/>
                    </a:lnTo>
                    <a:cubicBezTo>
                      <a:pt x="179" y="13"/>
                      <a:pt x="0" y="453"/>
                      <a:pt x="250" y="715"/>
                    </a:cubicBezTo>
                    <a:cubicBezTo>
                      <a:pt x="334" y="799"/>
                      <a:pt x="438" y="836"/>
                      <a:pt x="540" y="836"/>
                    </a:cubicBezTo>
                    <a:cubicBezTo>
                      <a:pt x="756" y="836"/>
                      <a:pt x="965" y="668"/>
                      <a:pt x="965" y="417"/>
                    </a:cubicBezTo>
                    <a:cubicBezTo>
                      <a:pt x="965" y="191"/>
                      <a:pt x="786" y="1"/>
                      <a:pt x="57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90" name="Google Shape;16990;p10"/>
              <p:cNvSpPr/>
              <p:nvPr/>
            </p:nvSpPr>
            <p:spPr>
              <a:xfrm>
                <a:off x="6192125" y="4100325"/>
                <a:ext cx="28000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823" extrusionOk="0">
                    <a:moveTo>
                      <a:pt x="525" y="1"/>
                    </a:moveTo>
                    <a:cubicBezTo>
                      <a:pt x="1" y="49"/>
                      <a:pt x="36" y="822"/>
                      <a:pt x="560" y="822"/>
                    </a:cubicBezTo>
                    <a:cubicBezTo>
                      <a:pt x="1072" y="822"/>
                      <a:pt x="1120" y="49"/>
                      <a:pt x="59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91" name="Google Shape;16991;p10"/>
              <p:cNvSpPr/>
              <p:nvPr/>
            </p:nvSpPr>
            <p:spPr>
              <a:xfrm>
                <a:off x="6222800" y="4131075"/>
                <a:ext cx="28000" cy="20475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819" extrusionOk="0">
                    <a:moveTo>
                      <a:pt x="560" y="0"/>
                    </a:moveTo>
                    <a:cubicBezTo>
                      <a:pt x="548" y="0"/>
                      <a:pt x="536" y="3"/>
                      <a:pt x="524" y="9"/>
                    </a:cubicBezTo>
                    <a:cubicBezTo>
                      <a:pt x="0" y="57"/>
                      <a:pt x="48" y="819"/>
                      <a:pt x="560" y="819"/>
                    </a:cubicBezTo>
                    <a:cubicBezTo>
                      <a:pt x="1084" y="819"/>
                      <a:pt x="1119" y="57"/>
                      <a:pt x="595" y="9"/>
                    </a:cubicBezTo>
                    <a:cubicBezTo>
                      <a:pt x="583" y="3"/>
                      <a:pt x="572" y="0"/>
                      <a:pt x="56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92" name="Google Shape;16992;p10"/>
              <p:cNvSpPr/>
              <p:nvPr/>
            </p:nvSpPr>
            <p:spPr>
              <a:xfrm>
                <a:off x="6191325" y="4161950"/>
                <a:ext cx="24050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20" extrusionOk="0">
                    <a:moveTo>
                      <a:pt x="542" y="0"/>
                    </a:moveTo>
                    <a:cubicBezTo>
                      <a:pt x="183" y="0"/>
                      <a:pt x="0" y="444"/>
                      <a:pt x="259" y="703"/>
                    </a:cubicBezTo>
                    <a:cubicBezTo>
                      <a:pt x="343" y="783"/>
                      <a:pt x="445" y="819"/>
                      <a:pt x="545" y="819"/>
                    </a:cubicBezTo>
                    <a:cubicBezTo>
                      <a:pt x="758" y="819"/>
                      <a:pt x="961" y="656"/>
                      <a:pt x="961" y="405"/>
                    </a:cubicBezTo>
                    <a:cubicBezTo>
                      <a:pt x="961" y="179"/>
                      <a:pt x="783" y="1"/>
                      <a:pt x="557" y="1"/>
                    </a:cubicBezTo>
                    <a:cubicBezTo>
                      <a:pt x="552" y="0"/>
                      <a:pt x="547" y="0"/>
                      <a:pt x="54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93" name="Google Shape;16993;p10"/>
              <p:cNvSpPr/>
              <p:nvPr/>
            </p:nvSpPr>
            <p:spPr>
              <a:xfrm>
                <a:off x="6222200" y="4192600"/>
                <a:ext cx="24125" cy="2065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6" extrusionOk="0">
                    <a:moveTo>
                      <a:pt x="548" y="1"/>
                    </a:moveTo>
                    <a:cubicBezTo>
                      <a:pt x="179" y="1"/>
                      <a:pt x="0" y="441"/>
                      <a:pt x="262" y="703"/>
                    </a:cubicBezTo>
                    <a:cubicBezTo>
                      <a:pt x="343" y="788"/>
                      <a:pt x="444" y="825"/>
                      <a:pt x="545" y="825"/>
                    </a:cubicBezTo>
                    <a:cubicBezTo>
                      <a:pt x="757" y="825"/>
                      <a:pt x="965" y="660"/>
                      <a:pt x="965" y="418"/>
                    </a:cubicBezTo>
                    <a:cubicBezTo>
                      <a:pt x="965" y="191"/>
                      <a:pt x="774" y="1"/>
                      <a:pt x="56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94" name="Google Shape;16994;p10"/>
              <p:cNvSpPr/>
              <p:nvPr/>
            </p:nvSpPr>
            <p:spPr>
              <a:xfrm>
                <a:off x="6191250" y="4223275"/>
                <a:ext cx="241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5" extrusionOk="0">
                    <a:moveTo>
                      <a:pt x="560" y="0"/>
                    </a:moveTo>
                    <a:cubicBezTo>
                      <a:pt x="191" y="0"/>
                      <a:pt x="0" y="441"/>
                      <a:pt x="262" y="703"/>
                    </a:cubicBezTo>
                    <a:cubicBezTo>
                      <a:pt x="346" y="787"/>
                      <a:pt x="449" y="825"/>
                      <a:pt x="550" y="825"/>
                    </a:cubicBezTo>
                    <a:cubicBezTo>
                      <a:pt x="762" y="825"/>
                      <a:pt x="964" y="659"/>
                      <a:pt x="964" y="417"/>
                    </a:cubicBezTo>
                    <a:cubicBezTo>
                      <a:pt x="964" y="191"/>
                      <a:pt x="786" y="0"/>
                      <a:pt x="56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95" name="Google Shape;16995;p10"/>
              <p:cNvSpPr/>
              <p:nvPr/>
            </p:nvSpPr>
            <p:spPr>
              <a:xfrm>
                <a:off x="6222800" y="4254225"/>
                <a:ext cx="2800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822" extrusionOk="0">
                    <a:moveTo>
                      <a:pt x="524" y="0"/>
                    </a:moveTo>
                    <a:cubicBezTo>
                      <a:pt x="0" y="48"/>
                      <a:pt x="48" y="822"/>
                      <a:pt x="560" y="822"/>
                    </a:cubicBezTo>
                    <a:cubicBezTo>
                      <a:pt x="1084" y="822"/>
                      <a:pt x="1119" y="48"/>
                      <a:pt x="59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96" name="Google Shape;16996;p10"/>
              <p:cNvSpPr/>
              <p:nvPr/>
            </p:nvSpPr>
            <p:spPr>
              <a:xfrm>
                <a:off x="6192125" y="4284875"/>
                <a:ext cx="28000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823" extrusionOk="0">
                    <a:moveTo>
                      <a:pt x="525" y="1"/>
                    </a:moveTo>
                    <a:cubicBezTo>
                      <a:pt x="1" y="48"/>
                      <a:pt x="36" y="822"/>
                      <a:pt x="560" y="822"/>
                    </a:cubicBezTo>
                    <a:cubicBezTo>
                      <a:pt x="1072" y="822"/>
                      <a:pt x="1120" y="48"/>
                      <a:pt x="59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97" name="Google Shape;16997;p10"/>
              <p:cNvSpPr/>
              <p:nvPr/>
            </p:nvSpPr>
            <p:spPr>
              <a:xfrm>
                <a:off x="6222200" y="4315550"/>
                <a:ext cx="241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5" extrusionOk="0">
                    <a:moveTo>
                      <a:pt x="548" y="0"/>
                    </a:moveTo>
                    <a:cubicBezTo>
                      <a:pt x="179" y="0"/>
                      <a:pt x="0" y="441"/>
                      <a:pt x="262" y="703"/>
                    </a:cubicBezTo>
                    <a:cubicBezTo>
                      <a:pt x="343" y="787"/>
                      <a:pt x="444" y="824"/>
                      <a:pt x="545" y="824"/>
                    </a:cubicBezTo>
                    <a:cubicBezTo>
                      <a:pt x="757" y="824"/>
                      <a:pt x="965" y="659"/>
                      <a:pt x="965" y="417"/>
                    </a:cubicBezTo>
                    <a:cubicBezTo>
                      <a:pt x="965" y="191"/>
                      <a:pt x="786" y="0"/>
                      <a:pt x="56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98" name="Google Shape;16998;p10"/>
              <p:cNvSpPr/>
              <p:nvPr/>
            </p:nvSpPr>
            <p:spPr>
              <a:xfrm>
                <a:off x="6191250" y="4346500"/>
                <a:ext cx="24125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16" extrusionOk="0">
                    <a:moveTo>
                      <a:pt x="560" y="0"/>
                    </a:moveTo>
                    <a:cubicBezTo>
                      <a:pt x="191" y="0"/>
                      <a:pt x="0" y="441"/>
                      <a:pt x="262" y="691"/>
                    </a:cubicBezTo>
                    <a:cubicBezTo>
                      <a:pt x="348" y="777"/>
                      <a:pt x="453" y="815"/>
                      <a:pt x="555" y="815"/>
                    </a:cubicBezTo>
                    <a:cubicBezTo>
                      <a:pt x="765" y="815"/>
                      <a:pt x="964" y="653"/>
                      <a:pt x="964" y="405"/>
                    </a:cubicBezTo>
                    <a:cubicBezTo>
                      <a:pt x="964" y="179"/>
                      <a:pt x="786" y="0"/>
                      <a:pt x="56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99" name="Google Shape;16999;p10"/>
              <p:cNvSpPr/>
              <p:nvPr/>
            </p:nvSpPr>
            <p:spPr>
              <a:xfrm>
                <a:off x="6222200" y="4377150"/>
                <a:ext cx="24125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0" extrusionOk="0">
                    <a:moveTo>
                      <a:pt x="548" y="1"/>
                    </a:moveTo>
                    <a:cubicBezTo>
                      <a:pt x="179" y="1"/>
                      <a:pt x="0" y="441"/>
                      <a:pt x="262" y="703"/>
                    </a:cubicBezTo>
                    <a:cubicBezTo>
                      <a:pt x="342" y="783"/>
                      <a:pt x="443" y="819"/>
                      <a:pt x="543" y="819"/>
                    </a:cubicBezTo>
                    <a:cubicBezTo>
                      <a:pt x="756" y="819"/>
                      <a:pt x="965" y="656"/>
                      <a:pt x="965" y="406"/>
                    </a:cubicBezTo>
                    <a:cubicBezTo>
                      <a:pt x="965" y="179"/>
                      <a:pt x="786" y="1"/>
                      <a:pt x="56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00" name="Google Shape;17000;p10"/>
              <p:cNvSpPr/>
              <p:nvPr/>
            </p:nvSpPr>
            <p:spPr>
              <a:xfrm>
                <a:off x="6191250" y="4407825"/>
                <a:ext cx="241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5" extrusionOk="0">
                    <a:moveTo>
                      <a:pt x="560" y="0"/>
                    </a:moveTo>
                    <a:cubicBezTo>
                      <a:pt x="191" y="0"/>
                      <a:pt x="0" y="441"/>
                      <a:pt x="262" y="703"/>
                    </a:cubicBezTo>
                    <a:cubicBezTo>
                      <a:pt x="346" y="787"/>
                      <a:pt x="449" y="824"/>
                      <a:pt x="550" y="824"/>
                    </a:cubicBezTo>
                    <a:cubicBezTo>
                      <a:pt x="762" y="824"/>
                      <a:pt x="964" y="659"/>
                      <a:pt x="964" y="417"/>
                    </a:cubicBezTo>
                    <a:cubicBezTo>
                      <a:pt x="964" y="179"/>
                      <a:pt x="786" y="0"/>
                      <a:pt x="56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01" name="Google Shape;17001;p10"/>
              <p:cNvSpPr/>
              <p:nvPr/>
            </p:nvSpPr>
            <p:spPr>
              <a:xfrm>
                <a:off x="6222800" y="4438550"/>
                <a:ext cx="28000" cy="20475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819" extrusionOk="0">
                    <a:moveTo>
                      <a:pt x="560" y="0"/>
                    </a:moveTo>
                    <a:cubicBezTo>
                      <a:pt x="548" y="0"/>
                      <a:pt x="536" y="3"/>
                      <a:pt x="524" y="9"/>
                    </a:cubicBezTo>
                    <a:cubicBezTo>
                      <a:pt x="0" y="57"/>
                      <a:pt x="48" y="819"/>
                      <a:pt x="560" y="819"/>
                    </a:cubicBezTo>
                    <a:cubicBezTo>
                      <a:pt x="1084" y="819"/>
                      <a:pt x="1119" y="57"/>
                      <a:pt x="595" y="9"/>
                    </a:cubicBezTo>
                    <a:cubicBezTo>
                      <a:pt x="583" y="3"/>
                      <a:pt x="572" y="0"/>
                      <a:pt x="56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02" name="Google Shape;17002;p10"/>
              <p:cNvSpPr/>
              <p:nvPr/>
            </p:nvSpPr>
            <p:spPr>
              <a:xfrm>
                <a:off x="6191250" y="4469425"/>
                <a:ext cx="24125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0" extrusionOk="0">
                    <a:moveTo>
                      <a:pt x="560" y="1"/>
                    </a:moveTo>
                    <a:cubicBezTo>
                      <a:pt x="191" y="1"/>
                      <a:pt x="0" y="441"/>
                      <a:pt x="262" y="703"/>
                    </a:cubicBezTo>
                    <a:cubicBezTo>
                      <a:pt x="346" y="783"/>
                      <a:pt x="448" y="819"/>
                      <a:pt x="548" y="819"/>
                    </a:cubicBezTo>
                    <a:cubicBezTo>
                      <a:pt x="761" y="819"/>
                      <a:pt x="964" y="656"/>
                      <a:pt x="964" y="405"/>
                    </a:cubicBezTo>
                    <a:cubicBezTo>
                      <a:pt x="964" y="179"/>
                      <a:pt x="786" y="1"/>
                      <a:pt x="56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03" name="Google Shape;17003;p10"/>
              <p:cNvSpPr/>
              <p:nvPr/>
            </p:nvSpPr>
            <p:spPr>
              <a:xfrm>
                <a:off x="6222200" y="4500100"/>
                <a:ext cx="241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5" extrusionOk="0">
                    <a:moveTo>
                      <a:pt x="548" y="0"/>
                    </a:moveTo>
                    <a:cubicBezTo>
                      <a:pt x="179" y="0"/>
                      <a:pt x="0" y="441"/>
                      <a:pt x="262" y="702"/>
                    </a:cubicBezTo>
                    <a:cubicBezTo>
                      <a:pt x="343" y="787"/>
                      <a:pt x="444" y="824"/>
                      <a:pt x="545" y="824"/>
                    </a:cubicBezTo>
                    <a:cubicBezTo>
                      <a:pt x="757" y="824"/>
                      <a:pt x="965" y="659"/>
                      <a:pt x="965" y="417"/>
                    </a:cubicBezTo>
                    <a:cubicBezTo>
                      <a:pt x="965" y="191"/>
                      <a:pt x="786" y="0"/>
                      <a:pt x="56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04" name="Google Shape;17004;p10"/>
              <p:cNvSpPr/>
              <p:nvPr/>
            </p:nvSpPr>
            <p:spPr>
              <a:xfrm>
                <a:off x="6160575" y="3270175"/>
                <a:ext cx="24150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5" extrusionOk="0">
                    <a:moveTo>
                      <a:pt x="548" y="0"/>
                    </a:moveTo>
                    <a:cubicBezTo>
                      <a:pt x="191" y="0"/>
                      <a:pt x="1" y="441"/>
                      <a:pt x="263" y="703"/>
                    </a:cubicBezTo>
                    <a:cubicBezTo>
                      <a:pt x="347" y="787"/>
                      <a:pt x="450" y="825"/>
                      <a:pt x="551" y="825"/>
                    </a:cubicBezTo>
                    <a:cubicBezTo>
                      <a:pt x="763" y="825"/>
                      <a:pt x="965" y="659"/>
                      <a:pt x="965" y="417"/>
                    </a:cubicBezTo>
                    <a:cubicBezTo>
                      <a:pt x="965" y="179"/>
                      <a:pt x="775" y="0"/>
                      <a:pt x="54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05" name="Google Shape;17005;p10"/>
              <p:cNvSpPr/>
              <p:nvPr/>
            </p:nvSpPr>
            <p:spPr>
              <a:xfrm>
                <a:off x="6130000" y="3301125"/>
                <a:ext cx="237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950" h="816" extrusionOk="0">
                    <a:moveTo>
                      <a:pt x="530" y="0"/>
                    </a:moveTo>
                    <a:cubicBezTo>
                      <a:pt x="171" y="0"/>
                      <a:pt x="1" y="433"/>
                      <a:pt x="247" y="691"/>
                    </a:cubicBezTo>
                    <a:cubicBezTo>
                      <a:pt x="333" y="777"/>
                      <a:pt x="438" y="816"/>
                      <a:pt x="541" y="816"/>
                    </a:cubicBezTo>
                    <a:cubicBezTo>
                      <a:pt x="751" y="816"/>
                      <a:pt x="950" y="654"/>
                      <a:pt x="950" y="406"/>
                    </a:cubicBezTo>
                    <a:cubicBezTo>
                      <a:pt x="950" y="191"/>
                      <a:pt x="771" y="1"/>
                      <a:pt x="545" y="1"/>
                    </a:cubicBezTo>
                    <a:cubicBezTo>
                      <a:pt x="540" y="1"/>
                      <a:pt x="535" y="0"/>
                      <a:pt x="53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06" name="Google Shape;17006;p10"/>
              <p:cNvSpPr/>
              <p:nvPr/>
            </p:nvSpPr>
            <p:spPr>
              <a:xfrm>
                <a:off x="6194800" y="3240400"/>
                <a:ext cx="24750" cy="19675"/>
              </a:xfrm>
              <a:custGeom>
                <a:avLst/>
                <a:gdLst/>
                <a:ahLst/>
                <a:cxnLst/>
                <a:rect l="l" t="t" r="r" b="b"/>
                <a:pathLst>
                  <a:path w="990" h="787" extrusionOk="0">
                    <a:moveTo>
                      <a:pt x="584" y="1"/>
                    </a:moveTo>
                    <a:lnTo>
                      <a:pt x="72" y="144"/>
                    </a:lnTo>
                    <a:cubicBezTo>
                      <a:pt x="25" y="215"/>
                      <a:pt x="1" y="287"/>
                      <a:pt x="1" y="370"/>
                    </a:cubicBezTo>
                    <a:cubicBezTo>
                      <a:pt x="1" y="596"/>
                      <a:pt x="179" y="775"/>
                      <a:pt x="406" y="775"/>
                    </a:cubicBezTo>
                    <a:lnTo>
                      <a:pt x="418" y="787"/>
                    </a:lnTo>
                    <a:cubicBezTo>
                      <a:pt x="858" y="787"/>
                      <a:pt x="989" y="179"/>
                      <a:pt x="58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07" name="Google Shape;17007;p10"/>
              <p:cNvSpPr/>
              <p:nvPr/>
            </p:nvSpPr>
            <p:spPr>
              <a:xfrm>
                <a:off x="6160575" y="3331800"/>
                <a:ext cx="24150" cy="2047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19" extrusionOk="0">
                    <a:moveTo>
                      <a:pt x="548" y="0"/>
                    </a:moveTo>
                    <a:cubicBezTo>
                      <a:pt x="191" y="0"/>
                      <a:pt x="1" y="441"/>
                      <a:pt x="263" y="703"/>
                    </a:cubicBezTo>
                    <a:cubicBezTo>
                      <a:pt x="346" y="783"/>
                      <a:pt x="449" y="819"/>
                      <a:pt x="549" y="819"/>
                    </a:cubicBezTo>
                    <a:cubicBezTo>
                      <a:pt x="761" y="819"/>
                      <a:pt x="965" y="656"/>
                      <a:pt x="965" y="405"/>
                    </a:cubicBezTo>
                    <a:cubicBezTo>
                      <a:pt x="965" y="179"/>
                      <a:pt x="775" y="0"/>
                      <a:pt x="54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08" name="Google Shape;17008;p10"/>
              <p:cNvSpPr/>
              <p:nvPr/>
            </p:nvSpPr>
            <p:spPr>
              <a:xfrm>
                <a:off x="6128525" y="3362400"/>
                <a:ext cx="27625" cy="20600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824" extrusionOk="0">
                    <a:moveTo>
                      <a:pt x="559" y="0"/>
                    </a:moveTo>
                    <a:cubicBezTo>
                      <a:pt x="53" y="0"/>
                      <a:pt x="0" y="778"/>
                      <a:pt x="533" y="824"/>
                    </a:cubicBezTo>
                    <a:lnTo>
                      <a:pt x="604" y="824"/>
                    </a:lnTo>
                    <a:cubicBezTo>
                      <a:pt x="1104" y="776"/>
                      <a:pt x="1104" y="50"/>
                      <a:pt x="604" y="2"/>
                    </a:cubicBezTo>
                    <a:cubicBezTo>
                      <a:pt x="589" y="1"/>
                      <a:pt x="574" y="0"/>
                      <a:pt x="55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09" name="Google Shape;17009;p10"/>
              <p:cNvSpPr/>
              <p:nvPr/>
            </p:nvSpPr>
            <p:spPr>
              <a:xfrm>
                <a:off x="6160575" y="3393100"/>
                <a:ext cx="24150" cy="2065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6" extrusionOk="0">
                    <a:moveTo>
                      <a:pt x="548" y="1"/>
                    </a:moveTo>
                    <a:cubicBezTo>
                      <a:pt x="191" y="1"/>
                      <a:pt x="1" y="441"/>
                      <a:pt x="263" y="703"/>
                    </a:cubicBezTo>
                    <a:cubicBezTo>
                      <a:pt x="347" y="788"/>
                      <a:pt x="450" y="825"/>
                      <a:pt x="551" y="825"/>
                    </a:cubicBezTo>
                    <a:cubicBezTo>
                      <a:pt x="763" y="825"/>
                      <a:pt x="965" y="660"/>
                      <a:pt x="965" y="417"/>
                    </a:cubicBezTo>
                    <a:cubicBezTo>
                      <a:pt x="965" y="191"/>
                      <a:pt x="775" y="1"/>
                      <a:pt x="54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10" name="Google Shape;17010;p10"/>
              <p:cNvSpPr/>
              <p:nvPr/>
            </p:nvSpPr>
            <p:spPr>
              <a:xfrm>
                <a:off x="6130000" y="3424350"/>
                <a:ext cx="24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16" extrusionOk="0">
                    <a:moveTo>
                      <a:pt x="530" y="1"/>
                    </a:moveTo>
                    <a:cubicBezTo>
                      <a:pt x="171" y="1"/>
                      <a:pt x="1" y="433"/>
                      <a:pt x="247" y="691"/>
                    </a:cubicBezTo>
                    <a:cubicBezTo>
                      <a:pt x="333" y="777"/>
                      <a:pt x="438" y="816"/>
                      <a:pt x="541" y="816"/>
                    </a:cubicBezTo>
                    <a:cubicBezTo>
                      <a:pt x="751" y="816"/>
                      <a:pt x="950" y="654"/>
                      <a:pt x="950" y="406"/>
                    </a:cubicBezTo>
                    <a:cubicBezTo>
                      <a:pt x="962" y="180"/>
                      <a:pt x="771" y="1"/>
                      <a:pt x="545" y="1"/>
                    </a:cubicBezTo>
                    <a:cubicBezTo>
                      <a:pt x="540" y="1"/>
                      <a:pt x="535" y="1"/>
                      <a:pt x="53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11" name="Google Shape;17011;p10"/>
              <p:cNvSpPr/>
              <p:nvPr/>
            </p:nvSpPr>
            <p:spPr>
              <a:xfrm>
                <a:off x="6160575" y="3455025"/>
                <a:ext cx="24150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5" extrusionOk="0">
                    <a:moveTo>
                      <a:pt x="548" y="0"/>
                    </a:moveTo>
                    <a:cubicBezTo>
                      <a:pt x="191" y="0"/>
                      <a:pt x="1" y="441"/>
                      <a:pt x="263" y="703"/>
                    </a:cubicBezTo>
                    <a:cubicBezTo>
                      <a:pt x="347" y="787"/>
                      <a:pt x="450" y="825"/>
                      <a:pt x="551" y="825"/>
                    </a:cubicBezTo>
                    <a:cubicBezTo>
                      <a:pt x="763" y="825"/>
                      <a:pt x="965" y="659"/>
                      <a:pt x="965" y="417"/>
                    </a:cubicBezTo>
                    <a:cubicBezTo>
                      <a:pt x="965" y="191"/>
                      <a:pt x="786" y="0"/>
                      <a:pt x="57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12" name="Google Shape;17012;p10"/>
              <p:cNvSpPr/>
              <p:nvPr/>
            </p:nvSpPr>
            <p:spPr>
              <a:xfrm>
                <a:off x="6129925" y="3485675"/>
                <a:ext cx="241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8" extrusionOk="0">
                    <a:moveTo>
                      <a:pt x="548" y="1"/>
                    </a:moveTo>
                    <a:cubicBezTo>
                      <a:pt x="179" y="1"/>
                      <a:pt x="0" y="441"/>
                      <a:pt x="250" y="703"/>
                    </a:cubicBezTo>
                    <a:cubicBezTo>
                      <a:pt x="336" y="789"/>
                      <a:pt x="441" y="827"/>
                      <a:pt x="544" y="827"/>
                    </a:cubicBezTo>
                    <a:cubicBezTo>
                      <a:pt x="754" y="827"/>
                      <a:pt x="953" y="665"/>
                      <a:pt x="953" y="417"/>
                    </a:cubicBezTo>
                    <a:cubicBezTo>
                      <a:pt x="965" y="191"/>
                      <a:pt x="786" y="13"/>
                      <a:pt x="56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13" name="Google Shape;17013;p10"/>
              <p:cNvSpPr/>
              <p:nvPr/>
            </p:nvSpPr>
            <p:spPr>
              <a:xfrm>
                <a:off x="6169000" y="3514025"/>
                <a:ext cx="21300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852" h="608" extrusionOk="0">
                    <a:moveTo>
                      <a:pt x="434" y="0"/>
                    </a:moveTo>
                    <a:cubicBezTo>
                      <a:pt x="365" y="0"/>
                      <a:pt x="291" y="28"/>
                      <a:pt x="223" y="93"/>
                    </a:cubicBezTo>
                    <a:lnTo>
                      <a:pt x="211" y="93"/>
                    </a:lnTo>
                    <a:lnTo>
                      <a:pt x="211" y="105"/>
                    </a:lnTo>
                    <a:cubicBezTo>
                      <a:pt x="1" y="325"/>
                      <a:pt x="213" y="608"/>
                      <a:pt x="441" y="608"/>
                    </a:cubicBezTo>
                    <a:cubicBezTo>
                      <a:pt x="509" y="608"/>
                      <a:pt x="579" y="582"/>
                      <a:pt x="640" y="522"/>
                    </a:cubicBezTo>
                    <a:cubicBezTo>
                      <a:pt x="851" y="310"/>
                      <a:pt x="666" y="0"/>
                      <a:pt x="43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14" name="Google Shape;17014;p10"/>
              <p:cNvSpPr/>
              <p:nvPr/>
            </p:nvSpPr>
            <p:spPr>
              <a:xfrm>
                <a:off x="6128200" y="3547150"/>
                <a:ext cx="276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1106" h="828" extrusionOk="0">
                    <a:moveTo>
                      <a:pt x="542" y="1"/>
                    </a:moveTo>
                    <a:cubicBezTo>
                      <a:pt x="40" y="1"/>
                      <a:pt x="0" y="794"/>
                      <a:pt x="546" y="828"/>
                    </a:cubicBezTo>
                    <a:lnTo>
                      <a:pt x="617" y="828"/>
                    </a:lnTo>
                    <a:cubicBezTo>
                      <a:pt x="1105" y="768"/>
                      <a:pt x="1105" y="54"/>
                      <a:pt x="617" y="6"/>
                    </a:cubicBezTo>
                    <a:cubicBezTo>
                      <a:pt x="591" y="2"/>
                      <a:pt x="566" y="1"/>
                      <a:pt x="54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15" name="Google Shape;17015;p10"/>
              <p:cNvSpPr/>
              <p:nvPr/>
            </p:nvSpPr>
            <p:spPr>
              <a:xfrm>
                <a:off x="6169050" y="3575500"/>
                <a:ext cx="21275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851" h="608" extrusionOk="0">
                    <a:moveTo>
                      <a:pt x="426" y="0"/>
                    </a:moveTo>
                    <a:cubicBezTo>
                      <a:pt x="359" y="0"/>
                      <a:pt x="288" y="26"/>
                      <a:pt x="221" y="87"/>
                    </a:cubicBezTo>
                    <a:lnTo>
                      <a:pt x="209" y="87"/>
                    </a:lnTo>
                    <a:lnTo>
                      <a:pt x="209" y="99"/>
                    </a:lnTo>
                    <a:cubicBezTo>
                      <a:pt x="1" y="325"/>
                      <a:pt x="207" y="608"/>
                      <a:pt x="433" y="608"/>
                    </a:cubicBezTo>
                    <a:cubicBezTo>
                      <a:pt x="503" y="608"/>
                      <a:pt x="576" y="580"/>
                      <a:pt x="638" y="515"/>
                    </a:cubicBezTo>
                    <a:cubicBezTo>
                      <a:pt x="851" y="312"/>
                      <a:pt x="661" y="0"/>
                      <a:pt x="42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16" name="Google Shape;17016;p10"/>
              <p:cNvSpPr/>
              <p:nvPr/>
            </p:nvSpPr>
            <p:spPr>
              <a:xfrm>
                <a:off x="6130000" y="3608600"/>
                <a:ext cx="240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28" extrusionOk="0">
                    <a:moveTo>
                      <a:pt x="545" y="1"/>
                    </a:moveTo>
                    <a:lnTo>
                      <a:pt x="545" y="13"/>
                    </a:lnTo>
                    <a:cubicBezTo>
                      <a:pt x="540" y="13"/>
                      <a:pt x="535" y="13"/>
                      <a:pt x="530" y="13"/>
                    </a:cubicBezTo>
                    <a:cubicBezTo>
                      <a:pt x="171" y="13"/>
                      <a:pt x="1" y="445"/>
                      <a:pt x="247" y="703"/>
                    </a:cubicBezTo>
                    <a:cubicBezTo>
                      <a:pt x="333" y="789"/>
                      <a:pt x="438" y="828"/>
                      <a:pt x="541" y="828"/>
                    </a:cubicBezTo>
                    <a:cubicBezTo>
                      <a:pt x="751" y="828"/>
                      <a:pt x="950" y="666"/>
                      <a:pt x="950" y="418"/>
                    </a:cubicBezTo>
                    <a:cubicBezTo>
                      <a:pt x="962" y="203"/>
                      <a:pt x="783" y="13"/>
                      <a:pt x="55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17" name="Google Shape;17017;p10"/>
              <p:cNvSpPr/>
              <p:nvPr/>
            </p:nvSpPr>
            <p:spPr>
              <a:xfrm>
                <a:off x="6160575" y="3639275"/>
                <a:ext cx="24150" cy="2092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37" extrusionOk="0">
                    <a:moveTo>
                      <a:pt x="548" y="0"/>
                    </a:moveTo>
                    <a:lnTo>
                      <a:pt x="548" y="12"/>
                    </a:lnTo>
                    <a:cubicBezTo>
                      <a:pt x="191" y="12"/>
                      <a:pt x="1" y="453"/>
                      <a:pt x="263" y="715"/>
                    </a:cubicBezTo>
                    <a:cubicBezTo>
                      <a:pt x="347" y="799"/>
                      <a:pt x="449" y="836"/>
                      <a:pt x="549" y="836"/>
                    </a:cubicBezTo>
                    <a:cubicBezTo>
                      <a:pt x="762" y="836"/>
                      <a:pt x="965" y="668"/>
                      <a:pt x="965" y="417"/>
                    </a:cubicBezTo>
                    <a:cubicBezTo>
                      <a:pt x="965" y="203"/>
                      <a:pt x="786" y="12"/>
                      <a:pt x="57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18" name="Google Shape;17018;p10"/>
              <p:cNvSpPr/>
              <p:nvPr/>
            </p:nvSpPr>
            <p:spPr>
              <a:xfrm>
                <a:off x="6129625" y="3669925"/>
                <a:ext cx="24425" cy="21000"/>
              </a:xfrm>
              <a:custGeom>
                <a:avLst/>
                <a:gdLst/>
                <a:ahLst/>
                <a:cxnLst/>
                <a:rect l="l" t="t" r="r" b="b"/>
                <a:pathLst>
                  <a:path w="977" h="840" extrusionOk="0">
                    <a:moveTo>
                      <a:pt x="572" y="1"/>
                    </a:moveTo>
                    <a:lnTo>
                      <a:pt x="560" y="12"/>
                    </a:lnTo>
                    <a:cubicBezTo>
                      <a:pt x="191" y="12"/>
                      <a:pt x="0" y="453"/>
                      <a:pt x="262" y="715"/>
                    </a:cubicBezTo>
                    <a:cubicBezTo>
                      <a:pt x="348" y="801"/>
                      <a:pt x="453" y="839"/>
                      <a:pt x="556" y="839"/>
                    </a:cubicBezTo>
                    <a:cubicBezTo>
                      <a:pt x="766" y="839"/>
                      <a:pt x="965" y="677"/>
                      <a:pt x="965" y="429"/>
                    </a:cubicBezTo>
                    <a:cubicBezTo>
                      <a:pt x="977" y="203"/>
                      <a:pt x="798" y="12"/>
                      <a:pt x="57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19" name="Google Shape;17019;p10"/>
              <p:cNvSpPr/>
              <p:nvPr/>
            </p:nvSpPr>
            <p:spPr>
              <a:xfrm>
                <a:off x="6168375" y="3698950"/>
                <a:ext cx="21400" cy="15025"/>
              </a:xfrm>
              <a:custGeom>
                <a:avLst/>
                <a:gdLst/>
                <a:ahLst/>
                <a:cxnLst/>
                <a:rect l="l" t="t" r="r" b="b"/>
                <a:pathLst>
                  <a:path w="856" h="601" extrusionOk="0">
                    <a:moveTo>
                      <a:pt x="446" y="0"/>
                    </a:moveTo>
                    <a:cubicBezTo>
                      <a:pt x="383" y="0"/>
                      <a:pt x="315" y="23"/>
                      <a:pt x="248" y="78"/>
                    </a:cubicBezTo>
                    <a:lnTo>
                      <a:pt x="236" y="78"/>
                    </a:lnTo>
                    <a:cubicBezTo>
                      <a:pt x="1" y="295"/>
                      <a:pt x="205" y="601"/>
                      <a:pt x="443" y="601"/>
                    </a:cubicBezTo>
                    <a:cubicBezTo>
                      <a:pt x="505" y="601"/>
                      <a:pt x="570" y="580"/>
                      <a:pt x="629" y="530"/>
                    </a:cubicBezTo>
                    <a:cubicBezTo>
                      <a:pt x="855" y="332"/>
                      <a:pt x="686" y="0"/>
                      <a:pt x="44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20" name="Google Shape;17020;p10"/>
              <p:cNvSpPr/>
              <p:nvPr/>
            </p:nvSpPr>
            <p:spPr>
              <a:xfrm>
                <a:off x="6130000" y="3731550"/>
                <a:ext cx="24050" cy="20675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27" extrusionOk="0">
                    <a:moveTo>
                      <a:pt x="557" y="0"/>
                    </a:moveTo>
                    <a:lnTo>
                      <a:pt x="545" y="12"/>
                    </a:lnTo>
                    <a:cubicBezTo>
                      <a:pt x="540" y="12"/>
                      <a:pt x="535" y="12"/>
                      <a:pt x="530" y="12"/>
                    </a:cubicBezTo>
                    <a:cubicBezTo>
                      <a:pt x="171" y="12"/>
                      <a:pt x="1" y="444"/>
                      <a:pt x="247" y="703"/>
                    </a:cubicBezTo>
                    <a:cubicBezTo>
                      <a:pt x="333" y="788"/>
                      <a:pt x="438" y="827"/>
                      <a:pt x="541" y="827"/>
                    </a:cubicBezTo>
                    <a:cubicBezTo>
                      <a:pt x="751" y="827"/>
                      <a:pt x="950" y="665"/>
                      <a:pt x="950" y="417"/>
                    </a:cubicBezTo>
                    <a:cubicBezTo>
                      <a:pt x="962" y="191"/>
                      <a:pt x="783" y="0"/>
                      <a:pt x="55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21" name="Google Shape;17021;p10"/>
              <p:cNvSpPr/>
              <p:nvPr/>
            </p:nvSpPr>
            <p:spPr>
              <a:xfrm>
                <a:off x="6169000" y="3759875"/>
                <a:ext cx="21300" cy="15225"/>
              </a:xfrm>
              <a:custGeom>
                <a:avLst/>
                <a:gdLst/>
                <a:ahLst/>
                <a:cxnLst/>
                <a:rect l="l" t="t" r="r" b="b"/>
                <a:pathLst>
                  <a:path w="852" h="609" extrusionOk="0">
                    <a:moveTo>
                      <a:pt x="434" y="1"/>
                    </a:moveTo>
                    <a:cubicBezTo>
                      <a:pt x="365" y="1"/>
                      <a:pt x="291" y="28"/>
                      <a:pt x="223" y="93"/>
                    </a:cubicBezTo>
                    <a:lnTo>
                      <a:pt x="211" y="93"/>
                    </a:lnTo>
                    <a:lnTo>
                      <a:pt x="211" y="105"/>
                    </a:lnTo>
                    <a:cubicBezTo>
                      <a:pt x="1" y="325"/>
                      <a:pt x="213" y="608"/>
                      <a:pt x="441" y="608"/>
                    </a:cubicBezTo>
                    <a:cubicBezTo>
                      <a:pt x="509" y="608"/>
                      <a:pt x="579" y="583"/>
                      <a:pt x="640" y="522"/>
                    </a:cubicBezTo>
                    <a:cubicBezTo>
                      <a:pt x="851" y="311"/>
                      <a:pt x="666" y="1"/>
                      <a:pt x="43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22" name="Google Shape;17022;p10"/>
              <p:cNvSpPr/>
              <p:nvPr/>
            </p:nvSpPr>
            <p:spPr>
              <a:xfrm>
                <a:off x="6129925" y="3792850"/>
                <a:ext cx="24125" cy="210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40" extrusionOk="0">
                    <a:moveTo>
                      <a:pt x="548" y="1"/>
                    </a:moveTo>
                    <a:lnTo>
                      <a:pt x="548" y="13"/>
                    </a:lnTo>
                    <a:cubicBezTo>
                      <a:pt x="179" y="13"/>
                      <a:pt x="0" y="453"/>
                      <a:pt x="250" y="715"/>
                    </a:cubicBezTo>
                    <a:cubicBezTo>
                      <a:pt x="336" y="801"/>
                      <a:pt x="441" y="840"/>
                      <a:pt x="544" y="840"/>
                    </a:cubicBezTo>
                    <a:cubicBezTo>
                      <a:pt x="754" y="840"/>
                      <a:pt x="953" y="678"/>
                      <a:pt x="953" y="429"/>
                    </a:cubicBezTo>
                    <a:cubicBezTo>
                      <a:pt x="965" y="203"/>
                      <a:pt x="786" y="13"/>
                      <a:pt x="56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23" name="Google Shape;17023;p10"/>
              <p:cNvSpPr/>
              <p:nvPr/>
            </p:nvSpPr>
            <p:spPr>
              <a:xfrm>
                <a:off x="6160675" y="3823825"/>
                <a:ext cx="24050" cy="20675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27" extrusionOk="0">
                    <a:moveTo>
                      <a:pt x="544" y="0"/>
                    </a:moveTo>
                    <a:lnTo>
                      <a:pt x="544" y="12"/>
                    </a:lnTo>
                    <a:cubicBezTo>
                      <a:pt x="540" y="12"/>
                      <a:pt x="535" y="12"/>
                      <a:pt x="531" y="12"/>
                    </a:cubicBezTo>
                    <a:cubicBezTo>
                      <a:pt x="182" y="12"/>
                      <a:pt x="0" y="456"/>
                      <a:pt x="259" y="703"/>
                    </a:cubicBezTo>
                    <a:cubicBezTo>
                      <a:pt x="344" y="788"/>
                      <a:pt x="450" y="827"/>
                      <a:pt x="552" y="827"/>
                    </a:cubicBezTo>
                    <a:cubicBezTo>
                      <a:pt x="762" y="827"/>
                      <a:pt x="961" y="665"/>
                      <a:pt x="961" y="417"/>
                    </a:cubicBezTo>
                    <a:cubicBezTo>
                      <a:pt x="961" y="191"/>
                      <a:pt x="782" y="0"/>
                      <a:pt x="56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24" name="Google Shape;17024;p10"/>
              <p:cNvSpPr/>
              <p:nvPr/>
            </p:nvSpPr>
            <p:spPr>
              <a:xfrm>
                <a:off x="6128525" y="3854725"/>
                <a:ext cx="27625" cy="20600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824" extrusionOk="0">
                    <a:moveTo>
                      <a:pt x="558" y="0"/>
                    </a:moveTo>
                    <a:cubicBezTo>
                      <a:pt x="53" y="0"/>
                      <a:pt x="1" y="766"/>
                      <a:pt x="533" y="824"/>
                    </a:cubicBezTo>
                    <a:lnTo>
                      <a:pt x="604" y="824"/>
                    </a:lnTo>
                    <a:cubicBezTo>
                      <a:pt x="1104" y="776"/>
                      <a:pt x="1104" y="38"/>
                      <a:pt x="604" y="2"/>
                    </a:cubicBezTo>
                    <a:cubicBezTo>
                      <a:pt x="588" y="1"/>
                      <a:pt x="573" y="0"/>
                      <a:pt x="55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25" name="Google Shape;17025;p10"/>
              <p:cNvSpPr/>
              <p:nvPr/>
            </p:nvSpPr>
            <p:spPr>
              <a:xfrm>
                <a:off x="6169025" y="3882925"/>
                <a:ext cx="21275" cy="15125"/>
              </a:xfrm>
              <a:custGeom>
                <a:avLst/>
                <a:gdLst/>
                <a:ahLst/>
                <a:cxnLst/>
                <a:rect l="l" t="t" r="r" b="b"/>
                <a:pathLst>
                  <a:path w="851" h="605" extrusionOk="0">
                    <a:moveTo>
                      <a:pt x="430" y="1"/>
                    </a:moveTo>
                    <a:cubicBezTo>
                      <a:pt x="362" y="1"/>
                      <a:pt x="290" y="27"/>
                      <a:pt x="222" y="89"/>
                    </a:cubicBezTo>
                    <a:lnTo>
                      <a:pt x="210" y="89"/>
                    </a:lnTo>
                    <a:lnTo>
                      <a:pt x="210" y="101"/>
                    </a:lnTo>
                    <a:cubicBezTo>
                      <a:pt x="1" y="328"/>
                      <a:pt x="210" y="605"/>
                      <a:pt x="436" y="605"/>
                    </a:cubicBezTo>
                    <a:cubicBezTo>
                      <a:pt x="506" y="605"/>
                      <a:pt x="577" y="579"/>
                      <a:pt x="639" y="517"/>
                    </a:cubicBezTo>
                    <a:cubicBezTo>
                      <a:pt x="851" y="305"/>
                      <a:pt x="664" y="1"/>
                      <a:pt x="43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26" name="Google Shape;17026;p10"/>
              <p:cNvSpPr/>
              <p:nvPr/>
            </p:nvSpPr>
            <p:spPr>
              <a:xfrm>
                <a:off x="6130000" y="3916075"/>
                <a:ext cx="240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28" extrusionOk="0">
                    <a:moveTo>
                      <a:pt x="557" y="1"/>
                    </a:moveTo>
                    <a:lnTo>
                      <a:pt x="545" y="13"/>
                    </a:lnTo>
                    <a:cubicBezTo>
                      <a:pt x="540" y="13"/>
                      <a:pt x="535" y="13"/>
                      <a:pt x="530" y="13"/>
                    </a:cubicBezTo>
                    <a:cubicBezTo>
                      <a:pt x="171" y="13"/>
                      <a:pt x="1" y="445"/>
                      <a:pt x="247" y="703"/>
                    </a:cubicBezTo>
                    <a:cubicBezTo>
                      <a:pt x="333" y="789"/>
                      <a:pt x="438" y="828"/>
                      <a:pt x="541" y="828"/>
                    </a:cubicBezTo>
                    <a:cubicBezTo>
                      <a:pt x="751" y="828"/>
                      <a:pt x="950" y="666"/>
                      <a:pt x="950" y="418"/>
                    </a:cubicBezTo>
                    <a:cubicBezTo>
                      <a:pt x="962" y="191"/>
                      <a:pt x="783" y="1"/>
                      <a:pt x="55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27" name="Google Shape;17027;p10"/>
              <p:cNvSpPr/>
              <p:nvPr/>
            </p:nvSpPr>
            <p:spPr>
              <a:xfrm>
                <a:off x="6160575" y="3946450"/>
                <a:ext cx="24425" cy="21075"/>
              </a:xfrm>
              <a:custGeom>
                <a:avLst/>
                <a:gdLst/>
                <a:ahLst/>
                <a:cxnLst/>
                <a:rect l="l" t="t" r="r" b="b"/>
                <a:pathLst>
                  <a:path w="977" h="843" extrusionOk="0">
                    <a:moveTo>
                      <a:pt x="548" y="0"/>
                    </a:moveTo>
                    <a:lnTo>
                      <a:pt x="548" y="24"/>
                    </a:lnTo>
                    <a:cubicBezTo>
                      <a:pt x="191" y="24"/>
                      <a:pt x="1" y="465"/>
                      <a:pt x="263" y="727"/>
                    </a:cubicBezTo>
                    <a:cubicBezTo>
                      <a:pt x="346" y="807"/>
                      <a:pt x="449" y="843"/>
                      <a:pt x="549" y="843"/>
                    </a:cubicBezTo>
                    <a:cubicBezTo>
                      <a:pt x="761" y="843"/>
                      <a:pt x="965" y="680"/>
                      <a:pt x="965" y="429"/>
                    </a:cubicBezTo>
                    <a:cubicBezTo>
                      <a:pt x="977" y="203"/>
                      <a:pt x="810" y="12"/>
                      <a:pt x="58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28" name="Google Shape;17028;p10"/>
              <p:cNvSpPr/>
              <p:nvPr/>
            </p:nvSpPr>
            <p:spPr>
              <a:xfrm>
                <a:off x="6129925" y="3977700"/>
                <a:ext cx="241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5" extrusionOk="0">
                    <a:moveTo>
                      <a:pt x="548" y="1"/>
                    </a:moveTo>
                    <a:cubicBezTo>
                      <a:pt x="179" y="1"/>
                      <a:pt x="0" y="441"/>
                      <a:pt x="250" y="703"/>
                    </a:cubicBezTo>
                    <a:cubicBezTo>
                      <a:pt x="335" y="787"/>
                      <a:pt x="438" y="825"/>
                      <a:pt x="539" y="825"/>
                    </a:cubicBezTo>
                    <a:cubicBezTo>
                      <a:pt x="750" y="825"/>
                      <a:pt x="953" y="659"/>
                      <a:pt x="953" y="417"/>
                    </a:cubicBezTo>
                    <a:cubicBezTo>
                      <a:pt x="965" y="191"/>
                      <a:pt x="786" y="1"/>
                      <a:pt x="56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29" name="Google Shape;17029;p10"/>
              <p:cNvSpPr/>
              <p:nvPr/>
            </p:nvSpPr>
            <p:spPr>
              <a:xfrm>
                <a:off x="6169050" y="4005900"/>
                <a:ext cx="21275" cy="15225"/>
              </a:xfrm>
              <a:custGeom>
                <a:avLst/>
                <a:gdLst/>
                <a:ahLst/>
                <a:cxnLst/>
                <a:rect l="l" t="t" r="r" b="b"/>
                <a:pathLst>
                  <a:path w="851" h="609" extrusionOk="0">
                    <a:moveTo>
                      <a:pt x="426" y="0"/>
                    </a:moveTo>
                    <a:cubicBezTo>
                      <a:pt x="359" y="0"/>
                      <a:pt x="288" y="26"/>
                      <a:pt x="221" y="87"/>
                    </a:cubicBezTo>
                    <a:lnTo>
                      <a:pt x="209" y="87"/>
                    </a:lnTo>
                    <a:lnTo>
                      <a:pt x="209" y="99"/>
                    </a:lnTo>
                    <a:cubicBezTo>
                      <a:pt x="1" y="326"/>
                      <a:pt x="207" y="608"/>
                      <a:pt x="433" y="608"/>
                    </a:cubicBezTo>
                    <a:cubicBezTo>
                      <a:pt x="503" y="608"/>
                      <a:pt x="576" y="581"/>
                      <a:pt x="638" y="516"/>
                    </a:cubicBezTo>
                    <a:cubicBezTo>
                      <a:pt x="851" y="312"/>
                      <a:pt x="661" y="0"/>
                      <a:pt x="42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30" name="Google Shape;17030;p10"/>
              <p:cNvSpPr/>
              <p:nvPr/>
            </p:nvSpPr>
            <p:spPr>
              <a:xfrm>
                <a:off x="6128200" y="4038875"/>
                <a:ext cx="276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1106" h="828" extrusionOk="0">
                    <a:moveTo>
                      <a:pt x="542" y="1"/>
                    </a:moveTo>
                    <a:cubicBezTo>
                      <a:pt x="40" y="1"/>
                      <a:pt x="0" y="794"/>
                      <a:pt x="546" y="828"/>
                    </a:cubicBezTo>
                    <a:lnTo>
                      <a:pt x="617" y="828"/>
                    </a:lnTo>
                    <a:cubicBezTo>
                      <a:pt x="1105" y="768"/>
                      <a:pt x="1105" y="54"/>
                      <a:pt x="617" y="6"/>
                    </a:cubicBezTo>
                    <a:cubicBezTo>
                      <a:pt x="591" y="2"/>
                      <a:pt x="566" y="1"/>
                      <a:pt x="54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31" name="Google Shape;17031;p10"/>
              <p:cNvSpPr/>
              <p:nvPr/>
            </p:nvSpPr>
            <p:spPr>
              <a:xfrm>
                <a:off x="6168400" y="4067775"/>
                <a:ext cx="21400" cy="15125"/>
              </a:xfrm>
              <a:custGeom>
                <a:avLst/>
                <a:gdLst/>
                <a:ahLst/>
                <a:cxnLst/>
                <a:rect l="l" t="t" r="r" b="b"/>
                <a:pathLst>
                  <a:path w="856" h="605" extrusionOk="0">
                    <a:moveTo>
                      <a:pt x="443" y="0"/>
                    </a:moveTo>
                    <a:cubicBezTo>
                      <a:pt x="380" y="0"/>
                      <a:pt x="313" y="23"/>
                      <a:pt x="247" y="77"/>
                    </a:cubicBezTo>
                    <a:lnTo>
                      <a:pt x="235" y="77"/>
                    </a:lnTo>
                    <a:lnTo>
                      <a:pt x="235" y="89"/>
                    </a:lnTo>
                    <a:cubicBezTo>
                      <a:pt x="1" y="295"/>
                      <a:pt x="202" y="605"/>
                      <a:pt x="438" y="605"/>
                    </a:cubicBezTo>
                    <a:cubicBezTo>
                      <a:pt x="502" y="605"/>
                      <a:pt x="568" y="582"/>
                      <a:pt x="628" y="529"/>
                    </a:cubicBezTo>
                    <a:cubicBezTo>
                      <a:pt x="855" y="340"/>
                      <a:pt x="684" y="0"/>
                      <a:pt x="44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32" name="Google Shape;17032;p10"/>
              <p:cNvSpPr/>
              <p:nvPr/>
            </p:nvSpPr>
            <p:spPr>
              <a:xfrm>
                <a:off x="6129925" y="4100325"/>
                <a:ext cx="24125" cy="210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40" extrusionOk="0">
                    <a:moveTo>
                      <a:pt x="548" y="1"/>
                    </a:moveTo>
                    <a:lnTo>
                      <a:pt x="548" y="13"/>
                    </a:lnTo>
                    <a:cubicBezTo>
                      <a:pt x="179" y="13"/>
                      <a:pt x="0" y="453"/>
                      <a:pt x="250" y="715"/>
                    </a:cubicBezTo>
                    <a:cubicBezTo>
                      <a:pt x="336" y="801"/>
                      <a:pt x="441" y="840"/>
                      <a:pt x="544" y="840"/>
                    </a:cubicBezTo>
                    <a:cubicBezTo>
                      <a:pt x="754" y="840"/>
                      <a:pt x="953" y="678"/>
                      <a:pt x="953" y="430"/>
                    </a:cubicBezTo>
                    <a:lnTo>
                      <a:pt x="953" y="418"/>
                    </a:lnTo>
                    <a:cubicBezTo>
                      <a:pt x="965" y="203"/>
                      <a:pt x="786" y="13"/>
                      <a:pt x="56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33" name="Google Shape;17033;p10"/>
              <p:cNvSpPr/>
              <p:nvPr/>
            </p:nvSpPr>
            <p:spPr>
              <a:xfrm>
                <a:off x="6160575" y="4131300"/>
                <a:ext cx="241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8" extrusionOk="0">
                    <a:moveTo>
                      <a:pt x="548" y="0"/>
                    </a:moveTo>
                    <a:cubicBezTo>
                      <a:pt x="179" y="0"/>
                      <a:pt x="1" y="453"/>
                      <a:pt x="263" y="703"/>
                    </a:cubicBezTo>
                    <a:cubicBezTo>
                      <a:pt x="348" y="789"/>
                      <a:pt x="454" y="827"/>
                      <a:pt x="556" y="827"/>
                    </a:cubicBezTo>
                    <a:cubicBezTo>
                      <a:pt x="766" y="827"/>
                      <a:pt x="965" y="665"/>
                      <a:pt x="965" y="417"/>
                    </a:cubicBezTo>
                    <a:cubicBezTo>
                      <a:pt x="965" y="191"/>
                      <a:pt x="786" y="0"/>
                      <a:pt x="57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34" name="Google Shape;17034;p10"/>
              <p:cNvSpPr/>
              <p:nvPr/>
            </p:nvSpPr>
            <p:spPr>
              <a:xfrm>
                <a:off x="6128625" y="4162175"/>
                <a:ext cx="27525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101" h="822" extrusionOk="0">
                    <a:moveTo>
                      <a:pt x="544" y="0"/>
                    </a:moveTo>
                    <a:cubicBezTo>
                      <a:pt x="48" y="0"/>
                      <a:pt x="0" y="767"/>
                      <a:pt x="529" y="813"/>
                    </a:cubicBezTo>
                    <a:cubicBezTo>
                      <a:pt x="540" y="819"/>
                      <a:pt x="552" y="822"/>
                      <a:pt x="564" y="822"/>
                    </a:cubicBezTo>
                    <a:cubicBezTo>
                      <a:pt x="576" y="822"/>
                      <a:pt x="588" y="819"/>
                      <a:pt x="600" y="813"/>
                    </a:cubicBezTo>
                    <a:cubicBezTo>
                      <a:pt x="1100" y="777"/>
                      <a:pt x="1100" y="39"/>
                      <a:pt x="600" y="3"/>
                    </a:cubicBezTo>
                    <a:cubicBezTo>
                      <a:pt x="581" y="1"/>
                      <a:pt x="562" y="0"/>
                      <a:pt x="54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35" name="Google Shape;17035;p10"/>
              <p:cNvSpPr/>
              <p:nvPr/>
            </p:nvSpPr>
            <p:spPr>
              <a:xfrm>
                <a:off x="6169025" y="4190400"/>
                <a:ext cx="21275" cy="15150"/>
              </a:xfrm>
              <a:custGeom>
                <a:avLst/>
                <a:gdLst/>
                <a:ahLst/>
                <a:cxnLst/>
                <a:rect l="l" t="t" r="r" b="b"/>
                <a:pathLst>
                  <a:path w="851" h="606" extrusionOk="0">
                    <a:moveTo>
                      <a:pt x="430" y="1"/>
                    </a:moveTo>
                    <a:cubicBezTo>
                      <a:pt x="362" y="1"/>
                      <a:pt x="290" y="27"/>
                      <a:pt x="222" y="89"/>
                    </a:cubicBezTo>
                    <a:lnTo>
                      <a:pt x="210" y="89"/>
                    </a:lnTo>
                    <a:lnTo>
                      <a:pt x="210" y="101"/>
                    </a:lnTo>
                    <a:cubicBezTo>
                      <a:pt x="1" y="329"/>
                      <a:pt x="210" y="605"/>
                      <a:pt x="436" y="605"/>
                    </a:cubicBezTo>
                    <a:cubicBezTo>
                      <a:pt x="506" y="605"/>
                      <a:pt x="577" y="579"/>
                      <a:pt x="639" y="518"/>
                    </a:cubicBezTo>
                    <a:cubicBezTo>
                      <a:pt x="851" y="306"/>
                      <a:pt x="664" y="1"/>
                      <a:pt x="43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36" name="Google Shape;17036;p10"/>
              <p:cNvSpPr/>
              <p:nvPr/>
            </p:nvSpPr>
            <p:spPr>
              <a:xfrm>
                <a:off x="6129925" y="4223575"/>
                <a:ext cx="24125" cy="2067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7" extrusionOk="0">
                    <a:moveTo>
                      <a:pt x="548" y="0"/>
                    </a:moveTo>
                    <a:cubicBezTo>
                      <a:pt x="179" y="0"/>
                      <a:pt x="0" y="441"/>
                      <a:pt x="250" y="703"/>
                    </a:cubicBezTo>
                    <a:cubicBezTo>
                      <a:pt x="336" y="788"/>
                      <a:pt x="441" y="827"/>
                      <a:pt x="544" y="827"/>
                    </a:cubicBezTo>
                    <a:cubicBezTo>
                      <a:pt x="754" y="827"/>
                      <a:pt x="953" y="665"/>
                      <a:pt x="953" y="417"/>
                    </a:cubicBezTo>
                    <a:cubicBezTo>
                      <a:pt x="965" y="191"/>
                      <a:pt x="786" y="0"/>
                      <a:pt x="56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37" name="Google Shape;17037;p10"/>
              <p:cNvSpPr/>
              <p:nvPr/>
            </p:nvSpPr>
            <p:spPr>
              <a:xfrm>
                <a:off x="6160575" y="4254525"/>
                <a:ext cx="24150" cy="2047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19" extrusionOk="0">
                    <a:moveTo>
                      <a:pt x="548" y="0"/>
                    </a:moveTo>
                    <a:cubicBezTo>
                      <a:pt x="191" y="0"/>
                      <a:pt x="1" y="441"/>
                      <a:pt x="263" y="703"/>
                    </a:cubicBezTo>
                    <a:cubicBezTo>
                      <a:pt x="346" y="783"/>
                      <a:pt x="449" y="819"/>
                      <a:pt x="549" y="819"/>
                    </a:cubicBezTo>
                    <a:cubicBezTo>
                      <a:pt x="761" y="819"/>
                      <a:pt x="965" y="656"/>
                      <a:pt x="965" y="405"/>
                    </a:cubicBezTo>
                    <a:cubicBezTo>
                      <a:pt x="965" y="179"/>
                      <a:pt x="775" y="0"/>
                      <a:pt x="54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38" name="Google Shape;17038;p10"/>
              <p:cNvSpPr/>
              <p:nvPr/>
            </p:nvSpPr>
            <p:spPr>
              <a:xfrm>
                <a:off x="6129925" y="4285175"/>
                <a:ext cx="24125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0" extrusionOk="0">
                    <a:moveTo>
                      <a:pt x="548" y="1"/>
                    </a:moveTo>
                    <a:cubicBezTo>
                      <a:pt x="179" y="1"/>
                      <a:pt x="0" y="441"/>
                      <a:pt x="250" y="703"/>
                    </a:cubicBezTo>
                    <a:cubicBezTo>
                      <a:pt x="335" y="784"/>
                      <a:pt x="437" y="820"/>
                      <a:pt x="538" y="820"/>
                    </a:cubicBezTo>
                    <a:cubicBezTo>
                      <a:pt x="750" y="820"/>
                      <a:pt x="953" y="660"/>
                      <a:pt x="953" y="417"/>
                    </a:cubicBezTo>
                    <a:cubicBezTo>
                      <a:pt x="965" y="191"/>
                      <a:pt x="786" y="1"/>
                      <a:pt x="56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39" name="Google Shape;17039;p10"/>
              <p:cNvSpPr/>
              <p:nvPr/>
            </p:nvSpPr>
            <p:spPr>
              <a:xfrm>
                <a:off x="6169050" y="4313375"/>
                <a:ext cx="21275" cy="15225"/>
              </a:xfrm>
              <a:custGeom>
                <a:avLst/>
                <a:gdLst/>
                <a:ahLst/>
                <a:cxnLst/>
                <a:rect l="l" t="t" r="r" b="b"/>
                <a:pathLst>
                  <a:path w="851" h="609" extrusionOk="0">
                    <a:moveTo>
                      <a:pt x="426" y="1"/>
                    </a:moveTo>
                    <a:cubicBezTo>
                      <a:pt x="359" y="1"/>
                      <a:pt x="288" y="26"/>
                      <a:pt x="221" y="87"/>
                    </a:cubicBezTo>
                    <a:lnTo>
                      <a:pt x="209" y="87"/>
                    </a:lnTo>
                    <a:lnTo>
                      <a:pt x="209" y="99"/>
                    </a:lnTo>
                    <a:cubicBezTo>
                      <a:pt x="1" y="326"/>
                      <a:pt x="207" y="608"/>
                      <a:pt x="433" y="608"/>
                    </a:cubicBezTo>
                    <a:cubicBezTo>
                      <a:pt x="503" y="608"/>
                      <a:pt x="576" y="581"/>
                      <a:pt x="638" y="516"/>
                    </a:cubicBezTo>
                    <a:cubicBezTo>
                      <a:pt x="851" y="312"/>
                      <a:pt x="661" y="1"/>
                      <a:pt x="42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40" name="Google Shape;17040;p10"/>
              <p:cNvSpPr/>
              <p:nvPr/>
            </p:nvSpPr>
            <p:spPr>
              <a:xfrm>
                <a:off x="6128525" y="4346450"/>
                <a:ext cx="27625" cy="20600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824" extrusionOk="0">
                    <a:moveTo>
                      <a:pt x="559" y="0"/>
                    </a:moveTo>
                    <a:cubicBezTo>
                      <a:pt x="53" y="0"/>
                      <a:pt x="0" y="778"/>
                      <a:pt x="533" y="824"/>
                    </a:cubicBezTo>
                    <a:lnTo>
                      <a:pt x="604" y="824"/>
                    </a:lnTo>
                    <a:cubicBezTo>
                      <a:pt x="1104" y="788"/>
                      <a:pt x="1104" y="50"/>
                      <a:pt x="604" y="2"/>
                    </a:cubicBezTo>
                    <a:cubicBezTo>
                      <a:pt x="589" y="1"/>
                      <a:pt x="574" y="0"/>
                      <a:pt x="55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41" name="Google Shape;17041;p10"/>
              <p:cNvSpPr/>
              <p:nvPr/>
            </p:nvSpPr>
            <p:spPr>
              <a:xfrm>
                <a:off x="6169000" y="4374825"/>
                <a:ext cx="21300" cy="15225"/>
              </a:xfrm>
              <a:custGeom>
                <a:avLst/>
                <a:gdLst/>
                <a:ahLst/>
                <a:cxnLst/>
                <a:rect l="l" t="t" r="r" b="b"/>
                <a:pathLst>
                  <a:path w="852" h="609" extrusionOk="0">
                    <a:moveTo>
                      <a:pt x="434" y="1"/>
                    </a:moveTo>
                    <a:cubicBezTo>
                      <a:pt x="365" y="1"/>
                      <a:pt x="291" y="28"/>
                      <a:pt x="223" y="94"/>
                    </a:cubicBezTo>
                    <a:lnTo>
                      <a:pt x="211" y="94"/>
                    </a:lnTo>
                    <a:lnTo>
                      <a:pt x="211" y="106"/>
                    </a:lnTo>
                    <a:cubicBezTo>
                      <a:pt x="1" y="325"/>
                      <a:pt x="213" y="608"/>
                      <a:pt x="441" y="608"/>
                    </a:cubicBezTo>
                    <a:cubicBezTo>
                      <a:pt x="509" y="608"/>
                      <a:pt x="579" y="583"/>
                      <a:pt x="640" y="522"/>
                    </a:cubicBezTo>
                    <a:cubicBezTo>
                      <a:pt x="851" y="311"/>
                      <a:pt x="666" y="1"/>
                      <a:pt x="43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42" name="Google Shape;17042;p10"/>
              <p:cNvSpPr/>
              <p:nvPr/>
            </p:nvSpPr>
            <p:spPr>
              <a:xfrm>
                <a:off x="6130225" y="4408100"/>
                <a:ext cx="23825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53" h="820" extrusionOk="0">
                    <a:moveTo>
                      <a:pt x="536" y="1"/>
                    </a:moveTo>
                    <a:cubicBezTo>
                      <a:pt x="179" y="1"/>
                      <a:pt x="0" y="442"/>
                      <a:pt x="250" y="703"/>
                    </a:cubicBezTo>
                    <a:cubicBezTo>
                      <a:pt x="335" y="784"/>
                      <a:pt x="436" y="820"/>
                      <a:pt x="536" y="820"/>
                    </a:cubicBezTo>
                    <a:cubicBezTo>
                      <a:pt x="745" y="820"/>
                      <a:pt x="945" y="660"/>
                      <a:pt x="953" y="418"/>
                    </a:cubicBezTo>
                    <a:cubicBezTo>
                      <a:pt x="953" y="191"/>
                      <a:pt x="774" y="1"/>
                      <a:pt x="54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43" name="Google Shape;17043;p10"/>
              <p:cNvSpPr/>
              <p:nvPr/>
            </p:nvSpPr>
            <p:spPr>
              <a:xfrm>
                <a:off x="6160575" y="4438775"/>
                <a:ext cx="241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8" extrusionOk="0">
                    <a:moveTo>
                      <a:pt x="548" y="0"/>
                    </a:moveTo>
                    <a:cubicBezTo>
                      <a:pt x="191" y="0"/>
                      <a:pt x="1" y="453"/>
                      <a:pt x="263" y="703"/>
                    </a:cubicBezTo>
                    <a:cubicBezTo>
                      <a:pt x="348" y="789"/>
                      <a:pt x="454" y="827"/>
                      <a:pt x="556" y="827"/>
                    </a:cubicBezTo>
                    <a:cubicBezTo>
                      <a:pt x="766" y="827"/>
                      <a:pt x="965" y="665"/>
                      <a:pt x="965" y="417"/>
                    </a:cubicBezTo>
                    <a:cubicBezTo>
                      <a:pt x="965" y="191"/>
                      <a:pt x="786" y="0"/>
                      <a:pt x="57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44" name="Google Shape;17044;p10"/>
              <p:cNvSpPr/>
              <p:nvPr/>
            </p:nvSpPr>
            <p:spPr>
              <a:xfrm>
                <a:off x="6130000" y="4469425"/>
                <a:ext cx="240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28" extrusionOk="0">
                    <a:moveTo>
                      <a:pt x="545" y="1"/>
                    </a:moveTo>
                    <a:lnTo>
                      <a:pt x="545" y="13"/>
                    </a:lnTo>
                    <a:cubicBezTo>
                      <a:pt x="540" y="12"/>
                      <a:pt x="535" y="12"/>
                      <a:pt x="530" y="12"/>
                    </a:cubicBezTo>
                    <a:cubicBezTo>
                      <a:pt x="171" y="12"/>
                      <a:pt x="1" y="445"/>
                      <a:pt x="247" y="703"/>
                    </a:cubicBezTo>
                    <a:cubicBezTo>
                      <a:pt x="333" y="789"/>
                      <a:pt x="438" y="828"/>
                      <a:pt x="541" y="828"/>
                    </a:cubicBezTo>
                    <a:cubicBezTo>
                      <a:pt x="751" y="828"/>
                      <a:pt x="950" y="665"/>
                      <a:pt x="950" y="417"/>
                    </a:cubicBezTo>
                    <a:cubicBezTo>
                      <a:pt x="962" y="203"/>
                      <a:pt x="783" y="13"/>
                      <a:pt x="55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45" name="Google Shape;17045;p10"/>
              <p:cNvSpPr/>
              <p:nvPr/>
            </p:nvSpPr>
            <p:spPr>
              <a:xfrm>
                <a:off x="6167425" y="4500100"/>
                <a:ext cx="17000" cy="8950"/>
              </a:xfrm>
              <a:custGeom>
                <a:avLst/>
                <a:gdLst/>
                <a:ahLst/>
                <a:cxnLst/>
                <a:rect l="l" t="t" r="r" b="b"/>
                <a:pathLst>
                  <a:path w="680" h="358" extrusionOk="0">
                    <a:moveTo>
                      <a:pt x="274" y="0"/>
                    </a:moveTo>
                    <a:lnTo>
                      <a:pt x="274" y="12"/>
                    </a:lnTo>
                    <a:cubicBezTo>
                      <a:pt x="179" y="12"/>
                      <a:pt x="72" y="48"/>
                      <a:pt x="1" y="131"/>
                    </a:cubicBezTo>
                    <a:lnTo>
                      <a:pt x="679" y="357"/>
                    </a:lnTo>
                    <a:cubicBezTo>
                      <a:pt x="655" y="155"/>
                      <a:pt x="489" y="0"/>
                      <a:pt x="27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46" name="Google Shape;17046;p10"/>
              <p:cNvSpPr/>
              <p:nvPr/>
            </p:nvSpPr>
            <p:spPr>
              <a:xfrm>
                <a:off x="6099250" y="3270175"/>
                <a:ext cx="24150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5" extrusionOk="0">
                    <a:moveTo>
                      <a:pt x="561" y="0"/>
                    </a:moveTo>
                    <a:cubicBezTo>
                      <a:pt x="191" y="0"/>
                      <a:pt x="1" y="441"/>
                      <a:pt x="263" y="703"/>
                    </a:cubicBezTo>
                    <a:cubicBezTo>
                      <a:pt x="343" y="787"/>
                      <a:pt x="445" y="825"/>
                      <a:pt x="546" y="825"/>
                    </a:cubicBezTo>
                    <a:cubicBezTo>
                      <a:pt x="758" y="825"/>
                      <a:pt x="965" y="659"/>
                      <a:pt x="965" y="417"/>
                    </a:cubicBezTo>
                    <a:cubicBezTo>
                      <a:pt x="965" y="191"/>
                      <a:pt x="787" y="0"/>
                      <a:pt x="56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47" name="Google Shape;17047;p10"/>
              <p:cNvSpPr/>
              <p:nvPr/>
            </p:nvSpPr>
            <p:spPr>
              <a:xfrm>
                <a:off x="6068900" y="3301125"/>
                <a:ext cx="28300" cy="20275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11" extrusionOk="0">
                    <a:moveTo>
                      <a:pt x="524" y="1"/>
                    </a:moveTo>
                    <a:cubicBezTo>
                      <a:pt x="1" y="48"/>
                      <a:pt x="48" y="810"/>
                      <a:pt x="572" y="810"/>
                    </a:cubicBezTo>
                    <a:cubicBezTo>
                      <a:pt x="1084" y="810"/>
                      <a:pt x="1132" y="48"/>
                      <a:pt x="60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48" name="Google Shape;17048;p10"/>
              <p:cNvSpPr/>
              <p:nvPr/>
            </p:nvSpPr>
            <p:spPr>
              <a:xfrm>
                <a:off x="6099250" y="3331800"/>
                <a:ext cx="241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16" extrusionOk="0">
                    <a:moveTo>
                      <a:pt x="561" y="0"/>
                    </a:moveTo>
                    <a:cubicBezTo>
                      <a:pt x="191" y="0"/>
                      <a:pt x="1" y="441"/>
                      <a:pt x="263" y="691"/>
                    </a:cubicBezTo>
                    <a:cubicBezTo>
                      <a:pt x="345" y="777"/>
                      <a:pt x="450" y="815"/>
                      <a:pt x="553" y="815"/>
                    </a:cubicBezTo>
                    <a:cubicBezTo>
                      <a:pt x="762" y="815"/>
                      <a:pt x="965" y="656"/>
                      <a:pt x="965" y="417"/>
                    </a:cubicBezTo>
                    <a:cubicBezTo>
                      <a:pt x="965" y="191"/>
                      <a:pt x="775" y="12"/>
                      <a:pt x="56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49" name="Google Shape;17049;p10"/>
              <p:cNvSpPr/>
              <p:nvPr/>
            </p:nvSpPr>
            <p:spPr>
              <a:xfrm>
                <a:off x="6068300" y="3362450"/>
                <a:ext cx="24150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5" extrusionOk="0">
                    <a:moveTo>
                      <a:pt x="548" y="0"/>
                    </a:moveTo>
                    <a:cubicBezTo>
                      <a:pt x="191" y="0"/>
                      <a:pt x="1" y="441"/>
                      <a:pt x="263" y="703"/>
                    </a:cubicBezTo>
                    <a:cubicBezTo>
                      <a:pt x="347" y="787"/>
                      <a:pt x="450" y="825"/>
                      <a:pt x="551" y="825"/>
                    </a:cubicBezTo>
                    <a:cubicBezTo>
                      <a:pt x="763" y="825"/>
                      <a:pt x="965" y="659"/>
                      <a:pt x="965" y="417"/>
                    </a:cubicBezTo>
                    <a:cubicBezTo>
                      <a:pt x="965" y="179"/>
                      <a:pt x="775" y="0"/>
                      <a:pt x="54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50" name="Google Shape;17050;p10"/>
              <p:cNvSpPr/>
              <p:nvPr/>
            </p:nvSpPr>
            <p:spPr>
              <a:xfrm>
                <a:off x="6097850" y="3393050"/>
                <a:ext cx="279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1117" h="825" extrusionOk="0">
                    <a:moveTo>
                      <a:pt x="571" y="1"/>
                    </a:moveTo>
                    <a:cubicBezTo>
                      <a:pt x="65" y="1"/>
                      <a:pt x="1" y="778"/>
                      <a:pt x="533" y="824"/>
                    </a:cubicBezTo>
                    <a:lnTo>
                      <a:pt x="617" y="824"/>
                    </a:lnTo>
                    <a:cubicBezTo>
                      <a:pt x="1117" y="777"/>
                      <a:pt x="1117" y="50"/>
                      <a:pt x="617" y="3"/>
                    </a:cubicBezTo>
                    <a:cubicBezTo>
                      <a:pt x="601" y="1"/>
                      <a:pt x="586" y="1"/>
                      <a:pt x="57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51" name="Google Shape;17051;p10"/>
              <p:cNvSpPr/>
              <p:nvPr/>
            </p:nvSpPr>
            <p:spPr>
              <a:xfrm>
                <a:off x="6082000" y="3413900"/>
                <a:ext cx="20275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811" h="816" extrusionOk="0">
                    <a:moveTo>
                      <a:pt x="393" y="0"/>
                    </a:moveTo>
                    <a:cubicBezTo>
                      <a:pt x="198" y="0"/>
                      <a:pt x="6" y="129"/>
                      <a:pt x="0" y="407"/>
                    </a:cubicBezTo>
                    <a:lnTo>
                      <a:pt x="0" y="419"/>
                    </a:lnTo>
                    <a:cubicBezTo>
                      <a:pt x="6" y="689"/>
                      <a:pt x="196" y="815"/>
                      <a:pt x="390" y="815"/>
                    </a:cubicBezTo>
                    <a:cubicBezTo>
                      <a:pt x="597" y="815"/>
                      <a:pt x="810" y="672"/>
                      <a:pt x="810" y="407"/>
                    </a:cubicBezTo>
                    <a:cubicBezTo>
                      <a:pt x="810" y="144"/>
                      <a:pt x="600" y="0"/>
                      <a:pt x="39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52" name="Google Shape;17052;p10"/>
              <p:cNvSpPr/>
              <p:nvPr/>
            </p:nvSpPr>
            <p:spPr>
              <a:xfrm>
                <a:off x="6099350" y="3455025"/>
                <a:ext cx="24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16" extrusionOk="0">
                    <a:moveTo>
                      <a:pt x="542" y="0"/>
                    </a:moveTo>
                    <a:cubicBezTo>
                      <a:pt x="182" y="0"/>
                      <a:pt x="0" y="432"/>
                      <a:pt x="259" y="691"/>
                    </a:cubicBezTo>
                    <a:cubicBezTo>
                      <a:pt x="341" y="777"/>
                      <a:pt x="445" y="815"/>
                      <a:pt x="547" y="815"/>
                    </a:cubicBezTo>
                    <a:cubicBezTo>
                      <a:pt x="757" y="815"/>
                      <a:pt x="961" y="653"/>
                      <a:pt x="961" y="405"/>
                    </a:cubicBezTo>
                    <a:cubicBezTo>
                      <a:pt x="961" y="179"/>
                      <a:pt x="783" y="0"/>
                      <a:pt x="557" y="0"/>
                    </a:cubicBezTo>
                    <a:cubicBezTo>
                      <a:pt x="552" y="0"/>
                      <a:pt x="547" y="0"/>
                      <a:pt x="54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53" name="Google Shape;17053;p10"/>
              <p:cNvSpPr/>
              <p:nvPr/>
            </p:nvSpPr>
            <p:spPr>
              <a:xfrm>
                <a:off x="6068900" y="3485375"/>
                <a:ext cx="28300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23" extrusionOk="0">
                    <a:moveTo>
                      <a:pt x="524" y="1"/>
                    </a:moveTo>
                    <a:cubicBezTo>
                      <a:pt x="1" y="48"/>
                      <a:pt x="48" y="822"/>
                      <a:pt x="572" y="822"/>
                    </a:cubicBezTo>
                    <a:cubicBezTo>
                      <a:pt x="1084" y="822"/>
                      <a:pt x="1132" y="48"/>
                      <a:pt x="60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54" name="Google Shape;17054;p10"/>
              <p:cNvSpPr/>
              <p:nvPr/>
            </p:nvSpPr>
            <p:spPr>
              <a:xfrm>
                <a:off x="6097525" y="3516200"/>
                <a:ext cx="279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1118" h="816" extrusionOk="0">
                    <a:moveTo>
                      <a:pt x="554" y="0"/>
                    </a:moveTo>
                    <a:cubicBezTo>
                      <a:pt x="52" y="0"/>
                      <a:pt x="1" y="793"/>
                      <a:pt x="546" y="816"/>
                    </a:cubicBezTo>
                    <a:lnTo>
                      <a:pt x="630" y="816"/>
                    </a:lnTo>
                    <a:cubicBezTo>
                      <a:pt x="1118" y="768"/>
                      <a:pt x="1118" y="54"/>
                      <a:pt x="630" y="6"/>
                    </a:cubicBezTo>
                    <a:cubicBezTo>
                      <a:pt x="603" y="2"/>
                      <a:pt x="578" y="0"/>
                      <a:pt x="55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55" name="Google Shape;17055;p10"/>
              <p:cNvSpPr/>
              <p:nvPr/>
            </p:nvSpPr>
            <p:spPr>
              <a:xfrm>
                <a:off x="6068300" y="3547000"/>
                <a:ext cx="24150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5" extrusionOk="0">
                    <a:moveTo>
                      <a:pt x="548" y="0"/>
                    </a:moveTo>
                    <a:cubicBezTo>
                      <a:pt x="179" y="0"/>
                      <a:pt x="1" y="441"/>
                      <a:pt x="263" y="703"/>
                    </a:cubicBezTo>
                    <a:cubicBezTo>
                      <a:pt x="347" y="787"/>
                      <a:pt x="449" y="824"/>
                      <a:pt x="549" y="824"/>
                    </a:cubicBezTo>
                    <a:cubicBezTo>
                      <a:pt x="762" y="824"/>
                      <a:pt x="965" y="656"/>
                      <a:pt x="965" y="405"/>
                    </a:cubicBezTo>
                    <a:cubicBezTo>
                      <a:pt x="965" y="179"/>
                      <a:pt x="775" y="0"/>
                      <a:pt x="54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56" name="Google Shape;17056;p10"/>
              <p:cNvSpPr/>
              <p:nvPr/>
            </p:nvSpPr>
            <p:spPr>
              <a:xfrm>
                <a:off x="6099250" y="3577650"/>
                <a:ext cx="241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8" extrusionOk="0">
                    <a:moveTo>
                      <a:pt x="561" y="1"/>
                    </a:moveTo>
                    <a:cubicBezTo>
                      <a:pt x="191" y="1"/>
                      <a:pt x="1" y="441"/>
                      <a:pt x="263" y="703"/>
                    </a:cubicBezTo>
                    <a:cubicBezTo>
                      <a:pt x="345" y="789"/>
                      <a:pt x="447" y="827"/>
                      <a:pt x="548" y="827"/>
                    </a:cubicBezTo>
                    <a:cubicBezTo>
                      <a:pt x="756" y="827"/>
                      <a:pt x="957" y="665"/>
                      <a:pt x="965" y="417"/>
                    </a:cubicBezTo>
                    <a:cubicBezTo>
                      <a:pt x="965" y="191"/>
                      <a:pt x="787" y="1"/>
                      <a:pt x="56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57" name="Google Shape;17057;p10"/>
              <p:cNvSpPr/>
              <p:nvPr/>
            </p:nvSpPr>
            <p:spPr>
              <a:xfrm>
                <a:off x="6068900" y="3608375"/>
                <a:ext cx="28300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20" extrusionOk="0">
                    <a:moveTo>
                      <a:pt x="566" y="1"/>
                    </a:moveTo>
                    <a:cubicBezTo>
                      <a:pt x="551" y="1"/>
                      <a:pt x="536" y="4"/>
                      <a:pt x="524" y="10"/>
                    </a:cubicBezTo>
                    <a:cubicBezTo>
                      <a:pt x="1" y="57"/>
                      <a:pt x="48" y="819"/>
                      <a:pt x="572" y="819"/>
                    </a:cubicBezTo>
                    <a:cubicBezTo>
                      <a:pt x="1084" y="819"/>
                      <a:pt x="1132" y="57"/>
                      <a:pt x="608" y="10"/>
                    </a:cubicBezTo>
                    <a:cubicBezTo>
                      <a:pt x="596" y="4"/>
                      <a:pt x="581" y="1"/>
                      <a:pt x="5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58" name="Google Shape;17058;p10"/>
              <p:cNvSpPr/>
              <p:nvPr/>
            </p:nvSpPr>
            <p:spPr>
              <a:xfrm>
                <a:off x="6099350" y="3639250"/>
                <a:ext cx="24050" cy="20425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17" extrusionOk="0">
                    <a:moveTo>
                      <a:pt x="542" y="1"/>
                    </a:moveTo>
                    <a:cubicBezTo>
                      <a:pt x="182" y="1"/>
                      <a:pt x="0" y="433"/>
                      <a:pt x="259" y="692"/>
                    </a:cubicBezTo>
                    <a:cubicBezTo>
                      <a:pt x="341" y="778"/>
                      <a:pt x="444" y="817"/>
                      <a:pt x="546" y="817"/>
                    </a:cubicBezTo>
                    <a:cubicBezTo>
                      <a:pt x="753" y="817"/>
                      <a:pt x="953" y="657"/>
                      <a:pt x="961" y="418"/>
                    </a:cubicBezTo>
                    <a:lnTo>
                      <a:pt x="961" y="406"/>
                    </a:lnTo>
                    <a:cubicBezTo>
                      <a:pt x="961" y="180"/>
                      <a:pt x="771" y="1"/>
                      <a:pt x="557" y="1"/>
                    </a:cubicBezTo>
                    <a:cubicBezTo>
                      <a:pt x="552" y="1"/>
                      <a:pt x="547" y="1"/>
                      <a:pt x="54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59" name="Google Shape;17059;p10"/>
              <p:cNvSpPr/>
              <p:nvPr/>
            </p:nvSpPr>
            <p:spPr>
              <a:xfrm>
                <a:off x="6068300" y="3669925"/>
                <a:ext cx="24150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5" extrusionOk="0">
                    <a:moveTo>
                      <a:pt x="548" y="1"/>
                    </a:moveTo>
                    <a:cubicBezTo>
                      <a:pt x="191" y="1"/>
                      <a:pt x="1" y="441"/>
                      <a:pt x="263" y="703"/>
                    </a:cubicBezTo>
                    <a:cubicBezTo>
                      <a:pt x="347" y="787"/>
                      <a:pt x="449" y="824"/>
                      <a:pt x="549" y="824"/>
                    </a:cubicBezTo>
                    <a:cubicBezTo>
                      <a:pt x="762" y="824"/>
                      <a:pt x="965" y="656"/>
                      <a:pt x="965" y="405"/>
                    </a:cubicBezTo>
                    <a:cubicBezTo>
                      <a:pt x="965" y="179"/>
                      <a:pt x="775" y="1"/>
                      <a:pt x="54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60" name="Google Shape;17060;p10"/>
              <p:cNvSpPr/>
              <p:nvPr/>
            </p:nvSpPr>
            <p:spPr>
              <a:xfrm>
                <a:off x="6097850" y="3700525"/>
                <a:ext cx="279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1117" h="825" extrusionOk="0">
                    <a:moveTo>
                      <a:pt x="571" y="1"/>
                    </a:moveTo>
                    <a:cubicBezTo>
                      <a:pt x="65" y="1"/>
                      <a:pt x="1" y="778"/>
                      <a:pt x="533" y="824"/>
                    </a:cubicBezTo>
                    <a:lnTo>
                      <a:pt x="617" y="824"/>
                    </a:lnTo>
                    <a:cubicBezTo>
                      <a:pt x="1117" y="777"/>
                      <a:pt x="1117" y="51"/>
                      <a:pt x="617" y="3"/>
                    </a:cubicBezTo>
                    <a:cubicBezTo>
                      <a:pt x="601" y="2"/>
                      <a:pt x="586" y="1"/>
                      <a:pt x="57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61" name="Google Shape;17061;p10"/>
              <p:cNvSpPr/>
              <p:nvPr/>
            </p:nvSpPr>
            <p:spPr>
              <a:xfrm>
                <a:off x="6068300" y="3731250"/>
                <a:ext cx="241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8" extrusionOk="0">
                    <a:moveTo>
                      <a:pt x="548" y="0"/>
                    </a:moveTo>
                    <a:cubicBezTo>
                      <a:pt x="191" y="0"/>
                      <a:pt x="1" y="453"/>
                      <a:pt x="263" y="703"/>
                    </a:cubicBezTo>
                    <a:cubicBezTo>
                      <a:pt x="349" y="789"/>
                      <a:pt x="454" y="827"/>
                      <a:pt x="556" y="827"/>
                    </a:cubicBezTo>
                    <a:cubicBezTo>
                      <a:pt x="766" y="827"/>
                      <a:pt x="965" y="665"/>
                      <a:pt x="965" y="417"/>
                    </a:cubicBezTo>
                    <a:cubicBezTo>
                      <a:pt x="965" y="191"/>
                      <a:pt x="775" y="0"/>
                      <a:pt x="54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62" name="Google Shape;17062;p10"/>
              <p:cNvSpPr/>
              <p:nvPr/>
            </p:nvSpPr>
            <p:spPr>
              <a:xfrm>
                <a:off x="6099350" y="3762200"/>
                <a:ext cx="24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16" extrusionOk="0">
                    <a:moveTo>
                      <a:pt x="542" y="0"/>
                    </a:moveTo>
                    <a:cubicBezTo>
                      <a:pt x="182" y="0"/>
                      <a:pt x="0" y="433"/>
                      <a:pt x="259" y="691"/>
                    </a:cubicBezTo>
                    <a:cubicBezTo>
                      <a:pt x="341" y="777"/>
                      <a:pt x="445" y="815"/>
                      <a:pt x="547" y="815"/>
                    </a:cubicBezTo>
                    <a:cubicBezTo>
                      <a:pt x="757" y="815"/>
                      <a:pt x="961" y="653"/>
                      <a:pt x="961" y="405"/>
                    </a:cubicBezTo>
                    <a:cubicBezTo>
                      <a:pt x="961" y="191"/>
                      <a:pt x="771" y="0"/>
                      <a:pt x="557" y="0"/>
                    </a:cubicBezTo>
                    <a:cubicBezTo>
                      <a:pt x="552" y="0"/>
                      <a:pt x="547" y="0"/>
                      <a:pt x="54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63" name="Google Shape;17063;p10"/>
              <p:cNvSpPr/>
              <p:nvPr/>
            </p:nvSpPr>
            <p:spPr>
              <a:xfrm>
                <a:off x="6068900" y="3792850"/>
                <a:ext cx="28300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23" extrusionOk="0">
                    <a:moveTo>
                      <a:pt x="524" y="1"/>
                    </a:moveTo>
                    <a:cubicBezTo>
                      <a:pt x="1" y="48"/>
                      <a:pt x="48" y="822"/>
                      <a:pt x="572" y="822"/>
                    </a:cubicBezTo>
                    <a:cubicBezTo>
                      <a:pt x="1084" y="822"/>
                      <a:pt x="1132" y="48"/>
                      <a:pt x="60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64" name="Google Shape;17064;p10"/>
              <p:cNvSpPr/>
              <p:nvPr/>
            </p:nvSpPr>
            <p:spPr>
              <a:xfrm>
                <a:off x="6099250" y="3823525"/>
                <a:ext cx="24150" cy="2067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7" extrusionOk="0">
                    <a:moveTo>
                      <a:pt x="561" y="0"/>
                    </a:moveTo>
                    <a:cubicBezTo>
                      <a:pt x="191" y="0"/>
                      <a:pt x="1" y="441"/>
                      <a:pt x="263" y="703"/>
                    </a:cubicBezTo>
                    <a:cubicBezTo>
                      <a:pt x="345" y="788"/>
                      <a:pt x="449" y="827"/>
                      <a:pt x="551" y="827"/>
                    </a:cubicBezTo>
                    <a:cubicBezTo>
                      <a:pt x="761" y="827"/>
                      <a:pt x="965" y="665"/>
                      <a:pt x="965" y="417"/>
                    </a:cubicBezTo>
                    <a:cubicBezTo>
                      <a:pt x="965" y="191"/>
                      <a:pt x="775" y="12"/>
                      <a:pt x="561" y="12"/>
                    </a:cubicBezTo>
                    <a:lnTo>
                      <a:pt x="56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65" name="Google Shape;17065;p10"/>
              <p:cNvSpPr/>
              <p:nvPr/>
            </p:nvSpPr>
            <p:spPr>
              <a:xfrm>
                <a:off x="6068300" y="3854475"/>
                <a:ext cx="24150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0" extrusionOk="0">
                    <a:moveTo>
                      <a:pt x="548" y="0"/>
                    </a:moveTo>
                    <a:cubicBezTo>
                      <a:pt x="191" y="0"/>
                      <a:pt x="1" y="441"/>
                      <a:pt x="263" y="703"/>
                    </a:cubicBezTo>
                    <a:cubicBezTo>
                      <a:pt x="347" y="783"/>
                      <a:pt x="449" y="819"/>
                      <a:pt x="549" y="819"/>
                    </a:cubicBezTo>
                    <a:cubicBezTo>
                      <a:pt x="762" y="819"/>
                      <a:pt x="965" y="656"/>
                      <a:pt x="965" y="405"/>
                    </a:cubicBezTo>
                    <a:cubicBezTo>
                      <a:pt x="965" y="179"/>
                      <a:pt x="775" y="0"/>
                      <a:pt x="54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66" name="Google Shape;17066;p10"/>
              <p:cNvSpPr/>
              <p:nvPr/>
            </p:nvSpPr>
            <p:spPr>
              <a:xfrm>
                <a:off x="6097525" y="3885000"/>
                <a:ext cx="279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1118" h="828" extrusionOk="0">
                    <a:moveTo>
                      <a:pt x="555" y="0"/>
                    </a:moveTo>
                    <a:cubicBezTo>
                      <a:pt x="52" y="0"/>
                      <a:pt x="1" y="805"/>
                      <a:pt x="546" y="827"/>
                    </a:cubicBezTo>
                    <a:lnTo>
                      <a:pt x="630" y="827"/>
                    </a:lnTo>
                    <a:cubicBezTo>
                      <a:pt x="1118" y="768"/>
                      <a:pt x="1118" y="53"/>
                      <a:pt x="630" y="6"/>
                    </a:cubicBezTo>
                    <a:cubicBezTo>
                      <a:pt x="604" y="2"/>
                      <a:pt x="579" y="0"/>
                      <a:pt x="55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67" name="Google Shape;17067;p10"/>
              <p:cNvSpPr/>
              <p:nvPr/>
            </p:nvSpPr>
            <p:spPr>
              <a:xfrm>
                <a:off x="6068300" y="3915800"/>
                <a:ext cx="24150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5" extrusionOk="0">
                    <a:moveTo>
                      <a:pt x="548" y="0"/>
                    </a:moveTo>
                    <a:cubicBezTo>
                      <a:pt x="191" y="0"/>
                      <a:pt x="1" y="441"/>
                      <a:pt x="263" y="703"/>
                    </a:cubicBezTo>
                    <a:cubicBezTo>
                      <a:pt x="347" y="787"/>
                      <a:pt x="450" y="824"/>
                      <a:pt x="551" y="824"/>
                    </a:cubicBezTo>
                    <a:cubicBezTo>
                      <a:pt x="763" y="824"/>
                      <a:pt x="965" y="659"/>
                      <a:pt x="965" y="417"/>
                    </a:cubicBezTo>
                    <a:cubicBezTo>
                      <a:pt x="965" y="191"/>
                      <a:pt x="775" y="0"/>
                      <a:pt x="54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68" name="Google Shape;17068;p10"/>
              <p:cNvSpPr/>
              <p:nvPr/>
            </p:nvSpPr>
            <p:spPr>
              <a:xfrm>
                <a:off x="6099550" y="3946450"/>
                <a:ext cx="24150" cy="2085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34" extrusionOk="0">
                    <a:moveTo>
                      <a:pt x="549" y="0"/>
                    </a:moveTo>
                    <a:lnTo>
                      <a:pt x="549" y="12"/>
                    </a:lnTo>
                    <a:cubicBezTo>
                      <a:pt x="1" y="12"/>
                      <a:pt x="1" y="834"/>
                      <a:pt x="549" y="834"/>
                    </a:cubicBezTo>
                    <a:cubicBezTo>
                      <a:pt x="775" y="834"/>
                      <a:pt x="953" y="643"/>
                      <a:pt x="953" y="417"/>
                    </a:cubicBezTo>
                    <a:cubicBezTo>
                      <a:pt x="965" y="191"/>
                      <a:pt x="787" y="0"/>
                      <a:pt x="56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69" name="Google Shape;17069;p10"/>
              <p:cNvSpPr/>
              <p:nvPr/>
            </p:nvSpPr>
            <p:spPr>
              <a:xfrm>
                <a:off x="6068900" y="3977400"/>
                <a:ext cx="28300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23" extrusionOk="0">
                    <a:moveTo>
                      <a:pt x="524" y="1"/>
                    </a:moveTo>
                    <a:cubicBezTo>
                      <a:pt x="1" y="48"/>
                      <a:pt x="48" y="822"/>
                      <a:pt x="572" y="822"/>
                    </a:cubicBezTo>
                    <a:cubicBezTo>
                      <a:pt x="1084" y="822"/>
                      <a:pt x="1132" y="48"/>
                      <a:pt x="60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70" name="Google Shape;17070;p10"/>
              <p:cNvSpPr/>
              <p:nvPr/>
            </p:nvSpPr>
            <p:spPr>
              <a:xfrm>
                <a:off x="6097850" y="4008025"/>
                <a:ext cx="27925" cy="20600"/>
              </a:xfrm>
              <a:custGeom>
                <a:avLst/>
                <a:gdLst/>
                <a:ahLst/>
                <a:cxnLst/>
                <a:rect l="l" t="t" r="r" b="b"/>
                <a:pathLst>
                  <a:path w="1117" h="824" extrusionOk="0">
                    <a:moveTo>
                      <a:pt x="571" y="0"/>
                    </a:moveTo>
                    <a:cubicBezTo>
                      <a:pt x="65" y="0"/>
                      <a:pt x="1" y="777"/>
                      <a:pt x="533" y="824"/>
                    </a:cubicBezTo>
                    <a:lnTo>
                      <a:pt x="617" y="824"/>
                    </a:lnTo>
                    <a:cubicBezTo>
                      <a:pt x="1117" y="776"/>
                      <a:pt x="1117" y="50"/>
                      <a:pt x="617" y="2"/>
                    </a:cubicBezTo>
                    <a:cubicBezTo>
                      <a:pt x="601" y="1"/>
                      <a:pt x="586" y="0"/>
                      <a:pt x="57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71" name="Google Shape;17071;p10"/>
              <p:cNvSpPr/>
              <p:nvPr/>
            </p:nvSpPr>
            <p:spPr>
              <a:xfrm>
                <a:off x="6068300" y="4038725"/>
                <a:ext cx="24150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5" extrusionOk="0">
                    <a:moveTo>
                      <a:pt x="548" y="0"/>
                    </a:moveTo>
                    <a:cubicBezTo>
                      <a:pt x="191" y="0"/>
                      <a:pt x="1" y="441"/>
                      <a:pt x="263" y="703"/>
                    </a:cubicBezTo>
                    <a:cubicBezTo>
                      <a:pt x="347" y="787"/>
                      <a:pt x="450" y="825"/>
                      <a:pt x="551" y="825"/>
                    </a:cubicBezTo>
                    <a:cubicBezTo>
                      <a:pt x="763" y="825"/>
                      <a:pt x="965" y="659"/>
                      <a:pt x="965" y="417"/>
                    </a:cubicBezTo>
                    <a:cubicBezTo>
                      <a:pt x="965" y="191"/>
                      <a:pt x="775" y="0"/>
                      <a:pt x="54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72" name="Google Shape;17072;p10"/>
              <p:cNvSpPr/>
              <p:nvPr/>
            </p:nvSpPr>
            <p:spPr>
              <a:xfrm>
                <a:off x="6099350" y="4069675"/>
                <a:ext cx="24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16" extrusionOk="0">
                    <a:moveTo>
                      <a:pt x="542" y="0"/>
                    </a:moveTo>
                    <a:cubicBezTo>
                      <a:pt x="182" y="0"/>
                      <a:pt x="0" y="433"/>
                      <a:pt x="259" y="691"/>
                    </a:cubicBezTo>
                    <a:cubicBezTo>
                      <a:pt x="341" y="777"/>
                      <a:pt x="443" y="816"/>
                      <a:pt x="544" y="816"/>
                    </a:cubicBezTo>
                    <a:cubicBezTo>
                      <a:pt x="752" y="816"/>
                      <a:pt x="953" y="654"/>
                      <a:pt x="961" y="405"/>
                    </a:cubicBezTo>
                    <a:cubicBezTo>
                      <a:pt x="949" y="191"/>
                      <a:pt x="771" y="1"/>
                      <a:pt x="557" y="1"/>
                    </a:cubicBezTo>
                    <a:cubicBezTo>
                      <a:pt x="552" y="0"/>
                      <a:pt x="547" y="0"/>
                      <a:pt x="54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73" name="Google Shape;17073;p10"/>
              <p:cNvSpPr/>
              <p:nvPr/>
            </p:nvSpPr>
            <p:spPr>
              <a:xfrm>
                <a:off x="6068900" y="4100325"/>
                <a:ext cx="28300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23" extrusionOk="0">
                    <a:moveTo>
                      <a:pt x="524" y="1"/>
                    </a:moveTo>
                    <a:cubicBezTo>
                      <a:pt x="1" y="49"/>
                      <a:pt x="48" y="822"/>
                      <a:pt x="572" y="822"/>
                    </a:cubicBezTo>
                    <a:cubicBezTo>
                      <a:pt x="1084" y="822"/>
                      <a:pt x="1132" y="49"/>
                      <a:pt x="60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74" name="Google Shape;17074;p10"/>
              <p:cNvSpPr/>
              <p:nvPr/>
            </p:nvSpPr>
            <p:spPr>
              <a:xfrm>
                <a:off x="6099250" y="4131000"/>
                <a:ext cx="241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8" extrusionOk="0">
                    <a:moveTo>
                      <a:pt x="561" y="0"/>
                    </a:moveTo>
                    <a:cubicBezTo>
                      <a:pt x="191" y="0"/>
                      <a:pt x="1" y="441"/>
                      <a:pt x="263" y="703"/>
                    </a:cubicBezTo>
                    <a:cubicBezTo>
                      <a:pt x="345" y="789"/>
                      <a:pt x="447" y="827"/>
                      <a:pt x="548" y="827"/>
                    </a:cubicBezTo>
                    <a:cubicBezTo>
                      <a:pt x="756" y="827"/>
                      <a:pt x="957" y="665"/>
                      <a:pt x="965" y="417"/>
                    </a:cubicBezTo>
                    <a:cubicBezTo>
                      <a:pt x="965" y="191"/>
                      <a:pt x="775" y="12"/>
                      <a:pt x="561" y="12"/>
                    </a:cubicBezTo>
                    <a:lnTo>
                      <a:pt x="56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75" name="Google Shape;17075;p10"/>
              <p:cNvSpPr/>
              <p:nvPr/>
            </p:nvSpPr>
            <p:spPr>
              <a:xfrm>
                <a:off x="6068300" y="4161950"/>
                <a:ext cx="241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16" extrusionOk="0">
                    <a:moveTo>
                      <a:pt x="548" y="1"/>
                    </a:moveTo>
                    <a:cubicBezTo>
                      <a:pt x="191" y="1"/>
                      <a:pt x="1" y="441"/>
                      <a:pt x="263" y="691"/>
                    </a:cubicBezTo>
                    <a:cubicBezTo>
                      <a:pt x="349" y="777"/>
                      <a:pt x="454" y="815"/>
                      <a:pt x="556" y="815"/>
                    </a:cubicBezTo>
                    <a:cubicBezTo>
                      <a:pt x="766" y="815"/>
                      <a:pt x="965" y="653"/>
                      <a:pt x="965" y="405"/>
                    </a:cubicBezTo>
                    <a:cubicBezTo>
                      <a:pt x="965" y="179"/>
                      <a:pt x="775" y="1"/>
                      <a:pt x="54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76" name="Google Shape;17076;p10"/>
              <p:cNvSpPr/>
              <p:nvPr/>
            </p:nvSpPr>
            <p:spPr>
              <a:xfrm>
                <a:off x="6097875" y="4192550"/>
                <a:ext cx="27900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1116" h="825" extrusionOk="0">
                    <a:moveTo>
                      <a:pt x="570" y="1"/>
                    </a:moveTo>
                    <a:cubicBezTo>
                      <a:pt x="64" y="1"/>
                      <a:pt x="0" y="767"/>
                      <a:pt x="532" y="824"/>
                    </a:cubicBezTo>
                    <a:lnTo>
                      <a:pt x="616" y="824"/>
                    </a:lnTo>
                    <a:cubicBezTo>
                      <a:pt x="1116" y="777"/>
                      <a:pt x="1116" y="39"/>
                      <a:pt x="616" y="3"/>
                    </a:cubicBezTo>
                    <a:cubicBezTo>
                      <a:pt x="600" y="2"/>
                      <a:pt x="585" y="1"/>
                      <a:pt x="57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77" name="Google Shape;17077;p10"/>
              <p:cNvSpPr/>
              <p:nvPr/>
            </p:nvSpPr>
            <p:spPr>
              <a:xfrm>
                <a:off x="6068300" y="4223275"/>
                <a:ext cx="24150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5" extrusionOk="0">
                    <a:moveTo>
                      <a:pt x="548" y="0"/>
                    </a:moveTo>
                    <a:cubicBezTo>
                      <a:pt x="191" y="0"/>
                      <a:pt x="1" y="441"/>
                      <a:pt x="263" y="703"/>
                    </a:cubicBezTo>
                    <a:cubicBezTo>
                      <a:pt x="347" y="787"/>
                      <a:pt x="450" y="825"/>
                      <a:pt x="551" y="825"/>
                    </a:cubicBezTo>
                    <a:cubicBezTo>
                      <a:pt x="763" y="825"/>
                      <a:pt x="965" y="659"/>
                      <a:pt x="965" y="417"/>
                    </a:cubicBezTo>
                    <a:cubicBezTo>
                      <a:pt x="965" y="179"/>
                      <a:pt x="775" y="0"/>
                      <a:pt x="54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78" name="Google Shape;17078;p10"/>
              <p:cNvSpPr/>
              <p:nvPr/>
            </p:nvSpPr>
            <p:spPr>
              <a:xfrm>
                <a:off x="6099350" y="4254225"/>
                <a:ext cx="24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16" extrusionOk="0">
                    <a:moveTo>
                      <a:pt x="542" y="0"/>
                    </a:moveTo>
                    <a:cubicBezTo>
                      <a:pt x="182" y="0"/>
                      <a:pt x="0" y="433"/>
                      <a:pt x="259" y="691"/>
                    </a:cubicBezTo>
                    <a:cubicBezTo>
                      <a:pt x="341" y="777"/>
                      <a:pt x="445" y="815"/>
                      <a:pt x="547" y="815"/>
                    </a:cubicBezTo>
                    <a:cubicBezTo>
                      <a:pt x="757" y="815"/>
                      <a:pt x="961" y="653"/>
                      <a:pt x="961" y="405"/>
                    </a:cubicBezTo>
                    <a:cubicBezTo>
                      <a:pt x="949" y="191"/>
                      <a:pt x="771" y="12"/>
                      <a:pt x="557" y="12"/>
                    </a:cubicBezTo>
                    <a:lnTo>
                      <a:pt x="557" y="0"/>
                    </a:lnTo>
                    <a:cubicBezTo>
                      <a:pt x="552" y="0"/>
                      <a:pt x="547" y="0"/>
                      <a:pt x="54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79" name="Google Shape;17079;p10"/>
              <p:cNvSpPr/>
              <p:nvPr/>
            </p:nvSpPr>
            <p:spPr>
              <a:xfrm>
                <a:off x="6068900" y="4284650"/>
                <a:ext cx="28300" cy="20800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32" extrusionOk="0">
                    <a:moveTo>
                      <a:pt x="566" y="1"/>
                    </a:moveTo>
                    <a:cubicBezTo>
                      <a:pt x="551" y="1"/>
                      <a:pt x="536" y="4"/>
                      <a:pt x="524" y="10"/>
                    </a:cubicBezTo>
                    <a:cubicBezTo>
                      <a:pt x="1" y="57"/>
                      <a:pt x="48" y="831"/>
                      <a:pt x="572" y="831"/>
                    </a:cubicBezTo>
                    <a:cubicBezTo>
                      <a:pt x="1084" y="831"/>
                      <a:pt x="1132" y="57"/>
                      <a:pt x="608" y="10"/>
                    </a:cubicBezTo>
                    <a:cubicBezTo>
                      <a:pt x="596" y="4"/>
                      <a:pt x="581" y="1"/>
                      <a:pt x="5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80" name="Google Shape;17080;p10"/>
              <p:cNvSpPr/>
              <p:nvPr/>
            </p:nvSpPr>
            <p:spPr>
              <a:xfrm>
                <a:off x="6099250" y="4315550"/>
                <a:ext cx="24150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5" extrusionOk="0">
                    <a:moveTo>
                      <a:pt x="561" y="0"/>
                    </a:moveTo>
                    <a:cubicBezTo>
                      <a:pt x="191" y="0"/>
                      <a:pt x="1" y="441"/>
                      <a:pt x="263" y="703"/>
                    </a:cubicBezTo>
                    <a:cubicBezTo>
                      <a:pt x="343" y="787"/>
                      <a:pt x="445" y="824"/>
                      <a:pt x="546" y="824"/>
                    </a:cubicBezTo>
                    <a:cubicBezTo>
                      <a:pt x="758" y="824"/>
                      <a:pt x="965" y="659"/>
                      <a:pt x="965" y="417"/>
                    </a:cubicBezTo>
                    <a:cubicBezTo>
                      <a:pt x="965" y="191"/>
                      <a:pt x="775" y="12"/>
                      <a:pt x="561" y="12"/>
                    </a:cubicBezTo>
                    <a:lnTo>
                      <a:pt x="56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81" name="Google Shape;17081;p10"/>
              <p:cNvSpPr/>
              <p:nvPr/>
            </p:nvSpPr>
            <p:spPr>
              <a:xfrm>
                <a:off x="6068300" y="4346200"/>
                <a:ext cx="24150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5" extrusionOk="0">
                    <a:moveTo>
                      <a:pt x="548" y="0"/>
                    </a:moveTo>
                    <a:cubicBezTo>
                      <a:pt x="191" y="0"/>
                      <a:pt x="1" y="441"/>
                      <a:pt x="263" y="703"/>
                    </a:cubicBezTo>
                    <a:cubicBezTo>
                      <a:pt x="347" y="787"/>
                      <a:pt x="450" y="825"/>
                      <a:pt x="551" y="825"/>
                    </a:cubicBezTo>
                    <a:cubicBezTo>
                      <a:pt x="763" y="825"/>
                      <a:pt x="965" y="659"/>
                      <a:pt x="965" y="417"/>
                    </a:cubicBezTo>
                    <a:cubicBezTo>
                      <a:pt x="965" y="191"/>
                      <a:pt x="775" y="0"/>
                      <a:pt x="54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82" name="Google Shape;17082;p10"/>
              <p:cNvSpPr/>
              <p:nvPr/>
            </p:nvSpPr>
            <p:spPr>
              <a:xfrm>
                <a:off x="6099550" y="4377150"/>
                <a:ext cx="23850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954" h="823" extrusionOk="0">
                    <a:moveTo>
                      <a:pt x="549" y="1"/>
                    </a:moveTo>
                    <a:cubicBezTo>
                      <a:pt x="1" y="1"/>
                      <a:pt x="1" y="822"/>
                      <a:pt x="549" y="822"/>
                    </a:cubicBezTo>
                    <a:cubicBezTo>
                      <a:pt x="775" y="822"/>
                      <a:pt x="953" y="632"/>
                      <a:pt x="953" y="406"/>
                    </a:cubicBezTo>
                    <a:cubicBezTo>
                      <a:pt x="953" y="179"/>
                      <a:pt x="775" y="1"/>
                      <a:pt x="54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83" name="Google Shape;17083;p10"/>
              <p:cNvSpPr/>
              <p:nvPr/>
            </p:nvSpPr>
            <p:spPr>
              <a:xfrm>
                <a:off x="6068300" y="4407825"/>
                <a:ext cx="24150" cy="2060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4" extrusionOk="0">
                    <a:moveTo>
                      <a:pt x="548" y="0"/>
                    </a:moveTo>
                    <a:cubicBezTo>
                      <a:pt x="179" y="0"/>
                      <a:pt x="1" y="441"/>
                      <a:pt x="263" y="703"/>
                    </a:cubicBezTo>
                    <a:cubicBezTo>
                      <a:pt x="347" y="787"/>
                      <a:pt x="449" y="824"/>
                      <a:pt x="549" y="824"/>
                    </a:cubicBezTo>
                    <a:cubicBezTo>
                      <a:pt x="762" y="824"/>
                      <a:pt x="965" y="656"/>
                      <a:pt x="965" y="405"/>
                    </a:cubicBezTo>
                    <a:cubicBezTo>
                      <a:pt x="965" y="179"/>
                      <a:pt x="775" y="0"/>
                      <a:pt x="54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84" name="Google Shape;17084;p10"/>
              <p:cNvSpPr/>
              <p:nvPr/>
            </p:nvSpPr>
            <p:spPr>
              <a:xfrm>
                <a:off x="6099550" y="4438475"/>
                <a:ext cx="2385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954" h="822" extrusionOk="0">
                    <a:moveTo>
                      <a:pt x="549" y="0"/>
                    </a:moveTo>
                    <a:cubicBezTo>
                      <a:pt x="1" y="0"/>
                      <a:pt x="1" y="822"/>
                      <a:pt x="549" y="822"/>
                    </a:cubicBezTo>
                    <a:cubicBezTo>
                      <a:pt x="775" y="822"/>
                      <a:pt x="953" y="643"/>
                      <a:pt x="953" y="417"/>
                    </a:cubicBezTo>
                    <a:cubicBezTo>
                      <a:pt x="953" y="191"/>
                      <a:pt x="775" y="12"/>
                      <a:pt x="549" y="12"/>
                    </a:cubicBezTo>
                    <a:lnTo>
                      <a:pt x="5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85" name="Google Shape;17085;p10"/>
              <p:cNvSpPr/>
              <p:nvPr/>
            </p:nvSpPr>
            <p:spPr>
              <a:xfrm>
                <a:off x="6075150" y="4469125"/>
                <a:ext cx="17300" cy="8675"/>
              </a:xfrm>
              <a:custGeom>
                <a:avLst/>
                <a:gdLst/>
                <a:ahLst/>
                <a:cxnLst/>
                <a:rect l="l" t="t" r="r" b="b"/>
                <a:pathLst>
                  <a:path w="692" h="347" extrusionOk="0">
                    <a:moveTo>
                      <a:pt x="274" y="1"/>
                    </a:moveTo>
                    <a:cubicBezTo>
                      <a:pt x="179" y="13"/>
                      <a:pt x="84" y="48"/>
                      <a:pt x="1" y="120"/>
                    </a:cubicBezTo>
                    <a:lnTo>
                      <a:pt x="691" y="346"/>
                    </a:lnTo>
                    <a:cubicBezTo>
                      <a:pt x="657" y="152"/>
                      <a:pt x="491" y="12"/>
                      <a:pt x="298" y="12"/>
                    </a:cubicBezTo>
                    <a:cubicBezTo>
                      <a:pt x="290" y="12"/>
                      <a:pt x="282" y="12"/>
                      <a:pt x="274" y="13"/>
                    </a:cubicBezTo>
                    <a:lnTo>
                      <a:pt x="274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86" name="Google Shape;17086;p10"/>
              <p:cNvSpPr/>
              <p:nvPr/>
            </p:nvSpPr>
            <p:spPr>
              <a:xfrm>
                <a:off x="6047475" y="3285650"/>
                <a:ext cx="13125" cy="5100"/>
              </a:xfrm>
              <a:custGeom>
                <a:avLst/>
                <a:gdLst/>
                <a:ahLst/>
                <a:cxnLst/>
                <a:rect l="l" t="t" r="r" b="b"/>
                <a:pathLst>
                  <a:path w="525" h="204" extrusionOk="0">
                    <a:moveTo>
                      <a:pt x="524" y="1"/>
                    </a:moveTo>
                    <a:lnTo>
                      <a:pt x="0" y="167"/>
                    </a:lnTo>
                    <a:cubicBezTo>
                      <a:pt x="48" y="191"/>
                      <a:pt x="107" y="203"/>
                      <a:pt x="179" y="203"/>
                    </a:cubicBezTo>
                    <a:cubicBezTo>
                      <a:pt x="322" y="203"/>
                      <a:pt x="453" y="132"/>
                      <a:pt x="52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87" name="Google Shape;17087;p10"/>
              <p:cNvSpPr/>
              <p:nvPr/>
            </p:nvSpPr>
            <p:spPr>
              <a:xfrm>
                <a:off x="6007275" y="3301125"/>
                <a:ext cx="24150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5" extrusionOk="0">
                    <a:moveTo>
                      <a:pt x="549" y="1"/>
                    </a:moveTo>
                    <a:cubicBezTo>
                      <a:pt x="180" y="1"/>
                      <a:pt x="1" y="441"/>
                      <a:pt x="263" y="703"/>
                    </a:cubicBezTo>
                    <a:cubicBezTo>
                      <a:pt x="347" y="787"/>
                      <a:pt x="449" y="825"/>
                      <a:pt x="549" y="825"/>
                    </a:cubicBezTo>
                    <a:cubicBezTo>
                      <a:pt x="762" y="825"/>
                      <a:pt x="965" y="656"/>
                      <a:pt x="965" y="406"/>
                    </a:cubicBezTo>
                    <a:cubicBezTo>
                      <a:pt x="965" y="179"/>
                      <a:pt x="787" y="1"/>
                      <a:pt x="56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88" name="Google Shape;17088;p10"/>
              <p:cNvSpPr/>
              <p:nvPr/>
            </p:nvSpPr>
            <p:spPr>
              <a:xfrm>
                <a:off x="6037950" y="3331800"/>
                <a:ext cx="241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5" extrusionOk="0">
                    <a:moveTo>
                      <a:pt x="560" y="0"/>
                    </a:moveTo>
                    <a:cubicBezTo>
                      <a:pt x="191" y="0"/>
                      <a:pt x="0" y="441"/>
                      <a:pt x="262" y="703"/>
                    </a:cubicBezTo>
                    <a:cubicBezTo>
                      <a:pt x="347" y="787"/>
                      <a:pt x="450" y="824"/>
                      <a:pt x="550" y="824"/>
                    </a:cubicBezTo>
                    <a:cubicBezTo>
                      <a:pt x="762" y="824"/>
                      <a:pt x="965" y="659"/>
                      <a:pt x="965" y="417"/>
                    </a:cubicBezTo>
                    <a:cubicBezTo>
                      <a:pt x="965" y="191"/>
                      <a:pt x="786" y="0"/>
                      <a:pt x="56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89" name="Google Shape;17089;p10"/>
              <p:cNvSpPr/>
              <p:nvPr/>
            </p:nvSpPr>
            <p:spPr>
              <a:xfrm>
                <a:off x="6007275" y="3362450"/>
                <a:ext cx="24150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5" extrusionOk="0">
                    <a:moveTo>
                      <a:pt x="549" y="0"/>
                    </a:moveTo>
                    <a:cubicBezTo>
                      <a:pt x="191" y="0"/>
                      <a:pt x="1" y="453"/>
                      <a:pt x="263" y="703"/>
                    </a:cubicBezTo>
                    <a:cubicBezTo>
                      <a:pt x="347" y="787"/>
                      <a:pt x="450" y="825"/>
                      <a:pt x="551" y="825"/>
                    </a:cubicBezTo>
                    <a:cubicBezTo>
                      <a:pt x="763" y="825"/>
                      <a:pt x="965" y="659"/>
                      <a:pt x="965" y="417"/>
                    </a:cubicBezTo>
                    <a:cubicBezTo>
                      <a:pt x="965" y="191"/>
                      <a:pt x="775" y="0"/>
                      <a:pt x="54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90" name="Google Shape;17090;p10"/>
              <p:cNvSpPr/>
              <p:nvPr/>
            </p:nvSpPr>
            <p:spPr>
              <a:xfrm>
                <a:off x="6037950" y="3393400"/>
                <a:ext cx="24125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16" extrusionOk="0">
                    <a:moveTo>
                      <a:pt x="560" y="1"/>
                    </a:moveTo>
                    <a:cubicBezTo>
                      <a:pt x="191" y="1"/>
                      <a:pt x="0" y="441"/>
                      <a:pt x="262" y="691"/>
                    </a:cubicBezTo>
                    <a:cubicBezTo>
                      <a:pt x="348" y="777"/>
                      <a:pt x="453" y="816"/>
                      <a:pt x="556" y="816"/>
                    </a:cubicBezTo>
                    <a:cubicBezTo>
                      <a:pt x="766" y="816"/>
                      <a:pt x="965" y="654"/>
                      <a:pt x="965" y="405"/>
                    </a:cubicBezTo>
                    <a:cubicBezTo>
                      <a:pt x="965" y="179"/>
                      <a:pt x="786" y="1"/>
                      <a:pt x="56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91" name="Google Shape;17091;p10"/>
              <p:cNvSpPr/>
              <p:nvPr/>
            </p:nvSpPr>
            <p:spPr>
              <a:xfrm>
                <a:off x="6007000" y="3424350"/>
                <a:ext cx="23825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53" h="820" extrusionOk="0">
                    <a:moveTo>
                      <a:pt x="548" y="1"/>
                    </a:moveTo>
                    <a:cubicBezTo>
                      <a:pt x="179" y="1"/>
                      <a:pt x="0" y="441"/>
                      <a:pt x="250" y="703"/>
                    </a:cubicBezTo>
                    <a:cubicBezTo>
                      <a:pt x="334" y="783"/>
                      <a:pt x="436" y="820"/>
                      <a:pt x="536" y="820"/>
                    </a:cubicBezTo>
                    <a:cubicBezTo>
                      <a:pt x="749" y="820"/>
                      <a:pt x="953" y="657"/>
                      <a:pt x="953" y="406"/>
                    </a:cubicBezTo>
                    <a:cubicBezTo>
                      <a:pt x="953" y="180"/>
                      <a:pt x="774" y="1"/>
                      <a:pt x="54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92" name="Google Shape;17092;p10"/>
              <p:cNvSpPr/>
              <p:nvPr/>
            </p:nvSpPr>
            <p:spPr>
              <a:xfrm>
                <a:off x="6038250" y="3455025"/>
                <a:ext cx="2800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822" extrusionOk="0">
                    <a:moveTo>
                      <a:pt x="524" y="0"/>
                    </a:moveTo>
                    <a:cubicBezTo>
                      <a:pt x="0" y="48"/>
                      <a:pt x="48" y="822"/>
                      <a:pt x="560" y="822"/>
                    </a:cubicBezTo>
                    <a:cubicBezTo>
                      <a:pt x="1084" y="822"/>
                      <a:pt x="1119" y="48"/>
                      <a:pt x="59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93" name="Google Shape;17093;p10"/>
              <p:cNvSpPr/>
              <p:nvPr/>
            </p:nvSpPr>
            <p:spPr>
              <a:xfrm>
                <a:off x="6007000" y="3485675"/>
                <a:ext cx="241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8" extrusionOk="0">
                    <a:moveTo>
                      <a:pt x="548" y="1"/>
                    </a:moveTo>
                    <a:cubicBezTo>
                      <a:pt x="179" y="1"/>
                      <a:pt x="0" y="453"/>
                      <a:pt x="250" y="703"/>
                    </a:cubicBezTo>
                    <a:cubicBezTo>
                      <a:pt x="336" y="789"/>
                      <a:pt x="441" y="827"/>
                      <a:pt x="543" y="827"/>
                    </a:cubicBezTo>
                    <a:cubicBezTo>
                      <a:pt x="753" y="827"/>
                      <a:pt x="953" y="665"/>
                      <a:pt x="953" y="417"/>
                    </a:cubicBezTo>
                    <a:cubicBezTo>
                      <a:pt x="964" y="191"/>
                      <a:pt x="786" y="1"/>
                      <a:pt x="56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94" name="Google Shape;17094;p10"/>
              <p:cNvSpPr/>
              <p:nvPr/>
            </p:nvSpPr>
            <p:spPr>
              <a:xfrm>
                <a:off x="6044350" y="3515300"/>
                <a:ext cx="21825" cy="14950"/>
              </a:xfrm>
              <a:custGeom>
                <a:avLst/>
                <a:gdLst/>
                <a:ahLst/>
                <a:cxnLst/>
                <a:rect l="l" t="t" r="r" b="b"/>
                <a:pathLst>
                  <a:path w="873" h="598" extrusionOk="0">
                    <a:moveTo>
                      <a:pt x="455" y="0"/>
                    </a:moveTo>
                    <a:cubicBezTo>
                      <a:pt x="408" y="0"/>
                      <a:pt x="357" y="13"/>
                      <a:pt x="304" y="42"/>
                    </a:cubicBezTo>
                    <a:lnTo>
                      <a:pt x="280" y="42"/>
                    </a:lnTo>
                    <a:lnTo>
                      <a:pt x="280" y="54"/>
                    </a:lnTo>
                    <a:cubicBezTo>
                      <a:pt x="0" y="234"/>
                      <a:pt x="173" y="598"/>
                      <a:pt x="433" y="598"/>
                    </a:cubicBezTo>
                    <a:cubicBezTo>
                      <a:pt x="483" y="598"/>
                      <a:pt x="536" y="585"/>
                      <a:pt x="590" y="554"/>
                    </a:cubicBezTo>
                    <a:cubicBezTo>
                      <a:pt x="872" y="392"/>
                      <a:pt x="719" y="0"/>
                      <a:pt x="45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95" name="Google Shape;17095;p10"/>
              <p:cNvSpPr/>
              <p:nvPr/>
            </p:nvSpPr>
            <p:spPr>
              <a:xfrm>
                <a:off x="6015225" y="3544800"/>
                <a:ext cx="21275" cy="15125"/>
              </a:xfrm>
              <a:custGeom>
                <a:avLst/>
                <a:gdLst/>
                <a:ahLst/>
                <a:cxnLst/>
                <a:rect l="l" t="t" r="r" b="b"/>
                <a:pathLst>
                  <a:path w="851" h="605" extrusionOk="0">
                    <a:moveTo>
                      <a:pt x="432" y="0"/>
                    </a:moveTo>
                    <a:cubicBezTo>
                      <a:pt x="365" y="0"/>
                      <a:pt x="295" y="26"/>
                      <a:pt x="231" y="88"/>
                    </a:cubicBezTo>
                    <a:lnTo>
                      <a:pt x="219" y="88"/>
                    </a:lnTo>
                    <a:lnTo>
                      <a:pt x="219" y="100"/>
                    </a:lnTo>
                    <a:cubicBezTo>
                      <a:pt x="0" y="328"/>
                      <a:pt x="207" y="604"/>
                      <a:pt x="438" y="604"/>
                    </a:cubicBezTo>
                    <a:cubicBezTo>
                      <a:pt x="510" y="604"/>
                      <a:pt x="583" y="578"/>
                      <a:pt x="647" y="517"/>
                    </a:cubicBezTo>
                    <a:cubicBezTo>
                      <a:pt x="850" y="305"/>
                      <a:pt x="661" y="0"/>
                      <a:pt x="43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96" name="Google Shape;17096;p10"/>
              <p:cNvSpPr/>
              <p:nvPr/>
            </p:nvSpPr>
            <p:spPr>
              <a:xfrm>
                <a:off x="6044325" y="3576625"/>
                <a:ext cx="21875" cy="15225"/>
              </a:xfrm>
              <a:custGeom>
                <a:avLst/>
                <a:gdLst/>
                <a:ahLst/>
                <a:cxnLst/>
                <a:rect l="l" t="t" r="r" b="b"/>
                <a:pathLst>
                  <a:path w="875" h="609" extrusionOk="0">
                    <a:moveTo>
                      <a:pt x="453" y="1"/>
                    </a:moveTo>
                    <a:cubicBezTo>
                      <a:pt x="407" y="1"/>
                      <a:pt x="357" y="13"/>
                      <a:pt x="305" y="42"/>
                    </a:cubicBezTo>
                    <a:lnTo>
                      <a:pt x="281" y="42"/>
                    </a:lnTo>
                    <a:lnTo>
                      <a:pt x="281" y="54"/>
                    </a:lnTo>
                    <a:cubicBezTo>
                      <a:pt x="0" y="234"/>
                      <a:pt x="176" y="609"/>
                      <a:pt x="437" y="609"/>
                    </a:cubicBezTo>
                    <a:cubicBezTo>
                      <a:pt x="486" y="609"/>
                      <a:pt x="538" y="596"/>
                      <a:pt x="591" y="565"/>
                    </a:cubicBezTo>
                    <a:cubicBezTo>
                      <a:pt x="874" y="404"/>
                      <a:pt x="719" y="1"/>
                      <a:pt x="45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97" name="Google Shape;17097;p10"/>
              <p:cNvSpPr/>
              <p:nvPr/>
            </p:nvSpPr>
            <p:spPr>
              <a:xfrm>
                <a:off x="6007000" y="3608600"/>
                <a:ext cx="24125" cy="208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32" extrusionOk="0">
                    <a:moveTo>
                      <a:pt x="548" y="1"/>
                    </a:moveTo>
                    <a:lnTo>
                      <a:pt x="548" y="13"/>
                    </a:lnTo>
                    <a:cubicBezTo>
                      <a:pt x="179" y="13"/>
                      <a:pt x="0" y="453"/>
                      <a:pt x="250" y="715"/>
                    </a:cubicBezTo>
                    <a:cubicBezTo>
                      <a:pt x="334" y="795"/>
                      <a:pt x="436" y="831"/>
                      <a:pt x="536" y="831"/>
                    </a:cubicBezTo>
                    <a:cubicBezTo>
                      <a:pt x="749" y="831"/>
                      <a:pt x="953" y="669"/>
                      <a:pt x="953" y="418"/>
                    </a:cubicBezTo>
                    <a:cubicBezTo>
                      <a:pt x="964" y="191"/>
                      <a:pt x="786" y="13"/>
                      <a:pt x="56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98" name="Google Shape;17098;p10"/>
              <p:cNvSpPr/>
              <p:nvPr/>
            </p:nvSpPr>
            <p:spPr>
              <a:xfrm>
                <a:off x="6038250" y="3639575"/>
                <a:ext cx="2800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822" extrusionOk="0">
                    <a:moveTo>
                      <a:pt x="524" y="0"/>
                    </a:moveTo>
                    <a:cubicBezTo>
                      <a:pt x="0" y="48"/>
                      <a:pt x="48" y="822"/>
                      <a:pt x="560" y="822"/>
                    </a:cubicBezTo>
                    <a:cubicBezTo>
                      <a:pt x="1084" y="822"/>
                      <a:pt x="1119" y="48"/>
                      <a:pt x="59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99" name="Google Shape;17099;p10"/>
              <p:cNvSpPr/>
              <p:nvPr/>
            </p:nvSpPr>
            <p:spPr>
              <a:xfrm>
                <a:off x="6014550" y="3668125"/>
                <a:ext cx="21675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867" h="608" extrusionOk="0">
                    <a:moveTo>
                      <a:pt x="445" y="1"/>
                    </a:moveTo>
                    <a:cubicBezTo>
                      <a:pt x="384" y="1"/>
                      <a:pt x="320" y="22"/>
                      <a:pt x="258" y="73"/>
                    </a:cubicBezTo>
                    <a:lnTo>
                      <a:pt x="246" y="73"/>
                    </a:lnTo>
                    <a:lnTo>
                      <a:pt x="246" y="84"/>
                    </a:lnTo>
                    <a:cubicBezTo>
                      <a:pt x="1" y="301"/>
                      <a:pt x="211" y="608"/>
                      <a:pt x="451" y="608"/>
                    </a:cubicBezTo>
                    <a:cubicBezTo>
                      <a:pt x="514" y="608"/>
                      <a:pt x="579" y="586"/>
                      <a:pt x="639" y="537"/>
                    </a:cubicBezTo>
                    <a:cubicBezTo>
                      <a:pt x="867" y="337"/>
                      <a:pt x="685" y="1"/>
                      <a:pt x="44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00" name="Google Shape;17100;p10"/>
              <p:cNvSpPr/>
              <p:nvPr/>
            </p:nvSpPr>
            <p:spPr>
              <a:xfrm>
                <a:off x="6037650" y="3700875"/>
                <a:ext cx="24125" cy="2065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6" extrusionOk="0">
                    <a:moveTo>
                      <a:pt x="548" y="1"/>
                    </a:moveTo>
                    <a:cubicBezTo>
                      <a:pt x="179" y="1"/>
                      <a:pt x="0" y="441"/>
                      <a:pt x="262" y="703"/>
                    </a:cubicBezTo>
                    <a:cubicBezTo>
                      <a:pt x="343" y="788"/>
                      <a:pt x="444" y="825"/>
                      <a:pt x="545" y="825"/>
                    </a:cubicBezTo>
                    <a:cubicBezTo>
                      <a:pt x="757" y="825"/>
                      <a:pt x="965" y="660"/>
                      <a:pt x="965" y="418"/>
                    </a:cubicBezTo>
                    <a:cubicBezTo>
                      <a:pt x="965" y="191"/>
                      <a:pt x="786" y="1"/>
                      <a:pt x="57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01" name="Google Shape;17101;p10"/>
              <p:cNvSpPr/>
              <p:nvPr/>
            </p:nvSpPr>
            <p:spPr>
              <a:xfrm>
                <a:off x="6015250" y="3729225"/>
                <a:ext cx="21225" cy="15075"/>
              </a:xfrm>
              <a:custGeom>
                <a:avLst/>
                <a:gdLst/>
                <a:ahLst/>
                <a:cxnLst/>
                <a:rect l="l" t="t" r="r" b="b"/>
                <a:pathLst>
                  <a:path w="849" h="603" extrusionOk="0">
                    <a:moveTo>
                      <a:pt x="434" y="0"/>
                    </a:moveTo>
                    <a:cubicBezTo>
                      <a:pt x="366" y="0"/>
                      <a:pt x="295" y="28"/>
                      <a:pt x="230" y="93"/>
                    </a:cubicBezTo>
                    <a:lnTo>
                      <a:pt x="218" y="93"/>
                    </a:lnTo>
                    <a:lnTo>
                      <a:pt x="218" y="105"/>
                    </a:lnTo>
                    <a:cubicBezTo>
                      <a:pt x="0" y="323"/>
                      <a:pt x="204" y="603"/>
                      <a:pt x="434" y="603"/>
                    </a:cubicBezTo>
                    <a:cubicBezTo>
                      <a:pt x="506" y="603"/>
                      <a:pt x="581" y="575"/>
                      <a:pt x="646" y="510"/>
                    </a:cubicBezTo>
                    <a:cubicBezTo>
                      <a:pt x="848" y="308"/>
                      <a:pt x="661" y="0"/>
                      <a:pt x="43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02" name="Google Shape;17102;p10"/>
              <p:cNvSpPr/>
              <p:nvPr/>
            </p:nvSpPr>
            <p:spPr>
              <a:xfrm>
                <a:off x="6044375" y="3761150"/>
                <a:ext cx="21800" cy="15075"/>
              </a:xfrm>
              <a:custGeom>
                <a:avLst/>
                <a:gdLst/>
                <a:ahLst/>
                <a:cxnLst/>
                <a:rect l="l" t="t" r="r" b="b"/>
                <a:pathLst>
                  <a:path w="872" h="603" extrusionOk="0">
                    <a:moveTo>
                      <a:pt x="454" y="1"/>
                    </a:moveTo>
                    <a:cubicBezTo>
                      <a:pt x="407" y="1"/>
                      <a:pt x="356" y="13"/>
                      <a:pt x="303" y="42"/>
                    </a:cubicBezTo>
                    <a:lnTo>
                      <a:pt x="279" y="42"/>
                    </a:lnTo>
                    <a:lnTo>
                      <a:pt x="279" y="54"/>
                    </a:lnTo>
                    <a:cubicBezTo>
                      <a:pt x="1" y="233"/>
                      <a:pt x="170" y="603"/>
                      <a:pt x="428" y="603"/>
                    </a:cubicBezTo>
                    <a:cubicBezTo>
                      <a:pt x="479" y="603"/>
                      <a:pt x="533" y="588"/>
                      <a:pt x="589" y="554"/>
                    </a:cubicBezTo>
                    <a:cubicBezTo>
                      <a:pt x="871" y="393"/>
                      <a:pt x="718" y="1"/>
                      <a:pt x="45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03" name="Google Shape;17103;p10"/>
              <p:cNvSpPr/>
              <p:nvPr/>
            </p:nvSpPr>
            <p:spPr>
              <a:xfrm>
                <a:off x="6007000" y="3793150"/>
                <a:ext cx="24125" cy="2065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6" extrusionOk="0">
                    <a:moveTo>
                      <a:pt x="548" y="1"/>
                    </a:moveTo>
                    <a:cubicBezTo>
                      <a:pt x="179" y="1"/>
                      <a:pt x="0" y="441"/>
                      <a:pt x="250" y="703"/>
                    </a:cubicBezTo>
                    <a:cubicBezTo>
                      <a:pt x="334" y="788"/>
                      <a:pt x="437" y="825"/>
                      <a:pt x="538" y="825"/>
                    </a:cubicBezTo>
                    <a:cubicBezTo>
                      <a:pt x="750" y="825"/>
                      <a:pt x="953" y="660"/>
                      <a:pt x="953" y="417"/>
                    </a:cubicBezTo>
                    <a:cubicBezTo>
                      <a:pt x="964" y="191"/>
                      <a:pt x="786" y="1"/>
                      <a:pt x="56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04" name="Google Shape;17104;p10"/>
              <p:cNvSpPr/>
              <p:nvPr/>
            </p:nvSpPr>
            <p:spPr>
              <a:xfrm>
                <a:off x="6037650" y="3823825"/>
                <a:ext cx="24125" cy="2067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7" extrusionOk="0">
                    <a:moveTo>
                      <a:pt x="548" y="0"/>
                    </a:moveTo>
                    <a:lnTo>
                      <a:pt x="548" y="12"/>
                    </a:lnTo>
                    <a:cubicBezTo>
                      <a:pt x="179" y="12"/>
                      <a:pt x="0" y="453"/>
                      <a:pt x="262" y="703"/>
                    </a:cubicBezTo>
                    <a:cubicBezTo>
                      <a:pt x="344" y="788"/>
                      <a:pt x="448" y="827"/>
                      <a:pt x="550" y="827"/>
                    </a:cubicBezTo>
                    <a:cubicBezTo>
                      <a:pt x="760" y="827"/>
                      <a:pt x="965" y="665"/>
                      <a:pt x="965" y="417"/>
                    </a:cubicBezTo>
                    <a:cubicBezTo>
                      <a:pt x="965" y="191"/>
                      <a:pt x="786" y="0"/>
                      <a:pt x="56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05" name="Google Shape;17105;p10"/>
              <p:cNvSpPr/>
              <p:nvPr/>
            </p:nvSpPr>
            <p:spPr>
              <a:xfrm>
                <a:off x="6015200" y="3852150"/>
                <a:ext cx="21275" cy="15225"/>
              </a:xfrm>
              <a:custGeom>
                <a:avLst/>
                <a:gdLst/>
                <a:ahLst/>
                <a:cxnLst/>
                <a:rect l="l" t="t" r="r" b="b"/>
                <a:pathLst>
                  <a:path w="851" h="609" extrusionOk="0">
                    <a:moveTo>
                      <a:pt x="436" y="1"/>
                    </a:moveTo>
                    <a:cubicBezTo>
                      <a:pt x="368" y="1"/>
                      <a:pt x="297" y="28"/>
                      <a:pt x="232" y="93"/>
                    </a:cubicBezTo>
                    <a:lnTo>
                      <a:pt x="220" y="93"/>
                    </a:lnTo>
                    <a:lnTo>
                      <a:pt x="220" y="105"/>
                    </a:lnTo>
                    <a:cubicBezTo>
                      <a:pt x="0" y="325"/>
                      <a:pt x="210" y="608"/>
                      <a:pt x="443" y="608"/>
                    </a:cubicBezTo>
                    <a:cubicBezTo>
                      <a:pt x="513" y="608"/>
                      <a:pt x="585" y="583"/>
                      <a:pt x="648" y="522"/>
                    </a:cubicBezTo>
                    <a:cubicBezTo>
                      <a:pt x="850" y="311"/>
                      <a:pt x="663" y="1"/>
                      <a:pt x="43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06" name="Google Shape;17106;p10"/>
              <p:cNvSpPr/>
              <p:nvPr/>
            </p:nvSpPr>
            <p:spPr>
              <a:xfrm>
                <a:off x="6044325" y="3884100"/>
                <a:ext cx="21875" cy="15225"/>
              </a:xfrm>
              <a:custGeom>
                <a:avLst/>
                <a:gdLst/>
                <a:ahLst/>
                <a:cxnLst/>
                <a:rect l="l" t="t" r="r" b="b"/>
                <a:pathLst>
                  <a:path w="875" h="609" extrusionOk="0">
                    <a:moveTo>
                      <a:pt x="453" y="1"/>
                    </a:moveTo>
                    <a:cubicBezTo>
                      <a:pt x="407" y="1"/>
                      <a:pt x="357" y="13"/>
                      <a:pt x="305" y="42"/>
                    </a:cubicBezTo>
                    <a:lnTo>
                      <a:pt x="281" y="42"/>
                    </a:lnTo>
                    <a:lnTo>
                      <a:pt x="281" y="54"/>
                    </a:lnTo>
                    <a:cubicBezTo>
                      <a:pt x="0" y="234"/>
                      <a:pt x="176" y="609"/>
                      <a:pt x="437" y="609"/>
                    </a:cubicBezTo>
                    <a:cubicBezTo>
                      <a:pt x="486" y="609"/>
                      <a:pt x="538" y="596"/>
                      <a:pt x="591" y="566"/>
                    </a:cubicBezTo>
                    <a:cubicBezTo>
                      <a:pt x="874" y="404"/>
                      <a:pt x="719" y="1"/>
                      <a:pt x="45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07" name="Google Shape;17107;p10"/>
              <p:cNvSpPr/>
              <p:nvPr/>
            </p:nvSpPr>
            <p:spPr>
              <a:xfrm>
                <a:off x="6015250" y="3913775"/>
                <a:ext cx="21225" cy="15075"/>
              </a:xfrm>
              <a:custGeom>
                <a:avLst/>
                <a:gdLst/>
                <a:ahLst/>
                <a:cxnLst/>
                <a:rect l="l" t="t" r="r" b="b"/>
                <a:pathLst>
                  <a:path w="849" h="603" extrusionOk="0">
                    <a:moveTo>
                      <a:pt x="434" y="0"/>
                    </a:moveTo>
                    <a:cubicBezTo>
                      <a:pt x="366" y="0"/>
                      <a:pt x="295" y="27"/>
                      <a:pt x="230" y="93"/>
                    </a:cubicBezTo>
                    <a:lnTo>
                      <a:pt x="218" y="93"/>
                    </a:lnTo>
                    <a:lnTo>
                      <a:pt x="218" y="105"/>
                    </a:lnTo>
                    <a:cubicBezTo>
                      <a:pt x="0" y="323"/>
                      <a:pt x="204" y="602"/>
                      <a:pt x="434" y="602"/>
                    </a:cubicBezTo>
                    <a:cubicBezTo>
                      <a:pt x="506" y="602"/>
                      <a:pt x="581" y="575"/>
                      <a:pt x="646" y="510"/>
                    </a:cubicBezTo>
                    <a:cubicBezTo>
                      <a:pt x="848" y="308"/>
                      <a:pt x="661" y="0"/>
                      <a:pt x="43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08" name="Google Shape;17108;p10"/>
              <p:cNvSpPr/>
              <p:nvPr/>
            </p:nvSpPr>
            <p:spPr>
              <a:xfrm>
                <a:off x="6038250" y="3946825"/>
                <a:ext cx="28000" cy="20775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831" extrusionOk="0">
                    <a:moveTo>
                      <a:pt x="560" y="0"/>
                    </a:moveTo>
                    <a:cubicBezTo>
                      <a:pt x="548" y="0"/>
                      <a:pt x="536" y="3"/>
                      <a:pt x="524" y="9"/>
                    </a:cubicBezTo>
                    <a:cubicBezTo>
                      <a:pt x="0" y="57"/>
                      <a:pt x="48" y="831"/>
                      <a:pt x="560" y="831"/>
                    </a:cubicBezTo>
                    <a:cubicBezTo>
                      <a:pt x="1084" y="831"/>
                      <a:pt x="1119" y="57"/>
                      <a:pt x="596" y="9"/>
                    </a:cubicBezTo>
                    <a:cubicBezTo>
                      <a:pt x="584" y="3"/>
                      <a:pt x="572" y="0"/>
                      <a:pt x="56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09" name="Google Shape;17109;p10"/>
              <p:cNvSpPr/>
              <p:nvPr/>
            </p:nvSpPr>
            <p:spPr>
              <a:xfrm>
                <a:off x="6007000" y="3977400"/>
                <a:ext cx="24125" cy="209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37" extrusionOk="0">
                    <a:moveTo>
                      <a:pt x="548" y="1"/>
                    </a:moveTo>
                    <a:lnTo>
                      <a:pt x="548" y="13"/>
                    </a:lnTo>
                    <a:cubicBezTo>
                      <a:pt x="179" y="13"/>
                      <a:pt x="0" y="453"/>
                      <a:pt x="250" y="715"/>
                    </a:cubicBezTo>
                    <a:cubicBezTo>
                      <a:pt x="334" y="799"/>
                      <a:pt x="437" y="837"/>
                      <a:pt x="538" y="837"/>
                    </a:cubicBezTo>
                    <a:cubicBezTo>
                      <a:pt x="750" y="837"/>
                      <a:pt x="953" y="671"/>
                      <a:pt x="953" y="429"/>
                    </a:cubicBezTo>
                    <a:cubicBezTo>
                      <a:pt x="964" y="203"/>
                      <a:pt x="786" y="13"/>
                      <a:pt x="56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10" name="Google Shape;17110;p10"/>
              <p:cNvSpPr/>
              <p:nvPr/>
            </p:nvSpPr>
            <p:spPr>
              <a:xfrm>
                <a:off x="6044325" y="4007125"/>
                <a:ext cx="21900" cy="15150"/>
              </a:xfrm>
              <a:custGeom>
                <a:avLst/>
                <a:gdLst/>
                <a:ahLst/>
                <a:cxnLst/>
                <a:rect l="l" t="t" r="r" b="b"/>
                <a:pathLst>
                  <a:path w="876" h="606" extrusionOk="0">
                    <a:moveTo>
                      <a:pt x="449" y="1"/>
                    </a:moveTo>
                    <a:cubicBezTo>
                      <a:pt x="403" y="1"/>
                      <a:pt x="355" y="12"/>
                      <a:pt x="305" y="38"/>
                    </a:cubicBezTo>
                    <a:lnTo>
                      <a:pt x="281" y="38"/>
                    </a:lnTo>
                    <a:lnTo>
                      <a:pt x="281" y="50"/>
                    </a:lnTo>
                    <a:cubicBezTo>
                      <a:pt x="0" y="230"/>
                      <a:pt x="176" y="605"/>
                      <a:pt x="437" y="605"/>
                    </a:cubicBezTo>
                    <a:cubicBezTo>
                      <a:pt x="486" y="605"/>
                      <a:pt x="538" y="592"/>
                      <a:pt x="591" y="562"/>
                    </a:cubicBezTo>
                    <a:cubicBezTo>
                      <a:pt x="876" y="399"/>
                      <a:pt x="717" y="1"/>
                      <a:pt x="44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11" name="Google Shape;17111;p10"/>
              <p:cNvSpPr/>
              <p:nvPr/>
            </p:nvSpPr>
            <p:spPr>
              <a:xfrm>
                <a:off x="6015225" y="4036525"/>
                <a:ext cx="21275" cy="15125"/>
              </a:xfrm>
              <a:custGeom>
                <a:avLst/>
                <a:gdLst/>
                <a:ahLst/>
                <a:cxnLst/>
                <a:rect l="l" t="t" r="r" b="b"/>
                <a:pathLst>
                  <a:path w="851" h="605" extrusionOk="0">
                    <a:moveTo>
                      <a:pt x="432" y="0"/>
                    </a:moveTo>
                    <a:cubicBezTo>
                      <a:pt x="365" y="0"/>
                      <a:pt x="295" y="26"/>
                      <a:pt x="231" y="88"/>
                    </a:cubicBezTo>
                    <a:lnTo>
                      <a:pt x="219" y="88"/>
                    </a:lnTo>
                    <a:lnTo>
                      <a:pt x="219" y="100"/>
                    </a:lnTo>
                    <a:cubicBezTo>
                      <a:pt x="0" y="328"/>
                      <a:pt x="207" y="605"/>
                      <a:pt x="438" y="605"/>
                    </a:cubicBezTo>
                    <a:cubicBezTo>
                      <a:pt x="510" y="605"/>
                      <a:pt x="583" y="579"/>
                      <a:pt x="647" y="517"/>
                    </a:cubicBezTo>
                    <a:cubicBezTo>
                      <a:pt x="850" y="305"/>
                      <a:pt x="661" y="0"/>
                      <a:pt x="43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12" name="Google Shape;17112;p10"/>
              <p:cNvSpPr/>
              <p:nvPr/>
            </p:nvSpPr>
            <p:spPr>
              <a:xfrm>
                <a:off x="6037650" y="4069675"/>
                <a:ext cx="24125" cy="209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37" extrusionOk="0">
                    <a:moveTo>
                      <a:pt x="548" y="1"/>
                    </a:moveTo>
                    <a:lnTo>
                      <a:pt x="548" y="13"/>
                    </a:lnTo>
                    <a:cubicBezTo>
                      <a:pt x="179" y="13"/>
                      <a:pt x="0" y="453"/>
                      <a:pt x="262" y="715"/>
                    </a:cubicBezTo>
                    <a:cubicBezTo>
                      <a:pt x="342" y="799"/>
                      <a:pt x="443" y="836"/>
                      <a:pt x="544" y="836"/>
                    </a:cubicBezTo>
                    <a:cubicBezTo>
                      <a:pt x="756" y="836"/>
                      <a:pt x="965" y="668"/>
                      <a:pt x="965" y="417"/>
                    </a:cubicBezTo>
                    <a:cubicBezTo>
                      <a:pt x="965" y="191"/>
                      <a:pt x="786" y="1"/>
                      <a:pt x="57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13" name="Google Shape;17113;p10"/>
              <p:cNvSpPr/>
              <p:nvPr/>
            </p:nvSpPr>
            <p:spPr>
              <a:xfrm>
                <a:off x="6007000" y="4100625"/>
                <a:ext cx="24125" cy="2065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6" extrusionOk="0">
                    <a:moveTo>
                      <a:pt x="548" y="1"/>
                    </a:moveTo>
                    <a:cubicBezTo>
                      <a:pt x="179" y="1"/>
                      <a:pt x="0" y="441"/>
                      <a:pt x="250" y="703"/>
                    </a:cubicBezTo>
                    <a:cubicBezTo>
                      <a:pt x="334" y="788"/>
                      <a:pt x="437" y="825"/>
                      <a:pt x="538" y="825"/>
                    </a:cubicBezTo>
                    <a:cubicBezTo>
                      <a:pt x="750" y="825"/>
                      <a:pt x="953" y="660"/>
                      <a:pt x="953" y="418"/>
                    </a:cubicBezTo>
                    <a:cubicBezTo>
                      <a:pt x="964" y="191"/>
                      <a:pt x="786" y="1"/>
                      <a:pt x="56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14" name="Google Shape;17114;p10"/>
              <p:cNvSpPr/>
              <p:nvPr/>
            </p:nvSpPr>
            <p:spPr>
              <a:xfrm>
                <a:off x="6038250" y="4131300"/>
                <a:ext cx="2800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822" extrusionOk="0">
                    <a:moveTo>
                      <a:pt x="524" y="0"/>
                    </a:moveTo>
                    <a:cubicBezTo>
                      <a:pt x="0" y="48"/>
                      <a:pt x="48" y="822"/>
                      <a:pt x="560" y="822"/>
                    </a:cubicBezTo>
                    <a:cubicBezTo>
                      <a:pt x="1084" y="822"/>
                      <a:pt x="1119" y="48"/>
                      <a:pt x="59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15" name="Google Shape;17115;p10"/>
              <p:cNvSpPr/>
              <p:nvPr/>
            </p:nvSpPr>
            <p:spPr>
              <a:xfrm>
                <a:off x="6014575" y="4160050"/>
                <a:ext cx="21625" cy="15125"/>
              </a:xfrm>
              <a:custGeom>
                <a:avLst/>
                <a:gdLst/>
                <a:ahLst/>
                <a:cxnLst/>
                <a:rect l="l" t="t" r="r" b="b"/>
                <a:pathLst>
                  <a:path w="865" h="605" extrusionOk="0">
                    <a:moveTo>
                      <a:pt x="447" y="0"/>
                    </a:moveTo>
                    <a:cubicBezTo>
                      <a:pt x="386" y="0"/>
                      <a:pt x="320" y="23"/>
                      <a:pt x="257" y="77"/>
                    </a:cubicBezTo>
                    <a:lnTo>
                      <a:pt x="245" y="77"/>
                    </a:lnTo>
                    <a:lnTo>
                      <a:pt x="245" y="88"/>
                    </a:lnTo>
                    <a:cubicBezTo>
                      <a:pt x="1" y="295"/>
                      <a:pt x="208" y="605"/>
                      <a:pt x="446" y="605"/>
                    </a:cubicBezTo>
                    <a:cubicBezTo>
                      <a:pt x="510" y="605"/>
                      <a:pt x="577" y="582"/>
                      <a:pt x="638" y="529"/>
                    </a:cubicBezTo>
                    <a:cubicBezTo>
                      <a:pt x="865" y="340"/>
                      <a:pt x="686" y="0"/>
                      <a:pt x="44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16" name="Google Shape;17116;p10"/>
              <p:cNvSpPr/>
              <p:nvPr/>
            </p:nvSpPr>
            <p:spPr>
              <a:xfrm>
                <a:off x="6044325" y="4191575"/>
                <a:ext cx="21850" cy="15225"/>
              </a:xfrm>
              <a:custGeom>
                <a:avLst/>
                <a:gdLst/>
                <a:ahLst/>
                <a:cxnLst/>
                <a:rect l="l" t="t" r="r" b="b"/>
                <a:pathLst>
                  <a:path w="874" h="609" extrusionOk="0">
                    <a:moveTo>
                      <a:pt x="456" y="0"/>
                    </a:moveTo>
                    <a:cubicBezTo>
                      <a:pt x="408" y="0"/>
                      <a:pt x="357" y="13"/>
                      <a:pt x="305" y="42"/>
                    </a:cubicBezTo>
                    <a:lnTo>
                      <a:pt x="281" y="42"/>
                    </a:lnTo>
                    <a:lnTo>
                      <a:pt x="281" y="54"/>
                    </a:lnTo>
                    <a:cubicBezTo>
                      <a:pt x="0" y="234"/>
                      <a:pt x="176" y="609"/>
                      <a:pt x="437" y="609"/>
                    </a:cubicBezTo>
                    <a:cubicBezTo>
                      <a:pt x="486" y="609"/>
                      <a:pt x="538" y="596"/>
                      <a:pt x="591" y="566"/>
                    </a:cubicBezTo>
                    <a:cubicBezTo>
                      <a:pt x="873" y="394"/>
                      <a:pt x="719" y="0"/>
                      <a:pt x="45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17" name="Google Shape;17117;p10"/>
              <p:cNvSpPr/>
              <p:nvPr/>
            </p:nvSpPr>
            <p:spPr>
              <a:xfrm>
                <a:off x="6015225" y="4221100"/>
                <a:ext cx="21275" cy="15225"/>
              </a:xfrm>
              <a:custGeom>
                <a:avLst/>
                <a:gdLst/>
                <a:ahLst/>
                <a:cxnLst/>
                <a:rect l="l" t="t" r="r" b="b"/>
                <a:pathLst>
                  <a:path w="851" h="609" extrusionOk="0">
                    <a:moveTo>
                      <a:pt x="429" y="1"/>
                    </a:moveTo>
                    <a:cubicBezTo>
                      <a:pt x="363" y="1"/>
                      <a:pt x="294" y="26"/>
                      <a:pt x="231" y="87"/>
                    </a:cubicBezTo>
                    <a:lnTo>
                      <a:pt x="219" y="87"/>
                    </a:lnTo>
                    <a:lnTo>
                      <a:pt x="219" y="99"/>
                    </a:lnTo>
                    <a:cubicBezTo>
                      <a:pt x="1" y="326"/>
                      <a:pt x="205" y="608"/>
                      <a:pt x="436" y="608"/>
                    </a:cubicBezTo>
                    <a:cubicBezTo>
                      <a:pt x="508" y="608"/>
                      <a:pt x="582" y="581"/>
                      <a:pt x="647" y="516"/>
                    </a:cubicBezTo>
                    <a:cubicBezTo>
                      <a:pt x="851" y="312"/>
                      <a:pt x="659" y="1"/>
                      <a:pt x="4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18" name="Google Shape;17118;p10"/>
              <p:cNvSpPr/>
              <p:nvPr/>
            </p:nvSpPr>
            <p:spPr>
              <a:xfrm>
                <a:off x="6038250" y="4254525"/>
                <a:ext cx="28000" cy="2025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810" extrusionOk="0">
                    <a:moveTo>
                      <a:pt x="524" y="0"/>
                    </a:moveTo>
                    <a:cubicBezTo>
                      <a:pt x="0" y="48"/>
                      <a:pt x="48" y="810"/>
                      <a:pt x="560" y="810"/>
                    </a:cubicBezTo>
                    <a:cubicBezTo>
                      <a:pt x="1084" y="810"/>
                      <a:pt x="1119" y="48"/>
                      <a:pt x="59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19" name="Google Shape;17119;p10"/>
              <p:cNvSpPr/>
              <p:nvPr/>
            </p:nvSpPr>
            <p:spPr>
              <a:xfrm>
                <a:off x="6007000" y="4284875"/>
                <a:ext cx="24125" cy="209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37" extrusionOk="0">
                    <a:moveTo>
                      <a:pt x="548" y="1"/>
                    </a:moveTo>
                    <a:lnTo>
                      <a:pt x="548" y="13"/>
                    </a:lnTo>
                    <a:cubicBezTo>
                      <a:pt x="179" y="13"/>
                      <a:pt x="0" y="453"/>
                      <a:pt x="250" y="715"/>
                    </a:cubicBezTo>
                    <a:cubicBezTo>
                      <a:pt x="334" y="799"/>
                      <a:pt x="436" y="837"/>
                      <a:pt x="537" y="837"/>
                    </a:cubicBezTo>
                    <a:cubicBezTo>
                      <a:pt x="749" y="837"/>
                      <a:pt x="953" y="668"/>
                      <a:pt x="953" y="418"/>
                    </a:cubicBezTo>
                    <a:cubicBezTo>
                      <a:pt x="964" y="191"/>
                      <a:pt x="786" y="13"/>
                      <a:pt x="56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20" name="Google Shape;17120;p10"/>
              <p:cNvSpPr/>
              <p:nvPr/>
            </p:nvSpPr>
            <p:spPr>
              <a:xfrm>
                <a:off x="6044325" y="4314525"/>
                <a:ext cx="21875" cy="15225"/>
              </a:xfrm>
              <a:custGeom>
                <a:avLst/>
                <a:gdLst/>
                <a:ahLst/>
                <a:cxnLst/>
                <a:rect l="l" t="t" r="r" b="b"/>
                <a:pathLst>
                  <a:path w="875" h="609" extrusionOk="0">
                    <a:moveTo>
                      <a:pt x="453" y="0"/>
                    </a:moveTo>
                    <a:cubicBezTo>
                      <a:pt x="407" y="0"/>
                      <a:pt x="357" y="13"/>
                      <a:pt x="305" y="41"/>
                    </a:cubicBezTo>
                    <a:lnTo>
                      <a:pt x="281" y="41"/>
                    </a:lnTo>
                    <a:lnTo>
                      <a:pt x="281" y="53"/>
                    </a:lnTo>
                    <a:cubicBezTo>
                      <a:pt x="0" y="234"/>
                      <a:pt x="176" y="608"/>
                      <a:pt x="437" y="608"/>
                    </a:cubicBezTo>
                    <a:cubicBezTo>
                      <a:pt x="486" y="608"/>
                      <a:pt x="538" y="595"/>
                      <a:pt x="591" y="565"/>
                    </a:cubicBezTo>
                    <a:cubicBezTo>
                      <a:pt x="874" y="403"/>
                      <a:pt x="719" y="0"/>
                      <a:pt x="45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21" name="Google Shape;17121;p10"/>
              <p:cNvSpPr/>
              <p:nvPr/>
            </p:nvSpPr>
            <p:spPr>
              <a:xfrm>
                <a:off x="6015225" y="4344025"/>
                <a:ext cx="21275" cy="15225"/>
              </a:xfrm>
              <a:custGeom>
                <a:avLst/>
                <a:gdLst/>
                <a:ahLst/>
                <a:cxnLst/>
                <a:rect l="l" t="t" r="r" b="b"/>
                <a:pathLst>
                  <a:path w="851" h="609" extrusionOk="0">
                    <a:moveTo>
                      <a:pt x="429" y="1"/>
                    </a:moveTo>
                    <a:cubicBezTo>
                      <a:pt x="363" y="1"/>
                      <a:pt x="294" y="27"/>
                      <a:pt x="231" y="87"/>
                    </a:cubicBezTo>
                    <a:lnTo>
                      <a:pt x="219" y="87"/>
                    </a:lnTo>
                    <a:lnTo>
                      <a:pt x="219" y="99"/>
                    </a:lnTo>
                    <a:cubicBezTo>
                      <a:pt x="1" y="326"/>
                      <a:pt x="205" y="609"/>
                      <a:pt x="436" y="609"/>
                    </a:cubicBezTo>
                    <a:cubicBezTo>
                      <a:pt x="508" y="609"/>
                      <a:pt x="582" y="581"/>
                      <a:pt x="647" y="516"/>
                    </a:cubicBezTo>
                    <a:cubicBezTo>
                      <a:pt x="851" y="312"/>
                      <a:pt x="659" y="1"/>
                      <a:pt x="4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22" name="Google Shape;17122;p10"/>
              <p:cNvSpPr/>
              <p:nvPr/>
            </p:nvSpPr>
            <p:spPr>
              <a:xfrm>
                <a:off x="6044350" y="4376100"/>
                <a:ext cx="21825" cy="14975"/>
              </a:xfrm>
              <a:custGeom>
                <a:avLst/>
                <a:gdLst/>
                <a:ahLst/>
                <a:cxnLst/>
                <a:rect l="l" t="t" r="r" b="b"/>
                <a:pathLst>
                  <a:path w="873" h="599" extrusionOk="0">
                    <a:moveTo>
                      <a:pt x="455" y="1"/>
                    </a:moveTo>
                    <a:cubicBezTo>
                      <a:pt x="408" y="1"/>
                      <a:pt x="357" y="14"/>
                      <a:pt x="304" y="43"/>
                    </a:cubicBezTo>
                    <a:lnTo>
                      <a:pt x="280" y="43"/>
                    </a:lnTo>
                    <a:lnTo>
                      <a:pt x="280" y="55"/>
                    </a:lnTo>
                    <a:cubicBezTo>
                      <a:pt x="0" y="234"/>
                      <a:pt x="173" y="599"/>
                      <a:pt x="433" y="599"/>
                    </a:cubicBezTo>
                    <a:cubicBezTo>
                      <a:pt x="483" y="599"/>
                      <a:pt x="536" y="585"/>
                      <a:pt x="590" y="555"/>
                    </a:cubicBezTo>
                    <a:cubicBezTo>
                      <a:pt x="872" y="393"/>
                      <a:pt x="719" y="1"/>
                      <a:pt x="45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23" name="Google Shape;17123;p10"/>
              <p:cNvSpPr/>
              <p:nvPr/>
            </p:nvSpPr>
            <p:spPr>
              <a:xfrm>
                <a:off x="6015225" y="4405625"/>
                <a:ext cx="21275" cy="15125"/>
              </a:xfrm>
              <a:custGeom>
                <a:avLst/>
                <a:gdLst/>
                <a:ahLst/>
                <a:cxnLst/>
                <a:rect l="l" t="t" r="r" b="b"/>
                <a:pathLst>
                  <a:path w="851" h="605" extrusionOk="0">
                    <a:moveTo>
                      <a:pt x="432" y="0"/>
                    </a:moveTo>
                    <a:cubicBezTo>
                      <a:pt x="365" y="0"/>
                      <a:pt x="295" y="26"/>
                      <a:pt x="231" y="88"/>
                    </a:cubicBezTo>
                    <a:lnTo>
                      <a:pt x="219" y="88"/>
                    </a:lnTo>
                    <a:lnTo>
                      <a:pt x="219" y="100"/>
                    </a:lnTo>
                    <a:cubicBezTo>
                      <a:pt x="0" y="328"/>
                      <a:pt x="207" y="604"/>
                      <a:pt x="438" y="604"/>
                    </a:cubicBezTo>
                    <a:cubicBezTo>
                      <a:pt x="510" y="604"/>
                      <a:pt x="583" y="578"/>
                      <a:pt x="647" y="517"/>
                    </a:cubicBezTo>
                    <a:cubicBezTo>
                      <a:pt x="850" y="305"/>
                      <a:pt x="661" y="0"/>
                      <a:pt x="43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24" name="Google Shape;17124;p10"/>
              <p:cNvSpPr/>
              <p:nvPr/>
            </p:nvSpPr>
            <p:spPr>
              <a:xfrm>
                <a:off x="6038250" y="4438775"/>
                <a:ext cx="2800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822" extrusionOk="0">
                    <a:moveTo>
                      <a:pt x="524" y="0"/>
                    </a:moveTo>
                    <a:cubicBezTo>
                      <a:pt x="0" y="48"/>
                      <a:pt x="48" y="822"/>
                      <a:pt x="560" y="822"/>
                    </a:cubicBezTo>
                    <a:cubicBezTo>
                      <a:pt x="1084" y="822"/>
                      <a:pt x="1119" y="48"/>
                      <a:pt x="59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25" name="Google Shape;17125;p10"/>
              <p:cNvSpPr/>
              <p:nvPr/>
            </p:nvSpPr>
            <p:spPr>
              <a:xfrm>
                <a:off x="5976025" y="3331800"/>
                <a:ext cx="24150" cy="2067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7" extrusionOk="0">
                    <a:moveTo>
                      <a:pt x="560" y="0"/>
                    </a:moveTo>
                    <a:cubicBezTo>
                      <a:pt x="191" y="0"/>
                      <a:pt x="1" y="441"/>
                      <a:pt x="263" y="703"/>
                    </a:cubicBezTo>
                    <a:cubicBezTo>
                      <a:pt x="345" y="788"/>
                      <a:pt x="448" y="827"/>
                      <a:pt x="551" y="827"/>
                    </a:cubicBezTo>
                    <a:cubicBezTo>
                      <a:pt x="761" y="827"/>
                      <a:pt x="965" y="665"/>
                      <a:pt x="965" y="417"/>
                    </a:cubicBezTo>
                    <a:lnTo>
                      <a:pt x="965" y="405"/>
                    </a:lnTo>
                    <a:cubicBezTo>
                      <a:pt x="965" y="179"/>
                      <a:pt x="787" y="0"/>
                      <a:pt x="56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26" name="Google Shape;17126;p10"/>
              <p:cNvSpPr/>
              <p:nvPr/>
            </p:nvSpPr>
            <p:spPr>
              <a:xfrm>
                <a:off x="5943975" y="3362400"/>
                <a:ext cx="27625" cy="20600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824" extrusionOk="0">
                    <a:moveTo>
                      <a:pt x="560" y="0"/>
                    </a:moveTo>
                    <a:cubicBezTo>
                      <a:pt x="64" y="0"/>
                      <a:pt x="0" y="778"/>
                      <a:pt x="533" y="824"/>
                    </a:cubicBezTo>
                    <a:lnTo>
                      <a:pt x="604" y="824"/>
                    </a:lnTo>
                    <a:cubicBezTo>
                      <a:pt x="1104" y="776"/>
                      <a:pt x="1104" y="50"/>
                      <a:pt x="604" y="2"/>
                    </a:cubicBezTo>
                    <a:cubicBezTo>
                      <a:pt x="589" y="1"/>
                      <a:pt x="574" y="0"/>
                      <a:pt x="56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27" name="Google Shape;17127;p10"/>
              <p:cNvSpPr/>
              <p:nvPr/>
            </p:nvSpPr>
            <p:spPr>
              <a:xfrm>
                <a:off x="5975000" y="3393325"/>
                <a:ext cx="27550" cy="20350"/>
              </a:xfrm>
              <a:custGeom>
                <a:avLst/>
                <a:gdLst/>
                <a:ahLst/>
                <a:cxnLst/>
                <a:rect l="l" t="t" r="r" b="b"/>
                <a:pathLst>
                  <a:path w="1102" h="814" extrusionOk="0">
                    <a:moveTo>
                      <a:pt x="546" y="1"/>
                    </a:moveTo>
                    <a:cubicBezTo>
                      <a:pt x="49" y="1"/>
                      <a:pt x="1" y="767"/>
                      <a:pt x="518" y="813"/>
                    </a:cubicBezTo>
                    <a:lnTo>
                      <a:pt x="601" y="813"/>
                    </a:lnTo>
                    <a:cubicBezTo>
                      <a:pt x="1101" y="778"/>
                      <a:pt x="1101" y="39"/>
                      <a:pt x="601" y="4"/>
                    </a:cubicBezTo>
                    <a:cubicBezTo>
                      <a:pt x="582" y="2"/>
                      <a:pt x="564" y="1"/>
                      <a:pt x="54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28" name="Google Shape;17128;p10"/>
              <p:cNvSpPr/>
              <p:nvPr/>
            </p:nvSpPr>
            <p:spPr>
              <a:xfrm>
                <a:off x="5945450" y="3424350"/>
                <a:ext cx="24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16" extrusionOk="0">
                    <a:moveTo>
                      <a:pt x="531" y="1"/>
                    </a:moveTo>
                    <a:cubicBezTo>
                      <a:pt x="183" y="1"/>
                      <a:pt x="1" y="433"/>
                      <a:pt x="259" y="691"/>
                    </a:cubicBezTo>
                    <a:cubicBezTo>
                      <a:pt x="341" y="777"/>
                      <a:pt x="444" y="816"/>
                      <a:pt x="545" y="816"/>
                    </a:cubicBezTo>
                    <a:cubicBezTo>
                      <a:pt x="752" y="816"/>
                      <a:pt x="954" y="654"/>
                      <a:pt x="962" y="406"/>
                    </a:cubicBezTo>
                    <a:cubicBezTo>
                      <a:pt x="962" y="180"/>
                      <a:pt x="771" y="1"/>
                      <a:pt x="545" y="1"/>
                    </a:cubicBezTo>
                    <a:cubicBezTo>
                      <a:pt x="540" y="1"/>
                      <a:pt x="536" y="1"/>
                      <a:pt x="53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29" name="Google Shape;17129;p10"/>
              <p:cNvSpPr/>
              <p:nvPr/>
            </p:nvSpPr>
            <p:spPr>
              <a:xfrm>
                <a:off x="5976025" y="3455025"/>
                <a:ext cx="241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8" extrusionOk="0">
                    <a:moveTo>
                      <a:pt x="560" y="0"/>
                    </a:moveTo>
                    <a:cubicBezTo>
                      <a:pt x="191" y="0"/>
                      <a:pt x="1" y="441"/>
                      <a:pt x="263" y="703"/>
                    </a:cubicBezTo>
                    <a:cubicBezTo>
                      <a:pt x="345" y="789"/>
                      <a:pt x="448" y="827"/>
                      <a:pt x="551" y="827"/>
                    </a:cubicBezTo>
                    <a:cubicBezTo>
                      <a:pt x="761" y="827"/>
                      <a:pt x="965" y="665"/>
                      <a:pt x="965" y="417"/>
                    </a:cubicBezTo>
                    <a:cubicBezTo>
                      <a:pt x="965" y="191"/>
                      <a:pt x="799" y="0"/>
                      <a:pt x="57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30" name="Google Shape;17130;p10"/>
              <p:cNvSpPr/>
              <p:nvPr/>
            </p:nvSpPr>
            <p:spPr>
              <a:xfrm>
                <a:off x="5945375" y="3485675"/>
                <a:ext cx="241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8" extrusionOk="0">
                    <a:moveTo>
                      <a:pt x="548" y="1"/>
                    </a:moveTo>
                    <a:cubicBezTo>
                      <a:pt x="191" y="1"/>
                      <a:pt x="0" y="441"/>
                      <a:pt x="262" y="703"/>
                    </a:cubicBezTo>
                    <a:cubicBezTo>
                      <a:pt x="344" y="789"/>
                      <a:pt x="447" y="827"/>
                      <a:pt x="548" y="827"/>
                    </a:cubicBezTo>
                    <a:cubicBezTo>
                      <a:pt x="755" y="827"/>
                      <a:pt x="957" y="665"/>
                      <a:pt x="965" y="417"/>
                    </a:cubicBezTo>
                    <a:cubicBezTo>
                      <a:pt x="965" y="191"/>
                      <a:pt x="786" y="13"/>
                      <a:pt x="56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31" name="Google Shape;17131;p10"/>
              <p:cNvSpPr/>
              <p:nvPr/>
            </p:nvSpPr>
            <p:spPr>
              <a:xfrm>
                <a:off x="5975000" y="3516550"/>
                <a:ext cx="27550" cy="20350"/>
              </a:xfrm>
              <a:custGeom>
                <a:avLst/>
                <a:gdLst/>
                <a:ahLst/>
                <a:cxnLst/>
                <a:rect l="l" t="t" r="r" b="b"/>
                <a:pathLst>
                  <a:path w="1102" h="814" extrusionOk="0">
                    <a:moveTo>
                      <a:pt x="546" y="1"/>
                    </a:moveTo>
                    <a:cubicBezTo>
                      <a:pt x="49" y="1"/>
                      <a:pt x="1" y="768"/>
                      <a:pt x="518" y="813"/>
                    </a:cubicBezTo>
                    <a:lnTo>
                      <a:pt x="601" y="813"/>
                    </a:lnTo>
                    <a:cubicBezTo>
                      <a:pt x="1101" y="778"/>
                      <a:pt x="1101" y="40"/>
                      <a:pt x="601" y="4"/>
                    </a:cubicBezTo>
                    <a:cubicBezTo>
                      <a:pt x="582" y="2"/>
                      <a:pt x="564" y="1"/>
                      <a:pt x="54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32" name="Google Shape;17132;p10"/>
              <p:cNvSpPr/>
              <p:nvPr/>
            </p:nvSpPr>
            <p:spPr>
              <a:xfrm>
                <a:off x="5943625" y="3547150"/>
                <a:ext cx="2797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1119" h="828" extrusionOk="0">
                    <a:moveTo>
                      <a:pt x="544" y="1"/>
                    </a:moveTo>
                    <a:cubicBezTo>
                      <a:pt x="41" y="1"/>
                      <a:pt x="1" y="805"/>
                      <a:pt x="547" y="828"/>
                    </a:cubicBezTo>
                    <a:lnTo>
                      <a:pt x="618" y="828"/>
                    </a:lnTo>
                    <a:cubicBezTo>
                      <a:pt x="1118" y="768"/>
                      <a:pt x="1118" y="54"/>
                      <a:pt x="618" y="6"/>
                    </a:cubicBezTo>
                    <a:cubicBezTo>
                      <a:pt x="592" y="2"/>
                      <a:pt x="568" y="1"/>
                      <a:pt x="54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33" name="Google Shape;17133;p10"/>
              <p:cNvSpPr/>
              <p:nvPr/>
            </p:nvSpPr>
            <p:spPr>
              <a:xfrm>
                <a:off x="5976025" y="3577950"/>
                <a:ext cx="241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8" extrusionOk="0">
                    <a:moveTo>
                      <a:pt x="560" y="1"/>
                    </a:moveTo>
                    <a:cubicBezTo>
                      <a:pt x="191" y="1"/>
                      <a:pt x="1" y="441"/>
                      <a:pt x="263" y="703"/>
                    </a:cubicBezTo>
                    <a:cubicBezTo>
                      <a:pt x="345" y="789"/>
                      <a:pt x="448" y="827"/>
                      <a:pt x="551" y="827"/>
                    </a:cubicBezTo>
                    <a:cubicBezTo>
                      <a:pt x="761" y="827"/>
                      <a:pt x="965" y="665"/>
                      <a:pt x="965" y="417"/>
                    </a:cubicBezTo>
                    <a:cubicBezTo>
                      <a:pt x="965" y="191"/>
                      <a:pt x="787" y="1"/>
                      <a:pt x="56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34" name="Google Shape;17134;p10"/>
              <p:cNvSpPr/>
              <p:nvPr/>
            </p:nvSpPr>
            <p:spPr>
              <a:xfrm>
                <a:off x="5945450" y="3608600"/>
                <a:ext cx="240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28" extrusionOk="0">
                    <a:moveTo>
                      <a:pt x="545" y="1"/>
                    </a:moveTo>
                    <a:lnTo>
                      <a:pt x="545" y="13"/>
                    </a:lnTo>
                    <a:cubicBezTo>
                      <a:pt x="540" y="13"/>
                      <a:pt x="536" y="13"/>
                      <a:pt x="531" y="13"/>
                    </a:cubicBezTo>
                    <a:cubicBezTo>
                      <a:pt x="183" y="13"/>
                      <a:pt x="1" y="445"/>
                      <a:pt x="259" y="703"/>
                    </a:cubicBezTo>
                    <a:cubicBezTo>
                      <a:pt x="341" y="789"/>
                      <a:pt x="444" y="828"/>
                      <a:pt x="545" y="828"/>
                    </a:cubicBezTo>
                    <a:cubicBezTo>
                      <a:pt x="752" y="828"/>
                      <a:pt x="954" y="666"/>
                      <a:pt x="962" y="418"/>
                    </a:cubicBezTo>
                    <a:cubicBezTo>
                      <a:pt x="962" y="203"/>
                      <a:pt x="783" y="13"/>
                      <a:pt x="55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35" name="Google Shape;17135;p10"/>
              <p:cNvSpPr/>
              <p:nvPr/>
            </p:nvSpPr>
            <p:spPr>
              <a:xfrm>
                <a:off x="5976025" y="3639575"/>
                <a:ext cx="24150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0" extrusionOk="0">
                    <a:moveTo>
                      <a:pt x="560" y="0"/>
                    </a:moveTo>
                    <a:cubicBezTo>
                      <a:pt x="191" y="0"/>
                      <a:pt x="1" y="441"/>
                      <a:pt x="263" y="703"/>
                    </a:cubicBezTo>
                    <a:cubicBezTo>
                      <a:pt x="343" y="783"/>
                      <a:pt x="445" y="819"/>
                      <a:pt x="545" y="819"/>
                    </a:cubicBezTo>
                    <a:cubicBezTo>
                      <a:pt x="757" y="819"/>
                      <a:pt x="965" y="659"/>
                      <a:pt x="965" y="417"/>
                    </a:cubicBezTo>
                    <a:cubicBezTo>
                      <a:pt x="965" y="191"/>
                      <a:pt x="787" y="0"/>
                      <a:pt x="57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36" name="Google Shape;17136;p10"/>
              <p:cNvSpPr/>
              <p:nvPr/>
            </p:nvSpPr>
            <p:spPr>
              <a:xfrm>
                <a:off x="5945375" y="3669925"/>
                <a:ext cx="24125" cy="210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40" extrusionOk="0">
                    <a:moveTo>
                      <a:pt x="560" y="1"/>
                    </a:moveTo>
                    <a:lnTo>
                      <a:pt x="548" y="12"/>
                    </a:lnTo>
                    <a:cubicBezTo>
                      <a:pt x="179" y="12"/>
                      <a:pt x="0" y="453"/>
                      <a:pt x="250" y="715"/>
                    </a:cubicBezTo>
                    <a:cubicBezTo>
                      <a:pt x="336" y="801"/>
                      <a:pt x="441" y="839"/>
                      <a:pt x="544" y="839"/>
                    </a:cubicBezTo>
                    <a:cubicBezTo>
                      <a:pt x="755" y="839"/>
                      <a:pt x="957" y="677"/>
                      <a:pt x="965" y="429"/>
                    </a:cubicBezTo>
                    <a:cubicBezTo>
                      <a:pt x="965" y="203"/>
                      <a:pt x="786" y="12"/>
                      <a:pt x="56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37" name="Google Shape;17137;p10"/>
              <p:cNvSpPr/>
              <p:nvPr/>
            </p:nvSpPr>
            <p:spPr>
              <a:xfrm>
                <a:off x="5974925" y="3700825"/>
                <a:ext cx="276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825" extrusionOk="0">
                    <a:moveTo>
                      <a:pt x="559" y="1"/>
                    </a:moveTo>
                    <a:cubicBezTo>
                      <a:pt x="53" y="1"/>
                      <a:pt x="0" y="778"/>
                      <a:pt x="521" y="824"/>
                    </a:cubicBezTo>
                    <a:lnTo>
                      <a:pt x="604" y="824"/>
                    </a:lnTo>
                    <a:cubicBezTo>
                      <a:pt x="1104" y="777"/>
                      <a:pt x="1104" y="50"/>
                      <a:pt x="604" y="3"/>
                    </a:cubicBezTo>
                    <a:cubicBezTo>
                      <a:pt x="589" y="1"/>
                      <a:pt x="574" y="1"/>
                      <a:pt x="55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38" name="Google Shape;17138;p10"/>
              <p:cNvSpPr/>
              <p:nvPr/>
            </p:nvSpPr>
            <p:spPr>
              <a:xfrm>
                <a:off x="5945450" y="3731550"/>
                <a:ext cx="24050" cy="20675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27" extrusionOk="0">
                    <a:moveTo>
                      <a:pt x="557" y="0"/>
                    </a:moveTo>
                    <a:lnTo>
                      <a:pt x="545" y="12"/>
                    </a:lnTo>
                    <a:cubicBezTo>
                      <a:pt x="540" y="12"/>
                      <a:pt x="536" y="12"/>
                      <a:pt x="531" y="12"/>
                    </a:cubicBezTo>
                    <a:cubicBezTo>
                      <a:pt x="183" y="12"/>
                      <a:pt x="1" y="444"/>
                      <a:pt x="259" y="703"/>
                    </a:cubicBezTo>
                    <a:cubicBezTo>
                      <a:pt x="341" y="788"/>
                      <a:pt x="444" y="827"/>
                      <a:pt x="545" y="827"/>
                    </a:cubicBezTo>
                    <a:cubicBezTo>
                      <a:pt x="752" y="827"/>
                      <a:pt x="954" y="665"/>
                      <a:pt x="962" y="417"/>
                    </a:cubicBezTo>
                    <a:cubicBezTo>
                      <a:pt x="962" y="191"/>
                      <a:pt x="783" y="12"/>
                      <a:pt x="55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39" name="Google Shape;17139;p10"/>
              <p:cNvSpPr/>
              <p:nvPr/>
            </p:nvSpPr>
            <p:spPr>
              <a:xfrm>
                <a:off x="5976025" y="3762200"/>
                <a:ext cx="241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8" extrusionOk="0">
                    <a:moveTo>
                      <a:pt x="560" y="0"/>
                    </a:moveTo>
                    <a:lnTo>
                      <a:pt x="560" y="12"/>
                    </a:lnTo>
                    <a:cubicBezTo>
                      <a:pt x="191" y="12"/>
                      <a:pt x="1" y="453"/>
                      <a:pt x="263" y="703"/>
                    </a:cubicBezTo>
                    <a:cubicBezTo>
                      <a:pt x="345" y="789"/>
                      <a:pt x="450" y="828"/>
                      <a:pt x="552" y="828"/>
                    </a:cubicBezTo>
                    <a:cubicBezTo>
                      <a:pt x="762" y="828"/>
                      <a:pt x="965" y="669"/>
                      <a:pt x="965" y="429"/>
                    </a:cubicBezTo>
                    <a:cubicBezTo>
                      <a:pt x="965" y="191"/>
                      <a:pt x="787" y="12"/>
                      <a:pt x="56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40" name="Google Shape;17140;p10"/>
              <p:cNvSpPr/>
              <p:nvPr/>
            </p:nvSpPr>
            <p:spPr>
              <a:xfrm>
                <a:off x="5945375" y="3792850"/>
                <a:ext cx="24125" cy="210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40" extrusionOk="0">
                    <a:moveTo>
                      <a:pt x="548" y="1"/>
                    </a:moveTo>
                    <a:lnTo>
                      <a:pt x="548" y="13"/>
                    </a:lnTo>
                    <a:cubicBezTo>
                      <a:pt x="191" y="13"/>
                      <a:pt x="0" y="453"/>
                      <a:pt x="262" y="715"/>
                    </a:cubicBezTo>
                    <a:cubicBezTo>
                      <a:pt x="344" y="801"/>
                      <a:pt x="447" y="840"/>
                      <a:pt x="548" y="840"/>
                    </a:cubicBezTo>
                    <a:cubicBezTo>
                      <a:pt x="755" y="840"/>
                      <a:pt x="957" y="678"/>
                      <a:pt x="965" y="429"/>
                    </a:cubicBezTo>
                    <a:cubicBezTo>
                      <a:pt x="965" y="203"/>
                      <a:pt x="786" y="13"/>
                      <a:pt x="56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41" name="Google Shape;17141;p10"/>
              <p:cNvSpPr/>
              <p:nvPr/>
            </p:nvSpPr>
            <p:spPr>
              <a:xfrm>
                <a:off x="5976125" y="3823825"/>
                <a:ext cx="24050" cy="20675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27" extrusionOk="0">
                    <a:moveTo>
                      <a:pt x="556" y="0"/>
                    </a:moveTo>
                    <a:lnTo>
                      <a:pt x="556" y="12"/>
                    </a:lnTo>
                    <a:cubicBezTo>
                      <a:pt x="551" y="12"/>
                      <a:pt x="547" y="12"/>
                      <a:pt x="542" y="12"/>
                    </a:cubicBezTo>
                    <a:cubicBezTo>
                      <a:pt x="182" y="12"/>
                      <a:pt x="0" y="444"/>
                      <a:pt x="259" y="703"/>
                    </a:cubicBezTo>
                    <a:cubicBezTo>
                      <a:pt x="341" y="788"/>
                      <a:pt x="444" y="827"/>
                      <a:pt x="547" y="827"/>
                    </a:cubicBezTo>
                    <a:cubicBezTo>
                      <a:pt x="757" y="827"/>
                      <a:pt x="961" y="665"/>
                      <a:pt x="961" y="417"/>
                    </a:cubicBezTo>
                    <a:cubicBezTo>
                      <a:pt x="961" y="191"/>
                      <a:pt x="783" y="12"/>
                      <a:pt x="56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42" name="Google Shape;17142;p10"/>
              <p:cNvSpPr/>
              <p:nvPr/>
            </p:nvSpPr>
            <p:spPr>
              <a:xfrm>
                <a:off x="5943975" y="3854725"/>
                <a:ext cx="27625" cy="20600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824" extrusionOk="0">
                    <a:moveTo>
                      <a:pt x="559" y="0"/>
                    </a:moveTo>
                    <a:cubicBezTo>
                      <a:pt x="64" y="0"/>
                      <a:pt x="1" y="766"/>
                      <a:pt x="533" y="824"/>
                    </a:cubicBezTo>
                    <a:lnTo>
                      <a:pt x="604" y="824"/>
                    </a:lnTo>
                    <a:cubicBezTo>
                      <a:pt x="1104" y="776"/>
                      <a:pt x="1104" y="38"/>
                      <a:pt x="604" y="2"/>
                    </a:cubicBezTo>
                    <a:cubicBezTo>
                      <a:pt x="589" y="1"/>
                      <a:pt x="574" y="0"/>
                      <a:pt x="55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43" name="Google Shape;17143;p10"/>
              <p:cNvSpPr/>
              <p:nvPr/>
            </p:nvSpPr>
            <p:spPr>
              <a:xfrm>
                <a:off x="5974925" y="3885375"/>
                <a:ext cx="276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825" extrusionOk="0">
                    <a:moveTo>
                      <a:pt x="559" y="1"/>
                    </a:moveTo>
                    <a:cubicBezTo>
                      <a:pt x="53" y="1"/>
                      <a:pt x="0" y="778"/>
                      <a:pt x="521" y="824"/>
                    </a:cubicBezTo>
                    <a:lnTo>
                      <a:pt x="604" y="824"/>
                    </a:lnTo>
                    <a:cubicBezTo>
                      <a:pt x="1104" y="777"/>
                      <a:pt x="1104" y="50"/>
                      <a:pt x="604" y="3"/>
                    </a:cubicBezTo>
                    <a:cubicBezTo>
                      <a:pt x="589" y="1"/>
                      <a:pt x="574" y="1"/>
                      <a:pt x="55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44" name="Google Shape;17144;p10"/>
              <p:cNvSpPr/>
              <p:nvPr/>
            </p:nvSpPr>
            <p:spPr>
              <a:xfrm>
                <a:off x="5945450" y="3916075"/>
                <a:ext cx="240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28" extrusionOk="0">
                    <a:moveTo>
                      <a:pt x="557" y="1"/>
                    </a:moveTo>
                    <a:lnTo>
                      <a:pt x="545" y="13"/>
                    </a:lnTo>
                    <a:cubicBezTo>
                      <a:pt x="540" y="13"/>
                      <a:pt x="536" y="13"/>
                      <a:pt x="531" y="13"/>
                    </a:cubicBezTo>
                    <a:cubicBezTo>
                      <a:pt x="183" y="13"/>
                      <a:pt x="1" y="445"/>
                      <a:pt x="259" y="703"/>
                    </a:cubicBezTo>
                    <a:cubicBezTo>
                      <a:pt x="341" y="789"/>
                      <a:pt x="444" y="828"/>
                      <a:pt x="545" y="828"/>
                    </a:cubicBezTo>
                    <a:cubicBezTo>
                      <a:pt x="752" y="828"/>
                      <a:pt x="954" y="666"/>
                      <a:pt x="962" y="418"/>
                    </a:cubicBezTo>
                    <a:cubicBezTo>
                      <a:pt x="962" y="191"/>
                      <a:pt x="783" y="1"/>
                      <a:pt x="55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45" name="Google Shape;17145;p10"/>
              <p:cNvSpPr/>
              <p:nvPr/>
            </p:nvSpPr>
            <p:spPr>
              <a:xfrm>
                <a:off x="5976025" y="3946450"/>
                <a:ext cx="24450" cy="21000"/>
              </a:xfrm>
              <a:custGeom>
                <a:avLst/>
                <a:gdLst/>
                <a:ahLst/>
                <a:cxnLst/>
                <a:rect l="l" t="t" r="r" b="b"/>
                <a:pathLst>
                  <a:path w="978" h="840" extrusionOk="0">
                    <a:moveTo>
                      <a:pt x="560" y="0"/>
                    </a:moveTo>
                    <a:lnTo>
                      <a:pt x="560" y="24"/>
                    </a:lnTo>
                    <a:cubicBezTo>
                      <a:pt x="191" y="24"/>
                      <a:pt x="1" y="465"/>
                      <a:pt x="263" y="715"/>
                    </a:cubicBezTo>
                    <a:cubicBezTo>
                      <a:pt x="345" y="801"/>
                      <a:pt x="450" y="840"/>
                      <a:pt x="552" y="840"/>
                    </a:cubicBezTo>
                    <a:cubicBezTo>
                      <a:pt x="762" y="840"/>
                      <a:pt x="965" y="680"/>
                      <a:pt x="965" y="441"/>
                    </a:cubicBezTo>
                    <a:cubicBezTo>
                      <a:pt x="977" y="215"/>
                      <a:pt x="810" y="12"/>
                      <a:pt x="58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46" name="Google Shape;17146;p10"/>
              <p:cNvSpPr/>
              <p:nvPr/>
            </p:nvSpPr>
            <p:spPr>
              <a:xfrm>
                <a:off x="5945375" y="3977700"/>
                <a:ext cx="241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5" extrusionOk="0">
                    <a:moveTo>
                      <a:pt x="548" y="1"/>
                    </a:moveTo>
                    <a:cubicBezTo>
                      <a:pt x="191" y="1"/>
                      <a:pt x="0" y="441"/>
                      <a:pt x="262" y="703"/>
                    </a:cubicBezTo>
                    <a:cubicBezTo>
                      <a:pt x="343" y="787"/>
                      <a:pt x="443" y="825"/>
                      <a:pt x="543" y="825"/>
                    </a:cubicBezTo>
                    <a:cubicBezTo>
                      <a:pt x="752" y="825"/>
                      <a:pt x="957" y="659"/>
                      <a:pt x="965" y="417"/>
                    </a:cubicBezTo>
                    <a:cubicBezTo>
                      <a:pt x="965" y="191"/>
                      <a:pt x="786" y="1"/>
                      <a:pt x="56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47" name="Google Shape;17147;p10"/>
              <p:cNvSpPr/>
              <p:nvPr/>
            </p:nvSpPr>
            <p:spPr>
              <a:xfrm>
                <a:off x="5974300" y="4008225"/>
                <a:ext cx="279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1118" h="828" extrusionOk="0">
                    <a:moveTo>
                      <a:pt x="555" y="0"/>
                    </a:moveTo>
                    <a:cubicBezTo>
                      <a:pt x="52" y="0"/>
                      <a:pt x="0" y="805"/>
                      <a:pt x="546" y="827"/>
                    </a:cubicBezTo>
                    <a:lnTo>
                      <a:pt x="629" y="827"/>
                    </a:lnTo>
                    <a:cubicBezTo>
                      <a:pt x="1118" y="780"/>
                      <a:pt x="1118" y="65"/>
                      <a:pt x="629" y="6"/>
                    </a:cubicBezTo>
                    <a:cubicBezTo>
                      <a:pt x="604" y="2"/>
                      <a:pt x="579" y="0"/>
                      <a:pt x="55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48" name="Google Shape;17148;p10"/>
              <p:cNvSpPr/>
              <p:nvPr/>
            </p:nvSpPr>
            <p:spPr>
              <a:xfrm>
                <a:off x="5943625" y="4038875"/>
                <a:ext cx="2797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1119" h="828" extrusionOk="0">
                    <a:moveTo>
                      <a:pt x="544" y="1"/>
                    </a:moveTo>
                    <a:cubicBezTo>
                      <a:pt x="41" y="1"/>
                      <a:pt x="1" y="805"/>
                      <a:pt x="547" y="828"/>
                    </a:cubicBezTo>
                    <a:lnTo>
                      <a:pt x="618" y="828"/>
                    </a:lnTo>
                    <a:cubicBezTo>
                      <a:pt x="1118" y="768"/>
                      <a:pt x="1118" y="54"/>
                      <a:pt x="618" y="6"/>
                    </a:cubicBezTo>
                    <a:cubicBezTo>
                      <a:pt x="592" y="3"/>
                      <a:pt x="568" y="1"/>
                      <a:pt x="54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49" name="Google Shape;17149;p10"/>
              <p:cNvSpPr/>
              <p:nvPr/>
            </p:nvSpPr>
            <p:spPr>
              <a:xfrm>
                <a:off x="5976125" y="4069675"/>
                <a:ext cx="240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28" extrusionOk="0">
                    <a:moveTo>
                      <a:pt x="556" y="1"/>
                    </a:moveTo>
                    <a:lnTo>
                      <a:pt x="556" y="13"/>
                    </a:lnTo>
                    <a:cubicBezTo>
                      <a:pt x="551" y="12"/>
                      <a:pt x="547" y="12"/>
                      <a:pt x="542" y="12"/>
                    </a:cubicBezTo>
                    <a:cubicBezTo>
                      <a:pt x="182" y="12"/>
                      <a:pt x="0" y="445"/>
                      <a:pt x="259" y="703"/>
                    </a:cubicBezTo>
                    <a:cubicBezTo>
                      <a:pt x="341" y="789"/>
                      <a:pt x="446" y="828"/>
                      <a:pt x="548" y="828"/>
                    </a:cubicBezTo>
                    <a:cubicBezTo>
                      <a:pt x="758" y="828"/>
                      <a:pt x="961" y="669"/>
                      <a:pt x="961" y="429"/>
                    </a:cubicBezTo>
                    <a:cubicBezTo>
                      <a:pt x="961" y="191"/>
                      <a:pt x="783" y="13"/>
                      <a:pt x="55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50" name="Google Shape;17150;p10"/>
              <p:cNvSpPr/>
              <p:nvPr/>
            </p:nvSpPr>
            <p:spPr>
              <a:xfrm>
                <a:off x="5945375" y="4100325"/>
                <a:ext cx="24125" cy="210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40" extrusionOk="0">
                    <a:moveTo>
                      <a:pt x="548" y="1"/>
                    </a:moveTo>
                    <a:lnTo>
                      <a:pt x="548" y="13"/>
                    </a:lnTo>
                    <a:cubicBezTo>
                      <a:pt x="191" y="13"/>
                      <a:pt x="0" y="453"/>
                      <a:pt x="262" y="715"/>
                    </a:cubicBezTo>
                    <a:cubicBezTo>
                      <a:pt x="344" y="801"/>
                      <a:pt x="447" y="840"/>
                      <a:pt x="548" y="840"/>
                    </a:cubicBezTo>
                    <a:cubicBezTo>
                      <a:pt x="755" y="840"/>
                      <a:pt x="957" y="678"/>
                      <a:pt x="965" y="430"/>
                    </a:cubicBezTo>
                    <a:lnTo>
                      <a:pt x="965" y="418"/>
                    </a:lnTo>
                    <a:cubicBezTo>
                      <a:pt x="965" y="203"/>
                      <a:pt x="786" y="13"/>
                      <a:pt x="56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51" name="Google Shape;17151;p10"/>
              <p:cNvSpPr/>
              <p:nvPr/>
            </p:nvSpPr>
            <p:spPr>
              <a:xfrm>
                <a:off x="5976025" y="4131300"/>
                <a:ext cx="241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8" extrusionOk="0">
                    <a:moveTo>
                      <a:pt x="560" y="0"/>
                    </a:moveTo>
                    <a:cubicBezTo>
                      <a:pt x="191" y="0"/>
                      <a:pt x="1" y="441"/>
                      <a:pt x="263" y="703"/>
                    </a:cubicBezTo>
                    <a:cubicBezTo>
                      <a:pt x="345" y="789"/>
                      <a:pt x="448" y="827"/>
                      <a:pt x="551" y="827"/>
                    </a:cubicBezTo>
                    <a:cubicBezTo>
                      <a:pt x="761" y="827"/>
                      <a:pt x="965" y="665"/>
                      <a:pt x="965" y="417"/>
                    </a:cubicBezTo>
                    <a:cubicBezTo>
                      <a:pt x="965" y="191"/>
                      <a:pt x="787" y="12"/>
                      <a:pt x="57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52" name="Google Shape;17152;p10"/>
              <p:cNvSpPr/>
              <p:nvPr/>
            </p:nvSpPr>
            <p:spPr>
              <a:xfrm>
                <a:off x="5944075" y="4162175"/>
                <a:ext cx="27525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101" h="822" extrusionOk="0">
                    <a:moveTo>
                      <a:pt x="546" y="0"/>
                    </a:moveTo>
                    <a:cubicBezTo>
                      <a:pt x="59" y="0"/>
                      <a:pt x="0" y="767"/>
                      <a:pt x="529" y="813"/>
                    </a:cubicBezTo>
                    <a:cubicBezTo>
                      <a:pt x="541" y="819"/>
                      <a:pt x="553" y="822"/>
                      <a:pt x="564" y="822"/>
                    </a:cubicBezTo>
                    <a:cubicBezTo>
                      <a:pt x="576" y="822"/>
                      <a:pt x="588" y="819"/>
                      <a:pt x="600" y="813"/>
                    </a:cubicBezTo>
                    <a:cubicBezTo>
                      <a:pt x="1100" y="777"/>
                      <a:pt x="1100" y="39"/>
                      <a:pt x="600" y="3"/>
                    </a:cubicBezTo>
                    <a:cubicBezTo>
                      <a:pt x="581" y="1"/>
                      <a:pt x="563" y="0"/>
                      <a:pt x="54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53" name="Google Shape;17153;p10"/>
              <p:cNvSpPr/>
              <p:nvPr/>
            </p:nvSpPr>
            <p:spPr>
              <a:xfrm>
                <a:off x="5974925" y="4192850"/>
                <a:ext cx="276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825" extrusionOk="0">
                    <a:moveTo>
                      <a:pt x="559" y="1"/>
                    </a:moveTo>
                    <a:cubicBezTo>
                      <a:pt x="53" y="1"/>
                      <a:pt x="1" y="766"/>
                      <a:pt x="521" y="824"/>
                    </a:cubicBezTo>
                    <a:lnTo>
                      <a:pt x="604" y="824"/>
                    </a:lnTo>
                    <a:cubicBezTo>
                      <a:pt x="1104" y="777"/>
                      <a:pt x="1104" y="39"/>
                      <a:pt x="604" y="3"/>
                    </a:cubicBezTo>
                    <a:cubicBezTo>
                      <a:pt x="589" y="1"/>
                      <a:pt x="574" y="1"/>
                      <a:pt x="55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54" name="Google Shape;17154;p10"/>
              <p:cNvSpPr/>
              <p:nvPr/>
            </p:nvSpPr>
            <p:spPr>
              <a:xfrm>
                <a:off x="5945375" y="4223575"/>
                <a:ext cx="24125" cy="2067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7" extrusionOk="0">
                    <a:moveTo>
                      <a:pt x="548" y="0"/>
                    </a:moveTo>
                    <a:cubicBezTo>
                      <a:pt x="191" y="0"/>
                      <a:pt x="0" y="441"/>
                      <a:pt x="262" y="703"/>
                    </a:cubicBezTo>
                    <a:cubicBezTo>
                      <a:pt x="344" y="788"/>
                      <a:pt x="447" y="827"/>
                      <a:pt x="548" y="827"/>
                    </a:cubicBezTo>
                    <a:cubicBezTo>
                      <a:pt x="755" y="827"/>
                      <a:pt x="957" y="665"/>
                      <a:pt x="965" y="417"/>
                    </a:cubicBezTo>
                    <a:cubicBezTo>
                      <a:pt x="965" y="191"/>
                      <a:pt x="786" y="0"/>
                      <a:pt x="56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55" name="Google Shape;17155;p10"/>
              <p:cNvSpPr/>
              <p:nvPr/>
            </p:nvSpPr>
            <p:spPr>
              <a:xfrm>
                <a:off x="5976125" y="4254525"/>
                <a:ext cx="24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16" extrusionOk="0">
                    <a:moveTo>
                      <a:pt x="542" y="0"/>
                    </a:moveTo>
                    <a:cubicBezTo>
                      <a:pt x="182" y="0"/>
                      <a:pt x="0" y="432"/>
                      <a:pt x="259" y="691"/>
                    </a:cubicBezTo>
                    <a:cubicBezTo>
                      <a:pt x="341" y="777"/>
                      <a:pt x="446" y="816"/>
                      <a:pt x="548" y="816"/>
                    </a:cubicBezTo>
                    <a:cubicBezTo>
                      <a:pt x="758" y="816"/>
                      <a:pt x="961" y="657"/>
                      <a:pt x="961" y="417"/>
                    </a:cubicBezTo>
                    <a:cubicBezTo>
                      <a:pt x="961" y="191"/>
                      <a:pt x="771" y="12"/>
                      <a:pt x="556" y="12"/>
                    </a:cubicBezTo>
                    <a:lnTo>
                      <a:pt x="556" y="0"/>
                    </a:lnTo>
                    <a:cubicBezTo>
                      <a:pt x="551" y="0"/>
                      <a:pt x="547" y="0"/>
                      <a:pt x="54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56" name="Google Shape;17156;p10"/>
              <p:cNvSpPr/>
              <p:nvPr/>
            </p:nvSpPr>
            <p:spPr>
              <a:xfrm>
                <a:off x="5945375" y="4285175"/>
                <a:ext cx="24125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0" extrusionOk="0">
                    <a:moveTo>
                      <a:pt x="548" y="1"/>
                    </a:moveTo>
                    <a:cubicBezTo>
                      <a:pt x="191" y="1"/>
                      <a:pt x="0" y="441"/>
                      <a:pt x="262" y="703"/>
                    </a:cubicBezTo>
                    <a:cubicBezTo>
                      <a:pt x="343" y="784"/>
                      <a:pt x="443" y="820"/>
                      <a:pt x="542" y="820"/>
                    </a:cubicBezTo>
                    <a:cubicBezTo>
                      <a:pt x="752" y="820"/>
                      <a:pt x="957" y="660"/>
                      <a:pt x="965" y="417"/>
                    </a:cubicBezTo>
                    <a:cubicBezTo>
                      <a:pt x="965" y="191"/>
                      <a:pt x="786" y="1"/>
                      <a:pt x="56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57" name="Google Shape;17157;p10"/>
              <p:cNvSpPr/>
              <p:nvPr/>
            </p:nvSpPr>
            <p:spPr>
              <a:xfrm>
                <a:off x="5976025" y="4315550"/>
                <a:ext cx="24150" cy="2097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39" extrusionOk="0">
                    <a:moveTo>
                      <a:pt x="560" y="0"/>
                    </a:moveTo>
                    <a:lnTo>
                      <a:pt x="560" y="12"/>
                    </a:lnTo>
                    <a:cubicBezTo>
                      <a:pt x="191" y="12"/>
                      <a:pt x="1" y="453"/>
                      <a:pt x="263" y="715"/>
                    </a:cubicBezTo>
                    <a:cubicBezTo>
                      <a:pt x="345" y="800"/>
                      <a:pt x="448" y="839"/>
                      <a:pt x="551" y="839"/>
                    </a:cubicBezTo>
                    <a:cubicBezTo>
                      <a:pt x="761" y="839"/>
                      <a:pt x="965" y="677"/>
                      <a:pt x="965" y="429"/>
                    </a:cubicBezTo>
                    <a:cubicBezTo>
                      <a:pt x="965" y="203"/>
                      <a:pt x="787" y="12"/>
                      <a:pt x="56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58" name="Google Shape;17158;p10"/>
              <p:cNvSpPr/>
              <p:nvPr/>
            </p:nvSpPr>
            <p:spPr>
              <a:xfrm>
                <a:off x="5943975" y="4346450"/>
                <a:ext cx="27625" cy="20600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824" extrusionOk="0">
                    <a:moveTo>
                      <a:pt x="560" y="0"/>
                    </a:moveTo>
                    <a:cubicBezTo>
                      <a:pt x="64" y="0"/>
                      <a:pt x="0" y="778"/>
                      <a:pt x="533" y="824"/>
                    </a:cubicBezTo>
                    <a:lnTo>
                      <a:pt x="604" y="824"/>
                    </a:lnTo>
                    <a:cubicBezTo>
                      <a:pt x="1104" y="788"/>
                      <a:pt x="1104" y="50"/>
                      <a:pt x="604" y="2"/>
                    </a:cubicBezTo>
                    <a:cubicBezTo>
                      <a:pt x="589" y="1"/>
                      <a:pt x="574" y="0"/>
                      <a:pt x="56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59" name="Google Shape;17159;p10"/>
              <p:cNvSpPr/>
              <p:nvPr/>
            </p:nvSpPr>
            <p:spPr>
              <a:xfrm>
                <a:off x="5976125" y="4377150"/>
                <a:ext cx="240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28" extrusionOk="0">
                    <a:moveTo>
                      <a:pt x="556" y="1"/>
                    </a:moveTo>
                    <a:lnTo>
                      <a:pt x="556" y="13"/>
                    </a:lnTo>
                    <a:cubicBezTo>
                      <a:pt x="551" y="12"/>
                      <a:pt x="547" y="12"/>
                      <a:pt x="542" y="12"/>
                    </a:cubicBezTo>
                    <a:cubicBezTo>
                      <a:pt x="182" y="12"/>
                      <a:pt x="0" y="445"/>
                      <a:pt x="259" y="703"/>
                    </a:cubicBezTo>
                    <a:cubicBezTo>
                      <a:pt x="341" y="789"/>
                      <a:pt x="444" y="828"/>
                      <a:pt x="547" y="828"/>
                    </a:cubicBezTo>
                    <a:cubicBezTo>
                      <a:pt x="757" y="828"/>
                      <a:pt x="961" y="666"/>
                      <a:pt x="961" y="417"/>
                    </a:cubicBezTo>
                    <a:cubicBezTo>
                      <a:pt x="961" y="191"/>
                      <a:pt x="783" y="1"/>
                      <a:pt x="55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60" name="Google Shape;17160;p10"/>
              <p:cNvSpPr/>
              <p:nvPr/>
            </p:nvSpPr>
            <p:spPr>
              <a:xfrm>
                <a:off x="5945375" y="4407825"/>
                <a:ext cx="24125" cy="2077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31" extrusionOk="0">
                    <a:moveTo>
                      <a:pt x="560" y="0"/>
                    </a:moveTo>
                    <a:lnTo>
                      <a:pt x="548" y="12"/>
                    </a:lnTo>
                    <a:cubicBezTo>
                      <a:pt x="191" y="12"/>
                      <a:pt x="0" y="453"/>
                      <a:pt x="262" y="714"/>
                    </a:cubicBezTo>
                    <a:cubicBezTo>
                      <a:pt x="343" y="795"/>
                      <a:pt x="443" y="831"/>
                      <a:pt x="542" y="831"/>
                    </a:cubicBezTo>
                    <a:cubicBezTo>
                      <a:pt x="752" y="831"/>
                      <a:pt x="957" y="671"/>
                      <a:pt x="965" y="429"/>
                    </a:cubicBezTo>
                    <a:cubicBezTo>
                      <a:pt x="965" y="202"/>
                      <a:pt x="786" y="12"/>
                      <a:pt x="56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61" name="Google Shape;17161;p10"/>
              <p:cNvSpPr/>
              <p:nvPr/>
            </p:nvSpPr>
            <p:spPr>
              <a:xfrm>
                <a:off x="5983175" y="4438750"/>
                <a:ext cx="17000" cy="8375"/>
              </a:xfrm>
              <a:custGeom>
                <a:avLst/>
                <a:gdLst/>
                <a:ahLst/>
                <a:cxnLst/>
                <a:rect l="l" t="t" r="r" b="b"/>
                <a:pathLst>
                  <a:path w="680" h="335" extrusionOk="0">
                    <a:moveTo>
                      <a:pt x="298" y="1"/>
                    </a:moveTo>
                    <a:cubicBezTo>
                      <a:pt x="290" y="1"/>
                      <a:pt x="282" y="1"/>
                      <a:pt x="274" y="1"/>
                    </a:cubicBezTo>
                    <a:cubicBezTo>
                      <a:pt x="167" y="1"/>
                      <a:pt x="72" y="49"/>
                      <a:pt x="1" y="108"/>
                    </a:cubicBezTo>
                    <a:lnTo>
                      <a:pt x="679" y="335"/>
                    </a:lnTo>
                    <a:cubicBezTo>
                      <a:pt x="645" y="140"/>
                      <a:pt x="490" y="1"/>
                      <a:pt x="29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62" name="Google Shape;17162;p10"/>
              <p:cNvSpPr/>
              <p:nvPr/>
            </p:nvSpPr>
            <p:spPr>
              <a:xfrm>
                <a:off x="5914725" y="3331800"/>
                <a:ext cx="238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53" h="825" extrusionOk="0">
                    <a:moveTo>
                      <a:pt x="548" y="0"/>
                    </a:moveTo>
                    <a:cubicBezTo>
                      <a:pt x="179" y="0"/>
                      <a:pt x="0" y="441"/>
                      <a:pt x="250" y="703"/>
                    </a:cubicBezTo>
                    <a:cubicBezTo>
                      <a:pt x="335" y="787"/>
                      <a:pt x="438" y="824"/>
                      <a:pt x="538" y="824"/>
                    </a:cubicBezTo>
                    <a:cubicBezTo>
                      <a:pt x="750" y="824"/>
                      <a:pt x="953" y="659"/>
                      <a:pt x="953" y="417"/>
                    </a:cubicBezTo>
                    <a:cubicBezTo>
                      <a:pt x="953" y="191"/>
                      <a:pt x="774" y="0"/>
                      <a:pt x="54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63" name="Google Shape;17163;p10"/>
              <p:cNvSpPr/>
              <p:nvPr/>
            </p:nvSpPr>
            <p:spPr>
              <a:xfrm>
                <a:off x="5884050" y="3362450"/>
                <a:ext cx="24150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5" extrusionOk="0">
                    <a:moveTo>
                      <a:pt x="548" y="0"/>
                    </a:moveTo>
                    <a:cubicBezTo>
                      <a:pt x="191" y="0"/>
                      <a:pt x="1" y="441"/>
                      <a:pt x="263" y="703"/>
                    </a:cubicBezTo>
                    <a:cubicBezTo>
                      <a:pt x="347" y="787"/>
                      <a:pt x="450" y="825"/>
                      <a:pt x="551" y="825"/>
                    </a:cubicBezTo>
                    <a:cubicBezTo>
                      <a:pt x="763" y="825"/>
                      <a:pt x="965" y="659"/>
                      <a:pt x="965" y="417"/>
                    </a:cubicBezTo>
                    <a:cubicBezTo>
                      <a:pt x="965" y="191"/>
                      <a:pt x="775" y="0"/>
                      <a:pt x="54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64" name="Google Shape;17164;p10"/>
              <p:cNvSpPr/>
              <p:nvPr/>
            </p:nvSpPr>
            <p:spPr>
              <a:xfrm>
                <a:off x="5952225" y="3313025"/>
                <a:ext cx="16975" cy="8675"/>
              </a:xfrm>
              <a:custGeom>
                <a:avLst/>
                <a:gdLst/>
                <a:ahLst/>
                <a:cxnLst/>
                <a:rect l="l" t="t" r="r" b="b"/>
                <a:pathLst>
                  <a:path w="679" h="347" extrusionOk="0">
                    <a:moveTo>
                      <a:pt x="679" y="1"/>
                    </a:moveTo>
                    <a:lnTo>
                      <a:pt x="0" y="203"/>
                    </a:lnTo>
                    <a:cubicBezTo>
                      <a:pt x="72" y="287"/>
                      <a:pt x="167" y="334"/>
                      <a:pt x="274" y="346"/>
                    </a:cubicBezTo>
                    <a:lnTo>
                      <a:pt x="286" y="346"/>
                    </a:lnTo>
                    <a:cubicBezTo>
                      <a:pt x="477" y="334"/>
                      <a:pt x="643" y="191"/>
                      <a:pt x="67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65" name="Google Shape;17165;p10"/>
              <p:cNvSpPr/>
              <p:nvPr/>
            </p:nvSpPr>
            <p:spPr>
              <a:xfrm>
                <a:off x="5914725" y="3393400"/>
                <a:ext cx="24125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16" extrusionOk="0">
                    <a:moveTo>
                      <a:pt x="560" y="1"/>
                    </a:moveTo>
                    <a:cubicBezTo>
                      <a:pt x="191" y="1"/>
                      <a:pt x="0" y="441"/>
                      <a:pt x="262" y="691"/>
                    </a:cubicBezTo>
                    <a:cubicBezTo>
                      <a:pt x="348" y="777"/>
                      <a:pt x="453" y="816"/>
                      <a:pt x="555" y="816"/>
                    </a:cubicBezTo>
                    <a:cubicBezTo>
                      <a:pt x="765" y="816"/>
                      <a:pt x="965" y="654"/>
                      <a:pt x="965" y="405"/>
                    </a:cubicBezTo>
                    <a:cubicBezTo>
                      <a:pt x="965" y="179"/>
                      <a:pt x="786" y="1"/>
                      <a:pt x="56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66" name="Google Shape;17166;p10"/>
              <p:cNvSpPr/>
              <p:nvPr/>
            </p:nvSpPr>
            <p:spPr>
              <a:xfrm>
                <a:off x="5884050" y="3424350"/>
                <a:ext cx="24150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0" extrusionOk="0">
                    <a:moveTo>
                      <a:pt x="548" y="1"/>
                    </a:moveTo>
                    <a:cubicBezTo>
                      <a:pt x="191" y="1"/>
                      <a:pt x="1" y="441"/>
                      <a:pt x="263" y="703"/>
                    </a:cubicBezTo>
                    <a:cubicBezTo>
                      <a:pt x="347" y="783"/>
                      <a:pt x="449" y="820"/>
                      <a:pt x="549" y="820"/>
                    </a:cubicBezTo>
                    <a:cubicBezTo>
                      <a:pt x="762" y="820"/>
                      <a:pt x="965" y="657"/>
                      <a:pt x="965" y="406"/>
                    </a:cubicBezTo>
                    <a:cubicBezTo>
                      <a:pt x="965" y="180"/>
                      <a:pt x="775" y="1"/>
                      <a:pt x="54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67" name="Google Shape;17167;p10"/>
              <p:cNvSpPr/>
              <p:nvPr/>
            </p:nvSpPr>
            <p:spPr>
              <a:xfrm>
                <a:off x="5914725" y="3455025"/>
                <a:ext cx="241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5" extrusionOk="0">
                    <a:moveTo>
                      <a:pt x="560" y="0"/>
                    </a:moveTo>
                    <a:cubicBezTo>
                      <a:pt x="191" y="0"/>
                      <a:pt x="0" y="441"/>
                      <a:pt x="262" y="703"/>
                    </a:cubicBezTo>
                    <a:cubicBezTo>
                      <a:pt x="346" y="787"/>
                      <a:pt x="449" y="825"/>
                      <a:pt x="550" y="825"/>
                    </a:cubicBezTo>
                    <a:cubicBezTo>
                      <a:pt x="762" y="825"/>
                      <a:pt x="965" y="659"/>
                      <a:pt x="965" y="417"/>
                    </a:cubicBezTo>
                    <a:cubicBezTo>
                      <a:pt x="965" y="191"/>
                      <a:pt x="798" y="0"/>
                      <a:pt x="57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68" name="Google Shape;17168;p10"/>
              <p:cNvSpPr/>
              <p:nvPr/>
            </p:nvSpPr>
            <p:spPr>
              <a:xfrm>
                <a:off x="5884650" y="3485450"/>
                <a:ext cx="28300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20" extrusionOk="0">
                    <a:moveTo>
                      <a:pt x="562" y="1"/>
                    </a:moveTo>
                    <a:cubicBezTo>
                      <a:pt x="548" y="1"/>
                      <a:pt x="536" y="4"/>
                      <a:pt x="524" y="10"/>
                    </a:cubicBezTo>
                    <a:cubicBezTo>
                      <a:pt x="1" y="57"/>
                      <a:pt x="48" y="819"/>
                      <a:pt x="560" y="819"/>
                    </a:cubicBezTo>
                    <a:cubicBezTo>
                      <a:pt x="1084" y="819"/>
                      <a:pt x="1132" y="57"/>
                      <a:pt x="608" y="10"/>
                    </a:cubicBezTo>
                    <a:cubicBezTo>
                      <a:pt x="590" y="4"/>
                      <a:pt x="575" y="1"/>
                      <a:pt x="56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69" name="Google Shape;17169;p10"/>
              <p:cNvSpPr/>
              <p:nvPr/>
            </p:nvSpPr>
            <p:spPr>
              <a:xfrm>
                <a:off x="5914725" y="3516325"/>
                <a:ext cx="24125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0" extrusionOk="0">
                    <a:moveTo>
                      <a:pt x="560" y="1"/>
                    </a:moveTo>
                    <a:cubicBezTo>
                      <a:pt x="191" y="1"/>
                      <a:pt x="0" y="441"/>
                      <a:pt x="262" y="703"/>
                    </a:cubicBezTo>
                    <a:cubicBezTo>
                      <a:pt x="346" y="783"/>
                      <a:pt x="448" y="820"/>
                      <a:pt x="548" y="820"/>
                    </a:cubicBezTo>
                    <a:cubicBezTo>
                      <a:pt x="761" y="820"/>
                      <a:pt x="965" y="657"/>
                      <a:pt x="965" y="406"/>
                    </a:cubicBezTo>
                    <a:cubicBezTo>
                      <a:pt x="965" y="180"/>
                      <a:pt x="786" y="1"/>
                      <a:pt x="56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70" name="Google Shape;17170;p10"/>
              <p:cNvSpPr/>
              <p:nvPr/>
            </p:nvSpPr>
            <p:spPr>
              <a:xfrm>
                <a:off x="5884050" y="3547000"/>
                <a:ext cx="24150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5" extrusionOk="0">
                    <a:moveTo>
                      <a:pt x="548" y="0"/>
                    </a:moveTo>
                    <a:cubicBezTo>
                      <a:pt x="191" y="0"/>
                      <a:pt x="1" y="441"/>
                      <a:pt x="263" y="703"/>
                    </a:cubicBezTo>
                    <a:cubicBezTo>
                      <a:pt x="347" y="787"/>
                      <a:pt x="450" y="825"/>
                      <a:pt x="551" y="825"/>
                    </a:cubicBezTo>
                    <a:cubicBezTo>
                      <a:pt x="763" y="825"/>
                      <a:pt x="965" y="659"/>
                      <a:pt x="965" y="417"/>
                    </a:cubicBezTo>
                    <a:cubicBezTo>
                      <a:pt x="965" y="179"/>
                      <a:pt x="775" y="0"/>
                      <a:pt x="54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71" name="Google Shape;17171;p10"/>
              <p:cNvSpPr/>
              <p:nvPr/>
            </p:nvSpPr>
            <p:spPr>
              <a:xfrm>
                <a:off x="5914725" y="3577650"/>
                <a:ext cx="241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5" extrusionOk="0">
                    <a:moveTo>
                      <a:pt x="560" y="1"/>
                    </a:moveTo>
                    <a:cubicBezTo>
                      <a:pt x="191" y="1"/>
                      <a:pt x="0" y="441"/>
                      <a:pt x="262" y="703"/>
                    </a:cubicBezTo>
                    <a:cubicBezTo>
                      <a:pt x="346" y="788"/>
                      <a:pt x="449" y="825"/>
                      <a:pt x="550" y="825"/>
                    </a:cubicBezTo>
                    <a:cubicBezTo>
                      <a:pt x="762" y="825"/>
                      <a:pt x="965" y="659"/>
                      <a:pt x="965" y="417"/>
                    </a:cubicBezTo>
                    <a:cubicBezTo>
                      <a:pt x="965" y="179"/>
                      <a:pt x="786" y="1"/>
                      <a:pt x="56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72" name="Google Shape;17172;p10"/>
              <p:cNvSpPr/>
              <p:nvPr/>
            </p:nvSpPr>
            <p:spPr>
              <a:xfrm>
                <a:off x="5884650" y="3608375"/>
                <a:ext cx="28300" cy="20800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32" extrusionOk="0">
                    <a:moveTo>
                      <a:pt x="562" y="1"/>
                    </a:moveTo>
                    <a:cubicBezTo>
                      <a:pt x="548" y="1"/>
                      <a:pt x="536" y="4"/>
                      <a:pt x="524" y="10"/>
                    </a:cubicBezTo>
                    <a:cubicBezTo>
                      <a:pt x="1" y="57"/>
                      <a:pt x="48" y="831"/>
                      <a:pt x="560" y="831"/>
                    </a:cubicBezTo>
                    <a:cubicBezTo>
                      <a:pt x="1084" y="831"/>
                      <a:pt x="1132" y="57"/>
                      <a:pt x="608" y="10"/>
                    </a:cubicBezTo>
                    <a:cubicBezTo>
                      <a:pt x="590" y="4"/>
                      <a:pt x="575" y="1"/>
                      <a:pt x="56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73" name="Google Shape;17173;p10"/>
              <p:cNvSpPr/>
              <p:nvPr/>
            </p:nvSpPr>
            <p:spPr>
              <a:xfrm>
                <a:off x="5914725" y="3639275"/>
                <a:ext cx="241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5" extrusionOk="0">
                    <a:moveTo>
                      <a:pt x="560" y="0"/>
                    </a:moveTo>
                    <a:cubicBezTo>
                      <a:pt x="191" y="0"/>
                      <a:pt x="0" y="441"/>
                      <a:pt x="262" y="703"/>
                    </a:cubicBezTo>
                    <a:cubicBezTo>
                      <a:pt x="346" y="787"/>
                      <a:pt x="449" y="825"/>
                      <a:pt x="550" y="825"/>
                    </a:cubicBezTo>
                    <a:cubicBezTo>
                      <a:pt x="762" y="825"/>
                      <a:pt x="965" y="659"/>
                      <a:pt x="965" y="417"/>
                    </a:cubicBezTo>
                    <a:cubicBezTo>
                      <a:pt x="965" y="191"/>
                      <a:pt x="786" y="0"/>
                      <a:pt x="56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74" name="Google Shape;17174;p10"/>
              <p:cNvSpPr/>
              <p:nvPr/>
            </p:nvSpPr>
            <p:spPr>
              <a:xfrm>
                <a:off x="5884050" y="3669925"/>
                <a:ext cx="24150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5" extrusionOk="0">
                    <a:moveTo>
                      <a:pt x="548" y="1"/>
                    </a:moveTo>
                    <a:cubicBezTo>
                      <a:pt x="191" y="1"/>
                      <a:pt x="1" y="441"/>
                      <a:pt x="263" y="703"/>
                    </a:cubicBezTo>
                    <a:cubicBezTo>
                      <a:pt x="347" y="787"/>
                      <a:pt x="450" y="825"/>
                      <a:pt x="551" y="825"/>
                    </a:cubicBezTo>
                    <a:cubicBezTo>
                      <a:pt x="763" y="825"/>
                      <a:pt x="965" y="659"/>
                      <a:pt x="965" y="417"/>
                    </a:cubicBezTo>
                    <a:cubicBezTo>
                      <a:pt x="965" y="191"/>
                      <a:pt x="775" y="1"/>
                      <a:pt x="54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75" name="Google Shape;17175;p10"/>
              <p:cNvSpPr/>
              <p:nvPr/>
            </p:nvSpPr>
            <p:spPr>
              <a:xfrm>
                <a:off x="5914725" y="3700575"/>
                <a:ext cx="241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8" extrusionOk="0">
                    <a:moveTo>
                      <a:pt x="560" y="1"/>
                    </a:moveTo>
                    <a:cubicBezTo>
                      <a:pt x="191" y="1"/>
                      <a:pt x="0" y="453"/>
                      <a:pt x="262" y="703"/>
                    </a:cubicBezTo>
                    <a:cubicBezTo>
                      <a:pt x="348" y="789"/>
                      <a:pt x="453" y="828"/>
                      <a:pt x="555" y="828"/>
                    </a:cubicBezTo>
                    <a:cubicBezTo>
                      <a:pt x="765" y="828"/>
                      <a:pt x="965" y="666"/>
                      <a:pt x="965" y="418"/>
                    </a:cubicBezTo>
                    <a:cubicBezTo>
                      <a:pt x="965" y="191"/>
                      <a:pt x="786" y="1"/>
                      <a:pt x="56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76" name="Google Shape;17176;p10"/>
              <p:cNvSpPr/>
              <p:nvPr/>
            </p:nvSpPr>
            <p:spPr>
              <a:xfrm>
                <a:off x="5884050" y="3731550"/>
                <a:ext cx="24150" cy="2047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19" extrusionOk="0">
                    <a:moveTo>
                      <a:pt x="548" y="0"/>
                    </a:moveTo>
                    <a:cubicBezTo>
                      <a:pt x="191" y="0"/>
                      <a:pt x="1" y="441"/>
                      <a:pt x="263" y="703"/>
                    </a:cubicBezTo>
                    <a:cubicBezTo>
                      <a:pt x="347" y="783"/>
                      <a:pt x="449" y="819"/>
                      <a:pt x="549" y="819"/>
                    </a:cubicBezTo>
                    <a:cubicBezTo>
                      <a:pt x="762" y="819"/>
                      <a:pt x="965" y="656"/>
                      <a:pt x="965" y="405"/>
                    </a:cubicBezTo>
                    <a:cubicBezTo>
                      <a:pt x="965" y="179"/>
                      <a:pt x="775" y="0"/>
                      <a:pt x="54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77" name="Google Shape;17177;p10"/>
              <p:cNvSpPr/>
              <p:nvPr/>
            </p:nvSpPr>
            <p:spPr>
              <a:xfrm>
                <a:off x="5914725" y="3762200"/>
                <a:ext cx="241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5" extrusionOk="0">
                    <a:moveTo>
                      <a:pt x="560" y="0"/>
                    </a:moveTo>
                    <a:cubicBezTo>
                      <a:pt x="191" y="0"/>
                      <a:pt x="0" y="441"/>
                      <a:pt x="262" y="703"/>
                    </a:cubicBezTo>
                    <a:cubicBezTo>
                      <a:pt x="346" y="787"/>
                      <a:pt x="448" y="824"/>
                      <a:pt x="549" y="824"/>
                    </a:cubicBezTo>
                    <a:cubicBezTo>
                      <a:pt x="761" y="824"/>
                      <a:pt x="965" y="656"/>
                      <a:pt x="965" y="405"/>
                    </a:cubicBezTo>
                    <a:cubicBezTo>
                      <a:pt x="965" y="179"/>
                      <a:pt x="786" y="0"/>
                      <a:pt x="56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78" name="Google Shape;17178;p10"/>
              <p:cNvSpPr/>
              <p:nvPr/>
            </p:nvSpPr>
            <p:spPr>
              <a:xfrm>
                <a:off x="5884650" y="3792850"/>
                <a:ext cx="28300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23" extrusionOk="0">
                    <a:moveTo>
                      <a:pt x="524" y="1"/>
                    </a:moveTo>
                    <a:cubicBezTo>
                      <a:pt x="1" y="48"/>
                      <a:pt x="48" y="822"/>
                      <a:pt x="560" y="822"/>
                    </a:cubicBezTo>
                    <a:cubicBezTo>
                      <a:pt x="1084" y="822"/>
                      <a:pt x="1132" y="48"/>
                      <a:pt x="60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79" name="Google Shape;17179;p10"/>
              <p:cNvSpPr/>
              <p:nvPr/>
            </p:nvSpPr>
            <p:spPr>
              <a:xfrm>
                <a:off x="5914725" y="3823825"/>
                <a:ext cx="24125" cy="2047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19" extrusionOk="0">
                    <a:moveTo>
                      <a:pt x="560" y="0"/>
                    </a:moveTo>
                    <a:cubicBezTo>
                      <a:pt x="191" y="0"/>
                      <a:pt x="0" y="441"/>
                      <a:pt x="262" y="703"/>
                    </a:cubicBezTo>
                    <a:cubicBezTo>
                      <a:pt x="346" y="783"/>
                      <a:pt x="448" y="819"/>
                      <a:pt x="548" y="819"/>
                    </a:cubicBezTo>
                    <a:cubicBezTo>
                      <a:pt x="761" y="819"/>
                      <a:pt x="965" y="656"/>
                      <a:pt x="965" y="405"/>
                    </a:cubicBezTo>
                    <a:cubicBezTo>
                      <a:pt x="965" y="179"/>
                      <a:pt x="786" y="0"/>
                      <a:pt x="56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80" name="Google Shape;17180;p10"/>
              <p:cNvSpPr/>
              <p:nvPr/>
            </p:nvSpPr>
            <p:spPr>
              <a:xfrm>
                <a:off x="5884050" y="3854475"/>
                <a:ext cx="24150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5" extrusionOk="0">
                    <a:moveTo>
                      <a:pt x="548" y="0"/>
                    </a:moveTo>
                    <a:cubicBezTo>
                      <a:pt x="191" y="0"/>
                      <a:pt x="1" y="441"/>
                      <a:pt x="263" y="703"/>
                    </a:cubicBezTo>
                    <a:cubicBezTo>
                      <a:pt x="347" y="787"/>
                      <a:pt x="449" y="824"/>
                      <a:pt x="549" y="824"/>
                    </a:cubicBezTo>
                    <a:cubicBezTo>
                      <a:pt x="762" y="824"/>
                      <a:pt x="965" y="656"/>
                      <a:pt x="965" y="405"/>
                    </a:cubicBezTo>
                    <a:cubicBezTo>
                      <a:pt x="965" y="179"/>
                      <a:pt x="775" y="0"/>
                      <a:pt x="54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81" name="Google Shape;17181;p10"/>
              <p:cNvSpPr/>
              <p:nvPr/>
            </p:nvSpPr>
            <p:spPr>
              <a:xfrm>
                <a:off x="5914725" y="3885125"/>
                <a:ext cx="24125" cy="2065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6" extrusionOk="0">
                    <a:moveTo>
                      <a:pt x="560" y="1"/>
                    </a:moveTo>
                    <a:cubicBezTo>
                      <a:pt x="191" y="1"/>
                      <a:pt x="0" y="441"/>
                      <a:pt x="262" y="703"/>
                    </a:cubicBezTo>
                    <a:cubicBezTo>
                      <a:pt x="346" y="788"/>
                      <a:pt x="449" y="825"/>
                      <a:pt x="550" y="825"/>
                    </a:cubicBezTo>
                    <a:cubicBezTo>
                      <a:pt x="762" y="825"/>
                      <a:pt x="965" y="660"/>
                      <a:pt x="965" y="417"/>
                    </a:cubicBezTo>
                    <a:cubicBezTo>
                      <a:pt x="965" y="191"/>
                      <a:pt x="786" y="1"/>
                      <a:pt x="56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82" name="Google Shape;17182;p10"/>
              <p:cNvSpPr/>
              <p:nvPr/>
            </p:nvSpPr>
            <p:spPr>
              <a:xfrm>
                <a:off x="5884050" y="3915800"/>
                <a:ext cx="24150" cy="2067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7" extrusionOk="0">
                    <a:moveTo>
                      <a:pt x="548" y="0"/>
                    </a:moveTo>
                    <a:cubicBezTo>
                      <a:pt x="191" y="0"/>
                      <a:pt x="1" y="453"/>
                      <a:pt x="263" y="703"/>
                    </a:cubicBezTo>
                    <a:cubicBezTo>
                      <a:pt x="349" y="788"/>
                      <a:pt x="454" y="827"/>
                      <a:pt x="556" y="827"/>
                    </a:cubicBezTo>
                    <a:cubicBezTo>
                      <a:pt x="766" y="827"/>
                      <a:pt x="965" y="665"/>
                      <a:pt x="965" y="417"/>
                    </a:cubicBezTo>
                    <a:cubicBezTo>
                      <a:pt x="965" y="191"/>
                      <a:pt x="775" y="0"/>
                      <a:pt x="54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83" name="Google Shape;17183;p10"/>
              <p:cNvSpPr/>
              <p:nvPr/>
            </p:nvSpPr>
            <p:spPr>
              <a:xfrm>
                <a:off x="5914725" y="3946450"/>
                <a:ext cx="24425" cy="20925"/>
              </a:xfrm>
              <a:custGeom>
                <a:avLst/>
                <a:gdLst/>
                <a:ahLst/>
                <a:cxnLst/>
                <a:rect l="l" t="t" r="r" b="b"/>
                <a:pathLst>
                  <a:path w="977" h="837" extrusionOk="0">
                    <a:moveTo>
                      <a:pt x="548" y="0"/>
                    </a:moveTo>
                    <a:lnTo>
                      <a:pt x="560" y="12"/>
                    </a:lnTo>
                    <a:cubicBezTo>
                      <a:pt x="191" y="12"/>
                      <a:pt x="0" y="453"/>
                      <a:pt x="262" y="715"/>
                    </a:cubicBezTo>
                    <a:cubicBezTo>
                      <a:pt x="346" y="799"/>
                      <a:pt x="448" y="836"/>
                      <a:pt x="549" y="836"/>
                    </a:cubicBezTo>
                    <a:cubicBezTo>
                      <a:pt x="761" y="836"/>
                      <a:pt x="965" y="668"/>
                      <a:pt x="965" y="417"/>
                    </a:cubicBezTo>
                    <a:cubicBezTo>
                      <a:pt x="976" y="191"/>
                      <a:pt x="798" y="12"/>
                      <a:pt x="57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84" name="Google Shape;17184;p10"/>
              <p:cNvSpPr/>
              <p:nvPr/>
            </p:nvSpPr>
            <p:spPr>
              <a:xfrm>
                <a:off x="5884650" y="3977400"/>
                <a:ext cx="28300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23" extrusionOk="0">
                    <a:moveTo>
                      <a:pt x="524" y="1"/>
                    </a:moveTo>
                    <a:cubicBezTo>
                      <a:pt x="1" y="48"/>
                      <a:pt x="48" y="822"/>
                      <a:pt x="560" y="822"/>
                    </a:cubicBezTo>
                    <a:cubicBezTo>
                      <a:pt x="1084" y="822"/>
                      <a:pt x="1132" y="48"/>
                      <a:pt x="60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85" name="Google Shape;17185;p10"/>
              <p:cNvSpPr/>
              <p:nvPr/>
            </p:nvSpPr>
            <p:spPr>
              <a:xfrm>
                <a:off x="5914725" y="4008075"/>
                <a:ext cx="24125" cy="2067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7" extrusionOk="0">
                    <a:moveTo>
                      <a:pt x="560" y="0"/>
                    </a:moveTo>
                    <a:cubicBezTo>
                      <a:pt x="191" y="0"/>
                      <a:pt x="0" y="452"/>
                      <a:pt x="262" y="702"/>
                    </a:cubicBezTo>
                    <a:cubicBezTo>
                      <a:pt x="348" y="788"/>
                      <a:pt x="453" y="827"/>
                      <a:pt x="555" y="827"/>
                    </a:cubicBezTo>
                    <a:cubicBezTo>
                      <a:pt x="765" y="827"/>
                      <a:pt x="965" y="665"/>
                      <a:pt x="965" y="417"/>
                    </a:cubicBezTo>
                    <a:cubicBezTo>
                      <a:pt x="965" y="191"/>
                      <a:pt x="786" y="0"/>
                      <a:pt x="56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86" name="Google Shape;17186;p10"/>
              <p:cNvSpPr/>
              <p:nvPr/>
            </p:nvSpPr>
            <p:spPr>
              <a:xfrm>
                <a:off x="5884050" y="4039025"/>
                <a:ext cx="24150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5" extrusionOk="0">
                    <a:moveTo>
                      <a:pt x="548" y="0"/>
                    </a:moveTo>
                    <a:cubicBezTo>
                      <a:pt x="191" y="0"/>
                      <a:pt x="1" y="441"/>
                      <a:pt x="263" y="703"/>
                    </a:cubicBezTo>
                    <a:cubicBezTo>
                      <a:pt x="347" y="787"/>
                      <a:pt x="450" y="825"/>
                      <a:pt x="551" y="825"/>
                    </a:cubicBezTo>
                    <a:cubicBezTo>
                      <a:pt x="763" y="825"/>
                      <a:pt x="965" y="659"/>
                      <a:pt x="965" y="417"/>
                    </a:cubicBezTo>
                    <a:cubicBezTo>
                      <a:pt x="965" y="179"/>
                      <a:pt x="775" y="0"/>
                      <a:pt x="54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87" name="Google Shape;17187;p10"/>
              <p:cNvSpPr/>
              <p:nvPr/>
            </p:nvSpPr>
            <p:spPr>
              <a:xfrm>
                <a:off x="5914725" y="4069675"/>
                <a:ext cx="241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5" extrusionOk="0">
                    <a:moveTo>
                      <a:pt x="560" y="1"/>
                    </a:moveTo>
                    <a:cubicBezTo>
                      <a:pt x="191" y="1"/>
                      <a:pt x="0" y="441"/>
                      <a:pt x="262" y="703"/>
                    </a:cubicBezTo>
                    <a:cubicBezTo>
                      <a:pt x="346" y="787"/>
                      <a:pt x="448" y="825"/>
                      <a:pt x="549" y="825"/>
                    </a:cubicBezTo>
                    <a:cubicBezTo>
                      <a:pt x="761" y="825"/>
                      <a:pt x="965" y="656"/>
                      <a:pt x="965" y="405"/>
                    </a:cubicBezTo>
                    <a:cubicBezTo>
                      <a:pt x="965" y="179"/>
                      <a:pt x="786" y="1"/>
                      <a:pt x="56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88" name="Google Shape;17188;p10"/>
              <p:cNvSpPr/>
              <p:nvPr/>
            </p:nvSpPr>
            <p:spPr>
              <a:xfrm>
                <a:off x="5884650" y="4100325"/>
                <a:ext cx="28300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23" extrusionOk="0">
                    <a:moveTo>
                      <a:pt x="524" y="1"/>
                    </a:moveTo>
                    <a:cubicBezTo>
                      <a:pt x="1" y="49"/>
                      <a:pt x="48" y="822"/>
                      <a:pt x="560" y="822"/>
                    </a:cubicBezTo>
                    <a:cubicBezTo>
                      <a:pt x="1084" y="822"/>
                      <a:pt x="1132" y="49"/>
                      <a:pt x="60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89" name="Google Shape;17189;p10"/>
              <p:cNvSpPr/>
              <p:nvPr/>
            </p:nvSpPr>
            <p:spPr>
              <a:xfrm>
                <a:off x="5914725" y="4131300"/>
                <a:ext cx="24125" cy="2047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19" extrusionOk="0">
                    <a:moveTo>
                      <a:pt x="560" y="0"/>
                    </a:moveTo>
                    <a:cubicBezTo>
                      <a:pt x="191" y="0"/>
                      <a:pt x="0" y="441"/>
                      <a:pt x="262" y="703"/>
                    </a:cubicBezTo>
                    <a:cubicBezTo>
                      <a:pt x="346" y="783"/>
                      <a:pt x="448" y="819"/>
                      <a:pt x="548" y="819"/>
                    </a:cubicBezTo>
                    <a:cubicBezTo>
                      <a:pt x="761" y="819"/>
                      <a:pt x="965" y="656"/>
                      <a:pt x="965" y="405"/>
                    </a:cubicBezTo>
                    <a:cubicBezTo>
                      <a:pt x="965" y="179"/>
                      <a:pt x="786" y="0"/>
                      <a:pt x="56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90" name="Google Shape;17190;p10"/>
              <p:cNvSpPr/>
              <p:nvPr/>
            </p:nvSpPr>
            <p:spPr>
              <a:xfrm>
                <a:off x="5884150" y="4161950"/>
                <a:ext cx="24050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20" extrusionOk="0">
                    <a:moveTo>
                      <a:pt x="530" y="0"/>
                    </a:moveTo>
                    <a:cubicBezTo>
                      <a:pt x="171" y="0"/>
                      <a:pt x="0" y="444"/>
                      <a:pt x="259" y="703"/>
                    </a:cubicBezTo>
                    <a:cubicBezTo>
                      <a:pt x="339" y="783"/>
                      <a:pt x="440" y="819"/>
                      <a:pt x="540" y="819"/>
                    </a:cubicBezTo>
                    <a:cubicBezTo>
                      <a:pt x="752" y="819"/>
                      <a:pt x="961" y="656"/>
                      <a:pt x="961" y="405"/>
                    </a:cubicBezTo>
                    <a:cubicBezTo>
                      <a:pt x="961" y="179"/>
                      <a:pt x="771" y="1"/>
                      <a:pt x="544" y="1"/>
                    </a:cubicBezTo>
                    <a:cubicBezTo>
                      <a:pt x="540" y="0"/>
                      <a:pt x="535" y="0"/>
                      <a:pt x="53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91" name="Google Shape;17191;p10"/>
              <p:cNvSpPr/>
              <p:nvPr/>
            </p:nvSpPr>
            <p:spPr>
              <a:xfrm>
                <a:off x="5914725" y="4192600"/>
                <a:ext cx="24125" cy="2065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6" extrusionOk="0">
                    <a:moveTo>
                      <a:pt x="560" y="1"/>
                    </a:moveTo>
                    <a:cubicBezTo>
                      <a:pt x="191" y="1"/>
                      <a:pt x="0" y="441"/>
                      <a:pt x="262" y="703"/>
                    </a:cubicBezTo>
                    <a:cubicBezTo>
                      <a:pt x="346" y="788"/>
                      <a:pt x="449" y="825"/>
                      <a:pt x="550" y="825"/>
                    </a:cubicBezTo>
                    <a:cubicBezTo>
                      <a:pt x="762" y="825"/>
                      <a:pt x="965" y="660"/>
                      <a:pt x="965" y="418"/>
                    </a:cubicBezTo>
                    <a:cubicBezTo>
                      <a:pt x="965" y="179"/>
                      <a:pt x="786" y="1"/>
                      <a:pt x="56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92" name="Google Shape;17192;p10"/>
              <p:cNvSpPr/>
              <p:nvPr/>
            </p:nvSpPr>
            <p:spPr>
              <a:xfrm>
                <a:off x="5884050" y="4223275"/>
                <a:ext cx="24150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5" extrusionOk="0">
                    <a:moveTo>
                      <a:pt x="548" y="0"/>
                    </a:moveTo>
                    <a:cubicBezTo>
                      <a:pt x="191" y="0"/>
                      <a:pt x="1" y="441"/>
                      <a:pt x="263" y="703"/>
                    </a:cubicBezTo>
                    <a:cubicBezTo>
                      <a:pt x="347" y="787"/>
                      <a:pt x="450" y="825"/>
                      <a:pt x="551" y="825"/>
                    </a:cubicBezTo>
                    <a:cubicBezTo>
                      <a:pt x="763" y="825"/>
                      <a:pt x="965" y="659"/>
                      <a:pt x="965" y="417"/>
                    </a:cubicBezTo>
                    <a:cubicBezTo>
                      <a:pt x="965" y="191"/>
                      <a:pt x="775" y="0"/>
                      <a:pt x="54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93" name="Google Shape;17193;p10"/>
              <p:cNvSpPr/>
              <p:nvPr/>
            </p:nvSpPr>
            <p:spPr>
              <a:xfrm>
                <a:off x="5914725" y="4254225"/>
                <a:ext cx="24125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0" extrusionOk="0">
                    <a:moveTo>
                      <a:pt x="560" y="0"/>
                    </a:moveTo>
                    <a:cubicBezTo>
                      <a:pt x="191" y="0"/>
                      <a:pt x="0" y="441"/>
                      <a:pt x="262" y="703"/>
                    </a:cubicBezTo>
                    <a:cubicBezTo>
                      <a:pt x="346" y="783"/>
                      <a:pt x="448" y="819"/>
                      <a:pt x="548" y="819"/>
                    </a:cubicBezTo>
                    <a:cubicBezTo>
                      <a:pt x="761" y="819"/>
                      <a:pt x="965" y="656"/>
                      <a:pt x="965" y="405"/>
                    </a:cubicBezTo>
                    <a:cubicBezTo>
                      <a:pt x="953" y="179"/>
                      <a:pt x="774" y="12"/>
                      <a:pt x="548" y="12"/>
                    </a:cubicBezTo>
                    <a:lnTo>
                      <a:pt x="560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94" name="Google Shape;17194;p10"/>
              <p:cNvSpPr/>
              <p:nvPr/>
            </p:nvSpPr>
            <p:spPr>
              <a:xfrm>
                <a:off x="5884650" y="4284875"/>
                <a:ext cx="28300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23" extrusionOk="0">
                    <a:moveTo>
                      <a:pt x="524" y="1"/>
                    </a:moveTo>
                    <a:cubicBezTo>
                      <a:pt x="1" y="48"/>
                      <a:pt x="48" y="822"/>
                      <a:pt x="560" y="822"/>
                    </a:cubicBezTo>
                    <a:cubicBezTo>
                      <a:pt x="1084" y="822"/>
                      <a:pt x="1132" y="48"/>
                      <a:pt x="60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95" name="Google Shape;17195;p10"/>
              <p:cNvSpPr/>
              <p:nvPr/>
            </p:nvSpPr>
            <p:spPr>
              <a:xfrm>
                <a:off x="5914725" y="4315550"/>
                <a:ext cx="241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5" extrusionOk="0">
                    <a:moveTo>
                      <a:pt x="560" y="0"/>
                    </a:moveTo>
                    <a:cubicBezTo>
                      <a:pt x="191" y="0"/>
                      <a:pt x="0" y="441"/>
                      <a:pt x="262" y="703"/>
                    </a:cubicBezTo>
                    <a:cubicBezTo>
                      <a:pt x="346" y="787"/>
                      <a:pt x="449" y="824"/>
                      <a:pt x="550" y="824"/>
                    </a:cubicBezTo>
                    <a:cubicBezTo>
                      <a:pt x="762" y="824"/>
                      <a:pt x="965" y="659"/>
                      <a:pt x="965" y="417"/>
                    </a:cubicBezTo>
                    <a:cubicBezTo>
                      <a:pt x="965" y="191"/>
                      <a:pt x="786" y="0"/>
                      <a:pt x="56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96" name="Google Shape;17196;p10"/>
              <p:cNvSpPr/>
              <p:nvPr/>
            </p:nvSpPr>
            <p:spPr>
              <a:xfrm>
                <a:off x="5884050" y="4346500"/>
                <a:ext cx="241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16" extrusionOk="0">
                    <a:moveTo>
                      <a:pt x="548" y="0"/>
                    </a:moveTo>
                    <a:cubicBezTo>
                      <a:pt x="191" y="0"/>
                      <a:pt x="1" y="441"/>
                      <a:pt x="263" y="691"/>
                    </a:cubicBezTo>
                    <a:cubicBezTo>
                      <a:pt x="349" y="777"/>
                      <a:pt x="454" y="815"/>
                      <a:pt x="556" y="815"/>
                    </a:cubicBezTo>
                    <a:cubicBezTo>
                      <a:pt x="766" y="815"/>
                      <a:pt x="965" y="653"/>
                      <a:pt x="965" y="405"/>
                    </a:cubicBezTo>
                    <a:cubicBezTo>
                      <a:pt x="965" y="179"/>
                      <a:pt x="775" y="0"/>
                      <a:pt x="54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97" name="Google Shape;17197;p10"/>
              <p:cNvSpPr/>
              <p:nvPr/>
            </p:nvSpPr>
            <p:spPr>
              <a:xfrm>
                <a:off x="5914725" y="4377150"/>
                <a:ext cx="24125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0" extrusionOk="0">
                    <a:moveTo>
                      <a:pt x="560" y="1"/>
                    </a:moveTo>
                    <a:cubicBezTo>
                      <a:pt x="191" y="1"/>
                      <a:pt x="0" y="441"/>
                      <a:pt x="262" y="703"/>
                    </a:cubicBezTo>
                    <a:cubicBezTo>
                      <a:pt x="346" y="783"/>
                      <a:pt x="448" y="819"/>
                      <a:pt x="548" y="819"/>
                    </a:cubicBezTo>
                    <a:cubicBezTo>
                      <a:pt x="761" y="819"/>
                      <a:pt x="965" y="656"/>
                      <a:pt x="965" y="406"/>
                    </a:cubicBezTo>
                    <a:cubicBezTo>
                      <a:pt x="965" y="179"/>
                      <a:pt x="786" y="1"/>
                      <a:pt x="56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98" name="Google Shape;17198;p10"/>
              <p:cNvSpPr/>
              <p:nvPr/>
            </p:nvSpPr>
            <p:spPr>
              <a:xfrm>
                <a:off x="5891200" y="4407825"/>
                <a:ext cx="16400" cy="8050"/>
              </a:xfrm>
              <a:custGeom>
                <a:avLst/>
                <a:gdLst/>
                <a:ahLst/>
                <a:cxnLst/>
                <a:rect l="l" t="t" r="r" b="b"/>
                <a:pathLst>
                  <a:path w="656" h="322" extrusionOk="0">
                    <a:moveTo>
                      <a:pt x="262" y="0"/>
                    </a:moveTo>
                    <a:cubicBezTo>
                      <a:pt x="167" y="0"/>
                      <a:pt x="72" y="36"/>
                      <a:pt x="1" y="107"/>
                    </a:cubicBezTo>
                    <a:lnTo>
                      <a:pt x="655" y="322"/>
                    </a:lnTo>
                    <a:cubicBezTo>
                      <a:pt x="620" y="143"/>
                      <a:pt x="453" y="0"/>
                      <a:pt x="26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99" name="Google Shape;17199;p10"/>
              <p:cNvSpPr/>
              <p:nvPr/>
            </p:nvSpPr>
            <p:spPr>
              <a:xfrm>
                <a:off x="5858450" y="3341025"/>
                <a:ext cx="19075" cy="1132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453" extrusionOk="0">
                    <a:moveTo>
                      <a:pt x="763" y="0"/>
                    </a:moveTo>
                    <a:lnTo>
                      <a:pt x="1" y="238"/>
                    </a:lnTo>
                    <a:cubicBezTo>
                      <a:pt x="60" y="357"/>
                      <a:pt x="191" y="441"/>
                      <a:pt x="334" y="453"/>
                    </a:cubicBezTo>
                    <a:lnTo>
                      <a:pt x="346" y="453"/>
                    </a:lnTo>
                    <a:cubicBezTo>
                      <a:pt x="572" y="453"/>
                      <a:pt x="763" y="262"/>
                      <a:pt x="763" y="36"/>
                    </a:cubicBezTo>
                    <a:lnTo>
                      <a:pt x="763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00" name="Google Shape;17200;p10"/>
              <p:cNvSpPr/>
              <p:nvPr/>
            </p:nvSpPr>
            <p:spPr>
              <a:xfrm>
                <a:off x="5822450" y="3362450"/>
                <a:ext cx="241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8" extrusionOk="0">
                    <a:moveTo>
                      <a:pt x="560" y="0"/>
                    </a:moveTo>
                    <a:cubicBezTo>
                      <a:pt x="191" y="0"/>
                      <a:pt x="0" y="441"/>
                      <a:pt x="250" y="703"/>
                    </a:cubicBezTo>
                    <a:cubicBezTo>
                      <a:pt x="336" y="789"/>
                      <a:pt x="441" y="827"/>
                      <a:pt x="544" y="827"/>
                    </a:cubicBezTo>
                    <a:cubicBezTo>
                      <a:pt x="755" y="827"/>
                      <a:pt x="957" y="665"/>
                      <a:pt x="965" y="417"/>
                    </a:cubicBezTo>
                    <a:cubicBezTo>
                      <a:pt x="965" y="191"/>
                      <a:pt x="786" y="12"/>
                      <a:pt x="560" y="12"/>
                    </a:cubicBezTo>
                    <a:lnTo>
                      <a:pt x="560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01" name="Google Shape;17201;p10"/>
              <p:cNvSpPr/>
              <p:nvPr/>
            </p:nvSpPr>
            <p:spPr>
              <a:xfrm>
                <a:off x="5853400" y="3393400"/>
                <a:ext cx="24125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16" extrusionOk="0">
                    <a:moveTo>
                      <a:pt x="548" y="1"/>
                    </a:moveTo>
                    <a:cubicBezTo>
                      <a:pt x="179" y="1"/>
                      <a:pt x="0" y="441"/>
                      <a:pt x="262" y="691"/>
                    </a:cubicBezTo>
                    <a:cubicBezTo>
                      <a:pt x="344" y="777"/>
                      <a:pt x="448" y="816"/>
                      <a:pt x="550" y="816"/>
                    </a:cubicBezTo>
                    <a:cubicBezTo>
                      <a:pt x="760" y="816"/>
                      <a:pt x="965" y="654"/>
                      <a:pt x="965" y="405"/>
                    </a:cubicBezTo>
                    <a:cubicBezTo>
                      <a:pt x="965" y="179"/>
                      <a:pt x="774" y="1"/>
                      <a:pt x="54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02" name="Google Shape;17202;p10"/>
              <p:cNvSpPr/>
              <p:nvPr/>
            </p:nvSpPr>
            <p:spPr>
              <a:xfrm>
                <a:off x="5822450" y="3424350"/>
                <a:ext cx="24125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0" extrusionOk="0">
                    <a:moveTo>
                      <a:pt x="548" y="1"/>
                    </a:moveTo>
                    <a:cubicBezTo>
                      <a:pt x="179" y="1"/>
                      <a:pt x="0" y="441"/>
                      <a:pt x="262" y="703"/>
                    </a:cubicBezTo>
                    <a:cubicBezTo>
                      <a:pt x="342" y="783"/>
                      <a:pt x="443" y="820"/>
                      <a:pt x="543" y="820"/>
                    </a:cubicBezTo>
                    <a:cubicBezTo>
                      <a:pt x="755" y="820"/>
                      <a:pt x="965" y="657"/>
                      <a:pt x="965" y="406"/>
                    </a:cubicBezTo>
                    <a:cubicBezTo>
                      <a:pt x="965" y="180"/>
                      <a:pt x="774" y="1"/>
                      <a:pt x="54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03" name="Google Shape;17203;p10"/>
              <p:cNvSpPr/>
              <p:nvPr/>
            </p:nvSpPr>
            <p:spPr>
              <a:xfrm>
                <a:off x="5853100" y="3455025"/>
                <a:ext cx="241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5" extrusionOk="0">
                    <a:moveTo>
                      <a:pt x="548" y="0"/>
                    </a:moveTo>
                    <a:cubicBezTo>
                      <a:pt x="191" y="0"/>
                      <a:pt x="1" y="441"/>
                      <a:pt x="262" y="703"/>
                    </a:cubicBezTo>
                    <a:cubicBezTo>
                      <a:pt x="347" y="787"/>
                      <a:pt x="450" y="825"/>
                      <a:pt x="551" y="825"/>
                    </a:cubicBezTo>
                    <a:cubicBezTo>
                      <a:pt x="763" y="825"/>
                      <a:pt x="965" y="659"/>
                      <a:pt x="965" y="417"/>
                    </a:cubicBezTo>
                    <a:cubicBezTo>
                      <a:pt x="965" y="191"/>
                      <a:pt x="786" y="0"/>
                      <a:pt x="57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04" name="Google Shape;17204;p10"/>
              <p:cNvSpPr/>
              <p:nvPr/>
            </p:nvSpPr>
            <p:spPr>
              <a:xfrm>
                <a:off x="5822450" y="3485675"/>
                <a:ext cx="241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8" extrusionOk="0">
                    <a:moveTo>
                      <a:pt x="548" y="1"/>
                    </a:moveTo>
                    <a:cubicBezTo>
                      <a:pt x="179" y="1"/>
                      <a:pt x="0" y="453"/>
                      <a:pt x="262" y="703"/>
                    </a:cubicBezTo>
                    <a:cubicBezTo>
                      <a:pt x="344" y="789"/>
                      <a:pt x="448" y="827"/>
                      <a:pt x="550" y="827"/>
                    </a:cubicBezTo>
                    <a:cubicBezTo>
                      <a:pt x="760" y="827"/>
                      <a:pt x="965" y="665"/>
                      <a:pt x="965" y="417"/>
                    </a:cubicBezTo>
                    <a:cubicBezTo>
                      <a:pt x="965" y="191"/>
                      <a:pt x="786" y="1"/>
                      <a:pt x="56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05" name="Google Shape;17205;p10"/>
              <p:cNvSpPr/>
              <p:nvPr/>
            </p:nvSpPr>
            <p:spPr>
              <a:xfrm>
                <a:off x="5861525" y="3514025"/>
                <a:ext cx="21275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851" h="608" extrusionOk="0">
                    <a:moveTo>
                      <a:pt x="433" y="0"/>
                    </a:moveTo>
                    <a:cubicBezTo>
                      <a:pt x="364" y="0"/>
                      <a:pt x="291" y="28"/>
                      <a:pt x="223" y="93"/>
                    </a:cubicBezTo>
                    <a:lnTo>
                      <a:pt x="211" y="93"/>
                    </a:lnTo>
                    <a:lnTo>
                      <a:pt x="211" y="105"/>
                    </a:lnTo>
                    <a:cubicBezTo>
                      <a:pt x="1" y="325"/>
                      <a:pt x="212" y="608"/>
                      <a:pt x="441" y="608"/>
                    </a:cubicBezTo>
                    <a:cubicBezTo>
                      <a:pt x="509" y="608"/>
                      <a:pt x="579" y="582"/>
                      <a:pt x="640" y="522"/>
                    </a:cubicBezTo>
                    <a:cubicBezTo>
                      <a:pt x="851" y="310"/>
                      <a:pt x="666" y="0"/>
                      <a:pt x="43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06" name="Google Shape;17206;p10"/>
              <p:cNvSpPr/>
              <p:nvPr/>
            </p:nvSpPr>
            <p:spPr>
              <a:xfrm>
                <a:off x="5830900" y="3544800"/>
                <a:ext cx="21050" cy="15125"/>
              </a:xfrm>
              <a:custGeom>
                <a:avLst/>
                <a:gdLst/>
                <a:ahLst/>
                <a:cxnLst/>
                <a:rect l="l" t="t" r="r" b="b"/>
                <a:pathLst>
                  <a:path w="842" h="605" extrusionOk="0">
                    <a:moveTo>
                      <a:pt x="428" y="0"/>
                    </a:moveTo>
                    <a:cubicBezTo>
                      <a:pt x="361" y="0"/>
                      <a:pt x="289" y="26"/>
                      <a:pt x="222" y="88"/>
                    </a:cubicBezTo>
                    <a:lnTo>
                      <a:pt x="210" y="88"/>
                    </a:lnTo>
                    <a:lnTo>
                      <a:pt x="210" y="100"/>
                    </a:lnTo>
                    <a:cubicBezTo>
                      <a:pt x="0" y="328"/>
                      <a:pt x="202" y="604"/>
                      <a:pt x="431" y="604"/>
                    </a:cubicBezTo>
                    <a:cubicBezTo>
                      <a:pt x="501" y="604"/>
                      <a:pt x="574" y="578"/>
                      <a:pt x="638" y="517"/>
                    </a:cubicBezTo>
                    <a:cubicBezTo>
                      <a:pt x="841" y="305"/>
                      <a:pt x="659" y="0"/>
                      <a:pt x="42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07" name="Google Shape;17207;p10"/>
              <p:cNvSpPr/>
              <p:nvPr/>
            </p:nvSpPr>
            <p:spPr>
              <a:xfrm>
                <a:off x="5861575" y="3575500"/>
                <a:ext cx="21275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851" h="608" extrusionOk="0">
                    <a:moveTo>
                      <a:pt x="426" y="0"/>
                    </a:moveTo>
                    <a:cubicBezTo>
                      <a:pt x="358" y="0"/>
                      <a:pt x="287" y="26"/>
                      <a:pt x="221" y="87"/>
                    </a:cubicBezTo>
                    <a:lnTo>
                      <a:pt x="209" y="87"/>
                    </a:lnTo>
                    <a:lnTo>
                      <a:pt x="209" y="99"/>
                    </a:lnTo>
                    <a:cubicBezTo>
                      <a:pt x="0" y="325"/>
                      <a:pt x="207" y="608"/>
                      <a:pt x="433" y="608"/>
                    </a:cubicBezTo>
                    <a:cubicBezTo>
                      <a:pt x="503" y="608"/>
                      <a:pt x="576" y="580"/>
                      <a:pt x="638" y="515"/>
                    </a:cubicBezTo>
                    <a:cubicBezTo>
                      <a:pt x="851" y="312"/>
                      <a:pt x="661" y="0"/>
                      <a:pt x="42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08" name="Google Shape;17208;p10"/>
              <p:cNvSpPr/>
              <p:nvPr/>
            </p:nvSpPr>
            <p:spPr>
              <a:xfrm>
                <a:off x="5822450" y="3608600"/>
                <a:ext cx="24125" cy="208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32" extrusionOk="0">
                    <a:moveTo>
                      <a:pt x="548" y="1"/>
                    </a:moveTo>
                    <a:lnTo>
                      <a:pt x="548" y="13"/>
                    </a:lnTo>
                    <a:cubicBezTo>
                      <a:pt x="179" y="13"/>
                      <a:pt x="0" y="453"/>
                      <a:pt x="262" y="715"/>
                    </a:cubicBezTo>
                    <a:cubicBezTo>
                      <a:pt x="342" y="795"/>
                      <a:pt x="443" y="831"/>
                      <a:pt x="543" y="831"/>
                    </a:cubicBezTo>
                    <a:cubicBezTo>
                      <a:pt x="755" y="831"/>
                      <a:pt x="965" y="669"/>
                      <a:pt x="965" y="418"/>
                    </a:cubicBezTo>
                    <a:cubicBezTo>
                      <a:pt x="965" y="191"/>
                      <a:pt x="786" y="13"/>
                      <a:pt x="56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09" name="Google Shape;17209;p10"/>
              <p:cNvSpPr/>
              <p:nvPr/>
            </p:nvSpPr>
            <p:spPr>
              <a:xfrm>
                <a:off x="5853100" y="3639275"/>
                <a:ext cx="24125" cy="209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37" extrusionOk="0">
                    <a:moveTo>
                      <a:pt x="548" y="0"/>
                    </a:moveTo>
                    <a:lnTo>
                      <a:pt x="548" y="12"/>
                    </a:lnTo>
                    <a:cubicBezTo>
                      <a:pt x="191" y="12"/>
                      <a:pt x="1" y="453"/>
                      <a:pt x="262" y="715"/>
                    </a:cubicBezTo>
                    <a:cubicBezTo>
                      <a:pt x="346" y="799"/>
                      <a:pt x="449" y="836"/>
                      <a:pt x="549" y="836"/>
                    </a:cubicBezTo>
                    <a:cubicBezTo>
                      <a:pt x="762" y="836"/>
                      <a:pt x="965" y="668"/>
                      <a:pt x="965" y="417"/>
                    </a:cubicBezTo>
                    <a:cubicBezTo>
                      <a:pt x="965" y="203"/>
                      <a:pt x="786" y="12"/>
                      <a:pt x="57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10" name="Google Shape;17210;p10"/>
              <p:cNvSpPr/>
              <p:nvPr/>
            </p:nvSpPr>
            <p:spPr>
              <a:xfrm>
                <a:off x="5830250" y="3668125"/>
                <a:ext cx="21425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857" h="608" extrusionOk="0">
                    <a:moveTo>
                      <a:pt x="435" y="1"/>
                    </a:moveTo>
                    <a:cubicBezTo>
                      <a:pt x="374" y="1"/>
                      <a:pt x="310" y="22"/>
                      <a:pt x="248" y="73"/>
                    </a:cubicBezTo>
                    <a:lnTo>
                      <a:pt x="236" y="73"/>
                    </a:lnTo>
                    <a:lnTo>
                      <a:pt x="236" y="84"/>
                    </a:lnTo>
                    <a:cubicBezTo>
                      <a:pt x="0" y="301"/>
                      <a:pt x="205" y="608"/>
                      <a:pt x="442" y="608"/>
                    </a:cubicBezTo>
                    <a:cubicBezTo>
                      <a:pt x="505" y="608"/>
                      <a:pt x="569" y="586"/>
                      <a:pt x="629" y="537"/>
                    </a:cubicBezTo>
                    <a:cubicBezTo>
                      <a:pt x="857" y="337"/>
                      <a:pt x="675" y="1"/>
                      <a:pt x="4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11" name="Google Shape;17211;p10"/>
              <p:cNvSpPr/>
              <p:nvPr/>
            </p:nvSpPr>
            <p:spPr>
              <a:xfrm>
                <a:off x="5860900" y="3698950"/>
                <a:ext cx="21400" cy="15025"/>
              </a:xfrm>
              <a:custGeom>
                <a:avLst/>
                <a:gdLst/>
                <a:ahLst/>
                <a:cxnLst/>
                <a:rect l="l" t="t" r="r" b="b"/>
                <a:pathLst>
                  <a:path w="856" h="601" extrusionOk="0">
                    <a:moveTo>
                      <a:pt x="446" y="0"/>
                    </a:moveTo>
                    <a:cubicBezTo>
                      <a:pt x="383" y="0"/>
                      <a:pt x="315" y="23"/>
                      <a:pt x="248" y="78"/>
                    </a:cubicBezTo>
                    <a:lnTo>
                      <a:pt x="236" y="78"/>
                    </a:lnTo>
                    <a:cubicBezTo>
                      <a:pt x="1" y="295"/>
                      <a:pt x="205" y="601"/>
                      <a:pt x="443" y="601"/>
                    </a:cubicBezTo>
                    <a:cubicBezTo>
                      <a:pt x="505" y="601"/>
                      <a:pt x="570" y="580"/>
                      <a:pt x="629" y="530"/>
                    </a:cubicBezTo>
                    <a:cubicBezTo>
                      <a:pt x="855" y="332"/>
                      <a:pt x="686" y="0"/>
                      <a:pt x="44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12" name="Google Shape;17212;p10"/>
              <p:cNvSpPr/>
              <p:nvPr/>
            </p:nvSpPr>
            <p:spPr>
              <a:xfrm>
                <a:off x="5830925" y="3729225"/>
                <a:ext cx="21000" cy="15075"/>
              </a:xfrm>
              <a:custGeom>
                <a:avLst/>
                <a:gdLst/>
                <a:ahLst/>
                <a:cxnLst/>
                <a:rect l="l" t="t" r="r" b="b"/>
                <a:pathLst>
                  <a:path w="840" h="603" extrusionOk="0">
                    <a:moveTo>
                      <a:pt x="430" y="0"/>
                    </a:moveTo>
                    <a:cubicBezTo>
                      <a:pt x="362" y="0"/>
                      <a:pt x="289" y="28"/>
                      <a:pt x="221" y="93"/>
                    </a:cubicBezTo>
                    <a:lnTo>
                      <a:pt x="209" y="93"/>
                    </a:lnTo>
                    <a:lnTo>
                      <a:pt x="209" y="105"/>
                    </a:lnTo>
                    <a:cubicBezTo>
                      <a:pt x="0" y="323"/>
                      <a:pt x="199" y="603"/>
                      <a:pt x="427" y="603"/>
                    </a:cubicBezTo>
                    <a:cubicBezTo>
                      <a:pt x="498" y="603"/>
                      <a:pt x="572" y="575"/>
                      <a:pt x="637" y="510"/>
                    </a:cubicBezTo>
                    <a:cubicBezTo>
                      <a:pt x="839" y="308"/>
                      <a:pt x="659" y="0"/>
                      <a:pt x="43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13" name="Google Shape;17213;p10"/>
              <p:cNvSpPr/>
              <p:nvPr/>
            </p:nvSpPr>
            <p:spPr>
              <a:xfrm>
                <a:off x="5861525" y="3759875"/>
                <a:ext cx="21275" cy="15225"/>
              </a:xfrm>
              <a:custGeom>
                <a:avLst/>
                <a:gdLst/>
                <a:ahLst/>
                <a:cxnLst/>
                <a:rect l="l" t="t" r="r" b="b"/>
                <a:pathLst>
                  <a:path w="851" h="609" extrusionOk="0">
                    <a:moveTo>
                      <a:pt x="433" y="1"/>
                    </a:moveTo>
                    <a:cubicBezTo>
                      <a:pt x="364" y="1"/>
                      <a:pt x="291" y="28"/>
                      <a:pt x="223" y="93"/>
                    </a:cubicBezTo>
                    <a:lnTo>
                      <a:pt x="211" y="93"/>
                    </a:lnTo>
                    <a:lnTo>
                      <a:pt x="211" y="105"/>
                    </a:lnTo>
                    <a:cubicBezTo>
                      <a:pt x="1" y="325"/>
                      <a:pt x="212" y="608"/>
                      <a:pt x="441" y="608"/>
                    </a:cubicBezTo>
                    <a:cubicBezTo>
                      <a:pt x="509" y="608"/>
                      <a:pt x="579" y="583"/>
                      <a:pt x="640" y="522"/>
                    </a:cubicBezTo>
                    <a:cubicBezTo>
                      <a:pt x="851" y="311"/>
                      <a:pt x="666" y="1"/>
                      <a:pt x="43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14" name="Google Shape;17214;p10"/>
              <p:cNvSpPr/>
              <p:nvPr/>
            </p:nvSpPr>
            <p:spPr>
              <a:xfrm>
                <a:off x="5822450" y="3793150"/>
                <a:ext cx="24125" cy="2065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6" extrusionOk="0">
                    <a:moveTo>
                      <a:pt x="548" y="1"/>
                    </a:moveTo>
                    <a:cubicBezTo>
                      <a:pt x="179" y="1"/>
                      <a:pt x="0" y="441"/>
                      <a:pt x="262" y="703"/>
                    </a:cubicBezTo>
                    <a:cubicBezTo>
                      <a:pt x="343" y="788"/>
                      <a:pt x="444" y="825"/>
                      <a:pt x="545" y="825"/>
                    </a:cubicBezTo>
                    <a:cubicBezTo>
                      <a:pt x="757" y="825"/>
                      <a:pt x="965" y="660"/>
                      <a:pt x="965" y="417"/>
                    </a:cubicBezTo>
                    <a:cubicBezTo>
                      <a:pt x="965" y="191"/>
                      <a:pt x="786" y="1"/>
                      <a:pt x="56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15" name="Google Shape;17215;p10"/>
              <p:cNvSpPr/>
              <p:nvPr/>
            </p:nvSpPr>
            <p:spPr>
              <a:xfrm>
                <a:off x="5853100" y="3823825"/>
                <a:ext cx="24125" cy="2067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7" extrusionOk="0">
                    <a:moveTo>
                      <a:pt x="548" y="0"/>
                    </a:moveTo>
                    <a:lnTo>
                      <a:pt x="548" y="12"/>
                    </a:lnTo>
                    <a:cubicBezTo>
                      <a:pt x="191" y="12"/>
                      <a:pt x="1" y="453"/>
                      <a:pt x="262" y="703"/>
                    </a:cubicBezTo>
                    <a:cubicBezTo>
                      <a:pt x="348" y="788"/>
                      <a:pt x="453" y="827"/>
                      <a:pt x="556" y="827"/>
                    </a:cubicBezTo>
                    <a:cubicBezTo>
                      <a:pt x="766" y="827"/>
                      <a:pt x="965" y="665"/>
                      <a:pt x="965" y="417"/>
                    </a:cubicBezTo>
                    <a:cubicBezTo>
                      <a:pt x="965" y="191"/>
                      <a:pt x="786" y="0"/>
                      <a:pt x="57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16" name="Google Shape;17216;p10"/>
              <p:cNvSpPr/>
              <p:nvPr/>
            </p:nvSpPr>
            <p:spPr>
              <a:xfrm>
                <a:off x="5830875" y="3852150"/>
                <a:ext cx="21050" cy="15225"/>
              </a:xfrm>
              <a:custGeom>
                <a:avLst/>
                <a:gdLst/>
                <a:ahLst/>
                <a:cxnLst/>
                <a:rect l="l" t="t" r="r" b="b"/>
                <a:pathLst>
                  <a:path w="842" h="609" extrusionOk="0">
                    <a:moveTo>
                      <a:pt x="432" y="1"/>
                    </a:moveTo>
                    <a:cubicBezTo>
                      <a:pt x="363" y="1"/>
                      <a:pt x="291" y="28"/>
                      <a:pt x="223" y="93"/>
                    </a:cubicBezTo>
                    <a:lnTo>
                      <a:pt x="211" y="93"/>
                    </a:lnTo>
                    <a:lnTo>
                      <a:pt x="211" y="105"/>
                    </a:lnTo>
                    <a:cubicBezTo>
                      <a:pt x="0" y="325"/>
                      <a:pt x="205" y="608"/>
                      <a:pt x="435" y="608"/>
                    </a:cubicBezTo>
                    <a:cubicBezTo>
                      <a:pt x="505" y="608"/>
                      <a:pt x="576" y="583"/>
                      <a:pt x="639" y="522"/>
                    </a:cubicBezTo>
                    <a:cubicBezTo>
                      <a:pt x="841" y="311"/>
                      <a:pt x="661" y="1"/>
                      <a:pt x="43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17" name="Google Shape;17217;p10"/>
              <p:cNvSpPr/>
              <p:nvPr/>
            </p:nvSpPr>
            <p:spPr>
              <a:xfrm>
                <a:off x="5861550" y="3882925"/>
                <a:ext cx="21275" cy="15125"/>
              </a:xfrm>
              <a:custGeom>
                <a:avLst/>
                <a:gdLst/>
                <a:ahLst/>
                <a:cxnLst/>
                <a:rect l="l" t="t" r="r" b="b"/>
                <a:pathLst>
                  <a:path w="851" h="605" extrusionOk="0">
                    <a:moveTo>
                      <a:pt x="430" y="1"/>
                    </a:moveTo>
                    <a:cubicBezTo>
                      <a:pt x="362" y="1"/>
                      <a:pt x="289" y="27"/>
                      <a:pt x="222" y="89"/>
                    </a:cubicBezTo>
                    <a:lnTo>
                      <a:pt x="210" y="89"/>
                    </a:lnTo>
                    <a:lnTo>
                      <a:pt x="210" y="101"/>
                    </a:lnTo>
                    <a:cubicBezTo>
                      <a:pt x="1" y="328"/>
                      <a:pt x="209" y="605"/>
                      <a:pt x="436" y="605"/>
                    </a:cubicBezTo>
                    <a:cubicBezTo>
                      <a:pt x="506" y="605"/>
                      <a:pt x="577" y="579"/>
                      <a:pt x="639" y="517"/>
                    </a:cubicBezTo>
                    <a:cubicBezTo>
                      <a:pt x="851" y="305"/>
                      <a:pt x="663" y="1"/>
                      <a:pt x="43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18" name="Google Shape;17218;p10"/>
              <p:cNvSpPr/>
              <p:nvPr/>
            </p:nvSpPr>
            <p:spPr>
              <a:xfrm>
                <a:off x="5830925" y="3913775"/>
                <a:ext cx="21000" cy="15075"/>
              </a:xfrm>
              <a:custGeom>
                <a:avLst/>
                <a:gdLst/>
                <a:ahLst/>
                <a:cxnLst/>
                <a:rect l="l" t="t" r="r" b="b"/>
                <a:pathLst>
                  <a:path w="840" h="603" extrusionOk="0">
                    <a:moveTo>
                      <a:pt x="430" y="0"/>
                    </a:moveTo>
                    <a:cubicBezTo>
                      <a:pt x="362" y="0"/>
                      <a:pt x="289" y="27"/>
                      <a:pt x="221" y="93"/>
                    </a:cubicBezTo>
                    <a:lnTo>
                      <a:pt x="209" y="93"/>
                    </a:lnTo>
                    <a:lnTo>
                      <a:pt x="209" y="105"/>
                    </a:lnTo>
                    <a:cubicBezTo>
                      <a:pt x="0" y="323"/>
                      <a:pt x="199" y="602"/>
                      <a:pt x="427" y="602"/>
                    </a:cubicBezTo>
                    <a:cubicBezTo>
                      <a:pt x="498" y="602"/>
                      <a:pt x="572" y="575"/>
                      <a:pt x="637" y="510"/>
                    </a:cubicBezTo>
                    <a:cubicBezTo>
                      <a:pt x="839" y="308"/>
                      <a:pt x="659" y="0"/>
                      <a:pt x="43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19" name="Google Shape;17219;p10"/>
              <p:cNvSpPr/>
              <p:nvPr/>
            </p:nvSpPr>
            <p:spPr>
              <a:xfrm>
                <a:off x="5853100" y="3946450"/>
                <a:ext cx="24425" cy="21075"/>
              </a:xfrm>
              <a:custGeom>
                <a:avLst/>
                <a:gdLst/>
                <a:ahLst/>
                <a:cxnLst/>
                <a:rect l="l" t="t" r="r" b="b"/>
                <a:pathLst>
                  <a:path w="977" h="843" extrusionOk="0">
                    <a:moveTo>
                      <a:pt x="548" y="0"/>
                    </a:moveTo>
                    <a:lnTo>
                      <a:pt x="548" y="24"/>
                    </a:lnTo>
                    <a:cubicBezTo>
                      <a:pt x="191" y="24"/>
                      <a:pt x="1" y="465"/>
                      <a:pt x="262" y="727"/>
                    </a:cubicBezTo>
                    <a:cubicBezTo>
                      <a:pt x="346" y="807"/>
                      <a:pt x="448" y="843"/>
                      <a:pt x="549" y="843"/>
                    </a:cubicBezTo>
                    <a:cubicBezTo>
                      <a:pt x="761" y="843"/>
                      <a:pt x="965" y="680"/>
                      <a:pt x="965" y="429"/>
                    </a:cubicBezTo>
                    <a:cubicBezTo>
                      <a:pt x="977" y="203"/>
                      <a:pt x="810" y="12"/>
                      <a:pt x="58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20" name="Google Shape;17220;p10"/>
              <p:cNvSpPr/>
              <p:nvPr/>
            </p:nvSpPr>
            <p:spPr>
              <a:xfrm>
                <a:off x="5822450" y="3977400"/>
                <a:ext cx="24125" cy="209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37" extrusionOk="0">
                    <a:moveTo>
                      <a:pt x="548" y="1"/>
                    </a:moveTo>
                    <a:lnTo>
                      <a:pt x="548" y="13"/>
                    </a:lnTo>
                    <a:cubicBezTo>
                      <a:pt x="179" y="13"/>
                      <a:pt x="0" y="453"/>
                      <a:pt x="262" y="715"/>
                    </a:cubicBezTo>
                    <a:cubicBezTo>
                      <a:pt x="343" y="799"/>
                      <a:pt x="444" y="837"/>
                      <a:pt x="545" y="837"/>
                    </a:cubicBezTo>
                    <a:cubicBezTo>
                      <a:pt x="757" y="837"/>
                      <a:pt x="965" y="671"/>
                      <a:pt x="965" y="429"/>
                    </a:cubicBezTo>
                    <a:cubicBezTo>
                      <a:pt x="965" y="203"/>
                      <a:pt x="786" y="13"/>
                      <a:pt x="56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21" name="Google Shape;17221;p10"/>
              <p:cNvSpPr/>
              <p:nvPr/>
            </p:nvSpPr>
            <p:spPr>
              <a:xfrm>
                <a:off x="5861575" y="4005900"/>
                <a:ext cx="21275" cy="15225"/>
              </a:xfrm>
              <a:custGeom>
                <a:avLst/>
                <a:gdLst/>
                <a:ahLst/>
                <a:cxnLst/>
                <a:rect l="l" t="t" r="r" b="b"/>
                <a:pathLst>
                  <a:path w="851" h="609" extrusionOk="0">
                    <a:moveTo>
                      <a:pt x="426" y="0"/>
                    </a:moveTo>
                    <a:cubicBezTo>
                      <a:pt x="358" y="0"/>
                      <a:pt x="287" y="26"/>
                      <a:pt x="221" y="87"/>
                    </a:cubicBezTo>
                    <a:lnTo>
                      <a:pt x="209" y="87"/>
                    </a:lnTo>
                    <a:lnTo>
                      <a:pt x="209" y="99"/>
                    </a:lnTo>
                    <a:cubicBezTo>
                      <a:pt x="0" y="326"/>
                      <a:pt x="207" y="608"/>
                      <a:pt x="433" y="608"/>
                    </a:cubicBezTo>
                    <a:cubicBezTo>
                      <a:pt x="503" y="608"/>
                      <a:pt x="576" y="581"/>
                      <a:pt x="638" y="516"/>
                    </a:cubicBezTo>
                    <a:cubicBezTo>
                      <a:pt x="851" y="312"/>
                      <a:pt x="661" y="0"/>
                      <a:pt x="42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22" name="Google Shape;17222;p10"/>
              <p:cNvSpPr/>
              <p:nvPr/>
            </p:nvSpPr>
            <p:spPr>
              <a:xfrm>
                <a:off x="5822450" y="4038725"/>
                <a:ext cx="24125" cy="209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37" extrusionOk="0">
                    <a:moveTo>
                      <a:pt x="548" y="0"/>
                    </a:moveTo>
                    <a:lnTo>
                      <a:pt x="548" y="12"/>
                    </a:lnTo>
                    <a:cubicBezTo>
                      <a:pt x="179" y="12"/>
                      <a:pt x="0" y="453"/>
                      <a:pt x="262" y="715"/>
                    </a:cubicBezTo>
                    <a:cubicBezTo>
                      <a:pt x="346" y="799"/>
                      <a:pt x="448" y="836"/>
                      <a:pt x="549" y="836"/>
                    </a:cubicBezTo>
                    <a:cubicBezTo>
                      <a:pt x="761" y="836"/>
                      <a:pt x="965" y="668"/>
                      <a:pt x="965" y="417"/>
                    </a:cubicBezTo>
                    <a:cubicBezTo>
                      <a:pt x="965" y="417"/>
                      <a:pt x="965" y="417"/>
                      <a:pt x="965" y="405"/>
                    </a:cubicBezTo>
                    <a:cubicBezTo>
                      <a:pt x="965" y="179"/>
                      <a:pt x="774" y="0"/>
                      <a:pt x="54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23" name="Google Shape;17223;p10"/>
              <p:cNvSpPr/>
              <p:nvPr/>
            </p:nvSpPr>
            <p:spPr>
              <a:xfrm>
                <a:off x="5860925" y="4067775"/>
                <a:ext cx="21400" cy="15125"/>
              </a:xfrm>
              <a:custGeom>
                <a:avLst/>
                <a:gdLst/>
                <a:ahLst/>
                <a:cxnLst/>
                <a:rect l="l" t="t" r="r" b="b"/>
                <a:pathLst>
                  <a:path w="856" h="605" extrusionOk="0">
                    <a:moveTo>
                      <a:pt x="442" y="0"/>
                    </a:moveTo>
                    <a:cubicBezTo>
                      <a:pt x="380" y="0"/>
                      <a:pt x="313" y="23"/>
                      <a:pt x="247" y="77"/>
                    </a:cubicBezTo>
                    <a:lnTo>
                      <a:pt x="235" y="77"/>
                    </a:lnTo>
                    <a:lnTo>
                      <a:pt x="235" y="89"/>
                    </a:lnTo>
                    <a:cubicBezTo>
                      <a:pt x="1" y="295"/>
                      <a:pt x="202" y="605"/>
                      <a:pt x="438" y="605"/>
                    </a:cubicBezTo>
                    <a:cubicBezTo>
                      <a:pt x="501" y="605"/>
                      <a:pt x="567" y="582"/>
                      <a:pt x="628" y="529"/>
                    </a:cubicBezTo>
                    <a:cubicBezTo>
                      <a:pt x="855" y="340"/>
                      <a:pt x="684" y="0"/>
                      <a:pt x="44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24" name="Google Shape;17224;p10"/>
              <p:cNvSpPr/>
              <p:nvPr/>
            </p:nvSpPr>
            <p:spPr>
              <a:xfrm>
                <a:off x="5822450" y="4100325"/>
                <a:ext cx="241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8" extrusionOk="0">
                    <a:moveTo>
                      <a:pt x="548" y="1"/>
                    </a:moveTo>
                    <a:cubicBezTo>
                      <a:pt x="179" y="1"/>
                      <a:pt x="0" y="453"/>
                      <a:pt x="262" y="703"/>
                    </a:cubicBezTo>
                    <a:cubicBezTo>
                      <a:pt x="344" y="789"/>
                      <a:pt x="448" y="828"/>
                      <a:pt x="550" y="828"/>
                    </a:cubicBezTo>
                    <a:cubicBezTo>
                      <a:pt x="760" y="828"/>
                      <a:pt x="965" y="666"/>
                      <a:pt x="965" y="418"/>
                    </a:cubicBezTo>
                    <a:cubicBezTo>
                      <a:pt x="965" y="191"/>
                      <a:pt x="774" y="13"/>
                      <a:pt x="560" y="13"/>
                    </a:cubicBezTo>
                    <a:lnTo>
                      <a:pt x="548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25" name="Google Shape;17225;p10"/>
              <p:cNvSpPr/>
              <p:nvPr/>
            </p:nvSpPr>
            <p:spPr>
              <a:xfrm>
                <a:off x="5853100" y="4131300"/>
                <a:ext cx="24125" cy="2047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19" extrusionOk="0">
                    <a:moveTo>
                      <a:pt x="548" y="0"/>
                    </a:moveTo>
                    <a:cubicBezTo>
                      <a:pt x="191" y="0"/>
                      <a:pt x="1" y="441"/>
                      <a:pt x="262" y="703"/>
                    </a:cubicBezTo>
                    <a:cubicBezTo>
                      <a:pt x="346" y="783"/>
                      <a:pt x="448" y="819"/>
                      <a:pt x="549" y="819"/>
                    </a:cubicBezTo>
                    <a:cubicBezTo>
                      <a:pt x="761" y="819"/>
                      <a:pt x="965" y="656"/>
                      <a:pt x="965" y="405"/>
                    </a:cubicBezTo>
                    <a:cubicBezTo>
                      <a:pt x="965" y="179"/>
                      <a:pt x="786" y="0"/>
                      <a:pt x="56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26" name="Google Shape;17226;p10"/>
              <p:cNvSpPr/>
              <p:nvPr/>
            </p:nvSpPr>
            <p:spPr>
              <a:xfrm>
                <a:off x="5822525" y="4161950"/>
                <a:ext cx="24050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20" extrusionOk="0">
                    <a:moveTo>
                      <a:pt x="531" y="0"/>
                    </a:moveTo>
                    <a:cubicBezTo>
                      <a:pt x="171" y="0"/>
                      <a:pt x="1" y="444"/>
                      <a:pt x="259" y="703"/>
                    </a:cubicBezTo>
                    <a:cubicBezTo>
                      <a:pt x="339" y="783"/>
                      <a:pt x="440" y="819"/>
                      <a:pt x="540" y="819"/>
                    </a:cubicBezTo>
                    <a:cubicBezTo>
                      <a:pt x="752" y="819"/>
                      <a:pt x="962" y="656"/>
                      <a:pt x="962" y="405"/>
                    </a:cubicBezTo>
                    <a:cubicBezTo>
                      <a:pt x="962" y="179"/>
                      <a:pt x="771" y="1"/>
                      <a:pt x="545" y="1"/>
                    </a:cubicBezTo>
                    <a:cubicBezTo>
                      <a:pt x="540" y="0"/>
                      <a:pt x="535" y="0"/>
                      <a:pt x="53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27" name="Google Shape;17227;p10"/>
              <p:cNvSpPr/>
              <p:nvPr/>
            </p:nvSpPr>
            <p:spPr>
              <a:xfrm>
                <a:off x="5853100" y="4192600"/>
                <a:ext cx="24125" cy="2065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6" extrusionOk="0">
                    <a:moveTo>
                      <a:pt x="548" y="1"/>
                    </a:moveTo>
                    <a:cubicBezTo>
                      <a:pt x="191" y="1"/>
                      <a:pt x="1" y="441"/>
                      <a:pt x="262" y="703"/>
                    </a:cubicBezTo>
                    <a:cubicBezTo>
                      <a:pt x="347" y="788"/>
                      <a:pt x="450" y="825"/>
                      <a:pt x="551" y="825"/>
                    </a:cubicBezTo>
                    <a:cubicBezTo>
                      <a:pt x="763" y="825"/>
                      <a:pt x="965" y="660"/>
                      <a:pt x="965" y="418"/>
                    </a:cubicBezTo>
                    <a:cubicBezTo>
                      <a:pt x="965" y="179"/>
                      <a:pt x="774" y="1"/>
                      <a:pt x="54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28" name="Google Shape;17228;p10"/>
              <p:cNvSpPr/>
              <p:nvPr/>
            </p:nvSpPr>
            <p:spPr>
              <a:xfrm>
                <a:off x="5822450" y="4223275"/>
                <a:ext cx="241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5" extrusionOk="0">
                    <a:moveTo>
                      <a:pt x="548" y="0"/>
                    </a:moveTo>
                    <a:cubicBezTo>
                      <a:pt x="179" y="0"/>
                      <a:pt x="0" y="441"/>
                      <a:pt x="262" y="703"/>
                    </a:cubicBezTo>
                    <a:cubicBezTo>
                      <a:pt x="343" y="787"/>
                      <a:pt x="444" y="825"/>
                      <a:pt x="545" y="825"/>
                    </a:cubicBezTo>
                    <a:cubicBezTo>
                      <a:pt x="757" y="825"/>
                      <a:pt x="965" y="659"/>
                      <a:pt x="965" y="417"/>
                    </a:cubicBezTo>
                    <a:cubicBezTo>
                      <a:pt x="965" y="191"/>
                      <a:pt x="774" y="0"/>
                      <a:pt x="54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29" name="Google Shape;17229;p10"/>
              <p:cNvSpPr/>
              <p:nvPr/>
            </p:nvSpPr>
            <p:spPr>
              <a:xfrm>
                <a:off x="5853100" y="4254225"/>
                <a:ext cx="24125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0" extrusionOk="0">
                    <a:moveTo>
                      <a:pt x="548" y="0"/>
                    </a:moveTo>
                    <a:cubicBezTo>
                      <a:pt x="191" y="0"/>
                      <a:pt x="1" y="441"/>
                      <a:pt x="262" y="703"/>
                    </a:cubicBezTo>
                    <a:cubicBezTo>
                      <a:pt x="346" y="783"/>
                      <a:pt x="448" y="819"/>
                      <a:pt x="549" y="819"/>
                    </a:cubicBezTo>
                    <a:cubicBezTo>
                      <a:pt x="761" y="819"/>
                      <a:pt x="965" y="656"/>
                      <a:pt x="965" y="405"/>
                    </a:cubicBezTo>
                    <a:cubicBezTo>
                      <a:pt x="953" y="191"/>
                      <a:pt x="774" y="12"/>
                      <a:pt x="548" y="12"/>
                    </a:cubicBezTo>
                    <a:lnTo>
                      <a:pt x="54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30" name="Google Shape;17230;p10"/>
              <p:cNvSpPr/>
              <p:nvPr/>
            </p:nvSpPr>
            <p:spPr>
              <a:xfrm>
                <a:off x="5822450" y="4284875"/>
                <a:ext cx="24125" cy="2065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6" extrusionOk="0">
                    <a:moveTo>
                      <a:pt x="548" y="1"/>
                    </a:moveTo>
                    <a:cubicBezTo>
                      <a:pt x="179" y="1"/>
                      <a:pt x="0" y="441"/>
                      <a:pt x="262" y="703"/>
                    </a:cubicBezTo>
                    <a:cubicBezTo>
                      <a:pt x="343" y="788"/>
                      <a:pt x="444" y="825"/>
                      <a:pt x="545" y="825"/>
                    </a:cubicBezTo>
                    <a:cubicBezTo>
                      <a:pt x="757" y="825"/>
                      <a:pt x="965" y="660"/>
                      <a:pt x="965" y="418"/>
                    </a:cubicBezTo>
                    <a:cubicBezTo>
                      <a:pt x="965" y="191"/>
                      <a:pt x="774" y="1"/>
                      <a:pt x="56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31" name="Google Shape;17231;p10"/>
              <p:cNvSpPr/>
              <p:nvPr/>
            </p:nvSpPr>
            <p:spPr>
              <a:xfrm>
                <a:off x="5853100" y="4315550"/>
                <a:ext cx="241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5" extrusionOk="0">
                    <a:moveTo>
                      <a:pt x="548" y="0"/>
                    </a:moveTo>
                    <a:cubicBezTo>
                      <a:pt x="191" y="0"/>
                      <a:pt x="1" y="441"/>
                      <a:pt x="262" y="703"/>
                    </a:cubicBezTo>
                    <a:cubicBezTo>
                      <a:pt x="347" y="787"/>
                      <a:pt x="450" y="824"/>
                      <a:pt x="551" y="824"/>
                    </a:cubicBezTo>
                    <a:cubicBezTo>
                      <a:pt x="763" y="824"/>
                      <a:pt x="965" y="659"/>
                      <a:pt x="965" y="417"/>
                    </a:cubicBezTo>
                    <a:cubicBezTo>
                      <a:pt x="965" y="191"/>
                      <a:pt x="774" y="0"/>
                      <a:pt x="54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32" name="Google Shape;17232;p10"/>
              <p:cNvSpPr/>
              <p:nvPr/>
            </p:nvSpPr>
            <p:spPr>
              <a:xfrm>
                <a:off x="5822450" y="4346500"/>
                <a:ext cx="24125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16" extrusionOk="0">
                    <a:moveTo>
                      <a:pt x="548" y="0"/>
                    </a:moveTo>
                    <a:cubicBezTo>
                      <a:pt x="179" y="0"/>
                      <a:pt x="0" y="441"/>
                      <a:pt x="262" y="691"/>
                    </a:cubicBezTo>
                    <a:cubicBezTo>
                      <a:pt x="344" y="777"/>
                      <a:pt x="448" y="815"/>
                      <a:pt x="550" y="815"/>
                    </a:cubicBezTo>
                    <a:cubicBezTo>
                      <a:pt x="760" y="815"/>
                      <a:pt x="965" y="653"/>
                      <a:pt x="965" y="405"/>
                    </a:cubicBezTo>
                    <a:cubicBezTo>
                      <a:pt x="965" y="179"/>
                      <a:pt x="774" y="0"/>
                      <a:pt x="54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33" name="Google Shape;17233;p10"/>
              <p:cNvSpPr/>
              <p:nvPr/>
            </p:nvSpPr>
            <p:spPr>
              <a:xfrm>
                <a:off x="5853100" y="4377150"/>
                <a:ext cx="24125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0" extrusionOk="0">
                    <a:moveTo>
                      <a:pt x="548" y="1"/>
                    </a:moveTo>
                    <a:cubicBezTo>
                      <a:pt x="191" y="1"/>
                      <a:pt x="1" y="441"/>
                      <a:pt x="262" y="703"/>
                    </a:cubicBezTo>
                    <a:cubicBezTo>
                      <a:pt x="346" y="783"/>
                      <a:pt x="448" y="819"/>
                      <a:pt x="549" y="819"/>
                    </a:cubicBezTo>
                    <a:cubicBezTo>
                      <a:pt x="761" y="819"/>
                      <a:pt x="965" y="656"/>
                      <a:pt x="965" y="406"/>
                    </a:cubicBezTo>
                    <a:cubicBezTo>
                      <a:pt x="965" y="179"/>
                      <a:pt x="774" y="1"/>
                      <a:pt x="54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34" name="Google Shape;17234;p10"/>
              <p:cNvSpPr/>
              <p:nvPr/>
            </p:nvSpPr>
            <p:spPr>
              <a:xfrm>
                <a:off x="5790475" y="3393325"/>
                <a:ext cx="27525" cy="20350"/>
              </a:xfrm>
              <a:custGeom>
                <a:avLst/>
                <a:gdLst/>
                <a:ahLst/>
                <a:cxnLst/>
                <a:rect l="l" t="t" r="r" b="b"/>
                <a:pathLst>
                  <a:path w="1101" h="814" extrusionOk="0">
                    <a:moveTo>
                      <a:pt x="545" y="1"/>
                    </a:moveTo>
                    <a:cubicBezTo>
                      <a:pt x="49" y="1"/>
                      <a:pt x="1" y="767"/>
                      <a:pt x="529" y="813"/>
                    </a:cubicBezTo>
                    <a:lnTo>
                      <a:pt x="601" y="813"/>
                    </a:lnTo>
                    <a:cubicBezTo>
                      <a:pt x="1101" y="778"/>
                      <a:pt x="1101" y="39"/>
                      <a:pt x="601" y="4"/>
                    </a:cubicBezTo>
                    <a:cubicBezTo>
                      <a:pt x="581" y="2"/>
                      <a:pt x="563" y="1"/>
                      <a:pt x="54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35" name="Google Shape;17235;p10"/>
              <p:cNvSpPr/>
              <p:nvPr/>
            </p:nvSpPr>
            <p:spPr>
              <a:xfrm>
                <a:off x="5760925" y="3424350"/>
                <a:ext cx="24025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961" h="816" extrusionOk="0">
                    <a:moveTo>
                      <a:pt x="542" y="1"/>
                    </a:moveTo>
                    <a:cubicBezTo>
                      <a:pt x="182" y="1"/>
                      <a:pt x="0" y="433"/>
                      <a:pt x="259" y="691"/>
                    </a:cubicBezTo>
                    <a:cubicBezTo>
                      <a:pt x="340" y="777"/>
                      <a:pt x="444" y="816"/>
                      <a:pt x="547" y="816"/>
                    </a:cubicBezTo>
                    <a:cubicBezTo>
                      <a:pt x="757" y="816"/>
                      <a:pt x="961" y="654"/>
                      <a:pt x="961" y="406"/>
                    </a:cubicBezTo>
                    <a:cubicBezTo>
                      <a:pt x="961" y="180"/>
                      <a:pt x="782" y="1"/>
                      <a:pt x="556" y="1"/>
                    </a:cubicBezTo>
                    <a:cubicBezTo>
                      <a:pt x="551" y="1"/>
                      <a:pt x="546" y="1"/>
                      <a:pt x="54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36" name="Google Shape;17236;p10"/>
              <p:cNvSpPr/>
              <p:nvPr/>
            </p:nvSpPr>
            <p:spPr>
              <a:xfrm>
                <a:off x="5791475" y="3455025"/>
                <a:ext cx="244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78" h="828" extrusionOk="0">
                    <a:moveTo>
                      <a:pt x="561" y="0"/>
                    </a:moveTo>
                    <a:cubicBezTo>
                      <a:pt x="191" y="0"/>
                      <a:pt x="1" y="441"/>
                      <a:pt x="263" y="703"/>
                    </a:cubicBezTo>
                    <a:cubicBezTo>
                      <a:pt x="349" y="789"/>
                      <a:pt x="454" y="827"/>
                      <a:pt x="556" y="827"/>
                    </a:cubicBezTo>
                    <a:cubicBezTo>
                      <a:pt x="766" y="827"/>
                      <a:pt x="965" y="665"/>
                      <a:pt x="965" y="417"/>
                    </a:cubicBezTo>
                    <a:cubicBezTo>
                      <a:pt x="977" y="191"/>
                      <a:pt x="799" y="0"/>
                      <a:pt x="57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37" name="Google Shape;17237;p10"/>
              <p:cNvSpPr/>
              <p:nvPr/>
            </p:nvSpPr>
            <p:spPr>
              <a:xfrm>
                <a:off x="5760825" y="3485675"/>
                <a:ext cx="241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8" extrusionOk="0">
                    <a:moveTo>
                      <a:pt x="560" y="1"/>
                    </a:moveTo>
                    <a:cubicBezTo>
                      <a:pt x="191" y="1"/>
                      <a:pt x="1" y="441"/>
                      <a:pt x="263" y="703"/>
                    </a:cubicBezTo>
                    <a:cubicBezTo>
                      <a:pt x="344" y="789"/>
                      <a:pt x="448" y="827"/>
                      <a:pt x="551" y="827"/>
                    </a:cubicBezTo>
                    <a:cubicBezTo>
                      <a:pt x="761" y="827"/>
                      <a:pt x="965" y="665"/>
                      <a:pt x="965" y="417"/>
                    </a:cubicBezTo>
                    <a:cubicBezTo>
                      <a:pt x="965" y="191"/>
                      <a:pt x="786" y="13"/>
                      <a:pt x="57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38" name="Google Shape;17238;p10"/>
              <p:cNvSpPr/>
              <p:nvPr/>
            </p:nvSpPr>
            <p:spPr>
              <a:xfrm>
                <a:off x="5790475" y="3516550"/>
                <a:ext cx="27525" cy="20350"/>
              </a:xfrm>
              <a:custGeom>
                <a:avLst/>
                <a:gdLst/>
                <a:ahLst/>
                <a:cxnLst/>
                <a:rect l="l" t="t" r="r" b="b"/>
                <a:pathLst>
                  <a:path w="1101" h="814" extrusionOk="0">
                    <a:moveTo>
                      <a:pt x="545" y="1"/>
                    </a:moveTo>
                    <a:cubicBezTo>
                      <a:pt x="49" y="1"/>
                      <a:pt x="1" y="768"/>
                      <a:pt x="529" y="813"/>
                    </a:cubicBezTo>
                    <a:lnTo>
                      <a:pt x="601" y="813"/>
                    </a:lnTo>
                    <a:cubicBezTo>
                      <a:pt x="1101" y="778"/>
                      <a:pt x="1101" y="40"/>
                      <a:pt x="601" y="4"/>
                    </a:cubicBezTo>
                    <a:cubicBezTo>
                      <a:pt x="581" y="2"/>
                      <a:pt x="563" y="1"/>
                      <a:pt x="54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39" name="Google Shape;17239;p10"/>
              <p:cNvSpPr/>
              <p:nvPr/>
            </p:nvSpPr>
            <p:spPr>
              <a:xfrm>
                <a:off x="5760825" y="3547000"/>
                <a:ext cx="24125" cy="208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32" extrusionOk="0">
                    <a:moveTo>
                      <a:pt x="560" y="0"/>
                    </a:moveTo>
                    <a:lnTo>
                      <a:pt x="560" y="12"/>
                    </a:lnTo>
                    <a:cubicBezTo>
                      <a:pt x="191" y="12"/>
                      <a:pt x="1" y="453"/>
                      <a:pt x="263" y="715"/>
                    </a:cubicBezTo>
                    <a:cubicBezTo>
                      <a:pt x="343" y="795"/>
                      <a:pt x="444" y="831"/>
                      <a:pt x="545" y="831"/>
                    </a:cubicBezTo>
                    <a:cubicBezTo>
                      <a:pt x="757" y="831"/>
                      <a:pt x="965" y="671"/>
                      <a:pt x="965" y="429"/>
                    </a:cubicBezTo>
                    <a:cubicBezTo>
                      <a:pt x="965" y="203"/>
                      <a:pt x="786" y="12"/>
                      <a:pt x="56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40" name="Google Shape;17240;p10"/>
              <p:cNvSpPr/>
              <p:nvPr/>
            </p:nvSpPr>
            <p:spPr>
              <a:xfrm>
                <a:off x="5791475" y="3577950"/>
                <a:ext cx="244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78" h="828" extrusionOk="0">
                    <a:moveTo>
                      <a:pt x="561" y="1"/>
                    </a:moveTo>
                    <a:cubicBezTo>
                      <a:pt x="191" y="1"/>
                      <a:pt x="1" y="441"/>
                      <a:pt x="263" y="703"/>
                    </a:cubicBezTo>
                    <a:cubicBezTo>
                      <a:pt x="349" y="789"/>
                      <a:pt x="454" y="827"/>
                      <a:pt x="556" y="827"/>
                    </a:cubicBezTo>
                    <a:cubicBezTo>
                      <a:pt x="766" y="827"/>
                      <a:pt x="965" y="665"/>
                      <a:pt x="965" y="417"/>
                    </a:cubicBezTo>
                    <a:cubicBezTo>
                      <a:pt x="977" y="191"/>
                      <a:pt x="799" y="1"/>
                      <a:pt x="57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41" name="Google Shape;17241;p10"/>
              <p:cNvSpPr/>
              <p:nvPr/>
            </p:nvSpPr>
            <p:spPr>
              <a:xfrm>
                <a:off x="5760925" y="3608600"/>
                <a:ext cx="240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1" h="828" extrusionOk="0">
                    <a:moveTo>
                      <a:pt x="556" y="1"/>
                    </a:moveTo>
                    <a:lnTo>
                      <a:pt x="556" y="13"/>
                    </a:lnTo>
                    <a:cubicBezTo>
                      <a:pt x="551" y="13"/>
                      <a:pt x="546" y="13"/>
                      <a:pt x="542" y="13"/>
                    </a:cubicBezTo>
                    <a:cubicBezTo>
                      <a:pt x="182" y="13"/>
                      <a:pt x="0" y="445"/>
                      <a:pt x="259" y="703"/>
                    </a:cubicBezTo>
                    <a:cubicBezTo>
                      <a:pt x="340" y="789"/>
                      <a:pt x="444" y="828"/>
                      <a:pt x="547" y="828"/>
                    </a:cubicBezTo>
                    <a:cubicBezTo>
                      <a:pt x="757" y="828"/>
                      <a:pt x="961" y="666"/>
                      <a:pt x="961" y="418"/>
                    </a:cubicBezTo>
                    <a:cubicBezTo>
                      <a:pt x="961" y="203"/>
                      <a:pt x="782" y="13"/>
                      <a:pt x="56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42" name="Google Shape;17242;p10"/>
              <p:cNvSpPr/>
              <p:nvPr/>
            </p:nvSpPr>
            <p:spPr>
              <a:xfrm>
                <a:off x="5791475" y="3639575"/>
                <a:ext cx="24450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78" h="820" extrusionOk="0">
                    <a:moveTo>
                      <a:pt x="561" y="0"/>
                    </a:moveTo>
                    <a:cubicBezTo>
                      <a:pt x="191" y="0"/>
                      <a:pt x="1" y="441"/>
                      <a:pt x="263" y="703"/>
                    </a:cubicBezTo>
                    <a:cubicBezTo>
                      <a:pt x="347" y="783"/>
                      <a:pt x="450" y="819"/>
                      <a:pt x="551" y="819"/>
                    </a:cubicBezTo>
                    <a:cubicBezTo>
                      <a:pt x="763" y="819"/>
                      <a:pt x="965" y="659"/>
                      <a:pt x="965" y="417"/>
                    </a:cubicBezTo>
                    <a:cubicBezTo>
                      <a:pt x="977" y="191"/>
                      <a:pt x="799" y="0"/>
                      <a:pt x="57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43" name="Google Shape;17243;p10"/>
              <p:cNvSpPr/>
              <p:nvPr/>
            </p:nvSpPr>
            <p:spPr>
              <a:xfrm>
                <a:off x="5760825" y="3669925"/>
                <a:ext cx="24425" cy="21000"/>
              </a:xfrm>
              <a:custGeom>
                <a:avLst/>
                <a:gdLst/>
                <a:ahLst/>
                <a:cxnLst/>
                <a:rect l="l" t="t" r="r" b="b"/>
                <a:pathLst>
                  <a:path w="977" h="840" extrusionOk="0">
                    <a:moveTo>
                      <a:pt x="560" y="1"/>
                    </a:moveTo>
                    <a:lnTo>
                      <a:pt x="560" y="12"/>
                    </a:lnTo>
                    <a:cubicBezTo>
                      <a:pt x="191" y="12"/>
                      <a:pt x="1" y="453"/>
                      <a:pt x="263" y="715"/>
                    </a:cubicBezTo>
                    <a:cubicBezTo>
                      <a:pt x="344" y="801"/>
                      <a:pt x="448" y="839"/>
                      <a:pt x="551" y="839"/>
                    </a:cubicBezTo>
                    <a:cubicBezTo>
                      <a:pt x="761" y="839"/>
                      <a:pt x="965" y="677"/>
                      <a:pt x="965" y="429"/>
                    </a:cubicBezTo>
                    <a:cubicBezTo>
                      <a:pt x="977" y="203"/>
                      <a:pt x="798" y="12"/>
                      <a:pt x="57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44" name="Google Shape;17244;p10"/>
              <p:cNvSpPr/>
              <p:nvPr/>
            </p:nvSpPr>
            <p:spPr>
              <a:xfrm>
                <a:off x="5790375" y="3700825"/>
                <a:ext cx="276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825" extrusionOk="0">
                    <a:moveTo>
                      <a:pt x="559" y="1"/>
                    </a:moveTo>
                    <a:cubicBezTo>
                      <a:pt x="53" y="1"/>
                      <a:pt x="1" y="778"/>
                      <a:pt x="533" y="824"/>
                    </a:cubicBezTo>
                    <a:lnTo>
                      <a:pt x="605" y="824"/>
                    </a:lnTo>
                    <a:cubicBezTo>
                      <a:pt x="1105" y="777"/>
                      <a:pt x="1105" y="50"/>
                      <a:pt x="605" y="3"/>
                    </a:cubicBezTo>
                    <a:cubicBezTo>
                      <a:pt x="589" y="1"/>
                      <a:pt x="574" y="1"/>
                      <a:pt x="55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45" name="Google Shape;17245;p10"/>
              <p:cNvSpPr/>
              <p:nvPr/>
            </p:nvSpPr>
            <p:spPr>
              <a:xfrm>
                <a:off x="5760925" y="3731550"/>
                <a:ext cx="24025" cy="20675"/>
              </a:xfrm>
              <a:custGeom>
                <a:avLst/>
                <a:gdLst/>
                <a:ahLst/>
                <a:cxnLst/>
                <a:rect l="l" t="t" r="r" b="b"/>
                <a:pathLst>
                  <a:path w="961" h="827" extrusionOk="0">
                    <a:moveTo>
                      <a:pt x="556" y="0"/>
                    </a:moveTo>
                    <a:lnTo>
                      <a:pt x="556" y="12"/>
                    </a:lnTo>
                    <a:cubicBezTo>
                      <a:pt x="551" y="12"/>
                      <a:pt x="546" y="12"/>
                      <a:pt x="542" y="12"/>
                    </a:cubicBezTo>
                    <a:cubicBezTo>
                      <a:pt x="182" y="12"/>
                      <a:pt x="0" y="444"/>
                      <a:pt x="259" y="703"/>
                    </a:cubicBezTo>
                    <a:cubicBezTo>
                      <a:pt x="340" y="788"/>
                      <a:pt x="444" y="827"/>
                      <a:pt x="547" y="827"/>
                    </a:cubicBezTo>
                    <a:cubicBezTo>
                      <a:pt x="757" y="827"/>
                      <a:pt x="961" y="665"/>
                      <a:pt x="961" y="417"/>
                    </a:cubicBezTo>
                    <a:cubicBezTo>
                      <a:pt x="961" y="191"/>
                      <a:pt x="782" y="0"/>
                      <a:pt x="55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46" name="Google Shape;17246;p10"/>
              <p:cNvSpPr/>
              <p:nvPr/>
            </p:nvSpPr>
            <p:spPr>
              <a:xfrm>
                <a:off x="5791575" y="3762200"/>
                <a:ext cx="243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74" h="828" extrusionOk="0">
                    <a:moveTo>
                      <a:pt x="568" y="0"/>
                    </a:moveTo>
                    <a:lnTo>
                      <a:pt x="557" y="12"/>
                    </a:lnTo>
                    <a:cubicBezTo>
                      <a:pt x="552" y="12"/>
                      <a:pt x="547" y="12"/>
                      <a:pt x="542" y="12"/>
                    </a:cubicBezTo>
                    <a:cubicBezTo>
                      <a:pt x="182" y="12"/>
                      <a:pt x="0" y="444"/>
                      <a:pt x="259" y="703"/>
                    </a:cubicBezTo>
                    <a:cubicBezTo>
                      <a:pt x="345" y="789"/>
                      <a:pt x="451" y="828"/>
                      <a:pt x="554" y="828"/>
                    </a:cubicBezTo>
                    <a:cubicBezTo>
                      <a:pt x="763" y="828"/>
                      <a:pt x="961" y="669"/>
                      <a:pt x="961" y="429"/>
                    </a:cubicBezTo>
                    <a:cubicBezTo>
                      <a:pt x="973" y="191"/>
                      <a:pt x="795" y="12"/>
                      <a:pt x="56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47" name="Google Shape;17247;p10"/>
              <p:cNvSpPr/>
              <p:nvPr/>
            </p:nvSpPr>
            <p:spPr>
              <a:xfrm>
                <a:off x="5761125" y="3792850"/>
                <a:ext cx="24125" cy="2087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35" extrusionOk="0">
                    <a:moveTo>
                      <a:pt x="548" y="1"/>
                    </a:moveTo>
                    <a:lnTo>
                      <a:pt x="548" y="13"/>
                    </a:lnTo>
                    <a:cubicBezTo>
                      <a:pt x="0" y="13"/>
                      <a:pt x="0" y="834"/>
                      <a:pt x="548" y="834"/>
                    </a:cubicBezTo>
                    <a:cubicBezTo>
                      <a:pt x="555" y="835"/>
                      <a:pt x="562" y="835"/>
                      <a:pt x="568" y="835"/>
                    </a:cubicBezTo>
                    <a:cubicBezTo>
                      <a:pt x="785" y="835"/>
                      <a:pt x="953" y="649"/>
                      <a:pt x="965" y="429"/>
                    </a:cubicBezTo>
                    <a:cubicBezTo>
                      <a:pt x="965" y="203"/>
                      <a:pt x="786" y="13"/>
                      <a:pt x="56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48" name="Google Shape;17248;p10"/>
              <p:cNvSpPr/>
              <p:nvPr/>
            </p:nvSpPr>
            <p:spPr>
              <a:xfrm>
                <a:off x="5791575" y="3823825"/>
                <a:ext cx="24350" cy="20675"/>
              </a:xfrm>
              <a:custGeom>
                <a:avLst/>
                <a:gdLst/>
                <a:ahLst/>
                <a:cxnLst/>
                <a:rect l="l" t="t" r="r" b="b"/>
                <a:pathLst>
                  <a:path w="974" h="827" extrusionOk="0">
                    <a:moveTo>
                      <a:pt x="557" y="0"/>
                    </a:moveTo>
                    <a:lnTo>
                      <a:pt x="557" y="12"/>
                    </a:lnTo>
                    <a:cubicBezTo>
                      <a:pt x="552" y="12"/>
                      <a:pt x="547" y="12"/>
                      <a:pt x="542" y="12"/>
                    </a:cubicBezTo>
                    <a:cubicBezTo>
                      <a:pt x="182" y="12"/>
                      <a:pt x="0" y="444"/>
                      <a:pt x="259" y="703"/>
                    </a:cubicBezTo>
                    <a:cubicBezTo>
                      <a:pt x="345" y="788"/>
                      <a:pt x="450" y="827"/>
                      <a:pt x="552" y="827"/>
                    </a:cubicBezTo>
                    <a:cubicBezTo>
                      <a:pt x="762" y="827"/>
                      <a:pt x="961" y="665"/>
                      <a:pt x="961" y="417"/>
                    </a:cubicBezTo>
                    <a:cubicBezTo>
                      <a:pt x="973" y="191"/>
                      <a:pt x="795" y="12"/>
                      <a:pt x="56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49" name="Google Shape;17249;p10"/>
              <p:cNvSpPr/>
              <p:nvPr/>
            </p:nvSpPr>
            <p:spPr>
              <a:xfrm>
                <a:off x="5760925" y="3854475"/>
                <a:ext cx="240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1" h="828" extrusionOk="0">
                    <a:moveTo>
                      <a:pt x="556" y="0"/>
                    </a:moveTo>
                    <a:lnTo>
                      <a:pt x="556" y="12"/>
                    </a:lnTo>
                    <a:cubicBezTo>
                      <a:pt x="551" y="12"/>
                      <a:pt x="546" y="12"/>
                      <a:pt x="542" y="12"/>
                    </a:cubicBezTo>
                    <a:cubicBezTo>
                      <a:pt x="182" y="12"/>
                      <a:pt x="0" y="444"/>
                      <a:pt x="259" y="703"/>
                    </a:cubicBezTo>
                    <a:cubicBezTo>
                      <a:pt x="341" y="789"/>
                      <a:pt x="445" y="828"/>
                      <a:pt x="548" y="828"/>
                    </a:cubicBezTo>
                    <a:cubicBezTo>
                      <a:pt x="758" y="828"/>
                      <a:pt x="961" y="668"/>
                      <a:pt x="961" y="429"/>
                    </a:cubicBezTo>
                    <a:cubicBezTo>
                      <a:pt x="961" y="191"/>
                      <a:pt x="782" y="12"/>
                      <a:pt x="55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50" name="Google Shape;17250;p10"/>
              <p:cNvSpPr/>
              <p:nvPr/>
            </p:nvSpPr>
            <p:spPr>
              <a:xfrm>
                <a:off x="5790375" y="3885375"/>
                <a:ext cx="276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825" extrusionOk="0">
                    <a:moveTo>
                      <a:pt x="559" y="1"/>
                    </a:moveTo>
                    <a:cubicBezTo>
                      <a:pt x="53" y="1"/>
                      <a:pt x="1" y="778"/>
                      <a:pt x="533" y="824"/>
                    </a:cubicBezTo>
                    <a:lnTo>
                      <a:pt x="605" y="824"/>
                    </a:lnTo>
                    <a:cubicBezTo>
                      <a:pt x="1105" y="777"/>
                      <a:pt x="1105" y="50"/>
                      <a:pt x="605" y="3"/>
                    </a:cubicBezTo>
                    <a:cubicBezTo>
                      <a:pt x="589" y="1"/>
                      <a:pt x="574" y="1"/>
                      <a:pt x="55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51" name="Google Shape;17251;p10"/>
              <p:cNvSpPr/>
              <p:nvPr/>
            </p:nvSpPr>
            <p:spPr>
              <a:xfrm>
                <a:off x="5760925" y="3916075"/>
                <a:ext cx="240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1" h="828" extrusionOk="0">
                    <a:moveTo>
                      <a:pt x="556" y="1"/>
                    </a:moveTo>
                    <a:lnTo>
                      <a:pt x="556" y="13"/>
                    </a:lnTo>
                    <a:cubicBezTo>
                      <a:pt x="551" y="13"/>
                      <a:pt x="546" y="13"/>
                      <a:pt x="542" y="13"/>
                    </a:cubicBezTo>
                    <a:cubicBezTo>
                      <a:pt x="182" y="13"/>
                      <a:pt x="0" y="445"/>
                      <a:pt x="259" y="703"/>
                    </a:cubicBezTo>
                    <a:cubicBezTo>
                      <a:pt x="340" y="789"/>
                      <a:pt x="444" y="828"/>
                      <a:pt x="547" y="828"/>
                    </a:cubicBezTo>
                    <a:cubicBezTo>
                      <a:pt x="757" y="828"/>
                      <a:pt x="961" y="666"/>
                      <a:pt x="961" y="418"/>
                    </a:cubicBezTo>
                    <a:cubicBezTo>
                      <a:pt x="961" y="191"/>
                      <a:pt x="782" y="1"/>
                      <a:pt x="55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52" name="Google Shape;17252;p10"/>
              <p:cNvSpPr/>
              <p:nvPr/>
            </p:nvSpPr>
            <p:spPr>
              <a:xfrm>
                <a:off x="5791575" y="3946450"/>
                <a:ext cx="24350" cy="21000"/>
              </a:xfrm>
              <a:custGeom>
                <a:avLst/>
                <a:gdLst/>
                <a:ahLst/>
                <a:cxnLst/>
                <a:rect l="l" t="t" r="r" b="b"/>
                <a:pathLst>
                  <a:path w="974" h="840" extrusionOk="0">
                    <a:moveTo>
                      <a:pt x="557" y="0"/>
                    </a:moveTo>
                    <a:lnTo>
                      <a:pt x="557" y="24"/>
                    </a:lnTo>
                    <a:cubicBezTo>
                      <a:pt x="552" y="24"/>
                      <a:pt x="547" y="24"/>
                      <a:pt x="542" y="24"/>
                    </a:cubicBezTo>
                    <a:cubicBezTo>
                      <a:pt x="182" y="24"/>
                      <a:pt x="0" y="456"/>
                      <a:pt x="259" y="715"/>
                    </a:cubicBezTo>
                    <a:cubicBezTo>
                      <a:pt x="345" y="801"/>
                      <a:pt x="451" y="840"/>
                      <a:pt x="554" y="840"/>
                    </a:cubicBezTo>
                    <a:cubicBezTo>
                      <a:pt x="763" y="840"/>
                      <a:pt x="961" y="680"/>
                      <a:pt x="961" y="441"/>
                    </a:cubicBezTo>
                    <a:cubicBezTo>
                      <a:pt x="973" y="215"/>
                      <a:pt x="807" y="12"/>
                      <a:pt x="58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53" name="Google Shape;17253;p10"/>
              <p:cNvSpPr/>
              <p:nvPr/>
            </p:nvSpPr>
            <p:spPr>
              <a:xfrm>
                <a:off x="5760825" y="3977700"/>
                <a:ext cx="241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8" extrusionOk="0">
                    <a:moveTo>
                      <a:pt x="560" y="1"/>
                    </a:moveTo>
                    <a:cubicBezTo>
                      <a:pt x="191" y="1"/>
                      <a:pt x="1" y="441"/>
                      <a:pt x="263" y="703"/>
                    </a:cubicBezTo>
                    <a:cubicBezTo>
                      <a:pt x="344" y="789"/>
                      <a:pt x="448" y="827"/>
                      <a:pt x="551" y="827"/>
                    </a:cubicBezTo>
                    <a:cubicBezTo>
                      <a:pt x="761" y="827"/>
                      <a:pt x="965" y="665"/>
                      <a:pt x="965" y="417"/>
                    </a:cubicBezTo>
                    <a:cubicBezTo>
                      <a:pt x="965" y="191"/>
                      <a:pt x="798" y="1"/>
                      <a:pt x="57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54" name="Google Shape;17254;p10"/>
              <p:cNvSpPr/>
              <p:nvPr/>
            </p:nvSpPr>
            <p:spPr>
              <a:xfrm>
                <a:off x="5789750" y="4008225"/>
                <a:ext cx="279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1118" h="828" extrusionOk="0">
                    <a:moveTo>
                      <a:pt x="555" y="0"/>
                    </a:moveTo>
                    <a:cubicBezTo>
                      <a:pt x="52" y="0"/>
                      <a:pt x="1" y="805"/>
                      <a:pt x="558" y="827"/>
                    </a:cubicBezTo>
                    <a:lnTo>
                      <a:pt x="630" y="827"/>
                    </a:lnTo>
                    <a:cubicBezTo>
                      <a:pt x="1118" y="780"/>
                      <a:pt x="1118" y="65"/>
                      <a:pt x="630" y="6"/>
                    </a:cubicBezTo>
                    <a:cubicBezTo>
                      <a:pt x="604" y="2"/>
                      <a:pt x="579" y="0"/>
                      <a:pt x="55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55" name="Google Shape;17255;p10"/>
              <p:cNvSpPr/>
              <p:nvPr/>
            </p:nvSpPr>
            <p:spPr>
              <a:xfrm>
                <a:off x="5760825" y="4038725"/>
                <a:ext cx="24125" cy="210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40" extrusionOk="0">
                    <a:moveTo>
                      <a:pt x="560" y="0"/>
                    </a:moveTo>
                    <a:lnTo>
                      <a:pt x="560" y="12"/>
                    </a:lnTo>
                    <a:cubicBezTo>
                      <a:pt x="191" y="12"/>
                      <a:pt x="1" y="453"/>
                      <a:pt x="263" y="715"/>
                    </a:cubicBezTo>
                    <a:cubicBezTo>
                      <a:pt x="344" y="801"/>
                      <a:pt x="448" y="839"/>
                      <a:pt x="551" y="839"/>
                    </a:cubicBezTo>
                    <a:cubicBezTo>
                      <a:pt x="761" y="839"/>
                      <a:pt x="965" y="677"/>
                      <a:pt x="965" y="429"/>
                    </a:cubicBezTo>
                    <a:cubicBezTo>
                      <a:pt x="965" y="203"/>
                      <a:pt x="786" y="12"/>
                      <a:pt x="56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56" name="Google Shape;17256;p10"/>
              <p:cNvSpPr/>
              <p:nvPr/>
            </p:nvSpPr>
            <p:spPr>
              <a:xfrm>
                <a:off x="5791575" y="4069675"/>
                <a:ext cx="243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74" h="828" extrusionOk="0">
                    <a:moveTo>
                      <a:pt x="568" y="1"/>
                    </a:moveTo>
                    <a:lnTo>
                      <a:pt x="557" y="13"/>
                    </a:lnTo>
                    <a:cubicBezTo>
                      <a:pt x="552" y="12"/>
                      <a:pt x="547" y="12"/>
                      <a:pt x="542" y="12"/>
                    </a:cubicBezTo>
                    <a:cubicBezTo>
                      <a:pt x="182" y="12"/>
                      <a:pt x="0" y="445"/>
                      <a:pt x="259" y="703"/>
                    </a:cubicBezTo>
                    <a:cubicBezTo>
                      <a:pt x="341" y="789"/>
                      <a:pt x="446" y="828"/>
                      <a:pt x="549" y="828"/>
                    </a:cubicBezTo>
                    <a:cubicBezTo>
                      <a:pt x="758" y="828"/>
                      <a:pt x="961" y="669"/>
                      <a:pt x="961" y="429"/>
                    </a:cubicBezTo>
                    <a:cubicBezTo>
                      <a:pt x="973" y="191"/>
                      <a:pt x="795" y="13"/>
                      <a:pt x="56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57" name="Google Shape;17257;p10"/>
              <p:cNvSpPr/>
              <p:nvPr/>
            </p:nvSpPr>
            <p:spPr>
              <a:xfrm>
                <a:off x="5760825" y="4100325"/>
                <a:ext cx="24125" cy="210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40" extrusionOk="0">
                    <a:moveTo>
                      <a:pt x="560" y="1"/>
                    </a:moveTo>
                    <a:lnTo>
                      <a:pt x="560" y="13"/>
                    </a:lnTo>
                    <a:cubicBezTo>
                      <a:pt x="191" y="13"/>
                      <a:pt x="1" y="453"/>
                      <a:pt x="263" y="715"/>
                    </a:cubicBezTo>
                    <a:cubicBezTo>
                      <a:pt x="344" y="801"/>
                      <a:pt x="448" y="840"/>
                      <a:pt x="551" y="840"/>
                    </a:cubicBezTo>
                    <a:cubicBezTo>
                      <a:pt x="761" y="840"/>
                      <a:pt x="965" y="678"/>
                      <a:pt x="965" y="430"/>
                    </a:cubicBezTo>
                    <a:lnTo>
                      <a:pt x="965" y="418"/>
                    </a:lnTo>
                    <a:cubicBezTo>
                      <a:pt x="965" y="203"/>
                      <a:pt x="786" y="13"/>
                      <a:pt x="57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58" name="Google Shape;17258;p10"/>
              <p:cNvSpPr/>
              <p:nvPr/>
            </p:nvSpPr>
            <p:spPr>
              <a:xfrm>
                <a:off x="5791475" y="4131300"/>
                <a:ext cx="244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78" h="828" extrusionOk="0">
                    <a:moveTo>
                      <a:pt x="561" y="0"/>
                    </a:moveTo>
                    <a:cubicBezTo>
                      <a:pt x="191" y="0"/>
                      <a:pt x="1" y="441"/>
                      <a:pt x="263" y="703"/>
                    </a:cubicBezTo>
                    <a:cubicBezTo>
                      <a:pt x="345" y="789"/>
                      <a:pt x="449" y="827"/>
                      <a:pt x="551" y="827"/>
                    </a:cubicBezTo>
                    <a:cubicBezTo>
                      <a:pt x="761" y="827"/>
                      <a:pt x="965" y="665"/>
                      <a:pt x="965" y="417"/>
                    </a:cubicBezTo>
                    <a:cubicBezTo>
                      <a:pt x="977" y="191"/>
                      <a:pt x="799" y="12"/>
                      <a:pt x="57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59" name="Google Shape;17259;p10"/>
              <p:cNvSpPr/>
              <p:nvPr/>
            </p:nvSpPr>
            <p:spPr>
              <a:xfrm>
                <a:off x="5761125" y="4161950"/>
                <a:ext cx="24125" cy="2085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34" extrusionOk="0">
                    <a:moveTo>
                      <a:pt x="560" y="1"/>
                    </a:moveTo>
                    <a:lnTo>
                      <a:pt x="548" y="12"/>
                    </a:lnTo>
                    <a:cubicBezTo>
                      <a:pt x="0" y="12"/>
                      <a:pt x="0" y="834"/>
                      <a:pt x="548" y="834"/>
                    </a:cubicBezTo>
                    <a:cubicBezTo>
                      <a:pt x="774" y="834"/>
                      <a:pt x="953" y="655"/>
                      <a:pt x="965" y="429"/>
                    </a:cubicBezTo>
                    <a:cubicBezTo>
                      <a:pt x="965" y="191"/>
                      <a:pt x="786" y="12"/>
                      <a:pt x="56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60" name="Google Shape;17260;p10"/>
              <p:cNvSpPr/>
              <p:nvPr/>
            </p:nvSpPr>
            <p:spPr>
              <a:xfrm>
                <a:off x="5790400" y="4192850"/>
                <a:ext cx="27600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1104" h="825" extrusionOk="0">
                    <a:moveTo>
                      <a:pt x="558" y="1"/>
                    </a:moveTo>
                    <a:cubicBezTo>
                      <a:pt x="52" y="1"/>
                      <a:pt x="0" y="766"/>
                      <a:pt x="532" y="824"/>
                    </a:cubicBezTo>
                    <a:lnTo>
                      <a:pt x="604" y="824"/>
                    </a:lnTo>
                    <a:cubicBezTo>
                      <a:pt x="1104" y="777"/>
                      <a:pt x="1104" y="39"/>
                      <a:pt x="604" y="3"/>
                    </a:cubicBezTo>
                    <a:cubicBezTo>
                      <a:pt x="588" y="1"/>
                      <a:pt x="573" y="1"/>
                      <a:pt x="55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61" name="Google Shape;17261;p10"/>
              <p:cNvSpPr/>
              <p:nvPr/>
            </p:nvSpPr>
            <p:spPr>
              <a:xfrm>
                <a:off x="5760825" y="4223575"/>
                <a:ext cx="24125" cy="2067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7" extrusionOk="0">
                    <a:moveTo>
                      <a:pt x="560" y="0"/>
                    </a:moveTo>
                    <a:cubicBezTo>
                      <a:pt x="191" y="0"/>
                      <a:pt x="1" y="441"/>
                      <a:pt x="263" y="703"/>
                    </a:cubicBezTo>
                    <a:cubicBezTo>
                      <a:pt x="344" y="788"/>
                      <a:pt x="448" y="827"/>
                      <a:pt x="551" y="827"/>
                    </a:cubicBezTo>
                    <a:cubicBezTo>
                      <a:pt x="761" y="827"/>
                      <a:pt x="965" y="665"/>
                      <a:pt x="965" y="417"/>
                    </a:cubicBezTo>
                    <a:cubicBezTo>
                      <a:pt x="965" y="191"/>
                      <a:pt x="786" y="0"/>
                      <a:pt x="56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62" name="Google Shape;17262;p10"/>
              <p:cNvSpPr/>
              <p:nvPr/>
            </p:nvSpPr>
            <p:spPr>
              <a:xfrm>
                <a:off x="5791575" y="4254525"/>
                <a:ext cx="24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16" extrusionOk="0">
                    <a:moveTo>
                      <a:pt x="542" y="0"/>
                    </a:moveTo>
                    <a:cubicBezTo>
                      <a:pt x="182" y="0"/>
                      <a:pt x="0" y="432"/>
                      <a:pt x="259" y="691"/>
                    </a:cubicBezTo>
                    <a:cubicBezTo>
                      <a:pt x="341" y="777"/>
                      <a:pt x="446" y="816"/>
                      <a:pt x="549" y="816"/>
                    </a:cubicBezTo>
                    <a:cubicBezTo>
                      <a:pt x="758" y="816"/>
                      <a:pt x="961" y="657"/>
                      <a:pt x="961" y="417"/>
                    </a:cubicBezTo>
                    <a:cubicBezTo>
                      <a:pt x="961" y="191"/>
                      <a:pt x="783" y="12"/>
                      <a:pt x="557" y="12"/>
                    </a:cubicBezTo>
                    <a:lnTo>
                      <a:pt x="557" y="0"/>
                    </a:lnTo>
                    <a:cubicBezTo>
                      <a:pt x="552" y="0"/>
                      <a:pt x="547" y="0"/>
                      <a:pt x="54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63" name="Google Shape;17263;p10"/>
              <p:cNvSpPr/>
              <p:nvPr/>
            </p:nvSpPr>
            <p:spPr>
              <a:xfrm>
                <a:off x="5760825" y="4285175"/>
                <a:ext cx="24125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0" extrusionOk="0">
                    <a:moveTo>
                      <a:pt x="560" y="1"/>
                    </a:moveTo>
                    <a:cubicBezTo>
                      <a:pt x="191" y="1"/>
                      <a:pt x="1" y="441"/>
                      <a:pt x="263" y="703"/>
                    </a:cubicBezTo>
                    <a:cubicBezTo>
                      <a:pt x="343" y="784"/>
                      <a:pt x="444" y="820"/>
                      <a:pt x="545" y="820"/>
                    </a:cubicBezTo>
                    <a:cubicBezTo>
                      <a:pt x="757" y="820"/>
                      <a:pt x="965" y="660"/>
                      <a:pt x="965" y="417"/>
                    </a:cubicBezTo>
                    <a:cubicBezTo>
                      <a:pt x="965" y="191"/>
                      <a:pt x="786" y="1"/>
                      <a:pt x="57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64" name="Google Shape;17264;p10"/>
              <p:cNvSpPr/>
              <p:nvPr/>
            </p:nvSpPr>
            <p:spPr>
              <a:xfrm>
                <a:off x="5791475" y="4315550"/>
                <a:ext cx="24450" cy="20975"/>
              </a:xfrm>
              <a:custGeom>
                <a:avLst/>
                <a:gdLst/>
                <a:ahLst/>
                <a:cxnLst/>
                <a:rect l="l" t="t" r="r" b="b"/>
                <a:pathLst>
                  <a:path w="978" h="839" extrusionOk="0">
                    <a:moveTo>
                      <a:pt x="572" y="0"/>
                    </a:moveTo>
                    <a:lnTo>
                      <a:pt x="561" y="12"/>
                    </a:lnTo>
                    <a:cubicBezTo>
                      <a:pt x="191" y="12"/>
                      <a:pt x="1" y="453"/>
                      <a:pt x="263" y="715"/>
                    </a:cubicBezTo>
                    <a:cubicBezTo>
                      <a:pt x="349" y="800"/>
                      <a:pt x="454" y="839"/>
                      <a:pt x="556" y="839"/>
                    </a:cubicBezTo>
                    <a:cubicBezTo>
                      <a:pt x="766" y="839"/>
                      <a:pt x="965" y="677"/>
                      <a:pt x="965" y="429"/>
                    </a:cubicBezTo>
                    <a:cubicBezTo>
                      <a:pt x="977" y="203"/>
                      <a:pt x="799" y="12"/>
                      <a:pt x="57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65" name="Google Shape;17265;p10"/>
              <p:cNvSpPr/>
              <p:nvPr/>
            </p:nvSpPr>
            <p:spPr>
              <a:xfrm>
                <a:off x="5760825" y="4346500"/>
                <a:ext cx="241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8" extrusionOk="0">
                    <a:moveTo>
                      <a:pt x="560" y="0"/>
                    </a:moveTo>
                    <a:cubicBezTo>
                      <a:pt x="191" y="0"/>
                      <a:pt x="1" y="441"/>
                      <a:pt x="263" y="703"/>
                    </a:cubicBezTo>
                    <a:cubicBezTo>
                      <a:pt x="344" y="789"/>
                      <a:pt x="448" y="827"/>
                      <a:pt x="551" y="827"/>
                    </a:cubicBezTo>
                    <a:cubicBezTo>
                      <a:pt x="761" y="827"/>
                      <a:pt x="965" y="665"/>
                      <a:pt x="965" y="417"/>
                    </a:cubicBezTo>
                    <a:cubicBezTo>
                      <a:pt x="965" y="191"/>
                      <a:pt x="786" y="0"/>
                      <a:pt x="56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66" name="Google Shape;17266;p10"/>
              <p:cNvSpPr/>
              <p:nvPr/>
            </p:nvSpPr>
            <p:spPr>
              <a:xfrm>
                <a:off x="5798925" y="4377150"/>
                <a:ext cx="16400" cy="8375"/>
              </a:xfrm>
              <a:custGeom>
                <a:avLst/>
                <a:gdLst/>
                <a:ahLst/>
                <a:cxnLst/>
                <a:rect l="l" t="t" r="r" b="b"/>
                <a:pathLst>
                  <a:path w="656" h="335" extrusionOk="0">
                    <a:moveTo>
                      <a:pt x="263" y="1"/>
                    </a:moveTo>
                    <a:lnTo>
                      <a:pt x="263" y="13"/>
                    </a:lnTo>
                    <a:cubicBezTo>
                      <a:pt x="167" y="13"/>
                      <a:pt x="72" y="48"/>
                      <a:pt x="1" y="108"/>
                    </a:cubicBezTo>
                    <a:lnTo>
                      <a:pt x="655" y="334"/>
                    </a:lnTo>
                    <a:cubicBezTo>
                      <a:pt x="620" y="144"/>
                      <a:pt x="453" y="1"/>
                      <a:pt x="26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67" name="Google Shape;17267;p10"/>
              <p:cNvSpPr/>
              <p:nvPr/>
            </p:nvSpPr>
            <p:spPr>
              <a:xfrm>
                <a:off x="5729875" y="3393400"/>
                <a:ext cx="24125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16" extrusionOk="0">
                    <a:moveTo>
                      <a:pt x="560" y="1"/>
                    </a:moveTo>
                    <a:cubicBezTo>
                      <a:pt x="191" y="1"/>
                      <a:pt x="0" y="441"/>
                      <a:pt x="262" y="691"/>
                    </a:cubicBezTo>
                    <a:cubicBezTo>
                      <a:pt x="348" y="777"/>
                      <a:pt x="453" y="816"/>
                      <a:pt x="556" y="816"/>
                    </a:cubicBezTo>
                    <a:cubicBezTo>
                      <a:pt x="766" y="816"/>
                      <a:pt x="965" y="654"/>
                      <a:pt x="965" y="405"/>
                    </a:cubicBezTo>
                    <a:cubicBezTo>
                      <a:pt x="965" y="179"/>
                      <a:pt x="786" y="1"/>
                      <a:pt x="56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68" name="Google Shape;17268;p10"/>
              <p:cNvSpPr/>
              <p:nvPr/>
            </p:nvSpPr>
            <p:spPr>
              <a:xfrm>
                <a:off x="5699500" y="3424350"/>
                <a:ext cx="24150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0" extrusionOk="0">
                    <a:moveTo>
                      <a:pt x="549" y="1"/>
                    </a:moveTo>
                    <a:cubicBezTo>
                      <a:pt x="179" y="1"/>
                      <a:pt x="1" y="441"/>
                      <a:pt x="263" y="703"/>
                    </a:cubicBezTo>
                    <a:cubicBezTo>
                      <a:pt x="343" y="783"/>
                      <a:pt x="444" y="820"/>
                      <a:pt x="544" y="820"/>
                    </a:cubicBezTo>
                    <a:cubicBezTo>
                      <a:pt x="756" y="820"/>
                      <a:pt x="965" y="657"/>
                      <a:pt x="965" y="406"/>
                    </a:cubicBezTo>
                    <a:cubicBezTo>
                      <a:pt x="965" y="180"/>
                      <a:pt x="775" y="1"/>
                      <a:pt x="54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69" name="Google Shape;17269;p10"/>
              <p:cNvSpPr/>
              <p:nvPr/>
            </p:nvSpPr>
            <p:spPr>
              <a:xfrm>
                <a:off x="5765000" y="3369300"/>
                <a:ext cx="19950" cy="14000"/>
              </a:xfrm>
              <a:custGeom>
                <a:avLst/>
                <a:gdLst/>
                <a:ahLst/>
                <a:cxnLst/>
                <a:rect l="l" t="t" r="r" b="b"/>
                <a:pathLst>
                  <a:path w="798" h="560" extrusionOk="0">
                    <a:moveTo>
                      <a:pt x="774" y="0"/>
                    </a:moveTo>
                    <a:lnTo>
                      <a:pt x="0" y="238"/>
                    </a:lnTo>
                    <a:cubicBezTo>
                      <a:pt x="48" y="417"/>
                      <a:pt x="203" y="536"/>
                      <a:pt x="393" y="536"/>
                    </a:cubicBezTo>
                    <a:lnTo>
                      <a:pt x="393" y="560"/>
                    </a:lnTo>
                    <a:cubicBezTo>
                      <a:pt x="619" y="560"/>
                      <a:pt x="798" y="369"/>
                      <a:pt x="798" y="155"/>
                    </a:cubicBezTo>
                    <a:cubicBezTo>
                      <a:pt x="798" y="96"/>
                      <a:pt x="786" y="48"/>
                      <a:pt x="77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70" name="Google Shape;17270;p10"/>
              <p:cNvSpPr/>
              <p:nvPr/>
            </p:nvSpPr>
            <p:spPr>
              <a:xfrm>
                <a:off x="5730775" y="3455025"/>
                <a:ext cx="2830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22" extrusionOk="0">
                    <a:moveTo>
                      <a:pt x="524" y="0"/>
                    </a:moveTo>
                    <a:cubicBezTo>
                      <a:pt x="0" y="48"/>
                      <a:pt x="48" y="822"/>
                      <a:pt x="560" y="822"/>
                    </a:cubicBezTo>
                    <a:cubicBezTo>
                      <a:pt x="1084" y="822"/>
                      <a:pt x="1131" y="48"/>
                      <a:pt x="60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71" name="Google Shape;17271;p10"/>
              <p:cNvSpPr/>
              <p:nvPr/>
            </p:nvSpPr>
            <p:spPr>
              <a:xfrm>
                <a:off x="5700100" y="3485675"/>
                <a:ext cx="28000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823" extrusionOk="0">
                    <a:moveTo>
                      <a:pt x="525" y="1"/>
                    </a:moveTo>
                    <a:cubicBezTo>
                      <a:pt x="1" y="48"/>
                      <a:pt x="36" y="822"/>
                      <a:pt x="560" y="822"/>
                    </a:cubicBezTo>
                    <a:cubicBezTo>
                      <a:pt x="1084" y="822"/>
                      <a:pt x="1120" y="48"/>
                      <a:pt x="59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72" name="Google Shape;17272;p10"/>
              <p:cNvSpPr/>
              <p:nvPr/>
            </p:nvSpPr>
            <p:spPr>
              <a:xfrm>
                <a:off x="5737000" y="3515150"/>
                <a:ext cx="21950" cy="15075"/>
              </a:xfrm>
              <a:custGeom>
                <a:avLst/>
                <a:gdLst/>
                <a:ahLst/>
                <a:cxnLst/>
                <a:rect l="l" t="t" r="r" b="b"/>
                <a:pathLst>
                  <a:path w="878" h="603" extrusionOk="0">
                    <a:moveTo>
                      <a:pt x="460" y="1"/>
                    </a:moveTo>
                    <a:cubicBezTo>
                      <a:pt x="410" y="1"/>
                      <a:pt x="355" y="15"/>
                      <a:pt x="299" y="48"/>
                    </a:cubicBezTo>
                    <a:lnTo>
                      <a:pt x="275" y="48"/>
                    </a:lnTo>
                    <a:lnTo>
                      <a:pt x="275" y="60"/>
                    </a:lnTo>
                    <a:cubicBezTo>
                      <a:pt x="0" y="246"/>
                      <a:pt x="186" y="602"/>
                      <a:pt x="440" y="602"/>
                    </a:cubicBezTo>
                    <a:cubicBezTo>
                      <a:pt x="494" y="602"/>
                      <a:pt x="552" y="586"/>
                      <a:pt x="608" y="548"/>
                    </a:cubicBezTo>
                    <a:cubicBezTo>
                      <a:pt x="877" y="379"/>
                      <a:pt x="721" y="1"/>
                      <a:pt x="46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73" name="Google Shape;17273;p10"/>
              <p:cNvSpPr/>
              <p:nvPr/>
            </p:nvSpPr>
            <p:spPr>
              <a:xfrm>
                <a:off x="5706275" y="3545825"/>
                <a:ext cx="21775" cy="15225"/>
              </a:xfrm>
              <a:custGeom>
                <a:avLst/>
                <a:gdLst/>
                <a:ahLst/>
                <a:cxnLst/>
                <a:rect l="l" t="t" r="r" b="b"/>
                <a:pathLst>
                  <a:path w="871" h="609" extrusionOk="0">
                    <a:moveTo>
                      <a:pt x="451" y="0"/>
                    </a:moveTo>
                    <a:cubicBezTo>
                      <a:pt x="400" y="0"/>
                      <a:pt x="346" y="14"/>
                      <a:pt x="289" y="47"/>
                    </a:cubicBezTo>
                    <a:lnTo>
                      <a:pt x="278" y="47"/>
                    </a:lnTo>
                    <a:lnTo>
                      <a:pt x="278" y="59"/>
                    </a:lnTo>
                    <a:cubicBezTo>
                      <a:pt x="0" y="247"/>
                      <a:pt x="192" y="608"/>
                      <a:pt x="450" y="608"/>
                    </a:cubicBezTo>
                    <a:cubicBezTo>
                      <a:pt x="502" y="608"/>
                      <a:pt x="557" y="593"/>
                      <a:pt x="611" y="559"/>
                    </a:cubicBezTo>
                    <a:cubicBezTo>
                      <a:pt x="870" y="380"/>
                      <a:pt x="712" y="0"/>
                      <a:pt x="45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74" name="Google Shape;17274;p10"/>
              <p:cNvSpPr/>
              <p:nvPr/>
            </p:nvSpPr>
            <p:spPr>
              <a:xfrm>
                <a:off x="5736925" y="3576500"/>
                <a:ext cx="22050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882" h="608" extrusionOk="0">
                    <a:moveTo>
                      <a:pt x="461" y="0"/>
                    </a:moveTo>
                    <a:cubicBezTo>
                      <a:pt x="411" y="0"/>
                      <a:pt x="357" y="14"/>
                      <a:pt x="302" y="47"/>
                    </a:cubicBezTo>
                    <a:lnTo>
                      <a:pt x="278" y="47"/>
                    </a:lnTo>
                    <a:lnTo>
                      <a:pt x="278" y="59"/>
                    </a:lnTo>
                    <a:cubicBezTo>
                      <a:pt x="1" y="247"/>
                      <a:pt x="193" y="608"/>
                      <a:pt x="450" y="608"/>
                    </a:cubicBezTo>
                    <a:cubicBezTo>
                      <a:pt x="502" y="608"/>
                      <a:pt x="557" y="593"/>
                      <a:pt x="611" y="559"/>
                    </a:cubicBezTo>
                    <a:cubicBezTo>
                      <a:pt x="881" y="389"/>
                      <a:pt x="723" y="0"/>
                      <a:pt x="46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75" name="Google Shape;17275;p10"/>
              <p:cNvSpPr/>
              <p:nvPr/>
            </p:nvSpPr>
            <p:spPr>
              <a:xfrm>
                <a:off x="5700100" y="3608675"/>
                <a:ext cx="28000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820" extrusionOk="0">
                    <a:moveTo>
                      <a:pt x="560" y="1"/>
                    </a:moveTo>
                    <a:cubicBezTo>
                      <a:pt x="548" y="1"/>
                      <a:pt x="536" y="4"/>
                      <a:pt x="525" y="10"/>
                    </a:cubicBezTo>
                    <a:cubicBezTo>
                      <a:pt x="1" y="57"/>
                      <a:pt x="36" y="819"/>
                      <a:pt x="560" y="819"/>
                    </a:cubicBezTo>
                    <a:cubicBezTo>
                      <a:pt x="1084" y="819"/>
                      <a:pt x="1120" y="57"/>
                      <a:pt x="596" y="10"/>
                    </a:cubicBezTo>
                    <a:cubicBezTo>
                      <a:pt x="584" y="4"/>
                      <a:pt x="572" y="1"/>
                      <a:pt x="56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76" name="Google Shape;17276;p10"/>
              <p:cNvSpPr/>
              <p:nvPr/>
            </p:nvSpPr>
            <p:spPr>
              <a:xfrm>
                <a:off x="5730775" y="3639575"/>
                <a:ext cx="2830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22" extrusionOk="0">
                    <a:moveTo>
                      <a:pt x="524" y="0"/>
                    </a:moveTo>
                    <a:cubicBezTo>
                      <a:pt x="0" y="48"/>
                      <a:pt x="48" y="822"/>
                      <a:pt x="560" y="822"/>
                    </a:cubicBezTo>
                    <a:cubicBezTo>
                      <a:pt x="1084" y="822"/>
                      <a:pt x="1131" y="48"/>
                      <a:pt x="60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77" name="Google Shape;17277;p10"/>
              <p:cNvSpPr/>
              <p:nvPr/>
            </p:nvSpPr>
            <p:spPr>
              <a:xfrm>
                <a:off x="5705900" y="3669000"/>
                <a:ext cx="21925" cy="15100"/>
              </a:xfrm>
              <a:custGeom>
                <a:avLst/>
                <a:gdLst/>
                <a:ahLst/>
                <a:cxnLst/>
                <a:rect l="l" t="t" r="r" b="b"/>
                <a:pathLst>
                  <a:path w="877" h="604" extrusionOk="0">
                    <a:moveTo>
                      <a:pt x="450" y="1"/>
                    </a:moveTo>
                    <a:cubicBezTo>
                      <a:pt x="404" y="1"/>
                      <a:pt x="355" y="12"/>
                      <a:pt x="304" y="38"/>
                    </a:cubicBezTo>
                    <a:lnTo>
                      <a:pt x="293" y="38"/>
                    </a:lnTo>
                    <a:lnTo>
                      <a:pt x="293" y="49"/>
                    </a:lnTo>
                    <a:cubicBezTo>
                      <a:pt x="1" y="220"/>
                      <a:pt x="177" y="604"/>
                      <a:pt x="439" y="604"/>
                    </a:cubicBezTo>
                    <a:cubicBezTo>
                      <a:pt x="487" y="604"/>
                      <a:pt x="539" y="591"/>
                      <a:pt x="590" y="561"/>
                    </a:cubicBezTo>
                    <a:cubicBezTo>
                      <a:pt x="876" y="408"/>
                      <a:pt x="724" y="1"/>
                      <a:pt x="45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78" name="Google Shape;17278;p10"/>
              <p:cNvSpPr/>
              <p:nvPr/>
            </p:nvSpPr>
            <p:spPr>
              <a:xfrm>
                <a:off x="5729875" y="3700575"/>
                <a:ext cx="241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8" extrusionOk="0">
                    <a:moveTo>
                      <a:pt x="560" y="1"/>
                    </a:moveTo>
                    <a:cubicBezTo>
                      <a:pt x="191" y="1"/>
                      <a:pt x="0" y="453"/>
                      <a:pt x="262" y="703"/>
                    </a:cubicBezTo>
                    <a:cubicBezTo>
                      <a:pt x="348" y="789"/>
                      <a:pt x="453" y="828"/>
                      <a:pt x="556" y="828"/>
                    </a:cubicBezTo>
                    <a:cubicBezTo>
                      <a:pt x="766" y="828"/>
                      <a:pt x="965" y="666"/>
                      <a:pt x="965" y="418"/>
                    </a:cubicBezTo>
                    <a:cubicBezTo>
                      <a:pt x="965" y="191"/>
                      <a:pt x="786" y="1"/>
                      <a:pt x="56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79" name="Google Shape;17279;p10"/>
              <p:cNvSpPr/>
              <p:nvPr/>
            </p:nvSpPr>
            <p:spPr>
              <a:xfrm>
                <a:off x="5699200" y="3731550"/>
                <a:ext cx="24150" cy="2047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19" extrusionOk="0">
                    <a:moveTo>
                      <a:pt x="549" y="0"/>
                    </a:moveTo>
                    <a:cubicBezTo>
                      <a:pt x="191" y="0"/>
                      <a:pt x="1" y="441"/>
                      <a:pt x="263" y="703"/>
                    </a:cubicBezTo>
                    <a:cubicBezTo>
                      <a:pt x="347" y="783"/>
                      <a:pt x="449" y="819"/>
                      <a:pt x="549" y="819"/>
                    </a:cubicBezTo>
                    <a:cubicBezTo>
                      <a:pt x="762" y="819"/>
                      <a:pt x="965" y="656"/>
                      <a:pt x="965" y="405"/>
                    </a:cubicBezTo>
                    <a:cubicBezTo>
                      <a:pt x="965" y="179"/>
                      <a:pt x="775" y="0"/>
                      <a:pt x="54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80" name="Google Shape;17280;p10"/>
              <p:cNvSpPr/>
              <p:nvPr/>
            </p:nvSpPr>
            <p:spPr>
              <a:xfrm>
                <a:off x="5729875" y="3762200"/>
                <a:ext cx="241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5" extrusionOk="0">
                    <a:moveTo>
                      <a:pt x="560" y="0"/>
                    </a:moveTo>
                    <a:cubicBezTo>
                      <a:pt x="191" y="0"/>
                      <a:pt x="0" y="441"/>
                      <a:pt x="262" y="703"/>
                    </a:cubicBezTo>
                    <a:cubicBezTo>
                      <a:pt x="346" y="787"/>
                      <a:pt x="449" y="824"/>
                      <a:pt x="549" y="824"/>
                    </a:cubicBezTo>
                    <a:cubicBezTo>
                      <a:pt x="761" y="824"/>
                      <a:pt x="965" y="656"/>
                      <a:pt x="965" y="405"/>
                    </a:cubicBezTo>
                    <a:cubicBezTo>
                      <a:pt x="965" y="179"/>
                      <a:pt x="786" y="0"/>
                      <a:pt x="56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81" name="Google Shape;17281;p10"/>
              <p:cNvSpPr/>
              <p:nvPr/>
            </p:nvSpPr>
            <p:spPr>
              <a:xfrm>
                <a:off x="5699800" y="3792850"/>
                <a:ext cx="28300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23" extrusionOk="0">
                    <a:moveTo>
                      <a:pt x="525" y="1"/>
                    </a:moveTo>
                    <a:cubicBezTo>
                      <a:pt x="1" y="48"/>
                      <a:pt x="48" y="822"/>
                      <a:pt x="572" y="822"/>
                    </a:cubicBezTo>
                    <a:cubicBezTo>
                      <a:pt x="1084" y="822"/>
                      <a:pt x="1132" y="48"/>
                      <a:pt x="60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82" name="Google Shape;17282;p10"/>
              <p:cNvSpPr/>
              <p:nvPr/>
            </p:nvSpPr>
            <p:spPr>
              <a:xfrm>
                <a:off x="5729875" y="3823825"/>
                <a:ext cx="24125" cy="2047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19" extrusionOk="0">
                    <a:moveTo>
                      <a:pt x="560" y="0"/>
                    </a:moveTo>
                    <a:cubicBezTo>
                      <a:pt x="191" y="0"/>
                      <a:pt x="0" y="441"/>
                      <a:pt x="262" y="703"/>
                    </a:cubicBezTo>
                    <a:cubicBezTo>
                      <a:pt x="346" y="783"/>
                      <a:pt x="448" y="819"/>
                      <a:pt x="548" y="819"/>
                    </a:cubicBezTo>
                    <a:cubicBezTo>
                      <a:pt x="761" y="819"/>
                      <a:pt x="965" y="656"/>
                      <a:pt x="965" y="405"/>
                    </a:cubicBezTo>
                    <a:cubicBezTo>
                      <a:pt x="965" y="179"/>
                      <a:pt x="786" y="0"/>
                      <a:pt x="56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83" name="Google Shape;17283;p10"/>
              <p:cNvSpPr/>
              <p:nvPr/>
            </p:nvSpPr>
            <p:spPr>
              <a:xfrm>
                <a:off x="5699200" y="3854475"/>
                <a:ext cx="24150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5" extrusionOk="0">
                    <a:moveTo>
                      <a:pt x="549" y="0"/>
                    </a:moveTo>
                    <a:cubicBezTo>
                      <a:pt x="191" y="0"/>
                      <a:pt x="1" y="441"/>
                      <a:pt x="263" y="703"/>
                    </a:cubicBezTo>
                    <a:cubicBezTo>
                      <a:pt x="347" y="787"/>
                      <a:pt x="449" y="824"/>
                      <a:pt x="549" y="824"/>
                    </a:cubicBezTo>
                    <a:cubicBezTo>
                      <a:pt x="762" y="824"/>
                      <a:pt x="965" y="656"/>
                      <a:pt x="965" y="405"/>
                    </a:cubicBezTo>
                    <a:cubicBezTo>
                      <a:pt x="965" y="191"/>
                      <a:pt x="787" y="0"/>
                      <a:pt x="56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84" name="Google Shape;17284;p10"/>
              <p:cNvSpPr/>
              <p:nvPr/>
            </p:nvSpPr>
            <p:spPr>
              <a:xfrm>
                <a:off x="5729875" y="3885125"/>
                <a:ext cx="24125" cy="2065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6" extrusionOk="0">
                    <a:moveTo>
                      <a:pt x="560" y="1"/>
                    </a:moveTo>
                    <a:cubicBezTo>
                      <a:pt x="191" y="1"/>
                      <a:pt x="0" y="441"/>
                      <a:pt x="262" y="703"/>
                    </a:cubicBezTo>
                    <a:cubicBezTo>
                      <a:pt x="347" y="788"/>
                      <a:pt x="450" y="825"/>
                      <a:pt x="550" y="825"/>
                    </a:cubicBezTo>
                    <a:cubicBezTo>
                      <a:pt x="762" y="825"/>
                      <a:pt x="965" y="660"/>
                      <a:pt x="965" y="417"/>
                    </a:cubicBezTo>
                    <a:cubicBezTo>
                      <a:pt x="965" y="191"/>
                      <a:pt x="786" y="1"/>
                      <a:pt x="56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85" name="Google Shape;17285;p10"/>
              <p:cNvSpPr/>
              <p:nvPr/>
            </p:nvSpPr>
            <p:spPr>
              <a:xfrm>
                <a:off x="5699200" y="3915800"/>
                <a:ext cx="24150" cy="2067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7" extrusionOk="0">
                    <a:moveTo>
                      <a:pt x="549" y="0"/>
                    </a:moveTo>
                    <a:cubicBezTo>
                      <a:pt x="191" y="0"/>
                      <a:pt x="1" y="453"/>
                      <a:pt x="263" y="703"/>
                    </a:cubicBezTo>
                    <a:cubicBezTo>
                      <a:pt x="349" y="788"/>
                      <a:pt x="454" y="827"/>
                      <a:pt x="556" y="827"/>
                    </a:cubicBezTo>
                    <a:cubicBezTo>
                      <a:pt x="766" y="827"/>
                      <a:pt x="965" y="665"/>
                      <a:pt x="965" y="417"/>
                    </a:cubicBezTo>
                    <a:cubicBezTo>
                      <a:pt x="965" y="191"/>
                      <a:pt x="775" y="0"/>
                      <a:pt x="54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86" name="Google Shape;17286;p10"/>
              <p:cNvSpPr/>
              <p:nvPr/>
            </p:nvSpPr>
            <p:spPr>
              <a:xfrm>
                <a:off x="5730775" y="3946225"/>
                <a:ext cx="28000" cy="20775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831" extrusionOk="0">
                    <a:moveTo>
                      <a:pt x="560" y="1"/>
                    </a:moveTo>
                    <a:cubicBezTo>
                      <a:pt x="548" y="1"/>
                      <a:pt x="536" y="3"/>
                      <a:pt x="524" y="9"/>
                    </a:cubicBezTo>
                    <a:cubicBezTo>
                      <a:pt x="0" y="57"/>
                      <a:pt x="36" y="831"/>
                      <a:pt x="560" y="831"/>
                    </a:cubicBezTo>
                    <a:cubicBezTo>
                      <a:pt x="1072" y="831"/>
                      <a:pt x="1119" y="57"/>
                      <a:pt x="595" y="9"/>
                    </a:cubicBezTo>
                    <a:cubicBezTo>
                      <a:pt x="583" y="3"/>
                      <a:pt x="572" y="1"/>
                      <a:pt x="56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87" name="Google Shape;17287;p10"/>
              <p:cNvSpPr/>
              <p:nvPr/>
            </p:nvSpPr>
            <p:spPr>
              <a:xfrm>
                <a:off x="5699800" y="3977100"/>
                <a:ext cx="28300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23" extrusionOk="0">
                    <a:moveTo>
                      <a:pt x="525" y="1"/>
                    </a:moveTo>
                    <a:cubicBezTo>
                      <a:pt x="1" y="48"/>
                      <a:pt x="48" y="822"/>
                      <a:pt x="572" y="822"/>
                    </a:cubicBezTo>
                    <a:cubicBezTo>
                      <a:pt x="1084" y="822"/>
                      <a:pt x="1132" y="48"/>
                      <a:pt x="60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88" name="Google Shape;17288;p10"/>
              <p:cNvSpPr/>
              <p:nvPr/>
            </p:nvSpPr>
            <p:spPr>
              <a:xfrm>
                <a:off x="5743850" y="3997850"/>
                <a:ext cx="20275" cy="20300"/>
              </a:xfrm>
              <a:custGeom>
                <a:avLst/>
                <a:gdLst/>
                <a:ahLst/>
                <a:cxnLst/>
                <a:rect l="l" t="t" r="r" b="b"/>
                <a:pathLst>
                  <a:path w="811" h="812" extrusionOk="0">
                    <a:moveTo>
                      <a:pt x="386" y="1"/>
                    </a:moveTo>
                    <a:cubicBezTo>
                      <a:pt x="190" y="1"/>
                      <a:pt x="1" y="127"/>
                      <a:pt x="1" y="397"/>
                    </a:cubicBezTo>
                    <a:lnTo>
                      <a:pt x="1" y="409"/>
                    </a:lnTo>
                    <a:cubicBezTo>
                      <a:pt x="1" y="685"/>
                      <a:pt x="190" y="811"/>
                      <a:pt x="386" y="811"/>
                    </a:cubicBezTo>
                    <a:cubicBezTo>
                      <a:pt x="594" y="811"/>
                      <a:pt x="811" y="667"/>
                      <a:pt x="811" y="409"/>
                    </a:cubicBezTo>
                    <a:cubicBezTo>
                      <a:pt x="811" y="145"/>
                      <a:pt x="594" y="1"/>
                      <a:pt x="38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89" name="Google Shape;17289;p10"/>
              <p:cNvSpPr/>
              <p:nvPr/>
            </p:nvSpPr>
            <p:spPr>
              <a:xfrm>
                <a:off x="5699200" y="4038425"/>
                <a:ext cx="241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8" extrusionOk="0">
                    <a:moveTo>
                      <a:pt x="549" y="0"/>
                    </a:moveTo>
                    <a:cubicBezTo>
                      <a:pt x="180" y="0"/>
                      <a:pt x="1" y="453"/>
                      <a:pt x="263" y="703"/>
                    </a:cubicBezTo>
                    <a:cubicBezTo>
                      <a:pt x="349" y="789"/>
                      <a:pt x="454" y="827"/>
                      <a:pt x="556" y="827"/>
                    </a:cubicBezTo>
                    <a:cubicBezTo>
                      <a:pt x="766" y="827"/>
                      <a:pt x="965" y="665"/>
                      <a:pt x="965" y="417"/>
                    </a:cubicBezTo>
                    <a:cubicBezTo>
                      <a:pt x="953" y="191"/>
                      <a:pt x="775" y="24"/>
                      <a:pt x="561" y="24"/>
                    </a:cubicBezTo>
                    <a:lnTo>
                      <a:pt x="5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90" name="Google Shape;17290;p10"/>
              <p:cNvSpPr/>
              <p:nvPr/>
            </p:nvSpPr>
            <p:spPr>
              <a:xfrm>
                <a:off x="5729875" y="4069675"/>
                <a:ext cx="241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5" extrusionOk="0">
                    <a:moveTo>
                      <a:pt x="560" y="1"/>
                    </a:moveTo>
                    <a:cubicBezTo>
                      <a:pt x="191" y="1"/>
                      <a:pt x="0" y="441"/>
                      <a:pt x="262" y="703"/>
                    </a:cubicBezTo>
                    <a:cubicBezTo>
                      <a:pt x="346" y="787"/>
                      <a:pt x="449" y="825"/>
                      <a:pt x="549" y="825"/>
                    </a:cubicBezTo>
                    <a:cubicBezTo>
                      <a:pt x="761" y="825"/>
                      <a:pt x="965" y="656"/>
                      <a:pt x="965" y="405"/>
                    </a:cubicBezTo>
                    <a:cubicBezTo>
                      <a:pt x="965" y="179"/>
                      <a:pt x="786" y="1"/>
                      <a:pt x="56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91" name="Google Shape;17291;p10"/>
              <p:cNvSpPr/>
              <p:nvPr/>
            </p:nvSpPr>
            <p:spPr>
              <a:xfrm>
                <a:off x="5699800" y="4100325"/>
                <a:ext cx="28300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23" extrusionOk="0">
                    <a:moveTo>
                      <a:pt x="525" y="1"/>
                    </a:moveTo>
                    <a:cubicBezTo>
                      <a:pt x="1" y="49"/>
                      <a:pt x="48" y="822"/>
                      <a:pt x="572" y="822"/>
                    </a:cubicBezTo>
                    <a:cubicBezTo>
                      <a:pt x="1084" y="822"/>
                      <a:pt x="1132" y="49"/>
                      <a:pt x="60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92" name="Google Shape;17292;p10"/>
              <p:cNvSpPr/>
              <p:nvPr/>
            </p:nvSpPr>
            <p:spPr>
              <a:xfrm>
                <a:off x="5730775" y="4131075"/>
                <a:ext cx="28000" cy="20475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819" extrusionOk="0">
                    <a:moveTo>
                      <a:pt x="560" y="0"/>
                    </a:moveTo>
                    <a:cubicBezTo>
                      <a:pt x="548" y="0"/>
                      <a:pt x="536" y="3"/>
                      <a:pt x="524" y="9"/>
                    </a:cubicBezTo>
                    <a:cubicBezTo>
                      <a:pt x="0" y="57"/>
                      <a:pt x="36" y="819"/>
                      <a:pt x="560" y="819"/>
                    </a:cubicBezTo>
                    <a:cubicBezTo>
                      <a:pt x="1072" y="819"/>
                      <a:pt x="1119" y="57"/>
                      <a:pt x="595" y="9"/>
                    </a:cubicBezTo>
                    <a:cubicBezTo>
                      <a:pt x="583" y="3"/>
                      <a:pt x="572" y="0"/>
                      <a:pt x="56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93" name="Google Shape;17293;p10"/>
              <p:cNvSpPr/>
              <p:nvPr/>
            </p:nvSpPr>
            <p:spPr>
              <a:xfrm>
                <a:off x="5699300" y="4161950"/>
                <a:ext cx="24050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20" extrusionOk="0">
                    <a:moveTo>
                      <a:pt x="530" y="0"/>
                    </a:moveTo>
                    <a:cubicBezTo>
                      <a:pt x="171" y="0"/>
                      <a:pt x="0" y="444"/>
                      <a:pt x="259" y="703"/>
                    </a:cubicBezTo>
                    <a:cubicBezTo>
                      <a:pt x="343" y="783"/>
                      <a:pt x="445" y="819"/>
                      <a:pt x="545" y="819"/>
                    </a:cubicBezTo>
                    <a:cubicBezTo>
                      <a:pt x="758" y="819"/>
                      <a:pt x="961" y="656"/>
                      <a:pt x="961" y="405"/>
                    </a:cubicBezTo>
                    <a:cubicBezTo>
                      <a:pt x="961" y="179"/>
                      <a:pt x="771" y="1"/>
                      <a:pt x="545" y="1"/>
                    </a:cubicBezTo>
                    <a:cubicBezTo>
                      <a:pt x="540" y="0"/>
                      <a:pt x="535" y="0"/>
                      <a:pt x="53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94" name="Google Shape;17294;p10"/>
              <p:cNvSpPr/>
              <p:nvPr/>
            </p:nvSpPr>
            <p:spPr>
              <a:xfrm>
                <a:off x="5729875" y="4192600"/>
                <a:ext cx="24125" cy="2065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6" extrusionOk="0">
                    <a:moveTo>
                      <a:pt x="560" y="1"/>
                    </a:moveTo>
                    <a:cubicBezTo>
                      <a:pt x="191" y="1"/>
                      <a:pt x="0" y="441"/>
                      <a:pt x="262" y="703"/>
                    </a:cubicBezTo>
                    <a:cubicBezTo>
                      <a:pt x="347" y="788"/>
                      <a:pt x="450" y="825"/>
                      <a:pt x="550" y="825"/>
                    </a:cubicBezTo>
                    <a:cubicBezTo>
                      <a:pt x="762" y="825"/>
                      <a:pt x="965" y="660"/>
                      <a:pt x="965" y="418"/>
                    </a:cubicBezTo>
                    <a:cubicBezTo>
                      <a:pt x="965" y="179"/>
                      <a:pt x="786" y="1"/>
                      <a:pt x="56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95" name="Google Shape;17295;p10"/>
              <p:cNvSpPr/>
              <p:nvPr/>
            </p:nvSpPr>
            <p:spPr>
              <a:xfrm>
                <a:off x="5699200" y="4223275"/>
                <a:ext cx="24150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5" extrusionOk="0">
                    <a:moveTo>
                      <a:pt x="549" y="0"/>
                    </a:moveTo>
                    <a:cubicBezTo>
                      <a:pt x="191" y="0"/>
                      <a:pt x="1" y="441"/>
                      <a:pt x="263" y="703"/>
                    </a:cubicBezTo>
                    <a:cubicBezTo>
                      <a:pt x="347" y="787"/>
                      <a:pt x="450" y="825"/>
                      <a:pt x="551" y="825"/>
                    </a:cubicBezTo>
                    <a:cubicBezTo>
                      <a:pt x="763" y="825"/>
                      <a:pt x="965" y="659"/>
                      <a:pt x="965" y="417"/>
                    </a:cubicBezTo>
                    <a:cubicBezTo>
                      <a:pt x="965" y="191"/>
                      <a:pt x="787" y="0"/>
                      <a:pt x="56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96" name="Google Shape;17296;p10"/>
              <p:cNvSpPr/>
              <p:nvPr/>
            </p:nvSpPr>
            <p:spPr>
              <a:xfrm>
                <a:off x="5730775" y="4254525"/>
                <a:ext cx="2800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822" extrusionOk="0">
                    <a:moveTo>
                      <a:pt x="524" y="0"/>
                    </a:moveTo>
                    <a:cubicBezTo>
                      <a:pt x="0" y="48"/>
                      <a:pt x="36" y="822"/>
                      <a:pt x="560" y="822"/>
                    </a:cubicBezTo>
                    <a:cubicBezTo>
                      <a:pt x="1072" y="822"/>
                      <a:pt x="1119" y="48"/>
                      <a:pt x="59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97" name="Google Shape;17297;p10"/>
              <p:cNvSpPr/>
              <p:nvPr/>
            </p:nvSpPr>
            <p:spPr>
              <a:xfrm>
                <a:off x="5699800" y="4285175"/>
                <a:ext cx="28300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23" extrusionOk="0">
                    <a:moveTo>
                      <a:pt x="525" y="1"/>
                    </a:moveTo>
                    <a:cubicBezTo>
                      <a:pt x="1" y="48"/>
                      <a:pt x="48" y="822"/>
                      <a:pt x="572" y="822"/>
                    </a:cubicBezTo>
                    <a:cubicBezTo>
                      <a:pt x="1084" y="822"/>
                      <a:pt x="1132" y="48"/>
                      <a:pt x="60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98" name="Google Shape;17298;p10"/>
              <p:cNvSpPr/>
              <p:nvPr/>
            </p:nvSpPr>
            <p:spPr>
              <a:xfrm>
                <a:off x="5736950" y="4314375"/>
                <a:ext cx="21775" cy="15225"/>
              </a:xfrm>
              <a:custGeom>
                <a:avLst/>
                <a:gdLst/>
                <a:ahLst/>
                <a:cxnLst/>
                <a:rect l="l" t="t" r="r" b="b"/>
                <a:pathLst>
                  <a:path w="871" h="609" extrusionOk="0">
                    <a:moveTo>
                      <a:pt x="448" y="1"/>
                    </a:moveTo>
                    <a:cubicBezTo>
                      <a:pt x="398" y="1"/>
                      <a:pt x="344" y="15"/>
                      <a:pt x="289" y="47"/>
                    </a:cubicBezTo>
                    <a:lnTo>
                      <a:pt x="277" y="47"/>
                    </a:lnTo>
                    <a:lnTo>
                      <a:pt x="277" y="59"/>
                    </a:lnTo>
                    <a:cubicBezTo>
                      <a:pt x="1" y="256"/>
                      <a:pt x="190" y="609"/>
                      <a:pt x="446" y="609"/>
                    </a:cubicBezTo>
                    <a:cubicBezTo>
                      <a:pt x="499" y="609"/>
                      <a:pt x="555" y="594"/>
                      <a:pt x="610" y="559"/>
                    </a:cubicBezTo>
                    <a:cubicBezTo>
                      <a:pt x="870" y="389"/>
                      <a:pt x="710" y="1"/>
                      <a:pt x="44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99" name="Google Shape;17299;p10"/>
              <p:cNvSpPr/>
              <p:nvPr/>
            </p:nvSpPr>
            <p:spPr>
              <a:xfrm>
                <a:off x="5706650" y="4346500"/>
                <a:ext cx="16100" cy="8050"/>
              </a:xfrm>
              <a:custGeom>
                <a:avLst/>
                <a:gdLst/>
                <a:ahLst/>
                <a:cxnLst/>
                <a:rect l="l" t="t" r="r" b="b"/>
                <a:pathLst>
                  <a:path w="644" h="322" extrusionOk="0">
                    <a:moveTo>
                      <a:pt x="263" y="0"/>
                    </a:moveTo>
                    <a:lnTo>
                      <a:pt x="251" y="12"/>
                    </a:lnTo>
                    <a:cubicBezTo>
                      <a:pt x="155" y="12"/>
                      <a:pt x="72" y="48"/>
                      <a:pt x="1" y="108"/>
                    </a:cubicBezTo>
                    <a:lnTo>
                      <a:pt x="644" y="322"/>
                    </a:lnTo>
                    <a:cubicBezTo>
                      <a:pt x="608" y="143"/>
                      <a:pt x="453" y="0"/>
                      <a:pt x="26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00" name="Google Shape;17300;p10"/>
              <p:cNvSpPr/>
              <p:nvPr/>
            </p:nvSpPr>
            <p:spPr>
              <a:xfrm>
                <a:off x="5672125" y="3397575"/>
                <a:ext cx="20575" cy="16400"/>
              </a:xfrm>
              <a:custGeom>
                <a:avLst/>
                <a:gdLst/>
                <a:ahLst/>
                <a:cxnLst/>
                <a:rect l="l" t="t" r="r" b="b"/>
                <a:pathLst>
                  <a:path w="823" h="656" extrusionOk="0">
                    <a:moveTo>
                      <a:pt x="739" y="0"/>
                    </a:moveTo>
                    <a:lnTo>
                      <a:pt x="1" y="227"/>
                    </a:lnTo>
                    <a:lnTo>
                      <a:pt x="1" y="238"/>
                    </a:lnTo>
                    <a:cubicBezTo>
                      <a:pt x="1" y="465"/>
                      <a:pt x="179" y="655"/>
                      <a:pt x="405" y="655"/>
                    </a:cubicBezTo>
                    <a:lnTo>
                      <a:pt x="405" y="643"/>
                    </a:lnTo>
                    <a:cubicBezTo>
                      <a:pt x="632" y="643"/>
                      <a:pt x="810" y="465"/>
                      <a:pt x="822" y="238"/>
                    </a:cubicBezTo>
                    <a:cubicBezTo>
                      <a:pt x="810" y="155"/>
                      <a:pt x="786" y="72"/>
                      <a:pt x="73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01" name="Google Shape;17301;p10"/>
              <p:cNvSpPr/>
              <p:nvPr/>
            </p:nvSpPr>
            <p:spPr>
              <a:xfrm>
                <a:off x="5637900" y="3424075"/>
                <a:ext cx="24125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16" extrusionOk="0">
                    <a:moveTo>
                      <a:pt x="560" y="0"/>
                    </a:moveTo>
                    <a:cubicBezTo>
                      <a:pt x="191" y="0"/>
                      <a:pt x="0" y="441"/>
                      <a:pt x="262" y="691"/>
                    </a:cubicBezTo>
                    <a:cubicBezTo>
                      <a:pt x="345" y="777"/>
                      <a:pt x="449" y="815"/>
                      <a:pt x="552" y="815"/>
                    </a:cubicBezTo>
                    <a:cubicBezTo>
                      <a:pt x="761" y="815"/>
                      <a:pt x="965" y="656"/>
                      <a:pt x="965" y="417"/>
                    </a:cubicBezTo>
                    <a:cubicBezTo>
                      <a:pt x="953" y="191"/>
                      <a:pt x="786" y="12"/>
                      <a:pt x="560" y="12"/>
                    </a:cubicBezTo>
                    <a:lnTo>
                      <a:pt x="560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02" name="Google Shape;17302;p10"/>
              <p:cNvSpPr/>
              <p:nvPr/>
            </p:nvSpPr>
            <p:spPr>
              <a:xfrm>
                <a:off x="5668550" y="3455025"/>
                <a:ext cx="241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16" extrusionOk="0">
                    <a:moveTo>
                      <a:pt x="548" y="0"/>
                    </a:moveTo>
                    <a:cubicBezTo>
                      <a:pt x="179" y="0"/>
                      <a:pt x="1" y="441"/>
                      <a:pt x="263" y="691"/>
                    </a:cubicBezTo>
                    <a:cubicBezTo>
                      <a:pt x="345" y="777"/>
                      <a:pt x="448" y="815"/>
                      <a:pt x="551" y="815"/>
                    </a:cubicBezTo>
                    <a:cubicBezTo>
                      <a:pt x="761" y="815"/>
                      <a:pt x="965" y="653"/>
                      <a:pt x="965" y="405"/>
                    </a:cubicBezTo>
                    <a:cubicBezTo>
                      <a:pt x="965" y="179"/>
                      <a:pt x="786" y="0"/>
                      <a:pt x="56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03" name="Google Shape;17303;p10"/>
              <p:cNvSpPr/>
              <p:nvPr/>
            </p:nvSpPr>
            <p:spPr>
              <a:xfrm>
                <a:off x="5637975" y="3485675"/>
                <a:ext cx="24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16" extrusionOk="0">
                    <a:moveTo>
                      <a:pt x="542" y="0"/>
                    </a:moveTo>
                    <a:cubicBezTo>
                      <a:pt x="183" y="0"/>
                      <a:pt x="1" y="433"/>
                      <a:pt x="259" y="691"/>
                    </a:cubicBezTo>
                    <a:cubicBezTo>
                      <a:pt x="341" y="777"/>
                      <a:pt x="445" y="816"/>
                      <a:pt x="547" y="816"/>
                    </a:cubicBezTo>
                    <a:cubicBezTo>
                      <a:pt x="757" y="816"/>
                      <a:pt x="962" y="654"/>
                      <a:pt x="962" y="405"/>
                    </a:cubicBezTo>
                    <a:cubicBezTo>
                      <a:pt x="962" y="191"/>
                      <a:pt x="783" y="1"/>
                      <a:pt x="557" y="1"/>
                    </a:cubicBezTo>
                    <a:cubicBezTo>
                      <a:pt x="552" y="0"/>
                      <a:pt x="547" y="0"/>
                      <a:pt x="54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04" name="Google Shape;17304;p10"/>
              <p:cNvSpPr/>
              <p:nvPr/>
            </p:nvSpPr>
            <p:spPr>
              <a:xfrm>
                <a:off x="5668250" y="3516325"/>
                <a:ext cx="28300" cy="19975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799" extrusionOk="0">
                    <a:moveTo>
                      <a:pt x="560" y="1"/>
                    </a:moveTo>
                    <a:cubicBezTo>
                      <a:pt x="1" y="1"/>
                      <a:pt x="72" y="799"/>
                      <a:pt x="572" y="799"/>
                    </a:cubicBezTo>
                    <a:cubicBezTo>
                      <a:pt x="1060" y="799"/>
                      <a:pt x="1132" y="1"/>
                      <a:pt x="57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05" name="Google Shape;17305;p10"/>
              <p:cNvSpPr/>
              <p:nvPr/>
            </p:nvSpPr>
            <p:spPr>
              <a:xfrm>
                <a:off x="5636500" y="3546950"/>
                <a:ext cx="27900" cy="20600"/>
              </a:xfrm>
              <a:custGeom>
                <a:avLst/>
                <a:gdLst/>
                <a:ahLst/>
                <a:cxnLst/>
                <a:rect l="l" t="t" r="r" b="b"/>
                <a:pathLst>
                  <a:path w="1116" h="824" extrusionOk="0">
                    <a:moveTo>
                      <a:pt x="571" y="0"/>
                    </a:moveTo>
                    <a:cubicBezTo>
                      <a:pt x="64" y="0"/>
                      <a:pt x="0" y="778"/>
                      <a:pt x="533" y="824"/>
                    </a:cubicBezTo>
                    <a:lnTo>
                      <a:pt x="616" y="824"/>
                    </a:lnTo>
                    <a:cubicBezTo>
                      <a:pt x="1116" y="776"/>
                      <a:pt x="1116" y="50"/>
                      <a:pt x="616" y="2"/>
                    </a:cubicBezTo>
                    <a:cubicBezTo>
                      <a:pt x="600" y="1"/>
                      <a:pt x="585" y="0"/>
                      <a:pt x="57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06" name="Google Shape;17306;p10"/>
              <p:cNvSpPr/>
              <p:nvPr/>
            </p:nvSpPr>
            <p:spPr>
              <a:xfrm>
                <a:off x="5668550" y="3577650"/>
                <a:ext cx="24150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5" extrusionOk="0">
                    <a:moveTo>
                      <a:pt x="548" y="1"/>
                    </a:moveTo>
                    <a:cubicBezTo>
                      <a:pt x="179" y="1"/>
                      <a:pt x="1" y="441"/>
                      <a:pt x="263" y="703"/>
                    </a:cubicBezTo>
                    <a:cubicBezTo>
                      <a:pt x="343" y="788"/>
                      <a:pt x="445" y="825"/>
                      <a:pt x="545" y="825"/>
                    </a:cubicBezTo>
                    <a:cubicBezTo>
                      <a:pt x="757" y="825"/>
                      <a:pt x="965" y="659"/>
                      <a:pt x="965" y="417"/>
                    </a:cubicBezTo>
                    <a:cubicBezTo>
                      <a:pt x="965" y="179"/>
                      <a:pt x="775" y="1"/>
                      <a:pt x="54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07" name="Google Shape;17307;p10"/>
              <p:cNvSpPr/>
              <p:nvPr/>
            </p:nvSpPr>
            <p:spPr>
              <a:xfrm>
                <a:off x="5637900" y="3608600"/>
                <a:ext cx="24125" cy="204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17" extrusionOk="0">
                    <a:moveTo>
                      <a:pt x="560" y="1"/>
                    </a:moveTo>
                    <a:cubicBezTo>
                      <a:pt x="191" y="1"/>
                      <a:pt x="0" y="441"/>
                      <a:pt x="262" y="691"/>
                    </a:cubicBezTo>
                    <a:cubicBezTo>
                      <a:pt x="345" y="778"/>
                      <a:pt x="449" y="816"/>
                      <a:pt x="552" y="816"/>
                    </a:cubicBezTo>
                    <a:cubicBezTo>
                      <a:pt x="761" y="816"/>
                      <a:pt x="965" y="657"/>
                      <a:pt x="965" y="418"/>
                    </a:cubicBezTo>
                    <a:cubicBezTo>
                      <a:pt x="965" y="191"/>
                      <a:pt x="786" y="13"/>
                      <a:pt x="56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08" name="Google Shape;17308;p10"/>
              <p:cNvSpPr/>
              <p:nvPr/>
            </p:nvSpPr>
            <p:spPr>
              <a:xfrm>
                <a:off x="5668550" y="3639275"/>
                <a:ext cx="24150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5" extrusionOk="0">
                    <a:moveTo>
                      <a:pt x="548" y="0"/>
                    </a:moveTo>
                    <a:cubicBezTo>
                      <a:pt x="179" y="0"/>
                      <a:pt x="1" y="441"/>
                      <a:pt x="263" y="703"/>
                    </a:cubicBezTo>
                    <a:cubicBezTo>
                      <a:pt x="343" y="787"/>
                      <a:pt x="445" y="825"/>
                      <a:pt x="545" y="825"/>
                    </a:cubicBezTo>
                    <a:cubicBezTo>
                      <a:pt x="757" y="825"/>
                      <a:pt x="965" y="659"/>
                      <a:pt x="965" y="417"/>
                    </a:cubicBezTo>
                    <a:cubicBezTo>
                      <a:pt x="965" y="191"/>
                      <a:pt x="775" y="12"/>
                      <a:pt x="56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09" name="Google Shape;17309;p10"/>
              <p:cNvSpPr/>
              <p:nvPr/>
            </p:nvSpPr>
            <p:spPr>
              <a:xfrm>
                <a:off x="5637900" y="3669925"/>
                <a:ext cx="241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8" extrusionOk="0">
                    <a:moveTo>
                      <a:pt x="560" y="1"/>
                    </a:moveTo>
                    <a:cubicBezTo>
                      <a:pt x="191" y="1"/>
                      <a:pt x="0" y="441"/>
                      <a:pt x="262" y="703"/>
                    </a:cubicBezTo>
                    <a:cubicBezTo>
                      <a:pt x="344" y="789"/>
                      <a:pt x="448" y="827"/>
                      <a:pt x="550" y="827"/>
                    </a:cubicBezTo>
                    <a:cubicBezTo>
                      <a:pt x="760" y="827"/>
                      <a:pt x="965" y="665"/>
                      <a:pt x="965" y="417"/>
                    </a:cubicBezTo>
                    <a:cubicBezTo>
                      <a:pt x="965" y="191"/>
                      <a:pt x="786" y="12"/>
                      <a:pt x="560" y="12"/>
                    </a:cubicBezTo>
                    <a:lnTo>
                      <a:pt x="56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10" name="Google Shape;17310;p10"/>
              <p:cNvSpPr/>
              <p:nvPr/>
            </p:nvSpPr>
            <p:spPr>
              <a:xfrm>
                <a:off x="5668550" y="3700575"/>
                <a:ext cx="241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8" extrusionOk="0">
                    <a:moveTo>
                      <a:pt x="548" y="1"/>
                    </a:moveTo>
                    <a:cubicBezTo>
                      <a:pt x="179" y="1"/>
                      <a:pt x="1" y="453"/>
                      <a:pt x="263" y="703"/>
                    </a:cubicBezTo>
                    <a:cubicBezTo>
                      <a:pt x="345" y="789"/>
                      <a:pt x="448" y="828"/>
                      <a:pt x="551" y="828"/>
                    </a:cubicBezTo>
                    <a:cubicBezTo>
                      <a:pt x="761" y="828"/>
                      <a:pt x="965" y="666"/>
                      <a:pt x="965" y="418"/>
                    </a:cubicBezTo>
                    <a:cubicBezTo>
                      <a:pt x="965" y="191"/>
                      <a:pt x="775" y="1"/>
                      <a:pt x="54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11" name="Google Shape;17311;p10"/>
              <p:cNvSpPr/>
              <p:nvPr/>
            </p:nvSpPr>
            <p:spPr>
              <a:xfrm>
                <a:off x="5637975" y="3731525"/>
                <a:ext cx="24050" cy="20425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17" extrusionOk="0">
                    <a:moveTo>
                      <a:pt x="542" y="1"/>
                    </a:moveTo>
                    <a:cubicBezTo>
                      <a:pt x="183" y="1"/>
                      <a:pt x="1" y="433"/>
                      <a:pt x="259" y="692"/>
                    </a:cubicBezTo>
                    <a:cubicBezTo>
                      <a:pt x="342" y="778"/>
                      <a:pt x="445" y="817"/>
                      <a:pt x="546" y="817"/>
                    </a:cubicBezTo>
                    <a:cubicBezTo>
                      <a:pt x="753" y="817"/>
                      <a:pt x="954" y="657"/>
                      <a:pt x="962" y="418"/>
                    </a:cubicBezTo>
                    <a:cubicBezTo>
                      <a:pt x="962" y="192"/>
                      <a:pt x="783" y="1"/>
                      <a:pt x="557" y="1"/>
                    </a:cubicBezTo>
                    <a:cubicBezTo>
                      <a:pt x="552" y="1"/>
                      <a:pt x="547" y="1"/>
                      <a:pt x="54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12" name="Google Shape;17312;p10"/>
              <p:cNvSpPr/>
              <p:nvPr/>
            </p:nvSpPr>
            <p:spPr>
              <a:xfrm>
                <a:off x="5668550" y="3762200"/>
                <a:ext cx="24150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5" extrusionOk="0">
                    <a:moveTo>
                      <a:pt x="548" y="0"/>
                    </a:moveTo>
                    <a:cubicBezTo>
                      <a:pt x="179" y="0"/>
                      <a:pt x="1" y="441"/>
                      <a:pt x="263" y="703"/>
                    </a:cubicBezTo>
                    <a:cubicBezTo>
                      <a:pt x="343" y="787"/>
                      <a:pt x="444" y="824"/>
                      <a:pt x="544" y="824"/>
                    </a:cubicBezTo>
                    <a:cubicBezTo>
                      <a:pt x="756" y="824"/>
                      <a:pt x="965" y="656"/>
                      <a:pt x="965" y="405"/>
                    </a:cubicBezTo>
                    <a:cubicBezTo>
                      <a:pt x="965" y="179"/>
                      <a:pt x="775" y="0"/>
                      <a:pt x="54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13" name="Google Shape;17313;p10"/>
              <p:cNvSpPr/>
              <p:nvPr/>
            </p:nvSpPr>
            <p:spPr>
              <a:xfrm>
                <a:off x="5637900" y="3792850"/>
                <a:ext cx="241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8" extrusionOk="0">
                    <a:moveTo>
                      <a:pt x="560" y="1"/>
                    </a:moveTo>
                    <a:cubicBezTo>
                      <a:pt x="191" y="1"/>
                      <a:pt x="0" y="441"/>
                      <a:pt x="262" y="703"/>
                    </a:cubicBezTo>
                    <a:cubicBezTo>
                      <a:pt x="344" y="789"/>
                      <a:pt x="447" y="828"/>
                      <a:pt x="548" y="828"/>
                    </a:cubicBezTo>
                    <a:cubicBezTo>
                      <a:pt x="755" y="828"/>
                      <a:pt x="957" y="666"/>
                      <a:pt x="965" y="418"/>
                    </a:cubicBezTo>
                    <a:cubicBezTo>
                      <a:pt x="965" y="203"/>
                      <a:pt x="786" y="13"/>
                      <a:pt x="560" y="13"/>
                    </a:cubicBezTo>
                    <a:lnTo>
                      <a:pt x="56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14" name="Google Shape;17314;p10"/>
              <p:cNvSpPr/>
              <p:nvPr/>
            </p:nvSpPr>
            <p:spPr>
              <a:xfrm>
                <a:off x="5668550" y="3823825"/>
                <a:ext cx="24150" cy="2047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19" extrusionOk="0">
                    <a:moveTo>
                      <a:pt x="548" y="0"/>
                    </a:moveTo>
                    <a:cubicBezTo>
                      <a:pt x="179" y="0"/>
                      <a:pt x="1" y="441"/>
                      <a:pt x="263" y="703"/>
                    </a:cubicBezTo>
                    <a:cubicBezTo>
                      <a:pt x="343" y="783"/>
                      <a:pt x="443" y="819"/>
                      <a:pt x="543" y="819"/>
                    </a:cubicBezTo>
                    <a:cubicBezTo>
                      <a:pt x="756" y="819"/>
                      <a:pt x="965" y="656"/>
                      <a:pt x="965" y="405"/>
                    </a:cubicBezTo>
                    <a:cubicBezTo>
                      <a:pt x="965" y="179"/>
                      <a:pt x="786" y="0"/>
                      <a:pt x="56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15" name="Google Shape;17315;p10"/>
              <p:cNvSpPr/>
              <p:nvPr/>
            </p:nvSpPr>
            <p:spPr>
              <a:xfrm>
                <a:off x="5636500" y="3854425"/>
                <a:ext cx="27900" cy="20600"/>
              </a:xfrm>
              <a:custGeom>
                <a:avLst/>
                <a:gdLst/>
                <a:ahLst/>
                <a:cxnLst/>
                <a:rect l="l" t="t" r="r" b="b"/>
                <a:pathLst>
                  <a:path w="1116" h="824" extrusionOk="0">
                    <a:moveTo>
                      <a:pt x="570" y="0"/>
                    </a:moveTo>
                    <a:cubicBezTo>
                      <a:pt x="64" y="0"/>
                      <a:pt x="0" y="766"/>
                      <a:pt x="533" y="824"/>
                    </a:cubicBezTo>
                    <a:lnTo>
                      <a:pt x="616" y="824"/>
                    </a:lnTo>
                    <a:cubicBezTo>
                      <a:pt x="1116" y="776"/>
                      <a:pt x="1116" y="38"/>
                      <a:pt x="616" y="2"/>
                    </a:cubicBezTo>
                    <a:cubicBezTo>
                      <a:pt x="600" y="1"/>
                      <a:pt x="585" y="0"/>
                      <a:pt x="57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16" name="Google Shape;17316;p10"/>
              <p:cNvSpPr/>
              <p:nvPr/>
            </p:nvSpPr>
            <p:spPr>
              <a:xfrm>
                <a:off x="5668550" y="3885125"/>
                <a:ext cx="24150" cy="2065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6" extrusionOk="0">
                    <a:moveTo>
                      <a:pt x="548" y="1"/>
                    </a:moveTo>
                    <a:cubicBezTo>
                      <a:pt x="179" y="1"/>
                      <a:pt x="1" y="441"/>
                      <a:pt x="263" y="703"/>
                    </a:cubicBezTo>
                    <a:cubicBezTo>
                      <a:pt x="343" y="788"/>
                      <a:pt x="445" y="825"/>
                      <a:pt x="545" y="825"/>
                    </a:cubicBezTo>
                    <a:cubicBezTo>
                      <a:pt x="757" y="825"/>
                      <a:pt x="965" y="660"/>
                      <a:pt x="965" y="417"/>
                    </a:cubicBezTo>
                    <a:cubicBezTo>
                      <a:pt x="965" y="191"/>
                      <a:pt x="775" y="1"/>
                      <a:pt x="54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17" name="Google Shape;17317;p10"/>
              <p:cNvSpPr/>
              <p:nvPr/>
            </p:nvSpPr>
            <p:spPr>
              <a:xfrm>
                <a:off x="5637900" y="3915800"/>
                <a:ext cx="24125" cy="2067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7" extrusionOk="0">
                    <a:moveTo>
                      <a:pt x="560" y="0"/>
                    </a:moveTo>
                    <a:cubicBezTo>
                      <a:pt x="191" y="0"/>
                      <a:pt x="0" y="441"/>
                      <a:pt x="262" y="703"/>
                    </a:cubicBezTo>
                    <a:cubicBezTo>
                      <a:pt x="344" y="788"/>
                      <a:pt x="448" y="827"/>
                      <a:pt x="550" y="827"/>
                    </a:cubicBezTo>
                    <a:cubicBezTo>
                      <a:pt x="760" y="827"/>
                      <a:pt x="965" y="665"/>
                      <a:pt x="965" y="417"/>
                    </a:cubicBezTo>
                    <a:cubicBezTo>
                      <a:pt x="965" y="191"/>
                      <a:pt x="786" y="12"/>
                      <a:pt x="560" y="12"/>
                    </a:cubicBezTo>
                    <a:lnTo>
                      <a:pt x="560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18" name="Google Shape;17318;p10"/>
              <p:cNvSpPr/>
              <p:nvPr/>
            </p:nvSpPr>
            <p:spPr>
              <a:xfrm>
                <a:off x="5668850" y="3946750"/>
                <a:ext cx="24125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0" extrusionOk="0">
                    <a:moveTo>
                      <a:pt x="536" y="0"/>
                    </a:moveTo>
                    <a:cubicBezTo>
                      <a:pt x="179" y="0"/>
                      <a:pt x="1" y="441"/>
                      <a:pt x="251" y="703"/>
                    </a:cubicBezTo>
                    <a:cubicBezTo>
                      <a:pt x="335" y="783"/>
                      <a:pt x="436" y="819"/>
                      <a:pt x="536" y="819"/>
                    </a:cubicBezTo>
                    <a:cubicBezTo>
                      <a:pt x="745" y="819"/>
                      <a:pt x="945" y="659"/>
                      <a:pt x="953" y="417"/>
                    </a:cubicBezTo>
                    <a:cubicBezTo>
                      <a:pt x="965" y="191"/>
                      <a:pt x="786" y="0"/>
                      <a:pt x="56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19" name="Google Shape;17319;p10"/>
              <p:cNvSpPr/>
              <p:nvPr/>
            </p:nvSpPr>
            <p:spPr>
              <a:xfrm>
                <a:off x="5637900" y="3977400"/>
                <a:ext cx="241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8" extrusionOk="0">
                    <a:moveTo>
                      <a:pt x="560" y="1"/>
                    </a:moveTo>
                    <a:cubicBezTo>
                      <a:pt x="191" y="1"/>
                      <a:pt x="0" y="441"/>
                      <a:pt x="262" y="703"/>
                    </a:cubicBezTo>
                    <a:cubicBezTo>
                      <a:pt x="344" y="789"/>
                      <a:pt x="448" y="828"/>
                      <a:pt x="550" y="828"/>
                    </a:cubicBezTo>
                    <a:cubicBezTo>
                      <a:pt x="760" y="828"/>
                      <a:pt x="965" y="666"/>
                      <a:pt x="965" y="417"/>
                    </a:cubicBezTo>
                    <a:cubicBezTo>
                      <a:pt x="965" y="191"/>
                      <a:pt x="786" y="13"/>
                      <a:pt x="560" y="13"/>
                    </a:cubicBezTo>
                    <a:lnTo>
                      <a:pt x="56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20" name="Google Shape;17320;p10"/>
              <p:cNvSpPr/>
              <p:nvPr/>
            </p:nvSpPr>
            <p:spPr>
              <a:xfrm>
                <a:off x="5668550" y="4008075"/>
                <a:ext cx="24150" cy="2067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7" extrusionOk="0">
                    <a:moveTo>
                      <a:pt x="548" y="0"/>
                    </a:moveTo>
                    <a:cubicBezTo>
                      <a:pt x="179" y="0"/>
                      <a:pt x="1" y="452"/>
                      <a:pt x="263" y="702"/>
                    </a:cubicBezTo>
                    <a:cubicBezTo>
                      <a:pt x="345" y="788"/>
                      <a:pt x="448" y="827"/>
                      <a:pt x="551" y="827"/>
                    </a:cubicBezTo>
                    <a:cubicBezTo>
                      <a:pt x="761" y="827"/>
                      <a:pt x="965" y="665"/>
                      <a:pt x="965" y="417"/>
                    </a:cubicBezTo>
                    <a:cubicBezTo>
                      <a:pt x="965" y="191"/>
                      <a:pt x="775" y="0"/>
                      <a:pt x="54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21" name="Google Shape;17321;p10"/>
              <p:cNvSpPr/>
              <p:nvPr/>
            </p:nvSpPr>
            <p:spPr>
              <a:xfrm>
                <a:off x="5636150" y="4038875"/>
                <a:ext cx="2797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1119" h="828" extrusionOk="0">
                    <a:moveTo>
                      <a:pt x="555" y="1"/>
                    </a:moveTo>
                    <a:cubicBezTo>
                      <a:pt x="52" y="1"/>
                      <a:pt x="1" y="805"/>
                      <a:pt x="547" y="828"/>
                    </a:cubicBezTo>
                    <a:lnTo>
                      <a:pt x="630" y="828"/>
                    </a:lnTo>
                    <a:cubicBezTo>
                      <a:pt x="1118" y="768"/>
                      <a:pt x="1118" y="54"/>
                      <a:pt x="630" y="6"/>
                    </a:cubicBezTo>
                    <a:cubicBezTo>
                      <a:pt x="604" y="3"/>
                      <a:pt x="579" y="1"/>
                      <a:pt x="55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22" name="Google Shape;17322;p10"/>
              <p:cNvSpPr/>
              <p:nvPr/>
            </p:nvSpPr>
            <p:spPr>
              <a:xfrm>
                <a:off x="5668550" y="4069675"/>
                <a:ext cx="24150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5" extrusionOk="0">
                    <a:moveTo>
                      <a:pt x="548" y="1"/>
                    </a:moveTo>
                    <a:cubicBezTo>
                      <a:pt x="179" y="1"/>
                      <a:pt x="1" y="441"/>
                      <a:pt x="263" y="703"/>
                    </a:cubicBezTo>
                    <a:cubicBezTo>
                      <a:pt x="347" y="787"/>
                      <a:pt x="450" y="825"/>
                      <a:pt x="551" y="825"/>
                    </a:cubicBezTo>
                    <a:cubicBezTo>
                      <a:pt x="763" y="825"/>
                      <a:pt x="965" y="659"/>
                      <a:pt x="965" y="417"/>
                    </a:cubicBezTo>
                    <a:cubicBezTo>
                      <a:pt x="965" y="179"/>
                      <a:pt x="786" y="1"/>
                      <a:pt x="56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23" name="Google Shape;17323;p10"/>
              <p:cNvSpPr/>
              <p:nvPr/>
            </p:nvSpPr>
            <p:spPr>
              <a:xfrm>
                <a:off x="5637900" y="4100325"/>
                <a:ext cx="241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8" extrusionOk="0">
                    <a:moveTo>
                      <a:pt x="560" y="1"/>
                    </a:moveTo>
                    <a:cubicBezTo>
                      <a:pt x="191" y="1"/>
                      <a:pt x="0" y="441"/>
                      <a:pt x="262" y="703"/>
                    </a:cubicBezTo>
                    <a:cubicBezTo>
                      <a:pt x="344" y="789"/>
                      <a:pt x="448" y="828"/>
                      <a:pt x="550" y="828"/>
                    </a:cubicBezTo>
                    <a:cubicBezTo>
                      <a:pt x="760" y="828"/>
                      <a:pt x="965" y="666"/>
                      <a:pt x="965" y="418"/>
                    </a:cubicBezTo>
                    <a:cubicBezTo>
                      <a:pt x="965" y="191"/>
                      <a:pt x="786" y="13"/>
                      <a:pt x="560" y="13"/>
                    </a:cubicBezTo>
                    <a:lnTo>
                      <a:pt x="56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24" name="Google Shape;17324;p10"/>
              <p:cNvSpPr/>
              <p:nvPr/>
            </p:nvSpPr>
            <p:spPr>
              <a:xfrm>
                <a:off x="5668550" y="4131300"/>
                <a:ext cx="24150" cy="2047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19" extrusionOk="0">
                    <a:moveTo>
                      <a:pt x="548" y="0"/>
                    </a:moveTo>
                    <a:cubicBezTo>
                      <a:pt x="179" y="0"/>
                      <a:pt x="1" y="441"/>
                      <a:pt x="263" y="703"/>
                    </a:cubicBezTo>
                    <a:cubicBezTo>
                      <a:pt x="343" y="783"/>
                      <a:pt x="443" y="819"/>
                      <a:pt x="543" y="819"/>
                    </a:cubicBezTo>
                    <a:cubicBezTo>
                      <a:pt x="756" y="819"/>
                      <a:pt x="965" y="656"/>
                      <a:pt x="965" y="405"/>
                    </a:cubicBezTo>
                    <a:cubicBezTo>
                      <a:pt x="965" y="179"/>
                      <a:pt x="775" y="0"/>
                      <a:pt x="56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25" name="Google Shape;17325;p10"/>
              <p:cNvSpPr/>
              <p:nvPr/>
            </p:nvSpPr>
            <p:spPr>
              <a:xfrm>
                <a:off x="5636575" y="4161875"/>
                <a:ext cx="27825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1113" h="823" extrusionOk="0">
                    <a:moveTo>
                      <a:pt x="557" y="0"/>
                    </a:moveTo>
                    <a:cubicBezTo>
                      <a:pt x="60" y="0"/>
                      <a:pt x="1" y="767"/>
                      <a:pt x="530" y="813"/>
                    </a:cubicBezTo>
                    <a:cubicBezTo>
                      <a:pt x="541" y="819"/>
                      <a:pt x="553" y="822"/>
                      <a:pt x="567" y="822"/>
                    </a:cubicBezTo>
                    <a:cubicBezTo>
                      <a:pt x="580" y="822"/>
                      <a:pt x="595" y="819"/>
                      <a:pt x="613" y="813"/>
                    </a:cubicBezTo>
                    <a:cubicBezTo>
                      <a:pt x="1113" y="777"/>
                      <a:pt x="1113" y="39"/>
                      <a:pt x="613" y="4"/>
                    </a:cubicBezTo>
                    <a:cubicBezTo>
                      <a:pt x="594" y="1"/>
                      <a:pt x="575" y="0"/>
                      <a:pt x="55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26" name="Google Shape;17326;p10"/>
              <p:cNvSpPr/>
              <p:nvPr/>
            </p:nvSpPr>
            <p:spPr>
              <a:xfrm>
                <a:off x="5668550" y="4192600"/>
                <a:ext cx="24150" cy="2047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19" extrusionOk="0">
                    <a:moveTo>
                      <a:pt x="548" y="1"/>
                    </a:moveTo>
                    <a:cubicBezTo>
                      <a:pt x="179" y="1"/>
                      <a:pt x="1" y="430"/>
                      <a:pt x="251" y="691"/>
                    </a:cubicBezTo>
                    <a:cubicBezTo>
                      <a:pt x="334" y="779"/>
                      <a:pt x="440" y="819"/>
                      <a:pt x="543" y="819"/>
                    </a:cubicBezTo>
                    <a:cubicBezTo>
                      <a:pt x="748" y="819"/>
                      <a:pt x="945" y="663"/>
                      <a:pt x="953" y="418"/>
                    </a:cubicBezTo>
                    <a:cubicBezTo>
                      <a:pt x="965" y="191"/>
                      <a:pt x="775" y="1"/>
                      <a:pt x="54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27" name="Google Shape;17327;p10"/>
              <p:cNvSpPr/>
              <p:nvPr/>
            </p:nvSpPr>
            <p:spPr>
              <a:xfrm>
                <a:off x="5637900" y="4223275"/>
                <a:ext cx="241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8" extrusionOk="0">
                    <a:moveTo>
                      <a:pt x="560" y="0"/>
                    </a:moveTo>
                    <a:cubicBezTo>
                      <a:pt x="191" y="0"/>
                      <a:pt x="0" y="441"/>
                      <a:pt x="262" y="703"/>
                    </a:cubicBezTo>
                    <a:cubicBezTo>
                      <a:pt x="344" y="789"/>
                      <a:pt x="447" y="827"/>
                      <a:pt x="548" y="827"/>
                    </a:cubicBezTo>
                    <a:cubicBezTo>
                      <a:pt x="755" y="827"/>
                      <a:pt x="957" y="665"/>
                      <a:pt x="965" y="417"/>
                    </a:cubicBezTo>
                    <a:cubicBezTo>
                      <a:pt x="965" y="191"/>
                      <a:pt x="786" y="12"/>
                      <a:pt x="560" y="12"/>
                    </a:cubicBezTo>
                    <a:lnTo>
                      <a:pt x="560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28" name="Google Shape;17328;p10"/>
              <p:cNvSpPr/>
              <p:nvPr/>
            </p:nvSpPr>
            <p:spPr>
              <a:xfrm>
                <a:off x="5668550" y="4254225"/>
                <a:ext cx="24150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0" extrusionOk="0">
                    <a:moveTo>
                      <a:pt x="548" y="0"/>
                    </a:moveTo>
                    <a:cubicBezTo>
                      <a:pt x="179" y="0"/>
                      <a:pt x="1" y="441"/>
                      <a:pt x="263" y="703"/>
                    </a:cubicBezTo>
                    <a:cubicBezTo>
                      <a:pt x="343" y="783"/>
                      <a:pt x="443" y="819"/>
                      <a:pt x="543" y="819"/>
                    </a:cubicBezTo>
                    <a:cubicBezTo>
                      <a:pt x="756" y="819"/>
                      <a:pt x="965" y="656"/>
                      <a:pt x="965" y="405"/>
                    </a:cubicBezTo>
                    <a:cubicBezTo>
                      <a:pt x="953" y="191"/>
                      <a:pt x="775" y="12"/>
                      <a:pt x="560" y="12"/>
                    </a:cubicBezTo>
                    <a:lnTo>
                      <a:pt x="54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29" name="Google Shape;17329;p10"/>
              <p:cNvSpPr/>
              <p:nvPr/>
            </p:nvSpPr>
            <p:spPr>
              <a:xfrm>
                <a:off x="5637900" y="4284875"/>
                <a:ext cx="241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8" extrusionOk="0">
                    <a:moveTo>
                      <a:pt x="560" y="1"/>
                    </a:moveTo>
                    <a:cubicBezTo>
                      <a:pt x="191" y="1"/>
                      <a:pt x="0" y="441"/>
                      <a:pt x="262" y="703"/>
                    </a:cubicBezTo>
                    <a:cubicBezTo>
                      <a:pt x="344" y="789"/>
                      <a:pt x="447" y="828"/>
                      <a:pt x="548" y="828"/>
                    </a:cubicBezTo>
                    <a:cubicBezTo>
                      <a:pt x="755" y="828"/>
                      <a:pt x="957" y="666"/>
                      <a:pt x="965" y="418"/>
                    </a:cubicBezTo>
                    <a:cubicBezTo>
                      <a:pt x="965" y="191"/>
                      <a:pt x="786" y="13"/>
                      <a:pt x="560" y="13"/>
                    </a:cubicBezTo>
                    <a:lnTo>
                      <a:pt x="56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30" name="Google Shape;17330;p10"/>
              <p:cNvSpPr/>
              <p:nvPr/>
            </p:nvSpPr>
            <p:spPr>
              <a:xfrm>
                <a:off x="5668550" y="4315550"/>
                <a:ext cx="24150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5" extrusionOk="0">
                    <a:moveTo>
                      <a:pt x="548" y="0"/>
                    </a:moveTo>
                    <a:cubicBezTo>
                      <a:pt x="179" y="0"/>
                      <a:pt x="1" y="441"/>
                      <a:pt x="263" y="703"/>
                    </a:cubicBezTo>
                    <a:cubicBezTo>
                      <a:pt x="343" y="787"/>
                      <a:pt x="445" y="824"/>
                      <a:pt x="545" y="824"/>
                    </a:cubicBezTo>
                    <a:cubicBezTo>
                      <a:pt x="757" y="824"/>
                      <a:pt x="965" y="659"/>
                      <a:pt x="965" y="417"/>
                    </a:cubicBezTo>
                    <a:cubicBezTo>
                      <a:pt x="965" y="191"/>
                      <a:pt x="775" y="0"/>
                      <a:pt x="54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31" name="Google Shape;17331;p10"/>
              <p:cNvSpPr/>
              <p:nvPr/>
            </p:nvSpPr>
            <p:spPr>
              <a:xfrm>
                <a:off x="5607025" y="3455025"/>
                <a:ext cx="24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16" extrusionOk="0">
                    <a:moveTo>
                      <a:pt x="542" y="0"/>
                    </a:moveTo>
                    <a:cubicBezTo>
                      <a:pt x="183" y="0"/>
                      <a:pt x="1" y="432"/>
                      <a:pt x="259" y="691"/>
                    </a:cubicBezTo>
                    <a:cubicBezTo>
                      <a:pt x="341" y="777"/>
                      <a:pt x="445" y="815"/>
                      <a:pt x="547" y="815"/>
                    </a:cubicBezTo>
                    <a:cubicBezTo>
                      <a:pt x="757" y="815"/>
                      <a:pt x="961" y="653"/>
                      <a:pt x="961" y="405"/>
                    </a:cubicBezTo>
                    <a:cubicBezTo>
                      <a:pt x="961" y="191"/>
                      <a:pt x="783" y="0"/>
                      <a:pt x="557" y="0"/>
                    </a:cubicBezTo>
                    <a:cubicBezTo>
                      <a:pt x="552" y="0"/>
                      <a:pt x="547" y="0"/>
                      <a:pt x="54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32" name="Google Shape;17332;p10"/>
              <p:cNvSpPr/>
              <p:nvPr/>
            </p:nvSpPr>
            <p:spPr>
              <a:xfrm>
                <a:off x="5576875" y="3485450"/>
                <a:ext cx="28300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20" extrusionOk="0">
                    <a:moveTo>
                      <a:pt x="562" y="1"/>
                    </a:moveTo>
                    <a:cubicBezTo>
                      <a:pt x="548" y="1"/>
                      <a:pt x="536" y="4"/>
                      <a:pt x="524" y="10"/>
                    </a:cubicBezTo>
                    <a:cubicBezTo>
                      <a:pt x="1" y="57"/>
                      <a:pt x="48" y="819"/>
                      <a:pt x="560" y="819"/>
                    </a:cubicBezTo>
                    <a:cubicBezTo>
                      <a:pt x="1084" y="819"/>
                      <a:pt x="1132" y="57"/>
                      <a:pt x="608" y="10"/>
                    </a:cubicBezTo>
                    <a:cubicBezTo>
                      <a:pt x="590" y="4"/>
                      <a:pt x="575" y="1"/>
                      <a:pt x="56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33" name="Google Shape;17333;p10"/>
              <p:cNvSpPr/>
              <p:nvPr/>
            </p:nvSpPr>
            <p:spPr>
              <a:xfrm>
                <a:off x="5606950" y="3516325"/>
                <a:ext cx="24125" cy="204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17" extrusionOk="0">
                    <a:moveTo>
                      <a:pt x="560" y="1"/>
                    </a:moveTo>
                    <a:cubicBezTo>
                      <a:pt x="191" y="1"/>
                      <a:pt x="0" y="441"/>
                      <a:pt x="262" y="691"/>
                    </a:cubicBezTo>
                    <a:cubicBezTo>
                      <a:pt x="344" y="778"/>
                      <a:pt x="449" y="816"/>
                      <a:pt x="552" y="816"/>
                    </a:cubicBezTo>
                    <a:cubicBezTo>
                      <a:pt x="761" y="816"/>
                      <a:pt x="964" y="657"/>
                      <a:pt x="964" y="418"/>
                    </a:cubicBezTo>
                    <a:cubicBezTo>
                      <a:pt x="964" y="191"/>
                      <a:pt x="786" y="1"/>
                      <a:pt x="56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34" name="Google Shape;17334;p10"/>
              <p:cNvSpPr/>
              <p:nvPr/>
            </p:nvSpPr>
            <p:spPr>
              <a:xfrm>
                <a:off x="5576275" y="3547000"/>
                <a:ext cx="24150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5" extrusionOk="0">
                    <a:moveTo>
                      <a:pt x="548" y="0"/>
                    </a:moveTo>
                    <a:cubicBezTo>
                      <a:pt x="179" y="0"/>
                      <a:pt x="1" y="441"/>
                      <a:pt x="263" y="703"/>
                    </a:cubicBezTo>
                    <a:cubicBezTo>
                      <a:pt x="343" y="787"/>
                      <a:pt x="445" y="825"/>
                      <a:pt x="546" y="825"/>
                    </a:cubicBezTo>
                    <a:cubicBezTo>
                      <a:pt x="757" y="825"/>
                      <a:pt x="965" y="659"/>
                      <a:pt x="965" y="417"/>
                    </a:cubicBezTo>
                    <a:cubicBezTo>
                      <a:pt x="965" y="191"/>
                      <a:pt x="787" y="0"/>
                      <a:pt x="56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35" name="Google Shape;17335;p10"/>
              <p:cNvSpPr/>
              <p:nvPr/>
            </p:nvSpPr>
            <p:spPr>
              <a:xfrm>
                <a:off x="5606950" y="3577650"/>
                <a:ext cx="241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5" extrusionOk="0">
                    <a:moveTo>
                      <a:pt x="560" y="1"/>
                    </a:moveTo>
                    <a:cubicBezTo>
                      <a:pt x="191" y="1"/>
                      <a:pt x="0" y="441"/>
                      <a:pt x="262" y="703"/>
                    </a:cubicBezTo>
                    <a:cubicBezTo>
                      <a:pt x="343" y="788"/>
                      <a:pt x="444" y="825"/>
                      <a:pt x="545" y="825"/>
                    </a:cubicBezTo>
                    <a:cubicBezTo>
                      <a:pt x="757" y="825"/>
                      <a:pt x="964" y="659"/>
                      <a:pt x="964" y="417"/>
                    </a:cubicBezTo>
                    <a:cubicBezTo>
                      <a:pt x="964" y="191"/>
                      <a:pt x="786" y="13"/>
                      <a:pt x="56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36" name="Google Shape;17336;p10"/>
              <p:cNvSpPr/>
              <p:nvPr/>
            </p:nvSpPr>
            <p:spPr>
              <a:xfrm>
                <a:off x="5576875" y="3608375"/>
                <a:ext cx="28300" cy="20800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32" extrusionOk="0">
                    <a:moveTo>
                      <a:pt x="562" y="1"/>
                    </a:moveTo>
                    <a:cubicBezTo>
                      <a:pt x="548" y="1"/>
                      <a:pt x="536" y="4"/>
                      <a:pt x="524" y="10"/>
                    </a:cubicBezTo>
                    <a:cubicBezTo>
                      <a:pt x="1" y="57"/>
                      <a:pt x="48" y="831"/>
                      <a:pt x="560" y="831"/>
                    </a:cubicBezTo>
                    <a:cubicBezTo>
                      <a:pt x="1084" y="831"/>
                      <a:pt x="1132" y="57"/>
                      <a:pt x="608" y="10"/>
                    </a:cubicBezTo>
                    <a:cubicBezTo>
                      <a:pt x="590" y="4"/>
                      <a:pt x="575" y="1"/>
                      <a:pt x="56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37" name="Google Shape;17337;p10"/>
              <p:cNvSpPr/>
              <p:nvPr/>
            </p:nvSpPr>
            <p:spPr>
              <a:xfrm>
                <a:off x="5606950" y="3639275"/>
                <a:ext cx="241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5" extrusionOk="0">
                    <a:moveTo>
                      <a:pt x="560" y="0"/>
                    </a:moveTo>
                    <a:cubicBezTo>
                      <a:pt x="191" y="0"/>
                      <a:pt x="0" y="441"/>
                      <a:pt x="262" y="703"/>
                    </a:cubicBezTo>
                    <a:cubicBezTo>
                      <a:pt x="343" y="787"/>
                      <a:pt x="444" y="825"/>
                      <a:pt x="545" y="825"/>
                    </a:cubicBezTo>
                    <a:cubicBezTo>
                      <a:pt x="757" y="825"/>
                      <a:pt x="964" y="659"/>
                      <a:pt x="964" y="417"/>
                    </a:cubicBezTo>
                    <a:lnTo>
                      <a:pt x="964" y="405"/>
                    </a:lnTo>
                    <a:cubicBezTo>
                      <a:pt x="964" y="179"/>
                      <a:pt x="786" y="0"/>
                      <a:pt x="56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38" name="Google Shape;17338;p10"/>
              <p:cNvSpPr/>
              <p:nvPr/>
            </p:nvSpPr>
            <p:spPr>
              <a:xfrm>
                <a:off x="5576275" y="3669925"/>
                <a:ext cx="24150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5" extrusionOk="0">
                    <a:moveTo>
                      <a:pt x="548" y="1"/>
                    </a:moveTo>
                    <a:cubicBezTo>
                      <a:pt x="179" y="1"/>
                      <a:pt x="1" y="441"/>
                      <a:pt x="263" y="703"/>
                    </a:cubicBezTo>
                    <a:cubicBezTo>
                      <a:pt x="343" y="787"/>
                      <a:pt x="445" y="825"/>
                      <a:pt x="546" y="825"/>
                    </a:cubicBezTo>
                    <a:cubicBezTo>
                      <a:pt x="757" y="825"/>
                      <a:pt x="965" y="659"/>
                      <a:pt x="965" y="417"/>
                    </a:cubicBezTo>
                    <a:cubicBezTo>
                      <a:pt x="965" y="191"/>
                      <a:pt x="787" y="1"/>
                      <a:pt x="56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39" name="Google Shape;17339;p10"/>
              <p:cNvSpPr/>
              <p:nvPr/>
            </p:nvSpPr>
            <p:spPr>
              <a:xfrm>
                <a:off x="5606950" y="3700575"/>
                <a:ext cx="241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8" extrusionOk="0">
                    <a:moveTo>
                      <a:pt x="560" y="1"/>
                    </a:moveTo>
                    <a:cubicBezTo>
                      <a:pt x="191" y="1"/>
                      <a:pt x="0" y="441"/>
                      <a:pt x="262" y="703"/>
                    </a:cubicBezTo>
                    <a:cubicBezTo>
                      <a:pt x="344" y="789"/>
                      <a:pt x="448" y="828"/>
                      <a:pt x="550" y="828"/>
                    </a:cubicBezTo>
                    <a:cubicBezTo>
                      <a:pt x="760" y="828"/>
                      <a:pt x="964" y="666"/>
                      <a:pt x="964" y="418"/>
                    </a:cubicBezTo>
                    <a:cubicBezTo>
                      <a:pt x="964" y="203"/>
                      <a:pt x="786" y="13"/>
                      <a:pt x="560" y="13"/>
                    </a:cubicBezTo>
                    <a:lnTo>
                      <a:pt x="56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40" name="Google Shape;17340;p10"/>
              <p:cNvSpPr/>
              <p:nvPr/>
            </p:nvSpPr>
            <p:spPr>
              <a:xfrm>
                <a:off x="5576275" y="3731550"/>
                <a:ext cx="24150" cy="2047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19" extrusionOk="0">
                    <a:moveTo>
                      <a:pt x="548" y="0"/>
                    </a:moveTo>
                    <a:cubicBezTo>
                      <a:pt x="179" y="0"/>
                      <a:pt x="1" y="441"/>
                      <a:pt x="263" y="703"/>
                    </a:cubicBezTo>
                    <a:cubicBezTo>
                      <a:pt x="343" y="783"/>
                      <a:pt x="443" y="819"/>
                      <a:pt x="544" y="819"/>
                    </a:cubicBezTo>
                    <a:cubicBezTo>
                      <a:pt x="756" y="819"/>
                      <a:pt x="965" y="656"/>
                      <a:pt x="965" y="405"/>
                    </a:cubicBezTo>
                    <a:cubicBezTo>
                      <a:pt x="965" y="179"/>
                      <a:pt x="787" y="0"/>
                      <a:pt x="56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41" name="Google Shape;17341;p10"/>
              <p:cNvSpPr/>
              <p:nvPr/>
            </p:nvSpPr>
            <p:spPr>
              <a:xfrm>
                <a:off x="5606950" y="3762200"/>
                <a:ext cx="24125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0" extrusionOk="0">
                    <a:moveTo>
                      <a:pt x="560" y="0"/>
                    </a:moveTo>
                    <a:cubicBezTo>
                      <a:pt x="191" y="0"/>
                      <a:pt x="0" y="441"/>
                      <a:pt x="262" y="703"/>
                    </a:cubicBezTo>
                    <a:cubicBezTo>
                      <a:pt x="342" y="783"/>
                      <a:pt x="444" y="819"/>
                      <a:pt x="544" y="819"/>
                    </a:cubicBezTo>
                    <a:cubicBezTo>
                      <a:pt x="756" y="819"/>
                      <a:pt x="964" y="659"/>
                      <a:pt x="964" y="417"/>
                    </a:cubicBezTo>
                    <a:cubicBezTo>
                      <a:pt x="964" y="191"/>
                      <a:pt x="786" y="12"/>
                      <a:pt x="56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42" name="Google Shape;17342;p10"/>
              <p:cNvSpPr/>
              <p:nvPr/>
            </p:nvSpPr>
            <p:spPr>
              <a:xfrm>
                <a:off x="5576875" y="3792850"/>
                <a:ext cx="28300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23" extrusionOk="0">
                    <a:moveTo>
                      <a:pt x="524" y="1"/>
                    </a:moveTo>
                    <a:cubicBezTo>
                      <a:pt x="1" y="48"/>
                      <a:pt x="48" y="822"/>
                      <a:pt x="560" y="822"/>
                    </a:cubicBezTo>
                    <a:cubicBezTo>
                      <a:pt x="1084" y="822"/>
                      <a:pt x="1132" y="48"/>
                      <a:pt x="60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43" name="Google Shape;17343;p10"/>
              <p:cNvSpPr/>
              <p:nvPr/>
            </p:nvSpPr>
            <p:spPr>
              <a:xfrm>
                <a:off x="5607025" y="3823800"/>
                <a:ext cx="24050" cy="20425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17" extrusionOk="0">
                    <a:moveTo>
                      <a:pt x="542" y="1"/>
                    </a:moveTo>
                    <a:cubicBezTo>
                      <a:pt x="183" y="1"/>
                      <a:pt x="1" y="433"/>
                      <a:pt x="259" y="692"/>
                    </a:cubicBezTo>
                    <a:cubicBezTo>
                      <a:pt x="341" y="778"/>
                      <a:pt x="446" y="816"/>
                      <a:pt x="549" y="816"/>
                    </a:cubicBezTo>
                    <a:cubicBezTo>
                      <a:pt x="758" y="816"/>
                      <a:pt x="961" y="657"/>
                      <a:pt x="961" y="418"/>
                    </a:cubicBezTo>
                    <a:cubicBezTo>
                      <a:pt x="961" y="192"/>
                      <a:pt x="783" y="13"/>
                      <a:pt x="557" y="1"/>
                    </a:cubicBezTo>
                    <a:cubicBezTo>
                      <a:pt x="552" y="1"/>
                      <a:pt x="547" y="1"/>
                      <a:pt x="54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44" name="Google Shape;17344;p10"/>
              <p:cNvSpPr/>
              <p:nvPr/>
            </p:nvSpPr>
            <p:spPr>
              <a:xfrm>
                <a:off x="5576275" y="3854475"/>
                <a:ext cx="24150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5" extrusionOk="0">
                    <a:moveTo>
                      <a:pt x="548" y="0"/>
                    </a:moveTo>
                    <a:cubicBezTo>
                      <a:pt x="179" y="0"/>
                      <a:pt x="1" y="441"/>
                      <a:pt x="263" y="703"/>
                    </a:cubicBezTo>
                    <a:cubicBezTo>
                      <a:pt x="343" y="787"/>
                      <a:pt x="444" y="824"/>
                      <a:pt x="544" y="824"/>
                    </a:cubicBezTo>
                    <a:cubicBezTo>
                      <a:pt x="756" y="824"/>
                      <a:pt x="965" y="656"/>
                      <a:pt x="965" y="405"/>
                    </a:cubicBezTo>
                    <a:cubicBezTo>
                      <a:pt x="965" y="179"/>
                      <a:pt x="787" y="0"/>
                      <a:pt x="56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45" name="Google Shape;17345;p10"/>
              <p:cNvSpPr/>
              <p:nvPr/>
            </p:nvSpPr>
            <p:spPr>
              <a:xfrm>
                <a:off x="5606950" y="3885125"/>
                <a:ext cx="241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8" extrusionOk="0">
                    <a:moveTo>
                      <a:pt x="560" y="1"/>
                    </a:moveTo>
                    <a:cubicBezTo>
                      <a:pt x="191" y="1"/>
                      <a:pt x="0" y="441"/>
                      <a:pt x="262" y="703"/>
                    </a:cubicBezTo>
                    <a:cubicBezTo>
                      <a:pt x="344" y="789"/>
                      <a:pt x="448" y="828"/>
                      <a:pt x="550" y="828"/>
                    </a:cubicBezTo>
                    <a:cubicBezTo>
                      <a:pt x="760" y="828"/>
                      <a:pt x="964" y="666"/>
                      <a:pt x="964" y="417"/>
                    </a:cubicBezTo>
                    <a:cubicBezTo>
                      <a:pt x="964" y="191"/>
                      <a:pt x="786" y="13"/>
                      <a:pt x="56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46" name="Google Shape;17346;p10"/>
              <p:cNvSpPr/>
              <p:nvPr/>
            </p:nvSpPr>
            <p:spPr>
              <a:xfrm>
                <a:off x="5576275" y="3915800"/>
                <a:ext cx="24150" cy="2067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7" extrusionOk="0">
                    <a:moveTo>
                      <a:pt x="548" y="0"/>
                    </a:moveTo>
                    <a:cubicBezTo>
                      <a:pt x="179" y="0"/>
                      <a:pt x="1" y="453"/>
                      <a:pt x="263" y="703"/>
                    </a:cubicBezTo>
                    <a:cubicBezTo>
                      <a:pt x="345" y="788"/>
                      <a:pt x="448" y="827"/>
                      <a:pt x="551" y="827"/>
                    </a:cubicBezTo>
                    <a:cubicBezTo>
                      <a:pt x="761" y="827"/>
                      <a:pt x="965" y="665"/>
                      <a:pt x="965" y="417"/>
                    </a:cubicBezTo>
                    <a:cubicBezTo>
                      <a:pt x="965" y="191"/>
                      <a:pt x="787" y="12"/>
                      <a:pt x="56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47" name="Google Shape;17347;p10"/>
              <p:cNvSpPr/>
              <p:nvPr/>
            </p:nvSpPr>
            <p:spPr>
              <a:xfrm>
                <a:off x="5606950" y="3946450"/>
                <a:ext cx="24425" cy="20800"/>
              </a:xfrm>
              <a:custGeom>
                <a:avLst/>
                <a:gdLst/>
                <a:ahLst/>
                <a:cxnLst/>
                <a:rect l="l" t="t" r="r" b="b"/>
                <a:pathLst>
                  <a:path w="977" h="832" extrusionOk="0">
                    <a:moveTo>
                      <a:pt x="572" y="0"/>
                    </a:moveTo>
                    <a:lnTo>
                      <a:pt x="560" y="12"/>
                    </a:lnTo>
                    <a:cubicBezTo>
                      <a:pt x="191" y="12"/>
                      <a:pt x="0" y="453"/>
                      <a:pt x="262" y="715"/>
                    </a:cubicBezTo>
                    <a:cubicBezTo>
                      <a:pt x="342" y="795"/>
                      <a:pt x="444" y="831"/>
                      <a:pt x="544" y="831"/>
                    </a:cubicBezTo>
                    <a:cubicBezTo>
                      <a:pt x="756" y="831"/>
                      <a:pt x="964" y="671"/>
                      <a:pt x="964" y="429"/>
                    </a:cubicBezTo>
                    <a:cubicBezTo>
                      <a:pt x="976" y="203"/>
                      <a:pt x="798" y="12"/>
                      <a:pt x="57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48" name="Google Shape;17348;p10"/>
              <p:cNvSpPr/>
              <p:nvPr/>
            </p:nvSpPr>
            <p:spPr>
              <a:xfrm>
                <a:off x="5576875" y="3977400"/>
                <a:ext cx="28300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23" extrusionOk="0">
                    <a:moveTo>
                      <a:pt x="524" y="1"/>
                    </a:moveTo>
                    <a:cubicBezTo>
                      <a:pt x="1" y="48"/>
                      <a:pt x="48" y="822"/>
                      <a:pt x="560" y="822"/>
                    </a:cubicBezTo>
                    <a:cubicBezTo>
                      <a:pt x="1084" y="822"/>
                      <a:pt x="1132" y="48"/>
                      <a:pt x="60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49" name="Google Shape;17349;p10"/>
              <p:cNvSpPr/>
              <p:nvPr/>
            </p:nvSpPr>
            <p:spPr>
              <a:xfrm>
                <a:off x="5606950" y="4008075"/>
                <a:ext cx="24125" cy="2067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7" extrusionOk="0">
                    <a:moveTo>
                      <a:pt x="560" y="0"/>
                    </a:moveTo>
                    <a:cubicBezTo>
                      <a:pt x="191" y="0"/>
                      <a:pt x="0" y="441"/>
                      <a:pt x="262" y="702"/>
                    </a:cubicBezTo>
                    <a:cubicBezTo>
                      <a:pt x="344" y="788"/>
                      <a:pt x="448" y="827"/>
                      <a:pt x="550" y="827"/>
                    </a:cubicBezTo>
                    <a:cubicBezTo>
                      <a:pt x="760" y="827"/>
                      <a:pt x="964" y="665"/>
                      <a:pt x="964" y="417"/>
                    </a:cubicBezTo>
                    <a:cubicBezTo>
                      <a:pt x="964" y="191"/>
                      <a:pt x="786" y="12"/>
                      <a:pt x="560" y="12"/>
                    </a:cubicBezTo>
                    <a:lnTo>
                      <a:pt x="560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50" name="Google Shape;17350;p10"/>
              <p:cNvSpPr/>
              <p:nvPr/>
            </p:nvSpPr>
            <p:spPr>
              <a:xfrm>
                <a:off x="5576275" y="4039025"/>
                <a:ext cx="24150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5" extrusionOk="0">
                    <a:moveTo>
                      <a:pt x="548" y="0"/>
                    </a:moveTo>
                    <a:cubicBezTo>
                      <a:pt x="179" y="0"/>
                      <a:pt x="1" y="441"/>
                      <a:pt x="263" y="703"/>
                    </a:cubicBezTo>
                    <a:cubicBezTo>
                      <a:pt x="343" y="787"/>
                      <a:pt x="445" y="825"/>
                      <a:pt x="546" y="825"/>
                    </a:cubicBezTo>
                    <a:cubicBezTo>
                      <a:pt x="757" y="825"/>
                      <a:pt x="965" y="659"/>
                      <a:pt x="965" y="417"/>
                    </a:cubicBezTo>
                    <a:cubicBezTo>
                      <a:pt x="965" y="191"/>
                      <a:pt x="787" y="0"/>
                      <a:pt x="56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51" name="Google Shape;17351;p10"/>
              <p:cNvSpPr/>
              <p:nvPr/>
            </p:nvSpPr>
            <p:spPr>
              <a:xfrm>
                <a:off x="5607025" y="4069675"/>
                <a:ext cx="240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28" extrusionOk="0">
                    <a:moveTo>
                      <a:pt x="542" y="0"/>
                    </a:moveTo>
                    <a:cubicBezTo>
                      <a:pt x="183" y="0"/>
                      <a:pt x="0" y="445"/>
                      <a:pt x="259" y="703"/>
                    </a:cubicBezTo>
                    <a:cubicBezTo>
                      <a:pt x="341" y="789"/>
                      <a:pt x="445" y="827"/>
                      <a:pt x="547" y="827"/>
                    </a:cubicBezTo>
                    <a:cubicBezTo>
                      <a:pt x="757" y="827"/>
                      <a:pt x="961" y="665"/>
                      <a:pt x="961" y="417"/>
                    </a:cubicBezTo>
                    <a:cubicBezTo>
                      <a:pt x="961" y="191"/>
                      <a:pt x="783" y="13"/>
                      <a:pt x="557" y="1"/>
                    </a:cubicBezTo>
                    <a:cubicBezTo>
                      <a:pt x="552" y="0"/>
                      <a:pt x="547" y="0"/>
                      <a:pt x="54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52" name="Google Shape;17352;p10"/>
              <p:cNvSpPr/>
              <p:nvPr/>
            </p:nvSpPr>
            <p:spPr>
              <a:xfrm>
                <a:off x="5576875" y="4100325"/>
                <a:ext cx="28300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23" extrusionOk="0">
                    <a:moveTo>
                      <a:pt x="524" y="1"/>
                    </a:moveTo>
                    <a:cubicBezTo>
                      <a:pt x="1" y="49"/>
                      <a:pt x="48" y="822"/>
                      <a:pt x="560" y="822"/>
                    </a:cubicBezTo>
                    <a:cubicBezTo>
                      <a:pt x="1084" y="822"/>
                      <a:pt x="1132" y="49"/>
                      <a:pt x="60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53" name="Google Shape;17353;p10"/>
              <p:cNvSpPr/>
              <p:nvPr/>
            </p:nvSpPr>
            <p:spPr>
              <a:xfrm>
                <a:off x="5607025" y="4131275"/>
                <a:ext cx="24050" cy="20425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17" extrusionOk="0">
                    <a:moveTo>
                      <a:pt x="542" y="1"/>
                    </a:moveTo>
                    <a:cubicBezTo>
                      <a:pt x="183" y="1"/>
                      <a:pt x="1" y="433"/>
                      <a:pt x="259" y="692"/>
                    </a:cubicBezTo>
                    <a:cubicBezTo>
                      <a:pt x="341" y="778"/>
                      <a:pt x="445" y="816"/>
                      <a:pt x="547" y="816"/>
                    </a:cubicBezTo>
                    <a:cubicBezTo>
                      <a:pt x="757" y="816"/>
                      <a:pt x="961" y="654"/>
                      <a:pt x="961" y="406"/>
                    </a:cubicBezTo>
                    <a:cubicBezTo>
                      <a:pt x="961" y="192"/>
                      <a:pt x="783" y="13"/>
                      <a:pt x="557" y="1"/>
                    </a:cubicBezTo>
                    <a:cubicBezTo>
                      <a:pt x="552" y="1"/>
                      <a:pt x="547" y="1"/>
                      <a:pt x="54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54" name="Google Shape;17354;p10"/>
              <p:cNvSpPr/>
              <p:nvPr/>
            </p:nvSpPr>
            <p:spPr>
              <a:xfrm>
                <a:off x="5576375" y="4161950"/>
                <a:ext cx="24050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20" extrusionOk="0">
                    <a:moveTo>
                      <a:pt x="530" y="0"/>
                    </a:moveTo>
                    <a:cubicBezTo>
                      <a:pt x="171" y="0"/>
                      <a:pt x="0" y="444"/>
                      <a:pt x="259" y="703"/>
                    </a:cubicBezTo>
                    <a:cubicBezTo>
                      <a:pt x="339" y="783"/>
                      <a:pt x="439" y="819"/>
                      <a:pt x="540" y="819"/>
                    </a:cubicBezTo>
                    <a:cubicBezTo>
                      <a:pt x="752" y="819"/>
                      <a:pt x="961" y="656"/>
                      <a:pt x="961" y="405"/>
                    </a:cubicBezTo>
                    <a:cubicBezTo>
                      <a:pt x="961" y="179"/>
                      <a:pt x="783" y="1"/>
                      <a:pt x="556" y="1"/>
                    </a:cubicBezTo>
                    <a:lnTo>
                      <a:pt x="544" y="1"/>
                    </a:lnTo>
                    <a:cubicBezTo>
                      <a:pt x="540" y="0"/>
                      <a:pt x="535" y="0"/>
                      <a:pt x="53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55" name="Google Shape;17355;p10"/>
              <p:cNvSpPr/>
              <p:nvPr/>
            </p:nvSpPr>
            <p:spPr>
              <a:xfrm>
                <a:off x="5606950" y="4192600"/>
                <a:ext cx="241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8" extrusionOk="0">
                    <a:moveTo>
                      <a:pt x="560" y="1"/>
                    </a:moveTo>
                    <a:cubicBezTo>
                      <a:pt x="191" y="1"/>
                      <a:pt x="0" y="441"/>
                      <a:pt x="262" y="703"/>
                    </a:cubicBezTo>
                    <a:cubicBezTo>
                      <a:pt x="344" y="789"/>
                      <a:pt x="448" y="828"/>
                      <a:pt x="550" y="828"/>
                    </a:cubicBezTo>
                    <a:cubicBezTo>
                      <a:pt x="760" y="828"/>
                      <a:pt x="964" y="666"/>
                      <a:pt x="964" y="418"/>
                    </a:cubicBezTo>
                    <a:cubicBezTo>
                      <a:pt x="964" y="191"/>
                      <a:pt x="786" y="13"/>
                      <a:pt x="56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56" name="Google Shape;17356;p10"/>
              <p:cNvSpPr/>
              <p:nvPr/>
            </p:nvSpPr>
            <p:spPr>
              <a:xfrm>
                <a:off x="5576275" y="4223275"/>
                <a:ext cx="24150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5" extrusionOk="0">
                    <a:moveTo>
                      <a:pt x="548" y="0"/>
                    </a:moveTo>
                    <a:cubicBezTo>
                      <a:pt x="179" y="0"/>
                      <a:pt x="1" y="441"/>
                      <a:pt x="263" y="703"/>
                    </a:cubicBezTo>
                    <a:cubicBezTo>
                      <a:pt x="343" y="787"/>
                      <a:pt x="445" y="825"/>
                      <a:pt x="546" y="825"/>
                    </a:cubicBezTo>
                    <a:cubicBezTo>
                      <a:pt x="757" y="825"/>
                      <a:pt x="965" y="659"/>
                      <a:pt x="965" y="417"/>
                    </a:cubicBezTo>
                    <a:cubicBezTo>
                      <a:pt x="965" y="191"/>
                      <a:pt x="787" y="0"/>
                      <a:pt x="56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57" name="Google Shape;17357;p10"/>
              <p:cNvSpPr/>
              <p:nvPr/>
            </p:nvSpPr>
            <p:spPr>
              <a:xfrm>
                <a:off x="5606950" y="4254225"/>
                <a:ext cx="24125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16" extrusionOk="0">
                    <a:moveTo>
                      <a:pt x="560" y="0"/>
                    </a:moveTo>
                    <a:cubicBezTo>
                      <a:pt x="191" y="0"/>
                      <a:pt x="0" y="441"/>
                      <a:pt x="262" y="691"/>
                    </a:cubicBezTo>
                    <a:cubicBezTo>
                      <a:pt x="344" y="777"/>
                      <a:pt x="449" y="816"/>
                      <a:pt x="552" y="816"/>
                    </a:cubicBezTo>
                    <a:cubicBezTo>
                      <a:pt x="761" y="816"/>
                      <a:pt x="964" y="657"/>
                      <a:pt x="964" y="417"/>
                    </a:cubicBezTo>
                    <a:lnTo>
                      <a:pt x="964" y="405"/>
                    </a:lnTo>
                    <a:cubicBezTo>
                      <a:pt x="953" y="191"/>
                      <a:pt x="774" y="12"/>
                      <a:pt x="560" y="12"/>
                    </a:cubicBezTo>
                    <a:lnTo>
                      <a:pt x="560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58" name="Google Shape;17358;p10"/>
              <p:cNvSpPr/>
              <p:nvPr/>
            </p:nvSpPr>
            <p:spPr>
              <a:xfrm>
                <a:off x="5576875" y="4284875"/>
                <a:ext cx="28300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23" extrusionOk="0">
                    <a:moveTo>
                      <a:pt x="524" y="1"/>
                    </a:moveTo>
                    <a:cubicBezTo>
                      <a:pt x="1" y="48"/>
                      <a:pt x="48" y="822"/>
                      <a:pt x="560" y="822"/>
                    </a:cubicBezTo>
                    <a:cubicBezTo>
                      <a:pt x="1084" y="822"/>
                      <a:pt x="1132" y="48"/>
                      <a:pt x="60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59" name="Google Shape;17359;p10"/>
              <p:cNvSpPr/>
              <p:nvPr/>
            </p:nvSpPr>
            <p:spPr>
              <a:xfrm>
                <a:off x="5614375" y="4315550"/>
                <a:ext cx="16100" cy="7750"/>
              </a:xfrm>
              <a:custGeom>
                <a:avLst/>
                <a:gdLst/>
                <a:ahLst/>
                <a:cxnLst/>
                <a:rect l="l" t="t" r="r" b="b"/>
                <a:pathLst>
                  <a:path w="644" h="310" extrusionOk="0">
                    <a:moveTo>
                      <a:pt x="263" y="0"/>
                    </a:moveTo>
                    <a:cubicBezTo>
                      <a:pt x="167" y="0"/>
                      <a:pt x="72" y="36"/>
                      <a:pt x="1" y="95"/>
                    </a:cubicBezTo>
                    <a:lnTo>
                      <a:pt x="644" y="310"/>
                    </a:lnTo>
                    <a:cubicBezTo>
                      <a:pt x="596" y="131"/>
                      <a:pt x="441" y="12"/>
                      <a:pt x="26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60" name="Google Shape;17360;p10"/>
              <p:cNvSpPr/>
              <p:nvPr/>
            </p:nvSpPr>
            <p:spPr>
              <a:xfrm>
                <a:off x="5546225" y="3455025"/>
                <a:ext cx="28000" cy="2025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810" extrusionOk="0">
                    <a:moveTo>
                      <a:pt x="524" y="0"/>
                    </a:moveTo>
                    <a:cubicBezTo>
                      <a:pt x="0" y="48"/>
                      <a:pt x="36" y="810"/>
                      <a:pt x="560" y="810"/>
                    </a:cubicBezTo>
                    <a:cubicBezTo>
                      <a:pt x="1084" y="810"/>
                      <a:pt x="1119" y="48"/>
                      <a:pt x="59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61" name="Google Shape;17361;p10"/>
              <p:cNvSpPr/>
              <p:nvPr/>
            </p:nvSpPr>
            <p:spPr>
              <a:xfrm>
                <a:off x="5514975" y="3485675"/>
                <a:ext cx="23825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953" h="816" extrusionOk="0">
                    <a:moveTo>
                      <a:pt x="548" y="1"/>
                    </a:moveTo>
                    <a:cubicBezTo>
                      <a:pt x="179" y="1"/>
                      <a:pt x="0" y="441"/>
                      <a:pt x="250" y="691"/>
                    </a:cubicBezTo>
                    <a:cubicBezTo>
                      <a:pt x="336" y="777"/>
                      <a:pt x="441" y="816"/>
                      <a:pt x="543" y="816"/>
                    </a:cubicBezTo>
                    <a:cubicBezTo>
                      <a:pt x="753" y="816"/>
                      <a:pt x="953" y="654"/>
                      <a:pt x="953" y="405"/>
                    </a:cubicBezTo>
                    <a:cubicBezTo>
                      <a:pt x="953" y="179"/>
                      <a:pt x="774" y="1"/>
                      <a:pt x="54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62" name="Google Shape;17362;p10"/>
              <p:cNvSpPr/>
              <p:nvPr/>
            </p:nvSpPr>
            <p:spPr>
              <a:xfrm>
                <a:off x="5579850" y="3426150"/>
                <a:ext cx="20575" cy="18475"/>
              </a:xfrm>
              <a:custGeom>
                <a:avLst/>
                <a:gdLst/>
                <a:ahLst/>
                <a:cxnLst/>
                <a:rect l="l" t="t" r="r" b="b"/>
                <a:pathLst>
                  <a:path w="823" h="739" extrusionOk="0">
                    <a:moveTo>
                      <a:pt x="644" y="0"/>
                    </a:moveTo>
                    <a:lnTo>
                      <a:pt x="24" y="191"/>
                    </a:lnTo>
                    <a:cubicBezTo>
                      <a:pt x="12" y="238"/>
                      <a:pt x="1" y="274"/>
                      <a:pt x="1" y="322"/>
                    </a:cubicBezTo>
                    <a:cubicBezTo>
                      <a:pt x="1" y="548"/>
                      <a:pt x="179" y="739"/>
                      <a:pt x="405" y="739"/>
                    </a:cubicBezTo>
                    <a:cubicBezTo>
                      <a:pt x="632" y="739"/>
                      <a:pt x="822" y="548"/>
                      <a:pt x="822" y="322"/>
                    </a:cubicBezTo>
                    <a:cubicBezTo>
                      <a:pt x="822" y="191"/>
                      <a:pt x="751" y="72"/>
                      <a:pt x="64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63" name="Google Shape;17363;p10"/>
              <p:cNvSpPr/>
              <p:nvPr/>
            </p:nvSpPr>
            <p:spPr>
              <a:xfrm>
                <a:off x="5545625" y="3516325"/>
                <a:ext cx="24125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0" extrusionOk="0">
                    <a:moveTo>
                      <a:pt x="548" y="1"/>
                    </a:moveTo>
                    <a:cubicBezTo>
                      <a:pt x="179" y="1"/>
                      <a:pt x="0" y="441"/>
                      <a:pt x="250" y="703"/>
                    </a:cubicBezTo>
                    <a:cubicBezTo>
                      <a:pt x="334" y="783"/>
                      <a:pt x="436" y="820"/>
                      <a:pt x="537" y="820"/>
                    </a:cubicBezTo>
                    <a:cubicBezTo>
                      <a:pt x="749" y="820"/>
                      <a:pt x="953" y="657"/>
                      <a:pt x="953" y="406"/>
                    </a:cubicBezTo>
                    <a:cubicBezTo>
                      <a:pt x="965" y="180"/>
                      <a:pt x="774" y="1"/>
                      <a:pt x="56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64" name="Google Shape;17364;p10"/>
              <p:cNvSpPr/>
              <p:nvPr/>
            </p:nvSpPr>
            <p:spPr>
              <a:xfrm>
                <a:off x="5514975" y="3547000"/>
                <a:ext cx="238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53" h="825" extrusionOk="0">
                    <a:moveTo>
                      <a:pt x="548" y="0"/>
                    </a:moveTo>
                    <a:cubicBezTo>
                      <a:pt x="179" y="0"/>
                      <a:pt x="0" y="441"/>
                      <a:pt x="250" y="703"/>
                    </a:cubicBezTo>
                    <a:cubicBezTo>
                      <a:pt x="334" y="787"/>
                      <a:pt x="437" y="825"/>
                      <a:pt x="538" y="825"/>
                    </a:cubicBezTo>
                    <a:cubicBezTo>
                      <a:pt x="750" y="825"/>
                      <a:pt x="953" y="659"/>
                      <a:pt x="953" y="417"/>
                    </a:cubicBezTo>
                    <a:cubicBezTo>
                      <a:pt x="953" y="179"/>
                      <a:pt x="774" y="0"/>
                      <a:pt x="54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65" name="Google Shape;17365;p10"/>
              <p:cNvSpPr/>
              <p:nvPr/>
            </p:nvSpPr>
            <p:spPr>
              <a:xfrm>
                <a:off x="5545625" y="3577650"/>
                <a:ext cx="241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5" extrusionOk="0">
                    <a:moveTo>
                      <a:pt x="548" y="1"/>
                    </a:moveTo>
                    <a:cubicBezTo>
                      <a:pt x="179" y="1"/>
                      <a:pt x="0" y="441"/>
                      <a:pt x="250" y="703"/>
                    </a:cubicBezTo>
                    <a:cubicBezTo>
                      <a:pt x="335" y="788"/>
                      <a:pt x="438" y="825"/>
                      <a:pt x="539" y="825"/>
                    </a:cubicBezTo>
                    <a:cubicBezTo>
                      <a:pt x="751" y="825"/>
                      <a:pt x="953" y="659"/>
                      <a:pt x="953" y="417"/>
                    </a:cubicBezTo>
                    <a:cubicBezTo>
                      <a:pt x="965" y="191"/>
                      <a:pt x="774" y="1"/>
                      <a:pt x="56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66" name="Google Shape;17366;p10"/>
              <p:cNvSpPr/>
              <p:nvPr/>
            </p:nvSpPr>
            <p:spPr>
              <a:xfrm>
                <a:off x="5514975" y="3608600"/>
                <a:ext cx="23825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53" h="820" extrusionOk="0">
                    <a:moveTo>
                      <a:pt x="548" y="1"/>
                    </a:moveTo>
                    <a:cubicBezTo>
                      <a:pt x="179" y="1"/>
                      <a:pt x="0" y="441"/>
                      <a:pt x="250" y="703"/>
                    </a:cubicBezTo>
                    <a:cubicBezTo>
                      <a:pt x="334" y="783"/>
                      <a:pt x="436" y="819"/>
                      <a:pt x="536" y="819"/>
                    </a:cubicBezTo>
                    <a:cubicBezTo>
                      <a:pt x="749" y="819"/>
                      <a:pt x="953" y="657"/>
                      <a:pt x="953" y="406"/>
                    </a:cubicBezTo>
                    <a:cubicBezTo>
                      <a:pt x="953" y="179"/>
                      <a:pt x="774" y="1"/>
                      <a:pt x="54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67" name="Google Shape;17367;p10"/>
              <p:cNvSpPr/>
              <p:nvPr/>
            </p:nvSpPr>
            <p:spPr>
              <a:xfrm>
                <a:off x="5546225" y="3639275"/>
                <a:ext cx="2800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822" extrusionOk="0">
                    <a:moveTo>
                      <a:pt x="524" y="0"/>
                    </a:moveTo>
                    <a:cubicBezTo>
                      <a:pt x="0" y="48"/>
                      <a:pt x="36" y="822"/>
                      <a:pt x="560" y="822"/>
                    </a:cubicBezTo>
                    <a:cubicBezTo>
                      <a:pt x="1084" y="822"/>
                      <a:pt x="1119" y="48"/>
                      <a:pt x="59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68" name="Google Shape;17368;p10"/>
              <p:cNvSpPr/>
              <p:nvPr/>
            </p:nvSpPr>
            <p:spPr>
              <a:xfrm>
                <a:off x="5514975" y="3669925"/>
                <a:ext cx="238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53" h="825" extrusionOk="0">
                    <a:moveTo>
                      <a:pt x="548" y="1"/>
                    </a:moveTo>
                    <a:cubicBezTo>
                      <a:pt x="179" y="1"/>
                      <a:pt x="0" y="441"/>
                      <a:pt x="250" y="703"/>
                    </a:cubicBezTo>
                    <a:cubicBezTo>
                      <a:pt x="334" y="787"/>
                      <a:pt x="437" y="825"/>
                      <a:pt x="538" y="825"/>
                    </a:cubicBezTo>
                    <a:cubicBezTo>
                      <a:pt x="750" y="825"/>
                      <a:pt x="953" y="659"/>
                      <a:pt x="953" y="417"/>
                    </a:cubicBezTo>
                    <a:cubicBezTo>
                      <a:pt x="953" y="191"/>
                      <a:pt x="774" y="1"/>
                      <a:pt x="54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69" name="Google Shape;17369;p10"/>
              <p:cNvSpPr/>
              <p:nvPr/>
            </p:nvSpPr>
            <p:spPr>
              <a:xfrm>
                <a:off x="5545325" y="3700575"/>
                <a:ext cx="244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77" h="828" extrusionOk="0">
                    <a:moveTo>
                      <a:pt x="560" y="1"/>
                    </a:moveTo>
                    <a:cubicBezTo>
                      <a:pt x="191" y="1"/>
                      <a:pt x="0" y="453"/>
                      <a:pt x="262" y="703"/>
                    </a:cubicBezTo>
                    <a:cubicBezTo>
                      <a:pt x="348" y="789"/>
                      <a:pt x="453" y="828"/>
                      <a:pt x="556" y="828"/>
                    </a:cubicBezTo>
                    <a:cubicBezTo>
                      <a:pt x="766" y="828"/>
                      <a:pt x="965" y="666"/>
                      <a:pt x="965" y="418"/>
                    </a:cubicBezTo>
                    <a:cubicBezTo>
                      <a:pt x="977" y="191"/>
                      <a:pt x="786" y="13"/>
                      <a:pt x="57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70" name="Google Shape;17370;p10"/>
              <p:cNvSpPr/>
              <p:nvPr/>
            </p:nvSpPr>
            <p:spPr>
              <a:xfrm>
                <a:off x="5514975" y="3731550"/>
                <a:ext cx="23825" cy="20475"/>
              </a:xfrm>
              <a:custGeom>
                <a:avLst/>
                <a:gdLst/>
                <a:ahLst/>
                <a:cxnLst/>
                <a:rect l="l" t="t" r="r" b="b"/>
                <a:pathLst>
                  <a:path w="953" h="819" extrusionOk="0">
                    <a:moveTo>
                      <a:pt x="548" y="0"/>
                    </a:moveTo>
                    <a:cubicBezTo>
                      <a:pt x="179" y="0"/>
                      <a:pt x="0" y="441"/>
                      <a:pt x="250" y="703"/>
                    </a:cubicBezTo>
                    <a:cubicBezTo>
                      <a:pt x="334" y="783"/>
                      <a:pt x="436" y="819"/>
                      <a:pt x="536" y="819"/>
                    </a:cubicBezTo>
                    <a:cubicBezTo>
                      <a:pt x="749" y="819"/>
                      <a:pt x="953" y="656"/>
                      <a:pt x="953" y="405"/>
                    </a:cubicBezTo>
                    <a:cubicBezTo>
                      <a:pt x="953" y="179"/>
                      <a:pt x="774" y="0"/>
                      <a:pt x="54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71" name="Google Shape;17371;p10"/>
              <p:cNvSpPr/>
              <p:nvPr/>
            </p:nvSpPr>
            <p:spPr>
              <a:xfrm>
                <a:off x="5545625" y="3762200"/>
                <a:ext cx="241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5" extrusionOk="0">
                    <a:moveTo>
                      <a:pt x="548" y="0"/>
                    </a:moveTo>
                    <a:cubicBezTo>
                      <a:pt x="179" y="0"/>
                      <a:pt x="0" y="441"/>
                      <a:pt x="250" y="703"/>
                    </a:cubicBezTo>
                    <a:cubicBezTo>
                      <a:pt x="334" y="787"/>
                      <a:pt x="437" y="824"/>
                      <a:pt x="537" y="824"/>
                    </a:cubicBezTo>
                    <a:cubicBezTo>
                      <a:pt x="749" y="824"/>
                      <a:pt x="953" y="656"/>
                      <a:pt x="953" y="405"/>
                    </a:cubicBezTo>
                    <a:cubicBezTo>
                      <a:pt x="965" y="179"/>
                      <a:pt x="774" y="0"/>
                      <a:pt x="56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72" name="Google Shape;17372;p10"/>
              <p:cNvSpPr/>
              <p:nvPr/>
            </p:nvSpPr>
            <p:spPr>
              <a:xfrm>
                <a:off x="5514975" y="3792850"/>
                <a:ext cx="238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53" h="828" extrusionOk="0">
                    <a:moveTo>
                      <a:pt x="548" y="1"/>
                    </a:moveTo>
                    <a:cubicBezTo>
                      <a:pt x="179" y="1"/>
                      <a:pt x="0" y="453"/>
                      <a:pt x="250" y="703"/>
                    </a:cubicBezTo>
                    <a:cubicBezTo>
                      <a:pt x="336" y="789"/>
                      <a:pt x="441" y="828"/>
                      <a:pt x="543" y="828"/>
                    </a:cubicBezTo>
                    <a:cubicBezTo>
                      <a:pt x="753" y="828"/>
                      <a:pt x="953" y="666"/>
                      <a:pt x="953" y="418"/>
                    </a:cubicBezTo>
                    <a:cubicBezTo>
                      <a:pt x="953" y="191"/>
                      <a:pt x="774" y="13"/>
                      <a:pt x="548" y="13"/>
                    </a:cubicBezTo>
                    <a:lnTo>
                      <a:pt x="548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73" name="Google Shape;17373;p10"/>
              <p:cNvSpPr/>
              <p:nvPr/>
            </p:nvSpPr>
            <p:spPr>
              <a:xfrm>
                <a:off x="5545625" y="3823825"/>
                <a:ext cx="23825" cy="20475"/>
              </a:xfrm>
              <a:custGeom>
                <a:avLst/>
                <a:gdLst/>
                <a:ahLst/>
                <a:cxnLst/>
                <a:rect l="l" t="t" r="r" b="b"/>
                <a:pathLst>
                  <a:path w="953" h="819" extrusionOk="0">
                    <a:moveTo>
                      <a:pt x="548" y="0"/>
                    </a:moveTo>
                    <a:cubicBezTo>
                      <a:pt x="179" y="0"/>
                      <a:pt x="0" y="441"/>
                      <a:pt x="250" y="703"/>
                    </a:cubicBezTo>
                    <a:cubicBezTo>
                      <a:pt x="334" y="783"/>
                      <a:pt x="436" y="819"/>
                      <a:pt x="537" y="819"/>
                    </a:cubicBezTo>
                    <a:cubicBezTo>
                      <a:pt x="749" y="819"/>
                      <a:pt x="953" y="656"/>
                      <a:pt x="953" y="405"/>
                    </a:cubicBezTo>
                    <a:cubicBezTo>
                      <a:pt x="953" y="179"/>
                      <a:pt x="774" y="0"/>
                      <a:pt x="56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74" name="Google Shape;17374;p10"/>
              <p:cNvSpPr/>
              <p:nvPr/>
            </p:nvSpPr>
            <p:spPr>
              <a:xfrm>
                <a:off x="5514975" y="3854475"/>
                <a:ext cx="238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53" h="825" extrusionOk="0">
                    <a:moveTo>
                      <a:pt x="548" y="0"/>
                    </a:moveTo>
                    <a:cubicBezTo>
                      <a:pt x="179" y="0"/>
                      <a:pt x="0" y="441"/>
                      <a:pt x="250" y="703"/>
                    </a:cubicBezTo>
                    <a:cubicBezTo>
                      <a:pt x="334" y="787"/>
                      <a:pt x="436" y="824"/>
                      <a:pt x="537" y="824"/>
                    </a:cubicBezTo>
                    <a:cubicBezTo>
                      <a:pt x="749" y="824"/>
                      <a:pt x="953" y="656"/>
                      <a:pt x="953" y="405"/>
                    </a:cubicBezTo>
                    <a:cubicBezTo>
                      <a:pt x="953" y="179"/>
                      <a:pt x="774" y="0"/>
                      <a:pt x="54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75" name="Google Shape;17375;p10"/>
              <p:cNvSpPr/>
              <p:nvPr/>
            </p:nvSpPr>
            <p:spPr>
              <a:xfrm>
                <a:off x="5545625" y="3885125"/>
                <a:ext cx="24125" cy="2065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6" extrusionOk="0">
                    <a:moveTo>
                      <a:pt x="548" y="1"/>
                    </a:moveTo>
                    <a:cubicBezTo>
                      <a:pt x="179" y="1"/>
                      <a:pt x="0" y="441"/>
                      <a:pt x="250" y="703"/>
                    </a:cubicBezTo>
                    <a:cubicBezTo>
                      <a:pt x="335" y="788"/>
                      <a:pt x="438" y="825"/>
                      <a:pt x="539" y="825"/>
                    </a:cubicBezTo>
                    <a:cubicBezTo>
                      <a:pt x="751" y="825"/>
                      <a:pt x="953" y="660"/>
                      <a:pt x="953" y="417"/>
                    </a:cubicBezTo>
                    <a:cubicBezTo>
                      <a:pt x="965" y="191"/>
                      <a:pt x="774" y="1"/>
                      <a:pt x="56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76" name="Google Shape;17376;p10"/>
              <p:cNvSpPr/>
              <p:nvPr/>
            </p:nvSpPr>
            <p:spPr>
              <a:xfrm>
                <a:off x="5514975" y="3915800"/>
                <a:ext cx="23825" cy="20675"/>
              </a:xfrm>
              <a:custGeom>
                <a:avLst/>
                <a:gdLst/>
                <a:ahLst/>
                <a:cxnLst/>
                <a:rect l="l" t="t" r="r" b="b"/>
                <a:pathLst>
                  <a:path w="953" h="827" extrusionOk="0">
                    <a:moveTo>
                      <a:pt x="548" y="0"/>
                    </a:moveTo>
                    <a:cubicBezTo>
                      <a:pt x="179" y="0"/>
                      <a:pt x="0" y="453"/>
                      <a:pt x="250" y="703"/>
                    </a:cubicBezTo>
                    <a:cubicBezTo>
                      <a:pt x="336" y="788"/>
                      <a:pt x="441" y="827"/>
                      <a:pt x="543" y="827"/>
                    </a:cubicBezTo>
                    <a:cubicBezTo>
                      <a:pt x="753" y="827"/>
                      <a:pt x="953" y="665"/>
                      <a:pt x="953" y="417"/>
                    </a:cubicBezTo>
                    <a:cubicBezTo>
                      <a:pt x="953" y="191"/>
                      <a:pt x="774" y="0"/>
                      <a:pt x="54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77" name="Google Shape;17377;p10"/>
              <p:cNvSpPr/>
              <p:nvPr/>
            </p:nvSpPr>
            <p:spPr>
              <a:xfrm>
                <a:off x="5546225" y="3946750"/>
                <a:ext cx="2800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822" extrusionOk="0">
                    <a:moveTo>
                      <a:pt x="524" y="0"/>
                    </a:moveTo>
                    <a:cubicBezTo>
                      <a:pt x="0" y="48"/>
                      <a:pt x="36" y="822"/>
                      <a:pt x="560" y="822"/>
                    </a:cubicBezTo>
                    <a:cubicBezTo>
                      <a:pt x="1084" y="822"/>
                      <a:pt x="1119" y="48"/>
                      <a:pt x="59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78" name="Google Shape;17378;p10"/>
              <p:cNvSpPr/>
              <p:nvPr/>
            </p:nvSpPr>
            <p:spPr>
              <a:xfrm>
                <a:off x="5514975" y="3977400"/>
                <a:ext cx="238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53" h="825" extrusionOk="0">
                    <a:moveTo>
                      <a:pt x="548" y="1"/>
                    </a:moveTo>
                    <a:cubicBezTo>
                      <a:pt x="179" y="1"/>
                      <a:pt x="0" y="441"/>
                      <a:pt x="250" y="703"/>
                    </a:cubicBezTo>
                    <a:cubicBezTo>
                      <a:pt x="334" y="788"/>
                      <a:pt x="437" y="825"/>
                      <a:pt x="538" y="825"/>
                    </a:cubicBezTo>
                    <a:cubicBezTo>
                      <a:pt x="750" y="825"/>
                      <a:pt x="953" y="659"/>
                      <a:pt x="953" y="417"/>
                    </a:cubicBezTo>
                    <a:cubicBezTo>
                      <a:pt x="953" y="191"/>
                      <a:pt x="774" y="13"/>
                      <a:pt x="54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79" name="Google Shape;17379;p10"/>
              <p:cNvSpPr/>
              <p:nvPr/>
            </p:nvSpPr>
            <p:spPr>
              <a:xfrm>
                <a:off x="5545625" y="4008075"/>
                <a:ext cx="24125" cy="2067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7" extrusionOk="0">
                    <a:moveTo>
                      <a:pt x="548" y="0"/>
                    </a:moveTo>
                    <a:cubicBezTo>
                      <a:pt x="179" y="0"/>
                      <a:pt x="0" y="452"/>
                      <a:pt x="250" y="702"/>
                    </a:cubicBezTo>
                    <a:cubicBezTo>
                      <a:pt x="336" y="788"/>
                      <a:pt x="441" y="827"/>
                      <a:pt x="544" y="827"/>
                    </a:cubicBezTo>
                    <a:cubicBezTo>
                      <a:pt x="754" y="827"/>
                      <a:pt x="953" y="665"/>
                      <a:pt x="953" y="417"/>
                    </a:cubicBezTo>
                    <a:cubicBezTo>
                      <a:pt x="965" y="191"/>
                      <a:pt x="774" y="12"/>
                      <a:pt x="56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80" name="Google Shape;17380;p10"/>
              <p:cNvSpPr/>
              <p:nvPr/>
            </p:nvSpPr>
            <p:spPr>
              <a:xfrm>
                <a:off x="5514975" y="4039025"/>
                <a:ext cx="238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53" h="825" extrusionOk="0">
                    <a:moveTo>
                      <a:pt x="548" y="0"/>
                    </a:moveTo>
                    <a:cubicBezTo>
                      <a:pt x="179" y="0"/>
                      <a:pt x="0" y="441"/>
                      <a:pt x="250" y="703"/>
                    </a:cubicBezTo>
                    <a:cubicBezTo>
                      <a:pt x="334" y="787"/>
                      <a:pt x="437" y="825"/>
                      <a:pt x="538" y="825"/>
                    </a:cubicBezTo>
                    <a:cubicBezTo>
                      <a:pt x="750" y="825"/>
                      <a:pt x="953" y="659"/>
                      <a:pt x="953" y="417"/>
                    </a:cubicBezTo>
                    <a:cubicBezTo>
                      <a:pt x="953" y="179"/>
                      <a:pt x="774" y="0"/>
                      <a:pt x="54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81" name="Google Shape;17381;p10"/>
              <p:cNvSpPr/>
              <p:nvPr/>
            </p:nvSpPr>
            <p:spPr>
              <a:xfrm>
                <a:off x="5545325" y="4069675"/>
                <a:ext cx="244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77" h="825" extrusionOk="0">
                    <a:moveTo>
                      <a:pt x="560" y="1"/>
                    </a:moveTo>
                    <a:cubicBezTo>
                      <a:pt x="191" y="1"/>
                      <a:pt x="0" y="441"/>
                      <a:pt x="262" y="703"/>
                    </a:cubicBezTo>
                    <a:cubicBezTo>
                      <a:pt x="346" y="787"/>
                      <a:pt x="449" y="825"/>
                      <a:pt x="549" y="825"/>
                    </a:cubicBezTo>
                    <a:cubicBezTo>
                      <a:pt x="761" y="825"/>
                      <a:pt x="965" y="656"/>
                      <a:pt x="965" y="405"/>
                    </a:cubicBezTo>
                    <a:cubicBezTo>
                      <a:pt x="977" y="179"/>
                      <a:pt x="786" y="1"/>
                      <a:pt x="57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82" name="Google Shape;17382;p10"/>
              <p:cNvSpPr/>
              <p:nvPr/>
            </p:nvSpPr>
            <p:spPr>
              <a:xfrm>
                <a:off x="5514975" y="4100325"/>
                <a:ext cx="238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53" h="828" extrusionOk="0">
                    <a:moveTo>
                      <a:pt x="548" y="1"/>
                    </a:moveTo>
                    <a:cubicBezTo>
                      <a:pt x="179" y="1"/>
                      <a:pt x="0" y="453"/>
                      <a:pt x="250" y="703"/>
                    </a:cubicBezTo>
                    <a:cubicBezTo>
                      <a:pt x="336" y="789"/>
                      <a:pt x="441" y="828"/>
                      <a:pt x="543" y="828"/>
                    </a:cubicBezTo>
                    <a:cubicBezTo>
                      <a:pt x="753" y="828"/>
                      <a:pt x="953" y="666"/>
                      <a:pt x="953" y="418"/>
                    </a:cubicBezTo>
                    <a:cubicBezTo>
                      <a:pt x="953" y="191"/>
                      <a:pt x="774" y="13"/>
                      <a:pt x="548" y="13"/>
                    </a:cubicBezTo>
                    <a:lnTo>
                      <a:pt x="548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83" name="Google Shape;17383;p10"/>
              <p:cNvSpPr/>
              <p:nvPr/>
            </p:nvSpPr>
            <p:spPr>
              <a:xfrm>
                <a:off x="5546225" y="4131075"/>
                <a:ext cx="28000" cy="20475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819" extrusionOk="0">
                    <a:moveTo>
                      <a:pt x="560" y="0"/>
                    </a:moveTo>
                    <a:cubicBezTo>
                      <a:pt x="548" y="0"/>
                      <a:pt x="536" y="3"/>
                      <a:pt x="524" y="9"/>
                    </a:cubicBezTo>
                    <a:cubicBezTo>
                      <a:pt x="0" y="57"/>
                      <a:pt x="36" y="819"/>
                      <a:pt x="560" y="819"/>
                    </a:cubicBezTo>
                    <a:cubicBezTo>
                      <a:pt x="1084" y="819"/>
                      <a:pt x="1119" y="57"/>
                      <a:pt x="595" y="9"/>
                    </a:cubicBezTo>
                    <a:cubicBezTo>
                      <a:pt x="584" y="3"/>
                      <a:pt x="572" y="0"/>
                      <a:pt x="56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84" name="Google Shape;17384;p10"/>
              <p:cNvSpPr/>
              <p:nvPr/>
            </p:nvSpPr>
            <p:spPr>
              <a:xfrm>
                <a:off x="5514750" y="4161950"/>
                <a:ext cx="24050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20" extrusionOk="0">
                    <a:moveTo>
                      <a:pt x="542" y="0"/>
                    </a:moveTo>
                    <a:cubicBezTo>
                      <a:pt x="183" y="0"/>
                      <a:pt x="0" y="444"/>
                      <a:pt x="259" y="703"/>
                    </a:cubicBezTo>
                    <a:cubicBezTo>
                      <a:pt x="343" y="783"/>
                      <a:pt x="445" y="819"/>
                      <a:pt x="545" y="819"/>
                    </a:cubicBezTo>
                    <a:cubicBezTo>
                      <a:pt x="758" y="819"/>
                      <a:pt x="962" y="656"/>
                      <a:pt x="962" y="405"/>
                    </a:cubicBezTo>
                    <a:cubicBezTo>
                      <a:pt x="962" y="179"/>
                      <a:pt x="783" y="1"/>
                      <a:pt x="557" y="1"/>
                    </a:cubicBezTo>
                    <a:cubicBezTo>
                      <a:pt x="552" y="0"/>
                      <a:pt x="547" y="0"/>
                      <a:pt x="54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85" name="Google Shape;17385;p10"/>
              <p:cNvSpPr/>
              <p:nvPr/>
            </p:nvSpPr>
            <p:spPr>
              <a:xfrm>
                <a:off x="5545625" y="4192600"/>
                <a:ext cx="24125" cy="2065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6" extrusionOk="0">
                    <a:moveTo>
                      <a:pt x="548" y="1"/>
                    </a:moveTo>
                    <a:cubicBezTo>
                      <a:pt x="179" y="1"/>
                      <a:pt x="0" y="441"/>
                      <a:pt x="250" y="703"/>
                    </a:cubicBezTo>
                    <a:cubicBezTo>
                      <a:pt x="335" y="788"/>
                      <a:pt x="438" y="825"/>
                      <a:pt x="539" y="825"/>
                    </a:cubicBezTo>
                    <a:cubicBezTo>
                      <a:pt x="751" y="825"/>
                      <a:pt x="953" y="660"/>
                      <a:pt x="953" y="418"/>
                    </a:cubicBezTo>
                    <a:cubicBezTo>
                      <a:pt x="965" y="191"/>
                      <a:pt x="774" y="1"/>
                      <a:pt x="56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86" name="Google Shape;17386;p10"/>
              <p:cNvSpPr/>
              <p:nvPr/>
            </p:nvSpPr>
            <p:spPr>
              <a:xfrm>
                <a:off x="5514975" y="4223275"/>
                <a:ext cx="238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53" h="825" extrusionOk="0">
                    <a:moveTo>
                      <a:pt x="548" y="0"/>
                    </a:moveTo>
                    <a:cubicBezTo>
                      <a:pt x="179" y="0"/>
                      <a:pt x="0" y="441"/>
                      <a:pt x="250" y="703"/>
                    </a:cubicBezTo>
                    <a:cubicBezTo>
                      <a:pt x="334" y="787"/>
                      <a:pt x="437" y="825"/>
                      <a:pt x="538" y="825"/>
                    </a:cubicBezTo>
                    <a:cubicBezTo>
                      <a:pt x="750" y="825"/>
                      <a:pt x="953" y="659"/>
                      <a:pt x="953" y="417"/>
                    </a:cubicBezTo>
                    <a:cubicBezTo>
                      <a:pt x="953" y="191"/>
                      <a:pt x="774" y="0"/>
                      <a:pt x="54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87" name="Google Shape;17387;p10"/>
              <p:cNvSpPr/>
              <p:nvPr/>
            </p:nvSpPr>
            <p:spPr>
              <a:xfrm>
                <a:off x="5546225" y="4254225"/>
                <a:ext cx="2800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822" extrusionOk="0">
                    <a:moveTo>
                      <a:pt x="524" y="0"/>
                    </a:moveTo>
                    <a:cubicBezTo>
                      <a:pt x="0" y="48"/>
                      <a:pt x="36" y="822"/>
                      <a:pt x="560" y="822"/>
                    </a:cubicBezTo>
                    <a:cubicBezTo>
                      <a:pt x="1084" y="822"/>
                      <a:pt x="1119" y="48"/>
                      <a:pt x="59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88" name="Google Shape;17388;p10"/>
              <p:cNvSpPr/>
              <p:nvPr/>
            </p:nvSpPr>
            <p:spPr>
              <a:xfrm>
                <a:off x="5522400" y="4284875"/>
                <a:ext cx="15800" cy="7475"/>
              </a:xfrm>
              <a:custGeom>
                <a:avLst/>
                <a:gdLst/>
                <a:ahLst/>
                <a:cxnLst/>
                <a:rect l="l" t="t" r="r" b="b"/>
                <a:pathLst>
                  <a:path w="632" h="299" extrusionOk="0">
                    <a:moveTo>
                      <a:pt x="251" y="1"/>
                    </a:moveTo>
                    <a:cubicBezTo>
                      <a:pt x="155" y="1"/>
                      <a:pt x="72" y="37"/>
                      <a:pt x="1" y="96"/>
                    </a:cubicBezTo>
                    <a:lnTo>
                      <a:pt x="632" y="298"/>
                    </a:lnTo>
                    <a:cubicBezTo>
                      <a:pt x="584" y="132"/>
                      <a:pt x="429" y="13"/>
                      <a:pt x="25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89" name="Google Shape;17389;p10"/>
              <p:cNvSpPr/>
              <p:nvPr/>
            </p:nvSpPr>
            <p:spPr>
              <a:xfrm>
                <a:off x="5487875" y="3455625"/>
                <a:ext cx="20275" cy="19950"/>
              </a:xfrm>
              <a:custGeom>
                <a:avLst/>
                <a:gdLst/>
                <a:ahLst/>
                <a:cxnLst/>
                <a:rect l="l" t="t" r="r" b="b"/>
                <a:pathLst>
                  <a:path w="811" h="798" extrusionOk="0">
                    <a:moveTo>
                      <a:pt x="501" y="0"/>
                    </a:moveTo>
                    <a:lnTo>
                      <a:pt x="108" y="119"/>
                    </a:lnTo>
                    <a:cubicBezTo>
                      <a:pt x="36" y="191"/>
                      <a:pt x="1" y="286"/>
                      <a:pt x="1" y="393"/>
                    </a:cubicBezTo>
                    <a:cubicBezTo>
                      <a:pt x="1" y="619"/>
                      <a:pt x="179" y="798"/>
                      <a:pt x="405" y="798"/>
                    </a:cubicBezTo>
                    <a:cubicBezTo>
                      <a:pt x="632" y="798"/>
                      <a:pt x="810" y="619"/>
                      <a:pt x="810" y="393"/>
                    </a:cubicBezTo>
                    <a:cubicBezTo>
                      <a:pt x="810" y="202"/>
                      <a:pt x="679" y="48"/>
                      <a:pt x="50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90" name="Google Shape;17390;p10"/>
              <p:cNvSpPr/>
              <p:nvPr/>
            </p:nvSpPr>
            <p:spPr>
              <a:xfrm>
                <a:off x="5453425" y="3485675"/>
                <a:ext cx="243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74" h="828" extrusionOk="0">
                    <a:moveTo>
                      <a:pt x="557" y="1"/>
                    </a:moveTo>
                    <a:lnTo>
                      <a:pt x="557" y="13"/>
                    </a:lnTo>
                    <a:cubicBezTo>
                      <a:pt x="552" y="12"/>
                      <a:pt x="547" y="12"/>
                      <a:pt x="542" y="12"/>
                    </a:cubicBezTo>
                    <a:cubicBezTo>
                      <a:pt x="183" y="12"/>
                      <a:pt x="1" y="445"/>
                      <a:pt x="259" y="703"/>
                    </a:cubicBezTo>
                    <a:cubicBezTo>
                      <a:pt x="342" y="789"/>
                      <a:pt x="446" y="828"/>
                      <a:pt x="549" y="828"/>
                    </a:cubicBezTo>
                    <a:cubicBezTo>
                      <a:pt x="758" y="828"/>
                      <a:pt x="962" y="669"/>
                      <a:pt x="962" y="429"/>
                    </a:cubicBezTo>
                    <a:cubicBezTo>
                      <a:pt x="974" y="203"/>
                      <a:pt x="795" y="13"/>
                      <a:pt x="56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91" name="Google Shape;17391;p10"/>
              <p:cNvSpPr/>
              <p:nvPr/>
            </p:nvSpPr>
            <p:spPr>
              <a:xfrm>
                <a:off x="5482900" y="3516575"/>
                <a:ext cx="276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825" extrusionOk="0">
                    <a:moveTo>
                      <a:pt x="559" y="1"/>
                    </a:moveTo>
                    <a:cubicBezTo>
                      <a:pt x="53" y="1"/>
                      <a:pt x="1" y="767"/>
                      <a:pt x="533" y="824"/>
                    </a:cubicBezTo>
                    <a:lnTo>
                      <a:pt x="604" y="824"/>
                    </a:lnTo>
                    <a:cubicBezTo>
                      <a:pt x="1104" y="777"/>
                      <a:pt x="1104" y="39"/>
                      <a:pt x="604" y="3"/>
                    </a:cubicBezTo>
                    <a:cubicBezTo>
                      <a:pt x="589" y="1"/>
                      <a:pt x="573" y="1"/>
                      <a:pt x="55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92" name="Google Shape;17392;p10"/>
              <p:cNvSpPr/>
              <p:nvPr/>
            </p:nvSpPr>
            <p:spPr>
              <a:xfrm>
                <a:off x="5452250" y="3547250"/>
                <a:ext cx="27625" cy="20600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824" extrusionOk="0">
                    <a:moveTo>
                      <a:pt x="559" y="0"/>
                    </a:moveTo>
                    <a:cubicBezTo>
                      <a:pt x="53" y="0"/>
                      <a:pt x="0" y="777"/>
                      <a:pt x="533" y="824"/>
                    </a:cubicBezTo>
                    <a:lnTo>
                      <a:pt x="604" y="824"/>
                    </a:lnTo>
                    <a:cubicBezTo>
                      <a:pt x="1104" y="776"/>
                      <a:pt x="1104" y="50"/>
                      <a:pt x="604" y="2"/>
                    </a:cubicBezTo>
                    <a:cubicBezTo>
                      <a:pt x="589" y="1"/>
                      <a:pt x="574" y="0"/>
                      <a:pt x="55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93" name="Google Shape;17393;p10"/>
              <p:cNvSpPr/>
              <p:nvPr/>
            </p:nvSpPr>
            <p:spPr>
              <a:xfrm>
                <a:off x="5484300" y="3577950"/>
                <a:ext cx="241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8" extrusionOk="0">
                    <a:moveTo>
                      <a:pt x="548" y="1"/>
                    </a:moveTo>
                    <a:cubicBezTo>
                      <a:pt x="179" y="1"/>
                      <a:pt x="1" y="441"/>
                      <a:pt x="251" y="703"/>
                    </a:cubicBezTo>
                    <a:cubicBezTo>
                      <a:pt x="337" y="789"/>
                      <a:pt x="442" y="827"/>
                      <a:pt x="544" y="827"/>
                    </a:cubicBezTo>
                    <a:cubicBezTo>
                      <a:pt x="754" y="827"/>
                      <a:pt x="953" y="665"/>
                      <a:pt x="953" y="417"/>
                    </a:cubicBezTo>
                    <a:cubicBezTo>
                      <a:pt x="965" y="191"/>
                      <a:pt x="786" y="1"/>
                      <a:pt x="56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94" name="Google Shape;17394;p10"/>
              <p:cNvSpPr/>
              <p:nvPr/>
            </p:nvSpPr>
            <p:spPr>
              <a:xfrm>
                <a:off x="5453350" y="3608600"/>
                <a:ext cx="24425" cy="20800"/>
              </a:xfrm>
              <a:custGeom>
                <a:avLst/>
                <a:gdLst/>
                <a:ahLst/>
                <a:cxnLst/>
                <a:rect l="l" t="t" r="r" b="b"/>
                <a:pathLst>
                  <a:path w="977" h="832" extrusionOk="0">
                    <a:moveTo>
                      <a:pt x="560" y="1"/>
                    </a:moveTo>
                    <a:lnTo>
                      <a:pt x="560" y="13"/>
                    </a:lnTo>
                    <a:cubicBezTo>
                      <a:pt x="191" y="13"/>
                      <a:pt x="0" y="453"/>
                      <a:pt x="262" y="715"/>
                    </a:cubicBezTo>
                    <a:cubicBezTo>
                      <a:pt x="347" y="796"/>
                      <a:pt x="449" y="832"/>
                      <a:pt x="550" y="832"/>
                    </a:cubicBezTo>
                    <a:cubicBezTo>
                      <a:pt x="762" y="832"/>
                      <a:pt x="965" y="672"/>
                      <a:pt x="965" y="429"/>
                    </a:cubicBezTo>
                    <a:cubicBezTo>
                      <a:pt x="977" y="203"/>
                      <a:pt x="798" y="13"/>
                      <a:pt x="57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95" name="Google Shape;17395;p10"/>
              <p:cNvSpPr/>
              <p:nvPr/>
            </p:nvSpPr>
            <p:spPr>
              <a:xfrm>
                <a:off x="5484300" y="3639275"/>
                <a:ext cx="24150" cy="2097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39" extrusionOk="0">
                    <a:moveTo>
                      <a:pt x="548" y="0"/>
                    </a:moveTo>
                    <a:lnTo>
                      <a:pt x="548" y="12"/>
                    </a:lnTo>
                    <a:cubicBezTo>
                      <a:pt x="179" y="12"/>
                      <a:pt x="1" y="453"/>
                      <a:pt x="251" y="715"/>
                    </a:cubicBezTo>
                    <a:cubicBezTo>
                      <a:pt x="337" y="800"/>
                      <a:pt x="442" y="839"/>
                      <a:pt x="544" y="839"/>
                    </a:cubicBezTo>
                    <a:cubicBezTo>
                      <a:pt x="754" y="839"/>
                      <a:pt x="953" y="677"/>
                      <a:pt x="953" y="429"/>
                    </a:cubicBezTo>
                    <a:cubicBezTo>
                      <a:pt x="965" y="203"/>
                      <a:pt x="786" y="12"/>
                      <a:pt x="56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96" name="Google Shape;17396;p10"/>
              <p:cNvSpPr/>
              <p:nvPr/>
            </p:nvSpPr>
            <p:spPr>
              <a:xfrm>
                <a:off x="5453350" y="3669925"/>
                <a:ext cx="24425" cy="21000"/>
              </a:xfrm>
              <a:custGeom>
                <a:avLst/>
                <a:gdLst/>
                <a:ahLst/>
                <a:cxnLst/>
                <a:rect l="l" t="t" r="r" b="b"/>
                <a:pathLst>
                  <a:path w="977" h="840" extrusionOk="0">
                    <a:moveTo>
                      <a:pt x="560" y="1"/>
                    </a:moveTo>
                    <a:lnTo>
                      <a:pt x="560" y="12"/>
                    </a:lnTo>
                    <a:cubicBezTo>
                      <a:pt x="191" y="12"/>
                      <a:pt x="0" y="453"/>
                      <a:pt x="262" y="715"/>
                    </a:cubicBezTo>
                    <a:cubicBezTo>
                      <a:pt x="348" y="801"/>
                      <a:pt x="453" y="839"/>
                      <a:pt x="556" y="839"/>
                    </a:cubicBezTo>
                    <a:cubicBezTo>
                      <a:pt x="766" y="839"/>
                      <a:pt x="965" y="677"/>
                      <a:pt x="965" y="429"/>
                    </a:cubicBezTo>
                    <a:cubicBezTo>
                      <a:pt x="977" y="203"/>
                      <a:pt x="798" y="12"/>
                      <a:pt x="57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97" name="Google Shape;17397;p10"/>
              <p:cNvSpPr/>
              <p:nvPr/>
            </p:nvSpPr>
            <p:spPr>
              <a:xfrm>
                <a:off x="5482300" y="3701050"/>
                <a:ext cx="279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1117" h="825" extrusionOk="0">
                    <a:moveTo>
                      <a:pt x="553" y="0"/>
                    </a:moveTo>
                    <a:cubicBezTo>
                      <a:pt x="51" y="0"/>
                      <a:pt x="0" y="793"/>
                      <a:pt x="557" y="815"/>
                    </a:cubicBezTo>
                    <a:cubicBezTo>
                      <a:pt x="569" y="821"/>
                      <a:pt x="581" y="824"/>
                      <a:pt x="593" y="824"/>
                    </a:cubicBezTo>
                    <a:cubicBezTo>
                      <a:pt x="605" y="824"/>
                      <a:pt x="616" y="821"/>
                      <a:pt x="628" y="815"/>
                    </a:cubicBezTo>
                    <a:cubicBezTo>
                      <a:pt x="1117" y="768"/>
                      <a:pt x="1117" y="53"/>
                      <a:pt x="628" y="6"/>
                    </a:cubicBezTo>
                    <a:cubicBezTo>
                      <a:pt x="602" y="2"/>
                      <a:pt x="577" y="0"/>
                      <a:pt x="55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98" name="Google Shape;17398;p10"/>
              <p:cNvSpPr/>
              <p:nvPr/>
            </p:nvSpPr>
            <p:spPr>
              <a:xfrm>
                <a:off x="5453425" y="3731550"/>
                <a:ext cx="24350" cy="20975"/>
              </a:xfrm>
              <a:custGeom>
                <a:avLst/>
                <a:gdLst/>
                <a:ahLst/>
                <a:cxnLst/>
                <a:rect l="l" t="t" r="r" b="b"/>
                <a:pathLst>
                  <a:path w="974" h="839" extrusionOk="0">
                    <a:moveTo>
                      <a:pt x="557" y="0"/>
                    </a:moveTo>
                    <a:lnTo>
                      <a:pt x="557" y="12"/>
                    </a:lnTo>
                    <a:cubicBezTo>
                      <a:pt x="552" y="12"/>
                      <a:pt x="547" y="12"/>
                      <a:pt x="543" y="12"/>
                    </a:cubicBezTo>
                    <a:cubicBezTo>
                      <a:pt x="183" y="12"/>
                      <a:pt x="1" y="456"/>
                      <a:pt x="259" y="715"/>
                    </a:cubicBezTo>
                    <a:cubicBezTo>
                      <a:pt x="341" y="800"/>
                      <a:pt x="445" y="839"/>
                      <a:pt x="547" y="839"/>
                    </a:cubicBezTo>
                    <a:cubicBezTo>
                      <a:pt x="757" y="839"/>
                      <a:pt x="962" y="677"/>
                      <a:pt x="962" y="429"/>
                    </a:cubicBezTo>
                    <a:cubicBezTo>
                      <a:pt x="974" y="203"/>
                      <a:pt x="795" y="12"/>
                      <a:pt x="56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99" name="Google Shape;17399;p10"/>
              <p:cNvSpPr/>
              <p:nvPr/>
            </p:nvSpPr>
            <p:spPr>
              <a:xfrm>
                <a:off x="5484300" y="3762200"/>
                <a:ext cx="24150" cy="2100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40" extrusionOk="0">
                    <a:moveTo>
                      <a:pt x="548" y="0"/>
                    </a:moveTo>
                    <a:lnTo>
                      <a:pt x="548" y="12"/>
                    </a:lnTo>
                    <a:cubicBezTo>
                      <a:pt x="179" y="12"/>
                      <a:pt x="1" y="453"/>
                      <a:pt x="251" y="715"/>
                    </a:cubicBezTo>
                    <a:cubicBezTo>
                      <a:pt x="337" y="801"/>
                      <a:pt x="442" y="839"/>
                      <a:pt x="544" y="839"/>
                    </a:cubicBezTo>
                    <a:cubicBezTo>
                      <a:pt x="754" y="839"/>
                      <a:pt x="953" y="677"/>
                      <a:pt x="953" y="429"/>
                    </a:cubicBezTo>
                    <a:cubicBezTo>
                      <a:pt x="965" y="203"/>
                      <a:pt x="786" y="12"/>
                      <a:pt x="56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00" name="Google Shape;17400;p10"/>
              <p:cNvSpPr/>
              <p:nvPr/>
            </p:nvSpPr>
            <p:spPr>
              <a:xfrm>
                <a:off x="5453350" y="3793150"/>
                <a:ext cx="24425" cy="20925"/>
              </a:xfrm>
              <a:custGeom>
                <a:avLst/>
                <a:gdLst/>
                <a:ahLst/>
                <a:cxnLst/>
                <a:rect l="l" t="t" r="r" b="b"/>
                <a:pathLst>
                  <a:path w="977" h="837" extrusionOk="0">
                    <a:moveTo>
                      <a:pt x="560" y="1"/>
                    </a:moveTo>
                    <a:lnTo>
                      <a:pt x="560" y="13"/>
                    </a:lnTo>
                    <a:cubicBezTo>
                      <a:pt x="191" y="13"/>
                      <a:pt x="0" y="453"/>
                      <a:pt x="262" y="715"/>
                    </a:cubicBezTo>
                    <a:cubicBezTo>
                      <a:pt x="347" y="800"/>
                      <a:pt x="450" y="837"/>
                      <a:pt x="551" y="837"/>
                    </a:cubicBezTo>
                    <a:cubicBezTo>
                      <a:pt x="762" y="837"/>
                      <a:pt x="965" y="671"/>
                      <a:pt x="965" y="429"/>
                    </a:cubicBezTo>
                    <a:cubicBezTo>
                      <a:pt x="977" y="203"/>
                      <a:pt x="798" y="13"/>
                      <a:pt x="57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01" name="Google Shape;17401;p10"/>
              <p:cNvSpPr/>
              <p:nvPr/>
            </p:nvSpPr>
            <p:spPr>
              <a:xfrm>
                <a:off x="5484100" y="3823825"/>
                <a:ext cx="24350" cy="20975"/>
              </a:xfrm>
              <a:custGeom>
                <a:avLst/>
                <a:gdLst/>
                <a:ahLst/>
                <a:cxnLst/>
                <a:rect l="l" t="t" r="r" b="b"/>
                <a:pathLst>
                  <a:path w="974" h="839" extrusionOk="0">
                    <a:moveTo>
                      <a:pt x="556" y="0"/>
                    </a:moveTo>
                    <a:lnTo>
                      <a:pt x="556" y="12"/>
                    </a:lnTo>
                    <a:cubicBezTo>
                      <a:pt x="552" y="12"/>
                      <a:pt x="547" y="12"/>
                      <a:pt x="542" y="12"/>
                    </a:cubicBezTo>
                    <a:cubicBezTo>
                      <a:pt x="182" y="12"/>
                      <a:pt x="0" y="456"/>
                      <a:pt x="259" y="714"/>
                    </a:cubicBezTo>
                    <a:cubicBezTo>
                      <a:pt x="345" y="800"/>
                      <a:pt x="450" y="839"/>
                      <a:pt x="552" y="839"/>
                    </a:cubicBezTo>
                    <a:cubicBezTo>
                      <a:pt x="762" y="839"/>
                      <a:pt x="961" y="677"/>
                      <a:pt x="961" y="429"/>
                    </a:cubicBezTo>
                    <a:cubicBezTo>
                      <a:pt x="973" y="202"/>
                      <a:pt x="794" y="12"/>
                      <a:pt x="56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02" name="Google Shape;17402;p10"/>
              <p:cNvSpPr/>
              <p:nvPr/>
            </p:nvSpPr>
            <p:spPr>
              <a:xfrm>
                <a:off x="5452250" y="3854725"/>
                <a:ext cx="27625" cy="20600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824" extrusionOk="0">
                    <a:moveTo>
                      <a:pt x="559" y="0"/>
                    </a:moveTo>
                    <a:cubicBezTo>
                      <a:pt x="53" y="0"/>
                      <a:pt x="0" y="778"/>
                      <a:pt x="533" y="824"/>
                    </a:cubicBezTo>
                    <a:lnTo>
                      <a:pt x="604" y="824"/>
                    </a:lnTo>
                    <a:cubicBezTo>
                      <a:pt x="1104" y="776"/>
                      <a:pt x="1104" y="50"/>
                      <a:pt x="604" y="2"/>
                    </a:cubicBezTo>
                    <a:cubicBezTo>
                      <a:pt x="589" y="1"/>
                      <a:pt x="574" y="0"/>
                      <a:pt x="55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03" name="Google Shape;17403;p10"/>
              <p:cNvSpPr/>
              <p:nvPr/>
            </p:nvSpPr>
            <p:spPr>
              <a:xfrm>
                <a:off x="5482900" y="3885375"/>
                <a:ext cx="276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825" extrusionOk="0">
                    <a:moveTo>
                      <a:pt x="559" y="1"/>
                    </a:moveTo>
                    <a:cubicBezTo>
                      <a:pt x="53" y="1"/>
                      <a:pt x="1" y="778"/>
                      <a:pt x="533" y="824"/>
                    </a:cubicBezTo>
                    <a:lnTo>
                      <a:pt x="604" y="824"/>
                    </a:lnTo>
                    <a:cubicBezTo>
                      <a:pt x="1104" y="777"/>
                      <a:pt x="1104" y="50"/>
                      <a:pt x="604" y="3"/>
                    </a:cubicBezTo>
                    <a:cubicBezTo>
                      <a:pt x="589" y="1"/>
                      <a:pt x="574" y="1"/>
                      <a:pt x="55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04" name="Google Shape;17404;p10"/>
              <p:cNvSpPr/>
              <p:nvPr/>
            </p:nvSpPr>
            <p:spPr>
              <a:xfrm>
                <a:off x="5453425" y="3916075"/>
                <a:ext cx="243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74" h="828" extrusionOk="0">
                    <a:moveTo>
                      <a:pt x="557" y="1"/>
                    </a:moveTo>
                    <a:lnTo>
                      <a:pt x="557" y="13"/>
                    </a:lnTo>
                    <a:cubicBezTo>
                      <a:pt x="552" y="13"/>
                      <a:pt x="547" y="13"/>
                      <a:pt x="542" y="13"/>
                    </a:cubicBezTo>
                    <a:cubicBezTo>
                      <a:pt x="183" y="13"/>
                      <a:pt x="1" y="445"/>
                      <a:pt x="259" y="703"/>
                    </a:cubicBezTo>
                    <a:cubicBezTo>
                      <a:pt x="345" y="789"/>
                      <a:pt x="450" y="828"/>
                      <a:pt x="553" y="828"/>
                    </a:cubicBezTo>
                    <a:cubicBezTo>
                      <a:pt x="763" y="828"/>
                      <a:pt x="962" y="666"/>
                      <a:pt x="962" y="418"/>
                    </a:cubicBezTo>
                    <a:cubicBezTo>
                      <a:pt x="974" y="191"/>
                      <a:pt x="795" y="1"/>
                      <a:pt x="56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05" name="Google Shape;17405;p10"/>
              <p:cNvSpPr/>
              <p:nvPr/>
            </p:nvSpPr>
            <p:spPr>
              <a:xfrm>
                <a:off x="5484300" y="3946450"/>
                <a:ext cx="24150" cy="2130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52" extrusionOk="0">
                    <a:moveTo>
                      <a:pt x="548" y="0"/>
                    </a:moveTo>
                    <a:lnTo>
                      <a:pt x="548" y="24"/>
                    </a:lnTo>
                    <a:cubicBezTo>
                      <a:pt x="179" y="24"/>
                      <a:pt x="1" y="465"/>
                      <a:pt x="251" y="727"/>
                    </a:cubicBezTo>
                    <a:cubicBezTo>
                      <a:pt x="337" y="813"/>
                      <a:pt x="442" y="851"/>
                      <a:pt x="544" y="851"/>
                    </a:cubicBezTo>
                    <a:cubicBezTo>
                      <a:pt x="754" y="851"/>
                      <a:pt x="953" y="689"/>
                      <a:pt x="953" y="441"/>
                    </a:cubicBezTo>
                    <a:lnTo>
                      <a:pt x="953" y="429"/>
                    </a:lnTo>
                    <a:cubicBezTo>
                      <a:pt x="965" y="203"/>
                      <a:pt x="798" y="12"/>
                      <a:pt x="57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06" name="Google Shape;17406;p10"/>
              <p:cNvSpPr/>
              <p:nvPr/>
            </p:nvSpPr>
            <p:spPr>
              <a:xfrm>
                <a:off x="5453350" y="3977700"/>
                <a:ext cx="244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77" h="828" extrusionOk="0">
                    <a:moveTo>
                      <a:pt x="560" y="1"/>
                    </a:moveTo>
                    <a:cubicBezTo>
                      <a:pt x="191" y="1"/>
                      <a:pt x="0" y="441"/>
                      <a:pt x="262" y="703"/>
                    </a:cubicBezTo>
                    <a:cubicBezTo>
                      <a:pt x="348" y="789"/>
                      <a:pt x="453" y="827"/>
                      <a:pt x="556" y="827"/>
                    </a:cubicBezTo>
                    <a:cubicBezTo>
                      <a:pt x="766" y="827"/>
                      <a:pt x="965" y="665"/>
                      <a:pt x="965" y="417"/>
                    </a:cubicBezTo>
                    <a:cubicBezTo>
                      <a:pt x="977" y="191"/>
                      <a:pt x="798" y="1"/>
                      <a:pt x="57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07" name="Google Shape;17407;p10"/>
              <p:cNvSpPr/>
              <p:nvPr/>
            </p:nvSpPr>
            <p:spPr>
              <a:xfrm>
                <a:off x="5483000" y="4008575"/>
                <a:ext cx="27525" cy="20350"/>
              </a:xfrm>
              <a:custGeom>
                <a:avLst/>
                <a:gdLst/>
                <a:ahLst/>
                <a:cxnLst/>
                <a:rect l="l" t="t" r="r" b="b"/>
                <a:pathLst>
                  <a:path w="1101" h="814" extrusionOk="0">
                    <a:moveTo>
                      <a:pt x="545" y="1"/>
                    </a:moveTo>
                    <a:cubicBezTo>
                      <a:pt x="48" y="1"/>
                      <a:pt x="0" y="767"/>
                      <a:pt x="529" y="813"/>
                    </a:cubicBezTo>
                    <a:lnTo>
                      <a:pt x="600" y="813"/>
                    </a:lnTo>
                    <a:cubicBezTo>
                      <a:pt x="1100" y="778"/>
                      <a:pt x="1100" y="40"/>
                      <a:pt x="600" y="4"/>
                    </a:cubicBezTo>
                    <a:cubicBezTo>
                      <a:pt x="581" y="2"/>
                      <a:pt x="563" y="1"/>
                      <a:pt x="54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08" name="Google Shape;17408;p10"/>
              <p:cNvSpPr/>
              <p:nvPr/>
            </p:nvSpPr>
            <p:spPr>
              <a:xfrm>
                <a:off x="5452250" y="4039275"/>
                <a:ext cx="27625" cy="20600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824" extrusionOk="0">
                    <a:moveTo>
                      <a:pt x="558" y="0"/>
                    </a:moveTo>
                    <a:cubicBezTo>
                      <a:pt x="53" y="0"/>
                      <a:pt x="1" y="766"/>
                      <a:pt x="533" y="824"/>
                    </a:cubicBezTo>
                    <a:lnTo>
                      <a:pt x="604" y="824"/>
                    </a:lnTo>
                    <a:cubicBezTo>
                      <a:pt x="1104" y="776"/>
                      <a:pt x="1104" y="38"/>
                      <a:pt x="604" y="2"/>
                    </a:cubicBezTo>
                    <a:cubicBezTo>
                      <a:pt x="588" y="1"/>
                      <a:pt x="573" y="0"/>
                      <a:pt x="55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09" name="Google Shape;17409;p10"/>
              <p:cNvSpPr/>
              <p:nvPr/>
            </p:nvSpPr>
            <p:spPr>
              <a:xfrm>
                <a:off x="5484300" y="4069675"/>
                <a:ext cx="24150" cy="2092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37" extrusionOk="0">
                    <a:moveTo>
                      <a:pt x="548" y="1"/>
                    </a:moveTo>
                    <a:lnTo>
                      <a:pt x="548" y="13"/>
                    </a:lnTo>
                    <a:cubicBezTo>
                      <a:pt x="179" y="13"/>
                      <a:pt x="1" y="453"/>
                      <a:pt x="251" y="715"/>
                    </a:cubicBezTo>
                    <a:cubicBezTo>
                      <a:pt x="335" y="799"/>
                      <a:pt x="438" y="837"/>
                      <a:pt x="539" y="837"/>
                    </a:cubicBezTo>
                    <a:cubicBezTo>
                      <a:pt x="751" y="837"/>
                      <a:pt x="953" y="671"/>
                      <a:pt x="953" y="429"/>
                    </a:cubicBezTo>
                    <a:cubicBezTo>
                      <a:pt x="965" y="203"/>
                      <a:pt x="786" y="13"/>
                      <a:pt x="56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10" name="Google Shape;17410;p10"/>
              <p:cNvSpPr/>
              <p:nvPr/>
            </p:nvSpPr>
            <p:spPr>
              <a:xfrm>
                <a:off x="5453350" y="4100325"/>
                <a:ext cx="241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8" extrusionOk="0">
                    <a:moveTo>
                      <a:pt x="560" y="1"/>
                    </a:moveTo>
                    <a:cubicBezTo>
                      <a:pt x="191" y="1"/>
                      <a:pt x="0" y="441"/>
                      <a:pt x="262" y="703"/>
                    </a:cubicBezTo>
                    <a:cubicBezTo>
                      <a:pt x="348" y="789"/>
                      <a:pt x="453" y="828"/>
                      <a:pt x="556" y="828"/>
                    </a:cubicBezTo>
                    <a:cubicBezTo>
                      <a:pt x="766" y="828"/>
                      <a:pt x="965" y="666"/>
                      <a:pt x="965" y="418"/>
                    </a:cubicBezTo>
                    <a:cubicBezTo>
                      <a:pt x="965" y="191"/>
                      <a:pt x="786" y="13"/>
                      <a:pt x="560" y="13"/>
                    </a:cubicBezTo>
                    <a:lnTo>
                      <a:pt x="56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11" name="Google Shape;17411;p10"/>
              <p:cNvSpPr/>
              <p:nvPr/>
            </p:nvSpPr>
            <p:spPr>
              <a:xfrm>
                <a:off x="5484375" y="4131275"/>
                <a:ext cx="23775" cy="20425"/>
              </a:xfrm>
              <a:custGeom>
                <a:avLst/>
                <a:gdLst/>
                <a:ahLst/>
                <a:cxnLst/>
                <a:rect l="l" t="t" r="r" b="b"/>
                <a:pathLst>
                  <a:path w="951" h="817" extrusionOk="0">
                    <a:moveTo>
                      <a:pt x="531" y="1"/>
                    </a:moveTo>
                    <a:cubicBezTo>
                      <a:pt x="172" y="1"/>
                      <a:pt x="1" y="433"/>
                      <a:pt x="248" y="692"/>
                    </a:cubicBezTo>
                    <a:cubicBezTo>
                      <a:pt x="334" y="778"/>
                      <a:pt x="439" y="816"/>
                      <a:pt x="541" y="816"/>
                    </a:cubicBezTo>
                    <a:cubicBezTo>
                      <a:pt x="751" y="816"/>
                      <a:pt x="950" y="654"/>
                      <a:pt x="950" y="406"/>
                    </a:cubicBezTo>
                    <a:cubicBezTo>
                      <a:pt x="950" y="192"/>
                      <a:pt x="772" y="1"/>
                      <a:pt x="545" y="1"/>
                    </a:cubicBezTo>
                    <a:cubicBezTo>
                      <a:pt x="540" y="1"/>
                      <a:pt x="536" y="1"/>
                      <a:pt x="53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12" name="Google Shape;17412;p10"/>
              <p:cNvSpPr/>
              <p:nvPr/>
            </p:nvSpPr>
            <p:spPr>
              <a:xfrm>
                <a:off x="5452350" y="4161875"/>
                <a:ext cx="27525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1101" h="823" extrusionOk="0">
                    <a:moveTo>
                      <a:pt x="544" y="0"/>
                    </a:moveTo>
                    <a:cubicBezTo>
                      <a:pt x="48" y="0"/>
                      <a:pt x="0" y="767"/>
                      <a:pt x="529" y="813"/>
                    </a:cubicBezTo>
                    <a:cubicBezTo>
                      <a:pt x="540" y="819"/>
                      <a:pt x="552" y="822"/>
                      <a:pt x="564" y="822"/>
                    </a:cubicBezTo>
                    <a:cubicBezTo>
                      <a:pt x="576" y="822"/>
                      <a:pt x="588" y="819"/>
                      <a:pt x="600" y="813"/>
                    </a:cubicBezTo>
                    <a:cubicBezTo>
                      <a:pt x="1100" y="777"/>
                      <a:pt x="1100" y="39"/>
                      <a:pt x="600" y="4"/>
                    </a:cubicBezTo>
                    <a:cubicBezTo>
                      <a:pt x="581" y="1"/>
                      <a:pt x="562" y="0"/>
                      <a:pt x="54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13" name="Google Shape;17413;p10"/>
              <p:cNvSpPr/>
              <p:nvPr/>
            </p:nvSpPr>
            <p:spPr>
              <a:xfrm>
                <a:off x="5482900" y="4192550"/>
                <a:ext cx="276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825" extrusionOk="0">
                    <a:moveTo>
                      <a:pt x="559" y="1"/>
                    </a:moveTo>
                    <a:cubicBezTo>
                      <a:pt x="53" y="1"/>
                      <a:pt x="1" y="778"/>
                      <a:pt x="533" y="824"/>
                    </a:cubicBezTo>
                    <a:lnTo>
                      <a:pt x="604" y="824"/>
                    </a:lnTo>
                    <a:cubicBezTo>
                      <a:pt x="1104" y="777"/>
                      <a:pt x="1104" y="51"/>
                      <a:pt x="604" y="3"/>
                    </a:cubicBezTo>
                    <a:cubicBezTo>
                      <a:pt x="589" y="2"/>
                      <a:pt x="574" y="1"/>
                      <a:pt x="55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14" name="Google Shape;17414;p10"/>
              <p:cNvSpPr/>
              <p:nvPr/>
            </p:nvSpPr>
            <p:spPr>
              <a:xfrm>
                <a:off x="5453350" y="4223275"/>
                <a:ext cx="241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8" extrusionOk="0">
                    <a:moveTo>
                      <a:pt x="560" y="0"/>
                    </a:moveTo>
                    <a:cubicBezTo>
                      <a:pt x="191" y="0"/>
                      <a:pt x="0" y="441"/>
                      <a:pt x="262" y="703"/>
                    </a:cubicBezTo>
                    <a:cubicBezTo>
                      <a:pt x="344" y="789"/>
                      <a:pt x="448" y="827"/>
                      <a:pt x="550" y="827"/>
                    </a:cubicBezTo>
                    <a:cubicBezTo>
                      <a:pt x="760" y="827"/>
                      <a:pt x="965" y="665"/>
                      <a:pt x="965" y="417"/>
                    </a:cubicBezTo>
                    <a:cubicBezTo>
                      <a:pt x="965" y="191"/>
                      <a:pt x="786" y="0"/>
                      <a:pt x="56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15" name="Google Shape;17415;p10"/>
              <p:cNvSpPr/>
              <p:nvPr/>
            </p:nvSpPr>
            <p:spPr>
              <a:xfrm>
                <a:off x="5484300" y="4254225"/>
                <a:ext cx="238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954" h="816" extrusionOk="0">
                    <a:moveTo>
                      <a:pt x="548" y="0"/>
                    </a:moveTo>
                    <a:cubicBezTo>
                      <a:pt x="179" y="0"/>
                      <a:pt x="1" y="441"/>
                      <a:pt x="251" y="691"/>
                    </a:cubicBezTo>
                    <a:cubicBezTo>
                      <a:pt x="337" y="777"/>
                      <a:pt x="443" y="816"/>
                      <a:pt x="546" y="816"/>
                    </a:cubicBezTo>
                    <a:cubicBezTo>
                      <a:pt x="755" y="816"/>
                      <a:pt x="953" y="657"/>
                      <a:pt x="953" y="417"/>
                    </a:cubicBezTo>
                    <a:lnTo>
                      <a:pt x="953" y="405"/>
                    </a:lnTo>
                    <a:cubicBezTo>
                      <a:pt x="953" y="191"/>
                      <a:pt x="763" y="12"/>
                      <a:pt x="548" y="12"/>
                    </a:cubicBezTo>
                    <a:lnTo>
                      <a:pt x="54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16" name="Google Shape;17416;p10"/>
              <p:cNvSpPr/>
              <p:nvPr/>
            </p:nvSpPr>
            <p:spPr>
              <a:xfrm>
                <a:off x="5434900" y="3472575"/>
                <a:ext cx="8650" cy="2400"/>
              </a:xfrm>
              <a:custGeom>
                <a:avLst/>
                <a:gdLst/>
                <a:ahLst/>
                <a:cxnLst/>
                <a:rect l="l" t="t" r="r" b="b"/>
                <a:pathLst>
                  <a:path w="346" h="96" extrusionOk="0">
                    <a:moveTo>
                      <a:pt x="346" y="1"/>
                    </a:moveTo>
                    <a:lnTo>
                      <a:pt x="0" y="96"/>
                    </a:lnTo>
                    <a:lnTo>
                      <a:pt x="48" y="96"/>
                    </a:lnTo>
                    <a:cubicBezTo>
                      <a:pt x="155" y="96"/>
                      <a:pt x="262" y="60"/>
                      <a:pt x="34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17" name="Google Shape;17417;p10"/>
              <p:cNvSpPr/>
              <p:nvPr/>
            </p:nvSpPr>
            <p:spPr>
              <a:xfrm>
                <a:off x="5392625" y="3485450"/>
                <a:ext cx="28000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820" extrusionOk="0">
                    <a:moveTo>
                      <a:pt x="560" y="1"/>
                    </a:moveTo>
                    <a:cubicBezTo>
                      <a:pt x="548" y="1"/>
                      <a:pt x="536" y="4"/>
                      <a:pt x="524" y="10"/>
                    </a:cubicBezTo>
                    <a:cubicBezTo>
                      <a:pt x="1" y="57"/>
                      <a:pt x="48" y="819"/>
                      <a:pt x="560" y="819"/>
                    </a:cubicBezTo>
                    <a:cubicBezTo>
                      <a:pt x="1084" y="819"/>
                      <a:pt x="1120" y="57"/>
                      <a:pt x="596" y="10"/>
                    </a:cubicBezTo>
                    <a:cubicBezTo>
                      <a:pt x="584" y="4"/>
                      <a:pt x="572" y="1"/>
                      <a:pt x="56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18" name="Google Shape;17418;p10"/>
              <p:cNvSpPr/>
              <p:nvPr/>
            </p:nvSpPr>
            <p:spPr>
              <a:xfrm>
                <a:off x="5422700" y="3516325"/>
                <a:ext cx="24125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0" extrusionOk="0">
                    <a:moveTo>
                      <a:pt x="548" y="1"/>
                    </a:moveTo>
                    <a:cubicBezTo>
                      <a:pt x="191" y="1"/>
                      <a:pt x="0" y="441"/>
                      <a:pt x="262" y="703"/>
                    </a:cubicBezTo>
                    <a:cubicBezTo>
                      <a:pt x="346" y="783"/>
                      <a:pt x="448" y="820"/>
                      <a:pt x="548" y="820"/>
                    </a:cubicBezTo>
                    <a:cubicBezTo>
                      <a:pt x="761" y="820"/>
                      <a:pt x="964" y="657"/>
                      <a:pt x="964" y="406"/>
                    </a:cubicBezTo>
                    <a:cubicBezTo>
                      <a:pt x="964" y="180"/>
                      <a:pt x="786" y="1"/>
                      <a:pt x="56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19" name="Google Shape;17419;p10"/>
              <p:cNvSpPr/>
              <p:nvPr/>
            </p:nvSpPr>
            <p:spPr>
              <a:xfrm>
                <a:off x="5392025" y="3547000"/>
                <a:ext cx="24150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5" extrusionOk="0">
                    <a:moveTo>
                      <a:pt x="548" y="0"/>
                    </a:moveTo>
                    <a:cubicBezTo>
                      <a:pt x="179" y="0"/>
                      <a:pt x="1" y="441"/>
                      <a:pt x="263" y="703"/>
                    </a:cubicBezTo>
                    <a:cubicBezTo>
                      <a:pt x="343" y="787"/>
                      <a:pt x="445" y="825"/>
                      <a:pt x="546" y="825"/>
                    </a:cubicBezTo>
                    <a:cubicBezTo>
                      <a:pt x="757" y="825"/>
                      <a:pt x="965" y="659"/>
                      <a:pt x="965" y="417"/>
                    </a:cubicBezTo>
                    <a:cubicBezTo>
                      <a:pt x="965" y="191"/>
                      <a:pt x="787" y="0"/>
                      <a:pt x="56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20" name="Google Shape;17420;p10"/>
              <p:cNvSpPr/>
              <p:nvPr/>
            </p:nvSpPr>
            <p:spPr>
              <a:xfrm>
                <a:off x="5422700" y="3577650"/>
                <a:ext cx="241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5" extrusionOk="0">
                    <a:moveTo>
                      <a:pt x="548" y="1"/>
                    </a:moveTo>
                    <a:cubicBezTo>
                      <a:pt x="191" y="1"/>
                      <a:pt x="0" y="441"/>
                      <a:pt x="262" y="703"/>
                    </a:cubicBezTo>
                    <a:cubicBezTo>
                      <a:pt x="346" y="788"/>
                      <a:pt x="449" y="825"/>
                      <a:pt x="550" y="825"/>
                    </a:cubicBezTo>
                    <a:cubicBezTo>
                      <a:pt x="762" y="825"/>
                      <a:pt x="964" y="659"/>
                      <a:pt x="964" y="417"/>
                    </a:cubicBezTo>
                    <a:cubicBezTo>
                      <a:pt x="964" y="191"/>
                      <a:pt x="786" y="1"/>
                      <a:pt x="56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21" name="Google Shape;17421;p10"/>
              <p:cNvSpPr/>
              <p:nvPr/>
            </p:nvSpPr>
            <p:spPr>
              <a:xfrm>
                <a:off x="5392625" y="3608600"/>
                <a:ext cx="28000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823" extrusionOk="0">
                    <a:moveTo>
                      <a:pt x="524" y="1"/>
                    </a:moveTo>
                    <a:cubicBezTo>
                      <a:pt x="1" y="48"/>
                      <a:pt x="48" y="822"/>
                      <a:pt x="560" y="822"/>
                    </a:cubicBezTo>
                    <a:cubicBezTo>
                      <a:pt x="1084" y="822"/>
                      <a:pt x="1120" y="48"/>
                      <a:pt x="59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22" name="Google Shape;17422;p10"/>
              <p:cNvSpPr/>
              <p:nvPr/>
            </p:nvSpPr>
            <p:spPr>
              <a:xfrm>
                <a:off x="5423275" y="3639275"/>
                <a:ext cx="2830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22" extrusionOk="0">
                    <a:moveTo>
                      <a:pt x="525" y="0"/>
                    </a:moveTo>
                    <a:cubicBezTo>
                      <a:pt x="1" y="48"/>
                      <a:pt x="49" y="822"/>
                      <a:pt x="560" y="822"/>
                    </a:cubicBezTo>
                    <a:cubicBezTo>
                      <a:pt x="1084" y="822"/>
                      <a:pt x="1132" y="48"/>
                      <a:pt x="60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23" name="Google Shape;17423;p10"/>
              <p:cNvSpPr/>
              <p:nvPr/>
            </p:nvSpPr>
            <p:spPr>
              <a:xfrm>
                <a:off x="5392025" y="3669925"/>
                <a:ext cx="24150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5" extrusionOk="0">
                    <a:moveTo>
                      <a:pt x="548" y="1"/>
                    </a:moveTo>
                    <a:cubicBezTo>
                      <a:pt x="179" y="1"/>
                      <a:pt x="1" y="441"/>
                      <a:pt x="263" y="703"/>
                    </a:cubicBezTo>
                    <a:cubicBezTo>
                      <a:pt x="343" y="787"/>
                      <a:pt x="445" y="825"/>
                      <a:pt x="546" y="825"/>
                    </a:cubicBezTo>
                    <a:cubicBezTo>
                      <a:pt x="757" y="825"/>
                      <a:pt x="965" y="659"/>
                      <a:pt x="965" y="417"/>
                    </a:cubicBezTo>
                    <a:cubicBezTo>
                      <a:pt x="965" y="191"/>
                      <a:pt x="787" y="1"/>
                      <a:pt x="56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24" name="Google Shape;17424;p10"/>
              <p:cNvSpPr/>
              <p:nvPr/>
            </p:nvSpPr>
            <p:spPr>
              <a:xfrm>
                <a:off x="5422700" y="3700575"/>
                <a:ext cx="241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8" extrusionOk="0">
                    <a:moveTo>
                      <a:pt x="548" y="1"/>
                    </a:moveTo>
                    <a:cubicBezTo>
                      <a:pt x="179" y="1"/>
                      <a:pt x="0" y="453"/>
                      <a:pt x="262" y="703"/>
                    </a:cubicBezTo>
                    <a:cubicBezTo>
                      <a:pt x="344" y="789"/>
                      <a:pt x="448" y="828"/>
                      <a:pt x="550" y="828"/>
                    </a:cubicBezTo>
                    <a:cubicBezTo>
                      <a:pt x="760" y="828"/>
                      <a:pt x="964" y="666"/>
                      <a:pt x="964" y="418"/>
                    </a:cubicBezTo>
                    <a:cubicBezTo>
                      <a:pt x="964" y="191"/>
                      <a:pt x="786" y="13"/>
                      <a:pt x="56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25" name="Google Shape;17425;p10"/>
              <p:cNvSpPr/>
              <p:nvPr/>
            </p:nvSpPr>
            <p:spPr>
              <a:xfrm>
                <a:off x="5392025" y="3731550"/>
                <a:ext cx="24150" cy="2047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19" extrusionOk="0">
                    <a:moveTo>
                      <a:pt x="548" y="0"/>
                    </a:moveTo>
                    <a:cubicBezTo>
                      <a:pt x="179" y="0"/>
                      <a:pt x="1" y="441"/>
                      <a:pt x="263" y="703"/>
                    </a:cubicBezTo>
                    <a:cubicBezTo>
                      <a:pt x="343" y="783"/>
                      <a:pt x="443" y="819"/>
                      <a:pt x="544" y="819"/>
                    </a:cubicBezTo>
                    <a:cubicBezTo>
                      <a:pt x="756" y="819"/>
                      <a:pt x="965" y="656"/>
                      <a:pt x="965" y="405"/>
                    </a:cubicBezTo>
                    <a:cubicBezTo>
                      <a:pt x="965" y="179"/>
                      <a:pt x="775" y="0"/>
                      <a:pt x="56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26" name="Google Shape;17426;p10"/>
              <p:cNvSpPr/>
              <p:nvPr/>
            </p:nvSpPr>
            <p:spPr>
              <a:xfrm>
                <a:off x="5422700" y="3762200"/>
                <a:ext cx="241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5" extrusionOk="0">
                    <a:moveTo>
                      <a:pt x="548" y="0"/>
                    </a:moveTo>
                    <a:cubicBezTo>
                      <a:pt x="191" y="0"/>
                      <a:pt x="0" y="441"/>
                      <a:pt x="262" y="703"/>
                    </a:cubicBezTo>
                    <a:cubicBezTo>
                      <a:pt x="346" y="787"/>
                      <a:pt x="448" y="824"/>
                      <a:pt x="549" y="824"/>
                    </a:cubicBezTo>
                    <a:cubicBezTo>
                      <a:pt x="761" y="824"/>
                      <a:pt x="964" y="656"/>
                      <a:pt x="964" y="405"/>
                    </a:cubicBezTo>
                    <a:cubicBezTo>
                      <a:pt x="964" y="179"/>
                      <a:pt x="786" y="0"/>
                      <a:pt x="56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27" name="Google Shape;17427;p10"/>
              <p:cNvSpPr/>
              <p:nvPr/>
            </p:nvSpPr>
            <p:spPr>
              <a:xfrm>
                <a:off x="5392625" y="3792850"/>
                <a:ext cx="28000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823" extrusionOk="0">
                    <a:moveTo>
                      <a:pt x="524" y="1"/>
                    </a:moveTo>
                    <a:cubicBezTo>
                      <a:pt x="1" y="48"/>
                      <a:pt x="48" y="822"/>
                      <a:pt x="560" y="822"/>
                    </a:cubicBezTo>
                    <a:cubicBezTo>
                      <a:pt x="1084" y="822"/>
                      <a:pt x="1120" y="48"/>
                      <a:pt x="59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28" name="Google Shape;17428;p10"/>
              <p:cNvSpPr/>
              <p:nvPr/>
            </p:nvSpPr>
            <p:spPr>
              <a:xfrm>
                <a:off x="5422700" y="3823825"/>
                <a:ext cx="24125" cy="2047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19" extrusionOk="0">
                    <a:moveTo>
                      <a:pt x="548" y="0"/>
                    </a:moveTo>
                    <a:cubicBezTo>
                      <a:pt x="191" y="0"/>
                      <a:pt x="0" y="441"/>
                      <a:pt x="262" y="703"/>
                    </a:cubicBezTo>
                    <a:cubicBezTo>
                      <a:pt x="346" y="783"/>
                      <a:pt x="448" y="819"/>
                      <a:pt x="548" y="819"/>
                    </a:cubicBezTo>
                    <a:cubicBezTo>
                      <a:pt x="761" y="819"/>
                      <a:pt x="964" y="656"/>
                      <a:pt x="964" y="405"/>
                    </a:cubicBezTo>
                    <a:cubicBezTo>
                      <a:pt x="964" y="179"/>
                      <a:pt x="774" y="0"/>
                      <a:pt x="56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29" name="Google Shape;17429;p10"/>
              <p:cNvSpPr/>
              <p:nvPr/>
            </p:nvSpPr>
            <p:spPr>
              <a:xfrm>
                <a:off x="5392025" y="3854475"/>
                <a:ext cx="24150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5" extrusionOk="0">
                    <a:moveTo>
                      <a:pt x="548" y="0"/>
                    </a:moveTo>
                    <a:cubicBezTo>
                      <a:pt x="179" y="0"/>
                      <a:pt x="1" y="441"/>
                      <a:pt x="263" y="703"/>
                    </a:cubicBezTo>
                    <a:cubicBezTo>
                      <a:pt x="343" y="787"/>
                      <a:pt x="444" y="824"/>
                      <a:pt x="544" y="824"/>
                    </a:cubicBezTo>
                    <a:cubicBezTo>
                      <a:pt x="756" y="824"/>
                      <a:pt x="965" y="656"/>
                      <a:pt x="965" y="405"/>
                    </a:cubicBezTo>
                    <a:cubicBezTo>
                      <a:pt x="965" y="179"/>
                      <a:pt x="787" y="0"/>
                      <a:pt x="56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30" name="Google Shape;17430;p10"/>
              <p:cNvSpPr/>
              <p:nvPr/>
            </p:nvSpPr>
            <p:spPr>
              <a:xfrm>
                <a:off x="5422700" y="3885125"/>
                <a:ext cx="24125" cy="2065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6" extrusionOk="0">
                    <a:moveTo>
                      <a:pt x="548" y="1"/>
                    </a:moveTo>
                    <a:cubicBezTo>
                      <a:pt x="191" y="1"/>
                      <a:pt x="0" y="441"/>
                      <a:pt x="262" y="703"/>
                    </a:cubicBezTo>
                    <a:cubicBezTo>
                      <a:pt x="346" y="788"/>
                      <a:pt x="449" y="825"/>
                      <a:pt x="550" y="825"/>
                    </a:cubicBezTo>
                    <a:cubicBezTo>
                      <a:pt x="762" y="825"/>
                      <a:pt x="964" y="660"/>
                      <a:pt x="964" y="417"/>
                    </a:cubicBezTo>
                    <a:cubicBezTo>
                      <a:pt x="964" y="191"/>
                      <a:pt x="786" y="1"/>
                      <a:pt x="56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31" name="Google Shape;17431;p10"/>
              <p:cNvSpPr/>
              <p:nvPr/>
            </p:nvSpPr>
            <p:spPr>
              <a:xfrm>
                <a:off x="5392025" y="3915800"/>
                <a:ext cx="24150" cy="2067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7" extrusionOk="0">
                    <a:moveTo>
                      <a:pt x="548" y="0"/>
                    </a:moveTo>
                    <a:cubicBezTo>
                      <a:pt x="179" y="0"/>
                      <a:pt x="1" y="453"/>
                      <a:pt x="263" y="703"/>
                    </a:cubicBezTo>
                    <a:cubicBezTo>
                      <a:pt x="345" y="788"/>
                      <a:pt x="448" y="827"/>
                      <a:pt x="551" y="827"/>
                    </a:cubicBezTo>
                    <a:cubicBezTo>
                      <a:pt x="761" y="827"/>
                      <a:pt x="965" y="665"/>
                      <a:pt x="965" y="417"/>
                    </a:cubicBezTo>
                    <a:cubicBezTo>
                      <a:pt x="965" y="191"/>
                      <a:pt x="787" y="12"/>
                      <a:pt x="56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32" name="Google Shape;17432;p10"/>
              <p:cNvSpPr/>
              <p:nvPr/>
            </p:nvSpPr>
            <p:spPr>
              <a:xfrm>
                <a:off x="5423275" y="3946750"/>
                <a:ext cx="2830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22" extrusionOk="0">
                    <a:moveTo>
                      <a:pt x="525" y="0"/>
                    </a:moveTo>
                    <a:cubicBezTo>
                      <a:pt x="1" y="48"/>
                      <a:pt x="49" y="822"/>
                      <a:pt x="560" y="822"/>
                    </a:cubicBezTo>
                    <a:cubicBezTo>
                      <a:pt x="1084" y="822"/>
                      <a:pt x="1132" y="48"/>
                      <a:pt x="60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33" name="Google Shape;17433;p10"/>
              <p:cNvSpPr/>
              <p:nvPr/>
            </p:nvSpPr>
            <p:spPr>
              <a:xfrm>
                <a:off x="5392625" y="3977400"/>
                <a:ext cx="28000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823" extrusionOk="0">
                    <a:moveTo>
                      <a:pt x="524" y="1"/>
                    </a:moveTo>
                    <a:cubicBezTo>
                      <a:pt x="1" y="48"/>
                      <a:pt x="48" y="822"/>
                      <a:pt x="560" y="822"/>
                    </a:cubicBezTo>
                    <a:cubicBezTo>
                      <a:pt x="1084" y="822"/>
                      <a:pt x="1120" y="48"/>
                      <a:pt x="59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34" name="Google Shape;17434;p10"/>
              <p:cNvSpPr/>
              <p:nvPr/>
            </p:nvSpPr>
            <p:spPr>
              <a:xfrm>
                <a:off x="5422700" y="4008075"/>
                <a:ext cx="24125" cy="2067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7" extrusionOk="0">
                    <a:moveTo>
                      <a:pt x="548" y="0"/>
                    </a:moveTo>
                    <a:cubicBezTo>
                      <a:pt x="191" y="0"/>
                      <a:pt x="0" y="452"/>
                      <a:pt x="262" y="702"/>
                    </a:cubicBezTo>
                    <a:cubicBezTo>
                      <a:pt x="348" y="788"/>
                      <a:pt x="453" y="827"/>
                      <a:pt x="555" y="827"/>
                    </a:cubicBezTo>
                    <a:cubicBezTo>
                      <a:pt x="765" y="827"/>
                      <a:pt x="964" y="665"/>
                      <a:pt x="964" y="417"/>
                    </a:cubicBezTo>
                    <a:cubicBezTo>
                      <a:pt x="964" y="191"/>
                      <a:pt x="786" y="12"/>
                      <a:pt x="56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35" name="Google Shape;17435;p10"/>
              <p:cNvSpPr/>
              <p:nvPr/>
            </p:nvSpPr>
            <p:spPr>
              <a:xfrm>
                <a:off x="5392025" y="4039025"/>
                <a:ext cx="24150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5" extrusionOk="0">
                    <a:moveTo>
                      <a:pt x="548" y="0"/>
                    </a:moveTo>
                    <a:cubicBezTo>
                      <a:pt x="179" y="0"/>
                      <a:pt x="1" y="441"/>
                      <a:pt x="263" y="703"/>
                    </a:cubicBezTo>
                    <a:cubicBezTo>
                      <a:pt x="343" y="787"/>
                      <a:pt x="445" y="825"/>
                      <a:pt x="546" y="825"/>
                    </a:cubicBezTo>
                    <a:cubicBezTo>
                      <a:pt x="757" y="825"/>
                      <a:pt x="965" y="659"/>
                      <a:pt x="965" y="417"/>
                    </a:cubicBezTo>
                    <a:cubicBezTo>
                      <a:pt x="965" y="191"/>
                      <a:pt x="787" y="0"/>
                      <a:pt x="56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36" name="Google Shape;17436;p10"/>
              <p:cNvSpPr/>
              <p:nvPr/>
            </p:nvSpPr>
            <p:spPr>
              <a:xfrm>
                <a:off x="5422700" y="4069675"/>
                <a:ext cx="241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5" extrusionOk="0">
                    <a:moveTo>
                      <a:pt x="548" y="1"/>
                    </a:moveTo>
                    <a:cubicBezTo>
                      <a:pt x="179" y="1"/>
                      <a:pt x="0" y="441"/>
                      <a:pt x="262" y="703"/>
                    </a:cubicBezTo>
                    <a:cubicBezTo>
                      <a:pt x="342" y="787"/>
                      <a:pt x="443" y="825"/>
                      <a:pt x="543" y="825"/>
                    </a:cubicBezTo>
                    <a:cubicBezTo>
                      <a:pt x="756" y="825"/>
                      <a:pt x="964" y="656"/>
                      <a:pt x="964" y="405"/>
                    </a:cubicBezTo>
                    <a:cubicBezTo>
                      <a:pt x="964" y="179"/>
                      <a:pt x="786" y="1"/>
                      <a:pt x="56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37" name="Google Shape;17437;p10"/>
              <p:cNvSpPr/>
              <p:nvPr/>
            </p:nvSpPr>
            <p:spPr>
              <a:xfrm>
                <a:off x="5392625" y="4100325"/>
                <a:ext cx="28000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823" extrusionOk="0">
                    <a:moveTo>
                      <a:pt x="524" y="1"/>
                    </a:moveTo>
                    <a:cubicBezTo>
                      <a:pt x="1" y="49"/>
                      <a:pt x="48" y="822"/>
                      <a:pt x="560" y="822"/>
                    </a:cubicBezTo>
                    <a:cubicBezTo>
                      <a:pt x="1084" y="822"/>
                      <a:pt x="1120" y="49"/>
                      <a:pt x="59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38" name="Google Shape;17438;p10"/>
              <p:cNvSpPr/>
              <p:nvPr/>
            </p:nvSpPr>
            <p:spPr>
              <a:xfrm>
                <a:off x="5423275" y="4131075"/>
                <a:ext cx="28300" cy="20475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19" extrusionOk="0">
                    <a:moveTo>
                      <a:pt x="562" y="0"/>
                    </a:moveTo>
                    <a:cubicBezTo>
                      <a:pt x="549" y="0"/>
                      <a:pt x="537" y="3"/>
                      <a:pt x="525" y="9"/>
                    </a:cubicBezTo>
                    <a:cubicBezTo>
                      <a:pt x="1" y="57"/>
                      <a:pt x="49" y="819"/>
                      <a:pt x="560" y="819"/>
                    </a:cubicBezTo>
                    <a:cubicBezTo>
                      <a:pt x="1084" y="819"/>
                      <a:pt x="1132" y="57"/>
                      <a:pt x="608" y="9"/>
                    </a:cubicBezTo>
                    <a:cubicBezTo>
                      <a:pt x="590" y="3"/>
                      <a:pt x="575" y="0"/>
                      <a:pt x="56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39" name="Google Shape;17439;p10"/>
              <p:cNvSpPr/>
              <p:nvPr/>
            </p:nvSpPr>
            <p:spPr>
              <a:xfrm>
                <a:off x="5392100" y="4161950"/>
                <a:ext cx="24075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63" h="820" extrusionOk="0">
                    <a:moveTo>
                      <a:pt x="531" y="0"/>
                    </a:moveTo>
                    <a:cubicBezTo>
                      <a:pt x="172" y="0"/>
                      <a:pt x="1" y="444"/>
                      <a:pt x="248" y="703"/>
                    </a:cubicBezTo>
                    <a:cubicBezTo>
                      <a:pt x="332" y="783"/>
                      <a:pt x="435" y="819"/>
                      <a:pt x="537" y="819"/>
                    </a:cubicBezTo>
                    <a:cubicBezTo>
                      <a:pt x="753" y="819"/>
                      <a:pt x="962" y="656"/>
                      <a:pt x="962" y="405"/>
                    </a:cubicBezTo>
                    <a:cubicBezTo>
                      <a:pt x="962" y="179"/>
                      <a:pt x="772" y="1"/>
                      <a:pt x="557" y="1"/>
                    </a:cubicBezTo>
                    <a:lnTo>
                      <a:pt x="545" y="1"/>
                    </a:lnTo>
                    <a:cubicBezTo>
                      <a:pt x="541" y="0"/>
                      <a:pt x="536" y="0"/>
                      <a:pt x="53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40" name="Google Shape;17440;p10"/>
              <p:cNvSpPr/>
              <p:nvPr/>
            </p:nvSpPr>
            <p:spPr>
              <a:xfrm>
                <a:off x="5422700" y="4192600"/>
                <a:ext cx="24125" cy="2065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6" extrusionOk="0">
                    <a:moveTo>
                      <a:pt x="548" y="1"/>
                    </a:moveTo>
                    <a:cubicBezTo>
                      <a:pt x="191" y="1"/>
                      <a:pt x="0" y="441"/>
                      <a:pt x="262" y="703"/>
                    </a:cubicBezTo>
                    <a:cubicBezTo>
                      <a:pt x="346" y="788"/>
                      <a:pt x="449" y="825"/>
                      <a:pt x="550" y="825"/>
                    </a:cubicBezTo>
                    <a:cubicBezTo>
                      <a:pt x="762" y="825"/>
                      <a:pt x="964" y="660"/>
                      <a:pt x="964" y="418"/>
                    </a:cubicBezTo>
                    <a:cubicBezTo>
                      <a:pt x="964" y="191"/>
                      <a:pt x="786" y="1"/>
                      <a:pt x="56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41" name="Google Shape;17441;p10"/>
              <p:cNvSpPr/>
              <p:nvPr/>
            </p:nvSpPr>
            <p:spPr>
              <a:xfrm>
                <a:off x="5392025" y="4223275"/>
                <a:ext cx="24150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5" extrusionOk="0">
                    <a:moveTo>
                      <a:pt x="548" y="0"/>
                    </a:moveTo>
                    <a:cubicBezTo>
                      <a:pt x="179" y="0"/>
                      <a:pt x="1" y="441"/>
                      <a:pt x="263" y="703"/>
                    </a:cubicBezTo>
                    <a:cubicBezTo>
                      <a:pt x="343" y="787"/>
                      <a:pt x="445" y="825"/>
                      <a:pt x="546" y="825"/>
                    </a:cubicBezTo>
                    <a:cubicBezTo>
                      <a:pt x="757" y="825"/>
                      <a:pt x="965" y="659"/>
                      <a:pt x="965" y="417"/>
                    </a:cubicBezTo>
                    <a:cubicBezTo>
                      <a:pt x="965" y="191"/>
                      <a:pt x="787" y="0"/>
                      <a:pt x="56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42" name="Google Shape;17442;p10"/>
              <p:cNvSpPr/>
              <p:nvPr/>
            </p:nvSpPr>
            <p:spPr>
              <a:xfrm>
                <a:off x="5430425" y="4254225"/>
                <a:ext cx="15800" cy="7475"/>
              </a:xfrm>
              <a:custGeom>
                <a:avLst/>
                <a:gdLst/>
                <a:ahLst/>
                <a:cxnLst/>
                <a:rect l="l" t="t" r="r" b="b"/>
                <a:pathLst>
                  <a:path w="632" h="299" extrusionOk="0">
                    <a:moveTo>
                      <a:pt x="239" y="0"/>
                    </a:moveTo>
                    <a:cubicBezTo>
                      <a:pt x="155" y="0"/>
                      <a:pt x="72" y="24"/>
                      <a:pt x="1" y="84"/>
                    </a:cubicBezTo>
                    <a:lnTo>
                      <a:pt x="632" y="298"/>
                    </a:lnTo>
                    <a:cubicBezTo>
                      <a:pt x="572" y="120"/>
                      <a:pt x="417" y="12"/>
                      <a:pt x="239" y="12"/>
                    </a:cubicBezTo>
                    <a:lnTo>
                      <a:pt x="23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43" name="Google Shape;17443;p10"/>
              <p:cNvSpPr/>
              <p:nvPr/>
            </p:nvSpPr>
            <p:spPr>
              <a:xfrm>
                <a:off x="5361375" y="3516325"/>
                <a:ext cx="23825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53" h="820" extrusionOk="0">
                    <a:moveTo>
                      <a:pt x="548" y="1"/>
                    </a:moveTo>
                    <a:cubicBezTo>
                      <a:pt x="179" y="1"/>
                      <a:pt x="0" y="441"/>
                      <a:pt x="262" y="703"/>
                    </a:cubicBezTo>
                    <a:cubicBezTo>
                      <a:pt x="342" y="783"/>
                      <a:pt x="442" y="820"/>
                      <a:pt x="540" y="820"/>
                    </a:cubicBezTo>
                    <a:cubicBezTo>
                      <a:pt x="749" y="820"/>
                      <a:pt x="953" y="657"/>
                      <a:pt x="953" y="406"/>
                    </a:cubicBezTo>
                    <a:cubicBezTo>
                      <a:pt x="953" y="180"/>
                      <a:pt x="774" y="1"/>
                      <a:pt x="54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44" name="Google Shape;17444;p10"/>
              <p:cNvSpPr/>
              <p:nvPr/>
            </p:nvSpPr>
            <p:spPr>
              <a:xfrm>
                <a:off x="5338750" y="3499675"/>
                <a:ext cx="15200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608" h="251" extrusionOk="0">
                    <a:moveTo>
                      <a:pt x="596" y="0"/>
                    </a:moveTo>
                    <a:lnTo>
                      <a:pt x="1" y="179"/>
                    </a:lnTo>
                    <a:cubicBezTo>
                      <a:pt x="72" y="214"/>
                      <a:pt x="143" y="250"/>
                      <a:pt x="227" y="250"/>
                    </a:cubicBezTo>
                    <a:cubicBezTo>
                      <a:pt x="393" y="250"/>
                      <a:pt x="536" y="143"/>
                      <a:pt x="60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45" name="Google Shape;17445;p10"/>
              <p:cNvSpPr/>
              <p:nvPr/>
            </p:nvSpPr>
            <p:spPr>
              <a:xfrm>
                <a:off x="5329025" y="3546950"/>
                <a:ext cx="27900" cy="20600"/>
              </a:xfrm>
              <a:custGeom>
                <a:avLst/>
                <a:gdLst/>
                <a:ahLst/>
                <a:cxnLst/>
                <a:rect l="l" t="t" r="r" b="b"/>
                <a:pathLst>
                  <a:path w="1116" h="824" extrusionOk="0">
                    <a:moveTo>
                      <a:pt x="571" y="0"/>
                    </a:moveTo>
                    <a:cubicBezTo>
                      <a:pt x="64" y="0"/>
                      <a:pt x="0" y="778"/>
                      <a:pt x="532" y="824"/>
                    </a:cubicBezTo>
                    <a:lnTo>
                      <a:pt x="616" y="824"/>
                    </a:lnTo>
                    <a:cubicBezTo>
                      <a:pt x="1116" y="776"/>
                      <a:pt x="1116" y="50"/>
                      <a:pt x="616" y="2"/>
                    </a:cubicBezTo>
                    <a:cubicBezTo>
                      <a:pt x="600" y="1"/>
                      <a:pt x="585" y="0"/>
                      <a:pt x="57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46" name="Google Shape;17446;p10"/>
              <p:cNvSpPr/>
              <p:nvPr/>
            </p:nvSpPr>
            <p:spPr>
              <a:xfrm>
                <a:off x="5361375" y="3577650"/>
                <a:ext cx="238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53" h="825" extrusionOk="0">
                    <a:moveTo>
                      <a:pt x="548" y="1"/>
                    </a:moveTo>
                    <a:cubicBezTo>
                      <a:pt x="179" y="1"/>
                      <a:pt x="0" y="441"/>
                      <a:pt x="262" y="703"/>
                    </a:cubicBezTo>
                    <a:cubicBezTo>
                      <a:pt x="343" y="788"/>
                      <a:pt x="443" y="825"/>
                      <a:pt x="542" y="825"/>
                    </a:cubicBezTo>
                    <a:cubicBezTo>
                      <a:pt x="751" y="825"/>
                      <a:pt x="953" y="659"/>
                      <a:pt x="953" y="417"/>
                    </a:cubicBezTo>
                    <a:cubicBezTo>
                      <a:pt x="953" y="179"/>
                      <a:pt x="774" y="1"/>
                      <a:pt x="54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47" name="Google Shape;17447;p10"/>
              <p:cNvSpPr/>
              <p:nvPr/>
            </p:nvSpPr>
            <p:spPr>
              <a:xfrm>
                <a:off x="5330500" y="3608600"/>
                <a:ext cx="24050" cy="20425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17" extrusionOk="0">
                    <a:moveTo>
                      <a:pt x="542" y="1"/>
                    </a:moveTo>
                    <a:cubicBezTo>
                      <a:pt x="183" y="1"/>
                      <a:pt x="1" y="433"/>
                      <a:pt x="259" y="691"/>
                    </a:cubicBezTo>
                    <a:cubicBezTo>
                      <a:pt x="341" y="778"/>
                      <a:pt x="446" y="816"/>
                      <a:pt x="549" y="816"/>
                    </a:cubicBezTo>
                    <a:cubicBezTo>
                      <a:pt x="758" y="816"/>
                      <a:pt x="962" y="657"/>
                      <a:pt x="962" y="418"/>
                    </a:cubicBezTo>
                    <a:cubicBezTo>
                      <a:pt x="962" y="191"/>
                      <a:pt x="783" y="1"/>
                      <a:pt x="557" y="1"/>
                    </a:cubicBezTo>
                    <a:cubicBezTo>
                      <a:pt x="552" y="1"/>
                      <a:pt x="547" y="1"/>
                      <a:pt x="54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48" name="Google Shape;17448;p10"/>
              <p:cNvSpPr/>
              <p:nvPr/>
            </p:nvSpPr>
            <p:spPr>
              <a:xfrm>
                <a:off x="5361375" y="3639275"/>
                <a:ext cx="238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53" h="825" extrusionOk="0">
                    <a:moveTo>
                      <a:pt x="548" y="0"/>
                    </a:moveTo>
                    <a:cubicBezTo>
                      <a:pt x="179" y="0"/>
                      <a:pt x="0" y="441"/>
                      <a:pt x="262" y="703"/>
                    </a:cubicBezTo>
                    <a:cubicBezTo>
                      <a:pt x="343" y="787"/>
                      <a:pt x="443" y="825"/>
                      <a:pt x="542" y="825"/>
                    </a:cubicBezTo>
                    <a:cubicBezTo>
                      <a:pt x="751" y="825"/>
                      <a:pt x="953" y="659"/>
                      <a:pt x="953" y="417"/>
                    </a:cubicBezTo>
                    <a:cubicBezTo>
                      <a:pt x="953" y="191"/>
                      <a:pt x="774" y="0"/>
                      <a:pt x="54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49" name="Google Shape;17449;p10"/>
              <p:cNvSpPr/>
              <p:nvPr/>
            </p:nvSpPr>
            <p:spPr>
              <a:xfrm>
                <a:off x="5330425" y="3669925"/>
                <a:ext cx="241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8" extrusionOk="0">
                    <a:moveTo>
                      <a:pt x="560" y="1"/>
                    </a:moveTo>
                    <a:cubicBezTo>
                      <a:pt x="191" y="1"/>
                      <a:pt x="0" y="441"/>
                      <a:pt x="262" y="703"/>
                    </a:cubicBezTo>
                    <a:cubicBezTo>
                      <a:pt x="344" y="789"/>
                      <a:pt x="448" y="827"/>
                      <a:pt x="550" y="827"/>
                    </a:cubicBezTo>
                    <a:cubicBezTo>
                      <a:pt x="760" y="827"/>
                      <a:pt x="965" y="665"/>
                      <a:pt x="965" y="417"/>
                    </a:cubicBezTo>
                    <a:cubicBezTo>
                      <a:pt x="965" y="191"/>
                      <a:pt x="786" y="12"/>
                      <a:pt x="560" y="12"/>
                    </a:cubicBezTo>
                    <a:lnTo>
                      <a:pt x="56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50" name="Google Shape;17450;p10"/>
              <p:cNvSpPr/>
              <p:nvPr/>
            </p:nvSpPr>
            <p:spPr>
              <a:xfrm>
                <a:off x="5361075" y="3700575"/>
                <a:ext cx="24125" cy="208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32" extrusionOk="0">
                    <a:moveTo>
                      <a:pt x="560" y="1"/>
                    </a:moveTo>
                    <a:cubicBezTo>
                      <a:pt x="191" y="1"/>
                      <a:pt x="0" y="453"/>
                      <a:pt x="262" y="715"/>
                    </a:cubicBezTo>
                    <a:cubicBezTo>
                      <a:pt x="346" y="795"/>
                      <a:pt x="448" y="831"/>
                      <a:pt x="549" y="831"/>
                    </a:cubicBezTo>
                    <a:cubicBezTo>
                      <a:pt x="761" y="831"/>
                      <a:pt x="965" y="669"/>
                      <a:pt x="965" y="418"/>
                    </a:cubicBezTo>
                    <a:cubicBezTo>
                      <a:pt x="965" y="191"/>
                      <a:pt x="786" y="1"/>
                      <a:pt x="56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51" name="Google Shape;17451;p10"/>
              <p:cNvSpPr/>
              <p:nvPr/>
            </p:nvSpPr>
            <p:spPr>
              <a:xfrm>
                <a:off x="5330500" y="3731525"/>
                <a:ext cx="24050" cy="20425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17" extrusionOk="0">
                    <a:moveTo>
                      <a:pt x="542" y="1"/>
                    </a:moveTo>
                    <a:cubicBezTo>
                      <a:pt x="183" y="1"/>
                      <a:pt x="1" y="433"/>
                      <a:pt x="259" y="692"/>
                    </a:cubicBezTo>
                    <a:cubicBezTo>
                      <a:pt x="341" y="778"/>
                      <a:pt x="445" y="817"/>
                      <a:pt x="546" y="817"/>
                    </a:cubicBezTo>
                    <a:cubicBezTo>
                      <a:pt x="753" y="817"/>
                      <a:pt x="954" y="657"/>
                      <a:pt x="962" y="418"/>
                    </a:cubicBezTo>
                    <a:cubicBezTo>
                      <a:pt x="962" y="192"/>
                      <a:pt x="783" y="1"/>
                      <a:pt x="557" y="1"/>
                    </a:cubicBezTo>
                    <a:cubicBezTo>
                      <a:pt x="552" y="1"/>
                      <a:pt x="547" y="1"/>
                      <a:pt x="54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52" name="Google Shape;17452;p10"/>
              <p:cNvSpPr/>
              <p:nvPr/>
            </p:nvSpPr>
            <p:spPr>
              <a:xfrm>
                <a:off x="5361375" y="3762200"/>
                <a:ext cx="23825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53" h="820" extrusionOk="0">
                    <a:moveTo>
                      <a:pt x="548" y="0"/>
                    </a:moveTo>
                    <a:cubicBezTo>
                      <a:pt x="179" y="0"/>
                      <a:pt x="0" y="441"/>
                      <a:pt x="262" y="703"/>
                    </a:cubicBezTo>
                    <a:cubicBezTo>
                      <a:pt x="342" y="783"/>
                      <a:pt x="442" y="819"/>
                      <a:pt x="540" y="819"/>
                    </a:cubicBezTo>
                    <a:cubicBezTo>
                      <a:pt x="749" y="819"/>
                      <a:pt x="953" y="656"/>
                      <a:pt x="953" y="405"/>
                    </a:cubicBezTo>
                    <a:cubicBezTo>
                      <a:pt x="953" y="179"/>
                      <a:pt x="774" y="0"/>
                      <a:pt x="54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53" name="Google Shape;17453;p10"/>
              <p:cNvSpPr/>
              <p:nvPr/>
            </p:nvSpPr>
            <p:spPr>
              <a:xfrm>
                <a:off x="5330425" y="3792850"/>
                <a:ext cx="241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8" extrusionOk="0">
                    <a:moveTo>
                      <a:pt x="560" y="1"/>
                    </a:moveTo>
                    <a:cubicBezTo>
                      <a:pt x="191" y="1"/>
                      <a:pt x="0" y="441"/>
                      <a:pt x="262" y="703"/>
                    </a:cubicBezTo>
                    <a:cubicBezTo>
                      <a:pt x="344" y="789"/>
                      <a:pt x="446" y="828"/>
                      <a:pt x="548" y="828"/>
                    </a:cubicBezTo>
                    <a:cubicBezTo>
                      <a:pt x="755" y="828"/>
                      <a:pt x="957" y="666"/>
                      <a:pt x="965" y="418"/>
                    </a:cubicBezTo>
                    <a:cubicBezTo>
                      <a:pt x="965" y="191"/>
                      <a:pt x="774" y="13"/>
                      <a:pt x="560" y="13"/>
                    </a:cubicBezTo>
                    <a:lnTo>
                      <a:pt x="56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54" name="Google Shape;17454;p10"/>
              <p:cNvSpPr/>
              <p:nvPr/>
            </p:nvSpPr>
            <p:spPr>
              <a:xfrm>
                <a:off x="5361375" y="3823825"/>
                <a:ext cx="23825" cy="20475"/>
              </a:xfrm>
              <a:custGeom>
                <a:avLst/>
                <a:gdLst/>
                <a:ahLst/>
                <a:cxnLst/>
                <a:rect l="l" t="t" r="r" b="b"/>
                <a:pathLst>
                  <a:path w="953" h="819" extrusionOk="0">
                    <a:moveTo>
                      <a:pt x="548" y="0"/>
                    </a:moveTo>
                    <a:cubicBezTo>
                      <a:pt x="179" y="0"/>
                      <a:pt x="0" y="441"/>
                      <a:pt x="262" y="703"/>
                    </a:cubicBezTo>
                    <a:cubicBezTo>
                      <a:pt x="342" y="783"/>
                      <a:pt x="442" y="819"/>
                      <a:pt x="540" y="819"/>
                    </a:cubicBezTo>
                    <a:cubicBezTo>
                      <a:pt x="749" y="819"/>
                      <a:pt x="953" y="656"/>
                      <a:pt x="953" y="405"/>
                    </a:cubicBezTo>
                    <a:cubicBezTo>
                      <a:pt x="953" y="179"/>
                      <a:pt x="774" y="0"/>
                      <a:pt x="54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55" name="Google Shape;17455;p10"/>
              <p:cNvSpPr/>
              <p:nvPr/>
            </p:nvSpPr>
            <p:spPr>
              <a:xfrm>
                <a:off x="5329025" y="3854425"/>
                <a:ext cx="27900" cy="20600"/>
              </a:xfrm>
              <a:custGeom>
                <a:avLst/>
                <a:gdLst/>
                <a:ahLst/>
                <a:cxnLst/>
                <a:rect l="l" t="t" r="r" b="b"/>
                <a:pathLst>
                  <a:path w="1116" h="824" extrusionOk="0">
                    <a:moveTo>
                      <a:pt x="570" y="0"/>
                    </a:moveTo>
                    <a:cubicBezTo>
                      <a:pt x="64" y="0"/>
                      <a:pt x="0" y="766"/>
                      <a:pt x="532" y="824"/>
                    </a:cubicBezTo>
                    <a:lnTo>
                      <a:pt x="616" y="824"/>
                    </a:lnTo>
                    <a:cubicBezTo>
                      <a:pt x="1116" y="776"/>
                      <a:pt x="1116" y="38"/>
                      <a:pt x="616" y="2"/>
                    </a:cubicBezTo>
                    <a:cubicBezTo>
                      <a:pt x="600" y="1"/>
                      <a:pt x="585" y="0"/>
                      <a:pt x="57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56" name="Google Shape;17456;p10"/>
              <p:cNvSpPr/>
              <p:nvPr/>
            </p:nvSpPr>
            <p:spPr>
              <a:xfrm>
                <a:off x="5361375" y="3885125"/>
                <a:ext cx="23825" cy="20650"/>
              </a:xfrm>
              <a:custGeom>
                <a:avLst/>
                <a:gdLst/>
                <a:ahLst/>
                <a:cxnLst/>
                <a:rect l="l" t="t" r="r" b="b"/>
                <a:pathLst>
                  <a:path w="953" h="826" extrusionOk="0">
                    <a:moveTo>
                      <a:pt x="548" y="1"/>
                    </a:moveTo>
                    <a:cubicBezTo>
                      <a:pt x="179" y="1"/>
                      <a:pt x="0" y="441"/>
                      <a:pt x="262" y="703"/>
                    </a:cubicBezTo>
                    <a:cubicBezTo>
                      <a:pt x="343" y="788"/>
                      <a:pt x="443" y="825"/>
                      <a:pt x="542" y="825"/>
                    </a:cubicBezTo>
                    <a:cubicBezTo>
                      <a:pt x="751" y="825"/>
                      <a:pt x="953" y="660"/>
                      <a:pt x="953" y="417"/>
                    </a:cubicBezTo>
                    <a:cubicBezTo>
                      <a:pt x="953" y="191"/>
                      <a:pt x="774" y="1"/>
                      <a:pt x="54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57" name="Google Shape;17457;p10"/>
              <p:cNvSpPr/>
              <p:nvPr/>
            </p:nvSpPr>
            <p:spPr>
              <a:xfrm>
                <a:off x="5330425" y="3915800"/>
                <a:ext cx="24125" cy="2067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7" extrusionOk="0">
                    <a:moveTo>
                      <a:pt x="560" y="0"/>
                    </a:moveTo>
                    <a:cubicBezTo>
                      <a:pt x="191" y="0"/>
                      <a:pt x="0" y="441"/>
                      <a:pt x="262" y="703"/>
                    </a:cubicBezTo>
                    <a:cubicBezTo>
                      <a:pt x="344" y="788"/>
                      <a:pt x="448" y="827"/>
                      <a:pt x="550" y="827"/>
                    </a:cubicBezTo>
                    <a:cubicBezTo>
                      <a:pt x="760" y="827"/>
                      <a:pt x="965" y="665"/>
                      <a:pt x="965" y="417"/>
                    </a:cubicBezTo>
                    <a:cubicBezTo>
                      <a:pt x="965" y="191"/>
                      <a:pt x="786" y="12"/>
                      <a:pt x="560" y="12"/>
                    </a:cubicBezTo>
                    <a:lnTo>
                      <a:pt x="560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58" name="Google Shape;17458;p10"/>
              <p:cNvSpPr/>
              <p:nvPr/>
            </p:nvSpPr>
            <p:spPr>
              <a:xfrm>
                <a:off x="5361375" y="3946450"/>
                <a:ext cx="24125" cy="2077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31" extrusionOk="0">
                    <a:moveTo>
                      <a:pt x="548" y="0"/>
                    </a:moveTo>
                    <a:lnTo>
                      <a:pt x="548" y="12"/>
                    </a:lnTo>
                    <a:cubicBezTo>
                      <a:pt x="179" y="12"/>
                      <a:pt x="0" y="453"/>
                      <a:pt x="262" y="715"/>
                    </a:cubicBezTo>
                    <a:cubicBezTo>
                      <a:pt x="342" y="795"/>
                      <a:pt x="442" y="831"/>
                      <a:pt x="540" y="831"/>
                    </a:cubicBezTo>
                    <a:cubicBezTo>
                      <a:pt x="749" y="831"/>
                      <a:pt x="953" y="668"/>
                      <a:pt x="953" y="417"/>
                    </a:cubicBezTo>
                    <a:cubicBezTo>
                      <a:pt x="965" y="191"/>
                      <a:pt x="786" y="12"/>
                      <a:pt x="56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59" name="Google Shape;17459;p10"/>
              <p:cNvSpPr/>
              <p:nvPr/>
            </p:nvSpPr>
            <p:spPr>
              <a:xfrm>
                <a:off x="5330425" y="3977400"/>
                <a:ext cx="241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8" extrusionOk="0">
                    <a:moveTo>
                      <a:pt x="560" y="1"/>
                    </a:moveTo>
                    <a:cubicBezTo>
                      <a:pt x="191" y="1"/>
                      <a:pt x="0" y="441"/>
                      <a:pt x="262" y="703"/>
                    </a:cubicBezTo>
                    <a:cubicBezTo>
                      <a:pt x="344" y="789"/>
                      <a:pt x="448" y="828"/>
                      <a:pt x="550" y="828"/>
                    </a:cubicBezTo>
                    <a:cubicBezTo>
                      <a:pt x="760" y="828"/>
                      <a:pt x="965" y="666"/>
                      <a:pt x="965" y="417"/>
                    </a:cubicBezTo>
                    <a:cubicBezTo>
                      <a:pt x="965" y="191"/>
                      <a:pt x="786" y="13"/>
                      <a:pt x="560" y="13"/>
                    </a:cubicBezTo>
                    <a:lnTo>
                      <a:pt x="56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60" name="Google Shape;17460;p10"/>
              <p:cNvSpPr/>
              <p:nvPr/>
            </p:nvSpPr>
            <p:spPr>
              <a:xfrm>
                <a:off x="5361375" y="4008075"/>
                <a:ext cx="23825" cy="20675"/>
              </a:xfrm>
              <a:custGeom>
                <a:avLst/>
                <a:gdLst/>
                <a:ahLst/>
                <a:cxnLst/>
                <a:rect l="l" t="t" r="r" b="b"/>
                <a:pathLst>
                  <a:path w="953" h="827" extrusionOk="0">
                    <a:moveTo>
                      <a:pt x="548" y="0"/>
                    </a:moveTo>
                    <a:cubicBezTo>
                      <a:pt x="179" y="0"/>
                      <a:pt x="0" y="452"/>
                      <a:pt x="262" y="702"/>
                    </a:cubicBezTo>
                    <a:cubicBezTo>
                      <a:pt x="344" y="788"/>
                      <a:pt x="447" y="827"/>
                      <a:pt x="547" y="827"/>
                    </a:cubicBezTo>
                    <a:cubicBezTo>
                      <a:pt x="754" y="827"/>
                      <a:pt x="953" y="665"/>
                      <a:pt x="953" y="417"/>
                    </a:cubicBezTo>
                    <a:cubicBezTo>
                      <a:pt x="953" y="191"/>
                      <a:pt x="774" y="0"/>
                      <a:pt x="54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61" name="Google Shape;17461;p10"/>
              <p:cNvSpPr/>
              <p:nvPr/>
            </p:nvSpPr>
            <p:spPr>
              <a:xfrm>
                <a:off x="5329725" y="4039000"/>
                <a:ext cx="26900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1076" h="823" extrusionOk="0">
                    <a:moveTo>
                      <a:pt x="564" y="1"/>
                    </a:moveTo>
                    <a:cubicBezTo>
                      <a:pt x="62" y="1"/>
                      <a:pt x="0" y="741"/>
                      <a:pt x="504" y="823"/>
                    </a:cubicBezTo>
                    <a:lnTo>
                      <a:pt x="588" y="823"/>
                    </a:lnTo>
                    <a:cubicBezTo>
                      <a:pt x="1076" y="763"/>
                      <a:pt x="1076" y="49"/>
                      <a:pt x="588" y="1"/>
                    </a:cubicBezTo>
                    <a:cubicBezTo>
                      <a:pt x="580" y="1"/>
                      <a:pt x="572" y="1"/>
                      <a:pt x="56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62" name="Google Shape;17462;p10"/>
              <p:cNvSpPr/>
              <p:nvPr/>
            </p:nvSpPr>
            <p:spPr>
              <a:xfrm>
                <a:off x="5361075" y="4069675"/>
                <a:ext cx="241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5" extrusionOk="0">
                    <a:moveTo>
                      <a:pt x="560" y="1"/>
                    </a:moveTo>
                    <a:cubicBezTo>
                      <a:pt x="191" y="1"/>
                      <a:pt x="0" y="441"/>
                      <a:pt x="262" y="703"/>
                    </a:cubicBezTo>
                    <a:cubicBezTo>
                      <a:pt x="346" y="787"/>
                      <a:pt x="449" y="825"/>
                      <a:pt x="549" y="825"/>
                    </a:cubicBezTo>
                    <a:cubicBezTo>
                      <a:pt x="762" y="825"/>
                      <a:pt x="965" y="656"/>
                      <a:pt x="965" y="405"/>
                    </a:cubicBezTo>
                    <a:cubicBezTo>
                      <a:pt x="965" y="179"/>
                      <a:pt x="786" y="1"/>
                      <a:pt x="56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63" name="Google Shape;17463;p10"/>
              <p:cNvSpPr/>
              <p:nvPr/>
            </p:nvSpPr>
            <p:spPr>
              <a:xfrm>
                <a:off x="5330425" y="4100325"/>
                <a:ext cx="241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8" extrusionOk="0">
                    <a:moveTo>
                      <a:pt x="560" y="1"/>
                    </a:moveTo>
                    <a:cubicBezTo>
                      <a:pt x="191" y="1"/>
                      <a:pt x="0" y="441"/>
                      <a:pt x="262" y="703"/>
                    </a:cubicBezTo>
                    <a:cubicBezTo>
                      <a:pt x="344" y="789"/>
                      <a:pt x="448" y="828"/>
                      <a:pt x="550" y="828"/>
                    </a:cubicBezTo>
                    <a:cubicBezTo>
                      <a:pt x="760" y="828"/>
                      <a:pt x="965" y="666"/>
                      <a:pt x="965" y="418"/>
                    </a:cubicBezTo>
                    <a:cubicBezTo>
                      <a:pt x="965" y="191"/>
                      <a:pt x="774" y="13"/>
                      <a:pt x="560" y="13"/>
                    </a:cubicBezTo>
                    <a:lnTo>
                      <a:pt x="56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64" name="Google Shape;17464;p10"/>
              <p:cNvSpPr/>
              <p:nvPr/>
            </p:nvSpPr>
            <p:spPr>
              <a:xfrm>
                <a:off x="5361375" y="4131300"/>
                <a:ext cx="23825" cy="20475"/>
              </a:xfrm>
              <a:custGeom>
                <a:avLst/>
                <a:gdLst/>
                <a:ahLst/>
                <a:cxnLst/>
                <a:rect l="l" t="t" r="r" b="b"/>
                <a:pathLst>
                  <a:path w="953" h="819" extrusionOk="0">
                    <a:moveTo>
                      <a:pt x="548" y="0"/>
                    </a:moveTo>
                    <a:cubicBezTo>
                      <a:pt x="179" y="0"/>
                      <a:pt x="0" y="441"/>
                      <a:pt x="262" y="703"/>
                    </a:cubicBezTo>
                    <a:cubicBezTo>
                      <a:pt x="342" y="783"/>
                      <a:pt x="442" y="819"/>
                      <a:pt x="540" y="819"/>
                    </a:cubicBezTo>
                    <a:cubicBezTo>
                      <a:pt x="749" y="819"/>
                      <a:pt x="953" y="656"/>
                      <a:pt x="953" y="405"/>
                    </a:cubicBezTo>
                    <a:cubicBezTo>
                      <a:pt x="953" y="179"/>
                      <a:pt x="774" y="0"/>
                      <a:pt x="54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65" name="Google Shape;17465;p10"/>
              <p:cNvSpPr/>
              <p:nvPr/>
            </p:nvSpPr>
            <p:spPr>
              <a:xfrm>
                <a:off x="5329100" y="4161875"/>
                <a:ext cx="27825" cy="20350"/>
              </a:xfrm>
              <a:custGeom>
                <a:avLst/>
                <a:gdLst/>
                <a:ahLst/>
                <a:cxnLst/>
                <a:rect l="l" t="t" r="r" b="b"/>
                <a:pathLst>
                  <a:path w="1113" h="814" extrusionOk="0">
                    <a:moveTo>
                      <a:pt x="557" y="0"/>
                    </a:moveTo>
                    <a:cubicBezTo>
                      <a:pt x="60" y="0"/>
                      <a:pt x="1" y="767"/>
                      <a:pt x="529" y="813"/>
                    </a:cubicBezTo>
                    <a:lnTo>
                      <a:pt x="613" y="813"/>
                    </a:lnTo>
                    <a:cubicBezTo>
                      <a:pt x="1113" y="777"/>
                      <a:pt x="1113" y="39"/>
                      <a:pt x="613" y="4"/>
                    </a:cubicBezTo>
                    <a:cubicBezTo>
                      <a:pt x="594" y="1"/>
                      <a:pt x="575" y="0"/>
                      <a:pt x="55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66" name="Google Shape;17466;p10"/>
              <p:cNvSpPr/>
              <p:nvPr/>
            </p:nvSpPr>
            <p:spPr>
              <a:xfrm>
                <a:off x="5361375" y="4192600"/>
                <a:ext cx="23825" cy="20650"/>
              </a:xfrm>
              <a:custGeom>
                <a:avLst/>
                <a:gdLst/>
                <a:ahLst/>
                <a:cxnLst/>
                <a:rect l="l" t="t" r="r" b="b"/>
                <a:pathLst>
                  <a:path w="953" h="826" extrusionOk="0">
                    <a:moveTo>
                      <a:pt x="548" y="1"/>
                    </a:moveTo>
                    <a:cubicBezTo>
                      <a:pt x="179" y="1"/>
                      <a:pt x="0" y="441"/>
                      <a:pt x="262" y="703"/>
                    </a:cubicBezTo>
                    <a:cubicBezTo>
                      <a:pt x="343" y="788"/>
                      <a:pt x="443" y="825"/>
                      <a:pt x="542" y="825"/>
                    </a:cubicBezTo>
                    <a:cubicBezTo>
                      <a:pt x="751" y="825"/>
                      <a:pt x="953" y="660"/>
                      <a:pt x="953" y="418"/>
                    </a:cubicBezTo>
                    <a:cubicBezTo>
                      <a:pt x="953" y="179"/>
                      <a:pt x="774" y="1"/>
                      <a:pt x="54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67" name="Google Shape;17467;p10"/>
              <p:cNvSpPr/>
              <p:nvPr/>
            </p:nvSpPr>
            <p:spPr>
              <a:xfrm>
                <a:off x="5338450" y="4223275"/>
                <a:ext cx="15500" cy="745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298" extrusionOk="0">
                    <a:moveTo>
                      <a:pt x="239" y="0"/>
                    </a:moveTo>
                    <a:cubicBezTo>
                      <a:pt x="143" y="12"/>
                      <a:pt x="60" y="36"/>
                      <a:pt x="1" y="95"/>
                    </a:cubicBezTo>
                    <a:lnTo>
                      <a:pt x="620" y="298"/>
                    </a:lnTo>
                    <a:cubicBezTo>
                      <a:pt x="572" y="119"/>
                      <a:pt x="417" y="0"/>
                      <a:pt x="23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68" name="Google Shape;17468;p10"/>
              <p:cNvSpPr/>
              <p:nvPr/>
            </p:nvSpPr>
            <p:spPr>
              <a:xfrm>
                <a:off x="5298350" y="3516275"/>
                <a:ext cx="276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825" extrusionOk="0">
                    <a:moveTo>
                      <a:pt x="560" y="1"/>
                    </a:moveTo>
                    <a:cubicBezTo>
                      <a:pt x="64" y="1"/>
                      <a:pt x="1" y="767"/>
                      <a:pt x="533" y="824"/>
                    </a:cubicBezTo>
                    <a:lnTo>
                      <a:pt x="604" y="824"/>
                    </a:lnTo>
                    <a:cubicBezTo>
                      <a:pt x="1105" y="777"/>
                      <a:pt x="1105" y="39"/>
                      <a:pt x="604" y="3"/>
                    </a:cubicBezTo>
                    <a:cubicBezTo>
                      <a:pt x="589" y="2"/>
                      <a:pt x="574" y="1"/>
                      <a:pt x="56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69" name="Google Shape;17469;p10"/>
              <p:cNvSpPr/>
              <p:nvPr/>
            </p:nvSpPr>
            <p:spPr>
              <a:xfrm>
                <a:off x="5269100" y="3547000"/>
                <a:ext cx="238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53" h="825" extrusionOk="0">
                    <a:moveTo>
                      <a:pt x="548" y="0"/>
                    </a:moveTo>
                    <a:cubicBezTo>
                      <a:pt x="179" y="0"/>
                      <a:pt x="0" y="441"/>
                      <a:pt x="250" y="703"/>
                    </a:cubicBezTo>
                    <a:cubicBezTo>
                      <a:pt x="335" y="787"/>
                      <a:pt x="438" y="825"/>
                      <a:pt x="539" y="825"/>
                    </a:cubicBezTo>
                    <a:cubicBezTo>
                      <a:pt x="751" y="825"/>
                      <a:pt x="953" y="659"/>
                      <a:pt x="953" y="417"/>
                    </a:cubicBezTo>
                    <a:cubicBezTo>
                      <a:pt x="953" y="179"/>
                      <a:pt x="774" y="0"/>
                      <a:pt x="54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70" name="Google Shape;17470;p10"/>
              <p:cNvSpPr/>
              <p:nvPr/>
            </p:nvSpPr>
            <p:spPr>
              <a:xfrm>
                <a:off x="5299750" y="3577650"/>
                <a:ext cx="241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8" extrusionOk="0">
                    <a:moveTo>
                      <a:pt x="548" y="1"/>
                    </a:moveTo>
                    <a:cubicBezTo>
                      <a:pt x="191" y="1"/>
                      <a:pt x="1" y="441"/>
                      <a:pt x="251" y="703"/>
                    </a:cubicBezTo>
                    <a:cubicBezTo>
                      <a:pt x="337" y="789"/>
                      <a:pt x="442" y="827"/>
                      <a:pt x="545" y="827"/>
                    </a:cubicBezTo>
                    <a:cubicBezTo>
                      <a:pt x="756" y="827"/>
                      <a:pt x="957" y="665"/>
                      <a:pt x="965" y="417"/>
                    </a:cubicBezTo>
                    <a:cubicBezTo>
                      <a:pt x="965" y="191"/>
                      <a:pt x="775" y="1"/>
                      <a:pt x="54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71" name="Google Shape;17471;p10"/>
              <p:cNvSpPr/>
              <p:nvPr/>
            </p:nvSpPr>
            <p:spPr>
              <a:xfrm>
                <a:off x="5269100" y="3608600"/>
                <a:ext cx="23825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53" h="820" extrusionOk="0">
                    <a:moveTo>
                      <a:pt x="548" y="1"/>
                    </a:moveTo>
                    <a:cubicBezTo>
                      <a:pt x="179" y="1"/>
                      <a:pt x="0" y="441"/>
                      <a:pt x="250" y="703"/>
                    </a:cubicBezTo>
                    <a:cubicBezTo>
                      <a:pt x="334" y="783"/>
                      <a:pt x="436" y="819"/>
                      <a:pt x="537" y="819"/>
                    </a:cubicBezTo>
                    <a:cubicBezTo>
                      <a:pt x="749" y="819"/>
                      <a:pt x="953" y="657"/>
                      <a:pt x="953" y="406"/>
                    </a:cubicBezTo>
                    <a:cubicBezTo>
                      <a:pt x="953" y="179"/>
                      <a:pt x="774" y="1"/>
                      <a:pt x="54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72" name="Google Shape;17472;p10"/>
              <p:cNvSpPr/>
              <p:nvPr/>
            </p:nvSpPr>
            <p:spPr>
              <a:xfrm>
                <a:off x="5299750" y="3639275"/>
                <a:ext cx="241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8" extrusionOk="0">
                    <a:moveTo>
                      <a:pt x="548" y="0"/>
                    </a:moveTo>
                    <a:cubicBezTo>
                      <a:pt x="191" y="0"/>
                      <a:pt x="1" y="441"/>
                      <a:pt x="251" y="703"/>
                    </a:cubicBezTo>
                    <a:cubicBezTo>
                      <a:pt x="337" y="789"/>
                      <a:pt x="442" y="827"/>
                      <a:pt x="545" y="827"/>
                    </a:cubicBezTo>
                    <a:cubicBezTo>
                      <a:pt x="756" y="827"/>
                      <a:pt x="957" y="665"/>
                      <a:pt x="965" y="417"/>
                    </a:cubicBezTo>
                    <a:lnTo>
                      <a:pt x="965" y="405"/>
                    </a:lnTo>
                    <a:cubicBezTo>
                      <a:pt x="965" y="179"/>
                      <a:pt x="775" y="0"/>
                      <a:pt x="54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73" name="Google Shape;17473;p10"/>
              <p:cNvSpPr/>
              <p:nvPr/>
            </p:nvSpPr>
            <p:spPr>
              <a:xfrm>
                <a:off x="5269100" y="3669925"/>
                <a:ext cx="238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53" h="825" extrusionOk="0">
                    <a:moveTo>
                      <a:pt x="548" y="1"/>
                    </a:moveTo>
                    <a:cubicBezTo>
                      <a:pt x="179" y="1"/>
                      <a:pt x="0" y="441"/>
                      <a:pt x="250" y="703"/>
                    </a:cubicBezTo>
                    <a:cubicBezTo>
                      <a:pt x="335" y="787"/>
                      <a:pt x="438" y="825"/>
                      <a:pt x="539" y="825"/>
                    </a:cubicBezTo>
                    <a:cubicBezTo>
                      <a:pt x="751" y="825"/>
                      <a:pt x="953" y="659"/>
                      <a:pt x="953" y="417"/>
                    </a:cubicBezTo>
                    <a:cubicBezTo>
                      <a:pt x="953" y="191"/>
                      <a:pt x="774" y="1"/>
                      <a:pt x="54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74" name="Google Shape;17474;p10"/>
              <p:cNvSpPr/>
              <p:nvPr/>
            </p:nvSpPr>
            <p:spPr>
              <a:xfrm>
                <a:off x="5298350" y="3700525"/>
                <a:ext cx="276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825" extrusionOk="0">
                    <a:moveTo>
                      <a:pt x="560" y="1"/>
                    </a:moveTo>
                    <a:cubicBezTo>
                      <a:pt x="65" y="1"/>
                      <a:pt x="1" y="778"/>
                      <a:pt x="533" y="824"/>
                    </a:cubicBezTo>
                    <a:lnTo>
                      <a:pt x="604" y="824"/>
                    </a:lnTo>
                    <a:cubicBezTo>
                      <a:pt x="1105" y="789"/>
                      <a:pt x="1105" y="51"/>
                      <a:pt x="604" y="3"/>
                    </a:cubicBezTo>
                    <a:cubicBezTo>
                      <a:pt x="589" y="2"/>
                      <a:pt x="575" y="1"/>
                      <a:pt x="56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75" name="Google Shape;17475;p10"/>
              <p:cNvSpPr/>
              <p:nvPr/>
            </p:nvSpPr>
            <p:spPr>
              <a:xfrm>
                <a:off x="5269100" y="3731550"/>
                <a:ext cx="23825" cy="20475"/>
              </a:xfrm>
              <a:custGeom>
                <a:avLst/>
                <a:gdLst/>
                <a:ahLst/>
                <a:cxnLst/>
                <a:rect l="l" t="t" r="r" b="b"/>
                <a:pathLst>
                  <a:path w="953" h="819" extrusionOk="0">
                    <a:moveTo>
                      <a:pt x="548" y="0"/>
                    </a:moveTo>
                    <a:cubicBezTo>
                      <a:pt x="179" y="0"/>
                      <a:pt x="0" y="441"/>
                      <a:pt x="250" y="703"/>
                    </a:cubicBezTo>
                    <a:cubicBezTo>
                      <a:pt x="334" y="783"/>
                      <a:pt x="436" y="819"/>
                      <a:pt x="537" y="819"/>
                    </a:cubicBezTo>
                    <a:cubicBezTo>
                      <a:pt x="749" y="819"/>
                      <a:pt x="953" y="656"/>
                      <a:pt x="953" y="405"/>
                    </a:cubicBezTo>
                    <a:cubicBezTo>
                      <a:pt x="953" y="179"/>
                      <a:pt x="774" y="0"/>
                      <a:pt x="54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76" name="Google Shape;17476;p10"/>
              <p:cNvSpPr/>
              <p:nvPr/>
            </p:nvSpPr>
            <p:spPr>
              <a:xfrm>
                <a:off x="5299750" y="3762200"/>
                <a:ext cx="24150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0" extrusionOk="0">
                    <a:moveTo>
                      <a:pt x="548" y="0"/>
                    </a:moveTo>
                    <a:cubicBezTo>
                      <a:pt x="191" y="0"/>
                      <a:pt x="1" y="441"/>
                      <a:pt x="251" y="703"/>
                    </a:cubicBezTo>
                    <a:cubicBezTo>
                      <a:pt x="335" y="783"/>
                      <a:pt x="438" y="819"/>
                      <a:pt x="539" y="819"/>
                    </a:cubicBezTo>
                    <a:cubicBezTo>
                      <a:pt x="752" y="819"/>
                      <a:pt x="957" y="659"/>
                      <a:pt x="965" y="417"/>
                    </a:cubicBezTo>
                    <a:cubicBezTo>
                      <a:pt x="965" y="191"/>
                      <a:pt x="775" y="0"/>
                      <a:pt x="54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77" name="Google Shape;17477;p10"/>
              <p:cNvSpPr/>
              <p:nvPr/>
            </p:nvSpPr>
            <p:spPr>
              <a:xfrm>
                <a:off x="5269100" y="3792850"/>
                <a:ext cx="238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53" h="828" extrusionOk="0">
                    <a:moveTo>
                      <a:pt x="548" y="1"/>
                    </a:moveTo>
                    <a:cubicBezTo>
                      <a:pt x="179" y="1"/>
                      <a:pt x="0" y="453"/>
                      <a:pt x="250" y="703"/>
                    </a:cubicBezTo>
                    <a:cubicBezTo>
                      <a:pt x="336" y="789"/>
                      <a:pt x="441" y="828"/>
                      <a:pt x="544" y="828"/>
                    </a:cubicBezTo>
                    <a:cubicBezTo>
                      <a:pt x="754" y="828"/>
                      <a:pt x="953" y="666"/>
                      <a:pt x="953" y="418"/>
                    </a:cubicBezTo>
                    <a:cubicBezTo>
                      <a:pt x="953" y="191"/>
                      <a:pt x="774" y="13"/>
                      <a:pt x="548" y="13"/>
                    </a:cubicBezTo>
                    <a:lnTo>
                      <a:pt x="548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78" name="Google Shape;17478;p10"/>
              <p:cNvSpPr/>
              <p:nvPr/>
            </p:nvSpPr>
            <p:spPr>
              <a:xfrm>
                <a:off x="5299850" y="3823800"/>
                <a:ext cx="24050" cy="20425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17" extrusionOk="0">
                    <a:moveTo>
                      <a:pt x="530" y="1"/>
                    </a:moveTo>
                    <a:cubicBezTo>
                      <a:pt x="182" y="1"/>
                      <a:pt x="0" y="433"/>
                      <a:pt x="247" y="692"/>
                    </a:cubicBezTo>
                    <a:cubicBezTo>
                      <a:pt x="333" y="778"/>
                      <a:pt x="439" y="816"/>
                      <a:pt x="542" y="816"/>
                    </a:cubicBezTo>
                    <a:cubicBezTo>
                      <a:pt x="753" y="816"/>
                      <a:pt x="953" y="657"/>
                      <a:pt x="961" y="418"/>
                    </a:cubicBezTo>
                    <a:cubicBezTo>
                      <a:pt x="961" y="192"/>
                      <a:pt x="771" y="1"/>
                      <a:pt x="544" y="1"/>
                    </a:cubicBezTo>
                    <a:cubicBezTo>
                      <a:pt x="540" y="1"/>
                      <a:pt x="535" y="1"/>
                      <a:pt x="53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79" name="Google Shape;17479;p10"/>
              <p:cNvSpPr/>
              <p:nvPr/>
            </p:nvSpPr>
            <p:spPr>
              <a:xfrm>
                <a:off x="5269100" y="3854475"/>
                <a:ext cx="238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53" h="825" extrusionOk="0">
                    <a:moveTo>
                      <a:pt x="548" y="0"/>
                    </a:moveTo>
                    <a:cubicBezTo>
                      <a:pt x="179" y="0"/>
                      <a:pt x="0" y="441"/>
                      <a:pt x="250" y="703"/>
                    </a:cubicBezTo>
                    <a:cubicBezTo>
                      <a:pt x="334" y="787"/>
                      <a:pt x="437" y="824"/>
                      <a:pt x="537" y="824"/>
                    </a:cubicBezTo>
                    <a:cubicBezTo>
                      <a:pt x="750" y="824"/>
                      <a:pt x="953" y="656"/>
                      <a:pt x="953" y="405"/>
                    </a:cubicBezTo>
                    <a:cubicBezTo>
                      <a:pt x="953" y="179"/>
                      <a:pt x="774" y="0"/>
                      <a:pt x="54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80" name="Google Shape;17480;p10"/>
              <p:cNvSpPr/>
              <p:nvPr/>
            </p:nvSpPr>
            <p:spPr>
              <a:xfrm>
                <a:off x="5298350" y="3885075"/>
                <a:ext cx="276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825" extrusionOk="0">
                    <a:moveTo>
                      <a:pt x="560" y="1"/>
                    </a:moveTo>
                    <a:cubicBezTo>
                      <a:pt x="65" y="1"/>
                      <a:pt x="1" y="778"/>
                      <a:pt x="533" y="824"/>
                    </a:cubicBezTo>
                    <a:lnTo>
                      <a:pt x="604" y="824"/>
                    </a:lnTo>
                    <a:cubicBezTo>
                      <a:pt x="1105" y="777"/>
                      <a:pt x="1105" y="50"/>
                      <a:pt x="604" y="3"/>
                    </a:cubicBezTo>
                    <a:cubicBezTo>
                      <a:pt x="589" y="1"/>
                      <a:pt x="575" y="1"/>
                      <a:pt x="56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81" name="Google Shape;17481;p10"/>
              <p:cNvSpPr/>
              <p:nvPr/>
            </p:nvSpPr>
            <p:spPr>
              <a:xfrm>
                <a:off x="5269100" y="3915800"/>
                <a:ext cx="23825" cy="20675"/>
              </a:xfrm>
              <a:custGeom>
                <a:avLst/>
                <a:gdLst/>
                <a:ahLst/>
                <a:cxnLst/>
                <a:rect l="l" t="t" r="r" b="b"/>
                <a:pathLst>
                  <a:path w="953" h="827" extrusionOk="0">
                    <a:moveTo>
                      <a:pt x="548" y="0"/>
                    </a:moveTo>
                    <a:cubicBezTo>
                      <a:pt x="179" y="0"/>
                      <a:pt x="0" y="453"/>
                      <a:pt x="250" y="703"/>
                    </a:cubicBezTo>
                    <a:cubicBezTo>
                      <a:pt x="336" y="788"/>
                      <a:pt x="441" y="827"/>
                      <a:pt x="544" y="827"/>
                    </a:cubicBezTo>
                    <a:cubicBezTo>
                      <a:pt x="754" y="827"/>
                      <a:pt x="953" y="665"/>
                      <a:pt x="953" y="417"/>
                    </a:cubicBezTo>
                    <a:cubicBezTo>
                      <a:pt x="953" y="191"/>
                      <a:pt x="774" y="0"/>
                      <a:pt x="54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82" name="Google Shape;17482;p10"/>
              <p:cNvSpPr/>
              <p:nvPr/>
            </p:nvSpPr>
            <p:spPr>
              <a:xfrm>
                <a:off x="5299750" y="3946450"/>
                <a:ext cx="24150" cy="2080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32" extrusionOk="0">
                    <a:moveTo>
                      <a:pt x="548" y="0"/>
                    </a:moveTo>
                    <a:lnTo>
                      <a:pt x="548" y="12"/>
                    </a:lnTo>
                    <a:cubicBezTo>
                      <a:pt x="191" y="12"/>
                      <a:pt x="1" y="453"/>
                      <a:pt x="251" y="715"/>
                    </a:cubicBezTo>
                    <a:cubicBezTo>
                      <a:pt x="335" y="795"/>
                      <a:pt x="438" y="831"/>
                      <a:pt x="539" y="831"/>
                    </a:cubicBezTo>
                    <a:cubicBezTo>
                      <a:pt x="752" y="831"/>
                      <a:pt x="957" y="671"/>
                      <a:pt x="965" y="429"/>
                    </a:cubicBezTo>
                    <a:cubicBezTo>
                      <a:pt x="965" y="203"/>
                      <a:pt x="787" y="12"/>
                      <a:pt x="56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83" name="Google Shape;17483;p10"/>
              <p:cNvSpPr/>
              <p:nvPr/>
            </p:nvSpPr>
            <p:spPr>
              <a:xfrm>
                <a:off x="5269100" y="3977400"/>
                <a:ext cx="238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53" h="825" extrusionOk="0">
                    <a:moveTo>
                      <a:pt x="548" y="1"/>
                    </a:moveTo>
                    <a:cubicBezTo>
                      <a:pt x="179" y="1"/>
                      <a:pt x="0" y="441"/>
                      <a:pt x="250" y="703"/>
                    </a:cubicBezTo>
                    <a:cubicBezTo>
                      <a:pt x="335" y="788"/>
                      <a:pt x="438" y="825"/>
                      <a:pt x="539" y="825"/>
                    </a:cubicBezTo>
                    <a:cubicBezTo>
                      <a:pt x="751" y="825"/>
                      <a:pt x="953" y="659"/>
                      <a:pt x="953" y="417"/>
                    </a:cubicBezTo>
                    <a:cubicBezTo>
                      <a:pt x="953" y="191"/>
                      <a:pt x="774" y="1"/>
                      <a:pt x="54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84" name="Google Shape;17484;p10"/>
              <p:cNvSpPr/>
              <p:nvPr/>
            </p:nvSpPr>
            <p:spPr>
              <a:xfrm>
                <a:off x="5298350" y="4008025"/>
                <a:ext cx="27625" cy="20600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824" extrusionOk="0">
                    <a:moveTo>
                      <a:pt x="560" y="0"/>
                    </a:moveTo>
                    <a:cubicBezTo>
                      <a:pt x="65" y="0"/>
                      <a:pt x="1" y="777"/>
                      <a:pt x="533" y="824"/>
                    </a:cubicBezTo>
                    <a:lnTo>
                      <a:pt x="604" y="824"/>
                    </a:lnTo>
                    <a:cubicBezTo>
                      <a:pt x="1105" y="788"/>
                      <a:pt x="1105" y="50"/>
                      <a:pt x="604" y="2"/>
                    </a:cubicBezTo>
                    <a:cubicBezTo>
                      <a:pt x="589" y="1"/>
                      <a:pt x="575" y="0"/>
                      <a:pt x="56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85" name="Google Shape;17485;p10"/>
              <p:cNvSpPr/>
              <p:nvPr/>
            </p:nvSpPr>
            <p:spPr>
              <a:xfrm>
                <a:off x="5269100" y="4039025"/>
                <a:ext cx="238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53" h="825" extrusionOk="0">
                    <a:moveTo>
                      <a:pt x="548" y="0"/>
                    </a:moveTo>
                    <a:cubicBezTo>
                      <a:pt x="179" y="0"/>
                      <a:pt x="0" y="441"/>
                      <a:pt x="250" y="703"/>
                    </a:cubicBezTo>
                    <a:cubicBezTo>
                      <a:pt x="335" y="787"/>
                      <a:pt x="438" y="825"/>
                      <a:pt x="539" y="825"/>
                    </a:cubicBezTo>
                    <a:cubicBezTo>
                      <a:pt x="751" y="825"/>
                      <a:pt x="953" y="659"/>
                      <a:pt x="953" y="417"/>
                    </a:cubicBezTo>
                    <a:cubicBezTo>
                      <a:pt x="953" y="179"/>
                      <a:pt x="774" y="0"/>
                      <a:pt x="54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86" name="Google Shape;17486;p10"/>
              <p:cNvSpPr/>
              <p:nvPr/>
            </p:nvSpPr>
            <p:spPr>
              <a:xfrm>
                <a:off x="5299850" y="4069675"/>
                <a:ext cx="240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28" extrusionOk="0">
                    <a:moveTo>
                      <a:pt x="530" y="0"/>
                    </a:moveTo>
                    <a:cubicBezTo>
                      <a:pt x="171" y="0"/>
                      <a:pt x="0" y="433"/>
                      <a:pt x="247" y="703"/>
                    </a:cubicBezTo>
                    <a:cubicBezTo>
                      <a:pt x="333" y="789"/>
                      <a:pt x="438" y="827"/>
                      <a:pt x="541" y="827"/>
                    </a:cubicBezTo>
                    <a:cubicBezTo>
                      <a:pt x="752" y="827"/>
                      <a:pt x="953" y="665"/>
                      <a:pt x="961" y="417"/>
                    </a:cubicBezTo>
                    <a:cubicBezTo>
                      <a:pt x="961" y="191"/>
                      <a:pt x="771" y="1"/>
                      <a:pt x="544" y="1"/>
                    </a:cubicBezTo>
                    <a:cubicBezTo>
                      <a:pt x="540" y="0"/>
                      <a:pt x="535" y="0"/>
                      <a:pt x="53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87" name="Google Shape;17487;p10"/>
              <p:cNvSpPr/>
              <p:nvPr/>
            </p:nvSpPr>
            <p:spPr>
              <a:xfrm>
                <a:off x="5269100" y="4100325"/>
                <a:ext cx="238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53" h="828" extrusionOk="0">
                    <a:moveTo>
                      <a:pt x="548" y="1"/>
                    </a:moveTo>
                    <a:cubicBezTo>
                      <a:pt x="179" y="1"/>
                      <a:pt x="0" y="453"/>
                      <a:pt x="250" y="703"/>
                    </a:cubicBezTo>
                    <a:cubicBezTo>
                      <a:pt x="336" y="789"/>
                      <a:pt x="441" y="828"/>
                      <a:pt x="544" y="828"/>
                    </a:cubicBezTo>
                    <a:cubicBezTo>
                      <a:pt x="754" y="828"/>
                      <a:pt x="953" y="666"/>
                      <a:pt x="953" y="418"/>
                    </a:cubicBezTo>
                    <a:cubicBezTo>
                      <a:pt x="953" y="191"/>
                      <a:pt x="774" y="13"/>
                      <a:pt x="548" y="13"/>
                    </a:cubicBezTo>
                    <a:lnTo>
                      <a:pt x="548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88" name="Google Shape;17488;p10"/>
              <p:cNvSpPr/>
              <p:nvPr/>
            </p:nvSpPr>
            <p:spPr>
              <a:xfrm>
                <a:off x="5299850" y="4131275"/>
                <a:ext cx="24050" cy="20425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17" extrusionOk="0">
                    <a:moveTo>
                      <a:pt x="530" y="1"/>
                    </a:moveTo>
                    <a:cubicBezTo>
                      <a:pt x="182" y="1"/>
                      <a:pt x="0" y="433"/>
                      <a:pt x="247" y="692"/>
                    </a:cubicBezTo>
                    <a:cubicBezTo>
                      <a:pt x="333" y="778"/>
                      <a:pt x="438" y="816"/>
                      <a:pt x="541" y="816"/>
                    </a:cubicBezTo>
                    <a:cubicBezTo>
                      <a:pt x="752" y="816"/>
                      <a:pt x="953" y="654"/>
                      <a:pt x="961" y="406"/>
                    </a:cubicBezTo>
                    <a:cubicBezTo>
                      <a:pt x="961" y="192"/>
                      <a:pt x="771" y="1"/>
                      <a:pt x="544" y="1"/>
                    </a:cubicBezTo>
                    <a:cubicBezTo>
                      <a:pt x="540" y="1"/>
                      <a:pt x="535" y="1"/>
                      <a:pt x="53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89" name="Google Shape;17489;p10"/>
              <p:cNvSpPr/>
              <p:nvPr/>
            </p:nvSpPr>
            <p:spPr>
              <a:xfrm>
                <a:off x="5268875" y="4161950"/>
                <a:ext cx="24050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20" extrusionOk="0">
                    <a:moveTo>
                      <a:pt x="543" y="0"/>
                    </a:moveTo>
                    <a:cubicBezTo>
                      <a:pt x="183" y="0"/>
                      <a:pt x="1" y="444"/>
                      <a:pt x="259" y="703"/>
                    </a:cubicBezTo>
                    <a:cubicBezTo>
                      <a:pt x="343" y="783"/>
                      <a:pt x="445" y="819"/>
                      <a:pt x="546" y="819"/>
                    </a:cubicBezTo>
                    <a:cubicBezTo>
                      <a:pt x="758" y="819"/>
                      <a:pt x="962" y="656"/>
                      <a:pt x="962" y="405"/>
                    </a:cubicBezTo>
                    <a:cubicBezTo>
                      <a:pt x="962" y="179"/>
                      <a:pt x="783" y="1"/>
                      <a:pt x="557" y="1"/>
                    </a:cubicBezTo>
                    <a:cubicBezTo>
                      <a:pt x="552" y="0"/>
                      <a:pt x="548" y="0"/>
                      <a:pt x="54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90" name="Google Shape;17490;p10"/>
              <p:cNvSpPr/>
              <p:nvPr/>
            </p:nvSpPr>
            <p:spPr>
              <a:xfrm>
                <a:off x="5298350" y="4192550"/>
                <a:ext cx="276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825" extrusionOk="0">
                    <a:moveTo>
                      <a:pt x="560" y="1"/>
                    </a:moveTo>
                    <a:cubicBezTo>
                      <a:pt x="65" y="1"/>
                      <a:pt x="1" y="778"/>
                      <a:pt x="533" y="824"/>
                    </a:cubicBezTo>
                    <a:lnTo>
                      <a:pt x="604" y="824"/>
                    </a:lnTo>
                    <a:cubicBezTo>
                      <a:pt x="1105" y="777"/>
                      <a:pt x="1105" y="51"/>
                      <a:pt x="604" y="3"/>
                    </a:cubicBezTo>
                    <a:cubicBezTo>
                      <a:pt x="589" y="2"/>
                      <a:pt x="575" y="1"/>
                      <a:pt x="56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91" name="Google Shape;17491;p10"/>
              <p:cNvSpPr/>
              <p:nvPr/>
            </p:nvSpPr>
            <p:spPr>
              <a:xfrm>
                <a:off x="5244100" y="3527350"/>
                <a:ext cx="18175" cy="9550"/>
              </a:xfrm>
              <a:custGeom>
                <a:avLst/>
                <a:gdLst/>
                <a:ahLst/>
                <a:cxnLst/>
                <a:rect l="l" t="t" r="r" b="b"/>
                <a:pathLst>
                  <a:path w="727" h="382" extrusionOk="0">
                    <a:moveTo>
                      <a:pt x="727" y="0"/>
                    </a:moveTo>
                    <a:lnTo>
                      <a:pt x="0" y="215"/>
                    </a:lnTo>
                    <a:cubicBezTo>
                      <a:pt x="72" y="322"/>
                      <a:pt x="191" y="370"/>
                      <a:pt x="322" y="381"/>
                    </a:cubicBezTo>
                    <a:cubicBezTo>
                      <a:pt x="524" y="370"/>
                      <a:pt x="703" y="215"/>
                      <a:pt x="72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92" name="Google Shape;17492;p10"/>
              <p:cNvSpPr/>
              <p:nvPr/>
            </p:nvSpPr>
            <p:spPr>
              <a:xfrm>
                <a:off x="5207175" y="3547000"/>
                <a:ext cx="28600" cy="20250"/>
              </a:xfrm>
              <a:custGeom>
                <a:avLst/>
                <a:gdLst/>
                <a:ahLst/>
                <a:cxnLst/>
                <a:rect l="l" t="t" r="r" b="b"/>
                <a:pathLst>
                  <a:path w="1144" h="810" extrusionOk="0">
                    <a:moveTo>
                      <a:pt x="561" y="0"/>
                    </a:moveTo>
                    <a:cubicBezTo>
                      <a:pt x="1" y="12"/>
                      <a:pt x="60" y="810"/>
                      <a:pt x="572" y="810"/>
                    </a:cubicBezTo>
                    <a:cubicBezTo>
                      <a:pt x="1084" y="810"/>
                      <a:pt x="1144" y="12"/>
                      <a:pt x="58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93" name="Google Shape;17493;p10"/>
              <p:cNvSpPr/>
              <p:nvPr/>
            </p:nvSpPr>
            <p:spPr>
              <a:xfrm>
                <a:off x="5238150" y="3577650"/>
                <a:ext cx="241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5" extrusionOk="0">
                    <a:moveTo>
                      <a:pt x="560" y="1"/>
                    </a:moveTo>
                    <a:cubicBezTo>
                      <a:pt x="191" y="1"/>
                      <a:pt x="0" y="441"/>
                      <a:pt x="262" y="703"/>
                    </a:cubicBezTo>
                    <a:cubicBezTo>
                      <a:pt x="347" y="788"/>
                      <a:pt x="450" y="825"/>
                      <a:pt x="550" y="825"/>
                    </a:cubicBezTo>
                    <a:cubicBezTo>
                      <a:pt x="762" y="825"/>
                      <a:pt x="965" y="659"/>
                      <a:pt x="965" y="417"/>
                    </a:cubicBezTo>
                    <a:cubicBezTo>
                      <a:pt x="965" y="179"/>
                      <a:pt x="786" y="1"/>
                      <a:pt x="56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94" name="Google Shape;17494;p10"/>
              <p:cNvSpPr/>
              <p:nvPr/>
            </p:nvSpPr>
            <p:spPr>
              <a:xfrm>
                <a:off x="5207475" y="3608600"/>
                <a:ext cx="24150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0" extrusionOk="0">
                    <a:moveTo>
                      <a:pt x="549" y="1"/>
                    </a:moveTo>
                    <a:cubicBezTo>
                      <a:pt x="191" y="1"/>
                      <a:pt x="1" y="441"/>
                      <a:pt x="263" y="703"/>
                    </a:cubicBezTo>
                    <a:cubicBezTo>
                      <a:pt x="347" y="783"/>
                      <a:pt x="449" y="819"/>
                      <a:pt x="549" y="819"/>
                    </a:cubicBezTo>
                    <a:cubicBezTo>
                      <a:pt x="762" y="819"/>
                      <a:pt x="965" y="657"/>
                      <a:pt x="965" y="406"/>
                    </a:cubicBezTo>
                    <a:cubicBezTo>
                      <a:pt x="965" y="191"/>
                      <a:pt x="787" y="1"/>
                      <a:pt x="57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95" name="Google Shape;17495;p10"/>
              <p:cNvSpPr/>
              <p:nvPr/>
            </p:nvSpPr>
            <p:spPr>
              <a:xfrm>
                <a:off x="5239025" y="3639275"/>
                <a:ext cx="28025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121" h="822" extrusionOk="0">
                    <a:moveTo>
                      <a:pt x="525" y="0"/>
                    </a:moveTo>
                    <a:cubicBezTo>
                      <a:pt x="1" y="48"/>
                      <a:pt x="37" y="822"/>
                      <a:pt x="561" y="822"/>
                    </a:cubicBezTo>
                    <a:cubicBezTo>
                      <a:pt x="1072" y="822"/>
                      <a:pt x="1120" y="48"/>
                      <a:pt x="59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96" name="Google Shape;17496;p10"/>
              <p:cNvSpPr/>
              <p:nvPr/>
            </p:nvSpPr>
            <p:spPr>
              <a:xfrm>
                <a:off x="5207775" y="3669925"/>
                <a:ext cx="24150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5" extrusionOk="0">
                    <a:moveTo>
                      <a:pt x="560" y="1"/>
                    </a:moveTo>
                    <a:cubicBezTo>
                      <a:pt x="191" y="1"/>
                      <a:pt x="1" y="441"/>
                      <a:pt x="263" y="703"/>
                    </a:cubicBezTo>
                    <a:cubicBezTo>
                      <a:pt x="347" y="787"/>
                      <a:pt x="450" y="825"/>
                      <a:pt x="551" y="825"/>
                    </a:cubicBezTo>
                    <a:cubicBezTo>
                      <a:pt x="763" y="825"/>
                      <a:pt x="965" y="659"/>
                      <a:pt x="965" y="417"/>
                    </a:cubicBezTo>
                    <a:cubicBezTo>
                      <a:pt x="965" y="191"/>
                      <a:pt x="787" y="1"/>
                      <a:pt x="56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97" name="Google Shape;17497;p10"/>
              <p:cNvSpPr/>
              <p:nvPr/>
            </p:nvSpPr>
            <p:spPr>
              <a:xfrm>
                <a:off x="5238450" y="3700575"/>
                <a:ext cx="241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8" extrusionOk="0">
                    <a:moveTo>
                      <a:pt x="560" y="1"/>
                    </a:moveTo>
                    <a:cubicBezTo>
                      <a:pt x="191" y="1"/>
                      <a:pt x="0" y="453"/>
                      <a:pt x="262" y="703"/>
                    </a:cubicBezTo>
                    <a:cubicBezTo>
                      <a:pt x="348" y="789"/>
                      <a:pt x="453" y="828"/>
                      <a:pt x="555" y="828"/>
                    </a:cubicBezTo>
                    <a:cubicBezTo>
                      <a:pt x="765" y="828"/>
                      <a:pt x="965" y="666"/>
                      <a:pt x="965" y="418"/>
                    </a:cubicBezTo>
                    <a:cubicBezTo>
                      <a:pt x="965" y="191"/>
                      <a:pt x="786" y="1"/>
                      <a:pt x="56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98" name="Google Shape;17498;p10"/>
              <p:cNvSpPr/>
              <p:nvPr/>
            </p:nvSpPr>
            <p:spPr>
              <a:xfrm>
                <a:off x="5207775" y="3731550"/>
                <a:ext cx="24150" cy="2047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19" extrusionOk="0">
                    <a:moveTo>
                      <a:pt x="560" y="0"/>
                    </a:moveTo>
                    <a:cubicBezTo>
                      <a:pt x="191" y="0"/>
                      <a:pt x="1" y="441"/>
                      <a:pt x="263" y="703"/>
                    </a:cubicBezTo>
                    <a:cubicBezTo>
                      <a:pt x="347" y="783"/>
                      <a:pt x="449" y="819"/>
                      <a:pt x="549" y="819"/>
                    </a:cubicBezTo>
                    <a:cubicBezTo>
                      <a:pt x="762" y="819"/>
                      <a:pt x="965" y="656"/>
                      <a:pt x="965" y="405"/>
                    </a:cubicBezTo>
                    <a:cubicBezTo>
                      <a:pt x="965" y="179"/>
                      <a:pt x="787" y="0"/>
                      <a:pt x="56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99" name="Google Shape;17499;p10"/>
              <p:cNvSpPr/>
              <p:nvPr/>
            </p:nvSpPr>
            <p:spPr>
              <a:xfrm>
                <a:off x="5238750" y="3762200"/>
                <a:ext cx="238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53" h="825" extrusionOk="0">
                    <a:moveTo>
                      <a:pt x="548" y="0"/>
                    </a:moveTo>
                    <a:cubicBezTo>
                      <a:pt x="179" y="0"/>
                      <a:pt x="0" y="441"/>
                      <a:pt x="250" y="703"/>
                    </a:cubicBezTo>
                    <a:cubicBezTo>
                      <a:pt x="334" y="787"/>
                      <a:pt x="436" y="824"/>
                      <a:pt x="537" y="824"/>
                    </a:cubicBezTo>
                    <a:cubicBezTo>
                      <a:pt x="749" y="824"/>
                      <a:pt x="953" y="656"/>
                      <a:pt x="953" y="405"/>
                    </a:cubicBezTo>
                    <a:cubicBezTo>
                      <a:pt x="953" y="179"/>
                      <a:pt x="774" y="0"/>
                      <a:pt x="54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00" name="Google Shape;17500;p10"/>
              <p:cNvSpPr/>
              <p:nvPr/>
            </p:nvSpPr>
            <p:spPr>
              <a:xfrm>
                <a:off x="5207775" y="3792850"/>
                <a:ext cx="241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8" extrusionOk="0">
                    <a:moveTo>
                      <a:pt x="560" y="1"/>
                    </a:moveTo>
                    <a:cubicBezTo>
                      <a:pt x="191" y="1"/>
                      <a:pt x="1" y="453"/>
                      <a:pt x="263" y="703"/>
                    </a:cubicBezTo>
                    <a:cubicBezTo>
                      <a:pt x="349" y="789"/>
                      <a:pt x="454" y="828"/>
                      <a:pt x="556" y="828"/>
                    </a:cubicBezTo>
                    <a:cubicBezTo>
                      <a:pt x="766" y="828"/>
                      <a:pt x="965" y="666"/>
                      <a:pt x="965" y="418"/>
                    </a:cubicBezTo>
                    <a:cubicBezTo>
                      <a:pt x="965" y="191"/>
                      <a:pt x="787" y="13"/>
                      <a:pt x="560" y="13"/>
                    </a:cubicBezTo>
                    <a:lnTo>
                      <a:pt x="56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01" name="Google Shape;17501;p10"/>
              <p:cNvSpPr/>
              <p:nvPr/>
            </p:nvSpPr>
            <p:spPr>
              <a:xfrm>
                <a:off x="5238750" y="3823825"/>
                <a:ext cx="23825" cy="20475"/>
              </a:xfrm>
              <a:custGeom>
                <a:avLst/>
                <a:gdLst/>
                <a:ahLst/>
                <a:cxnLst/>
                <a:rect l="l" t="t" r="r" b="b"/>
                <a:pathLst>
                  <a:path w="953" h="819" extrusionOk="0">
                    <a:moveTo>
                      <a:pt x="548" y="0"/>
                    </a:moveTo>
                    <a:cubicBezTo>
                      <a:pt x="179" y="0"/>
                      <a:pt x="0" y="441"/>
                      <a:pt x="250" y="703"/>
                    </a:cubicBezTo>
                    <a:cubicBezTo>
                      <a:pt x="334" y="783"/>
                      <a:pt x="436" y="819"/>
                      <a:pt x="536" y="819"/>
                    </a:cubicBezTo>
                    <a:cubicBezTo>
                      <a:pt x="749" y="819"/>
                      <a:pt x="953" y="656"/>
                      <a:pt x="953" y="405"/>
                    </a:cubicBezTo>
                    <a:cubicBezTo>
                      <a:pt x="953" y="179"/>
                      <a:pt x="774" y="0"/>
                      <a:pt x="54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02" name="Google Shape;17502;p10"/>
              <p:cNvSpPr/>
              <p:nvPr/>
            </p:nvSpPr>
            <p:spPr>
              <a:xfrm>
                <a:off x="5207775" y="3854475"/>
                <a:ext cx="24150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5" extrusionOk="0">
                    <a:moveTo>
                      <a:pt x="560" y="0"/>
                    </a:moveTo>
                    <a:cubicBezTo>
                      <a:pt x="191" y="0"/>
                      <a:pt x="1" y="441"/>
                      <a:pt x="263" y="703"/>
                    </a:cubicBezTo>
                    <a:cubicBezTo>
                      <a:pt x="347" y="787"/>
                      <a:pt x="449" y="824"/>
                      <a:pt x="549" y="824"/>
                    </a:cubicBezTo>
                    <a:cubicBezTo>
                      <a:pt x="762" y="824"/>
                      <a:pt x="965" y="656"/>
                      <a:pt x="965" y="405"/>
                    </a:cubicBezTo>
                    <a:cubicBezTo>
                      <a:pt x="965" y="179"/>
                      <a:pt x="787" y="0"/>
                      <a:pt x="56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03" name="Google Shape;17503;p10"/>
              <p:cNvSpPr/>
              <p:nvPr/>
            </p:nvSpPr>
            <p:spPr>
              <a:xfrm>
                <a:off x="5238750" y="3885125"/>
                <a:ext cx="23825" cy="20650"/>
              </a:xfrm>
              <a:custGeom>
                <a:avLst/>
                <a:gdLst/>
                <a:ahLst/>
                <a:cxnLst/>
                <a:rect l="l" t="t" r="r" b="b"/>
                <a:pathLst>
                  <a:path w="953" h="826" extrusionOk="0">
                    <a:moveTo>
                      <a:pt x="548" y="1"/>
                    </a:moveTo>
                    <a:cubicBezTo>
                      <a:pt x="179" y="1"/>
                      <a:pt x="0" y="441"/>
                      <a:pt x="250" y="703"/>
                    </a:cubicBezTo>
                    <a:cubicBezTo>
                      <a:pt x="334" y="788"/>
                      <a:pt x="437" y="825"/>
                      <a:pt x="538" y="825"/>
                    </a:cubicBezTo>
                    <a:cubicBezTo>
                      <a:pt x="750" y="825"/>
                      <a:pt x="953" y="660"/>
                      <a:pt x="953" y="417"/>
                    </a:cubicBezTo>
                    <a:cubicBezTo>
                      <a:pt x="953" y="191"/>
                      <a:pt x="774" y="1"/>
                      <a:pt x="54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04" name="Google Shape;17504;p10"/>
              <p:cNvSpPr/>
              <p:nvPr/>
            </p:nvSpPr>
            <p:spPr>
              <a:xfrm>
                <a:off x="5207775" y="3915800"/>
                <a:ext cx="24150" cy="2067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7" extrusionOk="0">
                    <a:moveTo>
                      <a:pt x="560" y="0"/>
                    </a:moveTo>
                    <a:cubicBezTo>
                      <a:pt x="191" y="0"/>
                      <a:pt x="1" y="453"/>
                      <a:pt x="263" y="703"/>
                    </a:cubicBezTo>
                    <a:cubicBezTo>
                      <a:pt x="349" y="788"/>
                      <a:pt x="454" y="827"/>
                      <a:pt x="556" y="827"/>
                    </a:cubicBezTo>
                    <a:cubicBezTo>
                      <a:pt x="766" y="827"/>
                      <a:pt x="965" y="665"/>
                      <a:pt x="965" y="417"/>
                    </a:cubicBezTo>
                    <a:cubicBezTo>
                      <a:pt x="965" y="191"/>
                      <a:pt x="787" y="0"/>
                      <a:pt x="56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05" name="Google Shape;17505;p10"/>
              <p:cNvSpPr/>
              <p:nvPr/>
            </p:nvSpPr>
            <p:spPr>
              <a:xfrm>
                <a:off x="5239325" y="3946750"/>
                <a:ext cx="2800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822" extrusionOk="0">
                    <a:moveTo>
                      <a:pt x="525" y="0"/>
                    </a:moveTo>
                    <a:cubicBezTo>
                      <a:pt x="1" y="48"/>
                      <a:pt x="37" y="822"/>
                      <a:pt x="560" y="822"/>
                    </a:cubicBezTo>
                    <a:cubicBezTo>
                      <a:pt x="1084" y="822"/>
                      <a:pt x="1120" y="48"/>
                      <a:pt x="59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06" name="Google Shape;17506;p10"/>
              <p:cNvSpPr/>
              <p:nvPr/>
            </p:nvSpPr>
            <p:spPr>
              <a:xfrm>
                <a:off x="5207775" y="3977400"/>
                <a:ext cx="24150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5" extrusionOk="0">
                    <a:moveTo>
                      <a:pt x="560" y="1"/>
                    </a:moveTo>
                    <a:cubicBezTo>
                      <a:pt x="191" y="1"/>
                      <a:pt x="1" y="441"/>
                      <a:pt x="263" y="703"/>
                    </a:cubicBezTo>
                    <a:cubicBezTo>
                      <a:pt x="347" y="788"/>
                      <a:pt x="450" y="825"/>
                      <a:pt x="551" y="825"/>
                    </a:cubicBezTo>
                    <a:cubicBezTo>
                      <a:pt x="763" y="825"/>
                      <a:pt x="965" y="659"/>
                      <a:pt x="965" y="417"/>
                    </a:cubicBezTo>
                    <a:cubicBezTo>
                      <a:pt x="965" y="191"/>
                      <a:pt x="787" y="1"/>
                      <a:pt x="56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07" name="Google Shape;17507;p10"/>
              <p:cNvSpPr/>
              <p:nvPr/>
            </p:nvSpPr>
            <p:spPr>
              <a:xfrm>
                <a:off x="5238750" y="4008075"/>
                <a:ext cx="23825" cy="20675"/>
              </a:xfrm>
              <a:custGeom>
                <a:avLst/>
                <a:gdLst/>
                <a:ahLst/>
                <a:cxnLst/>
                <a:rect l="l" t="t" r="r" b="b"/>
                <a:pathLst>
                  <a:path w="953" h="827" extrusionOk="0">
                    <a:moveTo>
                      <a:pt x="548" y="0"/>
                    </a:moveTo>
                    <a:cubicBezTo>
                      <a:pt x="179" y="0"/>
                      <a:pt x="0" y="452"/>
                      <a:pt x="250" y="702"/>
                    </a:cubicBezTo>
                    <a:cubicBezTo>
                      <a:pt x="336" y="788"/>
                      <a:pt x="441" y="827"/>
                      <a:pt x="543" y="827"/>
                    </a:cubicBezTo>
                    <a:cubicBezTo>
                      <a:pt x="753" y="827"/>
                      <a:pt x="953" y="665"/>
                      <a:pt x="953" y="417"/>
                    </a:cubicBezTo>
                    <a:cubicBezTo>
                      <a:pt x="953" y="191"/>
                      <a:pt x="774" y="0"/>
                      <a:pt x="54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08" name="Google Shape;17508;p10"/>
              <p:cNvSpPr/>
              <p:nvPr/>
            </p:nvSpPr>
            <p:spPr>
              <a:xfrm>
                <a:off x="5207775" y="4039025"/>
                <a:ext cx="24150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5" extrusionOk="0">
                    <a:moveTo>
                      <a:pt x="560" y="0"/>
                    </a:moveTo>
                    <a:cubicBezTo>
                      <a:pt x="191" y="0"/>
                      <a:pt x="1" y="441"/>
                      <a:pt x="263" y="703"/>
                    </a:cubicBezTo>
                    <a:cubicBezTo>
                      <a:pt x="347" y="787"/>
                      <a:pt x="450" y="825"/>
                      <a:pt x="551" y="825"/>
                    </a:cubicBezTo>
                    <a:cubicBezTo>
                      <a:pt x="763" y="825"/>
                      <a:pt x="965" y="659"/>
                      <a:pt x="965" y="417"/>
                    </a:cubicBezTo>
                    <a:cubicBezTo>
                      <a:pt x="965" y="179"/>
                      <a:pt x="787" y="0"/>
                      <a:pt x="56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09" name="Google Shape;17509;p10"/>
              <p:cNvSpPr/>
              <p:nvPr/>
            </p:nvSpPr>
            <p:spPr>
              <a:xfrm>
                <a:off x="5238450" y="4069675"/>
                <a:ext cx="241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5" extrusionOk="0">
                    <a:moveTo>
                      <a:pt x="560" y="1"/>
                    </a:moveTo>
                    <a:cubicBezTo>
                      <a:pt x="191" y="1"/>
                      <a:pt x="0" y="441"/>
                      <a:pt x="262" y="703"/>
                    </a:cubicBezTo>
                    <a:cubicBezTo>
                      <a:pt x="346" y="787"/>
                      <a:pt x="448" y="825"/>
                      <a:pt x="549" y="825"/>
                    </a:cubicBezTo>
                    <a:cubicBezTo>
                      <a:pt x="761" y="825"/>
                      <a:pt x="965" y="656"/>
                      <a:pt x="965" y="405"/>
                    </a:cubicBezTo>
                    <a:cubicBezTo>
                      <a:pt x="965" y="179"/>
                      <a:pt x="786" y="1"/>
                      <a:pt x="56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10" name="Google Shape;17510;p10"/>
              <p:cNvSpPr/>
              <p:nvPr/>
            </p:nvSpPr>
            <p:spPr>
              <a:xfrm>
                <a:off x="5207775" y="4100325"/>
                <a:ext cx="241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8" extrusionOk="0">
                    <a:moveTo>
                      <a:pt x="560" y="1"/>
                    </a:moveTo>
                    <a:cubicBezTo>
                      <a:pt x="191" y="1"/>
                      <a:pt x="1" y="453"/>
                      <a:pt x="263" y="703"/>
                    </a:cubicBezTo>
                    <a:cubicBezTo>
                      <a:pt x="349" y="789"/>
                      <a:pt x="454" y="828"/>
                      <a:pt x="556" y="828"/>
                    </a:cubicBezTo>
                    <a:cubicBezTo>
                      <a:pt x="766" y="828"/>
                      <a:pt x="965" y="666"/>
                      <a:pt x="965" y="418"/>
                    </a:cubicBezTo>
                    <a:cubicBezTo>
                      <a:pt x="965" y="191"/>
                      <a:pt x="787" y="13"/>
                      <a:pt x="560" y="13"/>
                    </a:cubicBezTo>
                    <a:lnTo>
                      <a:pt x="56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11" name="Google Shape;17511;p10"/>
              <p:cNvSpPr/>
              <p:nvPr/>
            </p:nvSpPr>
            <p:spPr>
              <a:xfrm>
                <a:off x="5239325" y="4131075"/>
                <a:ext cx="28000" cy="20475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819" extrusionOk="0">
                    <a:moveTo>
                      <a:pt x="560" y="0"/>
                    </a:moveTo>
                    <a:cubicBezTo>
                      <a:pt x="549" y="0"/>
                      <a:pt x="537" y="3"/>
                      <a:pt x="525" y="9"/>
                    </a:cubicBezTo>
                    <a:cubicBezTo>
                      <a:pt x="1" y="57"/>
                      <a:pt x="37" y="819"/>
                      <a:pt x="560" y="819"/>
                    </a:cubicBezTo>
                    <a:cubicBezTo>
                      <a:pt x="1084" y="819"/>
                      <a:pt x="1120" y="57"/>
                      <a:pt x="596" y="9"/>
                    </a:cubicBezTo>
                    <a:cubicBezTo>
                      <a:pt x="584" y="3"/>
                      <a:pt x="572" y="0"/>
                      <a:pt x="56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12" name="Google Shape;17512;p10"/>
              <p:cNvSpPr/>
              <p:nvPr/>
            </p:nvSpPr>
            <p:spPr>
              <a:xfrm>
                <a:off x="5207875" y="4161950"/>
                <a:ext cx="24050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20" extrusionOk="0">
                    <a:moveTo>
                      <a:pt x="542" y="0"/>
                    </a:moveTo>
                    <a:cubicBezTo>
                      <a:pt x="182" y="0"/>
                      <a:pt x="0" y="444"/>
                      <a:pt x="259" y="703"/>
                    </a:cubicBezTo>
                    <a:cubicBezTo>
                      <a:pt x="343" y="783"/>
                      <a:pt x="445" y="819"/>
                      <a:pt x="545" y="819"/>
                    </a:cubicBezTo>
                    <a:cubicBezTo>
                      <a:pt x="758" y="819"/>
                      <a:pt x="961" y="656"/>
                      <a:pt x="961" y="405"/>
                    </a:cubicBezTo>
                    <a:cubicBezTo>
                      <a:pt x="961" y="179"/>
                      <a:pt x="783" y="1"/>
                      <a:pt x="556" y="1"/>
                    </a:cubicBezTo>
                    <a:cubicBezTo>
                      <a:pt x="552" y="0"/>
                      <a:pt x="547" y="0"/>
                      <a:pt x="54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13" name="Google Shape;17513;p10"/>
              <p:cNvSpPr/>
              <p:nvPr/>
            </p:nvSpPr>
            <p:spPr>
              <a:xfrm>
                <a:off x="5246775" y="4192600"/>
                <a:ext cx="15200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608" h="287" extrusionOk="0">
                    <a:moveTo>
                      <a:pt x="215" y="1"/>
                    </a:moveTo>
                    <a:cubicBezTo>
                      <a:pt x="217" y="1"/>
                      <a:pt x="219" y="1"/>
                      <a:pt x="221" y="1"/>
                    </a:cubicBezTo>
                    <a:lnTo>
                      <a:pt x="221" y="1"/>
                    </a:lnTo>
                    <a:cubicBezTo>
                      <a:pt x="223" y="1"/>
                      <a:pt x="225" y="1"/>
                      <a:pt x="227" y="1"/>
                    </a:cubicBezTo>
                    <a:close/>
                    <a:moveTo>
                      <a:pt x="221" y="1"/>
                    </a:moveTo>
                    <a:cubicBezTo>
                      <a:pt x="140" y="2"/>
                      <a:pt x="59" y="38"/>
                      <a:pt x="0" y="84"/>
                    </a:cubicBezTo>
                    <a:lnTo>
                      <a:pt x="608" y="287"/>
                    </a:lnTo>
                    <a:cubicBezTo>
                      <a:pt x="561" y="122"/>
                      <a:pt x="397" y="4"/>
                      <a:pt x="22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14" name="Google Shape;17514;p10"/>
              <p:cNvSpPr/>
              <p:nvPr/>
            </p:nvSpPr>
            <p:spPr>
              <a:xfrm>
                <a:off x="5177125" y="3577650"/>
                <a:ext cx="241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5" extrusionOk="0">
                    <a:moveTo>
                      <a:pt x="548" y="1"/>
                    </a:moveTo>
                    <a:cubicBezTo>
                      <a:pt x="191" y="1"/>
                      <a:pt x="0" y="441"/>
                      <a:pt x="262" y="703"/>
                    </a:cubicBezTo>
                    <a:cubicBezTo>
                      <a:pt x="347" y="788"/>
                      <a:pt x="450" y="825"/>
                      <a:pt x="551" y="825"/>
                    </a:cubicBezTo>
                    <a:cubicBezTo>
                      <a:pt x="762" y="825"/>
                      <a:pt x="965" y="659"/>
                      <a:pt x="965" y="417"/>
                    </a:cubicBezTo>
                    <a:cubicBezTo>
                      <a:pt x="965" y="179"/>
                      <a:pt x="774" y="1"/>
                      <a:pt x="54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15" name="Google Shape;17515;p10"/>
              <p:cNvSpPr/>
              <p:nvPr/>
            </p:nvSpPr>
            <p:spPr>
              <a:xfrm>
                <a:off x="5146475" y="3608600"/>
                <a:ext cx="23825" cy="20425"/>
              </a:xfrm>
              <a:custGeom>
                <a:avLst/>
                <a:gdLst/>
                <a:ahLst/>
                <a:cxnLst/>
                <a:rect l="l" t="t" r="r" b="b"/>
                <a:pathLst>
                  <a:path w="953" h="817" extrusionOk="0">
                    <a:moveTo>
                      <a:pt x="548" y="1"/>
                    </a:moveTo>
                    <a:cubicBezTo>
                      <a:pt x="179" y="1"/>
                      <a:pt x="0" y="441"/>
                      <a:pt x="250" y="691"/>
                    </a:cubicBezTo>
                    <a:cubicBezTo>
                      <a:pt x="336" y="778"/>
                      <a:pt x="442" y="816"/>
                      <a:pt x="545" y="816"/>
                    </a:cubicBezTo>
                    <a:cubicBezTo>
                      <a:pt x="755" y="816"/>
                      <a:pt x="953" y="657"/>
                      <a:pt x="953" y="418"/>
                    </a:cubicBezTo>
                    <a:cubicBezTo>
                      <a:pt x="953" y="191"/>
                      <a:pt x="774" y="1"/>
                      <a:pt x="54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16" name="Google Shape;17516;p10"/>
              <p:cNvSpPr/>
              <p:nvPr/>
            </p:nvSpPr>
            <p:spPr>
              <a:xfrm>
                <a:off x="5177125" y="3639275"/>
                <a:ext cx="241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5" extrusionOk="0">
                    <a:moveTo>
                      <a:pt x="548" y="0"/>
                    </a:moveTo>
                    <a:cubicBezTo>
                      <a:pt x="191" y="0"/>
                      <a:pt x="0" y="441"/>
                      <a:pt x="262" y="703"/>
                    </a:cubicBezTo>
                    <a:cubicBezTo>
                      <a:pt x="347" y="787"/>
                      <a:pt x="450" y="825"/>
                      <a:pt x="551" y="825"/>
                    </a:cubicBezTo>
                    <a:cubicBezTo>
                      <a:pt x="762" y="825"/>
                      <a:pt x="965" y="659"/>
                      <a:pt x="965" y="417"/>
                    </a:cubicBezTo>
                    <a:cubicBezTo>
                      <a:pt x="965" y="191"/>
                      <a:pt x="774" y="0"/>
                      <a:pt x="56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17" name="Google Shape;17517;p10"/>
              <p:cNvSpPr/>
              <p:nvPr/>
            </p:nvSpPr>
            <p:spPr>
              <a:xfrm>
                <a:off x="5146475" y="3669925"/>
                <a:ext cx="238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53" h="828" extrusionOk="0">
                    <a:moveTo>
                      <a:pt x="548" y="1"/>
                    </a:moveTo>
                    <a:cubicBezTo>
                      <a:pt x="179" y="1"/>
                      <a:pt x="0" y="441"/>
                      <a:pt x="250" y="703"/>
                    </a:cubicBezTo>
                    <a:cubicBezTo>
                      <a:pt x="336" y="789"/>
                      <a:pt x="441" y="827"/>
                      <a:pt x="543" y="827"/>
                    </a:cubicBezTo>
                    <a:cubicBezTo>
                      <a:pt x="754" y="827"/>
                      <a:pt x="953" y="665"/>
                      <a:pt x="953" y="417"/>
                    </a:cubicBezTo>
                    <a:cubicBezTo>
                      <a:pt x="953" y="191"/>
                      <a:pt x="774" y="1"/>
                      <a:pt x="54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18" name="Google Shape;17518;p10"/>
              <p:cNvSpPr/>
              <p:nvPr/>
            </p:nvSpPr>
            <p:spPr>
              <a:xfrm>
                <a:off x="5177125" y="3700575"/>
                <a:ext cx="241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8" extrusionOk="0">
                    <a:moveTo>
                      <a:pt x="548" y="1"/>
                    </a:moveTo>
                    <a:cubicBezTo>
                      <a:pt x="179" y="1"/>
                      <a:pt x="0" y="453"/>
                      <a:pt x="262" y="703"/>
                    </a:cubicBezTo>
                    <a:cubicBezTo>
                      <a:pt x="344" y="789"/>
                      <a:pt x="448" y="828"/>
                      <a:pt x="550" y="828"/>
                    </a:cubicBezTo>
                    <a:cubicBezTo>
                      <a:pt x="760" y="828"/>
                      <a:pt x="965" y="666"/>
                      <a:pt x="965" y="418"/>
                    </a:cubicBezTo>
                    <a:cubicBezTo>
                      <a:pt x="965" y="191"/>
                      <a:pt x="774" y="1"/>
                      <a:pt x="54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19" name="Google Shape;17519;p10"/>
              <p:cNvSpPr/>
              <p:nvPr/>
            </p:nvSpPr>
            <p:spPr>
              <a:xfrm>
                <a:off x="5146550" y="3731525"/>
                <a:ext cx="23750" cy="20425"/>
              </a:xfrm>
              <a:custGeom>
                <a:avLst/>
                <a:gdLst/>
                <a:ahLst/>
                <a:cxnLst/>
                <a:rect l="l" t="t" r="r" b="b"/>
                <a:pathLst>
                  <a:path w="950" h="817" extrusionOk="0">
                    <a:moveTo>
                      <a:pt x="530" y="1"/>
                    </a:moveTo>
                    <a:cubicBezTo>
                      <a:pt x="171" y="1"/>
                      <a:pt x="0" y="433"/>
                      <a:pt x="247" y="692"/>
                    </a:cubicBezTo>
                    <a:cubicBezTo>
                      <a:pt x="333" y="778"/>
                      <a:pt x="439" y="817"/>
                      <a:pt x="542" y="817"/>
                    </a:cubicBezTo>
                    <a:cubicBezTo>
                      <a:pt x="752" y="817"/>
                      <a:pt x="950" y="657"/>
                      <a:pt x="950" y="418"/>
                    </a:cubicBezTo>
                    <a:cubicBezTo>
                      <a:pt x="950" y="180"/>
                      <a:pt x="771" y="1"/>
                      <a:pt x="545" y="1"/>
                    </a:cubicBezTo>
                    <a:cubicBezTo>
                      <a:pt x="540" y="1"/>
                      <a:pt x="535" y="1"/>
                      <a:pt x="53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20" name="Google Shape;17520;p10"/>
              <p:cNvSpPr/>
              <p:nvPr/>
            </p:nvSpPr>
            <p:spPr>
              <a:xfrm>
                <a:off x="5177125" y="3762200"/>
                <a:ext cx="241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5" extrusionOk="0">
                    <a:moveTo>
                      <a:pt x="548" y="0"/>
                    </a:moveTo>
                    <a:cubicBezTo>
                      <a:pt x="191" y="0"/>
                      <a:pt x="0" y="441"/>
                      <a:pt x="262" y="703"/>
                    </a:cubicBezTo>
                    <a:cubicBezTo>
                      <a:pt x="346" y="787"/>
                      <a:pt x="449" y="824"/>
                      <a:pt x="549" y="824"/>
                    </a:cubicBezTo>
                    <a:cubicBezTo>
                      <a:pt x="761" y="824"/>
                      <a:pt x="965" y="656"/>
                      <a:pt x="965" y="405"/>
                    </a:cubicBezTo>
                    <a:cubicBezTo>
                      <a:pt x="965" y="179"/>
                      <a:pt x="774" y="0"/>
                      <a:pt x="54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21" name="Google Shape;17521;p10"/>
              <p:cNvSpPr/>
              <p:nvPr/>
            </p:nvSpPr>
            <p:spPr>
              <a:xfrm>
                <a:off x="5146475" y="3792850"/>
                <a:ext cx="238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53" h="828" extrusionOk="0">
                    <a:moveTo>
                      <a:pt x="548" y="1"/>
                    </a:moveTo>
                    <a:cubicBezTo>
                      <a:pt x="179" y="1"/>
                      <a:pt x="0" y="441"/>
                      <a:pt x="250" y="703"/>
                    </a:cubicBezTo>
                    <a:cubicBezTo>
                      <a:pt x="336" y="789"/>
                      <a:pt x="441" y="828"/>
                      <a:pt x="543" y="828"/>
                    </a:cubicBezTo>
                    <a:cubicBezTo>
                      <a:pt x="754" y="828"/>
                      <a:pt x="953" y="666"/>
                      <a:pt x="953" y="418"/>
                    </a:cubicBezTo>
                    <a:cubicBezTo>
                      <a:pt x="953" y="191"/>
                      <a:pt x="774" y="13"/>
                      <a:pt x="548" y="13"/>
                    </a:cubicBezTo>
                    <a:lnTo>
                      <a:pt x="548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22" name="Google Shape;17522;p10"/>
              <p:cNvSpPr/>
              <p:nvPr/>
            </p:nvSpPr>
            <p:spPr>
              <a:xfrm>
                <a:off x="5177125" y="3823825"/>
                <a:ext cx="24125" cy="2047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19" extrusionOk="0">
                    <a:moveTo>
                      <a:pt x="548" y="0"/>
                    </a:moveTo>
                    <a:cubicBezTo>
                      <a:pt x="191" y="0"/>
                      <a:pt x="0" y="441"/>
                      <a:pt x="262" y="703"/>
                    </a:cubicBezTo>
                    <a:cubicBezTo>
                      <a:pt x="346" y="783"/>
                      <a:pt x="448" y="819"/>
                      <a:pt x="549" y="819"/>
                    </a:cubicBezTo>
                    <a:cubicBezTo>
                      <a:pt x="761" y="819"/>
                      <a:pt x="965" y="656"/>
                      <a:pt x="965" y="405"/>
                    </a:cubicBezTo>
                    <a:cubicBezTo>
                      <a:pt x="965" y="179"/>
                      <a:pt x="774" y="0"/>
                      <a:pt x="56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23" name="Google Shape;17523;p10"/>
              <p:cNvSpPr/>
              <p:nvPr/>
            </p:nvSpPr>
            <p:spPr>
              <a:xfrm>
                <a:off x="5145075" y="3854425"/>
                <a:ext cx="27600" cy="20600"/>
              </a:xfrm>
              <a:custGeom>
                <a:avLst/>
                <a:gdLst/>
                <a:ahLst/>
                <a:cxnLst/>
                <a:rect l="l" t="t" r="r" b="b"/>
                <a:pathLst>
                  <a:path w="1104" h="824" extrusionOk="0">
                    <a:moveTo>
                      <a:pt x="558" y="0"/>
                    </a:moveTo>
                    <a:cubicBezTo>
                      <a:pt x="52" y="0"/>
                      <a:pt x="0" y="766"/>
                      <a:pt x="532" y="824"/>
                    </a:cubicBezTo>
                    <a:lnTo>
                      <a:pt x="604" y="824"/>
                    </a:lnTo>
                    <a:cubicBezTo>
                      <a:pt x="1104" y="776"/>
                      <a:pt x="1104" y="38"/>
                      <a:pt x="604" y="2"/>
                    </a:cubicBezTo>
                    <a:cubicBezTo>
                      <a:pt x="588" y="1"/>
                      <a:pt x="573" y="0"/>
                      <a:pt x="55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24" name="Google Shape;17524;p10"/>
              <p:cNvSpPr/>
              <p:nvPr/>
            </p:nvSpPr>
            <p:spPr>
              <a:xfrm>
                <a:off x="5177125" y="3885125"/>
                <a:ext cx="24125" cy="2065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6" extrusionOk="0">
                    <a:moveTo>
                      <a:pt x="548" y="1"/>
                    </a:moveTo>
                    <a:cubicBezTo>
                      <a:pt x="191" y="1"/>
                      <a:pt x="0" y="441"/>
                      <a:pt x="262" y="703"/>
                    </a:cubicBezTo>
                    <a:cubicBezTo>
                      <a:pt x="347" y="788"/>
                      <a:pt x="450" y="825"/>
                      <a:pt x="551" y="825"/>
                    </a:cubicBezTo>
                    <a:cubicBezTo>
                      <a:pt x="762" y="825"/>
                      <a:pt x="965" y="660"/>
                      <a:pt x="965" y="417"/>
                    </a:cubicBezTo>
                    <a:cubicBezTo>
                      <a:pt x="965" y="191"/>
                      <a:pt x="774" y="1"/>
                      <a:pt x="54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25" name="Google Shape;17525;p10"/>
              <p:cNvSpPr/>
              <p:nvPr/>
            </p:nvSpPr>
            <p:spPr>
              <a:xfrm>
                <a:off x="5146475" y="3915800"/>
                <a:ext cx="23825" cy="20675"/>
              </a:xfrm>
              <a:custGeom>
                <a:avLst/>
                <a:gdLst/>
                <a:ahLst/>
                <a:cxnLst/>
                <a:rect l="l" t="t" r="r" b="b"/>
                <a:pathLst>
                  <a:path w="953" h="827" extrusionOk="0">
                    <a:moveTo>
                      <a:pt x="548" y="0"/>
                    </a:moveTo>
                    <a:cubicBezTo>
                      <a:pt x="179" y="0"/>
                      <a:pt x="0" y="441"/>
                      <a:pt x="250" y="703"/>
                    </a:cubicBezTo>
                    <a:cubicBezTo>
                      <a:pt x="336" y="788"/>
                      <a:pt x="441" y="827"/>
                      <a:pt x="543" y="827"/>
                    </a:cubicBezTo>
                    <a:cubicBezTo>
                      <a:pt x="754" y="827"/>
                      <a:pt x="953" y="665"/>
                      <a:pt x="953" y="417"/>
                    </a:cubicBezTo>
                    <a:cubicBezTo>
                      <a:pt x="953" y="191"/>
                      <a:pt x="774" y="12"/>
                      <a:pt x="548" y="12"/>
                    </a:cubicBezTo>
                    <a:lnTo>
                      <a:pt x="54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26" name="Google Shape;17526;p10"/>
              <p:cNvSpPr/>
              <p:nvPr/>
            </p:nvSpPr>
            <p:spPr>
              <a:xfrm>
                <a:off x="5177125" y="3946450"/>
                <a:ext cx="24125" cy="209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37" extrusionOk="0">
                    <a:moveTo>
                      <a:pt x="536" y="0"/>
                    </a:moveTo>
                    <a:lnTo>
                      <a:pt x="548" y="12"/>
                    </a:lnTo>
                    <a:cubicBezTo>
                      <a:pt x="191" y="12"/>
                      <a:pt x="0" y="453"/>
                      <a:pt x="262" y="715"/>
                    </a:cubicBezTo>
                    <a:cubicBezTo>
                      <a:pt x="346" y="799"/>
                      <a:pt x="449" y="836"/>
                      <a:pt x="549" y="836"/>
                    </a:cubicBezTo>
                    <a:cubicBezTo>
                      <a:pt x="761" y="836"/>
                      <a:pt x="965" y="668"/>
                      <a:pt x="965" y="417"/>
                    </a:cubicBezTo>
                    <a:cubicBezTo>
                      <a:pt x="965" y="203"/>
                      <a:pt x="798" y="12"/>
                      <a:pt x="57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27" name="Google Shape;17527;p10"/>
              <p:cNvSpPr/>
              <p:nvPr/>
            </p:nvSpPr>
            <p:spPr>
              <a:xfrm>
                <a:off x="5146475" y="3977400"/>
                <a:ext cx="238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53" h="828" extrusionOk="0">
                    <a:moveTo>
                      <a:pt x="548" y="1"/>
                    </a:moveTo>
                    <a:cubicBezTo>
                      <a:pt x="179" y="1"/>
                      <a:pt x="0" y="441"/>
                      <a:pt x="250" y="703"/>
                    </a:cubicBezTo>
                    <a:cubicBezTo>
                      <a:pt x="336" y="789"/>
                      <a:pt x="441" y="828"/>
                      <a:pt x="543" y="828"/>
                    </a:cubicBezTo>
                    <a:cubicBezTo>
                      <a:pt x="754" y="828"/>
                      <a:pt x="953" y="666"/>
                      <a:pt x="953" y="417"/>
                    </a:cubicBezTo>
                    <a:cubicBezTo>
                      <a:pt x="953" y="191"/>
                      <a:pt x="774" y="13"/>
                      <a:pt x="548" y="13"/>
                    </a:cubicBezTo>
                    <a:lnTo>
                      <a:pt x="548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28" name="Google Shape;17528;p10"/>
              <p:cNvSpPr/>
              <p:nvPr/>
            </p:nvSpPr>
            <p:spPr>
              <a:xfrm>
                <a:off x="5177125" y="4008075"/>
                <a:ext cx="24125" cy="2067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7" extrusionOk="0">
                    <a:moveTo>
                      <a:pt x="548" y="0"/>
                    </a:moveTo>
                    <a:cubicBezTo>
                      <a:pt x="191" y="0"/>
                      <a:pt x="0" y="452"/>
                      <a:pt x="262" y="702"/>
                    </a:cubicBezTo>
                    <a:cubicBezTo>
                      <a:pt x="348" y="788"/>
                      <a:pt x="453" y="827"/>
                      <a:pt x="556" y="827"/>
                    </a:cubicBezTo>
                    <a:cubicBezTo>
                      <a:pt x="766" y="827"/>
                      <a:pt x="965" y="665"/>
                      <a:pt x="965" y="417"/>
                    </a:cubicBezTo>
                    <a:cubicBezTo>
                      <a:pt x="965" y="191"/>
                      <a:pt x="774" y="0"/>
                      <a:pt x="54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29" name="Google Shape;17529;p10"/>
              <p:cNvSpPr/>
              <p:nvPr/>
            </p:nvSpPr>
            <p:spPr>
              <a:xfrm>
                <a:off x="5144450" y="4038875"/>
                <a:ext cx="279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1117" h="828" extrusionOk="0">
                    <a:moveTo>
                      <a:pt x="554" y="1"/>
                    </a:moveTo>
                    <a:cubicBezTo>
                      <a:pt x="51" y="1"/>
                      <a:pt x="0" y="805"/>
                      <a:pt x="557" y="828"/>
                    </a:cubicBezTo>
                    <a:lnTo>
                      <a:pt x="629" y="828"/>
                    </a:lnTo>
                    <a:cubicBezTo>
                      <a:pt x="1117" y="768"/>
                      <a:pt x="1117" y="54"/>
                      <a:pt x="629" y="6"/>
                    </a:cubicBezTo>
                    <a:cubicBezTo>
                      <a:pt x="603" y="3"/>
                      <a:pt x="578" y="1"/>
                      <a:pt x="55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30" name="Google Shape;17530;p10"/>
              <p:cNvSpPr/>
              <p:nvPr/>
            </p:nvSpPr>
            <p:spPr>
              <a:xfrm>
                <a:off x="5177125" y="4069675"/>
                <a:ext cx="241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5" extrusionOk="0">
                    <a:moveTo>
                      <a:pt x="548" y="1"/>
                    </a:moveTo>
                    <a:cubicBezTo>
                      <a:pt x="179" y="1"/>
                      <a:pt x="0" y="441"/>
                      <a:pt x="262" y="703"/>
                    </a:cubicBezTo>
                    <a:cubicBezTo>
                      <a:pt x="343" y="787"/>
                      <a:pt x="443" y="825"/>
                      <a:pt x="544" y="825"/>
                    </a:cubicBezTo>
                    <a:cubicBezTo>
                      <a:pt x="756" y="825"/>
                      <a:pt x="965" y="656"/>
                      <a:pt x="965" y="405"/>
                    </a:cubicBezTo>
                    <a:cubicBezTo>
                      <a:pt x="965" y="179"/>
                      <a:pt x="774" y="1"/>
                      <a:pt x="54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31" name="Google Shape;17531;p10"/>
              <p:cNvSpPr/>
              <p:nvPr/>
            </p:nvSpPr>
            <p:spPr>
              <a:xfrm>
                <a:off x="5146475" y="4100325"/>
                <a:ext cx="238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53" h="828" extrusionOk="0">
                    <a:moveTo>
                      <a:pt x="548" y="1"/>
                    </a:moveTo>
                    <a:cubicBezTo>
                      <a:pt x="179" y="1"/>
                      <a:pt x="0" y="441"/>
                      <a:pt x="250" y="703"/>
                    </a:cubicBezTo>
                    <a:cubicBezTo>
                      <a:pt x="336" y="789"/>
                      <a:pt x="441" y="828"/>
                      <a:pt x="543" y="828"/>
                    </a:cubicBezTo>
                    <a:cubicBezTo>
                      <a:pt x="754" y="828"/>
                      <a:pt x="953" y="666"/>
                      <a:pt x="953" y="418"/>
                    </a:cubicBezTo>
                    <a:cubicBezTo>
                      <a:pt x="953" y="191"/>
                      <a:pt x="774" y="13"/>
                      <a:pt x="548" y="13"/>
                    </a:cubicBezTo>
                    <a:lnTo>
                      <a:pt x="548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32" name="Google Shape;17532;p10"/>
              <p:cNvSpPr/>
              <p:nvPr/>
            </p:nvSpPr>
            <p:spPr>
              <a:xfrm>
                <a:off x="5177125" y="4131300"/>
                <a:ext cx="24125" cy="2047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19" extrusionOk="0">
                    <a:moveTo>
                      <a:pt x="548" y="0"/>
                    </a:moveTo>
                    <a:cubicBezTo>
                      <a:pt x="191" y="0"/>
                      <a:pt x="0" y="441"/>
                      <a:pt x="262" y="703"/>
                    </a:cubicBezTo>
                    <a:cubicBezTo>
                      <a:pt x="346" y="783"/>
                      <a:pt x="448" y="819"/>
                      <a:pt x="549" y="819"/>
                    </a:cubicBezTo>
                    <a:cubicBezTo>
                      <a:pt x="761" y="819"/>
                      <a:pt x="965" y="656"/>
                      <a:pt x="965" y="405"/>
                    </a:cubicBezTo>
                    <a:cubicBezTo>
                      <a:pt x="965" y="179"/>
                      <a:pt x="774" y="0"/>
                      <a:pt x="56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33" name="Google Shape;17533;p10"/>
              <p:cNvSpPr/>
              <p:nvPr/>
            </p:nvSpPr>
            <p:spPr>
              <a:xfrm>
                <a:off x="5154500" y="4161925"/>
                <a:ext cx="15200" cy="6900"/>
              </a:xfrm>
              <a:custGeom>
                <a:avLst/>
                <a:gdLst/>
                <a:ahLst/>
                <a:cxnLst/>
                <a:rect l="l" t="t" r="r" b="b"/>
                <a:pathLst>
                  <a:path w="608" h="276" extrusionOk="0">
                    <a:moveTo>
                      <a:pt x="239" y="1"/>
                    </a:moveTo>
                    <a:cubicBezTo>
                      <a:pt x="231" y="1"/>
                      <a:pt x="223" y="1"/>
                      <a:pt x="215" y="2"/>
                    </a:cubicBezTo>
                    <a:lnTo>
                      <a:pt x="227" y="2"/>
                    </a:lnTo>
                    <a:cubicBezTo>
                      <a:pt x="143" y="2"/>
                      <a:pt x="72" y="25"/>
                      <a:pt x="1" y="73"/>
                    </a:cubicBezTo>
                    <a:lnTo>
                      <a:pt x="608" y="275"/>
                    </a:lnTo>
                    <a:cubicBezTo>
                      <a:pt x="551" y="116"/>
                      <a:pt x="408" y="1"/>
                      <a:pt x="23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34" name="Google Shape;17534;p10"/>
              <p:cNvSpPr/>
              <p:nvPr/>
            </p:nvSpPr>
            <p:spPr>
              <a:xfrm>
                <a:off x="5115500" y="3577650"/>
                <a:ext cx="24150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5" extrusionOk="0">
                    <a:moveTo>
                      <a:pt x="560" y="1"/>
                    </a:moveTo>
                    <a:cubicBezTo>
                      <a:pt x="191" y="1"/>
                      <a:pt x="1" y="441"/>
                      <a:pt x="263" y="703"/>
                    </a:cubicBezTo>
                    <a:cubicBezTo>
                      <a:pt x="347" y="788"/>
                      <a:pt x="450" y="825"/>
                      <a:pt x="551" y="825"/>
                    </a:cubicBezTo>
                    <a:cubicBezTo>
                      <a:pt x="763" y="825"/>
                      <a:pt x="965" y="659"/>
                      <a:pt x="965" y="417"/>
                    </a:cubicBezTo>
                    <a:cubicBezTo>
                      <a:pt x="965" y="191"/>
                      <a:pt x="787" y="1"/>
                      <a:pt x="56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35" name="Google Shape;17535;p10"/>
              <p:cNvSpPr/>
              <p:nvPr/>
            </p:nvSpPr>
            <p:spPr>
              <a:xfrm>
                <a:off x="5085450" y="3608600"/>
                <a:ext cx="28300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23" extrusionOk="0">
                    <a:moveTo>
                      <a:pt x="524" y="1"/>
                    </a:moveTo>
                    <a:cubicBezTo>
                      <a:pt x="0" y="48"/>
                      <a:pt x="48" y="822"/>
                      <a:pt x="560" y="822"/>
                    </a:cubicBezTo>
                    <a:cubicBezTo>
                      <a:pt x="1084" y="822"/>
                      <a:pt x="1131" y="48"/>
                      <a:pt x="60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36" name="Google Shape;17536;p10"/>
              <p:cNvSpPr/>
              <p:nvPr/>
            </p:nvSpPr>
            <p:spPr>
              <a:xfrm>
                <a:off x="5150925" y="3555325"/>
                <a:ext cx="19375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775" h="489" extrusionOk="0">
                    <a:moveTo>
                      <a:pt x="775" y="1"/>
                    </a:moveTo>
                    <a:lnTo>
                      <a:pt x="1" y="239"/>
                    </a:lnTo>
                    <a:cubicBezTo>
                      <a:pt x="60" y="382"/>
                      <a:pt x="203" y="477"/>
                      <a:pt x="358" y="489"/>
                    </a:cubicBezTo>
                    <a:lnTo>
                      <a:pt x="370" y="489"/>
                    </a:lnTo>
                    <a:cubicBezTo>
                      <a:pt x="596" y="489"/>
                      <a:pt x="775" y="298"/>
                      <a:pt x="775" y="84"/>
                    </a:cubicBezTo>
                    <a:cubicBezTo>
                      <a:pt x="775" y="48"/>
                      <a:pt x="775" y="24"/>
                      <a:pt x="77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37" name="Google Shape;17537;p10"/>
              <p:cNvSpPr/>
              <p:nvPr/>
            </p:nvSpPr>
            <p:spPr>
              <a:xfrm>
                <a:off x="5115500" y="3639275"/>
                <a:ext cx="24150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5" extrusionOk="0">
                    <a:moveTo>
                      <a:pt x="560" y="0"/>
                    </a:moveTo>
                    <a:cubicBezTo>
                      <a:pt x="191" y="0"/>
                      <a:pt x="1" y="441"/>
                      <a:pt x="263" y="703"/>
                    </a:cubicBezTo>
                    <a:cubicBezTo>
                      <a:pt x="347" y="787"/>
                      <a:pt x="450" y="825"/>
                      <a:pt x="551" y="825"/>
                    </a:cubicBezTo>
                    <a:cubicBezTo>
                      <a:pt x="763" y="825"/>
                      <a:pt x="965" y="659"/>
                      <a:pt x="965" y="417"/>
                    </a:cubicBezTo>
                    <a:lnTo>
                      <a:pt x="965" y="405"/>
                    </a:lnTo>
                    <a:cubicBezTo>
                      <a:pt x="965" y="179"/>
                      <a:pt x="787" y="0"/>
                      <a:pt x="56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38" name="Google Shape;17538;p10"/>
              <p:cNvSpPr/>
              <p:nvPr/>
            </p:nvSpPr>
            <p:spPr>
              <a:xfrm>
                <a:off x="5086050" y="3669925"/>
                <a:ext cx="25325" cy="17300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692" extrusionOk="0">
                    <a:moveTo>
                      <a:pt x="500" y="1"/>
                    </a:moveTo>
                    <a:cubicBezTo>
                      <a:pt x="0" y="12"/>
                      <a:pt x="83" y="691"/>
                      <a:pt x="512" y="691"/>
                    </a:cubicBezTo>
                    <a:cubicBezTo>
                      <a:pt x="929" y="691"/>
                      <a:pt x="1012" y="12"/>
                      <a:pt x="51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39" name="Google Shape;17539;p10"/>
              <p:cNvSpPr/>
              <p:nvPr/>
            </p:nvSpPr>
            <p:spPr>
              <a:xfrm>
                <a:off x="5115500" y="3700575"/>
                <a:ext cx="241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8" extrusionOk="0">
                    <a:moveTo>
                      <a:pt x="560" y="1"/>
                    </a:moveTo>
                    <a:cubicBezTo>
                      <a:pt x="191" y="1"/>
                      <a:pt x="1" y="441"/>
                      <a:pt x="263" y="703"/>
                    </a:cubicBezTo>
                    <a:cubicBezTo>
                      <a:pt x="345" y="789"/>
                      <a:pt x="448" y="828"/>
                      <a:pt x="551" y="828"/>
                    </a:cubicBezTo>
                    <a:cubicBezTo>
                      <a:pt x="761" y="828"/>
                      <a:pt x="965" y="666"/>
                      <a:pt x="965" y="418"/>
                    </a:cubicBezTo>
                    <a:cubicBezTo>
                      <a:pt x="965" y="191"/>
                      <a:pt x="787" y="13"/>
                      <a:pt x="560" y="13"/>
                    </a:cubicBezTo>
                    <a:lnTo>
                      <a:pt x="56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40" name="Google Shape;17540;p10"/>
              <p:cNvSpPr/>
              <p:nvPr/>
            </p:nvSpPr>
            <p:spPr>
              <a:xfrm>
                <a:off x="5084850" y="3731550"/>
                <a:ext cx="24125" cy="2047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19" extrusionOk="0">
                    <a:moveTo>
                      <a:pt x="548" y="0"/>
                    </a:moveTo>
                    <a:cubicBezTo>
                      <a:pt x="191" y="0"/>
                      <a:pt x="0" y="441"/>
                      <a:pt x="262" y="703"/>
                    </a:cubicBezTo>
                    <a:cubicBezTo>
                      <a:pt x="346" y="783"/>
                      <a:pt x="448" y="819"/>
                      <a:pt x="549" y="819"/>
                    </a:cubicBezTo>
                    <a:cubicBezTo>
                      <a:pt x="761" y="819"/>
                      <a:pt x="965" y="656"/>
                      <a:pt x="965" y="405"/>
                    </a:cubicBezTo>
                    <a:cubicBezTo>
                      <a:pt x="965" y="179"/>
                      <a:pt x="786" y="0"/>
                      <a:pt x="56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41" name="Google Shape;17541;p10"/>
              <p:cNvSpPr/>
              <p:nvPr/>
            </p:nvSpPr>
            <p:spPr>
              <a:xfrm>
                <a:off x="5115500" y="3762200"/>
                <a:ext cx="24150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0" extrusionOk="0">
                    <a:moveTo>
                      <a:pt x="560" y="0"/>
                    </a:moveTo>
                    <a:cubicBezTo>
                      <a:pt x="191" y="0"/>
                      <a:pt x="1" y="441"/>
                      <a:pt x="263" y="703"/>
                    </a:cubicBezTo>
                    <a:cubicBezTo>
                      <a:pt x="343" y="783"/>
                      <a:pt x="445" y="819"/>
                      <a:pt x="545" y="819"/>
                    </a:cubicBezTo>
                    <a:cubicBezTo>
                      <a:pt x="757" y="819"/>
                      <a:pt x="965" y="659"/>
                      <a:pt x="965" y="417"/>
                    </a:cubicBezTo>
                    <a:cubicBezTo>
                      <a:pt x="965" y="191"/>
                      <a:pt x="787" y="0"/>
                      <a:pt x="56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42" name="Google Shape;17542;p10"/>
              <p:cNvSpPr/>
              <p:nvPr/>
            </p:nvSpPr>
            <p:spPr>
              <a:xfrm>
                <a:off x="5085450" y="3792850"/>
                <a:ext cx="28300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23" extrusionOk="0">
                    <a:moveTo>
                      <a:pt x="524" y="1"/>
                    </a:moveTo>
                    <a:cubicBezTo>
                      <a:pt x="0" y="48"/>
                      <a:pt x="48" y="822"/>
                      <a:pt x="560" y="822"/>
                    </a:cubicBezTo>
                    <a:cubicBezTo>
                      <a:pt x="1084" y="822"/>
                      <a:pt x="1131" y="48"/>
                      <a:pt x="59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43" name="Google Shape;17543;p10"/>
              <p:cNvSpPr/>
              <p:nvPr/>
            </p:nvSpPr>
            <p:spPr>
              <a:xfrm>
                <a:off x="5115600" y="3823800"/>
                <a:ext cx="24050" cy="20425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17" extrusionOk="0">
                    <a:moveTo>
                      <a:pt x="542" y="1"/>
                    </a:moveTo>
                    <a:cubicBezTo>
                      <a:pt x="182" y="1"/>
                      <a:pt x="0" y="433"/>
                      <a:pt x="259" y="692"/>
                    </a:cubicBezTo>
                    <a:cubicBezTo>
                      <a:pt x="341" y="778"/>
                      <a:pt x="446" y="816"/>
                      <a:pt x="549" y="816"/>
                    </a:cubicBezTo>
                    <a:cubicBezTo>
                      <a:pt x="758" y="816"/>
                      <a:pt x="961" y="657"/>
                      <a:pt x="961" y="418"/>
                    </a:cubicBezTo>
                    <a:cubicBezTo>
                      <a:pt x="961" y="192"/>
                      <a:pt x="783" y="1"/>
                      <a:pt x="556" y="1"/>
                    </a:cubicBezTo>
                    <a:cubicBezTo>
                      <a:pt x="552" y="1"/>
                      <a:pt x="547" y="1"/>
                      <a:pt x="54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44" name="Google Shape;17544;p10"/>
              <p:cNvSpPr/>
              <p:nvPr/>
            </p:nvSpPr>
            <p:spPr>
              <a:xfrm>
                <a:off x="5084850" y="3854475"/>
                <a:ext cx="241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5" extrusionOk="0">
                    <a:moveTo>
                      <a:pt x="548" y="0"/>
                    </a:moveTo>
                    <a:cubicBezTo>
                      <a:pt x="191" y="0"/>
                      <a:pt x="0" y="441"/>
                      <a:pt x="262" y="703"/>
                    </a:cubicBezTo>
                    <a:cubicBezTo>
                      <a:pt x="346" y="787"/>
                      <a:pt x="449" y="824"/>
                      <a:pt x="549" y="824"/>
                    </a:cubicBezTo>
                    <a:cubicBezTo>
                      <a:pt x="762" y="824"/>
                      <a:pt x="965" y="656"/>
                      <a:pt x="965" y="405"/>
                    </a:cubicBezTo>
                    <a:cubicBezTo>
                      <a:pt x="965" y="179"/>
                      <a:pt x="786" y="0"/>
                      <a:pt x="56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45" name="Google Shape;17545;p10"/>
              <p:cNvSpPr/>
              <p:nvPr/>
            </p:nvSpPr>
            <p:spPr>
              <a:xfrm>
                <a:off x="5115500" y="3885125"/>
                <a:ext cx="241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8" extrusionOk="0">
                    <a:moveTo>
                      <a:pt x="560" y="1"/>
                    </a:moveTo>
                    <a:cubicBezTo>
                      <a:pt x="191" y="1"/>
                      <a:pt x="1" y="441"/>
                      <a:pt x="263" y="703"/>
                    </a:cubicBezTo>
                    <a:cubicBezTo>
                      <a:pt x="349" y="789"/>
                      <a:pt x="454" y="828"/>
                      <a:pt x="556" y="828"/>
                    </a:cubicBezTo>
                    <a:cubicBezTo>
                      <a:pt x="766" y="828"/>
                      <a:pt x="965" y="666"/>
                      <a:pt x="965" y="417"/>
                    </a:cubicBezTo>
                    <a:cubicBezTo>
                      <a:pt x="965" y="191"/>
                      <a:pt x="787" y="1"/>
                      <a:pt x="56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46" name="Google Shape;17546;p10"/>
              <p:cNvSpPr/>
              <p:nvPr/>
            </p:nvSpPr>
            <p:spPr>
              <a:xfrm>
                <a:off x="5084850" y="3915800"/>
                <a:ext cx="24125" cy="2067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7" extrusionOk="0">
                    <a:moveTo>
                      <a:pt x="548" y="0"/>
                    </a:moveTo>
                    <a:cubicBezTo>
                      <a:pt x="191" y="0"/>
                      <a:pt x="0" y="453"/>
                      <a:pt x="262" y="703"/>
                    </a:cubicBezTo>
                    <a:cubicBezTo>
                      <a:pt x="348" y="788"/>
                      <a:pt x="453" y="827"/>
                      <a:pt x="556" y="827"/>
                    </a:cubicBezTo>
                    <a:cubicBezTo>
                      <a:pt x="766" y="827"/>
                      <a:pt x="965" y="665"/>
                      <a:pt x="965" y="417"/>
                    </a:cubicBezTo>
                    <a:cubicBezTo>
                      <a:pt x="965" y="191"/>
                      <a:pt x="786" y="12"/>
                      <a:pt x="56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47" name="Google Shape;17547;p10"/>
              <p:cNvSpPr/>
              <p:nvPr/>
            </p:nvSpPr>
            <p:spPr>
              <a:xfrm>
                <a:off x="5115500" y="3946450"/>
                <a:ext cx="24450" cy="20800"/>
              </a:xfrm>
              <a:custGeom>
                <a:avLst/>
                <a:gdLst/>
                <a:ahLst/>
                <a:cxnLst/>
                <a:rect l="l" t="t" r="r" b="b"/>
                <a:pathLst>
                  <a:path w="978" h="832" extrusionOk="0">
                    <a:moveTo>
                      <a:pt x="549" y="0"/>
                    </a:moveTo>
                    <a:lnTo>
                      <a:pt x="560" y="12"/>
                    </a:lnTo>
                    <a:cubicBezTo>
                      <a:pt x="191" y="12"/>
                      <a:pt x="1" y="453"/>
                      <a:pt x="263" y="715"/>
                    </a:cubicBezTo>
                    <a:cubicBezTo>
                      <a:pt x="347" y="795"/>
                      <a:pt x="450" y="831"/>
                      <a:pt x="551" y="831"/>
                    </a:cubicBezTo>
                    <a:cubicBezTo>
                      <a:pt x="763" y="831"/>
                      <a:pt x="965" y="671"/>
                      <a:pt x="965" y="429"/>
                    </a:cubicBezTo>
                    <a:cubicBezTo>
                      <a:pt x="977" y="203"/>
                      <a:pt x="799" y="12"/>
                      <a:pt x="57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48" name="Google Shape;17548;p10"/>
              <p:cNvSpPr/>
              <p:nvPr/>
            </p:nvSpPr>
            <p:spPr>
              <a:xfrm>
                <a:off x="5085450" y="3977400"/>
                <a:ext cx="28300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23" extrusionOk="0">
                    <a:moveTo>
                      <a:pt x="524" y="1"/>
                    </a:moveTo>
                    <a:cubicBezTo>
                      <a:pt x="0" y="48"/>
                      <a:pt x="48" y="822"/>
                      <a:pt x="560" y="822"/>
                    </a:cubicBezTo>
                    <a:cubicBezTo>
                      <a:pt x="1084" y="822"/>
                      <a:pt x="1131" y="48"/>
                      <a:pt x="59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49" name="Google Shape;17549;p10"/>
              <p:cNvSpPr/>
              <p:nvPr/>
            </p:nvSpPr>
            <p:spPr>
              <a:xfrm>
                <a:off x="5115500" y="4008075"/>
                <a:ext cx="24150" cy="2067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7" extrusionOk="0">
                    <a:moveTo>
                      <a:pt x="560" y="0"/>
                    </a:moveTo>
                    <a:cubicBezTo>
                      <a:pt x="191" y="0"/>
                      <a:pt x="1" y="441"/>
                      <a:pt x="263" y="702"/>
                    </a:cubicBezTo>
                    <a:cubicBezTo>
                      <a:pt x="349" y="788"/>
                      <a:pt x="454" y="827"/>
                      <a:pt x="556" y="827"/>
                    </a:cubicBezTo>
                    <a:cubicBezTo>
                      <a:pt x="766" y="827"/>
                      <a:pt x="965" y="665"/>
                      <a:pt x="965" y="417"/>
                    </a:cubicBezTo>
                    <a:cubicBezTo>
                      <a:pt x="965" y="191"/>
                      <a:pt x="787" y="12"/>
                      <a:pt x="560" y="12"/>
                    </a:cubicBezTo>
                    <a:lnTo>
                      <a:pt x="560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50" name="Google Shape;17550;p10"/>
              <p:cNvSpPr/>
              <p:nvPr/>
            </p:nvSpPr>
            <p:spPr>
              <a:xfrm>
                <a:off x="5086050" y="4039025"/>
                <a:ext cx="25325" cy="17275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691" extrusionOk="0">
                    <a:moveTo>
                      <a:pt x="500" y="0"/>
                    </a:moveTo>
                    <a:cubicBezTo>
                      <a:pt x="0" y="0"/>
                      <a:pt x="83" y="691"/>
                      <a:pt x="512" y="691"/>
                    </a:cubicBezTo>
                    <a:cubicBezTo>
                      <a:pt x="929" y="691"/>
                      <a:pt x="1012" y="0"/>
                      <a:pt x="51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51" name="Google Shape;17551;p10"/>
              <p:cNvSpPr/>
              <p:nvPr/>
            </p:nvSpPr>
            <p:spPr>
              <a:xfrm>
                <a:off x="5115600" y="4069675"/>
                <a:ext cx="240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28" extrusionOk="0">
                    <a:moveTo>
                      <a:pt x="542" y="0"/>
                    </a:moveTo>
                    <a:cubicBezTo>
                      <a:pt x="182" y="0"/>
                      <a:pt x="0" y="445"/>
                      <a:pt x="259" y="703"/>
                    </a:cubicBezTo>
                    <a:cubicBezTo>
                      <a:pt x="341" y="789"/>
                      <a:pt x="444" y="827"/>
                      <a:pt x="547" y="827"/>
                    </a:cubicBezTo>
                    <a:cubicBezTo>
                      <a:pt x="757" y="827"/>
                      <a:pt x="961" y="665"/>
                      <a:pt x="961" y="417"/>
                    </a:cubicBezTo>
                    <a:cubicBezTo>
                      <a:pt x="961" y="191"/>
                      <a:pt x="783" y="1"/>
                      <a:pt x="556" y="1"/>
                    </a:cubicBezTo>
                    <a:cubicBezTo>
                      <a:pt x="552" y="0"/>
                      <a:pt x="547" y="0"/>
                      <a:pt x="54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52" name="Google Shape;17552;p10"/>
              <p:cNvSpPr/>
              <p:nvPr/>
            </p:nvSpPr>
            <p:spPr>
              <a:xfrm>
                <a:off x="5085450" y="4100325"/>
                <a:ext cx="28300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23" extrusionOk="0">
                    <a:moveTo>
                      <a:pt x="524" y="1"/>
                    </a:moveTo>
                    <a:cubicBezTo>
                      <a:pt x="0" y="49"/>
                      <a:pt x="48" y="822"/>
                      <a:pt x="560" y="822"/>
                    </a:cubicBezTo>
                    <a:cubicBezTo>
                      <a:pt x="1084" y="822"/>
                      <a:pt x="1131" y="49"/>
                      <a:pt x="59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53" name="Google Shape;17553;p10"/>
              <p:cNvSpPr/>
              <p:nvPr/>
            </p:nvSpPr>
            <p:spPr>
              <a:xfrm>
                <a:off x="5115600" y="4131275"/>
                <a:ext cx="24050" cy="20425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17" extrusionOk="0">
                    <a:moveTo>
                      <a:pt x="542" y="1"/>
                    </a:moveTo>
                    <a:cubicBezTo>
                      <a:pt x="182" y="1"/>
                      <a:pt x="0" y="433"/>
                      <a:pt x="259" y="692"/>
                    </a:cubicBezTo>
                    <a:cubicBezTo>
                      <a:pt x="345" y="778"/>
                      <a:pt x="450" y="816"/>
                      <a:pt x="552" y="816"/>
                    </a:cubicBezTo>
                    <a:cubicBezTo>
                      <a:pt x="762" y="816"/>
                      <a:pt x="961" y="654"/>
                      <a:pt x="961" y="406"/>
                    </a:cubicBezTo>
                    <a:cubicBezTo>
                      <a:pt x="961" y="192"/>
                      <a:pt x="783" y="1"/>
                      <a:pt x="556" y="1"/>
                    </a:cubicBezTo>
                    <a:cubicBezTo>
                      <a:pt x="552" y="1"/>
                      <a:pt x="547" y="1"/>
                      <a:pt x="54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54" name="Google Shape;17554;p10"/>
              <p:cNvSpPr/>
              <p:nvPr/>
            </p:nvSpPr>
            <p:spPr>
              <a:xfrm>
                <a:off x="5057775" y="3583600"/>
                <a:ext cx="20250" cy="14625"/>
              </a:xfrm>
              <a:custGeom>
                <a:avLst/>
                <a:gdLst/>
                <a:ahLst/>
                <a:cxnLst/>
                <a:rect l="l" t="t" r="r" b="b"/>
                <a:pathLst>
                  <a:path w="810" h="585" extrusionOk="0">
                    <a:moveTo>
                      <a:pt x="762" y="1"/>
                    </a:moveTo>
                    <a:lnTo>
                      <a:pt x="0" y="227"/>
                    </a:lnTo>
                    <a:cubicBezTo>
                      <a:pt x="24" y="429"/>
                      <a:pt x="191" y="584"/>
                      <a:pt x="393" y="584"/>
                    </a:cubicBezTo>
                    <a:cubicBezTo>
                      <a:pt x="619" y="584"/>
                      <a:pt x="810" y="406"/>
                      <a:pt x="810" y="179"/>
                    </a:cubicBezTo>
                    <a:cubicBezTo>
                      <a:pt x="798" y="120"/>
                      <a:pt x="786" y="48"/>
                      <a:pt x="76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55" name="Google Shape;17555;p10"/>
              <p:cNvSpPr/>
              <p:nvPr/>
            </p:nvSpPr>
            <p:spPr>
              <a:xfrm>
                <a:off x="5022925" y="3608600"/>
                <a:ext cx="24150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0" extrusionOk="0">
                    <a:moveTo>
                      <a:pt x="561" y="1"/>
                    </a:moveTo>
                    <a:cubicBezTo>
                      <a:pt x="191" y="1"/>
                      <a:pt x="1" y="441"/>
                      <a:pt x="263" y="703"/>
                    </a:cubicBezTo>
                    <a:cubicBezTo>
                      <a:pt x="347" y="783"/>
                      <a:pt x="449" y="819"/>
                      <a:pt x="549" y="819"/>
                    </a:cubicBezTo>
                    <a:cubicBezTo>
                      <a:pt x="762" y="819"/>
                      <a:pt x="965" y="657"/>
                      <a:pt x="965" y="406"/>
                    </a:cubicBezTo>
                    <a:cubicBezTo>
                      <a:pt x="965" y="179"/>
                      <a:pt x="787" y="1"/>
                      <a:pt x="56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56" name="Google Shape;17556;p10"/>
              <p:cNvSpPr/>
              <p:nvPr/>
            </p:nvSpPr>
            <p:spPr>
              <a:xfrm>
                <a:off x="5054500" y="3639275"/>
                <a:ext cx="2800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822" extrusionOk="0">
                    <a:moveTo>
                      <a:pt x="524" y="0"/>
                    </a:moveTo>
                    <a:cubicBezTo>
                      <a:pt x="0" y="48"/>
                      <a:pt x="36" y="822"/>
                      <a:pt x="560" y="822"/>
                    </a:cubicBezTo>
                    <a:cubicBezTo>
                      <a:pt x="1084" y="822"/>
                      <a:pt x="1119" y="48"/>
                      <a:pt x="59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57" name="Google Shape;17557;p10"/>
              <p:cNvSpPr/>
              <p:nvPr/>
            </p:nvSpPr>
            <p:spPr>
              <a:xfrm>
                <a:off x="5022925" y="3669925"/>
                <a:ext cx="24150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5" extrusionOk="0">
                    <a:moveTo>
                      <a:pt x="561" y="1"/>
                    </a:moveTo>
                    <a:cubicBezTo>
                      <a:pt x="191" y="1"/>
                      <a:pt x="1" y="441"/>
                      <a:pt x="263" y="703"/>
                    </a:cubicBezTo>
                    <a:cubicBezTo>
                      <a:pt x="347" y="787"/>
                      <a:pt x="450" y="825"/>
                      <a:pt x="551" y="825"/>
                    </a:cubicBezTo>
                    <a:cubicBezTo>
                      <a:pt x="763" y="825"/>
                      <a:pt x="965" y="659"/>
                      <a:pt x="965" y="417"/>
                    </a:cubicBezTo>
                    <a:cubicBezTo>
                      <a:pt x="965" y="191"/>
                      <a:pt x="787" y="1"/>
                      <a:pt x="56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58" name="Google Shape;17558;p10"/>
              <p:cNvSpPr/>
              <p:nvPr/>
            </p:nvSpPr>
            <p:spPr>
              <a:xfrm>
                <a:off x="5053900" y="3700575"/>
                <a:ext cx="241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8" extrusionOk="0">
                    <a:moveTo>
                      <a:pt x="548" y="1"/>
                    </a:moveTo>
                    <a:cubicBezTo>
                      <a:pt x="179" y="1"/>
                      <a:pt x="0" y="453"/>
                      <a:pt x="250" y="703"/>
                    </a:cubicBezTo>
                    <a:cubicBezTo>
                      <a:pt x="336" y="789"/>
                      <a:pt x="442" y="828"/>
                      <a:pt x="547" y="828"/>
                    </a:cubicBezTo>
                    <a:cubicBezTo>
                      <a:pt x="760" y="828"/>
                      <a:pt x="965" y="666"/>
                      <a:pt x="965" y="418"/>
                    </a:cubicBezTo>
                    <a:cubicBezTo>
                      <a:pt x="953" y="191"/>
                      <a:pt x="774" y="1"/>
                      <a:pt x="54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59" name="Google Shape;17559;p10"/>
              <p:cNvSpPr/>
              <p:nvPr/>
            </p:nvSpPr>
            <p:spPr>
              <a:xfrm>
                <a:off x="5022925" y="3731550"/>
                <a:ext cx="24150" cy="2047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19" extrusionOk="0">
                    <a:moveTo>
                      <a:pt x="561" y="0"/>
                    </a:moveTo>
                    <a:cubicBezTo>
                      <a:pt x="191" y="0"/>
                      <a:pt x="1" y="441"/>
                      <a:pt x="263" y="703"/>
                    </a:cubicBezTo>
                    <a:cubicBezTo>
                      <a:pt x="347" y="783"/>
                      <a:pt x="449" y="819"/>
                      <a:pt x="549" y="819"/>
                    </a:cubicBezTo>
                    <a:cubicBezTo>
                      <a:pt x="762" y="819"/>
                      <a:pt x="965" y="656"/>
                      <a:pt x="965" y="405"/>
                    </a:cubicBezTo>
                    <a:cubicBezTo>
                      <a:pt x="965" y="179"/>
                      <a:pt x="787" y="0"/>
                      <a:pt x="56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60" name="Google Shape;17560;p10"/>
              <p:cNvSpPr/>
              <p:nvPr/>
            </p:nvSpPr>
            <p:spPr>
              <a:xfrm>
                <a:off x="5053900" y="3762200"/>
                <a:ext cx="241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5" extrusionOk="0">
                    <a:moveTo>
                      <a:pt x="548" y="0"/>
                    </a:moveTo>
                    <a:cubicBezTo>
                      <a:pt x="179" y="0"/>
                      <a:pt x="0" y="441"/>
                      <a:pt x="262" y="703"/>
                    </a:cubicBezTo>
                    <a:cubicBezTo>
                      <a:pt x="342" y="787"/>
                      <a:pt x="443" y="824"/>
                      <a:pt x="543" y="824"/>
                    </a:cubicBezTo>
                    <a:cubicBezTo>
                      <a:pt x="756" y="824"/>
                      <a:pt x="965" y="656"/>
                      <a:pt x="965" y="405"/>
                    </a:cubicBezTo>
                    <a:cubicBezTo>
                      <a:pt x="965" y="191"/>
                      <a:pt x="774" y="0"/>
                      <a:pt x="56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61" name="Google Shape;17561;p10"/>
              <p:cNvSpPr/>
              <p:nvPr/>
            </p:nvSpPr>
            <p:spPr>
              <a:xfrm>
                <a:off x="5022925" y="3792850"/>
                <a:ext cx="241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8" extrusionOk="0">
                    <a:moveTo>
                      <a:pt x="561" y="1"/>
                    </a:moveTo>
                    <a:cubicBezTo>
                      <a:pt x="191" y="1"/>
                      <a:pt x="1" y="453"/>
                      <a:pt x="263" y="703"/>
                    </a:cubicBezTo>
                    <a:cubicBezTo>
                      <a:pt x="349" y="789"/>
                      <a:pt x="454" y="828"/>
                      <a:pt x="556" y="828"/>
                    </a:cubicBezTo>
                    <a:cubicBezTo>
                      <a:pt x="766" y="828"/>
                      <a:pt x="965" y="666"/>
                      <a:pt x="965" y="418"/>
                    </a:cubicBezTo>
                    <a:cubicBezTo>
                      <a:pt x="965" y="191"/>
                      <a:pt x="787" y="13"/>
                      <a:pt x="561" y="13"/>
                    </a:cubicBezTo>
                    <a:lnTo>
                      <a:pt x="56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62" name="Google Shape;17562;p10"/>
              <p:cNvSpPr/>
              <p:nvPr/>
            </p:nvSpPr>
            <p:spPr>
              <a:xfrm>
                <a:off x="5053900" y="3823825"/>
                <a:ext cx="24125" cy="2047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19" extrusionOk="0">
                    <a:moveTo>
                      <a:pt x="548" y="0"/>
                    </a:moveTo>
                    <a:cubicBezTo>
                      <a:pt x="179" y="0"/>
                      <a:pt x="0" y="441"/>
                      <a:pt x="262" y="703"/>
                    </a:cubicBezTo>
                    <a:cubicBezTo>
                      <a:pt x="342" y="783"/>
                      <a:pt x="443" y="819"/>
                      <a:pt x="543" y="819"/>
                    </a:cubicBezTo>
                    <a:cubicBezTo>
                      <a:pt x="756" y="819"/>
                      <a:pt x="965" y="656"/>
                      <a:pt x="965" y="405"/>
                    </a:cubicBezTo>
                    <a:cubicBezTo>
                      <a:pt x="965" y="179"/>
                      <a:pt x="774" y="0"/>
                      <a:pt x="54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63" name="Google Shape;17563;p10"/>
              <p:cNvSpPr/>
              <p:nvPr/>
            </p:nvSpPr>
            <p:spPr>
              <a:xfrm>
                <a:off x="5022925" y="3854475"/>
                <a:ext cx="24150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5" extrusionOk="0">
                    <a:moveTo>
                      <a:pt x="561" y="0"/>
                    </a:moveTo>
                    <a:cubicBezTo>
                      <a:pt x="191" y="0"/>
                      <a:pt x="1" y="441"/>
                      <a:pt x="263" y="703"/>
                    </a:cubicBezTo>
                    <a:cubicBezTo>
                      <a:pt x="347" y="787"/>
                      <a:pt x="449" y="824"/>
                      <a:pt x="549" y="824"/>
                    </a:cubicBezTo>
                    <a:cubicBezTo>
                      <a:pt x="762" y="824"/>
                      <a:pt x="965" y="656"/>
                      <a:pt x="965" y="405"/>
                    </a:cubicBezTo>
                    <a:cubicBezTo>
                      <a:pt x="965" y="179"/>
                      <a:pt x="787" y="0"/>
                      <a:pt x="56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64" name="Google Shape;17564;p10"/>
              <p:cNvSpPr/>
              <p:nvPr/>
            </p:nvSpPr>
            <p:spPr>
              <a:xfrm>
                <a:off x="5053900" y="3885125"/>
                <a:ext cx="24125" cy="2065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6" extrusionOk="0">
                    <a:moveTo>
                      <a:pt x="548" y="1"/>
                    </a:moveTo>
                    <a:cubicBezTo>
                      <a:pt x="179" y="1"/>
                      <a:pt x="0" y="441"/>
                      <a:pt x="262" y="703"/>
                    </a:cubicBezTo>
                    <a:cubicBezTo>
                      <a:pt x="343" y="788"/>
                      <a:pt x="444" y="825"/>
                      <a:pt x="545" y="825"/>
                    </a:cubicBezTo>
                    <a:cubicBezTo>
                      <a:pt x="757" y="825"/>
                      <a:pt x="965" y="660"/>
                      <a:pt x="965" y="417"/>
                    </a:cubicBezTo>
                    <a:cubicBezTo>
                      <a:pt x="965" y="191"/>
                      <a:pt x="774" y="1"/>
                      <a:pt x="56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65" name="Google Shape;17565;p10"/>
              <p:cNvSpPr/>
              <p:nvPr/>
            </p:nvSpPr>
            <p:spPr>
              <a:xfrm>
                <a:off x="5022925" y="3915800"/>
                <a:ext cx="24150" cy="2067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7" extrusionOk="0">
                    <a:moveTo>
                      <a:pt x="561" y="0"/>
                    </a:moveTo>
                    <a:cubicBezTo>
                      <a:pt x="191" y="0"/>
                      <a:pt x="1" y="453"/>
                      <a:pt x="263" y="703"/>
                    </a:cubicBezTo>
                    <a:cubicBezTo>
                      <a:pt x="349" y="788"/>
                      <a:pt x="454" y="827"/>
                      <a:pt x="556" y="827"/>
                    </a:cubicBezTo>
                    <a:cubicBezTo>
                      <a:pt x="766" y="827"/>
                      <a:pt x="965" y="665"/>
                      <a:pt x="965" y="417"/>
                    </a:cubicBezTo>
                    <a:cubicBezTo>
                      <a:pt x="965" y="191"/>
                      <a:pt x="787" y="0"/>
                      <a:pt x="56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66" name="Google Shape;17566;p10"/>
              <p:cNvSpPr/>
              <p:nvPr/>
            </p:nvSpPr>
            <p:spPr>
              <a:xfrm>
                <a:off x="5054500" y="3946225"/>
                <a:ext cx="28000" cy="20775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831" extrusionOk="0">
                    <a:moveTo>
                      <a:pt x="560" y="1"/>
                    </a:moveTo>
                    <a:cubicBezTo>
                      <a:pt x="548" y="1"/>
                      <a:pt x="536" y="3"/>
                      <a:pt x="524" y="9"/>
                    </a:cubicBezTo>
                    <a:cubicBezTo>
                      <a:pt x="0" y="57"/>
                      <a:pt x="36" y="831"/>
                      <a:pt x="560" y="831"/>
                    </a:cubicBezTo>
                    <a:cubicBezTo>
                      <a:pt x="1084" y="831"/>
                      <a:pt x="1119" y="57"/>
                      <a:pt x="595" y="9"/>
                    </a:cubicBezTo>
                    <a:cubicBezTo>
                      <a:pt x="583" y="3"/>
                      <a:pt x="572" y="1"/>
                      <a:pt x="56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67" name="Google Shape;17567;p10"/>
              <p:cNvSpPr/>
              <p:nvPr/>
            </p:nvSpPr>
            <p:spPr>
              <a:xfrm>
                <a:off x="5022925" y="3977100"/>
                <a:ext cx="24150" cy="2065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6" extrusionOk="0">
                    <a:moveTo>
                      <a:pt x="561" y="1"/>
                    </a:moveTo>
                    <a:cubicBezTo>
                      <a:pt x="191" y="1"/>
                      <a:pt x="1" y="441"/>
                      <a:pt x="263" y="703"/>
                    </a:cubicBezTo>
                    <a:cubicBezTo>
                      <a:pt x="347" y="788"/>
                      <a:pt x="450" y="825"/>
                      <a:pt x="551" y="825"/>
                    </a:cubicBezTo>
                    <a:cubicBezTo>
                      <a:pt x="763" y="825"/>
                      <a:pt x="965" y="660"/>
                      <a:pt x="965" y="417"/>
                    </a:cubicBezTo>
                    <a:cubicBezTo>
                      <a:pt x="954" y="198"/>
                      <a:pt x="786" y="24"/>
                      <a:pt x="581" y="24"/>
                    </a:cubicBezTo>
                    <a:cubicBezTo>
                      <a:pt x="574" y="24"/>
                      <a:pt x="567" y="24"/>
                      <a:pt x="561" y="25"/>
                    </a:cubicBezTo>
                    <a:lnTo>
                      <a:pt x="56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68" name="Google Shape;17568;p10"/>
              <p:cNvSpPr/>
              <p:nvPr/>
            </p:nvSpPr>
            <p:spPr>
              <a:xfrm>
                <a:off x="5053900" y="4007775"/>
                <a:ext cx="241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5" extrusionOk="0">
                    <a:moveTo>
                      <a:pt x="548" y="0"/>
                    </a:moveTo>
                    <a:cubicBezTo>
                      <a:pt x="179" y="0"/>
                      <a:pt x="0" y="441"/>
                      <a:pt x="262" y="703"/>
                    </a:cubicBezTo>
                    <a:cubicBezTo>
                      <a:pt x="343" y="787"/>
                      <a:pt x="444" y="824"/>
                      <a:pt x="545" y="824"/>
                    </a:cubicBezTo>
                    <a:cubicBezTo>
                      <a:pt x="757" y="824"/>
                      <a:pt x="965" y="659"/>
                      <a:pt x="965" y="417"/>
                    </a:cubicBezTo>
                    <a:cubicBezTo>
                      <a:pt x="953" y="191"/>
                      <a:pt x="774" y="12"/>
                      <a:pt x="548" y="12"/>
                    </a:cubicBezTo>
                    <a:lnTo>
                      <a:pt x="54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69" name="Google Shape;17569;p10"/>
              <p:cNvSpPr/>
              <p:nvPr/>
            </p:nvSpPr>
            <p:spPr>
              <a:xfrm>
                <a:off x="5036925" y="4028625"/>
                <a:ext cx="19975" cy="20200"/>
              </a:xfrm>
              <a:custGeom>
                <a:avLst/>
                <a:gdLst/>
                <a:ahLst/>
                <a:cxnLst/>
                <a:rect l="l" t="t" r="r" b="b"/>
                <a:pathLst>
                  <a:path w="799" h="808" extrusionOk="0">
                    <a:moveTo>
                      <a:pt x="383" y="1"/>
                    </a:moveTo>
                    <a:cubicBezTo>
                      <a:pt x="189" y="1"/>
                      <a:pt x="1" y="126"/>
                      <a:pt x="1" y="392"/>
                    </a:cubicBezTo>
                    <a:lnTo>
                      <a:pt x="1" y="416"/>
                    </a:lnTo>
                    <a:cubicBezTo>
                      <a:pt x="1" y="682"/>
                      <a:pt x="189" y="808"/>
                      <a:pt x="383" y="808"/>
                    </a:cubicBezTo>
                    <a:cubicBezTo>
                      <a:pt x="588" y="808"/>
                      <a:pt x="798" y="668"/>
                      <a:pt x="798" y="404"/>
                    </a:cubicBezTo>
                    <a:cubicBezTo>
                      <a:pt x="798" y="141"/>
                      <a:pt x="588" y="1"/>
                      <a:pt x="38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70" name="Google Shape;17570;p10"/>
              <p:cNvSpPr/>
              <p:nvPr/>
            </p:nvSpPr>
            <p:spPr>
              <a:xfrm>
                <a:off x="5053900" y="4069675"/>
                <a:ext cx="241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5" extrusionOk="0">
                    <a:moveTo>
                      <a:pt x="548" y="1"/>
                    </a:moveTo>
                    <a:cubicBezTo>
                      <a:pt x="179" y="1"/>
                      <a:pt x="0" y="441"/>
                      <a:pt x="250" y="703"/>
                    </a:cubicBezTo>
                    <a:cubicBezTo>
                      <a:pt x="334" y="787"/>
                      <a:pt x="437" y="825"/>
                      <a:pt x="537" y="825"/>
                    </a:cubicBezTo>
                    <a:cubicBezTo>
                      <a:pt x="751" y="825"/>
                      <a:pt x="957" y="656"/>
                      <a:pt x="965" y="405"/>
                    </a:cubicBezTo>
                    <a:cubicBezTo>
                      <a:pt x="965" y="179"/>
                      <a:pt x="774" y="1"/>
                      <a:pt x="54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71" name="Google Shape;17571;p10"/>
              <p:cNvSpPr/>
              <p:nvPr/>
            </p:nvSpPr>
            <p:spPr>
              <a:xfrm>
                <a:off x="5022925" y="4100325"/>
                <a:ext cx="241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8" extrusionOk="0">
                    <a:moveTo>
                      <a:pt x="561" y="1"/>
                    </a:moveTo>
                    <a:cubicBezTo>
                      <a:pt x="191" y="1"/>
                      <a:pt x="1" y="453"/>
                      <a:pt x="263" y="703"/>
                    </a:cubicBezTo>
                    <a:cubicBezTo>
                      <a:pt x="349" y="789"/>
                      <a:pt x="454" y="828"/>
                      <a:pt x="556" y="828"/>
                    </a:cubicBezTo>
                    <a:cubicBezTo>
                      <a:pt x="766" y="828"/>
                      <a:pt x="965" y="666"/>
                      <a:pt x="965" y="418"/>
                    </a:cubicBezTo>
                    <a:cubicBezTo>
                      <a:pt x="965" y="191"/>
                      <a:pt x="787" y="13"/>
                      <a:pt x="561" y="13"/>
                    </a:cubicBezTo>
                    <a:lnTo>
                      <a:pt x="56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72" name="Google Shape;17572;p10"/>
              <p:cNvSpPr/>
              <p:nvPr/>
            </p:nvSpPr>
            <p:spPr>
              <a:xfrm>
                <a:off x="5062225" y="4131300"/>
                <a:ext cx="14900" cy="6875"/>
              </a:xfrm>
              <a:custGeom>
                <a:avLst/>
                <a:gdLst/>
                <a:ahLst/>
                <a:cxnLst/>
                <a:rect l="l" t="t" r="r" b="b"/>
                <a:pathLst>
                  <a:path w="596" h="275" extrusionOk="0">
                    <a:moveTo>
                      <a:pt x="215" y="0"/>
                    </a:moveTo>
                    <a:cubicBezTo>
                      <a:pt x="132" y="0"/>
                      <a:pt x="60" y="24"/>
                      <a:pt x="1" y="72"/>
                    </a:cubicBezTo>
                    <a:lnTo>
                      <a:pt x="596" y="274"/>
                    </a:lnTo>
                    <a:cubicBezTo>
                      <a:pt x="536" y="107"/>
                      <a:pt x="382" y="0"/>
                      <a:pt x="21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73" name="Google Shape;17573;p10"/>
              <p:cNvSpPr/>
              <p:nvPr/>
            </p:nvSpPr>
            <p:spPr>
              <a:xfrm>
                <a:off x="4992275" y="3639275"/>
                <a:ext cx="24150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5" extrusionOk="0">
                    <a:moveTo>
                      <a:pt x="548" y="0"/>
                    </a:moveTo>
                    <a:cubicBezTo>
                      <a:pt x="191" y="0"/>
                      <a:pt x="1" y="441"/>
                      <a:pt x="263" y="703"/>
                    </a:cubicBezTo>
                    <a:cubicBezTo>
                      <a:pt x="343" y="787"/>
                      <a:pt x="444" y="825"/>
                      <a:pt x="543" y="825"/>
                    </a:cubicBezTo>
                    <a:cubicBezTo>
                      <a:pt x="752" y="825"/>
                      <a:pt x="957" y="659"/>
                      <a:pt x="965" y="417"/>
                    </a:cubicBezTo>
                    <a:lnTo>
                      <a:pt x="965" y="405"/>
                    </a:lnTo>
                    <a:cubicBezTo>
                      <a:pt x="965" y="179"/>
                      <a:pt x="775" y="0"/>
                      <a:pt x="54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74" name="Google Shape;17574;p10"/>
              <p:cNvSpPr/>
              <p:nvPr/>
            </p:nvSpPr>
            <p:spPr>
              <a:xfrm>
                <a:off x="4961625" y="3669925"/>
                <a:ext cx="238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53" h="828" extrusionOk="0">
                    <a:moveTo>
                      <a:pt x="548" y="1"/>
                    </a:moveTo>
                    <a:cubicBezTo>
                      <a:pt x="179" y="1"/>
                      <a:pt x="0" y="441"/>
                      <a:pt x="250" y="703"/>
                    </a:cubicBezTo>
                    <a:cubicBezTo>
                      <a:pt x="336" y="789"/>
                      <a:pt x="441" y="827"/>
                      <a:pt x="544" y="827"/>
                    </a:cubicBezTo>
                    <a:cubicBezTo>
                      <a:pt x="754" y="827"/>
                      <a:pt x="953" y="665"/>
                      <a:pt x="953" y="417"/>
                    </a:cubicBezTo>
                    <a:cubicBezTo>
                      <a:pt x="953" y="191"/>
                      <a:pt x="774" y="12"/>
                      <a:pt x="548" y="12"/>
                    </a:cubicBezTo>
                    <a:lnTo>
                      <a:pt x="548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75" name="Google Shape;17575;p10"/>
              <p:cNvSpPr/>
              <p:nvPr/>
            </p:nvSpPr>
            <p:spPr>
              <a:xfrm>
                <a:off x="4990875" y="3700525"/>
                <a:ext cx="276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825" extrusionOk="0">
                    <a:moveTo>
                      <a:pt x="560" y="1"/>
                    </a:moveTo>
                    <a:cubicBezTo>
                      <a:pt x="64" y="1"/>
                      <a:pt x="1" y="778"/>
                      <a:pt x="533" y="824"/>
                    </a:cubicBezTo>
                    <a:lnTo>
                      <a:pt x="604" y="824"/>
                    </a:lnTo>
                    <a:cubicBezTo>
                      <a:pt x="1104" y="789"/>
                      <a:pt x="1104" y="51"/>
                      <a:pt x="604" y="3"/>
                    </a:cubicBezTo>
                    <a:cubicBezTo>
                      <a:pt x="589" y="2"/>
                      <a:pt x="575" y="1"/>
                      <a:pt x="56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76" name="Google Shape;17576;p10"/>
              <p:cNvSpPr/>
              <p:nvPr/>
            </p:nvSpPr>
            <p:spPr>
              <a:xfrm>
                <a:off x="4961700" y="3731525"/>
                <a:ext cx="23750" cy="20425"/>
              </a:xfrm>
              <a:custGeom>
                <a:avLst/>
                <a:gdLst/>
                <a:ahLst/>
                <a:cxnLst/>
                <a:rect l="l" t="t" r="r" b="b"/>
                <a:pathLst>
                  <a:path w="950" h="817" extrusionOk="0">
                    <a:moveTo>
                      <a:pt x="530" y="1"/>
                    </a:moveTo>
                    <a:cubicBezTo>
                      <a:pt x="171" y="1"/>
                      <a:pt x="1" y="433"/>
                      <a:pt x="247" y="692"/>
                    </a:cubicBezTo>
                    <a:cubicBezTo>
                      <a:pt x="334" y="778"/>
                      <a:pt x="439" y="817"/>
                      <a:pt x="542" y="817"/>
                    </a:cubicBezTo>
                    <a:cubicBezTo>
                      <a:pt x="752" y="817"/>
                      <a:pt x="950" y="657"/>
                      <a:pt x="950" y="418"/>
                    </a:cubicBezTo>
                    <a:cubicBezTo>
                      <a:pt x="950" y="192"/>
                      <a:pt x="771" y="1"/>
                      <a:pt x="545" y="1"/>
                    </a:cubicBezTo>
                    <a:cubicBezTo>
                      <a:pt x="540" y="1"/>
                      <a:pt x="535" y="1"/>
                      <a:pt x="53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77" name="Google Shape;17577;p10"/>
              <p:cNvSpPr/>
              <p:nvPr/>
            </p:nvSpPr>
            <p:spPr>
              <a:xfrm>
                <a:off x="4992275" y="3762200"/>
                <a:ext cx="24150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0" extrusionOk="0">
                    <a:moveTo>
                      <a:pt x="548" y="0"/>
                    </a:moveTo>
                    <a:cubicBezTo>
                      <a:pt x="191" y="0"/>
                      <a:pt x="1" y="441"/>
                      <a:pt x="263" y="703"/>
                    </a:cubicBezTo>
                    <a:cubicBezTo>
                      <a:pt x="343" y="783"/>
                      <a:pt x="443" y="819"/>
                      <a:pt x="543" y="819"/>
                    </a:cubicBezTo>
                    <a:cubicBezTo>
                      <a:pt x="752" y="819"/>
                      <a:pt x="957" y="659"/>
                      <a:pt x="965" y="417"/>
                    </a:cubicBezTo>
                    <a:cubicBezTo>
                      <a:pt x="965" y="191"/>
                      <a:pt x="775" y="0"/>
                      <a:pt x="54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78" name="Google Shape;17578;p10"/>
              <p:cNvSpPr/>
              <p:nvPr/>
            </p:nvSpPr>
            <p:spPr>
              <a:xfrm>
                <a:off x="4961625" y="3792850"/>
                <a:ext cx="238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53" h="828" extrusionOk="0">
                    <a:moveTo>
                      <a:pt x="548" y="1"/>
                    </a:moveTo>
                    <a:cubicBezTo>
                      <a:pt x="179" y="1"/>
                      <a:pt x="0" y="441"/>
                      <a:pt x="250" y="703"/>
                    </a:cubicBezTo>
                    <a:cubicBezTo>
                      <a:pt x="336" y="789"/>
                      <a:pt x="441" y="828"/>
                      <a:pt x="544" y="828"/>
                    </a:cubicBezTo>
                    <a:cubicBezTo>
                      <a:pt x="754" y="828"/>
                      <a:pt x="953" y="666"/>
                      <a:pt x="953" y="418"/>
                    </a:cubicBezTo>
                    <a:cubicBezTo>
                      <a:pt x="953" y="191"/>
                      <a:pt x="774" y="13"/>
                      <a:pt x="548" y="13"/>
                    </a:cubicBezTo>
                    <a:lnTo>
                      <a:pt x="548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79" name="Google Shape;17579;p10"/>
              <p:cNvSpPr/>
              <p:nvPr/>
            </p:nvSpPr>
            <p:spPr>
              <a:xfrm>
                <a:off x="4992375" y="3823800"/>
                <a:ext cx="24050" cy="20425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17" extrusionOk="0">
                    <a:moveTo>
                      <a:pt x="530" y="1"/>
                    </a:moveTo>
                    <a:cubicBezTo>
                      <a:pt x="182" y="1"/>
                      <a:pt x="0" y="433"/>
                      <a:pt x="259" y="692"/>
                    </a:cubicBezTo>
                    <a:cubicBezTo>
                      <a:pt x="341" y="778"/>
                      <a:pt x="444" y="816"/>
                      <a:pt x="546" y="816"/>
                    </a:cubicBezTo>
                    <a:cubicBezTo>
                      <a:pt x="752" y="816"/>
                      <a:pt x="953" y="657"/>
                      <a:pt x="961" y="418"/>
                    </a:cubicBezTo>
                    <a:cubicBezTo>
                      <a:pt x="961" y="192"/>
                      <a:pt x="771" y="1"/>
                      <a:pt x="544" y="1"/>
                    </a:cubicBezTo>
                    <a:cubicBezTo>
                      <a:pt x="540" y="1"/>
                      <a:pt x="535" y="1"/>
                      <a:pt x="53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80" name="Google Shape;17580;p10"/>
              <p:cNvSpPr/>
              <p:nvPr/>
            </p:nvSpPr>
            <p:spPr>
              <a:xfrm>
                <a:off x="4960225" y="3854425"/>
                <a:ext cx="27625" cy="20600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824" extrusionOk="0">
                    <a:moveTo>
                      <a:pt x="558" y="0"/>
                    </a:moveTo>
                    <a:cubicBezTo>
                      <a:pt x="53" y="0"/>
                      <a:pt x="0" y="766"/>
                      <a:pt x="533" y="824"/>
                    </a:cubicBezTo>
                    <a:lnTo>
                      <a:pt x="604" y="824"/>
                    </a:lnTo>
                    <a:cubicBezTo>
                      <a:pt x="1104" y="776"/>
                      <a:pt x="1104" y="38"/>
                      <a:pt x="604" y="2"/>
                    </a:cubicBezTo>
                    <a:cubicBezTo>
                      <a:pt x="588" y="1"/>
                      <a:pt x="573" y="0"/>
                      <a:pt x="55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81" name="Google Shape;17581;p10"/>
              <p:cNvSpPr/>
              <p:nvPr/>
            </p:nvSpPr>
            <p:spPr>
              <a:xfrm>
                <a:off x="4990875" y="3885075"/>
                <a:ext cx="276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825" extrusionOk="0">
                    <a:moveTo>
                      <a:pt x="560" y="1"/>
                    </a:moveTo>
                    <a:cubicBezTo>
                      <a:pt x="64" y="1"/>
                      <a:pt x="1" y="778"/>
                      <a:pt x="533" y="824"/>
                    </a:cubicBezTo>
                    <a:lnTo>
                      <a:pt x="604" y="824"/>
                    </a:lnTo>
                    <a:cubicBezTo>
                      <a:pt x="1104" y="777"/>
                      <a:pt x="1104" y="50"/>
                      <a:pt x="604" y="3"/>
                    </a:cubicBezTo>
                    <a:cubicBezTo>
                      <a:pt x="589" y="1"/>
                      <a:pt x="575" y="1"/>
                      <a:pt x="56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82" name="Google Shape;17582;p10"/>
              <p:cNvSpPr/>
              <p:nvPr/>
            </p:nvSpPr>
            <p:spPr>
              <a:xfrm>
                <a:off x="4961625" y="3915800"/>
                <a:ext cx="23825" cy="20675"/>
              </a:xfrm>
              <a:custGeom>
                <a:avLst/>
                <a:gdLst/>
                <a:ahLst/>
                <a:cxnLst/>
                <a:rect l="l" t="t" r="r" b="b"/>
                <a:pathLst>
                  <a:path w="953" h="827" extrusionOk="0">
                    <a:moveTo>
                      <a:pt x="548" y="0"/>
                    </a:moveTo>
                    <a:cubicBezTo>
                      <a:pt x="179" y="0"/>
                      <a:pt x="0" y="441"/>
                      <a:pt x="250" y="703"/>
                    </a:cubicBezTo>
                    <a:cubicBezTo>
                      <a:pt x="336" y="788"/>
                      <a:pt x="441" y="827"/>
                      <a:pt x="544" y="827"/>
                    </a:cubicBezTo>
                    <a:cubicBezTo>
                      <a:pt x="754" y="827"/>
                      <a:pt x="953" y="665"/>
                      <a:pt x="953" y="417"/>
                    </a:cubicBezTo>
                    <a:cubicBezTo>
                      <a:pt x="953" y="191"/>
                      <a:pt x="774" y="12"/>
                      <a:pt x="548" y="12"/>
                    </a:cubicBezTo>
                    <a:lnTo>
                      <a:pt x="54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83" name="Google Shape;17583;p10"/>
              <p:cNvSpPr/>
              <p:nvPr/>
            </p:nvSpPr>
            <p:spPr>
              <a:xfrm>
                <a:off x="4992275" y="3946450"/>
                <a:ext cx="24150" cy="2080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32" extrusionOk="0">
                    <a:moveTo>
                      <a:pt x="548" y="0"/>
                    </a:moveTo>
                    <a:lnTo>
                      <a:pt x="548" y="12"/>
                    </a:lnTo>
                    <a:cubicBezTo>
                      <a:pt x="191" y="12"/>
                      <a:pt x="1" y="453"/>
                      <a:pt x="263" y="715"/>
                    </a:cubicBezTo>
                    <a:cubicBezTo>
                      <a:pt x="343" y="795"/>
                      <a:pt x="443" y="831"/>
                      <a:pt x="543" y="831"/>
                    </a:cubicBezTo>
                    <a:cubicBezTo>
                      <a:pt x="752" y="831"/>
                      <a:pt x="957" y="671"/>
                      <a:pt x="965" y="429"/>
                    </a:cubicBezTo>
                    <a:cubicBezTo>
                      <a:pt x="965" y="203"/>
                      <a:pt x="786" y="12"/>
                      <a:pt x="57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84" name="Google Shape;17584;p10"/>
              <p:cNvSpPr/>
              <p:nvPr/>
            </p:nvSpPr>
            <p:spPr>
              <a:xfrm>
                <a:off x="4961625" y="3977400"/>
                <a:ext cx="238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53" h="828" extrusionOk="0">
                    <a:moveTo>
                      <a:pt x="548" y="1"/>
                    </a:moveTo>
                    <a:cubicBezTo>
                      <a:pt x="179" y="1"/>
                      <a:pt x="0" y="441"/>
                      <a:pt x="250" y="703"/>
                    </a:cubicBezTo>
                    <a:cubicBezTo>
                      <a:pt x="336" y="789"/>
                      <a:pt x="441" y="828"/>
                      <a:pt x="544" y="828"/>
                    </a:cubicBezTo>
                    <a:cubicBezTo>
                      <a:pt x="754" y="828"/>
                      <a:pt x="953" y="666"/>
                      <a:pt x="953" y="417"/>
                    </a:cubicBezTo>
                    <a:cubicBezTo>
                      <a:pt x="953" y="191"/>
                      <a:pt x="774" y="13"/>
                      <a:pt x="548" y="13"/>
                    </a:cubicBezTo>
                    <a:lnTo>
                      <a:pt x="548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85" name="Google Shape;17585;p10"/>
              <p:cNvSpPr/>
              <p:nvPr/>
            </p:nvSpPr>
            <p:spPr>
              <a:xfrm>
                <a:off x="4990875" y="4008025"/>
                <a:ext cx="27625" cy="20600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824" extrusionOk="0">
                    <a:moveTo>
                      <a:pt x="560" y="0"/>
                    </a:moveTo>
                    <a:cubicBezTo>
                      <a:pt x="64" y="0"/>
                      <a:pt x="1" y="777"/>
                      <a:pt x="533" y="824"/>
                    </a:cubicBezTo>
                    <a:lnTo>
                      <a:pt x="604" y="824"/>
                    </a:lnTo>
                    <a:cubicBezTo>
                      <a:pt x="1104" y="788"/>
                      <a:pt x="1104" y="50"/>
                      <a:pt x="604" y="2"/>
                    </a:cubicBezTo>
                    <a:cubicBezTo>
                      <a:pt x="589" y="1"/>
                      <a:pt x="575" y="0"/>
                      <a:pt x="56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86" name="Google Shape;17586;p10"/>
              <p:cNvSpPr/>
              <p:nvPr/>
            </p:nvSpPr>
            <p:spPr>
              <a:xfrm>
                <a:off x="4959600" y="4038875"/>
                <a:ext cx="279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1118" h="828" extrusionOk="0">
                    <a:moveTo>
                      <a:pt x="555" y="1"/>
                    </a:moveTo>
                    <a:cubicBezTo>
                      <a:pt x="51" y="1"/>
                      <a:pt x="0" y="805"/>
                      <a:pt x="558" y="828"/>
                    </a:cubicBezTo>
                    <a:lnTo>
                      <a:pt x="629" y="828"/>
                    </a:lnTo>
                    <a:cubicBezTo>
                      <a:pt x="1117" y="768"/>
                      <a:pt x="1117" y="54"/>
                      <a:pt x="629" y="6"/>
                    </a:cubicBezTo>
                    <a:cubicBezTo>
                      <a:pt x="603" y="3"/>
                      <a:pt x="578" y="1"/>
                      <a:pt x="55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87" name="Google Shape;17587;p10"/>
              <p:cNvSpPr/>
              <p:nvPr/>
            </p:nvSpPr>
            <p:spPr>
              <a:xfrm>
                <a:off x="4992350" y="4069675"/>
                <a:ext cx="2407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3" h="828" extrusionOk="0">
                    <a:moveTo>
                      <a:pt x="531" y="0"/>
                    </a:moveTo>
                    <a:cubicBezTo>
                      <a:pt x="172" y="0"/>
                      <a:pt x="1" y="445"/>
                      <a:pt x="248" y="703"/>
                    </a:cubicBezTo>
                    <a:cubicBezTo>
                      <a:pt x="334" y="789"/>
                      <a:pt x="439" y="827"/>
                      <a:pt x="541" y="827"/>
                    </a:cubicBezTo>
                    <a:cubicBezTo>
                      <a:pt x="752" y="827"/>
                      <a:pt x="954" y="665"/>
                      <a:pt x="962" y="417"/>
                    </a:cubicBezTo>
                    <a:cubicBezTo>
                      <a:pt x="962" y="191"/>
                      <a:pt x="772" y="1"/>
                      <a:pt x="545" y="1"/>
                    </a:cubicBezTo>
                    <a:cubicBezTo>
                      <a:pt x="541" y="0"/>
                      <a:pt x="536" y="0"/>
                      <a:pt x="53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88" name="Google Shape;17588;p10"/>
              <p:cNvSpPr/>
              <p:nvPr/>
            </p:nvSpPr>
            <p:spPr>
              <a:xfrm>
                <a:off x="4969950" y="4100325"/>
                <a:ext cx="14900" cy="6875"/>
              </a:xfrm>
              <a:custGeom>
                <a:avLst/>
                <a:gdLst/>
                <a:ahLst/>
                <a:cxnLst/>
                <a:rect l="l" t="t" r="r" b="b"/>
                <a:pathLst>
                  <a:path w="596" h="275" extrusionOk="0">
                    <a:moveTo>
                      <a:pt x="215" y="1"/>
                    </a:moveTo>
                    <a:cubicBezTo>
                      <a:pt x="144" y="1"/>
                      <a:pt x="60" y="25"/>
                      <a:pt x="1" y="72"/>
                    </a:cubicBezTo>
                    <a:lnTo>
                      <a:pt x="596" y="275"/>
                    </a:lnTo>
                    <a:cubicBezTo>
                      <a:pt x="536" y="108"/>
                      <a:pt x="382" y="1"/>
                      <a:pt x="21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89" name="Google Shape;17589;p10"/>
              <p:cNvSpPr/>
              <p:nvPr/>
            </p:nvSpPr>
            <p:spPr>
              <a:xfrm>
                <a:off x="4931550" y="3639275"/>
                <a:ext cx="2800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822" extrusionOk="0">
                    <a:moveTo>
                      <a:pt x="525" y="0"/>
                    </a:moveTo>
                    <a:cubicBezTo>
                      <a:pt x="1" y="48"/>
                      <a:pt x="36" y="822"/>
                      <a:pt x="560" y="822"/>
                    </a:cubicBezTo>
                    <a:cubicBezTo>
                      <a:pt x="1072" y="822"/>
                      <a:pt x="1120" y="48"/>
                      <a:pt x="59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90" name="Google Shape;17590;p10"/>
              <p:cNvSpPr/>
              <p:nvPr/>
            </p:nvSpPr>
            <p:spPr>
              <a:xfrm>
                <a:off x="4899700" y="3669925"/>
                <a:ext cx="24150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5" extrusionOk="0">
                    <a:moveTo>
                      <a:pt x="548" y="1"/>
                    </a:moveTo>
                    <a:cubicBezTo>
                      <a:pt x="191" y="1"/>
                      <a:pt x="1" y="441"/>
                      <a:pt x="263" y="703"/>
                    </a:cubicBezTo>
                    <a:cubicBezTo>
                      <a:pt x="347" y="787"/>
                      <a:pt x="450" y="825"/>
                      <a:pt x="551" y="825"/>
                    </a:cubicBezTo>
                    <a:cubicBezTo>
                      <a:pt x="763" y="825"/>
                      <a:pt x="965" y="659"/>
                      <a:pt x="965" y="417"/>
                    </a:cubicBezTo>
                    <a:cubicBezTo>
                      <a:pt x="965" y="191"/>
                      <a:pt x="787" y="1"/>
                      <a:pt x="56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91" name="Google Shape;17591;p10"/>
              <p:cNvSpPr/>
              <p:nvPr/>
            </p:nvSpPr>
            <p:spPr>
              <a:xfrm>
                <a:off x="4964900" y="3611875"/>
                <a:ext cx="20250" cy="17300"/>
              </a:xfrm>
              <a:custGeom>
                <a:avLst/>
                <a:gdLst/>
                <a:ahLst/>
                <a:cxnLst/>
                <a:rect l="l" t="t" r="r" b="b"/>
                <a:pathLst>
                  <a:path w="810" h="692" extrusionOk="0">
                    <a:moveTo>
                      <a:pt x="703" y="1"/>
                    </a:moveTo>
                    <a:lnTo>
                      <a:pt x="0" y="215"/>
                    </a:lnTo>
                    <a:lnTo>
                      <a:pt x="0" y="275"/>
                    </a:lnTo>
                    <a:cubicBezTo>
                      <a:pt x="0" y="498"/>
                      <a:pt x="185" y="686"/>
                      <a:pt x="407" y="691"/>
                    </a:cubicBezTo>
                    <a:lnTo>
                      <a:pt x="407" y="691"/>
                    </a:lnTo>
                    <a:cubicBezTo>
                      <a:pt x="632" y="678"/>
                      <a:pt x="810" y="500"/>
                      <a:pt x="810" y="275"/>
                    </a:cubicBezTo>
                    <a:cubicBezTo>
                      <a:pt x="810" y="179"/>
                      <a:pt x="774" y="84"/>
                      <a:pt x="703" y="1"/>
                    </a:cubicBezTo>
                    <a:close/>
                    <a:moveTo>
                      <a:pt x="407" y="691"/>
                    </a:moveTo>
                    <a:cubicBezTo>
                      <a:pt x="407" y="691"/>
                      <a:pt x="406" y="691"/>
                      <a:pt x="405" y="691"/>
                    </a:cubicBezTo>
                    <a:lnTo>
                      <a:pt x="417" y="691"/>
                    </a:lnTo>
                    <a:cubicBezTo>
                      <a:pt x="414" y="691"/>
                      <a:pt x="410" y="691"/>
                      <a:pt x="407" y="69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92" name="Google Shape;17592;p10"/>
              <p:cNvSpPr/>
              <p:nvPr/>
            </p:nvSpPr>
            <p:spPr>
              <a:xfrm>
                <a:off x="4930075" y="3700575"/>
                <a:ext cx="28600" cy="20275"/>
              </a:xfrm>
              <a:custGeom>
                <a:avLst/>
                <a:gdLst/>
                <a:ahLst/>
                <a:cxnLst/>
                <a:rect l="l" t="t" r="r" b="b"/>
                <a:pathLst>
                  <a:path w="1144" h="811" extrusionOk="0">
                    <a:moveTo>
                      <a:pt x="560" y="1"/>
                    </a:moveTo>
                    <a:cubicBezTo>
                      <a:pt x="0" y="13"/>
                      <a:pt x="60" y="811"/>
                      <a:pt x="572" y="811"/>
                    </a:cubicBezTo>
                    <a:cubicBezTo>
                      <a:pt x="1084" y="811"/>
                      <a:pt x="1143" y="13"/>
                      <a:pt x="58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93" name="Google Shape;17593;p10"/>
              <p:cNvSpPr/>
              <p:nvPr/>
            </p:nvSpPr>
            <p:spPr>
              <a:xfrm>
                <a:off x="4899700" y="3731550"/>
                <a:ext cx="24150" cy="2047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19" extrusionOk="0">
                    <a:moveTo>
                      <a:pt x="548" y="0"/>
                    </a:moveTo>
                    <a:cubicBezTo>
                      <a:pt x="191" y="0"/>
                      <a:pt x="1" y="441"/>
                      <a:pt x="263" y="703"/>
                    </a:cubicBezTo>
                    <a:cubicBezTo>
                      <a:pt x="347" y="783"/>
                      <a:pt x="449" y="819"/>
                      <a:pt x="549" y="819"/>
                    </a:cubicBezTo>
                    <a:cubicBezTo>
                      <a:pt x="762" y="819"/>
                      <a:pt x="965" y="656"/>
                      <a:pt x="965" y="405"/>
                    </a:cubicBezTo>
                    <a:cubicBezTo>
                      <a:pt x="965" y="179"/>
                      <a:pt x="787" y="0"/>
                      <a:pt x="56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94" name="Google Shape;17594;p10"/>
              <p:cNvSpPr/>
              <p:nvPr/>
            </p:nvSpPr>
            <p:spPr>
              <a:xfrm>
                <a:off x="4930075" y="3762200"/>
                <a:ext cx="28600" cy="20275"/>
              </a:xfrm>
              <a:custGeom>
                <a:avLst/>
                <a:gdLst/>
                <a:ahLst/>
                <a:cxnLst/>
                <a:rect l="l" t="t" r="r" b="b"/>
                <a:pathLst>
                  <a:path w="1144" h="811" extrusionOk="0">
                    <a:moveTo>
                      <a:pt x="560" y="0"/>
                    </a:moveTo>
                    <a:cubicBezTo>
                      <a:pt x="0" y="12"/>
                      <a:pt x="60" y="810"/>
                      <a:pt x="572" y="810"/>
                    </a:cubicBezTo>
                    <a:cubicBezTo>
                      <a:pt x="1084" y="810"/>
                      <a:pt x="1143" y="12"/>
                      <a:pt x="58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95" name="Google Shape;17595;p10"/>
              <p:cNvSpPr/>
              <p:nvPr/>
            </p:nvSpPr>
            <p:spPr>
              <a:xfrm>
                <a:off x="4900300" y="3792850"/>
                <a:ext cx="28300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23" extrusionOk="0">
                    <a:moveTo>
                      <a:pt x="524" y="1"/>
                    </a:moveTo>
                    <a:cubicBezTo>
                      <a:pt x="1" y="48"/>
                      <a:pt x="48" y="822"/>
                      <a:pt x="560" y="822"/>
                    </a:cubicBezTo>
                    <a:cubicBezTo>
                      <a:pt x="1084" y="822"/>
                      <a:pt x="1132" y="48"/>
                      <a:pt x="60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96" name="Google Shape;17596;p10"/>
              <p:cNvSpPr/>
              <p:nvPr/>
            </p:nvSpPr>
            <p:spPr>
              <a:xfrm>
                <a:off x="4930375" y="3823825"/>
                <a:ext cx="24125" cy="2047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19" extrusionOk="0">
                    <a:moveTo>
                      <a:pt x="548" y="0"/>
                    </a:moveTo>
                    <a:cubicBezTo>
                      <a:pt x="191" y="0"/>
                      <a:pt x="0" y="441"/>
                      <a:pt x="262" y="703"/>
                    </a:cubicBezTo>
                    <a:cubicBezTo>
                      <a:pt x="346" y="783"/>
                      <a:pt x="448" y="819"/>
                      <a:pt x="548" y="819"/>
                    </a:cubicBezTo>
                    <a:cubicBezTo>
                      <a:pt x="761" y="819"/>
                      <a:pt x="965" y="656"/>
                      <a:pt x="965" y="405"/>
                    </a:cubicBezTo>
                    <a:cubicBezTo>
                      <a:pt x="965" y="191"/>
                      <a:pt x="786" y="0"/>
                      <a:pt x="57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97" name="Google Shape;17597;p10"/>
              <p:cNvSpPr/>
              <p:nvPr/>
            </p:nvSpPr>
            <p:spPr>
              <a:xfrm>
                <a:off x="4899700" y="3854475"/>
                <a:ext cx="24150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5" extrusionOk="0">
                    <a:moveTo>
                      <a:pt x="548" y="0"/>
                    </a:moveTo>
                    <a:cubicBezTo>
                      <a:pt x="191" y="0"/>
                      <a:pt x="1" y="441"/>
                      <a:pt x="263" y="703"/>
                    </a:cubicBezTo>
                    <a:cubicBezTo>
                      <a:pt x="347" y="787"/>
                      <a:pt x="449" y="824"/>
                      <a:pt x="549" y="824"/>
                    </a:cubicBezTo>
                    <a:cubicBezTo>
                      <a:pt x="762" y="824"/>
                      <a:pt x="965" y="656"/>
                      <a:pt x="965" y="405"/>
                    </a:cubicBezTo>
                    <a:cubicBezTo>
                      <a:pt x="965" y="179"/>
                      <a:pt x="787" y="0"/>
                      <a:pt x="56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98" name="Google Shape;17598;p10"/>
              <p:cNvSpPr/>
              <p:nvPr/>
            </p:nvSpPr>
            <p:spPr>
              <a:xfrm>
                <a:off x="4930075" y="3885125"/>
                <a:ext cx="28600" cy="20275"/>
              </a:xfrm>
              <a:custGeom>
                <a:avLst/>
                <a:gdLst/>
                <a:ahLst/>
                <a:cxnLst/>
                <a:rect l="l" t="t" r="r" b="b"/>
                <a:pathLst>
                  <a:path w="1144" h="811" extrusionOk="0">
                    <a:moveTo>
                      <a:pt x="560" y="1"/>
                    </a:moveTo>
                    <a:cubicBezTo>
                      <a:pt x="0" y="13"/>
                      <a:pt x="60" y="810"/>
                      <a:pt x="572" y="810"/>
                    </a:cubicBezTo>
                    <a:cubicBezTo>
                      <a:pt x="1084" y="810"/>
                      <a:pt x="1143" y="13"/>
                      <a:pt x="58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99" name="Google Shape;17599;p10"/>
              <p:cNvSpPr/>
              <p:nvPr/>
            </p:nvSpPr>
            <p:spPr>
              <a:xfrm>
                <a:off x="4899700" y="3915800"/>
                <a:ext cx="24150" cy="2067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7" extrusionOk="0">
                    <a:moveTo>
                      <a:pt x="548" y="0"/>
                    </a:moveTo>
                    <a:cubicBezTo>
                      <a:pt x="191" y="0"/>
                      <a:pt x="1" y="453"/>
                      <a:pt x="263" y="703"/>
                    </a:cubicBezTo>
                    <a:cubicBezTo>
                      <a:pt x="349" y="788"/>
                      <a:pt x="454" y="827"/>
                      <a:pt x="556" y="827"/>
                    </a:cubicBezTo>
                    <a:cubicBezTo>
                      <a:pt x="766" y="827"/>
                      <a:pt x="965" y="665"/>
                      <a:pt x="965" y="417"/>
                    </a:cubicBezTo>
                    <a:cubicBezTo>
                      <a:pt x="965" y="191"/>
                      <a:pt x="787" y="12"/>
                      <a:pt x="56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00" name="Google Shape;17600;p10"/>
              <p:cNvSpPr/>
              <p:nvPr/>
            </p:nvSpPr>
            <p:spPr>
              <a:xfrm>
                <a:off x="4930950" y="3946750"/>
                <a:ext cx="28325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133" h="822" extrusionOk="0">
                    <a:moveTo>
                      <a:pt x="525" y="0"/>
                    </a:moveTo>
                    <a:cubicBezTo>
                      <a:pt x="1" y="48"/>
                      <a:pt x="49" y="822"/>
                      <a:pt x="572" y="822"/>
                    </a:cubicBezTo>
                    <a:cubicBezTo>
                      <a:pt x="1084" y="822"/>
                      <a:pt x="1132" y="48"/>
                      <a:pt x="60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01" name="Google Shape;17601;p10"/>
              <p:cNvSpPr/>
              <p:nvPr/>
            </p:nvSpPr>
            <p:spPr>
              <a:xfrm>
                <a:off x="4900300" y="3977400"/>
                <a:ext cx="28300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23" extrusionOk="0">
                    <a:moveTo>
                      <a:pt x="524" y="1"/>
                    </a:moveTo>
                    <a:cubicBezTo>
                      <a:pt x="1" y="48"/>
                      <a:pt x="48" y="822"/>
                      <a:pt x="560" y="822"/>
                    </a:cubicBezTo>
                    <a:cubicBezTo>
                      <a:pt x="1084" y="822"/>
                      <a:pt x="1132" y="48"/>
                      <a:pt x="60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02" name="Google Shape;17602;p10"/>
              <p:cNvSpPr/>
              <p:nvPr/>
            </p:nvSpPr>
            <p:spPr>
              <a:xfrm>
                <a:off x="4930075" y="4008075"/>
                <a:ext cx="28600" cy="20250"/>
              </a:xfrm>
              <a:custGeom>
                <a:avLst/>
                <a:gdLst/>
                <a:ahLst/>
                <a:cxnLst/>
                <a:rect l="l" t="t" r="r" b="b"/>
                <a:pathLst>
                  <a:path w="1144" h="810" extrusionOk="0">
                    <a:moveTo>
                      <a:pt x="560" y="0"/>
                    </a:moveTo>
                    <a:cubicBezTo>
                      <a:pt x="0" y="12"/>
                      <a:pt x="60" y="810"/>
                      <a:pt x="572" y="810"/>
                    </a:cubicBezTo>
                    <a:cubicBezTo>
                      <a:pt x="1084" y="810"/>
                      <a:pt x="1143" y="12"/>
                      <a:pt x="58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03" name="Google Shape;17603;p10"/>
              <p:cNvSpPr/>
              <p:nvPr/>
            </p:nvSpPr>
            <p:spPr>
              <a:xfrm>
                <a:off x="4899700" y="4039025"/>
                <a:ext cx="24150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5" extrusionOk="0">
                    <a:moveTo>
                      <a:pt x="548" y="0"/>
                    </a:moveTo>
                    <a:cubicBezTo>
                      <a:pt x="191" y="0"/>
                      <a:pt x="1" y="441"/>
                      <a:pt x="263" y="703"/>
                    </a:cubicBezTo>
                    <a:cubicBezTo>
                      <a:pt x="347" y="787"/>
                      <a:pt x="450" y="825"/>
                      <a:pt x="551" y="825"/>
                    </a:cubicBezTo>
                    <a:cubicBezTo>
                      <a:pt x="763" y="825"/>
                      <a:pt x="965" y="659"/>
                      <a:pt x="965" y="417"/>
                    </a:cubicBezTo>
                    <a:cubicBezTo>
                      <a:pt x="965" y="191"/>
                      <a:pt x="787" y="0"/>
                      <a:pt x="56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04" name="Google Shape;17604;p10"/>
              <p:cNvSpPr/>
              <p:nvPr/>
            </p:nvSpPr>
            <p:spPr>
              <a:xfrm>
                <a:off x="4930075" y="4069675"/>
                <a:ext cx="28600" cy="20275"/>
              </a:xfrm>
              <a:custGeom>
                <a:avLst/>
                <a:gdLst/>
                <a:ahLst/>
                <a:cxnLst/>
                <a:rect l="l" t="t" r="r" b="b"/>
                <a:pathLst>
                  <a:path w="1144" h="811" extrusionOk="0">
                    <a:moveTo>
                      <a:pt x="560" y="1"/>
                    </a:moveTo>
                    <a:cubicBezTo>
                      <a:pt x="0" y="13"/>
                      <a:pt x="60" y="810"/>
                      <a:pt x="572" y="810"/>
                    </a:cubicBezTo>
                    <a:cubicBezTo>
                      <a:pt x="1084" y="810"/>
                      <a:pt x="1143" y="13"/>
                      <a:pt x="58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05" name="Google Shape;17605;p10"/>
              <p:cNvSpPr/>
              <p:nvPr/>
            </p:nvSpPr>
            <p:spPr>
              <a:xfrm>
                <a:off x="4871125" y="3640750"/>
                <a:ext cx="26125" cy="19075"/>
              </a:xfrm>
              <a:custGeom>
                <a:avLst/>
                <a:gdLst/>
                <a:ahLst/>
                <a:cxnLst/>
                <a:rect l="l" t="t" r="r" b="b"/>
                <a:pathLst>
                  <a:path w="1045" h="763" extrusionOk="0">
                    <a:moveTo>
                      <a:pt x="656" y="1"/>
                    </a:moveTo>
                    <a:lnTo>
                      <a:pt x="108" y="167"/>
                    </a:lnTo>
                    <a:cubicBezTo>
                      <a:pt x="1" y="358"/>
                      <a:pt x="72" y="608"/>
                      <a:pt x="263" y="715"/>
                    </a:cubicBezTo>
                    <a:cubicBezTo>
                      <a:pt x="322" y="739"/>
                      <a:pt x="394" y="763"/>
                      <a:pt x="465" y="763"/>
                    </a:cubicBezTo>
                    <a:cubicBezTo>
                      <a:pt x="469" y="763"/>
                      <a:pt x="474" y="763"/>
                      <a:pt x="478" y="763"/>
                    </a:cubicBezTo>
                    <a:cubicBezTo>
                      <a:pt x="897" y="763"/>
                      <a:pt x="1045" y="189"/>
                      <a:pt x="65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06" name="Google Shape;17606;p10"/>
              <p:cNvSpPr/>
              <p:nvPr/>
            </p:nvSpPr>
            <p:spPr>
              <a:xfrm>
                <a:off x="4838100" y="3669925"/>
                <a:ext cx="241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8" extrusionOk="0">
                    <a:moveTo>
                      <a:pt x="560" y="1"/>
                    </a:moveTo>
                    <a:cubicBezTo>
                      <a:pt x="191" y="1"/>
                      <a:pt x="0" y="441"/>
                      <a:pt x="262" y="703"/>
                    </a:cubicBezTo>
                    <a:cubicBezTo>
                      <a:pt x="348" y="789"/>
                      <a:pt x="453" y="827"/>
                      <a:pt x="555" y="827"/>
                    </a:cubicBezTo>
                    <a:cubicBezTo>
                      <a:pt x="766" y="827"/>
                      <a:pt x="965" y="665"/>
                      <a:pt x="965" y="417"/>
                    </a:cubicBezTo>
                    <a:cubicBezTo>
                      <a:pt x="965" y="203"/>
                      <a:pt x="786" y="12"/>
                      <a:pt x="572" y="12"/>
                    </a:cubicBezTo>
                    <a:lnTo>
                      <a:pt x="56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07" name="Google Shape;17607;p10"/>
              <p:cNvSpPr/>
              <p:nvPr/>
            </p:nvSpPr>
            <p:spPr>
              <a:xfrm>
                <a:off x="4868750" y="3700575"/>
                <a:ext cx="28300" cy="20275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11" extrusionOk="0">
                    <a:moveTo>
                      <a:pt x="560" y="1"/>
                    </a:moveTo>
                    <a:cubicBezTo>
                      <a:pt x="1" y="13"/>
                      <a:pt x="60" y="811"/>
                      <a:pt x="572" y="811"/>
                    </a:cubicBezTo>
                    <a:cubicBezTo>
                      <a:pt x="1072" y="811"/>
                      <a:pt x="1132" y="13"/>
                      <a:pt x="57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08" name="Google Shape;17608;p10"/>
              <p:cNvSpPr/>
              <p:nvPr/>
            </p:nvSpPr>
            <p:spPr>
              <a:xfrm>
                <a:off x="4838175" y="3731525"/>
                <a:ext cx="24050" cy="20425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17" extrusionOk="0">
                    <a:moveTo>
                      <a:pt x="542" y="1"/>
                    </a:moveTo>
                    <a:cubicBezTo>
                      <a:pt x="183" y="1"/>
                      <a:pt x="1" y="433"/>
                      <a:pt x="259" y="692"/>
                    </a:cubicBezTo>
                    <a:cubicBezTo>
                      <a:pt x="342" y="778"/>
                      <a:pt x="446" y="817"/>
                      <a:pt x="549" y="817"/>
                    </a:cubicBezTo>
                    <a:cubicBezTo>
                      <a:pt x="758" y="817"/>
                      <a:pt x="962" y="657"/>
                      <a:pt x="962" y="418"/>
                    </a:cubicBezTo>
                    <a:cubicBezTo>
                      <a:pt x="962" y="192"/>
                      <a:pt x="783" y="13"/>
                      <a:pt x="569" y="1"/>
                    </a:cubicBezTo>
                    <a:lnTo>
                      <a:pt x="557" y="1"/>
                    </a:lnTo>
                    <a:cubicBezTo>
                      <a:pt x="552" y="1"/>
                      <a:pt x="547" y="1"/>
                      <a:pt x="54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09" name="Google Shape;17609;p10"/>
              <p:cNvSpPr/>
              <p:nvPr/>
            </p:nvSpPr>
            <p:spPr>
              <a:xfrm>
                <a:off x="4868750" y="3762200"/>
                <a:ext cx="28300" cy="20275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11" extrusionOk="0">
                    <a:moveTo>
                      <a:pt x="560" y="0"/>
                    </a:moveTo>
                    <a:cubicBezTo>
                      <a:pt x="1" y="12"/>
                      <a:pt x="60" y="810"/>
                      <a:pt x="572" y="810"/>
                    </a:cubicBezTo>
                    <a:cubicBezTo>
                      <a:pt x="1072" y="810"/>
                      <a:pt x="1132" y="12"/>
                      <a:pt x="57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10" name="Google Shape;17610;p10"/>
              <p:cNvSpPr/>
              <p:nvPr/>
            </p:nvSpPr>
            <p:spPr>
              <a:xfrm>
                <a:off x="4838100" y="3792850"/>
                <a:ext cx="241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8" extrusionOk="0">
                    <a:moveTo>
                      <a:pt x="560" y="1"/>
                    </a:moveTo>
                    <a:cubicBezTo>
                      <a:pt x="191" y="1"/>
                      <a:pt x="0" y="441"/>
                      <a:pt x="262" y="703"/>
                    </a:cubicBezTo>
                    <a:cubicBezTo>
                      <a:pt x="344" y="789"/>
                      <a:pt x="448" y="828"/>
                      <a:pt x="550" y="828"/>
                    </a:cubicBezTo>
                    <a:cubicBezTo>
                      <a:pt x="760" y="828"/>
                      <a:pt x="965" y="666"/>
                      <a:pt x="965" y="418"/>
                    </a:cubicBezTo>
                    <a:cubicBezTo>
                      <a:pt x="965" y="203"/>
                      <a:pt x="786" y="25"/>
                      <a:pt x="572" y="13"/>
                    </a:cubicBezTo>
                    <a:lnTo>
                      <a:pt x="56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11" name="Google Shape;17611;p10"/>
              <p:cNvSpPr/>
              <p:nvPr/>
            </p:nvSpPr>
            <p:spPr>
              <a:xfrm>
                <a:off x="4869050" y="3823825"/>
                <a:ext cx="24125" cy="2047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19" extrusionOk="0">
                    <a:moveTo>
                      <a:pt x="548" y="0"/>
                    </a:moveTo>
                    <a:cubicBezTo>
                      <a:pt x="179" y="0"/>
                      <a:pt x="0" y="441"/>
                      <a:pt x="262" y="703"/>
                    </a:cubicBezTo>
                    <a:cubicBezTo>
                      <a:pt x="342" y="783"/>
                      <a:pt x="443" y="819"/>
                      <a:pt x="543" y="819"/>
                    </a:cubicBezTo>
                    <a:cubicBezTo>
                      <a:pt x="756" y="819"/>
                      <a:pt x="965" y="656"/>
                      <a:pt x="965" y="405"/>
                    </a:cubicBezTo>
                    <a:cubicBezTo>
                      <a:pt x="965" y="191"/>
                      <a:pt x="786" y="0"/>
                      <a:pt x="56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12" name="Google Shape;17612;p10"/>
              <p:cNvSpPr/>
              <p:nvPr/>
            </p:nvSpPr>
            <p:spPr>
              <a:xfrm>
                <a:off x="4837000" y="3854425"/>
                <a:ext cx="27600" cy="20600"/>
              </a:xfrm>
              <a:custGeom>
                <a:avLst/>
                <a:gdLst/>
                <a:ahLst/>
                <a:cxnLst/>
                <a:rect l="l" t="t" r="r" b="b"/>
                <a:pathLst>
                  <a:path w="1104" h="824" extrusionOk="0">
                    <a:moveTo>
                      <a:pt x="558" y="0"/>
                    </a:moveTo>
                    <a:cubicBezTo>
                      <a:pt x="53" y="0"/>
                      <a:pt x="0" y="766"/>
                      <a:pt x="532" y="824"/>
                    </a:cubicBezTo>
                    <a:lnTo>
                      <a:pt x="604" y="824"/>
                    </a:lnTo>
                    <a:cubicBezTo>
                      <a:pt x="1104" y="776"/>
                      <a:pt x="1104" y="38"/>
                      <a:pt x="604" y="2"/>
                    </a:cubicBezTo>
                    <a:cubicBezTo>
                      <a:pt x="588" y="1"/>
                      <a:pt x="573" y="0"/>
                      <a:pt x="55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13" name="Google Shape;17613;p10"/>
              <p:cNvSpPr/>
              <p:nvPr/>
            </p:nvSpPr>
            <p:spPr>
              <a:xfrm>
                <a:off x="4868750" y="3885125"/>
                <a:ext cx="28300" cy="20275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11" extrusionOk="0">
                    <a:moveTo>
                      <a:pt x="560" y="1"/>
                    </a:moveTo>
                    <a:cubicBezTo>
                      <a:pt x="1" y="13"/>
                      <a:pt x="60" y="810"/>
                      <a:pt x="572" y="810"/>
                    </a:cubicBezTo>
                    <a:cubicBezTo>
                      <a:pt x="1072" y="810"/>
                      <a:pt x="1132" y="13"/>
                      <a:pt x="57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14" name="Google Shape;17614;p10"/>
              <p:cNvSpPr/>
              <p:nvPr/>
            </p:nvSpPr>
            <p:spPr>
              <a:xfrm>
                <a:off x="4838100" y="3915800"/>
                <a:ext cx="24125" cy="2067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7" extrusionOk="0">
                    <a:moveTo>
                      <a:pt x="560" y="0"/>
                    </a:moveTo>
                    <a:cubicBezTo>
                      <a:pt x="191" y="0"/>
                      <a:pt x="0" y="441"/>
                      <a:pt x="262" y="703"/>
                    </a:cubicBezTo>
                    <a:cubicBezTo>
                      <a:pt x="348" y="788"/>
                      <a:pt x="453" y="827"/>
                      <a:pt x="555" y="827"/>
                    </a:cubicBezTo>
                    <a:cubicBezTo>
                      <a:pt x="766" y="827"/>
                      <a:pt x="965" y="665"/>
                      <a:pt x="965" y="417"/>
                    </a:cubicBezTo>
                    <a:cubicBezTo>
                      <a:pt x="965" y="202"/>
                      <a:pt x="786" y="12"/>
                      <a:pt x="572" y="12"/>
                    </a:cubicBezTo>
                    <a:lnTo>
                      <a:pt x="560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15" name="Google Shape;17615;p10"/>
              <p:cNvSpPr/>
              <p:nvPr/>
            </p:nvSpPr>
            <p:spPr>
              <a:xfrm>
                <a:off x="4869050" y="3946450"/>
                <a:ext cx="24125" cy="209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37" extrusionOk="0">
                    <a:moveTo>
                      <a:pt x="560" y="0"/>
                    </a:moveTo>
                    <a:lnTo>
                      <a:pt x="548" y="12"/>
                    </a:lnTo>
                    <a:cubicBezTo>
                      <a:pt x="179" y="12"/>
                      <a:pt x="0" y="453"/>
                      <a:pt x="262" y="715"/>
                    </a:cubicBezTo>
                    <a:cubicBezTo>
                      <a:pt x="343" y="799"/>
                      <a:pt x="443" y="836"/>
                      <a:pt x="544" y="836"/>
                    </a:cubicBezTo>
                    <a:cubicBezTo>
                      <a:pt x="756" y="836"/>
                      <a:pt x="965" y="668"/>
                      <a:pt x="965" y="417"/>
                    </a:cubicBezTo>
                    <a:cubicBezTo>
                      <a:pt x="965" y="191"/>
                      <a:pt x="786" y="12"/>
                      <a:pt x="56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16" name="Google Shape;17616;p10"/>
              <p:cNvSpPr/>
              <p:nvPr/>
            </p:nvSpPr>
            <p:spPr>
              <a:xfrm>
                <a:off x="4838100" y="3977400"/>
                <a:ext cx="241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8" extrusionOk="0">
                    <a:moveTo>
                      <a:pt x="560" y="1"/>
                    </a:moveTo>
                    <a:cubicBezTo>
                      <a:pt x="191" y="1"/>
                      <a:pt x="0" y="441"/>
                      <a:pt x="262" y="703"/>
                    </a:cubicBezTo>
                    <a:cubicBezTo>
                      <a:pt x="348" y="789"/>
                      <a:pt x="453" y="828"/>
                      <a:pt x="555" y="828"/>
                    </a:cubicBezTo>
                    <a:cubicBezTo>
                      <a:pt x="766" y="828"/>
                      <a:pt x="965" y="666"/>
                      <a:pt x="965" y="417"/>
                    </a:cubicBezTo>
                    <a:cubicBezTo>
                      <a:pt x="965" y="191"/>
                      <a:pt x="786" y="13"/>
                      <a:pt x="572" y="13"/>
                    </a:cubicBezTo>
                    <a:lnTo>
                      <a:pt x="56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17" name="Google Shape;17617;p10"/>
              <p:cNvSpPr/>
              <p:nvPr/>
            </p:nvSpPr>
            <p:spPr>
              <a:xfrm>
                <a:off x="4868750" y="4008075"/>
                <a:ext cx="28300" cy="20250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10" extrusionOk="0">
                    <a:moveTo>
                      <a:pt x="560" y="0"/>
                    </a:moveTo>
                    <a:cubicBezTo>
                      <a:pt x="1" y="12"/>
                      <a:pt x="60" y="810"/>
                      <a:pt x="572" y="810"/>
                    </a:cubicBezTo>
                    <a:cubicBezTo>
                      <a:pt x="1072" y="810"/>
                      <a:pt x="1132" y="12"/>
                      <a:pt x="57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18" name="Google Shape;17618;p10"/>
              <p:cNvSpPr/>
              <p:nvPr/>
            </p:nvSpPr>
            <p:spPr>
              <a:xfrm>
                <a:off x="4836375" y="4038875"/>
                <a:ext cx="279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1117" h="828" extrusionOk="0">
                    <a:moveTo>
                      <a:pt x="554" y="1"/>
                    </a:moveTo>
                    <a:cubicBezTo>
                      <a:pt x="51" y="1"/>
                      <a:pt x="0" y="805"/>
                      <a:pt x="557" y="828"/>
                    </a:cubicBezTo>
                    <a:lnTo>
                      <a:pt x="629" y="828"/>
                    </a:lnTo>
                    <a:cubicBezTo>
                      <a:pt x="1117" y="768"/>
                      <a:pt x="1117" y="54"/>
                      <a:pt x="629" y="6"/>
                    </a:cubicBezTo>
                    <a:cubicBezTo>
                      <a:pt x="603" y="3"/>
                      <a:pt x="578" y="1"/>
                      <a:pt x="55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19" name="Google Shape;17619;p10"/>
              <p:cNvSpPr/>
              <p:nvPr/>
            </p:nvSpPr>
            <p:spPr>
              <a:xfrm>
                <a:off x="4877375" y="4069675"/>
                <a:ext cx="14925" cy="6575"/>
              </a:xfrm>
              <a:custGeom>
                <a:avLst/>
                <a:gdLst/>
                <a:ahLst/>
                <a:cxnLst/>
                <a:rect l="l" t="t" r="r" b="b"/>
                <a:pathLst>
                  <a:path w="597" h="263" extrusionOk="0">
                    <a:moveTo>
                      <a:pt x="215" y="1"/>
                    </a:moveTo>
                    <a:cubicBezTo>
                      <a:pt x="144" y="1"/>
                      <a:pt x="72" y="24"/>
                      <a:pt x="1" y="72"/>
                    </a:cubicBezTo>
                    <a:lnTo>
                      <a:pt x="596" y="263"/>
                    </a:lnTo>
                    <a:cubicBezTo>
                      <a:pt x="537" y="108"/>
                      <a:pt x="394" y="1"/>
                      <a:pt x="22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20" name="Google Shape;17620;p10"/>
              <p:cNvSpPr/>
              <p:nvPr/>
            </p:nvSpPr>
            <p:spPr>
              <a:xfrm>
                <a:off x="4806025" y="3700525"/>
                <a:ext cx="279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1117" h="825" extrusionOk="0">
                    <a:moveTo>
                      <a:pt x="571" y="1"/>
                    </a:moveTo>
                    <a:cubicBezTo>
                      <a:pt x="65" y="1"/>
                      <a:pt x="1" y="778"/>
                      <a:pt x="533" y="824"/>
                    </a:cubicBezTo>
                    <a:lnTo>
                      <a:pt x="616" y="824"/>
                    </a:lnTo>
                    <a:cubicBezTo>
                      <a:pt x="1117" y="789"/>
                      <a:pt x="1117" y="51"/>
                      <a:pt x="616" y="3"/>
                    </a:cubicBezTo>
                    <a:cubicBezTo>
                      <a:pt x="601" y="2"/>
                      <a:pt x="586" y="1"/>
                      <a:pt x="57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21" name="Google Shape;17621;p10"/>
              <p:cNvSpPr/>
              <p:nvPr/>
            </p:nvSpPr>
            <p:spPr>
              <a:xfrm>
                <a:off x="4776475" y="3731550"/>
                <a:ext cx="28300" cy="20250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10" extrusionOk="0">
                    <a:moveTo>
                      <a:pt x="560" y="0"/>
                    </a:moveTo>
                    <a:cubicBezTo>
                      <a:pt x="1" y="0"/>
                      <a:pt x="60" y="810"/>
                      <a:pt x="572" y="810"/>
                    </a:cubicBezTo>
                    <a:cubicBezTo>
                      <a:pt x="1072" y="810"/>
                      <a:pt x="1132" y="0"/>
                      <a:pt x="57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22" name="Google Shape;17622;p10"/>
              <p:cNvSpPr/>
              <p:nvPr/>
            </p:nvSpPr>
            <p:spPr>
              <a:xfrm>
                <a:off x="4807425" y="3762200"/>
                <a:ext cx="24150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0" extrusionOk="0">
                    <a:moveTo>
                      <a:pt x="560" y="0"/>
                    </a:moveTo>
                    <a:cubicBezTo>
                      <a:pt x="191" y="0"/>
                      <a:pt x="1" y="441"/>
                      <a:pt x="263" y="703"/>
                    </a:cubicBezTo>
                    <a:cubicBezTo>
                      <a:pt x="343" y="783"/>
                      <a:pt x="443" y="819"/>
                      <a:pt x="543" y="819"/>
                    </a:cubicBezTo>
                    <a:cubicBezTo>
                      <a:pt x="752" y="819"/>
                      <a:pt x="957" y="659"/>
                      <a:pt x="965" y="417"/>
                    </a:cubicBezTo>
                    <a:cubicBezTo>
                      <a:pt x="965" y="191"/>
                      <a:pt x="787" y="12"/>
                      <a:pt x="57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23" name="Google Shape;17623;p10"/>
              <p:cNvSpPr/>
              <p:nvPr/>
            </p:nvSpPr>
            <p:spPr>
              <a:xfrm>
                <a:off x="4777375" y="3792850"/>
                <a:ext cx="28300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23" extrusionOk="0">
                    <a:moveTo>
                      <a:pt x="524" y="1"/>
                    </a:moveTo>
                    <a:cubicBezTo>
                      <a:pt x="0" y="48"/>
                      <a:pt x="36" y="822"/>
                      <a:pt x="560" y="822"/>
                    </a:cubicBezTo>
                    <a:cubicBezTo>
                      <a:pt x="1084" y="822"/>
                      <a:pt x="1131" y="48"/>
                      <a:pt x="59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24" name="Google Shape;17624;p10"/>
              <p:cNvSpPr/>
              <p:nvPr/>
            </p:nvSpPr>
            <p:spPr>
              <a:xfrm>
                <a:off x="4807725" y="3823825"/>
                <a:ext cx="2385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954" h="822" extrusionOk="0">
                    <a:moveTo>
                      <a:pt x="548" y="0"/>
                    </a:moveTo>
                    <a:cubicBezTo>
                      <a:pt x="1" y="0"/>
                      <a:pt x="1" y="822"/>
                      <a:pt x="548" y="822"/>
                    </a:cubicBezTo>
                    <a:cubicBezTo>
                      <a:pt x="775" y="822"/>
                      <a:pt x="953" y="643"/>
                      <a:pt x="953" y="417"/>
                    </a:cubicBezTo>
                    <a:cubicBezTo>
                      <a:pt x="953" y="191"/>
                      <a:pt x="787" y="12"/>
                      <a:pt x="56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25" name="Google Shape;17625;p10"/>
              <p:cNvSpPr/>
              <p:nvPr/>
            </p:nvSpPr>
            <p:spPr>
              <a:xfrm>
                <a:off x="4776475" y="3854475"/>
                <a:ext cx="28300" cy="20275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11" extrusionOk="0">
                    <a:moveTo>
                      <a:pt x="560" y="0"/>
                    </a:moveTo>
                    <a:cubicBezTo>
                      <a:pt x="1" y="12"/>
                      <a:pt x="60" y="810"/>
                      <a:pt x="572" y="810"/>
                    </a:cubicBezTo>
                    <a:cubicBezTo>
                      <a:pt x="1072" y="810"/>
                      <a:pt x="1132" y="12"/>
                      <a:pt x="57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26" name="Google Shape;17626;p10"/>
              <p:cNvSpPr/>
              <p:nvPr/>
            </p:nvSpPr>
            <p:spPr>
              <a:xfrm>
                <a:off x="4806025" y="3885075"/>
                <a:ext cx="279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1117" h="825" extrusionOk="0">
                    <a:moveTo>
                      <a:pt x="571" y="1"/>
                    </a:moveTo>
                    <a:cubicBezTo>
                      <a:pt x="65" y="1"/>
                      <a:pt x="1" y="778"/>
                      <a:pt x="533" y="824"/>
                    </a:cubicBezTo>
                    <a:lnTo>
                      <a:pt x="616" y="824"/>
                    </a:lnTo>
                    <a:cubicBezTo>
                      <a:pt x="1117" y="777"/>
                      <a:pt x="1117" y="50"/>
                      <a:pt x="616" y="3"/>
                    </a:cubicBezTo>
                    <a:cubicBezTo>
                      <a:pt x="601" y="1"/>
                      <a:pt x="586" y="1"/>
                      <a:pt x="57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27" name="Google Shape;17627;p10"/>
              <p:cNvSpPr/>
              <p:nvPr/>
            </p:nvSpPr>
            <p:spPr>
              <a:xfrm>
                <a:off x="4776475" y="3915800"/>
                <a:ext cx="28300" cy="20250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10" extrusionOk="0">
                    <a:moveTo>
                      <a:pt x="560" y="0"/>
                    </a:moveTo>
                    <a:cubicBezTo>
                      <a:pt x="1" y="12"/>
                      <a:pt x="60" y="810"/>
                      <a:pt x="572" y="810"/>
                    </a:cubicBezTo>
                    <a:cubicBezTo>
                      <a:pt x="1072" y="810"/>
                      <a:pt x="1132" y="12"/>
                      <a:pt x="57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28" name="Google Shape;17628;p10"/>
              <p:cNvSpPr/>
              <p:nvPr/>
            </p:nvSpPr>
            <p:spPr>
              <a:xfrm>
                <a:off x="4807425" y="3946450"/>
                <a:ext cx="24150" cy="2080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32" extrusionOk="0">
                    <a:moveTo>
                      <a:pt x="572" y="0"/>
                    </a:moveTo>
                    <a:lnTo>
                      <a:pt x="560" y="12"/>
                    </a:lnTo>
                    <a:cubicBezTo>
                      <a:pt x="191" y="12"/>
                      <a:pt x="1" y="453"/>
                      <a:pt x="263" y="715"/>
                    </a:cubicBezTo>
                    <a:cubicBezTo>
                      <a:pt x="343" y="795"/>
                      <a:pt x="445" y="831"/>
                      <a:pt x="545" y="831"/>
                    </a:cubicBezTo>
                    <a:cubicBezTo>
                      <a:pt x="757" y="831"/>
                      <a:pt x="965" y="671"/>
                      <a:pt x="965" y="429"/>
                    </a:cubicBezTo>
                    <a:cubicBezTo>
                      <a:pt x="965" y="203"/>
                      <a:pt x="799" y="12"/>
                      <a:pt x="57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29" name="Google Shape;17629;p10"/>
              <p:cNvSpPr/>
              <p:nvPr/>
            </p:nvSpPr>
            <p:spPr>
              <a:xfrm>
                <a:off x="4777375" y="3977400"/>
                <a:ext cx="28300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23" extrusionOk="0">
                    <a:moveTo>
                      <a:pt x="524" y="1"/>
                    </a:moveTo>
                    <a:cubicBezTo>
                      <a:pt x="0" y="48"/>
                      <a:pt x="36" y="822"/>
                      <a:pt x="560" y="822"/>
                    </a:cubicBezTo>
                    <a:cubicBezTo>
                      <a:pt x="1084" y="822"/>
                      <a:pt x="1131" y="48"/>
                      <a:pt x="59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30" name="Google Shape;17630;p10"/>
              <p:cNvSpPr/>
              <p:nvPr/>
            </p:nvSpPr>
            <p:spPr>
              <a:xfrm>
                <a:off x="4806025" y="4008025"/>
                <a:ext cx="27925" cy="20600"/>
              </a:xfrm>
              <a:custGeom>
                <a:avLst/>
                <a:gdLst/>
                <a:ahLst/>
                <a:cxnLst/>
                <a:rect l="l" t="t" r="r" b="b"/>
                <a:pathLst>
                  <a:path w="1117" h="824" extrusionOk="0">
                    <a:moveTo>
                      <a:pt x="571" y="0"/>
                    </a:moveTo>
                    <a:cubicBezTo>
                      <a:pt x="65" y="0"/>
                      <a:pt x="1" y="777"/>
                      <a:pt x="533" y="824"/>
                    </a:cubicBezTo>
                    <a:lnTo>
                      <a:pt x="616" y="824"/>
                    </a:lnTo>
                    <a:cubicBezTo>
                      <a:pt x="1117" y="788"/>
                      <a:pt x="1117" y="50"/>
                      <a:pt x="616" y="2"/>
                    </a:cubicBezTo>
                    <a:cubicBezTo>
                      <a:pt x="601" y="1"/>
                      <a:pt x="586" y="0"/>
                      <a:pt x="57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31" name="Google Shape;17631;p10"/>
              <p:cNvSpPr/>
              <p:nvPr/>
            </p:nvSpPr>
            <p:spPr>
              <a:xfrm>
                <a:off x="4785400" y="4039025"/>
                <a:ext cx="14625" cy="6575"/>
              </a:xfrm>
              <a:custGeom>
                <a:avLst/>
                <a:gdLst/>
                <a:ahLst/>
                <a:cxnLst/>
                <a:rect l="l" t="t" r="r" b="b"/>
                <a:pathLst>
                  <a:path w="585" h="263" extrusionOk="0">
                    <a:moveTo>
                      <a:pt x="203" y="0"/>
                    </a:moveTo>
                    <a:cubicBezTo>
                      <a:pt x="132" y="0"/>
                      <a:pt x="60" y="24"/>
                      <a:pt x="1" y="60"/>
                    </a:cubicBezTo>
                    <a:lnTo>
                      <a:pt x="584" y="262"/>
                    </a:lnTo>
                    <a:cubicBezTo>
                      <a:pt x="525" y="107"/>
                      <a:pt x="382" y="0"/>
                      <a:pt x="21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32" name="Google Shape;17632;p10"/>
              <p:cNvSpPr/>
              <p:nvPr/>
            </p:nvSpPr>
            <p:spPr>
              <a:xfrm>
                <a:off x="4780350" y="3669925"/>
                <a:ext cx="238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53" h="825" extrusionOk="0">
                    <a:moveTo>
                      <a:pt x="417" y="1"/>
                    </a:moveTo>
                    <a:lnTo>
                      <a:pt x="191" y="72"/>
                    </a:lnTo>
                    <a:cubicBezTo>
                      <a:pt x="84" y="143"/>
                      <a:pt x="12" y="274"/>
                      <a:pt x="12" y="417"/>
                    </a:cubicBezTo>
                    <a:lnTo>
                      <a:pt x="0" y="417"/>
                    </a:lnTo>
                    <a:cubicBezTo>
                      <a:pt x="0" y="659"/>
                      <a:pt x="203" y="825"/>
                      <a:pt x="415" y="825"/>
                    </a:cubicBezTo>
                    <a:cubicBezTo>
                      <a:pt x="515" y="825"/>
                      <a:pt x="618" y="787"/>
                      <a:pt x="703" y="703"/>
                    </a:cubicBezTo>
                    <a:cubicBezTo>
                      <a:pt x="953" y="453"/>
                      <a:pt x="774" y="12"/>
                      <a:pt x="41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33" name="Google Shape;17633;p10"/>
              <p:cNvSpPr/>
              <p:nvPr/>
            </p:nvSpPr>
            <p:spPr>
              <a:xfrm>
                <a:off x="4745825" y="3700575"/>
                <a:ext cx="28300" cy="20275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11" extrusionOk="0">
                    <a:moveTo>
                      <a:pt x="560" y="1"/>
                    </a:moveTo>
                    <a:cubicBezTo>
                      <a:pt x="0" y="13"/>
                      <a:pt x="60" y="811"/>
                      <a:pt x="560" y="811"/>
                    </a:cubicBezTo>
                    <a:cubicBezTo>
                      <a:pt x="1072" y="811"/>
                      <a:pt x="1131" y="13"/>
                      <a:pt x="57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34" name="Google Shape;17634;p10"/>
              <p:cNvSpPr/>
              <p:nvPr/>
            </p:nvSpPr>
            <p:spPr>
              <a:xfrm>
                <a:off x="4725575" y="3686300"/>
                <a:ext cx="11925" cy="4200"/>
              </a:xfrm>
              <a:custGeom>
                <a:avLst/>
                <a:gdLst/>
                <a:ahLst/>
                <a:cxnLst/>
                <a:rect l="l" t="t" r="r" b="b"/>
                <a:pathLst>
                  <a:path w="477" h="168" extrusionOk="0">
                    <a:moveTo>
                      <a:pt x="465" y="0"/>
                    </a:moveTo>
                    <a:lnTo>
                      <a:pt x="1" y="143"/>
                    </a:lnTo>
                    <a:cubicBezTo>
                      <a:pt x="48" y="155"/>
                      <a:pt x="96" y="167"/>
                      <a:pt x="144" y="167"/>
                    </a:cubicBezTo>
                    <a:cubicBezTo>
                      <a:pt x="274" y="167"/>
                      <a:pt x="394" y="108"/>
                      <a:pt x="4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35" name="Google Shape;17635;p10"/>
              <p:cNvSpPr/>
              <p:nvPr/>
            </p:nvSpPr>
            <p:spPr>
              <a:xfrm>
                <a:off x="4714875" y="3731550"/>
                <a:ext cx="28575" cy="20250"/>
              </a:xfrm>
              <a:custGeom>
                <a:avLst/>
                <a:gdLst/>
                <a:ahLst/>
                <a:cxnLst/>
                <a:rect l="l" t="t" r="r" b="b"/>
                <a:pathLst>
                  <a:path w="1143" h="810" extrusionOk="0">
                    <a:moveTo>
                      <a:pt x="572" y="0"/>
                    </a:moveTo>
                    <a:cubicBezTo>
                      <a:pt x="0" y="0"/>
                      <a:pt x="60" y="810"/>
                      <a:pt x="572" y="810"/>
                    </a:cubicBezTo>
                    <a:cubicBezTo>
                      <a:pt x="1083" y="810"/>
                      <a:pt x="1143" y="0"/>
                      <a:pt x="58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36" name="Google Shape;17636;p10"/>
              <p:cNvSpPr/>
              <p:nvPr/>
            </p:nvSpPr>
            <p:spPr>
              <a:xfrm>
                <a:off x="4745825" y="3762200"/>
                <a:ext cx="28300" cy="20275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11" extrusionOk="0">
                    <a:moveTo>
                      <a:pt x="560" y="0"/>
                    </a:moveTo>
                    <a:cubicBezTo>
                      <a:pt x="0" y="12"/>
                      <a:pt x="60" y="810"/>
                      <a:pt x="560" y="810"/>
                    </a:cubicBezTo>
                    <a:cubicBezTo>
                      <a:pt x="1072" y="810"/>
                      <a:pt x="1131" y="12"/>
                      <a:pt x="57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37" name="Google Shape;17637;p10"/>
              <p:cNvSpPr/>
              <p:nvPr/>
            </p:nvSpPr>
            <p:spPr>
              <a:xfrm>
                <a:off x="4715150" y="3792850"/>
                <a:ext cx="241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8" extrusionOk="0">
                    <a:moveTo>
                      <a:pt x="561" y="1"/>
                    </a:moveTo>
                    <a:cubicBezTo>
                      <a:pt x="191" y="1"/>
                      <a:pt x="1" y="453"/>
                      <a:pt x="263" y="703"/>
                    </a:cubicBezTo>
                    <a:cubicBezTo>
                      <a:pt x="349" y="789"/>
                      <a:pt x="454" y="828"/>
                      <a:pt x="556" y="828"/>
                    </a:cubicBezTo>
                    <a:cubicBezTo>
                      <a:pt x="766" y="828"/>
                      <a:pt x="965" y="666"/>
                      <a:pt x="965" y="418"/>
                    </a:cubicBezTo>
                    <a:cubicBezTo>
                      <a:pt x="965" y="191"/>
                      <a:pt x="787" y="13"/>
                      <a:pt x="572" y="13"/>
                    </a:cubicBezTo>
                    <a:lnTo>
                      <a:pt x="56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38" name="Google Shape;17638;p10"/>
              <p:cNvSpPr/>
              <p:nvPr/>
            </p:nvSpPr>
            <p:spPr>
              <a:xfrm>
                <a:off x="4746125" y="3823825"/>
                <a:ext cx="23825" cy="20475"/>
              </a:xfrm>
              <a:custGeom>
                <a:avLst/>
                <a:gdLst/>
                <a:ahLst/>
                <a:cxnLst/>
                <a:rect l="l" t="t" r="r" b="b"/>
                <a:pathLst>
                  <a:path w="953" h="819" extrusionOk="0">
                    <a:moveTo>
                      <a:pt x="548" y="0"/>
                    </a:moveTo>
                    <a:cubicBezTo>
                      <a:pt x="179" y="0"/>
                      <a:pt x="0" y="441"/>
                      <a:pt x="250" y="703"/>
                    </a:cubicBezTo>
                    <a:cubicBezTo>
                      <a:pt x="334" y="783"/>
                      <a:pt x="436" y="819"/>
                      <a:pt x="536" y="819"/>
                    </a:cubicBezTo>
                    <a:cubicBezTo>
                      <a:pt x="749" y="819"/>
                      <a:pt x="953" y="656"/>
                      <a:pt x="953" y="405"/>
                    </a:cubicBezTo>
                    <a:cubicBezTo>
                      <a:pt x="953" y="191"/>
                      <a:pt x="786" y="0"/>
                      <a:pt x="56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39" name="Google Shape;17639;p10"/>
              <p:cNvSpPr/>
              <p:nvPr/>
            </p:nvSpPr>
            <p:spPr>
              <a:xfrm>
                <a:off x="4714875" y="3854475"/>
                <a:ext cx="28575" cy="20275"/>
              </a:xfrm>
              <a:custGeom>
                <a:avLst/>
                <a:gdLst/>
                <a:ahLst/>
                <a:cxnLst/>
                <a:rect l="l" t="t" r="r" b="b"/>
                <a:pathLst>
                  <a:path w="1143" h="811" extrusionOk="0">
                    <a:moveTo>
                      <a:pt x="572" y="0"/>
                    </a:moveTo>
                    <a:cubicBezTo>
                      <a:pt x="0" y="12"/>
                      <a:pt x="60" y="810"/>
                      <a:pt x="572" y="810"/>
                    </a:cubicBezTo>
                    <a:cubicBezTo>
                      <a:pt x="1083" y="810"/>
                      <a:pt x="1143" y="12"/>
                      <a:pt x="58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40" name="Google Shape;17640;p10"/>
              <p:cNvSpPr/>
              <p:nvPr/>
            </p:nvSpPr>
            <p:spPr>
              <a:xfrm>
                <a:off x="4745825" y="3885125"/>
                <a:ext cx="28300" cy="20275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11" extrusionOk="0">
                    <a:moveTo>
                      <a:pt x="560" y="1"/>
                    </a:moveTo>
                    <a:cubicBezTo>
                      <a:pt x="0" y="13"/>
                      <a:pt x="60" y="810"/>
                      <a:pt x="560" y="810"/>
                    </a:cubicBezTo>
                    <a:cubicBezTo>
                      <a:pt x="1072" y="810"/>
                      <a:pt x="1131" y="13"/>
                      <a:pt x="57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41" name="Google Shape;17641;p10"/>
              <p:cNvSpPr/>
              <p:nvPr/>
            </p:nvSpPr>
            <p:spPr>
              <a:xfrm>
                <a:off x="4714875" y="3915800"/>
                <a:ext cx="28575" cy="20250"/>
              </a:xfrm>
              <a:custGeom>
                <a:avLst/>
                <a:gdLst/>
                <a:ahLst/>
                <a:cxnLst/>
                <a:rect l="l" t="t" r="r" b="b"/>
                <a:pathLst>
                  <a:path w="1143" h="810" extrusionOk="0">
                    <a:moveTo>
                      <a:pt x="572" y="0"/>
                    </a:moveTo>
                    <a:cubicBezTo>
                      <a:pt x="0" y="12"/>
                      <a:pt x="60" y="810"/>
                      <a:pt x="572" y="810"/>
                    </a:cubicBezTo>
                    <a:cubicBezTo>
                      <a:pt x="1083" y="810"/>
                      <a:pt x="1143" y="12"/>
                      <a:pt x="58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42" name="Google Shape;17642;p10"/>
              <p:cNvSpPr/>
              <p:nvPr/>
            </p:nvSpPr>
            <p:spPr>
              <a:xfrm>
                <a:off x="4746700" y="3946750"/>
                <a:ext cx="28025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121" h="822" extrusionOk="0">
                    <a:moveTo>
                      <a:pt x="525" y="0"/>
                    </a:moveTo>
                    <a:cubicBezTo>
                      <a:pt x="1" y="48"/>
                      <a:pt x="37" y="822"/>
                      <a:pt x="561" y="822"/>
                    </a:cubicBezTo>
                    <a:cubicBezTo>
                      <a:pt x="1084" y="822"/>
                      <a:pt x="1120" y="48"/>
                      <a:pt x="59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43" name="Google Shape;17643;p10"/>
              <p:cNvSpPr/>
              <p:nvPr/>
            </p:nvSpPr>
            <p:spPr>
              <a:xfrm>
                <a:off x="4715150" y="3977400"/>
                <a:ext cx="24150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5" extrusionOk="0">
                    <a:moveTo>
                      <a:pt x="561" y="1"/>
                    </a:moveTo>
                    <a:cubicBezTo>
                      <a:pt x="191" y="1"/>
                      <a:pt x="1" y="441"/>
                      <a:pt x="263" y="703"/>
                    </a:cubicBezTo>
                    <a:cubicBezTo>
                      <a:pt x="347" y="788"/>
                      <a:pt x="450" y="825"/>
                      <a:pt x="551" y="825"/>
                    </a:cubicBezTo>
                    <a:cubicBezTo>
                      <a:pt x="763" y="825"/>
                      <a:pt x="965" y="659"/>
                      <a:pt x="965" y="417"/>
                    </a:cubicBezTo>
                    <a:cubicBezTo>
                      <a:pt x="965" y="191"/>
                      <a:pt x="787" y="13"/>
                      <a:pt x="57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44" name="Google Shape;17644;p10"/>
              <p:cNvSpPr/>
              <p:nvPr/>
            </p:nvSpPr>
            <p:spPr>
              <a:xfrm>
                <a:off x="4745825" y="4008075"/>
                <a:ext cx="28300" cy="20250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10" extrusionOk="0">
                    <a:moveTo>
                      <a:pt x="560" y="0"/>
                    </a:moveTo>
                    <a:cubicBezTo>
                      <a:pt x="0" y="12"/>
                      <a:pt x="60" y="810"/>
                      <a:pt x="560" y="810"/>
                    </a:cubicBezTo>
                    <a:cubicBezTo>
                      <a:pt x="1072" y="810"/>
                      <a:pt x="1131" y="12"/>
                      <a:pt x="57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45" name="Google Shape;17645;p10"/>
              <p:cNvSpPr/>
              <p:nvPr/>
            </p:nvSpPr>
            <p:spPr>
              <a:xfrm>
                <a:off x="4683400" y="3700525"/>
                <a:ext cx="279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1117" h="825" extrusionOk="0">
                    <a:moveTo>
                      <a:pt x="560" y="1"/>
                    </a:moveTo>
                    <a:cubicBezTo>
                      <a:pt x="64" y="1"/>
                      <a:pt x="0" y="778"/>
                      <a:pt x="533" y="824"/>
                    </a:cubicBezTo>
                    <a:lnTo>
                      <a:pt x="604" y="824"/>
                    </a:lnTo>
                    <a:cubicBezTo>
                      <a:pt x="1116" y="789"/>
                      <a:pt x="1116" y="51"/>
                      <a:pt x="604" y="3"/>
                    </a:cubicBezTo>
                    <a:cubicBezTo>
                      <a:pt x="589" y="2"/>
                      <a:pt x="574" y="1"/>
                      <a:pt x="56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46" name="Google Shape;17646;p10"/>
              <p:cNvSpPr/>
              <p:nvPr/>
            </p:nvSpPr>
            <p:spPr>
              <a:xfrm>
                <a:off x="4654225" y="3731525"/>
                <a:ext cx="24050" cy="20425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17" extrusionOk="0">
                    <a:moveTo>
                      <a:pt x="531" y="1"/>
                    </a:moveTo>
                    <a:cubicBezTo>
                      <a:pt x="183" y="1"/>
                      <a:pt x="0" y="433"/>
                      <a:pt x="247" y="692"/>
                    </a:cubicBezTo>
                    <a:cubicBezTo>
                      <a:pt x="333" y="778"/>
                      <a:pt x="439" y="817"/>
                      <a:pt x="543" y="817"/>
                    </a:cubicBezTo>
                    <a:cubicBezTo>
                      <a:pt x="753" y="817"/>
                      <a:pt x="954" y="657"/>
                      <a:pt x="962" y="418"/>
                    </a:cubicBezTo>
                    <a:cubicBezTo>
                      <a:pt x="950" y="192"/>
                      <a:pt x="771" y="1"/>
                      <a:pt x="545" y="1"/>
                    </a:cubicBezTo>
                    <a:cubicBezTo>
                      <a:pt x="540" y="1"/>
                      <a:pt x="535" y="1"/>
                      <a:pt x="53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47" name="Google Shape;17647;p10"/>
              <p:cNvSpPr/>
              <p:nvPr/>
            </p:nvSpPr>
            <p:spPr>
              <a:xfrm>
                <a:off x="4684800" y="3762200"/>
                <a:ext cx="24125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0" extrusionOk="0">
                    <a:moveTo>
                      <a:pt x="548" y="0"/>
                    </a:moveTo>
                    <a:cubicBezTo>
                      <a:pt x="191" y="0"/>
                      <a:pt x="0" y="441"/>
                      <a:pt x="262" y="703"/>
                    </a:cubicBezTo>
                    <a:cubicBezTo>
                      <a:pt x="343" y="783"/>
                      <a:pt x="443" y="819"/>
                      <a:pt x="542" y="819"/>
                    </a:cubicBezTo>
                    <a:cubicBezTo>
                      <a:pt x="752" y="819"/>
                      <a:pt x="957" y="659"/>
                      <a:pt x="965" y="417"/>
                    </a:cubicBezTo>
                    <a:cubicBezTo>
                      <a:pt x="965" y="191"/>
                      <a:pt x="774" y="0"/>
                      <a:pt x="54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48" name="Google Shape;17648;p10"/>
              <p:cNvSpPr/>
              <p:nvPr/>
            </p:nvSpPr>
            <p:spPr>
              <a:xfrm>
                <a:off x="4654150" y="3792850"/>
                <a:ext cx="241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8" extrusionOk="0">
                    <a:moveTo>
                      <a:pt x="548" y="1"/>
                    </a:moveTo>
                    <a:cubicBezTo>
                      <a:pt x="191" y="1"/>
                      <a:pt x="0" y="441"/>
                      <a:pt x="250" y="703"/>
                    </a:cubicBezTo>
                    <a:cubicBezTo>
                      <a:pt x="336" y="789"/>
                      <a:pt x="441" y="828"/>
                      <a:pt x="544" y="828"/>
                    </a:cubicBezTo>
                    <a:cubicBezTo>
                      <a:pt x="755" y="828"/>
                      <a:pt x="957" y="666"/>
                      <a:pt x="965" y="418"/>
                    </a:cubicBezTo>
                    <a:cubicBezTo>
                      <a:pt x="965" y="191"/>
                      <a:pt x="774" y="13"/>
                      <a:pt x="548" y="13"/>
                    </a:cubicBezTo>
                    <a:lnTo>
                      <a:pt x="548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49" name="Google Shape;17649;p10"/>
              <p:cNvSpPr/>
              <p:nvPr/>
            </p:nvSpPr>
            <p:spPr>
              <a:xfrm>
                <a:off x="4684875" y="3823800"/>
                <a:ext cx="24050" cy="20425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17" extrusionOk="0">
                    <a:moveTo>
                      <a:pt x="531" y="1"/>
                    </a:moveTo>
                    <a:cubicBezTo>
                      <a:pt x="183" y="1"/>
                      <a:pt x="1" y="433"/>
                      <a:pt x="259" y="692"/>
                    </a:cubicBezTo>
                    <a:cubicBezTo>
                      <a:pt x="342" y="778"/>
                      <a:pt x="445" y="816"/>
                      <a:pt x="547" y="816"/>
                    </a:cubicBezTo>
                    <a:cubicBezTo>
                      <a:pt x="753" y="816"/>
                      <a:pt x="954" y="657"/>
                      <a:pt x="962" y="418"/>
                    </a:cubicBezTo>
                    <a:cubicBezTo>
                      <a:pt x="962" y="192"/>
                      <a:pt x="771" y="1"/>
                      <a:pt x="545" y="1"/>
                    </a:cubicBezTo>
                    <a:cubicBezTo>
                      <a:pt x="540" y="1"/>
                      <a:pt x="536" y="1"/>
                      <a:pt x="53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50" name="Google Shape;17650;p10"/>
              <p:cNvSpPr/>
              <p:nvPr/>
            </p:nvSpPr>
            <p:spPr>
              <a:xfrm>
                <a:off x="4652750" y="3854425"/>
                <a:ext cx="27600" cy="20600"/>
              </a:xfrm>
              <a:custGeom>
                <a:avLst/>
                <a:gdLst/>
                <a:ahLst/>
                <a:cxnLst/>
                <a:rect l="l" t="t" r="r" b="b"/>
                <a:pathLst>
                  <a:path w="1104" h="824" extrusionOk="0">
                    <a:moveTo>
                      <a:pt x="558" y="0"/>
                    </a:moveTo>
                    <a:cubicBezTo>
                      <a:pt x="53" y="0"/>
                      <a:pt x="0" y="766"/>
                      <a:pt x="532" y="824"/>
                    </a:cubicBezTo>
                    <a:lnTo>
                      <a:pt x="604" y="824"/>
                    </a:lnTo>
                    <a:cubicBezTo>
                      <a:pt x="1104" y="776"/>
                      <a:pt x="1104" y="38"/>
                      <a:pt x="604" y="2"/>
                    </a:cubicBezTo>
                    <a:cubicBezTo>
                      <a:pt x="588" y="1"/>
                      <a:pt x="573" y="0"/>
                      <a:pt x="55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51" name="Google Shape;17651;p10"/>
              <p:cNvSpPr/>
              <p:nvPr/>
            </p:nvSpPr>
            <p:spPr>
              <a:xfrm>
                <a:off x="4683400" y="3885075"/>
                <a:ext cx="279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1117" h="825" extrusionOk="0">
                    <a:moveTo>
                      <a:pt x="560" y="1"/>
                    </a:moveTo>
                    <a:cubicBezTo>
                      <a:pt x="64" y="1"/>
                      <a:pt x="0" y="778"/>
                      <a:pt x="533" y="824"/>
                    </a:cubicBezTo>
                    <a:lnTo>
                      <a:pt x="604" y="824"/>
                    </a:lnTo>
                    <a:cubicBezTo>
                      <a:pt x="1116" y="777"/>
                      <a:pt x="1116" y="50"/>
                      <a:pt x="604" y="3"/>
                    </a:cubicBezTo>
                    <a:cubicBezTo>
                      <a:pt x="589" y="1"/>
                      <a:pt x="574" y="1"/>
                      <a:pt x="56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52" name="Google Shape;17652;p10"/>
              <p:cNvSpPr/>
              <p:nvPr/>
            </p:nvSpPr>
            <p:spPr>
              <a:xfrm>
                <a:off x="4654150" y="3915800"/>
                <a:ext cx="24125" cy="2067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7" extrusionOk="0">
                    <a:moveTo>
                      <a:pt x="548" y="0"/>
                    </a:moveTo>
                    <a:cubicBezTo>
                      <a:pt x="191" y="0"/>
                      <a:pt x="0" y="441"/>
                      <a:pt x="250" y="703"/>
                    </a:cubicBezTo>
                    <a:cubicBezTo>
                      <a:pt x="336" y="788"/>
                      <a:pt x="441" y="827"/>
                      <a:pt x="544" y="827"/>
                    </a:cubicBezTo>
                    <a:cubicBezTo>
                      <a:pt x="755" y="827"/>
                      <a:pt x="957" y="665"/>
                      <a:pt x="965" y="417"/>
                    </a:cubicBezTo>
                    <a:cubicBezTo>
                      <a:pt x="965" y="191"/>
                      <a:pt x="774" y="12"/>
                      <a:pt x="548" y="12"/>
                    </a:cubicBezTo>
                    <a:lnTo>
                      <a:pt x="54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53" name="Google Shape;17653;p10"/>
              <p:cNvSpPr/>
              <p:nvPr/>
            </p:nvSpPr>
            <p:spPr>
              <a:xfrm>
                <a:off x="4684800" y="3946450"/>
                <a:ext cx="24125" cy="208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32" extrusionOk="0">
                    <a:moveTo>
                      <a:pt x="548" y="0"/>
                    </a:moveTo>
                    <a:lnTo>
                      <a:pt x="548" y="12"/>
                    </a:lnTo>
                    <a:cubicBezTo>
                      <a:pt x="191" y="12"/>
                      <a:pt x="0" y="453"/>
                      <a:pt x="262" y="715"/>
                    </a:cubicBezTo>
                    <a:cubicBezTo>
                      <a:pt x="343" y="795"/>
                      <a:pt x="444" y="831"/>
                      <a:pt x="545" y="831"/>
                    </a:cubicBezTo>
                    <a:cubicBezTo>
                      <a:pt x="757" y="831"/>
                      <a:pt x="965" y="671"/>
                      <a:pt x="965" y="429"/>
                    </a:cubicBezTo>
                    <a:cubicBezTo>
                      <a:pt x="965" y="203"/>
                      <a:pt x="798" y="12"/>
                      <a:pt x="57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54" name="Google Shape;17654;p10"/>
              <p:cNvSpPr/>
              <p:nvPr/>
            </p:nvSpPr>
            <p:spPr>
              <a:xfrm>
                <a:off x="4654150" y="3977400"/>
                <a:ext cx="241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8" extrusionOk="0">
                    <a:moveTo>
                      <a:pt x="548" y="1"/>
                    </a:moveTo>
                    <a:cubicBezTo>
                      <a:pt x="191" y="1"/>
                      <a:pt x="0" y="441"/>
                      <a:pt x="250" y="703"/>
                    </a:cubicBezTo>
                    <a:cubicBezTo>
                      <a:pt x="336" y="789"/>
                      <a:pt x="441" y="828"/>
                      <a:pt x="544" y="828"/>
                    </a:cubicBezTo>
                    <a:cubicBezTo>
                      <a:pt x="755" y="828"/>
                      <a:pt x="957" y="666"/>
                      <a:pt x="965" y="417"/>
                    </a:cubicBezTo>
                    <a:cubicBezTo>
                      <a:pt x="965" y="191"/>
                      <a:pt x="774" y="13"/>
                      <a:pt x="548" y="13"/>
                    </a:cubicBezTo>
                    <a:lnTo>
                      <a:pt x="548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55" name="Google Shape;17655;p10"/>
              <p:cNvSpPr/>
              <p:nvPr/>
            </p:nvSpPr>
            <p:spPr>
              <a:xfrm>
                <a:off x="4693725" y="4008075"/>
                <a:ext cx="14325" cy="6850"/>
              </a:xfrm>
              <a:custGeom>
                <a:avLst/>
                <a:gdLst/>
                <a:ahLst/>
                <a:cxnLst/>
                <a:rect l="l" t="t" r="r" b="b"/>
                <a:pathLst>
                  <a:path w="573" h="274" extrusionOk="0">
                    <a:moveTo>
                      <a:pt x="191" y="0"/>
                    </a:moveTo>
                    <a:cubicBezTo>
                      <a:pt x="132" y="0"/>
                      <a:pt x="60" y="24"/>
                      <a:pt x="1" y="60"/>
                    </a:cubicBezTo>
                    <a:lnTo>
                      <a:pt x="572" y="274"/>
                    </a:lnTo>
                    <a:cubicBezTo>
                      <a:pt x="513" y="107"/>
                      <a:pt x="370" y="12"/>
                      <a:pt x="19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56" name="Google Shape;17656;p10"/>
              <p:cNvSpPr/>
              <p:nvPr/>
            </p:nvSpPr>
            <p:spPr>
              <a:xfrm>
                <a:off x="4630625" y="3713675"/>
                <a:ext cx="16400" cy="7475"/>
              </a:xfrm>
              <a:custGeom>
                <a:avLst/>
                <a:gdLst/>
                <a:ahLst/>
                <a:cxnLst/>
                <a:rect l="l" t="t" r="r" b="b"/>
                <a:pathLst>
                  <a:path w="656" h="299" extrusionOk="0">
                    <a:moveTo>
                      <a:pt x="655" y="1"/>
                    </a:moveTo>
                    <a:lnTo>
                      <a:pt x="1" y="203"/>
                    </a:lnTo>
                    <a:cubicBezTo>
                      <a:pt x="72" y="263"/>
                      <a:pt x="167" y="298"/>
                      <a:pt x="262" y="298"/>
                    </a:cubicBezTo>
                    <a:cubicBezTo>
                      <a:pt x="441" y="298"/>
                      <a:pt x="596" y="179"/>
                      <a:pt x="65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57" name="Google Shape;17657;p10"/>
              <p:cNvSpPr/>
              <p:nvPr/>
            </p:nvSpPr>
            <p:spPr>
              <a:xfrm>
                <a:off x="4592525" y="3731550"/>
                <a:ext cx="24125" cy="2047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19" extrusionOk="0">
                    <a:moveTo>
                      <a:pt x="548" y="0"/>
                    </a:moveTo>
                    <a:cubicBezTo>
                      <a:pt x="179" y="0"/>
                      <a:pt x="1" y="441"/>
                      <a:pt x="262" y="703"/>
                    </a:cubicBezTo>
                    <a:cubicBezTo>
                      <a:pt x="343" y="783"/>
                      <a:pt x="443" y="819"/>
                      <a:pt x="543" y="819"/>
                    </a:cubicBezTo>
                    <a:cubicBezTo>
                      <a:pt x="756" y="819"/>
                      <a:pt x="965" y="656"/>
                      <a:pt x="965" y="405"/>
                    </a:cubicBezTo>
                    <a:cubicBezTo>
                      <a:pt x="953" y="179"/>
                      <a:pt x="774" y="0"/>
                      <a:pt x="54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58" name="Google Shape;17658;p10"/>
              <p:cNvSpPr/>
              <p:nvPr/>
            </p:nvSpPr>
            <p:spPr>
              <a:xfrm>
                <a:off x="4623475" y="3762200"/>
                <a:ext cx="23850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54" h="825" extrusionOk="0">
                    <a:moveTo>
                      <a:pt x="548" y="0"/>
                    </a:moveTo>
                    <a:cubicBezTo>
                      <a:pt x="179" y="0"/>
                      <a:pt x="1" y="441"/>
                      <a:pt x="251" y="703"/>
                    </a:cubicBezTo>
                    <a:cubicBezTo>
                      <a:pt x="335" y="787"/>
                      <a:pt x="437" y="824"/>
                      <a:pt x="537" y="824"/>
                    </a:cubicBezTo>
                    <a:cubicBezTo>
                      <a:pt x="750" y="824"/>
                      <a:pt x="953" y="656"/>
                      <a:pt x="953" y="405"/>
                    </a:cubicBezTo>
                    <a:cubicBezTo>
                      <a:pt x="953" y="191"/>
                      <a:pt x="775" y="0"/>
                      <a:pt x="54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59" name="Google Shape;17659;p10"/>
              <p:cNvSpPr/>
              <p:nvPr/>
            </p:nvSpPr>
            <p:spPr>
              <a:xfrm>
                <a:off x="4593125" y="3792850"/>
                <a:ext cx="28000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823" extrusionOk="0">
                    <a:moveTo>
                      <a:pt x="524" y="1"/>
                    </a:moveTo>
                    <a:cubicBezTo>
                      <a:pt x="0" y="48"/>
                      <a:pt x="36" y="822"/>
                      <a:pt x="560" y="822"/>
                    </a:cubicBezTo>
                    <a:cubicBezTo>
                      <a:pt x="1084" y="822"/>
                      <a:pt x="1120" y="48"/>
                      <a:pt x="59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60" name="Google Shape;17660;p10"/>
              <p:cNvSpPr/>
              <p:nvPr/>
            </p:nvSpPr>
            <p:spPr>
              <a:xfrm>
                <a:off x="4623475" y="3823825"/>
                <a:ext cx="23850" cy="20475"/>
              </a:xfrm>
              <a:custGeom>
                <a:avLst/>
                <a:gdLst/>
                <a:ahLst/>
                <a:cxnLst/>
                <a:rect l="l" t="t" r="r" b="b"/>
                <a:pathLst>
                  <a:path w="954" h="819" extrusionOk="0">
                    <a:moveTo>
                      <a:pt x="548" y="0"/>
                    </a:moveTo>
                    <a:cubicBezTo>
                      <a:pt x="179" y="0"/>
                      <a:pt x="1" y="441"/>
                      <a:pt x="251" y="703"/>
                    </a:cubicBezTo>
                    <a:cubicBezTo>
                      <a:pt x="335" y="783"/>
                      <a:pt x="437" y="819"/>
                      <a:pt x="537" y="819"/>
                    </a:cubicBezTo>
                    <a:cubicBezTo>
                      <a:pt x="750" y="819"/>
                      <a:pt x="953" y="656"/>
                      <a:pt x="953" y="405"/>
                    </a:cubicBezTo>
                    <a:cubicBezTo>
                      <a:pt x="953" y="179"/>
                      <a:pt x="775" y="0"/>
                      <a:pt x="54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61" name="Google Shape;17661;p10"/>
              <p:cNvSpPr/>
              <p:nvPr/>
            </p:nvSpPr>
            <p:spPr>
              <a:xfrm>
                <a:off x="4592525" y="3854475"/>
                <a:ext cx="241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5" extrusionOk="0">
                    <a:moveTo>
                      <a:pt x="548" y="0"/>
                    </a:moveTo>
                    <a:cubicBezTo>
                      <a:pt x="179" y="0"/>
                      <a:pt x="1" y="441"/>
                      <a:pt x="262" y="703"/>
                    </a:cubicBezTo>
                    <a:cubicBezTo>
                      <a:pt x="343" y="787"/>
                      <a:pt x="444" y="824"/>
                      <a:pt x="544" y="824"/>
                    </a:cubicBezTo>
                    <a:cubicBezTo>
                      <a:pt x="756" y="824"/>
                      <a:pt x="965" y="656"/>
                      <a:pt x="965" y="405"/>
                    </a:cubicBezTo>
                    <a:cubicBezTo>
                      <a:pt x="965" y="191"/>
                      <a:pt x="774" y="0"/>
                      <a:pt x="56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62" name="Google Shape;17662;p10"/>
              <p:cNvSpPr/>
              <p:nvPr/>
            </p:nvSpPr>
            <p:spPr>
              <a:xfrm>
                <a:off x="4623475" y="3885125"/>
                <a:ext cx="23850" cy="20650"/>
              </a:xfrm>
              <a:custGeom>
                <a:avLst/>
                <a:gdLst/>
                <a:ahLst/>
                <a:cxnLst/>
                <a:rect l="l" t="t" r="r" b="b"/>
                <a:pathLst>
                  <a:path w="954" h="826" extrusionOk="0">
                    <a:moveTo>
                      <a:pt x="548" y="1"/>
                    </a:moveTo>
                    <a:cubicBezTo>
                      <a:pt x="179" y="1"/>
                      <a:pt x="1" y="441"/>
                      <a:pt x="251" y="703"/>
                    </a:cubicBezTo>
                    <a:cubicBezTo>
                      <a:pt x="335" y="788"/>
                      <a:pt x="438" y="825"/>
                      <a:pt x="539" y="825"/>
                    </a:cubicBezTo>
                    <a:cubicBezTo>
                      <a:pt x="751" y="825"/>
                      <a:pt x="953" y="660"/>
                      <a:pt x="953" y="417"/>
                    </a:cubicBezTo>
                    <a:cubicBezTo>
                      <a:pt x="953" y="191"/>
                      <a:pt x="775" y="1"/>
                      <a:pt x="54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63" name="Google Shape;17663;p10"/>
              <p:cNvSpPr/>
              <p:nvPr/>
            </p:nvSpPr>
            <p:spPr>
              <a:xfrm>
                <a:off x="4592525" y="3915800"/>
                <a:ext cx="24125" cy="2067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7" extrusionOk="0">
                    <a:moveTo>
                      <a:pt x="548" y="0"/>
                    </a:moveTo>
                    <a:cubicBezTo>
                      <a:pt x="179" y="0"/>
                      <a:pt x="1" y="453"/>
                      <a:pt x="262" y="703"/>
                    </a:cubicBezTo>
                    <a:cubicBezTo>
                      <a:pt x="344" y="788"/>
                      <a:pt x="448" y="827"/>
                      <a:pt x="551" y="827"/>
                    </a:cubicBezTo>
                    <a:cubicBezTo>
                      <a:pt x="761" y="827"/>
                      <a:pt x="965" y="665"/>
                      <a:pt x="965" y="417"/>
                    </a:cubicBezTo>
                    <a:cubicBezTo>
                      <a:pt x="965" y="191"/>
                      <a:pt x="774" y="0"/>
                      <a:pt x="54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64" name="Google Shape;17664;p10"/>
              <p:cNvSpPr/>
              <p:nvPr/>
            </p:nvSpPr>
            <p:spPr>
              <a:xfrm>
                <a:off x="4623475" y="3946450"/>
                <a:ext cx="24150" cy="2092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37" extrusionOk="0">
                    <a:moveTo>
                      <a:pt x="548" y="0"/>
                    </a:moveTo>
                    <a:lnTo>
                      <a:pt x="548" y="12"/>
                    </a:lnTo>
                    <a:cubicBezTo>
                      <a:pt x="179" y="12"/>
                      <a:pt x="1" y="453"/>
                      <a:pt x="251" y="715"/>
                    </a:cubicBezTo>
                    <a:cubicBezTo>
                      <a:pt x="335" y="799"/>
                      <a:pt x="437" y="836"/>
                      <a:pt x="537" y="836"/>
                    </a:cubicBezTo>
                    <a:cubicBezTo>
                      <a:pt x="750" y="836"/>
                      <a:pt x="953" y="668"/>
                      <a:pt x="953" y="417"/>
                    </a:cubicBezTo>
                    <a:cubicBezTo>
                      <a:pt x="965" y="203"/>
                      <a:pt x="787" y="12"/>
                      <a:pt x="56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65" name="Google Shape;17665;p10"/>
              <p:cNvSpPr/>
              <p:nvPr/>
            </p:nvSpPr>
            <p:spPr>
              <a:xfrm>
                <a:off x="4601450" y="3977400"/>
                <a:ext cx="14325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573" h="251" extrusionOk="0">
                    <a:moveTo>
                      <a:pt x="191" y="1"/>
                    </a:moveTo>
                    <a:cubicBezTo>
                      <a:pt x="120" y="1"/>
                      <a:pt x="60" y="24"/>
                      <a:pt x="1" y="60"/>
                    </a:cubicBezTo>
                    <a:lnTo>
                      <a:pt x="572" y="251"/>
                    </a:lnTo>
                    <a:cubicBezTo>
                      <a:pt x="501" y="96"/>
                      <a:pt x="358" y="1"/>
                      <a:pt x="19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66" name="Google Shape;17666;p10"/>
              <p:cNvSpPr/>
              <p:nvPr/>
            </p:nvSpPr>
            <p:spPr>
              <a:xfrm>
                <a:off x="4561875" y="3762200"/>
                <a:ext cx="241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5" extrusionOk="0">
                    <a:moveTo>
                      <a:pt x="548" y="0"/>
                    </a:moveTo>
                    <a:cubicBezTo>
                      <a:pt x="191" y="0"/>
                      <a:pt x="0" y="441"/>
                      <a:pt x="262" y="703"/>
                    </a:cubicBezTo>
                    <a:cubicBezTo>
                      <a:pt x="346" y="787"/>
                      <a:pt x="448" y="824"/>
                      <a:pt x="549" y="824"/>
                    </a:cubicBezTo>
                    <a:cubicBezTo>
                      <a:pt x="761" y="824"/>
                      <a:pt x="965" y="656"/>
                      <a:pt x="965" y="405"/>
                    </a:cubicBezTo>
                    <a:cubicBezTo>
                      <a:pt x="965" y="179"/>
                      <a:pt x="774" y="0"/>
                      <a:pt x="54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67" name="Google Shape;17667;p10"/>
              <p:cNvSpPr/>
              <p:nvPr/>
            </p:nvSpPr>
            <p:spPr>
              <a:xfrm>
                <a:off x="4531200" y="3792850"/>
                <a:ext cx="241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8" extrusionOk="0">
                    <a:moveTo>
                      <a:pt x="549" y="1"/>
                    </a:moveTo>
                    <a:cubicBezTo>
                      <a:pt x="179" y="1"/>
                      <a:pt x="1" y="453"/>
                      <a:pt x="263" y="703"/>
                    </a:cubicBezTo>
                    <a:cubicBezTo>
                      <a:pt x="345" y="789"/>
                      <a:pt x="448" y="828"/>
                      <a:pt x="551" y="828"/>
                    </a:cubicBezTo>
                    <a:cubicBezTo>
                      <a:pt x="761" y="828"/>
                      <a:pt x="965" y="666"/>
                      <a:pt x="965" y="418"/>
                    </a:cubicBezTo>
                    <a:cubicBezTo>
                      <a:pt x="965" y="191"/>
                      <a:pt x="775" y="13"/>
                      <a:pt x="549" y="13"/>
                    </a:cubicBezTo>
                    <a:lnTo>
                      <a:pt x="549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68" name="Google Shape;17668;p10"/>
              <p:cNvSpPr/>
              <p:nvPr/>
            </p:nvSpPr>
            <p:spPr>
              <a:xfrm>
                <a:off x="4561875" y="3823825"/>
                <a:ext cx="24125" cy="2047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19" extrusionOk="0">
                    <a:moveTo>
                      <a:pt x="548" y="0"/>
                    </a:moveTo>
                    <a:cubicBezTo>
                      <a:pt x="191" y="0"/>
                      <a:pt x="0" y="441"/>
                      <a:pt x="262" y="703"/>
                    </a:cubicBezTo>
                    <a:cubicBezTo>
                      <a:pt x="346" y="783"/>
                      <a:pt x="448" y="819"/>
                      <a:pt x="548" y="819"/>
                    </a:cubicBezTo>
                    <a:cubicBezTo>
                      <a:pt x="761" y="819"/>
                      <a:pt x="965" y="656"/>
                      <a:pt x="965" y="405"/>
                    </a:cubicBezTo>
                    <a:cubicBezTo>
                      <a:pt x="965" y="179"/>
                      <a:pt x="774" y="0"/>
                      <a:pt x="56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69" name="Google Shape;17669;p10"/>
              <p:cNvSpPr/>
              <p:nvPr/>
            </p:nvSpPr>
            <p:spPr>
              <a:xfrm>
                <a:off x="4531200" y="3854475"/>
                <a:ext cx="24150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5" extrusionOk="0">
                    <a:moveTo>
                      <a:pt x="549" y="0"/>
                    </a:moveTo>
                    <a:cubicBezTo>
                      <a:pt x="179" y="0"/>
                      <a:pt x="1" y="441"/>
                      <a:pt x="263" y="703"/>
                    </a:cubicBezTo>
                    <a:cubicBezTo>
                      <a:pt x="343" y="787"/>
                      <a:pt x="444" y="824"/>
                      <a:pt x="544" y="824"/>
                    </a:cubicBezTo>
                    <a:cubicBezTo>
                      <a:pt x="756" y="824"/>
                      <a:pt x="965" y="656"/>
                      <a:pt x="965" y="405"/>
                    </a:cubicBezTo>
                    <a:cubicBezTo>
                      <a:pt x="953" y="179"/>
                      <a:pt x="775" y="0"/>
                      <a:pt x="54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70" name="Google Shape;17670;p10"/>
              <p:cNvSpPr/>
              <p:nvPr/>
            </p:nvSpPr>
            <p:spPr>
              <a:xfrm>
                <a:off x="4561875" y="3885125"/>
                <a:ext cx="24125" cy="2065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6" extrusionOk="0">
                    <a:moveTo>
                      <a:pt x="548" y="1"/>
                    </a:moveTo>
                    <a:cubicBezTo>
                      <a:pt x="191" y="1"/>
                      <a:pt x="0" y="441"/>
                      <a:pt x="262" y="703"/>
                    </a:cubicBezTo>
                    <a:cubicBezTo>
                      <a:pt x="347" y="788"/>
                      <a:pt x="450" y="825"/>
                      <a:pt x="550" y="825"/>
                    </a:cubicBezTo>
                    <a:cubicBezTo>
                      <a:pt x="762" y="825"/>
                      <a:pt x="965" y="660"/>
                      <a:pt x="965" y="417"/>
                    </a:cubicBezTo>
                    <a:cubicBezTo>
                      <a:pt x="965" y="191"/>
                      <a:pt x="774" y="1"/>
                      <a:pt x="54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71" name="Google Shape;17671;p10"/>
              <p:cNvSpPr/>
              <p:nvPr/>
            </p:nvSpPr>
            <p:spPr>
              <a:xfrm>
                <a:off x="4531200" y="3915800"/>
                <a:ext cx="24150" cy="2067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7" extrusionOk="0">
                    <a:moveTo>
                      <a:pt x="549" y="0"/>
                    </a:moveTo>
                    <a:cubicBezTo>
                      <a:pt x="179" y="0"/>
                      <a:pt x="1" y="453"/>
                      <a:pt x="263" y="703"/>
                    </a:cubicBezTo>
                    <a:cubicBezTo>
                      <a:pt x="345" y="788"/>
                      <a:pt x="448" y="827"/>
                      <a:pt x="551" y="827"/>
                    </a:cubicBezTo>
                    <a:cubicBezTo>
                      <a:pt x="761" y="827"/>
                      <a:pt x="965" y="665"/>
                      <a:pt x="965" y="417"/>
                    </a:cubicBezTo>
                    <a:cubicBezTo>
                      <a:pt x="965" y="191"/>
                      <a:pt x="775" y="0"/>
                      <a:pt x="54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72" name="Google Shape;17672;p10"/>
              <p:cNvSpPr/>
              <p:nvPr/>
            </p:nvSpPr>
            <p:spPr>
              <a:xfrm>
                <a:off x="4561875" y="3946450"/>
                <a:ext cx="24125" cy="209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37" extrusionOk="0">
                    <a:moveTo>
                      <a:pt x="548" y="0"/>
                    </a:moveTo>
                    <a:lnTo>
                      <a:pt x="548" y="12"/>
                    </a:lnTo>
                    <a:cubicBezTo>
                      <a:pt x="191" y="12"/>
                      <a:pt x="0" y="453"/>
                      <a:pt x="262" y="715"/>
                    </a:cubicBezTo>
                    <a:cubicBezTo>
                      <a:pt x="346" y="799"/>
                      <a:pt x="448" y="836"/>
                      <a:pt x="549" y="836"/>
                    </a:cubicBezTo>
                    <a:cubicBezTo>
                      <a:pt x="761" y="836"/>
                      <a:pt x="965" y="668"/>
                      <a:pt x="965" y="417"/>
                    </a:cubicBezTo>
                    <a:cubicBezTo>
                      <a:pt x="965" y="203"/>
                      <a:pt x="798" y="12"/>
                      <a:pt x="57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73" name="Google Shape;17673;p10"/>
              <p:cNvSpPr/>
              <p:nvPr/>
            </p:nvSpPr>
            <p:spPr>
              <a:xfrm>
                <a:off x="4500250" y="3762200"/>
                <a:ext cx="24125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0" extrusionOk="0">
                    <a:moveTo>
                      <a:pt x="560" y="0"/>
                    </a:moveTo>
                    <a:cubicBezTo>
                      <a:pt x="191" y="0"/>
                      <a:pt x="1" y="441"/>
                      <a:pt x="263" y="703"/>
                    </a:cubicBezTo>
                    <a:cubicBezTo>
                      <a:pt x="343" y="783"/>
                      <a:pt x="444" y="819"/>
                      <a:pt x="545" y="819"/>
                    </a:cubicBezTo>
                    <a:cubicBezTo>
                      <a:pt x="757" y="819"/>
                      <a:pt x="965" y="659"/>
                      <a:pt x="965" y="417"/>
                    </a:cubicBezTo>
                    <a:cubicBezTo>
                      <a:pt x="965" y="191"/>
                      <a:pt x="786" y="0"/>
                      <a:pt x="56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74" name="Google Shape;17674;p10"/>
              <p:cNvSpPr/>
              <p:nvPr/>
            </p:nvSpPr>
            <p:spPr>
              <a:xfrm>
                <a:off x="4469900" y="3792850"/>
                <a:ext cx="23825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953" h="823" extrusionOk="0">
                    <a:moveTo>
                      <a:pt x="548" y="1"/>
                    </a:moveTo>
                    <a:cubicBezTo>
                      <a:pt x="0" y="1"/>
                      <a:pt x="0" y="822"/>
                      <a:pt x="548" y="822"/>
                    </a:cubicBezTo>
                    <a:cubicBezTo>
                      <a:pt x="555" y="823"/>
                      <a:pt x="561" y="823"/>
                      <a:pt x="568" y="823"/>
                    </a:cubicBezTo>
                    <a:cubicBezTo>
                      <a:pt x="785" y="823"/>
                      <a:pt x="953" y="637"/>
                      <a:pt x="953" y="418"/>
                    </a:cubicBezTo>
                    <a:cubicBezTo>
                      <a:pt x="953" y="191"/>
                      <a:pt x="774" y="13"/>
                      <a:pt x="548" y="13"/>
                    </a:cubicBezTo>
                    <a:lnTo>
                      <a:pt x="548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75" name="Google Shape;17675;p10"/>
              <p:cNvSpPr/>
              <p:nvPr/>
            </p:nvSpPr>
            <p:spPr>
              <a:xfrm>
                <a:off x="4536575" y="3741650"/>
                <a:ext cx="18775" cy="10450"/>
              </a:xfrm>
              <a:custGeom>
                <a:avLst/>
                <a:gdLst/>
                <a:ahLst/>
                <a:cxnLst/>
                <a:rect l="l" t="t" r="r" b="b"/>
                <a:pathLst>
                  <a:path w="751" h="418" extrusionOk="0">
                    <a:moveTo>
                      <a:pt x="750" y="1"/>
                    </a:moveTo>
                    <a:lnTo>
                      <a:pt x="0" y="227"/>
                    </a:lnTo>
                    <a:cubicBezTo>
                      <a:pt x="72" y="346"/>
                      <a:pt x="203" y="418"/>
                      <a:pt x="334" y="418"/>
                    </a:cubicBezTo>
                    <a:cubicBezTo>
                      <a:pt x="560" y="418"/>
                      <a:pt x="750" y="227"/>
                      <a:pt x="75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76" name="Google Shape;17676;p10"/>
              <p:cNvSpPr/>
              <p:nvPr/>
            </p:nvSpPr>
            <p:spPr>
              <a:xfrm>
                <a:off x="4500350" y="3823800"/>
                <a:ext cx="24025" cy="20425"/>
              </a:xfrm>
              <a:custGeom>
                <a:avLst/>
                <a:gdLst/>
                <a:ahLst/>
                <a:cxnLst/>
                <a:rect l="l" t="t" r="r" b="b"/>
                <a:pathLst>
                  <a:path w="961" h="817" extrusionOk="0">
                    <a:moveTo>
                      <a:pt x="542" y="1"/>
                    </a:moveTo>
                    <a:cubicBezTo>
                      <a:pt x="182" y="1"/>
                      <a:pt x="0" y="433"/>
                      <a:pt x="259" y="692"/>
                    </a:cubicBezTo>
                    <a:cubicBezTo>
                      <a:pt x="341" y="778"/>
                      <a:pt x="445" y="816"/>
                      <a:pt x="548" y="816"/>
                    </a:cubicBezTo>
                    <a:cubicBezTo>
                      <a:pt x="758" y="816"/>
                      <a:pt x="961" y="657"/>
                      <a:pt x="961" y="418"/>
                    </a:cubicBezTo>
                    <a:cubicBezTo>
                      <a:pt x="961" y="192"/>
                      <a:pt x="782" y="1"/>
                      <a:pt x="556" y="1"/>
                    </a:cubicBezTo>
                    <a:cubicBezTo>
                      <a:pt x="551" y="1"/>
                      <a:pt x="546" y="1"/>
                      <a:pt x="54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77" name="Google Shape;17677;p10"/>
              <p:cNvSpPr/>
              <p:nvPr/>
            </p:nvSpPr>
            <p:spPr>
              <a:xfrm>
                <a:off x="4469600" y="3854475"/>
                <a:ext cx="24125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0" extrusionOk="0">
                    <a:moveTo>
                      <a:pt x="560" y="0"/>
                    </a:moveTo>
                    <a:cubicBezTo>
                      <a:pt x="191" y="0"/>
                      <a:pt x="0" y="441"/>
                      <a:pt x="262" y="703"/>
                    </a:cubicBezTo>
                    <a:cubicBezTo>
                      <a:pt x="343" y="783"/>
                      <a:pt x="443" y="819"/>
                      <a:pt x="542" y="819"/>
                    </a:cubicBezTo>
                    <a:cubicBezTo>
                      <a:pt x="751" y="819"/>
                      <a:pt x="957" y="659"/>
                      <a:pt x="965" y="417"/>
                    </a:cubicBezTo>
                    <a:cubicBezTo>
                      <a:pt x="965" y="191"/>
                      <a:pt x="774" y="0"/>
                      <a:pt x="56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78" name="Google Shape;17678;p10"/>
              <p:cNvSpPr/>
              <p:nvPr/>
            </p:nvSpPr>
            <p:spPr>
              <a:xfrm>
                <a:off x="4499150" y="3885075"/>
                <a:ext cx="276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825" extrusionOk="0">
                    <a:moveTo>
                      <a:pt x="559" y="1"/>
                    </a:moveTo>
                    <a:cubicBezTo>
                      <a:pt x="53" y="1"/>
                      <a:pt x="0" y="778"/>
                      <a:pt x="533" y="824"/>
                    </a:cubicBezTo>
                    <a:lnTo>
                      <a:pt x="604" y="824"/>
                    </a:lnTo>
                    <a:cubicBezTo>
                      <a:pt x="1104" y="777"/>
                      <a:pt x="1104" y="50"/>
                      <a:pt x="604" y="3"/>
                    </a:cubicBezTo>
                    <a:cubicBezTo>
                      <a:pt x="589" y="1"/>
                      <a:pt x="574" y="1"/>
                      <a:pt x="55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79" name="Google Shape;17679;p10"/>
              <p:cNvSpPr/>
              <p:nvPr/>
            </p:nvSpPr>
            <p:spPr>
              <a:xfrm>
                <a:off x="4469600" y="3915800"/>
                <a:ext cx="24125" cy="2067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7" extrusionOk="0">
                    <a:moveTo>
                      <a:pt x="560" y="0"/>
                    </a:moveTo>
                    <a:cubicBezTo>
                      <a:pt x="191" y="0"/>
                      <a:pt x="0" y="441"/>
                      <a:pt x="262" y="703"/>
                    </a:cubicBezTo>
                    <a:cubicBezTo>
                      <a:pt x="344" y="788"/>
                      <a:pt x="447" y="827"/>
                      <a:pt x="548" y="827"/>
                    </a:cubicBezTo>
                    <a:cubicBezTo>
                      <a:pt x="755" y="827"/>
                      <a:pt x="957" y="665"/>
                      <a:pt x="965" y="417"/>
                    </a:cubicBezTo>
                    <a:cubicBezTo>
                      <a:pt x="965" y="191"/>
                      <a:pt x="774" y="12"/>
                      <a:pt x="560" y="12"/>
                    </a:cubicBezTo>
                    <a:lnTo>
                      <a:pt x="560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80" name="Google Shape;17680;p10"/>
              <p:cNvSpPr/>
              <p:nvPr/>
            </p:nvSpPr>
            <p:spPr>
              <a:xfrm>
                <a:off x="4509475" y="3946450"/>
                <a:ext cx="14025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561" h="251" extrusionOk="0">
                    <a:moveTo>
                      <a:pt x="191" y="0"/>
                    </a:moveTo>
                    <a:lnTo>
                      <a:pt x="191" y="12"/>
                    </a:lnTo>
                    <a:cubicBezTo>
                      <a:pt x="120" y="12"/>
                      <a:pt x="60" y="24"/>
                      <a:pt x="1" y="60"/>
                    </a:cubicBezTo>
                    <a:lnTo>
                      <a:pt x="560" y="250"/>
                    </a:lnTo>
                    <a:cubicBezTo>
                      <a:pt x="501" y="96"/>
                      <a:pt x="346" y="0"/>
                      <a:pt x="19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81" name="Google Shape;17681;p10"/>
              <p:cNvSpPr/>
              <p:nvPr/>
            </p:nvSpPr>
            <p:spPr>
              <a:xfrm>
                <a:off x="4442800" y="3769650"/>
                <a:ext cx="20275" cy="13100"/>
              </a:xfrm>
              <a:custGeom>
                <a:avLst/>
                <a:gdLst/>
                <a:ahLst/>
                <a:cxnLst/>
                <a:rect l="l" t="t" r="r" b="b"/>
                <a:pathLst>
                  <a:path w="811" h="524" extrusionOk="0">
                    <a:moveTo>
                      <a:pt x="787" y="0"/>
                    </a:moveTo>
                    <a:lnTo>
                      <a:pt x="1" y="226"/>
                    </a:lnTo>
                    <a:cubicBezTo>
                      <a:pt x="48" y="405"/>
                      <a:pt x="203" y="524"/>
                      <a:pt x="394" y="524"/>
                    </a:cubicBezTo>
                    <a:cubicBezTo>
                      <a:pt x="620" y="524"/>
                      <a:pt x="810" y="334"/>
                      <a:pt x="810" y="107"/>
                    </a:cubicBezTo>
                    <a:cubicBezTo>
                      <a:pt x="798" y="72"/>
                      <a:pt x="798" y="36"/>
                      <a:pt x="78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82" name="Google Shape;17682;p10"/>
              <p:cNvSpPr/>
              <p:nvPr/>
            </p:nvSpPr>
            <p:spPr>
              <a:xfrm>
                <a:off x="4408875" y="3792850"/>
                <a:ext cx="28000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823" extrusionOk="0">
                    <a:moveTo>
                      <a:pt x="524" y="1"/>
                    </a:moveTo>
                    <a:cubicBezTo>
                      <a:pt x="0" y="48"/>
                      <a:pt x="36" y="822"/>
                      <a:pt x="560" y="822"/>
                    </a:cubicBezTo>
                    <a:cubicBezTo>
                      <a:pt x="1084" y="822"/>
                      <a:pt x="1120" y="48"/>
                      <a:pt x="59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83" name="Google Shape;17683;p10"/>
              <p:cNvSpPr/>
              <p:nvPr/>
            </p:nvSpPr>
            <p:spPr>
              <a:xfrm>
                <a:off x="4438925" y="3823825"/>
                <a:ext cx="24150" cy="2047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19" extrusionOk="0">
                    <a:moveTo>
                      <a:pt x="549" y="0"/>
                    </a:moveTo>
                    <a:cubicBezTo>
                      <a:pt x="180" y="0"/>
                      <a:pt x="1" y="441"/>
                      <a:pt x="263" y="703"/>
                    </a:cubicBezTo>
                    <a:cubicBezTo>
                      <a:pt x="347" y="783"/>
                      <a:pt x="449" y="819"/>
                      <a:pt x="549" y="819"/>
                    </a:cubicBezTo>
                    <a:cubicBezTo>
                      <a:pt x="762" y="819"/>
                      <a:pt x="965" y="656"/>
                      <a:pt x="965" y="405"/>
                    </a:cubicBezTo>
                    <a:cubicBezTo>
                      <a:pt x="965" y="179"/>
                      <a:pt x="775" y="0"/>
                      <a:pt x="54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84" name="Google Shape;17684;p10"/>
              <p:cNvSpPr/>
              <p:nvPr/>
            </p:nvSpPr>
            <p:spPr>
              <a:xfrm>
                <a:off x="4408275" y="3854475"/>
                <a:ext cx="23850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54" h="825" extrusionOk="0">
                    <a:moveTo>
                      <a:pt x="548" y="0"/>
                    </a:moveTo>
                    <a:cubicBezTo>
                      <a:pt x="179" y="0"/>
                      <a:pt x="1" y="441"/>
                      <a:pt x="251" y="703"/>
                    </a:cubicBezTo>
                    <a:cubicBezTo>
                      <a:pt x="335" y="787"/>
                      <a:pt x="437" y="824"/>
                      <a:pt x="537" y="824"/>
                    </a:cubicBezTo>
                    <a:cubicBezTo>
                      <a:pt x="750" y="824"/>
                      <a:pt x="953" y="656"/>
                      <a:pt x="953" y="405"/>
                    </a:cubicBezTo>
                    <a:cubicBezTo>
                      <a:pt x="953" y="179"/>
                      <a:pt x="774" y="0"/>
                      <a:pt x="54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85" name="Google Shape;17685;p10"/>
              <p:cNvSpPr/>
              <p:nvPr/>
            </p:nvSpPr>
            <p:spPr>
              <a:xfrm>
                <a:off x="4438925" y="3885125"/>
                <a:ext cx="24150" cy="2065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6" extrusionOk="0">
                    <a:moveTo>
                      <a:pt x="549" y="1"/>
                    </a:moveTo>
                    <a:cubicBezTo>
                      <a:pt x="180" y="1"/>
                      <a:pt x="1" y="441"/>
                      <a:pt x="263" y="703"/>
                    </a:cubicBezTo>
                    <a:cubicBezTo>
                      <a:pt x="347" y="788"/>
                      <a:pt x="450" y="825"/>
                      <a:pt x="551" y="825"/>
                    </a:cubicBezTo>
                    <a:cubicBezTo>
                      <a:pt x="763" y="825"/>
                      <a:pt x="965" y="660"/>
                      <a:pt x="965" y="417"/>
                    </a:cubicBezTo>
                    <a:cubicBezTo>
                      <a:pt x="965" y="191"/>
                      <a:pt x="775" y="1"/>
                      <a:pt x="54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86" name="Google Shape;17686;p10"/>
              <p:cNvSpPr/>
              <p:nvPr/>
            </p:nvSpPr>
            <p:spPr>
              <a:xfrm>
                <a:off x="4417200" y="3915800"/>
                <a:ext cx="14025" cy="5975"/>
              </a:xfrm>
              <a:custGeom>
                <a:avLst/>
                <a:gdLst/>
                <a:ahLst/>
                <a:cxnLst/>
                <a:rect l="l" t="t" r="r" b="b"/>
                <a:pathLst>
                  <a:path w="561" h="239" extrusionOk="0">
                    <a:moveTo>
                      <a:pt x="191" y="0"/>
                    </a:moveTo>
                    <a:cubicBezTo>
                      <a:pt x="120" y="0"/>
                      <a:pt x="60" y="24"/>
                      <a:pt x="1" y="60"/>
                    </a:cubicBezTo>
                    <a:lnTo>
                      <a:pt x="560" y="238"/>
                    </a:lnTo>
                    <a:cubicBezTo>
                      <a:pt x="489" y="95"/>
                      <a:pt x="346" y="12"/>
                      <a:pt x="19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87" name="Google Shape;17687;p10"/>
              <p:cNvSpPr/>
              <p:nvPr/>
            </p:nvSpPr>
            <p:spPr>
              <a:xfrm>
                <a:off x="4377625" y="3823825"/>
                <a:ext cx="24125" cy="2047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19" extrusionOk="0">
                    <a:moveTo>
                      <a:pt x="548" y="0"/>
                    </a:moveTo>
                    <a:cubicBezTo>
                      <a:pt x="179" y="0"/>
                      <a:pt x="0" y="441"/>
                      <a:pt x="262" y="703"/>
                    </a:cubicBezTo>
                    <a:cubicBezTo>
                      <a:pt x="342" y="783"/>
                      <a:pt x="443" y="819"/>
                      <a:pt x="543" y="819"/>
                    </a:cubicBezTo>
                    <a:cubicBezTo>
                      <a:pt x="756" y="819"/>
                      <a:pt x="965" y="656"/>
                      <a:pt x="965" y="405"/>
                    </a:cubicBezTo>
                    <a:cubicBezTo>
                      <a:pt x="965" y="179"/>
                      <a:pt x="774" y="0"/>
                      <a:pt x="56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88" name="Google Shape;17688;p10"/>
              <p:cNvSpPr/>
              <p:nvPr/>
            </p:nvSpPr>
            <p:spPr>
              <a:xfrm>
                <a:off x="4345575" y="3854425"/>
                <a:ext cx="27600" cy="20600"/>
              </a:xfrm>
              <a:custGeom>
                <a:avLst/>
                <a:gdLst/>
                <a:ahLst/>
                <a:cxnLst/>
                <a:rect l="l" t="t" r="r" b="b"/>
                <a:pathLst>
                  <a:path w="1104" h="824" extrusionOk="0">
                    <a:moveTo>
                      <a:pt x="558" y="0"/>
                    </a:moveTo>
                    <a:cubicBezTo>
                      <a:pt x="52" y="0"/>
                      <a:pt x="0" y="766"/>
                      <a:pt x="532" y="824"/>
                    </a:cubicBezTo>
                    <a:lnTo>
                      <a:pt x="604" y="824"/>
                    </a:lnTo>
                    <a:cubicBezTo>
                      <a:pt x="1104" y="776"/>
                      <a:pt x="1104" y="38"/>
                      <a:pt x="604" y="2"/>
                    </a:cubicBezTo>
                    <a:cubicBezTo>
                      <a:pt x="588" y="1"/>
                      <a:pt x="573" y="0"/>
                      <a:pt x="55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89" name="Google Shape;17689;p10"/>
              <p:cNvSpPr/>
              <p:nvPr/>
            </p:nvSpPr>
            <p:spPr>
              <a:xfrm>
                <a:off x="4377625" y="3885125"/>
                <a:ext cx="24125" cy="2065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6" extrusionOk="0">
                    <a:moveTo>
                      <a:pt x="548" y="1"/>
                    </a:moveTo>
                    <a:cubicBezTo>
                      <a:pt x="179" y="1"/>
                      <a:pt x="0" y="441"/>
                      <a:pt x="262" y="703"/>
                    </a:cubicBezTo>
                    <a:cubicBezTo>
                      <a:pt x="343" y="788"/>
                      <a:pt x="444" y="825"/>
                      <a:pt x="545" y="825"/>
                    </a:cubicBezTo>
                    <a:cubicBezTo>
                      <a:pt x="757" y="825"/>
                      <a:pt x="965" y="660"/>
                      <a:pt x="965" y="417"/>
                    </a:cubicBezTo>
                    <a:cubicBezTo>
                      <a:pt x="965" y="191"/>
                      <a:pt x="774" y="1"/>
                      <a:pt x="54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90" name="Google Shape;17690;p10"/>
              <p:cNvSpPr/>
              <p:nvPr/>
            </p:nvSpPr>
            <p:spPr>
              <a:xfrm>
                <a:off x="4319575" y="3823525"/>
                <a:ext cx="24125" cy="2077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31" extrusionOk="0">
                    <a:moveTo>
                      <a:pt x="417" y="0"/>
                    </a:moveTo>
                    <a:cubicBezTo>
                      <a:pt x="191" y="0"/>
                      <a:pt x="12" y="179"/>
                      <a:pt x="1" y="405"/>
                    </a:cubicBezTo>
                    <a:lnTo>
                      <a:pt x="12" y="417"/>
                    </a:lnTo>
                    <a:cubicBezTo>
                      <a:pt x="4" y="668"/>
                      <a:pt x="205" y="831"/>
                      <a:pt x="417" y="831"/>
                    </a:cubicBezTo>
                    <a:cubicBezTo>
                      <a:pt x="517" y="831"/>
                      <a:pt x="619" y="795"/>
                      <a:pt x="703" y="715"/>
                    </a:cubicBezTo>
                    <a:cubicBezTo>
                      <a:pt x="965" y="453"/>
                      <a:pt x="786" y="12"/>
                      <a:pt x="41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91" name="Google Shape;17691;p10"/>
              <p:cNvSpPr/>
              <p:nvPr/>
            </p:nvSpPr>
            <p:spPr>
              <a:xfrm>
                <a:off x="4350075" y="3798225"/>
                <a:ext cx="21175" cy="16100"/>
              </a:xfrm>
              <a:custGeom>
                <a:avLst/>
                <a:gdLst/>
                <a:ahLst/>
                <a:cxnLst/>
                <a:rect l="l" t="t" r="r" b="b"/>
                <a:pathLst>
                  <a:path w="847" h="644" extrusionOk="0">
                    <a:moveTo>
                      <a:pt x="757" y="0"/>
                    </a:moveTo>
                    <a:lnTo>
                      <a:pt x="19" y="214"/>
                    </a:lnTo>
                    <a:cubicBezTo>
                      <a:pt x="1" y="500"/>
                      <a:pt x="212" y="643"/>
                      <a:pt x="424" y="643"/>
                    </a:cubicBezTo>
                    <a:cubicBezTo>
                      <a:pt x="635" y="643"/>
                      <a:pt x="846" y="500"/>
                      <a:pt x="828" y="214"/>
                    </a:cubicBezTo>
                    <a:cubicBezTo>
                      <a:pt x="828" y="131"/>
                      <a:pt x="805" y="60"/>
                      <a:pt x="75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92" name="Google Shape;17692;p10"/>
              <p:cNvSpPr/>
              <p:nvPr/>
            </p:nvSpPr>
            <p:spPr>
              <a:xfrm>
                <a:off x="4325525" y="3885125"/>
                <a:ext cx="13425" cy="567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227" extrusionOk="0">
                    <a:moveTo>
                      <a:pt x="167" y="1"/>
                    </a:moveTo>
                    <a:cubicBezTo>
                      <a:pt x="169" y="1"/>
                      <a:pt x="171" y="1"/>
                      <a:pt x="173" y="1"/>
                    </a:cubicBezTo>
                    <a:lnTo>
                      <a:pt x="173" y="1"/>
                    </a:lnTo>
                    <a:cubicBezTo>
                      <a:pt x="175" y="1"/>
                      <a:pt x="177" y="1"/>
                      <a:pt x="179" y="1"/>
                    </a:cubicBezTo>
                    <a:close/>
                    <a:moveTo>
                      <a:pt x="173" y="1"/>
                    </a:moveTo>
                    <a:cubicBezTo>
                      <a:pt x="104" y="1"/>
                      <a:pt x="47" y="14"/>
                      <a:pt x="1" y="48"/>
                    </a:cubicBezTo>
                    <a:lnTo>
                      <a:pt x="536" y="227"/>
                    </a:lnTo>
                    <a:cubicBezTo>
                      <a:pt x="466" y="86"/>
                      <a:pt x="325" y="3"/>
                      <a:pt x="17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93" name="Google Shape;17693;p10"/>
              <p:cNvSpPr/>
              <p:nvPr/>
            </p:nvSpPr>
            <p:spPr>
              <a:xfrm>
                <a:off x="4257950" y="3826200"/>
                <a:ext cx="24350" cy="17875"/>
              </a:xfrm>
              <a:custGeom>
                <a:avLst/>
                <a:gdLst/>
                <a:ahLst/>
                <a:cxnLst/>
                <a:rect l="l" t="t" r="r" b="b"/>
                <a:pathLst>
                  <a:path w="974" h="715" extrusionOk="0">
                    <a:moveTo>
                      <a:pt x="691" y="0"/>
                    </a:moveTo>
                    <a:lnTo>
                      <a:pt x="25" y="203"/>
                    </a:lnTo>
                    <a:cubicBezTo>
                      <a:pt x="13" y="238"/>
                      <a:pt x="13" y="274"/>
                      <a:pt x="13" y="310"/>
                    </a:cubicBezTo>
                    <a:cubicBezTo>
                      <a:pt x="1" y="524"/>
                      <a:pt x="191" y="715"/>
                      <a:pt x="406" y="715"/>
                    </a:cubicBezTo>
                    <a:lnTo>
                      <a:pt x="418" y="715"/>
                    </a:lnTo>
                    <a:cubicBezTo>
                      <a:pt x="422" y="715"/>
                      <a:pt x="427" y="715"/>
                      <a:pt x="432" y="715"/>
                    </a:cubicBezTo>
                    <a:cubicBezTo>
                      <a:pt x="803" y="715"/>
                      <a:pt x="974" y="247"/>
                      <a:pt x="69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94" name="Google Shape;17694;p10"/>
              <p:cNvSpPr/>
              <p:nvPr/>
            </p:nvSpPr>
            <p:spPr>
              <a:xfrm>
                <a:off x="4233250" y="3854475"/>
                <a:ext cx="13425" cy="537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215" extrusionOk="0">
                    <a:moveTo>
                      <a:pt x="155" y="0"/>
                    </a:moveTo>
                    <a:cubicBezTo>
                      <a:pt x="160" y="0"/>
                      <a:pt x="164" y="0"/>
                      <a:pt x="168" y="1"/>
                    </a:cubicBezTo>
                    <a:lnTo>
                      <a:pt x="168" y="1"/>
                    </a:lnTo>
                    <a:cubicBezTo>
                      <a:pt x="172" y="0"/>
                      <a:pt x="175" y="0"/>
                      <a:pt x="179" y="0"/>
                    </a:cubicBezTo>
                    <a:close/>
                    <a:moveTo>
                      <a:pt x="168" y="1"/>
                    </a:moveTo>
                    <a:cubicBezTo>
                      <a:pt x="112" y="2"/>
                      <a:pt x="56" y="14"/>
                      <a:pt x="1" y="36"/>
                    </a:cubicBezTo>
                    <a:lnTo>
                      <a:pt x="536" y="215"/>
                    </a:lnTo>
                    <a:cubicBezTo>
                      <a:pt x="467" y="87"/>
                      <a:pt x="329" y="5"/>
                      <a:pt x="16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95" name="Google Shape;17695;p10"/>
              <p:cNvSpPr/>
              <p:nvPr/>
            </p:nvSpPr>
            <p:spPr>
              <a:xfrm>
                <a:off x="4288925" y="3853425"/>
                <a:ext cx="20550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822" h="823" extrusionOk="0">
                    <a:moveTo>
                      <a:pt x="408" y="0"/>
                    </a:moveTo>
                    <a:cubicBezTo>
                      <a:pt x="216" y="0"/>
                      <a:pt x="23" y="123"/>
                      <a:pt x="0" y="376"/>
                    </a:cubicBezTo>
                    <a:cubicBezTo>
                      <a:pt x="0" y="400"/>
                      <a:pt x="0" y="423"/>
                      <a:pt x="0" y="447"/>
                    </a:cubicBezTo>
                    <a:cubicBezTo>
                      <a:pt x="23" y="700"/>
                      <a:pt x="216" y="823"/>
                      <a:pt x="408" y="823"/>
                    </a:cubicBezTo>
                    <a:cubicBezTo>
                      <a:pt x="615" y="823"/>
                      <a:pt x="822" y="682"/>
                      <a:pt x="822" y="411"/>
                    </a:cubicBezTo>
                    <a:cubicBezTo>
                      <a:pt x="822" y="141"/>
                      <a:pt x="615" y="0"/>
                      <a:pt x="40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7696" name="Google Shape;17696;p10"/>
            <p:cNvGrpSpPr/>
            <p:nvPr/>
          </p:nvGrpSpPr>
          <p:grpSpPr>
            <a:xfrm rot="769882">
              <a:off x="-1956127" y="3754785"/>
              <a:ext cx="3127703" cy="2221293"/>
              <a:chOff x="4233250" y="3116575"/>
              <a:chExt cx="2401825" cy="1465700"/>
            </a:xfrm>
          </p:grpSpPr>
          <p:sp>
            <p:nvSpPr>
              <p:cNvPr id="17697" name="Google Shape;17697;p10"/>
              <p:cNvSpPr/>
              <p:nvPr/>
            </p:nvSpPr>
            <p:spPr>
              <a:xfrm>
                <a:off x="6620850" y="3116575"/>
                <a:ext cx="14225" cy="19975"/>
              </a:xfrm>
              <a:custGeom>
                <a:avLst/>
                <a:gdLst/>
                <a:ahLst/>
                <a:cxnLst/>
                <a:rect l="l" t="t" r="r" b="b"/>
                <a:pathLst>
                  <a:path w="569" h="799" extrusionOk="0">
                    <a:moveTo>
                      <a:pt x="556" y="1"/>
                    </a:moveTo>
                    <a:cubicBezTo>
                      <a:pt x="90" y="1"/>
                      <a:pt x="1" y="669"/>
                      <a:pt x="461" y="799"/>
                    </a:cubicBezTo>
                    <a:lnTo>
                      <a:pt x="568" y="1"/>
                    </a:lnTo>
                    <a:cubicBezTo>
                      <a:pt x="564" y="1"/>
                      <a:pt x="560" y="1"/>
                      <a:pt x="55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98" name="Google Shape;17698;p10"/>
              <p:cNvSpPr/>
              <p:nvPr/>
            </p:nvSpPr>
            <p:spPr>
              <a:xfrm>
                <a:off x="6590700" y="3147250"/>
                <a:ext cx="241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8" extrusionOk="0">
                    <a:moveTo>
                      <a:pt x="548" y="0"/>
                    </a:moveTo>
                    <a:cubicBezTo>
                      <a:pt x="191" y="0"/>
                      <a:pt x="0" y="441"/>
                      <a:pt x="250" y="703"/>
                    </a:cubicBezTo>
                    <a:cubicBezTo>
                      <a:pt x="336" y="789"/>
                      <a:pt x="441" y="827"/>
                      <a:pt x="544" y="827"/>
                    </a:cubicBezTo>
                    <a:cubicBezTo>
                      <a:pt x="755" y="827"/>
                      <a:pt x="957" y="665"/>
                      <a:pt x="965" y="417"/>
                    </a:cubicBezTo>
                    <a:cubicBezTo>
                      <a:pt x="965" y="203"/>
                      <a:pt x="786" y="24"/>
                      <a:pt x="572" y="12"/>
                    </a:cubicBezTo>
                    <a:lnTo>
                      <a:pt x="54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99" name="Google Shape;17699;p10"/>
              <p:cNvSpPr/>
              <p:nvPr/>
            </p:nvSpPr>
            <p:spPr>
              <a:xfrm>
                <a:off x="6560025" y="3178200"/>
                <a:ext cx="23850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54" h="820" extrusionOk="0">
                    <a:moveTo>
                      <a:pt x="549" y="0"/>
                    </a:moveTo>
                    <a:cubicBezTo>
                      <a:pt x="179" y="0"/>
                      <a:pt x="1" y="441"/>
                      <a:pt x="251" y="703"/>
                    </a:cubicBezTo>
                    <a:cubicBezTo>
                      <a:pt x="335" y="783"/>
                      <a:pt x="437" y="819"/>
                      <a:pt x="537" y="819"/>
                    </a:cubicBezTo>
                    <a:cubicBezTo>
                      <a:pt x="750" y="819"/>
                      <a:pt x="953" y="656"/>
                      <a:pt x="953" y="405"/>
                    </a:cubicBezTo>
                    <a:cubicBezTo>
                      <a:pt x="953" y="191"/>
                      <a:pt x="787" y="0"/>
                      <a:pt x="56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00" name="Google Shape;17700;p10"/>
              <p:cNvSpPr/>
              <p:nvPr/>
            </p:nvSpPr>
            <p:spPr>
              <a:xfrm>
                <a:off x="6588975" y="3208725"/>
                <a:ext cx="279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1117" h="828" extrusionOk="0">
                    <a:moveTo>
                      <a:pt x="543" y="0"/>
                    </a:moveTo>
                    <a:cubicBezTo>
                      <a:pt x="51" y="0"/>
                      <a:pt x="0" y="793"/>
                      <a:pt x="545" y="827"/>
                    </a:cubicBezTo>
                    <a:lnTo>
                      <a:pt x="617" y="827"/>
                    </a:lnTo>
                    <a:cubicBezTo>
                      <a:pt x="1117" y="768"/>
                      <a:pt x="1117" y="53"/>
                      <a:pt x="617" y="6"/>
                    </a:cubicBezTo>
                    <a:cubicBezTo>
                      <a:pt x="591" y="2"/>
                      <a:pt x="567" y="0"/>
                      <a:pt x="54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01" name="Google Shape;17701;p10"/>
              <p:cNvSpPr/>
              <p:nvPr/>
            </p:nvSpPr>
            <p:spPr>
              <a:xfrm>
                <a:off x="6559725" y="3239525"/>
                <a:ext cx="24150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5" extrusionOk="0">
                    <a:moveTo>
                      <a:pt x="561" y="0"/>
                    </a:moveTo>
                    <a:cubicBezTo>
                      <a:pt x="191" y="0"/>
                      <a:pt x="1" y="441"/>
                      <a:pt x="263" y="703"/>
                    </a:cubicBezTo>
                    <a:cubicBezTo>
                      <a:pt x="347" y="787"/>
                      <a:pt x="450" y="824"/>
                      <a:pt x="551" y="824"/>
                    </a:cubicBezTo>
                    <a:cubicBezTo>
                      <a:pt x="763" y="824"/>
                      <a:pt x="965" y="659"/>
                      <a:pt x="965" y="417"/>
                    </a:cubicBezTo>
                    <a:cubicBezTo>
                      <a:pt x="965" y="191"/>
                      <a:pt x="799" y="0"/>
                      <a:pt x="57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02" name="Google Shape;17702;p10"/>
              <p:cNvSpPr/>
              <p:nvPr/>
            </p:nvSpPr>
            <p:spPr>
              <a:xfrm>
                <a:off x="6590700" y="3270175"/>
                <a:ext cx="21450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858" h="823" extrusionOk="0">
                    <a:moveTo>
                      <a:pt x="548" y="0"/>
                    </a:moveTo>
                    <a:cubicBezTo>
                      <a:pt x="0" y="0"/>
                      <a:pt x="0" y="822"/>
                      <a:pt x="548" y="822"/>
                    </a:cubicBezTo>
                    <a:cubicBezTo>
                      <a:pt x="631" y="822"/>
                      <a:pt x="703" y="798"/>
                      <a:pt x="774" y="751"/>
                    </a:cubicBezTo>
                    <a:lnTo>
                      <a:pt x="857" y="155"/>
                    </a:lnTo>
                    <a:cubicBezTo>
                      <a:pt x="786" y="72"/>
                      <a:pt x="679" y="12"/>
                      <a:pt x="572" y="12"/>
                    </a:cubicBezTo>
                    <a:lnTo>
                      <a:pt x="54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03" name="Google Shape;17703;p10"/>
              <p:cNvSpPr/>
              <p:nvPr/>
            </p:nvSpPr>
            <p:spPr>
              <a:xfrm>
                <a:off x="6559725" y="3301125"/>
                <a:ext cx="24150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5" extrusionOk="0">
                    <a:moveTo>
                      <a:pt x="561" y="1"/>
                    </a:moveTo>
                    <a:cubicBezTo>
                      <a:pt x="191" y="1"/>
                      <a:pt x="1" y="441"/>
                      <a:pt x="263" y="703"/>
                    </a:cubicBezTo>
                    <a:cubicBezTo>
                      <a:pt x="347" y="787"/>
                      <a:pt x="449" y="825"/>
                      <a:pt x="549" y="825"/>
                    </a:cubicBezTo>
                    <a:cubicBezTo>
                      <a:pt x="762" y="825"/>
                      <a:pt x="965" y="656"/>
                      <a:pt x="965" y="406"/>
                    </a:cubicBezTo>
                    <a:cubicBezTo>
                      <a:pt x="965" y="191"/>
                      <a:pt x="799" y="13"/>
                      <a:pt x="57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04" name="Google Shape;17704;p10"/>
              <p:cNvSpPr/>
              <p:nvPr/>
            </p:nvSpPr>
            <p:spPr>
              <a:xfrm>
                <a:off x="6594275" y="3332075"/>
                <a:ext cx="9550" cy="19375"/>
              </a:xfrm>
              <a:custGeom>
                <a:avLst/>
                <a:gdLst/>
                <a:ahLst/>
                <a:cxnLst/>
                <a:rect l="l" t="t" r="r" b="b"/>
                <a:pathLst>
                  <a:path w="382" h="775" extrusionOk="0">
                    <a:moveTo>
                      <a:pt x="381" y="1"/>
                    </a:moveTo>
                    <a:lnTo>
                      <a:pt x="381" y="1"/>
                    </a:lnTo>
                    <a:cubicBezTo>
                      <a:pt x="167" y="13"/>
                      <a:pt x="12" y="191"/>
                      <a:pt x="12" y="394"/>
                    </a:cubicBezTo>
                    <a:lnTo>
                      <a:pt x="0" y="394"/>
                    </a:lnTo>
                    <a:cubicBezTo>
                      <a:pt x="0" y="561"/>
                      <a:pt x="107" y="715"/>
                      <a:pt x="262" y="775"/>
                    </a:cubicBezTo>
                    <a:lnTo>
                      <a:pt x="38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05" name="Google Shape;17705;p10"/>
              <p:cNvSpPr/>
              <p:nvPr/>
            </p:nvSpPr>
            <p:spPr>
              <a:xfrm>
                <a:off x="6560025" y="3362450"/>
                <a:ext cx="23850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54" h="825" extrusionOk="0">
                    <a:moveTo>
                      <a:pt x="549" y="0"/>
                    </a:moveTo>
                    <a:cubicBezTo>
                      <a:pt x="179" y="0"/>
                      <a:pt x="1" y="441"/>
                      <a:pt x="251" y="703"/>
                    </a:cubicBezTo>
                    <a:cubicBezTo>
                      <a:pt x="335" y="787"/>
                      <a:pt x="438" y="825"/>
                      <a:pt x="539" y="825"/>
                    </a:cubicBezTo>
                    <a:cubicBezTo>
                      <a:pt x="751" y="825"/>
                      <a:pt x="953" y="659"/>
                      <a:pt x="953" y="417"/>
                    </a:cubicBezTo>
                    <a:cubicBezTo>
                      <a:pt x="953" y="191"/>
                      <a:pt x="787" y="12"/>
                      <a:pt x="56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06" name="Google Shape;17706;p10"/>
              <p:cNvSpPr/>
              <p:nvPr/>
            </p:nvSpPr>
            <p:spPr>
              <a:xfrm>
                <a:off x="6560025" y="3424075"/>
                <a:ext cx="23850" cy="20475"/>
              </a:xfrm>
              <a:custGeom>
                <a:avLst/>
                <a:gdLst/>
                <a:ahLst/>
                <a:cxnLst/>
                <a:rect l="l" t="t" r="r" b="b"/>
                <a:pathLst>
                  <a:path w="954" h="819" extrusionOk="0">
                    <a:moveTo>
                      <a:pt x="549" y="0"/>
                    </a:moveTo>
                    <a:cubicBezTo>
                      <a:pt x="179" y="0"/>
                      <a:pt x="1" y="441"/>
                      <a:pt x="251" y="702"/>
                    </a:cubicBezTo>
                    <a:cubicBezTo>
                      <a:pt x="335" y="783"/>
                      <a:pt x="437" y="819"/>
                      <a:pt x="537" y="819"/>
                    </a:cubicBezTo>
                    <a:cubicBezTo>
                      <a:pt x="750" y="819"/>
                      <a:pt x="953" y="656"/>
                      <a:pt x="953" y="405"/>
                    </a:cubicBezTo>
                    <a:cubicBezTo>
                      <a:pt x="953" y="191"/>
                      <a:pt x="775" y="12"/>
                      <a:pt x="560" y="12"/>
                    </a:cubicBezTo>
                    <a:lnTo>
                      <a:pt x="5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07" name="Google Shape;17707;p10"/>
              <p:cNvSpPr/>
              <p:nvPr/>
            </p:nvSpPr>
            <p:spPr>
              <a:xfrm>
                <a:off x="6529975" y="3147250"/>
                <a:ext cx="2800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822" extrusionOk="0">
                    <a:moveTo>
                      <a:pt x="524" y="0"/>
                    </a:moveTo>
                    <a:cubicBezTo>
                      <a:pt x="0" y="48"/>
                      <a:pt x="36" y="822"/>
                      <a:pt x="560" y="822"/>
                    </a:cubicBezTo>
                    <a:cubicBezTo>
                      <a:pt x="1072" y="822"/>
                      <a:pt x="1120" y="48"/>
                      <a:pt x="59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08" name="Google Shape;17708;p10"/>
              <p:cNvSpPr/>
              <p:nvPr/>
            </p:nvSpPr>
            <p:spPr>
              <a:xfrm>
                <a:off x="6498425" y="3178200"/>
                <a:ext cx="24125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0" extrusionOk="0">
                    <a:moveTo>
                      <a:pt x="548" y="0"/>
                    </a:moveTo>
                    <a:cubicBezTo>
                      <a:pt x="191" y="0"/>
                      <a:pt x="0" y="441"/>
                      <a:pt x="262" y="703"/>
                    </a:cubicBezTo>
                    <a:cubicBezTo>
                      <a:pt x="346" y="783"/>
                      <a:pt x="448" y="819"/>
                      <a:pt x="548" y="819"/>
                    </a:cubicBezTo>
                    <a:cubicBezTo>
                      <a:pt x="761" y="819"/>
                      <a:pt x="965" y="656"/>
                      <a:pt x="965" y="405"/>
                    </a:cubicBezTo>
                    <a:cubicBezTo>
                      <a:pt x="965" y="191"/>
                      <a:pt x="786" y="0"/>
                      <a:pt x="57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09" name="Google Shape;17709;p10"/>
              <p:cNvSpPr/>
              <p:nvPr/>
            </p:nvSpPr>
            <p:spPr>
              <a:xfrm>
                <a:off x="6565400" y="3127000"/>
                <a:ext cx="184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739" h="406" extrusionOk="0">
                    <a:moveTo>
                      <a:pt x="738" y="1"/>
                    </a:moveTo>
                    <a:lnTo>
                      <a:pt x="0" y="227"/>
                    </a:lnTo>
                    <a:cubicBezTo>
                      <a:pt x="71" y="332"/>
                      <a:pt x="199" y="403"/>
                      <a:pt x="340" y="405"/>
                    </a:cubicBezTo>
                    <a:lnTo>
                      <a:pt x="340" y="405"/>
                    </a:lnTo>
                    <a:cubicBezTo>
                      <a:pt x="563" y="402"/>
                      <a:pt x="738" y="225"/>
                      <a:pt x="738" y="1"/>
                    </a:cubicBezTo>
                    <a:close/>
                    <a:moveTo>
                      <a:pt x="340" y="405"/>
                    </a:moveTo>
                    <a:lnTo>
                      <a:pt x="340" y="405"/>
                    </a:lnTo>
                    <a:cubicBezTo>
                      <a:pt x="338" y="405"/>
                      <a:pt x="336" y="405"/>
                      <a:pt x="334" y="405"/>
                    </a:cubicBezTo>
                    <a:lnTo>
                      <a:pt x="345" y="405"/>
                    </a:lnTo>
                    <a:cubicBezTo>
                      <a:pt x="343" y="405"/>
                      <a:pt x="341" y="405"/>
                      <a:pt x="340" y="405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10" name="Google Shape;17710;p10"/>
              <p:cNvSpPr/>
              <p:nvPr/>
            </p:nvSpPr>
            <p:spPr>
              <a:xfrm>
                <a:off x="6528775" y="3208850"/>
                <a:ext cx="28600" cy="20275"/>
              </a:xfrm>
              <a:custGeom>
                <a:avLst/>
                <a:gdLst/>
                <a:ahLst/>
                <a:cxnLst/>
                <a:rect l="l" t="t" r="r" b="b"/>
                <a:pathLst>
                  <a:path w="1144" h="811" extrusionOk="0">
                    <a:moveTo>
                      <a:pt x="572" y="1"/>
                    </a:moveTo>
                    <a:cubicBezTo>
                      <a:pt x="1" y="13"/>
                      <a:pt x="72" y="810"/>
                      <a:pt x="572" y="810"/>
                    </a:cubicBezTo>
                    <a:cubicBezTo>
                      <a:pt x="1084" y="810"/>
                      <a:pt x="1144" y="13"/>
                      <a:pt x="58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11" name="Google Shape;17711;p10"/>
              <p:cNvSpPr/>
              <p:nvPr/>
            </p:nvSpPr>
            <p:spPr>
              <a:xfrm>
                <a:off x="6498125" y="3239525"/>
                <a:ext cx="28600" cy="20250"/>
              </a:xfrm>
              <a:custGeom>
                <a:avLst/>
                <a:gdLst/>
                <a:ahLst/>
                <a:cxnLst/>
                <a:rect l="l" t="t" r="r" b="b"/>
                <a:pathLst>
                  <a:path w="1144" h="810" extrusionOk="0">
                    <a:moveTo>
                      <a:pt x="560" y="0"/>
                    </a:moveTo>
                    <a:cubicBezTo>
                      <a:pt x="0" y="12"/>
                      <a:pt x="60" y="810"/>
                      <a:pt x="572" y="810"/>
                    </a:cubicBezTo>
                    <a:cubicBezTo>
                      <a:pt x="1084" y="810"/>
                      <a:pt x="1143" y="12"/>
                      <a:pt x="58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12" name="Google Shape;17712;p10"/>
              <p:cNvSpPr/>
              <p:nvPr/>
            </p:nvSpPr>
            <p:spPr>
              <a:xfrm>
                <a:off x="6531150" y="3270175"/>
                <a:ext cx="23850" cy="17000"/>
              </a:xfrm>
              <a:custGeom>
                <a:avLst/>
                <a:gdLst/>
                <a:ahLst/>
                <a:cxnLst/>
                <a:rect l="l" t="t" r="r" b="b"/>
                <a:pathLst>
                  <a:path w="954" h="680" extrusionOk="0">
                    <a:moveTo>
                      <a:pt x="477" y="0"/>
                    </a:moveTo>
                    <a:cubicBezTo>
                      <a:pt x="1" y="12"/>
                      <a:pt x="49" y="679"/>
                      <a:pt x="477" y="679"/>
                    </a:cubicBezTo>
                    <a:cubicBezTo>
                      <a:pt x="906" y="679"/>
                      <a:pt x="953" y="12"/>
                      <a:pt x="48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13" name="Google Shape;17713;p10"/>
              <p:cNvSpPr/>
              <p:nvPr/>
            </p:nvSpPr>
            <p:spPr>
              <a:xfrm>
                <a:off x="6498425" y="3301125"/>
                <a:ext cx="241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5" extrusionOk="0">
                    <a:moveTo>
                      <a:pt x="548" y="1"/>
                    </a:moveTo>
                    <a:cubicBezTo>
                      <a:pt x="179" y="1"/>
                      <a:pt x="0" y="441"/>
                      <a:pt x="262" y="703"/>
                    </a:cubicBezTo>
                    <a:cubicBezTo>
                      <a:pt x="346" y="787"/>
                      <a:pt x="448" y="825"/>
                      <a:pt x="549" y="825"/>
                    </a:cubicBezTo>
                    <a:cubicBezTo>
                      <a:pt x="761" y="825"/>
                      <a:pt x="965" y="656"/>
                      <a:pt x="965" y="406"/>
                    </a:cubicBezTo>
                    <a:cubicBezTo>
                      <a:pt x="965" y="191"/>
                      <a:pt x="786" y="13"/>
                      <a:pt x="57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14" name="Google Shape;17714;p10"/>
              <p:cNvSpPr/>
              <p:nvPr/>
            </p:nvSpPr>
            <p:spPr>
              <a:xfrm>
                <a:off x="6529075" y="3331800"/>
                <a:ext cx="241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5" extrusionOk="0">
                    <a:moveTo>
                      <a:pt x="560" y="0"/>
                    </a:moveTo>
                    <a:cubicBezTo>
                      <a:pt x="191" y="0"/>
                      <a:pt x="1" y="441"/>
                      <a:pt x="263" y="703"/>
                    </a:cubicBezTo>
                    <a:cubicBezTo>
                      <a:pt x="347" y="787"/>
                      <a:pt x="450" y="824"/>
                      <a:pt x="551" y="824"/>
                    </a:cubicBezTo>
                    <a:cubicBezTo>
                      <a:pt x="763" y="824"/>
                      <a:pt x="965" y="659"/>
                      <a:pt x="965" y="417"/>
                    </a:cubicBezTo>
                    <a:cubicBezTo>
                      <a:pt x="965" y="191"/>
                      <a:pt x="786" y="12"/>
                      <a:pt x="57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15" name="Google Shape;17715;p10"/>
              <p:cNvSpPr/>
              <p:nvPr/>
            </p:nvSpPr>
            <p:spPr>
              <a:xfrm>
                <a:off x="6497825" y="3362450"/>
                <a:ext cx="2920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168" h="822" extrusionOk="0">
                    <a:moveTo>
                      <a:pt x="572" y="0"/>
                    </a:moveTo>
                    <a:cubicBezTo>
                      <a:pt x="0" y="12"/>
                      <a:pt x="72" y="822"/>
                      <a:pt x="584" y="822"/>
                    </a:cubicBezTo>
                    <a:cubicBezTo>
                      <a:pt x="1096" y="822"/>
                      <a:pt x="1167" y="12"/>
                      <a:pt x="59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16" name="Google Shape;17716;p10"/>
              <p:cNvSpPr/>
              <p:nvPr/>
            </p:nvSpPr>
            <p:spPr>
              <a:xfrm>
                <a:off x="6528775" y="3393400"/>
                <a:ext cx="28600" cy="19975"/>
              </a:xfrm>
              <a:custGeom>
                <a:avLst/>
                <a:gdLst/>
                <a:ahLst/>
                <a:cxnLst/>
                <a:rect l="l" t="t" r="r" b="b"/>
                <a:pathLst>
                  <a:path w="1144" h="799" extrusionOk="0">
                    <a:moveTo>
                      <a:pt x="572" y="1"/>
                    </a:moveTo>
                    <a:cubicBezTo>
                      <a:pt x="1" y="1"/>
                      <a:pt x="72" y="798"/>
                      <a:pt x="572" y="798"/>
                    </a:cubicBezTo>
                    <a:cubicBezTo>
                      <a:pt x="1084" y="798"/>
                      <a:pt x="1144" y="1"/>
                      <a:pt x="58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17" name="Google Shape;17717;p10"/>
              <p:cNvSpPr/>
              <p:nvPr/>
            </p:nvSpPr>
            <p:spPr>
              <a:xfrm>
                <a:off x="6498725" y="3424350"/>
                <a:ext cx="24125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0" extrusionOk="0">
                    <a:moveTo>
                      <a:pt x="560" y="1"/>
                    </a:moveTo>
                    <a:cubicBezTo>
                      <a:pt x="191" y="1"/>
                      <a:pt x="0" y="441"/>
                      <a:pt x="262" y="703"/>
                    </a:cubicBezTo>
                    <a:cubicBezTo>
                      <a:pt x="346" y="783"/>
                      <a:pt x="448" y="820"/>
                      <a:pt x="548" y="820"/>
                    </a:cubicBezTo>
                    <a:cubicBezTo>
                      <a:pt x="761" y="820"/>
                      <a:pt x="965" y="657"/>
                      <a:pt x="965" y="406"/>
                    </a:cubicBezTo>
                    <a:cubicBezTo>
                      <a:pt x="965" y="180"/>
                      <a:pt x="786" y="1"/>
                      <a:pt x="56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18" name="Google Shape;17718;p10"/>
              <p:cNvSpPr/>
              <p:nvPr/>
            </p:nvSpPr>
            <p:spPr>
              <a:xfrm>
                <a:off x="6530275" y="3455025"/>
                <a:ext cx="2800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822" extrusionOk="0">
                    <a:moveTo>
                      <a:pt x="524" y="0"/>
                    </a:moveTo>
                    <a:cubicBezTo>
                      <a:pt x="0" y="48"/>
                      <a:pt x="36" y="822"/>
                      <a:pt x="560" y="822"/>
                    </a:cubicBezTo>
                    <a:cubicBezTo>
                      <a:pt x="1084" y="822"/>
                      <a:pt x="1119" y="48"/>
                      <a:pt x="59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19" name="Google Shape;17719;p10"/>
              <p:cNvSpPr/>
              <p:nvPr/>
            </p:nvSpPr>
            <p:spPr>
              <a:xfrm>
                <a:off x="6498725" y="3485675"/>
                <a:ext cx="241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8" extrusionOk="0">
                    <a:moveTo>
                      <a:pt x="560" y="1"/>
                    </a:moveTo>
                    <a:cubicBezTo>
                      <a:pt x="191" y="1"/>
                      <a:pt x="0" y="453"/>
                      <a:pt x="262" y="703"/>
                    </a:cubicBezTo>
                    <a:cubicBezTo>
                      <a:pt x="348" y="789"/>
                      <a:pt x="453" y="827"/>
                      <a:pt x="555" y="827"/>
                    </a:cubicBezTo>
                    <a:cubicBezTo>
                      <a:pt x="766" y="827"/>
                      <a:pt x="965" y="665"/>
                      <a:pt x="965" y="417"/>
                    </a:cubicBezTo>
                    <a:cubicBezTo>
                      <a:pt x="965" y="191"/>
                      <a:pt x="798" y="1"/>
                      <a:pt x="57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20" name="Google Shape;17720;p10"/>
              <p:cNvSpPr/>
              <p:nvPr/>
            </p:nvSpPr>
            <p:spPr>
              <a:xfrm>
                <a:off x="6563900" y="3485675"/>
                <a:ext cx="17300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692" h="823" extrusionOk="0">
                    <a:moveTo>
                      <a:pt x="405" y="1"/>
                    </a:moveTo>
                    <a:cubicBezTo>
                      <a:pt x="179" y="1"/>
                      <a:pt x="1" y="179"/>
                      <a:pt x="1" y="405"/>
                    </a:cubicBezTo>
                    <a:lnTo>
                      <a:pt x="1" y="417"/>
                    </a:lnTo>
                    <a:cubicBezTo>
                      <a:pt x="1" y="644"/>
                      <a:pt x="179" y="822"/>
                      <a:pt x="405" y="822"/>
                    </a:cubicBezTo>
                    <a:cubicBezTo>
                      <a:pt x="477" y="822"/>
                      <a:pt x="536" y="810"/>
                      <a:pt x="596" y="774"/>
                    </a:cubicBezTo>
                    <a:lnTo>
                      <a:pt x="691" y="120"/>
                    </a:lnTo>
                    <a:cubicBezTo>
                      <a:pt x="608" y="48"/>
                      <a:pt x="513" y="1"/>
                      <a:pt x="40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21" name="Google Shape;17721;p10"/>
              <p:cNvSpPr/>
              <p:nvPr/>
            </p:nvSpPr>
            <p:spPr>
              <a:xfrm>
                <a:off x="6536375" y="3515300"/>
                <a:ext cx="21825" cy="14950"/>
              </a:xfrm>
              <a:custGeom>
                <a:avLst/>
                <a:gdLst/>
                <a:ahLst/>
                <a:cxnLst/>
                <a:rect l="l" t="t" r="r" b="b"/>
                <a:pathLst>
                  <a:path w="873" h="598" extrusionOk="0">
                    <a:moveTo>
                      <a:pt x="455" y="0"/>
                    </a:moveTo>
                    <a:cubicBezTo>
                      <a:pt x="408" y="0"/>
                      <a:pt x="357" y="13"/>
                      <a:pt x="304" y="42"/>
                    </a:cubicBezTo>
                    <a:lnTo>
                      <a:pt x="280" y="42"/>
                    </a:lnTo>
                    <a:lnTo>
                      <a:pt x="280" y="54"/>
                    </a:lnTo>
                    <a:cubicBezTo>
                      <a:pt x="0" y="234"/>
                      <a:pt x="173" y="598"/>
                      <a:pt x="433" y="598"/>
                    </a:cubicBezTo>
                    <a:cubicBezTo>
                      <a:pt x="483" y="598"/>
                      <a:pt x="536" y="585"/>
                      <a:pt x="590" y="554"/>
                    </a:cubicBezTo>
                    <a:cubicBezTo>
                      <a:pt x="872" y="392"/>
                      <a:pt x="719" y="0"/>
                      <a:pt x="45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22" name="Google Shape;17722;p10"/>
              <p:cNvSpPr/>
              <p:nvPr/>
            </p:nvSpPr>
            <p:spPr>
              <a:xfrm>
                <a:off x="6507250" y="3544800"/>
                <a:ext cx="21275" cy="15125"/>
              </a:xfrm>
              <a:custGeom>
                <a:avLst/>
                <a:gdLst/>
                <a:ahLst/>
                <a:cxnLst/>
                <a:rect l="l" t="t" r="r" b="b"/>
                <a:pathLst>
                  <a:path w="851" h="605" extrusionOk="0">
                    <a:moveTo>
                      <a:pt x="432" y="0"/>
                    </a:moveTo>
                    <a:cubicBezTo>
                      <a:pt x="365" y="0"/>
                      <a:pt x="295" y="26"/>
                      <a:pt x="231" y="88"/>
                    </a:cubicBezTo>
                    <a:lnTo>
                      <a:pt x="219" y="88"/>
                    </a:lnTo>
                    <a:lnTo>
                      <a:pt x="219" y="100"/>
                    </a:lnTo>
                    <a:cubicBezTo>
                      <a:pt x="0" y="328"/>
                      <a:pt x="207" y="604"/>
                      <a:pt x="438" y="604"/>
                    </a:cubicBezTo>
                    <a:cubicBezTo>
                      <a:pt x="510" y="604"/>
                      <a:pt x="583" y="578"/>
                      <a:pt x="647" y="517"/>
                    </a:cubicBezTo>
                    <a:cubicBezTo>
                      <a:pt x="850" y="305"/>
                      <a:pt x="661" y="0"/>
                      <a:pt x="43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23" name="Google Shape;17723;p10"/>
              <p:cNvSpPr/>
              <p:nvPr/>
            </p:nvSpPr>
            <p:spPr>
              <a:xfrm>
                <a:off x="6563900" y="3547300"/>
                <a:ext cx="8650" cy="19075"/>
              </a:xfrm>
              <a:custGeom>
                <a:avLst/>
                <a:gdLst/>
                <a:ahLst/>
                <a:cxnLst/>
                <a:rect l="l" t="t" r="r" b="b"/>
                <a:pathLst>
                  <a:path w="346" h="763" extrusionOk="0">
                    <a:moveTo>
                      <a:pt x="346" y="0"/>
                    </a:moveTo>
                    <a:lnTo>
                      <a:pt x="346" y="0"/>
                    </a:lnTo>
                    <a:cubicBezTo>
                      <a:pt x="144" y="24"/>
                      <a:pt x="1" y="203"/>
                      <a:pt x="1" y="393"/>
                    </a:cubicBezTo>
                    <a:cubicBezTo>
                      <a:pt x="1" y="548"/>
                      <a:pt x="96" y="691"/>
                      <a:pt x="239" y="762"/>
                    </a:cubicBezTo>
                    <a:lnTo>
                      <a:pt x="34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24" name="Google Shape;17724;p10"/>
              <p:cNvSpPr/>
              <p:nvPr/>
            </p:nvSpPr>
            <p:spPr>
              <a:xfrm>
                <a:off x="6529675" y="3577650"/>
                <a:ext cx="241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5" extrusionOk="0">
                    <a:moveTo>
                      <a:pt x="548" y="1"/>
                    </a:moveTo>
                    <a:cubicBezTo>
                      <a:pt x="179" y="1"/>
                      <a:pt x="0" y="441"/>
                      <a:pt x="262" y="703"/>
                    </a:cubicBezTo>
                    <a:cubicBezTo>
                      <a:pt x="343" y="788"/>
                      <a:pt x="445" y="825"/>
                      <a:pt x="545" y="825"/>
                    </a:cubicBezTo>
                    <a:cubicBezTo>
                      <a:pt x="757" y="825"/>
                      <a:pt x="965" y="659"/>
                      <a:pt x="965" y="417"/>
                    </a:cubicBezTo>
                    <a:cubicBezTo>
                      <a:pt x="965" y="191"/>
                      <a:pt x="774" y="1"/>
                      <a:pt x="54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25" name="Google Shape;17725;p10"/>
              <p:cNvSpPr/>
              <p:nvPr/>
            </p:nvSpPr>
            <p:spPr>
              <a:xfrm>
                <a:off x="6499025" y="3608600"/>
                <a:ext cx="23825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953" h="816" extrusionOk="0">
                    <a:moveTo>
                      <a:pt x="548" y="1"/>
                    </a:moveTo>
                    <a:cubicBezTo>
                      <a:pt x="179" y="1"/>
                      <a:pt x="0" y="441"/>
                      <a:pt x="250" y="691"/>
                    </a:cubicBezTo>
                    <a:cubicBezTo>
                      <a:pt x="336" y="777"/>
                      <a:pt x="441" y="816"/>
                      <a:pt x="543" y="816"/>
                    </a:cubicBezTo>
                    <a:cubicBezTo>
                      <a:pt x="754" y="816"/>
                      <a:pt x="953" y="654"/>
                      <a:pt x="953" y="406"/>
                    </a:cubicBezTo>
                    <a:cubicBezTo>
                      <a:pt x="953" y="179"/>
                      <a:pt x="774" y="1"/>
                      <a:pt x="54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26" name="Google Shape;17726;p10"/>
              <p:cNvSpPr/>
              <p:nvPr/>
            </p:nvSpPr>
            <p:spPr>
              <a:xfrm>
                <a:off x="6530275" y="3639275"/>
                <a:ext cx="28000" cy="2025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810" extrusionOk="0">
                    <a:moveTo>
                      <a:pt x="524" y="0"/>
                    </a:moveTo>
                    <a:cubicBezTo>
                      <a:pt x="0" y="48"/>
                      <a:pt x="36" y="810"/>
                      <a:pt x="560" y="810"/>
                    </a:cubicBezTo>
                    <a:cubicBezTo>
                      <a:pt x="1084" y="810"/>
                      <a:pt x="1119" y="48"/>
                      <a:pt x="59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27" name="Google Shape;17727;p10"/>
              <p:cNvSpPr/>
              <p:nvPr/>
            </p:nvSpPr>
            <p:spPr>
              <a:xfrm>
                <a:off x="6499025" y="3669925"/>
                <a:ext cx="238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53" h="825" extrusionOk="0">
                    <a:moveTo>
                      <a:pt x="548" y="1"/>
                    </a:moveTo>
                    <a:cubicBezTo>
                      <a:pt x="179" y="1"/>
                      <a:pt x="0" y="441"/>
                      <a:pt x="250" y="703"/>
                    </a:cubicBezTo>
                    <a:cubicBezTo>
                      <a:pt x="334" y="787"/>
                      <a:pt x="436" y="824"/>
                      <a:pt x="537" y="824"/>
                    </a:cubicBezTo>
                    <a:cubicBezTo>
                      <a:pt x="749" y="824"/>
                      <a:pt x="953" y="656"/>
                      <a:pt x="953" y="405"/>
                    </a:cubicBezTo>
                    <a:cubicBezTo>
                      <a:pt x="953" y="179"/>
                      <a:pt x="774" y="1"/>
                      <a:pt x="54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28" name="Google Shape;17728;p10"/>
              <p:cNvSpPr/>
              <p:nvPr/>
            </p:nvSpPr>
            <p:spPr>
              <a:xfrm>
                <a:off x="6532950" y="3700875"/>
                <a:ext cx="16700" cy="20275"/>
              </a:xfrm>
              <a:custGeom>
                <a:avLst/>
                <a:gdLst/>
                <a:ahLst/>
                <a:cxnLst/>
                <a:rect l="l" t="t" r="r" b="b"/>
                <a:pathLst>
                  <a:path w="668" h="811" extrusionOk="0">
                    <a:moveTo>
                      <a:pt x="417" y="1"/>
                    </a:moveTo>
                    <a:cubicBezTo>
                      <a:pt x="191" y="1"/>
                      <a:pt x="0" y="179"/>
                      <a:pt x="0" y="406"/>
                    </a:cubicBezTo>
                    <a:lnTo>
                      <a:pt x="12" y="406"/>
                    </a:lnTo>
                    <a:cubicBezTo>
                      <a:pt x="12" y="632"/>
                      <a:pt x="191" y="810"/>
                      <a:pt x="417" y="810"/>
                    </a:cubicBezTo>
                    <a:cubicBezTo>
                      <a:pt x="465" y="810"/>
                      <a:pt x="524" y="799"/>
                      <a:pt x="572" y="775"/>
                    </a:cubicBezTo>
                    <a:lnTo>
                      <a:pt x="667" y="96"/>
                    </a:lnTo>
                    <a:cubicBezTo>
                      <a:pt x="596" y="37"/>
                      <a:pt x="500" y="1"/>
                      <a:pt x="41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29" name="Google Shape;17729;p10"/>
              <p:cNvSpPr/>
              <p:nvPr/>
            </p:nvSpPr>
            <p:spPr>
              <a:xfrm>
                <a:off x="6499025" y="3731250"/>
                <a:ext cx="238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53" h="828" extrusionOk="0">
                    <a:moveTo>
                      <a:pt x="548" y="0"/>
                    </a:moveTo>
                    <a:cubicBezTo>
                      <a:pt x="179" y="0"/>
                      <a:pt x="0" y="453"/>
                      <a:pt x="250" y="703"/>
                    </a:cubicBezTo>
                    <a:cubicBezTo>
                      <a:pt x="336" y="789"/>
                      <a:pt x="441" y="827"/>
                      <a:pt x="543" y="827"/>
                    </a:cubicBezTo>
                    <a:cubicBezTo>
                      <a:pt x="754" y="827"/>
                      <a:pt x="953" y="665"/>
                      <a:pt x="953" y="417"/>
                    </a:cubicBezTo>
                    <a:cubicBezTo>
                      <a:pt x="953" y="191"/>
                      <a:pt x="774" y="0"/>
                      <a:pt x="54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30" name="Google Shape;17730;p10"/>
              <p:cNvSpPr/>
              <p:nvPr/>
            </p:nvSpPr>
            <p:spPr>
              <a:xfrm>
                <a:off x="6532950" y="3762200"/>
                <a:ext cx="8050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322" h="751" extrusionOk="0">
                    <a:moveTo>
                      <a:pt x="322" y="0"/>
                    </a:moveTo>
                    <a:lnTo>
                      <a:pt x="322" y="0"/>
                    </a:lnTo>
                    <a:cubicBezTo>
                      <a:pt x="131" y="48"/>
                      <a:pt x="0" y="215"/>
                      <a:pt x="12" y="405"/>
                    </a:cubicBezTo>
                    <a:cubicBezTo>
                      <a:pt x="12" y="548"/>
                      <a:pt x="96" y="679"/>
                      <a:pt x="215" y="751"/>
                    </a:cubicBezTo>
                    <a:lnTo>
                      <a:pt x="322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31" name="Google Shape;17731;p10"/>
              <p:cNvSpPr/>
              <p:nvPr/>
            </p:nvSpPr>
            <p:spPr>
              <a:xfrm>
                <a:off x="6499025" y="3792850"/>
                <a:ext cx="23825" cy="20650"/>
              </a:xfrm>
              <a:custGeom>
                <a:avLst/>
                <a:gdLst/>
                <a:ahLst/>
                <a:cxnLst/>
                <a:rect l="l" t="t" r="r" b="b"/>
                <a:pathLst>
                  <a:path w="953" h="826" extrusionOk="0">
                    <a:moveTo>
                      <a:pt x="548" y="1"/>
                    </a:moveTo>
                    <a:cubicBezTo>
                      <a:pt x="179" y="1"/>
                      <a:pt x="0" y="441"/>
                      <a:pt x="250" y="703"/>
                    </a:cubicBezTo>
                    <a:cubicBezTo>
                      <a:pt x="335" y="788"/>
                      <a:pt x="437" y="825"/>
                      <a:pt x="538" y="825"/>
                    </a:cubicBezTo>
                    <a:cubicBezTo>
                      <a:pt x="750" y="825"/>
                      <a:pt x="953" y="660"/>
                      <a:pt x="953" y="418"/>
                    </a:cubicBezTo>
                    <a:cubicBezTo>
                      <a:pt x="953" y="198"/>
                      <a:pt x="784" y="12"/>
                      <a:pt x="568" y="12"/>
                    </a:cubicBezTo>
                    <a:cubicBezTo>
                      <a:pt x="561" y="12"/>
                      <a:pt x="554" y="12"/>
                      <a:pt x="548" y="13"/>
                    </a:cubicBezTo>
                    <a:lnTo>
                      <a:pt x="548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32" name="Google Shape;17732;p10"/>
              <p:cNvSpPr/>
              <p:nvPr/>
            </p:nvSpPr>
            <p:spPr>
              <a:xfrm>
                <a:off x="6499025" y="3854475"/>
                <a:ext cx="23825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53" h="820" extrusionOk="0">
                    <a:moveTo>
                      <a:pt x="548" y="0"/>
                    </a:moveTo>
                    <a:cubicBezTo>
                      <a:pt x="179" y="0"/>
                      <a:pt x="0" y="441"/>
                      <a:pt x="250" y="703"/>
                    </a:cubicBezTo>
                    <a:cubicBezTo>
                      <a:pt x="334" y="783"/>
                      <a:pt x="436" y="819"/>
                      <a:pt x="536" y="819"/>
                    </a:cubicBezTo>
                    <a:cubicBezTo>
                      <a:pt x="749" y="819"/>
                      <a:pt x="953" y="656"/>
                      <a:pt x="953" y="405"/>
                    </a:cubicBezTo>
                    <a:cubicBezTo>
                      <a:pt x="953" y="179"/>
                      <a:pt x="774" y="0"/>
                      <a:pt x="54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33" name="Google Shape;17733;p10"/>
              <p:cNvSpPr/>
              <p:nvPr/>
            </p:nvSpPr>
            <p:spPr>
              <a:xfrm>
                <a:off x="6472225" y="3154675"/>
                <a:ext cx="19975" cy="12825"/>
              </a:xfrm>
              <a:custGeom>
                <a:avLst/>
                <a:gdLst/>
                <a:ahLst/>
                <a:cxnLst/>
                <a:rect l="l" t="t" r="r" b="b"/>
                <a:pathLst>
                  <a:path w="799" h="513" extrusionOk="0">
                    <a:moveTo>
                      <a:pt x="774" y="1"/>
                    </a:moveTo>
                    <a:lnTo>
                      <a:pt x="1" y="239"/>
                    </a:lnTo>
                    <a:cubicBezTo>
                      <a:pt x="60" y="406"/>
                      <a:pt x="215" y="513"/>
                      <a:pt x="382" y="513"/>
                    </a:cubicBezTo>
                    <a:cubicBezTo>
                      <a:pt x="608" y="513"/>
                      <a:pt x="786" y="334"/>
                      <a:pt x="798" y="108"/>
                    </a:cubicBezTo>
                    <a:cubicBezTo>
                      <a:pt x="786" y="72"/>
                      <a:pt x="786" y="37"/>
                      <a:pt x="77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34" name="Google Shape;17734;p10"/>
              <p:cNvSpPr/>
              <p:nvPr/>
            </p:nvSpPr>
            <p:spPr>
              <a:xfrm>
                <a:off x="6437100" y="3177600"/>
                <a:ext cx="241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8" extrusionOk="0">
                    <a:moveTo>
                      <a:pt x="560" y="1"/>
                    </a:moveTo>
                    <a:cubicBezTo>
                      <a:pt x="191" y="1"/>
                      <a:pt x="1" y="441"/>
                      <a:pt x="263" y="703"/>
                    </a:cubicBezTo>
                    <a:cubicBezTo>
                      <a:pt x="348" y="789"/>
                      <a:pt x="453" y="828"/>
                      <a:pt x="556" y="828"/>
                    </a:cubicBezTo>
                    <a:cubicBezTo>
                      <a:pt x="766" y="828"/>
                      <a:pt x="965" y="665"/>
                      <a:pt x="965" y="417"/>
                    </a:cubicBezTo>
                    <a:cubicBezTo>
                      <a:pt x="965" y="203"/>
                      <a:pt x="774" y="24"/>
                      <a:pt x="560" y="24"/>
                    </a:cubicBezTo>
                    <a:lnTo>
                      <a:pt x="56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35" name="Google Shape;17735;p10"/>
              <p:cNvSpPr/>
              <p:nvPr/>
            </p:nvSpPr>
            <p:spPr>
              <a:xfrm>
                <a:off x="6466750" y="3208475"/>
                <a:ext cx="27525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1101" h="823" extrusionOk="0">
                    <a:moveTo>
                      <a:pt x="545" y="1"/>
                    </a:moveTo>
                    <a:cubicBezTo>
                      <a:pt x="49" y="1"/>
                      <a:pt x="1" y="768"/>
                      <a:pt x="529" y="814"/>
                    </a:cubicBezTo>
                    <a:cubicBezTo>
                      <a:pt x="541" y="819"/>
                      <a:pt x="553" y="822"/>
                      <a:pt x="565" y="822"/>
                    </a:cubicBezTo>
                    <a:cubicBezTo>
                      <a:pt x="577" y="822"/>
                      <a:pt x="589" y="819"/>
                      <a:pt x="601" y="814"/>
                    </a:cubicBezTo>
                    <a:cubicBezTo>
                      <a:pt x="1101" y="778"/>
                      <a:pt x="1101" y="40"/>
                      <a:pt x="601" y="4"/>
                    </a:cubicBezTo>
                    <a:cubicBezTo>
                      <a:pt x="581" y="2"/>
                      <a:pt x="563" y="1"/>
                      <a:pt x="54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36" name="Google Shape;17736;p10"/>
              <p:cNvSpPr/>
              <p:nvPr/>
            </p:nvSpPr>
            <p:spPr>
              <a:xfrm>
                <a:off x="6436100" y="3239150"/>
                <a:ext cx="27525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101" h="822" extrusionOk="0">
                    <a:moveTo>
                      <a:pt x="545" y="0"/>
                    </a:moveTo>
                    <a:cubicBezTo>
                      <a:pt x="48" y="0"/>
                      <a:pt x="0" y="767"/>
                      <a:pt x="529" y="813"/>
                    </a:cubicBezTo>
                    <a:cubicBezTo>
                      <a:pt x="541" y="819"/>
                      <a:pt x="553" y="822"/>
                      <a:pt x="564" y="822"/>
                    </a:cubicBezTo>
                    <a:cubicBezTo>
                      <a:pt x="576" y="822"/>
                      <a:pt x="588" y="819"/>
                      <a:pt x="600" y="813"/>
                    </a:cubicBezTo>
                    <a:cubicBezTo>
                      <a:pt x="1100" y="777"/>
                      <a:pt x="1100" y="39"/>
                      <a:pt x="600" y="3"/>
                    </a:cubicBezTo>
                    <a:cubicBezTo>
                      <a:pt x="581" y="1"/>
                      <a:pt x="562" y="0"/>
                      <a:pt x="54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37" name="Google Shape;17737;p10"/>
              <p:cNvSpPr/>
              <p:nvPr/>
            </p:nvSpPr>
            <p:spPr>
              <a:xfrm>
                <a:off x="6468050" y="3269875"/>
                <a:ext cx="241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8" extrusionOk="0">
                    <a:moveTo>
                      <a:pt x="549" y="1"/>
                    </a:moveTo>
                    <a:cubicBezTo>
                      <a:pt x="191" y="1"/>
                      <a:pt x="1" y="441"/>
                      <a:pt x="251" y="703"/>
                    </a:cubicBezTo>
                    <a:cubicBezTo>
                      <a:pt x="337" y="789"/>
                      <a:pt x="442" y="827"/>
                      <a:pt x="545" y="827"/>
                    </a:cubicBezTo>
                    <a:cubicBezTo>
                      <a:pt x="756" y="827"/>
                      <a:pt x="957" y="665"/>
                      <a:pt x="965" y="417"/>
                    </a:cubicBezTo>
                    <a:cubicBezTo>
                      <a:pt x="953" y="191"/>
                      <a:pt x="775" y="12"/>
                      <a:pt x="549" y="12"/>
                    </a:cubicBezTo>
                    <a:lnTo>
                      <a:pt x="549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38" name="Google Shape;17738;p10"/>
              <p:cNvSpPr/>
              <p:nvPr/>
            </p:nvSpPr>
            <p:spPr>
              <a:xfrm>
                <a:off x="6437475" y="3300825"/>
                <a:ext cx="23750" cy="20425"/>
              </a:xfrm>
              <a:custGeom>
                <a:avLst/>
                <a:gdLst/>
                <a:ahLst/>
                <a:cxnLst/>
                <a:rect l="l" t="t" r="r" b="b"/>
                <a:pathLst>
                  <a:path w="950" h="817" extrusionOk="0">
                    <a:moveTo>
                      <a:pt x="531" y="1"/>
                    </a:moveTo>
                    <a:cubicBezTo>
                      <a:pt x="171" y="1"/>
                      <a:pt x="1" y="433"/>
                      <a:pt x="248" y="691"/>
                    </a:cubicBezTo>
                    <a:cubicBezTo>
                      <a:pt x="334" y="778"/>
                      <a:pt x="440" y="816"/>
                      <a:pt x="543" y="816"/>
                    </a:cubicBezTo>
                    <a:cubicBezTo>
                      <a:pt x="752" y="816"/>
                      <a:pt x="950" y="657"/>
                      <a:pt x="950" y="418"/>
                    </a:cubicBezTo>
                    <a:lnTo>
                      <a:pt x="950" y="406"/>
                    </a:lnTo>
                    <a:cubicBezTo>
                      <a:pt x="950" y="179"/>
                      <a:pt x="759" y="13"/>
                      <a:pt x="545" y="13"/>
                    </a:cubicBezTo>
                    <a:lnTo>
                      <a:pt x="545" y="1"/>
                    </a:lnTo>
                    <a:cubicBezTo>
                      <a:pt x="540" y="1"/>
                      <a:pt x="535" y="1"/>
                      <a:pt x="53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39" name="Google Shape;17739;p10"/>
              <p:cNvSpPr/>
              <p:nvPr/>
            </p:nvSpPr>
            <p:spPr>
              <a:xfrm>
                <a:off x="6468050" y="3331500"/>
                <a:ext cx="24150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0" extrusionOk="0">
                    <a:moveTo>
                      <a:pt x="549" y="0"/>
                    </a:moveTo>
                    <a:cubicBezTo>
                      <a:pt x="191" y="0"/>
                      <a:pt x="1" y="441"/>
                      <a:pt x="251" y="703"/>
                    </a:cubicBezTo>
                    <a:cubicBezTo>
                      <a:pt x="335" y="783"/>
                      <a:pt x="438" y="819"/>
                      <a:pt x="539" y="819"/>
                    </a:cubicBezTo>
                    <a:cubicBezTo>
                      <a:pt x="752" y="819"/>
                      <a:pt x="957" y="659"/>
                      <a:pt x="965" y="417"/>
                    </a:cubicBezTo>
                    <a:cubicBezTo>
                      <a:pt x="954" y="198"/>
                      <a:pt x="786" y="23"/>
                      <a:pt x="570" y="23"/>
                    </a:cubicBezTo>
                    <a:cubicBezTo>
                      <a:pt x="563" y="23"/>
                      <a:pt x="556" y="24"/>
                      <a:pt x="549" y="24"/>
                    </a:cubicBezTo>
                    <a:lnTo>
                      <a:pt x="5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40" name="Google Shape;17740;p10"/>
              <p:cNvSpPr/>
              <p:nvPr/>
            </p:nvSpPr>
            <p:spPr>
              <a:xfrm>
                <a:off x="6436000" y="3362100"/>
                <a:ext cx="276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825" extrusionOk="0">
                    <a:moveTo>
                      <a:pt x="559" y="1"/>
                    </a:moveTo>
                    <a:cubicBezTo>
                      <a:pt x="53" y="1"/>
                      <a:pt x="0" y="778"/>
                      <a:pt x="533" y="824"/>
                    </a:cubicBezTo>
                    <a:lnTo>
                      <a:pt x="604" y="824"/>
                    </a:lnTo>
                    <a:cubicBezTo>
                      <a:pt x="1104" y="776"/>
                      <a:pt x="1104" y="50"/>
                      <a:pt x="604" y="3"/>
                    </a:cubicBezTo>
                    <a:cubicBezTo>
                      <a:pt x="589" y="1"/>
                      <a:pt x="574" y="1"/>
                      <a:pt x="55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41" name="Google Shape;17741;p10"/>
              <p:cNvSpPr/>
              <p:nvPr/>
            </p:nvSpPr>
            <p:spPr>
              <a:xfrm>
                <a:off x="6466650" y="3392750"/>
                <a:ext cx="276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825" extrusionOk="0">
                    <a:moveTo>
                      <a:pt x="559" y="1"/>
                    </a:moveTo>
                    <a:cubicBezTo>
                      <a:pt x="53" y="1"/>
                      <a:pt x="1" y="778"/>
                      <a:pt x="533" y="824"/>
                    </a:cubicBezTo>
                    <a:lnTo>
                      <a:pt x="605" y="824"/>
                    </a:lnTo>
                    <a:cubicBezTo>
                      <a:pt x="1105" y="789"/>
                      <a:pt x="1105" y="50"/>
                      <a:pt x="605" y="3"/>
                    </a:cubicBezTo>
                    <a:cubicBezTo>
                      <a:pt x="589" y="2"/>
                      <a:pt x="574" y="1"/>
                      <a:pt x="55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42" name="Google Shape;17742;p10"/>
              <p:cNvSpPr/>
              <p:nvPr/>
            </p:nvSpPr>
            <p:spPr>
              <a:xfrm>
                <a:off x="6437475" y="3424350"/>
                <a:ext cx="237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950" h="816" extrusionOk="0">
                    <a:moveTo>
                      <a:pt x="531" y="1"/>
                    </a:moveTo>
                    <a:cubicBezTo>
                      <a:pt x="171" y="1"/>
                      <a:pt x="1" y="433"/>
                      <a:pt x="248" y="691"/>
                    </a:cubicBezTo>
                    <a:cubicBezTo>
                      <a:pt x="333" y="777"/>
                      <a:pt x="438" y="816"/>
                      <a:pt x="541" y="816"/>
                    </a:cubicBezTo>
                    <a:cubicBezTo>
                      <a:pt x="751" y="816"/>
                      <a:pt x="950" y="654"/>
                      <a:pt x="950" y="406"/>
                    </a:cubicBezTo>
                    <a:cubicBezTo>
                      <a:pt x="950" y="180"/>
                      <a:pt x="771" y="1"/>
                      <a:pt x="545" y="1"/>
                    </a:cubicBezTo>
                    <a:cubicBezTo>
                      <a:pt x="540" y="1"/>
                      <a:pt x="535" y="1"/>
                      <a:pt x="53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43" name="Google Shape;17743;p10"/>
              <p:cNvSpPr/>
              <p:nvPr/>
            </p:nvSpPr>
            <p:spPr>
              <a:xfrm>
                <a:off x="6468050" y="3455025"/>
                <a:ext cx="241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8" extrusionOk="0">
                    <a:moveTo>
                      <a:pt x="549" y="0"/>
                    </a:moveTo>
                    <a:cubicBezTo>
                      <a:pt x="191" y="0"/>
                      <a:pt x="1" y="441"/>
                      <a:pt x="251" y="703"/>
                    </a:cubicBezTo>
                    <a:cubicBezTo>
                      <a:pt x="337" y="789"/>
                      <a:pt x="442" y="827"/>
                      <a:pt x="545" y="827"/>
                    </a:cubicBezTo>
                    <a:cubicBezTo>
                      <a:pt x="756" y="827"/>
                      <a:pt x="957" y="665"/>
                      <a:pt x="965" y="417"/>
                    </a:cubicBezTo>
                    <a:cubicBezTo>
                      <a:pt x="965" y="191"/>
                      <a:pt x="787" y="0"/>
                      <a:pt x="56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44" name="Google Shape;17744;p10"/>
              <p:cNvSpPr/>
              <p:nvPr/>
            </p:nvSpPr>
            <p:spPr>
              <a:xfrm>
                <a:off x="6437400" y="3485675"/>
                <a:ext cx="241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8" extrusionOk="0">
                    <a:moveTo>
                      <a:pt x="548" y="1"/>
                    </a:moveTo>
                    <a:cubicBezTo>
                      <a:pt x="179" y="1"/>
                      <a:pt x="0" y="441"/>
                      <a:pt x="251" y="703"/>
                    </a:cubicBezTo>
                    <a:cubicBezTo>
                      <a:pt x="336" y="789"/>
                      <a:pt x="441" y="827"/>
                      <a:pt x="544" y="827"/>
                    </a:cubicBezTo>
                    <a:cubicBezTo>
                      <a:pt x="754" y="827"/>
                      <a:pt x="953" y="665"/>
                      <a:pt x="953" y="417"/>
                    </a:cubicBezTo>
                    <a:cubicBezTo>
                      <a:pt x="965" y="191"/>
                      <a:pt x="786" y="13"/>
                      <a:pt x="56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45" name="Google Shape;17745;p10"/>
              <p:cNvSpPr/>
              <p:nvPr/>
            </p:nvSpPr>
            <p:spPr>
              <a:xfrm>
                <a:off x="6466750" y="3516550"/>
                <a:ext cx="27525" cy="20350"/>
              </a:xfrm>
              <a:custGeom>
                <a:avLst/>
                <a:gdLst/>
                <a:ahLst/>
                <a:cxnLst/>
                <a:rect l="l" t="t" r="r" b="b"/>
                <a:pathLst>
                  <a:path w="1101" h="814" extrusionOk="0">
                    <a:moveTo>
                      <a:pt x="545" y="1"/>
                    </a:moveTo>
                    <a:cubicBezTo>
                      <a:pt x="49" y="1"/>
                      <a:pt x="1" y="768"/>
                      <a:pt x="529" y="813"/>
                    </a:cubicBezTo>
                    <a:lnTo>
                      <a:pt x="601" y="813"/>
                    </a:lnTo>
                    <a:cubicBezTo>
                      <a:pt x="1101" y="778"/>
                      <a:pt x="1101" y="40"/>
                      <a:pt x="601" y="4"/>
                    </a:cubicBezTo>
                    <a:cubicBezTo>
                      <a:pt x="581" y="2"/>
                      <a:pt x="563" y="1"/>
                      <a:pt x="54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46" name="Google Shape;17746;p10"/>
              <p:cNvSpPr/>
              <p:nvPr/>
            </p:nvSpPr>
            <p:spPr>
              <a:xfrm>
                <a:off x="6435375" y="3547150"/>
                <a:ext cx="279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1118" h="828" extrusionOk="0">
                    <a:moveTo>
                      <a:pt x="555" y="1"/>
                    </a:moveTo>
                    <a:cubicBezTo>
                      <a:pt x="51" y="1"/>
                      <a:pt x="1" y="805"/>
                      <a:pt x="558" y="828"/>
                    </a:cubicBezTo>
                    <a:lnTo>
                      <a:pt x="629" y="828"/>
                    </a:lnTo>
                    <a:cubicBezTo>
                      <a:pt x="1117" y="768"/>
                      <a:pt x="1117" y="54"/>
                      <a:pt x="629" y="6"/>
                    </a:cubicBezTo>
                    <a:cubicBezTo>
                      <a:pt x="603" y="2"/>
                      <a:pt x="579" y="1"/>
                      <a:pt x="55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47" name="Google Shape;17747;p10"/>
              <p:cNvSpPr/>
              <p:nvPr/>
            </p:nvSpPr>
            <p:spPr>
              <a:xfrm>
                <a:off x="6468050" y="3577950"/>
                <a:ext cx="241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8" extrusionOk="0">
                    <a:moveTo>
                      <a:pt x="549" y="1"/>
                    </a:moveTo>
                    <a:cubicBezTo>
                      <a:pt x="191" y="1"/>
                      <a:pt x="1" y="441"/>
                      <a:pt x="251" y="703"/>
                    </a:cubicBezTo>
                    <a:cubicBezTo>
                      <a:pt x="337" y="789"/>
                      <a:pt x="442" y="827"/>
                      <a:pt x="545" y="827"/>
                    </a:cubicBezTo>
                    <a:cubicBezTo>
                      <a:pt x="756" y="827"/>
                      <a:pt x="957" y="665"/>
                      <a:pt x="965" y="417"/>
                    </a:cubicBezTo>
                    <a:cubicBezTo>
                      <a:pt x="965" y="191"/>
                      <a:pt x="787" y="1"/>
                      <a:pt x="56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48" name="Google Shape;17748;p10"/>
              <p:cNvSpPr/>
              <p:nvPr/>
            </p:nvSpPr>
            <p:spPr>
              <a:xfrm>
                <a:off x="6437475" y="3608600"/>
                <a:ext cx="240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28" extrusionOk="0">
                    <a:moveTo>
                      <a:pt x="545" y="1"/>
                    </a:moveTo>
                    <a:lnTo>
                      <a:pt x="545" y="13"/>
                    </a:lnTo>
                    <a:cubicBezTo>
                      <a:pt x="540" y="13"/>
                      <a:pt x="535" y="13"/>
                      <a:pt x="531" y="13"/>
                    </a:cubicBezTo>
                    <a:cubicBezTo>
                      <a:pt x="171" y="13"/>
                      <a:pt x="1" y="445"/>
                      <a:pt x="248" y="703"/>
                    </a:cubicBezTo>
                    <a:cubicBezTo>
                      <a:pt x="333" y="789"/>
                      <a:pt x="438" y="828"/>
                      <a:pt x="541" y="828"/>
                    </a:cubicBezTo>
                    <a:cubicBezTo>
                      <a:pt x="751" y="828"/>
                      <a:pt x="950" y="666"/>
                      <a:pt x="950" y="418"/>
                    </a:cubicBezTo>
                    <a:cubicBezTo>
                      <a:pt x="962" y="203"/>
                      <a:pt x="783" y="13"/>
                      <a:pt x="55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49" name="Google Shape;17749;p10"/>
              <p:cNvSpPr/>
              <p:nvPr/>
            </p:nvSpPr>
            <p:spPr>
              <a:xfrm>
                <a:off x="6468050" y="3639575"/>
                <a:ext cx="24150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0" extrusionOk="0">
                    <a:moveTo>
                      <a:pt x="549" y="0"/>
                    </a:moveTo>
                    <a:cubicBezTo>
                      <a:pt x="191" y="0"/>
                      <a:pt x="1" y="441"/>
                      <a:pt x="251" y="703"/>
                    </a:cubicBezTo>
                    <a:cubicBezTo>
                      <a:pt x="335" y="783"/>
                      <a:pt x="438" y="819"/>
                      <a:pt x="539" y="819"/>
                    </a:cubicBezTo>
                    <a:cubicBezTo>
                      <a:pt x="752" y="819"/>
                      <a:pt x="957" y="659"/>
                      <a:pt x="965" y="417"/>
                    </a:cubicBezTo>
                    <a:cubicBezTo>
                      <a:pt x="965" y="191"/>
                      <a:pt x="787" y="0"/>
                      <a:pt x="56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50" name="Google Shape;17750;p10"/>
              <p:cNvSpPr/>
              <p:nvPr/>
            </p:nvSpPr>
            <p:spPr>
              <a:xfrm>
                <a:off x="6437100" y="3669925"/>
                <a:ext cx="24425" cy="21000"/>
              </a:xfrm>
              <a:custGeom>
                <a:avLst/>
                <a:gdLst/>
                <a:ahLst/>
                <a:cxnLst/>
                <a:rect l="l" t="t" r="r" b="b"/>
                <a:pathLst>
                  <a:path w="977" h="840" extrusionOk="0">
                    <a:moveTo>
                      <a:pt x="560" y="1"/>
                    </a:moveTo>
                    <a:lnTo>
                      <a:pt x="560" y="12"/>
                    </a:lnTo>
                    <a:cubicBezTo>
                      <a:pt x="191" y="12"/>
                      <a:pt x="1" y="453"/>
                      <a:pt x="263" y="715"/>
                    </a:cubicBezTo>
                    <a:cubicBezTo>
                      <a:pt x="348" y="801"/>
                      <a:pt x="453" y="839"/>
                      <a:pt x="556" y="839"/>
                    </a:cubicBezTo>
                    <a:cubicBezTo>
                      <a:pt x="766" y="839"/>
                      <a:pt x="965" y="677"/>
                      <a:pt x="965" y="429"/>
                    </a:cubicBezTo>
                    <a:cubicBezTo>
                      <a:pt x="977" y="203"/>
                      <a:pt x="798" y="12"/>
                      <a:pt x="57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51" name="Google Shape;17751;p10"/>
              <p:cNvSpPr/>
              <p:nvPr/>
            </p:nvSpPr>
            <p:spPr>
              <a:xfrm>
                <a:off x="6466650" y="3700825"/>
                <a:ext cx="276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825" extrusionOk="0">
                    <a:moveTo>
                      <a:pt x="559" y="1"/>
                    </a:moveTo>
                    <a:cubicBezTo>
                      <a:pt x="53" y="1"/>
                      <a:pt x="1" y="778"/>
                      <a:pt x="533" y="824"/>
                    </a:cubicBezTo>
                    <a:lnTo>
                      <a:pt x="605" y="824"/>
                    </a:lnTo>
                    <a:cubicBezTo>
                      <a:pt x="1105" y="777"/>
                      <a:pt x="1105" y="50"/>
                      <a:pt x="605" y="3"/>
                    </a:cubicBezTo>
                    <a:cubicBezTo>
                      <a:pt x="589" y="1"/>
                      <a:pt x="574" y="1"/>
                      <a:pt x="55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52" name="Google Shape;17752;p10"/>
              <p:cNvSpPr/>
              <p:nvPr/>
            </p:nvSpPr>
            <p:spPr>
              <a:xfrm>
                <a:off x="6437475" y="3731550"/>
                <a:ext cx="24050" cy="20675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27" extrusionOk="0">
                    <a:moveTo>
                      <a:pt x="545" y="0"/>
                    </a:moveTo>
                    <a:lnTo>
                      <a:pt x="545" y="12"/>
                    </a:lnTo>
                    <a:cubicBezTo>
                      <a:pt x="540" y="12"/>
                      <a:pt x="535" y="12"/>
                      <a:pt x="531" y="12"/>
                    </a:cubicBezTo>
                    <a:cubicBezTo>
                      <a:pt x="171" y="12"/>
                      <a:pt x="1" y="444"/>
                      <a:pt x="248" y="703"/>
                    </a:cubicBezTo>
                    <a:cubicBezTo>
                      <a:pt x="333" y="788"/>
                      <a:pt x="438" y="827"/>
                      <a:pt x="541" y="827"/>
                    </a:cubicBezTo>
                    <a:cubicBezTo>
                      <a:pt x="751" y="827"/>
                      <a:pt x="950" y="665"/>
                      <a:pt x="950" y="417"/>
                    </a:cubicBezTo>
                    <a:cubicBezTo>
                      <a:pt x="962" y="191"/>
                      <a:pt x="783" y="12"/>
                      <a:pt x="55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53" name="Google Shape;17753;p10"/>
              <p:cNvSpPr/>
              <p:nvPr/>
            </p:nvSpPr>
            <p:spPr>
              <a:xfrm>
                <a:off x="6468050" y="3762200"/>
                <a:ext cx="241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8" extrusionOk="0">
                    <a:moveTo>
                      <a:pt x="549" y="0"/>
                    </a:moveTo>
                    <a:lnTo>
                      <a:pt x="549" y="12"/>
                    </a:lnTo>
                    <a:cubicBezTo>
                      <a:pt x="191" y="12"/>
                      <a:pt x="1" y="453"/>
                      <a:pt x="251" y="703"/>
                    </a:cubicBezTo>
                    <a:cubicBezTo>
                      <a:pt x="337" y="789"/>
                      <a:pt x="443" y="828"/>
                      <a:pt x="546" y="828"/>
                    </a:cubicBezTo>
                    <a:cubicBezTo>
                      <a:pt x="757" y="828"/>
                      <a:pt x="957" y="669"/>
                      <a:pt x="965" y="429"/>
                    </a:cubicBezTo>
                    <a:cubicBezTo>
                      <a:pt x="965" y="191"/>
                      <a:pt x="787" y="12"/>
                      <a:pt x="56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54" name="Google Shape;17754;p10"/>
              <p:cNvSpPr/>
              <p:nvPr/>
            </p:nvSpPr>
            <p:spPr>
              <a:xfrm>
                <a:off x="6437400" y="3792850"/>
                <a:ext cx="24125" cy="210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40" extrusionOk="0">
                    <a:moveTo>
                      <a:pt x="548" y="1"/>
                    </a:moveTo>
                    <a:lnTo>
                      <a:pt x="548" y="13"/>
                    </a:lnTo>
                    <a:cubicBezTo>
                      <a:pt x="179" y="13"/>
                      <a:pt x="0" y="453"/>
                      <a:pt x="251" y="715"/>
                    </a:cubicBezTo>
                    <a:cubicBezTo>
                      <a:pt x="336" y="801"/>
                      <a:pt x="441" y="840"/>
                      <a:pt x="544" y="840"/>
                    </a:cubicBezTo>
                    <a:cubicBezTo>
                      <a:pt x="754" y="840"/>
                      <a:pt x="953" y="678"/>
                      <a:pt x="953" y="429"/>
                    </a:cubicBezTo>
                    <a:cubicBezTo>
                      <a:pt x="965" y="203"/>
                      <a:pt x="786" y="13"/>
                      <a:pt x="56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55" name="Google Shape;17755;p10"/>
              <p:cNvSpPr/>
              <p:nvPr/>
            </p:nvSpPr>
            <p:spPr>
              <a:xfrm>
                <a:off x="6468150" y="3823825"/>
                <a:ext cx="24050" cy="20675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27" extrusionOk="0">
                    <a:moveTo>
                      <a:pt x="545" y="0"/>
                    </a:moveTo>
                    <a:lnTo>
                      <a:pt x="545" y="12"/>
                    </a:lnTo>
                    <a:cubicBezTo>
                      <a:pt x="540" y="12"/>
                      <a:pt x="535" y="12"/>
                      <a:pt x="530" y="12"/>
                    </a:cubicBezTo>
                    <a:cubicBezTo>
                      <a:pt x="182" y="12"/>
                      <a:pt x="0" y="444"/>
                      <a:pt x="247" y="703"/>
                    </a:cubicBezTo>
                    <a:cubicBezTo>
                      <a:pt x="333" y="788"/>
                      <a:pt x="438" y="827"/>
                      <a:pt x="541" y="827"/>
                    </a:cubicBezTo>
                    <a:cubicBezTo>
                      <a:pt x="752" y="827"/>
                      <a:pt x="953" y="665"/>
                      <a:pt x="961" y="417"/>
                    </a:cubicBezTo>
                    <a:cubicBezTo>
                      <a:pt x="961" y="191"/>
                      <a:pt x="783" y="12"/>
                      <a:pt x="55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56" name="Google Shape;17756;p10"/>
              <p:cNvSpPr/>
              <p:nvPr/>
            </p:nvSpPr>
            <p:spPr>
              <a:xfrm>
                <a:off x="6436000" y="3854725"/>
                <a:ext cx="27625" cy="20600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824" extrusionOk="0">
                    <a:moveTo>
                      <a:pt x="558" y="0"/>
                    </a:moveTo>
                    <a:cubicBezTo>
                      <a:pt x="53" y="0"/>
                      <a:pt x="1" y="766"/>
                      <a:pt x="533" y="824"/>
                    </a:cubicBezTo>
                    <a:lnTo>
                      <a:pt x="604" y="824"/>
                    </a:lnTo>
                    <a:cubicBezTo>
                      <a:pt x="1104" y="776"/>
                      <a:pt x="1104" y="38"/>
                      <a:pt x="604" y="2"/>
                    </a:cubicBezTo>
                    <a:cubicBezTo>
                      <a:pt x="589" y="1"/>
                      <a:pt x="573" y="0"/>
                      <a:pt x="55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57" name="Google Shape;17757;p10"/>
              <p:cNvSpPr/>
              <p:nvPr/>
            </p:nvSpPr>
            <p:spPr>
              <a:xfrm>
                <a:off x="6466650" y="3885375"/>
                <a:ext cx="276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825" extrusionOk="0">
                    <a:moveTo>
                      <a:pt x="559" y="1"/>
                    </a:moveTo>
                    <a:cubicBezTo>
                      <a:pt x="53" y="1"/>
                      <a:pt x="1" y="778"/>
                      <a:pt x="533" y="824"/>
                    </a:cubicBezTo>
                    <a:lnTo>
                      <a:pt x="605" y="824"/>
                    </a:lnTo>
                    <a:cubicBezTo>
                      <a:pt x="1105" y="777"/>
                      <a:pt x="1105" y="50"/>
                      <a:pt x="605" y="3"/>
                    </a:cubicBezTo>
                    <a:cubicBezTo>
                      <a:pt x="589" y="1"/>
                      <a:pt x="574" y="1"/>
                      <a:pt x="55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58" name="Google Shape;17758;p10"/>
              <p:cNvSpPr/>
              <p:nvPr/>
            </p:nvSpPr>
            <p:spPr>
              <a:xfrm>
                <a:off x="6437475" y="3916075"/>
                <a:ext cx="240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28" extrusionOk="0">
                    <a:moveTo>
                      <a:pt x="545" y="1"/>
                    </a:moveTo>
                    <a:lnTo>
                      <a:pt x="545" y="13"/>
                    </a:lnTo>
                    <a:cubicBezTo>
                      <a:pt x="540" y="13"/>
                      <a:pt x="535" y="13"/>
                      <a:pt x="531" y="13"/>
                    </a:cubicBezTo>
                    <a:cubicBezTo>
                      <a:pt x="171" y="13"/>
                      <a:pt x="1" y="445"/>
                      <a:pt x="248" y="703"/>
                    </a:cubicBezTo>
                    <a:cubicBezTo>
                      <a:pt x="333" y="789"/>
                      <a:pt x="438" y="828"/>
                      <a:pt x="541" y="828"/>
                    </a:cubicBezTo>
                    <a:cubicBezTo>
                      <a:pt x="751" y="828"/>
                      <a:pt x="950" y="666"/>
                      <a:pt x="950" y="418"/>
                    </a:cubicBezTo>
                    <a:cubicBezTo>
                      <a:pt x="962" y="191"/>
                      <a:pt x="783" y="1"/>
                      <a:pt x="55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59" name="Google Shape;17759;p10"/>
              <p:cNvSpPr/>
              <p:nvPr/>
            </p:nvSpPr>
            <p:spPr>
              <a:xfrm>
                <a:off x="6502300" y="3916075"/>
                <a:ext cx="16075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643" h="823" extrusionOk="0">
                    <a:moveTo>
                      <a:pt x="417" y="1"/>
                    </a:moveTo>
                    <a:cubicBezTo>
                      <a:pt x="191" y="1"/>
                      <a:pt x="0" y="180"/>
                      <a:pt x="0" y="406"/>
                    </a:cubicBezTo>
                    <a:lnTo>
                      <a:pt x="12" y="418"/>
                    </a:lnTo>
                    <a:cubicBezTo>
                      <a:pt x="12" y="644"/>
                      <a:pt x="191" y="823"/>
                      <a:pt x="417" y="823"/>
                    </a:cubicBezTo>
                    <a:cubicBezTo>
                      <a:pt x="464" y="823"/>
                      <a:pt x="500" y="811"/>
                      <a:pt x="536" y="799"/>
                    </a:cubicBezTo>
                    <a:lnTo>
                      <a:pt x="643" y="84"/>
                    </a:lnTo>
                    <a:cubicBezTo>
                      <a:pt x="583" y="37"/>
                      <a:pt x="500" y="1"/>
                      <a:pt x="41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60" name="Google Shape;17760;p10"/>
              <p:cNvSpPr/>
              <p:nvPr/>
            </p:nvSpPr>
            <p:spPr>
              <a:xfrm>
                <a:off x="6468150" y="3946450"/>
                <a:ext cx="24350" cy="21000"/>
              </a:xfrm>
              <a:custGeom>
                <a:avLst/>
                <a:gdLst/>
                <a:ahLst/>
                <a:cxnLst/>
                <a:rect l="l" t="t" r="r" b="b"/>
                <a:pathLst>
                  <a:path w="974" h="840" extrusionOk="0">
                    <a:moveTo>
                      <a:pt x="545" y="0"/>
                    </a:moveTo>
                    <a:lnTo>
                      <a:pt x="556" y="24"/>
                    </a:lnTo>
                    <a:cubicBezTo>
                      <a:pt x="552" y="24"/>
                      <a:pt x="547" y="24"/>
                      <a:pt x="542" y="24"/>
                    </a:cubicBezTo>
                    <a:cubicBezTo>
                      <a:pt x="182" y="24"/>
                      <a:pt x="0" y="456"/>
                      <a:pt x="259" y="715"/>
                    </a:cubicBezTo>
                    <a:cubicBezTo>
                      <a:pt x="341" y="801"/>
                      <a:pt x="446" y="840"/>
                      <a:pt x="549" y="840"/>
                    </a:cubicBezTo>
                    <a:cubicBezTo>
                      <a:pt x="758" y="840"/>
                      <a:pt x="961" y="680"/>
                      <a:pt x="961" y="441"/>
                    </a:cubicBezTo>
                    <a:cubicBezTo>
                      <a:pt x="973" y="215"/>
                      <a:pt x="806" y="12"/>
                      <a:pt x="58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61" name="Google Shape;17761;p10"/>
              <p:cNvSpPr/>
              <p:nvPr/>
            </p:nvSpPr>
            <p:spPr>
              <a:xfrm>
                <a:off x="6437400" y="3977700"/>
                <a:ext cx="241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8" extrusionOk="0">
                    <a:moveTo>
                      <a:pt x="560" y="1"/>
                    </a:moveTo>
                    <a:cubicBezTo>
                      <a:pt x="191" y="1"/>
                      <a:pt x="0" y="441"/>
                      <a:pt x="262" y="703"/>
                    </a:cubicBezTo>
                    <a:cubicBezTo>
                      <a:pt x="344" y="789"/>
                      <a:pt x="448" y="827"/>
                      <a:pt x="550" y="827"/>
                    </a:cubicBezTo>
                    <a:cubicBezTo>
                      <a:pt x="760" y="827"/>
                      <a:pt x="965" y="665"/>
                      <a:pt x="965" y="417"/>
                    </a:cubicBezTo>
                    <a:cubicBezTo>
                      <a:pt x="965" y="191"/>
                      <a:pt x="786" y="1"/>
                      <a:pt x="57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62" name="Google Shape;17762;p10"/>
              <p:cNvSpPr/>
              <p:nvPr/>
            </p:nvSpPr>
            <p:spPr>
              <a:xfrm>
                <a:off x="6499900" y="3978300"/>
                <a:ext cx="9850" cy="18175"/>
              </a:xfrm>
              <a:custGeom>
                <a:avLst/>
                <a:gdLst/>
                <a:ahLst/>
                <a:cxnLst/>
                <a:rect l="l" t="t" r="r" b="b"/>
                <a:pathLst>
                  <a:path w="394" h="727" extrusionOk="0">
                    <a:moveTo>
                      <a:pt x="394" y="0"/>
                    </a:moveTo>
                    <a:lnTo>
                      <a:pt x="394" y="0"/>
                    </a:lnTo>
                    <a:cubicBezTo>
                      <a:pt x="60" y="96"/>
                      <a:pt x="1" y="536"/>
                      <a:pt x="287" y="727"/>
                    </a:cubicBezTo>
                    <a:lnTo>
                      <a:pt x="394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63" name="Google Shape;17763;p10"/>
              <p:cNvSpPr/>
              <p:nvPr/>
            </p:nvSpPr>
            <p:spPr>
              <a:xfrm>
                <a:off x="6466325" y="4008225"/>
                <a:ext cx="279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1118" h="828" extrusionOk="0">
                    <a:moveTo>
                      <a:pt x="555" y="0"/>
                    </a:moveTo>
                    <a:cubicBezTo>
                      <a:pt x="52" y="0"/>
                      <a:pt x="1" y="805"/>
                      <a:pt x="558" y="827"/>
                    </a:cubicBezTo>
                    <a:lnTo>
                      <a:pt x="629" y="827"/>
                    </a:lnTo>
                    <a:cubicBezTo>
                      <a:pt x="1118" y="780"/>
                      <a:pt x="1118" y="65"/>
                      <a:pt x="629" y="6"/>
                    </a:cubicBezTo>
                    <a:cubicBezTo>
                      <a:pt x="604" y="2"/>
                      <a:pt x="579" y="0"/>
                      <a:pt x="55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64" name="Google Shape;17764;p10"/>
              <p:cNvSpPr/>
              <p:nvPr/>
            </p:nvSpPr>
            <p:spPr>
              <a:xfrm>
                <a:off x="6435675" y="4038875"/>
                <a:ext cx="279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1118" h="828" extrusionOk="0">
                    <a:moveTo>
                      <a:pt x="554" y="1"/>
                    </a:moveTo>
                    <a:cubicBezTo>
                      <a:pt x="51" y="1"/>
                      <a:pt x="0" y="794"/>
                      <a:pt x="546" y="828"/>
                    </a:cubicBezTo>
                    <a:lnTo>
                      <a:pt x="629" y="828"/>
                    </a:lnTo>
                    <a:cubicBezTo>
                      <a:pt x="1117" y="768"/>
                      <a:pt x="1117" y="54"/>
                      <a:pt x="629" y="6"/>
                    </a:cubicBezTo>
                    <a:cubicBezTo>
                      <a:pt x="603" y="2"/>
                      <a:pt x="578" y="1"/>
                      <a:pt x="55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65" name="Google Shape;17765;p10"/>
              <p:cNvSpPr/>
              <p:nvPr/>
            </p:nvSpPr>
            <p:spPr>
              <a:xfrm>
                <a:off x="6468150" y="4069675"/>
                <a:ext cx="243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74" h="828" extrusionOk="0">
                    <a:moveTo>
                      <a:pt x="545" y="1"/>
                    </a:moveTo>
                    <a:lnTo>
                      <a:pt x="556" y="13"/>
                    </a:lnTo>
                    <a:cubicBezTo>
                      <a:pt x="552" y="12"/>
                      <a:pt x="547" y="12"/>
                      <a:pt x="542" y="12"/>
                    </a:cubicBezTo>
                    <a:cubicBezTo>
                      <a:pt x="182" y="12"/>
                      <a:pt x="0" y="445"/>
                      <a:pt x="259" y="703"/>
                    </a:cubicBezTo>
                    <a:cubicBezTo>
                      <a:pt x="341" y="789"/>
                      <a:pt x="446" y="828"/>
                      <a:pt x="549" y="828"/>
                    </a:cubicBezTo>
                    <a:cubicBezTo>
                      <a:pt x="758" y="828"/>
                      <a:pt x="961" y="669"/>
                      <a:pt x="961" y="429"/>
                    </a:cubicBezTo>
                    <a:cubicBezTo>
                      <a:pt x="973" y="191"/>
                      <a:pt x="783" y="13"/>
                      <a:pt x="55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66" name="Google Shape;17766;p10"/>
              <p:cNvSpPr/>
              <p:nvPr/>
            </p:nvSpPr>
            <p:spPr>
              <a:xfrm>
                <a:off x="6437400" y="4100325"/>
                <a:ext cx="24125" cy="210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40" extrusionOk="0">
                    <a:moveTo>
                      <a:pt x="548" y="1"/>
                    </a:moveTo>
                    <a:lnTo>
                      <a:pt x="560" y="13"/>
                    </a:lnTo>
                    <a:cubicBezTo>
                      <a:pt x="191" y="13"/>
                      <a:pt x="0" y="453"/>
                      <a:pt x="262" y="715"/>
                    </a:cubicBezTo>
                    <a:cubicBezTo>
                      <a:pt x="344" y="801"/>
                      <a:pt x="448" y="840"/>
                      <a:pt x="550" y="840"/>
                    </a:cubicBezTo>
                    <a:cubicBezTo>
                      <a:pt x="760" y="840"/>
                      <a:pt x="965" y="678"/>
                      <a:pt x="965" y="430"/>
                    </a:cubicBezTo>
                    <a:lnTo>
                      <a:pt x="965" y="418"/>
                    </a:lnTo>
                    <a:cubicBezTo>
                      <a:pt x="965" y="203"/>
                      <a:pt x="786" y="13"/>
                      <a:pt x="57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67" name="Google Shape;17767;p10"/>
              <p:cNvSpPr/>
              <p:nvPr/>
            </p:nvSpPr>
            <p:spPr>
              <a:xfrm>
                <a:off x="6471625" y="4131250"/>
                <a:ext cx="15500" cy="206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824" extrusionOk="0">
                    <a:moveTo>
                      <a:pt x="406" y="0"/>
                    </a:moveTo>
                    <a:cubicBezTo>
                      <a:pt x="270" y="0"/>
                      <a:pt x="138" y="69"/>
                      <a:pt x="60" y="193"/>
                    </a:cubicBezTo>
                    <a:cubicBezTo>
                      <a:pt x="25" y="264"/>
                      <a:pt x="1" y="336"/>
                      <a:pt x="1" y="407"/>
                    </a:cubicBezTo>
                    <a:lnTo>
                      <a:pt x="1" y="419"/>
                    </a:lnTo>
                    <a:cubicBezTo>
                      <a:pt x="1" y="645"/>
                      <a:pt x="191" y="824"/>
                      <a:pt x="417" y="824"/>
                    </a:cubicBezTo>
                    <a:cubicBezTo>
                      <a:pt x="453" y="824"/>
                      <a:pt x="477" y="812"/>
                      <a:pt x="513" y="800"/>
                    </a:cubicBezTo>
                    <a:lnTo>
                      <a:pt x="620" y="62"/>
                    </a:lnTo>
                    <a:cubicBezTo>
                      <a:pt x="553" y="20"/>
                      <a:pt x="479" y="0"/>
                      <a:pt x="40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68" name="Google Shape;17768;p10"/>
              <p:cNvSpPr/>
              <p:nvPr/>
            </p:nvSpPr>
            <p:spPr>
              <a:xfrm>
                <a:off x="6436100" y="4162175"/>
                <a:ext cx="27825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113" h="822" extrusionOk="0">
                    <a:moveTo>
                      <a:pt x="556" y="0"/>
                    </a:moveTo>
                    <a:cubicBezTo>
                      <a:pt x="59" y="0"/>
                      <a:pt x="0" y="767"/>
                      <a:pt x="529" y="813"/>
                    </a:cubicBezTo>
                    <a:cubicBezTo>
                      <a:pt x="541" y="819"/>
                      <a:pt x="556" y="822"/>
                      <a:pt x="570" y="822"/>
                    </a:cubicBezTo>
                    <a:cubicBezTo>
                      <a:pt x="585" y="822"/>
                      <a:pt x="600" y="819"/>
                      <a:pt x="612" y="813"/>
                    </a:cubicBezTo>
                    <a:cubicBezTo>
                      <a:pt x="1112" y="777"/>
                      <a:pt x="1112" y="39"/>
                      <a:pt x="612" y="3"/>
                    </a:cubicBezTo>
                    <a:cubicBezTo>
                      <a:pt x="593" y="1"/>
                      <a:pt x="574" y="0"/>
                      <a:pt x="55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69" name="Google Shape;17769;p10"/>
              <p:cNvSpPr/>
              <p:nvPr/>
            </p:nvSpPr>
            <p:spPr>
              <a:xfrm>
                <a:off x="6471325" y="4193800"/>
                <a:ext cx="6275" cy="17300"/>
              </a:xfrm>
              <a:custGeom>
                <a:avLst/>
                <a:gdLst/>
                <a:ahLst/>
                <a:cxnLst/>
                <a:rect l="l" t="t" r="r" b="b"/>
                <a:pathLst>
                  <a:path w="251" h="692" extrusionOk="0">
                    <a:moveTo>
                      <a:pt x="251" y="1"/>
                    </a:moveTo>
                    <a:cubicBezTo>
                      <a:pt x="96" y="60"/>
                      <a:pt x="1" y="215"/>
                      <a:pt x="1" y="370"/>
                    </a:cubicBezTo>
                    <a:cubicBezTo>
                      <a:pt x="1" y="501"/>
                      <a:pt x="48" y="608"/>
                      <a:pt x="144" y="691"/>
                    </a:cubicBezTo>
                    <a:lnTo>
                      <a:pt x="25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70" name="Google Shape;17770;p10"/>
              <p:cNvSpPr/>
              <p:nvPr/>
            </p:nvSpPr>
            <p:spPr>
              <a:xfrm>
                <a:off x="6437100" y="4223575"/>
                <a:ext cx="24125" cy="2067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7" extrusionOk="0">
                    <a:moveTo>
                      <a:pt x="548" y="0"/>
                    </a:moveTo>
                    <a:cubicBezTo>
                      <a:pt x="179" y="0"/>
                      <a:pt x="1" y="441"/>
                      <a:pt x="251" y="703"/>
                    </a:cubicBezTo>
                    <a:cubicBezTo>
                      <a:pt x="336" y="788"/>
                      <a:pt x="442" y="827"/>
                      <a:pt x="544" y="827"/>
                    </a:cubicBezTo>
                    <a:cubicBezTo>
                      <a:pt x="754" y="827"/>
                      <a:pt x="953" y="665"/>
                      <a:pt x="953" y="417"/>
                    </a:cubicBezTo>
                    <a:cubicBezTo>
                      <a:pt x="965" y="191"/>
                      <a:pt x="786" y="0"/>
                      <a:pt x="56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71" name="Google Shape;17771;p10"/>
              <p:cNvSpPr/>
              <p:nvPr/>
            </p:nvSpPr>
            <p:spPr>
              <a:xfrm>
                <a:off x="6437100" y="4285175"/>
                <a:ext cx="24125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0" extrusionOk="0">
                    <a:moveTo>
                      <a:pt x="548" y="1"/>
                    </a:moveTo>
                    <a:cubicBezTo>
                      <a:pt x="179" y="1"/>
                      <a:pt x="1" y="441"/>
                      <a:pt x="251" y="703"/>
                    </a:cubicBezTo>
                    <a:cubicBezTo>
                      <a:pt x="335" y="784"/>
                      <a:pt x="438" y="820"/>
                      <a:pt x="538" y="820"/>
                    </a:cubicBezTo>
                    <a:cubicBezTo>
                      <a:pt x="750" y="820"/>
                      <a:pt x="953" y="660"/>
                      <a:pt x="953" y="417"/>
                    </a:cubicBezTo>
                    <a:cubicBezTo>
                      <a:pt x="965" y="191"/>
                      <a:pt x="786" y="1"/>
                      <a:pt x="56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72" name="Google Shape;17772;p10"/>
              <p:cNvSpPr/>
              <p:nvPr/>
            </p:nvSpPr>
            <p:spPr>
              <a:xfrm>
                <a:off x="6406225" y="3208850"/>
                <a:ext cx="24350" cy="20925"/>
              </a:xfrm>
              <a:custGeom>
                <a:avLst/>
                <a:gdLst/>
                <a:ahLst/>
                <a:cxnLst/>
                <a:rect l="l" t="t" r="r" b="b"/>
                <a:pathLst>
                  <a:path w="974" h="837" extrusionOk="0">
                    <a:moveTo>
                      <a:pt x="569" y="1"/>
                    </a:moveTo>
                    <a:lnTo>
                      <a:pt x="557" y="13"/>
                    </a:lnTo>
                    <a:cubicBezTo>
                      <a:pt x="552" y="13"/>
                      <a:pt x="547" y="12"/>
                      <a:pt x="542" y="12"/>
                    </a:cubicBezTo>
                    <a:cubicBezTo>
                      <a:pt x="183" y="12"/>
                      <a:pt x="1" y="445"/>
                      <a:pt x="259" y="715"/>
                    </a:cubicBezTo>
                    <a:cubicBezTo>
                      <a:pt x="339" y="799"/>
                      <a:pt x="440" y="837"/>
                      <a:pt x="541" y="837"/>
                    </a:cubicBezTo>
                    <a:cubicBezTo>
                      <a:pt x="753" y="837"/>
                      <a:pt x="962" y="668"/>
                      <a:pt x="962" y="418"/>
                    </a:cubicBezTo>
                    <a:cubicBezTo>
                      <a:pt x="974" y="203"/>
                      <a:pt x="795" y="13"/>
                      <a:pt x="56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73" name="Google Shape;17773;p10"/>
              <p:cNvSpPr/>
              <p:nvPr/>
            </p:nvSpPr>
            <p:spPr>
              <a:xfrm>
                <a:off x="6375475" y="3239825"/>
                <a:ext cx="2445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978" h="822" extrusionOk="0">
                    <a:moveTo>
                      <a:pt x="549" y="0"/>
                    </a:moveTo>
                    <a:cubicBezTo>
                      <a:pt x="191" y="0"/>
                      <a:pt x="1" y="441"/>
                      <a:pt x="263" y="703"/>
                    </a:cubicBezTo>
                    <a:cubicBezTo>
                      <a:pt x="345" y="784"/>
                      <a:pt x="447" y="822"/>
                      <a:pt x="548" y="822"/>
                    </a:cubicBezTo>
                    <a:cubicBezTo>
                      <a:pt x="756" y="822"/>
                      <a:pt x="957" y="665"/>
                      <a:pt x="965" y="417"/>
                    </a:cubicBezTo>
                    <a:cubicBezTo>
                      <a:pt x="977" y="191"/>
                      <a:pt x="799" y="0"/>
                      <a:pt x="57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74" name="Google Shape;17774;p10"/>
              <p:cNvSpPr/>
              <p:nvPr/>
            </p:nvSpPr>
            <p:spPr>
              <a:xfrm>
                <a:off x="6406150" y="3270175"/>
                <a:ext cx="24425" cy="21000"/>
              </a:xfrm>
              <a:custGeom>
                <a:avLst/>
                <a:gdLst/>
                <a:ahLst/>
                <a:cxnLst/>
                <a:rect l="l" t="t" r="r" b="b"/>
                <a:pathLst>
                  <a:path w="977" h="840" extrusionOk="0">
                    <a:moveTo>
                      <a:pt x="572" y="0"/>
                    </a:moveTo>
                    <a:lnTo>
                      <a:pt x="560" y="12"/>
                    </a:lnTo>
                    <a:cubicBezTo>
                      <a:pt x="191" y="12"/>
                      <a:pt x="0" y="453"/>
                      <a:pt x="262" y="715"/>
                    </a:cubicBezTo>
                    <a:cubicBezTo>
                      <a:pt x="348" y="801"/>
                      <a:pt x="453" y="839"/>
                      <a:pt x="556" y="839"/>
                    </a:cubicBezTo>
                    <a:cubicBezTo>
                      <a:pt x="766" y="839"/>
                      <a:pt x="965" y="677"/>
                      <a:pt x="965" y="429"/>
                    </a:cubicBezTo>
                    <a:cubicBezTo>
                      <a:pt x="977" y="203"/>
                      <a:pt x="798" y="12"/>
                      <a:pt x="57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75" name="Google Shape;17775;p10"/>
              <p:cNvSpPr/>
              <p:nvPr/>
            </p:nvSpPr>
            <p:spPr>
              <a:xfrm>
                <a:off x="6376075" y="3301425"/>
                <a:ext cx="28300" cy="20275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11" extrusionOk="0">
                    <a:moveTo>
                      <a:pt x="525" y="1"/>
                    </a:moveTo>
                    <a:cubicBezTo>
                      <a:pt x="1" y="48"/>
                      <a:pt x="48" y="810"/>
                      <a:pt x="572" y="810"/>
                    </a:cubicBezTo>
                    <a:cubicBezTo>
                      <a:pt x="1084" y="810"/>
                      <a:pt x="1132" y="48"/>
                      <a:pt x="60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76" name="Google Shape;17776;p10"/>
              <p:cNvSpPr/>
              <p:nvPr/>
            </p:nvSpPr>
            <p:spPr>
              <a:xfrm>
                <a:off x="6406150" y="3332075"/>
                <a:ext cx="244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77" h="828" extrusionOk="0">
                    <a:moveTo>
                      <a:pt x="560" y="1"/>
                    </a:moveTo>
                    <a:cubicBezTo>
                      <a:pt x="191" y="1"/>
                      <a:pt x="0" y="442"/>
                      <a:pt x="262" y="703"/>
                    </a:cubicBezTo>
                    <a:cubicBezTo>
                      <a:pt x="348" y="789"/>
                      <a:pt x="453" y="828"/>
                      <a:pt x="556" y="828"/>
                    </a:cubicBezTo>
                    <a:cubicBezTo>
                      <a:pt x="766" y="828"/>
                      <a:pt x="965" y="666"/>
                      <a:pt x="965" y="418"/>
                    </a:cubicBezTo>
                    <a:cubicBezTo>
                      <a:pt x="977" y="191"/>
                      <a:pt x="798" y="1"/>
                      <a:pt x="57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77" name="Google Shape;17777;p10"/>
              <p:cNvSpPr/>
              <p:nvPr/>
            </p:nvSpPr>
            <p:spPr>
              <a:xfrm>
                <a:off x="6375475" y="3362450"/>
                <a:ext cx="24450" cy="20925"/>
              </a:xfrm>
              <a:custGeom>
                <a:avLst/>
                <a:gdLst/>
                <a:ahLst/>
                <a:cxnLst/>
                <a:rect l="l" t="t" r="r" b="b"/>
                <a:pathLst>
                  <a:path w="978" h="837" extrusionOk="0">
                    <a:moveTo>
                      <a:pt x="572" y="0"/>
                    </a:moveTo>
                    <a:lnTo>
                      <a:pt x="549" y="12"/>
                    </a:lnTo>
                    <a:cubicBezTo>
                      <a:pt x="191" y="12"/>
                      <a:pt x="1" y="453"/>
                      <a:pt x="263" y="715"/>
                    </a:cubicBezTo>
                    <a:cubicBezTo>
                      <a:pt x="347" y="799"/>
                      <a:pt x="450" y="837"/>
                      <a:pt x="551" y="837"/>
                    </a:cubicBezTo>
                    <a:cubicBezTo>
                      <a:pt x="763" y="837"/>
                      <a:pt x="965" y="671"/>
                      <a:pt x="965" y="429"/>
                    </a:cubicBezTo>
                    <a:cubicBezTo>
                      <a:pt x="977" y="203"/>
                      <a:pt x="799" y="12"/>
                      <a:pt x="57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78" name="Google Shape;17778;p10"/>
              <p:cNvSpPr/>
              <p:nvPr/>
            </p:nvSpPr>
            <p:spPr>
              <a:xfrm>
                <a:off x="6406150" y="3393400"/>
                <a:ext cx="244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77" h="828" extrusionOk="0">
                    <a:moveTo>
                      <a:pt x="560" y="1"/>
                    </a:moveTo>
                    <a:cubicBezTo>
                      <a:pt x="191" y="1"/>
                      <a:pt x="0" y="441"/>
                      <a:pt x="262" y="703"/>
                    </a:cubicBezTo>
                    <a:cubicBezTo>
                      <a:pt x="348" y="789"/>
                      <a:pt x="453" y="828"/>
                      <a:pt x="556" y="828"/>
                    </a:cubicBezTo>
                    <a:cubicBezTo>
                      <a:pt x="766" y="828"/>
                      <a:pt x="965" y="665"/>
                      <a:pt x="965" y="417"/>
                    </a:cubicBezTo>
                    <a:cubicBezTo>
                      <a:pt x="977" y="191"/>
                      <a:pt x="798" y="1"/>
                      <a:pt x="57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79" name="Google Shape;17779;p10"/>
              <p:cNvSpPr/>
              <p:nvPr/>
            </p:nvSpPr>
            <p:spPr>
              <a:xfrm>
                <a:off x="6374900" y="3424350"/>
                <a:ext cx="29175" cy="20275"/>
              </a:xfrm>
              <a:custGeom>
                <a:avLst/>
                <a:gdLst/>
                <a:ahLst/>
                <a:cxnLst/>
                <a:rect l="l" t="t" r="r" b="b"/>
                <a:pathLst>
                  <a:path w="1167" h="811" extrusionOk="0">
                    <a:moveTo>
                      <a:pt x="572" y="1"/>
                    </a:moveTo>
                    <a:cubicBezTo>
                      <a:pt x="0" y="1"/>
                      <a:pt x="84" y="811"/>
                      <a:pt x="584" y="811"/>
                    </a:cubicBezTo>
                    <a:cubicBezTo>
                      <a:pt x="1084" y="811"/>
                      <a:pt x="1167" y="1"/>
                      <a:pt x="58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80" name="Google Shape;17780;p10"/>
              <p:cNvSpPr/>
              <p:nvPr/>
            </p:nvSpPr>
            <p:spPr>
              <a:xfrm>
                <a:off x="6406150" y="3455025"/>
                <a:ext cx="244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77" h="828" extrusionOk="0">
                    <a:moveTo>
                      <a:pt x="560" y="0"/>
                    </a:moveTo>
                    <a:cubicBezTo>
                      <a:pt x="191" y="0"/>
                      <a:pt x="0" y="441"/>
                      <a:pt x="262" y="703"/>
                    </a:cubicBezTo>
                    <a:cubicBezTo>
                      <a:pt x="348" y="789"/>
                      <a:pt x="453" y="827"/>
                      <a:pt x="556" y="827"/>
                    </a:cubicBezTo>
                    <a:cubicBezTo>
                      <a:pt x="766" y="827"/>
                      <a:pt x="965" y="665"/>
                      <a:pt x="965" y="417"/>
                    </a:cubicBezTo>
                    <a:cubicBezTo>
                      <a:pt x="977" y="191"/>
                      <a:pt x="798" y="0"/>
                      <a:pt x="57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81" name="Google Shape;17781;p10"/>
              <p:cNvSpPr/>
              <p:nvPr/>
            </p:nvSpPr>
            <p:spPr>
              <a:xfrm>
                <a:off x="6376075" y="3485675"/>
                <a:ext cx="28300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23" extrusionOk="0">
                    <a:moveTo>
                      <a:pt x="525" y="1"/>
                    </a:moveTo>
                    <a:cubicBezTo>
                      <a:pt x="1" y="48"/>
                      <a:pt x="48" y="822"/>
                      <a:pt x="572" y="822"/>
                    </a:cubicBezTo>
                    <a:cubicBezTo>
                      <a:pt x="1084" y="822"/>
                      <a:pt x="1132" y="48"/>
                      <a:pt x="60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82" name="Google Shape;17782;p10"/>
              <p:cNvSpPr/>
              <p:nvPr/>
            </p:nvSpPr>
            <p:spPr>
              <a:xfrm>
                <a:off x="6406225" y="3516325"/>
                <a:ext cx="243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74" h="828" extrusionOk="0">
                    <a:moveTo>
                      <a:pt x="569" y="1"/>
                    </a:moveTo>
                    <a:lnTo>
                      <a:pt x="557" y="13"/>
                    </a:lnTo>
                    <a:cubicBezTo>
                      <a:pt x="552" y="13"/>
                      <a:pt x="547" y="13"/>
                      <a:pt x="542" y="13"/>
                    </a:cubicBezTo>
                    <a:cubicBezTo>
                      <a:pt x="183" y="13"/>
                      <a:pt x="1" y="445"/>
                      <a:pt x="259" y="703"/>
                    </a:cubicBezTo>
                    <a:cubicBezTo>
                      <a:pt x="345" y="789"/>
                      <a:pt x="450" y="828"/>
                      <a:pt x="553" y="828"/>
                    </a:cubicBezTo>
                    <a:cubicBezTo>
                      <a:pt x="763" y="828"/>
                      <a:pt x="962" y="666"/>
                      <a:pt x="962" y="418"/>
                    </a:cubicBezTo>
                    <a:cubicBezTo>
                      <a:pt x="974" y="191"/>
                      <a:pt x="795" y="13"/>
                      <a:pt x="56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83" name="Google Shape;17783;p10"/>
              <p:cNvSpPr/>
              <p:nvPr/>
            </p:nvSpPr>
            <p:spPr>
              <a:xfrm>
                <a:off x="6382150" y="3545950"/>
                <a:ext cx="21850" cy="15250"/>
              </a:xfrm>
              <a:custGeom>
                <a:avLst/>
                <a:gdLst/>
                <a:ahLst/>
                <a:cxnLst/>
                <a:rect l="l" t="t" r="r" b="b"/>
                <a:pathLst>
                  <a:path w="874" h="610" extrusionOk="0">
                    <a:moveTo>
                      <a:pt x="456" y="1"/>
                    </a:moveTo>
                    <a:cubicBezTo>
                      <a:pt x="409" y="1"/>
                      <a:pt x="358" y="13"/>
                      <a:pt x="305" y="42"/>
                    </a:cubicBezTo>
                    <a:lnTo>
                      <a:pt x="282" y="54"/>
                    </a:lnTo>
                    <a:cubicBezTo>
                      <a:pt x="1" y="235"/>
                      <a:pt x="185" y="609"/>
                      <a:pt x="442" y="609"/>
                    </a:cubicBezTo>
                    <a:cubicBezTo>
                      <a:pt x="490" y="609"/>
                      <a:pt x="540" y="596"/>
                      <a:pt x="591" y="566"/>
                    </a:cubicBezTo>
                    <a:cubicBezTo>
                      <a:pt x="874" y="395"/>
                      <a:pt x="720" y="1"/>
                      <a:pt x="45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84" name="Google Shape;17784;p10"/>
              <p:cNvSpPr/>
              <p:nvPr/>
            </p:nvSpPr>
            <p:spPr>
              <a:xfrm>
                <a:off x="6406150" y="3577950"/>
                <a:ext cx="244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77" h="828" extrusionOk="0">
                    <a:moveTo>
                      <a:pt x="560" y="1"/>
                    </a:moveTo>
                    <a:cubicBezTo>
                      <a:pt x="191" y="1"/>
                      <a:pt x="0" y="441"/>
                      <a:pt x="262" y="703"/>
                    </a:cubicBezTo>
                    <a:cubicBezTo>
                      <a:pt x="348" y="789"/>
                      <a:pt x="453" y="827"/>
                      <a:pt x="556" y="827"/>
                    </a:cubicBezTo>
                    <a:cubicBezTo>
                      <a:pt x="766" y="827"/>
                      <a:pt x="965" y="665"/>
                      <a:pt x="965" y="417"/>
                    </a:cubicBezTo>
                    <a:cubicBezTo>
                      <a:pt x="977" y="191"/>
                      <a:pt x="798" y="1"/>
                      <a:pt x="57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85" name="Google Shape;17785;p10"/>
              <p:cNvSpPr/>
              <p:nvPr/>
            </p:nvSpPr>
            <p:spPr>
              <a:xfrm>
                <a:off x="6376075" y="3608675"/>
                <a:ext cx="28300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20" extrusionOk="0">
                    <a:moveTo>
                      <a:pt x="566" y="1"/>
                    </a:moveTo>
                    <a:cubicBezTo>
                      <a:pt x="551" y="1"/>
                      <a:pt x="537" y="4"/>
                      <a:pt x="525" y="10"/>
                    </a:cubicBezTo>
                    <a:cubicBezTo>
                      <a:pt x="1" y="57"/>
                      <a:pt x="48" y="819"/>
                      <a:pt x="572" y="819"/>
                    </a:cubicBezTo>
                    <a:cubicBezTo>
                      <a:pt x="1084" y="819"/>
                      <a:pt x="1132" y="57"/>
                      <a:pt x="608" y="10"/>
                    </a:cubicBezTo>
                    <a:cubicBezTo>
                      <a:pt x="596" y="4"/>
                      <a:pt x="581" y="1"/>
                      <a:pt x="5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86" name="Google Shape;17786;p10"/>
              <p:cNvSpPr/>
              <p:nvPr/>
            </p:nvSpPr>
            <p:spPr>
              <a:xfrm>
                <a:off x="6406150" y="3639575"/>
                <a:ext cx="24425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77" h="820" extrusionOk="0">
                    <a:moveTo>
                      <a:pt x="560" y="0"/>
                    </a:moveTo>
                    <a:cubicBezTo>
                      <a:pt x="191" y="0"/>
                      <a:pt x="0" y="441"/>
                      <a:pt x="262" y="703"/>
                    </a:cubicBezTo>
                    <a:cubicBezTo>
                      <a:pt x="347" y="783"/>
                      <a:pt x="449" y="819"/>
                      <a:pt x="550" y="819"/>
                    </a:cubicBezTo>
                    <a:cubicBezTo>
                      <a:pt x="762" y="819"/>
                      <a:pt x="965" y="659"/>
                      <a:pt x="965" y="417"/>
                    </a:cubicBezTo>
                    <a:cubicBezTo>
                      <a:pt x="977" y="191"/>
                      <a:pt x="798" y="0"/>
                      <a:pt x="57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87" name="Google Shape;17787;p10"/>
              <p:cNvSpPr/>
              <p:nvPr/>
            </p:nvSpPr>
            <p:spPr>
              <a:xfrm>
                <a:off x="6375475" y="3669925"/>
                <a:ext cx="24450" cy="21000"/>
              </a:xfrm>
              <a:custGeom>
                <a:avLst/>
                <a:gdLst/>
                <a:ahLst/>
                <a:cxnLst/>
                <a:rect l="l" t="t" r="r" b="b"/>
                <a:pathLst>
                  <a:path w="978" h="840" extrusionOk="0">
                    <a:moveTo>
                      <a:pt x="572" y="1"/>
                    </a:moveTo>
                    <a:lnTo>
                      <a:pt x="549" y="12"/>
                    </a:lnTo>
                    <a:cubicBezTo>
                      <a:pt x="180" y="12"/>
                      <a:pt x="1" y="453"/>
                      <a:pt x="263" y="715"/>
                    </a:cubicBezTo>
                    <a:cubicBezTo>
                      <a:pt x="349" y="801"/>
                      <a:pt x="454" y="839"/>
                      <a:pt x="556" y="839"/>
                    </a:cubicBezTo>
                    <a:cubicBezTo>
                      <a:pt x="766" y="839"/>
                      <a:pt x="965" y="677"/>
                      <a:pt x="965" y="429"/>
                    </a:cubicBezTo>
                    <a:cubicBezTo>
                      <a:pt x="977" y="203"/>
                      <a:pt x="799" y="12"/>
                      <a:pt x="57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88" name="Google Shape;17788;p10"/>
              <p:cNvSpPr/>
              <p:nvPr/>
            </p:nvSpPr>
            <p:spPr>
              <a:xfrm>
                <a:off x="6406150" y="3700875"/>
                <a:ext cx="244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77" h="828" extrusionOk="0">
                    <a:moveTo>
                      <a:pt x="560" y="1"/>
                    </a:moveTo>
                    <a:cubicBezTo>
                      <a:pt x="191" y="1"/>
                      <a:pt x="0" y="441"/>
                      <a:pt x="262" y="703"/>
                    </a:cubicBezTo>
                    <a:cubicBezTo>
                      <a:pt x="348" y="789"/>
                      <a:pt x="453" y="828"/>
                      <a:pt x="556" y="828"/>
                    </a:cubicBezTo>
                    <a:cubicBezTo>
                      <a:pt x="766" y="828"/>
                      <a:pt x="965" y="666"/>
                      <a:pt x="965" y="418"/>
                    </a:cubicBezTo>
                    <a:cubicBezTo>
                      <a:pt x="977" y="191"/>
                      <a:pt x="798" y="1"/>
                      <a:pt x="57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89" name="Google Shape;17789;p10"/>
              <p:cNvSpPr/>
              <p:nvPr/>
            </p:nvSpPr>
            <p:spPr>
              <a:xfrm>
                <a:off x="6382175" y="3730500"/>
                <a:ext cx="21825" cy="14950"/>
              </a:xfrm>
              <a:custGeom>
                <a:avLst/>
                <a:gdLst/>
                <a:ahLst/>
                <a:cxnLst/>
                <a:rect l="l" t="t" r="r" b="b"/>
                <a:pathLst>
                  <a:path w="873" h="598" extrusionOk="0">
                    <a:moveTo>
                      <a:pt x="456" y="0"/>
                    </a:moveTo>
                    <a:cubicBezTo>
                      <a:pt x="408" y="0"/>
                      <a:pt x="357" y="13"/>
                      <a:pt x="304" y="42"/>
                    </a:cubicBezTo>
                    <a:lnTo>
                      <a:pt x="281" y="54"/>
                    </a:lnTo>
                    <a:cubicBezTo>
                      <a:pt x="0" y="224"/>
                      <a:pt x="183" y="597"/>
                      <a:pt x="440" y="597"/>
                    </a:cubicBezTo>
                    <a:cubicBezTo>
                      <a:pt x="489" y="597"/>
                      <a:pt x="539" y="584"/>
                      <a:pt x="590" y="554"/>
                    </a:cubicBezTo>
                    <a:cubicBezTo>
                      <a:pt x="873" y="393"/>
                      <a:pt x="719" y="0"/>
                      <a:pt x="45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90" name="Google Shape;17790;p10"/>
              <p:cNvSpPr/>
              <p:nvPr/>
            </p:nvSpPr>
            <p:spPr>
              <a:xfrm>
                <a:off x="6406150" y="3762200"/>
                <a:ext cx="244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77" h="828" extrusionOk="0">
                    <a:moveTo>
                      <a:pt x="572" y="0"/>
                    </a:moveTo>
                    <a:lnTo>
                      <a:pt x="560" y="12"/>
                    </a:lnTo>
                    <a:cubicBezTo>
                      <a:pt x="191" y="12"/>
                      <a:pt x="0" y="453"/>
                      <a:pt x="262" y="703"/>
                    </a:cubicBezTo>
                    <a:cubicBezTo>
                      <a:pt x="349" y="789"/>
                      <a:pt x="454" y="828"/>
                      <a:pt x="557" y="828"/>
                    </a:cubicBezTo>
                    <a:cubicBezTo>
                      <a:pt x="767" y="828"/>
                      <a:pt x="965" y="669"/>
                      <a:pt x="965" y="429"/>
                    </a:cubicBezTo>
                    <a:cubicBezTo>
                      <a:pt x="977" y="203"/>
                      <a:pt x="798" y="12"/>
                      <a:pt x="57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91" name="Google Shape;17791;p10"/>
              <p:cNvSpPr/>
              <p:nvPr/>
            </p:nvSpPr>
            <p:spPr>
              <a:xfrm>
                <a:off x="6376075" y="3793150"/>
                <a:ext cx="28300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23" extrusionOk="0">
                    <a:moveTo>
                      <a:pt x="525" y="1"/>
                    </a:moveTo>
                    <a:cubicBezTo>
                      <a:pt x="1" y="48"/>
                      <a:pt x="48" y="822"/>
                      <a:pt x="572" y="822"/>
                    </a:cubicBezTo>
                    <a:cubicBezTo>
                      <a:pt x="1084" y="822"/>
                      <a:pt x="1132" y="48"/>
                      <a:pt x="60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92" name="Google Shape;17792;p10"/>
              <p:cNvSpPr/>
              <p:nvPr/>
            </p:nvSpPr>
            <p:spPr>
              <a:xfrm>
                <a:off x="6406225" y="3823825"/>
                <a:ext cx="24350" cy="20675"/>
              </a:xfrm>
              <a:custGeom>
                <a:avLst/>
                <a:gdLst/>
                <a:ahLst/>
                <a:cxnLst/>
                <a:rect l="l" t="t" r="r" b="b"/>
                <a:pathLst>
                  <a:path w="974" h="827" extrusionOk="0">
                    <a:moveTo>
                      <a:pt x="569" y="0"/>
                    </a:moveTo>
                    <a:lnTo>
                      <a:pt x="557" y="12"/>
                    </a:lnTo>
                    <a:cubicBezTo>
                      <a:pt x="552" y="12"/>
                      <a:pt x="547" y="12"/>
                      <a:pt x="542" y="12"/>
                    </a:cubicBezTo>
                    <a:cubicBezTo>
                      <a:pt x="183" y="12"/>
                      <a:pt x="1" y="444"/>
                      <a:pt x="259" y="703"/>
                    </a:cubicBezTo>
                    <a:cubicBezTo>
                      <a:pt x="345" y="788"/>
                      <a:pt x="450" y="827"/>
                      <a:pt x="553" y="827"/>
                    </a:cubicBezTo>
                    <a:cubicBezTo>
                      <a:pt x="763" y="827"/>
                      <a:pt x="962" y="665"/>
                      <a:pt x="962" y="417"/>
                    </a:cubicBezTo>
                    <a:cubicBezTo>
                      <a:pt x="974" y="191"/>
                      <a:pt x="795" y="12"/>
                      <a:pt x="56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93" name="Google Shape;17793;p10"/>
              <p:cNvSpPr/>
              <p:nvPr/>
            </p:nvSpPr>
            <p:spPr>
              <a:xfrm>
                <a:off x="6375475" y="3854475"/>
                <a:ext cx="24450" cy="20775"/>
              </a:xfrm>
              <a:custGeom>
                <a:avLst/>
                <a:gdLst/>
                <a:ahLst/>
                <a:cxnLst/>
                <a:rect l="l" t="t" r="r" b="b"/>
                <a:pathLst>
                  <a:path w="978" h="831" extrusionOk="0">
                    <a:moveTo>
                      <a:pt x="572" y="0"/>
                    </a:moveTo>
                    <a:lnTo>
                      <a:pt x="549" y="12"/>
                    </a:lnTo>
                    <a:cubicBezTo>
                      <a:pt x="191" y="12"/>
                      <a:pt x="1" y="453"/>
                      <a:pt x="263" y="715"/>
                    </a:cubicBezTo>
                    <a:cubicBezTo>
                      <a:pt x="347" y="795"/>
                      <a:pt x="449" y="831"/>
                      <a:pt x="549" y="831"/>
                    </a:cubicBezTo>
                    <a:cubicBezTo>
                      <a:pt x="762" y="831"/>
                      <a:pt x="965" y="668"/>
                      <a:pt x="965" y="417"/>
                    </a:cubicBezTo>
                    <a:cubicBezTo>
                      <a:pt x="977" y="191"/>
                      <a:pt x="799" y="12"/>
                      <a:pt x="57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94" name="Google Shape;17794;p10"/>
              <p:cNvSpPr/>
              <p:nvPr/>
            </p:nvSpPr>
            <p:spPr>
              <a:xfrm>
                <a:off x="6406150" y="3885125"/>
                <a:ext cx="24425" cy="20925"/>
              </a:xfrm>
              <a:custGeom>
                <a:avLst/>
                <a:gdLst/>
                <a:ahLst/>
                <a:cxnLst/>
                <a:rect l="l" t="t" r="r" b="b"/>
                <a:pathLst>
                  <a:path w="977" h="837" extrusionOk="0">
                    <a:moveTo>
                      <a:pt x="572" y="1"/>
                    </a:moveTo>
                    <a:lnTo>
                      <a:pt x="560" y="13"/>
                    </a:lnTo>
                    <a:cubicBezTo>
                      <a:pt x="191" y="13"/>
                      <a:pt x="0" y="453"/>
                      <a:pt x="262" y="715"/>
                    </a:cubicBezTo>
                    <a:cubicBezTo>
                      <a:pt x="347" y="800"/>
                      <a:pt x="450" y="837"/>
                      <a:pt x="550" y="837"/>
                    </a:cubicBezTo>
                    <a:cubicBezTo>
                      <a:pt x="762" y="837"/>
                      <a:pt x="965" y="671"/>
                      <a:pt x="965" y="429"/>
                    </a:cubicBezTo>
                    <a:cubicBezTo>
                      <a:pt x="977" y="203"/>
                      <a:pt x="798" y="13"/>
                      <a:pt x="57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95" name="Google Shape;17795;p10"/>
              <p:cNvSpPr/>
              <p:nvPr/>
            </p:nvSpPr>
            <p:spPr>
              <a:xfrm>
                <a:off x="6382175" y="3915050"/>
                <a:ext cx="21825" cy="14950"/>
              </a:xfrm>
              <a:custGeom>
                <a:avLst/>
                <a:gdLst/>
                <a:ahLst/>
                <a:cxnLst/>
                <a:rect l="l" t="t" r="r" b="b"/>
                <a:pathLst>
                  <a:path w="873" h="598" extrusionOk="0">
                    <a:moveTo>
                      <a:pt x="456" y="0"/>
                    </a:moveTo>
                    <a:cubicBezTo>
                      <a:pt x="408" y="0"/>
                      <a:pt x="357" y="13"/>
                      <a:pt x="304" y="42"/>
                    </a:cubicBezTo>
                    <a:lnTo>
                      <a:pt x="281" y="54"/>
                    </a:lnTo>
                    <a:cubicBezTo>
                      <a:pt x="0" y="224"/>
                      <a:pt x="183" y="597"/>
                      <a:pt x="440" y="597"/>
                    </a:cubicBezTo>
                    <a:cubicBezTo>
                      <a:pt x="489" y="597"/>
                      <a:pt x="539" y="584"/>
                      <a:pt x="590" y="554"/>
                    </a:cubicBezTo>
                    <a:cubicBezTo>
                      <a:pt x="873" y="393"/>
                      <a:pt x="719" y="0"/>
                      <a:pt x="45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96" name="Google Shape;17796;p10"/>
              <p:cNvSpPr/>
              <p:nvPr/>
            </p:nvSpPr>
            <p:spPr>
              <a:xfrm>
                <a:off x="6406150" y="3946450"/>
                <a:ext cx="24425" cy="21000"/>
              </a:xfrm>
              <a:custGeom>
                <a:avLst/>
                <a:gdLst/>
                <a:ahLst/>
                <a:cxnLst/>
                <a:rect l="l" t="t" r="r" b="b"/>
                <a:pathLst>
                  <a:path w="977" h="840" extrusionOk="0">
                    <a:moveTo>
                      <a:pt x="572" y="0"/>
                    </a:moveTo>
                    <a:lnTo>
                      <a:pt x="560" y="24"/>
                    </a:lnTo>
                    <a:cubicBezTo>
                      <a:pt x="191" y="24"/>
                      <a:pt x="0" y="465"/>
                      <a:pt x="262" y="715"/>
                    </a:cubicBezTo>
                    <a:cubicBezTo>
                      <a:pt x="349" y="801"/>
                      <a:pt x="454" y="840"/>
                      <a:pt x="557" y="840"/>
                    </a:cubicBezTo>
                    <a:cubicBezTo>
                      <a:pt x="767" y="840"/>
                      <a:pt x="965" y="680"/>
                      <a:pt x="965" y="441"/>
                    </a:cubicBezTo>
                    <a:cubicBezTo>
                      <a:pt x="977" y="215"/>
                      <a:pt x="810" y="12"/>
                      <a:pt x="58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97" name="Google Shape;17797;p10"/>
              <p:cNvSpPr/>
              <p:nvPr/>
            </p:nvSpPr>
            <p:spPr>
              <a:xfrm>
                <a:off x="6379350" y="3977700"/>
                <a:ext cx="21750" cy="20725"/>
              </a:xfrm>
              <a:custGeom>
                <a:avLst/>
                <a:gdLst/>
                <a:ahLst/>
                <a:cxnLst/>
                <a:rect l="l" t="t" r="r" b="b"/>
                <a:pathLst>
                  <a:path w="870" h="829" extrusionOk="0">
                    <a:moveTo>
                      <a:pt x="394" y="1"/>
                    </a:moveTo>
                    <a:cubicBezTo>
                      <a:pt x="167" y="24"/>
                      <a:pt x="1" y="227"/>
                      <a:pt x="25" y="453"/>
                    </a:cubicBezTo>
                    <a:cubicBezTo>
                      <a:pt x="48" y="703"/>
                      <a:pt x="242" y="828"/>
                      <a:pt x="435" y="828"/>
                    </a:cubicBezTo>
                    <a:cubicBezTo>
                      <a:pt x="629" y="828"/>
                      <a:pt x="822" y="703"/>
                      <a:pt x="846" y="453"/>
                    </a:cubicBezTo>
                    <a:cubicBezTo>
                      <a:pt x="870" y="227"/>
                      <a:pt x="703" y="24"/>
                      <a:pt x="47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98" name="Google Shape;17798;p10"/>
              <p:cNvSpPr/>
              <p:nvPr/>
            </p:nvSpPr>
            <p:spPr>
              <a:xfrm>
                <a:off x="6406150" y="4008350"/>
                <a:ext cx="244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77" h="828" extrusionOk="0">
                    <a:moveTo>
                      <a:pt x="560" y="1"/>
                    </a:moveTo>
                    <a:cubicBezTo>
                      <a:pt x="191" y="1"/>
                      <a:pt x="0" y="441"/>
                      <a:pt x="262" y="703"/>
                    </a:cubicBezTo>
                    <a:cubicBezTo>
                      <a:pt x="348" y="789"/>
                      <a:pt x="453" y="828"/>
                      <a:pt x="556" y="828"/>
                    </a:cubicBezTo>
                    <a:cubicBezTo>
                      <a:pt x="766" y="828"/>
                      <a:pt x="965" y="666"/>
                      <a:pt x="965" y="418"/>
                    </a:cubicBezTo>
                    <a:cubicBezTo>
                      <a:pt x="977" y="191"/>
                      <a:pt x="798" y="1"/>
                      <a:pt x="57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99" name="Google Shape;17799;p10"/>
              <p:cNvSpPr/>
              <p:nvPr/>
            </p:nvSpPr>
            <p:spPr>
              <a:xfrm>
                <a:off x="6375475" y="4038725"/>
                <a:ext cx="24450" cy="20925"/>
              </a:xfrm>
              <a:custGeom>
                <a:avLst/>
                <a:gdLst/>
                <a:ahLst/>
                <a:cxnLst/>
                <a:rect l="l" t="t" r="r" b="b"/>
                <a:pathLst>
                  <a:path w="978" h="837" extrusionOk="0">
                    <a:moveTo>
                      <a:pt x="572" y="0"/>
                    </a:moveTo>
                    <a:lnTo>
                      <a:pt x="549" y="12"/>
                    </a:lnTo>
                    <a:cubicBezTo>
                      <a:pt x="191" y="12"/>
                      <a:pt x="1" y="453"/>
                      <a:pt x="263" y="715"/>
                    </a:cubicBezTo>
                    <a:cubicBezTo>
                      <a:pt x="347" y="799"/>
                      <a:pt x="450" y="837"/>
                      <a:pt x="551" y="837"/>
                    </a:cubicBezTo>
                    <a:cubicBezTo>
                      <a:pt x="763" y="837"/>
                      <a:pt x="965" y="671"/>
                      <a:pt x="965" y="429"/>
                    </a:cubicBezTo>
                    <a:cubicBezTo>
                      <a:pt x="977" y="203"/>
                      <a:pt x="799" y="12"/>
                      <a:pt x="57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00" name="Google Shape;17800;p10"/>
              <p:cNvSpPr/>
              <p:nvPr/>
            </p:nvSpPr>
            <p:spPr>
              <a:xfrm>
                <a:off x="6406225" y="4069675"/>
                <a:ext cx="243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74" h="828" extrusionOk="0">
                    <a:moveTo>
                      <a:pt x="569" y="1"/>
                    </a:moveTo>
                    <a:lnTo>
                      <a:pt x="557" y="13"/>
                    </a:lnTo>
                    <a:cubicBezTo>
                      <a:pt x="552" y="12"/>
                      <a:pt x="547" y="12"/>
                      <a:pt x="542" y="12"/>
                    </a:cubicBezTo>
                    <a:cubicBezTo>
                      <a:pt x="183" y="12"/>
                      <a:pt x="1" y="445"/>
                      <a:pt x="259" y="703"/>
                    </a:cubicBezTo>
                    <a:cubicBezTo>
                      <a:pt x="346" y="789"/>
                      <a:pt x="451" y="828"/>
                      <a:pt x="554" y="828"/>
                    </a:cubicBezTo>
                    <a:cubicBezTo>
                      <a:pt x="764" y="828"/>
                      <a:pt x="962" y="669"/>
                      <a:pt x="962" y="429"/>
                    </a:cubicBezTo>
                    <a:cubicBezTo>
                      <a:pt x="974" y="203"/>
                      <a:pt x="795" y="13"/>
                      <a:pt x="56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01" name="Google Shape;17801;p10"/>
              <p:cNvSpPr/>
              <p:nvPr/>
            </p:nvSpPr>
            <p:spPr>
              <a:xfrm>
                <a:off x="6376075" y="4100625"/>
                <a:ext cx="28300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23" extrusionOk="0">
                    <a:moveTo>
                      <a:pt x="525" y="1"/>
                    </a:moveTo>
                    <a:cubicBezTo>
                      <a:pt x="1" y="48"/>
                      <a:pt x="48" y="822"/>
                      <a:pt x="572" y="822"/>
                    </a:cubicBezTo>
                    <a:cubicBezTo>
                      <a:pt x="1084" y="822"/>
                      <a:pt x="1132" y="48"/>
                      <a:pt x="60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02" name="Google Shape;17802;p10"/>
              <p:cNvSpPr/>
              <p:nvPr/>
            </p:nvSpPr>
            <p:spPr>
              <a:xfrm>
                <a:off x="6406150" y="4131300"/>
                <a:ext cx="244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77" h="828" extrusionOk="0">
                    <a:moveTo>
                      <a:pt x="560" y="0"/>
                    </a:moveTo>
                    <a:cubicBezTo>
                      <a:pt x="191" y="0"/>
                      <a:pt x="0" y="441"/>
                      <a:pt x="262" y="703"/>
                    </a:cubicBezTo>
                    <a:cubicBezTo>
                      <a:pt x="344" y="789"/>
                      <a:pt x="448" y="827"/>
                      <a:pt x="550" y="827"/>
                    </a:cubicBezTo>
                    <a:cubicBezTo>
                      <a:pt x="760" y="827"/>
                      <a:pt x="965" y="665"/>
                      <a:pt x="965" y="417"/>
                    </a:cubicBezTo>
                    <a:cubicBezTo>
                      <a:pt x="977" y="191"/>
                      <a:pt x="798" y="12"/>
                      <a:pt x="57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03" name="Google Shape;17803;p10"/>
              <p:cNvSpPr/>
              <p:nvPr/>
            </p:nvSpPr>
            <p:spPr>
              <a:xfrm>
                <a:off x="6375475" y="4161950"/>
                <a:ext cx="24450" cy="20800"/>
              </a:xfrm>
              <a:custGeom>
                <a:avLst/>
                <a:gdLst/>
                <a:ahLst/>
                <a:cxnLst/>
                <a:rect l="l" t="t" r="r" b="b"/>
                <a:pathLst>
                  <a:path w="978" h="832" extrusionOk="0">
                    <a:moveTo>
                      <a:pt x="572" y="1"/>
                    </a:moveTo>
                    <a:lnTo>
                      <a:pt x="549" y="12"/>
                    </a:lnTo>
                    <a:cubicBezTo>
                      <a:pt x="191" y="12"/>
                      <a:pt x="1" y="453"/>
                      <a:pt x="263" y="715"/>
                    </a:cubicBezTo>
                    <a:cubicBezTo>
                      <a:pt x="347" y="795"/>
                      <a:pt x="449" y="831"/>
                      <a:pt x="549" y="831"/>
                    </a:cubicBezTo>
                    <a:cubicBezTo>
                      <a:pt x="762" y="831"/>
                      <a:pt x="965" y="668"/>
                      <a:pt x="965" y="417"/>
                    </a:cubicBezTo>
                    <a:cubicBezTo>
                      <a:pt x="977" y="191"/>
                      <a:pt x="799" y="1"/>
                      <a:pt x="57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04" name="Google Shape;17804;p10"/>
              <p:cNvSpPr/>
              <p:nvPr/>
            </p:nvSpPr>
            <p:spPr>
              <a:xfrm>
                <a:off x="6406150" y="4192600"/>
                <a:ext cx="24425" cy="20800"/>
              </a:xfrm>
              <a:custGeom>
                <a:avLst/>
                <a:gdLst/>
                <a:ahLst/>
                <a:cxnLst/>
                <a:rect l="l" t="t" r="r" b="b"/>
                <a:pathLst>
                  <a:path w="977" h="832" extrusionOk="0">
                    <a:moveTo>
                      <a:pt x="572" y="1"/>
                    </a:moveTo>
                    <a:lnTo>
                      <a:pt x="560" y="13"/>
                    </a:lnTo>
                    <a:cubicBezTo>
                      <a:pt x="191" y="13"/>
                      <a:pt x="0" y="453"/>
                      <a:pt x="262" y="715"/>
                    </a:cubicBezTo>
                    <a:cubicBezTo>
                      <a:pt x="347" y="796"/>
                      <a:pt x="449" y="832"/>
                      <a:pt x="550" y="832"/>
                    </a:cubicBezTo>
                    <a:cubicBezTo>
                      <a:pt x="762" y="832"/>
                      <a:pt x="965" y="672"/>
                      <a:pt x="965" y="430"/>
                    </a:cubicBezTo>
                    <a:cubicBezTo>
                      <a:pt x="977" y="203"/>
                      <a:pt x="798" y="13"/>
                      <a:pt x="57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05" name="Google Shape;17805;p10"/>
              <p:cNvSpPr/>
              <p:nvPr/>
            </p:nvSpPr>
            <p:spPr>
              <a:xfrm>
                <a:off x="6375475" y="4223275"/>
                <a:ext cx="24450" cy="20925"/>
              </a:xfrm>
              <a:custGeom>
                <a:avLst/>
                <a:gdLst/>
                <a:ahLst/>
                <a:cxnLst/>
                <a:rect l="l" t="t" r="r" b="b"/>
                <a:pathLst>
                  <a:path w="978" h="837" extrusionOk="0">
                    <a:moveTo>
                      <a:pt x="572" y="0"/>
                    </a:moveTo>
                    <a:lnTo>
                      <a:pt x="549" y="12"/>
                    </a:lnTo>
                    <a:cubicBezTo>
                      <a:pt x="191" y="12"/>
                      <a:pt x="1" y="453"/>
                      <a:pt x="263" y="715"/>
                    </a:cubicBezTo>
                    <a:cubicBezTo>
                      <a:pt x="347" y="799"/>
                      <a:pt x="450" y="836"/>
                      <a:pt x="551" y="836"/>
                    </a:cubicBezTo>
                    <a:cubicBezTo>
                      <a:pt x="763" y="836"/>
                      <a:pt x="965" y="671"/>
                      <a:pt x="965" y="429"/>
                    </a:cubicBezTo>
                    <a:cubicBezTo>
                      <a:pt x="977" y="203"/>
                      <a:pt x="799" y="12"/>
                      <a:pt x="57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06" name="Google Shape;17806;p10"/>
              <p:cNvSpPr/>
              <p:nvPr/>
            </p:nvSpPr>
            <p:spPr>
              <a:xfrm>
                <a:off x="6406225" y="4254525"/>
                <a:ext cx="24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16" extrusionOk="0">
                    <a:moveTo>
                      <a:pt x="542" y="0"/>
                    </a:moveTo>
                    <a:cubicBezTo>
                      <a:pt x="183" y="0"/>
                      <a:pt x="1" y="432"/>
                      <a:pt x="259" y="691"/>
                    </a:cubicBezTo>
                    <a:cubicBezTo>
                      <a:pt x="346" y="777"/>
                      <a:pt x="451" y="816"/>
                      <a:pt x="554" y="816"/>
                    </a:cubicBezTo>
                    <a:cubicBezTo>
                      <a:pt x="764" y="816"/>
                      <a:pt x="962" y="657"/>
                      <a:pt x="962" y="417"/>
                    </a:cubicBezTo>
                    <a:cubicBezTo>
                      <a:pt x="962" y="191"/>
                      <a:pt x="783" y="12"/>
                      <a:pt x="569" y="12"/>
                    </a:cubicBezTo>
                    <a:lnTo>
                      <a:pt x="557" y="0"/>
                    </a:lnTo>
                    <a:cubicBezTo>
                      <a:pt x="552" y="0"/>
                      <a:pt x="547" y="0"/>
                      <a:pt x="54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07" name="Google Shape;17807;p10"/>
              <p:cNvSpPr/>
              <p:nvPr/>
            </p:nvSpPr>
            <p:spPr>
              <a:xfrm>
                <a:off x="6376075" y="4285175"/>
                <a:ext cx="28300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23" extrusionOk="0">
                    <a:moveTo>
                      <a:pt x="525" y="1"/>
                    </a:moveTo>
                    <a:cubicBezTo>
                      <a:pt x="1" y="48"/>
                      <a:pt x="48" y="822"/>
                      <a:pt x="572" y="822"/>
                    </a:cubicBezTo>
                    <a:cubicBezTo>
                      <a:pt x="1084" y="822"/>
                      <a:pt x="1132" y="48"/>
                      <a:pt x="60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08" name="Google Shape;17808;p10"/>
              <p:cNvSpPr/>
              <p:nvPr/>
            </p:nvSpPr>
            <p:spPr>
              <a:xfrm>
                <a:off x="6406150" y="4315550"/>
                <a:ext cx="24425" cy="20975"/>
              </a:xfrm>
              <a:custGeom>
                <a:avLst/>
                <a:gdLst/>
                <a:ahLst/>
                <a:cxnLst/>
                <a:rect l="l" t="t" r="r" b="b"/>
                <a:pathLst>
                  <a:path w="977" h="839" extrusionOk="0">
                    <a:moveTo>
                      <a:pt x="572" y="0"/>
                    </a:moveTo>
                    <a:lnTo>
                      <a:pt x="560" y="12"/>
                    </a:lnTo>
                    <a:cubicBezTo>
                      <a:pt x="191" y="12"/>
                      <a:pt x="0" y="453"/>
                      <a:pt x="262" y="715"/>
                    </a:cubicBezTo>
                    <a:cubicBezTo>
                      <a:pt x="348" y="800"/>
                      <a:pt x="453" y="839"/>
                      <a:pt x="556" y="839"/>
                    </a:cubicBezTo>
                    <a:cubicBezTo>
                      <a:pt x="766" y="839"/>
                      <a:pt x="965" y="677"/>
                      <a:pt x="965" y="429"/>
                    </a:cubicBezTo>
                    <a:cubicBezTo>
                      <a:pt x="977" y="203"/>
                      <a:pt x="798" y="12"/>
                      <a:pt x="57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09" name="Google Shape;17809;p10"/>
              <p:cNvSpPr/>
              <p:nvPr/>
            </p:nvSpPr>
            <p:spPr>
              <a:xfrm>
                <a:off x="6382150" y="4345275"/>
                <a:ext cx="21925" cy="15125"/>
              </a:xfrm>
              <a:custGeom>
                <a:avLst/>
                <a:gdLst/>
                <a:ahLst/>
                <a:cxnLst/>
                <a:rect l="l" t="t" r="r" b="b"/>
                <a:pathLst>
                  <a:path w="877" h="605" extrusionOk="0">
                    <a:moveTo>
                      <a:pt x="449" y="0"/>
                    </a:moveTo>
                    <a:cubicBezTo>
                      <a:pt x="404" y="0"/>
                      <a:pt x="355" y="12"/>
                      <a:pt x="305" y="37"/>
                    </a:cubicBezTo>
                    <a:lnTo>
                      <a:pt x="282" y="49"/>
                    </a:lnTo>
                    <a:cubicBezTo>
                      <a:pt x="1" y="230"/>
                      <a:pt x="185" y="605"/>
                      <a:pt x="442" y="605"/>
                    </a:cubicBezTo>
                    <a:cubicBezTo>
                      <a:pt x="490" y="605"/>
                      <a:pt x="540" y="591"/>
                      <a:pt x="591" y="561"/>
                    </a:cubicBezTo>
                    <a:cubicBezTo>
                      <a:pt x="876" y="398"/>
                      <a:pt x="717" y="0"/>
                      <a:pt x="44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10" name="Google Shape;17810;p10"/>
              <p:cNvSpPr/>
              <p:nvPr/>
            </p:nvSpPr>
            <p:spPr>
              <a:xfrm>
                <a:off x="6440675" y="4346800"/>
                <a:ext cx="14900" cy="20250"/>
              </a:xfrm>
              <a:custGeom>
                <a:avLst/>
                <a:gdLst/>
                <a:ahLst/>
                <a:cxnLst/>
                <a:rect l="l" t="t" r="r" b="b"/>
                <a:pathLst>
                  <a:path w="596" h="810" extrusionOk="0">
                    <a:moveTo>
                      <a:pt x="417" y="0"/>
                    </a:moveTo>
                    <a:cubicBezTo>
                      <a:pt x="203" y="0"/>
                      <a:pt x="24" y="167"/>
                      <a:pt x="12" y="393"/>
                    </a:cubicBezTo>
                    <a:lnTo>
                      <a:pt x="0" y="405"/>
                    </a:lnTo>
                    <a:cubicBezTo>
                      <a:pt x="0" y="631"/>
                      <a:pt x="179" y="810"/>
                      <a:pt x="405" y="810"/>
                    </a:cubicBezTo>
                    <a:lnTo>
                      <a:pt x="465" y="810"/>
                    </a:lnTo>
                    <a:lnTo>
                      <a:pt x="596" y="48"/>
                    </a:lnTo>
                    <a:cubicBezTo>
                      <a:pt x="536" y="12"/>
                      <a:pt x="477" y="0"/>
                      <a:pt x="41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11" name="Google Shape;17811;p10"/>
              <p:cNvSpPr/>
              <p:nvPr/>
            </p:nvSpPr>
            <p:spPr>
              <a:xfrm>
                <a:off x="6406525" y="4377150"/>
                <a:ext cx="240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28" extrusionOk="0">
                    <a:moveTo>
                      <a:pt x="557" y="1"/>
                    </a:moveTo>
                    <a:lnTo>
                      <a:pt x="545" y="13"/>
                    </a:lnTo>
                    <a:cubicBezTo>
                      <a:pt x="540" y="12"/>
                      <a:pt x="535" y="12"/>
                      <a:pt x="530" y="12"/>
                    </a:cubicBezTo>
                    <a:cubicBezTo>
                      <a:pt x="171" y="12"/>
                      <a:pt x="1" y="445"/>
                      <a:pt x="247" y="703"/>
                    </a:cubicBezTo>
                    <a:cubicBezTo>
                      <a:pt x="333" y="789"/>
                      <a:pt x="438" y="828"/>
                      <a:pt x="541" y="828"/>
                    </a:cubicBezTo>
                    <a:cubicBezTo>
                      <a:pt x="751" y="828"/>
                      <a:pt x="950" y="666"/>
                      <a:pt x="950" y="417"/>
                    </a:cubicBezTo>
                    <a:cubicBezTo>
                      <a:pt x="962" y="191"/>
                      <a:pt x="783" y="1"/>
                      <a:pt x="55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12" name="Google Shape;17812;p10"/>
              <p:cNvSpPr/>
              <p:nvPr/>
            </p:nvSpPr>
            <p:spPr>
              <a:xfrm>
                <a:off x="6375475" y="4408100"/>
                <a:ext cx="24450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978" h="823" extrusionOk="0">
                    <a:moveTo>
                      <a:pt x="561" y="1"/>
                    </a:moveTo>
                    <a:cubicBezTo>
                      <a:pt x="191" y="1"/>
                      <a:pt x="1" y="442"/>
                      <a:pt x="263" y="703"/>
                    </a:cubicBezTo>
                    <a:cubicBezTo>
                      <a:pt x="345" y="785"/>
                      <a:pt x="447" y="823"/>
                      <a:pt x="548" y="823"/>
                    </a:cubicBezTo>
                    <a:cubicBezTo>
                      <a:pt x="756" y="823"/>
                      <a:pt x="957" y="666"/>
                      <a:pt x="965" y="418"/>
                    </a:cubicBezTo>
                    <a:cubicBezTo>
                      <a:pt x="977" y="191"/>
                      <a:pt x="799" y="1"/>
                      <a:pt x="57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13" name="Google Shape;17813;p10"/>
              <p:cNvSpPr/>
              <p:nvPr/>
            </p:nvSpPr>
            <p:spPr>
              <a:xfrm>
                <a:off x="6440375" y="4409300"/>
                <a:ext cx="5975" cy="16700"/>
              </a:xfrm>
              <a:custGeom>
                <a:avLst/>
                <a:gdLst/>
                <a:ahLst/>
                <a:cxnLst/>
                <a:rect l="l" t="t" r="r" b="b"/>
                <a:pathLst>
                  <a:path w="239" h="668" extrusionOk="0">
                    <a:moveTo>
                      <a:pt x="239" y="1"/>
                    </a:moveTo>
                    <a:lnTo>
                      <a:pt x="239" y="1"/>
                    </a:lnTo>
                    <a:cubicBezTo>
                      <a:pt x="96" y="72"/>
                      <a:pt x="1" y="215"/>
                      <a:pt x="12" y="370"/>
                    </a:cubicBezTo>
                    <a:cubicBezTo>
                      <a:pt x="12" y="477"/>
                      <a:pt x="48" y="584"/>
                      <a:pt x="132" y="667"/>
                    </a:cubicBezTo>
                    <a:lnTo>
                      <a:pt x="239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14" name="Google Shape;17814;p10"/>
              <p:cNvSpPr/>
              <p:nvPr/>
            </p:nvSpPr>
            <p:spPr>
              <a:xfrm>
                <a:off x="6406750" y="4438775"/>
                <a:ext cx="241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8" extrusionOk="0">
                    <a:moveTo>
                      <a:pt x="548" y="0"/>
                    </a:moveTo>
                    <a:cubicBezTo>
                      <a:pt x="191" y="0"/>
                      <a:pt x="0" y="441"/>
                      <a:pt x="262" y="703"/>
                    </a:cubicBezTo>
                    <a:cubicBezTo>
                      <a:pt x="344" y="789"/>
                      <a:pt x="446" y="827"/>
                      <a:pt x="548" y="827"/>
                    </a:cubicBezTo>
                    <a:cubicBezTo>
                      <a:pt x="755" y="827"/>
                      <a:pt x="957" y="665"/>
                      <a:pt x="965" y="417"/>
                    </a:cubicBezTo>
                    <a:cubicBezTo>
                      <a:pt x="965" y="191"/>
                      <a:pt x="786" y="12"/>
                      <a:pt x="56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15" name="Google Shape;17815;p10"/>
              <p:cNvSpPr/>
              <p:nvPr/>
            </p:nvSpPr>
            <p:spPr>
              <a:xfrm>
                <a:off x="6376075" y="4469425"/>
                <a:ext cx="24150" cy="2080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32" extrusionOk="0">
                    <a:moveTo>
                      <a:pt x="537" y="1"/>
                    </a:moveTo>
                    <a:lnTo>
                      <a:pt x="548" y="13"/>
                    </a:lnTo>
                    <a:cubicBezTo>
                      <a:pt x="179" y="13"/>
                      <a:pt x="1" y="453"/>
                      <a:pt x="251" y="715"/>
                    </a:cubicBezTo>
                    <a:cubicBezTo>
                      <a:pt x="335" y="795"/>
                      <a:pt x="437" y="831"/>
                      <a:pt x="537" y="831"/>
                    </a:cubicBezTo>
                    <a:cubicBezTo>
                      <a:pt x="750" y="831"/>
                      <a:pt x="953" y="668"/>
                      <a:pt x="953" y="417"/>
                    </a:cubicBezTo>
                    <a:cubicBezTo>
                      <a:pt x="965" y="191"/>
                      <a:pt x="787" y="13"/>
                      <a:pt x="56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16" name="Google Shape;17816;p10"/>
              <p:cNvSpPr/>
              <p:nvPr/>
            </p:nvSpPr>
            <p:spPr>
              <a:xfrm>
                <a:off x="6406750" y="4500100"/>
                <a:ext cx="24125" cy="209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37" extrusionOk="0">
                    <a:moveTo>
                      <a:pt x="548" y="0"/>
                    </a:moveTo>
                    <a:lnTo>
                      <a:pt x="548" y="12"/>
                    </a:lnTo>
                    <a:cubicBezTo>
                      <a:pt x="191" y="12"/>
                      <a:pt x="0" y="452"/>
                      <a:pt x="262" y="714"/>
                    </a:cubicBezTo>
                    <a:cubicBezTo>
                      <a:pt x="343" y="799"/>
                      <a:pt x="443" y="836"/>
                      <a:pt x="542" y="836"/>
                    </a:cubicBezTo>
                    <a:cubicBezTo>
                      <a:pt x="752" y="836"/>
                      <a:pt x="956" y="671"/>
                      <a:pt x="965" y="429"/>
                    </a:cubicBezTo>
                    <a:cubicBezTo>
                      <a:pt x="965" y="202"/>
                      <a:pt x="786" y="12"/>
                      <a:pt x="56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17" name="Google Shape;17817;p10"/>
              <p:cNvSpPr/>
              <p:nvPr/>
            </p:nvSpPr>
            <p:spPr>
              <a:xfrm>
                <a:off x="6382475" y="4529825"/>
                <a:ext cx="21875" cy="15100"/>
              </a:xfrm>
              <a:custGeom>
                <a:avLst/>
                <a:gdLst/>
                <a:ahLst/>
                <a:cxnLst/>
                <a:rect l="l" t="t" r="r" b="b"/>
                <a:pathLst>
                  <a:path w="875" h="604" extrusionOk="0">
                    <a:moveTo>
                      <a:pt x="450" y="1"/>
                    </a:moveTo>
                    <a:cubicBezTo>
                      <a:pt x="404" y="1"/>
                      <a:pt x="355" y="12"/>
                      <a:pt x="304" y="37"/>
                    </a:cubicBezTo>
                    <a:lnTo>
                      <a:pt x="281" y="37"/>
                    </a:lnTo>
                    <a:lnTo>
                      <a:pt x="292" y="49"/>
                    </a:lnTo>
                    <a:cubicBezTo>
                      <a:pt x="1" y="220"/>
                      <a:pt x="168" y="604"/>
                      <a:pt x="428" y="604"/>
                    </a:cubicBezTo>
                    <a:cubicBezTo>
                      <a:pt x="476" y="604"/>
                      <a:pt x="527" y="591"/>
                      <a:pt x="578" y="561"/>
                    </a:cubicBezTo>
                    <a:cubicBezTo>
                      <a:pt x="874" y="408"/>
                      <a:pt x="724" y="1"/>
                      <a:pt x="45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18" name="Google Shape;17818;p10"/>
              <p:cNvSpPr/>
              <p:nvPr/>
            </p:nvSpPr>
            <p:spPr>
              <a:xfrm>
                <a:off x="6406750" y="4561400"/>
                <a:ext cx="17575" cy="20875"/>
              </a:xfrm>
              <a:custGeom>
                <a:avLst/>
                <a:gdLst/>
                <a:ahLst/>
                <a:cxnLst/>
                <a:rect l="l" t="t" r="r" b="b"/>
                <a:pathLst>
                  <a:path w="703" h="835" extrusionOk="0">
                    <a:moveTo>
                      <a:pt x="548" y="1"/>
                    </a:moveTo>
                    <a:lnTo>
                      <a:pt x="548" y="13"/>
                    </a:lnTo>
                    <a:cubicBezTo>
                      <a:pt x="0" y="13"/>
                      <a:pt x="0" y="834"/>
                      <a:pt x="548" y="834"/>
                    </a:cubicBezTo>
                    <a:lnTo>
                      <a:pt x="584" y="834"/>
                    </a:lnTo>
                    <a:lnTo>
                      <a:pt x="703" y="60"/>
                    </a:lnTo>
                    <a:cubicBezTo>
                      <a:pt x="655" y="25"/>
                      <a:pt x="607" y="13"/>
                      <a:pt x="54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19" name="Google Shape;17819;p10"/>
              <p:cNvSpPr/>
              <p:nvPr/>
            </p:nvSpPr>
            <p:spPr>
              <a:xfrm>
                <a:off x="6353175" y="3207375"/>
                <a:ext cx="21500" cy="15125"/>
              </a:xfrm>
              <a:custGeom>
                <a:avLst/>
                <a:gdLst/>
                <a:ahLst/>
                <a:cxnLst/>
                <a:rect l="l" t="t" r="r" b="b"/>
                <a:pathLst>
                  <a:path w="860" h="605" extrusionOk="0">
                    <a:moveTo>
                      <a:pt x="436" y="0"/>
                    </a:moveTo>
                    <a:cubicBezTo>
                      <a:pt x="381" y="0"/>
                      <a:pt x="321" y="18"/>
                      <a:pt x="262" y="60"/>
                    </a:cubicBezTo>
                    <a:lnTo>
                      <a:pt x="226" y="60"/>
                    </a:lnTo>
                    <a:lnTo>
                      <a:pt x="238" y="84"/>
                    </a:lnTo>
                    <a:cubicBezTo>
                      <a:pt x="0" y="283"/>
                      <a:pt x="188" y="604"/>
                      <a:pt x="425" y="604"/>
                    </a:cubicBezTo>
                    <a:cubicBezTo>
                      <a:pt x="484" y="604"/>
                      <a:pt x="547" y="584"/>
                      <a:pt x="607" y="536"/>
                    </a:cubicBezTo>
                    <a:cubicBezTo>
                      <a:pt x="860" y="351"/>
                      <a:pt x="684" y="0"/>
                      <a:pt x="43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20" name="Google Shape;17820;p10"/>
              <p:cNvSpPr/>
              <p:nvPr/>
            </p:nvSpPr>
            <p:spPr>
              <a:xfrm>
                <a:off x="6323125" y="3237650"/>
                <a:ext cx="21200" cy="15050"/>
              </a:xfrm>
              <a:custGeom>
                <a:avLst/>
                <a:gdLst/>
                <a:ahLst/>
                <a:cxnLst/>
                <a:rect l="l" t="t" r="r" b="b"/>
                <a:pathLst>
                  <a:path w="848" h="602" extrusionOk="0">
                    <a:moveTo>
                      <a:pt x="427" y="1"/>
                    </a:moveTo>
                    <a:cubicBezTo>
                      <a:pt x="365" y="1"/>
                      <a:pt x="300" y="23"/>
                      <a:pt x="238" y="75"/>
                    </a:cubicBezTo>
                    <a:lnTo>
                      <a:pt x="202" y="75"/>
                    </a:lnTo>
                    <a:lnTo>
                      <a:pt x="202" y="99"/>
                    </a:lnTo>
                    <a:cubicBezTo>
                      <a:pt x="0" y="319"/>
                      <a:pt x="193" y="602"/>
                      <a:pt x="423" y="602"/>
                    </a:cubicBezTo>
                    <a:cubicBezTo>
                      <a:pt x="492" y="602"/>
                      <a:pt x="564" y="576"/>
                      <a:pt x="631" y="516"/>
                    </a:cubicBezTo>
                    <a:cubicBezTo>
                      <a:pt x="847" y="318"/>
                      <a:pt x="661" y="1"/>
                      <a:pt x="42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21" name="Google Shape;17821;p10"/>
              <p:cNvSpPr/>
              <p:nvPr/>
            </p:nvSpPr>
            <p:spPr>
              <a:xfrm>
                <a:off x="6379650" y="3183850"/>
                <a:ext cx="20575" cy="15650"/>
              </a:xfrm>
              <a:custGeom>
                <a:avLst/>
                <a:gdLst/>
                <a:ahLst/>
                <a:cxnLst/>
                <a:rect l="l" t="t" r="r" b="b"/>
                <a:pathLst>
                  <a:path w="823" h="626" extrusionOk="0">
                    <a:moveTo>
                      <a:pt x="751" y="1"/>
                    </a:moveTo>
                    <a:lnTo>
                      <a:pt x="1" y="227"/>
                    </a:lnTo>
                    <a:cubicBezTo>
                      <a:pt x="6" y="495"/>
                      <a:pt x="206" y="626"/>
                      <a:pt x="406" y="626"/>
                    </a:cubicBezTo>
                    <a:cubicBezTo>
                      <a:pt x="614" y="626"/>
                      <a:pt x="822" y="483"/>
                      <a:pt x="810" y="203"/>
                    </a:cubicBezTo>
                    <a:cubicBezTo>
                      <a:pt x="810" y="132"/>
                      <a:pt x="786" y="60"/>
                      <a:pt x="75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22" name="Google Shape;17822;p10"/>
              <p:cNvSpPr/>
              <p:nvPr/>
            </p:nvSpPr>
            <p:spPr>
              <a:xfrm>
                <a:off x="6353050" y="3268975"/>
                <a:ext cx="21475" cy="15150"/>
              </a:xfrm>
              <a:custGeom>
                <a:avLst/>
                <a:gdLst/>
                <a:ahLst/>
                <a:cxnLst/>
                <a:rect l="l" t="t" r="r" b="b"/>
                <a:pathLst>
                  <a:path w="859" h="606" extrusionOk="0">
                    <a:moveTo>
                      <a:pt x="435" y="0"/>
                    </a:moveTo>
                    <a:cubicBezTo>
                      <a:pt x="385" y="0"/>
                      <a:pt x="332" y="15"/>
                      <a:pt x="279" y="48"/>
                    </a:cubicBezTo>
                    <a:lnTo>
                      <a:pt x="231" y="48"/>
                    </a:lnTo>
                    <a:lnTo>
                      <a:pt x="243" y="72"/>
                    </a:lnTo>
                    <a:cubicBezTo>
                      <a:pt x="1" y="276"/>
                      <a:pt x="185" y="606"/>
                      <a:pt x="428" y="606"/>
                    </a:cubicBezTo>
                    <a:cubicBezTo>
                      <a:pt x="484" y="606"/>
                      <a:pt x="543" y="588"/>
                      <a:pt x="600" y="549"/>
                    </a:cubicBezTo>
                    <a:cubicBezTo>
                      <a:pt x="859" y="370"/>
                      <a:pt x="686" y="0"/>
                      <a:pt x="43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23" name="Google Shape;17823;p10"/>
              <p:cNvSpPr/>
              <p:nvPr/>
            </p:nvSpPr>
            <p:spPr>
              <a:xfrm>
                <a:off x="6314475" y="3301125"/>
                <a:ext cx="24425" cy="21225"/>
              </a:xfrm>
              <a:custGeom>
                <a:avLst/>
                <a:gdLst/>
                <a:ahLst/>
                <a:cxnLst/>
                <a:rect l="l" t="t" r="r" b="b"/>
                <a:pathLst>
                  <a:path w="977" h="849" extrusionOk="0">
                    <a:moveTo>
                      <a:pt x="548" y="1"/>
                    </a:moveTo>
                    <a:lnTo>
                      <a:pt x="548" y="25"/>
                    </a:lnTo>
                    <a:cubicBezTo>
                      <a:pt x="191" y="25"/>
                      <a:pt x="0" y="465"/>
                      <a:pt x="262" y="727"/>
                    </a:cubicBezTo>
                    <a:cubicBezTo>
                      <a:pt x="346" y="811"/>
                      <a:pt x="448" y="848"/>
                      <a:pt x="549" y="848"/>
                    </a:cubicBezTo>
                    <a:cubicBezTo>
                      <a:pt x="761" y="848"/>
                      <a:pt x="965" y="680"/>
                      <a:pt x="965" y="429"/>
                    </a:cubicBezTo>
                    <a:cubicBezTo>
                      <a:pt x="977" y="215"/>
                      <a:pt x="810" y="13"/>
                      <a:pt x="58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24" name="Google Shape;17824;p10"/>
              <p:cNvSpPr/>
              <p:nvPr/>
            </p:nvSpPr>
            <p:spPr>
              <a:xfrm>
                <a:off x="6345125" y="3331800"/>
                <a:ext cx="24425" cy="21225"/>
              </a:xfrm>
              <a:custGeom>
                <a:avLst/>
                <a:gdLst/>
                <a:ahLst/>
                <a:cxnLst/>
                <a:rect l="l" t="t" r="r" b="b"/>
                <a:pathLst>
                  <a:path w="977" h="849" extrusionOk="0">
                    <a:moveTo>
                      <a:pt x="548" y="0"/>
                    </a:moveTo>
                    <a:lnTo>
                      <a:pt x="560" y="24"/>
                    </a:lnTo>
                    <a:cubicBezTo>
                      <a:pt x="191" y="24"/>
                      <a:pt x="1" y="464"/>
                      <a:pt x="262" y="726"/>
                    </a:cubicBezTo>
                    <a:cubicBezTo>
                      <a:pt x="347" y="811"/>
                      <a:pt x="450" y="848"/>
                      <a:pt x="551" y="848"/>
                    </a:cubicBezTo>
                    <a:cubicBezTo>
                      <a:pt x="763" y="848"/>
                      <a:pt x="965" y="683"/>
                      <a:pt x="965" y="441"/>
                    </a:cubicBezTo>
                    <a:cubicBezTo>
                      <a:pt x="977" y="214"/>
                      <a:pt x="810" y="12"/>
                      <a:pt x="58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25" name="Google Shape;17825;p10"/>
              <p:cNvSpPr/>
              <p:nvPr/>
            </p:nvSpPr>
            <p:spPr>
              <a:xfrm>
                <a:off x="6322800" y="3360775"/>
                <a:ext cx="21225" cy="15225"/>
              </a:xfrm>
              <a:custGeom>
                <a:avLst/>
                <a:gdLst/>
                <a:ahLst/>
                <a:cxnLst/>
                <a:rect l="l" t="t" r="r" b="b"/>
                <a:pathLst>
                  <a:path w="849" h="609" extrusionOk="0">
                    <a:moveTo>
                      <a:pt x="429" y="0"/>
                    </a:moveTo>
                    <a:cubicBezTo>
                      <a:pt x="371" y="0"/>
                      <a:pt x="309" y="20"/>
                      <a:pt x="251" y="67"/>
                    </a:cubicBezTo>
                    <a:lnTo>
                      <a:pt x="215" y="67"/>
                    </a:lnTo>
                    <a:lnTo>
                      <a:pt x="215" y="91"/>
                    </a:lnTo>
                    <a:cubicBezTo>
                      <a:pt x="0" y="306"/>
                      <a:pt x="203" y="609"/>
                      <a:pt x="432" y="609"/>
                    </a:cubicBezTo>
                    <a:cubicBezTo>
                      <a:pt x="495" y="609"/>
                      <a:pt x="561" y="586"/>
                      <a:pt x="620" y="532"/>
                    </a:cubicBezTo>
                    <a:cubicBezTo>
                      <a:pt x="849" y="331"/>
                      <a:pt x="664" y="0"/>
                      <a:pt x="4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26" name="Google Shape;17826;p10"/>
              <p:cNvSpPr/>
              <p:nvPr/>
            </p:nvSpPr>
            <p:spPr>
              <a:xfrm>
                <a:off x="6352850" y="3392075"/>
                <a:ext cx="21625" cy="15100"/>
              </a:xfrm>
              <a:custGeom>
                <a:avLst/>
                <a:gdLst/>
                <a:ahLst/>
                <a:cxnLst/>
                <a:rect l="l" t="t" r="r" b="b"/>
                <a:pathLst>
                  <a:path w="865" h="604" extrusionOk="0">
                    <a:moveTo>
                      <a:pt x="443" y="0"/>
                    </a:moveTo>
                    <a:cubicBezTo>
                      <a:pt x="390" y="0"/>
                      <a:pt x="333" y="16"/>
                      <a:pt x="275" y="54"/>
                    </a:cubicBezTo>
                    <a:lnTo>
                      <a:pt x="239" y="54"/>
                    </a:lnTo>
                    <a:lnTo>
                      <a:pt x="251" y="77"/>
                    </a:lnTo>
                    <a:cubicBezTo>
                      <a:pt x="1" y="270"/>
                      <a:pt x="187" y="603"/>
                      <a:pt x="431" y="603"/>
                    </a:cubicBezTo>
                    <a:cubicBezTo>
                      <a:pt x="489" y="603"/>
                      <a:pt x="549" y="585"/>
                      <a:pt x="608" y="542"/>
                    </a:cubicBezTo>
                    <a:cubicBezTo>
                      <a:pt x="864" y="365"/>
                      <a:pt x="697" y="0"/>
                      <a:pt x="44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27" name="Google Shape;17827;p10"/>
              <p:cNvSpPr/>
              <p:nvPr/>
            </p:nvSpPr>
            <p:spPr>
              <a:xfrm>
                <a:off x="6314475" y="3424350"/>
                <a:ext cx="23825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53" h="820" extrusionOk="0">
                    <a:moveTo>
                      <a:pt x="548" y="1"/>
                    </a:moveTo>
                    <a:cubicBezTo>
                      <a:pt x="179" y="1"/>
                      <a:pt x="0" y="441"/>
                      <a:pt x="250" y="703"/>
                    </a:cubicBezTo>
                    <a:cubicBezTo>
                      <a:pt x="334" y="783"/>
                      <a:pt x="436" y="820"/>
                      <a:pt x="536" y="820"/>
                    </a:cubicBezTo>
                    <a:cubicBezTo>
                      <a:pt x="749" y="820"/>
                      <a:pt x="953" y="657"/>
                      <a:pt x="953" y="406"/>
                    </a:cubicBezTo>
                    <a:cubicBezTo>
                      <a:pt x="953" y="180"/>
                      <a:pt x="774" y="1"/>
                      <a:pt x="54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28" name="Google Shape;17828;p10"/>
              <p:cNvSpPr/>
              <p:nvPr/>
            </p:nvSpPr>
            <p:spPr>
              <a:xfrm>
                <a:off x="6345425" y="3455025"/>
                <a:ext cx="2830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22" extrusionOk="0">
                    <a:moveTo>
                      <a:pt x="536" y="0"/>
                    </a:moveTo>
                    <a:cubicBezTo>
                      <a:pt x="0" y="48"/>
                      <a:pt x="48" y="822"/>
                      <a:pt x="572" y="822"/>
                    </a:cubicBezTo>
                    <a:cubicBezTo>
                      <a:pt x="1084" y="822"/>
                      <a:pt x="1132" y="48"/>
                      <a:pt x="60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29" name="Google Shape;17829;p10"/>
              <p:cNvSpPr/>
              <p:nvPr/>
            </p:nvSpPr>
            <p:spPr>
              <a:xfrm>
                <a:off x="6314475" y="3485675"/>
                <a:ext cx="241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8" extrusionOk="0">
                    <a:moveTo>
                      <a:pt x="548" y="1"/>
                    </a:moveTo>
                    <a:cubicBezTo>
                      <a:pt x="179" y="1"/>
                      <a:pt x="0" y="453"/>
                      <a:pt x="250" y="703"/>
                    </a:cubicBezTo>
                    <a:cubicBezTo>
                      <a:pt x="336" y="789"/>
                      <a:pt x="441" y="827"/>
                      <a:pt x="544" y="827"/>
                    </a:cubicBezTo>
                    <a:cubicBezTo>
                      <a:pt x="754" y="827"/>
                      <a:pt x="953" y="665"/>
                      <a:pt x="953" y="417"/>
                    </a:cubicBezTo>
                    <a:cubicBezTo>
                      <a:pt x="965" y="191"/>
                      <a:pt x="786" y="1"/>
                      <a:pt x="56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30" name="Google Shape;17830;p10"/>
              <p:cNvSpPr/>
              <p:nvPr/>
            </p:nvSpPr>
            <p:spPr>
              <a:xfrm>
                <a:off x="6351575" y="3515300"/>
                <a:ext cx="21775" cy="14950"/>
              </a:xfrm>
              <a:custGeom>
                <a:avLst/>
                <a:gdLst/>
                <a:ahLst/>
                <a:cxnLst/>
                <a:rect l="l" t="t" r="r" b="b"/>
                <a:pathLst>
                  <a:path w="871" h="598" extrusionOk="0">
                    <a:moveTo>
                      <a:pt x="457" y="0"/>
                    </a:moveTo>
                    <a:cubicBezTo>
                      <a:pt x="409" y="0"/>
                      <a:pt x="357" y="13"/>
                      <a:pt x="302" y="42"/>
                    </a:cubicBezTo>
                    <a:lnTo>
                      <a:pt x="290" y="42"/>
                    </a:lnTo>
                    <a:lnTo>
                      <a:pt x="290" y="54"/>
                    </a:lnTo>
                    <a:cubicBezTo>
                      <a:pt x="0" y="234"/>
                      <a:pt x="180" y="598"/>
                      <a:pt x="436" y="598"/>
                    </a:cubicBezTo>
                    <a:cubicBezTo>
                      <a:pt x="484" y="598"/>
                      <a:pt x="536" y="585"/>
                      <a:pt x="588" y="554"/>
                    </a:cubicBezTo>
                    <a:cubicBezTo>
                      <a:pt x="870" y="392"/>
                      <a:pt x="725" y="0"/>
                      <a:pt x="45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31" name="Google Shape;17831;p10"/>
              <p:cNvSpPr/>
              <p:nvPr/>
            </p:nvSpPr>
            <p:spPr>
              <a:xfrm>
                <a:off x="6322700" y="3544800"/>
                <a:ext cx="21275" cy="15125"/>
              </a:xfrm>
              <a:custGeom>
                <a:avLst/>
                <a:gdLst/>
                <a:ahLst/>
                <a:cxnLst/>
                <a:rect l="l" t="t" r="r" b="b"/>
                <a:pathLst>
                  <a:path w="851" h="605" extrusionOk="0">
                    <a:moveTo>
                      <a:pt x="432" y="0"/>
                    </a:moveTo>
                    <a:cubicBezTo>
                      <a:pt x="365" y="0"/>
                      <a:pt x="295" y="26"/>
                      <a:pt x="231" y="88"/>
                    </a:cubicBezTo>
                    <a:lnTo>
                      <a:pt x="219" y="88"/>
                    </a:lnTo>
                    <a:lnTo>
                      <a:pt x="219" y="100"/>
                    </a:lnTo>
                    <a:cubicBezTo>
                      <a:pt x="0" y="328"/>
                      <a:pt x="207" y="604"/>
                      <a:pt x="439" y="604"/>
                    </a:cubicBezTo>
                    <a:cubicBezTo>
                      <a:pt x="510" y="604"/>
                      <a:pt x="583" y="578"/>
                      <a:pt x="648" y="517"/>
                    </a:cubicBezTo>
                    <a:cubicBezTo>
                      <a:pt x="850" y="305"/>
                      <a:pt x="661" y="0"/>
                      <a:pt x="43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32" name="Google Shape;17832;p10"/>
              <p:cNvSpPr/>
              <p:nvPr/>
            </p:nvSpPr>
            <p:spPr>
              <a:xfrm>
                <a:off x="6344825" y="3577650"/>
                <a:ext cx="24425" cy="20925"/>
              </a:xfrm>
              <a:custGeom>
                <a:avLst/>
                <a:gdLst/>
                <a:ahLst/>
                <a:cxnLst/>
                <a:rect l="l" t="t" r="r" b="b"/>
                <a:pathLst>
                  <a:path w="977" h="837" extrusionOk="0">
                    <a:moveTo>
                      <a:pt x="560" y="1"/>
                    </a:moveTo>
                    <a:lnTo>
                      <a:pt x="560" y="13"/>
                    </a:lnTo>
                    <a:cubicBezTo>
                      <a:pt x="191" y="13"/>
                      <a:pt x="1" y="453"/>
                      <a:pt x="263" y="715"/>
                    </a:cubicBezTo>
                    <a:cubicBezTo>
                      <a:pt x="347" y="799"/>
                      <a:pt x="450" y="837"/>
                      <a:pt x="551" y="837"/>
                    </a:cubicBezTo>
                    <a:cubicBezTo>
                      <a:pt x="763" y="837"/>
                      <a:pt x="965" y="671"/>
                      <a:pt x="965" y="429"/>
                    </a:cubicBezTo>
                    <a:cubicBezTo>
                      <a:pt x="977" y="203"/>
                      <a:pt x="798" y="13"/>
                      <a:pt x="57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33" name="Google Shape;17833;p10"/>
              <p:cNvSpPr/>
              <p:nvPr/>
            </p:nvSpPr>
            <p:spPr>
              <a:xfrm>
                <a:off x="6314475" y="3608600"/>
                <a:ext cx="24125" cy="208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32" extrusionOk="0">
                    <a:moveTo>
                      <a:pt x="548" y="1"/>
                    </a:moveTo>
                    <a:lnTo>
                      <a:pt x="548" y="13"/>
                    </a:lnTo>
                    <a:cubicBezTo>
                      <a:pt x="179" y="13"/>
                      <a:pt x="0" y="453"/>
                      <a:pt x="250" y="715"/>
                    </a:cubicBezTo>
                    <a:cubicBezTo>
                      <a:pt x="334" y="795"/>
                      <a:pt x="436" y="831"/>
                      <a:pt x="536" y="831"/>
                    </a:cubicBezTo>
                    <a:cubicBezTo>
                      <a:pt x="749" y="831"/>
                      <a:pt x="953" y="669"/>
                      <a:pt x="953" y="418"/>
                    </a:cubicBezTo>
                    <a:cubicBezTo>
                      <a:pt x="965" y="191"/>
                      <a:pt x="786" y="13"/>
                      <a:pt x="56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34" name="Google Shape;17834;p10"/>
              <p:cNvSpPr/>
              <p:nvPr/>
            </p:nvSpPr>
            <p:spPr>
              <a:xfrm>
                <a:off x="6345425" y="3639575"/>
                <a:ext cx="2830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22" extrusionOk="0">
                    <a:moveTo>
                      <a:pt x="536" y="0"/>
                    </a:moveTo>
                    <a:cubicBezTo>
                      <a:pt x="0" y="48"/>
                      <a:pt x="48" y="822"/>
                      <a:pt x="572" y="822"/>
                    </a:cubicBezTo>
                    <a:cubicBezTo>
                      <a:pt x="1084" y="822"/>
                      <a:pt x="1132" y="48"/>
                      <a:pt x="60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35" name="Google Shape;17835;p10"/>
              <p:cNvSpPr/>
              <p:nvPr/>
            </p:nvSpPr>
            <p:spPr>
              <a:xfrm>
                <a:off x="6322025" y="3668125"/>
                <a:ext cx="21675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867" h="608" extrusionOk="0">
                    <a:moveTo>
                      <a:pt x="445" y="1"/>
                    </a:moveTo>
                    <a:cubicBezTo>
                      <a:pt x="384" y="1"/>
                      <a:pt x="320" y="22"/>
                      <a:pt x="258" y="73"/>
                    </a:cubicBezTo>
                    <a:lnTo>
                      <a:pt x="246" y="73"/>
                    </a:lnTo>
                    <a:lnTo>
                      <a:pt x="246" y="84"/>
                    </a:lnTo>
                    <a:cubicBezTo>
                      <a:pt x="1" y="301"/>
                      <a:pt x="211" y="608"/>
                      <a:pt x="451" y="608"/>
                    </a:cubicBezTo>
                    <a:cubicBezTo>
                      <a:pt x="514" y="608"/>
                      <a:pt x="579" y="586"/>
                      <a:pt x="639" y="537"/>
                    </a:cubicBezTo>
                    <a:cubicBezTo>
                      <a:pt x="867" y="337"/>
                      <a:pt x="685" y="1"/>
                      <a:pt x="44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36" name="Google Shape;17836;p10"/>
              <p:cNvSpPr/>
              <p:nvPr/>
            </p:nvSpPr>
            <p:spPr>
              <a:xfrm>
                <a:off x="6344825" y="3700875"/>
                <a:ext cx="24425" cy="20650"/>
              </a:xfrm>
              <a:custGeom>
                <a:avLst/>
                <a:gdLst/>
                <a:ahLst/>
                <a:cxnLst/>
                <a:rect l="l" t="t" r="r" b="b"/>
                <a:pathLst>
                  <a:path w="977" h="826" extrusionOk="0">
                    <a:moveTo>
                      <a:pt x="560" y="1"/>
                    </a:moveTo>
                    <a:cubicBezTo>
                      <a:pt x="191" y="1"/>
                      <a:pt x="1" y="441"/>
                      <a:pt x="263" y="703"/>
                    </a:cubicBezTo>
                    <a:cubicBezTo>
                      <a:pt x="347" y="788"/>
                      <a:pt x="450" y="825"/>
                      <a:pt x="551" y="825"/>
                    </a:cubicBezTo>
                    <a:cubicBezTo>
                      <a:pt x="763" y="825"/>
                      <a:pt x="965" y="660"/>
                      <a:pt x="965" y="418"/>
                    </a:cubicBezTo>
                    <a:cubicBezTo>
                      <a:pt x="977" y="191"/>
                      <a:pt x="798" y="1"/>
                      <a:pt x="57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37" name="Google Shape;17837;p10"/>
              <p:cNvSpPr/>
              <p:nvPr/>
            </p:nvSpPr>
            <p:spPr>
              <a:xfrm>
                <a:off x="6322725" y="3729225"/>
                <a:ext cx="21225" cy="15075"/>
              </a:xfrm>
              <a:custGeom>
                <a:avLst/>
                <a:gdLst/>
                <a:ahLst/>
                <a:cxnLst/>
                <a:rect l="l" t="t" r="r" b="b"/>
                <a:pathLst>
                  <a:path w="849" h="603" extrusionOk="0">
                    <a:moveTo>
                      <a:pt x="434" y="0"/>
                    </a:moveTo>
                    <a:cubicBezTo>
                      <a:pt x="367" y="0"/>
                      <a:pt x="295" y="28"/>
                      <a:pt x="230" y="93"/>
                    </a:cubicBezTo>
                    <a:lnTo>
                      <a:pt x="218" y="93"/>
                    </a:lnTo>
                    <a:lnTo>
                      <a:pt x="218" y="105"/>
                    </a:lnTo>
                    <a:cubicBezTo>
                      <a:pt x="0" y="323"/>
                      <a:pt x="204" y="603"/>
                      <a:pt x="434" y="603"/>
                    </a:cubicBezTo>
                    <a:cubicBezTo>
                      <a:pt x="507" y="603"/>
                      <a:pt x="581" y="575"/>
                      <a:pt x="647" y="510"/>
                    </a:cubicBezTo>
                    <a:cubicBezTo>
                      <a:pt x="848" y="308"/>
                      <a:pt x="661" y="0"/>
                      <a:pt x="43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38" name="Google Shape;17838;p10"/>
              <p:cNvSpPr/>
              <p:nvPr/>
            </p:nvSpPr>
            <p:spPr>
              <a:xfrm>
                <a:off x="6344825" y="3762200"/>
                <a:ext cx="24425" cy="20775"/>
              </a:xfrm>
              <a:custGeom>
                <a:avLst/>
                <a:gdLst/>
                <a:ahLst/>
                <a:cxnLst/>
                <a:rect l="l" t="t" r="r" b="b"/>
                <a:pathLst>
                  <a:path w="977" h="831" extrusionOk="0">
                    <a:moveTo>
                      <a:pt x="560" y="0"/>
                    </a:moveTo>
                    <a:lnTo>
                      <a:pt x="560" y="12"/>
                    </a:lnTo>
                    <a:cubicBezTo>
                      <a:pt x="191" y="12"/>
                      <a:pt x="1" y="453"/>
                      <a:pt x="263" y="715"/>
                    </a:cubicBezTo>
                    <a:cubicBezTo>
                      <a:pt x="346" y="795"/>
                      <a:pt x="449" y="831"/>
                      <a:pt x="549" y="831"/>
                    </a:cubicBezTo>
                    <a:cubicBezTo>
                      <a:pt x="761" y="831"/>
                      <a:pt x="965" y="668"/>
                      <a:pt x="965" y="417"/>
                    </a:cubicBezTo>
                    <a:cubicBezTo>
                      <a:pt x="977" y="191"/>
                      <a:pt x="798" y="12"/>
                      <a:pt x="57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39" name="Google Shape;17839;p10"/>
              <p:cNvSpPr/>
              <p:nvPr/>
            </p:nvSpPr>
            <p:spPr>
              <a:xfrm>
                <a:off x="6314475" y="3793150"/>
                <a:ext cx="24125" cy="2065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6" extrusionOk="0">
                    <a:moveTo>
                      <a:pt x="548" y="1"/>
                    </a:moveTo>
                    <a:cubicBezTo>
                      <a:pt x="179" y="1"/>
                      <a:pt x="0" y="441"/>
                      <a:pt x="250" y="703"/>
                    </a:cubicBezTo>
                    <a:cubicBezTo>
                      <a:pt x="335" y="788"/>
                      <a:pt x="438" y="825"/>
                      <a:pt x="538" y="825"/>
                    </a:cubicBezTo>
                    <a:cubicBezTo>
                      <a:pt x="750" y="825"/>
                      <a:pt x="953" y="660"/>
                      <a:pt x="953" y="417"/>
                    </a:cubicBezTo>
                    <a:cubicBezTo>
                      <a:pt x="965" y="191"/>
                      <a:pt x="786" y="1"/>
                      <a:pt x="56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40" name="Google Shape;17840;p10"/>
              <p:cNvSpPr/>
              <p:nvPr/>
            </p:nvSpPr>
            <p:spPr>
              <a:xfrm>
                <a:off x="6344825" y="3823825"/>
                <a:ext cx="24150" cy="2067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7" extrusionOk="0">
                    <a:moveTo>
                      <a:pt x="560" y="0"/>
                    </a:moveTo>
                    <a:lnTo>
                      <a:pt x="560" y="12"/>
                    </a:lnTo>
                    <a:cubicBezTo>
                      <a:pt x="191" y="12"/>
                      <a:pt x="1" y="453"/>
                      <a:pt x="263" y="703"/>
                    </a:cubicBezTo>
                    <a:cubicBezTo>
                      <a:pt x="348" y="788"/>
                      <a:pt x="453" y="827"/>
                      <a:pt x="556" y="827"/>
                    </a:cubicBezTo>
                    <a:cubicBezTo>
                      <a:pt x="766" y="827"/>
                      <a:pt x="965" y="665"/>
                      <a:pt x="965" y="417"/>
                    </a:cubicBezTo>
                    <a:cubicBezTo>
                      <a:pt x="965" y="191"/>
                      <a:pt x="798" y="0"/>
                      <a:pt x="57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41" name="Google Shape;17841;p10"/>
              <p:cNvSpPr/>
              <p:nvPr/>
            </p:nvSpPr>
            <p:spPr>
              <a:xfrm>
                <a:off x="6322675" y="3852150"/>
                <a:ext cx="21275" cy="15225"/>
              </a:xfrm>
              <a:custGeom>
                <a:avLst/>
                <a:gdLst/>
                <a:ahLst/>
                <a:cxnLst/>
                <a:rect l="l" t="t" r="r" b="b"/>
                <a:pathLst>
                  <a:path w="851" h="609" extrusionOk="0">
                    <a:moveTo>
                      <a:pt x="436" y="1"/>
                    </a:moveTo>
                    <a:cubicBezTo>
                      <a:pt x="368" y="1"/>
                      <a:pt x="297" y="28"/>
                      <a:pt x="232" y="93"/>
                    </a:cubicBezTo>
                    <a:lnTo>
                      <a:pt x="220" y="93"/>
                    </a:lnTo>
                    <a:lnTo>
                      <a:pt x="220" y="105"/>
                    </a:lnTo>
                    <a:cubicBezTo>
                      <a:pt x="0" y="325"/>
                      <a:pt x="210" y="608"/>
                      <a:pt x="443" y="608"/>
                    </a:cubicBezTo>
                    <a:cubicBezTo>
                      <a:pt x="513" y="608"/>
                      <a:pt x="585" y="583"/>
                      <a:pt x="649" y="522"/>
                    </a:cubicBezTo>
                    <a:cubicBezTo>
                      <a:pt x="850" y="311"/>
                      <a:pt x="663" y="1"/>
                      <a:pt x="43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42" name="Google Shape;17842;p10"/>
              <p:cNvSpPr/>
              <p:nvPr/>
            </p:nvSpPr>
            <p:spPr>
              <a:xfrm>
                <a:off x="6351550" y="3884100"/>
                <a:ext cx="21825" cy="15225"/>
              </a:xfrm>
              <a:custGeom>
                <a:avLst/>
                <a:gdLst/>
                <a:ahLst/>
                <a:cxnLst/>
                <a:rect l="l" t="t" r="r" b="b"/>
                <a:pathLst>
                  <a:path w="873" h="609" extrusionOk="0">
                    <a:moveTo>
                      <a:pt x="456" y="1"/>
                    </a:moveTo>
                    <a:cubicBezTo>
                      <a:pt x="408" y="1"/>
                      <a:pt x="357" y="13"/>
                      <a:pt x="303" y="42"/>
                    </a:cubicBezTo>
                    <a:lnTo>
                      <a:pt x="291" y="42"/>
                    </a:lnTo>
                    <a:lnTo>
                      <a:pt x="291" y="54"/>
                    </a:lnTo>
                    <a:cubicBezTo>
                      <a:pt x="0" y="234"/>
                      <a:pt x="183" y="609"/>
                      <a:pt x="439" y="609"/>
                    </a:cubicBezTo>
                    <a:cubicBezTo>
                      <a:pt x="487" y="609"/>
                      <a:pt x="538" y="596"/>
                      <a:pt x="589" y="566"/>
                    </a:cubicBezTo>
                    <a:cubicBezTo>
                      <a:pt x="872" y="404"/>
                      <a:pt x="725" y="1"/>
                      <a:pt x="45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43" name="Google Shape;17843;p10"/>
              <p:cNvSpPr/>
              <p:nvPr/>
            </p:nvSpPr>
            <p:spPr>
              <a:xfrm>
                <a:off x="6322725" y="3913775"/>
                <a:ext cx="21225" cy="15075"/>
              </a:xfrm>
              <a:custGeom>
                <a:avLst/>
                <a:gdLst/>
                <a:ahLst/>
                <a:cxnLst/>
                <a:rect l="l" t="t" r="r" b="b"/>
                <a:pathLst>
                  <a:path w="849" h="603" extrusionOk="0">
                    <a:moveTo>
                      <a:pt x="434" y="0"/>
                    </a:moveTo>
                    <a:cubicBezTo>
                      <a:pt x="367" y="0"/>
                      <a:pt x="295" y="27"/>
                      <a:pt x="230" y="93"/>
                    </a:cubicBezTo>
                    <a:lnTo>
                      <a:pt x="218" y="93"/>
                    </a:lnTo>
                    <a:lnTo>
                      <a:pt x="218" y="105"/>
                    </a:lnTo>
                    <a:cubicBezTo>
                      <a:pt x="0" y="323"/>
                      <a:pt x="204" y="602"/>
                      <a:pt x="434" y="602"/>
                    </a:cubicBezTo>
                    <a:cubicBezTo>
                      <a:pt x="507" y="602"/>
                      <a:pt x="581" y="575"/>
                      <a:pt x="647" y="510"/>
                    </a:cubicBezTo>
                    <a:cubicBezTo>
                      <a:pt x="848" y="308"/>
                      <a:pt x="661" y="0"/>
                      <a:pt x="43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44" name="Google Shape;17844;p10"/>
              <p:cNvSpPr/>
              <p:nvPr/>
            </p:nvSpPr>
            <p:spPr>
              <a:xfrm>
                <a:off x="6345425" y="3946825"/>
                <a:ext cx="28300" cy="20775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31" extrusionOk="0">
                    <a:moveTo>
                      <a:pt x="572" y="0"/>
                    </a:moveTo>
                    <a:cubicBezTo>
                      <a:pt x="560" y="0"/>
                      <a:pt x="548" y="3"/>
                      <a:pt x="536" y="9"/>
                    </a:cubicBezTo>
                    <a:cubicBezTo>
                      <a:pt x="0" y="57"/>
                      <a:pt x="48" y="831"/>
                      <a:pt x="572" y="831"/>
                    </a:cubicBezTo>
                    <a:cubicBezTo>
                      <a:pt x="1084" y="831"/>
                      <a:pt x="1132" y="57"/>
                      <a:pt x="608" y="9"/>
                    </a:cubicBezTo>
                    <a:cubicBezTo>
                      <a:pt x="596" y="3"/>
                      <a:pt x="584" y="0"/>
                      <a:pt x="57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45" name="Google Shape;17845;p10"/>
              <p:cNvSpPr/>
              <p:nvPr/>
            </p:nvSpPr>
            <p:spPr>
              <a:xfrm>
                <a:off x="6314475" y="3977400"/>
                <a:ext cx="24125" cy="209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37" extrusionOk="0">
                    <a:moveTo>
                      <a:pt x="548" y="1"/>
                    </a:moveTo>
                    <a:lnTo>
                      <a:pt x="548" y="13"/>
                    </a:lnTo>
                    <a:cubicBezTo>
                      <a:pt x="179" y="13"/>
                      <a:pt x="0" y="453"/>
                      <a:pt x="250" y="715"/>
                    </a:cubicBezTo>
                    <a:cubicBezTo>
                      <a:pt x="335" y="799"/>
                      <a:pt x="438" y="837"/>
                      <a:pt x="538" y="837"/>
                    </a:cubicBezTo>
                    <a:cubicBezTo>
                      <a:pt x="750" y="837"/>
                      <a:pt x="953" y="671"/>
                      <a:pt x="953" y="429"/>
                    </a:cubicBezTo>
                    <a:cubicBezTo>
                      <a:pt x="965" y="203"/>
                      <a:pt x="786" y="13"/>
                      <a:pt x="56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46" name="Google Shape;17846;p10"/>
              <p:cNvSpPr/>
              <p:nvPr/>
            </p:nvSpPr>
            <p:spPr>
              <a:xfrm>
                <a:off x="6351550" y="4007125"/>
                <a:ext cx="21875" cy="15150"/>
              </a:xfrm>
              <a:custGeom>
                <a:avLst/>
                <a:gdLst/>
                <a:ahLst/>
                <a:cxnLst/>
                <a:rect l="l" t="t" r="r" b="b"/>
                <a:pathLst>
                  <a:path w="875" h="606" extrusionOk="0">
                    <a:moveTo>
                      <a:pt x="451" y="1"/>
                    </a:moveTo>
                    <a:cubicBezTo>
                      <a:pt x="404" y="1"/>
                      <a:pt x="355" y="12"/>
                      <a:pt x="303" y="38"/>
                    </a:cubicBezTo>
                    <a:lnTo>
                      <a:pt x="291" y="38"/>
                    </a:lnTo>
                    <a:lnTo>
                      <a:pt x="291" y="50"/>
                    </a:lnTo>
                    <a:cubicBezTo>
                      <a:pt x="0" y="230"/>
                      <a:pt x="183" y="605"/>
                      <a:pt x="439" y="605"/>
                    </a:cubicBezTo>
                    <a:cubicBezTo>
                      <a:pt x="487" y="605"/>
                      <a:pt x="538" y="592"/>
                      <a:pt x="589" y="562"/>
                    </a:cubicBezTo>
                    <a:cubicBezTo>
                      <a:pt x="874" y="399"/>
                      <a:pt x="724" y="1"/>
                      <a:pt x="45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47" name="Google Shape;17847;p10"/>
              <p:cNvSpPr/>
              <p:nvPr/>
            </p:nvSpPr>
            <p:spPr>
              <a:xfrm>
                <a:off x="6322700" y="4036525"/>
                <a:ext cx="21275" cy="15125"/>
              </a:xfrm>
              <a:custGeom>
                <a:avLst/>
                <a:gdLst/>
                <a:ahLst/>
                <a:cxnLst/>
                <a:rect l="l" t="t" r="r" b="b"/>
                <a:pathLst>
                  <a:path w="851" h="605" extrusionOk="0">
                    <a:moveTo>
                      <a:pt x="432" y="0"/>
                    </a:moveTo>
                    <a:cubicBezTo>
                      <a:pt x="365" y="0"/>
                      <a:pt x="295" y="26"/>
                      <a:pt x="231" y="88"/>
                    </a:cubicBezTo>
                    <a:lnTo>
                      <a:pt x="219" y="88"/>
                    </a:lnTo>
                    <a:lnTo>
                      <a:pt x="219" y="100"/>
                    </a:lnTo>
                    <a:cubicBezTo>
                      <a:pt x="0" y="328"/>
                      <a:pt x="207" y="605"/>
                      <a:pt x="439" y="605"/>
                    </a:cubicBezTo>
                    <a:cubicBezTo>
                      <a:pt x="510" y="605"/>
                      <a:pt x="583" y="579"/>
                      <a:pt x="648" y="517"/>
                    </a:cubicBezTo>
                    <a:cubicBezTo>
                      <a:pt x="850" y="305"/>
                      <a:pt x="661" y="0"/>
                      <a:pt x="43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48" name="Google Shape;17848;p10"/>
              <p:cNvSpPr/>
              <p:nvPr/>
            </p:nvSpPr>
            <p:spPr>
              <a:xfrm>
                <a:off x="6344825" y="4069675"/>
                <a:ext cx="24425" cy="20925"/>
              </a:xfrm>
              <a:custGeom>
                <a:avLst/>
                <a:gdLst/>
                <a:ahLst/>
                <a:cxnLst/>
                <a:rect l="l" t="t" r="r" b="b"/>
                <a:pathLst>
                  <a:path w="977" h="837" extrusionOk="0">
                    <a:moveTo>
                      <a:pt x="560" y="1"/>
                    </a:moveTo>
                    <a:lnTo>
                      <a:pt x="560" y="13"/>
                    </a:lnTo>
                    <a:cubicBezTo>
                      <a:pt x="191" y="13"/>
                      <a:pt x="1" y="453"/>
                      <a:pt x="263" y="715"/>
                    </a:cubicBezTo>
                    <a:cubicBezTo>
                      <a:pt x="347" y="799"/>
                      <a:pt x="449" y="836"/>
                      <a:pt x="549" y="836"/>
                    </a:cubicBezTo>
                    <a:cubicBezTo>
                      <a:pt x="762" y="836"/>
                      <a:pt x="965" y="668"/>
                      <a:pt x="965" y="417"/>
                    </a:cubicBezTo>
                    <a:cubicBezTo>
                      <a:pt x="977" y="191"/>
                      <a:pt x="798" y="1"/>
                      <a:pt x="57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49" name="Google Shape;17849;p10"/>
              <p:cNvSpPr/>
              <p:nvPr/>
            </p:nvSpPr>
            <p:spPr>
              <a:xfrm>
                <a:off x="6314475" y="4100625"/>
                <a:ext cx="24125" cy="2065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6" extrusionOk="0">
                    <a:moveTo>
                      <a:pt x="548" y="1"/>
                    </a:moveTo>
                    <a:cubicBezTo>
                      <a:pt x="179" y="1"/>
                      <a:pt x="0" y="441"/>
                      <a:pt x="250" y="703"/>
                    </a:cubicBezTo>
                    <a:cubicBezTo>
                      <a:pt x="335" y="788"/>
                      <a:pt x="438" y="825"/>
                      <a:pt x="538" y="825"/>
                    </a:cubicBezTo>
                    <a:cubicBezTo>
                      <a:pt x="750" y="825"/>
                      <a:pt x="953" y="660"/>
                      <a:pt x="953" y="418"/>
                    </a:cubicBezTo>
                    <a:cubicBezTo>
                      <a:pt x="965" y="191"/>
                      <a:pt x="786" y="1"/>
                      <a:pt x="56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50" name="Google Shape;17850;p10"/>
              <p:cNvSpPr/>
              <p:nvPr/>
            </p:nvSpPr>
            <p:spPr>
              <a:xfrm>
                <a:off x="6345425" y="4131300"/>
                <a:ext cx="2830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22" extrusionOk="0">
                    <a:moveTo>
                      <a:pt x="536" y="0"/>
                    </a:moveTo>
                    <a:cubicBezTo>
                      <a:pt x="0" y="48"/>
                      <a:pt x="48" y="822"/>
                      <a:pt x="572" y="822"/>
                    </a:cubicBezTo>
                    <a:cubicBezTo>
                      <a:pt x="1084" y="822"/>
                      <a:pt x="1132" y="48"/>
                      <a:pt x="60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51" name="Google Shape;17851;p10"/>
              <p:cNvSpPr/>
              <p:nvPr/>
            </p:nvSpPr>
            <p:spPr>
              <a:xfrm>
                <a:off x="6322075" y="4160050"/>
                <a:ext cx="21600" cy="15125"/>
              </a:xfrm>
              <a:custGeom>
                <a:avLst/>
                <a:gdLst/>
                <a:ahLst/>
                <a:cxnLst/>
                <a:rect l="l" t="t" r="r" b="b"/>
                <a:pathLst>
                  <a:path w="864" h="605" extrusionOk="0">
                    <a:moveTo>
                      <a:pt x="446" y="0"/>
                    </a:moveTo>
                    <a:cubicBezTo>
                      <a:pt x="385" y="0"/>
                      <a:pt x="319" y="23"/>
                      <a:pt x="256" y="77"/>
                    </a:cubicBezTo>
                    <a:lnTo>
                      <a:pt x="244" y="77"/>
                    </a:lnTo>
                    <a:lnTo>
                      <a:pt x="244" y="88"/>
                    </a:lnTo>
                    <a:cubicBezTo>
                      <a:pt x="0" y="295"/>
                      <a:pt x="207" y="605"/>
                      <a:pt x="445" y="605"/>
                    </a:cubicBezTo>
                    <a:cubicBezTo>
                      <a:pt x="510" y="605"/>
                      <a:pt x="576" y="582"/>
                      <a:pt x="637" y="529"/>
                    </a:cubicBezTo>
                    <a:cubicBezTo>
                      <a:pt x="864" y="340"/>
                      <a:pt x="685" y="0"/>
                      <a:pt x="44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52" name="Google Shape;17852;p10"/>
              <p:cNvSpPr/>
              <p:nvPr/>
            </p:nvSpPr>
            <p:spPr>
              <a:xfrm>
                <a:off x="6351550" y="4191575"/>
                <a:ext cx="21800" cy="15225"/>
              </a:xfrm>
              <a:custGeom>
                <a:avLst/>
                <a:gdLst/>
                <a:ahLst/>
                <a:cxnLst/>
                <a:rect l="l" t="t" r="r" b="b"/>
                <a:pathLst>
                  <a:path w="872" h="609" extrusionOk="0">
                    <a:moveTo>
                      <a:pt x="458" y="0"/>
                    </a:moveTo>
                    <a:cubicBezTo>
                      <a:pt x="410" y="0"/>
                      <a:pt x="358" y="13"/>
                      <a:pt x="303" y="42"/>
                    </a:cubicBezTo>
                    <a:lnTo>
                      <a:pt x="291" y="42"/>
                    </a:lnTo>
                    <a:lnTo>
                      <a:pt x="291" y="54"/>
                    </a:lnTo>
                    <a:cubicBezTo>
                      <a:pt x="0" y="234"/>
                      <a:pt x="183" y="609"/>
                      <a:pt x="439" y="609"/>
                    </a:cubicBezTo>
                    <a:cubicBezTo>
                      <a:pt x="487" y="609"/>
                      <a:pt x="538" y="596"/>
                      <a:pt x="589" y="566"/>
                    </a:cubicBezTo>
                    <a:cubicBezTo>
                      <a:pt x="871" y="394"/>
                      <a:pt x="726" y="0"/>
                      <a:pt x="45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53" name="Google Shape;17853;p10"/>
              <p:cNvSpPr/>
              <p:nvPr/>
            </p:nvSpPr>
            <p:spPr>
              <a:xfrm>
                <a:off x="6322725" y="4221100"/>
                <a:ext cx="21275" cy="15225"/>
              </a:xfrm>
              <a:custGeom>
                <a:avLst/>
                <a:gdLst/>
                <a:ahLst/>
                <a:cxnLst/>
                <a:rect l="l" t="t" r="r" b="b"/>
                <a:pathLst>
                  <a:path w="851" h="609" extrusionOk="0">
                    <a:moveTo>
                      <a:pt x="428" y="1"/>
                    </a:moveTo>
                    <a:cubicBezTo>
                      <a:pt x="362" y="1"/>
                      <a:pt x="293" y="26"/>
                      <a:pt x="230" y="87"/>
                    </a:cubicBezTo>
                    <a:lnTo>
                      <a:pt x="218" y="87"/>
                    </a:lnTo>
                    <a:lnTo>
                      <a:pt x="218" y="99"/>
                    </a:lnTo>
                    <a:cubicBezTo>
                      <a:pt x="0" y="326"/>
                      <a:pt x="204" y="608"/>
                      <a:pt x="435" y="608"/>
                    </a:cubicBezTo>
                    <a:cubicBezTo>
                      <a:pt x="507" y="608"/>
                      <a:pt x="581" y="581"/>
                      <a:pt x="647" y="516"/>
                    </a:cubicBezTo>
                    <a:cubicBezTo>
                      <a:pt x="850" y="312"/>
                      <a:pt x="658" y="1"/>
                      <a:pt x="42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54" name="Google Shape;17854;p10"/>
              <p:cNvSpPr/>
              <p:nvPr/>
            </p:nvSpPr>
            <p:spPr>
              <a:xfrm>
                <a:off x="6345425" y="4254525"/>
                <a:ext cx="28300" cy="20250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10" extrusionOk="0">
                    <a:moveTo>
                      <a:pt x="536" y="0"/>
                    </a:moveTo>
                    <a:cubicBezTo>
                      <a:pt x="0" y="48"/>
                      <a:pt x="48" y="810"/>
                      <a:pt x="572" y="810"/>
                    </a:cubicBezTo>
                    <a:cubicBezTo>
                      <a:pt x="1084" y="810"/>
                      <a:pt x="1132" y="48"/>
                      <a:pt x="60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55" name="Google Shape;17855;p10"/>
              <p:cNvSpPr/>
              <p:nvPr/>
            </p:nvSpPr>
            <p:spPr>
              <a:xfrm>
                <a:off x="6314475" y="4284875"/>
                <a:ext cx="24125" cy="209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37" extrusionOk="0">
                    <a:moveTo>
                      <a:pt x="548" y="1"/>
                    </a:moveTo>
                    <a:lnTo>
                      <a:pt x="548" y="13"/>
                    </a:lnTo>
                    <a:cubicBezTo>
                      <a:pt x="179" y="13"/>
                      <a:pt x="0" y="453"/>
                      <a:pt x="250" y="715"/>
                    </a:cubicBezTo>
                    <a:cubicBezTo>
                      <a:pt x="334" y="799"/>
                      <a:pt x="437" y="837"/>
                      <a:pt x="537" y="837"/>
                    </a:cubicBezTo>
                    <a:cubicBezTo>
                      <a:pt x="749" y="837"/>
                      <a:pt x="953" y="668"/>
                      <a:pt x="953" y="418"/>
                    </a:cubicBezTo>
                    <a:cubicBezTo>
                      <a:pt x="965" y="203"/>
                      <a:pt x="786" y="13"/>
                      <a:pt x="56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56" name="Google Shape;17856;p10"/>
              <p:cNvSpPr/>
              <p:nvPr/>
            </p:nvSpPr>
            <p:spPr>
              <a:xfrm>
                <a:off x="6344825" y="4315550"/>
                <a:ext cx="24425" cy="20925"/>
              </a:xfrm>
              <a:custGeom>
                <a:avLst/>
                <a:gdLst/>
                <a:ahLst/>
                <a:cxnLst/>
                <a:rect l="l" t="t" r="r" b="b"/>
                <a:pathLst>
                  <a:path w="977" h="837" extrusionOk="0">
                    <a:moveTo>
                      <a:pt x="560" y="0"/>
                    </a:moveTo>
                    <a:lnTo>
                      <a:pt x="560" y="12"/>
                    </a:lnTo>
                    <a:cubicBezTo>
                      <a:pt x="191" y="12"/>
                      <a:pt x="1" y="453"/>
                      <a:pt x="263" y="715"/>
                    </a:cubicBezTo>
                    <a:cubicBezTo>
                      <a:pt x="347" y="799"/>
                      <a:pt x="450" y="836"/>
                      <a:pt x="551" y="836"/>
                    </a:cubicBezTo>
                    <a:cubicBezTo>
                      <a:pt x="763" y="836"/>
                      <a:pt x="965" y="671"/>
                      <a:pt x="965" y="429"/>
                    </a:cubicBezTo>
                    <a:cubicBezTo>
                      <a:pt x="977" y="203"/>
                      <a:pt x="798" y="12"/>
                      <a:pt x="57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57" name="Google Shape;17857;p10"/>
              <p:cNvSpPr/>
              <p:nvPr/>
            </p:nvSpPr>
            <p:spPr>
              <a:xfrm>
                <a:off x="6322725" y="4344025"/>
                <a:ext cx="21275" cy="15225"/>
              </a:xfrm>
              <a:custGeom>
                <a:avLst/>
                <a:gdLst/>
                <a:ahLst/>
                <a:cxnLst/>
                <a:rect l="l" t="t" r="r" b="b"/>
                <a:pathLst>
                  <a:path w="851" h="609" extrusionOk="0">
                    <a:moveTo>
                      <a:pt x="428" y="1"/>
                    </a:moveTo>
                    <a:cubicBezTo>
                      <a:pt x="362" y="1"/>
                      <a:pt x="293" y="27"/>
                      <a:pt x="230" y="87"/>
                    </a:cubicBezTo>
                    <a:lnTo>
                      <a:pt x="218" y="87"/>
                    </a:lnTo>
                    <a:lnTo>
                      <a:pt x="218" y="99"/>
                    </a:lnTo>
                    <a:cubicBezTo>
                      <a:pt x="0" y="326"/>
                      <a:pt x="204" y="609"/>
                      <a:pt x="435" y="609"/>
                    </a:cubicBezTo>
                    <a:cubicBezTo>
                      <a:pt x="507" y="609"/>
                      <a:pt x="581" y="581"/>
                      <a:pt x="647" y="516"/>
                    </a:cubicBezTo>
                    <a:cubicBezTo>
                      <a:pt x="850" y="312"/>
                      <a:pt x="658" y="1"/>
                      <a:pt x="42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58" name="Google Shape;17858;p10"/>
              <p:cNvSpPr/>
              <p:nvPr/>
            </p:nvSpPr>
            <p:spPr>
              <a:xfrm>
                <a:off x="6351575" y="4376100"/>
                <a:ext cx="21775" cy="14975"/>
              </a:xfrm>
              <a:custGeom>
                <a:avLst/>
                <a:gdLst/>
                <a:ahLst/>
                <a:cxnLst/>
                <a:rect l="l" t="t" r="r" b="b"/>
                <a:pathLst>
                  <a:path w="871" h="599" extrusionOk="0">
                    <a:moveTo>
                      <a:pt x="457" y="1"/>
                    </a:moveTo>
                    <a:cubicBezTo>
                      <a:pt x="409" y="1"/>
                      <a:pt x="357" y="14"/>
                      <a:pt x="302" y="43"/>
                    </a:cubicBezTo>
                    <a:lnTo>
                      <a:pt x="290" y="43"/>
                    </a:lnTo>
                    <a:lnTo>
                      <a:pt x="290" y="55"/>
                    </a:lnTo>
                    <a:cubicBezTo>
                      <a:pt x="0" y="234"/>
                      <a:pt x="180" y="599"/>
                      <a:pt x="436" y="599"/>
                    </a:cubicBezTo>
                    <a:cubicBezTo>
                      <a:pt x="484" y="599"/>
                      <a:pt x="536" y="585"/>
                      <a:pt x="588" y="555"/>
                    </a:cubicBezTo>
                    <a:cubicBezTo>
                      <a:pt x="870" y="393"/>
                      <a:pt x="725" y="1"/>
                      <a:pt x="45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59" name="Google Shape;17859;p10"/>
              <p:cNvSpPr/>
              <p:nvPr/>
            </p:nvSpPr>
            <p:spPr>
              <a:xfrm>
                <a:off x="6322700" y="4405625"/>
                <a:ext cx="21275" cy="15125"/>
              </a:xfrm>
              <a:custGeom>
                <a:avLst/>
                <a:gdLst/>
                <a:ahLst/>
                <a:cxnLst/>
                <a:rect l="l" t="t" r="r" b="b"/>
                <a:pathLst>
                  <a:path w="851" h="605" extrusionOk="0">
                    <a:moveTo>
                      <a:pt x="432" y="0"/>
                    </a:moveTo>
                    <a:cubicBezTo>
                      <a:pt x="365" y="0"/>
                      <a:pt x="295" y="26"/>
                      <a:pt x="231" y="88"/>
                    </a:cubicBezTo>
                    <a:lnTo>
                      <a:pt x="219" y="88"/>
                    </a:lnTo>
                    <a:lnTo>
                      <a:pt x="219" y="100"/>
                    </a:lnTo>
                    <a:cubicBezTo>
                      <a:pt x="0" y="328"/>
                      <a:pt x="207" y="604"/>
                      <a:pt x="439" y="604"/>
                    </a:cubicBezTo>
                    <a:cubicBezTo>
                      <a:pt x="510" y="604"/>
                      <a:pt x="583" y="578"/>
                      <a:pt x="648" y="517"/>
                    </a:cubicBezTo>
                    <a:cubicBezTo>
                      <a:pt x="850" y="305"/>
                      <a:pt x="661" y="0"/>
                      <a:pt x="43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60" name="Google Shape;17860;p10"/>
              <p:cNvSpPr/>
              <p:nvPr/>
            </p:nvSpPr>
            <p:spPr>
              <a:xfrm>
                <a:off x="6345425" y="4438775"/>
                <a:ext cx="2830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22" extrusionOk="0">
                    <a:moveTo>
                      <a:pt x="536" y="0"/>
                    </a:moveTo>
                    <a:cubicBezTo>
                      <a:pt x="0" y="48"/>
                      <a:pt x="48" y="822"/>
                      <a:pt x="572" y="822"/>
                    </a:cubicBezTo>
                    <a:cubicBezTo>
                      <a:pt x="1084" y="822"/>
                      <a:pt x="1132" y="48"/>
                      <a:pt x="60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61" name="Google Shape;17861;p10"/>
              <p:cNvSpPr/>
              <p:nvPr/>
            </p:nvSpPr>
            <p:spPr>
              <a:xfrm>
                <a:off x="6314475" y="4469425"/>
                <a:ext cx="24125" cy="208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32" extrusionOk="0">
                    <a:moveTo>
                      <a:pt x="548" y="1"/>
                    </a:moveTo>
                    <a:lnTo>
                      <a:pt x="548" y="13"/>
                    </a:lnTo>
                    <a:cubicBezTo>
                      <a:pt x="179" y="13"/>
                      <a:pt x="0" y="453"/>
                      <a:pt x="250" y="715"/>
                    </a:cubicBezTo>
                    <a:cubicBezTo>
                      <a:pt x="334" y="795"/>
                      <a:pt x="436" y="831"/>
                      <a:pt x="536" y="831"/>
                    </a:cubicBezTo>
                    <a:cubicBezTo>
                      <a:pt x="749" y="831"/>
                      <a:pt x="953" y="668"/>
                      <a:pt x="953" y="417"/>
                    </a:cubicBezTo>
                    <a:cubicBezTo>
                      <a:pt x="965" y="191"/>
                      <a:pt x="786" y="13"/>
                      <a:pt x="56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62" name="Google Shape;17862;p10"/>
              <p:cNvSpPr/>
              <p:nvPr/>
            </p:nvSpPr>
            <p:spPr>
              <a:xfrm>
                <a:off x="6344825" y="4500100"/>
                <a:ext cx="24425" cy="20925"/>
              </a:xfrm>
              <a:custGeom>
                <a:avLst/>
                <a:gdLst/>
                <a:ahLst/>
                <a:cxnLst/>
                <a:rect l="l" t="t" r="r" b="b"/>
                <a:pathLst>
                  <a:path w="977" h="837" extrusionOk="0">
                    <a:moveTo>
                      <a:pt x="560" y="0"/>
                    </a:moveTo>
                    <a:lnTo>
                      <a:pt x="560" y="12"/>
                    </a:lnTo>
                    <a:cubicBezTo>
                      <a:pt x="191" y="12"/>
                      <a:pt x="1" y="452"/>
                      <a:pt x="263" y="714"/>
                    </a:cubicBezTo>
                    <a:cubicBezTo>
                      <a:pt x="347" y="799"/>
                      <a:pt x="450" y="836"/>
                      <a:pt x="551" y="836"/>
                    </a:cubicBezTo>
                    <a:cubicBezTo>
                      <a:pt x="763" y="836"/>
                      <a:pt x="965" y="671"/>
                      <a:pt x="965" y="429"/>
                    </a:cubicBezTo>
                    <a:cubicBezTo>
                      <a:pt x="977" y="202"/>
                      <a:pt x="798" y="12"/>
                      <a:pt x="57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63" name="Google Shape;17863;p10"/>
              <p:cNvSpPr/>
              <p:nvPr/>
            </p:nvSpPr>
            <p:spPr>
              <a:xfrm>
                <a:off x="6322025" y="4528950"/>
                <a:ext cx="21675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867" h="608" extrusionOk="0">
                    <a:moveTo>
                      <a:pt x="445" y="1"/>
                    </a:moveTo>
                    <a:cubicBezTo>
                      <a:pt x="384" y="1"/>
                      <a:pt x="320" y="22"/>
                      <a:pt x="258" y="72"/>
                    </a:cubicBezTo>
                    <a:lnTo>
                      <a:pt x="246" y="72"/>
                    </a:lnTo>
                    <a:lnTo>
                      <a:pt x="246" y="84"/>
                    </a:lnTo>
                    <a:cubicBezTo>
                      <a:pt x="1" y="301"/>
                      <a:pt x="211" y="607"/>
                      <a:pt x="451" y="607"/>
                    </a:cubicBezTo>
                    <a:cubicBezTo>
                      <a:pt x="514" y="607"/>
                      <a:pt x="579" y="586"/>
                      <a:pt x="639" y="537"/>
                    </a:cubicBezTo>
                    <a:cubicBezTo>
                      <a:pt x="867" y="337"/>
                      <a:pt x="685" y="1"/>
                      <a:pt x="44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64" name="Google Shape;17864;p10"/>
              <p:cNvSpPr/>
              <p:nvPr/>
            </p:nvSpPr>
            <p:spPr>
              <a:xfrm>
                <a:off x="6351375" y="4561400"/>
                <a:ext cx="17000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680" h="370" extrusionOk="0">
                    <a:moveTo>
                      <a:pt x="286" y="1"/>
                    </a:moveTo>
                    <a:lnTo>
                      <a:pt x="298" y="13"/>
                    </a:lnTo>
                    <a:cubicBezTo>
                      <a:pt x="179" y="13"/>
                      <a:pt x="72" y="60"/>
                      <a:pt x="1" y="144"/>
                    </a:cubicBezTo>
                    <a:lnTo>
                      <a:pt x="679" y="370"/>
                    </a:lnTo>
                    <a:cubicBezTo>
                      <a:pt x="655" y="167"/>
                      <a:pt x="489" y="13"/>
                      <a:pt x="28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65" name="Google Shape;17865;p10"/>
              <p:cNvSpPr/>
              <p:nvPr/>
            </p:nvSpPr>
            <p:spPr>
              <a:xfrm>
                <a:off x="6287075" y="3211825"/>
                <a:ext cx="20575" cy="17600"/>
              </a:xfrm>
              <a:custGeom>
                <a:avLst/>
                <a:gdLst/>
                <a:ahLst/>
                <a:cxnLst/>
                <a:rect l="l" t="t" r="r" b="b"/>
                <a:pathLst>
                  <a:path w="823" h="704" extrusionOk="0">
                    <a:moveTo>
                      <a:pt x="691" y="1"/>
                    </a:moveTo>
                    <a:lnTo>
                      <a:pt x="13" y="203"/>
                    </a:lnTo>
                    <a:cubicBezTo>
                      <a:pt x="1" y="239"/>
                      <a:pt x="1" y="263"/>
                      <a:pt x="13" y="299"/>
                    </a:cubicBezTo>
                    <a:cubicBezTo>
                      <a:pt x="13" y="513"/>
                      <a:pt x="191" y="691"/>
                      <a:pt x="418" y="691"/>
                    </a:cubicBezTo>
                    <a:lnTo>
                      <a:pt x="418" y="703"/>
                    </a:lnTo>
                    <a:cubicBezTo>
                      <a:pt x="632" y="703"/>
                      <a:pt x="822" y="525"/>
                      <a:pt x="822" y="299"/>
                    </a:cubicBezTo>
                    <a:cubicBezTo>
                      <a:pt x="822" y="191"/>
                      <a:pt x="775" y="84"/>
                      <a:pt x="69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66" name="Google Shape;17866;p10"/>
              <p:cNvSpPr/>
              <p:nvPr/>
            </p:nvSpPr>
            <p:spPr>
              <a:xfrm>
                <a:off x="6252850" y="3239825"/>
                <a:ext cx="24125" cy="2047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19" extrusionOk="0">
                    <a:moveTo>
                      <a:pt x="548" y="0"/>
                    </a:moveTo>
                    <a:cubicBezTo>
                      <a:pt x="191" y="0"/>
                      <a:pt x="1" y="429"/>
                      <a:pt x="251" y="691"/>
                    </a:cubicBezTo>
                    <a:cubicBezTo>
                      <a:pt x="338" y="778"/>
                      <a:pt x="446" y="818"/>
                      <a:pt x="551" y="818"/>
                    </a:cubicBezTo>
                    <a:cubicBezTo>
                      <a:pt x="760" y="818"/>
                      <a:pt x="957" y="662"/>
                      <a:pt x="965" y="417"/>
                    </a:cubicBezTo>
                    <a:cubicBezTo>
                      <a:pt x="965" y="191"/>
                      <a:pt x="786" y="0"/>
                      <a:pt x="56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67" name="Google Shape;17867;p10"/>
              <p:cNvSpPr/>
              <p:nvPr/>
            </p:nvSpPr>
            <p:spPr>
              <a:xfrm>
                <a:off x="6283500" y="3270175"/>
                <a:ext cx="24150" cy="2100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40" extrusionOk="0">
                    <a:moveTo>
                      <a:pt x="561" y="0"/>
                    </a:moveTo>
                    <a:lnTo>
                      <a:pt x="561" y="12"/>
                    </a:lnTo>
                    <a:cubicBezTo>
                      <a:pt x="191" y="12"/>
                      <a:pt x="1" y="453"/>
                      <a:pt x="263" y="715"/>
                    </a:cubicBezTo>
                    <a:cubicBezTo>
                      <a:pt x="345" y="801"/>
                      <a:pt x="447" y="839"/>
                      <a:pt x="548" y="839"/>
                    </a:cubicBezTo>
                    <a:cubicBezTo>
                      <a:pt x="756" y="839"/>
                      <a:pt x="957" y="677"/>
                      <a:pt x="965" y="429"/>
                    </a:cubicBezTo>
                    <a:cubicBezTo>
                      <a:pt x="965" y="203"/>
                      <a:pt x="787" y="12"/>
                      <a:pt x="56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68" name="Google Shape;17868;p10"/>
              <p:cNvSpPr/>
              <p:nvPr/>
            </p:nvSpPr>
            <p:spPr>
              <a:xfrm>
                <a:off x="6252925" y="3301425"/>
                <a:ext cx="24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16" extrusionOk="0">
                    <a:moveTo>
                      <a:pt x="531" y="0"/>
                    </a:moveTo>
                    <a:cubicBezTo>
                      <a:pt x="183" y="0"/>
                      <a:pt x="1" y="433"/>
                      <a:pt x="248" y="691"/>
                    </a:cubicBezTo>
                    <a:cubicBezTo>
                      <a:pt x="334" y="778"/>
                      <a:pt x="440" y="816"/>
                      <a:pt x="543" y="816"/>
                    </a:cubicBezTo>
                    <a:cubicBezTo>
                      <a:pt x="753" y="816"/>
                      <a:pt x="954" y="657"/>
                      <a:pt x="962" y="417"/>
                    </a:cubicBezTo>
                    <a:cubicBezTo>
                      <a:pt x="962" y="191"/>
                      <a:pt x="783" y="1"/>
                      <a:pt x="557" y="1"/>
                    </a:cubicBezTo>
                    <a:lnTo>
                      <a:pt x="545" y="1"/>
                    </a:lnTo>
                    <a:cubicBezTo>
                      <a:pt x="541" y="0"/>
                      <a:pt x="536" y="0"/>
                      <a:pt x="53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69" name="Google Shape;17869;p10"/>
              <p:cNvSpPr/>
              <p:nvPr/>
            </p:nvSpPr>
            <p:spPr>
              <a:xfrm>
                <a:off x="6283500" y="3332075"/>
                <a:ext cx="241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8" extrusionOk="0">
                    <a:moveTo>
                      <a:pt x="561" y="1"/>
                    </a:moveTo>
                    <a:cubicBezTo>
                      <a:pt x="191" y="1"/>
                      <a:pt x="1" y="442"/>
                      <a:pt x="263" y="703"/>
                    </a:cubicBezTo>
                    <a:cubicBezTo>
                      <a:pt x="345" y="789"/>
                      <a:pt x="447" y="828"/>
                      <a:pt x="548" y="828"/>
                    </a:cubicBezTo>
                    <a:cubicBezTo>
                      <a:pt x="756" y="828"/>
                      <a:pt x="957" y="666"/>
                      <a:pt x="965" y="418"/>
                    </a:cubicBezTo>
                    <a:cubicBezTo>
                      <a:pt x="965" y="191"/>
                      <a:pt x="787" y="1"/>
                      <a:pt x="56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70" name="Google Shape;17870;p10"/>
              <p:cNvSpPr/>
              <p:nvPr/>
            </p:nvSpPr>
            <p:spPr>
              <a:xfrm>
                <a:off x="6252850" y="3362450"/>
                <a:ext cx="24125" cy="209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37" extrusionOk="0">
                    <a:moveTo>
                      <a:pt x="560" y="0"/>
                    </a:moveTo>
                    <a:lnTo>
                      <a:pt x="548" y="12"/>
                    </a:lnTo>
                    <a:cubicBezTo>
                      <a:pt x="191" y="12"/>
                      <a:pt x="1" y="453"/>
                      <a:pt x="263" y="715"/>
                    </a:cubicBezTo>
                    <a:cubicBezTo>
                      <a:pt x="343" y="799"/>
                      <a:pt x="445" y="837"/>
                      <a:pt x="545" y="837"/>
                    </a:cubicBezTo>
                    <a:cubicBezTo>
                      <a:pt x="757" y="837"/>
                      <a:pt x="965" y="671"/>
                      <a:pt x="965" y="429"/>
                    </a:cubicBezTo>
                    <a:cubicBezTo>
                      <a:pt x="965" y="191"/>
                      <a:pt x="786" y="12"/>
                      <a:pt x="56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71" name="Google Shape;17871;p10"/>
              <p:cNvSpPr/>
              <p:nvPr/>
            </p:nvSpPr>
            <p:spPr>
              <a:xfrm>
                <a:off x="6282100" y="3393350"/>
                <a:ext cx="279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1117" h="825" extrusionOk="0">
                    <a:moveTo>
                      <a:pt x="571" y="1"/>
                    </a:moveTo>
                    <a:cubicBezTo>
                      <a:pt x="65" y="1"/>
                      <a:pt x="1" y="778"/>
                      <a:pt x="533" y="824"/>
                    </a:cubicBezTo>
                    <a:lnTo>
                      <a:pt x="617" y="824"/>
                    </a:lnTo>
                    <a:cubicBezTo>
                      <a:pt x="1117" y="788"/>
                      <a:pt x="1117" y="50"/>
                      <a:pt x="617" y="3"/>
                    </a:cubicBezTo>
                    <a:cubicBezTo>
                      <a:pt x="601" y="1"/>
                      <a:pt x="586" y="1"/>
                      <a:pt x="57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72" name="Google Shape;17872;p10"/>
              <p:cNvSpPr/>
              <p:nvPr/>
            </p:nvSpPr>
            <p:spPr>
              <a:xfrm>
                <a:off x="6252925" y="3424350"/>
                <a:ext cx="24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16" extrusionOk="0">
                    <a:moveTo>
                      <a:pt x="531" y="1"/>
                    </a:moveTo>
                    <a:cubicBezTo>
                      <a:pt x="183" y="1"/>
                      <a:pt x="1" y="433"/>
                      <a:pt x="248" y="691"/>
                    </a:cubicBezTo>
                    <a:cubicBezTo>
                      <a:pt x="333" y="777"/>
                      <a:pt x="439" y="816"/>
                      <a:pt x="541" y="816"/>
                    </a:cubicBezTo>
                    <a:cubicBezTo>
                      <a:pt x="752" y="816"/>
                      <a:pt x="954" y="654"/>
                      <a:pt x="962" y="406"/>
                    </a:cubicBezTo>
                    <a:cubicBezTo>
                      <a:pt x="962" y="180"/>
                      <a:pt x="772" y="1"/>
                      <a:pt x="545" y="1"/>
                    </a:cubicBezTo>
                    <a:cubicBezTo>
                      <a:pt x="541" y="1"/>
                      <a:pt x="536" y="1"/>
                      <a:pt x="53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73" name="Google Shape;17873;p10"/>
              <p:cNvSpPr/>
              <p:nvPr/>
            </p:nvSpPr>
            <p:spPr>
              <a:xfrm>
                <a:off x="6283500" y="3455025"/>
                <a:ext cx="241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8" extrusionOk="0">
                    <a:moveTo>
                      <a:pt x="561" y="0"/>
                    </a:moveTo>
                    <a:cubicBezTo>
                      <a:pt x="191" y="0"/>
                      <a:pt x="1" y="441"/>
                      <a:pt x="263" y="703"/>
                    </a:cubicBezTo>
                    <a:cubicBezTo>
                      <a:pt x="345" y="789"/>
                      <a:pt x="449" y="827"/>
                      <a:pt x="551" y="827"/>
                    </a:cubicBezTo>
                    <a:cubicBezTo>
                      <a:pt x="761" y="827"/>
                      <a:pt x="965" y="665"/>
                      <a:pt x="965" y="417"/>
                    </a:cubicBezTo>
                    <a:cubicBezTo>
                      <a:pt x="965" y="191"/>
                      <a:pt x="787" y="0"/>
                      <a:pt x="56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74" name="Google Shape;17874;p10"/>
              <p:cNvSpPr/>
              <p:nvPr/>
            </p:nvSpPr>
            <p:spPr>
              <a:xfrm>
                <a:off x="6252850" y="3485675"/>
                <a:ext cx="241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8" extrusionOk="0">
                    <a:moveTo>
                      <a:pt x="548" y="1"/>
                    </a:moveTo>
                    <a:cubicBezTo>
                      <a:pt x="191" y="1"/>
                      <a:pt x="1" y="441"/>
                      <a:pt x="251" y="703"/>
                    </a:cubicBezTo>
                    <a:cubicBezTo>
                      <a:pt x="336" y="789"/>
                      <a:pt x="442" y="827"/>
                      <a:pt x="544" y="827"/>
                    </a:cubicBezTo>
                    <a:cubicBezTo>
                      <a:pt x="755" y="827"/>
                      <a:pt x="957" y="665"/>
                      <a:pt x="965" y="417"/>
                    </a:cubicBezTo>
                    <a:cubicBezTo>
                      <a:pt x="965" y="191"/>
                      <a:pt x="786" y="13"/>
                      <a:pt x="56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75" name="Google Shape;17875;p10"/>
              <p:cNvSpPr/>
              <p:nvPr/>
            </p:nvSpPr>
            <p:spPr>
              <a:xfrm>
                <a:off x="6282200" y="3516550"/>
                <a:ext cx="27825" cy="20350"/>
              </a:xfrm>
              <a:custGeom>
                <a:avLst/>
                <a:gdLst/>
                <a:ahLst/>
                <a:cxnLst/>
                <a:rect l="l" t="t" r="r" b="b"/>
                <a:pathLst>
                  <a:path w="1113" h="814" extrusionOk="0">
                    <a:moveTo>
                      <a:pt x="557" y="1"/>
                    </a:moveTo>
                    <a:cubicBezTo>
                      <a:pt x="60" y="1"/>
                      <a:pt x="1" y="768"/>
                      <a:pt x="529" y="813"/>
                    </a:cubicBezTo>
                    <a:lnTo>
                      <a:pt x="613" y="813"/>
                    </a:lnTo>
                    <a:cubicBezTo>
                      <a:pt x="1113" y="778"/>
                      <a:pt x="1113" y="40"/>
                      <a:pt x="613" y="4"/>
                    </a:cubicBezTo>
                    <a:cubicBezTo>
                      <a:pt x="593" y="2"/>
                      <a:pt x="575" y="1"/>
                      <a:pt x="55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76" name="Google Shape;17876;p10"/>
              <p:cNvSpPr/>
              <p:nvPr/>
            </p:nvSpPr>
            <p:spPr>
              <a:xfrm>
                <a:off x="6252850" y="3547000"/>
                <a:ext cx="24125" cy="208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32" extrusionOk="0">
                    <a:moveTo>
                      <a:pt x="560" y="0"/>
                    </a:moveTo>
                    <a:lnTo>
                      <a:pt x="548" y="12"/>
                    </a:lnTo>
                    <a:cubicBezTo>
                      <a:pt x="191" y="12"/>
                      <a:pt x="1" y="453"/>
                      <a:pt x="251" y="715"/>
                    </a:cubicBezTo>
                    <a:cubicBezTo>
                      <a:pt x="335" y="795"/>
                      <a:pt x="438" y="831"/>
                      <a:pt x="539" y="831"/>
                    </a:cubicBezTo>
                    <a:cubicBezTo>
                      <a:pt x="752" y="831"/>
                      <a:pt x="957" y="671"/>
                      <a:pt x="965" y="429"/>
                    </a:cubicBezTo>
                    <a:cubicBezTo>
                      <a:pt x="965" y="203"/>
                      <a:pt x="786" y="12"/>
                      <a:pt x="56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77" name="Google Shape;17877;p10"/>
              <p:cNvSpPr/>
              <p:nvPr/>
            </p:nvSpPr>
            <p:spPr>
              <a:xfrm>
                <a:off x="6283500" y="3577950"/>
                <a:ext cx="241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8" extrusionOk="0">
                    <a:moveTo>
                      <a:pt x="561" y="1"/>
                    </a:moveTo>
                    <a:cubicBezTo>
                      <a:pt x="191" y="1"/>
                      <a:pt x="1" y="441"/>
                      <a:pt x="263" y="703"/>
                    </a:cubicBezTo>
                    <a:cubicBezTo>
                      <a:pt x="345" y="789"/>
                      <a:pt x="449" y="827"/>
                      <a:pt x="551" y="827"/>
                    </a:cubicBezTo>
                    <a:cubicBezTo>
                      <a:pt x="761" y="827"/>
                      <a:pt x="965" y="665"/>
                      <a:pt x="965" y="417"/>
                    </a:cubicBezTo>
                    <a:cubicBezTo>
                      <a:pt x="965" y="191"/>
                      <a:pt x="787" y="1"/>
                      <a:pt x="56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78" name="Google Shape;17878;p10"/>
              <p:cNvSpPr/>
              <p:nvPr/>
            </p:nvSpPr>
            <p:spPr>
              <a:xfrm>
                <a:off x="6252925" y="3608600"/>
                <a:ext cx="240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28" extrusionOk="0">
                    <a:moveTo>
                      <a:pt x="545" y="1"/>
                    </a:moveTo>
                    <a:lnTo>
                      <a:pt x="545" y="13"/>
                    </a:lnTo>
                    <a:cubicBezTo>
                      <a:pt x="541" y="13"/>
                      <a:pt x="536" y="13"/>
                      <a:pt x="531" y="13"/>
                    </a:cubicBezTo>
                    <a:cubicBezTo>
                      <a:pt x="183" y="13"/>
                      <a:pt x="1" y="445"/>
                      <a:pt x="248" y="703"/>
                    </a:cubicBezTo>
                    <a:cubicBezTo>
                      <a:pt x="333" y="789"/>
                      <a:pt x="439" y="828"/>
                      <a:pt x="541" y="828"/>
                    </a:cubicBezTo>
                    <a:cubicBezTo>
                      <a:pt x="752" y="828"/>
                      <a:pt x="954" y="666"/>
                      <a:pt x="962" y="418"/>
                    </a:cubicBezTo>
                    <a:cubicBezTo>
                      <a:pt x="962" y="203"/>
                      <a:pt x="783" y="13"/>
                      <a:pt x="55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79" name="Google Shape;17879;p10"/>
              <p:cNvSpPr/>
              <p:nvPr/>
            </p:nvSpPr>
            <p:spPr>
              <a:xfrm>
                <a:off x="6283500" y="3639575"/>
                <a:ext cx="24150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0" extrusionOk="0">
                    <a:moveTo>
                      <a:pt x="561" y="0"/>
                    </a:moveTo>
                    <a:cubicBezTo>
                      <a:pt x="191" y="0"/>
                      <a:pt x="1" y="441"/>
                      <a:pt x="263" y="703"/>
                    </a:cubicBezTo>
                    <a:cubicBezTo>
                      <a:pt x="343" y="783"/>
                      <a:pt x="445" y="819"/>
                      <a:pt x="545" y="819"/>
                    </a:cubicBezTo>
                    <a:cubicBezTo>
                      <a:pt x="757" y="819"/>
                      <a:pt x="965" y="659"/>
                      <a:pt x="965" y="417"/>
                    </a:cubicBezTo>
                    <a:cubicBezTo>
                      <a:pt x="965" y="191"/>
                      <a:pt x="787" y="0"/>
                      <a:pt x="56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80" name="Google Shape;17880;p10"/>
              <p:cNvSpPr/>
              <p:nvPr/>
            </p:nvSpPr>
            <p:spPr>
              <a:xfrm>
                <a:off x="6252850" y="3669925"/>
                <a:ext cx="24125" cy="210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40" extrusionOk="0">
                    <a:moveTo>
                      <a:pt x="548" y="1"/>
                    </a:moveTo>
                    <a:lnTo>
                      <a:pt x="548" y="12"/>
                    </a:lnTo>
                    <a:cubicBezTo>
                      <a:pt x="179" y="12"/>
                      <a:pt x="1" y="453"/>
                      <a:pt x="251" y="715"/>
                    </a:cubicBezTo>
                    <a:cubicBezTo>
                      <a:pt x="336" y="801"/>
                      <a:pt x="442" y="839"/>
                      <a:pt x="544" y="839"/>
                    </a:cubicBezTo>
                    <a:cubicBezTo>
                      <a:pt x="755" y="839"/>
                      <a:pt x="957" y="677"/>
                      <a:pt x="965" y="429"/>
                    </a:cubicBezTo>
                    <a:cubicBezTo>
                      <a:pt x="965" y="203"/>
                      <a:pt x="786" y="12"/>
                      <a:pt x="57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81" name="Google Shape;17881;p10"/>
              <p:cNvSpPr/>
              <p:nvPr/>
            </p:nvSpPr>
            <p:spPr>
              <a:xfrm>
                <a:off x="6282100" y="3700825"/>
                <a:ext cx="279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1117" h="825" extrusionOk="0">
                    <a:moveTo>
                      <a:pt x="571" y="1"/>
                    </a:moveTo>
                    <a:cubicBezTo>
                      <a:pt x="65" y="1"/>
                      <a:pt x="1" y="778"/>
                      <a:pt x="533" y="824"/>
                    </a:cubicBezTo>
                    <a:lnTo>
                      <a:pt x="617" y="824"/>
                    </a:lnTo>
                    <a:cubicBezTo>
                      <a:pt x="1117" y="777"/>
                      <a:pt x="1117" y="50"/>
                      <a:pt x="617" y="3"/>
                    </a:cubicBezTo>
                    <a:cubicBezTo>
                      <a:pt x="601" y="1"/>
                      <a:pt x="586" y="1"/>
                      <a:pt x="57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82" name="Google Shape;17882;p10"/>
              <p:cNvSpPr/>
              <p:nvPr/>
            </p:nvSpPr>
            <p:spPr>
              <a:xfrm>
                <a:off x="6252925" y="3731550"/>
                <a:ext cx="24050" cy="20675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27" extrusionOk="0">
                    <a:moveTo>
                      <a:pt x="557" y="0"/>
                    </a:moveTo>
                    <a:lnTo>
                      <a:pt x="545" y="12"/>
                    </a:lnTo>
                    <a:cubicBezTo>
                      <a:pt x="541" y="12"/>
                      <a:pt x="536" y="12"/>
                      <a:pt x="531" y="12"/>
                    </a:cubicBezTo>
                    <a:cubicBezTo>
                      <a:pt x="183" y="12"/>
                      <a:pt x="1" y="444"/>
                      <a:pt x="248" y="703"/>
                    </a:cubicBezTo>
                    <a:cubicBezTo>
                      <a:pt x="333" y="788"/>
                      <a:pt x="439" y="827"/>
                      <a:pt x="541" y="827"/>
                    </a:cubicBezTo>
                    <a:cubicBezTo>
                      <a:pt x="752" y="827"/>
                      <a:pt x="954" y="665"/>
                      <a:pt x="962" y="417"/>
                    </a:cubicBezTo>
                    <a:cubicBezTo>
                      <a:pt x="962" y="191"/>
                      <a:pt x="783" y="0"/>
                      <a:pt x="55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83" name="Google Shape;17883;p10"/>
              <p:cNvSpPr/>
              <p:nvPr/>
            </p:nvSpPr>
            <p:spPr>
              <a:xfrm>
                <a:off x="6283500" y="3762200"/>
                <a:ext cx="241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8" extrusionOk="0">
                    <a:moveTo>
                      <a:pt x="561" y="0"/>
                    </a:moveTo>
                    <a:lnTo>
                      <a:pt x="561" y="12"/>
                    </a:lnTo>
                    <a:cubicBezTo>
                      <a:pt x="191" y="12"/>
                      <a:pt x="1" y="453"/>
                      <a:pt x="263" y="703"/>
                    </a:cubicBezTo>
                    <a:cubicBezTo>
                      <a:pt x="345" y="789"/>
                      <a:pt x="450" y="828"/>
                      <a:pt x="553" y="828"/>
                    </a:cubicBezTo>
                    <a:cubicBezTo>
                      <a:pt x="762" y="828"/>
                      <a:pt x="965" y="669"/>
                      <a:pt x="965" y="429"/>
                    </a:cubicBezTo>
                    <a:cubicBezTo>
                      <a:pt x="965" y="191"/>
                      <a:pt x="787" y="12"/>
                      <a:pt x="56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84" name="Google Shape;17884;p10"/>
              <p:cNvSpPr/>
              <p:nvPr/>
            </p:nvSpPr>
            <p:spPr>
              <a:xfrm>
                <a:off x="6252850" y="3792850"/>
                <a:ext cx="24125" cy="210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40" extrusionOk="0">
                    <a:moveTo>
                      <a:pt x="548" y="1"/>
                    </a:moveTo>
                    <a:lnTo>
                      <a:pt x="548" y="13"/>
                    </a:lnTo>
                    <a:cubicBezTo>
                      <a:pt x="191" y="13"/>
                      <a:pt x="1" y="453"/>
                      <a:pt x="251" y="715"/>
                    </a:cubicBezTo>
                    <a:cubicBezTo>
                      <a:pt x="336" y="801"/>
                      <a:pt x="442" y="840"/>
                      <a:pt x="544" y="840"/>
                    </a:cubicBezTo>
                    <a:cubicBezTo>
                      <a:pt x="755" y="840"/>
                      <a:pt x="957" y="678"/>
                      <a:pt x="965" y="429"/>
                    </a:cubicBezTo>
                    <a:cubicBezTo>
                      <a:pt x="965" y="203"/>
                      <a:pt x="786" y="13"/>
                      <a:pt x="56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85" name="Google Shape;17885;p10"/>
              <p:cNvSpPr/>
              <p:nvPr/>
            </p:nvSpPr>
            <p:spPr>
              <a:xfrm>
                <a:off x="6283600" y="3823825"/>
                <a:ext cx="24050" cy="20675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27" extrusionOk="0">
                    <a:moveTo>
                      <a:pt x="557" y="0"/>
                    </a:moveTo>
                    <a:lnTo>
                      <a:pt x="557" y="12"/>
                    </a:lnTo>
                    <a:cubicBezTo>
                      <a:pt x="552" y="12"/>
                      <a:pt x="547" y="12"/>
                      <a:pt x="542" y="12"/>
                    </a:cubicBezTo>
                    <a:cubicBezTo>
                      <a:pt x="182" y="12"/>
                      <a:pt x="0" y="444"/>
                      <a:pt x="259" y="703"/>
                    </a:cubicBezTo>
                    <a:cubicBezTo>
                      <a:pt x="341" y="788"/>
                      <a:pt x="445" y="827"/>
                      <a:pt x="547" y="827"/>
                    </a:cubicBezTo>
                    <a:cubicBezTo>
                      <a:pt x="757" y="827"/>
                      <a:pt x="961" y="665"/>
                      <a:pt x="961" y="417"/>
                    </a:cubicBezTo>
                    <a:cubicBezTo>
                      <a:pt x="961" y="191"/>
                      <a:pt x="783" y="12"/>
                      <a:pt x="55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86" name="Google Shape;17886;p10"/>
              <p:cNvSpPr/>
              <p:nvPr/>
            </p:nvSpPr>
            <p:spPr>
              <a:xfrm>
                <a:off x="6252925" y="3854475"/>
                <a:ext cx="240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28" extrusionOk="0">
                    <a:moveTo>
                      <a:pt x="557" y="0"/>
                    </a:moveTo>
                    <a:lnTo>
                      <a:pt x="545" y="12"/>
                    </a:lnTo>
                    <a:cubicBezTo>
                      <a:pt x="541" y="12"/>
                      <a:pt x="536" y="12"/>
                      <a:pt x="531" y="12"/>
                    </a:cubicBezTo>
                    <a:cubicBezTo>
                      <a:pt x="183" y="12"/>
                      <a:pt x="1" y="444"/>
                      <a:pt x="248" y="703"/>
                    </a:cubicBezTo>
                    <a:cubicBezTo>
                      <a:pt x="334" y="789"/>
                      <a:pt x="440" y="828"/>
                      <a:pt x="543" y="828"/>
                    </a:cubicBezTo>
                    <a:cubicBezTo>
                      <a:pt x="753" y="828"/>
                      <a:pt x="954" y="668"/>
                      <a:pt x="962" y="429"/>
                    </a:cubicBezTo>
                    <a:cubicBezTo>
                      <a:pt x="962" y="191"/>
                      <a:pt x="783" y="12"/>
                      <a:pt x="55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87" name="Google Shape;17887;p10"/>
              <p:cNvSpPr/>
              <p:nvPr/>
            </p:nvSpPr>
            <p:spPr>
              <a:xfrm>
                <a:off x="6282100" y="3885375"/>
                <a:ext cx="279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1117" h="825" extrusionOk="0">
                    <a:moveTo>
                      <a:pt x="571" y="1"/>
                    </a:moveTo>
                    <a:cubicBezTo>
                      <a:pt x="65" y="1"/>
                      <a:pt x="1" y="778"/>
                      <a:pt x="533" y="824"/>
                    </a:cubicBezTo>
                    <a:lnTo>
                      <a:pt x="617" y="824"/>
                    </a:lnTo>
                    <a:cubicBezTo>
                      <a:pt x="1117" y="777"/>
                      <a:pt x="1117" y="50"/>
                      <a:pt x="617" y="3"/>
                    </a:cubicBezTo>
                    <a:cubicBezTo>
                      <a:pt x="601" y="1"/>
                      <a:pt x="586" y="1"/>
                      <a:pt x="57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88" name="Google Shape;17888;p10"/>
              <p:cNvSpPr/>
              <p:nvPr/>
            </p:nvSpPr>
            <p:spPr>
              <a:xfrm>
                <a:off x="6252925" y="3916075"/>
                <a:ext cx="240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28" extrusionOk="0">
                    <a:moveTo>
                      <a:pt x="557" y="1"/>
                    </a:moveTo>
                    <a:lnTo>
                      <a:pt x="545" y="13"/>
                    </a:lnTo>
                    <a:cubicBezTo>
                      <a:pt x="541" y="13"/>
                      <a:pt x="536" y="13"/>
                      <a:pt x="531" y="13"/>
                    </a:cubicBezTo>
                    <a:cubicBezTo>
                      <a:pt x="183" y="13"/>
                      <a:pt x="1" y="445"/>
                      <a:pt x="248" y="703"/>
                    </a:cubicBezTo>
                    <a:cubicBezTo>
                      <a:pt x="333" y="789"/>
                      <a:pt x="439" y="828"/>
                      <a:pt x="541" y="828"/>
                    </a:cubicBezTo>
                    <a:cubicBezTo>
                      <a:pt x="752" y="828"/>
                      <a:pt x="954" y="666"/>
                      <a:pt x="962" y="418"/>
                    </a:cubicBezTo>
                    <a:cubicBezTo>
                      <a:pt x="962" y="191"/>
                      <a:pt x="783" y="1"/>
                      <a:pt x="55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89" name="Google Shape;17889;p10"/>
              <p:cNvSpPr/>
              <p:nvPr/>
            </p:nvSpPr>
            <p:spPr>
              <a:xfrm>
                <a:off x="6283500" y="3946450"/>
                <a:ext cx="24450" cy="21000"/>
              </a:xfrm>
              <a:custGeom>
                <a:avLst/>
                <a:gdLst/>
                <a:ahLst/>
                <a:cxnLst/>
                <a:rect l="l" t="t" r="r" b="b"/>
                <a:pathLst>
                  <a:path w="978" h="840" extrusionOk="0">
                    <a:moveTo>
                      <a:pt x="561" y="0"/>
                    </a:moveTo>
                    <a:lnTo>
                      <a:pt x="561" y="24"/>
                    </a:lnTo>
                    <a:cubicBezTo>
                      <a:pt x="191" y="24"/>
                      <a:pt x="1" y="465"/>
                      <a:pt x="263" y="715"/>
                    </a:cubicBezTo>
                    <a:cubicBezTo>
                      <a:pt x="345" y="801"/>
                      <a:pt x="450" y="840"/>
                      <a:pt x="553" y="840"/>
                    </a:cubicBezTo>
                    <a:cubicBezTo>
                      <a:pt x="762" y="840"/>
                      <a:pt x="965" y="680"/>
                      <a:pt x="965" y="441"/>
                    </a:cubicBezTo>
                    <a:cubicBezTo>
                      <a:pt x="977" y="215"/>
                      <a:pt x="811" y="12"/>
                      <a:pt x="58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90" name="Google Shape;17890;p10"/>
              <p:cNvSpPr/>
              <p:nvPr/>
            </p:nvSpPr>
            <p:spPr>
              <a:xfrm>
                <a:off x="6252850" y="3977700"/>
                <a:ext cx="241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8" extrusionOk="0">
                    <a:moveTo>
                      <a:pt x="548" y="1"/>
                    </a:moveTo>
                    <a:cubicBezTo>
                      <a:pt x="191" y="1"/>
                      <a:pt x="1" y="441"/>
                      <a:pt x="251" y="703"/>
                    </a:cubicBezTo>
                    <a:cubicBezTo>
                      <a:pt x="336" y="789"/>
                      <a:pt x="442" y="827"/>
                      <a:pt x="544" y="827"/>
                    </a:cubicBezTo>
                    <a:cubicBezTo>
                      <a:pt x="755" y="827"/>
                      <a:pt x="957" y="665"/>
                      <a:pt x="965" y="417"/>
                    </a:cubicBezTo>
                    <a:cubicBezTo>
                      <a:pt x="965" y="191"/>
                      <a:pt x="786" y="1"/>
                      <a:pt x="56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91" name="Google Shape;17891;p10"/>
              <p:cNvSpPr/>
              <p:nvPr/>
            </p:nvSpPr>
            <p:spPr>
              <a:xfrm>
                <a:off x="6281775" y="4008225"/>
                <a:ext cx="279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1118" h="828" extrusionOk="0">
                    <a:moveTo>
                      <a:pt x="555" y="0"/>
                    </a:moveTo>
                    <a:cubicBezTo>
                      <a:pt x="52" y="0"/>
                      <a:pt x="0" y="805"/>
                      <a:pt x="546" y="827"/>
                    </a:cubicBezTo>
                    <a:lnTo>
                      <a:pt x="630" y="827"/>
                    </a:lnTo>
                    <a:cubicBezTo>
                      <a:pt x="1118" y="780"/>
                      <a:pt x="1118" y="65"/>
                      <a:pt x="630" y="6"/>
                    </a:cubicBezTo>
                    <a:cubicBezTo>
                      <a:pt x="604" y="2"/>
                      <a:pt x="579" y="0"/>
                      <a:pt x="55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92" name="Google Shape;17892;p10"/>
              <p:cNvSpPr/>
              <p:nvPr/>
            </p:nvSpPr>
            <p:spPr>
              <a:xfrm>
                <a:off x="6252850" y="4038725"/>
                <a:ext cx="24125" cy="210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40" extrusionOk="0">
                    <a:moveTo>
                      <a:pt x="560" y="0"/>
                    </a:moveTo>
                    <a:lnTo>
                      <a:pt x="548" y="12"/>
                    </a:lnTo>
                    <a:cubicBezTo>
                      <a:pt x="191" y="12"/>
                      <a:pt x="1" y="453"/>
                      <a:pt x="251" y="715"/>
                    </a:cubicBezTo>
                    <a:cubicBezTo>
                      <a:pt x="336" y="801"/>
                      <a:pt x="442" y="839"/>
                      <a:pt x="544" y="839"/>
                    </a:cubicBezTo>
                    <a:cubicBezTo>
                      <a:pt x="755" y="839"/>
                      <a:pt x="957" y="677"/>
                      <a:pt x="965" y="429"/>
                    </a:cubicBezTo>
                    <a:cubicBezTo>
                      <a:pt x="965" y="203"/>
                      <a:pt x="786" y="12"/>
                      <a:pt x="56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93" name="Google Shape;17893;p10"/>
              <p:cNvSpPr/>
              <p:nvPr/>
            </p:nvSpPr>
            <p:spPr>
              <a:xfrm>
                <a:off x="6283600" y="4069675"/>
                <a:ext cx="240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28" extrusionOk="0">
                    <a:moveTo>
                      <a:pt x="557" y="1"/>
                    </a:moveTo>
                    <a:lnTo>
                      <a:pt x="557" y="13"/>
                    </a:lnTo>
                    <a:cubicBezTo>
                      <a:pt x="552" y="12"/>
                      <a:pt x="547" y="12"/>
                      <a:pt x="542" y="12"/>
                    </a:cubicBezTo>
                    <a:cubicBezTo>
                      <a:pt x="182" y="12"/>
                      <a:pt x="0" y="445"/>
                      <a:pt x="259" y="703"/>
                    </a:cubicBezTo>
                    <a:cubicBezTo>
                      <a:pt x="341" y="789"/>
                      <a:pt x="444" y="828"/>
                      <a:pt x="546" y="828"/>
                    </a:cubicBezTo>
                    <a:cubicBezTo>
                      <a:pt x="753" y="828"/>
                      <a:pt x="953" y="669"/>
                      <a:pt x="961" y="429"/>
                    </a:cubicBezTo>
                    <a:cubicBezTo>
                      <a:pt x="961" y="191"/>
                      <a:pt x="783" y="13"/>
                      <a:pt x="55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94" name="Google Shape;17894;p10"/>
              <p:cNvSpPr/>
              <p:nvPr/>
            </p:nvSpPr>
            <p:spPr>
              <a:xfrm>
                <a:off x="6252850" y="4100325"/>
                <a:ext cx="24125" cy="210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40" extrusionOk="0">
                    <a:moveTo>
                      <a:pt x="548" y="1"/>
                    </a:moveTo>
                    <a:lnTo>
                      <a:pt x="548" y="13"/>
                    </a:lnTo>
                    <a:cubicBezTo>
                      <a:pt x="191" y="13"/>
                      <a:pt x="1" y="453"/>
                      <a:pt x="251" y="715"/>
                    </a:cubicBezTo>
                    <a:cubicBezTo>
                      <a:pt x="336" y="801"/>
                      <a:pt x="442" y="840"/>
                      <a:pt x="544" y="840"/>
                    </a:cubicBezTo>
                    <a:cubicBezTo>
                      <a:pt x="755" y="840"/>
                      <a:pt x="957" y="678"/>
                      <a:pt x="965" y="430"/>
                    </a:cubicBezTo>
                    <a:lnTo>
                      <a:pt x="965" y="418"/>
                    </a:lnTo>
                    <a:cubicBezTo>
                      <a:pt x="965" y="203"/>
                      <a:pt x="786" y="13"/>
                      <a:pt x="56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95" name="Google Shape;17895;p10"/>
              <p:cNvSpPr/>
              <p:nvPr/>
            </p:nvSpPr>
            <p:spPr>
              <a:xfrm>
                <a:off x="6283500" y="4131300"/>
                <a:ext cx="241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8" extrusionOk="0">
                    <a:moveTo>
                      <a:pt x="561" y="0"/>
                    </a:moveTo>
                    <a:cubicBezTo>
                      <a:pt x="191" y="0"/>
                      <a:pt x="1" y="441"/>
                      <a:pt x="251" y="703"/>
                    </a:cubicBezTo>
                    <a:cubicBezTo>
                      <a:pt x="337" y="789"/>
                      <a:pt x="443" y="827"/>
                      <a:pt x="547" y="827"/>
                    </a:cubicBezTo>
                    <a:cubicBezTo>
                      <a:pt x="761" y="827"/>
                      <a:pt x="965" y="665"/>
                      <a:pt x="965" y="417"/>
                    </a:cubicBezTo>
                    <a:cubicBezTo>
                      <a:pt x="965" y="191"/>
                      <a:pt x="787" y="12"/>
                      <a:pt x="56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96" name="Google Shape;17896;p10"/>
              <p:cNvSpPr/>
              <p:nvPr/>
            </p:nvSpPr>
            <p:spPr>
              <a:xfrm>
                <a:off x="6252925" y="4161950"/>
                <a:ext cx="240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28" extrusionOk="0">
                    <a:moveTo>
                      <a:pt x="557" y="1"/>
                    </a:moveTo>
                    <a:lnTo>
                      <a:pt x="545" y="12"/>
                    </a:lnTo>
                    <a:cubicBezTo>
                      <a:pt x="541" y="12"/>
                      <a:pt x="536" y="12"/>
                      <a:pt x="531" y="12"/>
                    </a:cubicBezTo>
                    <a:cubicBezTo>
                      <a:pt x="183" y="12"/>
                      <a:pt x="1" y="445"/>
                      <a:pt x="248" y="703"/>
                    </a:cubicBezTo>
                    <a:cubicBezTo>
                      <a:pt x="334" y="789"/>
                      <a:pt x="440" y="828"/>
                      <a:pt x="543" y="828"/>
                    </a:cubicBezTo>
                    <a:cubicBezTo>
                      <a:pt x="753" y="828"/>
                      <a:pt x="954" y="669"/>
                      <a:pt x="962" y="429"/>
                    </a:cubicBezTo>
                    <a:cubicBezTo>
                      <a:pt x="962" y="191"/>
                      <a:pt x="783" y="12"/>
                      <a:pt x="55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97" name="Google Shape;17897;p10"/>
              <p:cNvSpPr/>
              <p:nvPr/>
            </p:nvSpPr>
            <p:spPr>
              <a:xfrm>
                <a:off x="6282125" y="4192850"/>
                <a:ext cx="27900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1116" h="825" extrusionOk="0">
                    <a:moveTo>
                      <a:pt x="570" y="1"/>
                    </a:moveTo>
                    <a:cubicBezTo>
                      <a:pt x="64" y="1"/>
                      <a:pt x="0" y="766"/>
                      <a:pt x="532" y="824"/>
                    </a:cubicBezTo>
                    <a:lnTo>
                      <a:pt x="616" y="824"/>
                    </a:lnTo>
                    <a:cubicBezTo>
                      <a:pt x="1116" y="777"/>
                      <a:pt x="1116" y="39"/>
                      <a:pt x="616" y="3"/>
                    </a:cubicBezTo>
                    <a:cubicBezTo>
                      <a:pt x="600" y="1"/>
                      <a:pt x="585" y="1"/>
                      <a:pt x="57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98" name="Google Shape;17898;p10"/>
              <p:cNvSpPr/>
              <p:nvPr/>
            </p:nvSpPr>
            <p:spPr>
              <a:xfrm>
                <a:off x="6252850" y="4223575"/>
                <a:ext cx="24125" cy="2067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7" extrusionOk="0">
                    <a:moveTo>
                      <a:pt x="548" y="0"/>
                    </a:moveTo>
                    <a:cubicBezTo>
                      <a:pt x="191" y="0"/>
                      <a:pt x="1" y="441"/>
                      <a:pt x="251" y="703"/>
                    </a:cubicBezTo>
                    <a:cubicBezTo>
                      <a:pt x="336" y="788"/>
                      <a:pt x="442" y="827"/>
                      <a:pt x="544" y="827"/>
                    </a:cubicBezTo>
                    <a:cubicBezTo>
                      <a:pt x="755" y="827"/>
                      <a:pt x="957" y="665"/>
                      <a:pt x="965" y="417"/>
                    </a:cubicBezTo>
                    <a:cubicBezTo>
                      <a:pt x="965" y="191"/>
                      <a:pt x="786" y="0"/>
                      <a:pt x="56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99" name="Google Shape;17899;p10"/>
              <p:cNvSpPr/>
              <p:nvPr/>
            </p:nvSpPr>
            <p:spPr>
              <a:xfrm>
                <a:off x="6283600" y="4254525"/>
                <a:ext cx="24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16" extrusionOk="0">
                    <a:moveTo>
                      <a:pt x="542" y="0"/>
                    </a:moveTo>
                    <a:cubicBezTo>
                      <a:pt x="182" y="0"/>
                      <a:pt x="0" y="432"/>
                      <a:pt x="259" y="691"/>
                    </a:cubicBezTo>
                    <a:cubicBezTo>
                      <a:pt x="341" y="777"/>
                      <a:pt x="444" y="816"/>
                      <a:pt x="546" y="816"/>
                    </a:cubicBezTo>
                    <a:cubicBezTo>
                      <a:pt x="753" y="816"/>
                      <a:pt x="953" y="657"/>
                      <a:pt x="961" y="417"/>
                    </a:cubicBezTo>
                    <a:cubicBezTo>
                      <a:pt x="961" y="191"/>
                      <a:pt x="771" y="12"/>
                      <a:pt x="557" y="12"/>
                    </a:cubicBezTo>
                    <a:lnTo>
                      <a:pt x="557" y="0"/>
                    </a:lnTo>
                    <a:cubicBezTo>
                      <a:pt x="552" y="0"/>
                      <a:pt x="547" y="0"/>
                      <a:pt x="54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00" name="Google Shape;17900;p10"/>
              <p:cNvSpPr/>
              <p:nvPr/>
            </p:nvSpPr>
            <p:spPr>
              <a:xfrm>
                <a:off x="6252850" y="4285175"/>
                <a:ext cx="24125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0" extrusionOk="0">
                    <a:moveTo>
                      <a:pt x="548" y="1"/>
                    </a:moveTo>
                    <a:cubicBezTo>
                      <a:pt x="191" y="1"/>
                      <a:pt x="1" y="441"/>
                      <a:pt x="251" y="703"/>
                    </a:cubicBezTo>
                    <a:cubicBezTo>
                      <a:pt x="335" y="784"/>
                      <a:pt x="438" y="820"/>
                      <a:pt x="539" y="820"/>
                    </a:cubicBezTo>
                    <a:cubicBezTo>
                      <a:pt x="752" y="820"/>
                      <a:pt x="957" y="660"/>
                      <a:pt x="965" y="417"/>
                    </a:cubicBezTo>
                    <a:cubicBezTo>
                      <a:pt x="965" y="191"/>
                      <a:pt x="786" y="1"/>
                      <a:pt x="56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01" name="Google Shape;17901;p10"/>
              <p:cNvSpPr/>
              <p:nvPr/>
            </p:nvSpPr>
            <p:spPr>
              <a:xfrm>
                <a:off x="6283500" y="4315550"/>
                <a:ext cx="24150" cy="2097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39" extrusionOk="0">
                    <a:moveTo>
                      <a:pt x="561" y="0"/>
                    </a:moveTo>
                    <a:lnTo>
                      <a:pt x="561" y="12"/>
                    </a:lnTo>
                    <a:cubicBezTo>
                      <a:pt x="191" y="12"/>
                      <a:pt x="1" y="453"/>
                      <a:pt x="263" y="715"/>
                    </a:cubicBezTo>
                    <a:cubicBezTo>
                      <a:pt x="345" y="800"/>
                      <a:pt x="449" y="839"/>
                      <a:pt x="551" y="839"/>
                    </a:cubicBezTo>
                    <a:cubicBezTo>
                      <a:pt x="761" y="839"/>
                      <a:pt x="965" y="677"/>
                      <a:pt x="965" y="429"/>
                    </a:cubicBezTo>
                    <a:cubicBezTo>
                      <a:pt x="965" y="203"/>
                      <a:pt x="787" y="12"/>
                      <a:pt x="56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02" name="Google Shape;17902;p10"/>
              <p:cNvSpPr/>
              <p:nvPr/>
            </p:nvSpPr>
            <p:spPr>
              <a:xfrm>
                <a:off x="6252850" y="4346500"/>
                <a:ext cx="241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8" extrusionOk="0">
                    <a:moveTo>
                      <a:pt x="548" y="0"/>
                    </a:moveTo>
                    <a:cubicBezTo>
                      <a:pt x="191" y="0"/>
                      <a:pt x="1" y="441"/>
                      <a:pt x="251" y="703"/>
                    </a:cubicBezTo>
                    <a:cubicBezTo>
                      <a:pt x="336" y="789"/>
                      <a:pt x="442" y="827"/>
                      <a:pt x="544" y="827"/>
                    </a:cubicBezTo>
                    <a:cubicBezTo>
                      <a:pt x="755" y="827"/>
                      <a:pt x="957" y="665"/>
                      <a:pt x="965" y="417"/>
                    </a:cubicBezTo>
                    <a:cubicBezTo>
                      <a:pt x="965" y="191"/>
                      <a:pt x="786" y="0"/>
                      <a:pt x="56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03" name="Google Shape;17903;p10"/>
              <p:cNvSpPr/>
              <p:nvPr/>
            </p:nvSpPr>
            <p:spPr>
              <a:xfrm>
                <a:off x="6283600" y="4377150"/>
                <a:ext cx="240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28" extrusionOk="0">
                    <a:moveTo>
                      <a:pt x="557" y="1"/>
                    </a:moveTo>
                    <a:lnTo>
                      <a:pt x="557" y="13"/>
                    </a:lnTo>
                    <a:cubicBezTo>
                      <a:pt x="552" y="12"/>
                      <a:pt x="547" y="12"/>
                      <a:pt x="542" y="12"/>
                    </a:cubicBezTo>
                    <a:cubicBezTo>
                      <a:pt x="182" y="12"/>
                      <a:pt x="0" y="445"/>
                      <a:pt x="259" y="703"/>
                    </a:cubicBezTo>
                    <a:cubicBezTo>
                      <a:pt x="341" y="789"/>
                      <a:pt x="445" y="828"/>
                      <a:pt x="547" y="828"/>
                    </a:cubicBezTo>
                    <a:cubicBezTo>
                      <a:pt x="757" y="828"/>
                      <a:pt x="961" y="666"/>
                      <a:pt x="961" y="417"/>
                    </a:cubicBezTo>
                    <a:cubicBezTo>
                      <a:pt x="961" y="191"/>
                      <a:pt x="783" y="1"/>
                      <a:pt x="55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04" name="Google Shape;17904;p10"/>
              <p:cNvSpPr/>
              <p:nvPr/>
            </p:nvSpPr>
            <p:spPr>
              <a:xfrm>
                <a:off x="6252850" y="4408100"/>
                <a:ext cx="24125" cy="2047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19" extrusionOk="0">
                    <a:moveTo>
                      <a:pt x="548" y="1"/>
                    </a:moveTo>
                    <a:cubicBezTo>
                      <a:pt x="191" y="1"/>
                      <a:pt x="1" y="430"/>
                      <a:pt x="251" y="692"/>
                    </a:cubicBezTo>
                    <a:cubicBezTo>
                      <a:pt x="338" y="779"/>
                      <a:pt x="446" y="819"/>
                      <a:pt x="551" y="819"/>
                    </a:cubicBezTo>
                    <a:cubicBezTo>
                      <a:pt x="760" y="819"/>
                      <a:pt x="957" y="663"/>
                      <a:pt x="965" y="418"/>
                    </a:cubicBezTo>
                    <a:cubicBezTo>
                      <a:pt x="965" y="191"/>
                      <a:pt x="786" y="1"/>
                      <a:pt x="56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05" name="Google Shape;17905;p10"/>
              <p:cNvSpPr/>
              <p:nvPr/>
            </p:nvSpPr>
            <p:spPr>
              <a:xfrm>
                <a:off x="6283500" y="4438775"/>
                <a:ext cx="241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8" extrusionOk="0">
                    <a:moveTo>
                      <a:pt x="561" y="0"/>
                    </a:moveTo>
                    <a:cubicBezTo>
                      <a:pt x="191" y="0"/>
                      <a:pt x="1" y="441"/>
                      <a:pt x="263" y="703"/>
                    </a:cubicBezTo>
                    <a:cubicBezTo>
                      <a:pt x="345" y="789"/>
                      <a:pt x="449" y="827"/>
                      <a:pt x="551" y="827"/>
                    </a:cubicBezTo>
                    <a:cubicBezTo>
                      <a:pt x="761" y="827"/>
                      <a:pt x="965" y="665"/>
                      <a:pt x="965" y="417"/>
                    </a:cubicBezTo>
                    <a:cubicBezTo>
                      <a:pt x="965" y="191"/>
                      <a:pt x="787" y="0"/>
                      <a:pt x="56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06" name="Google Shape;17906;p10"/>
              <p:cNvSpPr/>
              <p:nvPr/>
            </p:nvSpPr>
            <p:spPr>
              <a:xfrm>
                <a:off x="6252925" y="4469425"/>
                <a:ext cx="240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28" extrusionOk="0">
                    <a:moveTo>
                      <a:pt x="545" y="1"/>
                    </a:moveTo>
                    <a:lnTo>
                      <a:pt x="545" y="13"/>
                    </a:lnTo>
                    <a:cubicBezTo>
                      <a:pt x="541" y="12"/>
                      <a:pt x="536" y="12"/>
                      <a:pt x="531" y="12"/>
                    </a:cubicBezTo>
                    <a:cubicBezTo>
                      <a:pt x="183" y="12"/>
                      <a:pt x="1" y="445"/>
                      <a:pt x="248" y="703"/>
                    </a:cubicBezTo>
                    <a:cubicBezTo>
                      <a:pt x="333" y="789"/>
                      <a:pt x="439" y="828"/>
                      <a:pt x="541" y="828"/>
                    </a:cubicBezTo>
                    <a:cubicBezTo>
                      <a:pt x="752" y="828"/>
                      <a:pt x="954" y="665"/>
                      <a:pt x="962" y="417"/>
                    </a:cubicBezTo>
                    <a:cubicBezTo>
                      <a:pt x="962" y="203"/>
                      <a:pt x="783" y="13"/>
                      <a:pt x="55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07" name="Google Shape;17907;p10"/>
              <p:cNvSpPr/>
              <p:nvPr/>
            </p:nvSpPr>
            <p:spPr>
              <a:xfrm>
                <a:off x="6281775" y="4500250"/>
                <a:ext cx="279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1118" h="828" extrusionOk="0">
                    <a:moveTo>
                      <a:pt x="555" y="0"/>
                    </a:moveTo>
                    <a:cubicBezTo>
                      <a:pt x="52" y="0"/>
                      <a:pt x="0" y="805"/>
                      <a:pt x="546" y="827"/>
                    </a:cubicBezTo>
                    <a:lnTo>
                      <a:pt x="630" y="827"/>
                    </a:lnTo>
                    <a:cubicBezTo>
                      <a:pt x="1118" y="768"/>
                      <a:pt x="1118" y="54"/>
                      <a:pt x="630" y="6"/>
                    </a:cubicBezTo>
                    <a:cubicBezTo>
                      <a:pt x="604" y="2"/>
                      <a:pt x="579" y="0"/>
                      <a:pt x="55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08" name="Google Shape;17908;p10"/>
              <p:cNvSpPr/>
              <p:nvPr/>
            </p:nvSpPr>
            <p:spPr>
              <a:xfrm>
                <a:off x="6259400" y="4530750"/>
                <a:ext cx="17300" cy="8950"/>
              </a:xfrm>
              <a:custGeom>
                <a:avLst/>
                <a:gdLst/>
                <a:ahLst/>
                <a:cxnLst/>
                <a:rect l="l" t="t" r="r" b="b"/>
                <a:pathLst>
                  <a:path w="692" h="358" extrusionOk="0">
                    <a:moveTo>
                      <a:pt x="286" y="0"/>
                    </a:moveTo>
                    <a:lnTo>
                      <a:pt x="286" y="12"/>
                    </a:lnTo>
                    <a:cubicBezTo>
                      <a:pt x="179" y="12"/>
                      <a:pt x="84" y="60"/>
                      <a:pt x="1" y="131"/>
                    </a:cubicBezTo>
                    <a:lnTo>
                      <a:pt x="691" y="358"/>
                    </a:lnTo>
                    <a:cubicBezTo>
                      <a:pt x="667" y="155"/>
                      <a:pt x="489" y="0"/>
                      <a:pt x="28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09" name="Google Shape;17909;p10"/>
              <p:cNvSpPr/>
              <p:nvPr/>
            </p:nvSpPr>
            <p:spPr>
              <a:xfrm>
                <a:off x="6222200" y="3270175"/>
                <a:ext cx="241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5" extrusionOk="0">
                    <a:moveTo>
                      <a:pt x="548" y="0"/>
                    </a:moveTo>
                    <a:cubicBezTo>
                      <a:pt x="179" y="0"/>
                      <a:pt x="0" y="441"/>
                      <a:pt x="262" y="703"/>
                    </a:cubicBezTo>
                    <a:cubicBezTo>
                      <a:pt x="343" y="787"/>
                      <a:pt x="444" y="825"/>
                      <a:pt x="545" y="825"/>
                    </a:cubicBezTo>
                    <a:cubicBezTo>
                      <a:pt x="757" y="825"/>
                      <a:pt x="965" y="659"/>
                      <a:pt x="965" y="417"/>
                    </a:cubicBezTo>
                    <a:cubicBezTo>
                      <a:pt x="965" y="191"/>
                      <a:pt x="786" y="0"/>
                      <a:pt x="56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10" name="Google Shape;17910;p10"/>
              <p:cNvSpPr/>
              <p:nvPr/>
            </p:nvSpPr>
            <p:spPr>
              <a:xfrm>
                <a:off x="6192125" y="3301125"/>
                <a:ext cx="28000" cy="20275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811" extrusionOk="0">
                    <a:moveTo>
                      <a:pt x="525" y="1"/>
                    </a:moveTo>
                    <a:cubicBezTo>
                      <a:pt x="1" y="48"/>
                      <a:pt x="36" y="810"/>
                      <a:pt x="560" y="810"/>
                    </a:cubicBezTo>
                    <a:cubicBezTo>
                      <a:pt x="1072" y="810"/>
                      <a:pt x="1120" y="48"/>
                      <a:pt x="59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11" name="Google Shape;17911;p10"/>
              <p:cNvSpPr/>
              <p:nvPr/>
            </p:nvSpPr>
            <p:spPr>
              <a:xfrm>
                <a:off x="6222200" y="3331800"/>
                <a:ext cx="24125" cy="2047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19" extrusionOk="0">
                    <a:moveTo>
                      <a:pt x="548" y="0"/>
                    </a:moveTo>
                    <a:cubicBezTo>
                      <a:pt x="179" y="0"/>
                      <a:pt x="0" y="441"/>
                      <a:pt x="262" y="703"/>
                    </a:cubicBezTo>
                    <a:cubicBezTo>
                      <a:pt x="342" y="783"/>
                      <a:pt x="443" y="819"/>
                      <a:pt x="543" y="819"/>
                    </a:cubicBezTo>
                    <a:cubicBezTo>
                      <a:pt x="756" y="819"/>
                      <a:pt x="965" y="656"/>
                      <a:pt x="965" y="405"/>
                    </a:cubicBezTo>
                    <a:cubicBezTo>
                      <a:pt x="953" y="179"/>
                      <a:pt x="774" y="0"/>
                      <a:pt x="54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12" name="Google Shape;17912;p10"/>
              <p:cNvSpPr/>
              <p:nvPr/>
            </p:nvSpPr>
            <p:spPr>
              <a:xfrm>
                <a:off x="6191250" y="3362450"/>
                <a:ext cx="241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5" extrusionOk="0">
                    <a:moveTo>
                      <a:pt x="560" y="0"/>
                    </a:moveTo>
                    <a:cubicBezTo>
                      <a:pt x="191" y="0"/>
                      <a:pt x="0" y="441"/>
                      <a:pt x="262" y="703"/>
                    </a:cubicBezTo>
                    <a:cubicBezTo>
                      <a:pt x="346" y="787"/>
                      <a:pt x="449" y="825"/>
                      <a:pt x="550" y="825"/>
                    </a:cubicBezTo>
                    <a:cubicBezTo>
                      <a:pt x="762" y="825"/>
                      <a:pt x="964" y="659"/>
                      <a:pt x="964" y="417"/>
                    </a:cubicBezTo>
                    <a:cubicBezTo>
                      <a:pt x="964" y="179"/>
                      <a:pt x="786" y="0"/>
                      <a:pt x="56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13" name="Google Shape;17913;p10"/>
              <p:cNvSpPr/>
              <p:nvPr/>
            </p:nvSpPr>
            <p:spPr>
              <a:xfrm>
                <a:off x="6222200" y="3393100"/>
                <a:ext cx="24125" cy="2065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6" extrusionOk="0">
                    <a:moveTo>
                      <a:pt x="548" y="1"/>
                    </a:moveTo>
                    <a:cubicBezTo>
                      <a:pt x="179" y="1"/>
                      <a:pt x="0" y="441"/>
                      <a:pt x="262" y="703"/>
                    </a:cubicBezTo>
                    <a:cubicBezTo>
                      <a:pt x="343" y="788"/>
                      <a:pt x="444" y="825"/>
                      <a:pt x="545" y="825"/>
                    </a:cubicBezTo>
                    <a:cubicBezTo>
                      <a:pt x="757" y="825"/>
                      <a:pt x="965" y="660"/>
                      <a:pt x="965" y="417"/>
                    </a:cubicBezTo>
                    <a:cubicBezTo>
                      <a:pt x="965" y="191"/>
                      <a:pt x="774" y="1"/>
                      <a:pt x="54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14" name="Google Shape;17914;p10"/>
              <p:cNvSpPr/>
              <p:nvPr/>
            </p:nvSpPr>
            <p:spPr>
              <a:xfrm>
                <a:off x="6191250" y="3424350"/>
                <a:ext cx="24125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0" extrusionOk="0">
                    <a:moveTo>
                      <a:pt x="560" y="1"/>
                    </a:moveTo>
                    <a:cubicBezTo>
                      <a:pt x="191" y="1"/>
                      <a:pt x="0" y="441"/>
                      <a:pt x="262" y="703"/>
                    </a:cubicBezTo>
                    <a:cubicBezTo>
                      <a:pt x="346" y="783"/>
                      <a:pt x="448" y="820"/>
                      <a:pt x="548" y="820"/>
                    </a:cubicBezTo>
                    <a:cubicBezTo>
                      <a:pt x="761" y="820"/>
                      <a:pt x="964" y="657"/>
                      <a:pt x="964" y="406"/>
                    </a:cubicBezTo>
                    <a:cubicBezTo>
                      <a:pt x="964" y="180"/>
                      <a:pt x="786" y="1"/>
                      <a:pt x="56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15" name="Google Shape;17915;p10"/>
              <p:cNvSpPr/>
              <p:nvPr/>
            </p:nvSpPr>
            <p:spPr>
              <a:xfrm>
                <a:off x="6222800" y="3455025"/>
                <a:ext cx="2800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822" extrusionOk="0">
                    <a:moveTo>
                      <a:pt x="524" y="0"/>
                    </a:moveTo>
                    <a:cubicBezTo>
                      <a:pt x="0" y="48"/>
                      <a:pt x="48" y="822"/>
                      <a:pt x="560" y="822"/>
                    </a:cubicBezTo>
                    <a:cubicBezTo>
                      <a:pt x="1084" y="822"/>
                      <a:pt x="1119" y="48"/>
                      <a:pt x="59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16" name="Google Shape;17916;p10"/>
              <p:cNvSpPr/>
              <p:nvPr/>
            </p:nvSpPr>
            <p:spPr>
              <a:xfrm>
                <a:off x="6192125" y="3485675"/>
                <a:ext cx="28000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823" extrusionOk="0">
                    <a:moveTo>
                      <a:pt x="525" y="1"/>
                    </a:moveTo>
                    <a:cubicBezTo>
                      <a:pt x="1" y="48"/>
                      <a:pt x="36" y="822"/>
                      <a:pt x="560" y="822"/>
                    </a:cubicBezTo>
                    <a:cubicBezTo>
                      <a:pt x="1072" y="822"/>
                      <a:pt x="1120" y="48"/>
                      <a:pt x="59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17" name="Google Shape;17917;p10"/>
              <p:cNvSpPr/>
              <p:nvPr/>
            </p:nvSpPr>
            <p:spPr>
              <a:xfrm>
                <a:off x="6222200" y="3516325"/>
                <a:ext cx="24125" cy="208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32" extrusionOk="0">
                    <a:moveTo>
                      <a:pt x="548" y="1"/>
                    </a:moveTo>
                    <a:lnTo>
                      <a:pt x="548" y="13"/>
                    </a:lnTo>
                    <a:cubicBezTo>
                      <a:pt x="179" y="13"/>
                      <a:pt x="0" y="453"/>
                      <a:pt x="262" y="715"/>
                    </a:cubicBezTo>
                    <a:cubicBezTo>
                      <a:pt x="342" y="795"/>
                      <a:pt x="443" y="831"/>
                      <a:pt x="543" y="831"/>
                    </a:cubicBezTo>
                    <a:cubicBezTo>
                      <a:pt x="756" y="831"/>
                      <a:pt x="965" y="669"/>
                      <a:pt x="965" y="418"/>
                    </a:cubicBezTo>
                    <a:cubicBezTo>
                      <a:pt x="965" y="191"/>
                      <a:pt x="786" y="1"/>
                      <a:pt x="57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18" name="Google Shape;17918;p10"/>
              <p:cNvSpPr/>
              <p:nvPr/>
            </p:nvSpPr>
            <p:spPr>
              <a:xfrm>
                <a:off x="6198300" y="3545825"/>
                <a:ext cx="21725" cy="15225"/>
              </a:xfrm>
              <a:custGeom>
                <a:avLst/>
                <a:gdLst/>
                <a:ahLst/>
                <a:cxnLst/>
                <a:rect l="l" t="t" r="r" b="b"/>
                <a:pathLst>
                  <a:path w="869" h="609" extrusionOk="0">
                    <a:moveTo>
                      <a:pt x="451" y="0"/>
                    </a:moveTo>
                    <a:cubicBezTo>
                      <a:pt x="400" y="0"/>
                      <a:pt x="346" y="14"/>
                      <a:pt x="290" y="47"/>
                    </a:cubicBezTo>
                    <a:lnTo>
                      <a:pt x="278" y="47"/>
                    </a:lnTo>
                    <a:lnTo>
                      <a:pt x="278" y="59"/>
                    </a:lnTo>
                    <a:cubicBezTo>
                      <a:pt x="0" y="247"/>
                      <a:pt x="184" y="608"/>
                      <a:pt x="439" y="608"/>
                    </a:cubicBezTo>
                    <a:cubicBezTo>
                      <a:pt x="490" y="608"/>
                      <a:pt x="545" y="593"/>
                      <a:pt x="599" y="559"/>
                    </a:cubicBezTo>
                    <a:cubicBezTo>
                      <a:pt x="868" y="380"/>
                      <a:pt x="712" y="0"/>
                      <a:pt x="45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19" name="Google Shape;17919;p10"/>
              <p:cNvSpPr/>
              <p:nvPr/>
            </p:nvSpPr>
            <p:spPr>
              <a:xfrm>
                <a:off x="6222200" y="3577650"/>
                <a:ext cx="24125" cy="209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37" extrusionOk="0">
                    <a:moveTo>
                      <a:pt x="548" y="1"/>
                    </a:moveTo>
                    <a:lnTo>
                      <a:pt x="548" y="13"/>
                    </a:lnTo>
                    <a:cubicBezTo>
                      <a:pt x="179" y="13"/>
                      <a:pt x="0" y="453"/>
                      <a:pt x="262" y="715"/>
                    </a:cubicBezTo>
                    <a:cubicBezTo>
                      <a:pt x="343" y="799"/>
                      <a:pt x="444" y="837"/>
                      <a:pt x="545" y="837"/>
                    </a:cubicBezTo>
                    <a:cubicBezTo>
                      <a:pt x="757" y="837"/>
                      <a:pt x="965" y="671"/>
                      <a:pt x="965" y="429"/>
                    </a:cubicBezTo>
                    <a:cubicBezTo>
                      <a:pt x="965" y="203"/>
                      <a:pt x="786" y="13"/>
                      <a:pt x="57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20" name="Google Shape;17920;p10"/>
              <p:cNvSpPr/>
              <p:nvPr/>
            </p:nvSpPr>
            <p:spPr>
              <a:xfrm>
                <a:off x="6192125" y="3608675"/>
                <a:ext cx="28000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820" extrusionOk="0">
                    <a:moveTo>
                      <a:pt x="560" y="1"/>
                    </a:moveTo>
                    <a:cubicBezTo>
                      <a:pt x="548" y="1"/>
                      <a:pt x="537" y="4"/>
                      <a:pt x="525" y="10"/>
                    </a:cubicBezTo>
                    <a:cubicBezTo>
                      <a:pt x="1" y="57"/>
                      <a:pt x="36" y="819"/>
                      <a:pt x="560" y="819"/>
                    </a:cubicBezTo>
                    <a:cubicBezTo>
                      <a:pt x="1072" y="819"/>
                      <a:pt x="1120" y="57"/>
                      <a:pt x="596" y="10"/>
                    </a:cubicBezTo>
                    <a:cubicBezTo>
                      <a:pt x="584" y="4"/>
                      <a:pt x="572" y="1"/>
                      <a:pt x="56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21" name="Google Shape;17921;p10"/>
              <p:cNvSpPr/>
              <p:nvPr/>
            </p:nvSpPr>
            <p:spPr>
              <a:xfrm>
                <a:off x="6222800" y="3639575"/>
                <a:ext cx="2800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822" extrusionOk="0">
                    <a:moveTo>
                      <a:pt x="524" y="0"/>
                    </a:moveTo>
                    <a:cubicBezTo>
                      <a:pt x="0" y="48"/>
                      <a:pt x="48" y="822"/>
                      <a:pt x="560" y="822"/>
                    </a:cubicBezTo>
                    <a:cubicBezTo>
                      <a:pt x="1084" y="822"/>
                      <a:pt x="1119" y="48"/>
                      <a:pt x="59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22" name="Google Shape;17922;p10"/>
              <p:cNvSpPr/>
              <p:nvPr/>
            </p:nvSpPr>
            <p:spPr>
              <a:xfrm>
                <a:off x="6191250" y="3669925"/>
                <a:ext cx="24425" cy="21000"/>
              </a:xfrm>
              <a:custGeom>
                <a:avLst/>
                <a:gdLst/>
                <a:ahLst/>
                <a:cxnLst/>
                <a:rect l="l" t="t" r="r" b="b"/>
                <a:pathLst>
                  <a:path w="977" h="840" extrusionOk="0">
                    <a:moveTo>
                      <a:pt x="560" y="1"/>
                    </a:moveTo>
                    <a:lnTo>
                      <a:pt x="560" y="12"/>
                    </a:lnTo>
                    <a:cubicBezTo>
                      <a:pt x="191" y="12"/>
                      <a:pt x="0" y="453"/>
                      <a:pt x="262" y="715"/>
                    </a:cubicBezTo>
                    <a:cubicBezTo>
                      <a:pt x="348" y="801"/>
                      <a:pt x="453" y="839"/>
                      <a:pt x="555" y="839"/>
                    </a:cubicBezTo>
                    <a:cubicBezTo>
                      <a:pt x="765" y="839"/>
                      <a:pt x="964" y="677"/>
                      <a:pt x="964" y="429"/>
                    </a:cubicBezTo>
                    <a:cubicBezTo>
                      <a:pt x="976" y="203"/>
                      <a:pt x="798" y="12"/>
                      <a:pt x="57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23" name="Google Shape;17923;p10"/>
              <p:cNvSpPr/>
              <p:nvPr/>
            </p:nvSpPr>
            <p:spPr>
              <a:xfrm>
                <a:off x="6222200" y="3700875"/>
                <a:ext cx="24125" cy="2065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6" extrusionOk="0">
                    <a:moveTo>
                      <a:pt x="548" y="1"/>
                    </a:moveTo>
                    <a:cubicBezTo>
                      <a:pt x="179" y="1"/>
                      <a:pt x="0" y="441"/>
                      <a:pt x="262" y="703"/>
                    </a:cubicBezTo>
                    <a:cubicBezTo>
                      <a:pt x="343" y="788"/>
                      <a:pt x="444" y="825"/>
                      <a:pt x="545" y="825"/>
                    </a:cubicBezTo>
                    <a:cubicBezTo>
                      <a:pt x="757" y="825"/>
                      <a:pt x="965" y="660"/>
                      <a:pt x="965" y="418"/>
                    </a:cubicBezTo>
                    <a:cubicBezTo>
                      <a:pt x="965" y="191"/>
                      <a:pt x="786" y="1"/>
                      <a:pt x="57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24" name="Google Shape;17924;p10"/>
              <p:cNvSpPr/>
              <p:nvPr/>
            </p:nvSpPr>
            <p:spPr>
              <a:xfrm>
                <a:off x="6198300" y="3730350"/>
                <a:ext cx="21725" cy="14950"/>
              </a:xfrm>
              <a:custGeom>
                <a:avLst/>
                <a:gdLst/>
                <a:ahLst/>
                <a:cxnLst/>
                <a:rect l="l" t="t" r="r" b="b"/>
                <a:pathLst>
                  <a:path w="869" h="598" extrusionOk="0">
                    <a:moveTo>
                      <a:pt x="451" y="1"/>
                    </a:moveTo>
                    <a:cubicBezTo>
                      <a:pt x="400" y="1"/>
                      <a:pt x="346" y="15"/>
                      <a:pt x="290" y="48"/>
                    </a:cubicBezTo>
                    <a:lnTo>
                      <a:pt x="278" y="48"/>
                    </a:lnTo>
                    <a:lnTo>
                      <a:pt x="278" y="60"/>
                    </a:lnTo>
                    <a:cubicBezTo>
                      <a:pt x="1" y="238"/>
                      <a:pt x="184" y="597"/>
                      <a:pt x="438" y="597"/>
                    </a:cubicBezTo>
                    <a:cubicBezTo>
                      <a:pt x="490" y="597"/>
                      <a:pt x="545" y="582"/>
                      <a:pt x="599" y="548"/>
                    </a:cubicBezTo>
                    <a:cubicBezTo>
                      <a:pt x="868" y="379"/>
                      <a:pt x="712" y="1"/>
                      <a:pt x="45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25" name="Google Shape;17925;p10"/>
              <p:cNvSpPr/>
              <p:nvPr/>
            </p:nvSpPr>
            <p:spPr>
              <a:xfrm>
                <a:off x="6222200" y="3762200"/>
                <a:ext cx="24125" cy="2077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31" extrusionOk="0">
                    <a:moveTo>
                      <a:pt x="548" y="0"/>
                    </a:moveTo>
                    <a:lnTo>
                      <a:pt x="548" y="12"/>
                    </a:lnTo>
                    <a:cubicBezTo>
                      <a:pt x="179" y="12"/>
                      <a:pt x="0" y="453"/>
                      <a:pt x="262" y="715"/>
                    </a:cubicBezTo>
                    <a:cubicBezTo>
                      <a:pt x="342" y="795"/>
                      <a:pt x="443" y="831"/>
                      <a:pt x="543" y="831"/>
                    </a:cubicBezTo>
                    <a:cubicBezTo>
                      <a:pt x="756" y="831"/>
                      <a:pt x="965" y="668"/>
                      <a:pt x="965" y="417"/>
                    </a:cubicBezTo>
                    <a:cubicBezTo>
                      <a:pt x="965" y="191"/>
                      <a:pt x="786" y="0"/>
                      <a:pt x="57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26" name="Google Shape;17926;p10"/>
              <p:cNvSpPr/>
              <p:nvPr/>
            </p:nvSpPr>
            <p:spPr>
              <a:xfrm>
                <a:off x="6192125" y="3793150"/>
                <a:ext cx="28000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823" extrusionOk="0">
                    <a:moveTo>
                      <a:pt x="525" y="1"/>
                    </a:moveTo>
                    <a:cubicBezTo>
                      <a:pt x="1" y="48"/>
                      <a:pt x="36" y="822"/>
                      <a:pt x="560" y="822"/>
                    </a:cubicBezTo>
                    <a:cubicBezTo>
                      <a:pt x="1072" y="822"/>
                      <a:pt x="1120" y="48"/>
                      <a:pt x="59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27" name="Google Shape;17927;p10"/>
              <p:cNvSpPr/>
              <p:nvPr/>
            </p:nvSpPr>
            <p:spPr>
              <a:xfrm>
                <a:off x="6222200" y="3823825"/>
                <a:ext cx="24125" cy="2067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7" extrusionOk="0">
                    <a:moveTo>
                      <a:pt x="548" y="0"/>
                    </a:moveTo>
                    <a:lnTo>
                      <a:pt x="548" y="12"/>
                    </a:lnTo>
                    <a:cubicBezTo>
                      <a:pt x="179" y="12"/>
                      <a:pt x="0" y="453"/>
                      <a:pt x="262" y="703"/>
                    </a:cubicBezTo>
                    <a:cubicBezTo>
                      <a:pt x="344" y="788"/>
                      <a:pt x="448" y="827"/>
                      <a:pt x="550" y="827"/>
                    </a:cubicBezTo>
                    <a:cubicBezTo>
                      <a:pt x="760" y="827"/>
                      <a:pt x="965" y="665"/>
                      <a:pt x="965" y="417"/>
                    </a:cubicBezTo>
                    <a:cubicBezTo>
                      <a:pt x="965" y="191"/>
                      <a:pt x="786" y="0"/>
                      <a:pt x="56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28" name="Google Shape;17928;p10"/>
              <p:cNvSpPr/>
              <p:nvPr/>
            </p:nvSpPr>
            <p:spPr>
              <a:xfrm>
                <a:off x="6198375" y="3853300"/>
                <a:ext cx="21650" cy="15050"/>
              </a:xfrm>
              <a:custGeom>
                <a:avLst/>
                <a:gdLst/>
                <a:ahLst/>
                <a:cxnLst/>
                <a:rect l="l" t="t" r="r" b="b"/>
                <a:pathLst>
                  <a:path w="866" h="602" extrusionOk="0">
                    <a:moveTo>
                      <a:pt x="448" y="0"/>
                    </a:moveTo>
                    <a:cubicBezTo>
                      <a:pt x="397" y="0"/>
                      <a:pt x="343" y="14"/>
                      <a:pt x="287" y="47"/>
                    </a:cubicBezTo>
                    <a:lnTo>
                      <a:pt x="275" y="47"/>
                    </a:lnTo>
                    <a:lnTo>
                      <a:pt x="275" y="59"/>
                    </a:lnTo>
                    <a:cubicBezTo>
                      <a:pt x="0" y="246"/>
                      <a:pt x="178" y="602"/>
                      <a:pt x="429" y="602"/>
                    </a:cubicBezTo>
                    <a:cubicBezTo>
                      <a:pt x="482" y="602"/>
                      <a:pt x="539" y="585"/>
                      <a:pt x="596" y="547"/>
                    </a:cubicBezTo>
                    <a:cubicBezTo>
                      <a:pt x="865" y="378"/>
                      <a:pt x="709" y="0"/>
                      <a:pt x="44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29" name="Google Shape;17929;p10"/>
              <p:cNvSpPr/>
              <p:nvPr/>
            </p:nvSpPr>
            <p:spPr>
              <a:xfrm>
                <a:off x="6222200" y="3885125"/>
                <a:ext cx="24125" cy="209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37" extrusionOk="0">
                    <a:moveTo>
                      <a:pt x="548" y="1"/>
                    </a:moveTo>
                    <a:lnTo>
                      <a:pt x="548" y="13"/>
                    </a:lnTo>
                    <a:cubicBezTo>
                      <a:pt x="179" y="13"/>
                      <a:pt x="0" y="453"/>
                      <a:pt x="262" y="715"/>
                    </a:cubicBezTo>
                    <a:cubicBezTo>
                      <a:pt x="343" y="800"/>
                      <a:pt x="444" y="837"/>
                      <a:pt x="545" y="837"/>
                    </a:cubicBezTo>
                    <a:cubicBezTo>
                      <a:pt x="757" y="837"/>
                      <a:pt x="965" y="671"/>
                      <a:pt x="965" y="429"/>
                    </a:cubicBezTo>
                    <a:cubicBezTo>
                      <a:pt x="965" y="203"/>
                      <a:pt x="786" y="13"/>
                      <a:pt x="57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30" name="Google Shape;17930;p10"/>
              <p:cNvSpPr/>
              <p:nvPr/>
            </p:nvSpPr>
            <p:spPr>
              <a:xfrm>
                <a:off x="6198300" y="3914900"/>
                <a:ext cx="21725" cy="14950"/>
              </a:xfrm>
              <a:custGeom>
                <a:avLst/>
                <a:gdLst/>
                <a:ahLst/>
                <a:cxnLst/>
                <a:rect l="l" t="t" r="r" b="b"/>
                <a:pathLst>
                  <a:path w="869" h="598" extrusionOk="0">
                    <a:moveTo>
                      <a:pt x="451" y="1"/>
                    </a:moveTo>
                    <a:cubicBezTo>
                      <a:pt x="400" y="1"/>
                      <a:pt x="346" y="15"/>
                      <a:pt x="290" y="48"/>
                    </a:cubicBezTo>
                    <a:lnTo>
                      <a:pt x="278" y="48"/>
                    </a:lnTo>
                    <a:lnTo>
                      <a:pt x="278" y="60"/>
                    </a:lnTo>
                    <a:cubicBezTo>
                      <a:pt x="1" y="238"/>
                      <a:pt x="184" y="597"/>
                      <a:pt x="438" y="597"/>
                    </a:cubicBezTo>
                    <a:cubicBezTo>
                      <a:pt x="490" y="597"/>
                      <a:pt x="545" y="582"/>
                      <a:pt x="599" y="548"/>
                    </a:cubicBezTo>
                    <a:cubicBezTo>
                      <a:pt x="868" y="379"/>
                      <a:pt x="712" y="1"/>
                      <a:pt x="45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31" name="Google Shape;17931;p10"/>
              <p:cNvSpPr/>
              <p:nvPr/>
            </p:nvSpPr>
            <p:spPr>
              <a:xfrm>
                <a:off x="6222800" y="3946825"/>
                <a:ext cx="28000" cy="20775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831" extrusionOk="0">
                    <a:moveTo>
                      <a:pt x="560" y="0"/>
                    </a:moveTo>
                    <a:cubicBezTo>
                      <a:pt x="548" y="0"/>
                      <a:pt x="536" y="3"/>
                      <a:pt x="524" y="9"/>
                    </a:cubicBezTo>
                    <a:cubicBezTo>
                      <a:pt x="0" y="57"/>
                      <a:pt x="48" y="831"/>
                      <a:pt x="560" y="831"/>
                    </a:cubicBezTo>
                    <a:cubicBezTo>
                      <a:pt x="1084" y="831"/>
                      <a:pt x="1119" y="57"/>
                      <a:pt x="595" y="9"/>
                    </a:cubicBezTo>
                    <a:cubicBezTo>
                      <a:pt x="583" y="3"/>
                      <a:pt x="572" y="0"/>
                      <a:pt x="56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32" name="Google Shape;17932;p10"/>
              <p:cNvSpPr/>
              <p:nvPr/>
            </p:nvSpPr>
            <p:spPr>
              <a:xfrm>
                <a:off x="6192125" y="3977700"/>
                <a:ext cx="28000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823" extrusionOk="0">
                    <a:moveTo>
                      <a:pt x="525" y="1"/>
                    </a:moveTo>
                    <a:cubicBezTo>
                      <a:pt x="1" y="48"/>
                      <a:pt x="36" y="822"/>
                      <a:pt x="560" y="822"/>
                    </a:cubicBezTo>
                    <a:cubicBezTo>
                      <a:pt x="1072" y="822"/>
                      <a:pt x="1120" y="48"/>
                      <a:pt x="59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33" name="Google Shape;17933;p10"/>
              <p:cNvSpPr/>
              <p:nvPr/>
            </p:nvSpPr>
            <p:spPr>
              <a:xfrm>
                <a:off x="6222200" y="4008075"/>
                <a:ext cx="24125" cy="209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37" extrusionOk="0">
                    <a:moveTo>
                      <a:pt x="548" y="0"/>
                    </a:moveTo>
                    <a:lnTo>
                      <a:pt x="548" y="12"/>
                    </a:lnTo>
                    <a:cubicBezTo>
                      <a:pt x="179" y="12"/>
                      <a:pt x="0" y="452"/>
                      <a:pt x="262" y="714"/>
                    </a:cubicBezTo>
                    <a:cubicBezTo>
                      <a:pt x="343" y="799"/>
                      <a:pt x="444" y="836"/>
                      <a:pt x="545" y="836"/>
                    </a:cubicBezTo>
                    <a:cubicBezTo>
                      <a:pt x="757" y="836"/>
                      <a:pt x="965" y="671"/>
                      <a:pt x="965" y="429"/>
                    </a:cubicBezTo>
                    <a:cubicBezTo>
                      <a:pt x="965" y="202"/>
                      <a:pt x="786" y="12"/>
                      <a:pt x="57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34" name="Google Shape;17934;p10"/>
              <p:cNvSpPr/>
              <p:nvPr/>
            </p:nvSpPr>
            <p:spPr>
              <a:xfrm>
                <a:off x="6198300" y="4037550"/>
                <a:ext cx="21750" cy="15225"/>
              </a:xfrm>
              <a:custGeom>
                <a:avLst/>
                <a:gdLst/>
                <a:ahLst/>
                <a:cxnLst/>
                <a:rect l="l" t="t" r="r" b="b"/>
                <a:pathLst>
                  <a:path w="870" h="609" extrusionOk="0">
                    <a:moveTo>
                      <a:pt x="448" y="1"/>
                    </a:moveTo>
                    <a:cubicBezTo>
                      <a:pt x="398" y="1"/>
                      <a:pt x="345" y="15"/>
                      <a:pt x="290" y="47"/>
                    </a:cubicBezTo>
                    <a:lnTo>
                      <a:pt x="278" y="47"/>
                    </a:lnTo>
                    <a:lnTo>
                      <a:pt x="278" y="59"/>
                    </a:lnTo>
                    <a:cubicBezTo>
                      <a:pt x="0" y="247"/>
                      <a:pt x="184" y="608"/>
                      <a:pt x="439" y="608"/>
                    </a:cubicBezTo>
                    <a:cubicBezTo>
                      <a:pt x="490" y="608"/>
                      <a:pt x="545" y="593"/>
                      <a:pt x="599" y="559"/>
                    </a:cubicBezTo>
                    <a:cubicBezTo>
                      <a:pt x="869" y="389"/>
                      <a:pt x="711" y="1"/>
                      <a:pt x="44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35" name="Google Shape;17935;p10"/>
              <p:cNvSpPr/>
              <p:nvPr/>
            </p:nvSpPr>
            <p:spPr>
              <a:xfrm>
                <a:off x="6222200" y="4069675"/>
                <a:ext cx="24125" cy="209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37" extrusionOk="0">
                    <a:moveTo>
                      <a:pt x="548" y="1"/>
                    </a:moveTo>
                    <a:lnTo>
                      <a:pt x="548" y="13"/>
                    </a:lnTo>
                    <a:cubicBezTo>
                      <a:pt x="179" y="13"/>
                      <a:pt x="0" y="453"/>
                      <a:pt x="250" y="715"/>
                    </a:cubicBezTo>
                    <a:cubicBezTo>
                      <a:pt x="334" y="799"/>
                      <a:pt x="438" y="836"/>
                      <a:pt x="540" y="836"/>
                    </a:cubicBezTo>
                    <a:cubicBezTo>
                      <a:pt x="756" y="836"/>
                      <a:pt x="965" y="668"/>
                      <a:pt x="965" y="417"/>
                    </a:cubicBezTo>
                    <a:cubicBezTo>
                      <a:pt x="965" y="191"/>
                      <a:pt x="786" y="1"/>
                      <a:pt x="57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36" name="Google Shape;17936;p10"/>
              <p:cNvSpPr/>
              <p:nvPr/>
            </p:nvSpPr>
            <p:spPr>
              <a:xfrm>
                <a:off x="6192125" y="4100325"/>
                <a:ext cx="28000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823" extrusionOk="0">
                    <a:moveTo>
                      <a:pt x="525" y="1"/>
                    </a:moveTo>
                    <a:cubicBezTo>
                      <a:pt x="1" y="49"/>
                      <a:pt x="36" y="822"/>
                      <a:pt x="560" y="822"/>
                    </a:cubicBezTo>
                    <a:cubicBezTo>
                      <a:pt x="1072" y="822"/>
                      <a:pt x="1120" y="49"/>
                      <a:pt x="59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37" name="Google Shape;17937;p10"/>
              <p:cNvSpPr/>
              <p:nvPr/>
            </p:nvSpPr>
            <p:spPr>
              <a:xfrm>
                <a:off x="6222800" y="4131075"/>
                <a:ext cx="28000" cy="20475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819" extrusionOk="0">
                    <a:moveTo>
                      <a:pt x="560" y="0"/>
                    </a:moveTo>
                    <a:cubicBezTo>
                      <a:pt x="548" y="0"/>
                      <a:pt x="536" y="3"/>
                      <a:pt x="524" y="9"/>
                    </a:cubicBezTo>
                    <a:cubicBezTo>
                      <a:pt x="0" y="57"/>
                      <a:pt x="48" y="819"/>
                      <a:pt x="560" y="819"/>
                    </a:cubicBezTo>
                    <a:cubicBezTo>
                      <a:pt x="1084" y="819"/>
                      <a:pt x="1119" y="57"/>
                      <a:pt x="595" y="9"/>
                    </a:cubicBezTo>
                    <a:cubicBezTo>
                      <a:pt x="583" y="3"/>
                      <a:pt x="572" y="0"/>
                      <a:pt x="56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38" name="Google Shape;17938;p10"/>
              <p:cNvSpPr/>
              <p:nvPr/>
            </p:nvSpPr>
            <p:spPr>
              <a:xfrm>
                <a:off x="6191325" y="4161950"/>
                <a:ext cx="24050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20" extrusionOk="0">
                    <a:moveTo>
                      <a:pt x="542" y="0"/>
                    </a:moveTo>
                    <a:cubicBezTo>
                      <a:pt x="183" y="0"/>
                      <a:pt x="0" y="444"/>
                      <a:pt x="259" y="703"/>
                    </a:cubicBezTo>
                    <a:cubicBezTo>
                      <a:pt x="343" y="783"/>
                      <a:pt x="445" y="819"/>
                      <a:pt x="545" y="819"/>
                    </a:cubicBezTo>
                    <a:cubicBezTo>
                      <a:pt x="758" y="819"/>
                      <a:pt x="961" y="656"/>
                      <a:pt x="961" y="405"/>
                    </a:cubicBezTo>
                    <a:cubicBezTo>
                      <a:pt x="961" y="179"/>
                      <a:pt x="783" y="1"/>
                      <a:pt x="557" y="1"/>
                    </a:cubicBezTo>
                    <a:cubicBezTo>
                      <a:pt x="552" y="0"/>
                      <a:pt x="547" y="0"/>
                      <a:pt x="54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39" name="Google Shape;17939;p10"/>
              <p:cNvSpPr/>
              <p:nvPr/>
            </p:nvSpPr>
            <p:spPr>
              <a:xfrm>
                <a:off x="6222200" y="4192600"/>
                <a:ext cx="24125" cy="2065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6" extrusionOk="0">
                    <a:moveTo>
                      <a:pt x="548" y="1"/>
                    </a:moveTo>
                    <a:cubicBezTo>
                      <a:pt x="179" y="1"/>
                      <a:pt x="0" y="441"/>
                      <a:pt x="262" y="703"/>
                    </a:cubicBezTo>
                    <a:cubicBezTo>
                      <a:pt x="343" y="788"/>
                      <a:pt x="444" y="825"/>
                      <a:pt x="545" y="825"/>
                    </a:cubicBezTo>
                    <a:cubicBezTo>
                      <a:pt x="757" y="825"/>
                      <a:pt x="965" y="660"/>
                      <a:pt x="965" y="418"/>
                    </a:cubicBezTo>
                    <a:cubicBezTo>
                      <a:pt x="965" y="191"/>
                      <a:pt x="774" y="1"/>
                      <a:pt x="56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40" name="Google Shape;17940;p10"/>
              <p:cNvSpPr/>
              <p:nvPr/>
            </p:nvSpPr>
            <p:spPr>
              <a:xfrm>
                <a:off x="6191250" y="4223275"/>
                <a:ext cx="241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5" extrusionOk="0">
                    <a:moveTo>
                      <a:pt x="560" y="0"/>
                    </a:moveTo>
                    <a:cubicBezTo>
                      <a:pt x="191" y="0"/>
                      <a:pt x="0" y="441"/>
                      <a:pt x="262" y="703"/>
                    </a:cubicBezTo>
                    <a:cubicBezTo>
                      <a:pt x="346" y="787"/>
                      <a:pt x="449" y="825"/>
                      <a:pt x="550" y="825"/>
                    </a:cubicBezTo>
                    <a:cubicBezTo>
                      <a:pt x="762" y="825"/>
                      <a:pt x="964" y="659"/>
                      <a:pt x="964" y="417"/>
                    </a:cubicBezTo>
                    <a:cubicBezTo>
                      <a:pt x="964" y="191"/>
                      <a:pt x="786" y="0"/>
                      <a:pt x="56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41" name="Google Shape;17941;p10"/>
              <p:cNvSpPr/>
              <p:nvPr/>
            </p:nvSpPr>
            <p:spPr>
              <a:xfrm>
                <a:off x="6222800" y="4254225"/>
                <a:ext cx="2800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822" extrusionOk="0">
                    <a:moveTo>
                      <a:pt x="524" y="0"/>
                    </a:moveTo>
                    <a:cubicBezTo>
                      <a:pt x="0" y="48"/>
                      <a:pt x="48" y="822"/>
                      <a:pt x="560" y="822"/>
                    </a:cubicBezTo>
                    <a:cubicBezTo>
                      <a:pt x="1084" y="822"/>
                      <a:pt x="1119" y="48"/>
                      <a:pt x="59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42" name="Google Shape;17942;p10"/>
              <p:cNvSpPr/>
              <p:nvPr/>
            </p:nvSpPr>
            <p:spPr>
              <a:xfrm>
                <a:off x="6192125" y="4284875"/>
                <a:ext cx="28000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823" extrusionOk="0">
                    <a:moveTo>
                      <a:pt x="525" y="1"/>
                    </a:moveTo>
                    <a:cubicBezTo>
                      <a:pt x="1" y="48"/>
                      <a:pt x="36" y="822"/>
                      <a:pt x="560" y="822"/>
                    </a:cubicBezTo>
                    <a:cubicBezTo>
                      <a:pt x="1072" y="822"/>
                      <a:pt x="1120" y="48"/>
                      <a:pt x="59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43" name="Google Shape;17943;p10"/>
              <p:cNvSpPr/>
              <p:nvPr/>
            </p:nvSpPr>
            <p:spPr>
              <a:xfrm>
                <a:off x="6222200" y="4315550"/>
                <a:ext cx="241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5" extrusionOk="0">
                    <a:moveTo>
                      <a:pt x="548" y="0"/>
                    </a:moveTo>
                    <a:cubicBezTo>
                      <a:pt x="179" y="0"/>
                      <a:pt x="0" y="441"/>
                      <a:pt x="262" y="703"/>
                    </a:cubicBezTo>
                    <a:cubicBezTo>
                      <a:pt x="343" y="787"/>
                      <a:pt x="444" y="824"/>
                      <a:pt x="545" y="824"/>
                    </a:cubicBezTo>
                    <a:cubicBezTo>
                      <a:pt x="757" y="824"/>
                      <a:pt x="965" y="659"/>
                      <a:pt x="965" y="417"/>
                    </a:cubicBezTo>
                    <a:cubicBezTo>
                      <a:pt x="965" y="191"/>
                      <a:pt x="786" y="0"/>
                      <a:pt x="56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44" name="Google Shape;17944;p10"/>
              <p:cNvSpPr/>
              <p:nvPr/>
            </p:nvSpPr>
            <p:spPr>
              <a:xfrm>
                <a:off x="6191250" y="4346500"/>
                <a:ext cx="24125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16" extrusionOk="0">
                    <a:moveTo>
                      <a:pt x="560" y="0"/>
                    </a:moveTo>
                    <a:cubicBezTo>
                      <a:pt x="191" y="0"/>
                      <a:pt x="0" y="441"/>
                      <a:pt x="262" y="691"/>
                    </a:cubicBezTo>
                    <a:cubicBezTo>
                      <a:pt x="348" y="777"/>
                      <a:pt x="453" y="815"/>
                      <a:pt x="555" y="815"/>
                    </a:cubicBezTo>
                    <a:cubicBezTo>
                      <a:pt x="765" y="815"/>
                      <a:pt x="964" y="653"/>
                      <a:pt x="964" y="405"/>
                    </a:cubicBezTo>
                    <a:cubicBezTo>
                      <a:pt x="964" y="179"/>
                      <a:pt x="786" y="0"/>
                      <a:pt x="56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45" name="Google Shape;17945;p10"/>
              <p:cNvSpPr/>
              <p:nvPr/>
            </p:nvSpPr>
            <p:spPr>
              <a:xfrm>
                <a:off x="6222200" y="4377150"/>
                <a:ext cx="24125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0" extrusionOk="0">
                    <a:moveTo>
                      <a:pt x="548" y="1"/>
                    </a:moveTo>
                    <a:cubicBezTo>
                      <a:pt x="179" y="1"/>
                      <a:pt x="0" y="441"/>
                      <a:pt x="262" y="703"/>
                    </a:cubicBezTo>
                    <a:cubicBezTo>
                      <a:pt x="342" y="783"/>
                      <a:pt x="443" y="819"/>
                      <a:pt x="543" y="819"/>
                    </a:cubicBezTo>
                    <a:cubicBezTo>
                      <a:pt x="756" y="819"/>
                      <a:pt x="965" y="656"/>
                      <a:pt x="965" y="406"/>
                    </a:cubicBezTo>
                    <a:cubicBezTo>
                      <a:pt x="965" y="179"/>
                      <a:pt x="786" y="1"/>
                      <a:pt x="56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46" name="Google Shape;17946;p10"/>
              <p:cNvSpPr/>
              <p:nvPr/>
            </p:nvSpPr>
            <p:spPr>
              <a:xfrm>
                <a:off x="6191250" y="4407825"/>
                <a:ext cx="241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5" extrusionOk="0">
                    <a:moveTo>
                      <a:pt x="560" y="0"/>
                    </a:moveTo>
                    <a:cubicBezTo>
                      <a:pt x="191" y="0"/>
                      <a:pt x="0" y="441"/>
                      <a:pt x="262" y="703"/>
                    </a:cubicBezTo>
                    <a:cubicBezTo>
                      <a:pt x="346" y="787"/>
                      <a:pt x="449" y="824"/>
                      <a:pt x="550" y="824"/>
                    </a:cubicBezTo>
                    <a:cubicBezTo>
                      <a:pt x="762" y="824"/>
                      <a:pt x="964" y="659"/>
                      <a:pt x="964" y="417"/>
                    </a:cubicBezTo>
                    <a:cubicBezTo>
                      <a:pt x="964" y="179"/>
                      <a:pt x="786" y="0"/>
                      <a:pt x="56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47" name="Google Shape;17947;p10"/>
              <p:cNvSpPr/>
              <p:nvPr/>
            </p:nvSpPr>
            <p:spPr>
              <a:xfrm>
                <a:off x="6222800" y="4438550"/>
                <a:ext cx="28000" cy="20475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819" extrusionOk="0">
                    <a:moveTo>
                      <a:pt x="560" y="0"/>
                    </a:moveTo>
                    <a:cubicBezTo>
                      <a:pt x="548" y="0"/>
                      <a:pt x="536" y="3"/>
                      <a:pt x="524" y="9"/>
                    </a:cubicBezTo>
                    <a:cubicBezTo>
                      <a:pt x="0" y="57"/>
                      <a:pt x="48" y="819"/>
                      <a:pt x="560" y="819"/>
                    </a:cubicBezTo>
                    <a:cubicBezTo>
                      <a:pt x="1084" y="819"/>
                      <a:pt x="1119" y="57"/>
                      <a:pt x="595" y="9"/>
                    </a:cubicBezTo>
                    <a:cubicBezTo>
                      <a:pt x="583" y="3"/>
                      <a:pt x="572" y="0"/>
                      <a:pt x="56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48" name="Google Shape;17948;p10"/>
              <p:cNvSpPr/>
              <p:nvPr/>
            </p:nvSpPr>
            <p:spPr>
              <a:xfrm>
                <a:off x="6191250" y="4469425"/>
                <a:ext cx="24125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0" extrusionOk="0">
                    <a:moveTo>
                      <a:pt x="560" y="1"/>
                    </a:moveTo>
                    <a:cubicBezTo>
                      <a:pt x="191" y="1"/>
                      <a:pt x="0" y="441"/>
                      <a:pt x="262" y="703"/>
                    </a:cubicBezTo>
                    <a:cubicBezTo>
                      <a:pt x="346" y="783"/>
                      <a:pt x="448" y="819"/>
                      <a:pt x="548" y="819"/>
                    </a:cubicBezTo>
                    <a:cubicBezTo>
                      <a:pt x="761" y="819"/>
                      <a:pt x="964" y="656"/>
                      <a:pt x="964" y="405"/>
                    </a:cubicBezTo>
                    <a:cubicBezTo>
                      <a:pt x="964" y="179"/>
                      <a:pt x="786" y="1"/>
                      <a:pt x="56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49" name="Google Shape;17949;p10"/>
              <p:cNvSpPr/>
              <p:nvPr/>
            </p:nvSpPr>
            <p:spPr>
              <a:xfrm>
                <a:off x="6222200" y="4500100"/>
                <a:ext cx="241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5" extrusionOk="0">
                    <a:moveTo>
                      <a:pt x="548" y="0"/>
                    </a:moveTo>
                    <a:cubicBezTo>
                      <a:pt x="179" y="0"/>
                      <a:pt x="0" y="441"/>
                      <a:pt x="262" y="702"/>
                    </a:cubicBezTo>
                    <a:cubicBezTo>
                      <a:pt x="343" y="787"/>
                      <a:pt x="444" y="824"/>
                      <a:pt x="545" y="824"/>
                    </a:cubicBezTo>
                    <a:cubicBezTo>
                      <a:pt x="757" y="824"/>
                      <a:pt x="965" y="659"/>
                      <a:pt x="965" y="417"/>
                    </a:cubicBezTo>
                    <a:cubicBezTo>
                      <a:pt x="965" y="191"/>
                      <a:pt x="786" y="0"/>
                      <a:pt x="56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50" name="Google Shape;17950;p10"/>
              <p:cNvSpPr/>
              <p:nvPr/>
            </p:nvSpPr>
            <p:spPr>
              <a:xfrm>
                <a:off x="6160575" y="3270175"/>
                <a:ext cx="24150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5" extrusionOk="0">
                    <a:moveTo>
                      <a:pt x="548" y="0"/>
                    </a:moveTo>
                    <a:cubicBezTo>
                      <a:pt x="191" y="0"/>
                      <a:pt x="1" y="441"/>
                      <a:pt x="263" y="703"/>
                    </a:cubicBezTo>
                    <a:cubicBezTo>
                      <a:pt x="347" y="787"/>
                      <a:pt x="450" y="825"/>
                      <a:pt x="551" y="825"/>
                    </a:cubicBezTo>
                    <a:cubicBezTo>
                      <a:pt x="763" y="825"/>
                      <a:pt x="965" y="659"/>
                      <a:pt x="965" y="417"/>
                    </a:cubicBezTo>
                    <a:cubicBezTo>
                      <a:pt x="965" y="179"/>
                      <a:pt x="775" y="0"/>
                      <a:pt x="54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51" name="Google Shape;17951;p10"/>
              <p:cNvSpPr/>
              <p:nvPr/>
            </p:nvSpPr>
            <p:spPr>
              <a:xfrm>
                <a:off x="6130000" y="3301125"/>
                <a:ext cx="237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950" h="816" extrusionOk="0">
                    <a:moveTo>
                      <a:pt x="530" y="0"/>
                    </a:moveTo>
                    <a:cubicBezTo>
                      <a:pt x="171" y="0"/>
                      <a:pt x="1" y="433"/>
                      <a:pt x="247" y="691"/>
                    </a:cubicBezTo>
                    <a:cubicBezTo>
                      <a:pt x="333" y="777"/>
                      <a:pt x="438" y="816"/>
                      <a:pt x="541" y="816"/>
                    </a:cubicBezTo>
                    <a:cubicBezTo>
                      <a:pt x="751" y="816"/>
                      <a:pt x="950" y="654"/>
                      <a:pt x="950" y="406"/>
                    </a:cubicBezTo>
                    <a:cubicBezTo>
                      <a:pt x="950" y="191"/>
                      <a:pt x="771" y="1"/>
                      <a:pt x="545" y="1"/>
                    </a:cubicBezTo>
                    <a:cubicBezTo>
                      <a:pt x="540" y="1"/>
                      <a:pt x="535" y="0"/>
                      <a:pt x="53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52" name="Google Shape;17952;p10"/>
              <p:cNvSpPr/>
              <p:nvPr/>
            </p:nvSpPr>
            <p:spPr>
              <a:xfrm>
                <a:off x="6194800" y="3240400"/>
                <a:ext cx="24750" cy="19675"/>
              </a:xfrm>
              <a:custGeom>
                <a:avLst/>
                <a:gdLst/>
                <a:ahLst/>
                <a:cxnLst/>
                <a:rect l="l" t="t" r="r" b="b"/>
                <a:pathLst>
                  <a:path w="990" h="787" extrusionOk="0">
                    <a:moveTo>
                      <a:pt x="584" y="1"/>
                    </a:moveTo>
                    <a:lnTo>
                      <a:pt x="72" y="144"/>
                    </a:lnTo>
                    <a:cubicBezTo>
                      <a:pt x="25" y="215"/>
                      <a:pt x="1" y="287"/>
                      <a:pt x="1" y="370"/>
                    </a:cubicBezTo>
                    <a:cubicBezTo>
                      <a:pt x="1" y="596"/>
                      <a:pt x="179" y="775"/>
                      <a:pt x="406" y="775"/>
                    </a:cubicBezTo>
                    <a:lnTo>
                      <a:pt x="418" y="787"/>
                    </a:lnTo>
                    <a:cubicBezTo>
                      <a:pt x="858" y="787"/>
                      <a:pt x="989" y="179"/>
                      <a:pt x="58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53" name="Google Shape;17953;p10"/>
              <p:cNvSpPr/>
              <p:nvPr/>
            </p:nvSpPr>
            <p:spPr>
              <a:xfrm>
                <a:off x="6160575" y="3331800"/>
                <a:ext cx="24150" cy="2047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19" extrusionOk="0">
                    <a:moveTo>
                      <a:pt x="548" y="0"/>
                    </a:moveTo>
                    <a:cubicBezTo>
                      <a:pt x="191" y="0"/>
                      <a:pt x="1" y="441"/>
                      <a:pt x="263" y="703"/>
                    </a:cubicBezTo>
                    <a:cubicBezTo>
                      <a:pt x="346" y="783"/>
                      <a:pt x="449" y="819"/>
                      <a:pt x="549" y="819"/>
                    </a:cubicBezTo>
                    <a:cubicBezTo>
                      <a:pt x="761" y="819"/>
                      <a:pt x="965" y="656"/>
                      <a:pt x="965" y="405"/>
                    </a:cubicBezTo>
                    <a:cubicBezTo>
                      <a:pt x="965" y="179"/>
                      <a:pt x="775" y="0"/>
                      <a:pt x="54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54" name="Google Shape;17954;p10"/>
              <p:cNvSpPr/>
              <p:nvPr/>
            </p:nvSpPr>
            <p:spPr>
              <a:xfrm>
                <a:off x="6128525" y="3362400"/>
                <a:ext cx="27625" cy="20600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824" extrusionOk="0">
                    <a:moveTo>
                      <a:pt x="559" y="0"/>
                    </a:moveTo>
                    <a:cubicBezTo>
                      <a:pt x="53" y="0"/>
                      <a:pt x="0" y="778"/>
                      <a:pt x="533" y="824"/>
                    </a:cubicBezTo>
                    <a:lnTo>
                      <a:pt x="604" y="824"/>
                    </a:lnTo>
                    <a:cubicBezTo>
                      <a:pt x="1104" y="776"/>
                      <a:pt x="1104" y="50"/>
                      <a:pt x="604" y="2"/>
                    </a:cubicBezTo>
                    <a:cubicBezTo>
                      <a:pt x="589" y="1"/>
                      <a:pt x="574" y="0"/>
                      <a:pt x="55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55" name="Google Shape;17955;p10"/>
              <p:cNvSpPr/>
              <p:nvPr/>
            </p:nvSpPr>
            <p:spPr>
              <a:xfrm>
                <a:off x="6160575" y="3393100"/>
                <a:ext cx="24150" cy="2065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6" extrusionOk="0">
                    <a:moveTo>
                      <a:pt x="548" y="1"/>
                    </a:moveTo>
                    <a:cubicBezTo>
                      <a:pt x="191" y="1"/>
                      <a:pt x="1" y="441"/>
                      <a:pt x="263" y="703"/>
                    </a:cubicBezTo>
                    <a:cubicBezTo>
                      <a:pt x="347" y="788"/>
                      <a:pt x="450" y="825"/>
                      <a:pt x="551" y="825"/>
                    </a:cubicBezTo>
                    <a:cubicBezTo>
                      <a:pt x="763" y="825"/>
                      <a:pt x="965" y="660"/>
                      <a:pt x="965" y="417"/>
                    </a:cubicBezTo>
                    <a:cubicBezTo>
                      <a:pt x="965" y="191"/>
                      <a:pt x="775" y="1"/>
                      <a:pt x="54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56" name="Google Shape;17956;p10"/>
              <p:cNvSpPr/>
              <p:nvPr/>
            </p:nvSpPr>
            <p:spPr>
              <a:xfrm>
                <a:off x="6130000" y="3424350"/>
                <a:ext cx="24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16" extrusionOk="0">
                    <a:moveTo>
                      <a:pt x="530" y="1"/>
                    </a:moveTo>
                    <a:cubicBezTo>
                      <a:pt x="171" y="1"/>
                      <a:pt x="1" y="433"/>
                      <a:pt x="247" y="691"/>
                    </a:cubicBezTo>
                    <a:cubicBezTo>
                      <a:pt x="333" y="777"/>
                      <a:pt x="438" y="816"/>
                      <a:pt x="541" y="816"/>
                    </a:cubicBezTo>
                    <a:cubicBezTo>
                      <a:pt x="751" y="816"/>
                      <a:pt x="950" y="654"/>
                      <a:pt x="950" y="406"/>
                    </a:cubicBezTo>
                    <a:cubicBezTo>
                      <a:pt x="962" y="180"/>
                      <a:pt x="771" y="1"/>
                      <a:pt x="545" y="1"/>
                    </a:cubicBezTo>
                    <a:cubicBezTo>
                      <a:pt x="540" y="1"/>
                      <a:pt x="535" y="1"/>
                      <a:pt x="53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57" name="Google Shape;17957;p10"/>
              <p:cNvSpPr/>
              <p:nvPr/>
            </p:nvSpPr>
            <p:spPr>
              <a:xfrm>
                <a:off x="6160575" y="3455025"/>
                <a:ext cx="24150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5" extrusionOk="0">
                    <a:moveTo>
                      <a:pt x="548" y="0"/>
                    </a:moveTo>
                    <a:cubicBezTo>
                      <a:pt x="191" y="0"/>
                      <a:pt x="1" y="441"/>
                      <a:pt x="263" y="703"/>
                    </a:cubicBezTo>
                    <a:cubicBezTo>
                      <a:pt x="347" y="787"/>
                      <a:pt x="450" y="825"/>
                      <a:pt x="551" y="825"/>
                    </a:cubicBezTo>
                    <a:cubicBezTo>
                      <a:pt x="763" y="825"/>
                      <a:pt x="965" y="659"/>
                      <a:pt x="965" y="417"/>
                    </a:cubicBezTo>
                    <a:cubicBezTo>
                      <a:pt x="965" y="191"/>
                      <a:pt x="786" y="0"/>
                      <a:pt x="57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58" name="Google Shape;17958;p10"/>
              <p:cNvSpPr/>
              <p:nvPr/>
            </p:nvSpPr>
            <p:spPr>
              <a:xfrm>
                <a:off x="6129925" y="3485675"/>
                <a:ext cx="241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8" extrusionOk="0">
                    <a:moveTo>
                      <a:pt x="548" y="1"/>
                    </a:moveTo>
                    <a:cubicBezTo>
                      <a:pt x="179" y="1"/>
                      <a:pt x="0" y="441"/>
                      <a:pt x="250" y="703"/>
                    </a:cubicBezTo>
                    <a:cubicBezTo>
                      <a:pt x="336" y="789"/>
                      <a:pt x="441" y="827"/>
                      <a:pt x="544" y="827"/>
                    </a:cubicBezTo>
                    <a:cubicBezTo>
                      <a:pt x="754" y="827"/>
                      <a:pt x="953" y="665"/>
                      <a:pt x="953" y="417"/>
                    </a:cubicBezTo>
                    <a:cubicBezTo>
                      <a:pt x="965" y="191"/>
                      <a:pt x="786" y="13"/>
                      <a:pt x="56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59" name="Google Shape;17959;p10"/>
              <p:cNvSpPr/>
              <p:nvPr/>
            </p:nvSpPr>
            <p:spPr>
              <a:xfrm>
                <a:off x="6169000" y="3514025"/>
                <a:ext cx="21300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852" h="608" extrusionOk="0">
                    <a:moveTo>
                      <a:pt x="434" y="0"/>
                    </a:moveTo>
                    <a:cubicBezTo>
                      <a:pt x="365" y="0"/>
                      <a:pt x="291" y="28"/>
                      <a:pt x="223" y="93"/>
                    </a:cubicBezTo>
                    <a:lnTo>
                      <a:pt x="211" y="93"/>
                    </a:lnTo>
                    <a:lnTo>
                      <a:pt x="211" y="105"/>
                    </a:lnTo>
                    <a:cubicBezTo>
                      <a:pt x="1" y="325"/>
                      <a:pt x="213" y="608"/>
                      <a:pt x="441" y="608"/>
                    </a:cubicBezTo>
                    <a:cubicBezTo>
                      <a:pt x="509" y="608"/>
                      <a:pt x="579" y="582"/>
                      <a:pt x="640" y="522"/>
                    </a:cubicBezTo>
                    <a:cubicBezTo>
                      <a:pt x="851" y="310"/>
                      <a:pt x="666" y="0"/>
                      <a:pt x="43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60" name="Google Shape;17960;p10"/>
              <p:cNvSpPr/>
              <p:nvPr/>
            </p:nvSpPr>
            <p:spPr>
              <a:xfrm>
                <a:off x="6128200" y="3547150"/>
                <a:ext cx="276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1106" h="828" extrusionOk="0">
                    <a:moveTo>
                      <a:pt x="542" y="1"/>
                    </a:moveTo>
                    <a:cubicBezTo>
                      <a:pt x="40" y="1"/>
                      <a:pt x="0" y="794"/>
                      <a:pt x="546" y="828"/>
                    </a:cubicBezTo>
                    <a:lnTo>
                      <a:pt x="617" y="828"/>
                    </a:lnTo>
                    <a:cubicBezTo>
                      <a:pt x="1105" y="768"/>
                      <a:pt x="1105" y="54"/>
                      <a:pt x="617" y="6"/>
                    </a:cubicBezTo>
                    <a:cubicBezTo>
                      <a:pt x="591" y="2"/>
                      <a:pt x="566" y="1"/>
                      <a:pt x="54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61" name="Google Shape;17961;p10"/>
              <p:cNvSpPr/>
              <p:nvPr/>
            </p:nvSpPr>
            <p:spPr>
              <a:xfrm>
                <a:off x="6169050" y="3575500"/>
                <a:ext cx="21275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851" h="608" extrusionOk="0">
                    <a:moveTo>
                      <a:pt x="426" y="0"/>
                    </a:moveTo>
                    <a:cubicBezTo>
                      <a:pt x="359" y="0"/>
                      <a:pt x="288" y="26"/>
                      <a:pt x="221" y="87"/>
                    </a:cubicBezTo>
                    <a:lnTo>
                      <a:pt x="209" y="87"/>
                    </a:lnTo>
                    <a:lnTo>
                      <a:pt x="209" y="99"/>
                    </a:lnTo>
                    <a:cubicBezTo>
                      <a:pt x="1" y="325"/>
                      <a:pt x="207" y="608"/>
                      <a:pt x="433" y="608"/>
                    </a:cubicBezTo>
                    <a:cubicBezTo>
                      <a:pt x="503" y="608"/>
                      <a:pt x="576" y="580"/>
                      <a:pt x="638" y="515"/>
                    </a:cubicBezTo>
                    <a:cubicBezTo>
                      <a:pt x="851" y="312"/>
                      <a:pt x="661" y="0"/>
                      <a:pt x="42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62" name="Google Shape;17962;p10"/>
              <p:cNvSpPr/>
              <p:nvPr/>
            </p:nvSpPr>
            <p:spPr>
              <a:xfrm>
                <a:off x="6130000" y="3608600"/>
                <a:ext cx="240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28" extrusionOk="0">
                    <a:moveTo>
                      <a:pt x="545" y="1"/>
                    </a:moveTo>
                    <a:lnTo>
                      <a:pt x="545" y="13"/>
                    </a:lnTo>
                    <a:cubicBezTo>
                      <a:pt x="540" y="13"/>
                      <a:pt x="535" y="13"/>
                      <a:pt x="530" y="13"/>
                    </a:cubicBezTo>
                    <a:cubicBezTo>
                      <a:pt x="171" y="13"/>
                      <a:pt x="1" y="445"/>
                      <a:pt x="247" y="703"/>
                    </a:cubicBezTo>
                    <a:cubicBezTo>
                      <a:pt x="333" y="789"/>
                      <a:pt x="438" y="828"/>
                      <a:pt x="541" y="828"/>
                    </a:cubicBezTo>
                    <a:cubicBezTo>
                      <a:pt x="751" y="828"/>
                      <a:pt x="950" y="666"/>
                      <a:pt x="950" y="418"/>
                    </a:cubicBezTo>
                    <a:cubicBezTo>
                      <a:pt x="962" y="203"/>
                      <a:pt x="783" y="13"/>
                      <a:pt x="55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63" name="Google Shape;17963;p10"/>
              <p:cNvSpPr/>
              <p:nvPr/>
            </p:nvSpPr>
            <p:spPr>
              <a:xfrm>
                <a:off x="6160575" y="3639275"/>
                <a:ext cx="24150" cy="2092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37" extrusionOk="0">
                    <a:moveTo>
                      <a:pt x="548" y="0"/>
                    </a:moveTo>
                    <a:lnTo>
                      <a:pt x="548" y="12"/>
                    </a:lnTo>
                    <a:cubicBezTo>
                      <a:pt x="191" y="12"/>
                      <a:pt x="1" y="453"/>
                      <a:pt x="263" y="715"/>
                    </a:cubicBezTo>
                    <a:cubicBezTo>
                      <a:pt x="347" y="799"/>
                      <a:pt x="449" y="836"/>
                      <a:pt x="549" y="836"/>
                    </a:cubicBezTo>
                    <a:cubicBezTo>
                      <a:pt x="762" y="836"/>
                      <a:pt x="965" y="668"/>
                      <a:pt x="965" y="417"/>
                    </a:cubicBezTo>
                    <a:cubicBezTo>
                      <a:pt x="965" y="203"/>
                      <a:pt x="786" y="12"/>
                      <a:pt x="57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64" name="Google Shape;17964;p10"/>
              <p:cNvSpPr/>
              <p:nvPr/>
            </p:nvSpPr>
            <p:spPr>
              <a:xfrm>
                <a:off x="6129625" y="3669925"/>
                <a:ext cx="24425" cy="21000"/>
              </a:xfrm>
              <a:custGeom>
                <a:avLst/>
                <a:gdLst/>
                <a:ahLst/>
                <a:cxnLst/>
                <a:rect l="l" t="t" r="r" b="b"/>
                <a:pathLst>
                  <a:path w="977" h="840" extrusionOk="0">
                    <a:moveTo>
                      <a:pt x="572" y="1"/>
                    </a:moveTo>
                    <a:lnTo>
                      <a:pt x="560" y="12"/>
                    </a:lnTo>
                    <a:cubicBezTo>
                      <a:pt x="191" y="12"/>
                      <a:pt x="0" y="453"/>
                      <a:pt x="262" y="715"/>
                    </a:cubicBezTo>
                    <a:cubicBezTo>
                      <a:pt x="348" y="801"/>
                      <a:pt x="453" y="839"/>
                      <a:pt x="556" y="839"/>
                    </a:cubicBezTo>
                    <a:cubicBezTo>
                      <a:pt x="766" y="839"/>
                      <a:pt x="965" y="677"/>
                      <a:pt x="965" y="429"/>
                    </a:cubicBezTo>
                    <a:cubicBezTo>
                      <a:pt x="977" y="203"/>
                      <a:pt x="798" y="12"/>
                      <a:pt x="57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65" name="Google Shape;17965;p10"/>
              <p:cNvSpPr/>
              <p:nvPr/>
            </p:nvSpPr>
            <p:spPr>
              <a:xfrm>
                <a:off x="6168375" y="3698950"/>
                <a:ext cx="21400" cy="15025"/>
              </a:xfrm>
              <a:custGeom>
                <a:avLst/>
                <a:gdLst/>
                <a:ahLst/>
                <a:cxnLst/>
                <a:rect l="l" t="t" r="r" b="b"/>
                <a:pathLst>
                  <a:path w="856" h="601" extrusionOk="0">
                    <a:moveTo>
                      <a:pt x="446" y="0"/>
                    </a:moveTo>
                    <a:cubicBezTo>
                      <a:pt x="383" y="0"/>
                      <a:pt x="315" y="23"/>
                      <a:pt x="248" y="78"/>
                    </a:cubicBezTo>
                    <a:lnTo>
                      <a:pt x="236" y="78"/>
                    </a:lnTo>
                    <a:cubicBezTo>
                      <a:pt x="1" y="295"/>
                      <a:pt x="205" y="601"/>
                      <a:pt x="443" y="601"/>
                    </a:cubicBezTo>
                    <a:cubicBezTo>
                      <a:pt x="505" y="601"/>
                      <a:pt x="570" y="580"/>
                      <a:pt x="629" y="530"/>
                    </a:cubicBezTo>
                    <a:cubicBezTo>
                      <a:pt x="855" y="332"/>
                      <a:pt x="686" y="0"/>
                      <a:pt x="44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66" name="Google Shape;17966;p10"/>
              <p:cNvSpPr/>
              <p:nvPr/>
            </p:nvSpPr>
            <p:spPr>
              <a:xfrm>
                <a:off x="6130000" y="3731550"/>
                <a:ext cx="24050" cy="20675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27" extrusionOk="0">
                    <a:moveTo>
                      <a:pt x="557" y="0"/>
                    </a:moveTo>
                    <a:lnTo>
                      <a:pt x="545" y="12"/>
                    </a:lnTo>
                    <a:cubicBezTo>
                      <a:pt x="540" y="12"/>
                      <a:pt x="535" y="12"/>
                      <a:pt x="530" y="12"/>
                    </a:cubicBezTo>
                    <a:cubicBezTo>
                      <a:pt x="171" y="12"/>
                      <a:pt x="1" y="444"/>
                      <a:pt x="247" y="703"/>
                    </a:cubicBezTo>
                    <a:cubicBezTo>
                      <a:pt x="333" y="788"/>
                      <a:pt x="438" y="827"/>
                      <a:pt x="541" y="827"/>
                    </a:cubicBezTo>
                    <a:cubicBezTo>
                      <a:pt x="751" y="827"/>
                      <a:pt x="950" y="665"/>
                      <a:pt x="950" y="417"/>
                    </a:cubicBezTo>
                    <a:cubicBezTo>
                      <a:pt x="962" y="191"/>
                      <a:pt x="783" y="0"/>
                      <a:pt x="55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67" name="Google Shape;17967;p10"/>
              <p:cNvSpPr/>
              <p:nvPr/>
            </p:nvSpPr>
            <p:spPr>
              <a:xfrm>
                <a:off x="6169000" y="3759875"/>
                <a:ext cx="21300" cy="15225"/>
              </a:xfrm>
              <a:custGeom>
                <a:avLst/>
                <a:gdLst/>
                <a:ahLst/>
                <a:cxnLst/>
                <a:rect l="l" t="t" r="r" b="b"/>
                <a:pathLst>
                  <a:path w="852" h="609" extrusionOk="0">
                    <a:moveTo>
                      <a:pt x="434" y="1"/>
                    </a:moveTo>
                    <a:cubicBezTo>
                      <a:pt x="365" y="1"/>
                      <a:pt x="291" y="28"/>
                      <a:pt x="223" y="93"/>
                    </a:cubicBezTo>
                    <a:lnTo>
                      <a:pt x="211" y="93"/>
                    </a:lnTo>
                    <a:lnTo>
                      <a:pt x="211" y="105"/>
                    </a:lnTo>
                    <a:cubicBezTo>
                      <a:pt x="1" y="325"/>
                      <a:pt x="213" y="608"/>
                      <a:pt x="441" y="608"/>
                    </a:cubicBezTo>
                    <a:cubicBezTo>
                      <a:pt x="509" y="608"/>
                      <a:pt x="579" y="583"/>
                      <a:pt x="640" y="522"/>
                    </a:cubicBezTo>
                    <a:cubicBezTo>
                      <a:pt x="851" y="311"/>
                      <a:pt x="666" y="1"/>
                      <a:pt x="43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68" name="Google Shape;17968;p10"/>
              <p:cNvSpPr/>
              <p:nvPr/>
            </p:nvSpPr>
            <p:spPr>
              <a:xfrm>
                <a:off x="6129925" y="3792850"/>
                <a:ext cx="24125" cy="210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40" extrusionOk="0">
                    <a:moveTo>
                      <a:pt x="548" y="1"/>
                    </a:moveTo>
                    <a:lnTo>
                      <a:pt x="548" y="13"/>
                    </a:lnTo>
                    <a:cubicBezTo>
                      <a:pt x="179" y="13"/>
                      <a:pt x="0" y="453"/>
                      <a:pt x="250" y="715"/>
                    </a:cubicBezTo>
                    <a:cubicBezTo>
                      <a:pt x="336" y="801"/>
                      <a:pt x="441" y="840"/>
                      <a:pt x="544" y="840"/>
                    </a:cubicBezTo>
                    <a:cubicBezTo>
                      <a:pt x="754" y="840"/>
                      <a:pt x="953" y="678"/>
                      <a:pt x="953" y="429"/>
                    </a:cubicBezTo>
                    <a:cubicBezTo>
                      <a:pt x="965" y="203"/>
                      <a:pt x="786" y="13"/>
                      <a:pt x="56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69" name="Google Shape;17969;p10"/>
              <p:cNvSpPr/>
              <p:nvPr/>
            </p:nvSpPr>
            <p:spPr>
              <a:xfrm>
                <a:off x="6160675" y="3823825"/>
                <a:ext cx="24050" cy="20675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27" extrusionOk="0">
                    <a:moveTo>
                      <a:pt x="544" y="0"/>
                    </a:moveTo>
                    <a:lnTo>
                      <a:pt x="544" y="12"/>
                    </a:lnTo>
                    <a:cubicBezTo>
                      <a:pt x="540" y="12"/>
                      <a:pt x="535" y="12"/>
                      <a:pt x="531" y="12"/>
                    </a:cubicBezTo>
                    <a:cubicBezTo>
                      <a:pt x="182" y="12"/>
                      <a:pt x="0" y="456"/>
                      <a:pt x="259" y="703"/>
                    </a:cubicBezTo>
                    <a:cubicBezTo>
                      <a:pt x="344" y="788"/>
                      <a:pt x="450" y="827"/>
                      <a:pt x="552" y="827"/>
                    </a:cubicBezTo>
                    <a:cubicBezTo>
                      <a:pt x="762" y="827"/>
                      <a:pt x="961" y="665"/>
                      <a:pt x="961" y="417"/>
                    </a:cubicBezTo>
                    <a:cubicBezTo>
                      <a:pt x="961" y="191"/>
                      <a:pt x="782" y="0"/>
                      <a:pt x="56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70" name="Google Shape;17970;p10"/>
              <p:cNvSpPr/>
              <p:nvPr/>
            </p:nvSpPr>
            <p:spPr>
              <a:xfrm>
                <a:off x="6128525" y="3854725"/>
                <a:ext cx="27625" cy="20600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824" extrusionOk="0">
                    <a:moveTo>
                      <a:pt x="558" y="0"/>
                    </a:moveTo>
                    <a:cubicBezTo>
                      <a:pt x="53" y="0"/>
                      <a:pt x="1" y="766"/>
                      <a:pt x="533" y="824"/>
                    </a:cubicBezTo>
                    <a:lnTo>
                      <a:pt x="604" y="824"/>
                    </a:lnTo>
                    <a:cubicBezTo>
                      <a:pt x="1104" y="776"/>
                      <a:pt x="1104" y="38"/>
                      <a:pt x="604" y="2"/>
                    </a:cubicBezTo>
                    <a:cubicBezTo>
                      <a:pt x="588" y="1"/>
                      <a:pt x="573" y="0"/>
                      <a:pt x="55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71" name="Google Shape;17971;p10"/>
              <p:cNvSpPr/>
              <p:nvPr/>
            </p:nvSpPr>
            <p:spPr>
              <a:xfrm>
                <a:off x="6169025" y="3882925"/>
                <a:ext cx="21275" cy="15125"/>
              </a:xfrm>
              <a:custGeom>
                <a:avLst/>
                <a:gdLst/>
                <a:ahLst/>
                <a:cxnLst/>
                <a:rect l="l" t="t" r="r" b="b"/>
                <a:pathLst>
                  <a:path w="851" h="605" extrusionOk="0">
                    <a:moveTo>
                      <a:pt x="430" y="1"/>
                    </a:moveTo>
                    <a:cubicBezTo>
                      <a:pt x="362" y="1"/>
                      <a:pt x="290" y="27"/>
                      <a:pt x="222" y="89"/>
                    </a:cubicBezTo>
                    <a:lnTo>
                      <a:pt x="210" y="89"/>
                    </a:lnTo>
                    <a:lnTo>
                      <a:pt x="210" y="101"/>
                    </a:lnTo>
                    <a:cubicBezTo>
                      <a:pt x="1" y="328"/>
                      <a:pt x="210" y="605"/>
                      <a:pt x="436" y="605"/>
                    </a:cubicBezTo>
                    <a:cubicBezTo>
                      <a:pt x="506" y="605"/>
                      <a:pt x="577" y="579"/>
                      <a:pt x="639" y="517"/>
                    </a:cubicBezTo>
                    <a:cubicBezTo>
                      <a:pt x="851" y="305"/>
                      <a:pt x="664" y="1"/>
                      <a:pt x="43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72" name="Google Shape;17972;p10"/>
              <p:cNvSpPr/>
              <p:nvPr/>
            </p:nvSpPr>
            <p:spPr>
              <a:xfrm>
                <a:off x="6130000" y="3916075"/>
                <a:ext cx="240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28" extrusionOk="0">
                    <a:moveTo>
                      <a:pt x="557" y="1"/>
                    </a:moveTo>
                    <a:lnTo>
                      <a:pt x="545" y="13"/>
                    </a:lnTo>
                    <a:cubicBezTo>
                      <a:pt x="540" y="13"/>
                      <a:pt x="535" y="13"/>
                      <a:pt x="530" y="13"/>
                    </a:cubicBezTo>
                    <a:cubicBezTo>
                      <a:pt x="171" y="13"/>
                      <a:pt x="1" y="445"/>
                      <a:pt x="247" y="703"/>
                    </a:cubicBezTo>
                    <a:cubicBezTo>
                      <a:pt x="333" y="789"/>
                      <a:pt x="438" y="828"/>
                      <a:pt x="541" y="828"/>
                    </a:cubicBezTo>
                    <a:cubicBezTo>
                      <a:pt x="751" y="828"/>
                      <a:pt x="950" y="666"/>
                      <a:pt x="950" y="418"/>
                    </a:cubicBezTo>
                    <a:cubicBezTo>
                      <a:pt x="962" y="191"/>
                      <a:pt x="783" y="1"/>
                      <a:pt x="55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73" name="Google Shape;17973;p10"/>
              <p:cNvSpPr/>
              <p:nvPr/>
            </p:nvSpPr>
            <p:spPr>
              <a:xfrm>
                <a:off x="6160575" y="3946450"/>
                <a:ext cx="24425" cy="21075"/>
              </a:xfrm>
              <a:custGeom>
                <a:avLst/>
                <a:gdLst/>
                <a:ahLst/>
                <a:cxnLst/>
                <a:rect l="l" t="t" r="r" b="b"/>
                <a:pathLst>
                  <a:path w="977" h="843" extrusionOk="0">
                    <a:moveTo>
                      <a:pt x="548" y="0"/>
                    </a:moveTo>
                    <a:lnTo>
                      <a:pt x="548" y="24"/>
                    </a:lnTo>
                    <a:cubicBezTo>
                      <a:pt x="191" y="24"/>
                      <a:pt x="1" y="465"/>
                      <a:pt x="263" y="727"/>
                    </a:cubicBezTo>
                    <a:cubicBezTo>
                      <a:pt x="346" y="807"/>
                      <a:pt x="449" y="843"/>
                      <a:pt x="549" y="843"/>
                    </a:cubicBezTo>
                    <a:cubicBezTo>
                      <a:pt x="761" y="843"/>
                      <a:pt x="965" y="680"/>
                      <a:pt x="965" y="429"/>
                    </a:cubicBezTo>
                    <a:cubicBezTo>
                      <a:pt x="977" y="203"/>
                      <a:pt x="810" y="12"/>
                      <a:pt x="58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74" name="Google Shape;17974;p10"/>
              <p:cNvSpPr/>
              <p:nvPr/>
            </p:nvSpPr>
            <p:spPr>
              <a:xfrm>
                <a:off x="6129925" y="3977700"/>
                <a:ext cx="241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5" extrusionOk="0">
                    <a:moveTo>
                      <a:pt x="548" y="1"/>
                    </a:moveTo>
                    <a:cubicBezTo>
                      <a:pt x="179" y="1"/>
                      <a:pt x="0" y="441"/>
                      <a:pt x="250" y="703"/>
                    </a:cubicBezTo>
                    <a:cubicBezTo>
                      <a:pt x="335" y="787"/>
                      <a:pt x="438" y="825"/>
                      <a:pt x="539" y="825"/>
                    </a:cubicBezTo>
                    <a:cubicBezTo>
                      <a:pt x="750" y="825"/>
                      <a:pt x="953" y="659"/>
                      <a:pt x="953" y="417"/>
                    </a:cubicBezTo>
                    <a:cubicBezTo>
                      <a:pt x="965" y="191"/>
                      <a:pt x="786" y="1"/>
                      <a:pt x="56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75" name="Google Shape;17975;p10"/>
              <p:cNvSpPr/>
              <p:nvPr/>
            </p:nvSpPr>
            <p:spPr>
              <a:xfrm>
                <a:off x="6169050" y="4005900"/>
                <a:ext cx="21275" cy="15225"/>
              </a:xfrm>
              <a:custGeom>
                <a:avLst/>
                <a:gdLst/>
                <a:ahLst/>
                <a:cxnLst/>
                <a:rect l="l" t="t" r="r" b="b"/>
                <a:pathLst>
                  <a:path w="851" h="609" extrusionOk="0">
                    <a:moveTo>
                      <a:pt x="426" y="0"/>
                    </a:moveTo>
                    <a:cubicBezTo>
                      <a:pt x="359" y="0"/>
                      <a:pt x="288" y="26"/>
                      <a:pt x="221" y="87"/>
                    </a:cubicBezTo>
                    <a:lnTo>
                      <a:pt x="209" y="87"/>
                    </a:lnTo>
                    <a:lnTo>
                      <a:pt x="209" y="99"/>
                    </a:lnTo>
                    <a:cubicBezTo>
                      <a:pt x="1" y="326"/>
                      <a:pt x="207" y="608"/>
                      <a:pt x="433" y="608"/>
                    </a:cubicBezTo>
                    <a:cubicBezTo>
                      <a:pt x="503" y="608"/>
                      <a:pt x="576" y="581"/>
                      <a:pt x="638" y="516"/>
                    </a:cubicBezTo>
                    <a:cubicBezTo>
                      <a:pt x="851" y="312"/>
                      <a:pt x="661" y="0"/>
                      <a:pt x="42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76" name="Google Shape;17976;p10"/>
              <p:cNvSpPr/>
              <p:nvPr/>
            </p:nvSpPr>
            <p:spPr>
              <a:xfrm>
                <a:off x="6128200" y="4038875"/>
                <a:ext cx="276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1106" h="828" extrusionOk="0">
                    <a:moveTo>
                      <a:pt x="542" y="1"/>
                    </a:moveTo>
                    <a:cubicBezTo>
                      <a:pt x="40" y="1"/>
                      <a:pt x="0" y="794"/>
                      <a:pt x="546" y="828"/>
                    </a:cubicBezTo>
                    <a:lnTo>
                      <a:pt x="617" y="828"/>
                    </a:lnTo>
                    <a:cubicBezTo>
                      <a:pt x="1105" y="768"/>
                      <a:pt x="1105" y="54"/>
                      <a:pt x="617" y="6"/>
                    </a:cubicBezTo>
                    <a:cubicBezTo>
                      <a:pt x="591" y="2"/>
                      <a:pt x="566" y="1"/>
                      <a:pt x="54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77" name="Google Shape;17977;p10"/>
              <p:cNvSpPr/>
              <p:nvPr/>
            </p:nvSpPr>
            <p:spPr>
              <a:xfrm>
                <a:off x="6168400" y="4067775"/>
                <a:ext cx="21400" cy="15125"/>
              </a:xfrm>
              <a:custGeom>
                <a:avLst/>
                <a:gdLst/>
                <a:ahLst/>
                <a:cxnLst/>
                <a:rect l="l" t="t" r="r" b="b"/>
                <a:pathLst>
                  <a:path w="856" h="605" extrusionOk="0">
                    <a:moveTo>
                      <a:pt x="443" y="0"/>
                    </a:moveTo>
                    <a:cubicBezTo>
                      <a:pt x="380" y="0"/>
                      <a:pt x="313" y="23"/>
                      <a:pt x="247" y="77"/>
                    </a:cubicBezTo>
                    <a:lnTo>
                      <a:pt x="235" y="77"/>
                    </a:lnTo>
                    <a:lnTo>
                      <a:pt x="235" y="89"/>
                    </a:lnTo>
                    <a:cubicBezTo>
                      <a:pt x="1" y="295"/>
                      <a:pt x="202" y="605"/>
                      <a:pt x="438" y="605"/>
                    </a:cubicBezTo>
                    <a:cubicBezTo>
                      <a:pt x="502" y="605"/>
                      <a:pt x="568" y="582"/>
                      <a:pt x="628" y="529"/>
                    </a:cubicBezTo>
                    <a:cubicBezTo>
                      <a:pt x="855" y="340"/>
                      <a:pt x="684" y="0"/>
                      <a:pt x="44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78" name="Google Shape;17978;p10"/>
              <p:cNvSpPr/>
              <p:nvPr/>
            </p:nvSpPr>
            <p:spPr>
              <a:xfrm>
                <a:off x="6129925" y="4100325"/>
                <a:ext cx="24125" cy="210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40" extrusionOk="0">
                    <a:moveTo>
                      <a:pt x="548" y="1"/>
                    </a:moveTo>
                    <a:lnTo>
                      <a:pt x="548" y="13"/>
                    </a:lnTo>
                    <a:cubicBezTo>
                      <a:pt x="179" y="13"/>
                      <a:pt x="0" y="453"/>
                      <a:pt x="250" y="715"/>
                    </a:cubicBezTo>
                    <a:cubicBezTo>
                      <a:pt x="336" y="801"/>
                      <a:pt x="441" y="840"/>
                      <a:pt x="544" y="840"/>
                    </a:cubicBezTo>
                    <a:cubicBezTo>
                      <a:pt x="754" y="840"/>
                      <a:pt x="953" y="678"/>
                      <a:pt x="953" y="430"/>
                    </a:cubicBezTo>
                    <a:lnTo>
                      <a:pt x="953" y="418"/>
                    </a:lnTo>
                    <a:cubicBezTo>
                      <a:pt x="965" y="203"/>
                      <a:pt x="786" y="13"/>
                      <a:pt x="56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79" name="Google Shape;17979;p10"/>
              <p:cNvSpPr/>
              <p:nvPr/>
            </p:nvSpPr>
            <p:spPr>
              <a:xfrm>
                <a:off x="6160575" y="4131300"/>
                <a:ext cx="241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8" extrusionOk="0">
                    <a:moveTo>
                      <a:pt x="548" y="0"/>
                    </a:moveTo>
                    <a:cubicBezTo>
                      <a:pt x="179" y="0"/>
                      <a:pt x="1" y="453"/>
                      <a:pt x="263" y="703"/>
                    </a:cubicBezTo>
                    <a:cubicBezTo>
                      <a:pt x="348" y="789"/>
                      <a:pt x="454" y="827"/>
                      <a:pt x="556" y="827"/>
                    </a:cubicBezTo>
                    <a:cubicBezTo>
                      <a:pt x="766" y="827"/>
                      <a:pt x="965" y="665"/>
                      <a:pt x="965" y="417"/>
                    </a:cubicBezTo>
                    <a:cubicBezTo>
                      <a:pt x="965" y="191"/>
                      <a:pt x="786" y="0"/>
                      <a:pt x="57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80" name="Google Shape;17980;p10"/>
              <p:cNvSpPr/>
              <p:nvPr/>
            </p:nvSpPr>
            <p:spPr>
              <a:xfrm>
                <a:off x="6128625" y="4162175"/>
                <a:ext cx="27525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101" h="822" extrusionOk="0">
                    <a:moveTo>
                      <a:pt x="544" y="0"/>
                    </a:moveTo>
                    <a:cubicBezTo>
                      <a:pt x="48" y="0"/>
                      <a:pt x="0" y="767"/>
                      <a:pt x="529" y="813"/>
                    </a:cubicBezTo>
                    <a:cubicBezTo>
                      <a:pt x="540" y="819"/>
                      <a:pt x="552" y="822"/>
                      <a:pt x="564" y="822"/>
                    </a:cubicBezTo>
                    <a:cubicBezTo>
                      <a:pt x="576" y="822"/>
                      <a:pt x="588" y="819"/>
                      <a:pt x="600" y="813"/>
                    </a:cubicBezTo>
                    <a:cubicBezTo>
                      <a:pt x="1100" y="777"/>
                      <a:pt x="1100" y="39"/>
                      <a:pt x="600" y="3"/>
                    </a:cubicBezTo>
                    <a:cubicBezTo>
                      <a:pt x="581" y="1"/>
                      <a:pt x="562" y="0"/>
                      <a:pt x="54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81" name="Google Shape;17981;p10"/>
              <p:cNvSpPr/>
              <p:nvPr/>
            </p:nvSpPr>
            <p:spPr>
              <a:xfrm>
                <a:off x="6169025" y="4190400"/>
                <a:ext cx="21275" cy="15150"/>
              </a:xfrm>
              <a:custGeom>
                <a:avLst/>
                <a:gdLst/>
                <a:ahLst/>
                <a:cxnLst/>
                <a:rect l="l" t="t" r="r" b="b"/>
                <a:pathLst>
                  <a:path w="851" h="606" extrusionOk="0">
                    <a:moveTo>
                      <a:pt x="430" y="1"/>
                    </a:moveTo>
                    <a:cubicBezTo>
                      <a:pt x="362" y="1"/>
                      <a:pt x="290" y="27"/>
                      <a:pt x="222" y="89"/>
                    </a:cubicBezTo>
                    <a:lnTo>
                      <a:pt x="210" y="89"/>
                    </a:lnTo>
                    <a:lnTo>
                      <a:pt x="210" y="101"/>
                    </a:lnTo>
                    <a:cubicBezTo>
                      <a:pt x="1" y="329"/>
                      <a:pt x="210" y="605"/>
                      <a:pt x="436" y="605"/>
                    </a:cubicBezTo>
                    <a:cubicBezTo>
                      <a:pt x="506" y="605"/>
                      <a:pt x="577" y="579"/>
                      <a:pt x="639" y="518"/>
                    </a:cubicBezTo>
                    <a:cubicBezTo>
                      <a:pt x="851" y="306"/>
                      <a:pt x="664" y="1"/>
                      <a:pt x="43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82" name="Google Shape;17982;p10"/>
              <p:cNvSpPr/>
              <p:nvPr/>
            </p:nvSpPr>
            <p:spPr>
              <a:xfrm>
                <a:off x="6129925" y="4223575"/>
                <a:ext cx="24125" cy="2067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7" extrusionOk="0">
                    <a:moveTo>
                      <a:pt x="548" y="0"/>
                    </a:moveTo>
                    <a:cubicBezTo>
                      <a:pt x="179" y="0"/>
                      <a:pt x="0" y="441"/>
                      <a:pt x="250" y="703"/>
                    </a:cubicBezTo>
                    <a:cubicBezTo>
                      <a:pt x="336" y="788"/>
                      <a:pt x="441" y="827"/>
                      <a:pt x="544" y="827"/>
                    </a:cubicBezTo>
                    <a:cubicBezTo>
                      <a:pt x="754" y="827"/>
                      <a:pt x="953" y="665"/>
                      <a:pt x="953" y="417"/>
                    </a:cubicBezTo>
                    <a:cubicBezTo>
                      <a:pt x="965" y="191"/>
                      <a:pt x="786" y="0"/>
                      <a:pt x="56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83" name="Google Shape;17983;p10"/>
              <p:cNvSpPr/>
              <p:nvPr/>
            </p:nvSpPr>
            <p:spPr>
              <a:xfrm>
                <a:off x="6160575" y="4254525"/>
                <a:ext cx="24150" cy="2047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19" extrusionOk="0">
                    <a:moveTo>
                      <a:pt x="548" y="0"/>
                    </a:moveTo>
                    <a:cubicBezTo>
                      <a:pt x="191" y="0"/>
                      <a:pt x="1" y="441"/>
                      <a:pt x="263" y="703"/>
                    </a:cubicBezTo>
                    <a:cubicBezTo>
                      <a:pt x="346" y="783"/>
                      <a:pt x="449" y="819"/>
                      <a:pt x="549" y="819"/>
                    </a:cubicBezTo>
                    <a:cubicBezTo>
                      <a:pt x="761" y="819"/>
                      <a:pt x="965" y="656"/>
                      <a:pt x="965" y="405"/>
                    </a:cubicBezTo>
                    <a:cubicBezTo>
                      <a:pt x="965" y="179"/>
                      <a:pt x="775" y="0"/>
                      <a:pt x="54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84" name="Google Shape;17984;p10"/>
              <p:cNvSpPr/>
              <p:nvPr/>
            </p:nvSpPr>
            <p:spPr>
              <a:xfrm>
                <a:off x="6129925" y="4285175"/>
                <a:ext cx="24125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0" extrusionOk="0">
                    <a:moveTo>
                      <a:pt x="548" y="1"/>
                    </a:moveTo>
                    <a:cubicBezTo>
                      <a:pt x="179" y="1"/>
                      <a:pt x="0" y="441"/>
                      <a:pt x="250" y="703"/>
                    </a:cubicBezTo>
                    <a:cubicBezTo>
                      <a:pt x="335" y="784"/>
                      <a:pt x="437" y="820"/>
                      <a:pt x="538" y="820"/>
                    </a:cubicBezTo>
                    <a:cubicBezTo>
                      <a:pt x="750" y="820"/>
                      <a:pt x="953" y="660"/>
                      <a:pt x="953" y="417"/>
                    </a:cubicBezTo>
                    <a:cubicBezTo>
                      <a:pt x="965" y="191"/>
                      <a:pt x="786" y="1"/>
                      <a:pt x="56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85" name="Google Shape;17985;p10"/>
              <p:cNvSpPr/>
              <p:nvPr/>
            </p:nvSpPr>
            <p:spPr>
              <a:xfrm>
                <a:off x="6169050" y="4313375"/>
                <a:ext cx="21275" cy="15225"/>
              </a:xfrm>
              <a:custGeom>
                <a:avLst/>
                <a:gdLst/>
                <a:ahLst/>
                <a:cxnLst/>
                <a:rect l="l" t="t" r="r" b="b"/>
                <a:pathLst>
                  <a:path w="851" h="609" extrusionOk="0">
                    <a:moveTo>
                      <a:pt x="426" y="1"/>
                    </a:moveTo>
                    <a:cubicBezTo>
                      <a:pt x="359" y="1"/>
                      <a:pt x="288" y="26"/>
                      <a:pt x="221" y="87"/>
                    </a:cubicBezTo>
                    <a:lnTo>
                      <a:pt x="209" y="87"/>
                    </a:lnTo>
                    <a:lnTo>
                      <a:pt x="209" y="99"/>
                    </a:lnTo>
                    <a:cubicBezTo>
                      <a:pt x="1" y="326"/>
                      <a:pt x="207" y="608"/>
                      <a:pt x="433" y="608"/>
                    </a:cubicBezTo>
                    <a:cubicBezTo>
                      <a:pt x="503" y="608"/>
                      <a:pt x="576" y="581"/>
                      <a:pt x="638" y="516"/>
                    </a:cubicBezTo>
                    <a:cubicBezTo>
                      <a:pt x="851" y="312"/>
                      <a:pt x="661" y="1"/>
                      <a:pt x="42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86" name="Google Shape;17986;p10"/>
              <p:cNvSpPr/>
              <p:nvPr/>
            </p:nvSpPr>
            <p:spPr>
              <a:xfrm>
                <a:off x="6128525" y="4346450"/>
                <a:ext cx="27625" cy="20600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824" extrusionOk="0">
                    <a:moveTo>
                      <a:pt x="559" y="0"/>
                    </a:moveTo>
                    <a:cubicBezTo>
                      <a:pt x="53" y="0"/>
                      <a:pt x="0" y="778"/>
                      <a:pt x="533" y="824"/>
                    </a:cubicBezTo>
                    <a:lnTo>
                      <a:pt x="604" y="824"/>
                    </a:lnTo>
                    <a:cubicBezTo>
                      <a:pt x="1104" y="788"/>
                      <a:pt x="1104" y="50"/>
                      <a:pt x="604" y="2"/>
                    </a:cubicBezTo>
                    <a:cubicBezTo>
                      <a:pt x="589" y="1"/>
                      <a:pt x="574" y="0"/>
                      <a:pt x="55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87" name="Google Shape;17987;p10"/>
              <p:cNvSpPr/>
              <p:nvPr/>
            </p:nvSpPr>
            <p:spPr>
              <a:xfrm>
                <a:off x="6169000" y="4374825"/>
                <a:ext cx="21300" cy="15225"/>
              </a:xfrm>
              <a:custGeom>
                <a:avLst/>
                <a:gdLst/>
                <a:ahLst/>
                <a:cxnLst/>
                <a:rect l="l" t="t" r="r" b="b"/>
                <a:pathLst>
                  <a:path w="852" h="609" extrusionOk="0">
                    <a:moveTo>
                      <a:pt x="434" y="1"/>
                    </a:moveTo>
                    <a:cubicBezTo>
                      <a:pt x="365" y="1"/>
                      <a:pt x="291" y="28"/>
                      <a:pt x="223" y="94"/>
                    </a:cubicBezTo>
                    <a:lnTo>
                      <a:pt x="211" y="94"/>
                    </a:lnTo>
                    <a:lnTo>
                      <a:pt x="211" y="106"/>
                    </a:lnTo>
                    <a:cubicBezTo>
                      <a:pt x="1" y="325"/>
                      <a:pt x="213" y="608"/>
                      <a:pt x="441" y="608"/>
                    </a:cubicBezTo>
                    <a:cubicBezTo>
                      <a:pt x="509" y="608"/>
                      <a:pt x="579" y="583"/>
                      <a:pt x="640" y="522"/>
                    </a:cubicBezTo>
                    <a:cubicBezTo>
                      <a:pt x="851" y="311"/>
                      <a:pt x="666" y="1"/>
                      <a:pt x="43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88" name="Google Shape;17988;p10"/>
              <p:cNvSpPr/>
              <p:nvPr/>
            </p:nvSpPr>
            <p:spPr>
              <a:xfrm>
                <a:off x="6130225" y="4408100"/>
                <a:ext cx="23825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53" h="820" extrusionOk="0">
                    <a:moveTo>
                      <a:pt x="536" y="1"/>
                    </a:moveTo>
                    <a:cubicBezTo>
                      <a:pt x="179" y="1"/>
                      <a:pt x="0" y="442"/>
                      <a:pt x="250" y="703"/>
                    </a:cubicBezTo>
                    <a:cubicBezTo>
                      <a:pt x="335" y="784"/>
                      <a:pt x="436" y="820"/>
                      <a:pt x="536" y="820"/>
                    </a:cubicBezTo>
                    <a:cubicBezTo>
                      <a:pt x="745" y="820"/>
                      <a:pt x="945" y="660"/>
                      <a:pt x="953" y="418"/>
                    </a:cubicBezTo>
                    <a:cubicBezTo>
                      <a:pt x="953" y="191"/>
                      <a:pt x="774" y="1"/>
                      <a:pt x="54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89" name="Google Shape;17989;p10"/>
              <p:cNvSpPr/>
              <p:nvPr/>
            </p:nvSpPr>
            <p:spPr>
              <a:xfrm>
                <a:off x="6160575" y="4438775"/>
                <a:ext cx="241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8" extrusionOk="0">
                    <a:moveTo>
                      <a:pt x="548" y="0"/>
                    </a:moveTo>
                    <a:cubicBezTo>
                      <a:pt x="191" y="0"/>
                      <a:pt x="1" y="453"/>
                      <a:pt x="263" y="703"/>
                    </a:cubicBezTo>
                    <a:cubicBezTo>
                      <a:pt x="348" y="789"/>
                      <a:pt x="454" y="827"/>
                      <a:pt x="556" y="827"/>
                    </a:cubicBezTo>
                    <a:cubicBezTo>
                      <a:pt x="766" y="827"/>
                      <a:pt x="965" y="665"/>
                      <a:pt x="965" y="417"/>
                    </a:cubicBezTo>
                    <a:cubicBezTo>
                      <a:pt x="965" y="191"/>
                      <a:pt x="786" y="0"/>
                      <a:pt x="57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90" name="Google Shape;17990;p10"/>
              <p:cNvSpPr/>
              <p:nvPr/>
            </p:nvSpPr>
            <p:spPr>
              <a:xfrm>
                <a:off x="6130000" y="4469425"/>
                <a:ext cx="240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28" extrusionOk="0">
                    <a:moveTo>
                      <a:pt x="545" y="1"/>
                    </a:moveTo>
                    <a:lnTo>
                      <a:pt x="545" y="13"/>
                    </a:lnTo>
                    <a:cubicBezTo>
                      <a:pt x="540" y="12"/>
                      <a:pt x="535" y="12"/>
                      <a:pt x="530" y="12"/>
                    </a:cubicBezTo>
                    <a:cubicBezTo>
                      <a:pt x="171" y="12"/>
                      <a:pt x="1" y="445"/>
                      <a:pt x="247" y="703"/>
                    </a:cubicBezTo>
                    <a:cubicBezTo>
                      <a:pt x="333" y="789"/>
                      <a:pt x="438" y="828"/>
                      <a:pt x="541" y="828"/>
                    </a:cubicBezTo>
                    <a:cubicBezTo>
                      <a:pt x="751" y="828"/>
                      <a:pt x="950" y="665"/>
                      <a:pt x="950" y="417"/>
                    </a:cubicBezTo>
                    <a:cubicBezTo>
                      <a:pt x="962" y="203"/>
                      <a:pt x="783" y="13"/>
                      <a:pt x="55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91" name="Google Shape;17991;p10"/>
              <p:cNvSpPr/>
              <p:nvPr/>
            </p:nvSpPr>
            <p:spPr>
              <a:xfrm>
                <a:off x="6167425" y="4500100"/>
                <a:ext cx="17000" cy="8950"/>
              </a:xfrm>
              <a:custGeom>
                <a:avLst/>
                <a:gdLst/>
                <a:ahLst/>
                <a:cxnLst/>
                <a:rect l="l" t="t" r="r" b="b"/>
                <a:pathLst>
                  <a:path w="680" h="358" extrusionOk="0">
                    <a:moveTo>
                      <a:pt x="274" y="0"/>
                    </a:moveTo>
                    <a:lnTo>
                      <a:pt x="274" y="12"/>
                    </a:lnTo>
                    <a:cubicBezTo>
                      <a:pt x="179" y="12"/>
                      <a:pt x="72" y="48"/>
                      <a:pt x="1" y="131"/>
                    </a:cubicBezTo>
                    <a:lnTo>
                      <a:pt x="679" y="357"/>
                    </a:lnTo>
                    <a:cubicBezTo>
                      <a:pt x="655" y="155"/>
                      <a:pt x="489" y="0"/>
                      <a:pt x="27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92" name="Google Shape;17992;p10"/>
              <p:cNvSpPr/>
              <p:nvPr/>
            </p:nvSpPr>
            <p:spPr>
              <a:xfrm>
                <a:off x="6099250" y="3270175"/>
                <a:ext cx="24150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5" extrusionOk="0">
                    <a:moveTo>
                      <a:pt x="561" y="0"/>
                    </a:moveTo>
                    <a:cubicBezTo>
                      <a:pt x="191" y="0"/>
                      <a:pt x="1" y="441"/>
                      <a:pt x="263" y="703"/>
                    </a:cubicBezTo>
                    <a:cubicBezTo>
                      <a:pt x="343" y="787"/>
                      <a:pt x="445" y="825"/>
                      <a:pt x="546" y="825"/>
                    </a:cubicBezTo>
                    <a:cubicBezTo>
                      <a:pt x="758" y="825"/>
                      <a:pt x="965" y="659"/>
                      <a:pt x="965" y="417"/>
                    </a:cubicBezTo>
                    <a:cubicBezTo>
                      <a:pt x="965" y="191"/>
                      <a:pt x="787" y="0"/>
                      <a:pt x="56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93" name="Google Shape;17993;p10"/>
              <p:cNvSpPr/>
              <p:nvPr/>
            </p:nvSpPr>
            <p:spPr>
              <a:xfrm>
                <a:off x="6068900" y="3301125"/>
                <a:ext cx="28300" cy="20275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11" extrusionOk="0">
                    <a:moveTo>
                      <a:pt x="524" y="1"/>
                    </a:moveTo>
                    <a:cubicBezTo>
                      <a:pt x="1" y="48"/>
                      <a:pt x="48" y="810"/>
                      <a:pt x="572" y="810"/>
                    </a:cubicBezTo>
                    <a:cubicBezTo>
                      <a:pt x="1084" y="810"/>
                      <a:pt x="1132" y="48"/>
                      <a:pt x="60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94" name="Google Shape;17994;p10"/>
              <p:cNvSpPr/>
              <p:nvPr/>
            </p:nvSpPr>
            <p:spPr>
              <a:xfrm>
                <a:off x="6099250" y="3331800"/>
                <a:ext cx="241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16" extrusionOk="0">
                    <a:moveTo>
                      <a:pt x="561" y="0"/>
                    </a:moveTo>
                    <a:cubicBezTo>
                      <a:pt x="191" y="0"/>
                      <a:pt x="1" y="441"/>
                      <a:pt x="263" y="691"/>
                    </a:cubicBezTo>
                    <a:cubicBezTo>
                      <a:pt x="345" y="777"/>
                      <a:pt x="450" y="815"/>
                      <a:pt x="553" y="815"/>
                    </a:cubicBezTo>
                    <a:cubicBezTo>
                      <a:pt x="762" y="815"/>
                      <a:pt x="965" y="656"/>
                      <a:pt x="965" y="417"/>
                    </a:cubicBezTo>
                    <a:cubicBezTo>
                      <a:pt x="965" y="191"/>
                      <a:pt x="775" y="12"/>
                      <a:pt x="56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95" name="Google Shape;17995;p10"/>
              <p:cNvSpPr/>
              <p:nvPr/>
            </p:nvSpPr>
            <p:spPr>
              <a:xfrm>
                <a:off x="6068300" y="3362450"/>
                <a:ext cx="24150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5" extrusionOk="0">
                    <a:moveTo>
                      <a:pt x="548" y="0"/>
                    </a:moveTo>
                    <a:cubicBezTo>
                      <a:pt x="191" y="0"/>
                      <a:pt x="1" y="441"/>
                      <a:pt x="263" y="703"/>
                    </a:cubicBezTo>
                    <a:cubicBezTo>
                      <a:pt x="347" y="787"/>
                      <a:pt x="450" y="825"/>
                      <a:pt x="551" y="825"/>
                    </a:cubicBezTo>
                    <a:cubicBezTo>
                      <a:pt x="763" y="825"/>
                      <a:pt x="965" y="659"/>
                      <a:pt x="965" y="417"/>
                    </a:cubicBezTo>
                    <a:cubicBezTo>
                      <a:pt x="965" y="179"/>
                      <a:pt x="775" y="0"/>
                      <a:pt x="54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96" name="Google Shape;17996;p10"/>
              <p:cNvSpPr/>
              <p:nvPr/>
            </p:nvSpPr>
            <p:spPr>
              <a:xfrm>
                <a:off x="6097850" y="3393050"/>
                <a:ext cx="279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1117" h="825" extrusionOk="0">
                    <a:moveTo>
                      <a:pt x="571" y="1"/>
                    </a:moveTo>
                    <a:cubicBezTo>
                      <a:pt x="65" y="1"/>
                      <a:pt x="1" y="778"/>
                      <a:pt x="533" y="824"/>
                    </a:cubicBezTo>
                    <a:lnTo>
                      <a:pt x="617" y="824"/>
                    </a:lnTo>
                    <a:cubicBezTo>
                      <a:pt x="1117" y="777"/>
                      <a:pt x="1117" y="50"/>
                      <a:pt x="617" y="3"/>
                    </a:cubicBezTo>
                    <a:cubicBezTo>
                      <a:pt x="601" y="1"/>
                      <a:pt x="586" y="1"/>
                      <a:pt x="57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97" name="Google Shape;17997;p10"/>
              <p:cNvSpPr/>
              <p:nvPr/>
            </p:nvSpPr>
            <p:spPr>
              <a:xfrm>
                <a:off x="6082000" y="3413900"/>
                <a:ext cx="20275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811" h="816" extrusionOk="0">
                    <a:moveTo>
                      <a:pt x="393" y="0"/>
                    </a:moveTo>
                    <a:cubicBezTo>
                      <a:pt x="198" y="0"/>
                      <a:pt x="6" y="129"/>
                      <a:pt x="0" y="407"/>
                    </a:cubicBezTo>
                    <a:lnTo>
                      <a:pt x="0" y="419"/>
                    </a:lnTo>
                    <a:cubicBezTo>
                      <a:pt x="6" y="689"/>
                      <a:pt x="196" y="815"/>
                      <a:pt x="390" y="815"/>
                    </a:cubicBezTo>
                    <a:cubicBezTo>
                      <a:pt x="597" y="815"/>
                      <a:pt x="810" y="672"/>
                      <a:pt x="810" y="407"/>
                    </a:cubicBezTo>
                    <a:cubicBezTo>
                      <a:pt x="810" y="144"/>
                      <a:pt x="600" y="0"/>
                      <a:pt x="39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98" name="Google Shape;17998;p10"/>
              <p:cNvSpPr/>
              <p:nvPr/>
            </p:nvSpPr>
            <p:spPr>
              <a:xfrm>
                <a:off x="6099350" y="3455025"/>
                <a:ext cx="24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16" extrusionOk="0">
                    <a:moveTo>
                      <a:pt x="542" y="0"/>
                    </a:moveTo>
                    <a:cubicBezTo>
                      <a:pt x="182" y="0"/>
                      <a:pt x="0" y="432"/>
                      <a:pt x="259" y="691"/>
                    </a:cubicBezTo>
                    <a:cubicBezTo>
                      <a:pt x="341" y="777"/>
                      <a:pt x="445" y="815"/>
                      <a:pt x="547" y="815"/>
                    </a:cubicBezTo>
                    <a:cubicBezTo>
                      <a:pt x="757" y="815"/>
                      <a:pt x="961" y="653"/>
                      <a:pt x="961" y="405"/>
                    </a:cubicBezTo>
                    <a:cubicBezTo>
                      <a:pt x="961" y="179"/>
                      <a:pt x="783" y="0"/>
                      <a:pt x="557" y="0"/>
                    </a:cubicBezTo>
                    <a:cubicBezTo>
                      <a:pt x="552" y="0"/>
                      <a:pt x="547" y="0"/>
                      <a:pt x="54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99" name="Google Shape;17999;p10"/>
              <p:cNvSpPr/>
              <p:nvPr/>
            </p:nvSpPr>
            <p:spPr>
              <a:xfrm>
                <a:off x="6068900" y="3485375"/>
                <a:ext cx="28300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23" extrusionOk="0">
                    <a:moveTo>
                      <a:pt x="524" y="1"/>
                    </a:moveTo>
                    <a:cubicBezTo>
                      <a:pt x="1" y="48"/>
                      <a:pt x="48" y="822"/>
                      <a:pt x="572" y="822"/>
                    </a:cubicBezTo>
                    <a:cubicBezTo>
                      <a:pt x="1084" y="822"/>
                      <a:pt x="1132" y="48"/>
                      <a:pt x="60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00" name="Google Shape;18000;p10"/>
              <p:cNvSpPr/>
              <p:nvPr/>
            </p:nvSpPr>
            <p:spPr>
              <a:xfrm>
                <a:off x="6097525" y="3516200"/>
                <a:ext cx="279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1118" h="816" extrusionOk="0">
                    <a:moveTo>
                      <a:pt x="554" y="0"/>
                    </a:moveTo>
                    <a:cubicBezTo>
                      <a:pt x="52" y="0"/>
                      <a:pt x="1" y="793"/>
                      <a:pt x="546" y="816"/>
                    </a:cubicBezTo>
                    <a:lnTo>
                      <a:pt x="630" y="816"/>
                    </a:lnTo>
                    <a:cubicBezTo>
                      <a:pt x="1118" y="768"/>
                      <a:pt x="1118" y="54"/>
                      <a:pt x="630" y="6"/>
                    </a:cubicBezTo>
                    <a:cubicBezTo>
                      <a:pt x="603" y="2"/>
                      <a:pt x="578" y="0"/>
                      <a:pt x="55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01" name="Google Shape;18001;p10"/>
              <p:cNvSpPr/>
              <p:nvPr/>
            </p:nvSpPr>
            <p:spPr>
              <a:xfrm>
                <a:off x="6068300" y="3547000"/>
                <a:ext cx="24150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5" extrusionOk="0">
                    <a:moveTo>
                      <a:pt x="548" y="0"/>
                    </a:moveTo>
                    <a:cubicBezTo>
                      <a:pt x="179" y="0"/>
                      <a:pt x="1" y="441"/>
                      <a:pt x="263" y="703"/>
                    </a:cubicBezTo>
                    <a:cubicBezTo>
                      <a:pt x="347" y="787"/>
                      <a:pt x="449" y="824"/>
                      <a:pt x="549" y="824"/>
                    </a:cubicBezTo>
                    <a:cubicBezTo>
                      <a:pt x="762" y="824"/>
                      <a:pt x="965" y="656"/>
                      <a:pt x="965" y="405"/>
                    </a:cubicBezTo>
                    <a:cubicBezTo>
                      <a:pt x="965" y="179"/>
                      <a:pt x="775" y="0"/>
                      <a:pt x="54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02" name="Google Shape;18002;p10"/>
              <p:cNvSpPr/>
              <p:nvPr/>
            </p:nvSpPr>
            <p:spPr>
              <a:xfrm>
                <a:off x="6099250" y="3577650"/>
                <a:ext cx="241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8" extrusionOk="0">
                    <a:moveTo>
                      <a:pt x="561" y="1"/>
                    </a:moveTo>
                    <a:cubicBezTo>
                      <a:pt x="191" y="1"/>
                      <a:pt x="1" y="441"/>
                      <a:pt x="263" y="703"/>
                    </a:cubicBezTo>
                    <a:cubicBezTo>
                      <a:pt x="345" y="789"/>
                      <a:pt x="447" y="827"/>
                      <a:pt x="548" y="827"/>
                    </a:cubicBezTo>
                    <a:cubicBezTo>
                      <a:pt x="756" y="827"/>
                      <a:pt x="957" y="665"/>
                      <a:pt x="965" y="417"/>
                    </a:cubicBezTo>
                    <a:cubicBezTo>
                      <a:pt x="965" y="191"/>
                      <a:pt x="787" y="1"/>
                      <a:pt x="56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03" name="Google Shape;18003;p10"/>
              <p:cNvSpPr/>
              <p:nvPr/>
            </p:nvSpPr>
            <p:spPr>
              <a:xfrm>
                <a:off x="6068900" y="3608375"/>
                <a:ext cx="28300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20" extrusionOk="0">
                    <a:moveTo>
                      <a:pt x="566" y="1"/>
                    </a:moveTo>
                    <a:cubicBezTo>
                      <a:pt x="551" y="1"/>
                      <a:pt x="536" y="4"/>
                      <a:pt x="524" y="10"/>
                    </a:cubicBezTo>
                    <a:cubicBezTo>
                      <a:pt x="1" y="57"/>
                      <a:pt x="48" y="819"/>
                      <a:pt x="572" y="819"/>
                    </a:cubicBezTo>
                    <a:cubicBezTo>
                      <a:pt x="1084" y="819"/>
                      <a:pt x="1132" y="57"/>
                      <a:pt x="608" y="10"/>
                    </a:cubicBezTo>
                    <a:cubicBezTo>
                      <a:pt x="596" y="4"/>
                      <a:pt x="581" y="1"/>
                      <a:pt x="5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04" name="Google Shape;18004;p10"/>
              <p:cNvSpPr/>
              <p:nvPr/>
            </p:nvSpPr>
            <p:spPr>
              <a:xfrm>
                <a:off x="6099350" y="3639250"/>
                <a:ext cx="24050" cy="20425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17" extrusionOk="0">
                    <a:moveTo>
                      <a:pt x="542" y="1"/>
                    </a:moveTo>
                    <a:cubicBezTo>
                      <a:pt x="182" y="1"/>
                      <a:pt x="0" y="433"/>
                      <a:pt x="259" y="692"/>
                    </a:cubicBezTo>
                    <a:cubicBezTo>
                      <a:pt x="341" y="778"/>
                      <a:pt x="444" y="817"/>
                      <a:pt x="546" y="817"/>
                    </a:cubicBezTo>
                    <a:cubicBezTo>
                      <a:pt x="753" y="817"/>
                      <a:pt x="953" y="657"/>
                      <a:pt x="961" y="418"/>
                    </a:cubicBezTo>
                    <a:lnTo>
                      <a:pt x="961" y="406"/>
                    </a:lnTo>
                    <a:cubicBezTo>
                      <a:pt x="961" y="180"/>
                      <a:pt x="771" y="1"/>
                      <a:pt x="557" y="1"/>
                    </a:cubicBezTo>
                    <a:cubicBezTo>
                      <a:pt x="552" y="1"/>
                      <a:pt x="547" y="1"/>
                      <a:pt x="54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05" name="Google Shape;18005;p10"/>
              <p:cNvSpPr/>
              <p:nvPr/>
            </p:nvSpPr>
            <p:spPr>
              <a:xfrm>
                <a:off x="6068300" y="3669925"/>
                <a:ext cx="24150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5" extrusionOk="0">
                    <a:moveTo>
                      <a:pt x="548" y="1"/>
                    </a:moveTo>
                    <a:cubicBezTo>
                      <a:pt x="191" y="1"/>
                      <a:pt x="1" y="441"/>
                      <a:pt x="263" y="703"/>
                    </a:cubicBezTo>
                    <a:cubicBezTo>
                      <a:pt x="347" y="787"/>
                      <a:pt x="449" y="824"/>
                      <a:pt x="549" y="824"/>
                    </a:cubicBezTo>
                    <a:cubicBezTo>
                      <a:pt x="762" y="824"/>
                      <a:pt x="965" y="656"/>
                      <a:pt x="965" y="405"/>
                    </a:cubicBezTo>
                    <a:cubicBezTo>
                      <a:pt x="965" y="179"/>
                      <a:pt x="775" y="1"/>
                      <a:pt x="54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06" name="Google Shape;18006;p10"/>
              <p:cNvSpPr/>
              <p:nvPr/>
            </p:nvSpPr>
            <p:spPr>
              <a:xfrm>
                <a:off x="6097850" y="3700525"/>
                <a:ext cx="279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1117" h="825" extrusionOk="0">
                    <a:moveTo>
                      <a:pt x="571" y="1"/>
                    </a:moveTo>
                    <a:cubicBezTo>
                      <a:pt x="65" y="1"/>
                      <a:pt x="1" y="778"/>
                      <a:pt x="533" y="824"/>
                    </a:cubicBezTo>
                    <a:lnTo>
                      <a:pt x="617" y="824"/>
                    </a:lnTo>
                    <a:cubicBezTo>
                      <a:pt x="1117" y="777"/>
                      <a:pt x="1117" y="51"/>
                      <a:pt x="617" y="3"/>
                    </a:cubicBezTo>
                    <a:cubicBezTo>
                      <a:pt x="601" y="2"/>
                      <a:pt x="586" y="1"/>
                      <a:pt x="57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07" name="Google Shape;18007;p10"/>
              <p:cNvSpPr/>
              <p:nvPr/>
            </p:nvSpPr>
            <p:spPr>
              <a:xfrm>
                <a:off x="6068300" y="3731250"/>
                <a:ext cx="241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8" extrusionOk="0">
                    <a:moveTo>
                      <a:pt x="548" y="0"/>
                    </a:moveTo>
                    <a:cubicBezTo>
                      <a:pt x="191" y="0"/>
                      <a:pt x="1" y="453"/>
                      <a:pt x="263" y="703"/>
                    </a:cubicBezTo>
                    <a:cubicBezTo>
                      <a:pt x="349" y="789"/>
                      <a:pt x="454" y="827"/>
                      <a:pt x="556" y="827"/>
                    </a:cubicBezTo>
                    <a:cubicBezTo>
                      <a:pt x="766" y="827"/>
                      <a:pt x="965" y="665"/>
                      <a:pt x="965" y="417"/>
                    </a:cubicBezTo>
                    <a:cubicBezTo>
                      <a:pt x="965" y="191"/>
                      <a:pt x="775" y="0"/>
                      <a:pt x="54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08" name="Google Shape;18008;p10"/>
              <p:cNvSpPr/>
              <p:nvPr/>
            </p:nvSpPr>
            <p:spPr>
              <a:xfrm>
                <a:off x="6099350" y="3762200"/>
                <a:ext cx="24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16" extrusionOk="0">
                    <a:moveTo>
                      <a:pt x="542" y="0"/>
                    </a:moveTo>
                    <a:cubicBezTo>
                      <a:pt x="182" y="0"/>
                      <a:pt x="0" y="433"/>
                      <a:pt x="259" y="691"/>
                    </a:cubicBezTo>
                    <a:cubicBezTo>
                      <a:pt x="341" y="777"/>
                      <a:pt x="445" y="815"/>
                      <a:pt x="547" y="815"/>
                    </a:cubicBezTo>
                    <a:cubicBezTo>
                      <a:pt x="757" y="815"/>
                      <a:pt x="961" y="653"/>
                      <a:pt x="961" y="405"/>
                    </a:cubicBezTo>
                    <a:cubicBezTo>
                      <a:pt x="961" y="191"/>
                      <a:pt x="771" y="0"/>
                      <a:pt x="557" y="0"/>
                    </a:cubicBezTo>
                    <a:cubicBezTo>
                      <a:pt x="552" y="0"/>
                      <a:pt x="547" y="0"/>
                      <a:pt x="54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09" name="Google Shape;18009;p10"/>
              <p:cNvSpPr/>
              <p:nvPr/>
            </p:nvSpPr>
            <p:spPr>
              <a:xfrm>
                <a:off x="6068900" y="3792850"/>
                <a:ext cx="28300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23" extrusionOk="0">
                    <a:moveTo>
                      <a:pt x="524" y="1"/>
                    </a:moveTo>
                    <a:cubicBezTo>
                      <a:pt x="1" y="48"/>
                      <a:pt x="48" y="822"/>
                      <a:pt x="572" y="822"/>
                    </a:cubicBezTo>
                    <a:cubicBezTo>
                      <a:pt x="1084" y="822"/>
                      <a:pt x="1132" y="48"/>
                      <a:pt x="60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10" name="Google Shape;18010;p10"/>
              <p:cNvSpPr/>
              <p:nvPr/>
            </p:nvSpPr>
            <p:spPr>
              <a:xfrm>
                <a:off x="6099250" y="3823525"/>
                <a:ext cx="24150" cy="2067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7" extrusionOk="0">
                    <a:moveTo>
                      <a:pt x="561" y="0"/>
                    </a:moveTo>
                    <a:cubicBezTo>
                      <a:pt x="191" y="0"/>
                      <a:pt x="1" y="441"/>
                      <a:pt x="263" y="703"/>
                    </a:cubicBezTo>
                    <a:cubicBezTo>
                      <a:pt x="345" y="788"/>
                      <a:pt x="449" y="827"/>
                      <a:pt x="551" y="827"/>
                    </a:cubicBezTo>
                    <a:cubicBezTo>
                      <a:pt x="761" y="827"/>
                      <a:pt x="965" y="665"/>
                      <a:pt x="965" y="417"/>
                    </a:cubicBezTo>
                    <a:cubicBezTo>
                      <a:pt x="965" y="191"/>
                      <a:pt x="775" y="12"/>
                      <a:pt x="561" y="12"/>
                    </a:cubicBezTo>
                    <a:lnTo>
                      <a:pt x="56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11" name="Google Shape;18011;p10"/>
              <p:cNvSpPr/>
              <p:nvPr/>
            </p:nvSpPr>
            <p:spPr>
              <a:xfrm>
                <a:off x="6068300" y="3854475"/>
                <a:ext cx="24150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0" extrusionOk="0">
                    <a:moveTo>
                      <a:pt x="548" y="0"/>
                    </a:moveTo>
                    <a:cubicBezTo>
                      <a:pt x="191" y="0"/>
                      <a:pt x="1" y="441"/>
                      <a:pt x="263" y="703"/>
                    </a:cubicBezTo>
                    <a:cubicBezTo>
                      <a:pt x="347" y="783"/>
                      <a:pt x="449" y="819"/>
                      <a:pt x="549" y="819"/>
                    </a:cubicBezTo>
                    <a:cubicBezTo>
                      <a:pt x="762" y="819"/>
                      <a:pt x="965" y="656"/>
                      <a:pt x="965" y="405"/>
                    </a:cubicBezTo>
                    <a:cubicBezTo>
                      <a:pt x="965" y="179"/>
                      <a:pt x="775" y="0"/>
                      <a:pt x="54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12" name="Google Shape;18012;p10"/>
              <p:cNvSpPr/>
              <p:nvPr/>
            </p:nvSpPr>
            <p:spPr>
              <a:xfrm>
                <a:off x="6097525" y="3885000"/>
                <a:ext cx="279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1118" h="828" extrusionOk="0">
                    <a:moveTo>
                      <a:pt x="555" y="0"/>
                    </a:moveTo>
                    <a:cubicBezTo>
                      <a:pt x="52" y="0"/>
                      <a:pt x="1" y="805"/>
                      <a:pt x="546" y="827"/>
                    </a:cubicBezTo>
                    <a:lnTo>
                      <a:pt x="630" y="827"/>
                    </a:lnTo>
                    <a:cubicBezTo>
                      <a:pt x="1118" y="768"/>
                      <a:pt x="1118" y="53"/>
                      <a:pt x="630" y="6"/>
                    </a:cubicBezTo>
                    <a:cubicBezTo>
                      <a:pt x="604" y="2"/>
                      <a:pt x="579" y="0"/>
                      <a:pt x="55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13" name="Google Shape;18013;p10"/>
              <p:cNvSpPr/>
              <p:nvPr/>
            </p:nvSpPr>
            <p:spPr>
              <a:xfrm>
                <a:off x="6068300" y="3915800"/>
                <a:ext cx="24150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5" extrusionOk="0">
                    <a:moveTo>
                      <a:pt x="548" y="0"/>
                    </a:moveTo>
                    <a:cubicBezTo>
                      <a:pt x="191" y="0"/>
                      <a:pt x="1" y="441"/>
                      <a:pt x="263" y="703"/>
                    </a:cubicBezTo>
                    <a:cubicBezTo>
                      <a:pt x="347" y="787"/>
                      <a:pt x="450" y="824"/>
                      <a:pt x="551" y="824"/>
                    </a:cubicBezTo>
                    <a:cubicBezTo>
                      <a:pt x="763" y="824"/>
                      <a:pt x="965" y="659"/>
                      <a:pt x="965" y="417"/>
                    </a:cubicBezTo>
                    <a:cubicBezTo>
                      <a:pt x="965" y="191"/>
                      <a:pt x="775" y="0"/>
                      <a:pt x="54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14" name="Google Shape;18014;p10"/>
              <p:cNvSpPr/>
              <p:nvPr/>
            </p:nvSpPr>
            <p:spPr>
              <a:xfrm>
                <a:off x="6099550" y="3946450"/>
                <a:ext cx="24150" cy="2085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34" extrusionOk="0">
                    <a:moveTo>
                      <a:pt x="549" y="0"/>
                    </a:moveTo>
                    <a:lnTo>
                      <a:pt x="549" y="12"/>
                    </a:lnTo>
                    <a:cubicBezTo>
                      <a:pt x="1" y="12"/>
                      <a:pt x="1" y="834"/>
                      <a:pt x="549" y="834"/>
                    </a:cubicBezTo>
                    <a:cubicBezTo>
                      <a:pt x="775" y="834"/>
                      <a:pt x="953" y="643"/>
                      <a:pt x="953" y="417"/>
                    </a:cubicBezTo>
                    <a:cubicBezTo>
                      <a:pt x="965" y="191"/>
                      <a:pt x="787" y="0"/>
                      <a:pt x="56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15" name="Google Shape;18015;p10"/>
              <p:cNvSpPr/>
              <p:nvPr/>
            </p:nvSpPr>
            <p:spPr>
              <a:xfrm>
                <a:off x="6068900" y="3977400"/>
                <a:ext cx="28300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23" extrusionOk="0">
                    <a:moveTo>
                      <a:pt x="524" y="1"/>
                    </a:moveTo>
                    <a:cubicBezTo>
                      <a:pt x="1" y="48"/>
                      <a:pt x="48" y="822"/>
                      <a:pt x="572" y="822"/>
                    </a:cubicBezTo>
                    <a:cubicBezTo>
                      <a:pt x="1084" y="822"/>
                      <a:pt x="1132" y="48"/>
                      <a:pt x="60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16" name="Google Shape;18016;p10"/>
              <p:cNvSpPr/>
              <p:nvPr/>
            </p:nvSpPr>
            <p:spPr>
              <a:xfrm>
                <a:off x="6097850" y="4008025"/>
                <a:ext cx="27925" cy="20600"/>
              </a:xfrm>
              <a:custGeom>
                <a:avLst/>
                <a:gdLst/>
                <a:ahLst/>
                <a:cxnLst/>
                <a:rect l="l" t="t" r="r" b="b"/>
                <a:pathLst>
                  <a:path w="1117" h="824" extrusionOk="0">
                    <a:moveTo>
                      <a:pt x="571" y="0"/>
                    </a:moveTo>
                    <a:cubicBezTo>
                      <a:pt x="65" y="0"/>
                      <a:pt x="1" y="777"/>
                      <a:pt x="533" y="824"/>
                    </a:cubicBezTo>
                    <a:lnTo>
                      <a:pt x="617" y="824"/>
                    </a:lnTo>
                    <a:cubicBezTo>
                      <a:pt x="1117" y="776"/>
                      <a:pt x="1117" y="50"/>
                      <a:pt x="617" y="2"/>
                    </a:cubicBezTo>
                    <a:cubicBezTo>
                      <a:pt x="601" y="1"/>
                      <a:pt x="586" y="0"/>
                      <a:pt x="57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17" name="Google Shape;18017;p10"/>
              <p:cNvSpPr/>
              <p:nvPr/>
            </p:nvSpPr>
            <p:spPr>
              <a:xfrm>
                <a:off x="6068300" y="4038725"/>
                <a:ext cx="24150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5" extrusionOk="0">
                    <a:moveTo>
                      <a:pt x="548" y="0"/>
                    </a:moveTo>
                    <a:cubicBezTo>
                      <a:pt x="191" y="0"/>
                      <a:pt x="1" y="441"/>
                      <a:pt x="263" y="703"/>
                    </a:cubicBezTo>
                    <a:cubicBezTo>
                      <a:pt x="347" y="787"/>
                      <a:pt x="450" y="825"/>
                      <a:pt x="551" y="825"/>
                    </a:cubicBezTo>
                    <a:cubicBezTo>
                      <a:pt x="763" y="825"/>
                      <a:pt x="965" y="659"/>
                      <a:pt x="965" y="417"/>
                    </a:cubicBezTo>
                    <a:cubicBezTo>
                      <a:pt x="965" y="191"/>
                      <a:pt x="775" y="0"/>
                      <a:pt x="54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18" name="Google Shape;18018;p10"/>
              <p:cNvSpPr/>
              <p:nvPr/>
            </p:nvSpPr>
            <p:spPr>
              <a:xfrm>
                <a:off x="6099350" y="4069675"/>
                <a:ext cx="24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16" extrusionOk="0">
                    <a:moveTo>
                      <a:pt x="542" y="0"/>
                    </a:moveTo>
                    <a:cubicBezTo>
                      <a:pt x="182" y="0"/>
                      <a:pt x="0" y="433"/>
                      <a:pt x="259" y="691"/>
                    </a:cubicBezTo>
                    <a:cubicBezTo>
                      <a:pt x="341" y="777"/>
                      <a:pt x="443" y="816"/>
                      <a:pt x="544" y="816"/>
                    </a:cubicBezTo>
                    <a:cubicBezTo>
                      <a:pt x="752" y="816"/>
                      <a:pt x="953" y="654"/>
                      <a:pt x="961" y="405"/>
                    </a:cubicBezTo>
                    <a:cubicBezTo>
                      <a:pt x="949" y="191"/>
                      <a:pt x="771" y="1"/>
                      <a:pt x="557" y="1"/>
                    </a:cubicBezTo>
                    <a:cubicBezTo>
                      <a:pt x="552" y="0"/>
                      <a:pt x="547" y="0"/>
                      <a:pt x="54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19" name="Google Shape;18019;p10"/>
              <p:cNvSpPr/>
              <p:nvPr/>
            </p:nvSpPr>
            <p:spPr>
              <a:xfrm>
                <a:off x="6068900" y="4100325"/>
                <a:ext cx="28300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23" extrusionOk="0">
                    <a:moveTo>
                      <a:pt x="524" y="1"/>
                    </a:moveTo>
                    <a:cubicBezTo>
                      <a:pt x="1" y="49"/>
                      <a:pt x="48" y="822"/>
                      <a:pt x="572" y="822"/>
                    </a:cubicBezTo>
                    <a:cubicBezTo>
                      <a:pt x="1084" y="822"/>
                      <a:pt x="1132" y="49"/>
                      <a:pt x="60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20" name="Google Shape;18020;p10"/>
              <p:cNvSpPr/>
              <p:nvPr/>
            </p:nvSpPr>
            <p:spPr>
              <a:xfrm>
                <a:off x="6099250" y="4131000"/>
                <a:ext cx="241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8" extrusionOk="0">
                    <a:moveTo>
                      <a:pt x="561" y="0"/>
                    </a:moveTo>
                    <a:cubicBezTo>
                      <a:pt x="191" y="0"/>
                      <a:pt x="1" y="441"/>
                      <a:pt x="263" y="703"/>
                    </a:cubicBezTo>
                    <a:cubicBezTo>
                      <a:pt x="345" y="789"/>
                      <a:pt x="447" y="827"/>
                      <a:pt x="548" y="827"/>
                    </a:cubicBezTo>
                    <a:cubicBezTo>
                      <a:pt x="756" y="827"/>
                      <a:pt x="957" y="665"/>
                      <a:pt x="965" y="417"/>
                    </a:cubicBezTo>
                    <a:cubicBezTo>
                      <a:pt x="965" y="191"/>
                      <a:pt x="775" y="12"/>
                      <a:pt x="561" y="12"/>
                    </a:cubicBezTo>
                    <a:lnTo>
                      <a:pt x="56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21" name="Google Shape;18021;p10"/>
              <p:cNvSpPr/>
              <p:nvPr/>
            </p:nvSpPr>
            <p:spPr>
              <a:xfrm>
                <a:off x="6068300" y="4161950"/>
                <a:ext cx="241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16" extrusionOk="0">
                    <a:moveTo>
                      <a:pt x="548" y="1"/>
                    </a:moveTo>
                    <a:cubicBezTo>
                      <a:pt x="191" y="1"/>
                      <a:pt x="1" y="441"/>
                      <a:pt x="263" y="691"/>
                    </a:cubicBezTo>
                    <a:cubicBezTo>
                      <a:pt x="349" y="777"/>
                      <a:pt x="454" y="815"/>
                      <a:pt x="556" y="815"/>
                    </a:cubicBezTo>
                    <a:cubicBezTo>
                      <a:pt x="766" y="815"/>
                      <a:pt x="965" y="653"/>
                      <a:pt x="965" y="405"/>
                    </a:cubicBezTo>
                    <a:cubicBezTo>
                      <a:pt x="965" y="179"/>
                      <a:pt x="775" y="1"/>
                      <a:pt x="54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22" name="Google Shape;18022;p10"/>
              <p:cNvSpPr/>
              <p:nvPr/>
            </p:nvSpPr>
            <p:spPr>
              <a:xfrm>
                <a:off x="6097875" y="4192550"/>
                <a:ext cx="27900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1116" h="825" extrusionOk="0">
                    <a:moveTo>
                      <a:pt x="570" y="1"/>
                    </a:moveTo>
                    <a:cubicBezTo>
                      <a:pt x="64" y="1"/>
                      <a:pt x="0" y="767"/>
                      <a:pt x="532" y="824"/>
                    </a:cubicBezTo>
                    <a:lnTo>
                      <a:pt x="616" y="824"/>
                    </a:lnTo>
                    <a:cubicBezTo>
                      <a:pt x="1116" y="777"/>
                      <a:pt x="1116" y="39"/>
                      <a:pt x="616" y="3"/>
                    </a:cubicBezTo>
                    <a:cubicBezTo>
                      <a:pt x="600" y="2"/>
                      <a:pt x="585" y="1"/>
                      <a:pt x="57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23" name="Google Shape;18023;p10"/>
              <p:cNvSpPr/>
              <p:nvPr/>
            </p:nvSpPr>
            <p:spPr>
              <a:xfrm>
                <a:off x="6068300" y="4223275"/>
                <a:ext cx="24150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5" extrusionOk="0">
                    <a:moveTo>
                      <a:pt x="548" y="0"/>
                    </a:moveTo>
                    <a:cubicBezTo>
                      <a:pt x="191" y="0"/>
                      <a:pt x="1" y="441"/>
                      <a:pt x="263" y="703"/>
                    </a:cubicBezTo>
                    <a:cubicBezTo>
                      <a:pt x="347" y="787"/>
                      <a:pt x="450" y="825"/>
                      <a:pt x="551" y="825"/>
                    </a:cubicBezTo>
                    <a:cubicBezTo>
                      <a:pt x="763" y="825"/>
                      <a:pt x="965" y="659"/>
                      <a:pt x="965" y="417"/>
                    </a:cubicBezTo>
                    <a:cubicBezTo>
                      <a:pt x="965" y="179"/>
                      <a:pt x="775" y="0"/>
                      <a:pt x="54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24" name="Google Shape;18024;p10"/>
              <p:cNvSpPr/>
              <p:nvPr/>
            </p:nvSpPr>
            <p:spPr>
              <a:xfrm>
                <a:off x="6099350" y="4254225"/>
                <a:ext cx="24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16" extrusionOk="0">
                    <a:moveTo>
                      <a:pt x="542" y="0"/>
                    </a:moveTo>
                    <a:cubicBezTo>
                      <a:pt x="182" y="0"/>
                      <a:pt x="0" y="433"/>
                      <a:pt x="259" y="691"/>
                    </a:cubicBezTo>
                    <a:cubicBezTo>
                      <a:pt x="341" y="777"/>
                      <a:pt x="445" y="815"/>
                      <a:pt x="547" y="815"/>
                    </a:cubicBezTo>
                    <a:cubicBezTo>
                      <a:pt x="757" y="815"/>
                      <a:pt x="961" y="653"/>
                      <a:pt x="961" y="405"/>
                    </a:cubicBezTo>
                    <a:cubicBezTo>
                      <a:pt x="949" y="191"/>
                      <a:pt x="771" y="12"/>
                      <a:pt x="557" y="12"/>
                    </a:cubicBezTo>
                    <a:lnTo>
                      <a:pt x="557" y="0"/>
                    </a:lnTo>
                    <a:cubicBezTo>
                      <a:pt x="552" y="0"/>
                      <a:pt x="547" y="0"/>
                      <a:pt x="54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25" name="Google Shape;18025;p10"/>
              <p:cNvSpPr/>
              <p:nvPr/>
            </p:nvSpPr>
            <p:spPr>
              <a:xfrm>
                <a:off x="6068900" y="4284650"/>
                <a:ext cx="28300" cy="20800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32" extrusionOk="0">
                    <a:moveTo>
                      <a:pt x="566" y="1"/>
                    </a:moveTo>
                    <a:cubicBezTo>
                      <a:pt x="551" y="1"/>
                      <a:pt x="536" y="4"/>
                      <a:pt x="524" y="10"/>
                    </a:cubicBezTo>
                    <a:cubicBezTo>
                      <a:pt x="1" y="57"/>
                      <a:pt x="48" y="831"/>
                      <a:pt x="572" y="831"/>
                    </a:cubicBezTo>
                    <a:cubicBezTo>
                      <a:pt x="1084" y="831"/>
                      <a:pt x="1132" y="57"/>
                      <a:pt x="608" y="10"/>
                    </a:cubicBezTo>
                    <a:cubicBezTo>
                      <a:pt x="596" y="4"/>
                      <a:pt x="581" y="1"/>
                      <a:pt x="5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26" name="Google Shape;18026;p10"/>
              <p:cNvSpPr/>
              <p:nvPr/>
            </p:nvSpPr>
            <p:spPr>
              <a:xfrm>
                <a:off x="6099250" y="4315550"/>
                <a:ext cx="24150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5" extrusionOk="0">
                    <a:moveTo>
                      <a:pt x="561" y="0"/>
                    </a:moveTo>
                    <a:cubicBezTo>
                      <a:pt x="191" y="0"/>
                      <a:pt x="1" y="441"/>
                      <a:pt x="263" y="703"/>
                    </a:cubicBezTo>
                    <a:cubicBezTo>
                      <a:pt x="343" y="787"/>
                      <a:pt x="445" y="824"/>
                      <a:pt x="546" y="824"/>
                    </a:cubicBezTo>
                    <a:cubicBezTo>
                      <a:pt x="758" y="824"/>
                      <a:pt x="965" y="659"/>
                      <a:pt x="965" y="417"/>
                    </a:cubicBezTo>
                    <a:cubicBezTo>
                      <a:pt x="965" y="191"/>
                      <a:pt x="775" y="12"/>
                      <a:pt x="561" y="12"/>
                    </a:cubicBezTo>
                    <a:lnTo>
                      <a:pt x="56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27" name="Google Shape;18027;p10"/>
              <p:cNvSpPr/>
              <p:nvPr/>
            </p:nvSpPr>
            <p:spPr>
              <a:xfrm>
                <a:off x="6068300" y="4346200"/>
                <a:ext cx="24150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5" extrusionOk="0">
                    <a:moveTo>
                      <a:pt x="548" y="0"/>
                    </a:moveTo>
                    <a:cubicBezTo>
                      <a:pt x="191" y="0"/>
                      <a:pt x="1" y="441"/>
                      <a:pt x="263" y="703"/>
                    </a:cubicBezTo>
                    <a:cubicBezTo>
                      <a:pt x="347" y="787"/>
                      <a:pt x="450" y="825"/>
                      <a:pt x="551" y="825"/>
                    </a:cubicBezTo>
                    <a:cubicBezTo>
                      <a:pt x="763" y="825"/>
                      <a:pt x="965" y="659"/>
                      <a:pt x="965" y="417"/>
                    </a:cubicBezTo>
                    <a:cubicBezTo>
                      <a:pt x="965" y="191"/>
                      <a:pt x="775" y="0"/>
                      <a:pt x="54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28" name="Google Shape;18028;p10"/>
              <p:cNvSpPr/>
              <p:nvPr/>
            </p:nvSpPr>
            <p:spPr>
              <a:xfrm>
                <a:off x="6099550" y="4377150"/>
                <a:ext cx="23850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954" h="823" extrusionOk="0">
                    <a:moveTo>
                      <a:pt x="549" y="1"/>
                    </a:moveTo>
                    <a:cubicBezTo>
                      <a:pt x="1" y="1"/>
                      <a:pt x="1" y="822"/>
                      <a:pt x="549" y="822"/>
                    </a:cubicBezTo>
                    <a:cubicBezTo>
                      <a:pt x="775" y="822"/>
                      <a:pt x="953" y="632"/>
                      <a:pt x="953" y="406"/>
                    </a:cubicBezTo>
                    <a:cubicBezTo>
                      <a:pt x="953" y="179"/>
                      <a:pt x="775" y="1"/>
                      <a:pt x="54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29" name="Google Shape;18029;p10"/>
              <p:cNvSpPr/>
              <p:nvPr/>
            </p:nvSpPr>
            <p:spPr>
              <a:xfrm>
                <a:off x="6068300" y="4407825"/>
                <a:ext cx="24150" cy="2060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4" extrusionOk="0">
                    <a:moveTo>
                      <a:pt x="548" y="0"/>
                    </a:moveTo>
                    <a:cubicBezTo>
                      <a:pt x="179" y="0"/>
                      <a:pt x="1" y="441"/>
                      <a:pt x="263" y="703"/>
                    </a:cubicBezTo>
                    <a:cubicBezTo>
                      <a:pt x="347" y="787"/>
                      <a:pt x="449" y="824"/>
                      <a:pt x="549" y="824"/>
                    </a:cubicBezTo>
                    <a:cubicBezTo>
                      <a:pt x="762" y="824"/>
                      <a:pt x="965" y="656"/>
                      <a:pt x="965" y="405"/>
                    </a:cubicBezTo>
                    <a:cubicBezTo>
                      <a:pt x="965" y="179"/>
                      <a:pt x="775" y="0"/>
                      <a:pt x="54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30" name="Google Shape;18030;p10"/>
              <p:cNvSpPr/>
              <p:nvPr/>
            </p:nvSpPr>
            <p:spPr>
              <a:xfrm>
                <a:off x="6099550" y="4438475"/>
                <a:ext cx="2385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954" h="822" extrusionOk="0">
                    <a:moveTo>
                      <a:pt x="549" y="0"/>
                    </a:moveTo>
                    <a:cubicBezTo>
                      <a:pt x="1" y="0"/>
                      <a:pt x="1" y="822"/>
                      <a:pt x="549" y="822"/>
                    </a:cubicBezTo>
                    <a:cubicBezTo>
                      <a:pt x="775" y="822"/>
                      <a:pt x="953" y="643"/>
                      <a:pt x="953" y="417"/>
                    </a:cubicBezTo>
                    <a:cubicBezTo>
                      <a:pt x="953" y="191"/>
                      <a:pt x="775" y="12"/>
                      <a:pt x="549" y="12"/>
                    </a:cubicBezTo>
                    <a:lnTo>
                      <a:pt x="5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31" name="Google Shape;18031;p10"/>
              <p:cNvSpPr/>
              <p:nvPr/>
            </p:nvSpPr>
            <p:spPr>
              <a:xfrm>
                <a:off x="6075150" y="4469125"/>
                <a:ext cx="17300" cy="8675"/>
              </a:xfrm>
              <a:custGeom>
                <a:avLst/>
                <a:gdLst/>
                <a:ahLst/>
                <a:cxnLst/>
                <a:rect l="l" t="t" r="r" b="b"/>
                <a:pathLst>
                  <a:path w="692" h="347" extrusionOk="0">
                    <a:moveTo>
                      <a:pt x="274" y="1"/>
                    </a:moveTo>
                    <a:cubicBezTo>
                      <a:pt x="179" y="13"/>
                      <a:pt x="84" y="48"/>
                      <a:pt x="1" y="120"/>
                    </a:cubicBezTo>
                    <a:lnTo>
                      <a:pt x="691" y="346"/>
                    </a:lnTo>
                    <a:cubicBezTo>
                      <a:pt x="657" y="152"/>
                      <a:pt x="491" y="12"/>
                      <a:pt x="298" y="12"/>
                    </a:cubicBezTo>
                    <a:cubicBezTo>
                      <a:pt x="290" y="12"/>
                      <a:pt x="282" y="12"/>
                      <a:pt x="274" y="13"/>
                    </a:cubicBezTo>
                    <a:lnTo>
                      <a:pt x="274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32" name="Google Shape;18032;p10"/>
              <p:cNvSpPr/>
              <p:nvPr/>
            </p:nvSpPr>
            <p:spPr>
              <a:xfrm>
                <a:off x="6047475" y="3285650"/>
                <a:ext cx="13125" cy="5100"/>
              </a:xfrm>
              <a:custGeom>
                <a:avLst/>
                <a:gdLst/>
                <a:ahLst/>
                <a:cxnLst/>
                <a:rect l="l" t="t" r="r" b="b"/>
                <a:pathLst>
                  <a:path w="525" h="204" extrusionOk="0">
                    <a:moveTo>
                      <a:pt x="524" y="1"/>
                    </a:moveTo>
                    <a:lnTo>
                      <a:pt x="0" y="167"/>
                    </a:lnTo>
                    <a:cubicBezTo>
                      <a:pt x="48" y="191"/>
                      <a:pt x="107" y="203"/>
                      <a:pt x="179" y="203"/>
                    </a:cubicBezTo>
                    <a:cubicBezTo>
                      <a:pt x="322" y="203"/>
                      <a:pt x="453" y="132"/>
                      <a:pt x="52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33" name="Google Shape;18033;p10"/>
              <p:cNvSpPr/>
              <p:nvPr/>
            </p:nvSpPr>
            <p:spPr>
              <a:xfrm>
                <a:off x="6007275" y="3301125"/>
                <a:ext cx="24150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5" extrusionOk="0">
                    <a:moveTo>
                      <a:pt x="549" y="1"/>
                    </a:moveTo>
                    <a:cubicBezTo>
                      <a:pt x="180" y="1"/>
                      <a:pt x="1" y="441"/>
                      <a:pt x="263" y="703"/>
                    </a:cubicBezTo>
                    <a:cubicBezTo>
                      <a:pt x="347" y="787"/>
                      <a:pt x="449" y="825"/>
                      <a:pt x="549" y="825"/>
                    </a:cubicBezTo>
                    <a:cubicBezTo>
                      <a:pt x="762" y="825"/>
                      <a:pt x="965" y="656"/>
                      <a:pt x="965" y="406"/>
                    </a:cubicBezTo>
                    <a:cubicBezTo>
                      <a:pt x="965" y="179"/>
                      <a:pt x="787" y="1"/>
                      <a:pt x="56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34" name="Google Shape;18034;p10"/>
              <p:cNvSpPr/>
              <p:nvPr/>
            </p:nvSpPr>
            <p:spPr>
              <a:xfrm>
                <a:off x="6037950" y="3331800"/>
                <a:ext cx="241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5" extrusionOk="0">
                    <a:moveTo>
                      <a:pt x="560" y="0"/>
                    </a:moveTo>
                    <a:cubicBezTo>
                      <a:pt x="191" y="0"/>
                      <a:pt x="0" y="441"/>
                      <a:pt x="262" y="703"/>
                    </a:cubicBezTo>
                    <a:cubicBezTo>
                      <a:pt x="347" y="787"/>
                      <a:pt x="450" y="824"/>
                      <a:pt x="550" y="824"/>
                    </a:cubicBezTo>
                    <a:cubicBezTo>
                      <a:pt x="762" y="824"/>
                      <a:pt x="965" y="659"/>
                      <a:pt x="965" y="417"/>
                    </a:cubicBezTo>
                    <a:cubicBezTo>
                      <a:pt x="965" y="191"/>
                      <a:pt x="786" y="0"/>
                      <a:pt x="56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35" name="Google Shape;18035;p10"/>
              <p:cNvSpPr/>
              <p:nvPr/>
            </p:nvSpPr>
            <p:spPr>
              <a:xfrm>
                <a:off x="6007275" y="3362450"/>
                <a:ext cx="24150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5" extrusionOk="0">
                    <a:moveTo>
                      <a:pt x="549" y="0"/>
                    </a:moveTo>
                    <a:cubicBezTo>
                      <a:pt x="191" y="0"/>
                      <a:pt x="1" y="453"/>
                      <a:pt x="263" y="703"/>
                    </a:cubicBezTo>
                    <a:cubicBezTo>
                      <a:pt x="347" y="787"/>
                      <a:pt x="450" y="825"/>
                      <a:pt x="551" y="825"/>
                    </a:cubicBezTo>
                    <a:cubicBezTo>
                      <a:pt x="763" y="825"/>
                      <a:pt x="965" y="659"/>
                      <a:pt x="965" y="417"/>
                    </a:cubicBezTo>
                    <a:cubicBezTo>
                      <a:pt x="965" y="191"/>
                      <a:pt x="775" y="0"/>
                      <a:pt x="54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36" name="Google Shape;18036;p10"/>
              <p:cNvSpPr/>
              <p:nvPr/>
            </p:nvSpPr>
            <p:spPr>
              <a:xfrm>
                <a:off x="6037950" y="3393400"/>
                <a:ext cx="24125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16" extrusionOk="0">
                    <a:moveTo>
                      <a:pt x="560" y="1"/>
                    </a:moveTo>
                    <a:cubicBezTo>
                      <a:pt x="191" y="1"/>
                      <a:pt x="0" y="441"/>
                      <a:pt x="262" y="691"/>
                    </a:cubicBezTo>
                    <a:cubicBezTo>
                      <a:pt x="348" y="777"/>
                      <a:pt x="453" y="816"/>
                      <a:pt x="556" y="816"/>
                    </a:cubicBezTo>
                    <a:cubicBezTo>
                      <a:pt x="766" y="816"/>
                      <a:pt x="965" y="654"/>
                      <a:pt x="965" y="405"/>
                    </a:cubicBezTo>
                    <a:cubicBezTo>
                      <a:pt x="965" y="179"/>
                      <a:pt x="786" y="1"/>
                      <a:pt x="56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37" name="Google Shape;18037;p10"/>
              <p:cNvSpPr/>
              <p:nvPr/>
            </p:nvSpPr>
            <p:spPr>
              <a:xfrm>
                <a:off x="6007000" y="3424350"/>
                <a:ext cx="23825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53" h="820" extrusionOk="0">
                    <a:moveTo>
                      <a:pt x="548" y="1"/>
                    </a:moveTo>
                    <a:cubicBezTo>
                      <a:pt x="179" y="1"/>
                      <a:pt x="0" y="441"/>
                      <a:pt x="250" y="703"/>
                    </a:cubicBezTo>
                    <a:cubicBezTo>
                      <a:pt x="334" y="783"/>
                      <a:pt x="436" y="820"/>
                      <a:pt x="536" y="820"/>
                    </a:cubicBezTo>
                    <a:cubicBezTo>
                      <a:pt x="749" y="820"/>
                      <a:pt x="953" y="657"/>
                      <a:pt x="953" y="406"/>
                    </a:cubicBezTo>
                    <a:cubicBezTo>
                      <a:pt x="953" y="180"/>
                      <a:pt x="774" y="1"/>
                      <a:pt x="54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38" name="Google Shape;18038;p10"/>
              <p:cNvSpPr/>
              <p:nvPr/>
            </p:nvSpPr>
            <p:spPr>
              <a:xfrm>
                <a:off x="6038250" y="3455025"/>
                <a:ext cx="2800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822" extrusionOk="0">
                    <a:moveTo>
                      <a:pt x="524" y="0"/>
                    </a:moveTo>
                    <a:cubicBezTo>
                      <a:pt x="0" y="48"/>
                      <a:pt x="48" y="822"/>
                      <a:pt x="560" y="822"/>
                    </a:cubicBezTo>
                    <a:cubicBezTo>
                      <a:pt x="1084" y="822"/>
                      <a:pt x="1119" y="48"/>
                      <a:pt x="59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39" name="Google Shape;18039;p10"/>
              <p:cNvSpPr/>
              <p:nvPr/>
            </p:nvSpPr>
            <p:spPr>
              <a:xfrm>
                <a:off x="6007000" y="3485675"/>
                <a:ext cx="241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8" extrusionOk="0">
                    <a:moveTo>
                      <a:pt x="548" y="1"/>
                    </a:moveTo>
                    <a:cubicBezTo>
                      <a:pt x="179" y="1"/>
                      <a:pt x="0" y="453"/>
                      <a:pt x="250" y="703"/>
                    </a:cubicBezTo>
                    <a:cubicBezTo>
                      <a:pt x="336" y="789"/>
                      <a:pt x="441" y="827"/>
                      <a:pt x="543" y="827"/>
                    </a:cubicBezTo>
                    <a:cubicBezTo>
                      <a:pt x="753" y="827"/>
                      <a:pt x="953" y="665"/>
                      <a:pt x="953" y="417"/>
                    </a:cubicBezTo>
                    <a:cubicBezTo>
                      <a:pt x="964" y="191"/>
                      <a:pt x="786" y="1"/>
                      <a:pt x="56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40" name="Google Shape;18040;p10"/>
              <p:cNvSpPr/>
              <p:nvPr/>
            </p:nvSpPr>
            <p:spPr>
              <a:xfrm>
                <a:off x="6044350" y="3515300"/>
                <a:ext cx="21825" cy="14950"/>
              </a:xfrm>
              <a:custGeom>
                <a:avLst/>
                <a:gdLst/>
                <a:ahLst/>
                <a:cxnLst/>
                <a:rect l="l" t="t" r="r" b="b"/>
                <a:pathLst>
                  <a:path w="873" h="598" extrusionOk="0">
                    <a:moveTo>
                      <a:pt x="455" y="0"/>
                    </a:moveTo>
                    <a:cubicBezTo>
                      <a:pt x="408" y="0"/>
                      <a:pt x="357" y="13"/>
                      <a:pt x="304" y="42"/>
                    </a:cubicBezTo>
                    <a:lnTo>
                      <a:pt x="280" y="42"/>
                    </a:lnTo>
                    <a:lnTo>
                      <a:pt x="280" y="54"/>
                    </a:lnTo>
                    <a:cubicBezTo>
                      <a:pt x="0" y="234"/>
                      <a:pt x="173" y="598"/>
                      <a:pt x="433" y="598"/>
                    </a:cubicBezTo>
                    <a:cubicBezTo>
                      <a:pt x="483" y="598"/>
                      <a:pt x="536" y="585"/>
                      <a:pt x="590" y="554"/>
                    </a:cubicBezTo>
                    <a:cubicBezTo>
                      <a:pt x="872" y="392"/>
                      <a:pt x="719" y="0"/>
                      <a:pt x="45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41" name="Google Shape;18041;p10"/>
              <p:cNvSpPr/>
              <p:nvPr/>
            </p:nvSpPr>
            <p:spPr>
              <a:xfrm>
                <a:off x="6015225" y="3544800"/>
                <a:ext cx="21275" cy="15125"/>
              </a:xfrm>
              <a:custGeom>
                <a:avLst/>
                <a:gdLst/>
                <a:ahLst/>
                <a:cxnLst/>
                <a:rect l="l" t="t" r="r" b="b"/>
                <a:pathLst>
                  <a:path w="851" h="605" extrusionOk="0">
                    <a:moveTo>
                      <a:pt x="432" y="0"/>
                    </a:moveTo>
                    <a:cubicBezTo>
                      <a:pt x="365" y="0"/>
                      <a:pt x="295" y="26"/>
                      <a:pt x="231" y="88"/>
                    </a:cubicBezTo>
                    <a:lnTo>
                      <a:pt x="219" y="88"/>
                    </a:lnTo>
                    <a:lnTo>
                      <a:pt x="219" y="100"/>
                    </a:lnTo>
                    <a:cubicBezTo>
                      <a:pt x="0" y="328"/>
                      <a:pt x="207" y="604"/>
                      <a:pt x="438" y="604"/>
                    </a:cubicBezTo>
                    <a:cubicBezTo>
                      <a:pt x="510" y="604"/>
                      <a:pt x="583" y="578"/>
                      <a:pt x="647" y="517"/>
                    </a:cubicBezTo>
                    <a:cubicBezTo>
                      <a:pt x="850" y="305"/>
                      <a:pt x="661" y="0"/>
                      <a:pt x="43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42" name="Google Shape;18042;p10"/>
              <p:cNvSpPr/>
              <p:nvPr/>
            </p:nvSpPr>
            <p:spPr>
              <a:xfrm>
                <a:off x="6044325" y="3576625"/>
                <a:ext cx="21875" cy="15225"/>
              </a:xfrm>
              <a:custGeom>
                <a:avLst/>
                <a:gdLst/>
                <a:ahLst/>
                <a:cxnLst/>
                <a:rect l="l" t="t" r="r" b="b"/>
                <a:pathLst>
                  <a:path w="875" h="609" extrusionOk="0">
                    <a:moveTo>
                      <a:pt x="453" y="1"/>
                    </a:moveTo>
                    <a:cubicBezTo>
                      <a:pt x="407" y="1"/>
                      <a:pt x="357" y="13"/>
                      <a:pt x="305" y="42"/>
                    </a:cubicBezTo>
                    <a:lnTo>
                      <a:pt x="281" y="42"/>
                    </a:lnTo>
                    <a:lnTo>
                      <a:pt x="281" y="54"/>
                    </a:lnTo>
                    <a:cubicBezTo>
                      <a:pt x="0" y="234"/>
                      <a:pt x="176" y="609"/>
                      <a:pt x="437" y="609"/>
                    </a:cubicBezTo>
                    <a:cubicBezTo>
                      <a:pt x="486" y="609"/>
                      <a:pt x="538" y="596"/>
                      <a:pt x="591" y="565"/>
                    </a:cubicBezTo>
                    <a:cubicBezTo>
                      <a:pt x="874" y="404"/>
                      <a:pt x="719" y="1"/>
                      <a:pt x="45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43" name="Google Shape;18043;p10"/>
              <p:cNvSpPr/>
              <p:nvPr/>
            </p:nvSpPr>
            <p:spPr>
              <a:xfrm>
                <a:off x="6007000" y="3608600"/>
                <a:ext cx="24125" cy="208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32" extrusionOk="0">
                    <a:moveTo>
                      <a:pt x="548" y="1"/>
                    </a:moveTo>
                    <a:lnTo>
                      <a:pt x="548" y="13"/>
                    </a:lnTo>
                    <a:cubicBezTo>
                      <a:pt x="179" y="13"/>
                      <a:pt x="0" y="453"/>
                      <a:pt x="250" y="715"/>
                    </a:cubicBezTo>
                    <a:cubicBezTo>
                      <a:pt x="334" y="795"/>
                      <a:pt x="436" y="831"/>
                      <a:pt x="536" y="831"/>
                    </a:cubicBezTo>
                    <a:cubicBezTo>
                      <a:pt x="749" y="831"/>
                      <a:pt x="953" y="669"/>
                      <a:pt x="953" y="418"/>
                    </a:cubicBezTo>
                    <a:cubicBezTo>
                      <a:pt x="964" y="191"/>
                      <a:pt x="786" y="13"/>
                      <a:pt x="56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44" name="Google Shape;18044;p10"/>
              <p:cNvSpPr/>
              <p:nvPr/>
            </p:nvSpPr>
            <p:spPr>
              <a:xfrm>
                <a:off x="6038250" y="3639575"/>
                <a:ext cx="2800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822" extrusionOk="0">
                    <a:moveTo>
                      <a:pt x="524" y="0"/>
                    </a:moveTo>
                    <a:cubicBezTo>
                      <a:pt x="0" y="48"/>
                      <a:pt x="48" y="822"/>
                      <a:pt x="560" y="822"/>
                    </a:cubicBezTo>
                    <a:cubicBezTo>
                      <a:pt x="1084" y="822"/>
                      <a:pt x="1119" y="48"/>
                      <a:pt x="59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45" name="Google Shape;18045;p10"/>
              <p:cNvSpPr/>
              <p:nvPr/>
            </p:nvSpPr>
            <p:spPr>
              <a:xfrm>
                <a:off x="6014550" y="3668125"/>
                <a:ext cx="21675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867" h="608" extrusionOk="0">
                    <a:moveTo>
                      <a:pt x="445" y="1"/>
                    </a:moveTo>
                    <a:cubicBezTo>
                      <a:pt x="384" y="1"/>
                      <a:pt x="320" y="22"/>
                      <a:pt x="258" y="73"/>
                    </a:cubicBezTo>
                    <a:lnTo>
                      <a:pt x="246" y="73"/>
                    </a:lnTo>
                    <a:lnTo>
                      <a:pt x="246" y="84"/>
                    </a:lnTo>
                    <a:cubicBezTo>
                      <a:pt x="1" y="301"/>
                      <a:pt x="211" y="608"/>
                      <a:pt x="451" y="608"/>
                    </a:cubicBezTo>
                    <a:cubicBezTo>
                      <a:pt x="514" y="608"/>
                      <a:pt x="579" y="586"/>
                      <a:pt x="639" y="537"/>
                    </a:cubicBezTo>
                    <a:cubicBezTo>
                      <a:pt x="867" y="337"/>
                      <a:pt x="685" y="1"/>
                      <a:pt x="44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46" name="Google Shape;18046;p10"/>
              <p:cNvSpPr/>
              <p:nvPr/>
            </p:nvSpPr>
            <p:spPr>
              <a:xfrm>
                <a:off x="6037650" y="3700875"/>
                <a:ext cx="24125" cy="2065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6" extrusionOk="0">
                    <a:moveTo>
                      <a:pt x="548" y="1"/>
                    </a:moveTo>
                    <a:cubicBezTo>
                      <a:pt x="179" y="1"/>
                      <a:pt x="0" y="441"/>
                      <a:pt x="262" y="703"/>
                    </a:cubicBezTo>
                    <a:cubicBezTo>
                      <a:pt x="343" y="788"/>
                      <a:pt x="444" y="825"/>
                      <a:pt x="545" y="825"/>
                    </a:cubicBezTo>
                    <a:cubicBezTo>
                      <a:pt x="757" y="825"/>
                      <a:pt x="965" y="660"/>
                      <a:pt x="965" y="418"/>
                    </a:cubicBezTo>
                    <a:cubicBezTo>
                      <a:pt x="965" y="191"/>
                      <a:pt x="786" y="1"/>
                      <a:pt x="57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47" name="Google Shape;18047;p10"/>
              <p:cNvSpPr/>
              <p:nvPr/>
            </p:nvSpPr>
            <p:spPr>
              <a:xfrm>
                <a:off x="6015250" y="3729225"/>
                <a:ext cx="21225" cy="15075"/>
              </a:xfrm>
              <a:custGeom>
                <a:avLst/>
                <a:gdLst/>
                <a:ahLst/>
                <a:cxnLst/>
                <a:rect l="l" t="t" r="r" b="b"/>
                <a:pathLst>
                  <a:path w="849" h="603" extrusionOk="0">
                    <a:moveTo>
                      <a:pt x="434" y="0"/>
                    </a:moveTo>
                    <a:cubicBezTo>
                      <a:pt x="366" y="0"/>
                      <a:pt x="295" y="28"/>
                      <a:pt x="230" y="93"/>
                    </a:cubicBezTo>
                    <a:lnTo>
                      <a:pt x="218" y="93"/>
                    </a:lnTo>
                    <a:lnTo>
                      <a:pt x="218" y="105"/>
                    </a:lnTo>
                    <a:cubicBezTo>
                      <a:pt x="0" y="323"/>
                      <a:pt x="204" y="603"/>
                      <a:pt x="434" y="603"/>
                    </a:cubicBezTo>
                    <a:cubicBezTo>
                      <a:pt x="506" y="603"/>
                      <a:pt x="581" y="575"/>
                      <a:pt x="646" y="510"/>
                    </a:cubicBezTo>
                    <a:cubicBezTo>
                      <a:pt x="848" y="308"/>
                      <a:pt x="661" y="0"/>
                      <a:pt x="43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48" name="Google Shape;18048;p10"/>
              <p:cNvSpPr/>
              <p:nvPr/>
            </p:nvSpPr>
            <p:spPr>
              <a:xfrm>
                <a:off x="6044375" y="3761150"/>
                <a:ext cx="21800" cy="15075"/>
              </a:xfrm>
              <a:custGeom>
                <a:avLst/>
                <a:gdLst/>
                <a:ahLst/>
                <a:cxnLst/>
                <a:rect l="l" t="t" r="r" b="b"/>
                <a:pathLst>
                  <a:path w="872" h="603" extrusionOk="0">
                    <a:moveTo>
                      <a:pt x="454" y="1"/>
                    </a:moveTo>
                    <a:cubicBezTo>
                      <a:pt x="407" y="1"/>
                      <a:pt x="356" y="13"/>
                      <a:pt x="303" y="42"/>
                    </a:cubicBezTo>
                    <a:lnTo>
                      <a:pt x="279" y="42"/>
                    </a:lnTo>
                    <a:lnTo>
                      <a:pt x="279" y="54"/>
                    </a:lnTo>
                    <a:cubicBezTo>
                      <a:pt x="1" y="233"/>
                      <a:pt x="170" y="603"/>
                      <a:pt x="428" y="603"/>
                    </a:cubicBezTo>
                    <a:cubicBezTo>
                      <a:pt x="479" y="603"/>
                      <a:pt x="533" y="588"/>
                      <a:pt x="589" y="554"/>
                    </a:cubicBezTo>
                    <a:cubicBezTo>
                      <a:pt x="871" y="393"/>
                      <a:pt x="718" y="1"/>
                      <a:pt x="45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49" name="Google Shape;18049;p10"/>
              <p:cNvSpPr/>
              <p:nvPr/>
            </p:nvSpPr>
            <p:spPr>
              <a:xfrm>
                <a:off x="6007000" y="3793150"/>
                <a:ext cx="24125" cy="2065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6" extrusionOk="0">
                    <a:moveTo>
                      <a:pt x="548" y="1"/>
                    </a:moveTo>
                    <a:cubicBezTo>
                      <a:pt x="179" y="1"/>
                      <a:pt x="0" y="441"/>
                      <a:pt x="250" y="703"/>
                    </a:cubicBezTo>
                    <a:cubicBezTo>
                      <a:pt x="334" y="788"/>
                      <a:pt x="437" y="825"/>
                      <a:pt x="538" y="825"/>
                    </a:cubicBezTo>
                    <a:cubicBezTo>
                      <a:pt x="750" y="825"/>
                      <a:pt x="953" y="660"/>
                      <a:pt x="953" y="417"/>
                    </a:cubicBezTo>
                    <a:cubicBezTo>
                      <a:pt x="964" y="191"/>
                      <a:pt x="786" y="1"/>
                      <a:pt x="56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50" name="Google Shape;18050;p10"/>
              <p:cNvSpPr/>
              <p:nvPr/>
            </p:nvSpPr>
            <p:spPr>
              <a:xfrm>
                <a:off x="6037650" y="3823825"/>
                <a:ext cx="24125" cy="2067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7" extrusionOk="0">
                    <a:moveTo>
                      <a:pt x="548" y="0"/>
                    </a:moveTo>
                    <a:lnTo>
                      <a:pt x="548" y="12"/>
                    </a:lnTo>
                    <a:cubicBezTo>
                      <a:pt x="179" y="12"/>
                      <a:pt x="0" y="453"/>
                      <a:pt x="262" y="703"/>
                    </a:cubicBezTo>
                    <a:cubicBezTo>
                      <a:pt x="344" y="788"/>
                      <a:pt x="448" y="827"/>
                      <a:pt x="550" y="827"/>
                    </a:cubicBezTo>
                    <a:cubicBezTo>
                      <a:pt x="760" y="827"/>
                      <a:pt x="965" y="665"/>
                      <a:pt x="965" y="417"/>
                    </a:cubicBezTo>
                    <a:cubicBezTo>
                      <a:pt x="965" y="191"/>
                      <a:pt x="786" y="0"/>
                      <a:pt x="56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51" name="Google Shape;18051;p10"/>
              <p:cNvSpPr/>
              <p:nvPr/>
            </p:nvSpPr>
            <p:spPr>
              <a:xfrm>
                <a:off x="6015200" y="3852150"/>
                <a:ext cx="21275" cy="15225"/>
              </a:xfrm>
              <a:custGeom>
                <a:avLst/>
                <a:gdLst/>
                <a:ahLst/>
                <a:cxnLst/>
                <a:rect l="l" t="t" r="r" b="b"/>
                <a:pathLst>
                  <a:path w="851" h="609" extrusionOk="0">
                    <a:moveTo>
                      <a:pt x="436" y="1"/>
                    </a:moveTo>
                    <a:cubicBezTo>
                      <a:pt x="368" y="1"/>
                      <a:pt x="297" y="28"/>
                      <a:pt x="232" y="93"/>
                    </a:cubicBezTo>
                    <a:lnTo>
                      <a:pt x="220" y="93"/>
                    </a:lnTo>
                    <a:lnTo>
                      <a:pt x="220" y="105"/>
                    </a:lnTo>
                    <a:cubicBezTo>
                      <a:pt x="0" y="325"/>
                      <a:pt x="210" y="608"/>
                      <a:pt x="443" y="608"/>
                    </a:cubicBezTo>
                    <a:cubicBezTo>
                      <a:pt x="513" y="608"/>
                      <a:pt x="585" y="583"/>
                      <a:pt x="648" y="522"/>
                    </a:cubicBezTo>
                    <a:cubicBezTo>
                      <a:pt x="850" y="311"/>
                      <a:pt x="663" y="1"/>
                      <a:pt x="43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52" name="Google Shape;18052;p10"/>
              <p:cNvSpPr/>
              <p:nvPr/>
            </p:nvSpPr>
            <p:spPr>
              <a:xfrm>
                <a:off x="6044325" y="3884100"/>
                <a:ext cx="21875" cy="15225"/>
              </a:xfrm>
              <a:custGeom>
                <a:avLst/>
                <a:gdLst/>
                <a:ahLst/>
                <a:cxnLst/>
                <a:rect l="l" t="t" r="r" b="b"/>
                <a:pathLst>
                  <a:path w="875" h="609" extrusionOk="0">
                    <a:moveTo>
                      <a:pt x="453" y="1"/>
                    </a:moveTo>
                    <a:cubicBezTo>
                      <a:pt x="407" y="1"/>
                      <a:pt x="357" y="13"/>
                      <a:pt x="305" y="42"/>
                    </a:cubicBezTo>
                    <a:lnTo>
                      <a:pt x="281" y="42"/>
                    </a:lnTo>
                    <a:lnTo>
                      <a:pt x="281" y="54"/>
                    </a:lnTo>
                    <a:cubicBezTo>
                      <a:pt x="0" y="234"/>
                      <a:pt x="176" y="609"/>
                      <a:pt x="437" y="609"/>
                    </a:cubicBezTo>
                    <a:cubicBezTo>
                      <a:pt x="486" y="609"/>
                      <a:pt x="538" y="596"/>
                      <a:pt x="591" y="566"/>
                    </a:cubicBezTo>
                    <a:cubicBezTo>
                      <a:pt x="874" y="404"/>
                      <a:pt x="719" y="1"/>
                      <a:pt x="45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53" name="Google Shape;18053;p10"/>
              <p:cNvSpPr/>
              <p:nvPr/>
            </p:nvSpPr>
            <p:spPr>
              <a:xfrm>
                <a:off x="6015250" y="3913775"/>
                <a:ext cx="21225" cy="15075"/>
              </a:xfrm>
              <a:custGeom>
                <a:avLst/>
                <a:gdLst/>
                <a:ahLst/>
                <a:cxnLst/>
                <a:rect l="l" t="t" r="r" b="b"/>
                <a:pathLst>
                  <a:path w="849" h="603" extrusionOk="0">
                    <a:moveTo>
                      <a:pt x="434" y="0"/>
                    </a:moveTo>
                    <a:cubicBezTo>
                      <a:pt x="366" y="0"/>
                      <a:pt x="295" y="27"/>
                      <a:pt x="230" y="93"/>
                    </a:cubicBezTo>
                    <a:lnTo>
                      <a:pt x="218" y="93"/>
                    </a:lnTo>
                    <a:lnTo>
                      <a:pt x="218" y="105"/>
                    </a:lnTo>
                    <a:cubicBezTo>
                      <a:pt x="0" y="323"/>
                      <a:pt x="204" y="602"/>
                      <a:pt x="434" y="602"/>
                    </a:cubicBezTo>
                    <a:cubicBezTo>
                      <a:pt x="506" y="602"/>
                      <a:pt x="581" y="575"/>
                      <a:pt x="646" y="510"/>
                    </a:cubicBezTo>
                    <a:cubicBezTo>
                      <a:pt x="848" y="308"/>
                      <a:pt x="661" y="0"/>
                      <a:pt x="43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54" name="Google Shape;18054;p10"/>
              <p:cNvSpPr/>
              <p:nvPr/>
            </p:nvSpPr>
            <p:spPr>
              <a:xfrm>
                <a:off x="6038250" y="3946825"/>
                <a:ext cx="28000" cy="20775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831" extrusionOk="0">
                    <a:moveTo>
                      <a:pt x="560" y="0"/>
                    </a:moveTo>
                    <a:cubicBezTo>
                      <a:pt x="548" y="0"/>
                      <a:pt x="536" y="3"/>
                      <a:pt x="524" y="9"/>
                    </a:cubicBezTo>
                    <a:cubicBezTo>
                      <a:pt x="0" y="57"/>
                      <a:pt x="48" y="831"/>
                      <a:pt x="560" y="831"/>
                    </a:cubicBezTo>
                    <a:cubicBezTo>
                      <a:pt x="1084" y="831"/>
                      <a:pt x="1119" y="57"/>
                      <a:pt x="596" y="9"/>
                    </a:cubicBezTo>
                    <a:cubicBezTo>
                      <a:pt x="584" y="3"/>
                      <a:pt x="572" y="0"/>
                      <a:pt x="56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55" name="Google Shape;18055;p10"/>
              <p:cNvSpPr/>
              <p:nvPr/>
            </p:nvSpPr>
            <p:spPr>
              <a:xfrm>
                <a:off x="6007000" y="3977400"/>
                <a:ext cx="24125" cy="209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37" extrusionOk="0">
                    <a:moveTo>
                      <a:pt x="548" y="1"/>
                    </a:moveTo>
                    <a:lnTo>
                      <a:pt x="548" y="13"/>
                    </a:lnTo>
                    <a:cubicBezTo>
                      <a:pt x="179" y="13"/>
                      <a:pt x="0" y="453"/>
                      <a:pt x="250" y="715"/>
                    </a:cubicBezTo>
                    <a:cubicBezTo>
                      <a:pt x="334" y="799"/>
                      <a:pt x="437" y="837"/>
                      <a:pt x="538" y="837"/>
                    </a:cubicBezTo>
                    <a:cubicBezTo>
                      <a:pt x="750" y="837"/>
                      <a:pt x="953" y="671"/>
                      <a:pt x="953" y="429"/>
                    </a:cubicBezTo>
                    <a:cubicBezTo>
                      <a:pt x="964" y="203"/>
                      <a:pt x="786" y="13"/>
                      <a:pt x="56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56" name="Google Shape;18056;p10"/>
              <p:cNvSpPr/>
              <p:nvPr/>
            </p:nvSpPr>
            <p:spPr>
              <a:xfrm>
                <a:off x="6044325" y="4007125"/>
                <a:ext cx="21900" cy="15150"/>
              </a:xfrm>
              <a:custGeom>
                <a:avLst/>
                <a:gdLst/>
                <a:ahLst/>
                <a:cxnLst/>
                <a:rect l="l" t="t" r="r" b="b"/>
                <a:pathLst>
                  <a:path w="876" h="606" extrusionOk="0">
                    <a:moveTo>
                      <a:pt x="449" y="1"/>
                    </a:moveTo>
                    <a:cubicBezTo>
                      <a:pt x="403" y="1"/>
                      <a:pt x="355" y="12"/>
                      <a:pt x="305" y="38"/>
                    </a:cubicBezTo>
                    <a:lnTo>
                      <a:pt x="281" y="38"/>
                    </a:lnTo>
                    <a:lnTo>
                      <a:pt x="281" y="50"/>
                    </a:lnTo>
                    <a:cubicBezTo>
                      <a:pt x="0" y="230"/>
                      <a:pt x="176" y="605"/>
                      <a:pt x="437" y="605"/>
                    </a:cubicBezTo>
                    <a:cubicBezTo>
                      <a:pt x="486" y="605"/>
                      <a:pt x="538" y="592"/>
                      <a:pt x="591" y="562"/>
                    </a:cubicBezTo>
                    <a:cubicBezTo>
                      <a:pt x="876" y="399"/>
                      <a:pt x="717" y="1"/>
                      <a:pt x="44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57" name="Google Shape;18057;p10"/>
              <p:cNvSpPr/>
              <p:nvPr/>
            </p:nvSpPr>
            <p:spPr>
              <a:xfrm>
                <a:off x="6015225" y="4036525"/>
                <a:ext cx="21275" cy="15125"/>
              </a:xfrm>
              <a:custGeom>
                <a:avLst/>
                <a:gdLst/>
                <a:ahLst/>
                <a:cxnLst/>
                <a:rect l="l" t="t" r="r" b="b"/>
                <a:pathLst>
                  <a:path w="851" h="605" extrusionOk="0">
                    <a:moveTo>
                      <a:pt x="432" y="0"/>
                    </a:moveTo>
                    <a:cubicBezTo>
                      <a:pt x="365" y="0"/>
                      <a:pt x="295" y="26"/>
                      <a:pt x="231" y="88"/>
                    </a:cubicBezTo>
                    <a:lnTo>
                      <a:pt x="219" y="88"/>
                    </a:lnTo>
                    <a:lnTo>
                      <a:pt x="219" y="100"/>
                    </a:lnTo>
                    <a:cubicBezTo>
                      <a:pt x="0" y="328"/>
                      <a:pt x="207" y="605"/>
                      <a:pt x="438" y="605"/>
                    </a:cubicBezTo>
                    <a:cubicBezTo>
                      <a:pt x="510" y="605"/>
                      <a:pt x="583" y="579"/>
                      <a:pt x="647" y="517"/>
                    </a:cubicBezTo>
                    <a:cubicBezTo>
                      <a:pt x="850" y="305"/>
                      <a:pt x="661" y="0"/>
                      <a:pt x="43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58" name="Google Shape;18058;p10"/>
              <p:cNvSpPr/>
              <p:nvPr/>
            </p:nvSpPr>
            <p:spPr>
              <a:xfrm>
                <a:off x="6037650" y="4069675"/>
                <a:ext cx="24125" cy="209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37" extrusionOk="0">
                    <a:moveTo>
                      <a:pt x="548" y="1"/>
                    </a:moveTo>
                    <a:lnTo>
                      <a:pt x="548" y="13"/>
                    </a:lnTo>
                    <a:cubicBezTo>
                      <a:pt x="179" y="13"/>
                      <a:pt x="0" y="453"/>
                      <a:pt x="262" y="715"/>
                    </a:cubicBezTo>
                    <a:cubicBezTo>
                      <a:pt x="342" y="799"/>
                      <a:pt x="443" y="836"/>
                      <a:pt x="544" y="836"/>
                    </a:cubicBezTo>
                    <a:cubicBezTo>
                      <a:pt x="756" y="836"/>
                      <a:pt x="965" y="668"/>
                      <a:pt x="965" y="417"/>
                    </a:cubicBezTo>
                    <a:cubicBezTo>
                      <a:pt x="965" y="191"/>
                      <a:pt x="786" y="1"/>
                      <a:pt x="57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59" name="Google Shape;18059;p10"/>
              <p:cNvSpPr/>
              <p:nvPr/>
            </p:nvSpPr>
            <p:spPr>
              <a:xfrm>
                <a:off x="6007000" y="4100625"/>
                <a:ext cx="24125" cy="2065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6" extrusionOk="0">
                    <a:moveTo>
                      <a:pt x="548" y="1"/>
                    </a:moveTo>
                    <a:cubicBezTo>
                      <a:pt x="179" y="1"/>
                      <a:pt x="0" y="441"/>
                      <a:pt x="250" y="703"/>
                    </a:cubicBezTo>
                    <a:cubicBezTo>
                      <a:pt x="334" y="788"/>
                      <a:pt x="437" y="825"/>
                      <a:pt x="538" y="825"/>
                    </a:cubicBezTo>
                    <a:cubicBezTo>
                      <a:pt x="750" y="825"/>
                      <a:pt x="953" y="660"/>
                      <a:pt x="953" y="418"/>
                    </a:cubicBezTo>
                    <a:cubicBezTo>
                      <a:pt x="964" y="191"/>
                      <a:pt x="786" y="1"/>
                      <a:pt x="56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60" name="Google Shape;18060;p10"/>
              <p:cNvSpPr/>
              <p:nvPr/>
            </p:nvSpPr>
            <p:spPr>
              <a:xfrm>
                <a:off x="6038250" y="4131300"/>
                <a:ext cx="2800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822" extrusionOk="0">
                    <a:moveTo>
                      <a:pt x="524" y="0"/>
                    </a:moveTo>
                    <a:cubicBezTo>
                      <a:pt x="0" y="48"/>
                      <a:pt x="48" y="822"/>
                      <a:pt x="560" y="822"/>
                    </a:cubicBezTo>
                    <a:cubicBezTo>
                      <a:pt x="1084" y="822"/>
                      <a:pt x="1119" y="48"/>
                      <a:pt x="59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61" name="Google Shape;18061;p10"/>
              <p:cNvSpPr/>
              <p:nvPr/>
            </p:nvSpPr>
            <p:spPr>
              <a:xfrm>
                <a:off x="6014575" y="4160050"/>
                <a:ext cx="21625" cy="15125"/>
              </a:xfrm>
              <a:custGeom>
                <a:avLst/>
                <a:gdLst/>
                <a:ahLst/>
                <a:cxnLst/>
                <a:rect l="l" t="t" r="r" b="b"/>
                <a:pathLst>
                  <a:path w="865" h="605" extrusionOk="0">
                    <a:moveTo>
                      <a:pt x="447" y="0"/>
                    </a:moveTo>
                    <a:cubicBezTo>
                      <a:pt x="386" y="0"/>
                      <a:pt x="320" y="23"/>
                      <a:pt x="257" y="77"/>
                    </a:cubicBezTo>
                    <a:lnTo>
                      <a:pt x="245" y="77"/>
                    </a:lnTo>
                    <a:lnTo>
                      <a:pt x="245" y="88"/>
                    </a:lnTo>
                    <a:cubicBezTo>
                      <a:pt x="1" y="295"/>
                      <a:pt x="208" y="605"/>
                      <a:pt x="446" y="605"/>
                    </a:cubicBezTo>
                    <a:cubicBezTo>
                      <a:pt x="510" y="605"/>
                      <a:pt x="577" y="582"/>
                      <a:pt x="638" y="529"/>
                    </a:cubicBezTo>
                    <a:cubicBezTo>
                      <a:pt x="865" y="340"/>
                      <a:pt x="686" y="0"/>
                      <a:pt x="44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62" name="Google Shape;18062;p10"/>
              <p:cNvSpPr/>
              <p:nvPr/>
            </p:nvSpPr>
            <p:spPr>
              <a:xfrm>
                <a:off x="6044325" y="4191575"/>
                <a:ext cx="21850" cy="15225"/>
              </a:xfrm>
              <a:custGeom>
                <a:avLst/>
                <a:gdLst/>
                <a:ahLst/>
                <a:cxnLst/>
                <a:rect l="l" t="t" r="r" b="b"/>
                <a:pathLst>
                  <a:path w="874" h="609" extrusionOk="0">
                    <a:moveTo>
                      <a:pt x="456" y="0"/>
                    </a:moveTo>
                    <a:cubicBezTo>
                      <a:pt x="408" y="0"/>
                      <a:pt x="357" y="13"/>
                      <a:pt x="305" y="42"/>
                    </a:cubicBezTo>
                    <a:lnTo>
                      <a:pt x="281" y="42"/>
                    </a:lnTo>
                    <a:lnTo>
                      <a:pt x="281" y="54"/>
                    </a:lnTo>
                    <a:cubicBezTo>
                      <a:pt x="0" y="234"/>
                      <a:pt x="176" y="609"/>
                      <a:pt x="437" y="609"/>
                    </a:cubicBezTo>
                    <a:cubicBezTo>
                      <a:pt x="486" y="609"/>
                      <a:pt x="538" y="596"/>
                      <a:pt x="591" y="566"/>
                    </a:cubicBezTo>
                    <a:cubicBezTo>
                      <a:pt x="873" y="394"/>
                      <a:pt x="719" y="0"/>
                      <a:pt x="45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63" name="Google Shape;18063;p10"/>
              <p:cNvSpPr/>
              <p:nvPr/>
            </p:nvSpPr>
            <p:spPr>
              <a:xfrm>
                <a:off x="6015225" y="4221100"/>
                <a:ext cx="21275" cy="15225"/>
              </a:xfrm>
              <a:custGeom>
                <a:avLst/>
                <a:gdLst/>
                <a:ahLst/>
                <a:cxnLst/>
                <a:rect l="l" t="t" r="r" b="b"/>
                <a:pathLst>
                  <a:path w="851" h="609" extrusionOk="0">
                    <a:moveTo>
                      <a:pt x="429" y="1"/>
                    </a:moveTo>
                    <a:cubicBezTo>
                      <a:pt x="363" y="1"/>
                      <a:pt x="294" y="26"/>
                      <a:pt x="231" y="87"/>
                    </a:cubicBezTo>
                    <a:lnTo>
                      <a:pt x="219" y="87"/>
                    </a:lnTo>
                    <a:lnTo>
                      <a:pt x="219" y="99"/>
                    </a:lnTo>
                    <a:cubicBezTo>
                      <a:pt x="1" y="326"/>
                      <a:pt x="205" y="608"/>
                      <a:pt x="436" y="608"/>
                    </a:cubicBezTo>
                    <a:cubicBezTo>
                      <a:pt x="508" y="608"/>
                      <a:pt x="582" y="581"/>
                      <a:pt x="647" y="516"/>
                    </a:cubicBezTo>
                    <a:cubicBezTo>
                      <a:pt x="851" y="312"/>
                      <a:pt x="659" y="1"/>
                      <a:pt x="4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64" name="Google Shape;18064;p10"/>
              <p:cNvSpPr/>
              <p:nvPr/>
            </p:nvSpPr>
            <p:spPr>
              <a:xfrm>
                <a:off x="6038250" y="4254525"/>
                <a:ext cx="28000" cy="2025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810" extrusionOk="0">
                    <a:moveTo>
                      <a:pt x="524" y="0"/>
                    </a:moveTo>
                    <a:cubicBezTo>
                      <a:pt x="0" y="48"/>
                      <a:pt x="48" y="810"/>
                      <a:pt x="560" y="810"/>
                    </a:cubicBezTo>
                    <a:cubicBezTo>
                      <a:pt x="1084" y="810"/>
                      <a:pt x="1119" y="48"/>
                      <a:pt x="59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65" name="Google Shape;18065;p10"/>
              <p:cNvSpPr/>
              <p:nvPr/>
            </p:nvSpPr>
            <p:spPr>
              <a:xfrm>
                <a:off x="6007000" y="4284875"/>
                <a:ext cx="24125" cy="209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37" extrusionOk="0">
                    <a:moveTo>
                      <a:pt x="548" y="1"/>
                    </a:moveTo>
                    <a:lnTo>
                      <a:pt x="548" y="13"/>
                    </a:lnTo>
                    <a:cubicBezTo>
                      <a:pt x="179" y="13"/>
                      <a:pt x="0" y="453"/>
                      <a:pt x="250" y="715"/>
                    </a:cubicBezTo>
                    <a:cubicBezTo>
                      <a:pt x="334" y="799"/>
                      <a:pt x="436" y="837"/>
                      <a:pt x="537" y="837"/>
                    </a:cubicBezTo>
                    <a:cubicBezTo>
                      <a:pt x="749" y="837"/>
                      <a:pt x="953" y="668"/>
                      <a:pt x="953" y="418"/>
                    </a:cubicBezTo>
                    <a:cubicBezTo>
                      <a:pt x="964" y="191"/>
                      <a:pt x="786" y="13"/>
                      <a:pt x="56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66" name="Google Shape;18066;p10"/>
              <p:cNvSpPr/>
              <p:nvPr/>
            </p:nvSpPr>
            <p:spPr>
              <a:xfrm>
                <a:off x="6044325" y="4314525"/>
                <a:ext cx="21875" cy="15225"/>
              </a:xfrm>
              <a:custGeom>
                <a:avLst/>
                <a:gdLst/>
                <a:ahLst/>
                <a:cxnLst/>
                <a:rect l="l" t="t" r="r" b="b"/>
                <a:pathLst>
                  <a:path w="875" h="609" extrusionOk="0">
                    <a:moveTo>
                      <a:pt x="453" y="0"/>
                    </a:moveTo>
                    <a:cubicBezTo>
                      <a:pt x="407" y="0"/>
                      <a:pt x="357" y="13"/>
                      <a:pt x="305" y="41"/>
                    </a:cubicBezTo>
                    <a:lnTo>
                      <a:pt x="281" y="41"/>
                    </a:lnTo>
                    <a:lnTo>
                      <a:pt x="281" y="53"/>
                    </a:lnTo>
                    <a:cubicBezTo>
                      <a:pt x="0" y="234"/>
                      <a:pt x="176" y="608"/>
                      <a:pt x="437" y="608"/>
                    </a:cubicBezTo>
                    <a:cubicBezTo>
                      <a:pt x="486" y="608"/>
                      <a:pt x="538" y="595"/>
                      <a:pt x="591" y="565"/>
                    </a:cubicBezTo>
                    <a:cubicBezTo>
                      <a:pt x="874" y="403"/>
                      <a:pt x="719" y="0"/>
                      <a:pt x="45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67" name="Google Shape;18067;p10"/>
              <p:cNvSpPr/>
              <p:nvPr/>
            </p:nvSpPr>
            <p:spPr>
              <a:xfrm>
                <a:off x="6015225" y="4344025"/>
                <a:ext cx="21275" cy="15225"/>
              </a:xfrm>
              <a:custGeom>
                <a:avLst/>
                <a:gdLst/>
                <a:ahLst/>
                <a:cxnLst/>
                <a:rect l="l" t="t" r="r" b="b"/>
                <a:pathLst>
                  <a:path w="851" h="609" extrusionOk="0">
                    <a:moveTo>
                      <a:pt x="429" y="1"/>
                    </a:moveTo>
                    <a:cubicBezTo>
                      <a:pt x="363" y="1"/>
                      <a:pt x="294" y="27"/>
                      <a:pt x="231" y="87"/>
                    </a:cubicBezTo>
                    <a:lnTo>
                      <a:pt x="219" y="87"/>
                    </a:lnTo>
                    <a:lnTo>
                      <a:pt x="219" y="99"/>
                    </a:lnTo>
                    <a:cubicBezTo>
                      <a:pt x="1" y="326"/>
                      <a:pt x="205" y="609"/>
                      <a:pt x="436" y="609"/>
                    </a:cubicBezTo>
                    <a:cubicBezTo>
                      <a:pt x="508" y="609"/>
                      <a:pt x="582" y="581"/>
                      <a:pt x="647" y="516"/>
                    </a:cubicBezTo>
                    <a:cubicBezTo>
                      <a:pt x="851" y="312"/>
                      <a:pt x="659" y="1"/>
                      <a:pt x="4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68" name="Google Shape;18068;p10"/>
              <p:cNvSpPr/>
              <p:nvPr/>
            </p:nvSpPr>
            <p:spPr>
              <a:xfrm>
                <a:off x="6044350" y="4376100"/>
                <a:ext cx="21825" cy="14975"/>
              </a:xfrm>
              <a:custGeom>
                <a:avLst/>
                <a:gdLst/>
                <a:ahLst/>
                <a:cxnLst/>
                <a:rect l="l" t="t" r="r" b="b"/>
                <a:pathLst>
                  <a:path w="873" h="599" extrusionOk="0">
                    <a:moveTo>
                      <a:pt x="455" y="1"/>
                    </a:moveTo>
                    <a:cubicBezTo>
                      <a:pt x="408" y="1"/>
                      <a:pt x="357" y="14"/>
                      <a:pt x="304" y="43"/>
                    </a:cubicBezTo>
                    <a:lnTo>
                      <a:pt x="280" y="43"/>
                    </a:lnTo>
                    <a:lnTo>
                      <a:pt x="280" y="55"/>
                    </a:lnTo>
                    <a:cubicBezTo>
                      <a:pt x="0" y="234"/>
                      <a:pt x="173" y="599"/>
                      <a:pt x="433" y="599"/>
                    </a:cubicBezTo>
                    <a:cubicBezTo>
                      <a:pt x="483" y="599"/>
                      <a:pt x="536" y="585"/>
                      <a:pt x="590" y="555"/>
                    </a:cubicBezTo>
                    <a:cubicBezTo>
                      <a:pt x="872" y="393"/>
                      <a:pt x="719" y="1"/>
                      <a:pt x="45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69" name="Google Shape;18069;p10"/>
              <p:cNvSpPr/>
              <p:nvPr/>
            </p:nvSpPr>
            <p:spPr>
              <a:xfrm>
                <a:off x="6015225" y="4405625"/>
                <a:ext cx="21275" cy="15125"/>
              </a:xfrm>
              <a:custGeom>
                <a:avLst/>
                <a:gdLst/>
                <a:ahLst/>
                <a:cxnLst/>
                <a:rect l="l" t="t" r="r" b="b"/>
                <a:pathLst>
                  <a:path w="851" h="605" extrusionOk="0">
                    <a:moveTo>
                      <a:pt x="432" y="0"/>
                    </a:moveTo>
                    <a:cubicBezTo>
                      <a:pt x="365" y="0"/>
                      <a:pt x="295" y="26"/>
                      <a:pt x="231" y="88"/>
                    </a:cubicBezTo>
                    <a:lnTo>
                      <a:pt x="219" y="88"/>
                    </a:lnTo>
                    <a:lnTo>
                      <a:pt x="219" y="100"/>
                    </a:lnTo>
                    <a:cubicBezTo>
                      <a:pt x="0" y="328"/>
                      <a:pt x="207" y="604"/>
                      <a:pt x="438" y="604"/>
                    </a:cubicBezTo>
                    <a:cubicBezTo>
                      <a:pt x="510" y="604"/>
                      <a:pt x="583" y="578"/>
                      <a:pt x="647" y="517"/>
                    </a:cubicBezTo>
                    <a:cubicBezTo>
                      <a:pt x="850" y="305"/>
                      <a:pt x="661" y="0"/>
                      <a:pt x="43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70" name="Google Shape;18070;p10"/>
              <p:cNvSpPr/>
              <p:nvPr/>
            </p:nvSpPr>
            <p:spPr>
              <a:xfrm>
                <a:off x="6038250" y="4438775"/>
                <a:ext cx="2800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822" extrusionOk="0">
                    <a:moveTo>
                      <a:pt x="524" y="0"/>
                    </a:moveTo>
                    <a:cubicBezTo>
                      <a:pt x="0" y="48"/>
                      <a:pt x="48" y="822"/>
                      <a:pt x="560" y="822"/>
                    </a:cubicBezTo>
                    <a:cubicBezTo>
                      <a:pt x="1084" y="822"/>
                      <a:pt x="1119" y="48"/>
                      <a:pt x="59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71" name="Google Shape;18071;p10"/>
              <p:cNvSpPr/>
              <p:nvPr/>
            </p:nvSpPr>
            <p:spPr>
              <a:xfrm>
                <a:off x="5976025" y="3331800"/>
                <a:ext cx="24150" cy="2067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7" extrusionOk="0">
                    <a:moveTo>
                      <a:pt x="560" y="0"/>
                    </a:moveTo>
                    <a:cubicBezTo>
                      <a:pt x="191" y="0"/>
                      <a:pt x="1" y="441"/>
                      <a:pt x="263" y="703"/>
                    </a:cubicBezTo>
                    <a:cubicBezTo>
                      <a:pt x="345" y="788"/>
                      <a:pt x="448" y="827"/>
                      <a:pt x="551" y="827"/>
                    </a:cubicBezTo>
                    <a:cubicBezTo>
                      <a:pt x="761" y="827"/>
                      <a:pt x="965" y="665"/>
                      <a:pt x="965" y="417"/>
                    </a:cubicBezTo>
                    <a:lnTo>
                      <a:pt x="965" y="405"/>
                    </a:lnTo>
                    <a:cubicBezTo>
                      <a:pt x="965" y="179"/>
                      <a:pt x="787" y="0"/>
                      <a:pt x="56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72" name="Google Shape;18072;p10"/>
              <p:cNvSpPr/>
              <p:nvPr/>
            </p:nvSpPr>
            <p:spPr>
              <a:xfrm>
                <a:off x="5943975" y="3362400"/>
                <a:ext cx="27625" cy="20600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824" extrusionOk="0">
                    <a:moveTo>
                      <a:pt x="560" y="0"/>
                    </a:moveTo>
                    <a:cubicBezTo>
                      <a:pt x="64" y="0"/>
                      <a:pt x="0" y="778"/>
                      <a:pt x="533" y="824"/>
                    </a:cubicBezTo>
                    <a:lnTo>
                      <a:pt x="604" y="824"/>
                    </a:lnTo>
                    <a:cubicBezTo>
                      <a:pt x="1104" y="776"/>
                      <a:pt x="1104" y="50"/>
                      <a:pt x="604" y="2"/>
                    </a:cubicBezTo>
                    <a:cubicBezTo>
                      <a:pt x="589" y="1"/>
                      <a:pt x="574" y="0"/>
                      <a:pt x="56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73" name="Google Shape;18073;p10"/>
              <p:cNvSpPr/>
              <p:nvPr/>
            </p:nvSpPr>
            <p:spPr>
              <a:xfrm>
                <a:off x="5975000" y="3393325"/>
                <a:ext cx="27550" cy="20350"/>
              </a:xfrm>
              <a:custGeom>
                <a:avLst/>
                <a:gdLst/>
                <a:ahLst/>
                <a:cxnLst/>
                <a:rect l="l" t="t" r="r" b="b"/>
                <a:pathLst>
                  <a:path w="1102" h="814" extrusionOk="0">
                    <a:moveTo>
                      <a:pt x="546" y="1"/>
                    </a:moveTo>
                    <a:cubicBezTo>
                      <a:pt x="49" y="1"/>
                      <a:pt x="1" y="767"/>
                      <a:pt x="518" y="813"/>
                    </a:cubicBezTo>
                    <a:lnTo>
                      <a:pt x="601" y="813"/>
                    </a:lnTo>
                    <a:cubicBezTo>
                      <a:pt x="1101" y="778"/>
                      <a:pt x="1101" y="39"/>
                      <a:pt x="601" y="4"/>
                    </a:cubicBezTo>
                    <a:cubicBezTo>
                      <a:pt x="582" y="2"/>
                      <a:pt x="564" y="1"/>
                      <a:pt x="54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74" name="Google Shape;18074;p10"/>
              <p:cNvSpPr/>
              <p:nvPr/>
            </p:nvSpPr>
            <p:spPr>
              <a:xfrm>
                <a:off x="5945450" y="3424350"/>
                <a:ext cx="24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16" extrusionOk="0">
                    <a:moveTo>
                      <a:pt x="531" y="1"/>
                    </a:moveTo>
                    <a:cubicBezTo>
                      <a:pt x="183" y="1"/>
                      <a:pt x="1" y="433"/>
                      <a:pt x="259" y="691"/>
                    </a:cubicBezTo>
                    <a:cubicBezTo>
                      <a:pt x="341" y="777"/>
                      <a:pt x="444" y="816"/>
                      <a:pt x="545" y="816"/>
                    </a:cubicBezTo>
                    <a:cubicBezTo>
                      <a:pt x="752" y="816"/>
                      <a:pt x="954" y="654"/>
                      <a:pt x="962" y="406"/>
                    </a:cubicBezTo>
                    <a:cubicBezTo>
                      <a:pt x="962" y="180"/>
                      <a:pt x="771" y="1"/>
                      <a:pt x="545" y="1"/>
                    </a:cubicBezTo>
                    <a:cubicBezTo>
                      <a:pt x="540" y="1"/>
                      <a:pt x="536" y="1"/>
                      <a:pt x="53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75" name="Google Shape;18075;p10"/>
              <p:cNvSpPr/>
              <p:nvPr/>
            </p:nvSpPr>
            <p:spPr>
              <a:xfrm>
                <a:off x="5976025" y="3455025"/>
                <a:ext cx="241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8" extrusionOk="0">
                    <a:moveTo>
                      <a:pt x="560" y="0"/>
                    </a:moveTo>
                    <a:cubicBezTo>
                      <a:pt x="191" y="0"/>
                      <a:pt x="1" y="441"/>
                      <a:pt x="263" y="703"/>
                    </a:cubicBezTo>
                    <a:cubicBezTo>
                      <a:pt x="345" y="789"/>
                      <a:pt x="448" y="827"/>
                      <a:pt x="551" y="827"/>
                    </a:cubicBezTo>
                    <a:cubicBezTo>
                      <a:pt x="761" y="827"/>
                      <a:pt x="965" y="665"/>
                      <a:pt x="965" y="417"/>
                    </a:cubicBezTo>
                    <a:cubicBezTo>
                      <a:pt x="965" y="191"/>
                      <a:pt x="799" y="0"/>
                      <a:pt x="57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76" name="Google Shape;18076;p10"/>
              <p:cNvSpPr/>
              <p:nvPr/>
            </p:nvSpPr>
            <p:spPr>
              <a:xfrm>
                <a:off x="5945375" y="3485675"/>
                <a:ext cx="241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8" extrusionOk="0">
                    <a:moveTo>
                      <a:pt x="548" y="1"/>
                    </a:moveTo>
                    <a:cubicBezTo>
                      <a:pt x="191" y="1"/>
                      <a:pt x="0" y="441"/>
                      <a:pt x="262" y="703"/>
                    </a:cubicBezTo>
                    <a:cubicBezTo>
                      <a:pt x="344" y="789"/>
                      <a:pt x="447" y="827"/>
                      <a:pt x="548" y="827"/>
                    </a:cubicBezTo>
                    <a:cubicBezTo>
                      <a:pt x="755" y="827"/>
                      <a:pt x="957" y="665"/>
                      <a:pt x="965" y="417"/>
                    </a:cubicBezTo>
                    <a:cubicBezTo>
                      <a:pt x="965" y="191"/>
                      <a:pt x="786" y="13"/>
                      <a:pt x="56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77" name="Google Shape;18077;p10"/>
              <p:cNvSpPr/>
              <p:nvPr/>
            </p:nvSpPr>
            <p:spPr>
              <a:xfrm>
                <a:off x="5975000" y="3516550"/>
                <a:ext cx="27550" cy="20350"/>
              </a:xfrm>
              <a:custGeom>
                <a:avLst/>
                <a:gdLst/>
                <a:ahLst/>
                <a:cxnLst/>
                <a:rect l="l" t="t" r="r" b="b"/>
                <a:pathLst>
                  <a:path w="1102" h="814" extrusionOk="0">
                    <a:moveTo>
                      <a:pt x="546" y="1"/>
                    </a:moveTo>
                    <a:cubicBezTo>
                      <a:pt x="49" y="1"/>
                      <a:pt x="1" y="768"/>
                      <a:pt x="518" y="813"/>
                    </a:cubicBezTo>
                    <a:lnTo>
                      <a:pt x="601" y="813"/>
                    </a:lnTo>
                    <a:cubicBezTo>
                      <a:pt x="1101" y="778"/>
                      <a:pt x="1101" y="40"/>
                      <a:pt x="601" y="4"/>
                    </a:cubicBezTo>
                    <a:cubicBezTo>
                      <a:pt x="582" y="2"/>
                      <a:pt x="564" y="1"/>
                      <a:pt x="54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78" name="Google Shape;18078;p10"/>
              <p:cNvSpPr/>
              <p:nvPr/>
            </p:nvSpPr>
            <p:spPr>
              <a:xfrm>
                <a:off x="5943625" y="3547150"/>
                <a:ext cx="2797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1119" h="828" extrusionOk="0">
                    <a:moveTo>
                      <a:pt x="544" y="1"/>
                    </a:moveTo>
                    <a:cubicBezTo>
                      <a:pt x="41" y="1"/>
                      <a:pt x="1" y="805"/>
                      <a:pt x="547" y="828"/>
                    </a:cubicBezTo>
                    <a:lnTo>
                      <a:pt x="618" y="828"/>
                    </a:lnTo>
                    <a:cubicBezTo>
                      <a:pt x="1118" y="768"/>
                      <a:pt x="1118" y="54"/>
                      <a:pt x="618" y="6"/>
                    </a:cubicBezTo>
                    <a:cubicBezTo>
                      <a:pt x="592" y="2"/>
                      <a:pt x="568" y="1"/>
                      <a:pt x="54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79" name="Google Shape;18079;p10"/>
              <p:cNvSpPr/>
              <p:nvPr/>
            </p:nvSpPr>
            <p:spPr>
              <a:xfrm>
                <a:off x="5976025" y="3577950"/>
                <a:ext cx="241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8" extrusionOk="0">
                    <a:moveTo>
                      <a:pt x="560" y="1"/>
                    </a:moveTo>
                    <a:cubicBezTo>
                      <a:pt x="191" y="1"/>
                      <a:pt x="1" y="441"/>
                      <a:pt x="263" y="703"/>
                    </a:cubicBezTo>
                    <a:cubicBezTo>
                      <a:pt x="345" y="789"/>
                      <a:pt x="448" y="827"/>
                      <a:pt x="551" y="827"/>
                    </a:cubicBezTo>
                    <a:cubicBezTo>
                      <a:pt x="761" y="827"/>
                      <a:pt x="965" y="665"/>
                      <a:pt x="965" y="417"/>
                    </a:cubicBezTo>
                    <a:cubicBezTo>
                      <a:pt x="965" y="191"/>
                      <a:pt x="787" y="1"/>
                      <a:pt x="56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80" name="Google Shape;18080;p10"/>
              <p:cNvSpPr/>
              <p:nvPr/>
            </p:nvSpPr>
            <p:spPr>
              <a:xfrm>
                <a:off x="5945450" y="3608600"/>
                <a:ext cx="240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28" extrusionOk="0">
                    <a:moveTo>
                      <a:pt x="545" y="1"/>
                    </a:moveTo>
                    <a:lnTo>
                      <a:pt x="545" y="13"/>
                    </a:lnTo>
                    <a:cubicBezTo>
                      <a:pt x="540" y="13"/>
                      <a:pt x="536" y="13"/>
                      <a:pt x="531" y="13"/>
                    </a:cubicBezTo>
                    <a:cubicBezTo>
                      <a:pt x="183" y="13"/>
                      <a:pt x="1" y="445"/>
                      <a:pt x="259" y="703"/>
                    </a:cubicBezTo>
                    <a:cubicBezTo>
                      <a:pt x="341" y="789"/>
                      <a:pt x="444" y="828"/>
                      <a:pt x="545" y="828"/>
                    </a:cubicBezTo>
                    <a:cubicBezTo>
                      <a:pt x="752" y="828"/>
                      <a:pt x="954" y="666"/>
                      <a:pt x="962" y="418"/>
                    </a:cubicBezTo>
                    <a:cubicBezTo>
                      <a:pt x="962" y="203"/>
                      <a:pt x="783" y="13"/>
                      <a:pt x="55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81" name="Google Shape;18081;p10"/>
              <p:cNvSpPr/>
              <p:nvPr/>
            </p:nvSpPr>
            <p:spPr>
              <a:xfrm>
                <a:off x="5976025" y="3639575"/>
                <a:ext cx="24150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0" extrusionOk="0">
                    <a:moveTo>
                      <a:pt x="560" y="0"/>
                    </a:moveTo>
                    <a:cubicBezTo>
                      <a:pt x="191" y="0"/>
                      <a:pt x="1" y="441"/>
                      <a:pt x="263" y="703"/>
                    </a:cubicBezTo>
                    <a:cubicBezTo>
                      <a:pt x="343" y="783"/>
                      <a:pt x="445" y="819"/>
                      <a:pt x="545" y="819"/>
                    </a:cubicBezTo>
                    <a:cubicBezTo>
                      <a:pt x="757" y="819"/>
                      <a:pt x="965" y="659"/>
                      <a:pt x="965" y="417"/>
                    </a:cubicBezTo>
                    <a:cubicBezTo>
                      <a:pt x="965" y="191"/>
                      <a:pt x="787" y="0"/>
                      <a:pt x="57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82" name="Google Shape;18082;p10"/>
              <p:cNvSpPr/>
              <p:nvPr/>
            </p:nvSpPr>
            <p:spPr>
              <a:xfrm>
                <a:off x="5945375" y="3669925"/>
                <a:ext cx="24125" cy="210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40" extrusionOk="0">
                    <a:moveTo>
                      <a:pt x="560" y="1"/>
                    </a:moveTo>
                    <a:lnTo>
                      <a:pt x="548" y="12"/>
                    </a:lnTo>
                    <a:cubicBezTo>
                      <a:pt x="179" y="12"/>
                      <a:pt x="0" y="453"/>
                      <a:pt x="250" y="715"/>
                    </a:cubicBezTo>
                    <a:cubicBezTo>
                      <a:pt x="336" y="801"/>
                      <a:pt x="441" y="839"/>
                      <a:pt x="544" y="839"/>
                    </a:cubicBezTo>
                    <a:cubicBezTo>
                      <a:pt x="755" y="839"/>
                      <a:pt x="957" y="677"/>
                      <a:pt x="965" y="429"/>
                    </a:cubicBezTo>
                    <a:cubicBezTo>
                      <a:pt x="965" y="203"/>
                      <a:pt x="786" y="12"/>
                      <a:pt x="56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83" name="Google Shape;18083;p10"/>
              <p:cNvSpPr/>
              <p:nvPr/>
            </p:nvSpPr>
            <p:spPr>
              <a:xfrm>
                <a:off x="5974925" y="3700825"/>
                <a:ext cx="276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825" extrusionOk="0">
                    <a:moveTo>
                      <a:pt x="559" y="1"/>
                    </a:moveTo>
                    <a:cubicBezTo>
                      <a:pt x="53" y="1"/>
                      <a:pt x="0" y="778"/>
                      <a:pt x="521" y="824"/>
                    </a:cubicBezTo>
                    <a:lnTo>
                      <a:pt x="604" y="824"/>
                    </a:lnTo>
                    <a:cubicBezTo>
                      <a:pt x="1104" y="777"/>
                      <a:pt x="1104" y="50"/>
                      <a:pt x="604" y="3"/>
                    </a:cubicBezTo>
                    <a:cubicBezTo>
                      <a:pt x="589" y="1"/>
                      <a:pt x="574" y="1"/>
                      <a:pt x="55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84" name="Google Shape;18084;p10"/>
              <p:cNvSpPr/>
              <p:nvPr/>
            </p:nvSpPr>
            <p:spPr>
              <a:xfrm>
                <a:off x="5945450" y="3731550"/>
                <a:ext cx="24050" cy="20675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27" extrusionOk="0">
                    <a:moveTo>
                      <a:pt x="557" y="0"/>
                    </a:moveTo>
                    <a:lnTo>
                      <a:pt x="545" y="12"/>
                    </a:lnTo>
                    <a:cubicBezTo>
                      <a:pt x="540" y="12"/>
                      <a:pt x="536" y="12"/>
                      <a:pt x="531" y="12"/>
                    </a:cubicBezTo>
                    <a:cubicBezTo>
                      <a:pt x="183" y="12"/>
                      <a:pt x="1" y="444"/>
                      <a:pt x="259" y="703"/>
                    </a:cubicBezTo>
                    <a:cubicBezTo>
                      <a:pt x="341" y="788"/>
                      <a:pt x="444" y="827"/>
                      <a:pt x="545" y="827"/>
                    </a:cubicBezTo>
                    <a:cubicBezTo>
                      <a:pt x="752" y="827"/>
                      <a:pt x="954" y="665"/>
                      <a:pt x="962" y="417"/>
                    </a:cubicBezTo>
                    <a:cubicBezTo>
                      <a:pt x="962" y="191"/>
                      <a:pt x="783" y="12"/>
                      <a:pt x="55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85" name="Google Shape;18085;p10"/>
              <p:cNvSpPr/>
              <p:nvPr/>
            </p:nvSpPr>
            <p:spPr>
              <a:xfrm>
                <a:off x="5976025" y="3762200"/>
                <a:ext cx="241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8" extrusionOk="0">
                    <a:moveTo>
                      <a:pt x="560" y="0"/>
                    </a:moveTo>
                    <a:lnTo>
                      <a:pt x="560" y="12"/>
                    </a:lnTo>
                    <a:cubicBezTo>
                      <a:pt x="191" y="12"/>
                      <a:pt x="1" y="453"/>
                      <a:pt x="263" y="703"/>
                    </a:cubicBezTo>
                    <a:cubicBezTo>
                      <a:pt x="345" y="789"/>
                      <a:pt x="450" y="828"/>
                      <a:pt x="552" y="828"/>
                    </a:cubicBezTo>
                    <a:cubicBezTo>
                      <a:pt x="762" y="828"/>
                      <a:pt x="965" y="669"/>
                      <a:pt x="965" y="429"/>
                    </a:cubicBezTo>
                    <a:cubicBezTo>
                      <a:pt x="965" y="191"/>
                      <a:pt x="787" y="12"/>
                      <a:pt x="56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86" name="Google Shape;18086;p10"/>
              <p:cNvSpPr/>
              <p:nvPr/>
            </p:nvSpPr>
            <p:spPr>
              <a:xfrm>
                <a:off x="5945375" y="3792850"/>
                <a:ext cx="24125" cy="210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40" extrusionOk="0">
                    <a:moveTo>
                      <a:pt x="548" y="1"/>
                    </a:moveTo>
                    <a:lnTo>
                      <a:pt x="548" y="13"/>
                    </a:lnTo>
                    <a:cubicBezTo>
                      <a:pt x="191" y="13"/>
                      <a:pt x="0" y="453"/>
                      <a:pt x="262" y="715"/>
                    </a:cubicBezTo>
                    <a:cubicBezTo>
                      <a:pt x="344" y="801"/>
                      <a:pt x="447" y="840"/>
                      <a:pt x="548" y="840"/>
                    </a:cubicBezTo>
                    <a:cubicBezTo>
                      <a:pt x="755" y="840"/>
                      <a:pt x="957" y="678"/>
                      <a:pt x="965" y="429"/>
                    </a:cubicBezTo>
                    <a:cubicBezTo>
                      <a:pt x="965" y="203"/>
                      <a:pt x="786" y="13"/>
                      <a:pt x="56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87" name="Google Shape;18087;p10"/>
              <p:cNvSpPr/>
              <p:nvPr/>
            </p:nvSpPr>
            <p:spPr>
              <a:xfrm>
                <a:off x="5976125" y="3823825"/>
                <a:ext cx="24050" cy="20675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27" extrusionOk="0">
                    <a:moveTo>
                      <a:pt x="556" y="0"/>
                    </a:moveTo>
                    <a:lnTo>
                      <a:pt x="556" y="12"/>
                    </a:lnTo>
                    <a:cubicBezTo>
                      <a:pt x="551" y="12"/>
                      <a:pt x="547" y="12"/>
                      <a:pt x="542" y="12"/>
                    </a:cubicBezTo>
                    <a:cubicBezTo>
                      <a:pt x="182" y="12"/>
                      <a:pt x="0" y="444"/>
                      <a:pt x="259" y="703"/>
                    </a:cubicBezTo>
                    <a:cubicBezTo>
                      <a:pt x="341" y="788"/>
                      <a:pt x="444" y="827"/>
                      <a:pt x="547" y="827"/>
                    </a:cubicBezTo>
                    <a:cubicBezTo>
                      <a:pt x="757" y="827"/>
                      <a:pt x="961" y="665"/>
                      <a:pt x="961" y="417"/>
                    </a:cubicBezTo>
                    <a:cubicBezTo>
                      <a:pt x="961" y="191"/>
                      <a:pt x="783" y="12"/>
                      <a:pt x="56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88" name="Google Shape;18088;p10"/>
              <p:cNvSpPr/>
              <p:nvPr/>
            </p:nvSpPr>
            <p:spPr>
              <a:xfrm>
                <a:off x="5943975" y="3854725"/>
                <a:ext cx="27625" cy="20600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824" extrusionOk="0">
                    <a:moveTo>
                      <a:pt x="559" y="0"/>
                    </a:moveTo>
                    <a:cubicBezTo>
                      <a:pt x="64" y="0"/>
                      <a:pt x="1" y="766"/>
                      <a:pt x="533" y="824"/>
                    </a:cubicBezTo>
                    <a:lnTo>
                      <a:pt x="604" y="824"/>
                    </a:lnTo>
                    <a:cubicBezTo>
                      <a:pt x="1104" y="776"/>
                      <a:pt x="1104" y="38"/>
                      <a:pt x="604" y="2"/>
                    </a:cubicBezTo>
                    <a:cubicBezTo>
                      <a:pt x="589" y="1"/>
                      <a:pt x="574" y="0"/>
                      <a:pt x="55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89" name="Google Shape;18089;p10"/>
              <p:cNvSpPr/>
              <p:nvPr/>
            </p:nvSpPr>
            <p:spPr>
              <a:xfrm>
                <a:off x="5974925" y="3885375"/>
                <a:ext cx="276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825" extrusionOk="0">
                    <a:moveTo>
                      <a:pt x="559" y="1"/>
                    </a:moveTo>
                    <a:cubicBezTo>
                      <a:pt x="53" y="1"/>
                      <a:pt x="0" y="778"/>
                      <a:pt x="521" y="824"/>
                    </a:cubicBezTo>
                    <a:lnTo>
                      <a:pt x="604" y="824"/>
                    </a:lnTo>
                    <a:cubicBezTo>
                      <a:pt x="1104" y="777"/>
                      <a:pt x="1104" y="50"/>
                      <a:pt x="604" y="3"/>
                    </a:cubicBezTo>
                    <a:cubicBezTo>
                      <a:pt x="589" y="1"/>
                      <a:pt x="574" y="1"/>
                      <a:pt x="55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90" name="Google Shape;18090;p10"/>
              <p:cNvSpPr/>
              <p:nvPr/>
            </p:nvSpPr>
            <p:spPr>
              <a:xfrm>
                <a:off x="5945450" y="3916075"/>
                <a:ext cx="240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28" extrusionOk="0">
                    <a:moveTo>
                      <a:pt x="557" y="1"/>
                    </a:moveTo>
                    <a:lnTo>
                      <a:pt x="545" y="13"/>
                    </a:lnTo>
                    <a:cubicBezTo>
                      <a:pt x="540" y="13"/>
                      <a:pt x="536" y="13"/>
                      <a:pt x="531" y="13"/>
                    </a:cubicBezTo>
                    <a:cubicBezTo>
                      <a:pt x="183" y="13"/>
                      <a:pt x="1" y="445"/>
                      <a:pt x="259" y="703"/>
                    </a:cubicBezTo>
                    <a:cubicBezTo>
                      <a:pt x="341" y="789"/>
                      <a:pt x="444" y="828"/>
                      <a:pt x="545" y="828"/>
                    </a:cubicBezTo>
                    <a:cubicBezTo>
                      <a:pt x="752" y="828"/>
                      <a:pt x="954" y="666"/>
                      <a:pt x="962" y="418"/>
                    </a:cubicBezTo>
                    <a:cubicBezTo>
                      <a:pt x="962" y="191"/>
                      <a:pt x="783" y="1"/>
                      <a:pt x="55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91" name="Google Shape;18091;p10"/>
              <p:cNvSpPr/>
              <p:nvPr/>
            </p:nvSpPr>
            <p:spPr>
              <a:xfrm>
                <a:off x="5976025" y="3946450"/>
                <a:ext cx="24450" cy="21000"/>
              </a:xfrm>
              <a:custGeom>
                <a:avLst/>
                <a:gdLst/>
                <a:ahLst/>
                <a:cxnLst/>
                <a:rect l="l" t="t" r="r" b="b"/>
                <a:pathLst>
                  <a:path w="978" h="840" extrusionOk="0">
                    <a:moveTo>
                      <a:pt x="560" y="0"/>
                    </a:moveTo>
                    <a:lnTo>
                      <a:pt x="560" y="24"/>
                    </a:lnTo>
                    <a:cubicBezTo>
                      <a:pt x="191" y="24"/>
                      <a:pt x="1" y="465"/>
                      <a:pt x="263" y="715"/>
                    </a:cubicBezTo>
                    <a:cubicBezTo>
                      <a:pt x="345" y="801"/>
                      <a:pt x="450" y="840"/>
                      <a:pt x="552" y="840"/>
                    </a:cubicBezTo>
                    <a:cubicBezTo>
                      <a:pt x="762" y="840"/>
                      <a:pt x="965" y="680"/>
                      <a:pt x="965" y="441"/>
                    </a:cubicBezTo>
                    <a:cubicBezTo>
                      <a:pt x="977" y="215"/>
                      <a:pt x="810" y="12"/>
                      <a:pt x="58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92" name="Google Shape;18092;p10"/>
              <p:cNvSpPr/>
              <p:nvPr/>
            </p:nvSpPr>
            <p:spPr>
              <a:xfrm>
                <a:off x="5945375" y="3977700"/>
                <a:ext cx="241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5" extrusionOk="0">
                    <a:moveTo>
                      <a:pt x="548" y="1"/>
                    </a:moveTo>
                    <a:cubicBezTo>
                      <a:pt x="191" y="1"/>
                      <a:pt x="0" y="441"/>
                      <a:pt x="262" y="703"/>
                    </a:cubicBezTo>
                    <a:cubicBezTo>
                      <a:pt x="343" y="787"/>
                      <a:pt x="443" y="825"/>
                      <a:pt x="543" y="825"/>
                    </a:cubicBezTo>
                    <a:cubicBezTo>
                      <a:pt x="752" y="825"/>
                      <a:pt x="957" y="659"/>
                      <a:pt x="965" y="417"/>
                    </a:cubicBezTo>
                    <a:cubicBezTo>
                      <a:pt x="965" y="191"/>
                      <a:pt x="786" y="1"/>
                      <a:pt x="56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93" name="Google Shape;18093;p10"/>
              <p:cNvSpPr/>
              <p:nvPr/>
            </p:nvSpPr>
            <p:spPr>
              <a:xfrm>
                <a:off x="5974300" y="4008225"/>
                <a:ext cx="279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1118" h="828" extrusionOk="0">
                    <a:moveTo>
                      <a:pt x="555" y="0"/>
                    </a:moveTo>
                    <a:cubicBezTo>
                      <a:pt x="52" y="0"/>
                      <a:pt x="0" y="805"/>
                      <a:pt x="546" y="827"/>
                    </a:cubicBezTo>
                    <a:lnTo>
                      <a:pt x="629" y="827"/>
                    </a:lnTo>
                    <a:cubicBezTo>
                      <a:pt x="1118" y="780"/>
                      <a:pt x="1118" y="65"/>
                      <a:pt x="629" y="6"/>
                    </a:cubicBezTo>
                    <a:cubicBezTo>
                      <a:pt x="604" y="2"/>
                      <a:pt x="579" y="0"/>
                      <a:pt x="55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94" name="Google Shape;18094;p10"/>
              <p:cNvSpPr/>
              <p:nvPr/>
            </p:nvSpPr>
            <p:spPr>
              <a:xfrm>
                <a:off x="5943625" y="4038875"/>
                <a:ext cx="2797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1119" h="828" extrusionOk="0">
                    <a:moveTo>
                      <a:pt x="544" y="1"/>
                    </a:moveTo>
                    <a:cubicBezTo>
                      <a:pt x="41" y="1"/>
                      <a:pt x="1" y="805"/>
                      <a:pt x="547" y="828"/>
                    </a:cubicBezTo>
                    <a:lnTo>
                      <a:pt x="618" y="828"/>
                    </a:lnTo>
                    <a:cubicBezTo>
                      <a:pt x="1118" y="768"/>
                      <a:pt x="1118" y="54"/>
                      <a:pt x="618" y="6"/>
                    </a:cubicBezTo>
                    <a:cubicBezTo>
                      <a:pt x="592" y="3"/>
                      <a:pt x="568" y="1"/>
                      <a:pt x="54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95" name="Google Shape;18095;p10"/>
              <p:cNvSpPr/>
              <p:nvPr/>
            </p:nvSpPr>
            <p:spPr>
              <a:xfrm>
                <a:off x="5976125" y="4069675"/>
                <a:ext cx="240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28" extrusionOk="0">
                    <a:moveTo>
                      <a:pt x="556" y="1"/>
                    </a:moveTo>
                    <a:lnTo>
                      <a:pt x="556" y="13"/>
                    </a:lnTo>
                    <a:cubicBezTo>
                      <a:pt x="551" y="12"/>
                      <a:pt x="547" y="12"/>
                      <a:pt x="542" y="12"/>
                    </a:cubicBezTo>
                    <a:cubicBezTo>
                      <a:pt x="182" y="12"/>
                      <a:pt x="0" y="445"/>
                      <a:pt x="259" y="703"/>
                    </a:cubicBezTo>
                    <a:cubicBezTo>
                      <a:pt x="341" y="789"/>
                      <a:pt x="446" y="828"/>
                      <a:pt x="548" y="828"/>
                    </a:cubicBezTo>
                    <a:cubicBezTo>
                      <a:pt x="758" y="828"/>
                      <a:pt x="961" y="669"/>
                      <a:pt x="961" y="429"/>
                    </a:cubicBezTo>
                    <a:cubicBezTo>
                      <a:pt x="961" y="191"/>
                      <a:pt x="783" y="13"/>
                      <a:pt x="55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96" name="Google Shape;18096;p10"/>
              <p:cNvSpPr/>
              <p:nvPr/>
            </p:nvSpPr>
            <p:spPr>
              <a:xfrm>
                <a:off x="5945375" y="4100325"/>
                <a:ext cx="24125" cy="210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40" extrusionOk="0">
                    <a:moveTo>
                      <a:pt x="548" y="1"/>
                    </a:moveTo>
                    <a:lnTo>
                      <a:pt x="548" y="13"/>
                    </a:lnTo>
                    <a:cubicBezTo>
                      <a:pt x="191" y="13"/>
                      <a:pt x="0" y="453"/>
                      <a:pt x="262" y="715"/>
                    </a:cubicBezTo>
                    <a:cubicBezTo>
                      <a:pt x="344" y="801"/>
                      <a:pt x="447" y="840"/>
                      <a:pt x="548" y="840"/>
                    </a:cubicBezTo>
                    <a:cubicBezTo>
                      <a:pt x="755" y="840"/>
                      <a:pt x="957" y="678"/>
                      <a:pt x="965" y="430"/>
                    </a:cubicBezTo>
                    <a:lnTo>
                      <a:pt x="965" y="418"/>
                    </a:lnTo>
                    <a:cubicBezTo>
                      <a:pt x="965" y="203"/>
                      <a:pt x="786" y="13"/>
                      <a:pt x="56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97" name="Google Shape;18097;p10"/>
              <p:cNvSpPr/>
              <p:nvPr/>
            </p:nvSpPr>
            <p:spPr>
              <a:xfrm>
                <a:off x="5976025" y="4131300"/>
                <a:ext cx="241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8" extrusionOk="0">
                    <a:moveTo>
                      <a:pt x="560" y="0"/>
                    </a:moveTo>
                    <a:cubicBezTo>
                      <a:pt x="191" y="0"/>
                      <a:pt x="1" y="441"/>
                      <a:pt x="263" y="703"/>
                    </a:cubicBezTo>
                    <a:cubicBezTo>
                      <a:pt x="345" y="789"/>
                      <a:pt x="448" y="827"/>
                      <a:pt x="551" y="827"/>
                    </a:cubicBezTo>
                    <a:cubicBezTo>
                      <a:pt x="761" y="827"/>
                      <a:pt x="965" y="665"/>
                      <a:pt x="965" y="417"/>
                    </a:cubicBezTo>
                    <a:cubicBezTo>
                      <a:pt x="965" y="191"/>
                      <a:pt x="787" y="12"/>
                      <a:pt x="57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98" name="Google Shape;18098;p10"/>
              <p:cNvSpPr/>
              <p:nvPr/>
            </p:nvSpPr>
            <p:spPr>
              <a:xfrm>
                <a:off x="5944075" y="4162175"/>
                <a:ext cx="27525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101" h="822" extrusionOk="0">
                    <a:moveTo>
                      <a:pt x="546" y="0"/>
                    </a:moveTo>
                    <a:cubicBezTo>
                      <a:pt x="59" y="0"/>
                      <a:pt x="0" y="767"/>
                      <a:pt x="529" y="813"/>
                    </a:cubicBezTo>
                    <a:cubicBezTo>
                      <a:pt x="541" y="819"/>
                      <a:pt x="553" y="822"/>
                      <a:pt x="564" y="822"/>
                    </a:cubicBezTo>
                    <a:cubicBezTo>
                      <a:pt x="576" y="822"/>
                      <a:pt x="588" y="819"/>
                      <a:pt x="600" y="813"/>
                    </a:cubicBezTo>
                    <a:cubicBezTo>
                      <a:pt x="1100" y="777"/>
                      <a:pt x="1100" y="39"/>
                      <a:pt x="600" y="3"/>
                    </a:cubicBezTo>
                    <a:cubicBezTo>
                      <a:pt x="581" y="1"/>
                      <a:pt x="563" y="0"/>
                      <a:pt x="54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99" name="Google Shape;18099;p10"/>
              <p:cNvSpPr/>
              <p:nvPr/>
            </p:nvSpPr>
            <p:spPr>
              <a:xfrm>
                <a:off x="5974925" y="4192850"/>
                <a:ext cx="276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825" extrusionOk="0">
                    <a:moveTo>
                      <a:pt x="559" y="1"/>
                    </a:moveTo>
                    <a:cubicBezTo>
                      <a:pt x="53" y="1"/>
                      <a:pt x="1" y="766"/>
                      <a:pt x="521" y="824"/>
                    </a:cubicBezTo>
                    <a:lnTo>
                      <a:pt x="604" y="824"/>
                    </a:lnTo>
                    <a:cubicBezTo>
                      <a:pt x="1104" y="777"/>
                      <a:pt x="1104" y="39"/>
                      <a:pt x="604" y="3"/>
                    </a:cubicBezTo>
                    <a:cubicBezTo>
                      <a:pt x="589" y="1"/>
                      <a:pt x="574" y="1"/>
                      <a:pt x="55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00" name="Google Shape;18100;p10"/>
              <p:cNvSpPr/>
              <p:nvPr/>
            </p:nvSpPr>
            <p:spPr>
              <a:xfrm>
                <a:off x="5945375" y="4223575"/>
                <a:ext cx="24125" cy="2067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7" extrusionOk="0">
                    <a:moveTo>
                      <a:pt x="548" y="0"/>
                    </a:moveTo>
                    <a:cubicBezTo>
                      <a:pt x="191" y="0"/>
                      <a:pt x="0" y="441"/>
                      <a:pt x="262" y="703"/>
                    </a:cubicBezTo>
                    <a:cubicBezTo>
                      <a:pt x="344" y="788"/>
                      <a:pt x="447" y="827"/>
                      <a:pt x="548" y="827"/>
                    </a:cubicBezTo>
                    <a:cubicBezTo>
                      <a:pt x="755" y="827"/>
                      <a:pt x="957" y="665"/>
                      <a:pt x="965" y="417"/>
                    </a:cubicBezTo>
                    <a:cubicBezTo>
                      <a:pt x="965" y="191"/>
                      <a:pt x="786" y="0"/>
                      <a:pt x="56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01" name="Google Shape;18101;p10"/>
              <p:cNvSpPr/>
              <p:nvPr/>
            </p:nvSpPr>
            <p:spPr>
              <a:xfrm>
                <a:off x="5976125" y="4254525"/>
                <a:ext cx="24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16" extrusionOk="0">
                    <a:moveTo>
                      <a:pt x="542" y="0"/>
                    </a:moveTo>
                    <a:cubicBezTo>
                      <a:pt x="182" y="0"/>
                      <a:pt x="0" y="432"/>
                      <a:pt x="259" y="691"/>
                    </a:cubicBezTo>
                    <a:cubicBezTo>
                      <a:pt x="341" y="777"/>
                      <a:pt x="446" y="816"/>
                      <a:pt x="548" y="816"/>
                    </a:cubicBezTo>
                    <a:cubicBezTo>
                      <a:pt x="758" y="816"/>
                      <a:pt x="961" y="657"/>
                      <a:pt x="961" y="417"/>
                    </a:cubicBezTo>
                    <a:cubicBezTo>
                      <a:pt x="961" y="191"/>
                      <a:pt x="771" y="12"/>
                      <a:pt x="556" y="12"/>
                    </a:cubicBezTo>
                    <a:lnTo>
                      <a:pt x="556" y="0"/>
                    </a:lnTo>
                    <a:cubicBezTo>
                      <a:pt x="551" y="0"/>
                      <a:pt x="547" y="0"/>
                      <a:pt x="54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02" name="Google Shape;18102;p10"/>
              <p:cNvSpPr/>
              <p:nvPr/>
            </p:nvSpPr>
            <p:spPr>
              <a:xfrm>
                <a:off x="5945375" y="4285175"/>
                <a:ext cx="24125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0" extrusionOk="0">
                    <a:moveTo>
                      <a:pt x="548" y="1"/>
                    </a:moveTo>
                    <a:cubicBezTo>
                      <a:pt x="191" y="1"/>
                      <a:pt x="0" y="441"/>
                      <a:pt x="262" y="703"/>
                    </a:cubicBezTo>
                    <a:cubicBezTo>
                      <a:pt x="343" y="784"/>
                      <a:pt x="443" y="820"/>
                      <a:pt x="542" y="820"/>
                    </a:cubicBezTo>
                    <a:cubicBezTo>
                      <a:pt x="752" y="820"/>
                      <a:pt x="957" y="660"/>
                      <a:pt x="965" y="417"/>
                    </a:cubicBezTo>
                    <a:cubicBezTo>
                      <a:pt x="965" y="191"/>
                      <a:pt x="786" y="1"/>
                      <a:pt x="56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03" name="Google Shape;18103;p10"/>
              <p:cNvSpPr/>
              <p:nvPr/>
            </p:nvSpPr>
            <p:spPr>
              <a:xfrm>
                <a:off x="5976025" y="4315550"/>
                <a:ext cx="24150" cy="2097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39" extrusionOk="0">
                    <a:moveTo>
                      <a:pt x="560" y="0"/>
                    </a:moveTo>
                    <a:lnTo>
                      <a:pt x="560" y="12"/>
                    </a:lnTo>
                    <a:cubicBezTo>
                      <a:pt x="191" y="12"/>
                      <a:pt x="1" y="453"/>
                      <a:pt x="263" y="715"/>
                    </a:cubicBezTo>
                    <a:cubicBezTo>
                      <a:pt x="345" y="800"/>
                      <a:pt x="448" y="839"/>
                      <a:pt x="551" y="839"/>
                    </a:cubicBezTo>
                    <a:cubicBezTo>
                      <a:pt x="761" y="839"/>
                      <a:pt x="965" y="677"/>
                      <a:pt x="965" y="429"/>
                    </a:cubicBezTo>
                    <a:cubicBezTo>
                      <a:pt x="965" y="203"/>
                      <a:pt x="787" y="12"/>
                      <a:pt x="56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04" name="Google Shape;18104;p10"/>
              <p:cNvSpPr/>
              <p:nvPr/>
            </p:nvSpPr>
            <p:spPr>
              <a:xfrm>
                <a:off x="5943975" y="4346450"/>
                <a:ext cx="27625" cy="20600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824" extrusionOk="0">
                    <a:moveTo>
                      <a:pt x="560" y="0"/>
                    </a:moveTo>
                    <a:cubicBezTo>
                      <a:pt x="64" y="0"/>
                      <a:pt x="0" y="778"/>
                      <a:pt x="533" y="824"/>
                    </a:cubicBezTo>
                    <a:lnTo>
                      <a:pt x="604" y="824"/>
                    </a:lnTo>
                    <a:cubicBezTo>
                      <a:pt x="1104" y="788"/>
                      <a:pt x="1104" y="50"/>
                      <a:pt x="604" y="2"/>
                    </a:cubicBezTo>
                    <a:cubicBezTo>
                      <a:pt x="589" y="1"/>
                      <a:pt x="574" y="0"/>
                      <a:pt x="56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05" name="Google Shape;18105;p10"/>
              <p:cNvSpPr/>
              <p:nvPr/>
            </p:nvSpPr>
            <p:spPr>
              <a:xfrm>
                <a:off x="5976125" y="4377150"/>
                <a:ext cx="240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28" extrusionOk="0">
                    <a:moveTo>
                      <a:pt x="556" y="1"/>
                    </a:moveTo>
                    <a:lnTo>
                      <a:pt x="556" y="13"/>
                    </a:lnTo>
                    <a:cubicBezTo>
                      <a:pt x="551" y="12"/>
                      <a:pt x="547" y="12"/>
                      <a:pt x="542" y="12"/>
                    </a:cubicBezTo>
                    <a:cubicBezTo>
                      <a:pt x="182" y="12"/>
                      <a:pt x="0" y="445"/>
                      <a:pt x="259" y="703"/>
                    </a:cubicBezTo>
                    <a:cubicBezTo>
                      <a:pt x="341" y="789"/>
                      <a:pt x="444" y="828"/>
                      <a:pt x="547" y="828"/>
                    </a:cubicBezTo>
                    <a:cubicBezTo>
                      <a:pt x="757" y="828"/>
                      <a:pt x="961" y="666"/>
                      <a:pt x="961" y="417"/>
                    </a:cubicBezTo>
                    <a:cubicBezTo>
                      <a:pt x="961" y="191"/>
                      <a:pt x="783" y="1"/>
                      <a:pt x="55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06" name="Google Shape;18106;p10"/>
              <p:cNvSpPr/>
              <p:nvPr/>
            </p:nvSpPr>
            <p:spPr>
              <a:xfrm>
                <a:off x="5945375" y="4407825"/>
                <a:ext cx="24125" cy="2077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31" extrusionOk="0">
                    <a:moveTo>
                      <a:pt x="560" y="0"/>
                    </a:moveTo>
                    <a:lnTo>
                      <a:pt x="548" y="12"/>
                    </a:lnTo>
                    <a:cubicBezTo>
                      <a:pt x="191" y="12"/>
                      <a:pt x="0" y="453"/>
                      <a:pt x="262" y="714"/>
                    </a:cubicBezTo>
                    <a:cubicBezTo>
                      <a:pt x="343" y="795"/>
                      <a:pt x="443" y="831"/>
                      <a:pt x="542" y="831"/>
                    </a:cubicBezTo>
                    <a:cubicBezTo>
                      <a:pt x="752" y="831"/>
                      <a:pt x="957" y="671"/>
                      <a:pt x="965" y="429"/>
                    </a:cubicBezTo>
                    <a:cubicBezTo>
                      <a:pt x="965" y="202"/>
                      <a:pt x="786" y="12"/>
                      <a:pt x="56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07" name="Google Shape;18107;p10"/>
              <p:cNvSpPr/>
              <p:nvPr/>
            </p:nvSpPr>
            <p:spPr>
              <a:xfrm>
                <a:off x="5983175" y="4438750"/>
                <a:ext cx="17000" cy="8375"/>
              </a:xfrm>
              <a:custGeom>
                <a:avLst/>
                <a:gdLst/>
                <a:ahLst/>
                <a:cxnLst/>
                <a:rect l="l" t="t" r="r" b="b"/>
                <a:pathLst>
                  <a:path w="680" h="335" extrusionOk="0">
                    <a:moveTo>
                      <a:pt x="298" y="1"/>
                    </a:moveTo>
                    <a:cubicBezTo>
                      <a:pt x="290" y="1"/>
                      <a:pt x="282" y="1"/>
                      <a:pt x="274" y="1"/>
                    </a:cubicBezTo>
                    <a:cubicBezTo>
                      <a:pt x="167" y="1"/>
                      <a:pt x="72" y="49"/>
                      <a:pt x="1" y="108"/>
                    </a:cubicBezTo>
                    <a:lnTo>
                      <a:pt x="679" y="335"/>
                    </a:lnTo>
                    <a:cubicBezTo>
                      <a:pt x="645" y="140"/>
                      <a:pt x="490" y="1"/>
                      <a:pt x="29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08" name="Google Shape;18108;p10"/>
              <p:cNvSpPr/>
              <p:nvPr/>
            </p:nvSpPr>
            <p:spPr>
              <a:xfrm>
                <a:off x="5914725" y="3331800"/>
                <a:ext cx="238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53" h="825" extrusionOk="0">
                    <a:moveTo>
                      <a:pt x="548" y="0"/>
                    </a:moveTo>
                    <a:cubicBezTo>
                      <a:pt x="179" y="0"/>
                      <a:pt x="0" y="441"/>
                      <a:pt x="250" y="703"/>
                    </a:cubicBezTo>
                    <a:cubicBezTo>
                      <a:pt x="335" y="787"/>
                      <a:pt x="438" y="824"/>
                      <a:pt x="538" y="824"/>
                    </a:cubicBezTo>
                    <a:cubicBezTo>
                      <a:pt x="750" y="824"/>
                      <a:pt x="953" y="659"/>
                      <a:pt x="953" y="417"/>
                    </a:cubicBezTo>
                    <a:cubicBezTo>
                      <a:pt x="953" y="191"/>
                      <a:pt x="774" y="0"/>
                      <a:pt x="54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09" name="Google Shape;18109;p10"/>
              <p:cNvSpPr/>
              <p:nvPr/>
            </p:nvSpPr>
            <p:spPr>
              <a:xfrm>
                <a:off x="5884050" y="3362450"/>
                <a:ext cx="24150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5" extrusionOk="0">
                    <a:moveTo>
                      <a:pt x="548" y="0"/>
                    </a:moveTo>
                    <a:cubicBezTo>
                      <a:pt x="191" y="0"/>
                      <a:pt x="1" y="441"/>
                      <a:pt x="263" y="703"/>
                    </a:cubicBezTo>
                    <a:cubicBezTo>
                      <a:pt x="347" y="787"/>
                      <a:pt x="450" y="825"/>
                      <a:pt x="551" y="825"/>
                    </a:cubicBezTo>
                    <a:cubicBezTo>
                      <a:pt x="763" y="825"/>
                      <a:pt x="965" y="659"/>
                      <a:pt x="965" y="417"/>
                    </a:cubicBezTo>
                    <a:cubicBezTo>
                      <a:pt x="965" y="191"/>
                      <a:pt x="775" y="0"/>
                      <a:pt x="54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10" name="Google Shape;18110;p10"/>
              <p:cNvSpPr/>
              <p:nvPr/>
            </p:nvSpPr>
            <p:spPr>
              <a:xfrm>
                <a:off x="5952225" y="3313025"/>
                <a:ext cx="16975" cy="8675"/>
              </a:xfrm>
              <a:custGeom>
                <a:avLst/>
                <a:gdLst/>
                <a:ahLst/>
                <a:cxnLst/>
                <a:rect l="l" t="t" r="r" b="b"/>
                <a:pathLst>
                  <a:path w="679" h="347" extrusionOk="0">
                    <a:moveTo>
                      <a:pt x="679" y="1"/>
                    </a:moveTo>
                    <a:lnTo>
                      <a:pt x="0" y="203"/>
                    </a:lnTo>
                    <a:cubicBezTo>
                      <a:pt x="72" y="287"/>
                      <a:pt x="167" y="334"/>
                      <a:pt x="274" y="346"/>
                    </a:cubicBezTo>
                    <a:lnTo>
                      <a:pt x="286" y="346"/>
                    </a:lnTo>
                    <a:cubicBezTo>
                      <a:pt x="477" y="334"/>
                      <a:pt x="643" y="191"/>
                      <a:pt x="67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11" name="Google Shape;18111;p10"/>
              <p:cNvSpPr/>
              <p:nvPr/>
            </p:nvSpPr>
            <p:spPr>
              <a:xfrm>
                <a:off x="5914725" y="3393400"/>
                <a:ext cx="24125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16" extrusionOk="0">
                    <a:moveTo>
                      <a:pt x="560" y="1"/>
                    </a:moveTo>
                    <a:cubicBezTo>
                      <a:pt x="191" y="1"/>
                      <a:pt x="0" y="441"/>
                      <a:pt x="262" y="691"/>
                    </a:cubicBezTo>
                    <a:cubicBezTo>
                      <a:pt x="348" y="777"/>
                      <a:pt x="453" y="816"/>
                      <a:pt x="555" y="816"/>
                    </a:cubicBezTo>
                    <a:cubicBezTo>
                      <a:pt x="765" y="816"/>
                      <a:pt x="965" y="654"/>
                      <a:pt x="965" y="405"/>
                    </a:cubicBezTo>
                    <a:cubicBezTo>
                      <a:pt x="965" y="179"/>
                      <a:pt x="786" y="1"/>
                      <a:pt x="56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12" name="Google Shape;18112;p10"/>
              <p:cNvSpPr/>
              <p:nvPr/>
            </p:nvSpPr>
            <p:spPr>
              <a:xfrm>
                <a:off x="5884050" y="3424350"/>
                <a:ext cx="24150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0" extrusionOk="0">
                    <a:moveTo>
                      <a:pt x="548" y="1"/>
                    </a:moveTo>
                    <a:cubicBezTo>
                      <a:pt x="191" y="1"/>
                      <a:pt x="1" y="441"/>
                      <a:pt x="263" y="703"/>
                    </a:cubicBezTo>
                    <a:cubicBezTo>
                      <a:pt x="347" y="783"/>
                      <a:pt x="449" y="820"/>
                      <a:pt x="549" y="820"/>
                    </a:cubicBezTo>
                    <a:cubicBezTo>
                      <a:pt x="762" y="820"/>
                      <a:pt x="965" y="657"/>
                      <a:pt x="965" y="406"/>
                    </a:cubicBezTo>
                    <a:cubicBezTo>
                      <a:pt x="965" y="180"/>
                      <a:pt x="775" y="1"/>
                      <a:pt x="54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13" name="Google Shape;18113;p10"/>
              <p:cNvSpPr/>
              <p:nvPr/>
            </p:nvSpPr>
            <p:spPr>
              <a:xfrm>
                <a:off x="5914725" y="3455025"/>
                <a:ext cx="241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5" extrusionOk="0">
                    <a:moveTo>
                      <a:pt x="560" y="0"/>
                    </a:moveTo>
                    <a:cubicBezTo>
                      <a:pt x="191" y="0"/>
                      <a:pt x="0" y="441"/>
                      <a:pt x="262" y="703"/>
                    </a:cubicBezTo>
                    <a:cubicBezTo>
                      <a:pt x="346" y="787"/>
                      <a:pt x="449" y="825"/>
                      <a:pt x="550" y="825"/>
                    </a:cubicBezTo>
                    <a:cubicBezTo>
                      <a:pt x="762" y="825"/>
                      <a:pt x="965" y="659"/>
                      <a:pt x="965" y="417"/>
                    </a:cubicBezTo>
                    <a:cubicBezTo>
                      <a:pt x="965" y="191"/>
                      <a:pt x="798" y="0"/>
                      <a:pt x="57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14" name="Google Shape;18114;p10"/>
              <p:cNvSpPr/>
              <p:nvPr/>
            </p:nvSpPr>
            <p:spPr>
              <a:xfrm>
                <a:off x="5884650" y="3485450"/>
                <a:ext cx="28300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20" extrusionOk="0">
                    <a:moveTo>
                      <a:pt x="562" y="1"/>
                    </a:moveTo>
                    <a:cubicBezTo>
                      <a:pt x="548" y="1"/>
                      <a:pt x="536" y="4"/>
                      <a:pt x="524" y="10"/>
                    </a:cubicBezTo>
                    <a:cubicBezTo>
                      <a:pt x="1" y="57"/>
                      <a:pt x="48" y="819"/>
                      <a:pt x="560" y="819"/>
                    </a:cubicBezTo>
                    <a:cubicBezTo>
                      <a:pt x="1084" y="819"/>
                      <a:pt x="1132" y="57"/>
                      <a:pt x="608" y="10"/>
                    </a:cubicBezTo>
                    <a:cubicBezTo>
                      <a:pt x="590" y="4"/>
                      <a:pt x="575" y="1"/>
                      <a:pt x="56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15" name="Google Shape;18115;p10"/>
              <p:cNvSpPr/>
              <p:nvPr/>
            </p:nvSpPr>
            <p:spPr>
              <a:xfrm>
                <a:off x="5914725" y="3516325"/>
                <a:ext cx="24125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0" extrusionOk="0">
                    <a:moveTo>
                      <a:pt x="560" y="1"/>
                    </a:moveTo>
                    <a:cubicBezTo>
                      <a:pt x="191" y="1"/>
                      <a:pt x="0" y="441"/>
                      <a:pt x="262" y="703"/>
                    </a:cubicBezTo>
                    <a:cubicBezTo>
                      <a:pt x="346" y="783"/>
                      <a:pt x="448" y="820"/>
                      <a:pt x="548" y="820"/>
                    </a:cubicBezTo>
                    <a:cubicBezTo>
                      <a:pt x="761" y="820"/>
                      <a:pt x="965" y="657"/>
                      <a:pt x="965" y="406"/>
                    </a:cubicBezTo>
                    <a:cubicBezTo>
                      <a:pt x="965" y="180"/>
                      <a:pt x="786" y="1"/>
                      <a:pt x="56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16" name="Google Shape;18116;p10"/>
              <p:cNvSpPr/>
              <p:nvPr/>
            </p:nvSpPr>
            <p:spPr>
              <a:xfrm>
                <a:off x="5884050" y="3547000"/>
                <a:ext cx="24150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5" extrusionOk="0">
                    <a:moveTo>
                      <a:pt x="548" y="0"/>
                    </a:moveTo>
                    <a:cubicBezTo>
                      <a:pt x="191" y="0"/>
                      <a:pt x="1" y="441"/>
                      <a:pt x="263" y="703"/>
                    </a:cubicBezTo>
                    <a:cubicBezTo>
                      <a:pt x="347" y="787"/>
                      <a:pt x="450" y="825"/>
                      <a:pt x="551" y="825"/>
                    </a:cubicBezTo>
                    <a:cubicBezTo>
                      <a:pt x="763" y="825"/>
                      <a:pt x="965" y="659"/>
                      <a:pt x="965" y="417"/>
                    </a:cubicBezTo>
                    <a:cubicBezTo>
                      <a:pt x="965" y="179"/>
                      <a:pt x="775" y="0"/>
                      <a:pt x="54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17" name="Google Shape;18117;p10"/>
              <p:cNvSpPr/>
              <p:nvPr/>
            </p:nvSpPr>
            <p:spPr>
              <a:xfrm>
                <a:off x="5914725" y="3577650"/>
                <a:ext cx="241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5" extrusionOk="0">
                    <a:moveTo>
                      <a:pt x="560" y="1"/>
                    </a:moveTo>
                    <a:cubicBezTo>
                      <a:pt x="191" y="1"/>
                      <a:pt x="0" y="441"/>
                      <a:pt x="262" y="703"/>
                    </a:cubicBezTo>
                    <a:cubicBezTo>
                      <a:pt x="346" y="788"/>
                      <a:pt x="449" y="825"/>
                      <a:pt x="550" y="825"/>
                    </a:cubicBezTo>
                    <a:cubicBezTo>
                      <a:pt x="762" y="825"/>
                      <a:pt x="965" y="659"/>
                      <a:pt x="965" y="417"/>
                    </a:cubicBezTo>
                    <a:cubicBezTo>
                      <a:pt x="965" y="179"/>
                      <a:pt x="786" y="1"/>
                      <a:pt x="56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18" name="Google Shape;18118;p10"/>
              <p:cNvSpPr/>
              <p:nvPr/>
            </p:nvSpPr>
            <p:spPr>
              <a:xfrm>
                <a:off x="5884650" y="3608375"/>
                <a:ext cx="28300" cy="20800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32" extrusionOk="0">
                    <a:moveTo>
                      <a:pt x="562" y="1"/>
                    </a:moveTo>
                    <a:cubicBezTo>
                      <a:pt x="548" y="1"/>
                      <a:pt x="536" y="4"/>
                      <a:pt x="524" y="10"/>
                    </a:cubicBezTo>
                    <a:cubicBezTo>
                      <a:pt x="1" y="57"/>
                      <a:pt x="48" y="831"/>
                      <a:pt x="560" y="831"/>
                    </a:cubicBezTo>
                    <a:cubicBezTo>
                      <a:pt x="1084" y="831"/>
                      <a:pt x="1132" y="57"/>
                      <a:pt x="608" y="10"/>
                    </a:cubicBezTo>
                    <a:cubicBezTo>
                      <a:pt x="590" y="4"/>
                      <a:pt x="575" y="1"/>
                      <a:pt x="56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19" name="Google Shape;18119;p10"/>
              <p:cNvSpPr/>
              <p:nvPr/>
            </p:nvSpPr>
            <p:spPr>
              <a:xfrm>
                <a:off x="5914725" y="3639275"/>
                <a:ext cx="241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5" extrusionOk="0">
                    <a:moveTo>
                      <a:pt x="560" y="0"/>
                    </a:moveTo>
                    <a:cubicBezTo>
                      <a:pt x="191" y="0"/>
                      <a:pt x="0" y="441"/>
                      <a:pt x="262" y="703"/>
                    </a:cubicBezTo>
                    <a:cubicBezTo>
                      <a:pt x="346" y="787"/>
                      <a:pt x="449" y="825"/>
                      <a:pt x="550" y="825"/>
                    </a:cubicBezTo>
                    <a:cubicBezTo>
                      <a:pt x="762" y="825"/>
                      <a:pt x="965" y="659"/>
                      <a:pt x="965" y="417"/>
                    </a:cubicBezTo>
                    <a:cubicBezTo>
                      <a:pt x="965" y="191"/>
                      <a:pt x="786" y="0"/>
                      <a:pt x="56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20" name="Google Shape;18120;p10"/>
              <p:cNvSpPr/>
              <p:nvPr/>
            </p:nvSpPr>
            <p:spPr>
              <a:xfrm>
                <a:off x="5884050" y="3669925"/>
                <a:ext cx="24150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5" extrusionOk="0">
                    <a:moveTo>
                      <a:pt x="548" y="1"/>
                    </a:moveTo>
                    <a:cubicBezTo>
                      <a:pt x="191" y="1"/>
                      <a:pt x="1" y="441"/>
                      <a:pt x="263" y="703"/>
                    </a:cubicBezTo>
                    <a:cubicBezTo>
                      <a:pt x="347" y="787"/>
                      <a:pt x="450" y="825"/>
                      <a:pt x="551" y="825"/>
                    </a:cubicBezTo>
                    <a:cubicBezTo>
                      <a:pt x="763" y="825"/>
                      <a:pt x="965" y="659"/>
                      <a:pt x="965" y="417"/>
                    </a:cubicBezTo>
                    <a:cubicBezTo>
                      <a:pt x="965" y="191"/>
                      <a:pt x="775" y="1"/>
                      <a:pt x="54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21" name="Google Shape;18121;p10"/>
              <p:cNvSpPr/>
              <p:nvPr/>
            </p:nvSpPr>
            <p:spPr>
              <a:xfrm>
                <a:off x="5914725" y="3700575"/>
                <a:ext cx="241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8" extrusionOk="0">
                    <a:moveTo>
                      <a:pt x="560" y="1"/>
                    </a:moveTo>
                    <a:cubicBezTo>
                      <a:pt x="191" y="1"/>
                      <a:pt x="0" y="453"/>
                      <a:pt x="262" y="703"/>
                    </a:cubicBezTo>
                    <a:cubicBezTo>
                      <a:pt x="348" y="789"/>
                      <a:pt x="453" y="828"/>
                      <a:pt x="555" y="828"/>
                    </a:cubicBezTo>
                    <a:cubicBezTo>
                      <a:pt x="765" y="828"/>
                      <a:pt x="965" y="666"/>
                      <a:pt x="965" y="418"/>
                    </a:cubicBezTo>
                    <a:cubicBezTo>
                      <a:pt x="965" y="191"/>
                      <a:pt x="786" y="1"/>
                      <a:pt x="56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22" name="Google Shape;18122;p10"/>
              <p:cNvSpPr/>
              <p:nvPr/>
            </p:nvSpPr>
            <p:spPr>
              <a:xfrm>
                <a:off x="5884050" y="3731550"/>
                <a:ext cx="24150" cy="2047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19" extrusionOk="0">
                    <a:moveTo>
                      <a:pt x="548" y="0"/>
                    </a:moveTo>
                    <a:cubicBezTo>
                      <a:pt x="191" y="0"/>
                      <a:pt x="1" y="441"/>
                      <a:pt x="263" y="703"/>
                    </a:cubicBezTo>
                    <a:cubicBezTo>
                      <a:pt x="347" y="783"/>
                      <a:pt x="449" y="819"/>
                      <a:pt x="549" y="819"/>
                    </a:cubicBezTo>
                    <a:cubicBezTo>
                      <a:pt x="762" y="819"/>
                      <a:pt x="965" y="656"/>
                      <a:pt x="965" y="405"/>
                    </a:cubicBezTo>
                    <a:cubicBezTo>
                      <a:pt x="965" y="179"/>
                      <a:pt x="775" y="0"/>
                      <a:pt x="54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23" name="Google Shape;18123;p10"/>
              <p:cNvSpPr/>
              <p:nvPr/>
            </p:nvSpPr>
            <p:spPr>
              <a:xfrm>
                <a:off x="5914725" y="3762200"/>
                <a:ext cx="241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5" extrusionOk="0">
                    <a:moveTo>
                      <a:pt x="560" y="0"/>
                    </a:moveTo>
                    <a:cubicBezTo>
                      <a:pt x="191" y="0"/>
                      <a:pt x="0" y="441"/>
                      <a:pt x="262" y="703"/>
                    </a:cubicBezTo>
                    <a:cubicBezTo>
                      <a:pt x="346" y="787"/>
                      <a:pt x="448" y="824"/>
                      <a:pt x="549" y="824"/>
                    </a:cubicBezTo>
                    <a:cubicBezTo>
                      <a:pt x="761" y="824"/>
                      <a:pt x="965" y="656"/>
                      <a:pt x="965" y="405"/>
                    </a:cubicBezTo>
                    <a:cubicBezTo>
                      <a:pt x="965" y="179"/>
                      <a:pt x="786" y="0"/>
                      <a:pt x="56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24" name="Google Shape;18124;p10"/>
              <p:cNvSpPr/>
              <p:nvPr/>
            </p:nvSpPr>
            <p:spPr>
              <a:xfrm>
                <a:off x="5884650" y="3792850"/>
                <a:ext cx="28300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23" extrusionOk="0">
                    <a:moveTo>
                      <a:pt x="524" y="1"/>
                    </a:moveTo>
                    <a:cubicBezTo>
                      <a:pt x="1" y="48"/>
                      <a:pt x="48" y="822"/>
                      <a:pt x="560" y="822"/>
                    </a:cubicBezTo>
                    <a:cubicBezTo>
                      <a:pt x="1084" y="822"/>
                      <a:pt x="1132" y="48"/>
                      <a:pt x="60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25" name="Google Shape;18125;p10"/>
              <p:cNvSpPr/>
              <p:nvPr/>
            </p:nvSpPr>
            <p:spPr>
              <a:xfrm>
                <a:off x="5914725" y="3823825"/>
                <a:ext cx="24125" cy="2047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19" extrusionOk="0">
                    <a:moveTo>
                      <a:pt x="560" y="0"/>
                    </a:moveTo>
                    <a:cubicBezTo>
                      <a:pt x="191" y="0"/>
                      <a:pt x="0" y="441"/>
                      <a:pt x="262" y="703"/>
                    </a:cubicBezTo>
                    <a:cubicBezTo>
                      <a:pt x="346" y="783"/>
                      <a:pt x="448" y="819"/>
                      <a:pt x="548" y="819"/>
                    </a:cubicBezTo>
                    <a:cubicBezTo>
                      <a:pt x="761" y="819"/>
                      <a:pt x="965" y="656"/>
                      <a:pt x="965" y="405"/>
                    </a:cubicBezTo>
                    <a:cubicBezTo>
                      <a:pt x="965" y="179"/>
                      <a:pt x="786" y="0"/>
                      <a:pt x="56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26" name="Google Shape;18126;p10"/>
              <p:cNvSpPr/>
              <p:nvPr/>
            </p:nvSpPr>
            <p:spPr>
              <a:xfrm>
                <a:off x="5884050" y="3854475"/>
                <a:ext cx="24150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5" extrusionOk="0">
                    <a:moveTo>
                      <a:pt x="548" y="0"/>
                    </a:moveTo>
                    <a:cubicBezTo>
                      <a:pt x="191" y="0"/>
                      <a:pt x="1" y="441"/>
                      <a:pt x="263" y="703"/>
                    </a:cubicBezTo>
                    <a:cubicBezTo>
                      <a:pt x="347" y="787"/>
                      <a:pt x="449" y="824"/>
                      <a:pt x="549" y="824"/>
                    </a:cubicBezTo>
                    <a:cubicBezTo>
                      <a:pt x="762" y="824"/>
                      <a:pt x="965" y="656"/>
                      <a:pt x="965" y="405"/>
                    </a:cubicBezTo>
                    <a:cubicBezTo>
                      <a:pt x="965" y="179"/>
                      <a:pt x="775" y="0"/>
                      <a:pt x="54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27" name="Google Shape;18127;p10"/>
              <p:cNvSpPr/>
              <p:nvPr/>
            </p:nvSpPr>
            <p:spPr>
              <a:xfrm>
                <a:off x="5914725" y="3885125"/>
                <a:ext cx="24125" cy="2065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6" extrusionOk="0">
                    <a:moveTo>
                      <a:pt x="560" y="1"/>
                    </a:moveTo>
                    <a:cubicBezTo>
                      <a:pt x="191" y="1"/>
                      <a:pt x="0" y="441"/>
                      <a:pt x="262" y="703"/>
                    </a:cubicBezTo>
                    <a:cubicBezTo>
                      <a:pt x="346" y="788"/>
                      <a:pt x="449" y="825"/>
                      <a:pt x="550" y="825"/>
                    </a:cubicBezTo>
                    <a:cubicBezTo>
                      <a:pt x="762" y="825"/>
                      <a:pt x="965" y="660"/>
                      <a:pt x="965" y="417"/>
                    </a:cubicBezTo>
                    <a:cubicBezTo>
                      <a:pt x="965" y="191"/>
                      <a:pt x="786" y="1"/>
                      <a:pt x="56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28" name="Google Shape;18128;p10"/>
              <p:cNvSpPr/>
              <p:nvPr/>
            </p:nvSpPr>
            <p:spPr>
              <a:xfrm>
                <a:off x="5884050" y="3915800"/>
                <a:ext cx="24150" cy="2067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7" extrusionOk="0">
                    <a:moveTo>
                      <a:pt x="548" y="0"/>
                    </a:moveTo>
                    <a:cubicBezTo>
                      <a:pt x="191" y="0"/>
                      <a:pt x="1" y="453"/>
                      <a:pt x="263" y="703"/>
                    </a:cubicBezTo>
                    <a:cubicBezTo>
                      <a:pt x="349" y="788"/>
                      <a:pt x="454" y="827"/>
                      <a:pt x="556" y="827"/>
                    </a:cubicBezTo>
                    <a:cubicBezTo>
                      <a:pt x="766" y="827"/>
                      <a:pt x="965" y="665"/>
                      <a:pt x="965" y="417"/>
                    </a:cubicBezTo>
                    <a:cubicBezTo>
                      <a:pt x="965" y="191"/>
                      <a:pt x="775" y="0"/>
                      <a:pt x="54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29" name="Google Shape;18129;p10"/>
              <p:cNvSpPr/>
              <p:nvPr/>
            </p:nvSpPr>
            <p:spPr>
              <a:xfrm>
                <a:off x="5914725" y="3946450"/>
                <a:ext cx="24425" cy="20925"/>
              </a:xfrm>
              <a:custGeom>
                <a:avLst/>
                <a:gdLst/>
                <a:ahLst/>
                <a:cxnLst/>
                <a:rect l="l" t="t" r="r" b="b"/>
                <a:pathLst>
                  <a:path w="977" h="837" extrusionOk="0">
                    <a:moveTo>
                      <a:pt x="548" y="0"/>
                    </a:moveTo>
                    <a:lnTo>
                      <a:pt x="560" y="12"/>
                    </a:lnTo>
                    <a:cubicBezTo>
                      <a:pt x="191" y="12"/>
                      <a:pt x="0" y="453"/>
                      <a:pt x="262" y="715"/>
                    </a:cubicBezTo>
                    <a:cubicBezTo>
                      <a:pt x="346" y="799"/>
                      <a:pt x="448" y="836"/>
                      <a:pt x="549" y="836"/>
                    </a:cubicBezTo>
                    <a:cubicBezTo>
                      <a:pt x="761" y="836"/>
                      <a:pt x="965" y="668"/>
                      <a:pt x="965" y="417"/>
                    </a:cubicBezTo>
                    <a:cubicBezTo>
                      <a:pt x="976" y="191"/>
                      <a:pt x="798" y="12"/>
                      <a:pt x="57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30" name="Google Shape;18130;p10"/>
              <p:cNvSpPr/>
              <p:nvPr/>
            </p:nvSpPr>
            <p:spPr>
              <a:xfrm>
                <a:off x="5884650" y="3977400"/>
                <a:ext cx="28300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23" extrusionOk="0">
                    <a:moveTo>
                      <a:pt x="524" y="1"/>
                    </a:moveTo>
                    <a:cubicBezTo>
                      <a:pt x="1" y="48"/>
                      <a:pt x="48" y="822"/>
                      <a:pt x="560" y="822"/>
                    </a:cubicBezTo>
                    <a:cubicBezTo>
                      <a:pt x="1084" y="822"/>
                      <a:pt x="1132" y="48"/>
                      <a:pt x="60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31" name="Google Shape;18131;p10"/>
              <p:cNvSpPr/>
              <p:nvPr/>
            </p:nvSpPr>
            <p:spPr>
              <a:xfrm>
                <a:off x="5914725" y="4008075"/>
                <a:ext cx="24125" cy="2067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7" extrusionOk="0">
                    <a:moveTo>
                      <a:pt x="560" y="0"/>
                    </a:moveTo>
                    <a:cubicBezTo>
                      <a:pt x="191" y="0"/>
                      <a:pt x="0" y="452"/>
                      <a:pt x="262" y="702"/>
                    </a:cubicBezTo>
                    <a:cubicBezTo>
                      <a:pt x="348" y="788"/>
                      <a:pt x="453" y="827"/>
                      <a:pt x="555" y="827"/>
                    </a:cubicBezTo>
                    <a:cubicBezTo>
                      <a:pt x="765" y="827"/>
                      <a:pt x="965" y="665"/>
                      <a:pt x="965" y="417"/>
                    </a:cubicBezTo>
                    <a:cubicBezTo>
                      <a:pt x="965" y="191"/>
                      <a:pt x="786" y="0"/>
                      <a:pt x="56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32" name="Google Shape;18132;p10"/>
              <p:cNvSpPr/>
              <p:nvPr/>
            </p:nvSpPr>
            <p:spPr>
              <a:xfrm>
                <a:off x="5884050" y="4039025"/>
                <a:ext cx="24150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5" extrusionOk="0">
                    <a:moveTo>
                      <a:pt x="548" y="0"/>
                    </a:moveTo>
                    <a:cubicBezTo>
                      <a:pt x="191" y="0"/>
                      <a:pt x="1" y="441"/>
                      <a:pt x="263" y="703"/>
                    </a:cubicBezTo>
                    <a:cubicBezTo>
                      <a:pt x="347" y="787"/>
                      <a:pt x="450" y="825"/>
                      <a:pt x="551" y="825"/>
                    </a:cubicBezTo>
                    <a:cubicBezTo>
                      <a:pt x="763" y="825"/>
                      <a:pt x="965" y="659"/>
                      <a:pt x="965" y="417"/>
                    </a:cubicBezTo>
                    <a:cubicBezTo>
                      <a:pt x="965" y="179"/>
                      <a:pt x="775" y="0"/>
                      <a:pt x="54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33" name="Google Shape;18133;p10"/>
              <p:cNvSpPr/>
              <p:nvPr/>
            </p:nvSpPr>
            <p:spPr>
              <a:xfrm>
                <a:off x="5914725" y="4069675"/>
                <a:ext cx="241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5" extrusionOk="0">
                    <a:moveTo>
                      <a:pt x="560" y="1"/>
                    </a:moveTo>
                    <a:cubicBezTo>
                      <a:pt x="191" y="1"/>
                      <a:pt x="0" y="441"/>
                      <a:pt x="262" y="703"/>
                    </a:cubicBezTo>
                    <a:cubicBezTo>
                      <a:pt x="346" y="787"/>
                      <a:pt x="448" y="825"/>
                      <a:pt x="549" y="825"/>
                    </a:cubicBezTo>
                    <a:cubicBezTo>
                      <a:pt x="761" y="825"/>
                      <a:pt x="965" y="656"/>
                      <a:pt x="965" y="405"/>
                    </a:cubicBezTo>
                    <a:cubicBezTo>
                      <a:pt x="965" y="179"/>
                      <a:pt x="786" y="1"/>
                      <a:pt x="56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34" name="Google Shape;18134;p10"/>
              <p:cNvSpPr/>
              <p:nvPr/>
            </p:nvSpPr>
            <p:spPr>
              <a:xfrm>
                <a:off x="5884650" y="4100325"/>
                <a:ext cx="28300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23" extrusionOk="0">
                    <a:moveTo>
                      <a:pt x="524" y="1"/>
                    </a:moveTo>
                    <a:cubicBezTo>
                      <a:pt x="1" y="49"/>
                      <a:pt x="48" y="822"/>
                      <a:pt x="560" y="822"/>
                    </a:cubicBezTo>
                    <a:cubicBezTo>
                      <a:pt x="1084" y="822"/>
                      <a:pt x="1132" y="49"/>
                      <a:pt x="60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35" name="Google Shape;18135;p10"/>
              <p:cNvSpPr/>
              <p:nvPr/>
            </p:nvSpPr>
            <p:spPr>
              <a:xfrm>
                <a:off x="5914725" y="4131300"/>
                <a:ext cx="24125" cy="2047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19" extrusionOk="0">
                    <a:moveTo>
                      <a:pt x="560" y="0"/>
                    </a:moveTo>
                    <a:cubicBezTo>
                      <a:pt x="191" y="0"/>
                      <a:pt x="0" y="441"/>
                      <a:pt x="262" y="703"/>
                    </a:cubicBezTo>
                    <a:cubicBezTo>
                      <a:pt x="346" y="783"/>
                      <a:pt x="448" y="819"/>
                      <a:pt x="548" y="819"/>
                    </a:cubicBezTo>
                    <a:cubicBezTo>
                      <a:pt x="761" y="819"/>
                      <a:pt x="965" y="656"/>
                      <a:pt x="965" y="405"/>
                    </a:cubicBezTo>
                    <a:cubicBezTo>
                      <a:pt x="965" y="179"/>
                      <a:pt x="786" y="0"/>
                      <a:pt x="56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36" name="Google Shape;18136;p10"/>
              <p:cNvSpPr/>
              <p:nvPr/>
            </p:nvSpPr>
            <p:spPr>
              <a:xfrm>
                <a:off x="5884150" y="4161950"/>
                <a:ext cx="24050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20" extrusionOk="0">
                    <a:moveTo>
                      <a:pt x="530" y="0"/>
                    </a:moveTo>
                    <a:cubicBezTo>
                      <a:pt x="171" y="0"/>
                      <a:pt x="0" y="444"/>
                      <a:pt x="259" y="703"/>
                    </a:cubicBezTo>
                    <a:cubicBezTo>
                      <a:pt x="339" y="783"/>
                      <a:pt x="440" y="819"/>
                      <a:pt x="540" y="819"/>
                    </a:cubicBezTo>
                    <a:cubicBezTo>
                      <a:pt x="752" y="819"/>
                      <a:pt x="961" y="656"/>
                      <a:pt x="961" y="405"/>
                    </a:cubicBezTo>
                    <a:cubicBezTo>
                      <a:pt x="961" y="179"/>
                      <a:pt x="771" y="1"/>
                      <a:pt x="544" y="1"/>
                    </a:cubicBezTo>
                    <a:cubicBezTo>
                      <a:pt x="540" y="0"/>
                      <a:pt x="535" y="0"/>
                      <a:pt x="53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37" name="Google Shape;18137;p10"/>
              <p:cNvSpPr/>
              <p:nvPr/>
            </p:nvSpPr>
            <p:spPr>
              <a:xfrm>
                <a:off x="5914725" y="4192600"/>
                <a:ext cx="24125" cy="2065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6" extrusionOk="0">
                    <a:moveTo>
                      <a:pt x="560" y="1"/>
                    </a:moveTo>
                    <a:cubicBezTo>
                      <a:pt x="191" y="1"/>
                      <a:pt x="0" y="441"/>
                      <a:pt x="262" y="703"/>
                    </a:cubicBezTo>
                    <a:cubicBezTo>
                      <a:pt x="346" y="788"/>
                      <a:pt x="449" y="825"/>
                      <a:pt x="550" y="825"/>
                    </a:cubicBezTo>
                    <a:cubicBezTo>
                      <a:pt x="762" y="825"/>
                      <a:pt x="965" y="660"/>
                      <a:pt x="965" y="418"/>
                    </a:cubicBezTo>
                    <a:cubicBezTo>
                      <a:pt x="965" y="179"/>
                      <a:pt x="786" y="1"/>
                      <a:pt x="56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38" name="Google Shape;18138;p10"/>
              <p:cNvSpPr/>
              <p:nvPr/>
            </p:nvSpPr>
            <p:spPr>
              <a:xfrm>
                <a:off x="5884050" y="4223275"/>
                <a:ext cx="24150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5" extrusionOk="0">
                    <a:moveTo>
                      <a:pt x="548" y="0"/>
                    </a:moveTo>
                    <a:cubicBezTo>
                      <a:pt x="191" y="0"/>
                      <a:pt x="1" y="441"/>
                      <a:pt x="263" y="703"/>
                    </a:cubicBezTo>
                    <a:cubicBezTo>
                      <a:pt x="347" y="787"/>
                      <a:pt x="450" y="825"/>
                      <a:pt x="551" y="825"/>
                    </a:cubicBezTo>
                    <a:cubicBezTo>
                      <a:pt x="763" y="825"/>
                      <a:pt x="965" y="659"/>
                      <a:pt x="965" y="417"/>
                    </a:cubicBezTo>
                    <a:cubicBezTo>
                      <a:pt x="965" y="191"/>
                      <a:pt x="775" y="0"/>
                      <a:pt x="54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39" name="Google Shape;18139;p10"/>
              <p:cNvSpPr/>
              <p:nvPr/>
            </p:nvSpPr>
            <p:spPr>
              <a:xfrm>
                <a:off x="5914725" y="4254225"/>
                <a:ext cx="24125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0" extrusionOk="0">
                    <a:moveTo>
                      <a:pt x="560" y="0"/>
                    </a:moveTo>
                    <a:cubicBezTo>
                      <a:pt x="191" y="0"/>
                      <a:pt x="0" y="441"/>
                      <a:pt x="262" y="703"/>
                    </a:cubicBezTo>
                    <a:cubicBezTo>
                      <a:pt x="346" y="783"/>
                      <a:pt x="448" y="819"/>
                      <a:pt x="548" y="819"/>
                    </a:cubicBezTo>
                    <a:cubicBezTo>
                      <a:pt x="761" y="819"/>
                      <a:pt x="965" y="656"/>
                      <a:pt x="965" y="405"/>
                    </a:cubicBezTo>
                    <a:cubicBezTo>
                      <a:pt x="953" y="179"/>
                      <a:pt x="774" y="12"/>
                      <a:pt x="548" y="12"/>
                    </a:cubicBezTo>
                    <a:lnTo>
                      <a:pt x="560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40" name="Google Shape;18140;p10"/>
              <p:cNvSpPr/>
              <p:nvPr/>
            </p:nvSpPr>
            <p:spPr>
              <a:xfrm>
                <a:off x="5884650" y="4284875"/>
                <a:ext cx="28300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23" extrusionOk="0">
                    <a:moveTo>
                      <a:pt x="524" y="1"/>
                    </a:moveTo>
                    <a:cubicBezTo>
                      <a:pt x="1" y="48"/>
                      <a:pt x="48" y="822"/>
                      <a:pt x="560" y="822"/>
                    </a:cubicBezTo>
                    <a:cubicBezTo>
                      <a:pt x="1084" y="822"/>
                      <a:pt x="1132" y="48"/>
                      <a:pt x="60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41" name="Google Shape;18141;p10"/>
              <p:cNvSpPr/>
              <p:nvPr/>
            </p:nvSpPr>
            <p:spPr>
              <a:xfrm>
                <a:off x="5914725" y="4315550"/>
                <a:ext cx="241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5" extrusionOk="0">
                    <a:moveTo>
                      <a:pt x="560" y="0"/>
                    </a:moveTo>
                    <a:cubicBezTo>
                      <a:pt x="191" y="0"/>
                      <a:pt x="0" y="441"/>
                      <a:pt x="262" y="703"/>
                    </a:cubicBezTo>
                    <a:cubicBezTo>
                      <a:pt x="346" y="787"/>
                      <a:pt x="449" y="824"/>
                      <a:pt x="550" y="824"/>
                    </a:cubicBezTo>
                    <a:cubicBezTo>
                      <a:pt x="762" y="824"/>
                      <a:pt x="965" y="659"/>
                      <a:pt x="965" y="417"/>
                    </a:cubicBezTo>
                    <a:cubicBezTo>
                      <a:pt x="965" y="191"/>
                      <a:pt x="786" y="0"/>
                      <a:pt x="56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42" name="Google Shape;18142;p10"/>
              <p:cNvSpPr/>
              <p:nvPr/>
            </p:nvSpPr>
            <p:spPr>
              <a:xfrm>
                <a:off x="5884050" y="4346500"/>
                <a:ext cx="241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16" extrusionOk="0">
                    <a:moveTo>
                      <a:pt x="548" y="0"/>
                    </a:moveTo>
                    <a:cubicBezTo>
                      <a:pt x="191" y="0"/>
                      <a:pt x="1" y="441"/>
                      <a:pt x="263" y="691"/>
                    </a:cubicBezTo>
                    <a:cubicBezTo>
                      <a:pt x="349" y="777"/>
                      <a:pt x="454" y="815"/>
                      <a:pt x="556" y="815"/>
                    </a:cubicBezTo>
                    <a:cubicBezTo>
                      <a:pt x="766" y="815"/>
                      <a:pt x="965" y="653"/>
                      <a:pt x="965" y="405"/>
                    </a:cubicBezTo>
                    <a:cubicBezTo>
                      <a:pt x="965" y="179"/>
                      <a:pt x="775" y="0"/>
                      <a:pt x="54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43" name="Google Shape;18143;p10"/>
              <p:cNvSpPr/>
              <p:nvPr/>
            </p:nvSpPr>
            <p:spPr>
              <a:xfrm>
                <a:off x="5914725" y="4377150"/>
                <a:ext cx="24125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0" extrusionOk="0">
                    <a:moveTo>
                      <a:pt x="560" y="1"/>
                    </a:moveTo>
                    <a:cubicBezTo>
                      <a:pt x="191" y="1"/>
                      <a:pt x="0" y="441"/>
                      <a:pt x="262" y="703"/>
                    </a:cubicBezTo>
                    <a:cubicBezTo>
                      <a:pt x="346" y="783"/>
                      <a:pt x="448" y="819"/>
                      <a:pt x="548" y="819"/>
                    </a:cubicBezTo>
                    <a:cubicBezTo>
                      <a:pt x="761" y="819"/>
                      <a:pt x="965" y="656"/>
                      <a:pt x="965" y="406"/>
                    </a:cubicBezTo>
                    <a:cubicBezTo>
                      <a:pt x="965" y="179"/>
                      <a:pt x="786" y="1"/>
                      <a:pt x="56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44" name="Google Shape;18144;p10"/>
              <p:cNvSpPr/>
              <p:nvPr/>
            </p:nvSpPr>
            <p:spPr>
              <a:xfrm>
                <a:off x="5891200" y="4407825"/>
                <a:ext cx="16400" cy="8050"/>
              </a:xfrm>
              <a:custGeom>
                <a:avLst/>
                <a:gdLst/>
                <a:ahLst/>
                <a:cxnLst/>
                <a:rect l="l" t="t" r="r" b="b"/>
                <a:pathLst>
                  <a:path w="656" h="322" extrusionOk="0">
                    <a:moveTo>
                      <a:pt x="262" y="0"/>
                    </a:moveTo>
                    <a:cubicBezTo>
                      <a:pt x="167" y="0"/>
                      <a:pt x="72" y="36"/>
                      <a:pt x="1" y="107"/>
                    </a:cubicBezTo>
                    <a:lnTo>
                      <a:pt x="655" y="322"/>
                    </a:lnTo>
                    <a:cubicBezTo>
                      <a:pt x="620" y="143"/>
                      <a:pt x="453" y="0"/>
                      <a:pt x="26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45" name="Google Shape;18145;p10"/>
              <p:cNvSpPr/>
              <p:nvPr/>
            </p:nvSpPr>
            <p:spPr>
              <a:xfrm>
                <a:off x="5858450" y="3341025"/>
                <a:ext cx="19075" cy="1132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453" extrusionOk="0">
                    <a:moveTo>
                      <a:pt x="763" y="0"/>
                    </a:moveTo>
                    <a:lnTo>
                      <a:pt x="1" y="238"/>
                    </a:lnTo>
                    <a:cubicBezTo>
                      <a:pt x="60" y="357"/>
                      <a:pt x="191" y="441"/>
                      <a:pt x="334" y="453"/>
                    </a:cubicBezTo>
                    <a:lnTo>
                      <a:pt x="346" y="453"/>
                    </a:lnTo>
                    <a:cubicBezTo>
                      <a:pt x="572" y="453"/>
                      <a:pt x="763" y="262"/>
                      <a:pt x="763" y="36"/>
                    </a:cubicBezTo>
                    <a:lnTo>
                      <a:pt x="763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46" name="Google Shape;18146;p10"/>
              <p:cNvSpPr/>
              <p:nvPr/>
            </p:nvSpPr>
            <p:spPr>
              <a:xfrm>
                <a:off x="5822450" y="3362450"/>
                <a:ext cx="241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8" extrusionOk="0">
                    <a:moveTo>
                      <a:pt x="560" y="0"/>
                    </a:moveTo>
                    <a:cubicBezTo>
                      <a:pt x="191" y="0"/>
                      <a:pt x="0" y="441"/>
                      <a:pt x="250" y="703"/>
                    </a:cubicBezTo>
                    <a:cubicBezTo>
                      <a:pt x="336" y="789"/>
                      <a:pt x="441" y="827"/>
                      <a:pt x="544" y="827"/>
                    </a:cubicBezTo>
                    <a:cubicBezTo>
                      <a:pt x="755" y="827"/>
                      <a:pt x="957" y="665"/>
                      <a:pt x="965" y="417"/>
                    </a:cubicBezTo>
                    <a:cubicBezTo>
                      <a:pt x="965" y="191"/>
                      <a:pt x="786" y="12"/>
                      <a:pt x="560" y="12"/>
                    </a:cubicBezTo>
                    <a:lnTo>
                      <a:pt x="560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47" name="Google Shape;18147;p10"/>
              <p:cNvSpPr/>
              <p:nvPr/>
            </p:nvSpPr>
            <p:spPr>
              <a:xfrm>
                <a:off x="5853400" y="3393400"/>
                <a:ext cx="24125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16" extrusionOk="0">
                    <a:moveTo>
                      <a:pt x="548" y="1"/>
                    </a:moveTo>
                    <a:cubicBezTo>
                      <a:pt x="179" y="1"/>
                      <a:pt x="0" y="441"/>
                      <a:pt x="262" y="691"/>
                    </a:cubicBezTo>
                    <a:cubicBezTo>
                      <a:pt x="344" y="777"/>
                      <a:pt x="448" y="816"/>
                      <a:pt x="550" y="816"/>
                    </a:cubicBezTo>
                    <a:cubicBezTo>
                      <a:pt x="760" y="816"/>
                      <a:pt x="965" y="654"/>
                      <a:pt x="965" y="405"/>
                    </a:cubicBezTo>
                    <a:cubicBezTo>
                      <a:pt x="965" y="179"/>
                      <a:pt x="774" y="1"/>
                      <a:pt x="54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48" name="Google Shape;18148;p10"/>
              <p:cNvSpPr/>
              <p:nvPr/>
            </p:nvSpPr>
            <p:spPr>
              <a:xfrm>
                <a:off x="5822450" y="3424350"/>
                <a:ext cx="24125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0" extrusionOk="0">
                    <a:moveTo>
                      <a:pt x="548" y="1"/>
                    </a:moveTo>
                    <a:cubicBezTo>
                      <a:pt x="179" y="1"/>
                      <a:pt x="0" y="441"/>
                      <a:pt x="262" y="703"/>
                    </a:cubicBezTo>
                    <a:cubicBezTo>
                      <a:pt x="342" y="783"/>
                      <a:pt x="443" y="820"/>
                      <a:pt x="543" y="820"/>
                    </a:cubicBezTo>
                    <a:cubicBezTo>
                      <a:pt x="755" y="820"/>
                      <a:pt x="965" y="657"/>
                      <a:pt x="965" y="406"/>
                    </a:cubicBezTo>
                    <a:cubicBezTo>
                      <a:pt x="965" y="180"/>
                      <a:pt x="774" y="1"/>
                      <a:pt x="54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49" name="Google Shape;18149;p10"/>
              <p:cNvSpPr/>
              <p:nvPr/>
            </p:nvSpPr>
            <p:spPr>
              <a:xfrm>
                <a:off x="5853100" y="3455025"/>
                <a:ext cx="241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5" extrusionOk="0">
                    <a:moveTo>
                      <a:pt x="548" y="0"/>
                    </a:moveTo>
                    <a:cubicBezTo>
                      <a:pt x="191" y="0"/>
                      <a:pt x="1" y="441"/>
                      <a:pt x="262" y="703"/>
                    </a:cubicBezTo>
                    <a:cubicBezTo>
                      <a:pt x="347" y="787"/>
                      <a:pt x="450" y="825"/>
                      <a:pt x="551" y="825"/>
                    </a:cubicBezTo>
                    <a:cubicBezTo>
                      <a:pt x="763" y="825"/>
                      <a:pt x="965" y="659"/>
                      <a:pt x="965" y="417"/>
                    </a:cubicBezTo>
                    <a:cubicBezTo>
                      <a:pt x="965" y="191"/>
                      <a:pt x="786" y="0"/>
                      <a:pt x="57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50" name="Google Shape;18150;p10"/>
              <p:cNvSpPr/>
              <p:nvPr/>
            </p:nvSpPr>
            <p:spPr>
              <a:xfrm>
                <a:off x="5822450" y="3485675"/>
                <a:ext cx="241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8" extrusionOk="0">
                    <a:moveTo>
                      <a:pt x="548" y="1"/>
                    </a:moveTo>
                    <a:cubicBezTo>
                      <a:pt x="179" y="1"/>
                      <a:pt x="0" y="453"/>
                      <a:pt x="262" y="703"/>
                    </a:cubicBezTo>
                    <a:cubicBezTo>
                      <a:pt x="344" y="789"/>
                      <a:pt x="448" y="827"/>
                      <a:pt x="550" y="827"/>
                    </a:cubicBezTo>
                    <a:cubicBezTo>
                      <a:pt x="760" y="827"/>
                      <a:pt x="965" y="665"/>
                      <a:pt x="965" y="417"/>
                    </a:cubicBezTo>
                    <a:cubicBezTo>
                      <a:pt x="965" y="191"/>
                      <a:pt x="786" y="1"/>
                      <a:pt x="56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51" name="Google Shape;18151;p10"/>
              <p:cNvSpPr/>
              <p:nvPr/>
            </p:nvSpPr>
            <p:spPr>
              <a:xfrm>
                <a:off x="5861525" y="3514025"/>
                <a:ext cx="21275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851" h="608" extrusionOk="0">
                    <a:moveTo>
                      <a:pt x="433" y="0"/>
                    </a:moveTo>
                    <a:cubicBezTo>
                      <a:pt x="364" y="0"/>
                      <a:pt x="291" y="28"/>
                      <a:pt x="223" y="93"/>
                    </a:cubicBezTo>
                    <a:lnTo>
                      <a:pt x="211" y="93"/>
                    </a:lnTo>
                    <a:lnTo>
                      <a:pt x="211" y="105"/>
                    </a:lnTo>
                    <a:cubicBezTo>
                      <a:pt x="1" y="325"/>
                      <a:pt x="212" y="608"/>
                      <a:pt x="441" y="608"/>
                    </a:cubicBezTo>
                    <a:cubicBezTo>
                      <a:pt x="509" y="608"/>
                      <a:pt x="579" y="582"/>
                      <a:pt x="640" y="522"/>
                    </a:cubicBezTo>
                    <a:cubicBezTo>
                      <a:pt x="851" y="310"/>
                      <a:pt x="666" y="0"/>
                      <a:pt x="43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52" name="Google Shape;18152;p10"/>
              <p:cNvSpPr/>
              <p:nvPr/>
            </p:nvSpPr>
            <p:spPr>
              <a:xfrm>
                <a:off x="5830900" y="3544800"/>
                <a:ext cx="21050" cy="15125"/>
              </a:xfrm>
              <a:custGeom>
                <a:avLst/>
                <a:gdLst/>
                <a:ahLst/>
                <a:cxnLst/>
                <a:rect l="l" t="t" r="r" b="b"/>
                <a:pathLst>
                  <a:path w="842" h="605" extrusionOk="0">
                    <a:moveTo>
                      <a:pt x="428" y="0"/>
                    </a:moveTo>
                    <a:cubicBezTo>
                      <a:pt x="361" y="0"/>
                      <a:pt x="289" y="26"/>
                      <a:pt x="222" y="88"/>
                    </a:cubicBezTo>
                    <a:lnTo>
                      <a:pt x="210" y="88"/>
                    </a:lnTo>
                    <a:lnTo>
                      <a:pt x="210" y="100"/>
                    </a:lnTo>
                    <a:cubicBezTo>
                      <a:pt x="0" y="328"/>
                      <a:pt x="202" y="604"/>
                      <a:pt x="431" y="604"/>
                    </a:cubicBezTo>
                    <a:cubicBezTo>
                      <a:pt x="501" y="604"/>
                      <a:pt x="574" y="578"/>
                      <a:pt x="638" y="517"/>
                    </a:cubicBezTo>
                    <a:cubicBezTo>
                      <a:pt x="841" y="305"/>
                      <a:pt x="659" y="0"/>
                      <a:pt x="42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53" name="Google Shape;18153;p10"/>
              <p:cNvSpPr/>
              <p:nvPr/>
            </p:nvSpPr>
            <p:spPr>
              <a:xfrm>
                <a:off x="5861575" y="3575500"/>
                <a:ext cx="21275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851" h="608" extrusionOk="0">
                    <a:moveTo>
                      <a:pt x="426" y="0"/>
                    </a:moveTo>
                    <a:cubicBezTo>
                      <a:pt x="358" y="0"/>
                      <a:pt x="287" y="26"/>
                      <a:pt x="221" y="87"/>
                    </a:cubicBezTo>
                    <a:lnTo>
                      <a:pt x="209" y="87"/>
                    </a:lnTo>
                    <a:lnTo>
                      <a:pt x="209" y="99"/>
                    </a:lnTo>
                    <a:cubicBezTo>
                      <a:pt x="0" y="325"/>
                      <a:pt x="207" y="608"/>
                      <a:pt x="433" y="608"/>
                    </a:cubicBezTo>
                    <a:cubicBezTo>
                      <a:pt x="503" y="608"/>
                      <a:pt x="576" y="580"/>
                      <a:pt x="638" y="515"/>
                    </a:cubicBezTo>
                    <a:cubicBezTo>
                      <a:pt x="851" y="312"/>
                      <a:pt x="661" y="0"/>
                      <a:pt x="42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54" name="Google Shape;18154;p10"/>
              <p:cNvSpPr/>
              <p:nvPr/>
            </p:nvSpPr>
            <p:spPr>
              <a:xfrm>
                <a:off x="5822450" y="3608600"/>
                <a:ext cx="24125" cy="208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32" extrusionOk="0">
                    <a:moveTo>
                      <a:pt x="548" y="1"/>
                    </a:moveTo>
                    <a:lnTo>
                      <a:pt x="548" y="13"/>
                    </a:lnTo>
                    <a:cubicBezTo>
                      <a:pt x="179" y="13"/>
                      <a:pt x="0" y="453"/>
                      <a:pt x="262" y="715"/>
                    </a:cubicBezTo>
                    <a:cubicBezTo>
                      <a:pt x="342" y="795"/>
                      <a:pt x="443" y="831"/>
                      <a:pt x="543" y="831"/>
                    </a:cubicBezTo>
                    <a:cubicBezTo>
                      <a:pt x="755" y="831"/>
                      <a:pt x="965" y="669"/>
                      <a:pt x="965" y="418"/>
                    </a:cubicBezTo>
                    <a:cubicBezTo>
                      <a:pt x="965" y="191"/>
                      <a:pt x="786" y="13"/>
                      <a:pt x="56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55" name="Google Shape;18155;p10"/>
              <p:cNvSpPr/>
              <p:nvPr/>
            </p:nvSpPr>
            <p:spPr>
              <a:xfrm>
                <a:off x="5853100" y="3639275"/>
                <a:ext cx="24125" cy="209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37" extrusionOk="0">
                    <a:moveTo>
                      <a:pt x="548" y="0"/>
                    </a:moveTo>
                    <a:lnTo>
                      <a:pt x="548" y="12"/>
                    </a:lnTo>
                    <a:cubicBezTo>
                      <a:pt x="191" y="12"/>
                      <a:pt x="1" y="453"/>
                      <a:pt x="262" y="715"/>
                    </a:cubicBezTo>
                    <a:cubicBezTo>
                      <a:pt x="346" y="799"/>
                      <a:pt x="449" y="836"/>
                      <a:pt x="549" y="836"/>
                    </a:cubicBezTo>
                    <a:cubicBezTo>
                      <a:pt x="762" y="836"/>
                      <a:pt x="965" y="668"/>
                      <a:pt x="965" y="417"/>
                    </a:cubicBezTo>
                    <a:cubicBezTo>
                      <a:pt x="965" y="203"/>
                      <a:pt x="786" y="12"/>
                      <a:pt x="57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56" name="Google Shape;18156;p10"/>
              <p:cNvSpPr/>
              <p:nvPr/>
            </p:nvSpPr>
            <p:spPr>
              <a:xfrm>
                <a:off x="5830250" y="3668125"/>
                <a:ext cx="21425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857" h="608" extrusionOk="0">
                    <a:moveTo>
                      <a:pt x="435" y="1"/>
                    </a:moveTo>
                    <a:cubicBezTo>
                      <a:pt x="374" y="1"/>
                      <a:pt x="310" y="22"/>
                      <a:pt x="248" y="73"/>
                    </a:cubicBezTo>
                    <a:lnTo>
                      <a:pt x="236" y="73"/>
                    </a:lnTo>
                    <a:lnTo>
                      <a:pt x="236" y="84"/>
                    </a:lnTo>
                    <a:cubicBezTo>
                      <a:pt x="0" y="301"/>
                      <a:pt x="205" y="608"/>
                      <a:pt x="442" y="608"/>
                    </a:cubicBezTo>
                    <a:cubicBezTo>
                      <a:pt x="505" y="608"/>
                      <a:pt x="569" y="586"/>
                      <a:pt x="629" y="537"/>
                    </a:cubicBezTo>
                    <a:cubicBezTo>
                      <a:pt x="857" y="337"/>
                      <a:pt x="675" y="1"/>
                      <a:pt x="4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57" name="Google Shape;18157;p10"/>
              <p:cNvSpPr/>
              <p:nvPr/>
            </p:nvSpPr>
            <p:spPr>
              <a:xfrm>
                <a:off x="5860900" y="3698950"/>
                <a:ext cx="21400" cy="15025"/>
              </a:xfrm>
              <a:custGeom>
                <a:avLst/>
                <a:gdLst/>
                <a:ahLst/>
                <a:cxnLst/>
                <a:rect l="l" t="t" r="r" b="b"/>
                <a:pathLst>
                  <a:path w="856" h="601" extrusionOk="0">
                    <a:moveTo>
                      <a:pt x="446" y="0"/>
                    </a:moveTo>
                    <a:cubicBezTo>
                      <a:pt x="383" y="0"/>
                      <a:pt x="315" y="23"/>
                      <a:pt x="248" y="78"/>
                    </a:cubicBezTo>
                    <a:lnTo>
                      <a:pt x="236" y="78"/>
                    </a:lnTo>
                    <a:cubicBezTo>
                      <a:pt x="1" y="295"/>
                      <a:pt x="205" y="601"/>
                      <a:pt x="443" y="601"/>
                    </a:cubicBezTo>
                    <a:cubicBezTo>
                      <a:pt x="505" y="601"/>
                      <a:pt x="570" y="580"/>
                      <a:pt x="629" y="530"/>
                    </a:cubicBezTo>
                    <a:cubicBezTo>
                      <a:pt x="855" y="332"/>
                      <a:pt x="686" y="0"/>
                      <a:pt x="44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58" name="Google Shape;18158;p10"/>
              <p:cNvSpPr/>
              <p:nvPr/>
            </p:nvSpPr>
            <p:spPr>
              <a:xfrm>
                <a:off x="5830925" y="3729225"/>
                <a:ext cx="21000" cy="15075"/>
              </a:xfrm>
              <a:custGeom>
                <a:avLst/>
                <a:gdLst/>
                <a:ahLst/>
                <a:cxnLst/>
                <a:rect l="l" t="t" r="r" b="b"/>
                <a:pathLst>
                  <a:path w="840" h="603" extrusionOk="0">
                    <a:moveTo>
                      <a:pt x="430" y="0"/>
                    </a:moveTo>
                    <a:cubicBezTo>
                      <a:pt x="362" y="0"/>
                      <a:pt x="289" y="28"/>
                      <a:pt x="221" y="93"/>
                    </a:cubicBezTo>
                    <a:lnTo>
                      <a:pt x="209" y="93"/>
                    </a:lnTo>
                    <a:lnTo>
                      <a:pt x="209" y="105"/>
                    </a:lnTo>
                    <a:cubicBezTo>
                      <a:pt x="0" y="323"/>
                      <a:pt x="199" y="603"/>
                      <a:pt x="427" y="603"/>
                    </a:cubicBezTo>
                    <a:cubicBezTo>
                      <a:pt x="498" y="603"/>
                      <a:pt x="572" y="575"/>
                      <a:pt x="637" y="510"/>
                    </a:cubicBezTo>
                    <a:cubicBezTo>
                      <a:pt x="839" y="308"/>
                      <a:pt x="659" y="0"/>
                      <a:pt x="43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59" name="Google Shape;18159;p10"/>
              <p:cNvSpPr/>
              <p:nvPr/>
            </p:nvSpPr>
            <p:spPr>
              <a:xfrm>
                <a:off x="5861525" y="3759875"/>
                <a:ext cx="21275" cy="15225"/>
              </a:xfrm>
              <a:custGeom>
                <a:avLst/>
                <a:gdLst/>
                <a:ahLst/>
                <a:cxnLst/>
                <a:rect l="l" t="t" r="r" b="b"/>
                <a:pathLst>
                  <a:path w="851" h="609" extrusionOk="0">
                    <a:moveTo>
                      <a:pt x="433" y="1"/>
                    </a:moveTo>
                    <a:cubicBezTo>
                      <a:pt x="364" y="1"/>
                      <a:pt x="291" y="28"/>
                      <a:pt x="223" y="93"/>
                    </a:cubicBezTo>
                    <a:lnTo>
                      <a:pt x="211" y="93"/>
                    </a:lnTo>
                    <a:lnTo>
                      <a:pt x="211" y="105"/>
                    </a:lnTo>
                    <a:cubicBezTo>
                      <a:pt x="1" y="325"/>
                      <a:pt x="212" y="608"/>
                      <a:pt x="441" y="608"/>
                    </a:cubicBezTo>
                    <a:cubicBezTo>
                      <a:pt x="509" y="608"/>
                      <a:pt x="579" y="583"/>
                      <a:pt x="640" y="522"/>
                    </a:cubicBezTo>
                    <a:cubicBezTo>
                      <a:pt x="851" y="311"/>
                      <a:pt x="666" y="1"/>
                      <a:pt x="43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60" name="Google Shape;18160;p10"/>
              <p:cNvSpPr/>
              <p:nvPr/>
            </p:nvSpPr>
            <p:spPr>
              <a:xfrm>
                <a:off x="5822450" y="3793150"/>
                <a:ext cx="24125" cy="2065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6" extrusionOk="0">
                    <a:moveTo>
                      <a:pt x="548" y="1"/>
                    </a:moveTo>
                    <a:cubicBezTo>
                      <a:pt x="179" y="1"/>
                      <a:pt x="0" y="441"/>
                      <a:pt x="262" y="703"/>
                    </a:cubicBezTo>
                    <a:cubicBezTo>
                      <a:pt x="343" y="788"/>
                      <a:pt x="444" y="825"/>
                      <a:pt x="545" y="825"/>
                    </a:cubicBezTo>
                    <a:cubicBezTo>
                      <a:pt x="757" y="825"/>
                      <a:pt x="965" y="660"/>
                      <a:pt x="965" y="417"/>
                    </a:cubicBezTo>
                    <a:cubicBezTo>
                      <a:pt x="965" y="191"/>
                      <a:pt x="786" y="1"/>
                      <a:pt x="56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61" name="Google Shape;18161;p10"/>
              <p:cNvSpPr/>
              <p:nvPr/>
            </p:nvSpPr>
            <p:spPr>
              <a:xfrm>
                <a:off x="5853100" y="3823825"/>
                <a:ext cx="24125" cy="2067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7" extrusionOk="0">
                    <a:moveTo>
                      <a:pt x="548" y="0"/>
                    </a:moveTo>
                    <a:lnTo>
                      <a:pt x="548" y="12"/>
                    </a:lnTo>
                    <a:cubicBezTo>
                      <a:pt x="191" y="12"/>
                      <a:pt x="1" y="453"/>
                      <a:pt x="262" y="703"/>
                    </a:cubicBezTo>
                    <a:cubicBezTo>
                      <a:pt x="348" y="788"/>
                      <a:pt x="453" y="827"/>
                      <a:pt x="556" y="827"/>
                    </a:cubicBezTo>
                    <a:cubicBezTo>
                      <a:pt x="766" y="827"/>
                      <a:pt x="965" y="665"/>
                      <a:pt x="965" y="417"/>
                    </a:cubicBezTo>
                    <a:cubicBezTo>
                      <a:pt x="965" y="191"/>
                      <a:pt x="786" y="0"/>
                      <a:pt x="57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62" name="Google Shape;18162;p10"/>
              <p:cNvSpPr/>
              <p:nvPr/>
            </p:nvSpPr>
            <p:spPr>
              <a:xfrm>
                <a:off x="5830875" y="3852150"/>
                <a:ext cx="21050" cy="15225"/>
              </a:xfrm>
              <a:custGeom>
                <a:avLst/>
                <a:gdLst/>
                <a:ahLst/>
                <a:cxnLst/>
                <a:rect l="l" t="t" r="r" b="b"/>
                <a:pathLst>
                  <a:path w="842" h="609" extrusionOk="0">
                    <a:moveTo>
                      <a:pt x="432" y="1"/>
                    </a:moveTo>
                    <a:cubicBezTo>
                      <a:pt x="363" y="1"/>
                      <a:pt x="291" y="28"/>
                      <a:pt x="223" y="93"/>
                    </a:cubicBezTo>
                    <a:lnTo>
                      <a:pt x="211" y="93"/>
                    </a:lnTo>
                    <a:lnTo>
                      <a:pt x="211" y="105"/>
                    </a:lnTo>
                    <a:cubicBezTo>
                      <a:pt x="0" y="325"/>
                      <a:pt x="205" y="608"/>
                      <a:pt x="435" y="608"/>
                    </a:cubicBezTo>
                    <a:cubicBezTo>
                      <a:pt x="505" y="608"/>
                      <a:pt x="576" y="583"/>
                      <a:pt x="639" y="522"/>
                    </a:cubicBezTo>
                    <a:cubicBezTo>
                      <a:pt x="841" y="311"/>
                      <a:pt x="661" y="1"/>
                      <a:pt x="43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63" name="Google Shape;18163;p10"/>
              <p:cNvSpPr/>
              <p:nvPr/>
            </p:nvSpPr>
            <p:spPr>
              <a:xfrm>
                <a:off x="5861550" y="3882925"/>
                <a:ext cx="21275" cy="15125"/>
              </a:xfrm>
              <a:custGeom>
                <a:avLst/>
                <a:gdLst/>
                <a:ahLst/>
                <a:cxnLst/>
                <a:rect l="l" t="t" r="r" b="b"/>
                <a:pathLst>
                  <a:path w="851" h="605" extrusionOk="0">
                    <a:moveTo>
                      <a:pt x="430" y="1"/>
                    </a:moveTo>
                    <a:cubicBezTo>
                      <a:pt x="362" y="1"/>
                      <a:pt x="289" y="27"/>
                      <a:pt x="222" y="89"/>
                    </a:cubicBezTo>
                    <a:lnTo>
                      <a:pt x="210" y="89"/>
                    </a:lnTo>
                    <a:lnTo>
                      <a:pt x="210" y="101"/>
                    </a:lnTo>
                    <a:cubicBezTo>
                      <a:pt x="1" y="328"/>
                      <a:pt x="209" y="605"/>
                      <a:pt x="436" y="605"/>
                    </a:cubicBezTo>
                    <a:cubicBezTo>
                      <a:pt x="506" y="605"/>
                      <a:pt x="577" y="579"/>
                      <a:pt x="639" y="517"/>
                    </a:cubicBezTo>
                    <a:cubicBezTo>
                      <a:pt x="851" y="305"/>
                      <a:pt x="663" y="1"/>
                      <a:pt x="43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64" name="Google Shape;18164;p10"/>
              <p:cNvSpPr/>
              <p:nvPr/>
            </p:nvSpPr>
            <p:spPr>
              <a:xfrm>
                <a:off x="5830925" y="3913775"/>
                <a:ext cx="21000" cy="15075"/>
              </a:xfrm>
              <a:custGeom>
                <a:avLst/>
                <a:gdLst/>
                <a:ahLst/>
                <a:cxnLst/>
                <a:rect l="l" t="t" r="r" b="b"/>
                <a:pathLst>
                  <a:path w="840" h="603" extrusionOk="0">
                    <a:moveTo>
                      <a:pt x="430" y="0"/>
                    </a:moveTo>
                    <a:cubicBezTo>
                      <a:pt x="362" y="0"/>
                      <a:pt x="289" y="27"/>
                      <a:pt x="221" y="93"/>
                    </a:cubicBezTo>
                    <a:lnTo>
                      <a:pt x="209" y="93"/>
                    </a:lnTo>
                    <a:lnTo>
                      <a:pt x="209" y="105"/>
                    </a:lnTo>
                    <a:cubicBezTo>
                      <a:pt x="0" y="323"/>
                      <a:pt x="199" y="602"/>
                      <a:pt x="427" y="602"/>
                    </a:cubicBezTo>
                    <a:cubicBezTo>
                      <a:pt x="498" y="602"/>
                      <a:pt x="572" y="575"/>
                      <a:pt x="637" y="510"/>
                    </a:cubicBezTo>
                    <a:cubicBezTo>
                      <a:pt x="839" y="308"/>
                      <a:pt x="659" y="0"/>
                      <a:pt x="43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65" name="Google Shape;18165;p10"/>
              <p:cNvSpPr/>
              <p:nvPr/>
            </p:nvSpPr>
            <p:spPr>
              <a:xfrm>
                <a:off x="5853100" y="3946450"/>
                <a:ext cx="24425" cy="21075"/>
              </a:xfrm>
              <a:custGeom>
                <a:avLst/>
                <a:gdLst/>
                <a:ahLst/>
                <a:cxnLst/>
                <a:rect l="l" t="t" r="r" b="b"/>
                <a:pathLst>
                  <a:path w="977" h="843" extrusionOk="0">
                    <a:moveTo>
                      <a:pt x="548" y="0"/>
                    </a:moveTo>
                    <a:lnTo>
                      <a:pt x="548" y="24"/>
                    </a:lnTo>
                    <a:cubicBezTo>
                      <a:pt x="191" y="24"/>
                      <a:pt x="1" y="465"/>
                      <a:pt x="262" y="727"/>
                    </a:cubicBezTo>
                    <a:cubicBezTo>
                      <a:pt x="346" y="807"/>
                      <a:pt x="448" y="843"/>
                      <a:pt x="549" y="843"/>
                    </a:cubicBezTo>
                    <a:cubicBezTo>
                      <a:pt x="761" y="843"/>
                      <a:pt x="965" y="680"/>
                      <a:pt x="965" y="429"/>
                    </a:cubicBezTo>
                    <a:cubicBezTo>
                      <a:pt x="977" y="203"/>
                      <a:pt x="810" y="12"/>
                      <a:pt x="58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66" name="Google Shape;18166;p10"/>
              <p:cNvSpPr/>
              <p:nvPr/>
            </p:nvSpPr>
            <p:spPr>
              <a:xfrm>
                <a:off x="5822450" y="3977400"/>
                <a:ext cx="24125" cy="209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37" extrusionOk="0">
                    <a:moveTo>
                      <a:pt x="548" y="1"/>
                    </a:moveTo>
                    <a:lnTo>
                      <a:pt x="548" y="13"/>
                    </a:lnTo>
                    <a:cubicBezTo>
                      <a:pt x="179" y="13"/>
                      <a:pt x="0" y="453"/>
                      <a:pt x="262" y="715"/>
                    </a:cubicBezTo>
                    <a:cubicBezTo>
                      <a:pt x="343" y="799"/>
                      <a:pt x="444" y="837"/>
                      <a:pt x="545" y="837"/>
                    </a:cubicBezTo>
                    <a:cubicBezTo>
                      <a:pt x="757" y="837"/>
                      <a:pt x="965" y="671"/>
                      <a:pt x="965" y="429"/>
                    </a:cubicBezTo>
                    <a:cubicBezTo>
                      <a:pt x="965" y="203"/>
                      <a:pt x="786" y="13"/>
                      <a:pt x="56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67" name="Google Shape;18167;p10"/>
              <p:cNvSpPr/>
              <p:nvPr/>
            </p:nvSpPr>
            <p:spPr>
              <a:xfrm>
                <a:off x="5861575" y="4005900"/>
                <a:ext cx="21275" cy="15225"/>
              </a:xfrm>
              <a:custGeom>
                <a:avLst/>
                <a:gdLst/>
                <a:ahLst/>
                <a:cxnLst/>
                <a:rect l="l" t="t" r="r" b="b"/>
                <a:pathLst>
                  <a:path w="851" h="609" extrusionOk="0">
                    <a:moveTo>
                      <a:pt x="426" y="0"/>
                    </a:moveTo>
                    <a:cubicBezTo>
                      <a:pt x="358" y="0"/>
                      <a:pt x="287" y="26"/>
                      <a:pt x="221" y="87"/>
                    </a:cubicBezTo>
                    <a:lnTo>
                      <a:pt x="209" y="87"/>
                    </a:lnTo>
                    <a:lnTo>
                      <a:pt x="209" y="99"/>
                    </a:lnTo>
                    <a:cubicBezTo>
                      <a:pt x="0" y="326"/>
                      <a:pt x="207" y="608"/>
                      <a:pt x="433" y="608"/>
                    </a:cubicBezTo>
                    <a:cubicBezTo>
                      <a:pt x="503" y="608"/>
                      <a:pt x="576" y="581"/>
                      <a:pt x="638" y="516"/>
                    </a:cubicBezTo>
                    <a:cubicBezTo>
                      <a:pt x="851" y="312"/>
                      <a:pt x="661" y="0"/>
                      <a:pt x="42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68" name="Google Shape;18168;p10"/>
              <p:cNvSpPr/>
              <p:nvPr/>
            </p:nvSpPr>
            <p:spPr>
              <a:xfrm>
                <a:off x="5822450" y="4038725"/>
                <a:ext cx="24125" cy="209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37" extrusionOk="0">
                    <a:moveTo>
                      <a:pt x="548" y="0"/>
                    </a:moveTo>
                    <a:lnTo>
                      <a:pt x="548" y="12"/>
                    </a:lnTo>
                    <a:cubicBezTo>
                      <a:pt x="179" y="12"/>
                      <a:pt x="0" y="453"/>
                      <a:pt x="262" y="715"/>
                    </a:cubicBezTo>
                    <a:cubicBezTo>
                      <a:pt x="346" y="799"/>
                      <a:pt x="448" y="836"/>
                      <a:pt x="549" y="836"/>
                    </a:cubicBezTo>
                    <a:cubicBezTo>
                      <a:pt x="761" y="836"/>
                      <a:pt x="965" y="668"/>
                      <a:pt x="965" y="417"/>
                    </a:cubicBezTo>
                    <a:cubicBezTo>
                      <a:pt x="965" y="417"/>
                      <a:pt x="965" y="417"/>
                      <a:pt x="965" y="405"/>
                    </a:cubicBezTo>
                    <a:cubicBezTo>
                      <a:pt x="965" y="179"/>
                      <a:pt x="774" y="0"/>
                      <a:pt x="54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69" name="Google Shape;18169;p10"/>
              <p:cNvSpPr/>
              <p:nvPr/>
            </p:nvSpPr>
            <p:spPr>
              <a:xfrm>
                <a:off x="5860925" y="4067775"/>
                <a:ext cx="21400" cy="15125"/>
              </a:xfrm>
              <a:custGeom>
                <a:avLst/>
                <a:gdLst/>
                <a:ahLst/>
                <a:cxnLst/>
                <a:rect l="l" t="t" r="r" b="b"/>
                <a:pathLst>
                  <a:path w="856" h="605" extrusionOk="0">
                    <a:moveTo>
                      <a:pt x="442" y="0"/>
                    </a:moveTo>
                    <a:cubicBezTo>
                      <a:pt x="380" y="0"/>
                      <a:pt x="313" y="23"/>
                      <a:pt x="247" y="77"/>
                    </a:cubicBezTo>
                    <a:lnTo>
                      <a:pt x="235" y="77"/>
                    </a:lnTo>
                    <a:lnTo>
                      <a:pt x="235" y="89"/>
                    </a:lnTo>
                    <a:cubicBezTo>
                      <a:pt x="1" y="295"/>
                      <a:pt x="202" y="605"/>
                      <a:pt x="438" y="605"/>
                    </a:cubicBezTo>
                    <a:cubicBezTo>
                      <a:pt x="501" y="605"/>
                      <a:pt x="567" y="582"/>
                      <a:pt x="628" y="529"/>
                    </a:cubicBezTo>
                    <a:cubicBezTo>
                      <a:pt x="855" y="340"/>
                      <a:pt x="684" y="0"/>
                      <a:pt x="44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70" name="Google Shape;18170;p10"/>
              <p:cNvSpPr/>
              <p:nvPr/>
            </p:nvSpPr>
            <p:spPr>
              <a:xfrm>
                <a:off x="5822450" y="4100325"/>
                <a:ext cx="241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8" extrusionOk="0">
                    <a:moveTo>
                      <a:pt x="548" y="1"/>
                    </a:moveTo>
                    <a:cubicBezTo>
                      <a:pt x="179" y="1"/>
                      <a:pt x="0" y="453"/>
                      <a:pt x="262" y="703"/>
                    </a:cubicBezTo>
                    <a:cubicBezTo>
                      <a:pt x="344" y="789"/>
                      <a:pt x="448" y="828"/>
                      <a:pt x="550" y="828"/>
                    </a:cubicBezTo>
                    <a:cubicBezTo>
                      <a:pt x="760" y="828"/>
                      <a:pt x="965" y="666"/>
                      <a:pt x="965" y="418"/>
                    </a:cubicBezTo>
                    <a:cubicBezTo>
                      <a:pt x="965" y="191"/>
                      <a:pt x="774" y="13"/>
                      <a:pt x="560" y="13"/>
                    </a:cubicBezTo>
                    <a:lnTo>
                      <a:pt x="548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71" name="Google Shape;18171;p10"/>
              <p:cNvSpPr/>
              <p:nvPr/>
            </p:nvSpPr>
            <p:spPr>
              <a:xfrm>
                <a:off x="5853100" y="4131300"/>
                <a:ext cx="24125" cy="2047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19" extrusionOk="0">
                    <a:moveTo>
                      <a:pt x="548" y="0"/>
                    </a:moveTo>
                    <a:cubicBezTo>
                      <a:pt x="191" y="0"/>
                      <a:pt x="1" y="441"/>
                      <a:pt x="262" y="703"/>
                    </a:cubicBezTo>
                    <a:cubicBezTo>
                      <a:pt x="346" y="783"/>
                      <a:pt x="448" y="819"/>
                      <a:pt x="549" y="819"/>
                    </a:cubicBezTo>
                    <a:cubicBezTo>
                      <a:pt x="761" y="819"/>
                      <a:pt x="965" y="656"/>
                      <a:pt x="965" y="405"/>
                    </a:cubicBezTo>
                    <a:cubicBezTo>
                      <a:pt x="965" y="179"/>
                      <a:pt x="786" y="0"/>
                      <a:pt x="56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72" name="Google Shape;18172;p10"/>
              <p:cNvSpPr/>
              <p:nvPr/>
            </p:nvSpPr>
            <p:spPr>
              <a:xfrm>
                <a:off x="5822525" y="4161950"/>
                <a:ext cx="24050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20" extrusionOk="0">
                    <a:moveTo>
                      <a:pt x="531" y="0"/>
                    </a:moveTo>
                    <a:cubicBezTo>
                      <a:pt x="171" y="0"/>
                      <a:pt x="1" y="444"/>
                      <a:pt x="259" y="703"/>
                    </a:cubicBezTo>
                    <a:cubicBezTo>
                      <a:pt x="339" y="783"/>
                      <a:pt x="440" y="819"/>
                      <a:pt x="540" y="819"/>
                    </a:cubicBezTo>
                    <a:cubicBezTo>
                      <a:pt x="752" y="819"/>
                      <a:pt x="962" y="656"/>
                      <a:pt x="962" y="405"/>
                    </a:cubicBezTo>
                    <a:cubicBezTo>
                      <a:pt x="962" y="179"/>
                      <a:pt x="771" y="1"/>
                      <a:pt x="545" y="1"/>
                    </a:cubicBezTo>
                    <a:cubicBezTo>
                      <a:pt x="540" y="0"/>
                      <a:pt x="535" y="0"/>
                      <a:pt x="53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73" name="Google Shape;18173;p10"/>
              <p:cNvSpPr/>
              <p:nvPr/>
            </p:nvSpPr>
            <p:spPr>
              <a:xfrm>
                <a:off x="5853100" y="4192600"/>
                <a:ext cx="24125" cy="2065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6" extrusionOk="0">
                    <a:moveTo>
                      <a:pt x="548" y="1"/>
                    </a:moveTo>
                    <a:cubicBezTo>
                      <a:pt x="191" y="1"/>
                      <a:pt x="1" y="441"/>
                      <a:pt x="262" y="703"/>
                    </a:cubicBezTo>
                    <a:cubicBezTo>
                      <a:pt x="347" y="788"/>
                      <a:pt x="450" y="825"/>
                      <a:pt x="551" y="825"/>
                    </a:cubicBezTo>
                    <a:cubicBezTo>
                      <a:pt x="763" y="825"/>
                      <a:pt x="965" y="660"/>
                      <a:pt x="965" y="418"/>
                    </a:cubicBezTo>
                    <a:cubicBezTo>
                      <a:pt x="965" y="179"/>
                      <a:pt x="774" y="1"/>
                      <a:pt x="54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74" name="Google Shape;18174;p10"/>
              <p:cNvSpPr/>
              <p:nvPr/>
            </p:nvSpPr>
            <p:spPr>
              <a:xfrm>
                <a:off x="5822450" y="4223275"/>
                <a:ext cx="241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5" extrusionOk="0">
                    <a:moveTo>
                      <a:pt x="548" y="0"/>
                    </a:moveTo>
                    <a:cubicBezTo>
                      <a:pt x="179" y="0"/>
                      <a:pt x="0" y="441"/>
                      <a:pt x="262" y="703"/>
                    </a:cubicBezTo>
                    <a:cubicBezTo>
                      <a:pt x="343" y="787"/>
                      <a:pt x="444" y="825"/>
                      <a:pt x="545" y="825"/>
                    </a:cubicBezTo>
                    <a:cubicBezTo>
                      <a:pt x="757" y="825"/>
                      <a:pt x="965" y="659"/>
                      <a:pt x="965" y="417"/>
                    </a:cubicBezTo>
                    <a:cubicBezTo>
                      <a:pt x="965" y="191"/>
                      <a:pt x="774" y="0"/>
                      <a:pt x="54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75" name="Google Shape;18175;p10"/>
              <p:cNvSpPr/>
              <p:nvPr/>
            </p:nvSpPr>
            <p:spPr>
              <a:xfrm>
                <a:off x="5853100" y="4254225"/>
                <a:ext cx="24125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0" extrusionOk="0">
                    <a:moveTo>
                      <a:pt x="548" y="0"/>
                    </a:moveTo>
                    <a:cubicBezTo>
                      <a:pt x="191" y="0"/>
                      <a:pt x="1" y="441"/>
                      <a:pt x="262" y="703"/>
                    </a:cubicBezTo>
                    <a:cubicBezTo>
                      <a:pt x="346" y="783"/>
                      <a:pt x="448" y="819"/>
                      <a:pt x="549" y="819"/>
                    </a:cubicBezTo>
                    <a:cubicBezTo>
                      <a:pt x="761" y="819"/>
                      <a:pt x="965" y="656"/>
                      <a:pt x="965" y="405"/>
                    </a:cubicBezTo>
                    <a:cubicBezTo>
                      <a:pt x="953" y="191"/>
                      <a:pt x="774" y="12"/>
                      <a:pt x="548" y="12"/>
                    </a:cubicBezTo>
                    <a:lnTo>
                      <a:pt x="54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76" name="Google Shape;18176;p10"/>
              <p:cNvSpPr/>
              <p:nvPr/>
            </p:nvSpPr>
            <p:spPr>
              <a:xfrm>
                <a:off x="5822450" y="4284875"/>
                <a:ext cx="24125" cy="2065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6" extrusionOk="0">
                    <a:moveTo>
                      <a:pt x="548" y="1"/>
                    </a:moveTo>
                    <a:cubicBezTo>
                      <a:pt x="179" y="1"/>
                      <a:pt x="0" y="441"/>
                      <a:pt x="262" y="703"/>
                    </a:cubicBezTo>
                    <a:cubicBezTo>
                      <a:pt x="343" y="788"/>
                      <a:pt x="444" y="825"/>
                      <a:pt x="545" y="825"/>
                    </a:cubicBezTo>
                    <a:cubicBezTo>
                      <a:pt x="757" y="825"/>
                      <a:pt x="965" y="660"/>
                      <a:pt x="965" y="418"/>
                    </a:cubicBezTo>
                    <a:cubicBezTo>
                      <a:pt x="965" y="191"/>
                      <a:pt x="774" y="1"/>
                      <a:pt x="56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77" name="Google Shape;18177;p10"/>
              <p:cNvSpPr/>
              <p:nvPr/>
            </p:nvSpPr>
            <p:spPr>
              <a:xfrm>
                <a:off x="5853100" y="4315550"/>
                <a:ext cx="241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5" extrusionOk="0">
                    <a:moveTo>
                      <a:pt x="548" y="0"/>
                    </a:moveTo>
                    <a:cubicBezTo>
                      <a:pt x="191" y="0"/>
                      <a:pt x="1" y="441"/>
                      <a:pt x="262" y="703"/>
                    </a:cubicBezTo>
                    <a:cubicBezTo>
                      <a:pt x="347" y="787"/>
                      <a:pt x="450" y="824"/>
                      <a:pt x="551" y="824"/>
                    </a:cubicBezTo>
                    <a:cubicBezTo>
                      <a:pt x="763" y="824"/>
                      <a:pt x="965" y="659"/>
                      <a:pt x="965" y="417"/>
                    </a:cubicBezTo>
                    <a:cubicBezTo>
                      <a:pt x="965" y="191"/>
                      <a:pt x="774" y="0"/>
                      <a:pt x="54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78" name="Google Shape;18178;p10"/>
              <p:cNvSpPr/>
              <p:nvPr/>
            </p:nvSpPr>
            <p:spPr>
              <a:xfrm>
                <a:off x="5822450" y="4346500"/>
                <a:ext cx="24125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16" extrusionOk="0">
                    <a:moveTo>
                      <a:pt x="548" y="0"/>
                    </a:moveTo>
                    <a:cubicBezTo>
                      <a:pt x="179" y="0"/>
                      <a:pt x="0" y="441"/>
                      <a:pt x="262" y="691"/>
                    </a:cubicBezTo>
                    <a:cubicBezTo>
                      <a:pt x="344" y="777"/>
                      <a:pt x="448" y="815"/>
                      <a:pt x="550" y="815"/>
                    </a:cubicBezTo>
                    <a:cubicBezTo>
                      <a:pt x="760" y="815"/>
                      <a:pt x="965" y="653"/>
                      <a:pt x="965" y="405"/>
                    </a:cubicBezTo>
                    <a:cubicBezTo>
                      <a:pt x="965" y="179"/>
                      <a:pt x="774" y="0"/>
                      <a:pt x="54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79" name="Google Shape;18179;p10"/>
              <p:cNvSpPr/>
              <p:nvPr/>
            </p:nvSpPr>
            <p:spPr>
              <a:xfrm>
                <a:off x="5853100" y="4377150"/>
                <a:ext cx="24125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0" extrusionOk="0">
                    <a:moveTo>
                      <a:pt x="548" y="1"/>
                    </a:moveTo>
                    <a:cubicBezTo>
                      <a:pt x="191" y="1"/>
                      <a:pt x="1" y="441"/>
                      <a:pt x="262" y="703"/>
                    </a:cubicBezTo>
                    <a:cubicBezTo>
                      <a:pt x="346" y="783"/>
                      <a:pt x="448" y="819"/>
                      <a:pt x="549" y="819"/>
                    </a:cubicBezTo>
                    <a:cubicBezTo>
                      <a:pt x="761" y="819"/>
                      <a:pt x="965" y="656"/>
                      <a:pt x="965" y="406"/>
                    </a:cubicBezTo>
                    <a:cubicBezTo>
                      <a:pt x="965" y="179"/>
                      <a:pt x="774" y="1"/>
                      <a:pt x="54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80" name="Google Shape;18180;p10"/>
              <p:cNvSpPr/>
              <p:nvPr/>
            </p:nvSpPr>
            <p:spPr>
              <a:xfrm>
                <a:off x="5790475" y="3393325"/>
                <a:ext cx="27525" cy="20350"/>
              </a:xfrm>
              <a:custGeom>
                <a:avLst/>
                <a:gdLst/>
                <a:ahLst/>
                <a:cxnLst/>
                <a:rect l="l" t="t" r="r" b="b"/>
                <a:pathLst>
                  <a:path w="1101" h="814" extrusionOk="0">
                    <a:moveTo>
                      <a:pt x="545" y="1"/>
                    </a:moveTo>
                    <a:cubicBezTo>
                      <a:pt x="49" y="1"/>
                      <a:pt x="1" y="767"/>
                      <a:pt x="529" y="813"/>
                    </a:cubicBezTo>
                    <a:lnTo>
                      <a:pt x="601" y="813"/>
                    </a:lnTo>
                    <a:cubicBezTo>
                      <a:pt x="1101" y="778"/>
                      <a:pt x="1101" y="39"/>
                      <a:pt x="601" y="4"/>
                    </a:cubicBezTo>
                    <a:cubicBezTo>
                      <a:pt x="581" y="2"/>
                      <a:pt x="563" y="1"/>
                      <a:pt x="54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81" name="Google Shape;18181;p10"/>
              <p:cNvSpPr/>
              <p:nvPr/>
            </p:nvSpPr>
            <p:spPr>
              <a:xfrm>
                <a:off x="5760925" y="3424350"/>
                <a:ext cx="24025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961" h="816" extrusionOk="0">
                    <a:moveTo>
                      <a:pt x="542" y="1"/>
                    </a:moveTo>
                    <a:cubicBezTo>
                      <a:pt x="182" y="1"/>
                      <a:pt x="0" y="433"/>
                      <a:pt x="259" y="691"/>
                    </a:cubicBezTo>
                    <a:cubicBezTo>
                      <a:pt x="340" y="777"/>
                      <a:pt x="444" y="816"/>
                      <a:pt x="547" y="816"/>
                    </a:cubicBezTo>
                    <a:cubicBezTo>
                      <a:pt x="757" y="816"/>
                      <a:pt x="961" y="654"/>
                      <a:pt x="961" y="406"/>
                    </a:cubicBezTo>
                    <a:cubicBezTo>
                      <a:pt x="961" y="180"/>
                      <a:pt x="782" y="1"/>
                      <a:pt x="556" y="1"/>
                    </a:cubicBezTo>
                    <a:cubicBezTo>
                      <a:pt x="551" y="1"/>
                      <a:pt x="546" y="1"/>
                      <a:pt x="54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82" name="Google Shape;18182;p10"/>
              <p:cNvSpPr/>
              <p:nvPr/>
            </p:nvSpPr>
            <p:spPr>
              <a:xfrm>
                <a:off x="5791475" y="3455025"/>
                <a:ext cx="244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78" h="828" extrusionOk="0">
                    <a:moveTo>
                      <a:pt x="561" y="0"/>
                    </a:moveTo>
                    <a:cubicBezTo>
                      <a:pt x="191" y="0"/>
                      <a:pt x="1" y="441"/>
                      <a:pt x="263" y="703"/>
                    </a:cubicBezTo>
                    <a:cubicBezTo>
                      <a:pt x="349" y="789"/>
                      <a:pt x="454" y="827"/>
                      <a:pt x="556" y="827"/>
                    </a:cubicBezTo>
                    <a:cubicBezTo>
                      <a:pt x="766" y="827"/>
                      <a:pt x="965" y="665"/>
                      <a:pt x="965" y="417"/>
                    </a:cubicBezTo>
                    <a:cubicBezTo>
                      <a:pt x="977" y="191"/>
                      <a:pt x="799" y="0"/>
                      <a:pt x="57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83" name="Google Shape;18183;p10"/>
              <p:cNvSpPr/>
              <p:nvPr/>
            </p:nvSpPr>
            <p:spPr>
              <a:xfrm>
                <a:off x="5760825" y="3485675"/>
                <a:ext cx="241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8" extrusionOk="0">
                    <a:moveTo>
                      <a:pt x="560" y="1"/>
                    </a:moveTo>
                    <a:cubicBezTo>
                      <a:pt x="191" y="1"/>
                      <a:pt x="1" y="441"/>
                      <a:pt x="263" y="703"/>
                    </a:cubicBezTo>
                    <a:cubicBezTo>
                      <a:pt x="344" y="789"/>
                      <a:pt x="448" y="827"/>
                      <a:pt x="551" y="827"/>
                    </a:cubicBezTo>
                    <a:cubicBezTo>
                      <a:pt x="761" y="827"/>
                      <a:pt x="965" y="665"/>
                      <a:pt x="965" y="417"/>
                    </a:cubicBezTo>
                    <a:cubicBezTo>
                      <a:pt x="965" y="191"/>
                      <a:pt x="786" y="13"/>
                      <a:pt x="57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84" name="Google Shape;18184;p10"/>
              <p:cNvSpPr/>
              <p:nvPr/>
            </p:nvSpPr>
            <p:spPr>
              <a:xfrm>
                <a:off x="5790475" y="3516550"/>
                <a:ext cx="27525" cy="20350"/>
              </a:xfrm>
              <a:custGeom>
                <a:avLst/>
                <a:gdLst/>
                <a:ahLst/>
                <a:cxnLst/>
                <a:rect l="l" t="t" r="r" b="b"/>
                <a:pathLst>
                  <a:path w="1101" h="814" extrusionOk="0">
                    <a:moveTo>
                      <a:pt x="545" y="1"/>
                    </a:moveTo>
                    <a:cubicBezTo>
                      <a:pt x="49" y="1"/>
                      <a:pt x="1" y="768"/>
                      <a:pt x="529" y="813"/>
                    </a:cubicBezTo>
                    <a:lnTo>
                      <a:pt x="601" y="813"/>
                    </a:lnTo>
                    <a:cubicBezTo>
                      <a:pt x="1101" y="778"/>
                      <a:pt x="1101" y="40"/>
                      <a:pt x="601" y="4"/>
                    </a:cubicBezTo>
                    <a:cubicBezTo>
                      <a:pt x="581" y="2"/>
                      <a:pt x="563" y="1"/>
                      <a:pt x="54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85" name="Google Shape;18185;p10"/>
              <p:cNvSpPr/>
              <p:nvPr/>
            </p:nvSpPr>
            <p:spPr>
              <a:xfrm>
                <a:off x="5760825" y="3547000"/>
                <a:ext cx="24125" cy="208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32" extrusionOk="0">
                    <a:moveTo>
                      <a:pt x="560" y="0"/>
                    </a:moveTo>
                    <a:lnTo>
                      <a:pt x="560" y="12"/>
                    </a:lnTo>
                    <a:cubicBezTo>
                      <a:pt x="191" y="12"/>
                      <a:pt x="1" y="453"/>
                      <a:pt x="263" y="715"/>
                    </a:cubicBezTo>
                    <a:cubicBezTo>
                      <a:pt x="343" y="795"/>
                      <a:pt x="444" y="831"/>
                      <a:pt x="545" y="831"/>
                    </a:cubicBezTo>
                    <a:cubicBezTo>
                      <a:pt x="757" y="831"/>
                      <a:pt x="965" y="671"/>
                      <a:pt x="965" y="429"/>
                    </a:cubicBezTo>
                    <a:cubicBezTo>
                      <a:pt x="965" y="203"/>
                      <a:pt x="786" y="12"/>
                      <a:pt x="56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86" name="Google Shape;18186;p10"/>
              <p:cNvSpPr/>
              <p:nvPr/>
            </p:nvSpPr>
            <p:spPr>
              <a:xfrm>
                <a:off x="5791475" y="3577950"/>
                <a:ext cx="244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78" h="828" extrusionOk="0">
                    <a:moveTo>
                      <a:pt x="561" y="1"/>
                    </a:moveTo>
                    <a:cubicBezTo>
                      <a:pt x="191" y="1"/>
                      <a:pt x="1" y="441"/>
                      <a:pt x="263" y="703"/>
                    </a:cubicBezTo>
                    <a:cubicBezTo>
                      <a:pt x="349" y="789"/>
                      <a:pt x="454" y="827"/>
                      <a:pt x="556" y="827"/>
                    </a:cubicBezTo>
                    <a:cubicBezTo>
                      <a:pt x="766" y="827"/>
                      <a:pt x="965" y="665"/>
                      <a:pt x="965" y="417"/>
                    </a:cubicBezTo>
                    <a:cubicBezTo>
                      <a:pt x="977" y="191"/>
                      <a:pt x="799" y="1"/>
                      <a:pt x="57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87" name="Google Shape;18187;p10"/>
              <p:cNvSpPr/>
              <p:nvPr/>
            </p:nvSpPr>
            <p:spPr>
              <a:xfrm>
                <a:off x="5760925" y="3608600"/>
                <a:ext cx="240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1" h="828" extrusionOk="0">
                    <a:moveTo>
                      <a:pt x="556" y="1"/>
                    </a:moveTo>
                    <a:lnTo>
                      <a:pt x="556" y="13"/>
                    </a:lnTo>
                    <a:cubicBezTo>
                      <a:pt x="551" y="13"/>
                      <a:pt x="546" y="13"/>
                      <a:pt x="542" y="13"/>
                    </a:cubicBezTo>
                    <a:cubicBezTo>
                      <a:pt x="182" y="13"/>
                      <a:pt x="0" y="445"/>
                      <a:pt x="259" y="703"/>
                    </a:cubicBezTo>
                    <a:cubicBezTo>
                      <a:pt x="340" y="789"/>
                      <a:pt x="444" y="828"/>
                      <a:pt x="547" y="828"/>
                    </a:cubicBezTo>
                    <a:cubicBezTo>
                      <a:pt x="757" y="828"/>
                      <a:pt x="961" y="666"/>
                      <a:pt x="961" y="418"/>
                    </a:cubicBezTo>
                    <a:cubicBezTo>
                      <a:pt x="961" y="203"/>
                      <a:pt x="782" y="13"/>
                      <a:pt x="56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88" name="Google Shape;18188;p10"/>
              <p:cNvSpPr/>
              <p:nvPr/>
            </p:nvSpPr>
            <p:spPr>
              <a:xfrm>
                <a:off x="5791475" y="3639575"/>
                <a:ext cx="24450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78" h="820" extrusionOk="0">
                    <a:moveTo>
                      <a:pt x="561" y="0"/>
                    </a:moveTo>
                    <a:cubicBezTo>
                      <a:pt x="191" y="0"/>
                      <a:pt x="1" y="441"/>
                      <a:pt x="263" y="703"/>
                    </a:cubicBezTo>
                    <a:cubicBezTo>
                      <a:pt x="347" y="783"/>
                      <a:pt x="450" y="819"/>
                      <a:pt x="551" y="819"/>
                    </a:cubicBezTo>
                    <a:cubicBezTo>
                      <a:pt x="763" y="819"/>
                      <a:pt x="965" y="659"/>
                      <a:pt x="965" y="417"/>
                    </a:cubicBezTo>
                    <a:cubicBezTo>
                      <a:pt x="977" y="191"/>
                      <a:pt x="799" y="0"/>
                      <a:pt x="57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89" name="Google Shape;18189;p10"/>
              <p:cNvSpPr/>
              <p:nvPr/>
            </p:nvSpPr>
            <p:spPr>
              <a:xfrm>
                <a:off x="5760825" y="3669925"/>
                <a:ext cx="24425" cy="21000"/>
              </a:xfrm>
              <a:custGeom>
                <a:avLst/>
                <a:gdLst/>
                <a:ahLst/>
                <a:cxnLst/>
                <a:rect l="l" t="t" r="r" b="b"/>
                <a:pathLst>
                  <a:path w="977" h="840" extrusionOk="0">
                    <a:moveTo>
                      <a:pt x="560" y="1"/>
                    </a:moveTo>
                    <a:lnTo>
                      <a:pt x="560" y="12"/>
                    </a:lnTo>
                    <a:cubicBezTo>
                      <a:pt x="191" y="12"/>
                      <a:pt x="1" y="453"/>
                      <a:pt x="263" y="715"/>
                    </a:cubicBezTo>
                    <a:cubicBezTo>
                      <a:pt x="344" y="801"/>
                      <a:pt x="448" y="839"/>
                      <a:pt x="551" y="839"/>
                    </a:cubicBezTo>
                    <a:cubicBezTo>
                      <a:pt x="761" y="839"/>
                      <a:pt x="965" y="677"/>
                      <a:pt x="965" y="429"/>
                    </a:cubicBezTo>
                    <a:cubicBezTo>
                      <a:pt x="977" y="203"/>
                      <a:pt x="798" y="12"/>
                      <a:pt x="57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90" name="Google Shape;18190;p10"/>
              <p:cNvSpPr/>
              <p:nvPr/>
            </p:nvSpPr>
            <p:spPr>
              <a:xfrm>
                <a:off x="5790375" y="3700825"/>
                <a:ext cx="276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825" extrusionOk="0">
                    <a:moveTo>
                      <a:pt x="559" y="1"/>
                    </a:moveTo>
                    <a:cubicBezTo>
                      <a:pt x="53" y="1"/>
                      <a:pt x="1" y="778"/>
                      <a:pt x="533" y="824"/>
                    </a:cubicBezTo>
                    <a:lnTo>
                      <a:pt x="605" y="824"/>
                    </a:lnTo>
                    <a:cubicBezTo>
                      <a:pt x="1105" y="777"/>
                      <a:pt x="1105" y="50"/>
                      <a:pt x="605" y="3"/>
                    </a:cubicBezTo>
                    <a:cubicBezTo>
                      <a:pt x="589" y="1"/>
                      <a:pt x="574" y="1"/>
                      <a:pt x="55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91" name="Google Shape;18191;p10"/>
              <p:cNvSpPr/>
              <p:nvPr/>
            </p:nvSpPr>
            <p:spPr>
              <a:xfrm>
                <a:off x="5760925" y="3731550"/>
                <a:ext cx="24025" cy="20675"/>
              </a:xfrm>
              <a:custGeom>
                <a:avLst/>
                <a:gdLst/>
                <a:ahLst/>
                <a:cxnLst/>
                <a:rect l="l" t="t" r="r" b="b"/>
                <a:pathLst>
                  <a:path w="961" h="827" extrusionOk="0">
                    <a:moveTo>
                      <a:pt x="556" y="0"/>
                    </a:moveTo>
                    <a:lnTo>
                      <a:pt x="556" y="12"/>
                    </a:lnTo>
                    <a:cubicBezTo>
                      <a:pt x="551" y="12"/>
                      <a:pt x="546" y="12"/>
                      <a:pt x="542" y="12"/>
                    </a:cubicBezTo>
                    <a:cubicBezTo>
                      <a:pt x="182" y="12"/>
                      <a:pt x="0" y="444"/>
                      <a:pt x="259" y="703"/>
                    </a:cubicBezTo>
                    <a:cubicBezTo>
                      <a:pt x="340" y="788"/>
                      <a:pt x="444" y="827"/>
                      <a:pt x="547" y="827"/>
                    </a:cubicBezTo>
                    <a:cubicBezTo>
                      <a:pt x="757" y="827"/>
                      <a:pt x="961" y="665"/>
                      <a:pt x="961" y="417"/>
                    </a:cubicBezTo>
                    <a:cubicBezTo>
                      <a:pt x="961" y="191"/>
                      <a:pt x="782" y="0"/>
                      <a:pt x="55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92" name="Google Shape;18192;p10"/>
              <p:cNvSpPr/>
              <p:nvPr/>
            </p:nvSpPr>
            <p:spPr>
              <a:xfrm>
                <a:off x="5791575" y="3762200"/>
                <a:ext cx="243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74" h="828" extrusionOk="0">
                    <a:moveTo>
                      <a:pt x="568" y="0"/>
                    </a:moveTo>
                    <a:lnTo>
                      <a:pt x="557" y="12"/>
                    </a:lnTo>
                    <a:cubicBezTo>
                      <a:pt x="552" y="12"/>
                      <a:pt x="547" y="12"/>
                      <a:pt x="542" y="12"/>
                    </a:cubicBezTo>
                    <a:cubicBezTo>
                      <a:pt x="182" y="12"/>
                      <a:pt x="0" y="444"/>
                      <a:pt x="259" y="703"/>
                    </a:cubicBezTo>
                    <a:cubicBezTo>
                      <a:pt x="345" y="789"/>
                      <a:pt x="451" y="828"/>
                      <a:pt x="554" y="828"/>
                    </a:cubicBezTo>
                    <a:cubicBezTo>
                      <a:pt x="763" y="828"/>
                      <a:pt x="961" y="669"/>
                      <a:pt x="961" y="429"/>
                    </a:cubicBezTo>
                    <a:cubicBezTo>
                      <a:pt x="973" y="191"/>
                      <a:pt x="795" y="12"/>
                      <a:pt x="56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93" name="Google Shape;18193;p10"/>
              <p:cNvSpPr/>
              <p:nvPr/>
            </p:nvSpPr>
            <p:spPr>
              <a:xfrm>
                <a:off x="5761125" y="3792850"/>
                <a:ext cx="24125" cy="2087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35" extrusionOk="0">
                    <a:moveTo>
                      <a:pt x="548" y="1"/>
                    </a:moveTo>
                    <a:lnTo>
                      <a:pt x="548" y="13"/>
                    </a:lnTo>
                    <a:cubicBezTo>
                      <a:pt x="0" y="13"/>
                      <a:pt x="0" y="834"/>
                      <a:pt x="548" y="834"/>
                    </a:cubicBezTo>
                    <a:cubicBezTo>
                      <a:pt x="555" y="835"/>
                      <a:pt x="562" y="835"/>
                      <a:pt x="568" y="835"/>
                    </a:cubicBezTo>
                    <a:cubicBezTo>
                      <a:pt x="785" y="835"/>
                      <a:pt x="953" y="649"/>
                      <a:pt x="965" y="429"/>
                    </a:cubicBezTo>
                    <a:cubicBezTo>
                      <a:pt x="965" y="203"/>
                      <a:pt x="786" y="13"/>
                      <a:pt x="56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94" name="Google Shape;18194;p10"/>
              <p:cNvSpPr/>
              <p:nvPr/>
            </p:nvSpPr>
            <p:spPr>
              <a:xfrm>
                <a:off x="5791575" y="3823825"/>
                <a:ext cx="24350" cy="20675"/>
              </a:xfrm>
              <a:custGeom>
                <a:avLst/>
                <a:gdLst/>
                <a:ahLst/>
                <a:cxnLst/>
                <a:rect l="l" t="t" r="r" b="b"/>
                <a:pathLst>
                  <a:path w="974" h="827" extrusionOk="0">
                    <a:moveTo>
                      <a:pt x="557" y="0"/>
                    </a:moveTo>
                    <a:lnTo>
                      <a:pt x="557" y="12"/>
                    </a:lnTo>
                    <a:cubicBezTo>
                      <a:pt x="552" y="12"/>
                      <a:pt x="547" y="12"/>
                      <a:pt x="542" y="12"/>
                    </a:cubicBezTo>
                    <a:cubicBezTo>
                      <a:pt x="182" y="12"/>
                      <a:pt x="0" y="444"/>
                      <a:pt x="259" y="703"/>
                    </a:cubicBezTo>
                    <a:cubicBezTo>
                      <a:pt x="345" y="788"/>
                      <a:pt x="450" y="827"/>
                      <a:pt x="552" y="827"/>
                    </a:cubicBezTo>
                    <a:cubicBezTo>
                      <a:pt x="762" y="827"/>
                      <a:pt x="961" y="665"/>
                      <a:pt x="961" y="417"/>
                    </a:cubicBezTo>
                    <a:cubicBezTo>
                      <a:pt x="973" y="191"/>
                      <a:pt x="795" y="12"/>
                      <a:pt x="56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95" name="Google Shape;18195;p10"/>
              <p:cNvSpPr/>
              <p:nvPr/>
            </p:nvSpPr>
            <p:spPr>
              <a:xfrm>
                <a:off x="5760925" y="3854475"/>
                <a:ext cx="240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1" h="828" extrusionOk="0">
                    <a:moveTo>
                      <a:pt x="556" y="0"/>
                    </a:moveTo>
                    <a:lnTo>
                      <a:pt x="556" y="12"/>
                    </a:lnTo>
                    <a:cubicBezTo>
                      <a:pt x="551" y="12"/>
                      <a:pt x="546" y="12"/>
                      <a:pt x="542" y="12"/>
                    </a:cubicBezTo>
                    <a:cubicBezTo>
                      <a:pt x="182" y="12"/>
                      <a:pt x="0" y="444"/>
                      <a:pt x="259" y="703"/>
                    </a:cubicBezTo>
                    <a:cubicBezTo>
                      <a:pt x="341" y="789"/>
                      <a:pt x="445" y="828"/>
                      <a:pt x="548" y="828"/>
                    </a:cubicBezTo>
                    <a:cubicBezTo>
                      <a:pt x="758" y="828"/>
                      <a:pt x="961" y="668"/>
                      <a:pt x="961" y="429"/>
                    </a:cubicBezTo>
                    <a:cubicBezTo>
                      <a:pt x="961" y="191"/>
                      <a:pt x="782" y="12"/>
                      <a:pt x="55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96" name="Google Shape;18196;p10"/>
              <p:cNvSpPr/>
              <p:nvPr/>
            </p:nvSpPr>
            <p:spPr>
              <a:xfrm>
                <a:off x="5790375" y="3885375"/>
                <a:ext cx="276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825" extrusionOk="0">
                    <a:moveTo>
                      <a:pt x="559" y="1"/>
                    </a:moveTo>
                    <a:cubicBezTo>
                      <a:pt x="53" y="1"/>
                      <a:pt x="1" y="778"/>
                      <a:pt x="533" y="824"/>
                    </a:cubicBezTo>
                    <a:lnTo>
                      <a:pt x="605" y="824"/>
                    </a:lnTo>
                    <a:cubicBezTo>
                      <a:pt x="1105" y="777"/>
                      <a:pt x="1105" y="50"/>
                      <a:pt x="605" y="3"/>
                    </a:cubicBezTo>
                    <a:cubicBezTo>
                      <a:pt x="589" y="1"/>
                      <a:pt x="574" y="1"/>
                      <a:pt x="55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97" name="Google Shape;18197;p10"/>
              <p:cNvSpPr/>
              <p:nvPr/>
            </p:nvSpPr>
            <p:spPr>
              <a:xfrm>
                <a:off x="5760925" y="3916075"/>
                <a:ext cx="240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1" h="828" extrusionOk="0">
                    <a:moveTo>
                      <a:pt x="556" y="1"/>
                    </a:moveTo>
                    <a:lnTo>
                      <a:pt x="556" y="13"/>
                    </a:lnTo>
                    <a:cubicBezTo>
                      <a:pt x="551" y="13"/>
                      <a:pt x="546" y="13"/>
                      <a:pt x="542" y="13"/>
                    </a:cubicBezTo>
                    <a:cubicBezTo>
                      <a:pt x="182" y="13"/>
                      <a:pt x="0" y="445"/>
                      <a:pt x="259" y="703"/>
                    </a:cubicBezTo>
                    <a:cubicBezTo>
                      <a:pt x="340" y="789"/>
                      <a:pt x="444" y="828"/>
                      <a:pt x="547" y="828"/>
                    </a:cubicBezTo>
                    <a:cubicBezTo>
                      <a:pt x="757" y="828"/>
                      <a:pt x="961" y="666"/>
                      <a:pt x="961" y="418"/>
                    </a:cubicBezTo>
                    <a:cubicBezTo>
                      <a:pt x="961" y="191"/>
                      <a:pt x="782" y="1"/>
                      <a:pt x="55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98" name="Google Shape;18198;p10"/>
              <p:cNvSpPr/>
              <p:nvPr/>
            </p:nvSpPr>
            <p:spPr>
              <a:xfrm>
                <a:off x="5791575" y="3946450"/>
                <a:ext cx="24350" cy="21000"/>
              </a:xfrm>
              <a:custGeom>
                <a:avLst/>
                <a:gdLst/>
                <a:ahLst/>
                <a:cxnLst/>
                <a:rect l="l" t="t" r="r" b="b"/>
                <a:pathLst>
                  <a:path w="974" h="840" extrusionOk="0">
                    <a:moveTo>
                      <a:pt x="557" y="0"/>
                    </a:moveTo>
                    <a:lnTo>
                      <a:pt x="557" y="24"/>
                    </a:lnTo>
                    <a:cubicBezTo>
                      <a:pt x="552" y="24"/>
                      <a:pt x="547" y="24"/>
                      <a:pt x="542" y="24"/>
                    </a:cubicBezTo>
                    <a:cubicBezTo>
                      <a:pt x="182" y="24"/>
                      <a:pt x="0" y="456"/>
                      <a:pt x="259" y="715"/>
                    </a:cubicBezTo>
                    <a:cubicBezTo>
                      <a:pt x="345" y="801"/>
                      <a:pt x="451" y="840"/>
                      <a:pt x="554" y="840"/>
                    </a:cubicBezTo>
                    <a:cubicBezTo>
                      <a:pt x="763" y="840"/>
                      <a:pt x="961" y="680"/>
                      <a:pt x="961" y="441"/>
                    </a:cubicBezTo>
                    <a:cubicBezTo>
                      <a:pt x="973" y="215"/>
                      <a:pt x="807" y="12"/>
                      <a:pt x="58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99" name="Google Shape;18199;p10"/>
              <p:cNvSpPr/>
              <p:nvPr/>
            </p:nvSpPr>
            <p:spPr>
              <a:xfrm>
                <a:off x="5760825" y="3977700"/>
                <a:ext cx="241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8" extrusionOk="0">
                    <a:moveTo>
                      <a:pt x="560" y="1"/>
                    </a:moveTo>
                    <a:cubicBezTo>
                      <a:pt x="191" y="1"/>
                      <a:pt x="1" y="441"/>
                      <a:pt x="263" y="703"/>
                    </a:cubicBezTo>
                    <a:cubicBezTo>
                      <a:pt x="344" y="789"/>
                      <a:pt x="448" y="827"/>
                      <a:pt x="551" y="827"/>
                    </a:cubicBezTo>
                    <a:cubicBezTo>
                      <a:pt x="761" y="827"/>
                      <a:pt x="965" y="665"/>
                      <a:pt x="965" y="417"/>
                    </a:cubicBezTo>
                    <a:cubicBezTo>
                      <a:pt x="965" y="191"/>
                      <a:pt x="798" y="1"/>
                      <a:pt x="57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00" name="Google Shape;18200;p10"/>
              <p:cNvSpPr/>
              <p:nvPr/>
            </p:nvSpPr>
            <p:spPr>
              <a:xfrm>
                <a:off x="5789750" y="4008225"/>
                <a:ext cx="279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1118" h="828" extrusionOk="0">
                    <a:moveTo>
                      <a:pt x="555" y="0"/>
                    </a:moveTo>
                    <a:cubicBezTo>
                      <a:pt x="52" y="0"/>
                      <a:pt x="1" y="805"/>
                      <a:pt x="558" y="827"/>
                    </a:cubicBezTo>
                    <a:lnTo>
                      <a:pt x="630" y="827"/>
                    </a:lnTo>
                    <a:cubicBezTo>
                      <a:pt x="1118" y="780"/>
                      <a:pt x="1118" y="65"/>
                      <a:pt x="630" y="6"/>
                    </a:cubicBezTo>
                    <a:cubicBezTo>
                      <a:pt x="604" y="2"/>
                      <a:pt x="579" y="0"/>
                      <a:pt x="55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01" name="Google Shape;18201;p10"/>
              <p:cNvSpPr/>
              <p:nvPr/>
            </p:nvSpPr>
            <p:spPr>
              <a:xfrm>
                <a:off x="5760825" y="4038725"/>
                <a:ext cx="24125" cy="210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40" extrusionOk="0">
                    <a:moveTo>
                      <a:pt x="560" y="0"/>
                    </a:moveTo>
                    <a:lnTo>
                      <a:pt x="560" y="12"/>
                    </a:lnTo>
                    <a:cubicBezTo>
                      <a:pt x="191" y="12"/>
                      <a:pt x="1" y="453"/>
                      <a:pt x="263" y="715"/>
                    </a:cubicBezTo>
                    <a:cubicBezTo>
                      <a:pt x="344" y="801"/>
                      <a:pt x="448" y="839"/>
                      <a:pt x="551" y="839"/>
                    </a:cubicBezTo>
                    <a:cubicBezTo>
                      <a:pt x="761" y="839"/>
                      <a:pt x="965" y="677"/>
                      <a:pt x="965" y="429"/>
                    </a:cubicBezTo>
                    <a:cubicBezTo>
                      <a:pt x="965" y="203"/>
                      <a:pt x="786" y="12"/>
                      <a:pt x="56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02" name="Google Shape;18202;p10"/>
              <p:cNvSpPr/>
              <p:nvPr/>
            </p:nvSpPr>
            <p:spPr>
              <a:xfrm>
                <a:off x="5791575" y="4069675"/>
                <a:ext cx="243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74" h="828" extrusionOk="0">
                    <a:moveTo>
                      <a:pt x="568" y="1"/>
                    </a:moveTo>
                    <a:lnTo>
                      <a:pt x="557" y="13"/>
                    </a:lnTo>
                    <a:cubicBezTo>
                      <a:pt x="552" y="12"/>
                      <a:pt x="547" y="12"/>
                      <a:pt x="542" y="12"/>
                    </a:cubicBezTo>
                    <a:cubicBezTo>
                      <a:pt x="182" y="12"/>
                      <a:pt x="0" y="445"/>
                      <a:pt x="259" y="703"/>
                    </a:cubicBezTo>
                    <a:cubicBezTo>
                      <a:pt x="341" y="789"/>
                      <a:pt x="446" y="828"/>
                      <a:pt x="549" y="828"/>
                    </a:cubicBezTo>
                    <a:cubicBezTo>
                      <a:pt x="758" y="828"/>
                      <a:pt x="961" y="669"/>
                      <a:pt x="961" y="429"/>
                    </a:cubicBezTo>
                    <a:cubicBezTo>
                      <a:pt x="973" y="191"/>
                      <a:pt x="795" y="13"/>
                      <a:pt x="56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03" name="Google Shape;18203;p10"/>
              <p:cNvSpPr/>
              <p:nvPr/>
            </p:nvSpPr>
            <p:spPr>
              <a:xfrm>
                <a:off x="5760825" y="4100325"/>
                <a:ext cx="24125" cy="210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40" extrusionOk="0">
                    <a:moveTo>
                      <a:pt x="560" y="1"/>
                    </a:moveTo>
                    <a:lnTo>
                      <a:pt x="560" y="13"/>
                    </a:lnTo>
                    <a:cubicBezTo>
                      <a:pt x="191" y="13"/>
                      <a:pt x="1" y="453"/>
                      <a:pt x="263" y="715"/>
                    </a:cubicBezTo>
                    <a:cubicBezTo>
                      <a:pt x="344" y="801"/>
                      <a:pt x="448" y="840"/>
                      <a:pt x="551" y="840"/>
                    </a:cubicBezTo>
                    <a:cubicBezTo>
                      <a:pt x="761" y="840"/>
                      <a:pt x="965" y="678"/>
                      <a:pt x="965" y="430"/>
                    </a:cubicBezTo>
                    <a:lnTo>
                      <a:pt x="965" y="418"/>
                    </a:lnTo>
                    <a:cubicBezTo>
                      <a:pt x="965" y="203"/>
                      <a:pt x="786" y="13"/>
                      <a:pt x="57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04" name="Google Shape;18204;p10"/>
              <p:cNvSpPr/>
              <p:nvPr/>
            </p:nvSpPr>
            <p:spPr>
              <a:xfrm>
                <a:off x="5791475" y="4131300"/>
                <a:ext cx="244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78" h="828" extrusionOk="0">
                    <a:moveTo>
                      <a:pt x="561" y="0"/>
                    </a:moveTo>
                    <a:cubicBezTo>
                      <a:pt x="191" y="0"/>
                      <a:pt x="1" y="441"/>
                      <a:pt x="263" y="703"/>
                    </a:cubicBezTo>
                    <a:cubicBezTo>
                      <a:pt x="345" y="789"/>
                      <a:pt x="449" y="827"/>
                      <a:pt x="551" y="827"/>
                    </a:cubicBezTo>
                    <a:cubicBezTo>
                      <a:pt x="761" y="827"/>
                      <a:pt x="965" y="665"/>
                      <a:pt x="965" y="417"/>
                    </a:cubicBezTo>
                    <a:cubicBezTo>
                      <a:pt x="977" y="191"/>
                      <a:pt x="799" y="12"/>
                      <a:pt x="57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05" name="Google Shape;18205;p10"/>
              <p:cNvSpPr/>
              <p:nvPr/>
            </p:nvSpPr>
            <p:spPr>
              <a:xfrm>
                <a:off x="5761125" y="4161950"/>
                <a:ext cx="24125" cy="2085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34" extrusionOk="0">
                    <a:moveTo>
                      <a:pt x="560" y="1"/>
                    </a:moveTo>
                    <a:lnTo>
                      <a:pt x="548" y="12"/>
                    </a:lnTo>
                    <a:cubicBezTo>
                      <a:pt x="0" y="12"/>
                      <a:pt x="0" y="834"/>
                      <a:pt x="548" y="834"/>
                    </a:cubicBezTo>
                    <a:cubicBezTo>
                      <a:pt x="774" y="834"/>
                      <a:pt x="953" y="655"/>
                      <a:pt x="965" y="429"/>
                    </a:cubicBezTo>
                    <a:cubicBezTo>
                      <a:pt x="965" y="191"/>
                      <a:pt x="786" y="12"/>
                      <a:pt x="56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06" name="Google Shape;18206;p10"/>
              <p:cNvSpPr/>
              <p:nvPr/>
            </p:nvSpPr>
            <p:spPr>
              <a:xfrm>
                <a:off x="5790400" y="4192850"/>
                <a:ext cx="27600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1104" h="825" extrusionOk="0">
                    <a:moveTo>
                      <a:pt x="558" y="1"/>
                    </a:moveTo>
                    <a:cubicBezTo>
                      <a:pt x="52" y="1"/>
                      <a:pt x="0" y="766"/>
                      <a:pt x="532" y="824"/>
                    </a:cubicBezTo>
                    <a:lnTo>
                      <a:pt x="604" y="824"/>
                    </a:lnTo>
                    <a:cubicBezTo>
                      <a:pt x="1104" y="777"/>
                      <a:pt x="1104" y="39"/>
                      <a:pt x="604" y="3"/>
                    </a:cubicBezTo>
                    <a:cubicBezTo>
                      <a:pt x="588" y="1"/>
                      <a:pt x="573" y="1"/>
                      <a:pt x="55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07" name="Google Shape;18207;p10"/>
              <p:cNvSpPr/>
              <p:nvPr/>
            </p:nvSpPr>
            <p:spPr>
              <a:xfrm>
                <a:off x="5760825" y="4223575"/>
                <a:ext cx="24125" cy="2067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7" extrusionOk="0">
                    <a:moveTo>
                      <a:pt x="560" y="0"/>
                    </a:moveTo>
                    <a:cubicBezTo>
                      <a:pt x="191" y="0"/>
                      <a:pt x="1" y="441"/>
                      <a:pt x="263" y="703"/>
                    </a:cubicBezTo>
                    <a:cubicBezTo>
                      <a:pt x="344" y="788"/>
                      <a:pt x="448" y="827"/>
                      <a:pt x="551" y="827"/>
                    </a:cubicBezTo>
                    <a:cubicBezTo>
                      <a:pt x="761" y="827"/>
                      <a:pt x="965" y="665"/>
                      <a:pt x="965" y="417"/>
                    </a:cubicBezTo>
                    <a:cubicBezTo>
                      <a:pt x="965" y="191"/>
                      <a:pt x="786" y="0"/>
                      <a:pt x="56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08" name="Google Shape;18208;p10"/>
              <p:cNvSpPr/>
              <p:nvPr/>
            </p:nvSpPr>
            <p:spPr>
              <a:xfrm>
                <a:off x="5791575" y="4254525"/>
                <a:ext cx="24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16" extrusionOk="0">
                    <a:moveTo>
                      <a:pt x="542" y="0"/>
                    </a:moveTo>
                    <a:cubicBezTo>
                      <a:pt x="182" y="0"/>
                      <a:pt x="0" y="432"/>
                      <a:pt x="259" y="691"/>
                    </a:cubicBezTo>
                    <a:cubicBezTo>
                      <a:pt x="341" y="777"/>
                      <a:pt x="446" y="816"/>
                      <a:pt x="549" y="816"/>
                    </a:cubicBezTo>
                    <a:cubicBezTo>
                      <a:pt x="758" y="816"/>
                      <a:pt x="961" y="657"/>
                      <a:pt x="961" y="417"/>
                    </a:cubicBezTo>
                    <a:cubicBezTo>
                      <a:pt x="961" y="191"/>
                      <a:pt x="783" y="12"/>
                      <a:pt x="557" y="12"/>
                    </a:cubicBezTo>
                    <a:lnTo>
                      <a:pt x="557" y="0"/>
                    </a:lnTo>
                    <a:cubicBezTo>
                      <a:pt x="552" y="0"/>
                      <a:pt x="547" y="0"/>
                      <a:pt x="54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09" name="Google Shape;18209;p10"/>
              <p:cNvSpPr/>
              <p:nvPr/>
            </p:nvSpPr>
            <p:spPr>
              <a:xfrm>
                <a:off x="5760825" y="4285175"/>
                <a:ext cx="24125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0" extrusionOk="0">
                    <a:moveTo>
                      <a:pt x="560" y="1"/>
                    </a:moveTo>
                    <a:cubicBezTo>
                      <a:pt x="191" y="1"/>
                      <a:pt x="1" y="441"/>
                      <a:pt x="263" y="703"/>
                    </a:cubicBezTo>
                    <a:cubicBezTo>
                      <a:pt x="343" y="784"/>
                      <a:pt x="444" y="820"/>
                      <a:pt x="545" y="820"/>
                    </a:cubicBezTo>
                    <a:cubicBezTo>
                      <a:pt x="757" y="820"/>
                      <a:pt x="965" y="660"/>
                      <a:pt x="965" y="417"/>
                    </a:cubicBezTo>
                    <a:cubicBezTo>
                      <a:pt x="965" y="191"/>
                      <a:pt x="786" y="1"/>
                      <a:pt x="57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10" name="Google Shape;18210;p10"/>
              <p:cNvSpPr/>
              <p:nvPr/>
            </p:nvSpPr>
            <p:spPr>
              <a:xfrm>
                <a:off x="5791475" y="4315550"/>
                <a:ext cx="24450" cy="20975"/>
              </a:xfrm>
              <a:custGeom>
                <a:avLst/>
                <a:gdLst/>
                <a:ahLst/>
                <a:cxnLst/>
                <a:rect l="l" t="t" r="r" b="b"/>
                <a:pathLst>
                  <a:path w="978" h="839" extrusionOk="0">
                    <a:moveTo>
                      <a:pt x="572" y="0"/>
                    </a:moveTo>
                    <a:lnTo>
                      <a:pt x="561" y="12"/>
                    </a:lnTo>
                    <a:cubicBezTo>
                      <a:pt x="191" y="12"/>
                      <a:pt x="1" y="453"/>
                      <a:pt x="263" y="715"/>
                    </a:cubicBezTo>
                    <a:cubicBezTo>
                      <a:pt x="349" y="800"/>
                      <a:pt x="454" y="839"/>
                      <a:pt x="556" y="839"/>
                    </a:cubicBezTo>
                    <a:cubicBezTo>
                      <a:pt x="766" y="839"/>
                      <a:pt x="965" y="677"/>
                      <a:pt x="965" y="429"/>
                    </a:cubicBezTo>
                    <a:cubicBezTo>
                      <a:pt x="977" y="203"/>
                      <a:pt x="799" y="12"/>
                      <a:pt x="57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11" name="Google Shape;18211;p10"/>
              <p:cNvSpPr/>
              <p:nvPr/>
            </p:nvSpPr>
            <p:spPr>
              <a:xfrm>
                <a:off x="5760825" y="4346500"/>
                <a:ext cx="241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8" extrusionOk="0">
                    <a:moveTo>
                      <a:pt x="560" y="0"/>
                    </a:moveTo>
                    <a:cubicBezTo>
                      <a:pt x="191" y="0"/>
                      <a:pt x="1" y="441"/>
                      <a:pt x="263" y="703"/>
                    </a:cubicBezTo>
                    <a:cubicBezTo>
                      <a:pt x="344" y="789"/>
                      <a:pt x="448" y="827"/>
                      <a:pt x="551" y="827"/>
                    </a:cubicBezTo>
                    <a:cubicBezTo>
                      <a:pt x="761" y="827"/>
                      <a:pt x="965" y="665"/>
                      <a:pt x="965" y="417"/>
                    </a:cubicBezTo>
                    <a:cubicBezTo>
                      <a:pt x="965" y="191"/>
                      <a:pt x="786" y="0"/>
                      <a:pt x="56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12" name="Google Shape;18212;p10"/>
              <p:cNvSpPr/>
              <p:nvPr/>
            </p:nvSpPr>
            <p:spPr>
              <a:xfrm>
                <a:off x="5798925" y="4377150"/>
                <a:ext cx="16400" cy="8375"/>
              </a:xfrm>
              <a:custGeom>
                <a:avLst/>
                <a:gdLst/>
                <a:ahLst/>
                <a:cxnLst/>
                <a:rect l="l" t="t" r="r" b="b"/>
                <a:pathLst>
                  <a:path w="656" h="335" extrusionOk="0">
                    <a:moveTo>
                      <a:pt x="263" y="1"/>
                    </a:moveTo>
                    <a:lnTo>
                      <a:pt x="263" y="13"/>
                    </a:lnTo>
                    <a:cubicBezTo>
                      <a:pt x="167" y="13"/>
                      <a:pt x="72" y="48"/>
                      <a:pt x="1" y="108"/>
                    </a:cubicBezTo>
                    <a:lnTo>
                      <a:pt x="655" y="334"/>
                    </a:lnTo>
                    <a:cubicBezTo>
                      <a:pt x="620" y="144"/>
                      <a:pt x="453" y="1"/>
                      <a:pt x="26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13" name="Google Shape;18213;p10"/>
              <p:cNvSpPr/>
              <p:nvPr/>
            </p:nvSpPr>
            <p:spPr>
              <a:xfrm>
                <a:off x="5729875" y="3393400"/>
                <a:ext cx="24125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16" extrusionOk="0">
                    <a:moveTo>
                      <a:pt x="560" y="1"/>
                    </a:moveTo>
                    <a:cubicBezTo>
                      <a:pt x="191" y="1"/>
                      <a:pt x="0" y="441"/>
                      <a:pt x="262" y="691"/>
                    </a:cubicBezTo>
                    <a:cubicBezTo>
                      <a:pt x="348" y="777"/>
                      <a:pt x="453" y="816"/>
                      <a:pt x="556" y="816"/>
                    </a:cubicBezTo>
                    <a:cubicBezTo>
                      <a:pt x="766" y="816"/>
                      <a:pt x="965" y="654"/>
                      <a:pt x="965" y="405"/>
                    </a:cubicBezTo>
                    <a:cubicBezTo>
                      <a:pt x="965" y="179"/>
                      <a:pt x="786" y="1"/>
                      <a:pt x="56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14" name="Google Shape;18214;p10"/>
              <p:cNvSpPr/>
              <p:nvPr/>
            </p:nvSpPr>
            <p:spPr>
              <a:xfrm>
                <a:off x="5699500" y="3424350"/>
                <a:ext cx="24150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0" extrusionOk="0">
                    <a:moveTo>
                      <a:pt x="549" y="1"/>
                    </a:moveTo>
                    <a:cubicBezTo>
                      <a:pt x="179" y="1"/>
                      <a:pt x="1" y="441"/>
                      <a:pt x="263" y="703"/>
                    </a:cubicBezTo>
                    <a:cubicBezTo>
                      <a:pt x="343" y="783"/>
                      <a:pt x="444" y="820"/>
                      <a:pt x="544" y="820"/>
                    </a:cubicBezTo>
                    <a:cubicBezTo>
                      <a:pt x="756" y="820"/>
                      <a:pt x="965" y="657"/>
                      <a:pt x="965" y="406"/>
                    </a:cubicBezTo>
                    <a:cubicBezTo>
                      <a:pt x="965" y="180"/>
                      <a:pt x="775" y="1"/>
                      <a:pt x="54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15" name="Google Shape;18215;p10"/>
              <p:cNvSpPr/>
              <p:nvPr/>
            </p:nvSpPr>
            <p:spPr>
              <a:xfrm>
                <a:off x="5765000" y="3369300"/>
                <a:ext cx="19950" cy="14000"/>
              </a:xfrm>
              <a:custGeom>
                <a:avLst/>
                <a:gdLst/>
                <a:ahLst/>
                <a:cxnLst/>
                <a:rect l="l" t="t" r="r" b="b"/>
                <a:pathLst>
                  <a:path w="798" h="560" extrusionOk="0">
                    <a:moveTo>
                      <a:pt x="774" y="0"/>
                    </a:moveTo>
                    <a:lnTo>
                      <a:pt x="0" y="238"/>
                    </a:lnTo>
                    <a:cubicBezTo>
                      <a:pt x="48" y="417"/>
                      <a:pt x="203" y="536"/>
                      <a:pt x="393" y="536"/>
                    </a:cubicBezTo>
                    <a:lnTo>
                      <a:pt x="393" y="560"/>
                    </a:lnTo>
                    <a:cubicBezTo>
                      <a:pt x="619" y="560"/>
                      <a:pt x="798" y="369"/>
                      <a:pt x="798" y="155"/>
                    </a:cubicBezTo>
                    <a:cubicBezTo>
                      <a:pt x="798" y="96"/>
                      <a:pt x="786" y="48"/>
                      <a:pt x="77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16" name="Google Shape;18216;p10"/>
              <p:cNvSpPr/>
              <p:nvPr/>
            </p:nvSpPr>
            <p:spPr>
              <a:xfrm>
                <a:off x="5730775" y="3455025"/>
                <a:ext cx="2830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22" extrusionOk="0">
                    <a:moveTo>
                      <a:pt x="524" y="0"/>
                    </a:moveTo>
                    <a:cubicBezTo>
                      <a:pt x="0" y="48"/>
                      <a:pt x="48" y="822"/>
                      <a:pt x="560" y="822"/>
                    </a:cubicBezTo>
                    <a:cubicBezTo>
                      <a:pt x="1084" y="822"/>
                      <a:pt x="1131" y="48"/>
                      <a:pt x="60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17" name="Google Shape;18217;p10"/>
              <p:cNvSpPr/>
              <p:nvPr/>
            </p:nvSpPr>
            <p:spPr>
              <a:xfrm>
                <a:off x="5700100" y="3485675"/>
                <a:ext cx="28000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823" extrusionOk="0">
                    <a:moveTo>
                      <a:pt x="525" y="1"/>
                    </a:moveTo>
                    <a:cubicBezTo>
                      <a:pt x="1" y="48"/>
                      <a:pt x="36" y="822"/>
                      <a:pt x="560" y="822"/>
                    </a:cubicBezTo>
                    <a:cubicBezTo>
                      <a:pt x="1084" y="822"/>
                      <a:pt x="1120" y="48"/>
                      <a:pt x="59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18" name="Google Shape;18218;p10"/>
              <p:cNvSpPr/>
              <p:nvPr/>
            </p:nvSpPr>
            <p:spPr>
              <a:xfrm>
                <a:off x="5737000" y="3515150"/>
                <a:ext cx="21950" cy="15075"/>
              </a:xfrm>
              <a:custGeom>
                <a:avLst/>
                <a:gdLst/>
                <a:ahLst/>
                <a:cxnLst/>
                <a:rect l="l" t="t" r="r" b="b"/>
                <a:pathLst>
                  <a:path w="878" h="603" extrusionOk="0">
                    <a:moveTo>
                      <a:pt x="460" y="1"/>
                    </a:moveTo>
                    <a:cubicBezTo>
                      <a:pt x="410" y="1"/>
                      <a:pt x="355" y="15"/>
                      <a:pt x="299" y="48"/>
                    </a:cubicBezTo>
                    <a:lnTo>
                      <a:pt x="275" y="48"/>
                    </a:lnTo>
                    <a:lnTo>
                      <a:pt x="275" y="60"/>
                    </a:lnTo>
                    <a:cubicBezTo>
                      <a:pt x="0" y="246"/>
                      <a:pt x="186" y="602"/>
                      <a:pt x="440" y="602"/>
                    </a:cubicBezTo>
                    <a:cubicBezTo>
                      <a:pt x="494" y="602"/>
                      <a:pt x="552" y="586"/>
                      <a:pt x="608" y="548"/>
                    </a:cubicBezTo>
                    <a:cubicBezTo>
                      <a:pt x="877" y="379"/>
                      <a:pt x="721" y="1"/>
                      <a:pt x="46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19" name="Google Shape;18219;p10"/>
              <p:cNvSpPr/>
              <p:nvPr/>
            </p:nvSpPr>
            <p:spPr>
              <a:xfrm>
                <a:off x="5706275" y="3545825"/>
                <a:ext cx="21775" cy="15225"/>
              </a:xfrm>
              <a:custGeom>
                <a:avLst/>
                <a:gdLst/>
                <a:ahLst/>
                <a:cxnLst/>
                <a:rect l="l" t="t" r="r" b="b"/>
                <a:pathLst>
                  <a:path w="871" h="609" extrusionOk="0">
                    <a:moveTo>
                      <a:pt x="451" y="0"/>
                    </a:moveTo>
                    <a:cubicBezTo>
                      <a:pt x="400" y="0"/>
                      <a:pt x="346" y="14"/>
                      <a:pt x="289" y="47"/>
                    </a:cubicBezTo>
                    <a:lnTo>
                      <a:pt x="278" y="47"/>
                    </a:lnTo>
                    <a:lnTo>
                      <a:pt x="278" y="59"/>
                    </a:lnTo>
                    <a:cubicBezTo>
                      <a:pt x="0" y="247"/>
                      <a:pt x="192" y="608"/>
                      <a:pt x="450" y="608"/>
                    </a:cubicBezTo>
                    <a:cubicBezTo>
                      <a:pt x="502" y="608"/>
                      <a:pt x="557" y="593"/>
                      <a:pt x="611" y="559"/>
                    </a:cubicBezTo>
                    <a:cubicBezTo>
                      <a:pt x="870" y="380"/>
                      <a:pt x="712" y="0"/>
                      <a:pt x="45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20" name="Google Shape;18220;p10"/>
              <p:cNvSpPr/>
              <p:nvPr/>
            </p:nvSpPr>
            <p:spPr>
              <a:xfrm>
                <a:off x="5736925" y="3576500"/>
                <a:ext cx="22050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882" h="608" extrusionOk="0">
                    <a:moveTo>
                      <a:pt x="461" y="0"/>
                    </a:moveTo>
                    <a:cubicBezTo>
                      <a:pt x="411" y="0"/>
                      <a:pt x="357" y="14"/>
                      <a:pt x="302" y="47"/>
                    </a:cubicBezTo>
                    <a:lnTo>
                      <a:pt x="278" y="47"/>
                    </a:lnTo>
                    <a:lnTo>
                      <a:pt x="278" y="59"/>
                    </a:lnTo>
                    <a:cubicBezTo>
                      <a:pt x="1" y="247"/>
                      <a:pt x="193" y="608"/>
                      <a:pt x="450" y="608"/>
                    </a:cubicBezTo>
                    <a:cubicBezTo>
                      <a:pt x="502" y="608"/>
                      <a:pt x="557" y="593"/>
                      <a:pt x="611" y="559"/>
                    </a:cubicBezTo>
                    <a:cubicBezTo>
                      <a:pt x="881" y="389"/>
                      <a:pt x="723" y="0"/>
                      <a:pt x="46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21" name="Google Shape;18221;p10"/>
              <p:cNvSpPr/>
              <p:nvPr/>
            </p:nvSpPr>
            <p:spPr>
              <a:xfrm>
                <a:off x="5700100" y="3608675"/>
                <a:ext cx="28000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820" extrusionOk="0">
                    <a:moveTo>
                      <a:pt x="560" y="1"/>
                    </a:moveTo>
                    <a:cubicBezTo>
                      <a:pt x="548" y="1"/>
                      <a:pt x="536" y="4"/>
                      <a:pt x="525" y="10"/>
                    </a:cubicBezTo>
                    <a:cubicBezTo>
                      <a:pt x="1" y="57"/>
                      <a:pt x="36" y="819"/>
                      <a:pt x="560" y="819"/>
                    </a:cubicBezTo>
                    <a:cubicBezTo>
                      <a:pt x="1084" y="819"/>
                      <a:pt x="1120" y="57"/>
                      <a:pt x="596" y="10"/>
                    </a:cubicBezTo>
                    <a:cubicBezTo>
                      <a:pt x="584" y="4"/>
                      <a:pt x="572" y="1"/>
                      <a:pt x="56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22" name="Google Shape;18222;p10"/>
              <p:cNvSpPr/>
              <p:nvPr/>
            </p:nvSpPr>
            <p:spPr>
              <a:xfrm>
                <a:off x="5730775" y="3639575"/>
                <a:ext cx="2830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22" extrusionOk="0">
                    <a:moveTo>
                      <a:pt x="524" y="0"/>
                    </a:moveTo>
                    <a:cubicBezTo>
                      <a:pt x="0" y="48"/>
                      <a:pt x="48" y="822"/>
                      <a:pt x="560" y="822"/>
                    </a:cubicBezTo>
                    <a:cubicBezTo>
                      <a:pt x="1084" y="822"/>
                      <a:pt x="1131" y="48"/>
                      <a:pt x="60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23" name="Google Shape;18223;p10"/>
              <p:cNvSpPr/>
              <p:nvPr/>
            </p:nvSpPr>
            <p:spPr>
              <a:xfrm>
                <a:off x="5705900" y="3669000"/>
                <a:ext cx="21925" cy="15100"/>
              </a:xfrm>
              <a:custGeom>
                <a:avLst/>
                <a:gdLst/>
                <a:ahLst/>
                <a:cxnLst/>
                <a:rect l="l" t="t" r="r" b="b"/>
                <a:pathLst>
                  <a:path w="877" h="604" extrusionOk="0">
                    <a:moveTo>
                      <a:pt x="450" y="1"/>
                    </a:moveTo>
                    <a:cubicBezTo>
                      <a:pt x="404" y="1"/>
                      <a:pt x="355" y="12"/>
                      <a:pt x="304" y="38"/>
                    </a:cubicBezTo>
                    <a:lnTo>
                      <a:pt x="293" y="38"/>
                    </a:lnTo>
                    <a:lnTo>
                      <a:pt x="293" y="49"/>
                    </a:lnTo>
                    <a:cubicBezTo>
                      <a:pt x="1" y="220"/>
                      <a:pt x="177" y="604"/>
                      <a:pt x="439" y="604"/>
                    </a:cubicBezTo>
                    <a:cubicBezTo>
                      <a:pt x="487" y="604"/>
                      <a:pt x="539" y="591"/>
                      <a:pt x="590" y="561"/>
                    </a:cubicBezTo>
                    <a:cubicBezTo>
                      <a:pt x="876" y="408"/>
                      <a:pt x="724" y="1"/>
                      <a:pt x="45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24" name="Google Shape;18224;p10"/>
              <p:cNvSpPr/>
              <p:nvPr/>
            </p:nvSpPr>
            <p:spPr>
              <a:xfrm>
                <a:off x="5729875" y="3700575"/>
                <a:ext cx="241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8" extrusionOk="0">
                    <a:moveTo>
                      <a:pt x="560" y="1"/>
                    </a:moveTo>
                    <a:cubicBezTo>
                      <a:pt x="191" y="1"/>
                      <a:pt x="0" y="453"/>
                      <a:pt x="262" y="703"/>
                    </a:cubicBezTo>
                    <a:cubicBezTo>
                      <a:pt x="348" y="789"/>
                      <a:pt x="453" y="828"/>
                      <a:pt x="556" y="828"/>
                    </a:cubicBezTo>
                    <a:cubicBezTo>
                      <a:pt x="766" y="828"/>
                      <a:pt x="965" y="666"/>
                      <a:pt x="965" y="418"/>
                    </a:cubicBezTo>
                    <a:cubicBezTo>
                      <a:pt x="965" y="191"/>
                      <a:pt x="786" y="1"/>
                      <a:pt x="56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25" name="Google Shape;18225;p10"/>
              <p:cNvSpPr/>
              <p:nvPr/>
            </p:nvSpPr>
            <p:spPr>
              <a:xfrm>
                <a:off x="5699200" y="3731550"/>
                <a:ext cx="24150" cy="2047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19" extrusionOk="0">
                    <a:moveTo>
                      <a:pt x="549" y="0"/>
                    </a:moveTo>
                    <a:cubicBezTo>
                      <a:pt x="191" y="0"/>
                      <a:pt x="1" y="441"/>
                      <a:pt x="263" y="703"/>
                    </a:cubicBezTo>
                    <a:cubicBezTo>
                      <a:pt x="347" y="783"/>
                      <a:pt x="449" y="819"/>
                      <a:pt x="549" y="819"/>
                    </a:cubicBezTo>
                    <a:cubicBezTo>
                      <a:pt x="762" y="819"/>
                      <a:pt x="965" y="656"/>
                      <a:pt x="965" y="405"/>
                    </a:cubicBezTo>
                    <a:cubicBezTo>
                      <a:pt x="965" y="179"/>
                      <a:pt x="775" y="0"/>
                      <a:pt x="54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26" name="Google Shape;18226;p10"/>
              <p:cNvSpPr/>
              <p:nvPr/>
            </p:nvSpPr>
            <p:spPr>
              <a:xfrm>
                <a:off x="5729875" y="3762200"/>
                <a:ext cx="241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5" extrusionOk="0">
                    <a:moveTo>
                      <a:pt x="560" y="0"/>
                    </a:moveTo>
                    <a:cubicBezTo>
                      <a:pt x="191" y="0"/>
                      <a:pt x="0" y="441"/>
                      <a:pt x="262" y="703"/>
                    </a:cubicBezTo>
                    <a:cubicBezTo>
                      <a:pt x="346" y="787"/>
                      <a:pt x="449" y="824"/>
                      <a:pt x="549" y="824"/>
                    </a:cubicBezTo>
                    <a:cubicBezTo>
                      <a:pt x="761" y="824"/>
                      <a:pt x="965" y="656"/>
                      <a:pt x="965" y="405"/>
                    </a:cubicBezTo>
                    <a:cubicBezTo>
                      <a:pt x="965" y="179"/>
                      <a:pt x="786" y="0"/>
                      <a:pt x="56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27" name="Google Shape;18227;p10"/>
              <p:cNvSpPr/>
              <p:nvPr/>
            </p:nvSpPr>
            <p:spPr>
              <a:xfrm>
                <a:off x="5699800" y="3792850"/>
                <a:ext cx="28300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23" extrusionOk="0">
                    <a:moveTo>
                      <a:pt x="525" y="1"/>
                    </a:moveTo>
                    <a:cubicBezTo>
                      <a:pt x="1" y="48"/>
                      <a:pt x="48" y="822"/>
                      <a:pt x="572" y="822"/>
                    </a:cubicBezTo>
                    <a:cubicBezTo>
                      <a:pt x="1084" y="822"/>
                      <a:pt x="1132" y="48"/>
                      <a:pt x="60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28" name="Google Shape;18228;p10"/>
              <p:cNvSpPr/>
              <p:nvPr/>
            </p:nvSpPr>
            <p:spPr>
              <a:xfrm>
                <a:off x="5729875" y="3823825"/>
                <a:ext cx="24125" cy="2047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19" extrusionOk="0">
                    <a:moveTo>
                      <a:pt x="560" y="0"/>
                    </a:moveTo>
                    <a:cubicBezTo>
                      <a:pt x="191" y="0"/>
                      <a:pt x="0" y="441"/>
                      <a:pt x="262" y="703"/>
                    </a:cubicBezTo>
                    <a:cubicBezTo>
                      <a:pt x="346" y="783"/>
                      <a:pt x="448" y="819"/>
                      <a:pt x="548" y="819"/>
                    </a:cubicBezTo>
                    <a:cubicBezTo>
                      <a:pt x="761" y="819"/>
                      <a:pt x="965" y="656"/>
                      <a:pt x="965" y="405"/>
                    </a:cubicBezTo>
                    <a:cubicBezTo>
                      <a:pt x="965" y="179"/>
                      <a:pt x="786" y="0"/>
                      <a:pt x="56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29" name="Google Shape;18229;p10"/>
              <p:cNvSpPr/>
              <p:nvPr/>
            </p:nvSpPr>
            <p:spPr>
              <a:xfrm>
                <a:off x="5699200" y="3854475"/>
                <a:ext cx="24150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5" extrusionOk="0">
                    <a:moveTo>
                      <a:pt x="549" y="0"/>
                    </a:moveTo>
                    <a:cubicBezTo>
                      <a:pt x="191" y="0"/>
                      <a:pt x="1" y="441"/>
                      <a:pt x="263" y="703"/>
                    </a:cubicBezTo>
                    <a:cubicBezTo>
                      <a:pt x="347" y="787"/>
                      <a:pt x="449" y="824"/>
                      <a:pt x="549" y="824"/>
                    </a:cubicBezTo>
                    <a:cubicBezTo>
                      <a:pt x="762" y="824"/>
                      <a:pt x="965" y="656"/>
                      <a:pt x="965" y="405"/>
                    </a:cubicBezTo>
                    <a:cubicBezTo>
                      <a:pt x="965" y="191"/>
                      <a:pt x="787" y="0"/>
                      <a:pt x="56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30" name="Google Shape;18230;p10"/>
              <p:cNvSpPr/>
              <p:nvPr/>
            </p:nvSpPr>
            <p:spPr>
              <a:xfrm>
                <a:off x="5729875" y="3885125"/>
                <a:ext cx="24125" cy="2065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6" extrusionOk="0">
                    <a:moveTo>
                      <a:pt x="560" y="1"/>
                    </a:moveTo>
                    <a:cubicBezTo>
                      <a:pt x="191" y="1"/>
                      <a:pt x="0" y="441"/>
                      <a:pt x="262" y="703"/>
                    </a:cubicBezTo>
                    <a:cubicBezTo>
                      <a:pt x="347" y="788"/>
                      <a:pt x="450" y="825"/>
                      <a:pt x="550" y="825"/>
                    </a:cubicBezTo>
                    <a:cubicBezTo>
                      <a:pt x="762" y="825"/>
                      <a:pt x="965" y="660"/>
                      <a:pt x="965" y="417"/>
                    </a:cubicBezTo>
                    <a:cubicBezTo>
                      <a:pt x="965" y="191"/>
                      <a:pt x="786" y="1"/>
                      <a:pt x="56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31" name="Google Shape;18231;p10"/>
              <p:cNvSpPr/>
              <p:nvPr/>
            </p:nvSpPr>
            <p:spPr>
              <a:xfrm>
                <a:off x="5699200" y="3915800"/>
                <a:ext cx="24150" cy="2067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7" extrusionOk="0">
                    <a:moveTo>
                      <a:pt x="549" y="0"/>
                    </a:moveTo>
                    <a:cubicBezTo>
                      <a:pt x="191" y="0"/>
                      <a:pt x="1" y="453"/>
                      <a:pt x="263" y="703"/>
                    </a:cubicBezTo>
                    <a:cubicBezTo>
                      <a:pt x="349" y="788"/>
                      <a:pt x="454" y="827"/>
                      <a:pt x="556" y="827"/>
                    </a:cubicBezTo>
                    <a:cubicBezTo>
                      <a:pt x="766" y="827"/>
                      <a:pt x="965" y="665"/>
                      <a:pt x="965" y="417"/>
                    </a:cubicBezTo>
                    <a:cubicBezTo>
                      <a:pt x="965" y="191"/>
                      <a:pt x="775" y="0"/>
                      <a:pt x="54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32" name="Google Shape;18232;p10"/>
              <p:cNvSpPr/>
              <p:nvPr/>
            </p:nvSpPr>
            <p:spPr>
              <a:xfrm>
                <a:off x="5730775" y="3946225"/>
                <a:ext cx="28000" cy="20775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831" extrusionOk="0">
                    <a:moveTo>
                      <a:pt x="560" y="1"/>
                    </a:moveTo>
                    <a:cubicBezTo>
                      <a:pt x="548" y="1"/>
                      <a:pt x="536" y="3"/>
                      <a:pt x="524" y="9"/>
                    </a:cubicBezTo>
                    <a:cubicBezTo>
                      <a:pt x="0" y="57"/>
                      <a:pt x="36" y="831"/>
                      <a:pt x="560" y="831"/>
                    </a:cubicBezTo>
                    <a:cubicBezTo>
                      <a:pt x="1072" y="831"/>
                      <a:pt x="1119" y="57"/>
                      <a:pt x="595" y="9"/>
                    </a:cubicBezTo>
                    <a:cubicBezTo>
                      <a:pt x="583" y="3"/>
                      <a:pt x="572" y="1"/>
                      <a:pt x="56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33" name="Google Shape;18233;p10"/>
              <p:cNvSpPr/>
              <p:nvPr/>
            </p:nvSpPr>
            <p:spPr>
              <a:xfrm>
                <a:off x="5699800" y="3977100"/>
                <a:ext cx="28300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23" extrusionOk="0">
                    <a:moveTo>
                      <a:pt x="525" y="1"/>
                    </a:moveTo>
                    <a:cubicBezTo>
                      <a:pt x="1" y="48"/>
                      <a:pt x="48" y="822"/>
                      <a:pt x="572" y="822"/>
                    </a:cubicBezTo>
                    <a:cubicBezTo>
                      <a:pt x="1084" y="822"/>
                      <a:pt x="1132" y="48"/>
                      <a:pt x="60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34" name="Google Shape;18234;p10"/>
              <p:cNvSpPr/>
              <p:nvPr/>
            </p:nvSpPr>
            <p:spPr>
              <a:xfrm>
                <a:off x="5743850" y="3997850"/>
                <a:ext cx="20275" cy="20300"/>
              </a:xfrm>
              <a:custGeom>
                <a:avLst/>
                <a:gdLst/>
                <a:ahLst/>
                <a:cxnLst/>
                <a:rect l="l" t="t" r="r" b="b"/>
                <a:pathLst>
                  <a:path w="811" h="812" extrusionOk="0">
                    <a:moveTo>
                      <a:pt x="386" y="1"/>
                    </a:moveTo>
                    <a:cubicBezTo>
                      <a:pt x="190" y="1"/>
                      <a:pt x="1" y="127"/>
                      <a:pt x="1" y="397"/>
                    </a:cubicBezTo>
                    <a:lnTo>
                      <a:pt x="1" y="409"/>
                    </a:lnTo>
                    <a:cubicBezTo>
                      <a:pt x="1" y="685"/>
                      <a:pt x="190" y="811"/>
                      <a:pt x="386" y="811"/>
                    </a:cubicBezTo>
                    <a:cubicBezTo>
                      <a:pt x="594" y="811"/>
                      <a:pt x="811" y="667"/>
                      <a:pt x="811" y="409"/>
                    </a:cubicBezTo>
                    <a:cubicBezTo>
                      <a:pt x="811" y="145"/>
                      <a:pt x="594" y="1"/>
                      <a:pt x="38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35" name="Google Shape;18235;p10"/>
              <p:cNvSpPr/>
              <p:nvPr/>
            </p:nvSpPr>
            <p:spPr>
              <a:xfrm>
                <a:off x="5699200" y="4038425"/>
                <a:ext cx="241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8" extrusionOk="0">
                    <a:moveTo>
                      <a:pt x="549" y="0"/>
                    </a:moveTo>
                    <a:cubicBezTo>
                      <a:pt x="180" y="0"/>
                      <a:pt x="1" y="453"/>
                      <a:pt x="263" y="703"/>
                    </a:cubicBezTo>
                    <a:cubicBezTo>
                      <a:pt x="349" y="789"/>
                      <a:pt x="454" y="827"/>
                      <a:pt x="556" y="827"/>
                    </a:cubicBezTo>
                    <a:cubicBezTo>
                      <a:pt x="766" y="827"/>
                      <a:pt x="965" y="665"/>
                      <a:pt x="965" y="417"/>
                    </a:cubicBezTo>
                    <a:cubicBezTo>
                      <a:pt x="953" y="191"/>
                      <a:pt x="775" y="24"/>
                      <a:pt x="561" y="24"/>
                    </a:cubicBezTo>
                    <a:lnTo>
                      <a:pt x="5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36" name="Google Shape;18236;p10"/>
              <p:cNvSpPr/>
              <p:nvPr/>
            </p:nvSpPr>
            <p:spPr>
              <a:xfrm>
                <a:off x="5729875" y="4069675"/>
                <a:ext cx="241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5" extrusionOk="0">
                    <a:moveTo>
                      <a:pt x="560" y="1"/>
                    </a:moveTo>
                    <a:cubicBezTo>
                      <a:pt x="191" y="1"/>
                      <a:pt x="0" y="441"/>
                      <a:pt x="262" y="703"/>
                    </a:cubicBezTo>
                    <a:cubicBezTo>
                      <a:pt x="346" y="787"/>
                      <a:pt x="449" y="825"/>
                      <a:pt x="549" y="825"/>
                    </a:cubicBezTo>
                    <a:cubicBezTo>
                      <a:pt x="761" y="825"/>
                      <a:pt x="965" y="656"/>
                      <a:pt x="965" y="405"/>
                    </a:cubicBezTo>
                    <a:cubicBezTo>
                      <a:pt x="965" y="179"/>
                      <a:pt x="786" y="1"/>
                      <a:pt x="56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37" name="Google Shape;18237;p10"/>
              <p:cNvSpPr/>
              <p:nvPr/>
            </p:nvSpPr>
            <p:spPr>
              <a:xfrm>
                <a:off x="5699800" y="4100325"/>
                <a:ext cx="28300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23" extrusionOk="0">
                    <a:moveTo>
                      <a:pt x="525" y="1"/>
                    </a:moveTo>
                    <a:cubicBezTo>
                      <a:pt x="1" y="49"/>
                      <a:pt x="48" y="822"/>
                      <a:pt x="572" y="822"/>
                    </a:cubicBezTo>
                    <a:cubicBezTo>
                      <a:pt x="1084" y="822"/>
                      <a:pt x="1132" y="49"/>
                      <a:pt x="60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38" name="Google Shape;18238;p10"/>
              <p:cNvSpPr/>
              <p:nvPr/>
            </p:nvSpPr>
            <p:spPr>
              <a:xfrm>
                <a:off x="5730775" y="4131075"/>
                <a:ext cx="28000" cy="20475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819" extrusionOk="0">
                    <a:moveTo>
                      <a:pt x="560" y="0"/>
                    </a:moveTo>
                    <a:cubicBezTo>
                      <a:pt x="548" y="0"/>
                      <a:pt x="536" y="3"/>
                      <a:pt x="524" y="9"/>
                    </a:cubicBezTo>
                    <a:cubicBezTo>
                      <a:pt x="0" y="57"/>
                      <a:pt x="36" y="819"/>
                      <a:pt x="560" y="819"/>
                    </a:cubicBezTo>
                    <a:cubicBezTo>
                      <a:pt x="1072" y="819"/>
                      <a:pt x="1119" y="57"/>
                      <a:pt x="595" y="9"/>
                    </a:cubicBezTo>
                    <a:cubicBezTo>
                      <a:pt x="583" y="3"/>
                      <a:pt x="572" y="0"/>
                      <a:pt x="56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39" name="Google Shape;18239;p10"/>
              <p:cNvSpPr/>
              <p:nvPr/>
            </p:nvSpPr>
            <p:spPr>
              <a:xfrm>
                <a:off x="5699300" y="4161950"/>
                <a:ext cx="24050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20" extrusionOk="0">
                    <a:moveTo>
                      <a:pt x="530" y="0"/>
                    </a:moveTo>
                    <a:cubicBezTo>
                      <a:pt x="171" y="0"/>
                      <a:pt x="0" y="444"/>
                      <a:pt x="259" y="703"/>
                    </a:cubicBezTo>
                    <a:cubicBezTo>
                      <a:pt x="343" y="783"/>
                      <a:pt x="445" y="819"/>
                      <a:pt x="545" y="819"/>
                    </a:cubicBezTo>
                    <a:cubicBezTo>
                      <a:pt x="758" y="819"/>
                      <a:pt x="961" y="656"/>
                      <a:pt x="961" y="405"/>
                    </a:cubicBezTo>
                    <a:cubicBezTo>
                      <a:pt x="961" y="179"/>
                      <a:pt x="771" y="1"/>
                      <a:pt x="545" y="1"/>
                    </a:cubicBezTo>
                    <a:cubicBezTo>
                      <a:pt x="540" y="0"/>
                      <a:pt x="535" y="0"/>
                      <a:pt x="53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40" name="Google Shape;18240;p10"/>
              <p:cNvSpPr/>
              <p:nvPr/>
            </p:nvSpPr>
            <p:spPr>
              <a:xfrm>
                <a:off x="5729875" y="4192600"/>
                <a:ext cx="24125" cy="2065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6" extrusionOk="0">
                    <a:moveTo>
                      <a:pt x="560" y="1"/>
                    </a:moveTo>
                    <a:cubicBezTo>
                      <a:pt x="191" y="1"/>
                      <a:pt x="0" y="441"/>
                      <a:pt x="262" y="703"/>
                    </a:cubicBezTo>
                    <a:cubicBezTo>
                      <a:pt x="347" y="788"/>
                      <a:pt x="450" y="825"/>
                      <a:pt x="550" y="825"/>
                    </a:cubicBezTo>
                    <a:cubicBezTo>
                      <a:pt x="762" y="825"/>
                      <a:pt x="965" y="660"/>
                      <a:pt x="965" y="418"/>
                    </a:cubicBezTo>
                    <a:cubicBezTo>
                      <a:pt x="965" y="179"/>
                      <a:pt x="786" y="1"/>
                      <a:pt x="56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41" name="Google Shape;18241;p10"/>
              <p:cNvSpPr/>
              <p:nvPr/>
            </p:nvSpPr>
            <p:spPr>
              <a:xfrm>
                <a:off x="5699200" y="4223275"/>
                <a:ext cx="24150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5" extrusionOk="0">
                    <a:moveTo>
                      <a:pt x="549" y="0"/>
                    </a:moveTo>
                    <a:cubicBezTo>
                      <a:pt x="191" y="0"/>
                      <a:pt x="1" y="441"/>
                      <a:pt x="263" y="703"/>
                    </a:cubicBezTo>
                    <a:cubicBezTo>
                      <a:pt x="347" y="787"/>
                      <a:pt x="450" y="825"/>
                      <a:pt x="551" y="825"/>
                    </a:cubicBezTo>
                    <a:cubicBezTo>
                      <a:pt x="763" y="825"/>
                      <a:pt x="965" y="659"/>
                      <a:pt x="965" y="417"/>
                    </a:cubicBezTo>
                    <a:cubicBezTo>
                      <a:pt x="965" y="191"/>
                      <a:pt x="787" y="0"/>
                      <a:pt x="56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42" name="Google Shape;18242;p10"/>
              <p:cNvSpPr/>
              <p:nvPr/>
            </p:nvSpPr>
            <p:spPr>
              <a:xfrm>
                <a:off x="5730775" y="4254525"/>
                <a:ext cx="2800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822" extrusionOk="0">
                    <a:moveTo>
                      <a:pt x="524" y="0"/>
                    </a:moveTo>
                    <a:cubicBezTo>
                      <a:pt x="0" y="48"/>
                      <a:pt x="36" y="822"/>
                      <a:pt x="560" y="822"/>
                    </a:cubicBezTo>
                    <a:cubicBezTo>
                      <a:pt x="1072" y="822"/>
                      <a:pt x="1119" y="48"/>
                      <a:pt x="59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43" name="Google Shape;18243;p10"/>
              <p:cNvSpPr/>
              <p:nvPr/>
            </p:nvSpPr>
            <p:spPr>
              <a:xfrm>
                <a:off x="5699800" y="4285175"/>
                <a:ext cx="28300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23" extrusionOk="0">
                    <a:moveTo>
                      <a:pt x="525" y="1"/>
                    </a:moveTo>
                    <a:cubicBezTo>
                      <a:pt x="1" y="48"/>
                      <a:pt x="48" y="822"/>
                      <a:pt x="572" y="822"/>
                    </a:cubicBezTo>
                    <a:cubicBezTo>
                      <a:pt x="1084" y="822"/>
                      <a:pt x="1132" y="48"/>
                      <a:pt x="60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44" name="Google Shape;18244;p10"/>
              <p:cNvSpPr/>
              <p:nvPr/>
            </p:nvSpPr>
            <p:spPr>
              <a:xfrm>
                <a:off x="5736950" y="4314375"/>
                <a:ext cx="21775" cy="15225"/>
              </a:xfrm>
              <a:custGeom>
                <a:avLst/>
                <a:gdLst/>
                <a:ahLst/>
                <a:cxnLst/>
                <a:rect l="l" t="t" r="r" b="b"/>
                <a:pathLst>
                  <a:path w="871" h="609" extrusionOk="0">
                    <a:moveTo>
                      <a:pt x="448" y="1"/>
                    </a:moveTo>
                    <a:cubicBezTo>
                      <a:pt x="398" y="1"/>
                      <a:pt x="344" y="15"/>
                      <a:pt x="289" y="47"/>
                    </a:cubicBezTo>
                    <a:lnTo>
                      <a:pt x="277" y="47"/>
                    </a:lnTo>
                    <a:lnTo>
                      <a:pt x="277" y="59"/>
                    </a:lnTo>
                    <a:cubicBezTo>
                      <a:pt x="1" y="256"/>
                      <a:pt x="190" y="609"/>
                      <a:pt x="446" y="609"/>
                    </a:cubicBezTo>
                    <a:cubicBezTo>
                      <a:pt x="499" y="609"/>
                      <a:pt x="555" y="594"/>
                      <a:pt x="610" y="559"/>
                    </a:cubicBezTo>
                    <a:cubicBezTo>
                      <a:pt x="870" y="389"/>
                      <a:pt x="710" y="1"/>
                      <a:pt x="44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45" name="Google Shape;18245;p10"/>
              <p:cNvSpPr/>
              <p:nvPr/>
            </p:nvSpPr>
            <p:spPr>
              <a:xfrm>
                <a:off x="5706650" y="4346500"/>
                <a:ext cx="16100" cy="8050"/>
              </a:xfrm>
              <a:custGeom>
                <a:avLst/>
                <a:gdLst/>
                <a:ahLst/>
                <a:cxnLst/>
                <a:rect l="l" t="t" r="r" b="b"/>
                <a:pathLst>
                  <a:path w="644" h="322" extrusionOk="0">
                    <a:moveTo>
                      <a:pt x="263" y="0"/>
                    </a:moveTo>
                    <a:lnTo>
                      <a:pt x="251" y="12"/>
                    </a:lnTo>
                    <a:cubicBezTo>
                      <a:pt x="155" y="12"/>
                      <a:pt x="72" y="48"/>
                      <a:pt x="1" y="108"/>
                    </a:cubicBezTo>
                    <a:lnTo>
                      <a:pt x="644" y="322"/>
                    </a:lnTo>
                    <a:cubicBezTo>
                      <a:pt x="608" y="143"/>
                      <a:pt x="453" y="0"/>
                      <a:pt x="26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46" name="Google Shape;18246;p10"/>
              <p:cNvSpPr/>
              <p:nvPr/>
            </p:nvSpPr>
            <p:spPr>
              <a:xfrm>
                <a:off x="5672125" y="3397575"/>
                <a:ext cx="20575" cy="16400"/>
              </a:xfrm>
              <a:custGeom>
                <a:avLst/>
                <a:gdLst/>
                <a:ahLst/>
                <a:cxnLst/>
                <a:rect l="l" t="t" r="r" b="b"/>
                <a:pathLst>
                  <a:path w="823" h="656" extrusionOk="0">
                    <a:moveTo>
                      <a:pt x="739" y="0"/>
                    </a:moveTo>
                    <a:lnTo>
                      <a:pt x="1" y="227"/>
                    </a:lnTo>
                    <a:lnTo>
                      <a:pt x="1" y="238"/>
                    </a:lnTo>
                    <a:cubicBezTo>
                      <a:pt x="1" y="465"/>
                      <a:pt x="179" y="655"/>
                      <a:pt x="405" y="655"/>
                    </a:cubicBezTo>
                    <a:lnTo>
                      <a:pt x="405" y="643"/>
                    </a:lnTo>
                    <a:cubicBezTo>
                      <a:pt x="632" y="643"/>
                      <a:pt x="810" y="465"/>
                      <a:pt x="822" y="238"/>
                    </a:cubicBezTo>
                    <a:cubicBezTo>
                      <a:pt x="810" y="155"/>
                      <a:pt x="786" y="72"/>
                      <a:pt x="73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47" name="Google Shape;18247;p10"/>
              <p:cNvSpPr/>
              <p:nvPr/>
            </p:nvSpPr>
            <p:spPr>
              <a:xfrm>
                <a:off x="5637900" y="3424075"/>
                <a:ext cx="24125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16" extrusionOk="0">
                    <a:moveTo>
                      <a:pt x="560" y="0"/>
                    </a:moveTo>
                    <a:cubicBezTo>
                      <a:pt x="191" y="0"/>
                      <a:pt x="0" y="441"/>
                      <a:pt x="262" y="691"/>
                    </a:cubicBezTo>
                    <a:cubicBezTo>
                      <a:pt x="345" y="777"/>
                      <a:pt x="449" y="815"/>
                      <a:pt x="552" y="815"/>
                    </a:cubicBezTo>
                    <a:cubicBezTo>
                      <a:pt x="761" y="815"/>
                      <a:pt x="965" y="656"/>
                      <a:pt x="965" y="417"/>
                    </a:cubicBezTo>
                    <a:cubicBezTo>
                      <a:pt x="953" y="191"/>
                      <a:pt x="786" y="12"/>
                      <a:pt x="560" y="12"/>
                    </a:cubicBezTo>
                    <a:lnTo>
                      <a:pt x="560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48" name="Google Shape;18248;p10"/>
              <p:cNvSpPr/>
              <p:nvPr/>
            </p:nvSpPr>
            <p:spPr>
              <a:xfrm>
                <a:off x="5668550" y="3455025"/>
                <a:ext cx="241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16" extrusionOk="0">
                    <a:moveTo>
                      <a:pt x="548" y="0"/>
                    </a:moveTo>
                    <a:cubicBezTo>
                      <a:pt x="179" y="0"/>
                      <a:pt x="1" y="441"/>
                      <a:pt x="263" y="691"/>
                    </a:cubicBezTo>
                    <a:cubicBezTo>
                      <a:pt x="345" y="777"/>
                      <a:pt x="448" y="815"/>
                      <a:pt x="551" y="815"/>
                    </a:cubicBezTo>
                    <a:cubicBezTo>
                      <a:pt x="761" y="815"/>
                      <a:pt x="965" y="653"/>
                      <a:pt x="965" y="405"/>
                    </a:cubicBezTo>
                    <a:cubicBezTo>
                      <a:pt x="965" y="179"/>
                      <a:pt x="786" y="0"/>
                      <a:pt x="56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49" name="Google Shape;18249;p10"/>
              <p:cNvSpPr/>
              <p:nvPr/>
            </p:nvSpPr>
            <p:spPr>
              <a:xfrm>
                <a:off x="5637975" y="3485675"/>
                <a:ext cx="24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16" extrusionOk="0">
                    <a:moveTo>
                      <a:pt x="542" y="0"/>
                    </a:moveTo>
                    <a:cubicBezTo>
                      <a:pt x="183" y="0"/>
                      <a:pt x="1" y="433"/>
                      <a:pt x="259" y="691"/>
                    </a:cubicBezTo>
                    <a:cubicBezTo>
                      <a:pt x="341" y="777"/>
                      <a:pt x="445" y="816"/>
                      <a:pt x="547" y="816"/>
                    </a:cubicBezTo>
                    <a:cubicBezTo>
                      <a:pt x="757" y="816"/>
                      <a:pt x="962" y="654"/>
                      <a:pt x="962" y="405"/>
                    </a:cubicBezTo>
                    <a:cubicBezTo>
                      <a:pt x="962" y="191"/>
                      <a:pt x="783" y="1"/>
                      <a:pt x="557" y="1"/>
                    </a:cubicBezTo>
                    <a:cubicBezTo>
                      <a:pt x="552" y="0"/>
                      <a:pt x="547" y="0"/>
                      <a:pt x="54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50" name="Google Shape;18250;p10"/>
              <p:cNvSpPr/>
              <p:nvPr/>
            </p:nvSpPr>
            <p:spPr>
              <a:xfrm>
                <a:off x="5668250" y="3516325"/>
                <a:ext cx="28300" cy="19975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799" extrusionOk="0">
                    <a:moveTo>
                      <a:pt x="560" y="1"/>
                    </a:moveTo>
                    <a:cubicBezTo>
                      <a:pt x="1" y="1"/>
                      <a:pt x="72" y="799"/>
                      <a:pt x="572" y="799"/>
                    </a:cubicBezTo>
                    <a:cubicBezTo>
                      <a:pt x="1060" y="799"/>
                      <a:pt x="1132" y="1"/>
                      <a:pt x="57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51" name="Google Shape;18251;p10"/>
              <p:cNvSpPr/>
              <p:nvPr/>
            </p:nvSpPr>
            <p:spPr>
              <a:xfrm>
                <a:off x="5636500" y="3546950"/>
                <a:ext cx="27900" cy="20600"/>
              </a:xfrm>
              <a:custGeom>
                <a:avLst/>
                <a:gdLst/>
                <a:ahLst/>
                <a:cxnLst/>
                <a:rect l="l" t="t" r="r" b="b"/>
                <a:pathLst>
                  <a:path w="1116" h="824" extrusionOk="0">
                    <a:moveTo>
                      <a:pt x="571" y="0"/>
                    </a:moveTo>
                    <a:cubicBezTo>
                      <a:pt x="64" y="0"/>
                      <a:pt x="0" y="778"/>
                      <a:pt x="533" y="824"/>
                    </a:cubicBezTo>
                    <a:lnTo>
                      <a:pt x="616" y="824"/>
                    </a:lnTo>
                    <a:cubicBezTo>
                      <a:pt x="1116" y="776"/>
                      <a:pt x="1116" y="50"/>
                      <a:pt x="616" y="2"/>
                    </a:cubicBezTo>
                    <a:cubicBezTo>
                      <a:pt x="600" y="1"/>
                      <a:pt x="585" y="0"/>
                      <a:pt x="57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52" name="Google Shape;18252;p10"/>
              <p:cNvSpPr/>
              <p:nvPr/>
            </p:nvSpPr>
            <p:spPr>
              <a:xfrm>
                <a:off x="5668550" y="3577650"/>
                <a:ext cx="24150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5" extrusionOk="0">
                    <a:moveTo>
                      <a:pt x="548" y="1"/>
                    </a:moveTo>
                    <a:cubicBezTo>
                      <a:pt x="179" y="1"/>
                      <a:pt x="1" y="441"/>
                      <a:pt x="263" y="703"/>
                    </a:cubicBezTo>
                    <a:cubicBezTo>
                      <a:pt x="343" y="788"/>
                      <a:pt x="445" y="825"/>
                      <a:pt x="545" y="825"/>
                    </a:cubicBezTo>
                    <a:cubicBezTo>
                      <a:pt x="757" y="825"/>
                      <a:pt x="965" y="659"/>
                      <a:pt x="965" y="417"/>
                    </a:cubicBezTo>
                    <a:cubicBezTo>
                      <a:pt x="965" y="179"/>
                      <a:pt x="775" y="1"/>
                      <a:pt x="54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53" name="Google Shape;18253;p10"/>
              <p:cNvSpPr/>
              <p:nvPr/>
            </p:nvSpPr>
            <p:spPr>
              <a:xfrm>
                <a:off x="5637900" y="3608600"/>
                <a:ext cx="24125" cy="204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17" extrusionOk="0">
                    <a:moveTo>
                      <a:pt x="560" y="1"/>
                    </a:moveTo>
                    <a:cubicBezTo>
                      <a:pt x="191" y="1"/>
                      <a:pt x="0" y="441"/>
                      <a:pt x="262" y="691"/>
                    </a:cubicBezTo>
                    <a:cubicBezTo>
                      <a:pt x="345" y="778"/>
                      <a:pt x="449" y="816"/>
                      <a:pt x="552" y="816"/>
                    </a:cubicBezTo>
                    <a:cubicBezTo>
                      <a:pt x="761" y="816"/>
                      <a:pt x="965" y="657"/>
                      <a:pt x="965" y="418"/>
                    </a:cubicBezTo>
                    <a:cubicBezTo>
                      <a:pt x="965" y="191"/>
                      <a:pt x="786" y="13"/>
                      <a:pt x="56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54" name="Google Shape;18254;p10"/>
              <p:cNvSpPr/>
              <p:nvPr/>
            </p:nvSpPr>
            <p:spPr>
              <a:xfrm>
                <a:off x="5668550" y="3639275"/>
                <a:ext cx="24150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5" extrusionOk="0">
                    <a:moveTo>
                      <a:pt x="548" y="0"/>
                    </a:moveTo>
                    <a:cubicBezTo>
                      <a:pt x="179" y="0"/>
                      <a:pt x="1" y="441"/>
                      <a:pt x="263" y="703"/>
                    </a:cubicBezTo>
                    <a:cubicBezTo>
                      <a:pt x="343" y="787"/>
                      <a:pt x="445" y="825"/>
                      <a:pt x="545" y="825"/>
                    </a:cubicBezTo>
                    <a:cubicBezTo>
                      <a:pt x="757" y="825"/>
                      <a:pt x="965" y="659"/>
                      <a:pt x="965" y="417"/>
                    </a:cubicBezTo>
                    <a:cubicBezTo>
                      <a:pt x="965" y="191"/>
                      <a:pt x="775" y="12"/>
                      <a:pt x="56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55" name="Google Shape;18255;p10"/>
              <p:cNvSpPr/>
              <p:nvPr/>
            </p:nvSpPr>
            <p:spPr>
              <a:xfrm>
                <a:off x="5637900" y="3669925"/>
                <a:ext cx="241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8" extrusionOk="0">
                    <a:moveTo>
                      <a:pt x="560" y="1"/>
                    </a:moveTo>
                    <a:cubicBezTo>
                      <a:pt x="191" y="1"/>
                      <a:pt x="0" y="441"/>
                      <a:pt x="262" y="703"/>
                    </a:cubicBezTo>
                    <a:cubicBezTo>
                      <a:pt x="344" y="789"/>
                      <a:pt x="448" y="827"/>
                      <a:pt x="550" y="827"/>
                    </a:cubicBezTo>
                    <a:cubicBezTo>
                      <a:pt x="760" y="827"/>
                      <a:pt x="965" y="665"/>
                      <a:pt x="965" y="417"/>
                    </a:cubicBezTo>
                    <a:cubicBezTo>
                      <a:pt x="965" y="191"/>
                      <a:pt x="786" y="12"/>
                      <a:pt x="560" y="12"/>
                    </a:cubicBezTo>
                    <a:lnTo>
                      <a:pt x="56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56" name="Google Shape;18256;p10"/>
              <p:cNvSpPr/>
              <p:nvPr/>
            </p:nvSpPr>
            <p:spPr>
              <a:xfrm>
                <a:off x="5668550" y="3700575"/>
                <a:ext cx="241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8" extrusionOk="0">
                    <a:moveTo>
                      <a:pt x="548" y="1"/>
                    </a:moveTo>
                    <a:cubicBezTo>
                      <a:pt x="179" y="1"/>
                      <a:pt x="1" y="453"/>
                      <a:pt x="263" y="703"/>
                    </a:cubicBezTo>
                    <a:cubicBezTo>
                      <a:pt x="345" y="789"/>
                      <a:pt x="448" y="828"/>
                      <a:pt x="551" y="828"/>
                    </a:cubicBezTo>
                    <a:cubicBezTo>
                      <a:pt x="761" y="828"/>
                      <a:pt x="965" y="666"/>
                      <a:pt x="965" y="418"/>
                    </a:cubicBezTo>
                    <a:cubicBezTo>
                      <a:pt x="965" y="191"/>
                      <a:pt x="775" y="1"/>
                      <a:pt x="54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57" name="Google Shape;18257;p10"/>
              <p:cNvSpPr/>
              <p:nvPr/>
            </p:nvSpPr>
            <p:spPr>
              <a:xfrm>
                <a:off x="5637975" y="3731525"/>
                <a:ext cx="24050" cy="20425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17" extrusionOk="0">
                    <a:moveTo>
                      <a:pt x="542" y="1"/>
                    </a:moveTo>
                    <a:cubicBezTo>
                      <a:pt x="183" y="1"/>
                      <a:pt x="1" y="433"/>
                      <a:pt x="259" y="692"/>
                    </a:cubicBezTo>
                    <a:cubicBezTo>
                      <a:pt x="342" y="778"/>
                      <a:pt x="445" y="817"/>
                      <a:pt x="546" y="817"/>
                    </a:cubicBezTo>
                    <a:cubicBezTo>
                      <a:pt x="753" y="817"/>
                      <a:pt x="954" y="657"/>
                      <a:pt x="962" y="418"/>
                    </a:cubicBezTo>
                    <a:cubicBezTo>
                      <a:pt x="962" y="192"/>
                      <a:pt x="783" y="1"/>
                      <a:pt x="557" y="1"/>
                    </a:cubicBezTo>
                    <a:cubicBezTo>
                      <a:pt x="552" y="1"/>
                      <a:pt x="547" y="1"/>
                      <a:pt x="54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58" name="Google Shape;18258;p10"/>
              <p:cNvSpPr/>
              <p:nvPr/>
            </p:nvSpPr>
            <p:spPr>
              <a:xfrm>
                <a:off x="5668550" y="3762200"/>
                <a:ext cx="24150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5" extrusionOk="0">
                    <a:moveTo>
                      <a:pt x="548" y="0"/>
                    </a:moveTo>
                    <a:cubicBezTo>
                      <a:pt x="179" y="0"/>
                      <a:pt x="1" y="441"/>
                      <a:pt x="263" y="703"/>
                    </a:cubicBezTo>
                    <a:cubicBezTo>
                      <a:pt x="343" y="787"/>
                      <a:pt x="444" y="824"/>
                      <a:pt x="544" y="824"/>
                    </a:cubicBezTo>
                    <a:cubicBezTo>
                      <a:pt x="756" y="824"/>
                      <a:pt x="965" y="656"/>
                      <a:pt x="965" y="405"/>
                    </a:cubicBezTo>
                    <a:cubicBezTo>
                      <a:pt x="965" y="179"/>
                      <a:pt x="775" y="0"/>
                      <a:pt x="54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59" name="Google Shape;18259;p10"/>
              <p:cNvSpPr/>
              <p:nvPr/>
            </p:nvSpPr>
            <p:spPr>
              <a:xfrm>
                <a:off x="5637900" y="3792850"/>
                <a:ext cx="241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8" extrusionOk="0">
                    <a:moveTo>
                      <a:pt x="560" y="1"/>
                    </a:moveTo>
                    <a:cubicBezTo>
                      <a:pt x="191" y="1"/>
                      <a:pt x="0" y="441"/>
                      <a:pt x="262" y="703"/>
                    </a:cubicBezTo>
                    <a:cubicBezTo>
                      <a:pt x="344" y="789"/>
                      <a:pt x="447" y="828"/>
                      <a:pt x="548" y="828"/>
                    </a:cubicBezTo>
                    <a:cubicBezTo>
                      <a:pt x="755" y="828"/>
                      <a:pt x="957" y="666"/>
                      <a:pt x="965" y="418"/>
                    </a:cubicBezTo>
                    <a:cubicBezTo>
                      <a:pt x="965" y="203"/>
                      <a:pt x="786" y="13"/>
                      <a:pt x="560" y="13"/>
                    </a:cubicBezTo>
                    <a:lnTo>
                      <a:pt x="56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60" name="Google Shape;18260;p10"/>
              <p:cNvSpPr/>
              <p:nvPr/>
            </p:nvSpPr>
            <p:spPr>
              <a:xfrm>
                <a:off x="5668550" y="3823825"/>
                <a:ext cx="24150" cy="2047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19" extrusionOk="0">
                    <a:moveTo>
                      <a:pt x="548" y="0"/>
                    </a:moveTo>
                    <a:cubicBezTo>
                      <a:pt x="179" y="0"/>
                      <a:pt x="1" y="441"/>
                      <a:pt x="263" y="703"/>
                    </a:cubicBezTo>
                    <a:cubicBezTo>
                      <a:pt x="343" y="783"/>
                      <a:pt x="443" y="819"/>
                      <a:pt x="543" y="819"/>
                    </a:cubicBezTo>
                    <a:cubicBezTo>
                      <a:pt x="756" y="819"/>
                      <a:pt x="965" y="656"/>
                      <a:pt x="965" y="405"/>
                    </a:cubicBezTo>
                    <a:cubicBezTo>
                      <a:pt x="965" y="179"/>
                      <a:pt x="786" y="0"/>
                      <a:pt x="56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61" name="Google Shape;18261;p10"/>
              <p:cNvSpPr/>
              <p:nvPr/>
            </p:nvSpPr>
            <p:spPr>
              <a:xfrm>
                <a:off x="5636500" y="3854425"/>
                <a:ext cx="27900" cy="20600"/>
              </a:xfrm>
              <a:custGeom>
                <a:avLst/>
                <a:gdLst/>
                <a:ahLst/>
                <a:cxnLst/>
                <a:rect l="l" t="t" r="r" b="b"/>
                <a:pathLst>
                  <a:path w="1116" h="824" extrusionOk="0">
                    <a:moveTo>
                      <a:pt x="570" y="0"/>
                    </a:moveTo>
                    <a:cubicBezTo>
                      <a:pt x="64" y="0"/>
                      <a:pt x="0" y="766"/>
                      <a:pt x="533" y="824"/>
                    </a:cubicBezTo>
                    <a:lnTo>
                      <a:pt x="616" y="824"/>
                    </a:lnTo>
                    <a:cubicBezTo>
                      <a:pt x="1116" y="776"/>
                      <a:pt x="1116" y="38"/>
                      <a:pt x="616" y="2"/>
                    </a:cubicBezTo>
                    <a:cubicBezTo>
                      <a:pt x="600" y="1"/>
                      <a:pt x="585" y="0"/>
                      <a:pt x="57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62" name="Google Shape;18262;p10"/>
              <p:cNvSpPr/>
              <p:nvPr/>
            </p:nvSpPr>
            <p:spPr>
              <a:xfrm>
                <a:off x="5668550" y="3885125"/>
                <a:ext cx="24150" cy="2065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6" extrusionOk="0">
                    <a:moveTo>
                      <a:pt x="548" y="1"/>
                    </a:moveTo>
                    <a:cubicBezTo>
                      <a:pt x="179" y="1"/>
                      <a:pt x="1" y="441"/>
                      <a:pt x="263" y="703"/>
                    </a:cubicBezTo>
                    <a:cubicBezTo>
                      <a:pt x="343" y="788"/>
                      <a:pt x="445" y="825"/>
                      <a:pt x="545" y="825"/>
                    </a:cubicBezTo>
                    <a:cubicBezTo>
                      <a:pt x="757" y="825"/>
                      <a:pt x="965" y="660"/>
                      <a:pt x="965" y="417"/>
                    </a:cubicBezTo>
                    <a:cubicBezTo>
                      <a:pt x="965" y="191"/>
                      <a:pt x="775" y="1"/>
                      <a:pt x="54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63" name="Google Shape;18263;p10"/>
              <p:cNvSpPr/>
              <p:nvPr/>
            </p:nvSpPr>
            <p:spPr>
              <a:xfrm>
                <a:off x="5637900" y="3915800"/>
                <a:ext cx="24125" cy="2067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7" extrusionOk="0">
                    <a:moveTo>
                      <a:pt x="560" y="0"/>
                    </a:moveTo>
                    <a:cubicBezTo>
                      <a:pt x="191" y="0"/>
                      <a:pt x="0" y="441"/>
                      <a:pt x="262" y="703"/>
                    </a:cubicBezTo>
                    <a:cubicBezTo>
                      <a:pt x="344" y="788"/>
                      <a:pt x="448" y="827"/>
                      <a:pt x="550" y="827"/>
                    </a:cubicBezTo>
                    <a:cubicBezTo>
                      <a:pt x="760" y="827"/>
                      <a:pt x="965" y="665"/>
                      <a:pt x="965" y="417"/>
                    </a:cubicBezTo>
                    <a:cubicBezTo>
                      <a:pt x="965" y="191"/>
                      <a:pt x="786" y="12"/>
                      <a:pt x="560" y="12"/>
                    </a:cubicBezTo>
                    <a:lnTo>
                      <a:pt x="560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64" name="Google Shape;18264;p10"/>
              <p:cNvSpPr/>
              <p:nvPr/>
            </p:nvSpPr>
            <p:spPr>
              <a:xfrm>
                <a:off x="5668850" y="3946750"/>
                <a:ext cx="24125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0" extrusionOk="0">
                    <a:moveTo>
                      <a:pt x="536" y="0"/>
                    </a:moveTo>
                    <a:cubicBezTo>
                      <a:pt x="179" y="0"/>
                      <a:pt x="1" y="441"/>
                      <a:pt x="251" y="703"/>
                    </a:cubicBezTo>
                    <a:cubicBezTo>
                      <a:pt x="335" y="783"/>
                      <a:pt x="436" y="819"/>
                      <a:pt x="536" y="819"/>
                    </a:cubicBezTo>
                    <a:cubicBezTo>
                      <a:pt x="745" y="819"/>
                      <a:pt x="945" y="659"/>
                      <a:pt x="953" y="417"/>
                    </a:cubicBezTo>
                    <a:cubicBezTo>
                      <a:pt x="965" y="191"/>
                      <a:pt x="786" y="0"/>
                      <a:pt x="56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65" name="Google Shape;18265;p10"/>
              <p:cNvSpPr/>
              <p:nvPr/>
            </p:nvSpPr>
            <p:spPr>
              <a:xfrm>
                <a:off x="5637900" y="3977400"/>
                <a:ext cx="241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8" extrusionOk="0">
                    <a:moveTo>
                      <a:pt x="560" y="1"/>
                    </a:moveTo>
                    <a:cubicBezTo>
                      <a:pt x="191" y="1"/>
                      <a:pt x="0" y="441"/>
                      <a:pt x="262" y="703"/>
                    </a:cubicBezTo>
                    <a:cubicBezTo>
                      <a:pt x="344" y="789"/>
                      <a:pt x="448" y="828"/>
                      <a:pt x="550" y="828"/>
                    </a:cubicBezTo>
                    <a:cubicBezTo>
                      <a:pt x="760" y="828"/>
                      <a:pt x="965" y="666"/>
                      <a:pt x="965" y="417"/>
                    </a:cubicBezTo>
                    <a:cubicBezTo>
                      <a:pt x="965" y="191"/>
                      <a:pt x="786" y="13"/>
                      <a:pt x="560" y="13"/>
                    </a:cubicBezTo>
                    <a:lnTo>
                      <a:pt x="56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66" name="Google Shape;18266;p10"/>
              <p:cNvSpPr/>
              <p:nvPr/>
            </p:nvSpPr>
            <p:spPr>
              <a:xfrm>
                <a:off x="5668550" y="4008075"/>
                <a:ext cx="24150" cy="2067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7" extrusionOk="0">
                    <a:moveTo>
                      <a:pt x="548" y="0"/>
                    </a:moveTo>
                    <a:cubicBezTo>
                      <a:pt x="179" y="0"/>
                      <a:pt x="1" y="452"/>
                      <a:pt x="263" y="702"/>
                    </a:cubicBezTo>
                    <a:cubicBezTo>
                      <a:pt x="345" y="788"/>
                      <a:pt x="448" y="827"/>
                      <a:pt x="551" y="827"/>
                    </a:cubicBezTo>
                    <a:cubicBezTo>
                      <a:pt x="761" y="827"/>
                      <a:pt x="965" y="665"/>
                      <a:pt x="965" y="417"/>
                    </a:cubicBezTo>
                    <a:cubicBezTo>
                      <a:pt x="965" y="191"/>
                      <a:pt x="775" y="0"/>
                      <a:pt x="54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67" name="Google Shape;18267;p10"/>
              <p:cNvSpPr/>
              <p:nvPr/>
            </p:nvSpPr>
            <p:spPr>
              <a:xfrm>
                <a:off x="5636150" y="4038875"/>
                <a:ext cx="2797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1119" h="828" extrusionOk="0">
                    <a:moveTo>
                      <a:pt x="555" y="1"/>
                    </a:moveTo>
                    <a:cubicBezTo>
                      <a:pt x="52" y="1"/>
                      <a:pt x="1" y="805"/>
                      <a:pt x="547" y="828"/>
                    </a:cubicBezTo>
                    <a:lnTo>
                      <a:pt x="630" y="828"/>
                    </a:lnTo>
                    <a:cubicBezTo>
                      <a:pt x="1118" y="768"/>
                      <a:pt x="1118" y="54"/>
                      <a:pt x="630" y="6"/>
                    </a:cubicBezTo>
                    <a:cubicBezTo>
                      <a:pt x="604" y="3"/>
                      <a:pt x="579" y="1"/>
                      <a:pt x="55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68" name="Google Shape;18268;p10"/>
              <p:cNvSpPr/>
              <p:nvPr/>
            </p:nvSpPr>
            <p:spPr>
              <a:xfrm>
                <a:off x="5668550" y="4069675"/>
                <a:ext cx="24150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5" extrusionOk="0">
                    <a:moveTo>
                      <a:pt x="548" y="1"/>
                    </a:moveTo>
                    <a:cubicBezTo>
                      <a:pt x="179" y="1"/>
                      <a:pt x="1" y="441"/>
                      <a:pt x="263" y="703"/>
                    </a:cubicBezTo>
                    <a:cubicBezTo>
                      <a:pt x="347" y="787"/>
                      <a:pt x="450" y="825"/>
                      <a:pt x="551" y="825"/>
                    </a:cubicBezTo>
                    <a:cubicBezTo>
                      <a:pt x="763" y="825"/>
                      <a:pt x="965" y="659"/>
                      <a:pt x="965" y="417"/>
                    </a:cubicBezTo>
                    <a:cubicBezTo>
                      <a:pt x="965" y="179"/>
                      <a:pt x="786" y="1"/>
                      <a:pt x="56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69" name="Google Shape;18269;p10"/>
              <p:cNvSpPr/>
              <p:nvPr/>
            </p:nvSpPr>
            <p:spPr>
              <a:xfrm>
                <a:off x="5637900" y="4100325"/>
                <a:ext cx="241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8" extrusionOk="0">
                    <a:moveTo>
                      <a:pt x="560" y="1"/>
                    </a:moveTo>
                    <a:cubicBezTo>
                      <a:pt x="191" y="1"/>
                      <a:pt x="0" y="441"/>
                      <a:pt x="262" y="703"/>
                    </a:cubicBezTo>
                    <a:cubicBezTo>
                      <a:pt x="344" y="789"/>
                      <a:pt x="448" y="828"/>
                      <a:pt x="550" y="828"/>
                    </a:cubicBezTo>
                    <a:cubicBezTo>
                      <a:pt x="760" y="828"/>
                      <a:pt x="965" y="666"/>
                      <a:pt x="965" y="418"/>
                    </a:cubicBezTo>
                    <a:cubicBezTo>
                      <a:pt x="965" y="191"/>
                      <a:pt x="786" y="13"/>
                      <a:pt x="560" y="13"/>
                    </a:cubicBezTo>
                    <a:lnTo>
                      <a:pt x="56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70" name="Google Shape;18270;p10"/>
              <p:cNvSpPr/>
              <p:nvPr/>
            </p:nvSpPr>
            <p:spPr>
              <a:xfrm>
                <a:off x="5668550" y="4131300"/>
                <a:ext cx="24150" cy="2047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19" extrusionOk="0">
                    <a:moveTo>
                      <a:pt x="548" y="0"/>
                    </a:moveTo>
                    <a:cubicBezTo>
                      <a:pt x="179" y="0"/>
                      <a:pt x="1" y="441"/>
                      <a:pt x="263" y="703"/>
                    </a:cubicBezTo>
                    <a:cubicBezTo>
                      <a:pt x="343" y="783"/>
                      <a:pt x="443" y="819"/>
                      <a:pt x="543" y="819"/>
                    </a:cubicBezTo>
                    <a:cubicBezTo>
                      <a:pt x="756" y="819"/>
                      <a:pt x="965" y="656"/>
                      <a:pt x="965" y="405"/>
                    </a:cubicBezTo>
                    <a:cubicBezTo>
                      <a:pt x="965" y="179"/>
                      <a:pt x="775" y="0"/>
                      <a:pt x="56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71" name="Google Shape;18271;p10"/>
              <p:cNvSpPr/>
              <p:nvPr/>
            </p:nvSpPr>
            <p:spPr>
              <a:xfrm>
                <a:off x="5636575" y="4161875"/>
                <a:ext cx="27825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1113" h="823" extrusionOk="0">
                    <a:moveTo>
                      <a:pt x="557" y="0"/>
                    </a:moveTo>
                    <a:cubicBezTo>
                      <a:pt x="60" y="0"/>
                      <a:pt x="1" y="767"/>
                      <a:pt x="530" y="813"/>
                    </a:cubicBezTo>
                    <a:cubicBezTo>
                      <a:pt x="541" y="819"/>
                      <a:pt x="553" y="822"/>
                      <a:pt x="567" y="822"/>
                    </a:cubicBezTo>
                    <a:cubicBezTo>
                      <a:pt x="580" y="822"/>
                      <a:pt x="595" y="819"/>
                      <a:pt x="613" y="813"/>
                    </a:cubicBezTo>
                    <a:cubicBezTo>
                      <a:pt x="1113" y="777"/>
                      <a:pt x="1113" y="39"/>
                      <a:pt x="613" y="4"/>
                    </a:cubicBezTo>
                    <a:cubicBezTo>
                      <a:pt x="594" y="1"/>
                      <a:pt x="575" y="0"/>
                      <a:pt x="55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72" name="Google Shape;18272;p10"/>
              <p:cNvSpPr/>
              <p:nvPr/>
            </p:nvSpPr>
            <p:spPr>
              <a:xfrm>
                <a:off x="5668550" y="4192600"/>
                <a:ext cx="24150" cy="2047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19" extrusionOk="0">
                    <a:moveTo>
                      <a:pt x="548" y="1"/>
                    </a:moveTo>
                    <a:cubicBezTo>
                      <a:pt x="179" y="1"/>
                      <a:pt x="1" y="430"/>
                      <a:pt x="251" y="691"/>
                    </a:cubicBezTo>
                    <a:cubicBezTo>
                      <a:pt x="334" y="779"/>
                      <a:pt x="440" y="819"/>
                      <a:pt x="543" y="819"/>
                    </a:cubicBezTo>
                    <a:cubicBezTo>
                      <a:pt x="748" y="819"/>
                      <a:pt x="945" y="663"/>
                      <a:pt x="953" y="418"/>
                    </a:cubicBezTo>
                    <a:cubicBezTo>
                      <a:pt x="965" y="191"/>
                      <a:pt x="775" y="1"/>
                      <a:pt x="54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73" name="Google Shape;18273;p10"/>
              <p:cNvSpPr/>
              <p:nvPr/>
            </p:nvSpPr>
            <p:spPr>
              <a:xfrm>
                <a:off x="5637900" y="4223275"/>
                <a:ext cx="241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8" extrusionOk="0">
                    <a:moveTo>
                      <a:pt x="560" y="0"/>
                    </a:moveTo>
                    <a:cubicBezTo>
                      <a:pt x="191" y="0"/>
                      <a:pt x="0" y="441"/>
                      <a:pt x="262" y="703"/>
                    </a:cubicBezTo>
                    <a:cubicBezTo>
                      <a:pt x="344" y="789"/>
                      <a:pt x="447" y="827"/>
                      <a:pt x="548" y="827"/>
                    </a:cubicBezTo>
                    <a:cubicBezTo>
                      <a:pt x="755" y="827"/>
                      <a:pt x="957" y="665"/>
                      <a:pt x="965" y="417"/>
                    </a:cubicBezTo>
                    <a:cubicBezTo>
                      <a:pt x="965" y="191"/>
                      <a:pt x="786" y="12"/>
                      <a:pt x="560" y="12"/>
                    </a:cubicBezTo>
                    <a:lnTo>
                      <a:pt x="560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74" name="Google Shape;18274;p10"/>
              <p:cNvSpPr/>
              <p:nvPr/>
            </p:nvSpPr>
            <p:spPr>
              <a:xfrm>
                <a:off x="5668550" y="4254225"/>
                <a:ext cx="24150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0" extrusionOk="0">
                    <a:moveTo>
                      <a:pt x="548" y="0"/>
                    </a:moveTo>
                    <a:cubicBezTo>
                      <a:pt x="179" y="0"/>
                      <a:pt x="1" y="441"/>
                      <a:pt x="263" y="703"/>
                    </a:cubicBezTo>
                    <a:cubicBezTo>
                      <a:pt x="343" y="783"/>
                      <a:pt x="443" y="819"/>
                      <a:pt x="543" y="819"/>
                    </a:cubicBezTo>
                    <a:cubicBezTo>
                      <a:pt x="756" y="819"/>
                      <a:pt x="965" y="656"/>
                      <a:pt x="965" y="405"/>
                    </a:cubicBezTo>
                    <a:cubicBezTo>
                      <a:pt x="953" y="191"/>
                      <a:pt x="775" y="12"/>
                      <a:pt x="560" y="12"/>
                    </a:cubicBezTo>
                    <a:lnTo>
                      <a:pt x="54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75" name="Google Shape;18275;p10"/>
              <p:cNvSpPr/>
              <p:nvPr/>
            </p:nvSpPr>
            <p:spPr>
              <a:xfrm>
                <a:off x="5637900" y="4284875"/>
                <a:ext cx="241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8" extrusionOk="0">
                    <a:moveTo>
                      <a:pt x="560" y="1"/>
                    </a:moveTo>
                    <a:cubicBezTo>
                      <a:pt x="191" y="1"/>
                      <a:pt x="0" y="441"/>
                      <a:pt x="262" y="703"/>
                    </a:cubicBezTo>
                    <a:cubicBezTo>
                      <a:pt x="344" y="789"/>
                      <a:pt x="447" y="828"/>
                      <a:pt x="548" y="828"/>
                    </a:cubicBezTo>
                    <a:cubicBezTo>
                      <a:pt x="755" y="828"/>
                      <a:pt x="957" y="666"/>
                      <a:pt x="965" y="418"/>
                    </a:cubicBezTo>
                    <a:cubicBezTo>
                      <a:pt x="965" y="191"/>
                      <a:pt x="786" y="13"/>
                      <a:pt x="560" y="13"/>
                    </a:cubicBezTo>
                    <a:lnTo>
                      <a:pt x="56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76" name="Google Shape;18276;p10"/>
              <p:cNvSpPr/>
              <p:nvPr/>
            </p:nvSpPr>
            <p:spPr>
              <a:xfrm>
                <a:off x="5668550" y="4315550"/>
                <a:ext cx="24150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5" extrusionOk="0">
                    <a:moveTo>
                      <a:pt x="548" y="0"/>
                    </a:moveTo>
                    <a:cubicBezTo>
                      <a:pt x="179" y="0"/>
                      <a:pt x="1" y="441"/>
                      <a:pt x="263" y="703"/>
                    </a:cubicBezTo>
                    <a:cubicBezTo>
                      <a:pt x="343" y="787"/>
                      <a:pt x="445" y="824"/>
                      <a:pt x="545" y="824"/>
                    </a:cubicBezTo>
                    <a:cubicBezTo>
                      <a:pt x="757" y="824"/>
                      <a:pt x="965" y="659"/>
                      <a:pt x="965" y="417"/>
                    </a:cubicBezTo>
                    <a:cubicBezTo>
                      <a:pt x="965" y="191"/>
                      <a:pt x="775" y="0"/>
                      <a:pt x="54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77" name="Google Shape;18277;p10"/>
              <p:cNvSpPr/>
              <p:nvPr/>
            </p:nvSpPr>
            <p:spPr>
              <a:xfrm>
                <a:off x="5607025" y="3455025"/>
                <a:ext cx="24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16" extrusionOk="0">
                    <a:moveTo>
                      <a:pt x="542" y="0"/>
                    </a:moveTo>
                    <a:cubicBezTo>
                      <a:pt x="183" y="0"/>
                      <a:pt x="1" y="432"/>
                      <a:pt x="259" y="691"/>
                    </a:cubicBezTo>
                    <a:cubicBezTo>
                      <a:pt x="341" y="777"/>
                      <a:pt x="445" y="815"/>
                      <a:pt x="547" y="815"/>
                    </a:cubicBezTo>
                    <a:cubicBezTo>
                      <a:pt x="757" y="815"/>
                      <a:pt x="961" y="653"/>
                      <a:pt x="961" y="405"/>
                    </a:cubicBezTo>
                    <a:cubicBezTo>
                      <a:pt x="961" y="191"/>
                      <a:pt x="783" y="0"/>
                      <a:pt x="557" y="0"/>
                    </a:cubicBezTo>
                    <a:cubicBezTo>
                      <a:pt x="552" y="0"/>
                      <a:pt x="547" y="0"/>
                      <a:pt x="54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78" name="Google Shape;18278;p10"/>
              <p:cNvSpPr/>
              <p:nvPr/>
            </p:nvSpPr>
            <p:spPr>
              <a:xfrm>
                <a:off x="5576875" y="3485450"/>
                <a:ext cx="28300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20" extrusionOk="0">
                    <a:moveTo>
                      <a:pt x="562" y="1"/>
                    </a:moveTo>
                    <a:cubicBezTo>
                      <a:pt x="548" y="1"/>
                      <a:pt x="536" y="4"/>
                      <a:pt x="524" y="10"/>
                    </a:cubicBezTo>
                    <a:cubicBezTo>
                      <a:pt x="1" y="57"/>
                      <a:pt x="48" y="819"/>
                      <a:pt x="560" y="819"/>
                    </a:cubicBezTo>
                    <a:cubicBezTo>
                      <a:pt x="1084" y="819"/>
                      <a:pt x="1132" y="57"/>
                      <a:pt x="608" y="10"/>
                    </a:cubicBezTo>
                    <a:cubicBezTo>
                      <a:pt x="590" y="4"/>
                      <a:pt x="575" y="1"/>
                      <a:pt x="56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79" name="Google Shape;18279;p10"/>
              <p:cNvSpPr/>
              <p:nvPr/>
            </p:nvSpPr>
            <p:spPr>
              <a:xfrm>
                <a:off x="5606950" y="3516325"/>
                <a:ext cx="24125" cy="204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17" extrusionOk="0">
                    <a:moveTo>
                      <a:pt x="560" y="1"/>
                    </a:moveTo>
                    <a:cubicBezTo>
                      <a:pt x="191" y="1"/>
                      <a:pt x="0" y="441"/>
                      <a:pt x="262" y="691"/>
                    </a:cubicBezTo>
                    <a:cubicBezTo>
                      <a:pt x="344" y="778"/>
                      <a:pt x="449" y="816"/>
                      <a:pt x="552" y="816"/>
                    </a:cubicBezTo>
                    <a:cubicBezTo>
                      <a:pt x="761" y="816"/>
                      <a:pt x="964" y="657"/>
                      <a:pt x="964" y="418"/>
                    </a:cubicBezTo>
                    <a:cubicBezTo>
                      <a:pt x="964" y="191"/>
                      <a:pt x="786" y="1"/>
                      <a:pt x="56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80" name="Google Shape;18280;p10"/>
              <p:cNvSpPr/>
              <p:nvPr/>
            </p:nvSpPr>
            <p:spPr>
              <a:xfrm>
                <a:off x="5576275" y="3547000"/>
                <a:ext cx="24150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5" extrusionOk="0">
                    <a:moveTo>
                      <a:pt x="548" y="0"/>
                    </a:moveTo>
                    <a:cubicBezTo>
                      <a:pt x="179" y="0"/>
                      <a:pt x="1" y="441"/>
                      <a:pt x="263" y="703"/>
                    </a:cubicBezTo>
                    <a:cubicBezTo>
                      <a:pt x="343" y="787"/>
                      <a:pt x="445" y="825"/>
                      <a:pt x="546" y="825"/>
                    </a:cubicBezTo>
                    <a:cubicBezTo>
                      <a:pt x="757" y="825"/>
                      <a:pt x="965" y="659"/>
                      <a:pt x="965" y="417"/>
                    </a:cubicBezTo>
                    <a:cubicBezTo>
                      <a:pt x="965" y="191"/>
                      <a:pt x="787" y="0"/>
                      <a:pt x="56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81" name="Google Shape;18281;p10"/>
              <p:cNvSpPr/>
              <p:nvPr/>
            </p:nvSpPr>
            <p:spPr>
              <a:xfrm>
                <a:off x="5606950" y="3577650"/>
                <a:ext cx="241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5" extrusionOk="0">
                    <a:moveTo>
                      <a:pt x="560" y="1"/>
                    </a:moveTo>
                    <a:cubicBezTo>
                      <a:pt x="191" y="1"/>
                      <a:pt x="0" y="441"/>
                      <a:pt x="262" y="703"/>
                    </a:cubicBezTo>
                    <a:cubicBezTo>
                      <a:pt x="343" y="788"/>
                      <a:pt x="444" y="825"/>
                      <a:pt x="545" y="825"/>
                    </a:cubicBezTo>
                    <a:cubicBezTo>
                      <a:pt x="757" y="825"/>
                      <a:pt x="964" y="659"/>
                      <a:pt x="964" y="417"/>
                    </a:cubicBezTo>
                    <a:cubicBezTo>
                      <a:pt x="964" y="191"/>
                      <a:pt x="786" y="13"/>
                      <a:pt x="56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82" name="Google Shape;18282;p10"/>
              <p:cNvSpPr/>
              <p:nvPr/>
            </p:nvSpPr>
            <p:spPr>
              <a:xfrm>
                <a:off x="5576875" y="3608375"/>
                <a:ext cx="28300" cy="20800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32" extrusionOk="0">
                    <a:moveTo>
                      <a:pt x="562" y="1"/>
                    </a:moveTo>
                    <a:cubicBezTo>
                      <a:pt x="548" y="1"/>
                      <a:pt x="536" y="4"/>
                      <a:pt x="524" y="10"/>
                    </a:cubicBezTo>
                    <a:cubicBezTo>
                      <a:pt x="1" y="57"/>
                      <a:pt x="48" y="831"/>
                      <a:pt x="560" y="831"/>
                    </a:cubicBezTo>
                    <a:cubicBezTo>
                      <a:pt x="1084" y="831"/>
                      <a:pt x="1132" y="57"/>
                      <a:pt x="608" y="10"/>
                    </a:cubicBezTo>
                    <a:cubicBezTo>
                      <a:pt x="590" y="4"/>
                      <a:pt x="575" y="1"/>
                      <a:pt x="56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83" name="Google Shape;18283;p10"/>
              <p:cNvSpPr/>
              <p:nvPr/>
            </p:nvSpPr>
            <p:spPr>
              <a:xfrm>
                <a:off x="5606950" y="3639275"/>
                <a:ext cx="241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5" extrusionOk="0">
                    <a:moveTo>
                      <a:pt x="560" y="0"/>
                    </a:moveTo>
                    <a:cubicBezTo>
                      <a:pt x="191" y="0"/>
                      <a:pt x="0" y="441"/>
                      <a:pt x="262" y="703"/>
                    </a:cubicBezTo>
                    <a:cubicBezTo>
                      <a:pt x="343" y="787"/>
                      <a:pt x="444" y="825"/>
                      <a:pt x="545" y="825"/>
                    </a:cubicBezTo>
                    <a:cubicBezTo>
                      <a:pt x="757" y="825"/>
                      <a:pt x="964" y="659"/>
                      <a:pt x="964" y="417"/>
                    </a:cubicBezTo>
                    <a:lnTo>
                      <a:pt x="964" y="405"/>
                    </a:lnTo>
                    <a:cubicBezTo>
                      <a:pt x="964" y="179"/>
                      <a:pt x="786" y="0"/>
                      <a:pt x="56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84" name="Google Shape;18284;p10"/>
              <p:cNvSpPr/>
              <p:nvPr/>
            </p:nvSpPr>
            <p:spPr>
              <a:xfrm>
                <a:off x="5576275" y="3669925"/>
                <a:ext cx="24150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5" extrusionOk="0">
                    <a:moveTo>
                      <a:pt x="548" y="1"/>
                    </a:moveTo>
                    <a:cubicBezTo>
                      <a:pt x="179" y="1"/>
                      <a:pt x="1" y="441"/>
                      <a:pt x="263" y="703"/>
                    </a:cubicBezTo>
                    <a:cubicBezTo>
                      <a:pt x="343" y="787"/>
                      <a:pt x="445" y="825"/>
                      <a:pt x="546" y="825"/>
                    </a:cubicBezTo>
                    <a:cubicBezTo>
                      <a:pt x="757" y="825"/>
                      <a:pt x="965" y="659"/>
                      <a:pt x="965" y="417"/>
                    </a:cubicBezTo>
                    <a:cubicBezTo>
                      <a:pt x="965" y="191"/>
                      <a:pt x="787" y="1"/>
                      <a:pt x="56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85" name="Google Shape;18285;p10"/>
              <p:cNvSpPr/>
              <p:nvPr/>
            </p:nvSpPr>
            <p:spPr>
              <a:xfrm>
                <a:off x="5606950" y="3700575"/>
                <a:ext cx="241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8" extrusionOk="0">
                    <a:moveTo>
                      <a:pt x="560" y="1"/>
                    </a:moveTo>
                    <a:cubicBezTo>
                      <a:pt x="191" y="1"/>
                      <a:pt x="0" y="441"/>
                      <a:pt x="262" y="703"/>
                    </a:cubicBezTo>
                    <a:cubicBezTo>
                      <a:pt x="344" y="789"/>
                      <a:pt x="448" y="828"/>
                      <a:pt x="550" y="828"/>
                    </a:cubicBezTo>
                    <a:cubicBezTo>
                      <a:pt x="760" y="828"/>
                      <a:pt x="964" y="666"/>
                      <a:pt x="964" y="418"/>
                    </a:cubicBezTo>
                    <a:cubicBezTo>
                      <a:pt x="964" y="203"/>
                      <a:pt x="786" y="13"/>
                      <a:pt x="560" y="13"/>
                    </a:cubicBezTo>
                    <a:lnTo>
                      <a:pt x="56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86" name="Google Shape;18286;p10"/>
              <p:cNvSpPr/>
              <p:nvPr/>
            </p:nvSpPr>
            <p:spPr>
              <a:xfrm>
                <a:off x="5576275" y="3731550"/>
                <a:ext cx="24150" cy="2047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19" extrusionOk="0">
                    <a:moveTo>
                      <a:pt x="548" y="0"/>
                    </a:moveTo>
                    <a:cubicBezTo>
                      <a:pt x="179" y="0"/>
                      <a:pt x="1" y="441"/>
                      <a:pt x="263" y="703"/>
                    </a:cubicBezTo>
                    <a:cubicBezTo>
                      <a:pt x="343" y="783"/>
                      <a:pt x="443" y="819"/>
                      <a:pt x="544" y="819"/>
                    </a:cubicBezTo>
                    <a:cubicBezTo>
                      <a:pt x="756" y="819"/>
                      <a:pt x="965" y="656"/>
                      <a:pt x="965" y="405"/>
                    </a:cubicBezTo>
                    <a:cubicBezTo>
                      <a:pt x="965" y="179"/>
                      <a:pt x="787" y="0"/>
                      <a:pt x="56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87" name="Google Shape;18287;p10"/>
              <p:cNvSpPr/>
              <p:nvPr/>
            </p:nvSpPr>
            <p:spPr>
              <a:xfrm>
                <a:off x="5606950" y="3762200"/>
                <a:ext cx="24125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0" extrusionOk="0">
                    <a:moveTo>
                      <a:pt x="560" y="0"/>
                    </a:moveTo>
                    <a:cubicBezTo>
                      <a:pt x="191" y="0"/>
                      <a:pt x="0" y="441"/>
                      <a:pt x="262" y="703"/>
                    </a:cubicBezTo>
                    <a:cubicBezTo>
                      <a:pt x="342" y="783"/>
                      <a:pt x="444" y="819"/>
                      <a:pt x="544" y="819"/>
                    </a:cubicBezTo>
                    <a:cubicBezTo>
                      <a:pt x="756" y="819"/>
                      <a:pt x="964" y="659"/>
                      <a:pt x="964" y="417"/>
                    </a:cubicBezTo>
                    <a:cubicBezTo>
                      <a:pt x="964" y="191"/>
                      <a:pt x="786" y="12"/>
                      <a:pt x="56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88" name="Google Shape;18288;p10"/>
              <p:cNvSpPr/>
              <p:nvPr/>
            </p:nvSpPr>
            <p:spPr>
              <a:xfrm>
                <a:off x="5576875" y="3792850"/>
                <a:ext cx="28300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23" extrusionOk="0">
                    <a:moveTo>
                      <a:pt x="524" y="1"/>
                    </a:moveTo>
                    <a:cubicBezTo>
                      <a:pt x="1" y="48"/>
                      <a:pt x="48" y="822"/>
                      <a:pt x="560" y="822"/>
                    </a:cubicBezTo>
                    <a:cubicBezTo>
                      <a:pt x="1084" y="822"/>
                      <a:pt x="1132" y="48"/>
                      <a:pt x="60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89" name="Google Shape;18289;p10"/>
              <p:cNvSpPr/>
              <p:nvPr/>
            </p:nvSpPr>
            <p:spPr>
              <a:xfrm>
                <a:off x="5607025" y="3823800"/>
                <a:ext cx="24050" cy="20425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17" extrusionOk="0">
                    <a:moveTo>
                      <a:pt x="542" y="1"/>
                    </a:moveTo>
                    <a:cubicBezTo>
                      <a:pt x="183" y="1"/>
                      <a:pt x="1" y="433"/>
                      <a:pt x="259" y="692"/>
                    </a:cubicBezTo>
                    <a:cubicBezTo>
                      <a:pt x="341" y="778"/>
                      <a:pt x="446" y="816"/>
                      <a:pt x="549" y="816"/>
                    </a:cubicBezTo>
                    <a:cubicBezTo>
                      <a:pt x="758" y="816"/>
                      <a:pt x="961" y="657"/>
                      <a:pt x="961" y="418"/>
                    </a:cubicBezTo>
                    <a:cubicBezTo>
                      <a:pt x="961" y="192"/>
                      <a:pt x="783" y="13"/>
                      <a:pt x="557" y="1"/>
                    </a:cubicBezTo>
                    <a:cubicBezTo>
                      <a:pt x="552" y="1"/>
                      <a:pt x="547" y="1"/>
                      <a:pt x="54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90" name="Google Shape;18290;p10"/>
              <p:cNvSpPr/>
              <p:nvPr/>
            </p:nvSpPr>
            <p:spPr>
              <a:xfrm>
                <a:off x="5576275" y="3854475"/>
                <a:ext cx="24150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5" extrusionOk="0">
                    <a:moveTo>
                      <a:pt x="548" y="0"/>
                    </a:moveTo>
                    <a:cubicBezTo>
                      <a:pt x="179" y="0"/>
                      <a:pt x="1" y="441"/>
                      <a:pt x="263" y="703"/>
                    </a:cubicBezTo>
                    <a:cubicBezTo>
                      <a:pt x="343" y="787"/>
                      <a:pt x="444" y="824"/>
                      <a:pt x="544" y="824"/>
                    </a:cubicBezTo>
                    <a:cubicBezTo>
                      <a:pt x="756" y="824"/>
                      <a:pt x="965" y="656"/>
                      <a:pt x="965" y="405"/>
                    </a:cubicBezTo>
                    <a:cubicBezTo>
                      <a:pt x="965" y="179"/>
                      <a:pt x="787" y="0"/>
                      <a:pt x="56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91" name="Google Shape;18291;p10"/>
              <p:cNvSpPr/>
              <p:nvPr/>
            </p:nvSpPr>
            <p:spPr>
              <a:xfrm>
                <a:off x="5606950" y="3885125"/>
                <a:ext cx="241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8" extrusionOk="0">
                    <a:moveTo>
                      <a:pt x="560" y="1"/>
                    </a:moveTo>
                    <a:cubicBezTo>
                      <a:pt x="191" y="1"/>
                      <a:pt x="0" y="441"/>
                      <a:pt x="262" y="703"/>
                    </a:cubicBezTo>
                    <a:cubicBezTo>
                      <a:pt x="344" y="789"/>
                      <a:pt x="448" y="828"/>
                      <a:pt x="550" y="828"/>
                    </a:cubicBezTo>
                    <a:cubicBezTo>
                      <a:pt x="760" y="828"/>
                      <a:pt x="964" y="666"/>
                      <a:pt x="964" y="417"/>
                    </a:cubicBezTo>
                    <a:cubicBezTo>
                      <a:pt x="964" y="191"/>
                      <a:pt x="786" y="13"/>
                      <a:pt x="56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92" name="Google Shape;18292;p10"/>
              <p:cNvSpPr/>
              <p:nvPr/>
            </p:nvSpPr>
            <p:spPr>
              <a:xfrm>
                <a:off x="5576275" y="3915800"/>
                <a:ext cx="24150" cy="2067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7" extrusionOk="0">
                    <a:moveTo>
                      <a:pt x="548" y="0"/>
                    </a:moveTo>
                    <a:cubicBezTo>
                      <a:pt x="179" y="0"/>
                      <a:pt x="1" y="453"/>
                      <a:pt x="263" y="703"/>
                    </a:cubicBezTo>
                    <a:cubicBezTo>
                      <a:pt x="345" y="788"/>
                      <a:pt x="448" y="827"/>
                      <a:pt x="551" y="827"/>
                    </a:cubicBezTo>
                    <a:cubicBezTo>
                      <a:pt x="761" y="827"/>
                      <a:pt x="965" y="665"/>
                      <a:pt x="965" y="417"/>
                    </a:cubicBezTo>
                    <a:cubicBezTo>
                      <a:pt x="965" y="191"/>
                      <a:pt x="787" y="12"/>
                      <a:pt x="56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93" name="Google Shape;18293;p10"/>
              <p:cNvSpPr/>
              <p:nvPr/>
            </p:nvSpPr>
            <p:spPr>
              <a:xfrm>
                <a:off x="5606950" y="3946450"/>
                <a:ext cx="24425" cy="20800"/>
              </a:xfrm>
              <a:custGeom>
                <a:avLst/>
                <a:gdLst/>
                <a:ahLst/>
                <a:cxnLst/>
                <a:rect l="l" t="t" r="r" b="b"/>
                <a:pathLst>
                  <a:path w="977" h="832" extrusionOk="0">
                    <a:moveTo>
                      <a:pt x="572" y="0"/>
                    </a:moveTo>
                    <a:lnTo>
                      <a:pt x="560" y="12"/>
                    </a:lnTo>
                    <a:cubicBezTo>
                      <a:pt x="191" y="12"/>
                      <a:pt x="0" y="453"/>
                      <a:pt x="262" y="715"/>
                    </a:cubicBezTo>
                    <a:cubicBezTo>
                      <a:pt x="342" y="795"/>
                      <a:pt x="444" y="831"/>
                      <a:pt x="544" y="831"/>
                    </a:cubicBezTo>
                    <a:cubicBezTo>
                      <a:pt x="756" y="831"/>
                      <a:pt x="964" y="671"/>
                      <a:pt x="964" y="429"/>
                    </a:cubicBezTo>
                    <a:cubicBezTo>
                      <a:pt x="976" y="203"/>
                      <a:pt x="798" y="12"/>
                      <a:pt x="57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94" name="Google Shape;18294;p10"/>
              <p:cNvSpPr/>
              <p:nvPr/>
            </p:nvSpPr>
            <p:spPr>
              <a:xfrm>
                <a:off x="5576875" y="3977400"/>
                <a:ext cx="28300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23" extrusionOk="0">
                    <a:moveTo>
                      <a:pt x="524" y="1"/>
                    </a:moveTo>
                    <a:cubicBezTo>
                      <a:pt x="1" y="48"/>
                      <a:pt x="48" y="822"/>
                      <a:pt x="560" y="822"/>
                    </a:cubicBezTo>
                    <a:cubicBezTo>
                      <a:pt x="1084" y="822"/>
                      <a:pt x="1132" y="48"/>
                      <a:pt x="60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95" name="Google Shape;18295;p10"/>
              <p:cNvSpPr/>
              <p:nvPr/>
            </p:nvSpPr>
            <p:spPr>
              <a:xfrm>
                <a:off x="5606950" y="4008075"/>
                <a:ext cx="24125" cy="2067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7" extrusionOk="0">
                    <a:moveTo>
                      <a:pt x="560" y="0"/>
                    </a:moveTo>
                    <a:cubicBezTo>
                      <a:pt x="191" y="0"/>
                      <a:pt x="0" y="441"/>
                      <a:pt x="262" y="702"/>
                    </a:cubicBezTo>
                    <a:cubicBezTo>
                      <a:pt x="344" y="788"/>
                      <a:pt x="448" y="827"/>
                      <a:pt x="550" y="827"/>
                    </a:cubicBezTo>
                    <a:cubicBezTo>
                      <a:pt x="760" y="827"/>
                      <a:pt x="964" y="665"/>
                      <a:pt x="964" y="417"/>
                    </a:cubicBezTo>
                    <a:cubicBezTo>
                      <a:pt x="964" y="191"/>
                      <a:pt x="786" y="12"/>
                      <a:pt x="560" y="12"/>
                    </a:cubicBezTo>
                    <a:lnTo>
                      <a:pt x="560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96" name="Google Shape;18296;p10"/>
              <p:cNvSpPr/>
              <p:nvPr/>
            </p:nvSpPr>
            <p:spPr>
              <a:xfrm>
                <a:off x="5576275" y="4039025"/>
                <a:ext cx="24150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5" extrusionOk="0">
                    <a:moveTo>
                      <a:pt x="548" y="0"/>
                    </a:moveTo>
                    <a:cubicBezTo>
                      <a:pt x="179" y="0"/>
                      <a:pt x="1" y="441"/>
                      <a:pt x="263" y="703"/>
                    </a:cubicBezTo>
                    <a:cubicBezTo>
                      <a:pt x="343" y="787"/>
                      <a:pt x="445" y="825"/>
                      <a:pt x="546" y="825"/>
                    </a:cubicBezTo>
                    <a:cubicBezTo>
                      <a:pt x="757" y="825"/>
                      <a:pt x="965" y="659"/>
                      <a:pt x="965" y="417"/>
                    </a:cubicBezTo>
                    <a:cubicBezTo>
                      <a:pt x="965" y="191"/>
                      <a:pt x="787" y="0"/>
                      <a:pt x="56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97" name="Google Shape;18297;p10"/>
              <p:cNvSpPr/>
              <p:nvPr/>
            </p:nvSpPr>
            <p:spPr>
              <a:xfrm>
                <a:off x="5607025" y="4069675"/>
                <a:ext cx="240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28" extrusionOk="0">
                    <a:moveTo>
                      <a:pt x="542" y="0"/>
                    </a:moveTo>
                    <a:cubicBezTo>
                      <a:pt x="183" y="0"/>
                      <a:pt x="0" y="445"/>
                      <a:pt x="259" y="703"/>
                    </a:cubicBezTo>
                    <a:cubicBezTo>
                      <a:pt x="341" y="789"/>
                      <a:pt x="445" y="827"/>
                      <a:pt x="547" y="827"/>
                    </a:cubicBezTo>
                    <a:cubicBezTo>
                      <a:pt x="757" y="827"/>
                      <a:pt x="961" y="665"/>
                      <a:pt x="961" y="417"/>
                    </a:cubicBezTo>
                    <a:cubicBezTo>
                      <a:pt x="961" y="191"/>
                      <a:pt x="783" y="13"/>
                      <a:pt x="557" y="1"/>
                    </a:cubicBezTo>
                    <a:cubicBezTo>
                      <a:pt x="552" y="0"/>
                      <a:pt x="547" y="0"/>
                      <a:pt x="54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98" name="Google Shape;18298;p10"/>
              <p:cNvSpPr/>
              <p:nvPr/>
            </p:nvSpPr>
            <p:spPr>
              <a:xfrm>
                <a:off x="5576875" y="4100325"/>
                <a:ext cx="28300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23" extrusionOk="0">
                    <a:moveTo>
                      <a:pt x="524" y="1"/>
                    </a:moveTo>
                    <a:cubicBezTo>
                      <a:pt x="1" y="49"/>
                      <a:pt x="48" y="822"/>
                      <a:pt x="560" y="822"/>
                    </a:cubicBezTo>
                    <a:cubicBezTo>
                      <a:pt x="1084" y="822"/>
                      <a:pt x="1132" y="49"/>
                      <a:pt x="60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99" name="Google Shape;18299;p10"/>
              <p:cNvSpPr/>
              <p:nvPr/>
            </p:nvSpPr>
            <p:spPr>
              <a:xfrm>
                <a:off x="5607025" y="4131275"/>
                <a:ext cx="24050" cy="20425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17" extrusionOk="0">
                    <a:moveTo>
                      <a:pt x="542" y="1"/>
                    </a:moveTo>
                    <a:cubicBezTo>
                      <a:pt x="183" y="1"/>
                      <a:pt x="1" y="433"/>
                      <a:pt x="259" y="692"/>
                    </a:cubicBezTo>
                    <a:cubicBezTo>
                      <a:pt x="341" y="778"/>
                      <a:pt x="445" y="816"/>
                      <a:pt x="547" y="816"/>
                    </a:cubicBezTo>
                    <a:cubicBezTo>
                      <a:pt x="757" y="816"/>
                      <a:pt x="961" y="654"/>
                      <a:pt x="961" y="406"/>
                    </a:cubicBezTo>
                    <a:cubicBezTo>
                      <a:pt x="961" y="192"/>
                      <a:pt x="783" y="13"/>
                      <a:pt x="557" y="1"/>
                    </a:cubicBezTo>
                    <a:cubicBezTo>
                      <a:pt x="552" y="1"/>
                      <a:pt x="547" y="1"/>
                      <a:pt x="54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00" name="Google Shape;18300;p10"/>
              <p:cNvSpPr/>
              <p:nvPr/>
            </p:nvSpPr>
            <p:spPr>
              <a:xfrm>
                <a:off x="5576375" y="4161950"/>
                <a:ext cx="24050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20" extrusionOk="0">
                    <a:moveTo>
                      <a:pt x="530" y="0"/>
                    </a:moveTo>
                    <a:cubicBezTo>
                      <a:pt x="171" y="0"/>
                      <a:pt x="0" y="444"/>
                      <a:pt x="259" y="703"/>
                    </a:cubicBezTo>
                    <a:cubicBezTo>
                      <a:pt x="339" y="783"/>
                      <a:pt x="439" y="819"/>
                      <a:pt x="540" y="819"/>
                    </a:cubicBezTo>
                    <a:cubicBezTo>
                      <a:pt x="752" y="819"/>
                      <a:pt x="961" y="656"/>
                      <a:pt x="961" y="405"/>
                    </a:cubicBezTo>
                    <a:cubicBezTo>
                      <a:pt x="961" y="179"/>
                      <a:pt x="783" y="1"/>
                      <a:pt x="556" y="1"/>
                    </a:cubicBezTo>
                    <a:lnTo>
                      <a:pt x="544" y="1"/>
                    </a:lnTo>
                    <a:cubicBezTo>
                      <a:pt x="540" y="0"/>
                      <a:pt x="535" y="0"/>
                      <a:pt x="53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01" name="Google Shape;18301;p10"/>
              <p:cNvSpPr/>
              <p:nvPr/>
            </p:nvSpPr>
            <p:spPr>
              <a:xfrm>
                <a:off x="5606950" y="4192600"/>
                <a:ext cx="241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8" extrusionOk="0">
                    <a:moveTo>
                      <a:pt x="560" y="1"/>
                    </a:moveTo>
                    <a:cubicBezTo>
                      <a:pt x="191" y="1"/>
                      <a:pt x="0" y="441"/>
                      <a:pt x="262" y="703"/>
                    </a:cubicBezTo>
                    <a:cubicBezTo>
                      <a:pt x="344" y="789"/>
                      <a:pt x="448" y="828"/>
                      <a:pt x="550" y="828"/>
                    </a:cubicBezTo>
                    <a:cubicBezTo>
                      <a:pt x="760" y="828"/>
                      <a:pt x="964" y="666"/>
                      <a:pt x="964" y="418"/>
                    </a:cubicBezTo>
                    <a:cubicBezTo>
                      <a:pt x="964" y="191"/>
                      <a:pt x="786" y="13"/>
                      <a:pt x="56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02" name="Google Shape;18302;p10"/>
              <p:cNvSpPr/>
              <p:nvPr/>
            </p:nvSpPr>
            <p:spPr>
              <a:xfrm>
                <a:off x="5576275" y="4223275"/>
                <a:ext cx="24150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5" extrusionOk="0">
                    <a:moveTo>
                      <a:pt x="548" y="0"/>
                    </a:moveTo>
                    <a:cubicBezTo>
                      <a:pt x="179" y="0"/>
                      <a:pt x="1" y="441"/>
                      <a:pt x="263" y="703"/>
                    </a:cubicBezTo>
                    <a:cubicBezTo>
                      <a:pt x="343" y="787"/>
                      <a:pt x="445" y="825"/>
                      <a:pt x="546" y="825"/>
                    </a:cubicBezTo>
                    <a:cubicBezTo>
                      <a:pt x="757" y="825"/>
                      <a:pt x="965" y="659"/>
                      <a:pt x="965" y="417"/>
                    </a:cubicBezTo>
                    <a:cubicBezTo>
                      <a:pt x="965" y="191"/>
                      <a:pt x="787" y="0"/>
                      <a:pt x="56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03" name="Google Shape;18303;p10"/>
              <p:cNvSpPr/>
              <p:nvPr/>
            </p:nvSpPr>
            <p:spPr>
              <a:xfrm>
                <a:off x="5606950" y="4254225"/>
                <a:ext cx="24125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16" extrusionOk="0">
                    <a:moveTo>
                      <a:pt x="560" y="0"/>
                    </a:moveTo>
                    <a:cubicBezTo>
                      <a:pt x="191" y="0"/>
                      <a:pt x="0" y="441"/>
                      <a:pt x="262" y="691"/>
                    </a:cubicBezTo>
                    <a:cubicBezTo>
                      <a:pt x="344" y="777"/>
                      <a:pt x="449" y="816"/>
                      <a:pt x="552" y="816"/>
                    </a:cubicBezTo>
                    <a:cubicBezTo>
                      <a:pt x="761" y="816"/>
                      <a:pt x="964" y="657"/>
                      <a:pt x="964" y="417"/>
                    </a:cubicBezTo>
                    <a:lnTo>
                      <a:pt x="964" y="405"/>
                    </a:lnTo>
                    <a:cubicBezTo>
                      <a:pt x="953" y="191"/>
                      <a:pt x="774" y="12"/>
                      <a:pt x="560" y="12"/>
                    </a:cubicBezTo>
                    <a:lnTo>
                      <a:pt x="560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04" name="Google Shape;18304;p10"/>
              <p:cNvSpPr/>
              <p:nvPr/>
            </p:nvSpPr>
            <p:spPr>
              <a:xfrm>
                <a:off x="5576875" y="4284875"/>
                <a:ext cx="28300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23" extrusionOk="0">
                    <a:moveTo>
                      <a:pt x="524" y="1"/>
                    </a:moveTo>
                    <a:cubicBezTo>
                      <a:pt x="1" y="48"/>
                      <a:pt x="48" y="822"/>
                      <a:pt x="560" y="822"/>
                    </a:cubicBezTo>
                    <a:cubicBezTo>
                      <a:pt x="1084" y="822"/>
                      <a:pt x="1132" y="48"/>
                      <a:pt x="60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05" name="Google Shape;18305;p10"/>
              <p:cNvSpPr/>
              <p:nvPr/>
            </p:nvSpPr>
            <p:spPr>
              <a:xfrm>
                <a:off x="5614375" y="4315550"/>
                <a:ext cx="16100" cy="7750"/>
              </a:xfrm>
              <a:custGeom>
                <a:avLst/>
                <a:gdLst/>
                <a:ahLst/>
                <a:cxnLst/>
                <a:rect l="l" t="t" r="r" b="b"/>
                <a:pathLst>
                  <a:path w="644" h="310" extrusionOk="0">
                    <a:moveTo>
                      <a:pt x="263" y="0"/>
                    </a:moveTo>
                    <a:cubicBezTo>
                      <a:pt x="167" y="0"/>
                      <a:pt x="72" y="36"/>
                      <a:pt x="1" y="95"/>
                    </a:cubicBezTo>
                    <a:lnTo>
                      <a:pt x="644" y="310"/>
                    </a:lnTo>
                    <a:cubicBezTo>
                      <a:pt x="596" y="131"/>
                      <a:pt x="441" y="12"/>
                      <a:pt x="26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06" name="Google Shape;18306;p10"/>
              <p:cNvSpPr/>
              <p:nvPr/>
            </p:nvSpPr>
            <p:spPr>
              <a:xfrm>
                <a:off x="5546225" y="3455025"/>
                <a:ext cx="28000" cy="2025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810" extrusionOk="0">
                    <a:moveTo>
                      <a:pt x="524" y="0"/>
                    </a:moveTo>
                    <a:cubicBezTo>
                      <a:pt x="0" y="48"/>
                      <a:pt x="36" y="810"/>
                      <a:pt x="560" y="810"/>
                    </a:cubicBezTo>
                    <a:cubicBezTo>
                      <a:pt x="1084" y="810"/>
                      <a:pt x="1119" y="48"/>
                      <a:pt x="59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07" name="Google Shape;18307;p10"/>
              <p:cNvSpPr/>
              <p:nvPr/>
            </p:nvSpPr>
            <p:spPr>
              <a:xfrm>
                <a:off x="5514975" y="3485675"/>
                <a:ext cx="23825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953" h="816" extrusionOk="0">
                    <a:moveTo>
                      <a:pt x="548" y="1"/>
                    </a:moveTo>
                    <a:cubicBezTo>
                      <a:pt x="179" y="1"/>
                      <a:pt x="0" y="441"/>
                      <a:pt x="250" y="691"/>
                    </a:cubicBezTo>
                    <a:cubicBezTo>
                      <a:pt x="336" y="777"/>
                      <a:pt x="441" y="816"/>
                      <a:pt x="543" y="816"/>
                    </a:cubicBezTo>
                    <a:cubicBezTo>
                      <a:pt x="753" y="816"/>
                      <a:pt x="953" y="654"/>
                      <a:pt x="953" y="405"/>
                    </a:cubicBezTo>
                    <a:cubicBezTo>
                      <a:pt x="953" y="179"/>
                      <a:pt x="774" y="1"/>
                      <a:pt x="54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08" name="Google Shape;18308;p10"/>
              <p:cNvSpPr/>
              <p:nvPr/>
            </p:nvSpPr>
            <p:spPr>
              <a:xfrm>
                <a:off x="5579850" y="3426150"/>
                <a:ext cx="20575" cy="18475"/>
              </a:xfrm>
              <a:custGeom>
                <a:avLst/>
                <a:gdLst/>
                <a:ahLst/>
                <a:cxnLst/>
                <a:rect l="l" t="t" r="r" b="b"/>
                <a:pathLst>
                  <a:path w="823" h="739" extrusionOk="0">
                    <a:moveTo>
                      <a:pt x="644" y="0"/>
                    </a:moveTo>
                    <a:lnTo>
                      <a:pt x="24" y="191"/>
                    </a:lnTo>
                    <a:cubicBezTo>
                      <a:pt x="12" y="238"/>
                      <a:pt x="1" y="274"/>
                      <a:pt x="1" y="322"/>
                    </a:cubicBezTo>
                    <a:cubicBezTo>
                      <a:pt x="1" y="548"/>
                      <a:pt x="179" y="739"/>
                      <a:pt x="405" y="739"/>
                    </a:cubicBezTo>
                    <a:cubicBezTo>
                      <a:pt x="632" y="739"/>
                      <a:pt x="822" y="548"/>
                      <a:pt x="822" y="322"/>
                    </a:cubicBezTo>
                    <a:cubicBezTo>
                      <a:pt x="822" y="191"/>
                      <a:pt x="751" y="72"/>
                      <a:pt x="64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09" name="Google Shape;18309;p10"/>
              <p:cNvSpPr/>
              <p:nvPr/>
            </p:nvSpPr>
            <p:spPr>
              <a:xfrm>
                <a:off x="5545625" y="3516325"/>
                <a:ext cx="24125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0" extrusionOk="0">
                    <a:moveTo>
                      <a:pt x="548" y="1"/>
                    </a:moveTo>
                    <a:cubicBezTo>
                      <a:pt x="179" y="1"/>
                      <a:pt x="0" y="441"/>
                      <a:pt x="250" y="703"/>
                    </a:cubicBezTo>
                    <a:cubicBezTo>
                      <a:pt x="334" y="783"/>
                      <a:pt x="436" y="820"/>
                      <a:pt x="537" y="820"/>
                    </a:cubicBezTo>
                    <a:cubicBezTo>
                      <a:pt x="749" y="820"/>
                      <a:pt x="953" y="657"/>
                      <a:pt x="953" y="406"/>
                    </a:cubicBezTo>
                    <a:cubicBezTo>
                      <a:pt x="965" y="180"/>
                      <a:pt x="774" y="1"/>
                      <a:pt x="56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10" name="Google Shape;18310;p10"/>
              <p:cNvSpPr/>
              <p:nvPr/>
            </p:nvSpPr>
            <p:spPr>
              <a:xfrm>
                <a:off x="5514975" y="3547000"/>
                <a:ext cx="238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53" h="825" extrusionOk="0">
                    <a:moveTo>
                      <a:pt x="548" y="0"/>
                    </a:moveTo>
                    <a:cubicBezTo>
                      <a:pt x="179" y="0"/>
                      <a:pt x="0" y="441"/>
                      <a:pt x="250" y="703"/>
                    </a:cubicBezTo>
                    <a:cubicBezTo>
                      <a:pt x="334" y="787"/>
                      <a:pt x="437" y="825"/>
                      <a:pt x="538" y="825"/>
                    </a:cubicBezTo>
                    <a:cubicBezTo>
                      <a:pt x="750" y="825"/>
                      <a:pt x="953" y="659"/>
                      <a:pt x="953" y="417"/>
                    </a:cubicBezTo>
                    <a:cubicBezTo>
                      <a:pt x="953" y="179"/>
                      <a:pt x="774" y="0"/>
                      <a:pt x="54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11" name="Google Shape;18311;p10"/>
              <p:cNvSpPr/>
              <p:nvPr/>
            </p:nvSpPr>
            <p:spPr>
              <a:xfrm>
                <a:off x="5545625" y="3577650"/>
                <a:ext cx="241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5" extrusionOk="0">
                    <a:moveTo>
                      <a:pt x="548" y="1"/>
                    </a:moveTo>
                    <a:cubicBezTo>
                      <a:pt x="179" y="1"/>
                      <a:pt x="0" y="441"/>
                      <a:pt x="250" y="703"/>
                    </a:cubicBezTo>
                    <a:cubicBezTo>
                      <a:pt x="335" y="788"/>
                      <a:pt x="438" y="825"/>
                      <a:pt x="539" y="825"/>
                    </a:cubicBezTo>
                    <a:cubicBezTo>
                      <a:pt x="751" y="825"/>
                      <a:pt x="953" y="659"/>
                      <a:pt x="953" y="417"/>
                    </a:cubicBezTo>
                    <a:cubicBezTo>
                      <a:pt x="965" y="191"/>
                      <a:pt x="774" y="1"/>
                      <a:pt x="56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12" name="Google Shape;18312;p10"/>
              <p:cNvSpPr/>
              <p:nvPr/>
            </p:nvSpPr>
            <p:spPr>
              <a:xfrm>
                <a:off x="5514975" y="3608600"/>
                <a:ext cx="23825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53" h="820" extrusionOk="0">
                    <a:moveTo>
                      <a:pt x="548" y="1"/>
                    </a:moveTo>
                    <a:cubicBezTo>
                      <a:pt x="179" y="1"/>
                      <a:pt x="0" y="441"/>
                      <a:pt x="250" y="703"/>
                    </a:cubicBezTo>
                    <a:cubicBezTo>
                      <a:pt x="334" y="783"/>
                      <a:pt x="436" y="819"/>
                      <a:pt x="536" y="819"/>
                    </a:cubicBezTo>
                    <a:cubicBezTo>
                      <a:pt x="749" y="819"/>
                      <a:pt x="953" y="657"/>
                      <a:pt x="953" y="406"/>
                    </a:cubicBezTo>
                    <a:cubicBezTo>
                      <a:pt x="953" y="179"/>
                      <a:pt x="774" y="1"/>
                      <a:pt x="54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13" name="Google Shape;18313;p10"/>
              <p:cNvSpPr/>
              <p:nvPr/>
            </p:nvSpPr>
            <p:spPr>
              <a:xfrm>
                <a:off x="5546225" y="3639275"/>
                <a:ext cx="2800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822" extrusionOk="0">
                    <a:moveTo>
                      <a:pt x="524" y="0"/>
                    </a:moveTo>
                    <a:cubicBezTo>
                      <a:pt x="0" y="48"/>
                      <a:pt x="36" y="822"/>
                      <a:pt x="560" y="822"/>
                    </a:cubicBezTo>
                    <a:cubicBezTo>
                      <a:pt x="1084" y="822"/>
                      <a:pt x="1119" y="48"/>
                      <a:pt x="59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14" name="Google Shape;18314;p10"/>
              <p:cNvSpPr/>
              <p:nvPr/>
            </p:nvSpPr>
            <p:spPr>
              <a:xfrm>
                <a:off x="5514975" y="3669925"/>
                <a:ext cx="238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53" h="825" extrusionOk="0">
                    <a:moveTo>
                      <a:pt x="548" y="1"/>
                    </a:moveTo>
                    <a:cubicBezTo>
                      <a:pt x="179" y="1"/>
                      <a:pt x="0" y="441"/>
                      <a:pt x="250" y="703"/>
                    </a:cubicBezTo>
                    <a:cubicBezTo>
                      <a:pt x="334" y="787"/>
                      <a:pt x="437" y="825"/>
                      <a:pt x="538" y="825"/>
                    </a:cubicBezTo>
                    <a:cubicBezTo>
                      <a:pt x="750" y="825"/>
                      <a:pt x="953" y="659"/>
                      <a:pt x="953" y="417"/>
                    </a:cubicBezTo>
                    <a:cubicBezTo>
                      <a:pt x="953" y="191"/>
                      <a:pt x="774" y="1"/>
                      <a:pt x="54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15" name="Google Shape;18315;p10"/>
              <p:cNvSpPr/>
              <p:nvPr/>
            </p:nvSpPr>
            <p:spPr>
              <a:xfrm>
                <a:off x="5545325" y="3700575"/>
                <a:ext cx="244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77" h="828" extrusionOk="0">
                    <a:moveTo>
                      <a:pt x="560" y="1"/>
                    </a:moveTo>
                    <a:cubicBezTo>
                      <a:pt x="191" y="1"/>
                      <a:pt x="0" y="453"/>
                      <a:pt x="262" y="703"/>
                    </a:cubicBezTo>
                    <a:cubicBezTo>
                      <a:pt x="348" y="789"/>
                      <a:pt x="453" y="828"/>
                      <a:pt x="556" y="828"/>
                    </a:cubicBezTo>
                    <a:cubicBezTo>
                      <a:pt x="766" y="828"/>
                      <a:pt x="965" y="666"/>
                      <a:pt x="965" y="418"/>
                    </a:cubicBezTo>
                    <a:cubicBezTo>
                      <a:pt x="977" y="191"/>
                      <a:pt x="786" y="13"/>
                      <a:pt x="57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16" name="Google Shape;18316;p10"/>
              <p:cNvSpPr/>
              <p:nvPr/>
            </p:nvSpPr>
            <p:spPr>
              <a:xfrm>
                <a:off x="5514975" y="3731550"/>
                <a:ext cx="23825" cy="20475"/>
              </a:xfrm>
              <a:custGeom>
                <a:avLst/>
                <a:gdLst/>
                <a:ahLst/>
                <a:cxnLst/>
                <a:rect l="l" t="t" r="r" b="b"/>
                <a:pathLst>
                  <a:path w="953" h="819" extrusionOk="0">
                    <a:moveTo>
                      <a:pt x="548" y="0"/>
                    </a:moveTo>
                    <a:cubicBezTo>
                      <a:pt x="179" y="0"/>
                      <a:pt x="0" y="441"/>
                      <a:pt x="250" y="703"/>
                    </a:cubicBezTo>
                    <a:cubicBezTo>
                      <a:pt x="334" y="783"/>
                      <a:pt x="436" y="819"/>
                      <a:pt x="536" y="819"/>
                    </a:cubicBezTo>
                    <a:cubicBezTo>
                      <a:pt x="749" y="819"/>
                      <a:pt x="953" y="656"/>
                      <a:pt x="953" y="405"/>
                    </a:cubicBezTo>
                    <a:cubicBezTo>
                      <a:pt x="953" y="179"/>
                      <a:pt x="774" y="0"/>
                      <a:pt x="54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17" name="Google Shape;18317;p10"/>
              <p:cNvSpPr/>
              <p:nvPr/>
            </p:nvSpPr>
            <p:spPr>
              <a:xfrm>
                <a:off x="5545625" y="3762200"/>
                <a:ext cx="241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5" extrusionOk="0">
                    <a:moveTo>
                      <a:pt x="548" y="0"/>
                    </a:moveTo>
                    <a:cubicBezTo>
                      <a:pt x="179" y="0"/>
                      <a:pt x="0" y="441"/>
                      <a:pt x="250" y="703"/>
                    </a:cubicBezTo>
                    <a:cubicBezTo>
                      <a:pt x="334" y="787"/>
                      <a:pt x="437" y="824"/>
                      <a:pt x="537" y="824"/>
                    </a:cubicBezTo>
                    <a:cubicBezTo>
                      <a:pt x="749" y="824"/>
                      <a:pt x="953" y="656"/>
                      <a:pt x="953" y="405"/>
                    </a:cubicBezTo>
                    <a:cubicBezTo>
                      <a:pt x="965" y="179"/>
                      <a:pt x="774" y="0"/>
                      <a:pt x="56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18" name="Google Shape;18318;p10"/>
              <p:cNvSpPr/>
              <p:nvPr/>
            </p:nvSpPr>
            <p:spPr>
              <a:xfrm>
                <a:off x="5514975" y="3792850"/>
                <a:ext cx="238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53" h="828" extrusionOk="0">
                    <a:moveTo>
                      <a:pt x="548" y="1"/>
                    </a:moveTo>
                    <a:cubicBezTo>
                      <a:pt x="179" y="1"/>
                      <a:pt x="0" y="453"/>
                      <a:pt x="250" y="703"/>
                    </a:cubicBezTo>
                    <a:cubicBezTo>
                      <a:pt x="336" y="789"/>
                      <a:pt x="441" y="828"/>
                      <a:pt x="543" y="828"/>
                    </a:cubicBezTo>
                    <a:cubicBezTo>
                      <a:pt x="753" y="828"/>
                      <a:pt x="953" y="666"/>
                      <a:pt x="953" y="418"/>
                    </a:cubicBezTo>
                    <a:cubicBezTo>
                      <a:pt x="953" y="191"/>
                      <a:pt x="774" y="13"/>
                      <a:pt x="548" y="13"/>
                    </a:cubicBezTo>
                    <a:lnTo>
                      <a:pt x="548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19" name="Google Shape;18319;p10"/>
              <p:cNvSpPr/>
              <p:nvPr/>
            </p:nvSpPr>
            <p:spPr>
              <a:xfrm>
                <a:off x="5545625" y="3823825"/>
                <a:ext cx="23825" cy="20475"/>
              </a:xfrm>
              <a:custGeom>
                <a:avLst/>
                <a:gdLst/>
                <a:ahLst/>
                <a:cxnLst/>
                <a:rect l="l" t="t" r="r" b="b"/>
                <a:pathLst>
                  <a:path w="953" h="819" extrusionOk="0">
                    <a:moveTo>
                      <a:pt x="548" y="0"/>
                    </a:moveTo>
                    <a:cubicBezTo>
                      <a:pt x="179" y="0"/>
                      <a:pt x="0" y="441"/>
                      <a:pt x="250" y="703"/>
                    </a:cubicBezTo>
                    <a:cubicBezTo>
                      <a:pt x="334" y="783"/>
                      <a:pt x="436" y="819"/>
                      <a:pt x="537" y="819"/>
                    </a:cubicBezTo>
                    <a:cubicBezTo>
                      <a:pt x="749" y="819"/>
                      <a:pt x="953" y="656"/>
                      <a:pt x="953" y="405"/>
                    </a:cubicBezTo>
                    <a:cubicBezTo>
                      <a:pt x="953" y="179"/>
                      <a:pt x="774" y="0"/>
                      <a:pt x="56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20" name="Google Shape;18320;p10"/>
              <p:cNvSpPr/>
              <p:nvPr/>
            </p:nvSpPr>
            <p:spPr>
              <a:xfrm>
                <a:off x="5514975" y="3854475"/>
                <a:ext cx="238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53" h="825" extrusionOk="0">
                    <a:moveTo>
                      <a:pt x="548" y="0"/>
                    </a:moveTo>
                    <a:cubicBezTo>
                      <a:pt x="179" y="0"/>
                      <a:pt x="0" y="441"/>
                      <a:pt x="250" y="703"/>
                    </a:cubicBezTo>
                    <a:cubicBezTo>
                      <a:pt x="334" y="787"/>
                      <a:pt x="436" y="824"/>
                      <a:pt x="537" y="824"/>
                    </a:cubicBezTo>
                    <a:cubicBezTo>
                      <a:pt x="749" y="824"/>
                      <a:pt x="953" y="656"/>
                      <a:pt x="953" y="405"/>
                    </a:cubicBezTo>
                    <a:cubicBezTo>
                      <a:pt x="953" y="179"/>
                      <a:pt x="774" y="0"/>
                      <a:pt x="54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21" name="Google Shape;18321;p10"/>
              <p:cNvSpPr/>
              <p:nvPr/>
            </p:nvSpPr>
            <p:spPr>
              <a:xfrm>
                <a:off x="5545625" y="3885125"/>
                <a:ext cx="24125" cy="2065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6" extrusionOk="0">
                    <a:moveTo>
                      <a:pt x="548" y="1"/>
                    </a:moveTo>
                    <a:cubicBezTo>
                      <a:pt x="179" y="1"/>
                      <a:pt x="0" y="441"/>
                      <a:pt x="250" y="703"/>
                    </a:cubicBezTo>
                    <a:cubicBezTo>
                      <a:pt x="335" y="788"/>
                      <a:pt x="438" y="825"/>
                      <a:pt x="539" y="825"/>
                    </a:cubicBezTo>
                    <a:cubicBezTo>
                      <a:pt x="751" y="825"/>
                      <a:pt x="953" y="660"/>
                      <a:pt x="953" y="417"/>
                    </a:cubicBezTo>
                    <a:cubicBezTo>
                      <a:pt x="965" y="191"/>
                      <a:pt x="774" y="1"/>
                      <a:pt x="56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22" name="Google Shape;18322;p10"/>
              <p:cNvSpPr/>
              <p:nvPr/>
            </p:nvSpPr>
            <p:spPr>
              <a:xfrm>
                <a:off x="5514975" y="3915800"/>
                <a:ext cx="23825" cy="20675"/>
              </a:xfrm>
              <a:custGeom>
                <a:avLst/>
                <a:gdLst/>
                <a:ahLst/>
                <a:cxnLst/>
                <a:rect l="l" t="t" r="r" b="b"/>
                <a:pathLst>
                  <a:path w="953" h="827" extrusionOk="0">
                    <a:moveTo>
                      <a:pt x="548" y="0"/>
                    </a:moveTo>
                    <a:cubicBezTo>
                      <a:pt x="179" y="0"/>
                      <a:pt x="0" y="453"/>
                      <a:pt x="250" y="703"/>
                    </a:cubicBezTo>
                    <a:cubicBezTo>
                      <a:pt x="336" y="788"/>
                      <a:pt x="441" y="827"/>
                      <a:pt x="543" y="827"/>
                    </a:cubicBezTo>
                    <a:cubicBezTo>
                      <a:pt x="753" y="827"/>
                      <a:pt x="953" y="665"/>
                      <a:pt x="953" y="417"/>
                    </a:cubicBezTo>
                    <a:cubicBezTo>
                      <a:pt x="953" y="191"/>
                      <a:pt x="774" y="0"/>
                      <a:pt x="54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23" name="Google Shape;18323;p10"/>
              <p:cNvSpPr/>
              <p:nvPr/>
            </p:nvSpPr>
            <p:spPr>
              <a:xfrm>
                <a:off x="5546225" y="3946750"/>
                <a:ext cx="2800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822" extrusionOk="0">
                    <a:moveTo>
                      <a:pt x="524" y="0"/>
                    </a:moveTo>
                    <a:cubicBezTo>
                      <a:pt x="0" y="48"/>
                      <a:pt x="36" y="822"/>
                      <a:pt x="560" y="822"/>
                    </a:cubicBezTo>
                    <a:cubicBezTo>
                      <a:pt x="1084" y="822"/>
                      <a:pt x="1119" y="48"/>
                      <a:pt x="59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24" name="Google Shape;18324;p10"/>
              <p:cNvSpPr/>
              <p:nvPr/>
            </p:nvSpPr>
            <p:spPr>
              <a:xfrm>
                <a:off x="5514975" y="3977400"/>
                <a:ext cx="238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53" h="825" extrusionOk="0">
                    <a:moveTo>
                      <a:pt x="548" y="1"/>
                    </a:moveTo>
                    <a:cubicBezTo>
                      <a:pt x="179" y="1"/>
                      <a:pt x="0" y="441"/>
                      <a:pt x="250" y="703"/>
                    </a:cubicBezTo>
                    <a:cubicBezTo>
                      <a:pt x="334" y="788"/>
                      <a:pt x="437" y="825"/>
                      <a:pt x="538" y="825"/>
                    </a:cubicBezTo>
                    <a:cubicBezTo>
                      <a:pt x="750" y="825"/>
                      <a:pt x="953" y="659"/>
                      <a:pt x="953" y="417"/>
                    </a:cubicBezTo>
                    <a:cubicBezTo>
                      <a:pt x="953" y="191"/>
                      <a:pt x="774" y="13"/>
                      <a:pt x="54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25" name="Google Shape;18325;p10"/>
              <p:cNvSpPr/>
              <p:nvPr/>
            </p:nvSpPr>
            <p:spPr>
              <a:xfrm>
                <a:off x="5545625" y="4008075"/>
                <a:ext cx="24125" cy="2067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7" extrusionOk="0">
                    <a:moveTo>
                      <a:pt x="548" y="0"/>
                    </a:moveTo>
                    <a:cubicBezTo>
                      <a:pt x="179" y="0"/>
                      <a:pt x="0" y="452"/>
                      <a:pt x="250" y="702"/>
                    </a:cubicBezTo>
                    <a:cubicBezTo>
                      <a:pt x="336" y="788"/>
                      <a:pt x="441" y="827"/>
                      <a:pt x="544" y="827"/>
                    </a:cubicBezTo>
                    <a:cubicBezTo>
                      <a:pt x="754" y="827"/>
                      <a:pt x="953" y="665"/>
                      <a:pt x="953" y="417"/>
                    </a:cubicBezTo>
                    <a:cubicBezTo>
                      <a:pt x="965" y="191"/>
                      <a:pt x="774" y="12"/>
                      <a:pt x="56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26" name="Google Shape;18326;p10"/>
              <p:cNvSpPr/>
              <p:nvPr/>
            </p:nvSpPr>
            <p:spPr>
              <a:xfrm>
                <a:off x="5514975" y="4039025"/>
                <a:ext cx="238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53" h="825" extrusionOk="0">
                    <a:moveTo>
                      <a:pt x="548" y="0"/>
                    </a:moveTo>
                    <a:cubicBezTo>
                      <a:pt x="179" y="0"/>
                      <a:pt x="0" y="441"/>
                      <a:pt x="250" y="703"/>
                    </a:cubicBezTo>
                    <a:cubicBezTo>
                      <a:pt x="334" y="787"/>
                      <a:pt x="437" y="825"/>
                      <a:pt x="538" y="825"/>
                    </a:cubicBezTo>
                    <a:cubicBezTo>
                      <a:pt x="750" y="825"/>
                      <a:pt x="953" y="659"/>
                      <a:pt x="953" y="417"/>
                    </a:cubicBezTo>
                    <a:cubicBezTo>
                      <a:pt x="953" y="179"/>
                      <a:pt x="774" y="0"/>
                      <a:pt x="54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27" name="Google Shape;18327;p10"/>
              <p:cNvSpPr/>
              <p:nvPr/>
            </p:nvSpPr>
            <p:spPr>
              <a:xfrm>
                <a:off x="5545325" y="4069675"/>
                <a:ext cx="244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77" h="825" extrusionOk="0">
                    <a:moveTo>
                      <a:pt x="560" y="1"/>
                    </a:moveTo>
                    <a:cubicBezTo>
                      <a:pt x="191" y="1"/>
                      <a:pt x="0" y="441"/>
                      <a:pt x="262" y="703"/>
                    </a:cubicBezTo>
                    <a:cubicBezTo>
                      <a:pt x="346" y="787"/>
                      <a:pt x="449" y="825"/>
                      <a:pt x="549" y="825"/>
                    </a:cubicBezTo>
                    <a:cubicBezTo>
                      <a:pt x="761" y="825"/>
                      <a:pt x="965" y="656"/>
                      <a:pt x="965" y="405"/>
                    </a:cubicBezTo>
                    <a:cubicBezTo>
                      <a:pt x="977" y="179"/>
                      <a:pt x="786" y="1"/>
                      <a:pt x="57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28" name="Google Shape;18328;p10"/>
              <p:cNvSpPr/>
              <p:nvPr/>
            </p:nvSpPr>
            <p:spPr>
              <a:xfrm>
                <a:off x="5514975" y="4100325"/>
                <a:ext cx="238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53" h="828" extrusionOk="0">
                    <a:moveTo>
                      <a:pt x="548" y="1"/>
                    </a:moveTo>
                    <a:cubicBezTo>
                      <a:pt x="179" y="1"/>
                      <a:pt x="0" y="453"/>
                      <a:pt x="250" y="703"/>
                    </a:cubicBezTo>
                    <a:cubicBezTo>
                      <a:pt x="336" y="789"/>
                      <a:pt x="441" y="828"/>
                      <a:pt x="543" y="828"/>
                    </a:cubicBezTo>
                    <a:cubicBezTo>
                      <a:pt x="753" y="828"/>
                      <a:pt x="953" y="666"/>
                      <a:pt x="953" y="418"/>
                    </a:cubicBezTo>
                    <a:cubicBezTo>
                      <a:pt x="953" y="191"/>
                      <a:pt x="774" y="13"/>
                      <a:pt x="548" y="13"/>
                    </a:cubicBezTo>
                    <a:lnTo>
                      <a:pt x="548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29" name="Google Shape;18329;p10"/>
              <p:cNvSpPr/>
              <p:nvPr/>
            </p:nvSpPr>
            <p:spPr>
              <a:xfrm>
                <a:off x="5546225" y="4131075"/>
                <a:ext cx="28000" cy="20475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819" extrusionOk="0">
                    <a:moveTo>
                      <a:pt x="560" y="0"/>
                    </a:moveTo>
                    <a:cubicBezTo>
                      <a:pt x="548" y="0"/>
                      <a:pt x="536" y="3"/>
                      <a:pt x="524" y="9"/>
                    </a:cubicBezTo>
                    <a:cubicBezTo>
                      <a:pt x="0" y="57"/>
                      <a:pt x="36" y="819"/>
                      <a:pt x="560" y="819"/>
                    </a:cubicBezTo>
                    <a:cubicBezTo>
                      <a:pt x="1084" y="819"/>
                      <a:pt x="1119" y="57"/>
                      <a:pt x="595" y="9"/>
                    </a:cubicBezTo>
                    <a:cubicBezTo>
                      <a:pt x="584" y="3"/>
                      <a:pt x="572" y="0"/>
                      <a:pt x="56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30" name="Google Shape;18330;p10"/>
              <p:cNvSpPr/>
              <p:nvPr/>
            </p:nvSpPr>
            <p:spPr>
              <a:xfrm>
                <a:off x="5514750" y="4161950"/>
                <a:ext cx="24050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20" extrusionOk="0">
                    <a:moveTo>
                      <a:pt x="542" y="0"/>
                    </a:moveTo>
                    <a:cubicBezTo>
                      <a:pt x="183" y="0"/>
                      <a:pt x="0" y="444"/>
                      <a:pt x="259" y="703"/>
                    </a:cubicBezTo>
                    <a:cubicBezTo>
                      <a:pt x="343" y="783"/>
                      <a:pt x="445" y="819"/>
                      <a:pt x="545" y="819"/>
                    </a:cubicBezTo>
                    <a:cubicBezTo>
                      <a:pt x="758" y="819"/>
                      <a:pt x="962" y="656"/>
                      <a:pt x="962" y="405"/>
                    </a:cubicBezTo>
                    <a:cubicBezTo>
                      <a:pt x="962" y="179"/>
                      <a:pt x="783" y="1"/>
                      <a:pt x="557" y="1"/>
                    </a:cubicBezTo>
                    <a:cubicBezTo>
                      <a:pt x="552" y="0"/>
                      <a:pt x="547" y="0"/>
                      <a:pt x="54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31" name="Google Shape;18331;p10"/>
              <p:cNvSpPr/>
              <p:nvPr/>
            </p:nvSpPr>
            <p:spPr>
              <a:xfrm>
                <a:off x="5545625" y="4192600"/>
                <a:ext cx="24125" cy="2065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6" extrusionOk="0">
                    <a:moveTo>
                      <a:pt x="548" y="1"/>
                    </a:moveTo>
                    <a:cubicBezTo>
                      <a:pt x="179" y="1"/>
                      <a:pt x="0" y="441"/>
                      <a:pt x="250" y="703"/>
                    </a:cubicBezTo>
                    <a:cubicBezTo>
                      <a:pt x="335" y="788"/>
                      <a:pt x="438" y="825"/>
                      <a:pt x="539" y="825"/>
                    </a:cubicBezTo>
                    <a:cubicBezTo>
                      <a:pt x="751" y="825"/>
                      <a:pt x="953" y="660"/>
                      <a:pt x="953" y="418"/>
                    </a:cubicBezTo>
                    <a:cubicBezTo>
                      <a:pt x="965" y="191"/>
                      <a:pt x="774" y="1"/>
                      <a:pt x="56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32" name="Google Shape;18332;p10"/>
              <p:cNvSpPr/>
              <p:nvPr/>
            </p:nvSpPr>
            <p:spPr>
              <a:xfrm>
                <a:off x="5514975" y="4223275"/>
                <a:ext cx="238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53" h="825" extrusionOk="0">
                    <a:moveTo>
                      <a:pt x="548" y="0"/>
                    </a:moveTo>
                    <a:cubicBezTo>
                      <a:pt x="179" y="0"/>
                      <a:pt x="0" y="441"/>
                      <a:pt x="250" y="703"/>
                    </a:cubicBezTo>
                    <a:cubicBezTo>
                      <a:pt x="334" y="787"/>
                      <a:pt x="437" y="825"/>
                      <a:pt x="538" y="825"/>
                    </a:cubicBezTo>
                    <a:cubicBezTo>
                      <a:pt x="750" y="825"/>
                      <a:pt x="953" y="659"/>
                      <a:pt x="953" y="417"/>
                    </a:cubicBezTo>
                    <a:cubicBezTo>
                      <a:pt x="953" y="191"/>
                      <a:pt x="774" y="0"/>
                      <a:pt x="54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33" name="Google Shape;18333;p10"/>
              <p:cNvSpPr/>
              <p:nvPr/>
            </p:nvSpPr>
            <p:spPr>
              <a:xfrm>
                <a:off x="5546225" y="4254225"/>
                <a:ext cx="2800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822" extrusionOk="0">
                    <a:moveTo>
                      <a:pt x="524" y="0"/>
                    </a:moveTo>
                    <a:cubicBezTo>
                      <a:pt x="0" y="48"/>
                      <a:pt x="36" y="822"/>
                      <a:pt x="560" y="822"/>
                    </a:cubicBezTo>
                    <a:cubicBezTo>
                      <a:pt x="1084" y="822"/>
                      <a:pt x="1119" y="48"/>
                      <a:pt x="59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34" name="Google Shape;18334;p10"/>
              <p:cNvSpPr/>
              <p:nvPr/>
            </p:nvSpPr>
            <p:spPr>
              <a:xfrm>
                <a:off x="5522400" y="4284875"/>
                <a:ext cx="15800" cy="7475"/>
              </a:xfrm>
              <a:custGeom>
                <a:avLst/>
                <a:gdLst/>
                <a:ahLst/>
                <a:cxnLst/>
                <a:rect l="l" t="t" r="r" b="b"/>
                <a:pathLst>
                  <a:path w="632" h="299" extrusionOk="0">
                    <a:moveTo>
                      <a:pt x="251" y="1"/>
                    </a:moveTo>
                    <a:cubicBezTo>
                      <a:pt x="155" y="1"/>
                      <a:pt x="72" y="37"/>
                      <a:pt x="1" y="96"/>
                    </a:cubicBezTo>
                    <a:lnTo>
                      <a:pt x="632" y="298"/>
                    </a:lnTo>
                    <a:cubicBezTo>
                      <a:pt x="584" y="132"/>
                      <a:pt x="429" y="13"/>
                      <a:pt x="25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35" name="Google Shape;18335;p10"/>
              <p:cNvSpPr/>
              <p:nvPr/>
            </p:nvSpPr>
            <p:spPr>
              <a:xfrm>
                <a:off x="5487875" y="3455625"/>
                <a:ext cx="20275" cy="19950"/>
              </a:xfrm>
              <a:custGeom>
                <a:avLst/>
                <a:gdLst/>
                <a:ahLst/>
                <a:cxnLst/>
                <a:rect l="l" t="t" r="r" b="b"/>
                <a:pathLst>
                  <a:path w="811" h="798" extrusionOk="0">
                    <a:moveTo>
                      <a:pt x="501" y="0"/>
                    </a:moveTo>
                    <a:lnTo>
                      <a:pt x="108" y="119"/>
                    </a:lnTo>
                    <a:cubicBezTo>
                      <a:pt x="36" y="191"/>
                      <a:pt x="1" y="286"/>
                      <a:pt x="1" y="393"/>
                    </a:cubicBezTo>
                    <a:cubicBezTo>
                      <a:pt x="1" y="619"/>
                      <a:pt x="179" y="798"/>
                      <a:pt x="405" y="798"/>
                    </a:cubicBezTo>
                    <a:cubicBezTo>
                      <a:pt x="632" y="798"/>
                      <a:pt x="810" y="619"/>
                      <a:pt x="810" y="393"/>
                    </a:cubicBezTo>
                    <a:cubicBezTo>
                      <a:pt x="810" y="202"/>
                      <a:pt x="679" y="48"/>
                      <a:pt x="50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36" name="Google Shape;18336;p10"/>
              <p:cNvSpPr/>
              <p:nvPr/>
            </p:nvSpPr>
            <p:spPr>
              <a:xfrm>
                <a:off x="5453425" y="3485675"/>
                <a:ext cx="243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74" h="828" extrusionOk="0">
                    <a:moveTo>
                      <a:pt x="557" y="1"/>
                    </a:moveTo>
                    <a:lnTo>
                      <a:pt x="557" y="13"/>
                    </a:lnTo>
                    <a:cubicBezTo>
                      <a:pt x="552" y="12"/>
                      <a:pt x="547" y="12"/>
                      <a:pt x="542" y="12"/>
                    </a:cubicBezTo>
                    <a:cubicBezTo>
                      <a:pt x="183" y="12"/>
                      <a:pt x="1" y="445"/>
                      <a:pt x="259" y="703"/>
                    </a:cubicBezTo>
                    <a:cubicBezTo>
                      <a:pt x="342" y="789"/>
                      <a:pt x="446" y="828"/>
                      <a:pt x="549" y="828"/>
                    </a:cubicBezTo>
                    <a:cubicBezTo>
                      <a:pt x="758" y="828"/>
                      <a:pt x="962" y="669"/>
                      <a:pt x="962" y="429"/>
                    </a:cubicBezTo>
                    <a:cubicBezTo>
                      <a:pt x="974" y="203"/>
                      <a:pt x="795" y="13"/>
                      <a:pt x="56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37" name="Google Shape;18337;p10"/>
              <p:cNvSpPr/>
              <p:nvPr/>
            </p:nvSpPr>
            <p:spPr>
              <a:xfrm>
                <a:off x="5482900" y="3516575"/>
                <a:ext cx="276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825" extrusionOk="0">
                    <a:moveTo>
                      <a:pt x="559" y="1"/>
                    </a:moveTo>
                    <a:cubicBezTo>
                      <a:pt x="53" y="1"/>
                      <a:pt x="1" y="767"/>
                      <a:pt x="533" y="824"/>
                    </a:cubicBezTo>
                    <a:lnTo>
                      <a:pt x="604" y="824"/>
                    </a:lnTo>
                    <a:cubicBezTo>
                      <a:pt x="1104" y="777"/>
                      <a:pt x="1104" y="39"/>
                      <a:pt x="604" y="3"/>
                    </a:cubicBezTo>
                    <a:cubicBezTo>
                      <a:pt x="589" y="1"/>
                      <a:pt x="573" y="1"/>
                      <a:pt x="55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38" name="Google Shape;18338;p10"/>
              <p:cNvSpPr/>
              <p:nvPr/>
            </p:nvSpPr>
            <p:spPr>
              <a:xfrm>
                <a:off x="5452250" y="3547250"/>
                <a:ext cx="27625" cy="20600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824" extrusionOk="0">
                    <a:moveTo>
                      <a:pt x="559" y="0"/>
                    </a:moveTo>
                    <a:cubicBezTo>
                      <a:pt x="53" y="0"/>
                      <a:pt x="0" y="777"/>
                      <a:pt x="533" y="824"/>
                    </a:cubicBezTo>
                    <a:lnTo>
                      <a:pt x="604" y="824"/>
                    </a:lnTo>
                    <a:cubicBezTo>
                      <a:pt x="1104" y="776"/>
                      <a:pt x="1104" y="50"/>
                      <a:pt x="604" y="2"/>
                    </a:cubicBezTo>
                    <a:cubicBezTo>
                      <a:pt x="589" y="1"/>
                      <a:pt x="574" y="0"/>
                      <a:pt x="55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39" name="Google Shape;18339;p10"/>
              <p:cNvSpPr/>
              <p:nvPr/>
            </p:nvSpPr>
            <p:spPr>
              <a:xfrm>
                <a:off x="5484300" y="3577950"/>
                <a:ext cx="241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8" extrusionOk="0">
                    <a:moveTo>
                      <a:pt x="548" y="1"/>
                    </a:moveTo>
                    <a:cubicBezTo>
                      <a:pt x="179" y="1"/>
                      <a:pt x="1" y="441"/>
                      <a:pt x="251" y="703"/>
                    </a:cubicBezTo>
                    <a:cubicBezTo>
                      <a:pt x="337" y="789"/>
                      <a:pt x="442" y="827"/>
                      <a:pt x="544" y="827"/>
                    </a:cubicBezTo>
                    <a:cubicBezTo>
                      <a:pt x="754" y="827"/>
                      <a:pt x="953" y="665"/>
                      <a:pt x="953" y="417"/>
                    </a:cubicBezTo>
                    <a:cubicBezTo>
                      <a:pt x="965" y="191"/>
                      <a:pt x="786" y="1"/>
                      <a:pt x="56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40" name="Google Shape;18340;p10"/>
              <p:cNvSpPr/>
              <p:nvPr/>
            </p:nvSpPr>
            <p:spPr>
              <a:xfrm>
                <a:off x="5453350" y="3608600"/>
                <a:ext cx="24425" cy="20800"/>
              </a:xfrm>
              <a:custGeom>
                <a:avLst/>
                <a:gdLst/>
                <a:ahLst/>
                <a:cxnLst/>
                <a:rect l="l" t="t" r="r" b="b"/>
                <a:pathLst>
                  <a:path w="977" h="832" extrusionOk="0">
                    <a:moveTo>
                      <a:pt x="560" y="1"/>
                    </a:moveTo>
                    <a:lnTo>
                      <a:pt x="560" y="13"/>
                    </a:lnTo>
                    <a:cubicBezTo>
                      <a:pt x="191" y="13"/>
                      <a:pt x="0" y="453"/>
                      <a:pt x="262" y="715"/>
                    </a:cubicBezTo>
                    <a:cubicBezTo>
                      <a:pt x="347" y="796"/>
                      <a:pt x="449" y="832"/>
                      <a:pt x="550" y="832"/>
                    </a:cubicBezTo>
                    <a:cubicBezTo>
                      <a:pt x="762" y="832"/>
                      <a:pt x="965" y="672"/>
                      <a:pt x="965" y="429"/>
                    </a:cubicBezTo>
                    <a:cubicBezTo>
                      <a:pt x="977" y="203"/>
                      <a:pt x="798" y="13"/>
                      <a:pt x="57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41" name="Google Shape;18341;p10"/>
              <p:cNvSpPr/>
              <p:nvPr/>
            </p:nvSpPr>
            <p:spPr>
              <a:xfrm>
                <a:off x="5484300" y="3639275"/>
                <a:ext cx="24150" cy="2097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39" extrusionOk="0">
                    <a:moveTo>
                      <a:pt x="548" y="0"/>
                    </a:moveTo>
                    <a:lnTo>
                      <a:pt x="548" y="12"/>
                    </a:lnTo>
                    <a:cubicBezTo>
                      <a:pt x="179" y="12"/>
                      <a:pt x="1" y="453"/>
                      <a:pt x="251" y="715"/>
                    </a:cubicBezTo>
                    <a:cubicBezTo>
                      <a:pt x="337" y="800"/>
                      <a:pt x="442" y="839"/>
                      <a:pt x="544" y="839"/>
                    </a:cubicBezTo>
                    <a:cubicBezTo>
                      <a:pt x="754" y="839"/>
                      <a:pt x="953" y="677"/>
                      <a:pt x="953" y="429"/>
                    </a:cubicBezTo>
                    <a:cubicBezTo>
                      <a:pt x="965" y="203"/>
                      <a:pt x="786" y="12"/>
                      <a:pt x="56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42" name="Google Shape;18342;p10"/>
              <p:cNvSpPr/>
              <p:nvPr/>
            </p:nvSpPr>
            <p:spPr>
              <a:xfrm>
                <a:off x="5453350" y="3669925"/>
                <a:ext cx="24425" cy="21000"/>
              </a:xfrm>
              <a:custGeom>
                <a:avLst/>
                <a:gdLst/>
                <a:ahLst/>
                <a:cxnLst/>
                <a:rect l="l" t="t" r="r" b="b"/>
                <a:pathLst>
                  <a:path w="977" h="840" extrusionOk="0">
                    <a:moveTo>
                      <a:pt x="560" y="1"/>
                    </a:moveTo>
                    <a:lnTo>
                      <a:pt x="560" y="12"/>
                    </a:lnTo>
                    <a:cubicBezTo>
                      <a:pt x="191" y="12"/>
                      <a:pt x="0" y="453"/>
                      <a:pt x="262" y="715"/>
                    </a:cubicBezTo>
                    <a:cubicBezTo>
                      <a:pt x="348" y="801"/>
                      <a:pt x="453" y="839"/>
                      <a:pt x="556" y="839"/>
                    </a:cubicBezTo>
                    <a:cubicBezTo>
                      <a:pt x="766" y="839"/>
                      <a:pt x="965" y="677"/>
                      <a:pt x="965" y="429"/>
                    </a:cubicBezTo>
                    <a:cubicBezTo>
                      <a:pt x="977" y="203"/>
                      <a:pt x="798" y="12"/>
                      <a:pt x="57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43" name="Google Shape;18343;p10"/>
              <p:cNvSpPr/>
              <p:nvPr/>
            </p:nvSpPr>
            <p:spPr>
              <a:xfrm>
                <a:off x="5482300" y="3701050"/>
                <a:ext cx="279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1117" h="825" extrusionOk="0">
                    <a:moveTo>
                      <a:pt x="553" y="0"/>
                    </a:moveTo>
                    <a:cubicBezTo>
                      <a:pt x="51" y="0"/>
                      <a:pt x="0" y="793"/>
                      <a:pt x="557" y="815"/>
                    </a:cubicBezTo>
                    <a:cubicBezTo>
                      <a:pt x="569" y="821"/>
                      <a:pt x="581" y="824"/>
                      <a:pt x="593" y="824"/>
                    </a:cubicBezTo>
                    <a:cubicBezTo>
                      <a:pt x="605" y="824"/>
                      <a:pt x="616" y="821"/>
                      <a:pt x="628" y="815"/>
                    </a:cubicBezTo>
                    <a:cubicBezTo>
                      <a:pt x="1117" y="768"/>
                      <a:pt x="1117" y="53"/>
                      <a:pt x="628" y="6"/>
                    </a:cubicBezTo>
                    <a:cubicBezTo>
                      <a:pt x="602" y="2"/>
                      <a:pt x="577" y="0"/>
                      <a:pt x="55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44" name="Google Shape;18344;p10"/>
              <p:cNvSpPr/>
              <p:nvPr/>
            </p:nvSpPr>
            <p:spPr>
              <a:xfrm>
                <a:off x="5453425" y="3731550"/>
                <a:ext cx="24350" cy="20975"/>
              </a:xfrm>
              <a:custGeom>
                <a:avLst/>
                <a:gdLst/>
                <a:ahLst/>
                <a:cxnLst/>
                <a:rect l="l" t="t" r="r" b="b"/>
                <a:pathLst>
                  <a:path w="974" h="839" extrusionOk="0">
                    <a:moveTo>
                      <a:pt x="557" y="0"/>
                    </a:moveTo>
                    <a:lnTo>
                      <a:pt x="557" y="12"/>
                    </a:lnTo>
                    <a:cubicBezTo>
                      <a:pt x="552" y="12"/>
                      <a:pt x="547" y="12"/>
                      <a:pt x="543" y="12"/>
                    </a:cubicBezTo>
                    <a:cubicBezTo>
                      <a:pt x="183" y="12"/>
                      <a:pt x="1" y="456"/>
                      <a:pt x="259" y="715"/>
                    </a:cubicBezTo>
                    <a:cubicBezTo>
                      <a:pt x="341" y="800"/>
                      <a:pt x="445" y="839"/>
                      <a:pt x="547" y="839"/>
                    </a:cubicBezTo>
                    <a:cubicBezTo>
                      <a:pt x="757" y="839"/>
                      <a:pt x="962" y="677"/>
                      <a:pt x="962" y="429"/>
                    </a:cubicBezTo>
                    <a:cubicBezTo>
                      <a:pt x="974" y="203"/>
                      <a:pt x="795" y="12"/>
                      <a:pt x="56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45" name="Google Shape;18345;p10"/>
              <p:cNvSpPr/>
              <p:nvPr/>
            </p:nvSpPr>
            <p:spPr>
              <a:xfrm>
                <a:off x="5484300" y="3762200"/>
                <a:ext cx="24150" cy="2100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40" extrusionOk="0">
                    <a:moveTo>
                      <a:pt x="548" y="0"/>
                    </a:moveTo>
                    <a:lnTo>
                      <a:pt x="548" y="12"/>
                    </a:lnTo>
                    <a:cubicBezTo>
                      <a:pt x="179" y="12"/>
                      <a:pt x="1" y="453"/>
                      <a:pt x="251" y="715"/>
                    </a:cubicBezTo>
                    <a:cubicBezTo>
                      <a:pt x="337" y="801"/>
                      <a:pt x="442" y="839"/>
                      <a:pt x="544" y="839"/>
                    </a:cubicBezTo>
                    <a:cubicBezTo>
                      <a:pt x="754" y="839"/>
                      <a:pt x="953" y="677"/>
                      <a:pt x="953" y="429"/>
                    </a:cubicBezTo>
                    <a:cubicBezTo>
                      <a:pt x="965" y="203"/>
                      <a:pt x="786" y="12"/>
                      <a:pt x="56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46" name="Google Shape;18346;p10"/>
              <p:cNvSpPr/>
              <p:nvPr/>
            </p:nvSpPr>
            <p:spPr>
              <a:xfrm>
                <a:off x="5453350" y="3793150"/>
                <a:ext cx="24425" cy="20925"/>
              </a:xfrm>
              <a:custGeom>
                <a:avLst/>
                <a:gdLst/>
                <a:ahLst/>
                <a:cxnLst/>
                <a:rect l="l" t="t" r="r" b="b"/>
                <a:pathLst>
                  <a:path w="977" h="837" extrusionOk="0">
                    <a:moveTo>
                      <a:pt x="560" y="1"/>
                    </a:moveTo>
                    <a:lnTo>
                      <a:pt x="560" y="13"/>
                    </a:lnTo>
                    <a:cubicBezTo>
                      <a:pt x="191" y="13"/>
                      <a:pt x="0" y="453"/>
                      <a:pt x="262" y="715"/>
                    </a:cubicBezTo>
                    <a:cubicBezTo>
                      <a:pt x="347" y="800"/>
                      <a:pt x="450" y="837"/>
                      <a:pt x="551" y="837"/>
                    </a:cubicBezTo>
                    <a:cubicBezTo>
                      <a:pt x="762" y="837"/>
                      <a:pt x="965" y="671"/>
                      <a:pt x="965" y="429"/>
                    </a:cubicBezTo>
                    <a:cubicBezTo>
                      <a:pt x="977" y="203"/>
                      <a:pt x="798" y="13"/>
                      <a:pt x="57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47" name="Google Shape;18347;p10"/>
              <p:cNvSpPr/>
              <p:nvPr/>
            </p:nvSpPr>
            <p:spPr>
              <a:xfrm>
                <a:off x="5484100" y="3823825"/>
                <a:ext cx="24350" cy="20975"/>
              </a:xfrm>
              <a:custGeom>
                <a:avLst/>
                <a:gdLst/>
                <a:ahLst/>
                <a:cxnLst/>
                <a:rect l="l" t="t" r="r" b="b"/>
                <a:pathLst>
                  <a:path w="974" h="839" extrusionOk="0">
                    <a:moveTo>
                      <a:pt x="556" y="0"/>
                    </a:moveTo>
                    <a:lnTo>
                      <a:pt x="556" y="12"/>
                    </a:lnTo>
                    <a:cubicBezTo>
                      <a:pt x="552" y="12"/>
                      <a:pt x="547" y="12"/>
                      <a:pt x="542" y="12"/>
                    </a:cubicBezTo>
                    <a:cubicBezTo>
                      <a:pt x="182" y="12"/>
                      <a:pt x="0" y="456"/>
                      <a:pt x="259" y="714"/>
                    </a:cubicBezTo>
                    <a:cubicBezTo>
                      <a:pt x="345" y="800"/>
                      <a:pt x="450" y="839"/>
                      <a:pt x="552" y="839"/>
                    </a:cubicBezTo>
                    <a:cubicBezTo>
                      <a:pt x="762" y="839"/>
                      <a:pt x="961" y="677"/>
                      <a:pt x="961" y="429"/>
                    </a:cubicBezTo>
                    <a:cubicBezTo>
                      <a:pt x="973" y="202"/>
                      <a:pt x="794" y="12"/>
                      <a:pt x="56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48" name="Google Shape;18348;p10"/>
              <p:cNvSpPr/>
              <p:nvPr/>
            </p:nvSpPr>
            <p:spPr>
              <a:xfrm>
                <a:off x="5452250" y="3854725"/>
                <a:ext cx="27625" cy="20600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824" extrusionOk="0">
                    <a:moveTo>
                      <a:pt x="559" y="0"/>
                    </a:moveTo>
                    <a:cubicBezTo>
                      <a:pt x="53" y="0"/>
                      <a:pt x="0" y="778"/>
                      <a:pt x="533" y="824"/>
                    </a:cubicBezTo>
                    <a:lnTo>
                      <a:pt x="604" y="824"/>
                    </a:lnTo>
                    <a:cubicBezTo>
                      <a:pt x="1104" y="776"/>
                      <a:pt x="1104" y="50"/>
                      <a:pt x="604" y="2"/>
                    </a:cubicBezTo>
                    <a:cubicBezTo>
                      <a:pt x="589" y="1"/>
                      <a:pt x="574" y="0"/>
                      <a:pt x="55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49" name="Google Shape;18349;p10"/>
              <p:cNvSpPr/>
              <p:nvPr/>
            </p:nvSpPr>
            <p:spPr>
              <a:xfrm>
                <a:off x="5482900" y="3885375"/>
                <a:ext cx="276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825" extrusionOk="0">
                    <a:moveTo>
                      <a:pt x="559" y="1"/>
                    </a:moveTo>
                    <a:cubicBezTo>
                      <a:pt x="53" y="1"/>
                      <a:pt x="1" y="778"/>
                      <a:pt x="533" y="824"/>
                    </a:cubicBezTo>
                    <a:lnTo>
                      <a:pt x="604" y="824"/>
                    </a:lnTo>
                    <a:cubicBezTo>
                      <a:pt x="1104" y="777"/>
                      <a:pt x="1104" y="50"/>
                      <a:pt x="604" y="3"/>
                    </a:cubicBezTo>
                    <a:cubicBezTo>
                      <a:pt x="589" y="1"/>
                      <a:pt x="574" y="1"/>
                      <a:pt x="55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50" name="Google Shape;18350;p10"/>
              <p:cNvSpPr/>
              <p:nvPr/>
            </p:nvSpPr>
            <p:spPr>
              <a:xfrm>
                <a:off x="5453425" y="3916075"/>
                <a:ext cx="243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74" h="828" extrusionOk="0">
                    <a:moveTo>
                      <a:pt x="557" y="1"/>
                    </a:moveTo>
                    <a:lnTo>
                      <a:pt x="557" y="13"/>
                    </a:lnTo>
                    <a:cubicBezTo>
                      <a:pt x="552" y="13"/>
                      <a:pt x="547" y="13"/>
                      <a:pt x="542" y="13"/>
                    </a:cubicBezTo>
                    <a:cubicBezTo>
                      <a:pt x="183" y="13"/>
                      <a:pt x="1" y="445"/>
                      <a:pt x="259" y="703"/>
                    </a:cubicBezTo>
                    <a:cubicBezTo>
                      <a:pt x="345" y="789"/>
                      <a:pt x="450" y="828"/>
                      <a:pt x="553" y="828"/>
                    </a:cubicBezTo>
                    <a:cubicBezTo>
                      <a:pt x="763" y="828"/>
                      <a:pt x="962" y="666"/>
                      <a:pt x="962" y="418"/>
                    </a:cubicBezTo>
                    <a:cubicBezTo>
                      <a:pt x="974" y="191"/>
                      <a:pt x="795" y="1"/>
                      <a:pt x="56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51" name="Google Shape;18351;p10"/>
              <p:cNvSpPr/>
              <p:nvPr/>
            </p:nvSpPr>
            <p:spPr>
              <a:xfrm>
                <a:off x="5484300" y="3946450"/>
                <a:ext cx="24150" cy="2130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52" extrusionOk="0">
                    <a:moveTo>
                      <a:pt x="548" y="0"/>
                    </a:moveTo>
                    <a:lnTo>
                      <a:pt x="548" y="24"/>
                    </a:lnTo>
                    <a:cubicBezTo>
                      <a:pt x="179" y="24"/>
                      <a:pt x="1" y="465"/>
                      <a:pt x="251" y="727"/>
                    </a:cubicBezTo>
                    <a:cubicBezTo>
                      <a:pt x="337" y="813"/>
                      <a:pt x="442" y="851"/>
                      <a:pt x="544" y="851"/>
                    </a:cubicBezTo>
                    <a:cubicBezTo>
                      <a:pt x="754" y="851"/>
                      <a:pt x="953" y="689"/>
                      <a:pt x="953" y="441"/>
                    </a:cubicBezTo>
                    <a:lnTo>
                      <a:pt x="953" y="429"/>
                    </a:lnTo>
                    <a:cubicBezTo>
                      <a:pt x="965" y="203"/>
                      <a:pt x="798" y="12"/>
                      <a:pt x="57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52" name="Google Shape;18352;p10"/>
              <p:cNvSpPr/>
              <p:nvPr/>
            </p:nvSpPr>
            <p:spPr>
              <a:xfrm>
                <a:off x="5453350" y="3977700"/>
                <a:ext cx="244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77" h="828" extrusionOk="0">
                    <a:moveTo>
                      <a:pt x="560" y="1"/>
                    </a:moveTo>
                    <a:cubicBezTo>
                      <a:pt x="191" y="1"/>
                      <a:pt x="0" y="441"/>
                      <a:pt x="262" y="703"/>
                    </a:cubicBezTo>
                    <a:cubicBezTo>
                      <a:pt x="348" y="789"/>
                      <a:pt x="453" y="827"/>
                      <a:pt x="556" y="827"/>
                    </a:cubicBezTo>
                    <a:cubicBezTo>
                      <a:pt x="766" y="827"/>
                      <a:pt x="965" y="665"/>
                      <a:pt x="965" y="417"/>
                    </a:cubicBezTo>
                    <a:cubicBezTo>
                      <a:pt x="977" y="191"/>
                      <a:pt x="798" y="1"/>
                      <a:pt x="57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53" name="Google Shape;18353;p10"/>
              <p:cNvSpPr/>
              <p:nvPr/>
            </p:nvSpPr>
            <p:spPr>
              <a:xfrm>
                <a:off x="5483000" y="4008575"/>
                <a:ext cx="27525" cy="20350"/>
              </a:xfrm>
              <a:custGeom>
                <a:avLst/>
                <a:gdLst/>
                <a:ahLst/>
                <a:cxnLst/>
                <a:rect l="l" t="t" r="r" b="b"/>
                <a:pathLst>
                  <a:path w="1101" h="814" extrusionOk="0">
                    <a:moveTo>
                      <a:pt x="545" y="1"/>
                    </a:moveTo>
                    <a:cubicBezTo>
                      <a:pt x="48" y="1"/>
                      <a:pt x="0" y="767"/>
                      <a:pt x="529" y="813"/>
                    </a:cubicBezTo>
                    <a:lnTo>
                      <a:pt x="600" y="813"/>
                    </a:lnTo>
                    <a:cubicBezTo>
                      <a:pt x="1100" y="778"/>
                      <a:pt x="1100" y="40"/>
                      <a:pt x="600" y="4"/>
                    </a:cubicBezTo>
                    <a:cubicBezTo>
                      <a:pt x="581" y="2"/>
                      <a:pt x="563" y="1"/>
                      <a:pt x="54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54" name="Google Shape;18354;p10"/>
              <p:cNvSpPr/>
              <p:nvPr/>
            </p:nvSpPr>
            <p:spPr>
              <a:xfrm>
                <a:off x="5452250" y="4039275"/>
                <a:ext cx="27625" cy="20600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824" extrusionOk="0">
                    <a:moveTo>
                      <a:pt x="558" y="0"/>
                    </a:moveTo>
                    <a:cubicBezTo>
                      <a:pt x="53" y="0"/>
                      <a:pt x="1" y="766"/>
                      <a:pt x="533" y="824"/>
                    </a:cubicBezTo>
                    <a:lnTo>
                      <a:pt x="604" y="824"/>
                    </a:lnTo>
                    <a:cubicBezTo>
                      <a:pt x="1104" y="776"/>
                      <a:pt x="1104" y="38"/>
                      <a:pt x="604" y="2"/>
                    </a:cubicBezTo>
                    <a:cubicBezTo>
                      <a:pt x="588" y="1"/>
                      <a:pt x="573" y="0"/>
                      <a:pt x="55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55" name="Google Shape;18355;p10"/>
              <p:cNvSpPr/>
              <p:nvPr/>
            </p:nvSpPr>
            <p:spPr>
              <a:xfrm>
                <a:off x="5484300" y="4069675"/>
                <a:ext cx="24150" cy="2092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37" extrusionOk="0">
                    <a:moveTo>
                      <a:pt x="548" y="1"/>
                    </a:moveTo>
                    <a:lnTo>
                      <a:pt x="548" y="13"/>
                    </a:lnTo>
                    <a:cubicBezTo>
                      <a:pt x="179" y="13"/>
                      <a:pt x="1" y="453"/>
                      <a:pt x="251" y="715"/>
                    </a:cubicBezTo>
                    <a:cubicBezTo>
                      <a:pt x="335" y="799"/>
                      <a:pt x="438" y="837"/>
                      <a:pt x="539" y="837"/>
                    </a:cubicBezTo>
                    <a:cubicBezTo>
                      <a:pt x="751" y="837"/>
                      <a:pt x="953" y="671"/>
                      <a:pt x="953" y="429"/>
                    </a:cubicBezTo>
                    <a:cubicBezTo>
                      <a:pt x="965" y="203"/>
                      <a:pt x="786" y="13"/>
                      <a:pt x="56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56" name="Google Shape;18356;p10"/>
              <p:cNvSpPr/>
              <p:nvPr/>
            </p:nvSpPr>
            <p:spPr>
              <a:xfrm>
                <a:off x="5453350" y="4100325"/>
                <a:ext cx="241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8" extrusionOk="0">
                    <a:moveTo>
                      <a:pt x="560" y="1"/>
                    </a:moveTo>
                    <a:cubicBezTo>
                      <a:pt x="191" y="1"/>
                      <a:pt x="0" y="441"/>
                      <a:pt x="262" y="703"/>
                    </a:cubicBezTo>
                    <a:cubicBezTo>
                      <a:pt x="348" y="789"/>
                      <a:pt x="453" y="828"/>
                      <a:pt x="556" y="828"/>
                    </a:cubicBezTo>
                    <a:cubicBezTo>
                      <a:pt x="766" y="828"/>
                      <a:pt x="965" y="666"/>
                      <a:pt x="965" y="418"/>
                    </a:cubicBezTo>
                    <a:cubicBezTo>
                      <a:pt x="965" y="191"/>
                      <a:pt x="786" y="13"/>
                      <a:pt x="560" y="13"/>
                    </a:cubicBezTo>
                    <a:lnTo>
                      <a:pt x="56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57" name="Google Shape;18357;p10"/>
              <p:cNvSpPr/>
              <p:nvPr/>
            </p:nvSpPr>
            <p:spPr>
              <a:xfrm>
                <a:off x="5484375" y="4131275"/>
                <a:ext cx="23775" cy="20425"/>
              </a:xfrm>
              <a:custGeom>
                <a:avLst/>
                <a:gdLst/>
                <a:ahLst/>
                <a:cxnLst/>
                <a:rect l="l" t="t" r="r" b="b"/>
                <a:pathLst>
                  <a:path w="951" h="817" extrusionOk="0">
                    <a:moveTo>
                      <a:pt x="531" y="1"/>
                    </a:moveTo>
                    <a:cubicBezTo>
                      <a:pt x="172" y="1"/>
                      <a:pt x="1" y="433"/>
                      <a:pt x="248" y="692"/>
                    </a:cubicBezTo>
                    <a:cubicBezTo>
                      <a:pt x="334" y="778"/>
                      <a:pt x="439" y="816"/>
                      <a:pt x="541" y="816"/>
                    </a:cubicBezTo>
                    <a:cubicBezTo>
                      <a:pt x="751" y="816"/>
                      <a:pt x="950" y="654"/>
                      <a:pt x="950" y="406"/>
                    </a:cubicBezTo>
                    <a:cubicBezTo>
                      <a:pt x="950" y="192"/>
                      <a:pt x="772" y="1"/>
                      <a:pt x="545" y="1"/>
                    </a:cubicBezTo>
                    <a:cubicBezTo>
                      <a:pt x="540" y="1"/>
                      <a:pt x="536" y="1"/>
                      <a:pt x="53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58" name="Google Shape;18358;p10"/>
              <p:cNvSpPr/>
              <p:nvPr/>
            </p:nvSpPr>
            <p:spPr>
              <a:xfrm>
                <a:off x="5452350" y="4161875"/>
                <a:ext cx="27525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1101" h="823" extrusionOk="0">
                    <a:moveTo>
                      <a:pt x="544" y="0"/>
                    </a:moveTo>
                    <a:cubicBezTo>
                      <a:pt x="48" y="0"/>
                      <a:pt x="0" y="767"/>
                      <a:pt x="529" y="813"/>
                    </a:cubicBezTo>
                    <a:cubicBezTo>
                      <a:pt x="540" y="819"/>
                      <a:pt x="552" y="822"/>
                      <a:pt x="564" y="822"/>
                    </a:cubicBezTo>
                    <a:cubicBezTo>
                      <a:pt x="576" y="822"/>
                      <a:pt x="588" y="819"/>
                      <a:pt x="600" y="813"/>
                    </a:cubicBezTo>
                    <a:cubicBezTo>
                      <a:pt x="1100" y="777"/>
                      <a:pt x="1100" y="39"/>
                      <a:pt x="600" y="4"/>
                    </a:cubicBezTo>
                    <a:cubicBezTo>
                      <a:pt x="581" y="1"/>
                      <a:pt x="562" y="0"/>
                      <a:pt x="54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59" name="Google Shape;18359;p10"/>
              <p:cNvSpPr/>
              <p:nvPr/>
            </p:nvSpPr>
            <p:spPr>
              <a:xfrm>
                <a:off x="5482900" y="4192550"/>
                <a:ext cx="276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825" extrusionOk="0">
                    <a:moveTo>
                      <a:pt x="559" y="1"/>
                    </a:moveTo>
                    <a:cubicBezTo>
                      <a:pt x="53" y="1"/>
                      <a:pt x="1" y="778"/>
                      <a:pt x="533" y="824"/>
                    </a:cubicBezTo>
                    <a:lnTo>
                      <a:pt x="604" y="824"/>
                    </a:lnTo>
                    <a:cubicBezTo>
                      <a:pt x="1104" y="777"/>
                      <a:pt x="1104" y="51"/>
                      <a:pt x="604" y="3"/>
                    </a:cubicBezTo>
                    <a:cubicBezTo>
                      <a:pt x="589" y="2"/>
                      <a:pt x="574" y="1"/>
                      <a:pt x="55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60" name="Google Shape;18360;p10"/>
              <p:cNvSpPr/>
              <p:nvPr/>
            </p:nvSpPr>
            <p:spPr>
              <a:xfrm>
                <a:off x="5453350" y="4223275"/>
                <a:ext cx="241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8" extrusionOk="0">
                    <a:moveTo>
                      <a:pt x="560" y="0"/>
                    </a:moveTo>
                    <a:cubicBezTo>
                      <a:pt x="191" y="0"/>
                      <a:pt x="0" y="441"/>
                      <a:pt x="262" y="703"/>
                    </a:cubicBezTo>
                    <a:cubicBezTo>
                      <a:pt x="344" y="789"/>
                      <a:pt x="448" y="827"/>
                      <a:pt x="550" y="827"/>
                    </a:cubicBezTo>
                    <a:cubicBezTo>
                      <a:pt x="760" y="827"/>
                      <a:pt x="965" y="665"/>
                      <a:pt x="965" y="417"/>
                    </a:cubicBezTo>
                    <a:cubicBezTo>
                      <a:pt x="965" y="191"/>
                      <a:pt x="786" y="0"/>
                      <a:pt x="56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61" name="Google Shape;18361;p10"/>
              <p:cNvSpPr/>
              <p:nvPr/>
            </p:nvSpPr>
            <p:spPr>
              <a:xfrm>
                <a:off x="5484300" y="4254225"/>
                <a:ext cx="238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954" h="816" extrusionOk="0">
                    <a:moveTo>
                      <a:pt x="548" y="0"/>
                    </a:moveTo>
                    <a:cubicBezTo>
                      <a:pt x="179" y="0"/>
                      <a:pt x="1" y="441"/>
                      <a:pt x="251" y="691"/>
                    </a:cubicBezTo>
                    <a:cubicBezTo>
                      <a:pt x="337" y="777"/>
                      <a:pt x="443" y="816"/>
                      <a:pt x="546" y="816"/>
                    </a:cubicBezTo>
                    <a:cubicBezTo>
                      <a:pt x="755" y="816"/>
                      <a:pt x="953" y="657"/>
                      <a:pt x="953" y="417"/>
                    </a:cubicBezTo>
                    <a:lnTo>
                      <a:pt x="953" y="405"/>
                    </a:lnTo>
                    <a:cubicBezTo>
                      <a:pt x="953" y="191"/>
                      <a:pt x="763" y="12"/>
                      <a:pt x="548" y="12"/>
                    </a:cubicBezTo>
                    <a:lnTo>
                      <a:pt x="54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62" name="Google Shape;18362;p10"/>
              <p:cNvSpPr/>
              <p:nvPr/>
            </p:nvSpPr>
            <p:spPr>
              <a:xfrm>
                <a:off x="5434900" y="3472575"/>
                <a:ext cx="8650" cy="2400"/>
              </a:xfrm>
              <a:custGeom>
                <a:avLst/>
                <a:gdLst/>
                <a:ahLst/>
                <a:cxnLst/>
                <a:rect l="l" t="t" r="r" b="b"/>
                <a:pathLst>
                  <a:path w="346" h="96" extrusionOk="0">
                    <a:moveTo>
                      <a:pt x="346" y="1"/>
                    </a:moveTo>
                    <a:lnTo>
                      <a:pt x="0" y="96"/>
                    </a:lnTo>
                    <a:lnTo>
                      <a:pt x="48" y="96"/>
                    </a:lnTo>
                    <a:cubicBezTo>
                      <a:pt x="155" y="96"/>
                      <a:pt x="262" y="60"/>
                      <a:pt x="34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63" name="Google Shape;18363;p10"/>
              <p:cNvSpPr/>
              <p:nvPr/>
            </p:nvSpPr>
            <p:spPr>
              <a:xfrm>
                <a:off x="5392625" y="3485450"/>
                <a:ext cx="28000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820" extrusionOk="0">
                    <a:moveTo>
                      <a:pt x="560" y="1"/>
                    </a:moveTo>
                    <a:cubicBezTo>
                      <a:pt x="548" y="1"/>
                      <a:pt x="536" y="4"/>
                      <a:pt x="524" y="10"/>
                    </a:cubicBezTo>
                    <a:cubicBezTo>
                      <a:pt x="1" y="57"/>
                      <a:pt x="48" y="819"/>
                      <a:pt x="560" y="819"/>
                    </a:cubicBezTo>
                    <a:cubicBezTo>
                      <a:pt x="1084" y="819"/>
                      <a:pt x="1120" y="57"/>
                      <a:pt x="596" y="10"/>
                    </a:cubicBezTo>
                    <a:cubicBezTo>
                      <a:pt x="584" y="4"/>
                      <a:pt x="572" y="1"/>
                      <a:pt x="56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64" name="Google Shape;18364;p10"/>
              <p:cNvSpPr/>
              <p:nvPr/>
            </p:nvSpPr>
            <p:spPr>
              <a:xfrm>
                <a:off x="5422700" y="3516325"/>
                <a:ext cx="24125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0" extrusionOk="0">
                    <a:moveTo>
                      <a:pt x="548" y="1"/>
                    </a:moveTo>
                    <a:cubicBezTo>
                      <a:pt x="191" y="1"/>
                      <a:pt x="0" y="441"/>
                      <a:pt x="262" y="703"/>
                    </a:cubicBezTo>
                    <a:cubicBezTo>
                      <a:pt x="346" y="783"/>
                      <a:pt x="448" y="820"/>
                      <a:pt x="548" y="820"/>
                    </a:cubicBezTo>
                    <a:cubicBezTo>
                      <a:pt x="761" y="820"/>
                      <a:pt x="964" y="657"/>
                      <a:pt x="964" y="406"/>
                    </a:cubicBezTo>
                    <a:cubicBezTo>
                      <a:pt x="964" y="180"/>
                      <a:pt x="786" y="1"/>
                      <a:pt x="56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65" name="Google Shape;18365;p10"/>
              <p:cNvSpPr/>
              <p:nvPr/>
            </p:nvSpPr>
            <p:spPr>
              <a:xfrm>
                <a:off x="5392025" y="3547000"/>
                <a:ext cx="24150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5" extrusionOk="0">
                    <a:moveTo>
                      <a:pt x="548" y="0"/>
                    </a:moveTo>
                    <a:cubicBezTo>
                      <a:pt x="179" y="0"/>
                      <a:pt x="1" y="441"/>
                      <a:pt x="263" y="703"/>
                    </a:cubicBezTo>
                    <a:cubicBezTo>
                      <a:pt x="343" y="787"/>
                      <a:pt x="445" y="825"/>
                      <a:pt x="546" y="825"/>
                    </a:cubicBezTo>
                    <a:cubicBezTo>
                      <a:pt x="757" y="825"/>
                      <a:pt x="965" y="659"/>
                      <a:pt x="965" y="417"/>
                    </a:cubicBezTo>
                    <a:cubicBezTo>
                      <a:pt x="965" y="191"/>
                      <a:pt x="787" y="0"/>
                      <a:pt x="56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66" name="Google Shape;18366;p10"/>
              <p:cNvSpPr/>
              <p:nvPr/>
            </p:nvSpPr>
            <p:spPr>
              <a:xfrm>
                <a:off x="5422700" y="3577650"/>
                <a:ext cx="241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5" extrusionOk="0">
                    <a:moveTo>
                      <a:pt x="548" y="1"/>
                    </a:moveTo>
                    <a:cubicBezTo>
                      <a:pt x="191" y="1"/>
                      <a:pt x="0" y="441"/>
                      <a:pt x="262" y="703"/>
                    </a:cubicBezTo>
                    <a:cubicBezTo>
                      <a:pt x="346" y="788"/>
                      <a:pt x="449" y="825"/>
                      <a:pt x="550" y="825"/>
                    </a:cubicBezTo>
                    <a:cubicBezTo>
                      <a:pt x="762" y="825"/>
                      <a:pt x="964" y="659"/>
                      <a:pt x="964" y="417"/>
                    </a:cubicBezTo>
                    <a:cubicBezTo>
                      <a:pt x="964" y="191"/>
                      <a:pt x="786" y="1"/>
                      <a:pt x="56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67" name="Google Shape;18367;p10"/>
              <p:cNvSpPr/>
              <p:nvPr/>
            </p:nvSpPr>
            <p:spPr>
              <a:xfrm>
                <a:off x="5392625" y="3608600"/>
                <a:ext cx="28000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823" extrusionOk="0">
                    <a:moveTo>
                      <a:pt x="524" y="1"/>
                    </a:moveTo>
                    <a:cubicBezTo>
                      <a:pt x="1" y="48"/>
                      <a:pt x="48" y="822"/>
                      <a:pt x="560" y="822"/>
                    </a:cubicBezTo>
                    <a:cubicBezTo>
                      <a:pt x="1084" y="822"/>
                      <a:pt x="1120" y="48"/>
                      <a:pt x="59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68" name="Google Shape;18368;p10"/>
              <p:cNvSpPr/>
              <p:nvPr/>
            </p:nvSpPr>
            <p:spPr>
              <a:xfrm>
                <a:off x="5423275" y="3639275"/>
                <a:ext cx="2830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22" extrusionOk="0">
                    <a:moveTo>
                      <a:pt x="525" y="0"/>
                    </a:moveTo>
                    <a:cubicBezTo>
                      <a:pt x="1" y="48"/>
                      <a:pt x="49" y="822"/>
                      <a:pt x="560" y="822"/>
                    </a:cubicBezTo>
                    <a:cubicBezTo>
                      <a:pt x="1084" y="822"/>
                      <a:pt x="1132" y="48"/>
                      <a:pt x="60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69" name="Google Shape;18369;p10"/>
              <p:cNvSpPr/>
              <p:nvPr/>
            </p:nvSpPr>
            <p:spPr>
              <a:xfrm>
                <a:off x="5392025" y="3669925"/>
                <a:ext cx="24150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5" extrusionOk="0">
                    <a:moveTo>
                      <a:pt x="548" y="1"/>
                    </a:moveTo>
                    <a:cubicBezTo>
                      <a:pt x="179" y="1"/>
                      <a:pt x="1" y="441"/>
                      <a:pt x="263" y="703"/>
                    </a:cubicBezTo>
                    <a:cubicBezTo>
                      <a:pt x="343" y="787"/>
                      <a:pt x="445" y="825"/>
                      <a:pt x="546" y="825"/>
                    </a:cubicBezTo>
                    <a:cubicBezTo>
                      <a:pt x="757" y="825"/>
                      <a:pt x="965" y="659"/>
                      <a:pt x="965" y="417"/>
                    </a:cubicBezTo>
                    <a:cubicBezTo>
                      <a:pt x="965" y="191"/>
                      <a:pt x="787" y="1"/>
                      <a:pt x="56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70" name="Google Shape;18370;p10"/>
              <p:cNvSpPr/>
              <p:nvPr/>
            </p:nvSpPr>
            <p:spPr>
              <a:xfrm>
                <a:off x="5422700" y="3700575"/>
                <a:ext cx="241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8" extrusionOk="0">
                    <a:moveTo>
                      <a:pt x="548" y="1"/>
                    </a:moveTo>
                    <a:cubicBezTo>
                      <a:pt x="179" y="1"/>
                      <a:pt x="0" y="453"/>
                      <a:pt x="262" y="703"/>
                    </a:cubicBezTo>
                    <a:cubicBezTo>
                      <a:pt x="344" y="789"/>
                      <a:pt x="448" y="828"/>
                      <a:pt x="550" y="828"/>
                    </a:cubicBezTo>
                    <a:cubicBezTo>
                      <a:pt x="760" y="828"/>
                      <a:pt x="964" y="666"/>
                      <a:pt x="964" y="418"/>
                    </a:cubicBezTo>
                    <a:cubicBezTo>
                      <a:pt x="964" y="191"/>
                      <a:pt x="786" y="13"/>
                      <a:pt x="56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71" name="Google Shape;18371;p10"/>
              <p:cNvSpPr/>
              <p:nvPr/>
            </p:nvSpPr>
            <p:spPr>
              <a:xfrm>
                <a:off x="5392025" y="3731550"/>
                <a:ext cx="24150" cy="2047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19" extrusionOk="0">
                    <a:moveTo>
                      <a:pt x="548" y="0"/>
                    </a:moveTo>
                    <a:cubicBezTo>
                      <a:pt x="179" y="0"/>
                      <a:pt x="1" y="441"/>
                      <a:pt x="263" y="703"/>
                    </a:cubicBezTo>
                    <a:cubicBezTo>
                      <a:pt x="343" y="783"/>
                      <a:pt x="443" y="819"/>
                      <a:pt x="544" y="819"/>
                    </a:cubicBezTo>
                    <a:cubicBezTo>
                      <a:pt x="756" y="819"/>
                      <a:pt x="965" y="656"/>
                      <a:pt x="965" y="405"/>
                    </a:cubicBezTo>
                    <a:cubicBezTo>
                      <a:pt x="965" y="179"/>
                      <a:pt x="775" y="0"/>
                      <a:pt x="56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72" name="Google Shape;18372;p10"/>
              <p:cNvSpPr/>
              <p:nvPr/>
            </p:nvSpPr>
            <p:spPr>
              <a:xfrm>
                <a:off x="5422700" y="3762200"/>
                <a:ext cx="241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5" extrusionOk="0">
                    <a:moveTo>
                      <a:pt x="548" y="0"/>
                    </a:moveTo>
                    <a:cubicBezTo>
                      <a:pt x="191" y="0"/>
                      <a:pt x="0" y="441"/>
                      <a:pt x="262" y="703"/>
                    </a:cubicBezTo>
                    <a:cubicBezTo>
                      <a:pt x="346" y="787"/>
                      <a:pt x="448" y="824"/>
                      <a:pt x="549" y="824"/>
                    </a:cubicBezTo>
                    <a:cubicBezTo>
                      <a:pt x="761" y="824"/>
                      <a:pt x="964" y="656"/>
                      <a:pt x="964" y="405"/>
                    </a:cubicBezTo>
                    <a:cubicBezTo>
                      <a:pt x="964" y="179"/>
                      <a:pt x="786" y="0"/>
                      <a:pt x="56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73" name="Google Shape;18373;p10"/>
              <p:cNvSpPr/>
              <p:nvPr/>
            </p:nvSpPr>
            <p:spPr>
              <a:xfrm>
                <a:off x="5392625" y="3792850"/>
                <a:ext cx="28000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823" extrusionOk="0">
                    <a:moveTo>
                      <a:pt x="524" y="1"/>
                    </a:moveTo>
                    <a:cubicBezTo>
                      <a:pt x="1" y="48"/>
                      <a:pt x="48" y="822"/>
                      <a:pt x="560" y="822"/>
                    </a:cubicBezTo>
                    <a:cubicBezTo>
                      <a:pt x="1084" y="822"/>
                      <a:pt x="1120" y="48"/>
                      <a:pt x="59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74" name="Google Shape;18374;p10"/>
              <p:cNvSpPr/>
              <p:nvPr/>
            </p:nvSpPr>
            <p:spPr>
              <a:xfrm>
                <a:off x="5422700" y="3823825"/>
                <a:ext cx="24125" cy="2047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19" extrusionOk="0">
                    <a:moveTo>
                      <a:pt x="548" y="0"/>
                    </a:moveTo>
                    <a:cubicBezTo>
                      <a:pt x="191" y="0"/>
                      <a:pt x="0" y="441"/>
                      <a:pt x="262" y="703"/>
                    </a:cubicBezTo>
                    <a:cubicBezTo>
                      <a:pt x="346" y="783"/>
                      <a:pt x="448" y="819"/>
                      <a:pt x="548" y="819"/>
                    </a:cubicBezTo>
                    <a:cubicBezTo>
                      <a:pt x="761" y="819"/>
                      <a:pt x="964" y="656"/>
                      <a:pt x="964" y="405"/>
                    </a:cubicBezTo>
                    <a:cubicBezTo>
                      <a:pt x="964" y="179"/>
                      <a:pt x="774" y="0"/>
                      <a:pt x="56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75" name="Google Shape;18375;p10"/>
              <p:cNvSpPr/>
              <p:nvPr/>
            </p:nvSpPr>
            <p:spPr>
              <a:xfrm>
                <a:off x="5392025" y="3854475"/>
                <a:ext cx="24150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5" extrusionOk="0">
                    <a:moveTo>
                      <a:pt x="548" y="0"/>
                    </a:moveTo>
                    <a:cubicBezTo>
                      <a:pt x="179" y="0"/>
                      <a:pt x="1" y="441"/>
                      <a:pt x="263" y="703"/>
                    </a:cubicBezTo>
                    <a:cubicBezTo>
                      <a:pt x="343" y="787"/>
                      <a:pt x="444" y="824"/>
                      <a:pt x="544" y="824"/>
                    </a:cubicBezTo>
                    <a:cubicBezTo>
                      <a:pt x="756" y="824"/>
                      <a:pt x="965" y="656"/>
                      <a:pt x="965" y="405"/>
                    </a:cubicBezTo>
                    <a:cubicBezTo>
                      <a:pt x="965" y="179"/>
                      <a:pt x="787" y="0"/>
                      <a:pt x="56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76" name="Google Shape;18376;p10"/>
              <p:cNvSpPr/>
              <p:nvPr/>
            </p:nvSpPr>
            <p:spPr>
              <a:xfrm>
                <a:off x="5422700" y="3885125"/>
                <a:ext cx="24125" cy="2065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6" extrusionOk="0">
                    <a:moveTo>
                      <a:pt x="548" y="1"/>
                    </a:moveTo>
                    <a:cubicBezTo>
                      <a:pt x="191" y="1"/>
                      <a:pt x="0" y="441"/>
                      <a:pt x="262" y="703"/>
                    </a:cubicBezTo>
                    <a:cubicBezTo>
                      <a:pt x="346" y="788"/>
                      <a:pt x="449" y="825"/>
                      <a:pt x="550" y="825"/>
                    </a:cubicBezTo>
                    <a:cubicBezTo>
                      <a:pt x="762" y="825"/>
                      <a:pt x="964" y="660"/>
                      <a:pt x="964" y="417"/>
                    </a:cubicBezTo>
                    <a:cubicBezTo>
                      <a:pt x="964" y="191"/>
                      <a:pt x="786" y="1"/>
                      <a:pt x="56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77" name="Google Shape;18377;p10"/>
              <p:cNvSpPr/>
              <p:nvPr/>
            </p:nvSpPr>
            <p:spPr>
              <a:xfrm>
                <a:off x="5392025" y="3915800"/>
                <a:ext cx="24150" cy="2067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7" extrusionOk="0">
                    <a:moveTo>
                      <a:pt x="548" y="0"/>
                    </a:moveTo>
                    <a:cubicBezTo>
                      <a:pt x="179" y="0"/>
                      <a:pt x="1" y="453"/>
                      <a:pt x="263" y="703"/>
                    </a:cubicBezTo>
                    <a:cubicBezTo>
                      <a:pt x="345" y="788"/>
                      <a:pt x="448" y="827"/>
                      <a:pt x="551" y="827"/>
                    </a:cubicBezTo>
                    <a:cubicBezTo>
                      <a:pt x="761" y="827"/>
                      <a:pt x="965" y="665"/>
                      <a:pt x="965" y="417"/>
                    </a:cubicBezTo>
                    <a:cubicBezTo>
                      <a:pt x="965" y="191"/>
                      <a:pt x="787" y="12"/>
                      <a:pt x="56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78" name="Google Shape;18378;p10"/>
              <p:cNvSpPr/>
              <p:nvPr/>
            </p:nvSpPr>
            <p:spPr>
              <a:xfrm>
                <a:off x="5423275" y="3946750"/>
                <a:ext cx="2830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22" extrusionOk="0">
                    <a:moveTo>
                      <a:pt x="525" y="0"/>
                    </a:moveTo>
                    <a:cubicBezTo>
                      <a:pt x="1" y="48"/>
                      <a:pt x="49" y="822"/>
                      <a:pt x="560" y="822"/>
                    </a:cubicBezTo>
                    <a:cubicBezTo>
                      <a:pt x="1084" y="822"/>
                      <a:pt x="1132" y="48"/>
                      <a:pt x="60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79" name="Google Shape;18379;p10"/>
              <p:cNvSpPr/>
              <p:nvPr/>
            </p:nvSpPr>
            <p:spPr>
              <a:xfrm>
                <a:off x="5392625" y="3977400"/>
                <a:ext cx="28000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823" extrusionOk="0">
                    <a:moveTo>
                      <a:pt x="524" y="1"/>
                    </a:moveTo>
                    <a:cubicBezTo>
                      <a:pt x="1" y="48"/>
                      <a:pt x="48" y="822"/>
                      <a:pt x="560" y="822"/>
                    </a:cubicBezTo>
                    <a:cubicBezTo>
                      <a:pt x="1084" y="822"/>
                      <a:pt x="1120" y="48"/>
                      <a:pt x="59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80" name="Google Shape;18380;p10"/>
              <p:cNvSpPr/>
              <p:nvPr/>
            </p:nvSpPr>
            <p:spPr>
              <a:xfrm>
                <a:off x="5422700" y="4008075"/>
                <a:ext cx="24125" cy="2067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7" extrusionOk="0">
                    <a:moveTo>
                      <a:pt x="548" y="0"/>
                    </a:moveTo>
                    <a:cubicBezTo>
                      <a:pt x="191" y="0"/>
                      <a:pt x="0" y="452"/>
                      <a:pt x="262" y="702"/>
                    </a:cubicBezTo>
                    <a:cubicBezTo>
                      <a:pt x="348" y="788"/>
                      <a:pt x="453" y="827"/>
                      <a:pt x="555" y="827"/>
                    </a:cubicBezTo>
                    <a:cubicBezTo>
                      <a:pt x="765" y="827"/>
                      <a:pt x="964" y="665"/>
                      <a:pt x="964" y="417"/>
                    </a:cubicBezTo>
                    <a:cubicBezTo>
                      <a:pt x="964" y="191"/>
                      <a:pt x="786" y="12"/>
                      <a:pt x="56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81" name="Google Shape;18381;p10"/>
              <p:cNvSpPr/>
              <p:nvPr/>
            </p:nvSpPr>
            <p:spPr>
              <a:xfrm>
                <a:off x="5392025" y="4039025"/>
                <a:ext cx="24150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5" extrusionOk="0">
                    <a:moveTo>
                      <a:pt x="548" y="0"/>
                    </a:moveTo>
                    <a:cubicBezTo>
                      <a:pt x="179" y="0"/>
                      <a:pt x="1" y="441"/>
                      <a:pt x="263" y="703"/>
                    </a:cubicBezTo>
                    <a:cubicBezTo>
                      <a:pt x="343" y="787"/>
                      <a:pt x="445" y="825"/>
                      <a:pt x="546" y="825"/>
                    </a:cubicBezTo>
                    <a:cubicBezTo>
                      <a:pt x="757" y="825"/>
                      <a:pt x="965" y="659"/>
                      <a:pt x="965" y="417"/>
                    </a:cubicBezTo>
                    <a:cubicBezTo>
                      <a:pt x="965" y="191"/>
                      <a:pt x="787" y="0"/>
                      <a:pt x="56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82" name="Google Shape;18382;p10"/>
              <p:cNvSpPr/>
              <p:nvPr/>
            </p:nvSpPr>
            <p:spPr>
              <a:xfrm>
                <a:off x="5422700" y="4069675"/>
                <a:ext cx="241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5" extrusionOk="0">
                    <a:moveTo>
                      <a:pt x="548" y="1"/>
                    </a:moveTo>
                    <a:cubicBezTo>
                      <a:pt x="179" y="1"/>
                      <a:pt x="0" y="441"/>
                      <a:pt x="262" y="703"/>
                    </a:cubicBezTo>
                    <a:cubicBezTo>
                      <a:pt x="342" y="787"/>
                      <a:pt x="443" y="825"/>
                      <a:pt x="543" y="825"/>
                    </a:cubicBezTo>
                    <a:cubicBezTo>
                      <a:pt x="756" y="825"/>
                      <a:pt x="964" y="656"/>
                      <a:pt x="964" y="405"/>
                    </a:cubicBezTo>
                    <a:cubicBezTo>
                      <a:pt x="964" y="179"/>
                      <a:pt x="786" y="1"/>
                      <a:pt x="56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83" name="Google Shape;18383;p10"/>
              <p:cNvSpPr/>
              <p:nvPr/>
            </p:nvSpPr>
            <p:spPr>
              <a:xfrm>
                <a:off x="5392625" y="4100325"/>
                <a:ext cx="28000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823" extrusionOk="0">
                    <a:moveTo>
                      <a:pt x="524" y="1"/>
                    </a:moveTo>
                    <a:cubicBezTo>
                      <a:pt x="1" y="49"/>
                      <a:pt x="48" y="822"/>
                      <a:pt x="560" y="822"/>
                    </a:cubicBezTo>
                    <a:cubicBezTo>
                      <a:pt x="1084" y="822"/>
                      <a:pt x="1120" y="49"/>
                      <a:pt x="59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84" name="Google Shape;18384;p10"/>
              <p:cNvSpPr/>
              <p:nvPr/>
            </p:nvSpPr>
            <p:spPr>
              <a:xfrm>
                <a:off x="5423275" y="4131075"/>
                <a:ext cx="28300" cy="20475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19" extrusionOk="0">
                    <a:moveTo>
                      <a:pt x="562" y="0"/>
                    </a:moveTo>
                    <a:cubicBezTo>
                      <a:pt x="549" y="0"/>
                      <a:pt x="537" y="3"/>
                      <a:pt x="525" y="9"/>
                    </a:cubicBezTo>
                    <a:cubicBezTo>
                      <a:pt x="1" y="57"/>
                      <a:pt x="49" y="819"/>
                      <a:pt x="560" y="819"/>
                    </a:cubicBezTo>
                    <a:cubicBezTo>
                      <a:pt x="1084" y="819"/>
                      <a:pt x="1132" y="57"/>
                      <a:pt x="608" y="9"/>
                    </a:cubicBezTo>
                    <a:cubicBezTo>
                      <a:pt x="590" y="3"/>
                      <a:pt x="575" y="0"/>
                      <a:pt x="56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85" name="Google Shape;18385;p10"/>
              <p:cNvSpPr/>
              <p:nvPr/>
            </p:nvSpPr>
            <p:spPr>
              <a:xfrm>
                <a:off x="5392100" y="4161950"/>
                <a:ext cx="24075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63" h="820" extrusionOk="0">
                    <a:moveTo>
                      <a:pt x="531" y="0"/>
                    </a:moveTo>
                    <a:cubicBezTo>
                      <a:pt x="172" y="0"/>
                      <a:pt x="1" y="444"/>
                      <a:pt x="248" y="703"/>
                    </a:cubicBezTo>
                    <a:cubicBezTo>
                      <a:pt x="332" y="783"/>
                      <a:pt x="435" y="819"/>
                      <a:pt x="537" y="819"/>
                    </a:cubicBezTo>
                    <a:cubicBezTo>
                      <a:pt x="753" y="819"/>
                      <a:pt x="962" y="656"/>
                      <a:pt x="962" y="405"/>
                    </a:cubicBezTo>
                    <a:cubicBezTo>
                      <a:pt x="962" y="179"/>
                      <a:pt x="772" y="1"/>
                      <a:pt x="557" y="1"/>
                    </a:cubicBezTo>
                    <a:lnTo>
                      <a:pt x="545" y="1"/>
                    </a:lnTo>
                    <a:cubicBezTo>
                      <a:pt x="541" y="0"/>
                      <a:pt x="536" y="0"/>
                      <a:pt x="53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86" name="Google Shape;18386;p10"/>
              <p:cNvSpPr/>
              <p:nvPr/>
            </p:nvSpPr>
            <p:spPr>
              <a:xfrm>
                <a:off x="5422700" y="4192600"/>
                <a:ext cx="24125" cy="2065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6" extrusionOk="0">
                    <a:moveTo>
                      <a:pt x="548" y="1"/>
                    </a:moveTo>
                    <a:cubicBezTo>
                      <a:pt x="191" y="1"/>
                      <a:pt x="0" y="441"/>
                      <a:pt x="262" y="703"/>
                    </a:cubicBezTo>
                    <a:cubicBezTo>
                      <a:pt x="346" y="788"/>
                      <a:pt x="449" y="825"/>
                      <a:pt x="550" y="825"/>
                    </a:cubicBezTo>
                    <a:cubicBezTo>
                      <a:pt x="762" y="825"/>
                      <a:pt x="964" y="660"/>
                      <a:pt x="964" y="418"/>
                    </a:cubicBezTo>
                    <a:cubicBezTo>
                      <a:pt x="964" y="191"/>
                      <a:pt x="786" y="1"/>
                      <a:pt x="56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87" name="Google Shape;18387;p10"/>
              <p:cNvSpPr/>
              <p:nvPr/>
            </p:nvSpPr>
            <p:spPr>
              <a:xfrm>
                <a:off x="5392025" y="4223275"/>
                <a:ext cx="24150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5" extrusionOk="0">
                    <a:moveTo>
                      <a:pt x="548" y="0"/>
                    </a:moveTo>
                    <a:cubicBezTo>
                      <a:pt x="179" y="0"/>
                      <a:pt x="1" y="441"/>
                      <a:pt x="263" y="703"/>
                    </a:cubicBezTo>
                    <a:cubicBezTo>
                      <a:pt x="343" y="787"/>
                      <a:pt x="445" y="825"/>
                      <a:pt x="546" y="825"/>
                    </a:cubicBezTo>
                    <a:cubicBezTo>
                      <a:pt x="757" y="825"/>
                      <a:pt x="965" y="659"/>
                      <a:pt x="965" y="417"/>
                    </a:cubicBezTo>
                    <a:cubicBezTo>
                      <a:pt x="965" y="191"/>
                      <a:pt x="787" y="0"/>
                      <a:pt x="56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88" name="Google Shape;18388;p10"/>
              <p:cNvSpPr/>
              <p:nvPr/>
            </p:nvSpPr>
            <p:spPr>
              <a:xfrm>
                <a:off x="5430425" y="4254225"/>
                <a:ext cx="15800" cy="7475"/>
              </a:xfrm>
              <a:custGeom>
                <a:avLst/>
                <a:gdLst/>
                <a:ahLst/>
                <a:cxnLst/>
                <a:rect l="l" t="t" r="r" b="b"/>
                <a:pathLst>
                  <a:path w="632" h="299" extrusionOk="0">
                    <a:moveTo>
                      <a:pt x="239" y="0"/>
                    </a:moveTo>
                    <a:cubicBezTo>
                      <a:pt x="155" y="0"/>
                      <a:pt x="72" y="24"/>
                      <a:pt x="1" y="84"/>
                    </a:cubicBezTo>
                    <a:lnTo>
                      <a:pt x="632" y="298"/>
                    </a:lnTo>
                    <a:cubicBezTo>
                      <a:pt x="572" y="120"/>
                      <a:pt x="417" y="12"/>
                      <a:pt x="239" y="12"/>
                    </a:cubicBezTo>
                    <a:lnTo>
                      <a:pt x="23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89" name="Google Shape;18389;p10"/>
              <p:cNvSpPr/>
              <p:nvPr/>
            </p:nvSpPr>
            <p:spPr>
              <a:xfrm>
                <a:off x="5361375" y="3516325"/>
                <a:ext cx="23825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53" h="820" extrusionOk="0">
                    <a:moveTo>
                      <a:pt x="548" y="1"/>
                    </a:moveTo>
                    <a:cubicBezTo>
                      <a:pt x="179" y="1"/>
                      <a:pt x="0" y="441"/>
                      <a:pt x="262" y="703"/>
                    </a:cubicBezTo>
                    <a:cubicBezTo>
                      <a:pt x="342" y="783"/>
                      <a:pt x="442" y="820"/>
                      <a:pt x="540" y="820"/>
                    </a:cubicBezTo>
                    <a:cubicBezTo>
                      <a:pt x="749" y="820"/>
                      <a:pt x="953" y="657"/>
                      <a:pt x="953" y="406"/>
                    </a:cubicBezTo>
                    <a:cubicBezTo>
                      <a:pt x="953" y="180"/>
                      <a:pt x="774" y="1"/>
                      <a:pt x="54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90" name="Google Shape;18390;p10"/>
              <p:cNvSpPr/>
              <p:nvPr/>
            </p:nvSpPr>
            <p:spPr>
              <a:xfrm>
                <a:off x="5338750" y="3499675"/>
                <a:ext cx="15200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608" h="251" extrusionOk="0">
                    <a:moveTo>
                      <a:pt x="596" y="0"/>
                    </a:moveTo>
                    <a:lnTo>
                      <a:pt x="1" y="179"/>
                    </a:lnTo>
                    <a:cubicBezTo>
                      <a:pt x="72" y="214"/>
                      <a:pt x="143" y="250"/>
                      <a:pt x="227" y="250"/>
                    </a:cubicBezTo>
                    <a:cubicBezTo>
                      <a:pt x="393" y="250"/>
                      <a:pt x="536" y="143"/>
                      <a:pt x="60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91" name="Google Shape;18391;p10"/>
              <p:cNvSpPr/>
              <p:nvPr/>
            </p:nvSpPr>
            <p:spPr>
              <a:xfrm>
                <a:off x="5329025" y="3546950"/>
                <a:ext cx="27900" cy="20600"/>
              </a:xfrm>
              <a:custGeom>
                <a:avLst/>
                <a:gdLst/>
                <a:ahLst/>
                <a:cxnLst/>
                <a:rect l="l" t="t" r="r" b="b"/>
                <a:pathLst>
                  <a:path w="1116" h="824" extrusionOk="0">
                    <a:moveTo>
                      <a:pt x="571" y="0"/>
                    </a:moveTo>
                    <a:cubicBezTo>
                      <a:pt x="64" y="0"/>
                      <a:pt x="0" y="778"/>
                      <a:pt x="532" y="824"/>
                    </a:cubicBezTo>
                    <a:lnTo>
                      <a:pt x="616" y="824"/>
                    </a:lnTo>
                    <a:cubicBezTo>
                      <a:pt x="1116" y="776"/>
                      <a:pt x="1116" y="50"/>
                      <a:pt x="616" y="2"/>
                    </a:cubicBezTo>
                    <a:cubicBezTo>
                      <a:pt x="600" y="1"/>
                      <a:pt x="585" y="0"/>
                      <a:pt x="57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92" name="Google Shape;18392;p10"/>
              <p:cNvSpPr/>
              <p:nvPr/>
            </p:nvSpPr>
            <p:spPr>
              <a:xfrm>
                <a:off x="5361375" y="3577650"/>
                <a:ext cx="238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53" h="825" extrusionOk="0">
                    <a:moveTo>
                      <a:pt x="548" y="1"/>
                    </a:moveTo>
                    <a:cubicBezTo>
                      <a:pt x="179" y="1"/>
                      <a:pt x="0" y="441"/>
                      <a:pt x="262" y="703"/>
                    </a:cubicBezTo>
                    <a:cubicBezTo>
                      <a:pt x="343" y="788"/>
                      <a:pt x="443" y="825"/>
                      <a:pt x="542" y="825"/>
                    </a:cubicBezTo>
                    <a:cubicBezTo>
                      <a:pt x="751" y="825"/>
                      <a:pt x="953" y="659"/>
                      <a:pt x="953" y="417"/>
                    </a:cubicBezTo>
                    <a:cubicBezTo>
                      <a:pt x="953" y="179"/>
                      <a:pt x="774" y="1"/>
                      <a:pt x="54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93" name="Google Shape;18393;p10"/>
              <p:cNvSpPr/>
              <p:nvPr/>
            </p:nvSpPr>
            <p:spPr>
              <a:xfrm>
                <a:off x="5330500" y="3608600"/>
                <a:ext cx="24050" cy="20425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17" extrusionOk="0">
                    <a:moveTo>
                      <a:pt x="542" y="1"/>
                    </a:moveTo>
                    <a:cubicBezTo>
                      <a:pt x="183" y="1"/>
                      <a:pt x="1" y="433"/>
                      <a:pt x="259" y="691"/>
                    </a:cubicBezTo>
                    <a:cubicBezTo>
                      <a:pt x="341" y="778"/>
                      <a:pt x="446" y="816"/>
                      <a:pt x="549" y="816"/>
                    </a:cubicBezTo>
                    <a:cubicBezTo>
                      <a:pt x="758" y="816"/>
                      <a:pt x="962" y="657"/>
                      <a:pt x="962" y="418"/>
                    </a:cubicBezTo>
                    <a:cubicBezTo>
                      <a:pt x="962" y="191"/>
                      <a:pt x="783" y="1"/>
                      <a:pt x="557" y="1"/>
                    </a:cubicBezTo>
                    <a:cubicBezTo>
                      <a:pt x="552" y="1"/>
                      <a:pt x="547" y="1"/>
                      <a:pt x="54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94" name="Google Shape;18394;p10"/>
              <p:cNvSpPr/>
              <p:nvPr/>
            </p:nvSpPr>
            <p:spPr>
              <a:xfrm>
                <a:off x="5361375" y="3639275"/>
                <a:ext cx="238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53" h="825" extrusionOk="0">
                    <a:moveTo>
                      <a:pt x="548" y="0"/>
                    </a:moveTo>
                    <a:cubicBezTo>
                      <a:pt x="179" y="0"/>
                      <a:pt x="0" y="441"/>
                      <a:pt x="262" y="703"/>
                    </a:cubicBezTo>
                    <a:cubicBezTo>
                      <a:pt x="343" y="787"/>
                      <a:pt x="443" y="825"/>
                      <a:pt x="542" y="825"/>
                    </a:cubicBezTo>
                    <a:cubicBezTo>
                      <a:pt x="751" y="825"/>
                      <a:pt x="953" y="659"/>
                      <a:pt x="953" y="417"/>
                    </a:cubicBezTo>
                    <a:cubicBezTo>
                      <a:pt x="953" y="191"/>
                      <a:pt x="774" y="0"/>
                      <a:pt x="54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95" name="Google Shape;18395;p10"/>
              <p:cNvSpPr/>
              <p:nvPr/>
            </p:nvSpPr>
            <p:spPr>
              <a:xfrm>
                <a:off x="5330425" y="3669925"/>
                <a:ext cx="241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8" extrusionOk="0">
                    <a:moveTo>
                      <a:pt x="560" y="1"/>
                    </a:moveTo>
                    <a:cubicBezTo>
                      <a:pt x="191" y="1"/>
                      <a:pt x="0" y="441"/>
                      <a:pt x="262" y="703"/>
                    </a:cubicBezTo>
                    <a:cubicBezTo>
                      <a:pt x="344" y="789"/>
                      <a:pt x="448" y="827"/>
                      <a:pt x="550" y="827"/>
                    </a:cubicBezTo>
                    <a:cubicBezTo>
                      <a:pt x="760" y="827"/>
                      <a:pt x="965" y="665"/>
                      <a:pt x="965" y="417"/>
                    </a:cubicBezTo>
                    <a:cubicBezTo>
                      <a:pt x="965" y="191"/>
                      <a:pt x="786" y="12"/>
                      <a:pt x="560" y="12"/>
                    </a:cubicBezTo>
                    <a:lnTo>
                      <a:pt x="56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96" name="Google Shape;18396;p10"/>
              <p:cNvSpPr/>
              <p:nvPr/>
            </p:nvSpPr>
            <p:spPr>
              <a:xfrm>
                <a:off x="5361075" y="3700575"/>
                <a:ext cx="24125" cy="208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32" extrusionOk="0">
                    <a:moveTo>
                      <a:pt x="560" y="1"/>
                    </a:moveTo>
                    <a:cubicBezTo>
                      <a:pt x="191" y="1"/>
                      <a:pt x="0" y="453"/>
                      <a:pt x="262" y="715"/>
                    </a:cubicBezTo>
                    <a:cubicBezTo>
                      <a:pt x="346" y="795"/>
                      <a:pt x="448" y="831"/>
                      <a:pt x="549" y="831"/>
                    </a:cubicBezTo>
                    <a:cubicBezTo>
                      <a:pt x="761" y="831"/>
                      <a:pt x="965" y="669"/>
                      <a:pt x="965" y="418"/>
                    </a:cubicBezTo>
                    <a:cubicBezTo>
                      <a:pt x="965" y="191"/>
                      <a:pt x="786" y="1"/>
                      <a:pt x="56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97" name="Google Shape;18397;p10"/>
              <p:cNvSpPr/>
              <p:nvPr/>
            </p:nvSpPr>
            <p:spPr>
              <a:xfrm>
                <a:off x="5330500" y="3731525"/>
                <a:ext cx="24050" cy="20425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17" extrusionOk="0">
                    <a:moveTo>
                      <a:pt x="542" y="1"/>
                    </a:moveTo>
                    <a:cubicBezTo>
                      <a:pt x="183" y="1"/>
                      <a:pt x="1" y="433"/>
                      <a:pt x="259" y="692"/>
                    </a:cubicBezTo>
                    <a:cubicBezTo>
                      <a:pt x="341" y="778"/>
                      <a:pt x="445" y="817"/>
                      <a:pt x="546" y="817"/>
                    </a:cubicBezTo>
                    <a:cubicBezTo>
                      <a:pt x="753" y="817"/>
                      <a:pt x="954" y="657"/>
                      <a:pt x="962" y="418"/>
                    </a:cubicBezTo>
                    <a:cubicBezTo>
                      <a:pt x="962" y="192"/>
                      <a:pt x="783" y="1"/>
                      <a:pt x="557" y="1"/>
                    </a:cubicBezTo>
                    <a:cubicBezTo>
                      <a:pt x="552" y="1"/>
                      <a:pt x="547" y="1"/>
                      <a:pt x="54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98" name="Google Shape;18398;p10"/>
              <p:cNvSpPr/>
              <p:nvPr/>
            </p:nvSpPr>
            <p:spPr>
              <a:xfrm>
                <a:off x="5361375" y="3762200"/>
                <a:ext cx="23825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53" h="820" extrusionOk="0">
                    <a:moveTo>
                      <a:pt x="548" y="0"/>
                    </a:moveTo>
                    <a:cubicBezTo>
                      <a:pt x="179" y="0"/>
                      <a:pt x="0" y="441"/>
                      <a:pt x="262" y="703"/>
                    </a:cubicBezTo>
                    <a:cubicBezTo>
                      <a:pt x="342" y="783"/>
                      <a:pt x="442" y="819"/>
                      <a:pt x="540" y="819"/>
                    </a:cubicBezTo>
                    <a:cubicBezTo>
                      <a:pt x="749" y="819"/>
                      <a:pt x="953" y="656"/>
                      <a:pt x="953" y="405"/>
                    </a:cubicBezTo>
                    <a:cubicBezTo>
                      <a:pt x="953" y="179"/>
                      <a:pt x="774" y="0"/>
                      <a:pt x="54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99" name="Google Shape;18399;p10"/>
              <p:cNvSpPr/>
              <p:nvPr/>
            </p:nvSpPr>
            <p:spPr>
              <a:xfrm>
                <a:off x="5330425" y="3792850"/>
                <a:ext cx="241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8" extrusionOk="0">
                    <a:moveTo>
                      <a:pt x="560" y="1"/>
                    </a:moveTo>
                    <a:cubicBezTo>
                      <a:pt x="191" y="1"/>
                      <a:pt x="0" y="441"/>
                      <a:pt x="262" y="703"/>
                    </a:cubicBezTo>
                    <a:cubicBezTo>
                      <a:pt x="344" y="789"/>
                      <a:pt x="446" y="828"/>
                      <a:pt x="548" y="828"/>
                    </a:cubicBezTo>
                    <a:cubicBezTo>
                      <a:pt x="755" y="828"/>
                      <a:pt x="957" y="666"/>
                      <a:pt x="965" y="418"/>
                    </a:cubicBezTo>
                    <a:cubicBezTo>
                      <a:pt x="965" y="191"/>
                      <a:pt x="774" y="13"/>
                      <a:pt x="560" y="13"/>
                    </a:cubicBezTo>
                    <a:lnTo>
                      <a:pt x="56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00" name="Google Shape;18400;p10"/>
              <p:cNvSpPr/>
              <p:nvPr/>
            </p:nvSpPr>
            <p:spPr>
              <a:xfrm>
                <a:off x="5361375" y="3823825"/>
                <a:ext cx="23825" cy="20475"/>
              </a:xfrm>
              <a:custGeom>
                <a:avLst/>
                <a:gdLst/>
                <a:ahLst/>
                <a:cxnLst/>
                <a:rect l="l" t="t" r="r" b="b"/>
                <a:pathLst>
                  <a:path w="953" h="819" extrusionOk="0">
                    <a:moveTo>
                      <a:pt x="548" y="0"/>
                    </a:moveTo>
                    <a:cubicBezTo>
                      <a:pt x="179" y="0"/>
                      <a:pt x="0" y="441"/>
                      <a:pt x="262" y="703"/>
                    </a:cubicBezTo>
                    <a:cubicBezTo>
                      <a:pt x="342" y="783"/>
                      <a:pt x="442" y="819"/>
                      <a:pt x="540" y="819"/>
                    </a:cubicBezTo>
                    <a:cubicBezTo>
                      <a:pt x="749" y="819"/>
                      <a:pt x="953" y="656"/>
                      <a:pt x="953" y="405"/>
                    </a:cubicBezTo>
                    <a:cubicBezTo>
                      <a:pt x="953" y="179"/>
                      <a:pt x="774" y="0"/>
                      <a:pt x="54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01" name="Google Shape;18401;p10"/>
              <p:cNvSpPr/>
              <p:nvPr/>
            </p:nvSpPr>
            <p:spPr>
              <a:xfrm>
                <a:off x="5329025" y="3854425"/>
                <a:ext cx="27900" cy="20600"/>
              </a:xfrm>
              <a:custGeom>
                <a:avLst/>
                <a:gdLst/>
                <a:ahLst/>
                <a:cxnLst/>
                <a:rect l="l" t="t" r="r" b="b"/>
                <a:pathLst>
                  <a:path w="1116" h="824" extrusionOk="0">
                    <a:moveTo>
                      <a:pt x="570" y="0"/>
                    </a:moveTo>
                    <a:cubicBezTo>
                      <a:pt x="64" y="0"/>
                      <a:pt x="0" y="766"/>
                      <a:pt x="532" y="824"/>
                    </a:cubicBezTo>
                    <a:lnTo>
                      <a:pt x="616" y="824"/>
                    </a:lnTo>
                    <a:cubicBezTo>
                      <a:pt x="1116" y="776"/>
                      <a:pt x="1116" y="38"/>
                      <a:pt x="616" y="2"/>
                    </a:cubicBezTo>
                    <a:cubicBezTo>
                      <a:pt x="600" y="1"/>
                      <a:pt x="585" y="0"/>
                      <a:pt x="57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02" name="Google Shape;18402;p10"/>
              <p:cNvSpPr/>
              <p:nvPr/>
            </p:nvSpPr>
            <p:spPr>
              <a:xfrm>
                <a:off x="5361375" y="3885125"/>
                <a:ext cx="23825" cy="20650"/>
              </a:xfrm>
              <a:custGeom>
                <a:avLst/>
                <a:gdLst/>
                <a:ahLst/>
                <a:cxnLst/>
                <a:rect l="l" t="t" r="r" b="b"/>
                <a:pathLst>
                  <a:path w="953" h="826" extrusionOk="0">
                    <a:moveTo>
                      <a:pt x="548" y="1"/>
                    </a:moveTo>
                    <a:cubicBezTo>
                      <a:pt x="179" y="1"/>
                      <a:pt x="0" y="441"/>
                      <a:pt x="262" y="703"/>
                    </a:cubicBezTo>
                    <a:cubicBezTo>
                      <a:pt x="343" y="788"/>
                      <a:pt x="443" y="825"/>
                      <a:pt x="542" y="825"/>
                    </a:cubicBezTo>
                    <a:cubicBezTo>
                      <a:pt x="751" y="825"/>
                      <a:pt x="953" y="660"/>
                      <a:pt x="953" y="417"/>
                    </a:cubicBezTo>
                    <a:cubicBezTo>
                      <a:pt x="953" y="191"/>
                      <a:pt x="774" y="1"/>
                      <a:pt x="54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03" name="Google Shape;18403;p10"/>
              <p:cNvSpPr/>
              <p:nvPr/>
            </p:nvSpPr>
            <p:spPr>
              <a:xfrm>
                <a:off x="5330425" y="3915800"/>
                <a:ext cx="24125" cy="2067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7" extrusionOk="0">
                    <a:moveTo>
                      <a:pt x="560" y="0"/>
                    </a:moveTo>
                    <a:cubicBezTo>
                      <a:pt x="191" y="0"/>
                      <a:pt x="0" y="441"/>
                      <a:pt x="262" y="703"/>
                    </a:cubicBezTo>
                    <a:cubicBezTo>
                      <a:pt x="344" y="788"/>
                      <a:pt x="448" y="827"/>
                      <a:pt x="550" y="827"/>
                    </a:cubicBezTo>
                    <a:cubicBezTo>
                      <a:pt x="760" y="827"/>
                      <a:pt x="965" y="665"/>
                      <a:pt x="965" y="417"/>
                    </a:cubicBezTo>
                    <a:cubicBezTo>
                      <a:pt x="965" y="191"/>
                      <a:pt x="786" y="12"/>
                      <a:pt x="560" y="12"/>
                    </a:cubicBezTo>
                    <a:lnTo>
                      <a:pt x="560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04" name="Google Shape;18404;p10"/>
              <p:cNvSpPr/>
              <p:nvPr/>
            </p:nvSpPr>
            <p:spPr>
              <a:xfrm>
                <a:off x="5361375" y="3946450"/>
                <a:ext cx="24125" cy="2077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31" extrusionOk="0">
                    <a:moveTo>
                      <a:pt x="548" y="0"/>
                    </a:moveTo>
                    <a:lnTo>
                      <a:pt x="548" y="12"/>
                    </a:lnTo>
                    <a:cubicBezTo>
                      <a:pt x="179" y="12"/>
                      <a:pt x="0" y="453"/>
                      <a:pt x="262" y="715"/>
                    </a:cubicBezTo>
                    <a:cubicBezTo>
                      <a:pt x="342" y="795"/>
                      <a:pt x="442" y="831"/>
                      <a:pt x="540" y="831"/>
                    </a:cubicBezTo>
                    <a:cubicBezTo>
                      <a:pt x="749" y="831"/>
                      <a:pt x="953" y="668"/>
                      <a:pt x="953" y="417"/>
                    </a:cubicBezTo>
                    <a:cubicBezTo>
                      <a:pt x="965" y="191"/>
                      <a:pt x="786" y="12"/>
                      <a:pt x="56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05" name="Google Shape;18405;p10"/>
              <p:cNvSpPr/>
              <p:nvPr/>
            </p:nvSpPr>
            <p:spPr>
              <a:xfrm>
                <a:off x="5330425" y="3977400"/>
                <a:ext cx="241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8" extrusionOk="0">
                    <a:moveTo>
                      <a:pt x="560" y="1"/>
                    </a:moveTo>
                    <a:cubicBezTo>
                      <a:pt x="191" y="1"/>
                      <a:pt x="0" y="441"/>
                      <a:pt x="262" y="703"/>
                    </a:cubicBezTo>
                    <a:cubicBezTo>
                      <a:pt x="344" y="789"/>
                      <a:pt x="448" y="828"/>
                      <a:pt x="550" y="828"/>
                    </a:cubicBezTo>
                    <a:cubicBezTo>
                      <a:pt x="760" y="828"/>
                      <a:pt x="965" y="666"/>
                      <a:pt x="965" y="417"/>
                    </a:cubicBezTo>
                    <a:cubicBezTo>
                      <a:pt x="965" y="191"/>
                      <a:pt x="786" y="13"/>
                      <a:pt x="560" y="13"/>
                    </a:cubicBezTo>
                    <a:lnTo>
                      <a:pt x="56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06" name="Google Shape;18406;p10"/>
              <p:cNvSpPr/>
              <p:nvPr/>
            </p:nvSpPr>
            <p:spPr>
              <a:xfrm>
                <a:off x="5361375" y="4008075"/>
                <a:ext cx="23825" cy="20675"/>
              </a:xfrm>
              <a:custGeom>
                <a:avLst/>
                <a:gdLst/>
                <a:ahLst/>
                <a:cxnLst/>
                <a:rect l="l" t="t" r="r" b="b"/>
                <a:pathLst>
                  <a:path w="953" h="827" extrusionOk="0">
                    <a:moveTo>
                      <a:pt x="548" y="0"/>
                    </a:moveTo>
                    <a:cubicBezTo>
                      <a:pt x="179" y="0"/>
                      <a:pt x="0" y="452"/>
                      <a:pt x="262" y="702"/>
                    </a:cubicBezTo>
                    <a:cubicBezTo>
                      <a:pt x="344" y="788"/>
                      <a:pt x="447" y="827"/>
                      <a:pt x="547" y="827"/>
                    </a:cubicBezTo>
                    <a:cubicBezTo>
                      <a:pt x="754" y="827"/>
                      <a:pt x="953" y="665"/>
                      <a:pt x="953" y="417"/>
                    </a:cubicBezTo>
                    <a:cubicBezTo>
                      <a:pt x="953" y="191"/>
                      <a:pt x="774" y="0"/>
                      <a:pt x="54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07" name="Google Shape;18407;p10"/>
              <p:cNvSpPr/>
              <p:nvPr/>
            </p:nvSpPr>
            <p:spPr>
              <a:xfrm>
                <a:off x="5329725" y="4039000"/>
                <a:ext cx="26900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1076" h="823" extrusionOk="0">
                    <a:moveTo>
                      <a:pt x="564" y="1"/>
                    </a:moveTo>
                    <a:cubicBezTo>
                      <a:pt x="62" y="1"/>
                      <a:pt x="0" y="741"/>
                      <a:pt x="504" y="823"/>
                    </a:cubicBezTo>
                    <a:lnTo>
                      <a:pt x="588" y="823"/>
                    </a:lnTo>
                    <a:cubicBezTo>
                      <a:pt x="1076" y="763"/>
                      <a:pt x="1076" y="49"/>
                      <a:pt x="588" y="1"/>
                    </a:cubicBezTo>
                    <a:cubicBezTo>
                      <a:pt x="580" y="1"/>
                      <a:pt x="572" y="1"/>
                      <a:pt x="56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08" name="Google Shape;18408;p10"/>
              <p:cNvSpPr/>
              <p:nvPr/>
            </p:nvSpPr>
            <p:spPr>
              <a:xfrm>
                <a:off x="5361075" y="4069675"/>
                <a:ext cx="241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5" extrusionOk="0">
                    <a:moveTo>
                      <a:pt x="560" y="1"/>
                    </a:moveTo>
                    <a:cubicBezTo>
                      <a:pt x="191" y="1"/>
                      <a:pt x="0" y="441"/>
                      <a:pt x="262" y="703"/>
                    </a:cubicBezTo>
                    <a:cubicBezTo>
                      <a:pt x="346" y="787"/>
                      <a:pt x="449" y="825"/>
                      <a:pt x="549" y="825"/>
                    </a:cubicBezTo>
                    <a:cubicBezTo>
                      <a:pt x="762" y="825"/>
                      <a:pt x="965" y="656"/>
                      <a:pt x="965" y="405"/>
                    </a:cubicBezTo>
                    <a:cubicBezTo>
                      <a:pt x="965" y="179"/>
                      <a:pt x="786" y="1"/>
                      <a:pt x="56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09" name="Google Shape;18409;p10"/>
              <p:cNvSpPr/>
              <p:nvPr/>
            </p:nvSpPr>
            <p:spPr>
              <a:xfrm>
                <a:off x="5330425" y="4100325"/>
                <a:ext cx="241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8" extrusionOk="0">
                    <a:moveTo>
                      <a:pt x="560" y="1"/>
                    </a:moveTo>
                    <a:cubicBezTo>
                      <a:pt x="191" y="1"/>
                      <a:pt x="0" y="441"/>
                      <a:pt x="262" y="703"/>
                    </a:cubicBezTo>
                    <a:cubicBezTo>
                      <a:pt x="344" y="789"/>
                      <a:pt x="448" y="828"/>
                      <a:pt x="550" y="828"/>
                    </a:cubicBezTo>
                    <a:cubicBezTo>
                      <a:pt x="760" y="828"/>
                      <a:pt x="965" y="666"/>
                      <a:pt x="965" y="418"/>
                    </a:cubicBezTo>
                    <a:cubicBezTo>
                      <a:pt x="965" y="191"/>
                      <a:pt x="774" y="13"/>
                      <a:pt x="560" y="13"/>
                    </a:cubicBezTo>
                    <a:lnTo>
                      <a:pt x="56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10" name="Google Shape;18410;p10"/>
              <p:cNvSpPr/>
              <p:nvPr/>
            </p:nvSpPr>
            <p:spPr>
              <a:xfrm>
                <a:off x="5361375" y="4131300"/>
                <a:ext cx="23825" cy="20475"/>
              </a:xfrm>
              <a:custGeom>
                <a:avLst/>
                <a:gdLst/>
                <a:ahLst/>
                <a:cxnLst/>
                <a:rect l="l" t="t" r="r" b="b"/>
                <a:pathLst>
                  <a:path w="953" h="819" extrusionOk="0">
                    <a:moveTo>
                      <a:pt x="548" y="0"/>
                    </a:moveTo>
                    <a:cubicBezTo>
                      <a:pt x="179" y="0"/>
                      <a:pt x="0" y="441"/>
                      <a:pt x="262" y="703"/>
                    </a:cubicBezTo>
                    <a:cubicBezTo>
                      <a:pt x="342" y="783"/>
                      <a:pt x="442" y="819"/>
                      <a:pt x="540" y="819"/>
                    </a:cubicBezTo>
                    <a:cubicBezTo>
                      <a:pt x="749" y="819"/>
                      <a:pt x="953" y="656"/>
                      <a:pt x="953" y="405"/>
                    </a:cubicBezTo>
                    <a:cubicBezTo>
                      <a:pt x="953" y="179"/>
                      <a:pt x="774" y="0"/>
                      <a:pt x="54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11" name="Google Shape;18411;p10"/>
              <p:cNvSpPr/>
              <p:nvPr/>
            </p:nvSpPr>
            <p:spPr>
              <a:xfrm>
                <a:off x="5329100" y="4161875"/>
                <a:ext cx="27825" cy="20350"/>
              </a:xfrm>
              <a:custGeom>
                <a:avLst/>
                <a:gdLst/>
                <a:ahLst/>
                <a:cxnLst/>
                <a:rect l="l" t="t" r="r" b="b"/>
                <a:pathLst>
                  <a:path w="1113" h="814" extrusionOk="0">
                    <a:moveTo>
                      <a:pt x="557" y="0"/>
                    </a:moveTo>
                    <a:cubicBezTo>
                      <a:pt x="60" y="0"/>
                      <a:pt x="1" y="767"/>
                      <a:pt x="529" y="813"/>
                    </a:cubicBezTo>
                    <a:lnTo>
                      <a:pt x="613" y="813"/>
                    </a:lnTo>
                    <a:cubicBezTo>
                      <a:pt x="1113" y="777"/>
                      <a:pt x="1113" y="39"/>
                      <a:pt x="613" y="4"/>
                    </a:cubicBezTo>
                    <a:cubicBezTo>
                      <a:pt x="594" y="1"/>
                      <a:pt x="575" y="0"/>
                      <a:pt x="55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12" name="Google Shape;18412;p10"/>
              <p:cNvSpPr/>
              <p:nvPr/>
            </p:nvSpPr>
            <p:spPr>
              <a:xfrm>
                <a:off x="5361375" y="4192600"/>
                <a:ext cx="23825" cy="20650"/>
              </a:xfrm>
              <a:custGeom>
                <a:avLst/>
                <a:gdLst/>
                <a:ahLst/>
                <a:cxnLst/>
                <a:rect l="l" t="t" r="r" b="b"/>
                <a:pathLst>
                  <a:path w="953" h="826" extrusionOk="0">
                    <a:moveTo>
                      <a:pt x="548" y="1"/>
                    </a:moveTo>
                    <a:cubicBezTo>
                      <a:pt x="179" y="1"/>
                      <a:pt x="0" y="441"/>
                      <a:pt x="262" y="703"/>
                    </a:cubicBezTo>
                    <a:cubicBezTo>
                      <a:pt x="343" y="788"/>
                      <a:pt x="443" y="825"/>
                      <a:pt x="542" y="825"/>
                    </a:cubicBezTo>
                    <a:cubicBezTo>
                      <a:pt x="751" y="825"/>
                      <a:pt x="953" y="660"/>
                      <a:pt x="953" y="418"/>
                    </a:cubicBezTo>
                    <a:cubicBezTo>
                      <a:pt x="953" y="179"/>
                      <a:pt x="774" y="1"/>
                      <a:pt x="54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13" name="Google Shape;18413;p10"/>
              <p:cNvSpPr/>
              <p:nvPr/>
            </p:nvSpPr>
            <p:spPr>
              <a:xfrm>
                <a:off x="5338450" y="4223275"/>
                <a:ext cx="15500" cy="745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298" extrusionOk="0">
                    <a:moveTo>
                      <a:pt x="239" y="0"/>
                    </a:moveTo>
                    <a:cubicBezTo>
                      <a:pt x="143" y="12"/>
                      <a:pt x="60" y="36"/>
                      <a:pt x="1" y="95"/>
                    </a:cubicBezTo>
                    <a:lnTo>
                      <a:pt x="620" y="298"/>
                    </a:lnTo>
                    <a:cubicBezTo>
                      <a:pt x="572" y="119"/>
                      <a:pt x="417" y="0"/>
                      <a:pt x="23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14" name="Google Shape;18414;p10"/>
              <p:cNvSpPr/>
              <p:nvPr/>
            </p:nvSpPr>
            <p:spPr>
              <a:xfrm>
                <a:off x="5298350" y="3516275"/>
                <a:ext cx="276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825" extrusionOk="0">
                    <a:moveTo>
                      <a:pt x="560" y="1"/>
                    </a:moveTo>
                    <a:cubicBezTo>
                      <a:pt x="64" y="1"/>
                      <a:pt x="1" y="767"/>
                      <a:pt x="533" y="824"/>
                    </a:cubicBezTo>
                    <a:lnTo>
                      <a:pt x="604" y="824"/>
                    </a:lnTo>
                    <a:cubicBezTo>
                      <a:pt x="1105" y="777"/>
                      <a:pt x="1105" y="39"/>
                      <a:pt x="604" y="3"/>
                    </a:cubicBezTo>
                    <a:cubicBezTo>
                      <a:pt x="589" y="2"/>
                      <a:pt x="574" y="1"/>
                      <a:pt x="56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15" name="Google Shape;18415;p10"/>
              <p:cNvSpPr/>
              <p:nvPr/>
            </p:nvSpPr>
            <p:spPr>
              <a:xfrm>
                <a:off x="5269100" y="3547000"/>
                <a:ext cx="238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53" h="825" extrusionOk="0">
                    <a:moveTo>
                      <a:pt x="548" y="0"/>
                    </a:moveTo>
                    <a:cubicBezTo>
                      <a:pt x="179" y="0"/>
                      <a:pt x="0" y="441"/>
                      <a:pt x="250" y="703"/>
                    </a:cubicBezTo>
                    <a:cubicBezTo>
                      <a:pt x="335" y="787"/>
                      <a:pt x="438" y="825"/>
                      <a:pt x="539" y="825"/>
                    </a:cubicBezTo>
                    <a:cubicBezTo>
                      <a:pt x="751" y="825"/>
                      <a:pt x="953" y="659"/>
                      <a:pt x="953" y="417"/>
                    </a:cubicBezTo>
                    <a:cubicBezTo>
                      <a:pt x="953" y="179"/>
                      <a:pt x="774" y="0"/>
                      <a:pt x="54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16" name="Google Shape;18416;p10"/>
              <p:cNvSpPr/>
              <p:nvPr/>
            </p:nvSpPr>
            <p:spPr>
              <a:xfrm>
                <a:off x="5299750" y="3577650"/>
                <a:ext cx="241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8" extrusionOk="0">
                    <a:moveTo>
                      <a:pt x="548" y="1"/>
                    </a:moveTo>
                    <a:cubicBezTo>
                      <a:pt x="191" y="1"/>
                      <a:pt x="1" y="441"/>
                      <a:pt x="251" y="703"/>
                    </a:cubicBezTo>
                    <a:cubicBezTo>
                      <a:pt x="337" y="789"/>
                      <a:pt x="442" y="827"/>
                      <a:pt x="545" y="827"/>
                    </a:cubicBezTo>
                    <a:cubicBezTo>
                      <a:pt x="756" y="827"/>
                      <a:pt x="957" y="665"/>
                      <a:pt x="965" y="417"/>
                    </a:cubicBezTo>
                    <a:cubicBezTo>
                      <a:pt x="965" y="191"/>
                      <a:pt x="775" y="1"/>
                      <a:pt x="54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17" name="Google Shape;18417;p10"/>
              <p:cNvSpPr/>
              <p:nvPr/>
            </p:nvSpPr>
            <p:spPr>
              <a:xfrm>
                <a:off x="5269100" y="3608600"/>
                <a:ext cx="23825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53" h="820" extrusionOk="0">
                    <a:moveTo>
                      <a:pt x="548" y="1"/>
                    </a:moveTo>
                    <a:cubicBezTo>
                      <a:pt x="179" y="1"/>
                      <a:pt x="0" y="441"/>
                      <a:pt x="250" y="703"/>
                    </a:cubicBezTo>
                    <a:cubicBezTo>
                      <a:pt x="334" y="783"/>
                      <a:pt x="436" y="819"/>
                      <a:pt x="537" y="819"/>
                    </a:cubicBezTo>
                    <a:cubicBezTo>
                      <a:pt x="749" y="819"/>
                      <a:pt x="953" y="657"/>
                      <a:pt x="953" y="406"/>
                    </a:cubicBezTo>
                    <a:cubicBezTo>
                      <a:pt x="953" y="179"/>
                      <a:pt x="774" y="1"/>
                      <a:pt x="54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18" name="Google Shape;18418;p10"/>
              <p:cNvSpPr/>
              <p:nvPr/>
            </p:nvSpPr>
            <p:spPr>
              <a:xfrm>
                <a:off x="5299750" y="3639275"/>
                <a:ext cx="241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8" extrusionOk="0">
                    <a:moveTo>
                      <a:pt x="548" y="0"/>
                    </a:moveTo>
                    <a:cubicBezTo>
                      <a:pt x="191" y="0"/>
                      <a:pt x="1" y="441"/>
                      <a:pt x="251" y="703"/>
                    </a:cubicBezTo>
                    <a:cubicBezTo>
                      <a:pt x="337" y="789"/>
                      <a:pt x="442" y="827"/>
                      <a:pt x="545" y="827"/>
                    </a:cubicBezTo>
                    <a:cubicBezTo>
                      <a:pt x="756" y="827"/>
                      <a:pt x="957" y="665"/>
                      <a:pt x="965" y="417"/>
                    </a:cubicBezTo>
                    <a:lnTo>
                      <a:pt x="965" y="405"/>
                    </a:lnTo>
                    <a:cubicBezTo>
                      <a:pt x="965" y="179"/>
                      <a:pt x="775" y="0"/>
                      <a:pt x="54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19" name="Google Shape;18419;p10"/>
              <p:cNvSpPr/>
              <p:nvPr/>
            </p:nvSpPr>
            <p:spPr>
              <a:xfrm>
                <a:off x="5269100" y="3669925"/>
                <a:ext cx="238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53" h="825" extrusionOk="0">
                    <a:moveTo>
                      <a:pt x="548" y="1"/>
                    </a:moveTo>
                    <a:cubicBezTo>
                      <a:pt x="179" y="1"/>
                      <a:pt x="0" y="441"/>
                      <a:pt x="250" y="703"/>
                    </a:cubicBezTo>
                    <a:cubicBezTo>
                      <a:pt x="335" y="787"/>
                      <a:pt x="438" y="825"/>
                      <a:pt x="539" y="825"/>
                    </a:cubicBezTo>
                    <a:cubicBezTo>
                      <a:pt x="751" y="825"/>
                      <a:pt x="953" y="659"/>
                      <a:pt x="953" y="417"/>
                    </a:cubicBezTo>
                    <a:cubicBezTo>
                      <a:pt x="953" y="191"/>
                      <a:pt x="774" y="1"/>
                      <a:pt x="54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20" name="Google Shape;18420;p10"/>
              <p:cNvSpPr/>
              <p:nvPr/>
            </p:nvSpPr>
            <p:spPr>
              <a:xfrm>
                <a:off x="5298350" y="3700525"/>
                <a:ext cx="276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825" extrusionOk="0">
                    <a:moveTo>
                      <a:pt x="560" y="1"/>
                    </a:moveTo>
                    <a:cubicBezTo>
                      <a:pt x="65" y="1"/>
                      <a:pt x="1" y="778"/>
                      <a:pt x="533" y="824"/>
                    </a:cubicBezTo>
                    <a:lnTo>
                      <a:pt x="604" y="824"/>
                    </a:lnTo>
                    <a:cubicBezTo>
                      <a:pt x="1105" y="789"/>
                      <a:pt x="1105" y="51"/>
                      <a:pt x="604" y="3"/>
                    </a:cubicBezTo>
                    <a:cubicBezTo>
                      <a:pt x="589" y="2"/>
                      <a:pt x="575" y="1"/>
                      <a:pt x="56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21" name="Google Shape;18421;p10"/>
              <p:cNvSpPr/>
              <p:nvPr/>
            </p:nvSpPr>
            <p:spPr>
              <a:xfrm>
                <a:off x="5269100" y="3731550"/>
                <a:ext cx="23825" cy="20475"/>
              </a:xfrm>
              <a:custGeom>
                <a:avLst/>
                <a:gdLst/>
                <a:ahLst/>
                <a:cxnLst/>
                <a:rect l="l" t="t" r="r" b="b"/>
                <a:pathLst>
                  <a:path w="953" h="819" extrusionOk="0">
                    <a:moveTo>
                      <a:pt x="548" y="0"/>
                    </a:moveTo>
                    <a:cubicBezTo>
                      <a:pt x="179" y="0"/>
                      <a:pt x="0" y="441"/>
                      <a:pt x="250" y="703"/>
                    </a:cubicBezTo>
                    <a:cubicBezTo>
                      <a:pt x="334" y="783"/>
                      <a:pt x="436" y="819"/>
                      <a:pt x="537" y="819"/>
                    </a:cubicBezTo>
                    <a:cubicBezTo>
                      <a:pt x="749" y="819"/>
                      <a:pt x="953" y="656"/>
                      <a:pt x="953" y="405"/>
                    </a:cubicBezTo>
                    <a:cubicBezTo>
                      <a:pt x="953" y="179"/>
                      <a:pt x="774" y="0"/>
                      <a:pt x="54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22" name="Google Shape;18422;p10"/>
              <p:cNvSpPr/>
              <p:nvPr/>
            </p:nvSpPr>
            <p:spPr>
              <a:xfrm>
                <a:off x="5299750" y="3762200"/>
                <a:ext cx="24150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0" extrusionOk="0">
                    <a:moveTo>
                      <a:pt x="548" y="0"/>
                    </a:moveTo>
                    <a:cubicBezTo>
                      <a:pt x="191" y="0"/>
                      <a:pt x="1" y="441"/>
                      <a:pt x="251" y="703"/>
                    </a:cubicBezTo>
                    <a:cubicBezTo>
                      <a:pt x="335" y="783"/>
                      <a:pt x="438" y="819"/>
                      <a:pt x="539" y="819"/>
                    </a:cubicBezTo>
                    <a:cubicBezTo>
                      <a:pt x="752" y="819"/>
                      <a:pt x="957" y="659"/>
                      <a:pt x="965" y="417"/>
                    </a:cubicBezTo>
                    <a:cubicBezTo>
                      <a:pt x="965" y="191"/>
                      <a:pt x="775" y="0"/>
                      <a:pt x="54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23" name="Google Shape;18423;p10"/>
              <p:cNvSpPr/>
              <p:nvPr/>
            </p:nvSpPr>
            <p:spPr>
              <a:xfrm>
                <a:off x="5269100" y="3792850"/>
                <a:ext cx="238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53" h="828" extrusionOk="0">
                    <a:moveTo>
                      <a:pt x="548" y="1"/>
                    </a:moveTo>
                    <a:cubicBezTo>
                      <a:pt x="179" y="1"/>
                      <a:pt x="0" y="453"/>
                      <a:pt x="250" y="703"/>
                    </a:cubicBezTo>
                    <a:cubicBezTo>
                      <a:pt x="336" y="789"/>
                      <a:pt x="441" y="828"/>
                      <a:pt x="544" y="828"/>
                    </a:cubicBezTo>
                    <a:cubicBezTo>
                      <a:pt x="754" y="828"/>
                      <a:pt x="953" y="666"/>
                      <a:pt x="953" y="418"/>
                    </a:cubicBezTo>
                    <a:cubicBezTo>
                      <a:pt x="953" y="191"/>
                      <a:pt x="774" y="13"/>
                      <a:pt x="548" y="13"/>
                    </a:cubicBezTo>
                    <a:lnTo>
                      <a:pt x="548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24" name="Google Shape;18424;p10"/>
              <p:cNvSpPr/>
              <p:nvPr/>
            </p:nvSpPr>
            <p:spPr>
              <a:xfrm>
                <a:off x="5299850" y="3823800"/>
                <a:ext cx="24050" cy="20425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17" extrusionOk="0">
                    <a:moveTo>
                      <a:pt x="530" y="1"/>
                    </a:moveTo>
                    <a:cubicBezTo>
                      <a:pt x="182" y="1"/>
                      <a:pt x="0" y="433"/>
                      <a:pt x="247" y="692"/>
                    </a:cubicBezTo>
                    <a:cubicBezTo>
                      <a:pt x="333" y="778"/>
                      <a:pt x="439" y="816"/>
                      <a:pt x="542" y="816"/>
                    </a:cubicBezTo>
                    <a:cubicBezTo>
                      <a:pt x="753" y="816"/>
                      <a:pt x="953" y="657"/>
                      <a:pt x="961" y="418"/>
                    </a:cubicBezTo>
                    <a:cubicBezTo>
                      <a:pt x="961" y="192"/>
                      <a:pt x="771" y="1"/>
                      <a:pt x="544" y="1"/>
                    </a:cubicBezTo>
                    <a:cubicBezTo>
                      <a:pt x="540" y="1"/>
                      <a:pt x="535" y="1"/>
                      <a:pt x="53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25" name="Google Shape;18425;p10"/>
              <p:cNvSpPr/>
              <p:nvPr/>
            </p:nvSpPr>
            <p:spPr>
              <a:xfrm>
                <a:off x="5269100" y="3854475"/>
                <a:ext cx="238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53" h="825" extrusionOk="0">
                    <a:moveTo>
                      <a:pt x="548" y="0"/>
                    </a:moveTo>
                    <a:cubicBezTo>
                      <a:pt x="179" y="0"/>
                      <a:pt x="0" y="441"/>
                      <a:pt x="250" y="703"/>
                    </a:cubicBezTo>
                    <a:cubicBezTo>
                      <a:pt x="334" y="787"/>
                      <a:pt x="437" y="824"/>
                      <a:pt x="537" y="824"/>
                    </a:cubicBezTo>
                    <a:cubicBezTo>
                      <a:pt x="750" y="824"/>
                      <a:pt x="953" y="656"/>
                      <a:pt x="953" y="405"/>
                    </a:cubicBezTo>
                    <a:cubicBezTo>
                      <a:pt x="953" y="179"/>
                      <a:pt x="774" y="0"/>
                      <a:pt x="54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26" name="Google Shape;18426;p10"/>
              <p:cNvSpPr/>
              <p:nvPr/>
            </p:nvSpPr>
            <p:spPr>
              <a:xfrm>
                <a:off x="5298350" y="3885075"/>
                <a:ext cx="276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825" extrusionOk="0">
                    <a:moveTo>
                      <a:pt x="560" y="1"/>
                    </a:moveTo>
                    <a:cubicBezTo>
                      <a:pt x="65" y="1"/>
                      <a:pt x="1" y="778"/>
                      <a:pt x="533" y="824"/>
                    </a:cubicBezTo>
                    <a:lnTo>
                      <a:pt x="604" y="824"/>
                    </a:lnTo>
                    <a:cubicBezTo>
                      <a:pt x="1105" y="777"/>
                      <a:pt x="1105" y="50"/>
                      <a:pt x="604" y="3"/>
                    </a:cubicBezTo>
                    <a:cubicBezTo>
                      <a:pt x="589" y="1"/>
                      <a:pt x="575" y="1"/>
                      <a:pt x="56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27" name="Google Shape;18427;p10"/>
              <p:cNvSpPr/>
              <p:nvPr/>
            </p:nvSpPr>
            <p:spPr>
              <a:xfrm>
                <a:off x="5269100" y="3915800"/>
                <a:ext cx="23825" cy="20675"/>
              </a:xfrm>
              <a:custGeom>
                <a:avLst/>
                <a:gdLst/>
                <a:ahLst/>
                <a:cxnLst/>
                <a:rect l="l" t="t" r="r" b="b"/>
                <a:pathLst>
                  <a:path w="953" h="827" extrusionOk="0">
                    <a:moveTo>
                      <a:pt x="548" y="0"/>
                    </a:moveTo>
                    <a:cubicBezTo>
                      <a:pt x="179" y="0"/>
                      <a:pt x="0" y="453"/>
                      <a:pt x="250" y="703"/>
                    </a:cubicBezTo>
                    <a:cubicBezTo>
                      <a:pt x="336" y="788"/>
                      <a:pt x="441" y="827"/>
                      <a:pt x="544" y="827"/>
                    </a:cubicBezTo>
                    <a:cubicBezTo>
                      <a:pt x="754" y="827"/>
                      <a:pt x="953" y="665"/>
                      <a:pt x="953" y="417"/>
                    </a:cubicBezTo>
                    <a:cubicBezTo>
                      <a:pt x="953" y="191"/>
                      <a:pt x="774" y="0"/>
                      <a:pt x="54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28" name="Google Shape;18428;p10"/>
              <p:cNvSpPr/>
              <p:nvPr/>
            </p:nvSpPr>
            <p:spPr>
              <a:xfrm>
                <a:off x="5299750" y="3946450"/>
                <a:ext cx="24150" cy="2080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32" extrusionOk="0">
                    <a:moveTo>
                      <a:pt x="548" y="0"/>
                    </a:moveTo>
                    <a:lnTo>
                      <a:pt x="548" y="12"/>
                    </a:lnTo>
                    <a:cubicBezTo>
                      <a:pt x="191" y="12"/>
                      <a:pt x="1" y="453"/>
                      <a:pt x="251" y="715"/>
                    </a:cubicBezTo>
                    <a:cubicBezTo>
                      <a:pt x="335" y="795"/>
                      <a:pt x="438" y="831"/>
                      <a:pt x="539" y="831"/>
                    </a:cubicBezTo>
                    <a:cubicBezTo>
                      <a:pt x="752" y="831"/>
                      <a:pt x="957" y="671"/>
                      <a:pt x="965" y="429"/>
                    </a:cubicBezTo>
                    <a:cubicBezTo>
                      <a:pt x="965" y="203"/>
                      <a:pt x="787" y="12"/>
                      <a:pt x="56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29" name="Google Shape;18429;p10"/>
              <p:cNvSpPr/>
              <p:nvPr/>
            </p:nvSpPr>
            <p:spPr>
              <a:xfrm>
                <a:off x="5269100" y="3977400"/>
                <a:ext cx="238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53" h="825" extrusionOk="0">
                    <a:moveTo>
                      <a:pt x="548" y="1"/>
                    </a:moveTo>
                    <a:cubicBezTo>
                      <a:pt x="179" y="1"/>
                      <a:pt x="0" y="441"/>
                      <a:pt x="250" y="703"/>
                    </a:cubicBezTo>
                    <a:cubicBezTo>
                      <a:pt x="335" y="788"/>
                      <a:pt x="438" y="825"/>
                      <a:pt x="539" y="825"/>
                    </a:cubicBezTo>
                    <a:cubicBezTo>
                      <a:pt x="751" y="825"/>
                      <a:pt x="953" y="659"/>
                      <a:pt x="953" y="417"/>
                    </a:cubicBezTo>
                    <a:cubicBezTo>
                      <a:pt x="953" y="191"/>
                      <a:pt x="774" y="1"/>
                      <a:pt x="54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30" name="Google Shape;18430;p10"/>
              <p:cNvSpPr/>
              <p:nvPr/>
            </p:nvSpPr>
            <p:spPr>
              <a:xfrm>
                <a:off x="5298350" y="4008025"/>
                <a:ext cx="27625" cy="20600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824" extrusionOk="0">
                    <a:moveTo>
                      <a:pt x="560" y="0"/>
                    </a:moveTo>
                    <a:cubicBezTo>
                      <a:pt x="65" y="0"/>
                      <a:pt x="1" y="777"/>
                      <a:pt x="533" y="824"/>
                    </a:cubicBezTo>
                    <a:lnTo>
                      <a:pt x="604" y="824"/>
                    </a:lnTo>
                    <a:cubicBezTo>
                      <a:pt x="1105" y="788"/>
                      <a:pt x="1105" y="50"/>
                      <a:pt x="604" y="2"/>
                    </a:cubicBezTo>
                    <a:cubicBezTo>
                      <a:pt x="589" y="1"/>
                      <a:pt x="575" y="0"/>
                      <a:pt x="56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31" name="Google Shape;18431;p10"/>
              <p:cNvSpPr/>
              <p:nvPr/>
            </p:nvSpPr>
            <p:spPr>
              <a:xfrm>
                <a:off x="5269100" y="4039025"/>
                <a:ext cx="238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53" h="825" extrusionOk="0">
                    <a:moveTo>
                      <a:pt x="548" y="0"/>
                    </a:moveTo>
                    <a:cubicBezTo>
                      <a:pt x="179" y="0"/>
                      <a:pt x="0" y="441"/>
                      <a:pt x="250" y="703"/>
                    </a:cubicBezTo>
                    <a:cubicBezTo>
                      <a:pt x="335" y="787"/>
                      <a:pt x="438" y="825"/>
                      <a:pt x="539" y="825"/>
                    </a:cubicBezTo>
                    <a:cubicBezTo>
                      <a:pt x="751" y="825"/>
                      <a:pt x="953" y="659"/>
                      <a:pt x="953" y="417"/>
                    </a:cubicBezTo>
                    <a:cubicBezTo>
                      <a:pt x="953" y="179"/>
                      <a:pt x="774" y="0"/>
                      <a:pt x="54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32" name="Google Shape;18432;p10"/>
              <p:cNvSpPr/>
              <p:nvPr/>
            </p:nvSpPr>
            <p:spPr>
              <a:xfrm>
                <a:off x="5299850" y="4069675"/>
                <a:ext cx="240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28" extrusionOk="0">
                    <a:moveTo>
                      <a:pt x="530" y="0"/>
                    </a:moveTo>
                    <a:cubicBezTo>
                      <a:pt x="171" y="0"/>
                      <a:pt x="0" y="433"/>
                      <a:pt x="247" y="703"/>
                    </a:cubicBezTo>
                    <a:cubicBezTo>
                      <a:pt x="333" y="789"/>
                      <a:pt x="438" y="827"/>
                      <a:pt x="541" y="827"/>
                    </a:cubicBezTo>
                    <a:cubicBezTo>
                      <a:pt x="752" y="827"/>
                      <a:pt x="953" y="665"/>
                      <a:pt x="961" y="417"/>
                    </a:cubicBezTo>
                    <a:cubicBezTo>
                      <a:pt x="961" y="191"/>
                      <a:pt x="771" y="1"/>
                      <a:pt x="544" y="1"/>
                    </a:cubicBezTo>
                    <a:cubicBezTo>
                      <a:pt x="540" y="0"/>
                      <a:pt x="535" y="0"/>
                      <a:pt x="53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33" name="Google Shape;18433;p10"/>
              <p:cNvSpPr/>
              <p:nvPr/>
            </p:nvSpPr>
            <p:spPr>
              <a:xfrm>
                <a:off x="5269100" y="4100325"/>
                <a:ext cx="238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53" h="828" extrusionOk="0">
                    <a:moveTo>
                      <a:pt x="548" y="1"/>
                    </a:moveTo>
                    <a:cubicBezTo>
                      <a:pt x="179" y="1"/>
                      <a:pt x="0" y="453"/>
                      <a:pt x="250" y="703"/>
                    </a:cubicBezTo>
                    <a:cubicBezTo>
                      <a:pt x="336" y="789"/>
                      <a:pt x="441" y="828"/>
                      <a:pt x="544" y="828"/>
                    </a:cubicBezTo>
                    <a:cubicBezTo>
                      <a:pt x="754" y="828"/>
                      <a:pt x="953" y="666"/>
                      <a:pt x="953" y="418"/>
                    </a:cubicBezTo>
                    <a:cubicBezTo>
                      <a:pt x="953" y="191"/>
                      <a:pt x="774" y="13"/>
                      <a:pt x="548" y="13"/>
                    </a:cubicBezTo>
                    <a:lnTo>
                      <a:pt x="548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34" name="Google Shape;18434;p10"/>
              <p:cNvSpPr/>
              <p:nvPr/>
            </p:nvSpPr>
            <p:spPr>
              <a:xfrm>
                <a:off x="5299850" y="4131275"/>
                <a:ext cx="24050" cy="20425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17" extrusionOk="0">
                    <a:moveTo>
                      <a:pt x="530" y="1"/>
                    </a:moveTo>
                    <a:cubicBezTo>
                      <a:pt x="182" y="1"/>
                      <a:pt x="0" y="433"/>
                      <a:pt x="247" y="692"/>
                    </a:cubicBezTo>
                    <a:cubicBezTo>
                      <a:pt x="333" y="778"/>
                      <a:pt x="438" y="816"/>
                      <a:pt x="541" y="816"/>
                    </a:cubicBezTo>
                    <a:cubicBezTo>
                      <a:pt x="752" y="816"/>
                      <a:pt x="953" y="654"/>
                      <a:pt x="961" y="406"/>
                    </a:cubicBezTo>
                    <a:cubicBezTo>
                      <a:pt x="961" y="192"/>
                      <a:pt x="771" y="1"/>
                      <a:pt x="544" y="1"/>
                    </a:cubicBezTo>
                    <a:cubicBezTo>
                      <a:pt x="540" y="1"/>
                      <a:pt x="535" y="1"/>
                      <a:pt x="53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35" name="Google Shape;18435;p10"/>
              <p:cNvSpPr/>
              <p:nvPr/>
            </p:nvSpPr>
            <p:spPr>
              <a:xfrm>
                <a:off x="5268875" y="4161950"/>
                <a:ext cx="24050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20" extrusionOk="0">
                    <a:moveTo>
                      <a:pt x="543" y="0"/>
                    </a:moveTo>
                    <a:cubicBezTo>
                      <a:pt x="183" y="0"/>
                      <a:pt x="1" y="444"/>
                      <a:pt x="259" y="703"/>
                    </a:cubicBezTo>
                    <a:cubicBezTo>
                      <a:pt x="343" y="783"/>
                      <a:pt x="445" y="819"/>
                      <a:pt x="546" y="819"/>
                    </a:cubicBezTo>
                    <a:cubicBezTo>
                      <a:pt x="758" y="819"/>
                      <a:pt x="962" y="656"/>
                      <a:pt x="962" y="405"/>
                    </a:cubicBezTo>
                    <a:cubicBezTo>
                      <a:pt x="962" y="179"/>
                      <a:pt x="783" y="1"/>
                      <a:pt x="557" y="1"/>
                    </a:cubicBezTo>
                    <a:cubicBezTo>
                      <a:pt x="552" y="0"/>
                      <a:pt x="548" y="0"/>
                      <a:pt x="54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36" name="Google Shape;18436;p10"/>
              <p:cNvSpPr/>
              <p:nvPr/>
            </p:nvSpPr>
            <p:spPr>
              <a:xfrm>
                <a:off x="5298350" y="4192550"/>
                <a:ext cx="276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825" extrusionOk="0">
                    <a:moveTo>
                      <a:pt x="560" y="1"/>
                    </a:moveTo>
                    <a:cubicBezTo>
                      <a:pt x="65" y="1"/>
                      <a:pt x="1" y="778"/>
                      <a:pt x="533" y="824"/>
                    </a:cubicBezTo>
                    <a:lnTo>
                      <a:pt x="604" y="824"/>
                    </a:lnTo>
                    <a:cubicBezTo>
                      <a:pt x="1105" y="777"/>
                      <a:pt x="1105" y="51"/>
                      <a:pt x="604" y="3"/>
                    </a:cubicBezTo>
                    <a:cubicBezTo>
                      <a:pt x="589" y="2"/>
                      <a:pt x="575" y="1"/>
                      <a:pt x="56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37" name="Google Shape;18437;p10"/>
              <p:cNvSpPr/>
              <p:nvPr/>
            </p:nvSpPr>
            <p:spPr>
              <a:xfrm>
                <a:off x="5244100" y="3527350"/>
                <a:ext cx="18175" cy="9550"/>
              </a:xfrm>
              <a:custGeom>
                <a:avLst/>
                <a:gdLst/>
                <a:ahLst/>
                <a:cxnLst/>
                <a:rect l="l" t="t" r="r" b="b"/>
                <a:pathLst>
                  <a:path w="727" h="382" extrusionOk="0">
                    <a:moveTo>
                      <a:pt x="727" y="0"/>
                    </a:moveTo>
                    <a:lnTo>
                      <a:pt x="0" y="215"/>
                    </a:lnTo>
                    <a:cubicBezTo>
                      <a:pt x="72" y="322"/>
                      <a:pt x="191" y="370"/>
                      <a:pt x="322" y="381"/>
                    </a:cubicBezTo>
                    <a:cubicBezTo>
                      <a:pt x="524" y="370"/>
                      <a:pt x="703" y="215"/>
                      <a:pt x="72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38" name="Google Shape;18438;p10"/>
              <p:cNvSpPr/>
              <p:nvPr/>
            </p:nvSpPr>
            <p:spPr>
              <a:xfrm>
                <a:off x="5207175" y="3547000"/>
                <a:ext cx="28600" cy="20250"/>
              </a:xfrm>
              <a:custGeom>
                <a:avLst/>
                <a:gdLst/>
                <a:ahLst/>
                <a:cxnLst/>
                <a:rect l="l" t="t" r="r" b="b"/>
                <a:pathLst>
                  <a:path w="1144" h="810" extrusionOk="0">
                    <a:moveTo>
                      <a:pt x="561" y="0"/>
                    </a:moveTo>
                    <a:cubicBezTo>
                      <a:pt x="1" y="12"/>
                      <a:pt x="60" y="810"/>
                      <a:pt x="572" y="810"/>
                    </a:cubicBezTo>
                    <a:cubicBezTo>
                      <a:pt x="1084" y="810"/>
                      <a:pt x="1144" y="12"/>
                      <a:pt x="58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39" name="Google Shape;18439;p10"/>
              <p:cNvSpPr/>
              <p:nvPr/>
            </p:nvSpPr>
            <p:spPr>
              <a:xfrm>
                <a:off x="5238150" y="3577650"/>
                <a:ext cx="241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5" extrusionOk="0">
                    <a:moveTo>
                      <a:pt x="560" y="1"/>
                    </a:moveTo>
                    <a:cubicBezTo>
                      <a:pt x="191" y="1"/>
                      <a:pt x="0" y="441"/>
                      <a:pt x="262" y="703"/>
                    </a:cubicBezTo>
                    <a:cubicBezTo>
                      <a:pt x="347" y="788"/>
                      <a:pt x="450" y="825"/>
                      <a:pt x="550" y="825"/>
                    </a:cubicBezTo>
                    <a:cubicBezTo>
                      <a:pt x="762" y="825"/>
                      <a:pt x="965" y="659"/>
                      <a:pt x="965" y="417"/>
                    </a:cubicBezTo>
                    <a:cubicBezTo>
                      <a:pt x="965" y="179"/>
                      <a:pt x="786" y="1"/>
                      <a:pt x="56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40" name="Google Shape;18440;p10"/>
              <p:cNvSpPr/>
              <p:nvPr/>
            </p:nvSpPr>
            <p:spPr>
              <a:xfrm>
                <a:off x="5207475" y="3608600"/>
                <a:ext cx="24150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0" extrusionOk="0">
                    <a:moveTo>
                      <a:pt x="549" y="1"/>
                    </a:moveTo>
                    <a:cubicBezTo>
                      <a:pt x="191" y="1"/>
                      <a:pt x="1" y="441"/>
                      <a:pt x="263" y="703"/>
                    </a:cubicBezTo>
                    <a:cubicBezTo>
                      <a:pt x="347" y="783"/>
                      <a:pt x="449" y="819"/>
                      <a:pt x="549" y="819"/>
                    </a:cubicBezTo>
                    <a:cubicBezTo>
                      <a:pt x="762" y="819"/>
                      <a:pt x="965" y="657"/>
                      <a:pt x="965" y="406"/>
                    </a:cubicBezTo>
                    <a:cubicBezTo>
                      <a:pt x="965" y="191"/>
                      <a:pt x="787" y="1"/>
                      <a:pt x="57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41" name="Google Shape;18441;p10"/>
              <p:cNvSpPr/>
              <p:nvPr/>
            </p:nvSpPr>
            <p:spPr>
              <a:xfrm>
                <a:off x="5239025" y="3639275"/>
                <a:ext cx="28025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121" h="822" extrusionOk="0">
                    <a:moveTo>
                      <a:pt x="525" y="0"/>
                    </a:moveTo>
                    <a:cubicBezTo>
                      <a:pt x="1" y="48"/>
                      <a:pt x="37" y="822"/>
                      <a:pt x="561" y="822"/>
                    </a:cubicBezTo>
                    <a:cubicBezTo>
                      <a:pt x="1072" y="822"/>
                      <a:pt x="1120" y="48"/>
                      <a:pt x="59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42" name="Google Shape;18442;p10"/>
              <p:cNvSpPr/>
              <p:nvPr/>
            </p:nvSpPr>
            <p:spPr>
              <a:xfrm>
                <a:off x="5207775" y="3669925"/>
                <a:ext cx="24150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5" extrusionOk="0">
                    <a:moveTo>
                      <a:pt x="560" y="1"/>
                    </a:moveTo>
                    <a:cubicBezTo>
                      <a:pt x="191" y="1"/>
                      <a:pt x="1" y="441"/>
                      <a:pt x="263" y="703"/>
                    </a:cubicBezTo>
                    <a:cubicBezTo>
                      <a:pt x="347" y="787"/>
                      <a:pt x="450" y="825"/>
                      <a:pt x="551" y="825"/>
                    </a:cubicBezTo>
                    <a:cubicBezTo>
                      <a:pt x="763" y="825"/>
                      <a:pt x="965" y="659"/>
                      <a:pt x="965" y="417"/>
                    </a:cubicBezTo>
                    <a:cubicBezTo>
                      <a:pt x="965" y="191"/>
                      <a:pt x="787" y="1"/>
                      <a:pt x="56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43" name="Google Shape;18443;p10"/>
              <p:cNvSpPr/>
              <p:nvPr/>
            </p:nvSpPr>
            <p:spPr>
              <a:xfrm>
                <a:off x="5238450" y="3700575"/>
                <a:ext cx="241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8" extrusionOk="0">
                    <a:moveTo>
                      <a:pt x="560" y="1"/>
                    </a:moveTo>
                    <a:cubicBezTo>
                      <a:pt x="191" y="1"/>
                      <a:pt x="0" y="453"/>
                      <a:pt x="262" y="703"/>
                    </a:cubicBezTo>
                    <a:cubicBezTo>
                      <a:pt x="348" y="789"/>
                      <a:pt x="453" y="828"/>
                      <a:pt x="555" y="828"/>
                    </a:cubicBezTo>
                    <a:cubicBezTo>
                      <a:pt x="765" y="828"/>
                      <a:pt x="965" y="666"/>
                      <a:pt x="965" y="418"/>
                    </a:cubicBezTo>
                    <a:cubicBezTo>
                      <a:pt x="965" y="191"/>
                      <a:pt x="786" y="1"/>
                      <a:pt x="56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44" name="Google Shape;18444;p10"/>
              <p:cNvSpPr/>
              <p:nvPr/>
            </p:nvSpPr>
            <p:spPr>
              <a:xfrm>
                <a:off x="5207775" y="3731550"/>
                <a:ext cx="24150" cy="2047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19" extrusionOk="0">
                    <a:moveTo>
                      <a:pt x="560" y="0"/>
                    </a:moveTo>
                    <a:cubicBezTo>
                      <a:pt x="191" y="0"/>
                      <a:pt x="1" y="441"/>
                      <a:pt x="263" y="703"/>
                    </a:cubicBezTo>
                    <a:cubicBezTo>
                      <a:pt x="347" y="783"/>
                      <a:pt x="449" y="819"/>
                      <a:pt x="549" y="819"/>
                    </a:cubicBezTo>
                    <a:cubicBezTo>
                      <a:pt x="762" y="819"/>
                      <a:pt x="965" y="656"/>
                      <a:pt x="965" y="405"/>
                    </a:cubicBezTo>
                    <a:cubicBezTo>
                      <a:pt x="965" y="179"/>
                      <a:pt x="787" y="0"/>
                      <a:pt x="56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45" name="Google Shape;18445;p10"/>
              <p:cNvSpPr/>
              <p:nvPr/>
            </p:nvSpPr>
            <p:spPr>
              <a:xfrm>
                <a:off x="5238750" y="3762200"/>
                <a:ext cx="238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53" h="825" extrusionOk="0">
                    <a:moveTo>
                      <a:pt x="548" y="0"/>
                    </a:moveTo>
                    <a:cubicBezTo>
                      <a:pt x="179" y="0"/>
                      <a:pt x="0" y="441"/>
                      <a:pt x="250" y="703"/>
                    </a:cubicBezTo>
                    <a:cubicBezTo>
                      <a:pt x="334" y="787"/>
                      <a:pt x="436" y="824"/>
                      <a:pt x="537" y="824"/>
                    </a:cubicBezTo>
                    <a:cubicBezTo>
                      <a:pt x="749" y="824"/>
                      <a:pt x="953" y="656"/>
                      <a:pt x="953" y="405"/>
                    </a:cubicBezTo>
                    <a:cubicBezTo>
                      <a:pt x="953" y="179"/>
                      <a:pt x="774" y="0"/>
                      <a:pt x="54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46" name="Google Shape;18446;p10"/>
              <p:cNvSpPr/>
              <p:nvPr/>
            </p:nvSpPr>
            <p:spPr>
              <a:xfrm>
                <a:off x="5207775" y="3792850"/>
                <a:ext cx="241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8" extrusionOk="0">
                    <a:moveTo>
                      <a:pt x="560" y="1"/>
                    </a:moveTo>
                    <a:cubicBezTo>
                      <a:pt x="191" y="1"/>
                      <a:pt x="1" y="453"/>
                      <a:pt x="263" y="703"/>
                    </a:cubicBezTo>
                    <a:cubicBezTo>
                      <a:pt x="349" y="789"/>
                      <a:pt x="454" y="828"/>
                      <a:pt x="556" y="828"/>
                    </a:cubicBezTo>
                    <a:cubicBezTo>
                      <a:pt x="766" y="828"/>
                      <a:pt x="965" y="666"/>
                      <a:pt x="965" y="418"/>
                    </a:cubicBezTo>
                    <a:cubicBezTo>
                      <a:pt x="965" y="191"/>
                      <a:pt x="787" y="13"/>
                      <a:pt x="560" y="13"/>
                    </a:cubicBezTo>
                    <a:lnTo>
                      <a:pt x="56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47" name="Google Shape;18447;p10"/>
              <p:cNvSpPr/>
              <p:nvPr/>
            </p:nvSpPr>
            <p:spPr>
              <a:xfrm>
                <a:off x="5238750" y="3823825"/>
                <a:ext cx="23825" cy="20475"/>
              </a:xfrm>
              <a:custGeom>
                <a:avLst/>
                <a:gdLst/>
                <a:ahLst/>
                <a:cxnLst/>
                <a:rect l="l" t="t" r="r" b="b"/>
                <a:pathLst>
                  <a:path w="953" h="819" extrusionOk="0">
                    <a:moveTo>
                      <a:pt x="548" y="0"/>
                    </a:moveTo>
                    <a:cubicBezTo>
                      <a:pt x="179" y="0"/>
                      <a:pt x="0" y="441"/>
                      <a:pt x="250" y="703"/>
                    </a:cubicBezTo>
                    <a:cubicBezTo>
                      <a:pt x="334" y="783"/>
                      <a:pt x="436" y="819"/>
                      <a:pt x="536" y="819"/>
                    </a:cubicBezTo>
                    <a:cubicBezTo>
                      <a:pt x="749" y="819"/>
                      <a:pt x="953" y="656"/>
                      <a:pt x="953" y="405"/>
                    </a:cubicBezTo>
                    <a:cubicBezTo>
                      <a:pt x="953" y="179"/>
                      <a:pt x="774" y="0"/>
                      <a:pt x="54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48" name="Google Shape;18448;p10"/>
              <p:cNvSpPr/>
              <p:nvPr/>
            </p:nvSpPr>
            <p:spPr>
              <a:xfrm>
                <a:off x="5207775" y="3854475"/>
                <a:ext cx="24150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5" extrusionOk="0">
                    <a:moveTo>
                      <a:pt x="560" y="0"/>
                    </a:moveTo>
                    <a:cubicBezTo>
                      <a:pt x="191" y="0"/>
                      <a:pt x="1" y="441"/>
                      <a:pt x="263" y="703"/>
                    </a:cubicBezTo>
                    <a:cubicBezTo>
                      <a:pt x="347" y="787"/>
                      <a:pt x="449" y="824"/>
                      <a:pt x="549" y="824"/>
                    </a:cubicBezTo>
                    <a:cubicBezTo>
                      <a:pt x="762" y="824"/>
                      <a:pt x="965" y="656"/>
                      <a:pt x="965" y="405"/>
                    </a:cubicBezTo>
                    <a:cubicBezTo>
                      <a:pt x="965" y="179"/>
                      <a:pt x="787" y="0"/>
                      <a:pt x="56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49" name="Google Shape;18449;p10"/>
              <p:cNvSpPr/>
              <p:nvPr/>
            </p:nvSpPr>
            <p:spPr>
              <a:xfrm>
                <a:off x="5238750" y="3885125"/>
                <a:ext cx="23825" cy="20650"/>
              </a:xfrm>
              <a:custGeom>
                <a:avLst/>
                <a:gdLst/>
                <a:ahLst/>
                <a:cxnLst/>
                <a:rect l="l" t="t" r="r" b="b"/>
                <a:pathLst>
                  <a:path w="953" h="826" extrusionOk="0">
                    <a:moveTo>
                      <a:pt x="548" y="1"/>
                    </a:moveTo>
                    <a:cubicBezTo>
                      <a:pt x="179" y="1"/>
                      <a:pt x="0" y="441"/>
                      <a:pt x="250" y="703"/>
                    </a:cubicBezTo>
                    <a:cubicBezTo>
                      <a:pt x="334" y="788"/>
                      <a:pt x="437" y="825"/>
                      <a:pt x="538" y="825"/>
                    </a:cubicBezTo>
                    <a:cubicBezTo>
                      <a:pt x="750" y="825"/>
                      <a:pt x="953" y="660"/>
                      <a:pt x="953" y="417"/>
                    </a:cubicBezTo>
                    <a:cubicBezTo>
                      <a:pt x="953" y="191"/>
                      <a:pt x="774" y="1"/>
                      <a:pt x="54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50" name="Google Shape;18450;p10"/>
              <p:cNvSpPr/>
              <p:nvPr/>
            </p:nvSpPr>
            <p:spPr>
              <a:xfrm>
                <a:off x="5207775" y="3915800"/>
                <a:ext cx="24150" cy="2067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7" extrusionOk="0">
                    <a:moveTo>
                      <a:pt x="560" y="0"/>
                    </a:moveTo>
                    <a:cubicBezTo>
                      <a:pt x="191" y="0"/>
                      <a:pt x="1" y="453"/>
                      <a:pt x="263" y="703"/>
                    </a:cubicBezTo>
                    <a:cubicBezTo>
                      <a:pt x="349" y="788"/>
                      <a:pt x="454" y="827"/>
                      <a:pt x="556" y="827"/>
                    </a:cubicBezTo>
                    <a:cubicBezTo>
                      <a:pt x="766" y="827"/>
                      <a:pt x="965" y="665"/>
                      <a:pt x="965" y="417"/>
                    </a:cubicBezTo>
                    <a:cubicBezTo>
                      <a:pt x="965" y="191"/>
                      <a:pt x="787" y="0"/>
                      <a:pt x="56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51" name="Google Shape;18451;p10"/>
              <p:cNvSpPr/>
              <p:nvPr/>
            </p:nvSpPr>
            <p:spPr>
              <a:xfrm>
                <a:off x="5239325" y="3946750"/>
                <a:ext cx="2800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822" extrusionOk="0">
                    <a:moveTo>
                      <a:pt x="525" y="0"/>
                    </a:moveTo>
                    <a:cubicBezTo>
                      <a:pt x="1" y="48"/>
                      <a:pt x="37" y="822"/>
                      <a:pt x="560" y="822"/>
                    </a:cubicBezTo>
                    <a:cubicBezTo>
                      <a:pt x="1084" y="822"/>
                      <a:pt x="1120" y="48"/>
                      <a:pt x="59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52" name="Google Shape;18452;p10"/>
              <p:cNvSpPr/>
              <p:nvPr/>
            </p:nvSpPr>
            <p:spPr>
              <a:xfrm>
                <a:off x="5207775" y="3977400"/>
                <a:ext cx="24150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5" extrusionOk="0">
                    <a:moveTo>
                      <a:pt x="560" y="1"/>
                    </a:moveTo>
                    <a:cubicBezTo>
                      <a:pt x="191" y="1"/>
                      <a:pt x="1" y="441"/>
                      <a:pt x="263" y="703"/>
                    </a:cubicBezTo>
                    <a:cubicBezTo>
                      <a:pt x="347" y="788"/>
                      <a:pt x="450" y="825"/>
                      <a:pt x="551" y="825"/>
                    </a:cubicBezTo>
                    <a:cubicBezTo>
                      <a:pt x="763" y="825"/>
                      <a:pt x="965" y="659"/>
                      <a:pt x="965" y="417"/>
                    </a:cubicBezTo>
                    <a:cubicBezTo>
                      <a:pt x="965" y="191"/>
                      <a:pt x="787" y="1"/>
                      <a:pt x="56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53" name="Google Shape;18453;p10"/>
              <p:cNvSpPr/>
              <p:nvPr/>
            </p:nvSpPr>
            <p:spPr>
              <a:xfrm>
                <a:off x="5238750" y="4008075"/>
                <a:ext cx="23825" cy="20675"/>
              </a:xfrm>
              <a:custGeom>
                <a:avLst/>
                <a:gdLst/>
                <a:ahLst/>
                <a:cxnLst/>
                <a:rect l="l" t="t" r="r" b="b"/>
                <a:pathLst>
                  <a:path w="953" h="827" extrusionOk="0">
                    <a:moveTo>
                      <a:pt x="548" y="0"/>
                    </a:moveTo>
                    <a:cubicBezTo>
                      <a:pt x="179" y="0"/>
                      <a:pt x="0" y="452"/>
                      <a:pt x="250" y="702"/>
                    </a:cubicBezTo>
                    <a:cubicBezTo>
                      <a:pt x="336" y="788"/>
                      <a:pt x="441" y="827"/>
                      <a:pt x="543" y="827"/>
                    </a:cubicBezTo>
                    <a:cubicBezTo>
                      <a:pt x="753" y="827"/>
                      <a:pt x="953" y="665"/>
                      <a:pt x="953" y="417"/>
                    </a:cubicBezTo>
                    <a:cubicBezTo>
                      <a:pt x="953" y="191"/>
                      <a:pt x="774" y="0"/>
                      <a:pt x="54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54" name="Google Shape;18454;p10"/>
              <p:cNvSpPr/>
              <p:nvPr/>
            </p:nvSpPr>
            <p:spPr>
              <a:xfrm>
                <a:off x="5207775" y="4039025"/>
                <a:ext cx="24150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5" extrusionOk="0">
                    <a:moveTo>
                      <a:pt x="560" y="0"/>
                    </a:moveTo>
                    <a:cubicBezTo>
                      <a:pt x="191" y="0"/>
                      <a:pt x="1" y="441"/>
                      <a:pt x="263" y="703"/>
                    </a:cubicBezTo>
                    <a:cubicBezTo>
                      <a:pt x="347" y="787"/>
                      <a:pt x="450" y="825"/>
                      <a:pt x="551" y="825"/>
                    </a:cubicBezTo>
                    <a:cubicBezTo>
                      <a:pt x="763" y="825"/>
                      <a:pt x="965" y="659"/>
                      <a:pt x="965" y="417"/>
                    </a:cubicBezTo>
                    <a:cubicBezTo>
                      <a:pt x="965" y="179"/>
                      <a:pt x="787" y="0"/>
                      <a:pt x="56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55" name="Google Shape;18455;p10"/>
              <p:cNvSpPr/>
              <p:nvPr/>
            </p:nvSpPr>
            <p:spPr>
              <a:xfrm>
                <a:off x="5238450" y="4069675"/>
                <a:ext cx="241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5" extrusionOk="0">
                    <a:moveTo>
                      <a:pt x="560" y="1"/>
                    </a:moveTo>
                    <a:cubicBezTo>
                      <a:pt x="191" y="1"/>
                      <a:pt x="0" y="441"/>
                      <a:pt x="262" y="703"/>
                    </a:cubicBezTo>
                    <a:cubicBezTo>
                      <a:pt x="346" y="787"/>
                      <a:pt x="448" y="825"/>
                      <a:pt x="549" y="825"/>
                    </a:cubicBezTo>
                    <a:cubicBezTo>
                      <a:pt x="761" y="825"/>
                      <a:pt x="965" y="656"/>
                      <a:pt x="965" y="405"/>
                    </a:cubicBezTo>
                    <a:cubicBezTo>
                      <a:pt x="965" y="179"/>
                      <a:pt x="786" y="1"/>
                      <a:pt x="56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56" name="Google Shape;18456;p10"/>
              <p:cNvSpPr/>
              <p:nvPr/>
            </p:nvSpPr>
            <p:spPr>
              <a:xfrm>
                <a:off x="5207775" y="4100325"/>
                <a:ext cx="241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8" extrusionOk="0">
                    <a:moveTo>
                      <a:pt x="560" y="1"/>
                    </a:moveTo>
                    <a:cubicBezTo>
                      <a:pt x="191" y="1"/>
                      <a:pt x="1" y="453"/>
                      <a:pt x="263" y="703"/>
                    </a:cubicBezTo>
                    <a:cubicBezTo>
                      <a:pt x="349" y="789"/>
                      <a:pt x="454" y="828"/>
                      <a:pt x="556" y="828"/>
                    </a:cubicBezTo>
                    <a:cubicBezTo>
                      <a:pt x="766" y="828"/>
                      <a:pt x="965" y="666"/>
                      <a:pt x="965" y="418"/>
                    </a:cubicBezTo>
                    <a:cubicBezTo>
                      <a:pt x="965" y="191"/>
                      <a:pt x="787" y="13"/>
                      <a:pt x="560" y="13"/>
                    </a:cubicBezTo>
                    <a:lnTo>
                      <a:pt x="56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57" name="Google Shape;18457;p10"/>
              <p:cNvSpPr/>
              <p:nvPr/>
            </p:nvSpPr>
            <p:spPr>
              <a:xfrm>
                <a:off x="5239325" y="4131075"/>
                <a:ext cx="28000" cy="20475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819" extrusionOk="0">
                    <a:moveTo>
                      <a:pt x="560" y="0"/>
                    </a:moveTo>
                    <a:cubicBezTo>
                      <a:pt x="549" y="0"/>
                      <a:pt x="537" y="3"/>
                      <a:pt x="525" y="9"/>
                    </a:cubicBezTo>
                    <a:cubicBezTo>
                      <a:pt x="1" y="57"/>
                      <a:pt x="37" y="819"/>
                      <a:pt x="560" y="819"/>
                    </a:cubicBezTo>
                    <a:cubicBezTo>
                      <a:pt x="1084" y="819"/>
                      <a:pt x="1120" y="57"/>
                      <a:pt x="596" y="9"/>
                    </a:cubicBezTo>
                    <a:cubicBezTo>
                      <a:pt x="584" y="3"/>
                      <a:pt x="572" y="0"/>
                      <a:pt x="56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58" name="Google Shape;18458;p10"/>
              <p:cNvSpPr/>
              <p:nvPr/>
            </p:nvSpPr>
            <p:spPr>
              <a:xfrm>
                <a:off x="5207875" y="4161950"/>
                <a:ext cx="24050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20" extrusionOk="0">
                    <a:moveTo>
                      <a:pt x="542" y="0"/>
                    </a:moveTo>
                    <a:cubicBezTo>
                      <a:pt x="182" y="0"/>
                      <a:pt x="0" y="444"/>
                      <a:pt x="259" y="703"/>
                    </a:cubicBezTo>
                    <a:cubicBezTo>
                      <a:pt x="343" y="783"/>
                      <a:pt x="445" y="819"/>
                      <a:pt x="545" y="819"/>
                    </a:cubicBezTo>
                    <a:cubicBezTo>
                      <a:pt x="758" y="819"/>
                      <a:pt x="961" y="656"/>
                      <a:pt x="961" y="405"/>
                    </a:cubicBezTo>
                    <a:cubicBezTo>
                      <a:pt x="961" y="179"/>
                      <a:pt x="783" y="1"/>
                      <a:pt x="556" y="1"/>
                    </a:cubicBezTo>
                    <a:cubicBezTo>
                      <a:pt x="552" y="0"/>
                      <a:pt x="547" y="0"/>
                      <a:pt x="54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59" name="Google Shape;18459;p10"/>
              <p:cNvSpPr/>
              <p:nvPr/>
            </p:nvSpPr>
            <p:spPr>
              <a:xfrm>
                <a:off x="5246775" y="4192600"/>
                <a:ext cx="15200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608" h="287" extrusionOk="0">
                    <a:moveTo>
                      <a:pt x="215" y="1"/>
                    </a:moveTo>
                    <a:cubicBezTo>
                      <a:pt x="217" y="1"/>
                      <a:pt x="219" y="1"/>
                      <a:pt x="221" y="1"/>
                    </a:cubicBezTo>
                    <a:lnTo>
                      <a:pt x="221" y="1"/>
                    </a:lnTo>
                    <a:cubicBezTo>
                      <a:pt x="223" y="1"/>
                      <a:pt x="225" y="1"/>
                      <a:pt x="227" y="1"/>
                    </a:cubicBezTo>
                    <a:close/>
                    <a:moveTo>
                      <a:pt x="221" y="1"/>
                    </a:moveTo>
                    <a:cubicBezTo>
                      <a:pt x="140" y="2"/>
                      <a:pt x="59" y="38"/>
                      <a:pt x="0" y="84"/>
                    </a:cubicBezTo>
                    <a:lnTo>
                      <a:pt x="608" y="287"/>
                    </a:lnTo>
                    <a:cubicBezTo>
                      <a:pt x="561" y="122"/>
                      <a:pt x="397" y="4"/>
                      <a:pt x="22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60" name="Google Shape;18460;p10"/>
              <p:cNvSpPr/>
              <p:nvPr/>
            </p:nvSpPr>
            <p:spPr>
              <a:xfrm>
                <a:off x="5177125" y="3577650"/>
                <a:ext cx="241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5" extrusionOk="0">
                    <a:moveTo>
                      <a:pt x="548" y="1"/>
                    </a:moveTo>
                    <a:cubicBezTo>
                      <a:pt x="191" y="1"/>
                      <a:pt x="0" y="441"/>
                      <a:pt x="262" y="703"/>
                    </a:cubicBezTo>
                    <a:cubicBezTo>
                      <a:pt x="347" y="788"/>
                      <a:pt x="450" y="825"/>
                      <a:pt x="551" y="825"/>
                    </a:cubicBezTo>
                    <a:cubicBezTo>
                      <a:pt x="762" y="825"/>
                      <a:pt x="965" y="659"/>
                      <a:pt x="965" y="417"/>
                    </a:cubicBezTo>
                    <a:cubicBezTo>
                      <a:pt x="965" y="179"/>
                      <a:pt x="774" y="1"/>
                      <a:pt x="54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61" name="Google Shape;18461;p10"/>
              <p:cNvSpPr/>
              <p:nvPr/>
            </p:nvSpPr>
            <p:spPr>
              <a:xfrm>
                <a:off x="5146475" y="3608600"/>
                <a:ext cx="23825" cy="20425"/>
              </a:xfrm>
              <a:custGeom>
                <a:avLst/>
                <a:gdLst/>
                <a:ahLst/>
                <a:cxnLst/>
                <a:rect l="l" t="t" r="r" b="b"/>
                <a:pathLst>
                  <a:path w="953" h="817" extrusionOk="0">
                    <a:moveTo>
                      <a:pt x="548" y="1"/>
                    </a:moveTo>
                    <a:cubicBezTo>
                      <a:pt x="179" y="1"/>
                      <a:pt x="0" y="441"/>
                      <a:pt x="250" y="691"/>
                    </a:cubicBezTo>
                    <a:cubicBezTo>
                      <a:pt x="336" y="778"/>
                      <a:pt x="442" y="816"/>
                      <a:pt x="545" y="816"/>
                    </a:cubicBezTo>
                    <a:cubicBezTo>
                      <a:pt x="755" y="816"/>
                      <a:pt x="953" y="657"/>
                      <a:pt x="953" y="418"/>
                    </a:cubicBezTo>
                    <a:cubicBezTo>
                      <a:pt x="953" y="191"/>
                      <a:pt x="774" y="1"/>
                      <a:pt x="54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62" name="Google Shape;18462;p10"/>
              <p:cNvSpPr/>
              <p:nvPr/>
            </p:nvSpPr>
            <p:spPr>
              <a:xfrm>
                <a:off x="5177125" y="3639275"/>
                <a:ext cx="241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5" extrusionOk="0">
                    <a:moveTo>
                      <a:pt x="548" y="0"/>
                    </a:moveTo>
                    <a:cubicBezTo>
                      <a:pt x="191" y="0"/>
                      <a:pt x="0" y="441"/>
                      <a:pt x="262" y="703"/>
                    </a:cubicBezTo>
                    <a:cubicBezTo>
                      <a:pt x="347" y="787"/>
                      <a:pt x="450" y="825"/>
                      <a:pt x="551" y="825"/>
                    </a:cubicBezTo>
                    <a:cubicBezTo>
                      <a:pt x="762" y="825"/>
                      <a:pt x="965" y="659"/>
                      <a:pt x="965" y="417"/>
                    </a:cubicBezTo>
                    <a:cubicBezTo>
                      <a:pt x="965" y="191"/>
                      <a:pt x="774" y="0"/>
                      <a:pt x="56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63" name="Google Shape;18463;p10"/>
              <p:cNvSpPr/>
              <p:nvPr/>
            </p:nvSpPr>
            <p:spPr>
              <a:xfrm>
                <a:off x="5146475" y="3669925"/>
                <a:ext cx="238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53" h="828" extrusionOk="0">
                    <a:moveTo>
                      <a:pt x="548" y="1"/>
                    </a:moveTo>
                    <a:cubicBezTo>
                      <a:pt x="179" y="1"/>
                      <a:pt x="0" y="441"/>
                      <a:pt x="250" y="703"/>
                    </a:cubicBezTo>
                    <a:cubicBezTo>
                      <a:pt x="336" y="789"/>
                      <a:pt x="441" y="827"/>
                      <a:pt x="543" y="827"/>
                    </a:cubicBezTo>
                    <a:cubicBezTo>
                      <a:pt x="754" y="827"/>
                      <a:pt x="953" y="665"/>
                      <a:pt x="953" y="417"/>
                    </a:cubicBezTo>
                    <a:cubicBezTo>
                      <a:pt x="953" y="191"/>
                      <a:pt x="774" y="1"/>
                      <a:pt x="54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64" name="Google Shape;18464;p10"/>
              <p:cNvSpPr/>
              <p:nvPr/>
            </p:nvSpPr>
            <p:spPr>
              <a:xfrm>
                <a:off x="5177125" y="3700575"/>
                <a:ext cx="241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8" extrusionOk="0">
                    <a:moveTo>
                      <a:pt x="548" y="1"/>
                    </a:moveTo>
                    <a:cubicBezTo>
                      <a:pt x="179" y="1"/>
                      <a:pt x="0" y="453"/>
                      <a:pt x="262" y="703"/>
                    </a:cubicBezTo>
                    <a:cubicBezTo>
                      <a:pt x="344" y="789"/>
                      <a:pt x="448" y="828"/>
                      <a:pt x="550" y="828"/>
                    </a:cubicBezTo>
                    <a:cubicBezTo>
                      <a:pt x="760" y="828"/>
                      <a:pt x="965" y="666"/>
                      <a:pt x="965" y="418"/>
                    </a:cubicBezTo>
                    <a:cubicBezTo>
                      <a:pt x="965" y="191"/>
                      <a:pt x="774" y="1"/>
                      <a:pt x="54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65" name="Google Shape;18465;p10"/>
              <p:cNvSpPr/>
              <p:nvPr/>
            </p:nvSpPr>
            <p:spPr>
              <a:xfrm>
                <a:off x="5146550" y="3731525"/>
                <a:ext cx="23750" cy="20425"/>
              </a:xfrm>
              <a:custGeom>
                <a:avLst/>
                <a:gdLst/>
                <a:ahLst/>
                <a:cxnLst/>
                <a:rect l="l" t="t" r="r" b="b"/>
                <a:pathLst>
                  <a:path w="950" h="817" extrusionOk="0">
                    <a:moveTo>
                      <a:pt x="530" y="1"/>
                    </a:moveTo>
                    <a:cubicBezTo>
                      <a:pt x="171" y="1"/>
                      <a:pt x="0" y="433"/>
                      <a:pt x="247" y="692"/>
                    </a:cubicBezTo>
                    <a:cubicBezTo>
                      <a:pt x="333" y="778"/>
                      <a:pt x="439" y="817"/>
                      <a:pt x="542" y="817"/>
                    </a:cubicBezTo>
                    <a:cubicBezTo>
                      <a:pt x="752" y="817"/>
                      <a:pt x="950" y="657"/>
                      <a:pt x="950" y="418"/>
                    </a:cubicBezTo>
                    <a:cubicBezTo>
                      <a:pt x="950" y="180"/>
                      <a:pt x="771" y="1"/>
                      <a:pt x="545" y="1"/>
                    </a:cubicBezTo>
                    <a:cubicBezTo>
                      <a:pt x="540" y="1"/>
                      <a:pt x="535" y="1"/>
                      <a:pt x="53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66" name="Google Shape;18466;p10"/>
              <p:cNvSpPr/>
              <p:nvPr/>
            </p:nvSpPr>
            <p:spPr>
              <a:xfrm>
                <a:off x="5177125" y="3762200"/>
                <a:ext cx="241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5" extrusionOk="0">
                    <a:moveTo>
                      <a:pt x="548" y="0"/>
                    </a:moveTo>
                    <a:cubicBezTo>
                      <a:pt x="191" y="0"/>
                      <a:pt x="0" y="441"/>
                      <a:pt x="262" y="703"/>
                    </a:cubicBezTo>
                    <a:cubicBezTo>
                      <a:pt x="346" y="787"/>
                      <a:pt x="449" y="824"/>
                      <a:pt x="549" y="824"/>
                    </a:cubicBezTo>
                    <a:cubicBezTo>
                      <a:pt x="761" y="824"/>
                      <a:pt x="965" y="656"/>
                      <a:pt x="965" y="405"/>
                    </a:cubicBezTo>
                    <a:cubicBezTo>
                      <a:pt x="965" y="179"/>
                      <a:pt x="774" y="0"/>
                      <a:pt x="54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67" name="Google Shape;18467;p10"/>
              <p:cNvSpPr/>
              <p:nvPr/>
            </p:nvSpPr>
            <p:spPr>
              <a:xfrm>
                <a:off x="5146475" y="3792850"/>
                <a:ext cx="238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53" h="828" extrusionOk="0">
                    <a:moveTo>
                      <a:pt x="548" y="1"/>
                    </a:moveTo>
                    <a:cubicBezTo>
                      <a:pt x="179" y="1"/>
                      <a:pt x="0" y="441"/>
                      <a:pt x="250" y="703"/>
                    </a:cubicBezTo>
                    <a:cubicBezTo>
                      <a:pt x="336" y="789"/>
                      <a:pt x="441" y="828"/>
                      <a:pt x="543" y="828"/>
                    </a:cubicBezTo>
                    <a:cubicBezTo>
                      <a:pt x="754" y="828"/>
                      <a:pt x="953" y="666"/>
                      <a:pt x="953" y="418"/>
                    </a:cubicBezTo>
                    <a:cubicBezTo>
                      <a:pt x="953" y="191"/>
                      <a:pt x="774" y="13"/>
                      <a:pt x="548" y="13"/>
                    </a:cubicBezTo>
                    <a:lnTo>
                      <a:pt x="548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68" name="Google Shape;18468;p10"/>
              <p:cNvSpPr/>
              <p:nvPr/>
            </p:nvSpPr>
            <p:spPr>
              <a:xfrm>
                <a:off x="5177125" y="3823825"/>
                <a:ext cx="24125" cy="2047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19" extrusionOk="0">
                    <a:moveTo>
                      <a:pt x="548" y="0"/>
                    </a:moveTo>
                    <a:cubicBezTo>
                      <a:pt x="191" y="0"/>
                      <a:pt x="0" y="441"/>
                      <a:pt x="262" y="703"/>
                    </a:cubicBezTo>
                    <a:cubicBezTo>
                      <a:pt x="346" y="783"/>
                      <a:pt x="448" y="819"/>
                      <a:pt x="549" y="819"/>
                    </a:cubicBezTo>
                    <a:cubicBezTo>
                      <a:pt x="761" y="819"/>
                      <a:pt x="965" y="656"/>
                      <a:pt x="965" y="405"/>
                    </a:cubicBezTo>
                    <a:cubicBezTo>
                      <a:pt x="965" y="179"/>
                      <a:pt x="774" y="0"/>
                      <a:pt x="56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69" name="Google Shape;18469;p10"/>
              <p:cNvSpPr/>
              <p:nvPr/>
            </p:nvSpPr>
            <p:spPr>
              <a:xfrm>
                <a:off x="5145075" y="3854425"/>
                <a:ext cx="27600" cy="20600"/>
              </a:xfrm>
              <a:custGeom>
                <a:avLst/>
                <a:gdLst/>
                <a:ahLst/>
                <a:cxnLst/>
                <a:rect l="l" t="t" r="r" b="b"/>
                <a:pathLst>
                  <a:path w="1104" h="824" extrusionOk="0">
                    <a:moveTo>
                      <a:pt x="558" y="0"/>
                    </a:moveTo>
                    <a:cubicBezTo>
                      <a:pt x="52" y="0"/>
                      <a:pt x="0" y="766"/>
                      <a:pt x="532" y="824"/>
                    </a:cubicBezTo>
                    <a:lnTo>
                      <a:pt x="604" y="824"/>
                    </a:lnTo>
                    <a:cubicBezTo>
                      <a:pt x="1104" y="776"/>
                      <a:pt x="1104" y="38"/>
                      <a:pt x="604" y="2"/>
                    </a:cubicBezTo>
                    <a:cubicBezTo>
                      <a:pt x="588" y="1"/>
                      <a:pt x="573" y="0"/>
                      <a:pt x="55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70" name="Google Shape;18470;p10"/>
              <p:cNvSpPr/>
              <p:nvPr/>
            </p:nvSpPr>
            <p:spPr>
              <a:xfrm>
                <a:off x="5177125" y="3885125"/>
                <a:ext cx="24125" cy="2065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6" extrusionOk="0">
                    <a:moveTo>
                      <a:pt x="548" y="1"/>
                    </a:moveTo>
                    <a:cubicBezTo>
                      <a:pt x="191" y="1"/>
                      <a:pt x="0" y="441"/>
                      <a:pt x="262" y="703"/>
                    </a:cubicBezTo>
                    <a:cubicBezTo>
                      <a:pt x="347" y="788"/>
                      <a:pt x="450" y="825"/>
                      <a:pt x="551" y="825"/>
                    </a:cubicBezTo>
                    <a:cubicBezTo>
                      <a:pt x="762" y="825"/>
                      <a:pt x="965" y="660"/>
                      <a:pt x="965" y="417"/>
                    </a:cubicBezTo>
                    <a:cubicBezTo>
                      <a:pt x="965" y="191"/>
                      <a:pt x="774" y="1"/>
                      <a:pt x="54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71" name="Google Shape;18471;p10"/>
              <p:cNvSpPr/>
              <p:nvPr/>
            </p:nvSpPr>
            <p:spPr>
              <a:xfrm>
                <a:off x="5146475" y="3915800"/>
                <a:ext cx="23825" cy="20675"/>
              </a:xfrm>
              <a:custGeom>
                <a:avLst/>
                <a:gdLst/>
                <a:ahLst/>
                <a:cxnLst/>
                <a:rect l="l" t="t" r="r" b="b"/>
                <a:pathLst>
                  <a:path w="953" h="827" extrusionOk="0">
                    <a:moveTo>
                      <a:pt x="548" y="0"/>
                    </a:moveTo>
                    <a:cubicBezTo>
                      <a:pt x="179" y="0"/>
                      <a:pt x="0" y="441"/>
                      <a:pt x="250" y="703"/>
                    </a:cubicBezTo>
                    <a:cubicBezTo>
                      <a:pt x="336" y="788"/>
                      <a:pt x="441" y="827"/>
                      <a:pt x="543" y="827"/>
                    </a:cubicBezTo>
                    <a:cubicBezTo>
                      <a:pt x="754" y="827"/>
                      <a:pt x="953" y="665"/>
                      <a:pt x="953" y="417"/>
                    </a:cubicBezTo>
                    <a:cubicBezTo>
                      <a:pt x="953" y="191"/>
                      <a:pt x="774" y="12"/>
                      <a:pt x="548" y="12"/>
                    </a:cubicBezTo>
                    <a:lnTo>
                      <a:pt x="54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72" name="Google Shape;18472;p10"/>
              <p:cNvSpPr/>
              <p:nvPr/>
            </p:nvSpPr>
            <p:spPr>
              <a:xfrm>
                <a:off x="5177125" y="3946450"/>
                <a:ext cx="24125" cy="209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37" extrusionOk="0">
                    <a:moveTo>
                      <a:pt x="536" y="0"/>
                    </a:moveTo>
                    <a:lnTo>
                      <a:pt x="548" y="12"/>
                    </a:lnTo>
                    <a:cubicBezTo>
                      <a:pt x="191" y="12"/>
                      <a:pt x="0" y="453"/>
                      <a:pt x="262" y="715"/>
                    </a:cubicBezTo>
                    <a:cubicBezTo>
                      <a:pt x="346" y="799"/>
                      <a:pt x="449" y="836"/>
                      <a:pt x="549" y="836"/>
                    </a:cubicBezTo>
                    <a:cubicBezTo>
                      <a:pt x="761" y="836"/>
                      <a:pt x="965" y="668"/>
                      <a:pt x="965" y="417"/>
                    </a:cubicBezTo>
                    <a:cubicBezTo>
                      <a:pt x="965" y="203"/>
                      <a:pt x="798" y="12"/>
                      <a:pt x="57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73" name="Google Shape;18473;p10"/>
              <p:cNvSpPr/>
              <p:nvPr/>
            </p:nvSpPr>
            <p:spPr>
              <a:xfrm>
                <a:off x="5146475" y="3977400"/>
                <a:ext cx="238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53" h="828" extrusionOk="0">
                    <a:moveTo>
                      <a:pt x="548" y="1"/>
                    </a:moveTo>
                    <a:cubicBezTo>
                      <a:pt x="179" y="1"/>
                      <a:pt x="0" y="441"/>
                      <a:pt x="250" y="703"/>
                    </a:cubicBezTo>
                    <a:cubicBezTo>
                      <a:pt x="336" y="789"/>
                      <a:pt x="441" y="828"/>
                      <a:pt x="543" y="828"/>
                    </a:cubicBezTo>
                    <a:cubicBezTo>
                      <a:pt x="754" y="828"/>
                      <a:pt x="953" y="666"/>
                      <a:pt x="953" y="417"/>
                    </a:cubicBezTo>
                    <a:cubicBezTo>
                      <a:pt x="953" y="191"/>
                      <a:pt x="774" y="13"/>
                      <a:pt x="548" y="13"/>
                    </a:cubicBezTo>
                    <a:lnTo>
                      <a:pt x="548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74" name="Google Shape;18474;p10"/>
              <p:cNvSpPr/>
              <p:nvPr/>
            </p:nvSpPr>
            <p:spPr>
              <a:xfrm>
                <a:off x="5177125" y="4008075"/>
                <a:ext cx="24125" cy="2067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7" extrusionOk="0">
                    <a:moveTo>
                      <a:pt x="548" y="0"/>
                    </a:moveTo>
                    <a:cubicBezTo>
                      <a:pt x="191" y="0"/>
                      <a:pt x="0" y="452"/>
                      <a:pt x="262" y="702"/>
                    </a:cubicBezTo>
                    <a:cubicBezTo>
                      <a:pt x="348" y="788"/>
                      <a:pt x="453" y="827"/>
                      <a:pt x="556" y="827"/>
                    </a:cubicBezTo>
                    <a:cubicBezTo>
                      <a:pt x="766" y="827"/>
                      <a:pt x="965" y="665"/>
                      <a:pt x="965" y="417"/>
                    </a:cubicBezTo>
                    <a:cubicBezTo>
                      <a:pt x="965" y="191"/>
                      <a:pt x="774" y="0"/>
                      <a:pt x="54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75" name="Google Shape;18475;p10"/>
              <p:cNvSpPr/>
              <p:nvPr/>
            </p:nvSpPr>
            <p:spPr>
              <a:xfrm>
                <a:off x="5144450" y="4038875"/>
                <a:ext cx="279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1117" h="828" extrusionOk="0">
                    <a:moveTo>
                      <a:pt x="554" y="1"/>
                    </a:moveTo>
                    <a:cubicBezTo>
                      <a:pt x="51" y="1"/>
                      <a:pt x="0" y="805"/>
                      <a:pt x="557" y="828"/>
                    </a:cubicBezTo>
                    <a:lnTo>
                      <a:pt x="629" y="828"/>
                    </a:lnTo>
                    <a:cubicBezTo>
                      <a:pt x="1117" y="768"/>
                      <a:pt x="1117" y="54"/>
                      <a:pt x="629" y="6"/>
                    </a:cubicBezTo>
                    <a:cubicBezTo>
                      <a:pt x="603" y="3"/>
                      <a:pt x="578" y="1"/>
                      <a:pt x="55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76" name="Google Shape;18476;p10"/>
              <p:cNvSpPr/>
              <p:nvPr/>
            </p:nvSpPr>
            <p:spPr>
              <a:xfrm>
                <a:off x="5177125" y="4069675"/>
                <a:ext cx="241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5" extrusionOk="0">
                    <a:moveTo>
                      <a:pt x="548" y="1"/>
                    </a:moveTo>
                    <a:cubicBezTo>
                      <a:pt x="179" y="1"/>
                      <a:pt x="0" y="441"/>
                      <a:pt x="262" y="703"/>
                    </a:cubicBezTo>
                    <a:cubicBezTo>
                      <a:pt x="343" y="787"/>
                      <a:pt x="443" y="825"/>
                      <a:pt x="544" y="825"/>
                    </a:cubicBezTo>
                    <a:cubicBezTo>
                      <a:pt x="756" y="825"/>
                      <a:pt x="965" y="656"/>
                      <a:pt x="965" y="405"/>
                    </a:cubicBezTo>
                    <a:cubicBezTo>
                      <a:pt x="965" y="179"/>
                      <a:pt x="774" y="1"/>
                      <a:pt x="54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77" name="Google Shape;18477;p10"/>
              <p:cNvSpPr/>
              <p:nvPr/>
            </p:nvSpPr>
            <p:spPr>
              <a:xfrm>
                <a:off x="5146475" y="4100325"/>
                <a:ext cx="238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53" h="828" extrusionOk="0">
                    <a:moveTo>
                      <a:pt x="548" y="1"/>
                    </a:moveTo>
                    <a:cubicBezTo>
                      <a:pt x="179" y="1"/>
                      <a:pt x="0" y="441"/>
                      <a:pt x="250" y="703"/>
                    </a:cubicBezTo>
                    <a:cubicBezTo>
                      <a:pt x="336" y="789"/>
                      <a:pt x="441" y="828"/>
                      <a:pt x="543" y="828"/>
                    </a:cubicBezTo>
                    <a:cubicBezTo>
                      <a:pt x="754" y="828"/>
                      <a:pt x="953" y="666"/>
                      <a:pt x="953" y="418"/>
                    </a:cubicBezTo>
                    <a:cubicBezTo>
                      <a:pt x="953" y="191"/>
                      <a:pt x="774" y="13"/>
                      <a:pt x="548" y="13"/>
                    </a:cubicBezTo>
                    <a:lnTo>
                      <a:pt x="548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78" name="Google Shape;18478;p10"/>
              <p:cNvSpPr/>
              <p:nvPr/>
            </p:nvSpPr>
            <p:spPr>
              <a:xfrm>
                <a:off x="5177125" y="4131300"/>
                <a:ext cx="24125" cy="2047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19" extrusionOk="0">
                    <a:moveTo>
                      <a:pt x="548" y="0"/>
                    </a:moveTo>
                    <a:cubicBezTo>
                      <a:pt x="191" y="0"/>
                      <a:pt x="0" y="441"/>
                      <a:pt x="262" y="703"/>
                    </a:cubicBezTo>
                    <a:cubicBezTo>
                      <a:pt x="346" y="783"/>
                      <a:pt x="448" y="819"/>
                      <a:pt x="549" y="819"/>
                    </a:cubicBezTo>
                    <a:cubicBezTo>
                      <a:pt x="761" y="819"/>
                      <a:pt x="965" y="656"/>
                      <a:pt x="965" y="405"/>
                    </a:cubicBezTo>
                    <a:cubicBezTo>
                      <a:pt x="965" y="179"/>
                      <a:pt x="774" y="0"/>
                      <a:pt x="56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79" name="Google Shape;18479;p10"/>
              <p:cNvSpPr/>
              <p:nvPr/>
            </p:nvSpPr>
            <p:spPr>
              <a:xfrm>
                <a:off x="5154500" y="4161925"/>
                <a:ext cx="15200" cy="6900"/>
              </a:xfrm>
              <a:custGeom>
                <a:avLst/>
                <a:gdLst/>
                <a:ahLst/>
                <a:cxnLst/>
                <a:rect l="l" t="t" r="r" b="b"/>
                <a:pathLst>
                  <a:path w="608" h="276" extrusionOk="0">
                    <a:moveTo>
                      <a:pt x="239" y="1"/>
                    </a:moveTo>
                    <a:cubicBezTo>
                      <a:pt x="231" y="1"/>
                      <a:pt x="223" y="1"/>
                      <a:pt x="215" y="2"/>
                    </a:cubicBezTo>
                    <a:lnTo>
                      <a:pt x="227" y="2"/>
                    </a:lnTo>
                    <a:cubicBezTo>
                      <a:pt x="143" y="2"/>
                      <a:pt x="72" y="25"/>
                      <a:pt x="1" y="73"/>
                    </a:cubicBezTo>
                    <a:lnTo>
                      <a:pt x="608" y="275"/>
                    </a:lnTo>
                    <a:cubicBezTo>
                      <a:pt x="551" y="116"/>
                      <a:pt x="408" y="1"/>
                      <a:pt x="23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80" name="Google Shape;18480;p10"/>
              <p:cNvSpPr/>
              <p:nvPr/>
            </p:nvSpPr>
            <p:spPr>
              <a:xfrm>
                <a:off x="5115500" y="3577650"/>
                <a:ext cx="24150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5" extrusionOk="0">
                    <a:moveTo>
                      <a:pt x="560" y="1"/>
                    </a:moveTo>
                    <a:cubicBezTo>
                      <a:pt x="191" y="1"/>
                      <a:pt x="1" y="441"/>
                      <a:pt x="263" y="703"/>
                    </a:cubicBezTo>
                    <a:cubicBezTo>
                      <a:pt x="347" y="788"/>
                      <a:pt x="450" y="825"/>
                      <a:pt x="551" y="825"/>
                    </a:cubicBezTo>
                    <a:cubicBezTo>
                      <a:pt x="763" y="825"/>
                      <a:pt x="965" y="659"/>
                      <a:pt x="965" y="417"/>
                    </a:cubicBezTo>
                    <a:cubicBezTo>
                      <a:pt x="965" y="191"/>
                      <a:pt x="787" y="1"/>
                      <a:pt x="56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81" name="Google Shape;18481;p10"/>
              <p:cNvSpPr/>
              <p:nvPr/>
            </p:nvSpPr>
            <p:spPr>
              <a:xfrm>
                <a:off x="5085450" y="3608600"/>
                <a:ext cx="28300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23" extrusionOk="0">
                    <a:moveTo>
                      <a:pt x="524" y="1"/>
                    </a:moveTo>
                    <a:cubicBezTo>
                      <a:pt x="0" y="48"/>
                      <a:pt x="48" y="822"/>
                      <a:pt x="560" y="822"/>
                    </a:cubicBezTo>
                    <a:cubicBezTo>
                      <a:pt x="1084" y="822"/>
                      <a:pt x="1131" y="48"/>
                      <a:pt x="60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82" name="Google Shape;18482;p10"/>
              <p:cNvSpPr/>
              <p:nvPr/>
            </p:nvSpPr>
            <p:spPr>
              <a:xfrm>
                <a:off x="5150925" y="3555325"/>
                <a:ext cx="19375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775" h="489" extrusionOk="0">
                    <a:moveTo>
                      <a:pt x="775" y="1"/>
                    </a:moveTo>
                    <a:lnTo>
                      <a:pt x="1" y="239"/>
                    </a:lnTo>
                    <a:cubicBezTo>
                      <a:pt x="60" y="382"/>
                      <a:pt x="203" y="477"/>
                      <a:pt x="358" y="489"/>
                    </a:cubicBezTo>
                    <a:lnTo>
                      <a:pt x="370" y="489"/>
                    </a:lnTo>
                    <a:cubicBezTo>
                      <a:pt x="596" y="489"/>
                      <a:pt x="775" y="298"/>
                      <a:pt x="775" y="84"/>
                    </a:cubicBezTo>
                    <a:cubicBezTo>
                      <a:pt x="775" y="48"/>
                      <a:pt x="775" y="24"/>
                      <a:pt x="77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83" name="Google Shape;18483;p10"/>
              <p:cNvSpPr/>
              <p:nvPr/>
            </p:nvSpPr>
            <p:spPr>
              <a:xfrm>
                <a:off x="5115500" y="3639275"/>
                <a:ext cx="24150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5" extrusionOk="0">
                    <a:moveTo>
                      <a:pt x="560" y="0"/>
                    </a:moveTo>
                    <a:cubicBezTo>
                      <a:pt x="191" y="0"/>
                      <a:pt x="1" y="441"/>
                      <a:pt x="263" y="703"/>
                    </a:cubicBezTo>
                    <a:cubicBezTo>
                      <a:pt x="347" y="787"/>
                      <a:pt x="450" y="825"/>
                      <a:pt x="551" y="825"/>
                    </a:cubicBezTo>
                    <a:cubicBezTo>
                      <a:pt x="763" y="825"/>
                      <a:pt x="965" y="659"/>
                      <a:pt x="965" y="417"/>
                    </a:cubicBezTo>
                    <a:lnTo>
                      <a:pt x="965" y="405"/>
                    </a:lnTo>
                    <a:cubicBezTo>
                      <a:pt x="965" y="179"/>
                      <a:pt x="787" y="0"/>
                      <a:pt x="56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84" name="Google Shape;18484;p10"/>
              <p:cNvSpPr/>
              <p:nvPr/>
            </p:nvSpPr>
            <p:spPr>
              <a:xfrm>
                <a:off x="5086050" y="3669925"/>
                <a:ext cx="25325" cy="17300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692" extrusionOk="0">
                    <a:moveTo>
                      <a:pt x="500" y="1"/>
                    </a:moveTo>
                    <a:cubicBezTo>
                      <a:pt x="0" y="12"/>
                      <a:pt x="83" y="691"/>
                      <a:pt x="512" y="691"/>
                    </a:cubicBezTo>
                    <a:cubicBezTo>
                      <a:pt x="929" y="691"/>
                      <a:pt x="1012" y="12"/>
                      <a:pt x="51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85" name="Google Shape;18485;p10"/>
              <p:cNvSpPr/>
              <p:nvPr/>
            </p:nvSpPr>
            <p:spPr>
              <a:xfrm>
                <a:off x="5115500" y="3700575"/>
                <a:ext cx="241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8" extrusionOk="0">
                    <a:moveTo>
                      <a:pt x="560" y="1"/>
                    </a:moveTo>
                    <a:cubicBezTo>
                      <a:pt x="191" y="1"/>
                      <a:pt x="1" y="441"/>
                      <a:pt x="263" y="703"/>
                    </a:cubicBezTo>
                    <a:cubicBezTo>
                      <a:pt x="345" y="789"/>
                      <a:pt x="448" y="828"/>
                      <a:pt x="551" y="828"/>
                    </a:cubicBezTo>
                    <a:cubicBezTo>
                      <a:pt x="761" y="828"/>
                      <a:pt x="965" y="666"/>
                      <a:pt x="965" y="418"/>
                    </a:cubicBezTo>
                    <a:cubicBezTo>
                      <a:pt x="965" y="191"/>
                      <a:pt x="787" y="13"/>
                      <a:pt x="560" y="13"/>
                    </a:cubicBezTo>
                    <a:lnTo>
                      <a:pt x="56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86" name="Google Shape;18486;p10"/>
              <p:cNvSpPr/>
              <p:nvPr/>
            </p:nvSpPr>
            <p:spPr>
              <a:xfrm>
                <a:off x="5084850" y="3731550"/>
                <a:ext cx="24125" cy="2047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19" extrusionOk="0">
                    <a:moveTo>
                      <a:pt x="548" y="0"/>
                    </a:moveTo>
                    <a:cubicBezTo>
                      <a:pt x="191" y="0"/>
                      <a:pt x="0" y="441"/>
                      <a:pt x="262" y="703"/>
                    </a:cubicBezTo>
                    <a:cubicBezTo>
                      <a:pt x="346" y="783"/>
                      <a:pt x="448" y="819"/>
                      <a:pt x="549" y="819"/>
                    </a:cubicBezTo>
                    <a:cubicBezTo>
                      <a:pt x="761" y="819"/>
                      <a:pt x="965" y="656"/>
                      <a:pt x="965" y="405"/>
                    </a:cubicBezTo>
                    <a:cubicBezTo>
                      <a:pt x="965" y="179"/>
                      <a:pt x="786" y="0"/>
                      <a:pt x="56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87" name="Google Shape;18487;p10"/>
              <p:cNvSpPr/>
              <p:nvPr/>
            </p:nvSpPr>
            <p:spPr>
              <a:xfrm>
                <a:off x="5115500" y="3762200"/>
                <a:ext cx="24150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0" extrusionOk="0">
                    <a:moveTo>
                      <a:pt x="560" y="0"/>
                    </a:moveTo>
                    <a:cubicBezTo>
                      <a:pt x="191" y="0"/>
                      <a:pt x="1" y="441"/>
                      <a:pt x="263" y="703"/>
                    </a:cubicBezTo>
                    <a:cubicBezTo>
                      <a:pt x="343" y="783"/>
                      <a:pt x="445" y="819"/>
                      <a:pt x="545" y="819"/>
                    </a:cubicBezTo>
                    <a:cubicBezTo>
                      <a:pt x="757" y="819"/>
                      <a:pt x="965" y="659"/>
                      <a:pt x="965" y="417"/>
                    </a:cubicBezTo>
                    <a:cubicBezTo>
                      <a:pt x="965" y="191"/>
                      <a:pt x="787" y="0"/>
                      <a:pt x="56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88" name="Google Shape;18488;p10"/>
              <p:cNvSpPr/>
              <p:nvPr/>
            </p:nvSpPr>
            <p:spPr>
              <a:xfrm>
                <a:off x="5085450" y="3792850"/>
                <a:ext cx="28300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23" extrusionOk="0">
                    <a:moveTo>
                      <a:pt x="524" y="1"/>
                    </a:moveTo>
                    <a:cubicBezTo>
                      <a:pt x="0" y="48"/>
                      <a:pt x="48" y="822"/>
                      <a:pt x="560" y="822"/>
                    </a:cubicBezTo>
                    <a:cubicBezTo>
                      <a:pt x="1084" y="822"/>
                      <a:pt x="1131" y="48"/>
                      <a:pt x="59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89" name="Google Shape;18489;p10"/>
              <p:cNvSpPr/>
              <p:nvPr/>
            </p:nvSpPr>
            <p:spPr>
              <a:xfrm>
                <a:off x="5115600" y="3823800"/>
                <a:ext cx="24050" cy="20425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17" extrusionOk="0">
                    <a:moveTo>
                      <a:pt x="542" y="1"/>
                    </a:moveTo>
                    <a:cubicBezTo>
                      <a:pt x="182" y="1"/>
                      <a:pt x="0" y="433"/>
                      <a:pt x="259" y="692"/>
                    </a:cubicBezTo>
                    <a:cubicBezTo>
                      <a:pt x="341" y="778"/>
                      <a:pt x="446" y="816"/>
                      <a:pt x="549" y="816"/>
                    </a:cubicBezTo>
                    <a:cubicBezTo>
                      <a:pt x="758" y="816"/>
                      <a:pt x="961" y="657"/>
                      <a:pt x="961" y="418"/>
                    </a:cubicBezTo>
                    <a:cubicBezTo>
                      <a:pt x="961" y="192"/>
                      <a:pt x="783" y="1"/>
                      <a:pt x="556" y="1"/>
                    </a:cubicBezTo>
                    <a:cubicBezTo>
                      <a:pt x="552" y="1"/>
                      <a:pt x="547" y="1"/>
                      <a:pt x="54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90" name="Google Shape;18490;p10"/>
              <p:cNvSpPr/>
              <p:nvPr/>
            </p:nvSpPr>
            <p:spPr>
              <a:xfrm>
                <a:off x="5084850" y="3854475"/>
                <a:ext cx="241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5" extrusionOk="0">
                    <a:moveTo>
                      <a:pt x="548" y="0"/>
                    </a:moveTo>
                    <a:cubicBezTo>
                      <a:pt x="191" y="0"/>
                      <a:pt x="0" y="441"/>
                      <a:pt x="262" y="703"/>
                    </a:cubicBezTo>
                    <a:cubicBezTo>
                      <a:pt x="346" y="787"/>
                      <a:pt x="449" y="824"/>
                      <a:pt x="549" y="824"/>
                    </a:cubicBezTo>
                    <a:cubicBezTo>
                      <a:pt x="762" y="824"/>
                      <a:pt x="965" y="656"/>
                      <a:pt x="965" y="405"/>
                    </a:cubicBezTo>
                    <a:cubicBezTo>
                      <a:pt x="965" y="179"/>
                      <a:pt x="786" y="0"/>
                      <a:pt x="56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91" name="Google Shape;18491;p10"/>
              <p:cNvSpPr/>
              <p:nvPr/>
            </p:nvSpPr>
            <p:spPr>
              <a:xfrm>
                <a:off x="5115500" y="3885125"/>
                <a:ext cx="241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8" extrusionOk="0">
                    <a:moveTo>
                      <a:pt x="560" y="1"/>
                    </a:moveTo>
                    <a:cubicBezTo>
                      <a:pt x="191" y="1"/>
                      <a:pt x="1" y="441"/>
                      <a:pt x="263" y="703"/>
                    </a:cubicBezTo>
                    <a:cubicBezTo>
                      <a:pt x="349" y="789"/>
                      <a:pt x="454" y="828"/>
                      <a:pt x="556" y="828"/>
                    </a:cubicBezTo>
                    <a:cubicBezTo>
                      <a:pt x="766" y="828"/>
                      <a:pt x="965" y="666"/>
                      <a:pt x="965" y="417"/>
                    </a:cubicBezTo>
                    <a:cubicBezTo>
                      <a:pt x="965" y="191"/>
                      <a:pt x="787" y="1"/>
                      <a:pt x="56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92" name="Google Shape;18492;p10"/>
              <p:cNvSpPr/>
              <p:nvPr/>
            </p:nvSpPr>
            <p:spPr>
              <a:xfrm>
                <a:off x="5084850" y="3915800"/>
                <a:ext cx="24125" cy="2067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7" extrusionOk="0">
                    <a:moveTo>
                      <a:pt x="548" y="0"/>
                    </a:moveTo>
                    <a:cubicBezTo>
                      <a:pt x="191" y="0"/>
                      <a:pt x="0" y="453"/>
                      <a:pt x="262" y="703"/>
                    </a:cubicBezTo>
                    <a:cubicBezTo>
                      <a:pt x="348" y="788"/>
                      <a:pt x="453" y="827"/>
                      <a:pt x="556" y="827"/>
                    </a:cubicBezTo>
                    <a:cubicBezTo>
                      <a:pt x="766" y="827"/>
                      <a:pt x="965" y="665"/>
                      <a:pt x="965" y="417"/>
                    </a:cubicBezTo>
                    <a:cubicBezTo>
                      <a:pt x="965" y="191"/>
                      <a:pt x="786" y="12"/>
                      <a:pt x="56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93" name="Google Shape;18493;p10"/>
              <p:cNvSpPr/>
              <p:nvPr/>
            </p:nvSpPr>
            <p:spPr>
              <a:xfrm>
                <a:off x="5115500" y="3946450"/>
                <a:ext cx="24450" cy="20800"/>
              </a:xfrm>
              <a:custGeom>
                <a:avLst/>
                <a:gdLst/>
                <a:ahLst/>
                <a:cxnLst/>
                <a:rect l="l" t="t" r="r" b="b"/>
                <a:pathLst>
                  <a:path w="978" h="832" extrusionOk="0">
                    <a:moveTo>
                      <a:pt x="549" y="0"/>
                    </a:moveTo>
                    <a:lnTo>
                      <a:pt x="560" y="12"/>
                    </a:lnTo>
                    <a:cubicBezTo>
                      <a:pt x="191" y="12"/>
                      <a:pt x="1" y="453"/>
                      <a:pt x="263" y="715"/>
                    </a:cubicBezTo>
                    <a:cubicBezTo>
                      <a:pt x="347" y="795"/>
                      <a:pt x="450" y="831"/>
                      <a:pt x="551" y="831"/>
                    </a:cubicBezTo>
                    <a:cubicBezTo>
                      <a:pt x="763" y="831"/>
                      <a:pt x="965" y="671"/>
                      <a:pt x="965" y="429"/>
                    </a:cubicBezTo>
                    <a:cubicBezTo>
                      <a:pt x="977" y="203"/>
                      <a:pt x="799" y="12"/>
                      <a:pt x="57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94" name="Google Shape;18494;p10"/>
              <p:cNvSpPr/>
              <p:nvPr/>
            </p:nvSpPr>
            <p:spPr>
              <a:xfrm>
                <a:off x="5085450" y="3977400"/>
                <a:ext cx="28300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23" extrusionOk="0">
                    <a:moveTo>
                      <a:pt x="524" y="1"/>
                    </a:moveTo>
                    <a:cubicBezTo>
                      <a:pt x="0" y="48"/>
                      <a:pt x="48" y="822"/>
                      <a:pt x="560" y="822"/>
                    </a:cubicBezTo>
                    <a:cubicBezTo>
                      <a:pt x="1084" y="822"/>
                      <a:pt x="1131" y="48"/>
                      <a:pt x="59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95" name="Google Shape;18495;p10"/>
              <p:cNvSpPr/>
              <p:nvPr/>
            </p:nvSpPr>
            <p:spPr>
              <a:xfrm>
                <a:off x="5115500" y="4008075"/>
                <a:ext cx="24150" cy="2067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7" extrusionOk="0">
                    <a:moveTo>
                      <a:pt x="560" y="0"/>
                    </a:moveTo>
                    <a:cubicBezTo>
                      <a:pt x="191" y="0"/>
                      <a:pt x="1" y="441"/>
                      <a:pt x="263" y="702"/>
                    </a:cubicBezTo>
                    <a:cubicBezTo>
                      <a:pt x="349" y="788"/>
                      <a:pt x="454" y="827"/>
                      <a:pt x="556" y="827"/>
                    </a:cubicBezTo>
                    <a:cubicBezTo>
                      <a:pt x="766" y="827"/>
                      <a:pt x="965" y="665"/>
                      <a:pt x="965" y="417"/>
                    </a:cubicBezTo>
                    <a:cubicBezTo>
                      <a:pt x="965" y="191"/>
                      <a:pt x="787" y="12"/>
                      <a:pt x="560" y="12"/>
                    </a:cubicBezTo>
                    <a:lnTo>
                      <a:pt x="560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96" name="Google Shape;18496;p10"/>
              <p:cNvSpPr/>
              <p:nvPr/>
            </p:nvSpPr>
            <p:spPr>
              <a:xfrm>
                <a:off x="5086050" y="4039025"/>
                <a:ext cx="25325" cy="17275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691" extrusionOk="0">
                    <a:moveTo>
                      <a:pt x="500" y="0"/>
                    </a:moveTo>
                    <a:cubicBezTo>
                      <a:pt x="0" y="0"/>
                      <a:pt x="83" y="691"/>
                      <a:pt x="512" y="691"/>
                    </a:cubicBezTo>
                    <a:cubicBezTo>
                      <a:pt x="929" y="691"/>
                      <a:pt x="1012" y="0"/>
                      <a:pt x="51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97" name="Google Shape;18497;p10"/>
              <p:cNvSpPr/>
              <p:nvPr/>
            </p:nvSpPr>
            <p:spPr>
              <a:xfrm>
                <a:off x="5115600" y="4069675"/>
                <a:ext cx="240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28" extrusionOk="0">
                    <a:moveTo>
                      <a:pt x="542" y="0"/>
                    </a:moveTo>
                    <a:cubicBezTo>
                      <a:pt x="182" y="0"/>
                      <a:pt x="0" y="445"/>
                      <a:pt x="259" y="703"/>
                    </a:cubicBezTo>
                    <a:cubicBezTo>
                      <a:pt x="341" y="789"/>
                      <a:pt x="444" y="827"/>
                      <a:pt x="547" y="827"/>
                    </a:cubicBezTo>
                    <a:cubicBezTo>
                      <a:pt x="757" y="827"/>
                      <a:pt x="961" y="665"/>
                      <a:pt x="961" y="417"/>
                    </a:cubicBezTo>
                    <a:cubicBezTo>
                      <a:pt x="961" y="191"/>
                      <a:pt x="783" y="1"/>
                      <a:pt x="556" y="1"/>
                    </a:cubicBezTo>
                    <a:cubicBezTo>
                      <a:pt x="552" y="0"/>
                      <a:pt x="547" y="0"/>
                      <a:pt x="54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98" name="Google Shape;18498;p10"/>
              <p:cNvSpPr/>
              <p:nvPr/>
            </p:nvSpPr>
            <p:spPr>
              <a:xfrm>
                <a:off x="5085450" y="4100325"/>
                <a:ext cx="28300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23" extrusionOk="0">
                    <a:moveTo>
                      <a:pt x="524" y="1"/>
                    </a:moveTo>
                    <a:cubicBezTo>
                      <a:pt x="0" y="49"/>
                      <a:pt x="48" y="822"/>
                      <a:pt x="560" y="822"/>
                    </a:cubicBezTo>
                    <a:cubicBezTo>
                      <a:pt x="1084" y="822"/>
                      <a:pt x="1131" y="49"/>
                      <a:pt x="59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99" name="Google Shape;18499;p10"/>
              <p:cNvSpPr/>
              <p:nvPr/>
            </p:nvSpPr>
            <p:spPr>
              <a:xfrm>
                <a:off x="5115600" y="4131275"/>
                <a:ext cx="24050" cy="20425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17" extrusionOk="0">
                    <a:moveTo>
                      <a:pt x="542" y="1"/>
                    </a:moveTo>
                    <a:cubicBezTo>
                      <a:pt x="182" y="1"/>
                      <a:pt x="0" y="433"/>
                      <a:pt x="259" y="692"/>
                    </a:cubicBezTo>
                    <a:cubicBezTo>
                      <a:pt x="345" y="778"/>
                      <a:pt x="450" y="816"/>
                      <a:pt x="552" y="816"/>
                    </a:cubicBezTo>
                    <a:cubicBezTo>
                      <a:pt x="762" y="816"/>
                      <a:pt x="961" y="654"/>
                      <a:pt x="961" y="406"/>
                    </a:cubicBezTo>
                    <a:cubicBezTo>
                      <a:pt x="961" y="192"/>
                      <a:pt x="783" y="1"/>
                      <a:pt x="556" y="1"/>
                    </a:cubicBezTo>
                    <a:cubicBezTo>
                      <a:pt x="552" y="1"/>
                      <a:pt x="547" y="1"/>
                      <a:pt x="54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00" name="Google Shape;18500;p10"/>
              <p:cNvSpPr/>
              <p:nvPr/>
            </p:nvSpPr>
            <p:spPr>
              <a:xfrm>
                <a:off x="5057775" y="3583600"/>
                <a:ext cx="20250" cy="14625"/>
              </a:xfrm>
              <a:custGeom>
                <a:avLst/>
                <a:gdLst/>
                <a:ahLst/>
                <a:cxnLst/>
                <a:rect l="l" t="t" r="r" b="b"/>
                <a:pathLst>
                  <a:path w="810" h="585" extrusionOk="0">
                    <a:moveTo>
                      <a:pt x="762" y="1"/>
                    </a:moveTo>
                    <a:lnTo>
                      <a:pt x="0" y="227"/>
                    </a:lnTo>
                    <a:cubicBezTo>
                      <a:pt x="24" y="429"/>
                      <a:pt x="191" y="584"/>
                      <a:pt x="393" y="584"/>
                    </a:cubicBezTo>
                    <a:cubicBezTo>
                      <a:pt x="619" y="584"/>
                      <a:pt x="810" y="406"/>
                      <a:pt x="810" y="179"/>
                    </a:cubicBezTo>
                    <a:cubicBezTo>
                      <a:pt x="798" y="120"/>
                      <a:pt x="786" y="48"/>
                      <a:pt x="76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01" name="Google Shape;18501;p10"/>
              <p:cNvSpPr/>
              <p:nvPr/>
            </p:nvSpPr>
            <p:spPr>
              <a:xfrm>
                <a:off x="5022925" y="3608600"/>
                <a:ext cx="24150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0" extrusionOk="0">
                    <a:moveTo>
                      <a:pt x="561" y="1"/>
                    </a:moveTo>
                    <a:cubicBezTo>
                      <a:pt x="191" y="1"/>
                      <a:pt x="1" y="441"/>
                      <a:pt x="263" y="703"/>
                    </a:cubicBezTo>
                    <a:cubicBezTo>
                      <a:pt x="347" y="783"/>
                      <a:pt x="449" y="819"/>
                      <a:pt x="549" y="819"/>
                    </a:cubicBezTo>
                    <a:cubicBezTo>
                      <a:pt x="762" y="819"/>
                      <a:pt x="965" y="657"/>
                      <a:pt x="965" y="406"/>
                    </a:cubicBezTo>
                    <a:cubicBezTo>
                      <a:pt x="965" y="179"/>
                      <a:pt x="787" y="1"/>
                      <a:pt x="56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02" name="Google Shape;18502;p10"/>
              <p:cNvSpPr/>
              <p:nvPr/>
            </p:nvSpPr>
            <p:spPr>
              <a:xfrm>
                <a:off x="5054500" y="3639275"/>
                <a:ext cx="2800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822" extrusionOk="0">
                    <a:moveTo>
                      <a:pt x="524" y="0"/>
                    </a:moveTo>
                    <a:cubicBezTo>
                      <a:pt x="0" y="48"/>
                      <a:pt x="36" y="822"/>
                      <a:pt x="560" y="822"/>
                    </a:cubicBezTo>
                    <a:cubicBezTo>
                      <a:pt x="1084" y="822"/>
                      <a:pt x="1119" y="48"/>
                      <a:pt x="59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03" name="Google Shape;18503;p10"/>
              <p:cNvSpPr/>
              <p:nvPr/>
            </p:nvSpPr>
            <p:spPr>
              <a:xfrm>
                <a:off x="5022925" y="3669925"/>
                <a:ext cx="24150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5" extrusionOk="0">
                    <a:moveTo>
                      <a:pt x="561" y="1"/>
                    </a:moveTo>
                    <a:cubicBezTo>
                      <a:pt x="191" y="1"/>
                      <a:pt x="1" y="441"/>
                      <a:pt x="263" y="703"/>
                    </a:cubicBezTo>
                    <a:cubicBezTo>
                      <a:pt x="347" y="787"/>
                      <a:pt x="450" y="825"/>
                      <a:pt x="551" y="825"/>
                    </a:cubicBezTo>
                    <a:cubicBezTo>
                      <a:pt x="763" y="825"/>
                      <a:pt x="965" y="659"/>
                      <a:pt x="965" y="417"/>
                    </a:cubicBezTo>
                    <a:cubicBezTo>
                      <a:pt x="965" y="191"/>
                      <a:pt x="787" y="1"/>
                      <a:pt x="56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04" name="Google Shape;18504;p10"/>
              <p:cNvSpPr/>
              <p:nvPr/>
            </p:nvSpPr>
            <p:spPr>
              <a:xfrm>
                <a:off x="5053900" y="3700575"/>
                <a:ext cx="241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8" extrusionOk="0">
                    <a:moveTo>
                      <a:pt x="548" y="1"/>
                    </a:moveTo>
                    <a:cubicBezTo>
                      <a:pt x="179" y="1"/>
                      <a:pt x="0" y="453"/>
                      <a:pt x="250" y="703"/>
                    </a:cubicBezTo>
                    <a:cubicBezTo>
                      <a:pt x="336" y="789"/>
                      <a:pt x="442" y="828"/>
                      <a:pt x="547" y="828"/>
                    </a:cubicBezTo>
                    <a:cubicBezTo>
                      <a:pt x="760" y="828"/>
                      <a:pt x="965" y="666"/>
                      <a:pt x="965" y="418"/>
                    </a:cubicBezTo>
                    <a:cubicBezTo>
                      <a:pt x="953" y="191"/>
                      <a:pt x="774" y="1"/>
                      <a:pt x="54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05" name="Google Shape;18505;p10"/>
              <p:cNvSpPr/>
              <p:nvPr/>
            </p:nvSpPr>
            <p:spPr>
              <a:xfrm>
                <a:off x="5022925" y="3731550"/>
                <a:ext cx="24150" cy="2047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19" extrusionOk="0">
                    <a:moveTo>
                      <a:pt x="561" y="0"/>
                    </a:moveTo>
                    <a:cubicBezTo>
                      <a:pt x="191" y="0"/>
                      <a:pt x="1" y="441"/>
                      <a:pt x="263" y="703"/>
                    </a:cubicBezTo>
                    <a:cubicBezTo>
                      <a:pt x="347" y="783"/>
                      <a:pt x="449" y="819"/>
                      <a:pt x="549" y="819"/>
                    </a:cubicBezTo>
                    <a:cubicBezTo>
                      <a:pt x="762" y="819"/>
                      <a:pt x="965" y="656"/>
                      <a:pt x="965" y="405"/>
                    </a:cubicBezTo>
                    <a:cubicBezTo>
                      <a:pt x="965" y="179"/>
                      <a:pt x="787" y="0"/>
                      <a:pt x="56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06" name="Google Shape;18506;p10"/>
              <p:cNvSpPr/>
              <p:nvPr/>
            </p:nvSpPr>
            <p:spPr>
              <a:xfrm>
                <a:off x="5053900" y="3762200"/>
                <a:ext cx="241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5" extrusionOk="0">
                    <a:moveTo>
                      <a:pt x="548" y="0"/>
                    </a:moveTo>
                    <a:cubicBezTo>
                      <a:pt x="179" y="0"/>
                      <a:pt x="0" y="441"/>
                      <a:pt x="262" y="703"/>
                    </a:cubicBezTo>
                    <a:cubicBezTo>
                      <a:pt x="342" y="787"/>
                      <a:pt x="443" y="824"/>
                      <a:pt x="543" y="824"/>
                    </a:cubicBezTo>
                    <a:cubicBezTo>
                      <a:pt x="756" y="824"/>
                      <a:pt x="965" y="656"/>
                      <a:pt x="965" y="405"/>
                    </a:cubicBezTo>
                    <a:cubicBezTo>
                      <a:pt x="965" y="191"/>
                      <a:pt x="774" y="0"/>
                      <a:pt x="56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07" name="Google Shape;18507;p10"/>
              <p:cNvSpPr/>
              <p:nvPr/>
            </p:nvSpPr>
            <p:spPr>
              <a:xfrm>
                <a:off x="5022925" y="3792850"/>
                <a:ext cx="241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8" extrusionOk="0">
                    <a:moveTo>
                      <a:pt x="561" y="1"/>
                    </a:moveTo>
                    <a:cubicBezTo>
                      <a:pt x="191" y="1"/>
                      <a:pt x="1" y="453"/>
                      <a:pt x="263" y="703"/>
                    </a:cubicBezTo>
                    <a:cubicBezTo>
                      <a:pt x="349" y="789"/>
                      <a:pt x="454" y="828"/>
                      <a:pt x="556" y="828"/>
                    </a:cubicBezTo>
                    <a:cubicBezTo>
                      <a:pt x="766" y="828"/>
                      <a:pt x="965" y="666"/>
                      <a:pt x="965" y="418"/>
                    </a:cubicBezTo>
                    <a:cubicBezTo>
                      <a:pt x="965" y="191"/>
                      <a:pt x="787" y="13"/>
                      <a:pt x="561" y="13"/>
                    </a:cubicBezTo>
                    <a:lnTo>
                      <a:pt x="56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08" name="Google Shape;18508;p10"/>
              <p:cNvSpPr/>
              <p:nvPr/>
            </p:nvSpPr>
            <p:spPr>
              <a:xfrm>
                <a:off x="5053900" y="3823825"/>
                <a:ext cx="24125" cy="2047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19" extrusionOk="0">
                    <a:moveTo>
                      <a:pt x="548" y="0"/>
                    </a:moveTo>
                    <a:cubicBezTo>
                      <a:pt x="179" y="0"/>
                      <a:pt x="0" y="441"/>
                      <a:pt x="262" y="703"/>
                    </a:cubicBezTo>
                    <a:cubicBezTo>
                      <a:pt x="342" y="783"/>
                      <a:pt x="443" y="819"/>
                      <a:pt x="543" y="819"/>
                    </a:cubicBezTo>
                    <a:cubicBezTo>
                      <a:pt x="756" y="819"/>
                      <a:pt x="965" y="656"/>
                      <a:pt x="965" y="405"/>
                    </a:cubicBezTo>
                    <a:cubicBezTo>
                      <a:pt x="965" y="179"/>
                      <a:pt x="774" y="0"/>
                      <a:pt x="54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09" name="Google Shape;18509;p10"/>
              <p:cNvSpPr/>
              <p:nvPr/>
            </p:nvSpPr>
            <p:spPr>
              <a:xfrm>
                <a:off x="5022925" y="3854475"/>
                <a:ext cx="24150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5" extrusionOk="0">
                    <a:moveTo>
                      <a:pt x="561" y="0"/>
                    </a:moveTo>
                    <a:cubicBezTo>
                      <a:pt x="191" y="0"/>
                      <a:pt x="1" y="441"/>
                      <a:pt x="263" y="703"/>
                    </a:cubicBezTo>
                    <a:cubicBezTo>
                      <a:pt x="347" y="787"/>
                      <a:pt x="449" y="824"/>
                      <a:pt x="549" y="824"/>
                    </a:cubicBezTo>
                    <a:cubicBezTo>
                      <a:pt x="762" y="824"/>
                      <a:pt x="965" y="656"/>
                      <a:pt x="965" y="405"/>
                    </a:cubicBezTo>
                    <a:cubicBezTo>
                      <a:pt x="965" y="179"/>
                      <a:pt x="787" y="0"/>
                      <a:pt x="56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10" name="Google Shape;18510;p10"/>
              <p:cNvSpPr/>
              <p:nvPr/>
            </p:nvSpPr>
            <p:spPr>
              <a:xfrm>
                <a:off x="5053900" y="3885125"/>
                <a:ext cx="24125" cy="2065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6" extrusionOk="0">
                    <a:moveTo>
                      <a:pt x="548" y="1"/>
                    </a:moveTo>
                    <a:cubicBezTo>
                      <a:pt x="179" y="1"/>
                      <a:pt x="0" y="441"/>
                      <a:pt x="262" y="703"/>
                    </a:cubicBezTo>
                    <a:cubicBezTo>
                      <a:pt x="343" y="788"/>
                      <a:pt x="444" y="825"/>
                      <a:pt x="545" y="825"/>
                    </a:cubicBezTo>
                    <a:cubicBezTo>
                      <a:pt x="757" y="825"/>
                      <a:pt x="965" y="660"/>
                      <a:pt x="965" y="417"/>
                    </a:cubicBezTo>
                    <a:cubicBezTo>
                      <a:pt x="965" y="191"/>
                      <a:pt x="774" y="1"/>
                      <a:pt x="56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11" name="Google Shape;18511;p10"/>
              <p:cNvSpPr/>
              <p:nvPr/>
            </p:nvSpPr>
            <p:spPr>
              <a:xfrm>
                <a:off x="5022925" y="3915800"/>
                <a:ext cx="24150" cy="2067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7" extrusionOk="0">
                    <a:moveTo>
                      <a:pt x="561" y="0"/>
                    </a:moveTo>
                    <a:cubicBezTo>
                      <a:pt x="191" y="0"/>
                      <a:pt x="1" y="453"/>
                      <a:pt x="263" y="703"/>
                    </a:cubicBezTo>
                    <a:cubicBezTo>
                      <a:pt x="349" y="788"/>
                      <a:pt x="454" y="827"/>
                      <a:pt x="556" y="827"/>
                    </a:cubicBezTo>
                    <a:cubicBezTo>
                      <a:pt x="766" y="827"/>
                      <a:pt x="965" y="665"/>
                      <a:pt x="965" y="417"/>
                    </a:cubicBezTo>
                    <a:cubicBezTo>
                      <a:pt x="965" y="191"/>
                      <a:pt x="787" y="0"/>
                      <a:pt x="56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12" name="Google Shape;18512;p10"/>
              <p:cNvSpPr/>
              <p:nvPr/>
            </p:nvSpPr>
            <p:spPr>
              <a:xfrm>
                <a:off x="5054500" y="3946225"/>
                <a:ext cx="28000" cy="20775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831" extrusionOk="0">
                    <a:moveTo>
                      <a:pt x="560" y="1"/>
                    </a:moveTo>
                    <a:cubicBezTo>
                      <a:pt x="548" y="1"/>
                      <a:pt x="536" y="3"/>
                      <a:pt x="524" y="9"/>
                    </a:cubicBezTo>
                    <a:cubicBezTo>
                      <a:pt x="0" y="57"/>
                      <a:pt x="36" y="831"/>
                      <a:pt x="560" y="831"/>
                    </a:cubicBezTo>
                    <a:cubicBezTo>
                      <a:pt x="1084" y="831"/>
                      <a:pt x="1119" y="57"/>
                      <a:pt x="595" y="9"/>
                    </a:cubicBezTo>
                    <a:cubicBezTo>
                      <a:pt x="583" y="3"/>
                      <a:pt x="572" y="1"/>
                      <a:pt x="56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13" name="Google Shape;18513;p10"/>
              <p:cNvSpPr/>
              <p:nvPr/>
            </p:nvSpPr>
            <p:spPr>
              <a:xfrm>
                <a:off x="5022925" y="3977100"/>
                <a:ext cx="24150" cy="2065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6" extrusionOk="0">
                    <a:moveTo>
                      <a:pt x="561" y="1"/>
                    </a:moveTo>
                    <a:cubicBezTo>
                      <a:pt x="191" y="1"/>
                      <a:pt x="1" y="441"/>
                      <a:pt x="263" y="703"/>
                    </a:cubicBezTo>
                    <a:cubicBezTo>
                      <a:pt x="347" y="788"/>
                      <a:pt x="450" y="825"/>
                      <a:pt x="551" y="825"/>
                    </a:cubicBezTo>
                    <a:cubicBezTo>
                      <a:pt x="763" y="825"/>
                      <a:pt x="965" y="660"/>
                      <a:pt x="965" y="417"/>
                    </a:cubicBezTo>
                    <a:cubicBezTo>
                      <a:pt x="954" y="198"/>
                      <a:pt x="786" y="24"/>
                      <a:pt x="581" y="24"/>
                    </a:cubicBezTo>
                    <a:cubicBezTo>
                      <a:pt x="574" y="24"/>
                      <a:pt x="567" y="24"/>
                      <a:pt x="561" y="25"/>
                    </a:cubicBezTo>
                    <a:lnTo>
                      <a:pt x="56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14" name="Google Shape;18514;p10"/>
              <p:cNvSpPr/>
              <p:nvPr/>
            </p:nvSpPr>
            <p:spPr>
              <a:xfrm>
                <a:off x="5053900" y="4007775"/>
                <a:ext cx="241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5" extrusionOk="0">
                    <a:moveTo>
                      <a:pt x="548" y="0"/>
                    </a:moveTo>
                    <a:cubicBezTo>
                      <a:pt x="179" y="0"/>
                      <a:pt x="0" y="441"/>
                      <a:pt x="262" y="703"/>
                    </a:cubicBezTo>
                    <a:cubicBezTo>
                      <a:pt x="343" y="787"/>
                      <a:pt x="444" y="824"/>
                      <a:pt x="545" y="824"/>
                    </a:cubicBezTo>
                    <a:cubicBezTo>
                      <a:pt x="757" y="824"/>
                      <a:pt x="965" y="659"/>
                      <a:pt x="965" y="417"/>
                    </a:cubicBezTo>
                    <a:cubicBezTo>
                      <a:pt x="953" y="191"/>
                      <a:pt x="774" y="12"/>
                      <a:pt x="548" y="12"/>
                    </a:cubicBezTo>
                    <a:lnTo>
                      <a:pt x="54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15" name="Google Shape;18515;p10"/>
              <p:cNvSpPr/>
              <p:nvPr/>
            </p:nvSpPr>
            <p:spPr>
              <a:xfrm>
                <a:off x="5036925" y="4028625"/>
                <a:ext cx="19975" cy="20200"/>
              </a:xfrm>
              <a:custGeom>
                <a:avLst/>
                <a:gdLst/>
                <a:ahLst/>
                <a:cxnLst/>
                <a:rect l="l" t="t" r="r" b="b"/>
                <a:pathLst>
                  <a:path w="799" h="808" extrusionOk="0">
                    <a:moveTo>
                      <a:pt x="383" y="1"/>
                    </a:moveTo>
                    <a:cubicBezTo>
                      <a:pt x="189" y="1"/>
                      <a:pt x="1" y="126"/>
                      <a:pt x="1" y="392"/>
                    </a:cubicBezTo>
                    <a:lnTo>
                      <a:pt x="1" y="416"/>
                    </a:lnTo>
                    <a:cubicBezTo>
                      <a:pt x="1" y="682"/>
                      <a:pt x="189" y="808"/>
                      <a:pt x="383" y="808"/>
                    </a:cubicBezTo>
                    <a:cubicBezTo>
                      <a:pt x="588" y="808"/>
                      <a:pt x="798" y="668"/>
                      <a:pt x="798" y="404"/>
                    </a:cubicBezTo>
                    <a:cubicBezTo>
                      <a:pt x="798" y="141"/>
                      <a:pt x="588" y="1"/>
                      <a:pt x="38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16" name="Google Shape;18516;p10"/>
              <p:cNvSpPr/>
              <p:nvPr/>
            </p:nvSpPr>
            <p:spPr>
              <a:xfrm>
                <a:off x="5053900" y="4069675"/>
                <a:ext cx="241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5" extrusionOk="0">
                    <a:moveTo>
                      <a:pt x="548" y="1"/>
                    </a:moveTo>
                    <a:cubicBezTo>
                      <a:pt x="179" y="1"/>
                      <a:pt x="0" y="441"/>
                      <a:pt x="250" y="703"/>
                    </a:cubicBezTo>
                    <a:cubicBezTo>
                      <a:pt x="334" y="787"/>
                      <a:pt x="437" y="825"/>
                      <a:pt x="537" y="825"/>
                    </a:cubicBezTo>
                    <a:cubicBezTo>
                      <a:pt x="751" y="825"/>
                      <a:pt x="957" y="656"/>
                      <a:pt x="965" y="405"/>
                    </a:cubicBezTo>
                    <a:cubicBezTo>
                      <a:pt x="965" y="179"/>
                      <a:pt x="774" y="1"/>
                      <a:pt x="54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17" name="Google Shape;18517;p10"/>
              <p:cNvSpPr/>
              <p:nvPr/>
            </p:nvSpPr>
            <p:spPr>
              <a:xfrm>
                <a:off x="5022925" y="4100325"/>
                <a:ext cx="241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8" extrusionOk="0">
                    <a:moveTo>
                      <a:pt x="561" y="1"/>
                    </a:moveTo>
                    <a:cubicBezTo>
                      <a:pt x="191" y="1"/>
                      <a:pt x="1" y="453"/>
                      <a:pt x="263" y="703"/>
                    </a:cubicBezTo>
                    <a:cubicBezTo>
                      <a:pt x="349" y="789"/>
                      <a:pt x="454" y="828"/>
                      <a:pt x="556" y="828"/>
                    </a:cubicBezTo>
                    <a:cubicBezTo>
                      <a:pt x="766" y="828"/>
                      <a:pt x="965" y="666"/>
                      <a:pt x="965" y="418"/>
                    </a:cubicBezTo>
                    <a:cubicBezTo>
                      <a:pt x="965" y="191"/>
                      <a:pt x="787" y="13"/>
                      <a:pt x="561" y="13"/>
                    </a:cubicBezTo>
                    <a:lnTo>
                      <a:pt x="56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18" name="Google Shape;18518;p10"/>
              <p:cNvSpPr/>
              <p:nvPr/>
            </p:nvSpPr>
            <p:spPr>
              <a:xfrm>
                <a:off x="5062225" y="4131300"/>
                <a:ext cx="14900" cy="6875"/>
              </a:xfrm>
              <a:custGeom>
                <a:avLst/>
                <a:gdLst/>
                <a:ahLst/>
                <a:cxnLst/>
                <a:rect l="l" t="t" r="r" b="b"/>
                <a:pathLst>
                  <a:path w="596" h="275" extrusionOk="0">
                    <a:moveTo>
                      <a:pt x="215" y="0"/>
                    </a:moveTo>
                    <a:cubicBezTo>
                      <a:pt x="132" y="0"/>
                      <a:pt x="60" y="24"/>
                      <a:pt x="1" y="72"/>
                    </a:cubicBezTo>
                    <a:lnTo>
                      <a:pt x="596" y="274"/>
                    </a:lnTo>
                    <a:cubicBezTo>
                      <a:pt x="536" y="107"/>
                      <a:pt x="382" y="0"/>
                      <a:pt x="21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19" name="Google Shape;18519;p10"/>
              <p:cNvSpPr/>
              <p:nvPr/>
            </p:nvSpPr>
            <p:spPr>
              <a:xfrm>
                <a:off x="4992275" y="3639275"/>
                <a:ext cx="24150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5" extrusionOk="0">
                    <a:moveTo>
                      <a:pt x="548" y="0"/>
                    </a:moveTo>
                    <a:cubicBezTo>
                      <a:pt x="191" y="0"/>
                      <a:pt x="1" y="441"/>
                      <a:pt x="263" y="703"/>
                    </a:cubicBezTo>
                    <a:cubicBezTo>
                      <a:pt x="343" y="787"/>
                      <a:pt x="444" y="825"/>
                      <a:pt x="543" y="825"/>
                    </a:cubicBezTo>
                    <a:cubicBezTo>
                      <a:pt x="752" y="825"/>
                      <a:pt x="957" y="659"/>
                      <a:pt x="965" y="417"/>
                    </a:cubicBezTo>
                    <a:lnTo>
                      <a:pt x="965" y="405"/>
                    </a:lnTo>
                    <a:cubicBezTo>
                      <a:pt x="965" y="179"/>
                      <a:pt x="775" y="0"/>
                      <a:pt x="54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20" name="Google Shape;18520;p10"/>
              <p:cNvSpPr/>
              <p:nvPr/>
            </p:nvSpPr>
            <p:spPr>
              <a:xfrm>
                <a:off x="4961625" y="3669925"/>
                <a:ext cx="238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53" h="828" extrusionOk="0">
                    <a:moveTo>
                      <a:pt x="548" y="1"/>
                    </a:moveTo>
                    <a:cubicBezTo>
                      <a:pt x="179" y="1"/>
                      <a:pt x="0" y="441"/>
                      <a:pt x="250" y="703"/>
                    </a:cubicBezTo>
                    <a:cubicBezTo>
                      <a:pt x="336" y="789"/>
                      <a:pt x="441" y="827"/>
                      <a:pt x="544" y="827"/>
                    </a:cubicBezTo>
                    <a:cubicBezTo>
                      <a:pt x="754" y="827"/>
                      <a:pt x="953" y="665"/>
                      <a:pt x="953" y="417"/>
                    </a:cubicBezTo>
                    <a:cubicBezTo>
                      <a:pt x="953" y="191"/>
                      <a:pt x="774" y="12"/>
                      <a:pt x="548" y="12"/>
                    </a:cubicBezTo>
                    <a:lnTo>
                      <a:pt x="548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21" name="Google Shape;18521;p10"/>
              <p:cNvSpPr/>
              <p:nvPr/>
            </p:nvSpPr>
            <p:spPr>
              <a:xfrm>
                <a:off x="4990875" y="3700525"/>
                <a:ext cx="276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825" extrusionOk="0">
                    <a:moveTo>
                      <a:pt x="560" y="1"/>
                    </a:moveTo>
                    <a:cubicBezTo>
                      <a:pt x="64" y="1"/>
                      <a:pt x="1" y="778"/>
                      <a:pt x="533" y="824"/>
                    </a:cubicBezTo>
                    <a:lnTo>
                      <a:pt x="604" y="824"/>
                    </a:lnTo>
                    <a:cubicBezTo>
                      <a:pt x="1104" y="789"/>
                      <a:pt x="1104" y="51"/>
                      <a:pt x="604" y="3"/>
                    </a:cubicBezTo>
                    <a:cubicBezTo>
                      <a:pt x="589" y="2"/>
                      <a:pt x="575" y="1"/>
                      <a:pt x="56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22" name="Google Shape;18522;p10"/>
              <p:cNvSpPr/>
              <p:nvPr/>
            </p:nvSpPr>
            <p:spPr>
              <a:xfrm>
                <a:off x="4961700" y="3731525"/>
                <a:ext cx="23750" cy="20425"/>
              </a:xfrm>
              <a:custGeom>
                <a:avLst/>
                <a:gdLst/>
                <a:ahLst/>
                <a:cxnLst/>
                <a:rect l="l" t="t" r="r" b="b"/>
                <a:pathLst>
                  <a:path w="950" h="817" extrusionOk="0">
                    <a:moveTo>
                      <a:pt x="530" y="1"/>
                    </a:moveTo>
                    <a:cubicBezTo>
                      <a:pt x="171" y="1"/>
                      <a:pt x="1" y="433"/>
                      <a:pt x="247" y="692"/>
                    </a:cubicBezTo>
                    <a:cubicBezTo>
                      <a:pt x="334" y="778"/>
                      <a:pt x="439" y="817"/>
                      <a:pt x="542" y="817"/>
                    </a:cubicBezTo>
                    <a:cubicBezTo>
                      <a:pt x="752" y="817"/>
                      <a:pt x="950" y="657"/>
                      <a:pt x="950" y="418"/>
                    </a:cubicBezTo>
                    <a:cubicBezTo>
                      <a:pt x="950" y="192"/>
                      <a:pt x="771" y="1"/>
                      <a:pt x="545" y="1"/>
                    </a:cubicBezTo>
                    <a:cubicBezTo>
                      <a:pt x="540" y="1"/>
                      <a:pt x="535" y="1"/>
                      <a:pt x="53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23" name="Google Shape;18523;p10"/>
              <p:cNvSpPr/>
              <p:nvPr/>
            </p:nvSpPr>
            <p:spPr>
              <a:xfrm>
                <a:off x="4992275" y="3762200"/>
                <a:ext cx="24150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0" extrusionOk="0">
                    <a:moveTo>
                      <a:pt x="548" y="0"/>
                    </a:moveTo>
                    <a:cubicBezTo>
                      <a:pt x="191" y="0"/>
                      <a:pt x="1" y="441"/>
                      <a:pt x="263" y="703"/>
                    </a:cubicBezTo>
                    <a:cubicBezTo>
                      <a:pt x="343" y="783"/>
                      <a:pt x="443" y="819"/>
                      <a:pt x="543" y="819"/>
                    </a:cubicBezTo>
                    <a:cubicBezTo>
                      <a:pt x="752" y="819"/>
                      <a:pt x="957" y="659"/>
                      <a:pt x="965" y="417"/>
                    </a:cubicBezTo>
                    <a:cubicBezTo>
                      <a:pt x="965" y="191"/>
                      <a:pt x="775" y="0"/>
                      <a:pt x="54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24" name="Google Shape;18524;p10"/>
              <p:cNvSpPr/>
              <p:nvPr/>
            </p:nvSpPr>
            <p:spPr>
              <a:xfrm>
                <a:off x="4961625" y="3792850"/>
                <a:ext cx="238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53" h="828" extrusionOk="0">
                    <a:moveTo>
                      <a:pt x="548" y="1"/>
                    </a:moveTo>
                    <a:cubicBezTo>
                      <a:pt x="179" y="1"/>
                      <a:pt x="0" y="441"/>
                      <a:pt x="250" y="703"/>
                    </a:cubicBezTo>
                    <a:cubicBezTo>
                      <a:pt x="336" y="789"/>
                      <a:pt x="441" y="828"/>
                      <a:pt x="544" y="828"/>
                    </a:cubicBezTo>
                    <a:cubicBezTo>
                      <a:pt x="754" y="828"/>
                      <a:pt x="953" y="666"/>
                      <a:pt x="953" y="418"/>
                    </a:cubicBezTo>
                    <a:cubicBezTo>
                      <a:pt x="953" y="191"/>
                      <a:pt x="774" y="13"/>
                      <a:pt x="548" y="13"/>
                    </a:cubicBezTo>
                    <a:lnTo>
                      <a:pt x="548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25" name="Google Shape;18525;p10"/>
              <p:cNvSpPr/>
              <p:nvPr/>
            </p:nvSpPr>
            <p:spPr>
              <a:xfrm>
                <a:off x="4992375" y="3823800"/>
                <a:ext cx="24050" cy="20425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17" extrusionOk="0">
                    <a:moveTo>
                      <a:pt x="530" y="1"/>
                    </a:moveTo>
                    <a:cubicBezTo>
                      <a:pt x="182" y="1"/>
                      <a:pt x="0" y="433"/>
                      <a:pt x="259" y="692"/>
                    </a:cubicBezTo>
                    <a:cubicBezTo>
                      <a:pt x="341" y="778"/>
                      <a:pt x="444" y="816"/>
                      <a:pt x="546" y="816"/>
                    </a:cubicBezTo>
                    <a:cubicBezTo>
                      <a:pt x="752" y="816"/>
                      <a:pt x="953" y="657"/>
                      <a:pt x="961" y="418"/>
                    </a:cubicBezTo>
                    <a:cubicBezTo>
                      <a:pt x="961" y="192"/>
                      <a:pt x="771" y="1"/>
                      <a:pt x="544" y="1"/>
                    </a:cubicBezTo>
                    <a:cubicBezTo>
                      <a:pt x="540" y="1"/>
                      <a:pt x="535" y="1"/>
                      <a:pt x="53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26" name="Google Shape;18526;p10"/>
              <p:cNvSpPr/>
              <p:nvPr/>
            </p:nvSpPr>
            <p:spPr>
              <a:xfrm>
                <a:off x="4960225" y="3854425"/>
                <a:ext cx="27625" cy="20600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824" extrusionOk="0">
                    <a:moveTo>
                      <a:pt x="558" y="0"/>
                    </a:moveTo>
                    <a:cubicBezTo>
                      <a:pt x="53" y="0"/>
                      <a:pt x="0" y="766"/>
                      <a:pt x="533" y="824"/>
                    </a:cubicBezTo>
                    <a:lnTo>
                      <a:pt x="604" y="824"/>
                    </a:lnTo>
                    <a:cubicBezTo>
                      <a:pt x="1104" y="776"/>
                      <a:pt x="1104" y="38"/>
                      <a:pt x="604" y="2"/>
                    </a:cubicBezTo>
                    <a:cubicBezTo>
                      <a:pt x="588" y="1"/>
                      <a:pt x="573" y="0"/>
                      <a:pt x="55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27" name="Google Shape;18527;p10"/>
              <p:cNvSpPr/>
              <p:nvPr/>
            </p:nvSpPr>
            <p:spPr>
              <a:xfrm>
                <a:off x="4990875" y="3885075"/>
                <a:ext cx="276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825" extrusionOk="0">
                    <a:moveTo>
                      <a:pt x="560" y="1"/>
                    </a:moveTo>
                    <a:cubicBezTo>
                      <a:pt x="64" y="1"/>
                      <a:pt x="1" y="778"/>
                      <a:pt x="533" y="824"/>
                    </a:cubicBezTo>
                    <a:lnTo>
                      <a:pt x="604" y="824"/>
                    </a:lnTo>
                    <a:cubicBezTo>
                      <a:pt x="1104" y="777"/>
                      <a:pt x="1104" y="50"/>
                      <a:pt x="604" y="3"/>
                    </a:cubicBezTo>
                    <a:cubicBezTo>
                      <a:pt x="589" y="1"/>
                      <a:pt x="575" y="1"/>
                      <a:pt x="56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28" name="Google Shape;18528;p10"/>
              <p:cNvSpPr/>
              <p:nvPr/>
            </p:nvSpPr>
            <p:spPr>
              <a:xfrm>
                <a:off x="4961625" y="3915800"/>
                <a:ext cx="23825" cy="20675"/>
              </a:xfrm>
              <a:custGeom>
                <a:avLst/>
                <a:gdLst/>
                <a:ahLst/>
                <a:cxnLst/>
                <a:rect l="l" t="t" r="r" b="b"/>
                <a:pathLst>
                  <a:path w="953" h="827" extrusionOk="0">
                    <a:moveTo>
                      <a:pt x="548" y="0"/>
                    </a:moveTo>
                    <a:cubicBezTo>
                      <a:pt x="179" y="0"/>
                      <a:pt x="0" y="441"/>
                      <a:pt x="250" y="703"/>
                    </a:cubicBezTo>
                    <a:cubicBezTo>
                      <a:pt x="336" y="788"/>
                      <a:pt x="441" y="827"/>
                      <a:pt x="544" y="827"/>
                    </a:cubicBezTo>
                    <a:cubicBezTo>
                      <a:pt x="754" y="827"/>
                      <a:pt x="953" y="665"/>
                      <a:pt x="953" y="417"/>
                    </a:cubicBezTo>
                    <a:cubicBezTo>
                      <a:pt x="953" y="191"/>
                      <a:pt x="774" y="12"/>
                      <a:pt x="548" y="12"/>
                    </a:cubicBezTo>
                    <a:lnTo>
                      <a:pt x="54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29" name="Google Shape;18529;p10"/>
              <p:cNvSpPr/>
              <p:nvPr/>
            </p:nvSpPr>
            <p:spPr>
              <a:xfrm>
                <a:off x="4992275" y="3946450"/>
                <a:ext cx="24150" cy="2080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32" extrusionOk="0">
                    <a:moveTo>
                      <a:pt x="548" y="0"/>
                    </a:moveTo>
                    <a:lnTo>
                      <a:pt x="548" y="12"/>
                    </a:lnTo>
                    <a:cubicBezTo>
                      <a:pt x="191" y="12"/>
                      <a:pt x="1" y="453"/>
                      <a:pt x="263" y="715"/>
                    </a:cubicBezTo>
                    <a:cubicBezTo>
                      <a:pt x="343" y="795"/>
                      <a:pt x="443" y="831"/>
                      <a:pt x="543" y="831"/>
                    </a:cubicBezTo>
                    <a:cubicBezTo>
                      <a:pt x="752" y="831"/>
                      <a:pt x="957" y="671"/>
                      <a:pt x="965" y="429"/>
                    </a:cubicBezTo>
                    <a:cubicBezTo>
                      <a:pt x="965" y="203"/>
                      <a:pt x="786" y="12"/>
                      <a:pt x="57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30" name="Google Shape;18530;p10"/>
              <p:cNvSpPr/>
              <p:nvPr/>
            </p:nvSpPr>
            <p:spPr>
              <a:xfrm>
                <a:off x="4961625" y="3977400"/>
                <a:ext cx="238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53" h="828" extrusionOk="0">
                    <a:moveTo>
                      <a:pt x="548" y="1"/>
                    </a:moveTo>
                    <a:cubicBezTo>
                      <a:pt x="179" y="1"/>
                      <a:pt x="0" y="441"/>
                      <a:pt x="250" y="703"/>
                    </a:cubicBezTo>
                    <a:cubicBezTo>
                      <a:pt x="336" y="789"/>
                      <a:pt x="441" y="828"/>
                      <a:pt x="544" y="828"/>
                    </a:cubicBezTo>
                    <a:cubicBezTo>
                      <a:pt x="754" y="828"/>
                      <a:pt x="953" y="666"/>
                      <a:pt x="953" y="417"/>
                    </a:cubicBezTo>
                    <a:cubicBezTo>
                      <a:pt x="953" y="191"/>
                      <a:pt x="774" y="13"/>
                      <a:pt x="548" y="13"/>
                    </a:cubicBezTo>
                    <a:lnTo>
                      <a:pt x="548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31" name="Google Shape;18531;p10"/>
              <p:cNvSpPr/>
              <p:nvPr/>
            </p:nvSpPr>
            <p:spPr>
              <a:xfrm>
                <a:off x="4990875" y="4008025"/>
                <a:ext cx="27625" cy="20600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824" extrusionOk="0">
                    <a:moveTo>
                      <a:pt x="560" y="0"/>
                    </a:moveTo>
                    <a:cubicBezTo>
                      <a:pt x="64" y="0"/>
                      <a:pt x="1" y="777"/>
                      <a:pt x="533" y="824"/>
                    </a:cubicBezTo>
                    <a:lnTo>
                      <a:pt x="604" y="824"/>
                    </a:lnTo>
                    <a:cubicBezTo>
                      <a:pt x="1104" y="788"/>
                      <a:pt x="1104" y="50"/>
                      <a:pt x="604" y="2"/>
                    </a:cubicBezTo>
                    <a:cubicBezTo>
                      <a:pt x="589" y="1"/>
                      <a:pt x="575" y="0"/>
                      <a:pt x="56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32" name="Google Shape;18532;p10"/>
              <p:cNvSpPr/>
              <p:nvPr/>
            </p:nvSpPr>
            <p:spPr>
              <a:xfrm>
                <a:off x="4959600" y="4038875"/>
                <a:ext cx="279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1118" h="828" extrusionOk="0">
                    <a:moveTo>
                      <a:pt x="555" y="1"/>
                    </a:moveTo>
                    <a:cubicBezTo>
                      <a:pt x="51" y="1"/>
                      <a:pt x="0" y="805"/>
                      <a:pt x="558" y="828"/>
                    </a:cubicBezTo>
                    <a:lnTo>
                      <a:pt x="629" y="828"/>
                    </a:lnTo>
                    <a:cubicBezTo>
                      <a:pt x="1117" y="768"/>
                      <a:pt x="1117" y="54"/>
                      <a:pt x="629" y="6"/>
                    </a:cubicBezTo>
                    <a:cubicBezTo>
                      <a:pt x="603" y="3"/>
                      <a:pt x="578" y="1"/>
                      <a:pt x="55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33" name="Google Shape;18533;p10"/>
              <p:cNvSpPr/>
              <p:nvPr/>
            </p:nvSpPr>
            <p:spPr>
              <a:xfrm>
                <a:off x="4992350" y="4069675"/>
                <a:ext cx="2407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3" h="828" extrusionOk="0">
                    <a:moveTo>
                      <a:pt x="531" y="0"/>
                    </a:moveTo>
                    <a:cubicBezTo>
                      <a:pt x="172" y="0"/>
                      <a:pt x="1" y="445"/>
                      <a:pt x="248" y="703"/>
                    </a:cubicBezTo>
                    <a:cubicBezTo>
                      <a:pt x="334" y="789"/>
                      <a:pt x="439" y="827"/>
                      <a:pt x="541" y="827"/>
                    </a:cubicBezTo>
                    <a:cubicBezTo>
                      <a:pt x="752" y="827"/>
                      <a:pt x="954" y="665"/>
                      <a:pt x="962" y="417"/>
                    </a:cubicBezTo>
                    <a:cubicBezTo>
                      <a:pt x="962" y="191"/>
                      <a:pt x="772" y="1"/>
                      <a:pt x="545" y="1"/>
                    </a:cubicBezTo>
                    <a:cubicBezTo>
                      <a:pt x="541" y="0"/>
                      <a:pt x="536" y="0"/>
                      <a:pt x="53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34" name="Google Shape;18534;p10"/>
              <p:cNvSpPr/>
              <p:nvPr/>
            </p:nvSpPr>
            <p:spPr>
              <a:xfrm>
                <a:off x="4969950" y="4100325"/>
                <a:ext cx="14900" cy="6875"/>
              </a:xfrm>
              <a:custGeom>
                <a:avLst/>
                <a:gdLst/>
                <a:ahLst/>
                <a:cxnLst/>
                <a:rect l="l" t="t" r="r" b="b"/>
                <a:pathLst>
                  <a:path w="596" h="275" extrusionOk="0">
                    <a:moveTo>
                      <a:pt x="215" y="1"/>
                    </a:moveTo>
                    <a:cubicBezTo>
                      <a:pt x="144" y="1"/>
                      <a:pt x="60" y="25"/>
                      <a:pt x="1" y="72"/>
                    </a:cubicBezTo>
                    <a:lnTo>
                      <a:pt x="596" y="275"/>
                    </a:lnTo>
                    <a:cubicBezTo>
                      <a:pt x="536" y="108"/>
                      <a:pt x="382" y="1"/>
                      <a:pt x="21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35" name="Google Shape;18535;p10"/>
              <p:cNvSpPr/>
              <p:nvPr/>
            </p:nvSpPr>
            <p:spPr>
              <a:xfrm>
                <a:off x="4931550" y="3639275"/>
                <a:ext cx="2800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822" extrusionOk="0">
                    <a:moveTo>
                      <a:pt x="525" y="0"/>
                    </a:moveTo>
                    <a:cubicBezTo>
                      <a:pt x="1" y="48"/>
                      <a:pt x="36" y="822"/>
                      <a:pt x="560" y="822"/>
                    </a:cubicBezTo>
                    <a:cubicBezTo>
                      <a:pt x="1072" y="822"/>
                      <a:pt x="1120" y="48"/>
                      <a:pt x="59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36" name="Google Shape;18536;p10"/>
              <p:cNvSpPr/>
              <p:nvPr/>
            </p:nvSpPr>
            <p:spPr>
              <a:xfrm>
                <a:off x="4899700" y="3669925"/>
                <a:ext cx="24150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5" extrusionOk="0">
                    <a:moveTo>
                      <a:pt x="548" y="1"/>
                    </a:moveTo>
                    <a:cubicBezTo>
                      <a:pt x="191" y="1"/>
                      <a:pt x="1" y="441"/>
                      <a:pt x="263" y="703"/>
                    </a:cubicBezTo>
                    <a:cubicBezTo>
                      <a:pt x="347" y="787"/>
                      <a:pt x="450" y="825"/>
                      <a:pt x="551" y="825"/>
                    </a:cubicBezTo>
                    <a:cubicBezTo>
                      <a:pt x="763" y="825"/>
                      <a:pt x="965" y="659"/>
                      <a:pt x="965" y="417"/>
                    </a:cubicBezTo>
                    <a:cubicBezTo>
                      <a:pt x="965" y="191"/>
                      <a:pt x="787" y="1"/>
                      <a:pt x="56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37" name="Google Shape;18537;p10"/>
              <p:cNvSpPr/>
              <p:nvPr/>
            </p:nvSpPr>
            <p:spPr>
              <a:xfrm>
                <a:off x="4964900" y="3611875"/>
                <a:ext cx="20250" cy="17300"/>
              </a:xfrm>
              <a:custGeom>
                <a:avLst/>
                <a:gdLst/>
                <a:ahLst/>
                <a:cxnLst/>
                <a:rect l="l" t="t" r="r" b="b"/>
                <a:pathLst>
                  <a:path w="810" h="692" extrusionOk="0">
                    <a:moveTo>
                      <a:pt x="703" y="1"/>
                    </a:moveTo>
                    <a:lnTo>
                      <a:pt x="0" y="215"/>
                    </a:lnTo>
                    <a:lnTo>
                      <a:pt x="0" y="275"/>
                    </a:lnTo>
                    <a:cubicBezTo>
                      <a:pt x="0" y="498"/>
                      <a:pt x="185" y="686"/>
                      <a:pt x="407" y="691"/>
                    </a:cubicBezTo>
                    <a:lnTo>
                      <a:pt x="407" y="691"/>
                    </a:lnTo>
                    <a:cubicBezTo>
                      <a:pt x="632" y="678"/>
                      <a:pt x="810" y="500"/>
                      <a:pt x="810" y="275"/>
                    </a:cubicBezTo>
                    <a:cubicBezTo>
                      <a:pt x="810" y="179"/>
                      <a:pt x="774" y="84"/>
                      <a:pt x="703" y="1"/>
                    </a:cubicBezTo>
                    <a:close/>
                    <a:moveTo>
                      <a:pt x="407" y="691"/>
                    </a:moveTo>
                    <a:cubicBezTo>
                      <a:pt x="407" y="691"/>
                      <a:pt x="406" y="691"/>
                      <a:pt x="405" y="691"/>
                    </a:cubicBezTo>
                    <a:lnTo>
                      <a:pt x="417" y="691"/>
                    </a:lnTo>
                    <a:cubicBezTo>
                      <a:pt x="414" y="691"/>
                      <a:pt x="410" y="691"/>
                      <a:pt x="407" y="69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38" name="Google Shape;18538;p10"/>
              <p:cNvSpPr/>
              <p:nvPr/>
            </p:nvSpPr>
            <p:spPr>
              <a:xfrm>
                <a:off x="4930075" y="3700575"/>
                <a:ext cx="28600" cy="20275"/>
              </a:xfrm>
              <a:custGeom>
                <a:avLst/>
                <a:gdLst/>
                <a:ahLst/>
                <a:cxnLst/>
                <a:rect l="l" t="t" r="r" b="b"/>
                <a:pathLst>
                  <a:path w="1144" h="811" extrusionOk="0">
                    <a:moveTo>
                      <a:pt x="560" y="1"/>
                    </a:moveTo>
                    <a:cubicBezTo>
                      <a:pt x="0" y="13"/>
                      <a:pt x="60" y="811"/>
                      <a:pt x="572" y="811"/>
                    </a:cubicBezTo>
                    <a:cubicBezTo>
                      <a:pt x="1084" y="811"/>
                      <a:pt x="1143" y="13"/>
                      <a:pt x="58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39" name="Google Shape;18539;p10"/>
              <p:cNvSpPr/>
              <p:nvPr/>
            </p:nvSpPr>
            <p:spPr>
              <a:xfrm>
                <a:off x="4899700" y="3731550"/>
                <a:ext cx="24150" cy="2047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19" extrusionOk="0">
                    <a:moveTo>
                      <a:pt x="548" y="0"/>
                    </a:moveTo>
                    <a:cubicBezTo>
                      <a:pt x="191" y="0"/>
                      <a:pt x="1" y="441"/>
                      <a:pt x="263" y="703"/>
                    </a:cubicBezTo>
                    <a:cubicBezTo>
                      <a:pt x="347" y="783"/>
                      <a:pt x="449" y="819"/>
                      <a:pt x="549" y="819"/>
                    </a:cubicBezTo>
                    <a:cubicBezTo>
                      <a:pt x="762" y="819"/>
                      <a:pt x="965" y="656"/>
                      <a:pt x="965" y="405"/>
                    </a:cubicBezTo>
                    <a:cubicBezTo>
                      <a:pt x="965" y="179"/>
                      <a:pt x="787" y="0"/>
                      <a:pt x="56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40" name="Google Shape;18540;p10"/>
              <p:cNvSpPr/>
              <p:nvPr/>
            </p:nvSpPr>
            <p:spPr>
              <a:xfrm>
                <a:off x="4930075" y="3762200"/>
                <a:ext cx="28600" cy="20275"/>
              </a:xfrm>
              <a:custGeom>
                <a:avLst/>
                <a:gdLst/>
                <a:ahLst/>
                <a:cxnLst/>
                <a:rect l="l" t="t" r="r" b="b"/>
                <a:pathLst>
                  <a:path w="1144" h="811" extrusionOk="0">
                    <a:moveTo>
                      <a:pt x="560" y="0"/>
                    </a:moveTo>
                    <a:cubicBezTo>
                      <a:pt x="0" y="12"/>
                      <a:pt x="60" y="810"/>
                      <a:pt x="572" y="810"/>
                    </a:cubicBezTo>
                    <a:cubicBezTo>
                      <a:pt x="1084" y="810"/>
                      <a:pt x="1143" y="12"/>
                      <a:pt x="58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41" name="Google Shape;18541;p10"/>
              <p:cNvSpPr/>
              <p:nvPr/>
            </p:nvSpPr>
            <p:spPr>
              <a:xfrm>
                <a:off x="4900300" y="3792850"/>
                <a:ext cx="28300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23" extrusionOk="0">
                    <a:moveTo>
                      <a:pt x="524" y="1"/>
                    </a:moveTo>
                    <a:cubicBezTo>
                      <a:pt x="1" y="48"/>
                      <a:pt x="48" y="822"/>
                      <a:pt x="560" y="822"/>
                    </a:cubicBezTo>
                    <a:cubicBezTo>
                      <a:pt x="1084" y="822"/>
                      <a:pt x="1132" y="48"/>
                      <a:pt x="60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42" name="Google Shape;18542;p10"/>
              <p:cNvSpPr/>
              <p:nvPr/>
            </p:nvSpPr>
            <p:spPr>
              <a:xfrm>
                <a:off x="4930375" y="3823825"/>
                <a:ext cx="24125" cy="2047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19" extrusionOk="0">
                    <a:moveTo>
                      <a:pt x="548" y="0"/>
                    </a:moveTo>
                    <a:cubicBezTo>
                      <a:pt x="191" y="0"/>
                      <a:pt x="0" y="441"/>
                      <a:pt x="262" y="703"/>
                    </a:cubicBezTo>
                    <a:cubicBezTo>
                      <a:pt x="346" y="783"/>
                      <a:pt x="448" y="819"/>
                      <a:pt x="548" y="819"/>
                    </a:cubicBezTo>
                    <a:cubicBezTo>
                      <a:pt x="761" y="819"/>
                      <a:pt x="965" y="656"/>
                      <a:pt x="965" y="405"/>
                    </a:cubicBezTo>
                    <a:cubicBezTo>
                      <a:pt x="965" y="191"/>
                      <a:pt x="786" y="0"/>
                      <a:pt x="57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43" name="Google Shape;18543;p10"/>
              <p:cNvSpPr/>
              <p:nvPr/>
            </p:nvSpPr>
            <p:spPr>
              <a:xfrm>
                <a:off x="4899700" y="3854475"/>
                <a:ext cx="24150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5" extrusionOk="0">
                    <a:moveTo>
                      <a:pt x="548" y="0"/>
                    </a:moveTo>
                    <a:cubicBezTo>
                      <a:pt x="191" y="0"/>
                      <a:pt x="1" y="441"/>
                      <a:pt x="263" y="703"/>
                    </a:cubicBezTo>
                    <a:cubicBezTo>
                      <a:pt x="347" y="787"/>
                      <a:pt x="449" y="824"/>
                      <a:pt x="549" y="824"/>
                    </a:cubicBezTo>
                    <a:cubicBezTo>
                      <a:pt x="762" y="824"/>
                      <a:pt x="965" y="656"/>
                      <a:pt x="965" y="405"/>
                    </a:cubicBezTo>
                    <a:cubicBezTo>
                      <a:pt x="965" y="179"/>
                      <a:pt x="787" y="0"/>
                      <a:pt x="56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44" name="Google Shape;18544;p10"/>
              <p:cNvSpPr/>
              <p:nvPr/>
            </p:nvSpPr>
            <p:spPr>
              <a:xfrm>
                <a:off x="4930075" y="3885125"/>
                <a:ext cx="28600" cy="20275"/>
              </a:xfrm>
              <a:custGeom>
                <a:avLst/>
                <a:gdLst/>
                <a:ahLst/>
                <a:cxnLst/>
                <a:rect l="l" t="t" r="r" b="b"/>
                <a:pathLst>
                  <a:path w="1144" h="811" extrusionOk="0">
                    <a:moveTo>
                      <a:pt x="560" y="1"/>
                    </a:moveTo>
                    <a:cubicBezTo>
                      <a:pt x="0" y="13"/>
                      <a:pt x="60" y="810"/>
                      <a:pt x="572" y="810"/>
                    </a:cubicBezTo>
                    <a:cubicBezTo>
                      <a:pt x="1084" y="810"/>
                      <a:pt x="1143" y="13"/>
                      <a:pt x="58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45" name="Google Shape;18545;p10"/>
              <p:cNvSpPr/>
              <p:nvPr/>
            </p:nvSpPr>
            <p:spPr>
              <a:xfrm>
                <a:off x="4899700" y="3915800"/>
                <a:ext cx="24150" cy="2067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7" extrusionOk="0">
                    <a:moveTo>
                      <a:pt x="548" y="0"/>
                    </a:moveTo>
                    <a:cubicBezTo>
                      <a:pt x="191" y="0"/>
                      <a:pt x="1" y="453"/>
                      <a:pt x="263" y="703"/>
                    </a:cubicBezTo>
                    <a:cubicBezTo>
                      <a:pt x="349" y="788"/>
                      <a:pt x="454" y="827"/>
                      <a:pt x="556" y="827"/>
                    </a:cubicBezTo>
                    <a:cubicBezTo>
                      <a:pt x="766" y="827"/>
                      <a:pt x="965" y="665"/>
                      <a:pt x="965" y="417"/>
                    </a:cubicBezTo>
                    <a:cubicBezTo>
                      <a:pt x="965" y="191"/>
                      <a:pt x="787" y="12"/>
                      <a:pt x="56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46" name="Google Shape;18546;p10"/>
              <p:cNvSpPr/>
              <p:nvPr/>
            </p:nvSpPr>
            <p:spPr>
              <a:xfrm>
                <a:off x="4930950" y="3946750"/>
                <a:ext cx="28325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133" h="822" extrusionOk="0">
                    <a:moveTo>
                      <a:pt x="525" y="0"/>
                    </a:moveTo>
                    <a:cubicBezTo>
                      <a:pt x="1" y="48"/>
                      <a:pt x="49" y="822"/>
                      <a:pt x="572" y="822"/>
                    </a:cubicBezTo>
                    <a:cubicBezTo>
                      <a:pt x="1084" y="822"/>
                      <a:pt x="1132" y="48"/>
                      <a:pt x="60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47" name="Google Shape;18547;p10"/>
              <p:cNvSpPr/>
              <p:nvPr/>
            </p:nvSpPr>
            <p:spPr>
              <a:xfrm>
                <a:off x="4900300" y="3977400"/>
                <a:ext cx="28300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23" extrusionOk="0">
                    <a:moveTo>
                      <a:pt x="524" y="1"/>
                    </a:moveTo>
                    <a:cubicBezTo>
                      <a:pt x="1" y="48"/>
                      <a:pt x="48" y="822"/>
                      <a:pt x="560" y="822"/>
                    </a:cubicBezTo>
                    <a:cubicBezTo>
                      <a:pt x="1084" y="822"/>
                      <a:pt x="1132" y="48"/>
                      <a:pt x="60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48" name="Google Shape;18548;p10"/>
              <p:cNvSpPr/>
              <p:nvPr/>
            </p:nvSpPr>
            <p:spPr>
              <a:xfrm>
                <a:off x="4930075" y="4008075"/>
                <a:ext cx="28600" cy="20250"/>
              </a:xfrm>
              <a:custGeom>
                <a:avLst/>
                <a:gdLst/>
                <a:ahLst/>
                <a:cxnLst/>
                <a:rect l="l" t="t" r="r" b="b"/>
                <a:pathLst>
                  <a:path w="1144" h="810" extrusionOk="0">
                    <a:moveTo>
                      <a:pt x="560" y="0"/>
                    </a:moveTo>
                    <a:cubicBezTo>
                      <a:pt x="0" y="12"/>
                      <a:pt x="60" y="810"/>
                      <a:pt x="572" y="810"/>
                    </a:cubicBezTo>
                    <a:cubicBezTo>
                      <a:pt x="1084" y="810"/>
                      <a:pt x="1143" y="12"/>
                      <a:pt x="58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49" name="Google Shape;18549;p10"/>
              <p:cNvSpPr/>
              <p:nvPr/>
            </p:nvSpPr>
            <p:spPr>
              <a:xfrm>
                <a:off x="4899700" y="4039025"/>
                <a:ext cx="24150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5" extrusionOk="0">
                    <a:moveTo>
                      <a:pt x="548" y="0"/>
                    </a:moveTo>
                    <a:cubicBezTo>
                      <a:pt x="191" y="0"/>
                      <a:pt x="1" y="441"/>
                      <a:pt x="263" y="703"/>
                    </a:cubicBezTo>
                    <a:cubicBezTo>
                      <a:pt x="347" y="787"/>
                      <a:pt x="450" y="825"/>
                      <a:pt x="551" y="825"/>
                    </a:cubicBezTo>
                    <a:cubicBezTo>
                      <a:pt x="763" y="825"/>
                      <a:pt x="965" y="659"/>
                      <a:pt x="965" y="417"/>
                    </a:cubicBezTo>
                    <a:cubicBezTo>
                      <a:pt x="965" y="191"/>
                      <a:pt x="787" y="0"/>
                      <a:pt x="56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50" name="Google Shape;18550;p10"/>
              <p:cNvSpPr/>
              <p:nvPr/>
            </p:nvSpPr>
            <p:spPr>
              <a:xfrm>
                <a:off x="4930075" y="4069675"/>
                <a:ext cx="28600" cy="20275"/>
              </a:xfrm>
              <a:custGeom>
                <a:avLst/>
                <a:gdLst/>
                <a:ahLst/>
                <a:cxnLst/>
                <a:rect l="l" t="t" r="r" b="b"/>
                <a:pathLst>
                  <a:path w="1144" h="811" extrusionOk="0">
                    <a:moveTo>
                      <a:pt x="560" y="1"/>
                    </a:moveTo>
                    <a:cubicBezTo>
                      <a:pt x="0" y="13"/>
                      <a:pt x="60" y="810"/>
                      <a:pt x="572" y="810"/>
                    </a:cubicBezTo>
                    <a:cubicBezTo>
                      <a:pt x="1084" y="810"/>
                      <a:pt x="1143" y="13"/>
                      <a:pt x="58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51" name="Google Shape;18551;p10"/>
              <p:cNvSpPr/>
              <p:nvPr/>
            </p:nvSpPr>
            <p:spPr>
              <a:xfrm>
                <a:off x="4871125" y="3640750"/>
                <a:ext cx="26125" cy="19075"/>
              </a:xfrm>
              <a:custGeom>
                <a:avLst/>
                <a:gdLst/>
                <a:ahLst/>
                <a:cxnLst/>
                <a:rect l="l" t="t" r="r" b="b"/>
                <a:pathLst>
                  <a:path w="1045" h="763" extrusionOk="0">
                    <a:moveTo>
                      <a:pt x="656" y="1"/>
                    </a:moveTo>
                    <a:lnTo>
                      <a:pt x="108" y="167"/>
                    </a:lnTo>
                    <a:cubicBezTo>
                      <a:pt x="1" y="358"/>
                      <a:pt x="72" y="608"/>
                      <a:pt x="263" y="715"/>
                    </a:cubicBezTo>
                    <a:cubicBezTo>
                      <a:pt x="322" y="739"/>
                      <a:pt x="394" y="763"/>
                      <a:pt x="465" y="763"/>
                    </a:cubicBezTo>
                    <a:cubicBezTo>
                      <a:pt x="469" y="763"/>
                      <a:pt x="474" y="763"/>
                      <a:pt x="478" y="763"/>
                    </a:cubicBezTo>
                    <a:cubicBezTo>
                      <a:pt x="897" y="763"/>
                      <a:pt x="1045" y="189"/>
                      <a:pt x="65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52" name="Google Shape;18552;p10"/>
              <p:cNvSpPr/>
              <p:nvPr/>
            </p:nvSpPr>
            <p:spPr>
              <a:xfrm>
                <a:off x="4838100" y="3669925"/>
                <a:ext cx="241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8" extrusionOk="0">
                    <a:moveTo>
                      <a:pt x="560" y="1"/>
                    </a:moveTo>
                    <a:cubicBezTo>
                      <a:pt x="191" y="1"/>
                      <a:pt x="0" y="441"/>
                      <a:pt x="262" y="703"/>
                    </a:cubicBezTo>
                    <a:cubicBezTo>
                      <a:pt x="348" y="789"/>
                      <a:pt x="453" y="827"/>
                      <a:pt x="555" y="827"/>
                    </a:cubicBezTo>
                    <a:cubicBezTo>
                      <a:pt x="766" y="827"/>
                      <a:pt x="965" y="665"/>
                      <a:pt x="965" y="417"/>
                    </a:cubicBezTo>
                    <a:cubicBezTo>
                      <a:pt x="965" y="203"/>
                      <a:pt x="786" y="12"/>
                      <a:pt x="572" y="12"/>
                    </a:cubicBezTo>
                    <a:lnTo>
                      <a:pt x="56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53" name="Google Shape;18553;p10"/>
              <p:cNvSpPr/>
              <p:nvPr/>
            </p:nvSpPr>
            <p:spPr>
              <a:xfrm>
                <a:off x="4868750" y="3700575"/>
                <a:ext cx="28300" cy="20275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11" extrusionOk="0">
                    <a:moveTo>
                      <a:pt x="560" y="1"/>
                    </a:moveTo>
                    <a:cubicBezTo>
                      <a:pt x="1" y="13"/>
                      <a:pt x="60" y="811"/>
                      <a:pt x="572" y="811"/>
                    </a:cubicBezTo>
                    <a:cubicBezTo>
                      <a:pt x="1072" y="811"/>
                      <a:pt x="1132" y="13"/>
                      <a:pt x="57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54" name="Google Shape;18554;p10"/>
              <p:cNvSpPr/>
              <p:nvPr/>
            </p:nvSpPr>
            <p:spPr>
              <a:xfrm>
                <a:off x="4838175" y="3731525"/>
                <a:ext cx="24050" cy="20425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17" extrusionOk="0">
                    <a:moveTo>
                      <a:pt x="542" y="1"/>
                    </a:moveTo>
                    <a:cubicBezTo>
                      <a:pt x="183" y="1"/>
                      <a:pt x="1" y="433"/>
                      <a:pt x="259" y="692"/>
                    </a:cubicBezTo>
                    <a:cubicBezTo>
                      <a:pt x="342" y="778"/>
                      <a:pt x="446" y="817"/>
                      <a:pt x="549" y="817"/>
                    </a:cubicBezTo>
                    <a:cubicBezTo>
                      <a:pt x="758" y="817"/>
                      <a:pt x="962" y="657"/>
                      <a:pt x="962" y="418"/>
                    </a:cubicBezTo>
                    <a:cubicBezTo>
                      <a:pt x="962" y="192"/>
                      <a:pt x="783" y="13"/>
                      <a:pt x="569" y="1"/>
                    </a:cubicBezTo>
                    <a:lnTo>
                      <a:pt x="557" y="1"/>
                    </a:lnTo>
                    <a:cubicBezTo>
                      <a:pt x="552" y="1"/>
                      <a:pt x="547" y="1"/>
                      <a:pt x="54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55" name="Google Shape;18555;p10"/>
              <p:cNvSpPr/>
              <p:nvPr/>
            </p:nvSpPr>
            <p:spPr>
              <a:xfrm>
                <a:off x="4868750" y="3762200"/>
                <a:ext cx="28300" cy="20275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11" extrusionOk="0">
                    <a:moveTo>
                      <a:pt x="560" y="0"/>
                    </a:moveTo>
                    <a:cubicBezTo>
                      <a:pt x="1" y="12"/>
                      <a:pt x="60" y="810"/>
                      <a:pt x="572" y="810"/>
                    </a:cubicBezTo>
                    <a:cubicBezTo>
                      <a:pt x="1072" y="810"/>
                      <a:pt x="1132" y="12"/>
                      <a:pt x="57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56" name="Google Shape;18556;p10"/>
              <p:cNvSpPr/>
              <p:nvPr/>
            </p:nvSpPr>
            <p:spPr>
              <a:xfrm>
                <a:off x="4838100" y="3792850"/>
                <a:ext cx="241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8" extrusionOk="0">
                    <a:moveTo>
                      <a:pt x="560" y="1"/>
                    </a:moveTo>
                    <a:cubicBezTo>
                      <a:pt x="191" y="1"/>
                      <a:pt x="0" y="441"/>
                      <a:pt x="262" y="703"/>
                    </a:cubicBezTo>
                    <a:cubicBezTo>
                      <a:pt x="344" y="789"/>
                      <a:pt x="448" y="828"/>
                      <a:pt x="550" y="828"/>
                    </a:cubicBezTo>
                    <a:cubicBezTo>
                      <a:pt x="760" y="828"/>
                      <a:pt x="965" y="666"/>
                      <a:pt x="965" y="418"/>
                    </a:cubicBezTo>
                    <a:cubicBezTo>
                      <a:pt x="965" y="203"/>
                      <a:pt x="786" y="25"/>
                      <a:pt x="572" y="13"/>
                    </a:cubicBezTo>
                    <a:lnTo>
                      <a:pt x="56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57" name="Google Shape;18557;p10"/>
              <p:cNvSpPr/>
              <p:nvPr/>
            </p:nvSpPr>
            <p:spPr>
              <a:xfrm>
                <a:off x="4869050" y="3823825"/>
                <a:ext cx="24125" cy="2047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19" extrusionOk="0">
                    <a:moveTo>
                      <a:pt x="548" y="0"/>
                    </a:moveTo>
                    <a:cubicBezTo>
                      <a:pt x="179" y="0"/>
                      <a:pt x="0" y="441"/>
                      <a:pt x="262" y="703"/>
                    </a:cubicBezTo>
                    <a:cubicBezTo>
                      <a:pt x="342" y="783"/>
                      <a:pt x="443" y="819"/>
                      <a:pt x="543" y="819"/>
                    </a:cubicBezTo>
                    <a:cubicBezTo>
                      <a:pt x="756" y="819"/>
                      <a:pt x="965" y="656"/>
                      <a:pt x="965" y="405"/>
                    </a:cubicBezTo>
                    <a:cubicBezTo>
                      <a:pt x="965" y="191"/>
                      <a:pt x="786" y="0"/>
                      <a:pt x="56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58" name="Google Shape;18558;p10"/>
              <p:cNvSpPr/>
              <p:nvPr/>
            </p:nvSpPr>
            <p:spPr>
              <a:xfrm>
                <a:off x="4837000" y="3854425"/>
                <a:ext cx="27600" cy="20600"/>
              </a:xfrm>
              <a:custGeom>
                <a:avLst/>
                <a:gdLst/>
                <a:ahLst/>
                <a:cxnLst/>
                <a:rect l="l" t="t" r="r" b="b"/>
                <a:pathLst>
                  <a:path w="1104" h="824" extrusionOk="0">
                    <a:moveTo>
                      <a:pt x="558" y="0"/>
                    </a:moveTo>
                    <a:cubicBezTo>
                      <a:pt x="53" y="0"/>
                      <a:pt x="0" y="766"/>
                      <a:pt x="532" y="824"/>
                    </a:cubicBezTo>
                    <a:lnTo>
                      <a:pt x="604" y="824"/>
                    </a:lnTo>
                    <a:cubicBezTo>
                      <a:pt x="1104" y="776"/>
                      <a:pt x="1104" y="38"/>
                      <a:pt x="604" y="2"/>
                    </a:cubicBezTo>
                    <a:cubicBezTo>
                      <a:pt x="588" y="1"/>
                      <a:pt x="573" y="0"/>
                      <a:pt x="55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59" name="Google Shape;18559;p10"/>
              <p:cNvSpPr/>
              <p:nvPr/>
            </p:nvSpPr>
            <p:spPr>
              <a:xfrm>
                <a:off x="4868750" y="3885125"/>
                <a:ext cx="28300" cy="20275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11" extrusionOk="0">
                    <a:moveTo>
                      <a:pt x="560" y="1"/>
                    </a:moveTo>
                    <a:cubicBezTo>
                      <a:pt x="1" y="13"/>
                      <a:pt x="60" y="810"/>
                      <a:pt x="572" y="810"/>
                    </a:cubicBezTo>
                    <a:cubicBezTo>
                      <a:pt x="1072" y="810"/>
                      <a:pt x="1132" y="13"/>
                      <a:pt x="57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60" name="Google Shape;18560;p10"/>
              <p:cNvSpPr/>
              <p:nvPr/>
            </p:nvSpPr>
            <p:spPr>
              <a:xfrm>
                <a:off x="4838100" y="3915800"/>
                <a:ext cx="24125" cy="2067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7" extrusionOk="0">
                    <a:moveTo>
                      <a:pt x="560" y="0"/>
                    </a:moveTo>
                    <a:cubicBezTo>
                      <a:pt x="191" y="0"/>
                      <a:pt x="0" y="441"/>
                      <a:pt x="262" y="703"/>
                    </a:cubicBezTo>
                    <a:cubicBezTo>
                      <a:pt x="348" y="788"/>
                      <a:pt x="453" y="827"/>
                      <a:pt x="555" y="827"/>
                    </a:cubicBezTo>
                    <a:cubicBezTo>
                      <a:pt x="766" y="827"/>
                      <a:pt x="965" y="665"/>
                      <a:pt x="965" y="417"/>
                    </a:cubicBezTo>
                    <a:cubicBezTo>
                      <a:pt x="965" y="202"/>
                      <a:pt x="786" y="12"/>
                      <a:pt x="572" y="12"/>
                    </a:cubicBezTo>
                    <a:lnTo>
                      <a:pt x="560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61" name="Google Shape;18561;p10"/>
              <p:cNvSpPr/>
              <p:nvPr/>
            </p:nvSpPr>
            <p:spPr>
              <a:xfrm>
                <a:off x="4869050" y="3946450"/>
                <a:ext cx="24125" cy="209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37" extrusionOk="0">
                    <a:moveTo>
                      <a:pt x="560" y="0"/>
                    </a:moveTo>
                    <a:lnTo>
                      <a:pt x="548" y="12"/>
                    </a:lnTo>
                    <a:cubicBezTo>
                      <a:pt x="179" y="12"/>
                      <a:pt x="0" y="453"/>
                      <a:pt x="262" y="715"/>
                    </a:cubicBezTo>
                    <a:cubicBezTo>
                      <a:pt x="343" y="799"/>
                      <a:pt x="443" y="836"/>
                      <a:pt x="544" y="836"/>
                    </a:cubicBezTo>
                    <a:cubicBezTo>
                      <a:pt x="756" y="836"/>
                      <a:pt x="965" y="668"/>
                      <a:pt x="965" y="417"/>
                    </a:cubicBezTo>
                    <a:cubicBezTo>
                      <a:pt x="965" y="191"/>
                      <a:pt x="786" y="12"/>
                      <a:pt x="56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62" name="Google Shape;18562;p10"/>
              <p:cNvSpPr/>
              <p:nvPr/>
            </p:nvSpPr>
            <p:spPr>
              <a:xfrm>
                <a:off x="4838100" y="3977400"/>
                <a:ext cx="241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8" extrusionOk="0">
                    <a:moveTo>
                      <a:pt x="560" y="1"/>
                    </a:moveTo>
                    <a:cubicBezTo>
                      <a:pt x="191" y="1"/>
                      <a:pt x="0" y="441"/>
                      <a:pt x="262" y="703"/>
                    </a:cubicBezTo>
                    <a:cubicBezTo>
                      <a:pt x="348" y="789"/>
                      <a:pt x="453" y="828"/>
                      <a:pt x="555" y="828"/>
                    </a:cubicBezTo>
                    <a:cubicBezTo>
                      <a:pt x="766" y="828"/>
                      <a:pt x="965" y="666"/>
                      <a:pt x="965" y="417"/>
                    </a:cubicBezTo>
                    <a:cubicBezTo>
                      <a:pt x="965" y="191"/>
                      <a:pt x="786" y="13"/>
                      <a:pt x="572" y="13"/>
                    </a:cubicBezTo>
                    <a:lnTo>
                      <a:pt x="56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63" name="Google Shape;18563;p10"/>
              <p:cNvSpPr/>
              <p:nvPr/>
            </p:nvSpPr>
            <p:spPr>
              <a:xfrm>
                <a:off x="4868750" y="4008075"/>
                <a:ext cx="28300" cy="20250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10" extrusionOk="0">
                    <a:moveTo>
                      <a:pt x="560" y="0"/>
                    </a:moveTo>
                    <a:cubicBezTo>
                      <a:pt x="1" y="12"/>
                      <a:pt x="60" y="810"/>
                      <a:pt x="572" y="810"/>
                    </a:cubicBezTo>
                    <a:cubicBezTo>
                      <a:pt x="1072" y="810"/>
                      <a:pt x="1132" y="12"/>
                      <a:pt x="57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64" name="Google Shape;18564;p10"/>
              <p:cNvSpPr/>
              <p:nvPr/>
            </p:nvSpPr>
            <p:spPr>
              <a:xfrm>
                <a:off x="4836375" y="4038875"/>
                <a:ext cx="279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1117" h="828" extrusionOk="0">
                    <a:moveTo>
                      <a:pt x="554" y="1"/>
                    </a:moveTo>
                    <a:cubicBezTo>
                      <a:pt x="51" y="1"/>
                      <a:pt x="0" y="805"/>
                      <a:pt x="557" y="828"/>
                    </a:cubicBezTo>
                    <a:lnTo>
                      <a:pt x="629" y="828"/>
                    </a:lnTo>
                    <a:cubicBezTo>
                      <a:pt x="1117" y="768"/>
                      <a:pt x="1117" y="54"/>
                      <a:pt x="629" y="6"/>
                    </a:cubicBezTo>
                    <a:cubicBezTo>
                      <a:pt x="603" y="3"/>
                      <a:pt x="578" y="1"/>
                      <a:pt x="55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65" name="Google Shape;18565;p10"/>
              <p:cNvSpPr/>
              <p:nvPr/>
            </p:nvSpPr>
            <p:spPr>
              <a:xfrm>
                <a:off x="4877375" y="4069675"/>
                <a:ext cx="14925" cy="6575"/>
              </a:xfrm>
              <a:custGeom>
                <a:avLst/>
                <a:gdLst/>
                <a:ahLst/>
                <a:cxnLst/>
                <a:rect l="l" t="t" r="r" b="b"/>
                <a:pathLst>
                  <a:path w="597" h="263" extrusionOk="0">
                    <a:moveTo>
                      <a:pt x="215" y="1"/>
                    </a:moveTo>
                    <a:cubicBezTo>
                      <a:pt x="144" y="1"/>
                      <a:pt x="72" y="24"/>
                      <a:pt x="1" y="72"/>
                    </a:cubicBezTo>
                    <a:lnTo>
                      <a:pt x="596" y="263"/>
                    </a:lnTo>
                    <a:cubicBezTo>
                      <a:pt x="537" y="108"/>
                      <a:pt x="394" y="1"/>
                      <a:pt x="22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66" name="Google Shape;18566;p10"/>
              <p:cNvSpPr/>
              <p:nvPr/>
            </p:nvSpPr>
            <p:spPr>
              <a:xfrm>
                <a:off x="4806025" y="3700525"/>
                <a:ext cx="279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1117" h="825" extrusionOk="0">
                    <a:moveTo>
                      <a:pt x="571" y="1"/>
                    </a:moveTo>
                    <a:cubicBezTo>
                      <a:pt x="65" y="1"/>
                      <a:pt x="1" y="778"/>
                      <a:pt x="533" y="824"/>
                    </a:cubicBezTo>
                    <a:lnTo>
                      <a:pt x="616" y="824"/>
                    </a:lnTo>
                    <a:cubicBezTo>
                      <a:pt x="1117" y="789"/>
                      <a:pt x="1117" y="51"/>
                      <a:pt x="616" y="3"/>
                    </a:cubicBezTo>
                    <a:cubicBezTo>
                      <a:pt x="601" y="2"/>
                      <a:pt x="586" y="1"/>
                      <a:pt x="57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67" name="Google Shape;18567;p10"/>
              <p:cNvSpPr/>
              <p:nvPr/>
            </p:nvSpPr>
            <p:spPr>
              <a:xfrm>
                <a:off x="4776475" y="3731550"/>
                <a:ext cx="28300" cy="20250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10" extrusionOk="0">
                    <a:moveTo>
                      <a:pt x="560" y="0"/>
                    </a:moveTo>
                    <a:cubicBezTo>
                      <a:pt x="1" y="0"/>
                      <a:pt x="60" y="810"/>
                      <a:pt x="572" y="810"/>
                    </a:cubicBezTo>
                    <a:cubicBezTo>
                      <a:pt x="1072" y="810"/>
                      <a:pt x="1132" y="0"/>
                      <a:pt x="57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68" name="Google Shape;18568;p10"/>
              <p:cNvSpPr/>
              <p:nvPr/>
            </p:nvSpPr>
            <p:spPr>
              <a:xfrm>
                <a:off x="4807425" y="3762200"/>
                <a:ext cx="24150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0" extrusionOk="0">
                    <a:moveTo>
                      <a:pt x="560" y="0"/>
                    </a:moveTo>
                    <a:cubicBezTo>
                      <a:pt x="191" y="0"/>
                      <a:pt x="1" y="441"/>
                      <a:pt x="263" y="703"/>
                    </a:cubicBezTo>
                    <a:cubicBezTo>
                      <a:pt x="343" y="783"/>
                      <a:pt x="443" y="819"/>
                      <a:pt x="543" y="819"/>
                    </a:cubicBezTo>
                    <a:cubicBezTo>
                      <a:pt x="752" y="819"/>
                      <a:pt x="957" y="659"/>
                      <a:pt x="965" y="417"/>
                    </a:cubicBezTo>
                    <a:cubicBezTo>
                      <a:pt x="965" y="191"/>
                      <a:pt x="787" y="12"/>
                      <a:pt x="57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69" name="Google Shape;18569;p10"/>
              <p:cNvSpPr/>
              <p:nvPr/>
            </p:nvSpPr>
            <p:spPr>
              <a:xfrm>
                <a:off x="4777375" y="3792850"/>
                <a:ext cx="28300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23" extrusionOk="0">
                    <a:moveTo>
                      <a:pt x="524" y="1"/>
                    </a:moveTo>
                    <a:cubicBezTo>
                      <a:pt x="0" y="48"/>
                      <a:pt x="36" y="822"/>
                      <a:pt x="560" y="822"/>
                    </a:cubicBezTo>
                    <a:cubicBezTo>
                      <a:pt x="1084" y="822"/>
                      <a:pt x="1131" y="48"/>
                      <a:pt x="59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70" name="Google Shape;18570;p10"/>
              <p:cNvSpPr/>
              <p:nvPr/>
            </p:nvSpPr>
            <p:spPr>
              <a:xfrm>
                <a:off x="4807725" y="3823825"/>
                <a:ext cx="2385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954" h="822" extrusionOk="0">
                    <a:moveTo>
                      <a:pt x="548" y="0"/>
                    </a:moveTo>
                    <a:cubicBezTo>
                      <a:pt x="1" y="0"/>
                      <a:pt x="1" y="822"/>
                      <a:pt x="548" y="822"/>
                    </a:cubicBezTo>
                    <a:cubicBezTo>
                      <a:pt x="775" y="822"/>
                      <a:pt x="953" y="643"/>
                      <a:pt x="953" y="417"/>
                    </a:cubicBezTo>
                    <a:cubicBezTo>
                      <a:pt x="953" y="191"/>
                      <a:pt x="787" y="12"/>
                      <a:pt x="56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71" name="Google Shape;18571;p10"/>
              <p:cNvSpPr/>
              <p:nvPr/>
            </p:nvSpPr>
            <p:spPr>
              <a:xfrm>
                <a:off x="4776475" y="3854475"/>
                <a:ext cx="28300" cy="20275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11" extrusionOk="0">
                    <a:moveTo>
                      <a:pt x="560" y="0"/>
                    </a:moveTo>
                    <a:cubicBezTo>
                      <a:pt x="1" y="12"/>
                      <a:pt x="60" y="810"/>
                      <a:pt x="572" y="810"/>
                    </a:cubicBezTo>
                    <a:cubicBezTo>
                      <a:pt x="1072" y="810"/>
                      <a:pt x="1132" y="12"/>
                      <a:pt x="57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72" name="Google Shape;18572;p10"/>
              <p:cNvSpPr/>
              <p:nvPr/>
            </p:nvSpPr>
            <p:spPr>
              <a:xfrm>
                <a:off x="4806025" y="3885075"/>
                <a:ext cx="279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1117" h="825" extrusionOk="0">
                    <a:moveTo>
                      <a:pt x="571" y="1"/>
                    </a:moveTo>
                    <a:cubicBezTo>
                      <a:pt x="65" y="1"/>
                      <a:pt x="1" y="778"/>
                      <a:pt x="533" y="824"/>
                    </a:cubicBezTo>
                    <a:lnTo>
                      <a:pt x="616" y="824"/>
                    </a:lnTo>
                    <a:cubicBezTo>
                      <a:pt x="1117" y="777"/>
                      <a:pt x="1117" y="50"/>
                      <a:pt x="616" y="3"/>
                    </a:cubicBezTo>
                    <a:cubicBezTo>
                      <a:pt x="601" y="1"/>
                      <a:pt x="586" y="1"/>
                      <a:pt x="57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73" name="Google Shape;18573;p10"/>
              <p:cNvSpPr/>
              <p:nvPr/>
            </p:nvSpPr>
            <p:spPr>
              <a:xfrm>
                <a:off x="4776475" y="3915800"/>
                <a:ext cx="28300" cy="20250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10" extrusionOk="0">
                    <a:moveTo>
                      <a:pt x="560" y="0"/>
                    </a:moveTo>
                    <a:cubicBezTo>
                      <a:pt x="1" y="12"/>
                      <a:pt x="60" y="810"/>
                      <a:pt x="572" y="810"/>
                    </a:cubicBezTo>
                    <a:cubicBezTo>
                      <a:pt x="1072" y="810"/>
                      <a:pt x="1132" y="12"/>
                      <a:pt x="57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74" name="Google Shape;18574;p10"/>
              <p:cNvSpPr/>
              <p:nvPr/>
            </p:nvSpPr>
            <p:spPr>
              <a:xfrm>
                <a:off x="4807425" y="3946450"/>
                <a:ext cx="24150" cy="2080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32" extrusionOk="0">
                    <a:moveTo>
                      <a:pt x="572" y="0"/>
                    </a:moveTo>
                    <a:lnTo>
                      <a:pt x="560" y="12"/>
                    </a:lnTo>
                    <a:cubicBezTo>
                      <a:pt x="191" y="12"/>
                      <a:pt x="1" y="453"/>
                      <a:pt x="263" y="715"/>
                    </a:cubicBezTo>
                    <a:cubicBezTo>
                      <a:pt x="343" y="795"/>
                      <a:pt x="445" y="831"/>
                      <a:pt x="545" y="831"/>
                    </a:cubicBezTo>
                    <a:cubicBezTo>
                      <a:pt x="757" y="831"/>
                      <a:pt x="965" y="671"/>
                      <a:pt x="965" y="429"/>
                    </a:cubicBezTo>
                    <a:cubicBezTo>
                      <a:pt x="965" y="203"/>
                      <a:pt x="799" y="12"/>
                      <a:pt x="57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75" name="Google Shape;18575;p10"/>
              <p:cNvSpPr/>
              <p:nvPr/>
            </p:nvSpPr>
            <p:spPr>
              <a:xfrm>
                <a:off x="4777375" y="3977400"/>
                <a:ext cx="28300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23" extrusionOk="0">
                    <a:moveTo>
                      <a:pt x="524" y="1"/>
                    </a:moveTo>
                    <a:cubicBezTo>
                      <a:pt x="0" y="48"/>
                      <a:pt x="36" y="822"/>
                      <a:pt x="560" y="822"/>
                    </a:cubicBezTo>
                    <a:cubicBezTo>
                      <a:pt x="1084" y="822"/>
                      <a:pt x="1131" y="48"/>
                      <a:pt x="59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76" name="Google Shape;18576;p10"/>
              <p:cNvSpPr/>
              <p:nvPr/>
            </p:nvSpPr>
            <p:spPr>
              <a:xfrm>
                <a:off x="4806025" y="4008025"/>
                <a:ext cx="27925" cy="20600"/>
              </a:xfrm>
              <a:custGeom>
                <a:avLst/>
                <a:gdLst/>
                <a:ahLst/>
                <a:cxnLst/>
                <a:rect l="l" t="t" r="r" b="b"/>
                <a:pathLst>
                  <a:path w="1117" h="824" extrusionOk="0">
                    <a:moveTo>
                      <a:pt x="571" y="0"/>
                    </a:moveTo>
                    <a:cubicBezTo>
                      <a:pt x="65" y="0"/>
                      <a:pt x="1" y="777"/>
                      <a:pt x="533" y="824"/>
                    </a:cubicBezTo>
                    <a:lnTo>
                      <a:pt x="616" y="824"/>
                    </a:lnTo>
                    <a:cubicBezTo>
                      <a:pt x="1117" y="788"/>
                      <a:pt x="1117" y="50"/>
                      <a:pt x="616" y="2"/>
                    </a:cubicBezTo>
                    <a:cubicBezTo>
                      <a:pt x="601" y="1"/>
                      <a:pt x="586" y="0"/>
                      <a:pt x="57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77" name="Google Shape;18577;p10"/>
              <p:cNvSpPr/>
              <p:nvPr/>
            </p:nvSpPr>
            <p:spPr>
              <a:xfrm>
                <a:off x="4785400" y="4039025"/>
                <a:ext cx="14625" cy="6575"/>
              </a:xfrm>
              <a:custGeom>
                <a:avLst/>
                <a:gdLst/>
                <a:ahLst/>
                <a:cxnLst/>
                <a:rect l="l" t="t" r="r" b="b"/>
                <a:pathLst>
                  <a:path w="585" h="263" extrusionOk="0">
                    <a:moveTo>
                      <a:pt x="203" y="0"/>
                    </a:moveTo>
                    <a:cubicBezTo>
                      <a:pt x="132" y="0"/>
                      <a:pt x="60" y="24"/>
                      <a:pt x="1" y="60"/>
                    </a:cubicBezTo>
                    <a:lnTo>
                      <a:pt x="584" y="262"/>
                    </a:lnTo>
                    <a:cubicBezTo>
                      <a:pt x="525" y="107"/>
                      <a:pt x="382" y="0"/>
                      <a:pt x="21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78" name="Google Shape;18578;p10"/>
              <p:cNvSpPr/>
              <p:nvPr/>
            </p:nvSpPr>
            <p:spPr>
              <a:xfrm>
                <a:off x="4780350" y="3669925"/>
                <a:ext cx="238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53" h="825" extrusionOk="0">
                    <a:moveTo>
                      <a:pt x="417" y="1"/>
                    </a:moveTo>
                    <a:lnTo>
                      <a:pt x="191" y="72"/>
                    </a:lnTo>
                    <a:cubicBezTo>
                      <a:pt x="84" y="143"/>
                      <a:pt x="12" y="274"/>
                      <a:pt x="12" y="417"/>
                    </a:cubicBezTo>
                    <a:lnTo>
                      <a:pt x="0" y="417"/>
                    </a:lnTo>
                    <a:cubicBezTo>
                      <a:pt x="0" y="659"/>
                      <a:pt x="203" y="825"/>
                      <a:pt x="415" y="825"/>
                    </a:cubicBezTo>
                    <a:cubicBezTo>
                      <a:pt x="515" y="825"/>
                      <a:pt x="618" y="787"/>
                      <a:pt x="703" y="703"/>
                    </a:cubicBezTo>
                    <a:cubicBezTo>
                      <a:pt x="953" y="453"/>
                      <a:pt x="774" y="12"/>
                      <a:pt x="41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79" name="Google Shape;18579;p10"/>
              <p:cNvSpPr/>
              <p:nvPr/>
            </p:nvSpPr>
            <p:spPr>
              <a:xfrm>
                <a:off x="4745825" y="3700575"/>
                <a:ext cx="28300" cy="20275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11" extrusionOk="0">
                    <a:moveTo>
                      <a:pt x="560" y="1"/>
                    </a:moveTo>
                    <a:cubicBezTo>
                      <a:pt x="0" y="13"/>
                      <a:pt x="60" y="811"/>
                      <a:pt x="560" y="811"/>
                    </a:cubicBezTo>
                    <a:cubicBezTo>
                      <a:pt x="1072" y="811"/>
                      <a:pt x="1131" y="13"/>
                      <a:pt x="57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80" name="Google Shape;18580;p10"/>
              <p:cNvSpPr/>
              <p:nvPr/>
            </p:nvSpPr>
            <p:spPr>
              <a:xfrm>
                <a:off x="4725575" y="3686300"/>
                <a:ext cx="11925" cy="4200"/>
              </a:xfrm>
              <a:custGeom>
                <a:avLst/>
                <a:gdLst/>
                <a:ahLst/>
                <a:cxnLst/>
                <a:rect l="l" t="t" r="r" b="b"/>
                <a:pathLst>
                  <a:path w="477" h="168" extrusionOk="0">
                    <a:moveTo>
                      <a:pt x="465" y="0"/>
                    </a:moveTo>
                    <a:lnTo>
                      <a:pt x="1" y="143"/>
                    </a:lnTo>
                    <a:cubicBezTo>
                      <a:pt x="48" y="155"/>
                      <a:pt x="96" y="167"/>
                      <a:pt x="144" y="167"/>
                    </a:cubicBezTo>
                    <a:cubicBezTo>
                      <a:pt x="274" y="167"/>
                      <a:pt x="394" y="108"/>
                      <a:pt x="4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81" name="Google Shape;18581;p10"/>
              <p:cNvSpPr/>
              <p:nvPr/>
            </p:nvSpPr>
            <p:spPr>
              <a:xfrm>
                <a:off x="4714875" y="3731550"/>
                <a:ext cx="28575" cy="20250"/>
              </a:xfrm>
              <a:custGeom>
                <a:avLst/>
                <a:gdLst/>
                <a:ahLst/>
                <a:cxnLst/>
                <a:rect l="l" t="t" r="r" b="b"/>
                <a:pathLst>
                  <a:path w="1143" h="810" extrusionOk="0">
                    <a:moveTo>
                      <a:pt x="572" y="0"/>
                    </a:moveTo>
                    <a:cubicBezTo>
                      <a:pt x="0" y="0"/>
                      <a:pt x="60" y="810"/>
                      <a:pt x="572" y="810"/>
                    </a:cubicBezTo>
                    <a:cubicBezTo>
                      <a:pt x="1083" y="810"/>
                      <a:pt x="1143" y="0"/>
                      <a:pt x="58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82" name="Google Shape;18582;p10"/>
              <p:cNvSpPr/>
              <p:nvPr/>
            </p:nvSpPr>
            <p:spPr>
              <a:xfrm>
                <a:off x="4745825" y="3762200"/>
                <a:ext cx="28300" cy="20275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11" extrusionOk="0">
                    <a:moveTo>
                      <a:pt x="560" y="0"/>
                    </a:moveTo>
                    <a:cubicBezTo>
                      <a:pt x="0" y="12"/>
                      <a:pt x="60" y="810"/>
                      <a:pt x="560" y="810"/>
                    </a:cubicBezTo>
                    <a:cubicBezTo>
                      <a:pt x="1072" y="810"/>
                      <a:pt x="1131" y="12"/>
                      <a:pt x="57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83" name="Google Shape;18583;p10"/>
              <p:cNvSpPr/>
              <p:nvPr/>
            </p:nvSpPr>
            <p:spPr>
              <a:xfrm>
                <a:off x="4715150" y="3792850"/>
                <a:ext cx="241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8" extrusionOk="0">
                    <a:moveTo>
                      <a:pt x="561" y="1"/>
                    </a:moveTo>
                    <a:cubicBezTo>
                      <a:pt x="191" y="1"/>
                      <a:pt x="1" y="453"/>
                      <a:pt x="263" y="703"/>
                    </a:cubicBezTo>
                    <a:cubicBezTo>
                      <a:pt x="349" y="789"/>
                      <a:pt x="454" y="828"/>
                      <a:pt x="556" y="828"/>
                    </a:cubicBezTo>
                    <a:cubicBezTo>
                      <a:pt x="766" y="828"/>
                      <a:pt x="965" y="666"/>
                      <a:pt x="965" y="418"/>
                    </a:cubicBezTo>
                    <a:cubicBezTo>
                      <a:pt x="965" y="191"/>
                      <a:pt x="787" y="13"/>
                      <a:pt x="572" y="13"/>
                    </a:cubicBezTo>
                    <a:lnTo>
                      <a:pt x="56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84" name="Google Shape;18584;p10"/>
              <p:cNvSpPr/>
              <p:nvPr/>
            </p:nvSpPr>
            <p:spPr>
              <a:xfrm>
                <a:off x="4746125" y="3823825"/>
                <a:ext cx="23825" cy="20475"/>
              </a:xfrm>
              <a:custGeom>
                <a:avLst/>
                <a:gdLst/>
                <a:ahLst/>
                <a:cxnLst/>
                <a:rect l="l" t="t" r="r" b="b"/>
                <a:pathLst>
                  <a:path w="953" h="819" extrusionOk="0">
                    <a:moveTo>
                      <a:pt x="548" y="0"/>
                    </a:moveTo>
                    <a:cubicBezTo>
                      <a:pt x="179" y="0"/>
                      <a:pt x="0" y="441"/>
                      <a:pt x="250" y="703"/>
                    </a:cubicBezTo>
                    <a:cubicBezTo>
                      <a:pt x="334" y="783"/>
                      <a:pt x="436" y="819"/>
                      <a:pt x="536" y="819"/>
                    </a:cubicBezTo>
                    <a:cubicBezTo>
                      <a:pt x="749" y="819"/>
                      <a:pt x="953" y="656"/>
                      <a:pt x="953" y="405"/>
                    </a:cubicBezTo>
                    <a:cubicBezTo>
                      <a:pt x="953" y="191"/>
                      <a:pt x="786" y="0"/>
                      <a:pt x="56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85" name="Google Shape;18585;p10"/>
              <p:cNvSpPr/>
              <p:nvPr/>
            </p:nvSpPr>
            <p:spPr>
              <a:xfrm>
                <a:off x="4714875" y="3854475"/>
                <a:ext cx="28575" cy="20275"/>
              </a:xfrm>
              <a:custGeom>
                <a:avLst/>
                <a:gdLst/>
                <a:ahLst/>
                <a:cxnLst/>
                <a:rect l="l" t="t" r="r" b="b"/>
                <a:pathLst>
                  <a:path w="1143" h="811" extrusionOk="0">
                    <a:moveTo>
                      <a:pt x="572" y="0"/>
                    </a:moveTo>
                    <a:cubicBezTo>
                      <a:pt x="0" y="12"/>
                      <a:pt x="60" y="810"/>
                      <a:pt x="572" y="810"/>
                    </a:cubicBezTo>
                    <a:cubicBezTo>
                      <a:pt x="1083" y="810"/>
                      <a:pt x="1143" y="12"/>
                      <a:pt x="58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86" name="Google Shape;18586;p10"/>
              <p:cNvSpPr/>
              <p:nvPr/>
            </p:nvSpPr>
            <p:spPr>
              <a:xfrm>
                <a:off x="4745825" y="3885125"/>
                <a:ext cx="28300" cy="20275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11" extrusionOk="0">
                    <a:moveTo>
                      <a:pt x="560" y="1"/>
                    </a:moveTo>
                    <a:cubicBezTo>
                      <a:pt x="0" y="13"/>
                      <a:pt x="60" y="810"/>
                      <a:pt x="560" y="810"/>
                    </a:cubicBezTo>
                    <a:cubicBezTo>
                      <a:pt x="1072" y="810"/>
                      <a:pt x="1131" y="13"/>
                      <a:pt x="57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87" name="Google Shape;18587;p10"/>
              <p:cNvSpPr/>
              <p:nvPr/>
            </p:nvSpPr>
            <p:spPr>
              <a:xfrm>
                <a:off x="4714875" y="3915800"/>
                <a:ext cx="28575" cy="20250"/>
              </a:xfrm>
              <a:custGeom>
                <a:avLst/>
                <a:gdLst/>
                <a:ahLst/>
                <a:cxnLst/>
                <a:rect l="l" t="t" r="r" b="b"/>
                <a:pathLst>
                  <a:path w="1143" h="810" extrusionOk="0">
                    <a:moveTo>
                      <a:pt x="572" y="0"/>
                    </a:moveTo>
                    <a:cubicBezTo>
                      <a:pt x="0" y="12"/>
                      <a:pt x="60" y="810"/>
                      <a:pt x="572" y="810"/>
                    </a:cubicBezTo>
                    <a:cubicBezTo>
                      <a:pt x="1083" y="810"/>
                      <a:pt x="1143" y="12"/>
                      <a:pt x="58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88" name="Google Shape;18588;p10"/>
              <p:cNvSpPr/>
              <p:nvPr/>
            </p:nvSpPr>
            <p:spPr>
              <a:xfrm>
                <a:off x="4746700" y="3946750"/>
                <a:ext cx="28025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121" h="822" extrusionOk="0">
                    <a:moveTo>
                      <a:pt x="525" y="0"/>
                    </a:moveTo>
                    <a:cubicBezTo>
                      <a:pt x="1" y="48"/>
                      <a:pt x="37" y="822"/>
                      <a:pt x="561" y="822"/>
                    </a:cubicBezTo>
                    <a:cubicBezTo>
                      <a:pt x="1084" y="822"/>
                      <a:pt x="1120" y="48"/>
                      <a:pt x="59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89" name="Google Shape;18589;p10"/>
              <p:cNvSpPr/>
              <p:nvPr/>
            </p:nvSpPr>
            <p:spPr>
              <a:xfrm>
                <a:off x="4715150" y="3977400"/>
                <a:ext cx="24150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5" extrusionOk="0">
                    <a:moveTo>
                      <a:pt x="561" y="1"/>
                    </a:moveTo>
                    <a:cubicBezTo>
                      <a:pt x="191" y="1"/>
                      <a:pt x="1" y="441"/>
                      <a:pt x="263" y="703"/>
                    </a:cubicBezTo>
                    <a:cubicBezTo>
                      <a:pt x="347" y="788"/>
                      <a:pt x="450" y="825"/>
                      <a:pt x="551" y="825"/>
                    </a:cubicBezTo>
                    <a:cubicBezTo>
                      <a:pt x="763" y="825"/>
                      <a:pt x="965" y="659"/>
                      <a:pt x="965" y="417"/>
                    </a:cubicBezTo>
                    <a:cubicBezTo>
                      <a:pt x="965" y="191"/>
                      <a:pt x="787" y="13"/>
                      <a:pt x="57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90" name="Google Shape;18590;p10"/>
              <p:cNvSpPr/>
              <p:nvPr/>
            </p:nvSpPr>
            <p:spPr>
              <a:xfrm>
                <a:off x="4745825" y="4008075"/>
                <a:ext cx="28300" cy="20250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10" extrusionOk="0">
                    <a:moveTo>
                      <a:pt x="560" y="0"/>
                    </a:moveTo>
                    <a:cubicBezTo>
                      <a:pt x="0" y="12"/>
                      <a:pt x="60" y="810"/>
                      <a:pt x="560" y="810"/>
                    </a:cubicBezTo>
                    <a:cubicBezTo>
                      <a:pt x="1072" y="810"/>
                      <a:pt x="1131" y="12"/>
                      <a:pt x="57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91" name="Google Shape;18591;p10"/>
              <p:cNvSpPr/>
              <p:nvPr/>
            </p:nvSpPr>
            <p:spPr>
              <a:xfrm>
                <a:off x="4683400" y="3700525"/>
                <a:ext cx="279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1117" h="825" extrusionOk="0">
                    <a:moveTo>
                      <a:pt x="560" y="1"/>
                    </a:moveTo>
                    <a:cubicBezTo>
                      <a:pt x="64" y="1"/>
                      <a:pt x="0" y="778"/>
                      <a:pt x="533" y="824"/>
                    </a:cubicBezTo>
                    <a:lnTo>
                      <a:pt x="604" y="824"/>
                    </a:lnTo>
                    <a:cubicBezTo>
                      <a:pt x="1116" y="789"/>
                      <a:pt x="1116" y="51"/>
                      <a:pt x="604" y="3"/>
                    </a:cubicBezTo>
                    <a:cubicBezTo>
                      <a:pt x="589" y="2"/>
                      <a:pt x="574" y="1"/>
                      <a:pt x="56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92" name="Google Shape;18592;p10"/>
              <p:cNvSpPr/>
              <p:nvPr/>
            </p:nvSpPr>
            <p:spPr>
              <a:xfrm>
                <a:off x="4654225" y="3731525"/>
                <a:ext cx="24050" cy="20425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17" extrusionOk="0">
                    <a:moveTo>
                      <a:pt x="531" y="1"/>
                    </a:moveTo>
                    <a:cubicBezTo>
                      <a:pt x="183" y="1"/>
                      <a:pt x="0" y="433"/>
                      <a:pt x="247" y="692"/>
                    </a:cubicBezTo>
                    <a:cubicBezTo>
                      <a:pt x="333" y="778"/>
                      <a:pt x="439" y="817"/>
                      <a:pt x="543" y="817"/>
                    </a:cubicBezTo>
                    <a:cubicBezTo>
                      <a:pt x="753" y="817"/>
                      <a:pt x="954" y="657"/>
                      <a:pt x="962" y="418"/>
                    </a:cubicBezTo>
                    <a:cubicBezTo>
                      <a:pt x="950" y="192"/>
                      <a:pt x="771" y="1"/>
                      <a:pt x="545" y="1"/>
                    </a:cubicBezTo>
                    <a:cubicBezTo>
                      <a:pt x="540" y="1"/>
                      <a:pt x="535" y="1"/>
                      <a:pt x="53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93" name="Google Shape;18593;p10"/>
              <p:cNvSpPr/>
              <p:nvPr/>
            </p:nvSpPr>
            <p:spPr>
              <a:xfrm>
                <a:off x="4684800" y="3762200"/>
                <a:ext cx="24125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0" extrusionOk="0">
                    <a:moveTo>
                      <a:pt x="548" y="0"/>
                    </a:moveTo>
                    <a:cubicBezTo>
                      <a:pt x="191" y="0"/>
                      <a:pt x="0" y="441"/>
                      <a:pt x="262" y="703"/>
                    </a:cubicBezTo>
                    <a:cubicBezTo>
                      <a:pt x="343" y="783"/>
                      <a:pt x="443" y="819"/>
                      <a:pt x="542" y="819"/>
                    </a:cubicBezTo>
                    <a:cubicBezTo>
                      <a:pt x="752" y="819"/>
                      <a:pt x="957" y="659"/>
                      <a:pt x="965" y="417"/>
                    </a:cubicBezTo>
                    <a:cubicBezTo>
                      <a:pt x="965" y="191"/>
                      <a:pt x="774" y="0"/>
                      <a:pt x="54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94" name="Google Shape;18594;p10"/>
              <p:cNvSpPr/>
              <p:nvPr/>
            </p:nvSpPr>
            <p:spPr>
              <a:xfrm>
                <a:off x="4654150" y="3792850"/>
                <a:ext cx="241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8" extrusionOk="0">
                    <a:moveTo>
                      <a:pt x="548" y="1"/>
                    </a:moveTo>
                    <a:cubicBezTo>
                      <a:pt x="191" y="1"/>
                      <a:pt x="0" y="441"/>
                      <a:pt x="250" y="703"/>
                    </a:cubicBezTo>
                    <a:cubicBezTo>
                      <a:pt x="336" y="789"/>
                      <a:pt x="441" y="828"/>
                      <a:pt x="544" y="828"/>
                    </a:cubicBezTo>
                    <a:cubicBezTo>
                      <a:pt x="755" y="828"/>
                      <a:pt x="957" y="666"/>
                      <a:pt x="965" y="418"/>
                    </a:cubicBezTo>
                    <a:cubicBezTo>
                      <a:pt x="965" y="191"/>
                      <a:pt x="774" y="13"/>
                      <a:pt x="548" y="13"/>
                    </a:cubicBezTo>
                    <a:lnTo>
                      <a:pt x="548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95" name="Google Shape;18595;p10"/>
              <p:cNvSpPr/>
              <p:nvPr/>
            </p:nvSpPr>
            <p:spPr>
              <a:xfrm>
                <a:off x="4684875" y="3823800"/>
                <a:ext cx="24050" cy="20425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17" extrusionOk="0">
                    <a:moveTo>
                      <a:pt x="531" y="1"/>
                    </a:moveTo>
                    <a:cubicBezTo>
                      <a:pt x="183" y="1"/>
                      <a:pt x="1" y="433"/>
                      <a:pt x="259" y="692"/>
                    </a:cubicBezTo>
                    <a:cubicBezTo>
                      <a:pt x="342" y="778"/>
                      <a:pt x="445" y="816"/>
                      <a:pt x="547" y="816"/>
                    </a:cubicBezTo>
                    <a:cubicBezTo>
                      <a:pt x="753" y="816"/>
                      <a:pt x="954" y="657"/>
                      <a:pt x="962" y="418"/>
                    </a:cubicBezTo>
                    <a:cubicBezTo>
                      <a:pt x="962" y="192"/>
                      <a:pt x="771" y="1"/>
                      <a:pt x="545" y="1"/>
                    </a:cubicBezTo>
                    <a:cubicBezTo>
                      <a:pt x="540" y="1"/>
                      <a:pt x="536" y="1"/>
                      <a:pt x="53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96" name="Google Shape;18596;p10"/>
              <p:cNvSpPr/>
              <p:nvPr/>
            </p:nvSpPr>
            <p:spPr>
              <a:xfrm>
                <a:off x="4652750" y="3854425"/>
                <a:ext cx="27600" cy="20600"/>
              </a:xfrm>
              <a:custGeom>
                <a:avLst/>
                <a:gdLst/>
                <a:ahLst/>
                <a:cxnLst/>
                <a:rect l="l" t="t" r="r" b="b"/>
                <a:pathLst>
                  <a:path w="1104" h="824" extrusionOk="0">
                    <a:moveTo>
                      <a:pt x="558" y="0"/>
                    </a:moveTo>
                    <a:cubicBezTo>
                      <a:pt x="53" y="0"/>
                      <a:pt x="0" y="766"/>
                      <a:pt x="532" y="824"/>
                    </a:cubicBezTo>
                    <a:lnTo>
                      <a:pt x="604" y="824"/>
                    </a:lnTo>
                    <a:cubicBezTo>
                      <a:pt x="1104" y="776"/>
                      <a:pt x="1104" y="38"/>
                      <a:pt x="604" y="2"/>
                    </a:cubicBezTo>
                    <a:cubicBezTo>
                      <a:pt x="588" y="1"/>
                      <a:pt x="573" y="0"/>
                      <a:pt x="55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97" name="Google Shape;18597;p10"/>
              <p:cNvSpPr/>
              <p:nvPr/>
            </p:nvSpPr>
            <p:spPr>
              <a:xfrm>
                <a:off x="4683400" y="3885075"/>
                <a:ext cx="279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1117" h="825" extrusionOk="0">
                    <a:moveTo>
                      <a:pt x="560" y="1"/>
                    </a:moveTo>
                    <a:cubicBezTo>
                      <a:pt x="64" y="1"/>
                      <a:pt x="0" y="778"/>
                      <a:pt x="533" y="824"/>
                    </a:cubicBezTo>
                    <a:lnTo>
                      <a:pt x="604" y="824"/>
                    </a:lnTo>
                    <a:cubicBezTo>
                      <a:pt x="1116" y="777"/>
                      <a:pt x="1116" y="50"/>
                      <a:pt x="604" y="3"/>
                    </a:cubicBezTo>
                    <a:cubicBezTo>
                      <a:pt x="589" y="1"/>
                      <a:pt x="574" y="1"/>
                      <a:pt x="56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98" name="Google Shape;18598;p10"/>
              <p:cNvSpPr/>
              <p:nvPr/>
            </p:nvSpPr>
            <p:spPr>
              <a:xfrm>
                <a:off x="4654150" y="3915800"/>
                <a:ext cx="24125" cy="2067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7" extrusionOk="0">
                    <a:moveTo>
                      <a:pt x="548" y="0"/>
                    </a:moveTo>
                    <a:cubicBezTo>
                      <a:pt x="191" y="0"/>
                      <a:pt x="0" y="441"/>
                      <a:pt x="250" y="703"/>
                    </a:cubicBezTo>
                    <a:cubicBezTo>
                      <a:pt x="336" y="788"/>
                      <a:pt x="441" y="827"/>
                      <a:pt x="544" y="827"/>
                    </a:cubicBezTo>
                    <a:cubicBezTo>
                      <a:pt x="755" y="827"/>
                      <a:pt x="957" y="665"/>
                      <a:pt x="965" y="417"/>
                    </a:cubicBezTo>
                    <a:cubicBezTo>
                      <a:pt x="965" y="191"/>
                      <a:pt x="774" y="12"/>
                      <a:pt x="548" y="12"/>
                    </a:cubicBezTo>
                    <a:lnTo>
                      <a:pt x="54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99" name="Google Shape;18599;p10"/>
              <p:cNvSpPr/>
              <p:nvPr/>
            </p:nvSpPr>
            <p:spPr>
              <a:xfrm>
                <a:off x="4684800" y="3946450"/>
                <a:ext cx="24125" cy="208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32" extrusionOk="0">
                    <a:moveTo>
                      <a:pt x="548" y="0"/>
                    </a:moveTo>
                    <a:lnTo>
                      <a:pt x="548" y="12"/>
                    </a:lnTo>
                    <a:cubicBezTo>
                      <a:pt x="191" y="12"/>
                      <a:pt x="0" y="453"/>
                      <a:pt x="262" y="715"/>
                    </a:cubicBezTo>
                    <a:cubicBezTo>
                      <a:pt x="343" y="795"/>
                      <a:pt x="444" y="831"/>
                      <a:pt x="545" y="831"/>
                    </a:cubicBezTo>
                    <a:cubicBezTo>
                      <a:pt x="757" y="831"/>
                      <a:pt x="965" y="671"/>
                      <a:pt x="965" y="429"/>
                    </a:cubicBezTo>
                    <a:cubicBezTo>
                      <a:pt x="965" y="203"/>
                      <a:pt x="798" y="12"/>
                      <a:pt x="57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00" name="Google Shape;18600;p10"/>
              <p:cNvSpPr/>
              <p:nvPr/>
            </p:nvSpPr>
            <p:spPr>
              <a:xfrm>
                <a:off x="4654150" y="3977400"/>
                <a:ext cx="241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8" extrusionOk="0">
                    <a:moveTo>
                      <a:pt x="548" y="1"/>
                    </a:moveTo>
                    <a:cubicBezTo>
                      <a:pt x="191" y="1"/>
                      <a:pt x="0" y="441"/>
                      <a:pt x="250" y="703"/>
                    </a:cubicBezTo>
                    <a:cubicBezTo>
                      <a:pt x="336" y="789"/>
                      <a:pt x="441" y="828"/>
                      <a:pt x="544" y="828"/>
                    </a:cubicBezTo>
                    <a:cubicBezTo>
                      <a:pt x="755" y="828"/>
                      <a:pt x="957" y="666"/>
                      <a:pt x="965" y="417"/>
                    </a:cubicBezTo>
                    <a:cubicBezTo>
                      <a:pt x="965" y="191"/>
                      <a:pt x="774" y="13"/>
                      <a:pt x="548" y="13"/>
                    </a:cubicBezTo>
                    <a:lnTo>
                      <a:pt x="548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01" name="Google Shape;18601;p10"/>
              <p:cNvSpPr/>
              <p:nvPr/>
            </p:nvSpPr>
            <p:spPr>
              <a:xfrm>
                <a:off x="4693725" y="4008075"/>
                <a:ext cx="14325" cy="6850"/>
              </a:xfrm>
              <a:custGeom>
                <a:avLst/>
                <a:gdLst/>
                <a:ahLst/>
                <a:cxnLst/>
                <a:rect l="l" t="t" r="r" b="b"/>
                <a:pathLst>
                  <a:path w="573" h="274" extrusionOk="0">
                    <a:moveTo>
                      <a:pt x="191" y="0"/>
                    </a:moveTo>
                    <a:cubicBezTo>
                      <a:pt x="132" y="0"/>
                      <a:pt x="60" y="24"/>
                      <a:pt x="1" y="60"/>
                    </a:cubicBezTo>
                    <a:lnTo>
                      <a:pt x="572" y="274"/>
                    </a:lnTo>
                    <a:cubicBezTo>
                      <a:pt x="513" y="107"/>
                      <a:pt x="370" y="12"/>
                      <a:pt x="19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02" name="Google Shape;18602;p10"/>
              <p:cNvSpPr/>
              <p:nvPr/>
            </p:nvSpPr>
            <p:spPr>
              <a:xfrm>
                <a:off x="4630625" y="3713675"/>
                <a:ext cx="16400" cy="7475"/>
              </a:xfrm>
              <a:custGeom>
                <a:avLst/>
                <a:gdLst/>
                <a:ahLst/>
                <a:cxnLst/>
                <a:rect l="l" t="t" r="r" b="b"/>
                <a:pathLst>
                  <a:path w="656" h="299" extrusionOk="0">
                    <a:moveTo>
                      <a:pt x="655" y="1"/>
                    </a:moveTo>
                    <a:lnTo>
                      <a:pt x="1" y="203"/>
                    </a:lnTo>
                    <a:cubicBezTo>
                      <a:pt x="72" y="263"/>
                      <a:pt x="167" y="298"/>
                      <a:pt x="262" y="298"/>
                    </a:cubicBezTo>
                    <a:cubicBezTo>
                      <a:pt x="441" y="298"/>
                      <a:pt x="596" y="179"/>
                      <a:pt x="65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03" name="Google Shape;18603;p10"/>
              <p:cNvSpPr/>
              <p:nvPr/>
            </p:nvSpPr>
            <p:spPr>
              <a:xfrm>
                <a:off x="4592525" y="3731550"/>
                <a:ext cx="24125" cy="2047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19" extrusionOk="0">
                    <a:moveTo>
                      <a:pt x="548" y="0"/>
                    </a:moveTo>
                    <a:cubicBezTo>
                      <a:pt x="179" y="0"/>
                      <a:pt x="1" y="441"/>
                      <a:pt x="262" y="703"/>
                    </a:cubicBezTo>
                    <a:cubicBezTo>
                      <a:pt x="343" y="783"/>
                      <a:pt x="443" y="819"/>
                      <a:pt x="543" y="819"/>
                    </a:cubicBezTo>
                    <a:cubicBezTo>
                      <a:pt x="756" y="819"/>
                      <a:pt x="965" y="656"/>
                      <a:pt x="965" y="405"/>
                    </a:cubicBezTo>
                    <a:cubicBezTo>
                      <a:pt x="953" y="179"/>
                      <a:pt x="774" y="0"/>
                      <a:pt x="54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04" name="Google Shape;18604;p10"/>
              <p:cNvSpPr/>
              <p:nvPr/>
            </p:nvSpPr>
            <p:spPr>
              <a:xfrm>
                <a:off x="4623475" y="3762200"/>
                <a:ext cx="23850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54" h="825" extrusionOk="0">
                    <a:moveTo>
                      <a:pt x="548" y="0"/>
                    </a:moveTo>
                    <a:cubicBezTo>
                      <a:pt x="179" y="0"/>
                      <a:pt x="1" y="441"/>
                      <a:pt x="251" y="703"/>
                    </a:cubicBezTo>
                    <a:cubicBezTo>
                      <a:pt x="335" y="787"/>
                      <a:pt x="437" y="824"/>
                      <a:pt x="537" y="824"/>
                    </a:cubicBezTo>
                    <a:cubicBezTo>
                      <a:pt x="750" y="824"/>
                      <a:pt x="953" y="656"/>
                      <a:pt x="953" y="405"/>
                    </a:cubicBezTo>
                    <a:cubicBezTo>
                      <a:pt x="953" y="191"/>
                      <a:pt x="775" y="0"/>
                      <a:pt x="54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05" name="Google Shape;18605;p10"/>
              <p:cNvSpPr/>
              <p:nvPr/>
            </p:nvSpPr>
            <p:spPr>
              <a:xfrm>
                <a:off x="4593125" y="3792850"/>
                <a:ext cx="28000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823" extrusionOk="0">
                    <a:moveTo>
                      <a:pt x="524" y="1"/>
                    </a:moveTo>
                    <a:cubicBezTo>
                      <a:pt x="0" y="48"/>
                      <a:pt x="36" y="822"/>
                      <a:pt x="560" y="822"/>
                    </a:cubicBezTo>
                    <a:cubicBezTo>
                      <a:pt x="1084" y="822"/>
                      <a:pt x="1120" y="48"/>
                      <a:pt x="59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06" name="Google Shape;18606;p10"/>
              <p:cNvSpPr/>
              <p:nvPr/>
            </p:nvSpPr>
            <p:spPr>
              <a:xfrm>
                <a:off x="4623475" y="3823825"/>
                <a:ext cx="23850" cy="20475"/>
              </a:xfrm>
              <a:custGeom>
                <a:avLst/>
                <a:gdLst/>
                <a:ahLst/>
                <a:cxnLst/>
                <a:rect l="l" t="t" r="r" b="b"/>
                <a:pathLst>
                  <a:path w="954" h="819" extrusionOk="0">
                    <a:moveTo>
                      <a:pt x="548" y="0"/>
                    </a:moveTo>
                    <a:cubicBezTo>
                      <a:pt x="179" y="0"/>
                      <a:pt x="1" y="441"/>
                      <a:pt x="251" y="703"/>
                    </a:cubicBezTo>
                    <a:cubicBezTo>
                      <a:pt x="335" y="783"/>
                      <a:pt x="437" y="819"/>
                      <a:pt x="537" y="819"/>
                    </a:cubicBezTo>
                    <a:cubicBezTo>
                      <a:pt x="750" y="819"/>
                      <a:pt x="953" y="656"/>
                      <a:pt x="953" y="405"/>
                    </a:cubicBezTo>
                    <a:cubicBezTo>
                      <a:pt x="953" y="179"/>
                      <a:pt x="775" y="0"/>
                      <a:pt x="54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07" name="Google Shape;18607;p10"/>
              <p:cNvSpPr/>
              <p:nvPr/>
            </p:nvSpPr>
            <p:spPr>
              <a:xfrm>
                <a:off x="4592525" y="3854475"/>
                <a:ext cx="241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5" extrusionOk="0">
                    <a:moveTo>
                      <a:pt x="548" y="0"/>
                    </a:moveTo>
                    <a:cubicBezTo>
                      <a:pt x="179" y="0"/>
                      <a:pt x="1" y="441"/>
                      <a:pt x="262" y="703"/>
                    </a:cubicBezTo>
                    <a:cubicBezTo>
                      <a:pt x="343" y="787"/>
                      <a:pt x="444" y="824"/>
                      <a:pt x="544" y="824"/>
                    </a:cubicBezTo>
                    <a:cubicBezTo>
                      <a:pt x="756" y="824"/>
                      <a:pt x="965" y="656"/>
                      <a:pt x="965" y="405"/>
                    </a:cubicBezTo>
                    <a:cubicBezTo>
                      <a:pt x="965" y="191"/>
                      <a:pt x="774" y="0"/>
                      <a:pt x="56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08" name="Google Shape;18608;p10"/>
              <p:cNvSpPr/>
              <p:nvPr/>
            </p:nvSpPr>
            <p:spPr>
              <a:xfrm>
                <a:off x="4623475" y="3885125"/>
                <a:ext cx="23850" cy="20650"/>
              </a:xfrm>
              <a:custGeom>
                <a:avLst/>
                <a:gdLst/>
                <a:ahLst/>
                <a:cxnLst/>
                <a:rect l="l" t="t" r="r" b="b"/>
                <a:pathLst>
                  <a:path w="954" h="826" extrusionOk="0">
                    <a:moveTo>
                      <a:pt x="548" y="1"/>
                    </a:moveTo>
                    <a:cubicBezTo>
                      <a:pt x="179" y="1"/>
                      <a:pt x="1" y="441"/>
                      <a:pt x="251" y="703"/>
                    </a:cubicBezTo>
                    <a:cubicBezTo>
                      <a:pt x="335" y="788"/>
                      <a:pt x="438" y="825"/>
                      <a:pt x="539" y="825"/>
                    </a:cubicBezTo>
                    <a:cubicBezTo>
                      <a:pt x="751" y="825"/>
                      <a:pt x="953" y="660"/>
                      <a:pt x="953" y="417"/>
                    </a:cubicBezTo>
                    <a:cubicBezTo>
                      <a:pt x="953" y="191"/>
                      <a:pt x="775" y="1"/>
                      <a:pt x="54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09" name="Google Shape;18609;p10"/>
              <p:cNvSpPr/>
              <p:nvPr/>
            </p:nvSpPr>
            <p:spPr>
              <a:xfrm>
                <a:off x="4592525" y="3915800"/>
                <a:ext cx="24125" cy="2067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7" extrusionOk="0">
                    <a:moveTo>
                      <a:pt x="548" y="0"/>
                    </a:moveTo>
                    <a:cubicBezTo>
                      <a:pt x="179" y="0"/>
                      <a:pt x="1" y="453"/>
                      <a:pt x="262" y="703"/>
                    </a:cubicBezTo>
                    <a:cubicBezTo>
                      <a:pt x="344" y="788"/>
                      <a:pt x="448" y="827"/>
                      <a:pt x="551" y="827"/>
                    </a:cubicBezTo>
                    <a:cubicBezTo>
                      <a:pt x="761" y="827"/>
                      <a:pt x="965" y="665"/>
                      <a:pt x="965" y="417"/>
                    </a:cubicBezTo>
                    <a:cubicBezTo>
                      <a:pt x="965" y="191"/>
                      <a:pt x="774" y="0"/>
                      <a:pt x="54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10" name="Google Shape;18610;p10"/>
              <p:cNvSpPr/>
              <p:nvPr/>
            </p:nvSpPr>
            <p:spPr>
              <a:xfrm>
                <a:off x="4623475" y="3946450"/>
                <a:ext cx="24150" cy="2092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37" extrusionOk="0">
                    <a:moveTo>
                      <a:pt x="548" y="0"/>
                    </a:moveTo>
                    <a:lnTo>
                      <a:pt x="548" y="12"/>
                    </a:lnTo>
                    <a:cubicBezTo>
                      <a:pt x="179" y="12"/>
                      <a:pt x="1" y="453"/>
                      <a:pt x="251" y="715"/>
                    </a:cubicBezTo>
                    <a:cubicBezTo>
                      <a:pt x="335" y="799"/>
                      <a:pt x="437" y="836"/>
                      <a:pt x="537" y="836"/>
                    </a:cubicBezTo>
                    <a:cubicBezTo>
                      <a:pt x="750" y="836"/>
                      <a:pt x="953" y="668"/>
                      <a:pt x="953" y="417"/>
                    </a:cubicBezTo>
                    <a:cubicBezTo>
                      <a:pt x="965" y="203"/>
                      <a:pt x="787" y="12"/>
                      <a:pt x="56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11" name="Google Shape;18611;p10"/>
              <p:cNvSpPr/>
              <p:nvPr/>
            </p:nvSpPr>
            <p:spPr>
              <a:xfrm>
                <a:off x="4601450" y="3977400"/>
                <a:ext cx="14325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573" h="251" extrusionOk="0">
                    <a:moveTo>
                      <a:pt x="191" y="1"/>
                    </a:moveTo>
                    <a:cubicBezTo>
                      <a:pt x="120" y="1"/>
                      <a:pt x="60" y="24"/>
                      <a:pt x="1" y="60"/>
                    </a:cubicBezTo>
                    <a:lnTo>
                      <a:pt x="572" y="251"/>
                    </a:lnTo>
                    <a:cubicBezTo>
                      <a:pt x="501" y="96"/>
                      <a:pt x="358" y="1"/>
                      <a:pt x="19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12" name="Google Shape;18612;p10"/>
              <p:cNvSpPr/>
              <p:nvPr/>
            </p:nvSpPr>
            <p:spPr>
              <a:xfrm>
                <a:off x="4561875" y="3762200"/>
                <a:ext cx="241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5" extrusionOk="0">
                    <a:moveTo>
                      <a:pt x="548" y="0"/>
                    </a:moveTo>
                    <a:cubicBezTo>
                      <a:pt x="191" y="0"/>
                      <a:pt x="0" y="441"/>
                      <a:pt x="262" y="703"/>
                    </a:cubicBezTo>
                    <a:cubicBezTo>
                      <a:pt x="346" y="787"/>
                      <a:pt x="448" y="824"/>
                      <a:pt x="549" y="824"/>
                    </a:cubicBezTo>
                    <a:cubicBezTo>
                      <a:pt x="761" y="824"/>
                      <a:pt x="965" y="656"/>
                      <a:pt x="965" y="405"/>
                    </a:cubicBezTo>
                    <a:cubicBezTo>
                      <a:pt x="965" y="179"/>
                      <a:pt x="774" y="0"/>
                      <a:pt x="54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13" name="Google Shape;18613;p10"/>
              <p:cNvSpPr/>
              <p:nvPr/>
            </p:nvSpPr>
            <p:spPr>
              <a:xfrm>
                <a:off x="4531200" y="3792850"/>
                <a:ext cx="241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8" extrusionOk="0">
                    <a:moveTo>
                      <a:pt x="549" y="1"/>
                    </a:moveTo>
                    <a:cubicBezTo>
                      <a:pt x="179" y="1"/>
                      <a:pt x="1" y="453"/>
                      <a:pt x="263" y="703"/>
                    </a:cubicBezTo>
                    <a:cubicBezTo>
                      <a:pt x="345" y="789"/>
                      <a:pt x="448" y="828"/>
                      <a:pt x="551" y="828"/>
                    </a:cubicBezTo>
                    <a:cubicBezTo>
                      <a:pt x="761" y="828"/>
                      <a:pt x="965" y="666"/>
                      <a:pt x="965" y="418"/>
                    </a:cubicBezTo>
                    <a:cubicBezTo>
                      <a:pt x="965" y="191"/>
                      <a:pt x="775" y="13"/>
                      <a:pt x="549" y="13"/>
                    </a:cubicBezTo>
                    <a:lnTo>
                      <a:pt x="549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14" name="Google Shape;18614;p10"/>
              <p:cNvSpPr/>
              <p:nvPr/>
            </p:nvSpPr>
            <p:spPr>
              <a:xfrm>
                <a:off x="4561875" y="3823825"/>
                <a:ext cx="24125" cy="2047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19" extrusionOk="0">
                    <a:moveTo>
                      <a:pt x="548" y="0"/>
                    </a:moveTo>
                    <a:cubicBezTo>
                      <a:pt x="191" y="0"/>
                      <a:pt x="0" y="441"/>
                      <a:pt x="262" y="703"/>
                    </a:cubicBezTo>
                    <a:cubicBezTo>
                      <a:pt x="346" y="783"/>
                      <a:pt x="448" y="819"/>
                      <a:pt x="548" y="819"/>
                    </a:cubicBezTo>
                    <a:cubicBezTo>
                      <a:pt x="761" y="819"/>
                      <a:pt x="965" y="656"/>
                      <a:pt x="965" y="405"/>
                    </a:cubicBezTo>
                    <a:cubicBezTo>
                      <a:pt x="965" y="179"/>
                      <a:pt x="774" y="0"/>
                      <a:pt x="56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15" name="Google Shape;18615;p10"/>
              <p:cNvSpPr/>
              <p:nvPr/>
            </p:nvSpPr>
            <p:spPr>
              <a:xfrm>
                <a:off x="4531200" y="3854475"/>
                <a:ext cx="24150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5" extrusionOk="0">
                    <a:moveTo>
                      <a:pt x="549" y="0"/>
                    </a:moveTo>
                    <a:cubicBezTo>
                      <a:pt x="179" y="0"/>
                      <a:pt x="1" y="441"/>
                      <a:pt x="263" y="703"/>
                    </a:cubicBezTo>
                    <a:cubicBezTo>
                      <a:pt x="343" y="787"/>
                      <a:pt x="444" y="824"/>
                      <a:pt x="544" y="824"/>
                    </a:cubicBezTo>
                    <a:cubicBezTo>
                      <a:pt x="756" y="824"/>
                      <a:pt x="965" y="656"/>
                      <a:pt x="965" y="405"/>
                    </a:cubicBezTo>
                    <a:cubicBezTo>
                      <a:pt x="953" y="179"/>
                      <a:pt x="775" y="0"/>
                      <a:pt x="54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16" name="Google Shape;18616;p10"/>
              <p:cNvSpPr/>
              <p:nvPr/>
            </p:nvSpPr>
            <p:spPr>
              <a:xfrm>
                <a:off x="4561875" y="3885125"/>
                <a:ext cx="24125" cy="2065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6" extrusionOk="0">
                    <a:moveTo>
                      <a:pt x="548" y="1"/>
                    </a:moveTo>
                    <a:cubicBezTo>
                      <a:pt x="191" y="1"/>
                      <a:pt x="0" y="441"/>
                      <a:pt x="262" y="703"/>
                    </a:cubicBezTo>
                    <a:cubicBezTo>
                      <a:pt x="347" y="788"/>
                      <a:pt x="450" y="825"/>
                      <a:pt x="550" y="825"/>
                    </a:cubicBezTo>
                    <a:cubicBezTo>
                      <a:pt x="762" y="825"/>
                      <a:pt x="965" y="660"/>
                      <a:pt x="965" y="417"/>
                    </a:cubicBezTo>
                    <a:cubicBezTo>
                      <a:pt x="965" y="191"/>
                      <a:pt x="774" y="1"/>
                      <a:pt x="54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17" name="Google Shape;18617;p10"/>
              <p:cNvSpPr/>
              <p:nvPr/>
            </p:nvSpPr>
            <p:spPr>
              <a:xfrm>
                <a:off x="4531200" y="3915800"/>
                <a:ext cx="24150" cy="2067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7" extrusionOk="0">
                    <a:moveTo>
                      <a:pt x="549" y="0"/>
                    </a:moveTo>
                    <a:cubicBezTo>
                      <a:pt x="179" y="0"/>
                      <a:pt x="1" y="453"/>
                      <a:pt x="263" y="703"/>
                    </a:cubicBezTo>
                    <a:cubicBezTo>
                      <a:pt x="345" y="788"/>
                      <a:pt x="448" y="827"/>
                      <a:pt x="551" y="827"/>
                    </a:cubicBezTo>
                    <a:cubicBezTo>
                      <a:pt x="761" y="827"/>
                      <a:pt x="965" y="665"/>
                      <a:pt x="965" y="417"/>
                    </a:cubicBezTo>
                    <a:cubicBezTo>
                      <a:pt x="965" y="191"/>
                      <a:pt x="775" y="0"/>
                      <a:pt x="54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18" name="Google Shape;18618;p10"/>
              <p:cNvSpPr/>
              <p:nvPr/>
            </p:nvSpPr>
            <p:spPr>
              <a:xfrm>
                <a:off x="4561875" y="3946450"/>
                <a:ext cx="24125" cy="209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37" extrusionOk="0">
                    <a:moveTo>
                      <a:pt x="548" y="0"/>
                    </a:moveTo>
                    <a:lnTo>
                      <a:pt x="548" y="12"/>
                    </a:lnTo>
                    <a:cubicBezTo>
                      <a:pt x="191" y="12"/>
                      <a:pt x="0" y="453"/>
                      <a:pt x="262" y="715"/>
                    </a:cubicBezTo>
                    <a:cubicBezTo>
                      <a:pt x="346" y="799"/>
                      <a:pt x="448" y="836"/>
                      <a:pt x="549" y="836"/>
                    </a:cubicBezTo>
                    <a:cubicBezTo>
                      <a:pt x="761" y="836"/>
                      <a:pt x="965" y="668"/>
                      <a:pt x="965" y="417"/>
                    </a:cubicBezTo>
                    <a:cubicBezTo>
                      <a:pt x="965" y="203"/>
                      <a:pt x="798" y="12"/>
                      <a:pt x="57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19" name="Google Shape;18619;p10"/>
              <p:cNvSpPr/>
              <p:nvPr/>
            </p:nvSpPr>
            <p:spPr>
              <a:xfrm>
                <a:off x="4500250" y="3762200"/>
                <a:ext cx="24125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0" extrusionOk="0">
                    <a:moveTo>
                      <a:pt x="560" y="0"/>
                    </a:moveTo>
                    <a:cubicBezTo>
                      <a:pt x="191" y="0"/>
                      <a:pt x="1" y="441"/>
                      <a:pt x="263" y="703"/>
                    </a:cubicBezTo>
                    <a:cubicBezTo>
                      <a:pt x="343" y="783"/>
                      <a:pt x="444" y="819"/>
                      <a:pt x="545" y="819"/>
                    </a:cubicBezTo>
                    <a:cubicBezTo>
                      <a:pt x="757" y="819"/>
                      <a:pt x="965" y="659"/>
                      <a:pt x="965" y="417"/>
                    </a:cubicBezTo>
                    <a:cubicBezTo>
                      <a:pt x="965" y="191"/>
                      <a:pt x="786" y="0"/>
                      <a:pt x="56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20" name="Google Shape;18620;p10"/>
              <p:cNvSpPr/>
              <p:nvPr/>
            </p:nvSpPr>
            <p:spPr>
              <a:xfrm>
                <a:off x="4469900" y="3792850"/>
                <a:ext cx="23825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953" h="823" extrusionOk="0">
                    <a:moveTo>
                      <a:pt x="548" y="1"/>
                    </a:moveTo>
                    <a:cubicBezTo>
                      <a:pt x="0" y="1"/>
                      <a:pt x="0" y="822"/>
                      <a:pt x="548" y="822"/>
                    </a:cubicBezTo>
                    <a:cubicBezTo>
                      <a:pt x="555" y="823"/>
                      <a:pt x="561" y="823"/>
                      <a:pt x="568" y="823"/>
                    </a:cubicBezTo>
                    <a:cubicBezTo>
                      <a:pt x="785" y="823"/>
                      <a:pt x="953" y="637"/>
                      <a:pt x="953" y="418"/>
                    </a:cubicBezTo>
                    <a:cubicBezTo>
                      <a:pt x="953" y="191"/>
                      <a:pt x="774" y="13"/>
                      <a:pt x="548" y="13"/>
                    </a:cubicBezTo>
                    <a:lnTo>
                      <a:pt x="548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21" name="Google Shape;18621;p10"/>
              <p:cNvSpPr/>
              <p:nvPr/>
            </p:nvSpPr>
            <p:spPr>
              <a:xfrm>
                <a:off x="4536575" y="3741650"/>
                <a:ext cx="18775" cy="10450"/>
              </a:xfrm>
              <a:custGeom>
                <a:avLst/>
                <a:gdLst/>
                <a:ahLst/>
                <a:cxnLst/>
                <a:rect l="l" t="t" r="r" b="b"/>
                <a:pathLst>
                  <a:path w="751" h="418" extrusionOk="0">
                    <a:moveTo>
                      <a:pt x="750" y="1"/>
                    </a:moveTo>
                    <a:lnTo>
                      <a:pt x="0" y="227"/>
                    </a:lnTo>
                    <a:cubicBezTo>
                      <a:pt x="72" y="346"/>
                      <a:pt x="203" y="418"/>
                      <a:pt x="334" y="418"/>
                    </a:cubicBezTo>
                    <a:cubicBezTo>
                      <a:pt x="560" y="418"/>
                      <a:pt x="750" y="227"/>
                      <a:pt x="75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22" name="Google Shape;18622;p10"/>
              <p:cNvSpPr/>
              <p:nvPr/>
            </p:nvSpPr>
            <p:spPr>
              <a:xfrm>
                <a:off x="4500350" y="3823800"/>
                <a:ext cx="24025" cy="20425"/>
              </a:xfrm>
              <a:custGeom>
                <a:avLst/>
                <a:gdLst/>
                <a:ahLst/>
                <a:cxnLst/>
                <a:rect l="l" t="t" r="r" b="b"/>
                <a:pathLst>
                  <a:path w="961" h="817" extrusionOk="0">
                    <a:moveTo>
                      <a:pt x="542" y="1"/>
                    </a:moveTo>
                    <a:cubicBezTo>
                      <a:pt x="182" y="1"/>
                      <a:pt x="0" y="433"/>
                      <a:pt x="259" y="692"/>
                    </a:cubicBezTo>
                    <a:cubicBezTo>
                      <a:pt x="341" y="778"/>
                      <a:pt x="445" y="816"/>
                      <a:pt x="548" y="816"/>
                    </a:cubicBezTo>
                    <a:cubicBezTo>
                      <a:pt x="758" y="816"/>
                      <a:pt x="961" y="657"/>
                      <a:pt x="961" y="418"/>
                    </a:cubicBezTo>
                    <a:cubicBezTo>
                      <a:pt x="961" y="192"/>
                      <a:pt x="782" y="1"/>
                      <a:pt x="556" y="1"/>
                    </a:cubicBezTo>
                    <a:cubicBezTo>
                      <a:pt x="551" y="1"/>
                      <a:pt x="546" y="1"/>
                      <a:pt x="54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23" name="Google Shape;18623;p10"/>
              <p:cNvSpPr/>
              <p:nvPr/>
            </p:nvSpPr>
            <p:spPr>
              <a:xfrm>
                <a:off x="4469600" y="3854475"/>
                <a:ext cx="24125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0" extrusionOk="0">
                    <a:moveTo>
                      <a:pt x="560" y="0"/>
                    </a:moveTo>
                    <a:cubicBezTo>
                      <a:pt x="191" y="0"/>
                      <a:pt x="0" y="441"/>
                      <a:pt x="262" y="703"/>
                    </a:cubicBezTo>
                    <a:cubicBezTo>
                      <a:pt x="343" y="783"/>
                      <a:pt x="443" y="819"/>
                      <a:pt x="542" y="819"/>
                    </a:cubicBezTo>
                    <a:cubicBezTo>
                      <a:pt x="751" y="819"/>
                      <a:pt x="957" y="659"/>
                      <a:pt x="965" y="417"/>
                    </a:cubicBezTo>
                    <a:cubicBezTo>
                      <a:pt x="965" y="191"/>
                      <a:pt x="774" y="0"/>
                      <a:pt x="56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24" name="Google Shape;18624;p10"/>
              <p:cNvSpPr/>
              <p:nvPr/>
            </p:nvSpPr>
            <p:spPr>
              <a:xfrm>
                <a:off x="4499150" y="3885075"/>
                <a:ext cx="276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825" extrusionOk="0">
                    <a:moveTo>
                      <a:pt x="559" y="1"/>
                    </a:moveTo>
                    <a:cubicBezTo>
                      <a:pt x="53" y="1"/>
                      <a:pt x="0" y="778"/>
                      <a:pt x="533" y="824"/>
                    </a:cubicBezTo>
                    <a:lnTo>
                      <a:pt x="604" y="824"/>
                    </a:lnTo>
                    <a:cubicBezTo>
                      <a:pt x="1104" y="777"/>
                      <a:pt x="1104" y="50"/>
                      <a:pt x="604" y="3"/>
                    </a:cubicBezTo>
                    <a:cubicBezTo>
                      <a:pt x="589" y="1"/>
                      <a:pt x="574" y="1"/>
                      <a:pt x="55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25" name="Google Shape;18625;p10"/>
              <p:cNvSpPr/>
              <p:nvPr/>
            </p:nvSpPr>
            <p:spPr>
              <a:xfrm>
                <a:off x="4469600" y="3915800"/>
                <a:ext cx="24125" cy="2067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7" extrusionOk="0">
                    <a:moveTo>
                      <a:pt x="560" y="0"/>
                    </a:moveTo>
                    <a:cubicBezTo>
                      <a:pt x="191" y="0"/>
                      <a:pt x="0" y="441"/>
                      <a:pt x="262" y="703"/>
                    </a:cubicBezTo>
                    <a:cubicBezTo>
                      <a:pt x="344" y="788"/>
                      <a:pt x="447" y="827"/>
                      <a:pt x="548" y="827"/>
                    </a:cubicBezTo>
                    <a:cubicBezTo>
                      <a:pt x="755" y="827"/>
                      <a:pt x="957" y="665"/>
                      <a:pt x="965" y="417"/>
                    </a:cubicBezTo>
                    <a:cubicBezTo>
                      <a:pt x="965" y="191"/>
                      <a:pt x="774" y="12"/>
                      <a:pt x="560" y="12"/>
                    </a:cubicBezTo>
                    <a:lnTo>
                      <a:pt x="560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26" name="Google Shape;18626;p10"/>
              <p:cNvSpPr/>
              <p:nvPr/>
            </p:nvSpPr>
            <p:spPr>
              <a:xfrm>
                <a:off x="4509475" y="3946450"/>
                <a:ext cx="14025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561" h="251" extrusionOk="0">
                    <a:moveTo>
                      <a:pt x="191" y="0"/>
                    </a:moveTo>
                    <a:lnTo>
                      <a:pt x="191" y="12"/>
                    </a:lnTo>
                    <a:cubicBezTo>
                      <a:pt x="120" y="12"/>
                      <a:pt x="60" y="24"/>
                      <a:pt x="1" y="60"/>
                    </a:cubicBezTo>
                    <a:lnTo>
                      <a:pt x="560" y="250"/>
                    </a:lnTo>
                    <a:cubicBezTo>
                      <a:pt x="501" y="96"/>
                      <a:pt x="346" y="0"/>
                      <a:pt x="19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27" name="Google Shape;18627;p10"/>
              <p:cNvSpPr/>
              <p:nvPr/>
            </p:nvSpPr>
            <p:spPr>
              <a:xfrm>
                <a:off x="4442800" y="3769650"/>
                <a:ext cx="20275" cy="13100"/>
              </a:xfrm>
              <a:custGeom>
                <a:avLst/>
                <a:gdLst/>
                <a:ahLst/>
                <a:cxnLst/>
                <a:rect l="l" t="t" r="r" b="b"/>
                <a:pathLst>
                  <a:path w="811" h="524" extrusionOk="0">
                    <a:moveTo>
                      <a:pt x="787" y="0"/>
                    </a:moveTo>
                    <a:lnTo>
                      <a:pt x="1" y="226"/>
                    </a:lnTo>
                    <a:cubicBezTo>
                      <a:pt x="48" y="405"/>
                      <a:pt x="203" y="524"/>
                      <a:pt x="394" y="524"/>
                    </a:cubicBezTo>
                    <a:cubicBezTo>
                      <a:pt x="620" y="524"/>
                      <a:pt x="810" y="334"/>
                      <a:pt x="810" y="107"/>
                    </a:cubicBezTo>
                    <a:cubicBezTo>
                      <a:pt x="798" y="72"/>
                      <a:pt x="798" y="36"/>
                      <a:pt x="78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28" name="Google Shape;18628;p10"/>
              <p:cNvSpPr/>
              <p:nvPr/>
            </p:nvSpPr>
            <p:spPr>
              <a:xfrm>
                <a:off x="4408875" y="3792850"/>
                <a:ext cx="28000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823" extrusionOk="0">
                    <a:moveTo>
                      <a:pt x="524" y="1"/>
                    </a:moveTo>
                    <a:cubicBezTo>
                      <a:pt x="0" y="48"/>
                      <a:pt x="36" y="822"/>
                      <a:pt x="560" y="822"/>
                    </a:cubicBezTo>
                    <a:cubicBezTo>
                      <a:pt x="1084" y="822"/>
                      <a:pt x="1120" y="48"/>
                      <a:pt x="59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29" name="Google Shape;18629;p10"/>
              <p:cNvSpPr/>
              <p:nvPr/>
            </p:nvSpPr>
            <p:spPr>
              <a:xfrm>
                <a:off x="4438925" y="3823825"/>
                <a:ext cx="24150" cy="2047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19" extrusionOk="0">
                    <a:moveTo>
                      <a:pt x="549" y="0"/>
                    </a:moveTo>
                    <a:cubicBezTo>
                      <a:pt x="180" y="0"/>
                      <a:pt x="1" y="441"/>
                      <a:pt x="263" y="703"/>
                    </a:cubicBezTo>
                    <a:cubicBezTo>
                      <a:pt x="347" y="783"/>
                      <a:pt x="449" y="819"/>
                      <a:pt x="549" y="819"/>
                    </a:cubicBezTo>
                    <a:cubicBezTo>
                      <a:pt x="762" y="819"/>
                      <a:pt x="965" y="656"/>
                      <a:pt x="965" y="405"/>
                    </a:cubicBezTo>
                    <a:cubicBezTo>
                      <a:pt x="965" y="179"/>
                      <a:pt x="775" y="0"/>
                      <a:pt x="54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30" name="Google Shape;18630;p10"/>
              <p:cNvSpPr/>
              <p:nvPr/>
            </p:nvSpPr>
            <p:spPr>
              <a:xfrm>
                <a:off x="4408275" y="3854475"/>
                <a:ext cx="23850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54" h="825" extrusionOk="0">
                    <a:moveTo>
                      <a:pt x="548" y="0"/>
                    </a:moveTo>
                    <a:cubicBezTo>
                      <a:pt x="179" y="0"/>
                      <a:pt x="1" y="441"/>
                      <a:pt x="251" y="703"/>
                    </a:cubicBezTo>
                    <a:cubicBezTo>
                      <a:pt x="335" y="787"/>
                      <a:pt x="437" y="824"/>
                      <a:pt x="537" y="824"/>
                    </a:cubicBezTo>
                    <a:cubicBezTo>
                      <a:pt x="750" y="824"/>
                      <a:pt x="953" y="656"/>
                      <a:pt x="953" y="405"/>
                    </a:cubicBezTo>
                    <a:cubicBezTo>
                      <a:pt x="953" y="179"/>
                      <a:pt x="774" y="0"/>
                      <a:pt x="54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31" name="Google Shape;18631;p10"/>
              <p:cNvSpPr/>
              <p:nvPr/>
            </p:nvSpPr>
            <p:spPr>
              <a:xfrm>
                <a:off x="4438925" y="3885125"/>
                <a:ext cx="24150" cy="2065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6" extrusionOk="0">
                    <a:moveTo>
                      <a:pt x="549" y="1"/>
                    </a:moveTo>
                    <a:cubicBezTo>
                      <a:pt x="180" y="1"/>
                      <a:pt x="1" y="441"/>
                      <a:pt x="263" y="703"/>
                    </a:cubicBezTo>
                    <a:cubicBezTo>
                      <a:pt x="347" y="788"/>
                      <a:pt x="450" y="825"/>
                      <a:pt x="551" y="825"/>
                    </a:cubicBezTo>
                    <a:cubicBezTo>
                      <a:pt x="763" y="825"/>
                      <a:pt x="965" y="660"/>
                      <a:pt x="965" y="417"/>
                    </a:cubicBezTo>
                    <a:cubicBezTo>
                      <a:pt x="965" y="191"/>
                      <a:pt x="775" y="1"/>
                      <a:pt x="54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32" name="Google Shape;18632;p10"/>
              <p:cNvSpPr/>
              <p:nvPr/>
            </p:nvSpPr>
            <p:spPr>
              <a:xfrm>
                <a:off x="4417200" y="3915800"/>
                <a:ext cx="14025" cy="5975"/>
              </a:xfrm>
              <a:custGeom>
                <a:avLst/>
                <a:gdLst/>
                <a:ahLst/>
                <a:cxnLst/>
                <a:rect l="l" t="t" r="r" b="b"/>
                <a:pathLst>
                  <a:path w="561" h="239" extrusionOk="0">
                    <a:moveTo>
                      <a:pt x="191" y="0"/>
                    </a:moveTo>
                    <a:cubicBezTo>
                      <a:pt x="120" y="0"/>
                      <a:pt x="60" y="24"/>
                      <a:pt x="1" y="60"/>
                    </a:cubicBezTo>
                    <a:lnTo>
                      <a:pt x="560" y="238"/>
                    </a:lnTo>
                    <a:cubicBezTo>
                      <a:pt x="489" y="95"/>
                      <a:pt x="346" y="12"/>
                      <a:pt x="19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33" name="Google Shape;18633;p10"/>
              <p:cNvSpPr/>
              <p:nvPr/>
            </p:nvSpPr>
            <p:spPr>
              <a:xfrm>
                <a:off x="4377625" y="3823825"/>
                <a:ext cx="24125" cy="2047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19" extrusionOk="0">
                    <a:moveTo>
                      <a:pt x="548" y="0"/>
                    </a:moveTo>
                    <a:cubicBezTo>
                      <a:pt x="179" y="0"/>
                      <a:pt x="0" y="441"/>
                      <a:pt x="262" y="703"/>
                    </a:cubicBezTo>
                    <a:cubicBezTo>
                      <a:pt x="342" y="783"/>
                      <a:pt x="443" y="819"/>
                      <a:pt x="543" y="819"/>
                    </a:cubicBezTo>
                    <a:cubicBezTo>
                      <a:pt x="756" y="819"/>
                      <a:pt x="965" y="656"/>
                      <a:pt x="965" y="405"/>
                    </a:cubicBezTo>
                    <a:cubicBezTo>
                      <a:pt x="965" y="179"/>
                      <a:pt x="774" y="0"/>
                      <a:pt x="56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34" name="Google Shape;18634;p10"/>
              <p:cNvSpPr/>
              <p:nvPr/>
            </p:nvSpPr>
            <p:spPr>
              <a:xfrm>
                <a:off x="4345575" y="3854425"/>
                <a:ext cx="27600" cy="20600"/>
              </a:xfrm>
              <a:custGeom>
                <a:avLst/>
                <a:gdLst/>
                <a:ahLst/>
                <a:cxnLst/>
                <a:rect l="l" t="t" r="r" b="b"/>
                <a:pathLst>
                  <a:path w="1104" h="824" extrusionOk="0">
                    <a:moveTo>
                      <a:pt x="558" y="0"/>
                    </a:moveTo>
                    <a:cubicBezTo>
                      <a:pt x="52" y="0"/>
                      <a:pt x="0" y="766"/>
                      <a:pt x="532" y="824"/>
                    </a:cubicBezTo>
                    <a:lnTo>
                      <a:pt x="604" y="824"/>
                    </a:lnTo>
                    <a:cubicBezTo>
                      <a:pt x="1104" y="776"/>
                      <a:pt x="1104" y="38"/>
                      <a:pt x="604" y="2"/>
                    </a:cubicBezTo>
                    <a:cubicBezTo>
                      <a:pt x="588" y="1"/>
                      <a:pt x="573" y="0"/>
                      <a:pt x="55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35" name="Google Shape;18635;p10"/>
              <p:cNvSpPr/>
              <p:nvPr/>
            </p:nvSpPr>
            <p:spPr>
              <a:xfrm>
                <a:off x="4377625" y="3885125"/>
                <a:ext cx="24125" cy="2065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6" extrusionOk="0">
                    <a:moveTo>
                      <a:pt x="548" y="1"/>
                    </a:moveTo>
                    <a:cubicBezTo>
                      <a:pt x="179" y="1"/>
                      <a:pt x="0" y="441"/>
                      <a:pt x="262" y="703"/>
                    </a:cubicBezTo>
                    <a:cubicBezTo>
                      <a:pt x="343" y="788"/>
                      <a:pt x="444" y="825"/>
                      <a:pt x="545" y="825"/>
                    </a:cubicBezTo>
                    <a:cubicBezTo>
                      <a:pt x="757" y="825"/>
                      <a:pt x="965" y="660"/>
                      <a:pt x="965" y="417"/>
                    </a:cubicBezTo>
                    <a:cubicBezTo>
                      <a:pt x="965" y="191"/>
                      <a:pt x="774" y="1"/>
                      <a:pt x="54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36" name="Google Shape;18636;p10"/>
              <p:cNvSpPr/>
              <p:nvPr/>
            </p:nvSpPr>
            <p:spPr>
              <a:xfrm>
                <a:off x="4319575" y="3823525"/>
                <a:ext cx="24125" cy="2077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31" extrusionOk="0">
                    <a:moveTo>
                      <a:pt x="417" y="0"/>
                    </a:moveTo>
                    <a:cubicBezTo>
                      <a:pt x="191" y="0"/>
                      <a:pt x="12" y="179"/>
                      <a:pt x="1" y="405"/>
                    </a:cubicBezTo>
                    <a:lnTo>
                      <a:pt x="12" y="417"/>
                    </a:lnTo>
                    <a:cubicBezTo>
                      <a:pt x="4" y="668"/>
                      <a:pt x="205" y="831"/>
                      <a:pt x="417" y="831"/>
                    </a:cubicBezTo>
                    <a:cubicBezTo>
                      <a:pt x="517" y="831"/>
                      <a:pt x="619" y="795"/>
                      <a:pt x="703" y="715"/>
                    </a:cubicBezTo>
                    <a:cubicBezTo>
                      <a:pt x="965" y="453"/>
                      <a:pt x="786" y="12"/>
                      <a:pt x="41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37" name="Google Shape;18637;p10"/>
              <p:cNvSpPr/>
              <p:nvPr/>
            </p:nvSpPr>
            <p:spPr>
              <a:xfrm>
                <a:off x="4350075" y="3798225"/>
                <a:ext cx="21175" cy="16100"/>
              </a:xfrm>
              <a:custGeom>
                <a:avLst/>
                <a:gdLst/>
                <a:ahLst/>
                <a:cxnLst/>
                <a:rect l="l" t="t" r="r" b="b"/>
                <a:pathLst>
                  <a:path w="847" h="644" extrusionOk="0">
                    <a:moveTo>
                      <a:pt x="757" y="0"/>
                    </a:moveTo>
                    <a:lnTo>
                      <a:pt x="19" y="214"/>
                    </a:lnTo>
                    <a:cubicBezTo>
                      <a:pt x="1" y="500"/>
                      <a:pt x="212" y="643"/>
                      <a:pt x="424" y="643"/>
                    </a:cubicBezTo>
                    <a:cubicBezTo>
                      <a:pt x="635" y="643"/>
                      <a:pt x="846" y="500"/>
                      <a:pt x="828" y="214"/>
                    </a:cubicBezTo>
                    <a:cubicBezTo>
                      <a:pt x="828" y="131"/>
                      <a:pt x="805" y="60"/>
                      <a:pt x="75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38" name="Google Shape;18638;p10"/>
              <p:cNvSpPr/>
              <p:nvPr/>
            </p:nvSpPr>
            <p:spPr>
              <a:xfrm>
                <a:off x="4325525" y="3885125"/>
                <a:ext cx="13425" cy="567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227" extrusionOk="0">
                    <a:moveTo>
                      <a:pt x="167" y="1"/>
                    </a:moveTo>
                    <a:cubicBezTo>
                      <a:pt x="169" y="1"/>
                      <a:pt x="171" y="1"/>
                      <a:pt x="173" y="1"/>
                    </a:cubicBezTo>
                    <a:lnTo>
                      <a:pt x="173" y="1"/>
                    </a:lnTo>
                    <a:cubicBezTo>
                      <a:pt x="175" y="1"/>
                      <a:pt x="177" y="1"/>
                      <a:pt x="179" y="1"/>
                    </a:cubicBezTo>
                    <a:close/>
                    <a:moveTo>
                      <a:pt x="173" y="1"/>
                    </a:moveTo>
                    <a:cubicBezTo>
                      <a:pt x="104" y="1"/>
                      <a:pt x="47" y="14"/>
                      <a:pt x="1" y="48"/>
                    </a:cubicBezTo>
                    <a:lnTo>
                      <a:pt x="536" y="227"/>
                    </a:lnTo>
                    <a:cubicBezTo>
                      <a:pt x="466" y="86"/>
                      <a:pt x="325" y="3"/>
                      <a:pt x="17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39" name="Google Shape;18639;p10"/>
              <p:cNvSpPr/>
              <p:nvPr/>
            </p:nvSpPr>
            <p:spPr>
              <a:xfrm>
                <a:off x="4257950" y="3826200"/>
                <a:ext cx="24350" cy="17875"/>
              </a:xfrm>
              <a:custGeom>
                <a:avLst/>
                <a:gdLst/>
                <a:ahLst/>
                <a:cxnLst/>
                <a:rect l="l" t="t" r="r" b="b"/>
                <a:pathLst>
                  <a:path w="974" h="715" extrusionOk="0">
                    <a:moveTo>
                      <a:pt x="691" y="0"/>
                    </a:moveTo>
                    <a:lnTo>
                      <a:pt x="25" y="203"/>
                    </a:lnTo>
                    <a:cubicBezTo>
                      <a:pt x="13" y="238"/>
                      <a:pt x="13" y="274"/>
                      <a:pt x="13" y="310"/>
                    </a:cubicBezTo>
                    <a:cubicBezTo>
                      <a:pt x="1" y="524"/>
                      <a:pt x="191" y="715"/>
                      <a:pt x="406" y="715"/>
                    </a:cubicBezTo>
                    <a:lnTo>
                      <a:pt x="418" y="715"/>
                    </a:lnTo>
                    <a:cubicBezTo>
                      <a:pt x="422" y="715"/>
                      <a:pt x="427" y="715"/>
                      <a:pt x="432" y="715"/>
                    </a:cubicBezTo>
                    <a:cubicBezTo>
                      <a:pt x="803" y="715"/>
                      <a:pt x="974" y="247"/>
                      <a:pt x="69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40" name="Google Shape;18640;p10"/>
              <p:cNvSpPr/>
              <p:nvPr/>
            </p:nvSpPr>
            <p:spPr>
              <a:xfrm>
                <a:off x="4233250" y="3854475"/>
                <a:ext cx="13425" cy="537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215" extrusionOk="0">
                    <a:moveTo>
                      <a:pt x="155" y="0"/>
                    </a:moveTo>
                    <a:cubicBezTo>
                      <a:pt x="160" y="0"/>
                      <a:pt x="164" y="0"/>
                      <a:pt x="168" y="1"/>
                    </a:cubicBezTo>
                    <a:lnTo>
                      <a:pt x="168" y="1"/>
                    </a:lnTo>
                    <a:cubicBezTo>
                      <a:pt x="172" y="0"/>
                      <a:pt x="175" y="0"/>
                      <a:pt x="179" y="0"/>
                    </a:cubicBezTo>
                    <a:close/>
                    <a:moveTo>
                      <a:pt x="168" y="1"/>
                    </a:moveTo>
                    <a:cubicBezTo>
                      <a:pt x="112" y="2"/>
                      <a:pt x="56" y="14"/>
                      <a:pt x="1" y="36"/>
                    </a:cubicBezTo>
                    <a:lnTo>
                      <a:pt x="536" y="215"/>
                    </a:lnTo>
                    <a:cubicBezTo>
                      <a:pt x="467" y="87"/>
                      <a:pt x="329" y="5"/>
                      <a:pt x="16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41" name="Google Shape;18641;p10"/>
              <p:cNvSpPr/>
              <p:nvPr/>
            </p:nvSpPr>
            <p:spPr>
              <a:xfrm>
                <a:off x="4288925" y="3853425"/>
                <a:ext cx="20550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822" h="823" extrusionOk="0">
                    <a:moveTo>
                      <a:pt x="408" y="0"/>
                    </a:moveTo>
                    <a:cubicBezTo>
                      <a:pt x="216" y="0"/>
                      <a:pt x="23" y="123"/>
                      <a:pt x="0" y="376"/>
                    </a:cubicBezTo>
                    <a:cubicBezTo>
                      <a:pt x="0" y="400"/>
                      <a:pt x="0" y="423"/>
                      <a:pt x="0" y="447"/>
                    </a:cubicBezTo>
                    <a:cubicBezTo>
                      <a:pt x="23" y="700"/>
                      <a:pt x="216" y="823"/>
                      <a:pt x="408" y="823"/>
                    </a:cubicBezTo>
                    <a:cubicBezTo>
                      <a:pt x="615" y="823"/>
                      <a:pt x="822" y="682"/>
                      <a:pt x="822" y="411"/>
                    </a:cubicBezTo>
                    <a:cubicBezTo>
                      <a:pt x="822" y="141"/>
                      <a:pt x="615" y="0"/>
                      <a:pt x="40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18642" name="Google Shape;18642;p10"/>
          <p:cNvSpPr txBox="1">
            <a:spLocks noGrp="1"/>
          </p:cNvSpPr>
          <p:nvPr>
            <p:ph type="title"/>
          </p:nvPr>
        </p:nvSpPr>
        <p:spPr>
          <a:xfrm>
            <a:off x="713100" y="676245"/>
            <a:ext cx="49395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noFill/>
        <a:effectLst/>
      </p:bgPr>
    </p:bg>
    <p:spTree>
      <p:nvGrpSpPr>
        <p:cNvPr id="1" name="Shape 20549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es">
  <p:cSld name="CUSTOM">
    <p:spTree>
      <p:nvGrpSpPr>
        <p:cNvPr id="1" name="Shape 205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51" name="Google Shape;20551;p13"/>
          <p:cNvSpPr/>
          <p:nvPr/>
        </p:nvSpPr>
        <p:spPr>
          <a:xfrm>
            <a:off x="8265955" y="2562238"/>
            <a:ext cx="1605600" cy="2857800"/>
          </a:xfrm>
          <a:prstGeom prst="triangle">
            <a:avLst>
              <a:gd name="adj" fmla="val 70998"/>
            </a:avLst>
          </a:pr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0552" name="Google Shape;20552;p13"/>
          <p:cNvGrpSpPr/>
          <p:nvPr/>
        </p:nvGrpSpPr>
        <p:grpSpPr>
          <a:xfrm rot="656679">
            <a:off x="6901903" y="2034089"/>
            <a:ext cx="2408648" cy="1469864"/>
            <a:chOff x="4233250" y="3116575"/>
            <a:chExt cx="2401825" cy="1465700"/>
          </a:xfrm>
        </p:grpSpPr>
        <p:sp>
          <p:nvSpPr>
            <p:cNvPr id="20553" name="Google Shape;20553;p13"/>
            <p:cNvSpPr/>
            <p:nvPr/>
          </p:nvSpPr>
          <p:spPr>
            <a:xfrm>
              <a:off x="6620850" y="3116575"/>
              <a:ext cx="14225" cy="19975"/>
            </a:xfrm>
            <a:custGeom>
              <a:avLst/>
              <a:gdLst/>
              <a:ahLst/>
              <a:cxnLst/>
              <a:rect l="l" t="t" r="r" b="b"/>
              <a:pathLst>
                <a:path w="569" h="799" extrusionOk="0">
                  <a:moveTo>
                    <a:pt x="556" y="1"/>
                  </a:moveTo>
                  <a:cubicBezTo>
                    <a:pt x="90" y="1"/>
                    <a:pt x="1" y="669"/>
                    <a:pt x="461" y="799"/>
                  </a:cubicBezTo>
                  <a:lnTo>
                    <a:pt x="568" y="1"/>
                  </a:lnTo>
                  <a:cubicBezTo>
                    <a:pt x="564" y="1"/>
                    <a:pt x="560" y="1"/>
                    <a:pt x="5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54" name="Google Shape;20554;p13"/>
            <p:cNvSpPr/>
            <p:nvPr/>
          </p:nvSpPr>
          <p:spPr>
            <a:xfrm>
              <a:off x="6590700" y="3147250"/>
              <a:ext cx="24125" cy="20700"/>
            </a:xfrm>
            <a:custGeom>
              <a:avLst/>
              <a:gdLst/>
              <a:ahLst/>
              <a:cxnLst/>
              <a:rect l="l" t="t" r="r" b="b"/>
              <a:pathLst>
                <a:path w="965" h="828" extrusionOk="0">
                  <a:moveTo>
                    <a:pt x="548" y="0"/>
                  </a:moveTo>
                  <a:cubicBezTo>
                    <a:pt x="191" y="0"/>
                    <a:pt x="0" y="441"/>
                    <a:pt x="250" y="703"/>
                  </a:cubicBezTo>
                  <a:cubicBezTo>
                    <a:pt x="336" y="789"/>
                    <a:pt x="441" y="827"/>
                    <a:pt x="544" y="827"/>
                  </a:cubicBezTo>
                  <a:cubicBezTo>
                    <a:pt x="755" y="827"/>
                    <a:pt x="957" y="665"/>
                    <a:pt x="965" y="417"/>
                  </a:cubicBezTo>
                  <a:cubicBezTo>
                    <a:pt x="965" y="203"/>
                    <a:pt x="786" y="24"/>
                    <a:pt x="572" y="12"/>
                  </a:cubicBezTo>
                  <a:lnTo>
                    <a:pt x="548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55" name="Google Shape;20555;p13"/>
            <p:cNvSpPr/>
            <p:nvPr/>
          </p:nvSpPr>
          <p:spPr>
            <a:xfrm>
              <a:off x="6560025" y="3178200"/>
              <a:ext cx="23850" cy="20500"/>
            </a:xfrm>
            <a:custGeom>
              <a:avLst/>
              <a:gdLst/>
              <a:ahLst/>
              <a:cxnLst/>
              <a:rect l="l" t="t" r="r" b="b"/>
              <a:pathLst>
                <a:path w="954" h="820" extrusionOk="0">
                  <a:moveTo>
                    <a:pt x="549" y="0"/>
                  </a:moveTo>
                  <a:cubicBezTo>
                    <a:pt x="179" y="0"/>
                    <a:pt x="1" y="441"/>
                    <a:pt x="251" y="703"/>
                  </a:cubicBezTo>
                  <a:cubicBezTo>
                    <a:pt x="335" y="783"/>
                    <a:pt x="437" y="819"/>
                    <a:pt x="537" y="819"/>
                  </a:cubicBezTo>
                  <a:cubicBezTo>
                    <a:pt x="750" y="819"/>
                    <a:pt x="953" y="656"/>
                    <a:pt x="953" y="405"/>
                  </a:cubicBezTo>
                  <a:cubicBezTo>
                    <a:pt x="953" y="191"/>
                    <a:pt x="787" y="0"/>
                    <a:pt x="5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56" name="Google Shape;20556;p13"/>
            <p:cNvSpPr/>
            <p:nvPr/>
          </p:nvSpPr>
          <p:spPr>
            <a:xfrm>
              <a:off x="6588975" y="3208725"/>
              <a:ext cx="27925" cy="20700"/>
            </a:xfrm>
            <a:custGeom>
              <a:avLst/>
              <a:gdLst/>
              <a:ahLst/>
              <a:cxnLst/>
              <a:rect l="l" t="t" r="r" b="b"/>
              <a:pathLst>
                <a:path w="1117" h="828" extrusionOk="0">
                  <a:moveTo>
                    <a:pt x="543" y="0"/>
                  </a:moveTo>
                  <a:cubicBezTo>
                    <a:pt x="51" y="0"/>
                    <a:pt x="0" y="793"/>
                    <a:pt x="545" y="827"/>
                  </a:cubicBezTo>
                  <a:lnTo>
                    <a:pt x="617" y="827"/>
                  </a:lnTo>
                  <a:cubicBezTo>
                    <a:pt x="1117" y="768"/>
                    <a:pt x="1117" y="53"/>
                    <a:pt x="617" y="6"/>
                  </a:cubicBezTo>
                  <a:cubicBezTo>
                    <a:pt x="591" y="2"/>
                    <a:pt x="567" y="0"/>
                    <a:pt x="54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57" name="Google Shape;20557;p13"/>
            <p:cNvSpPr/>
            <p:nvPr/>
          </p:nvSpPr>
          <p:spPr>
            <a:xfrm>
              <a:off x="6559725" y="3239525"/>
              <a:ext cx="24150" cy="20625"/>
            </a:xfrm>
            <a:custGeom>
              <a:avLst/>
              <a:gdLst/>
              <a:ahLst/>
              <a:cxnLst/>
              <a:rect l="l" t="t" r="r" b="b"/>
              <a:pathLst>
                <a:path w="966" h="825" extrusionOk="0">
                  <a:moveTo>
                    <a:pt x="561" y="0"/>
                  </a:moveTo>
                  <a:cubicBezTo>
                    <a:pt x="191" y="0"/>
                    <a:pt x="1" y="441"/>
                    <a:pt x="263" y="703"/>
                  </a:cubicBezTo>
                  <a:cubicBezTo>
                    <a:pt x="347" y="787"/>
                    <a:pt x="450" y="824"/>
                    <a:pt x="551" y="824"/>
                  </a:cubicBezTo>
                  <a:cubicBezTo>
                    <a:pt x="763" y="824"/>
                    <a:pt x="965" y="659"/>
                    <a:pt x="965" y="417"/>
                  </a:cubicBezTo>
                  <a:cubicBezTo>
                    <a:pt x="965" y="191"/>
                    <a:pt x="799" y="0"/>
                    <a:pt x="57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58" name="Google Shape;20558;p13"/>
            <p:cNvSpPr/>
            <p:nvPr/>
          </p:nvSpPr>
          <p:spPr>
            <a:xfrm>
              <a:off x="6590700" y="3270175"/>
              <a:ext cx="21450" cy="20575"/>
            </a:xfrm>
            <a:custGeom>
              <a:avLst/>
              <a:gdLst/>
              <a:ahLst/>
              <a:cxnLst/>
              <a:rect l="l" t="t" r="r" b="b"/>
              <a:pathLst>
                <a:path w="858" h="823" extrusionOk="0">
                  <a:moveTo>
                    <a:pt x="548" y="0"/>
                  </a:moveTo>
                  <a:cubicBezTo>
                    <a:pt x="0" y="0"/>
                    <a:pt x="0" y="822"/>
                    <a:pt x="548" y="822"/>
                  </a:cubicBezTo>
                  <a:cubicBezTo>
                    <a:pt x="631" y="822"/>
                    <a:pt x="703" y="798"/>
                    <a:pt x="774" y="751"/>
                  </a:cubicBezTo>
                  <a:lnTo>
                    <a:pt x="857" y="155"/>
                  </a:lnTo>
                  <a:cubicBezTo>
                    <a:pt x="786" y="72"/>
                    <a:pt x="679" y="12"/>
                    <a:pt x="572" y="12"/>
                  </a:cubicBezTo>
                  <a:lnTo>
                    <a:pt x="548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59" name="Google Shape;20559;p13"/>
            <p:cNvSpPr/>
            <p:nvPr/>
          </p:nvSpPr>
          <p:spPr>
            <a:xfrm>
              <a:off x="6559725" y="3301125"/>
              <a:ext cx="24150" cy="20625"/>
            </a:xfrm>
            <a:custGeom>
              <a:avLst/>
              <a:gdLst/>
              <a:ahLst/>
              <a:cxnLst/>
              <a:rect l="l" t="t" r="r" b="b"/>
              <a:pathLst>
                <a:path w="966" h="825" extrusionOk="0">
                  <a:moveTo>
                    <a:pt x="561" y="1"/>
                  </a:moveTo>
                  <a:cubicBezTo>
                    <a:pt x="191" y="1"/>
                    <a:pt x="1" y="441"/>
                    <a:pt x="263" y="703"/>
                  </a:cubicBezTo>
                  <a:cubicBezTo>
                    <a:pt x="347" y="787"/>
                    <a:pt x="449" y="825"/>
                    <a:pt x="549" y="825"/>
                  </a:cubicBezTo>
                  <a:cubicBezTo>
                    <a:pt x="762" y="825"/>
                    <a:pt x="965" y="656"/>
                    <a:pt x="965" y="406"/>
                  </a:cubicBezTo>
                  <a:cubicBezTo>
                    <a:pt x="965" y="191"/>
                    <a:pt x="799" y="13"/>
                    <a:pt x="57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60" name="Google Shape;20560;p13"/>
            <p:cNvSpPr/>
            <p:nvPr/>
          </p:nvSpPr>
          <p:spPr>
            <a:xfrm>
              <a:off x="6594275" y="3332075"/>
              <a:ext cx="9550" cy="19375"/>
            </a:xfrm>
            <a:custGeom>
              <a:avLst/>
              <a:gdLst/>
              <a:ahLst/>
              <a:cxnLst/>
              <a:rect l="l" t="t" r="r" b="b"/>
              <a:pathLst>
                <a:path w="382" h="775" extrusionOk="0">
                  <a:moveTo>
                    <a:pt x="381" y="1"/>
                  </a:moveTo>
                  <a:lnTo>
                    <a:pt x="381" y="1"/>
                  </a:lnTo>
                  <a:cubicBezTo>
                    <a:pt x="167" y="13"/>
                    <a:pt x="12" y="191"/>
                    <a:pt x="12" y="394"/>
                  </a:cubicBezTo>
                  <a:lnTo>
                    <a:pt x="0" y="394"/>
                  </a:lnTo>
                  <a:cubicBezTo>
                    <a:pt x="0" y="561"/>
                    <a:pt x="107" y="715"/>
                    <a:pt x="262" y="775"/>
                  </a:cubicBezTo>
                  <a:lnTo>
                    <a:pt x="38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61" name="Google Shape;20561;p13"/>
            <p:cNvSpPr/>
            <p:nvPr/>
          </p:nvSpPr>
          <p:spPr>
            <a:xfrm>
              <a:off x="6560025" y="3362450"/>
              <a:ext cx="23850" cy="20625"/>
            </a:xfrm>
            <a:custGeom>
              <a:avLst/>
              <a:gdLst/>
              <a:ahLst/>
              <a:cxnLst/>
              <a:rect l="l" t="t" r="r" b="b"/>
              <a:pathLst>
                <a:path w="954" h="825" extrusionOk="0">
                  <a:moveTo>
                    <a:pt x="549" y="0"/>
                  </a:moveTo>
                  <a:cubicBezTo>
                    <a:pt x="179" y="0"/>
                    <a:pt x="1" y="441"/>
                    <a:pt x="251" y="703"/>
                  </a:cubicBezTo>
                  <a:cubicBezTo>
                    <a:pt x="335" y="787"/>
                    <a:pt x="438" y="825"/>
                    <a:pt x="539" y="825"/>
                  </a:cubicBezTo>
                  <a:cubicBezTo>
                    <a:pt x="751" y="825"/>
                    <a:pt x="953" y="659"/>
                    <a:pt x="953" y="417"/>
                  </a:cubicBezTo>
                  <a:cubicBezTo>
                    <a:pt x="953" y="191"/>
                    <a:pt x="787" y="12"/>
                    <a:pt x="5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62" name="Google Shape;20562;p13"/>
            <p:cNvSpPr/>
            <p:nvPr/>
          </p:nvSpPr>
          <p:spPr>
            <a:xfrm>
              <a:off x="6560025" y="3424075"/>
              <a:ext cx="23850" cy="20475"/>
            </a:xfrm>
            <a:custGeom>
              <a:avLst/>
              <a:gdLst/>
              <a:ahLst/>
              <a:cxnLst/>
              <a:rect l="l" t="t" r="r" b="b"/>
              <a:pathLst>
                <a:path w="954" h="819" extrusionOk="0">
                  <a:moveTo>
                    <a:pt x="549" y="0"/>
                  </a:moveTo>
                  <a:cubicBezTo>
                    <a:pt x="179" y="0"/>
                    <a:pt x="1" y="441"/>
                    <a:pt x="251" y="702"/>
                  </a:cubicBezTo>
                  <a:cubicBezTo>
                    <a:pt x="335" y="783"/>
                    <a:pt x="437" y="819"/>
                    <a:pt x="537" y="819"/>
                  </a:cubicBezTo>
                  <a:cubicBezTo>
                    <a:pt x="750" y="819"/>
                    <a:pt x="953" y="656"/>
                    <a:pt x="953" y="405"/>
                  </a:cubicBezTo>
                  <a:cubicBezTo>
                    <a:pt x="953" y="191"/>
                    <a:pt x="775" y="12"/>
                    <a:pt x="560" y="12"/>
                  </a:cubicBezTo>
                  <a:lnTo>
                    <a:pt x="54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63" name="Google Shape;20563;p13"/>
            <p:cNvSpPr/>
            <p:nvPr/>
          </p:nvSpPr>
          <p:spPr>
            <a:xfrm>
              <a:off x="6529975" y="3147250"/>
              <a:ext cx="28000" cy="20550"/>
            </a:xfrm>
            <a:custGeom>
              <a:avLst/>
              <a:gdLst/>
              <a:ahLst/>
              <a:cxnLst/>
              <a:rect l="l" t="t" r="r" b="b"/>
              <a:pathLst>
                <a:path w="1120" h="822" extrusionOk="0">
                  <a:moveTo>
                    <a:pt x="524" y="0"/>
                  </a:moveTo>
                  <a:cubicBezTo>
                    <a:pt x="0" y="48"/>
                    <a:pt x="36" y="822"/>
                    <a:pt x="560" y="822"/>
                  </a:cubicBezTo>
                  <a:cubicBezTo>
                    <a:pt x="1072" y="822"/>
                    <a:pt x="1120" y="48"/>
                    <a:pt x="59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64" name="Google Shape;20564;p13"/>
            <p:cNvSpPr/>
            <p:nvPr/>
          </p:nvSpPr>
          <p:spPr>
            <a:xfrm>
              <a:off x="6498425" y="3178200"/>
              <a:ext cx="24125" cy="20500"/>
            </a:xfrm>
            <a:custGeom>
              <a:avLst/>
              <a:gdLst/>
              <a:ahLst/>
              <a:cxnLst/>
              <a:rect l="l" t="t" r="r" b="b"/>
              <a:pathLst>
                <a:path w="965" h="820" extrusionOk="0">
                  <a:moveTo>
                    <a:pt x="548" y="0"/>
                  </a:moveTo>
                  <a:cubicBezTo>
                    <a:pt x="191" y="0"/>
                    <a:pt x="0" y="441"/>
                    <a:pt x="262" y="703"/>
                  </a:cubicBezTo>
                  <a:cubicBezTo>
                    <a:pt x="346" y="783"/>
                    <a:pt x="448" y="819"/>
                    <a:pt x="548" y="819"/>
                  </a:cubicBezTo>
                  <a:cubicBezTo>
                    <a:pt x="761" y="819"/>
                    <a:pt x="965" y="656"/>
                    <a:pt x="965" y="405"/>
                  </a:cubicBezTo>
                  <a:cubicBezTo>
                    <a:pt x="965" y="191"/>
                    <a:pt x="786" y="0"/>
                    <a:pt x="57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65" name="Google Shape;20565;p13"/>
            <p:cNvSpPr/>
            <p:nvPr/>
          </p:nvSpPr>
          <p:spPr>
            <a:xfrm>
              <a:off x="6565400" y="3127000"/>
              <a:ext cx="18475" cy="10150"/>
            </a:xfrm>
            <a:custGeom>
              <a:avLst/>
              <a:gdLst/>
              <a:ahLst/>
              <a:cxnLst/>
              <a:rect l="l" t="t" r="r" b="b"/>
              <a:pathLst>
                <a:path w="739" h="406" extrusionOk="0">
                  <a:moveTo>
                    <a:pt x="738" y="1"/>
                  </a:moveTo>
                  <a:lnTo>
                    <a:pt x="0" y="227"/>
                  </a:lnTo>
                  <a:cubicBezTo>
                    <a:pt x="71" y="332"/>
                    <a:pt x="199" y="403"/>
                    <a:pt x="340" y="405"/>
                  </a:cubicBezTo>
                  <a:lnTo>
                    <a:pt x="340" y="405"/>
                  </a:lnTo>
                  <a:cubicBezTo>
                    <a:pt x="563" y="402"/>
                    <a:pt x="738" y="225"/>
                    <a:pt x="738" y="1"/>
                  </a:cubicBezTo>
                  <a:close/>
                  <a:moveTo>
                    <a:pt x="340" y="405"/>
                  </a:moveTo>
                  <a:lnTo>
                    <a:pt x="340" y="405"/>
                  </a:lnTo>
                  <a:cubicBezTo>
                    <a:pt x="338" y="405"/>
                    <a:pt x="336" y="405"/>
                    <a:pt x="334" y="405"/>
                  </a:cubicBezTo>
                  <a:lnTo>
                    <a:pt x="345" y="405"/>
                  </a:lnTo>
                  <a:cubicBezTo>
                    <a:pt x="343" y="405"/>
                    <a:pt x="341" y="405"/>
                    <a:pt x="340" y="405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66" name="Google Shape;20566;p13"/>
            <p:cNvSpPr/>
            <p:nvPr/>
          </p:nvSpPr>
          <p:spPr>
            <a:xfrm>
              <a:off x="6528775" y="3208850"/>
              <a:ext cx="28600" cy="20275"/>
            </a:xfrm>
            <a:custGeom>
              <a:avLst/>
              <a:gdLst/>
              <a:ahLst/>
              <a:cxnLst/>
              <a:rect l="l" t="t" r="r" b="b"/>
              <a:pathLst>
                <a:path w="1144" h="811" extrusionOk="0">
                  <a:moveTo>
                    <a:pt x="572" y="1"/>
                  </a:moveTo>
                  <a:cubicBezTo>
                    <a:pt x="1" y="13"/>
                    <a:pt x="72" y="810"/>
                    <a:pt x="572" y="810"/>
                  </a:cubicBezTo>
                  <a:cubicBezTo>
                    <a:pt x="1084" y="810"/>
                    <a:pt x="1144" y="13"/>
                    <a:pt x="5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67" name="Google Shape;20567;p13"/>
            <p:cNvSpPr/>
            <p:nvPr/>
          </p:nvSpPr>
          <p:spPr>
            <a:xfrm>
              <a:off x="6498125" y="3239525"/>
              <a:ext cx="28600" cy="20250"/>
            </a:xfrm>
            <a:custGeom>
              <a:avLst/>
              <a:gdLst/>
              <a:ahLst/>
              <a:cxnLst/>
              <a:rect l="l" t="t" r="r" b="b"/>
              <a:pathLst>
                <a:path w="1144" h="810" extrusionOk="0">
                  <a:moveTo>
                    <a:pt x="560" y="0"/>
                  </a:moveTo>
                  <a:cubicBezTo>
                    <a:pt x="0" y="12"/>
                    <a:pt x="60" y="810"/>
                    <a:pt x="572" y="810"/>
                  </a:cubicBezTo>
                  <a:cubicBezTo>
                    <a:pt x="1084" y="810"/>
                    <a:pt x="1143" y="12"/>
                    <a:pt x="58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68" name="Google Shape;20568;p13"/>
            <p:cNvSpPr/>
            <p:nvPr/>
          </p:nvSpPr>
          <p:spPr>
            <a:xfrm>
              <a:off x="6531150" y="3270175"/>
              <a:ext cx="23850" cy="17000"/>
            </a:xfrm>
            <a:custGeom>
              <a:avLst/>
              <a:gdLst/>
              <a:ahLst/>
              <a:cxnLst/>
              <a:rect l="l" t="t" r="r" b="b"/>
              <a:pathLst>
                <a:path w="954" h="680" extrusionOk="0">
                  <a:moveTo>
                    <a:pt x="477" y="0"/>
                  </a:moveTo>
                  <a:cubicBezTo>
                    <a:pt x="1" y="12"/>
                    <a:pt x="49" y="679"/>
                    <a:pt x="477" y="679"/>
                  </a:cubicBezTo>
                  <a:cubicBezTo>
                    <a:pt x="906" y="679"/>
                    <a:pt x="953" y="12"/>
                    <a:pt x="48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69" name="Google Shape;20569;p13"/>
            <p:cNvSpPr/>
            <p:nvPr/>
          </p:nvSpPr>
          <p:spPr>
            <a:xfrm>
              <a:off x="6498425" y="3301125"/>
              <a:ext cx="24125" cy="20625"/>
            </a:xfrm>
            <a:custGeom>
              <a:avLst/>
              <a:gdLst/>
              <a:ahLst/>
              <a:cxnLst/>
              <a:rect l="l" t="t" r="r" b="b"/>
              <a:pathLst>
                <a:path w="965" h="825" extrusionOk="0">
                  <a:moveTo>
                    <a:pt x="548" y="1"/>
                  </a:moveTo>
                  <a:cubicBezTo>
                    <a:pt x="179" y="1"/>
                    <a:pt x="0" y="441"/>
                    <a:pt x="262" y="703"/>
                  </a:cubicBezTo>
                  <a:cubicBezTo>
                    <a:pt x="346" y="787"/>
                    <a:pt x="448" y="825"/>
                    <a:pt x="549" y="825"/>
                  </a:cubicBezTo>
                  <a:cubicBezTo>
                    <a:pt x="761" y="825"/>
                    <a:pt x="965" y="656"/>
                    <a:pt x="965" y="406"/>
                  </a:cubicBezTo>
                  <a:cubicBezTo>
                    <a:pt x="965" y="191"/>
                    <a:pt x="786" y="13"/>
                    <a:pt x="57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70" name="Google Shape;20570;p13"/>
            <p:cNvSpPr/>
            <p:nvPr/>
          </p:nvSpPr>
          <p:spPr>
            <a:xfrm>
              <a:off x="6529075" y="3331800"/>
              <a:ext cx="24125" cy="20625"/>
            </a:xfrm>
            <a:custGeom>
              <a:avLst/>
              <a:gdLst/>
              <a:ahLst/>
              <a:cxnLst/>
              <a:rect l="l" t="t" r="r" b="b"/>
              <a:pathLst>
                <a:path w="965" h="825" extrusionOk="0">
                  <a:moveTo>
                    <a:pt x="560" y="0"/>
                  </a:moveTo>
                  <a:cubicBezTo>
                    <a:pt x="191" y="0"/>
                    <a:pt x="1" y="441"/>
                    <a:pt x="263" y="703"/>
                  </a:cubicBezTo>
                  <a:cubicBezTo>
                    <a:pt x="347" y="787"/>
                    <a:pt x="450" y="824"/>
                    <a:pt x="551" y="824"/>
                  </a:cubicBezTo>
                  <a:cubicBezTo>
                    <a:pt x="763" y="824"/>
                    <a:pt x="965" y="659"/>
                    <a:pt x="965" y="417"/>
                  </a:cubicBezTo>
                  <a:cubicBezTo>
                    <a:pt x="965" y="191"/>
                    <a:pt x="786" y="12"/>
                    <a:pt x="57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71" name="Google Shape;20571;p13"/>
            <p:cNvSpPr/>
            <p:nvPr/>
          </p:nvSpPr>
          <p:spPr>
            <a:xfrm>
              <a:off x="6497825" y="3362450"/>
              <a:ext cx="29200" cy="20550"/>
            </a:xfrm>
            <a:custGeom>
              <a:avLst/>
              <a:gdLst/>
              <a:ahLst/>
              <a:cxnLst/>
              <a:rect l="l" t="t" r="r" b="b"/>
              <a:pathLst>
                <a:path w="1168" h="822" extrusionOk="0">
                  <a:moveTo>
                    <a:pt x="572" y="0"/>
                  </a:moveTo>
                  <a:cubicBezTo>
                    <a:pt x="0" y="12"/>
                    <a:pt x="72" y="822"/>
                    <a:pt x="584" y="822"/>
                  </a:cubicBezTo>
                  <a:cubicBezTo>
                    <a:pt x="1096" y="822"/>
                    <a:pt x="1167" y="12"/>
                    <a:pt x="59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72" name="Google Shape;20572;p13"/>
            <p:cNvSpPr/>
            <p:nvPr/>
          </p:nvSpPr>
          <p:spPr>
            <a:xfrm>
              <a:off x="6528775" y="3393400"/>
              <a:ext cx="28600" cy="19975"/>
            </a:xfrm>
            <a:custGeom>
              <a:avLst/>
              <a:gdLst/>
              <a:ahLst/>
              <a:cxnLst/>
              <a:rect l="l" t="t" r="r" b="b"/>
              <a:pathLst>
                <a:path w="1144" h="799" extrusionOk="0">
                  <a:moveTo>
                    <a:pt x="572" y="1"/>
                  </a:moveTo>
                  <a:cubicBezTo>
                    <a:pt x="1" y="1"/>
                    <a:pt x="72" y="798"/>
                    <a:pt x="572" y="798"/>
                  </a:cubicBezTo>
                  <a:cubicBezTo>
                    <a:pt x="1084" y="798"/>
                    <a:pt x="1144" y="1"/>
                    <a:pt x="5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73" name="Google Shape;20573;p13"/>
            <p:cNvSpPr/>
            <p:nvPr/>
          </p:nvSpPr>
          <p:spPr>
            <a:xfrm>
              <a:off x="6498725" y="3424350"/>
              <a:ext cx="24125" cy="20500"/>
            </a:xfrm>
            <a:custGeom>
              <a:avLst/>
              <a:gdLst/>
              <a:ahLst/>
              <a:cxnLst/>
              <a:rect l="l" t="t" r="r" b="b"/>
              <a:pathLst>
                <a:path w="965" h="820" extrusionOk="0">
                  <a:moveTo>
                    <a:pt x="560" y="1"/>
                  </a:moveTo>
                  <a:cubicBezTo>
                    <a:pt x="191" y="1"/>
                    <a:pt x="0" y="441"/>
                    <a:pt x="262" y="703"/>
                  </a:cubicBezTo>
                  <a:cubicBezTo>
                    <a:pt x="346" y="783"/>
                    <a:pt x="448" y="820"/>
                    <a:pt x="548" y="820"/>
                  </a:cubicBezTo>
                  <a:cubicBezTo>
                    <a:pt x="761" y="820"/>
                    <a:pt x="965" y="657"/>
                    <a:pt x="965" y="406"/>
                  </a:cubicBezTo>
                  <a:cubicBezTo>
                    <a:pt x="965" y="180"/>
                    <a:pt x="786" y="1"/>
                    <a:pt x="5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74" name="Google Shape;20574;p13"/>
            <p:cNvSpPr/>
            <p:nvPr/>
          </p:nvSpPr>
          <p:spPr>
            <a:xfrm>
              <a:off x="6530275" y="3455025"/>
              <a:ext cx="28000" cy="20550"/>
            </a:xfrm>
            <a:custGeom>
              <a:avLst/>
              <a:gdLst/>
              <a:ahLst/>
              <a:cxnLst/>
              <a:rect l="l" t="t" r="r" b="b"/>
              <a:pathLst>
                <a:path w="1120" h="822" extrusionOk="0">
                  <a:moveTo>
                    <a:pt x="524" y="0"/>
                  </a:moveTo>
                  <a:cubicBezTo>
                    <a:pt x="0" y="48"/>
                    <a:pt x="36" y="822"/>
                    <a:pt x="560" y="822"/>
                  </a:cubicBezTo>
                  <a:cubicBezTo>
                    <a:pt x="1084" y="822"/>
                    <a:pt x="1119" y="48"/>
                    <a:pt x="59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75" name="Google Shape;20575;p13"/>
            <p:cNvSpPr/>
            <p:nvPr/>
          </p:nvSpPr>
          <p:spPr>
            <a:xfrm>
              <a:off x="6498725" y="3485675"/>
              <a:ext cx="24125" cy="20700"/>
            </a:xfrm>
            <a:custGeom>
              <a:avLst/>
              <a:gdLst/>
              <a:ahLst/>
              <a:cxnLst/>
              <a:rect l="l" t="t" r="r" b="b"/>
              <a:pathLst>
                <a:path w="965" h="828" extrusionOk="0">
                  <a:moveTo>
                    <a:pt x="560" y="1"/>
                  </a:moveTo>
                  <a:cubicBezTo>
                    <a:pt x="191" y="1"/>
                    <a:pt x="0" y="453"/>
                    <a:pt x="262" y="703"/>
                  </a:cubicBezTo>
                  <a:cubicBezTo>
                    <a:pt x="348" y="789"/>
                    <a:pt x="453" y="827"/>
                    <a:pt x="555" y="827"/>
                  </a:cubicBezTo>
                  <a:cubicBezTo>
                    <a:pt x="766" y="827"/>
                    <a:pt x="965" y="665"/>
                    <a:pt x="965" y="417"/>
                  </a:cubicBezTo>
                  <a:cubicBezTo>
                    <a:pt x="965" y="191"/>
                    <a:pt x="798" y="1"/>
                    <a:pt x="57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76" name="Google Shape;20576;p13"/>
            <p:cNvSpPr/>
            <p:nvPr/>
          </p:nvSpPr>
          <p:spPr>
            <a:xfrm>
              <a:off x="6563900" y="3485675"/>
              <a:ext cx="17300" cy="20575"/>
            </a:xfrm>
            <a:custGeom>
              <a:avLst/>
              <a:gdLst/>
              <a:ahLst/>
              <a:cxnLst/>
              <a:rect l="l" t="t" r="r" b="b"/>
              <a:pathLst>
                <a:path w="692" h="823" extrusionOk="0">
                  <a:moveTo>
                    <a:pt x="405" y="1"/>
                  </a:moveTo>
                  <a:cubicBezTo>
                    <a:pt x="179" y="1"/>
                    <a:pt x="1" y="179"/>
                    <a:pt x="1" y="405"/>
                  </a:cubicBezTo>
                  <a:lnTo>
                    <a:pt x="1" y="417"/>
                  </a:lnTo>
                  <a:cubicBezTo>
                    <a:pt x="1" y="644"/>
                    <a:pt x="179" y="822"/>
                    <a:pt x="405" y="822"/>
                  </a:cubicBezTo>
                  <a:cubicBezTo>
                    <a:pt x="477" y="822"/>
                    <a:pt x="536" y="810"/>
                    <a:pt x="596" y="774"/>
                  </a:cubicBezTo>
                  <a:lnTo>
                    <a:pt x="691" y="120"/>
                  </a:lnTo>
                  <a:cubicBezTo>
                    <a:pt x="608" y="48"/>
                    <a:pt x="513" y="1"/>
                    <a:pt x="40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77" name="Google Shape;20577;p13"/>
            <p:cNvSpPr/>
            <p:nvPr/>
          </p:nvSpPr>
          <p:spPr>
            <a:xfrm>
              <a:off x="6536375" y="3515300"/>
              <a:ext cx="21825" cy="14950"/>
            </a:xfrm>
            <a:custGeom>
              <a:avLst/>
              <a:gdLst/>
              <a:ahLst/>
              <a:cxnLst/>
              <a:rect l="l" t="t" r="r" b="b"/>
              <a:pathLst>
                <a:path w="873" h="598" extrusionOk="0">
                  <a:moveTo>
                    <a:pt x="455" y="0"/>
                  </a:moveTo>
                  <a:cubicBezTo>
                    <a:pt x="408" y="0"/>
                    <a:pt x="357" y="13"/>
                    <a:pt x="304" y="42"/>
                  </a:cubicBezTo>
                  <a:lnTo>
                    <a:pt x="280" y="42"/>
                  </a:lnTo>
                  <a:lnTo>
                    <a:pt x="280" y="54"/>
                  </a:lnTo>
                  <a:cubicBezTo>
                    <a:pt x="0" y="234"/>
                    <a:pt x="173" y="598"/>
                    <a:pt x="433" y="598"/>
                  </a:cubicBezTo>
                  <a:cubicBezTo>
                    <a:pt x="483" y="598"/>
                    <a:pt x="536" y="585"/>
                    <a:pt x="590" y="554"/>
                  </a:cubicBezTo>
                  <a:cubicBezTo>
                    <a:pt x="872" y="392"/>
                    <a:pt x="719" y="0"/>
                    <a:pt x="4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78" name="Google Shape;20578;p13"/>
            <p:cNvSpPr/>
            <p:nvPr/>
          </p:nvSpPr>
          <p:spPr>
            <a:xfrm>
              <a:off x="6507250" y="3544800"/>
              <a:ext cx="21275" cy="15125"/>
            </a:xfrm>
            <a:custGeom>
              <a:avLst/>
              <a:gdLst/>
              <a:ahLst/>
              <a:cxnLst/>
              <a:rect l="l" t="t" r="r" b="b"/>
              <a:pathLst>
                <a:path w="851" h="605" extrusionOk="0">
                  <a:moveTo>
                    <a:pt x="432" y="0"/>
                  </a:moveTo>
                  <a:cubicBezTo>
                    <a:pt x="365" y="0"/>
                    <a:pt x="295" y="26"/>
                    <a:pt x="231" y="88"/>
                  </a:cubicBezTo>
                  <a:lnTo>
                    <a:pt x="219" y="88"/>
                  </a:lnTo>
                  <a:lnTo>
                    <a:pt x="219" y="100"/>
                  </a:lnTo>
                  <a:cubicBezTo>
                    <a:pt x="0" y="328"/>
                    <a:pt x="207" y="604"/>
                    <a:pt x="438" y="604"/>
                  </a:cubicBezTo>
                  <a:cubicBezTo>
                    <a:pt x="510" y="604"/>
                    <a:pt x="583" y="578"/>
                    <a:pt x="647" y="517"/>
                  </a:cubicBezTo>
                  <a:cubicBezTo>
                    <a:pt x="850" y="305"/>
                    <a:pt x="661" y="0"/>
                    <a:pt x="43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79" name="Google Shape;20579;p13"/>
            <p:cNvSpPr/>
            <p:nvPr/>
          </p:nvSpPr>
          <p:spPr>
            <a:xfrm>
              <a:off x="6563900" y="3547300"/>
              <a:ext cx="8650" cy="19075"/>
            </a:xfrm>
            <a:custGeom>
              <a:avLst/>
              <a:gdLst/>
              <a:ahLst/>
              <a:cxnLst/>
              <a:rect l="l" t="t" r="r" b="b"/>
              <a:pathLst>
                <a:path w="346" h="763" extrusionOk="0">
                  <a:moveTo>
                    <a:pt x="346" y="0"/>
                  </a:moveTo>
                  <a:lnTo>
                    <a:pt x="346" y="0"/>
                  </a:lnTo>
                  <a:cubicBezTo>
                    <a:pt x="144" y="24"/>
                    <a:pt x="1" y="203"/>
                    <a:pt x="1" y="393"/>
                  </a:cubicBezTo>
                  <a:cubicBezTo>
                    <a:pt x="1" y="548"/>
                    <a:pt x="96" y="691"/>
                    <a:pt x="239" y="762"/>
                  </a:cubicBezTo>
                  <a:lnTo>
                    <a:pt x="34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80" name="Google Shape;20580;p13"/>
            <p:cNvSpPr/>
            <p:nvPr/>
          </p:nvSpPr>
          <p:spPr>
            <a:xfrm>
              <a:off x="6529675" y="3577650"/>
              <a:ext cx="24125" cy="20625"/>
            </a:xfrm>
            <a:custGeom>
              <a:avLst/>
              <a:gdLst/>
              <a:ahLst/>
              <a:cxnLst/>
              <a:rect l="l" t="t" r="r" b="b"/>
              <a:pathLst>
                <a:path w="965" h="825" extrusionOk="0">
                  <a:moveTo>
                    <a:pt x="548" y="1"/>
                  </a:moveTo>
                  <a:cubicBezTo>
                    <a:pt x="179" y="1"/>
                    <a:pt x="0" y="441"/>
                    <a:pt x="262" y="703"/>
                  </a:cubicBezTo>
                  <a:cubicBezTo>
                    <a:pt x="343" y="788"/>
                    <a:pt x="445" y="825"/>
                    <a:pt x="545" y="825"/>
                  </a:cubicBezTo>
                  <a:cubicBezTo>
                    <a:pt x="757" y="825"/>
                    <a:pt x="965" y="659"/>
                    <a:pt x="965" y="417"/>
                  </a:cubicBezTo>
                  <a:cubicBezTo>
                    <a:pt x="965" y="191"/>
                    <a:pt x="774" y="1"/>
                    <a:pt x="54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81" name="Google Shape;20581;p13"/>
            <p:cNvSpPr/>
            <p:nvPr/>
          </p:nvSpPr>
          <p:spPr>
            <a:xfrm>
              <a:off x="6499025" y="3608600"/>
              <a:ext cx="23825" cy="20400"/>
            </a:xfrm>
            <a:custGeom>
              <a:avLst/>
              <a:gdLst/>
              <a:ahLst/>
              <a:cxnLst/>
              <a:rect l="l" t="t" r="r" b="b"/>
              <a:pathLst>
                <a:path w="953" h="816" extrusionOk="0">
                  <a:moveTo>
                    <a:pt x="548" y="1"/>
                  </a:moveTo>
                  <a:cubicBezTo>
                    <a:pt x="179" y="1"/>
                    <a:pt x="0" y="441"/>
                    <a:pt x="250" y="691"/>
                  </a:cubicBezTo>
                  <a:cubicBezTo>
                    <a:pt x="336" y="777"/>
                    <a:pt x="441" y="816"/>
                    <a:pt x="543" y="816"/>
                  </a:cubicBezTo>
                  <a:cubicBezTo>
                    <a:pt x="754" y="816"/>
                    <a:pt x="953" y="654"/>
                    <a:pt x="953" y="406"/>
                  </a:cubicBezTo>
                  <a:cubicBezTo>
                    <a:pt x="953" y="179"/>
                    <a:pt x="774" y="1"/>
                    <a:pt x="54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82" name="Google Shape;20582;p13"/>
            <p:cNvSpPr/>
            <p:nvPr/>
          </p:nvSpPr>
          <p:spPr>
            <a:xfrm>
              <a:off x="6530275" y="3639275"/>
              <a:ext cx="28000" cy="20250"/>
            </a:xfrm>
            <a:custGeom>
              <a:avLst/>
              <a:gdLst/>
              <a:ahLst/>
              <a:cxnLst/>
              <a:rect l="l" t="t" r="r" b="b"/>
              <a:pathLst>
                <a:path w="1120" h="810" extrusionOk="0">
                  <a:moveTo>
                    <a:pt x="524" y="0"/>
                  </a:moveTo>
                  <a:cubicBezTo>
                    <a:pt x="0" y="48"/>
                    <a:pt x="36" y="810"/>
                    <a:pt x="560" y="810"/>
                  </a:cubicBezTo>
                  <a:cubicBezTo>
                    <a:pt x="1084" y="810"/>
                    <a:pt x="1119" y="48"/>
                    <a:pt x="59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83" name="Google Shape;20583;p13"/>
            <p:cNvSpPr/>
            <p:nvPr/>
          </p:nvSpPr>
          <p:spPr>
            <a:xfrm>
              <a:off x="6499025" y="3669925"/>
              <a:ext cx="23825" cy="20625"/>
            </a:xfrm>
            <a:custGeom>
              <a:avLst/>
              <a:gdLst/>
              <a:ahLst/>
              <a:cxnLst/>
              <a:rect l="l" t="t" r="r" b="b"/>
              <a:pathLst>
                <a:path w="953" h="825" extrusionOk="0">
                  <a:moveTo>
                    <a:pt x="548" y="1"/>
                  </a:moveTo>
                  <a:cubicBezTo>
                    <a:pt x="179" y="1"/>
                    <a:pt x="0" y="441"/>
                    <a:pt x="250" y="703"/>
                  </a:cubicBezTo>
                  <a:cubicBezTo>
                    <a:pt x="334" y="787"/>
                    <a:pt x="436" y="824"/>
                    <a:pt x="537" y="824"/>
                  </a:cubicBezTo>
                  <a:cubicBezTo>
                    <a:pt x="749" y="824"/>
                    <a:pt x="953" y="656"/>
                    <a:pt x="953" y="405"/>
                  </a:cubicBezTo>
                  <a:cubicBezTo>
                    <a:pt x="953" y="179"/>
                    <a:pt x="774" y="1"/>
                    <a:pt x="54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84" name="Google Shape;20584;p13"/>
            <p:cNvSpPr/>
            <p:nvPr/>
          </p:nvSpPr>
          <p:spPr>
            <a:xfrm>
              <a:off x="6532950" y="3700875"/>
              <a:ext cx="16700" cy="20275"/>
            </a:xfrm>
            <a:custGeom>
              <a:avLst/>
              <a:gdLst/>
              <a:ahLst/>
              <a:cxnLst/>
              <a:rect l="l" t="t" r="r" b="b"/>
              <a:pathLst>
                <a:path w="668" h="811" extrusionOk="0">
                  <a:moveTo>
                    <a:pt x="417" y="1"/>
                  </a:moveTo>
                  <a:cubicBezTo>
                    <a:pt x="191" y="1"/>
                    <a:pt x="0" y="179"/>
                    <a:pt x="0" y="406"/>
                  </a:cubicBezTo>
                  <a:lnTo>
                    <a:pt x="12" y="406"/>
                  </a:lnTo>
                  <a:cubicBezTo>
                    <a:pt x="12" y="632"/>
                    <a:pt x="191" y="810"/>
                    <a:pt x="417" y="810"/>
                  </a:cubicBezTo>
                  <a:cubicBezTo>
                    <a:pt x="465" y="810"/>
                    <a:pt x="524" y="799"/>
                    <a:pt x="572" y="775"/>
                  </a:cubicBezTo>
                  <a:lnTo>
                    <a:pt x="667" y="96"/>
                  </a:lnTo>
                  <a:cubicBezTo>
                    <a:pt x="596" y="37"/>
                    <a:pt x="500" y="1"/>
                    <a:pt x="41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85" name="Google Shape;20585;p13"/>
            <p:cNvSpPr/>
            <p:nvPr/>
          </p:nvSpPr>
          <p:spPr>
            <a:xfrm>
              <a:off x="6499025" y="3731250"/>
              <a:ext cx="23825" cy="20700"/>
            </a:xfrm>
            <a:custGeom>
              <a:avLst/>
              <a:gdLst/>
              <a:ahLst/>
              <a:cxnLst/>
              <a:rect l="l" t="t" r="r" b="b"/>
              <a:pathLst>
                <a:path w="953" h="828" extrusionOk="0">
                  <a:moveTo>
                    <a:pt x="548" y="0"/>
                  </a:moveTo>
                  <a:cubicBezTo>
                    <a:pt x="179" y="0"/>
                    <a:pt x="0" y="453"/>
                    <a:pt x="250" y="703"/>
                  </a:cubicBezTo>
                  <a:cubicBezTo>
                    <a:pt x="336" y="789"/>
                    <a:pt x="441" y="827"/>
                    <a:pt x="543" y="827"/>
                  </a:cubicBezTo>
                  <a:cubicBezTo>
                    <a:pt x="754" y="827"/>
                    <a:pt x="953" y="665"/>
                    <a:pt x="953" y="417"/>
                  </a:cubicBezTo>
                  <a:cubicBezTo>
                    <a:pt x="953" y="191"/>
                    <a:pt x="774" y="0"/>
                    <a:pt x="54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86" name="Google Shape;20586;p13"/>
            <p:cNvSpPr/>
            <p:nvPr/>
          </p:nvSpPr>
          <p:spPr>
            <a:xfrm>
              <a:off x="6532950" y="3762200"/>
              <a:ext cx="8050" cy="18775"/>
            </a:xfrm>
            <a:custGeom>
              <a:avLst/>
              <a:gdLst/>
              <a:ahLst/>
              <a:cxnLst/>
              <a:rect l="l" t="t" r="r" b="b"/>
              <a:pathLst>
                <a:path w="322" h="751" extrusionOk="0">
                  <a:moveTo>
                    <a:pt x="322" y="0"/>
                  </a:moveTo>
                  <a:lnTo>
                    <a:pt x="322" y="0"/>
                  </a:lnTo>
                  <a:cubicBezTo>
                    <a:pt x="131" y="48"/>
                    <a:pt x="0" y="215"/>
                    <a:pt x="12" y="405"/>
                  </a:cubicBezTo>
                  <a:cubicBezTo>
                    <a:pt x="12" y="548"/>
                    <a:pt x="96" y="679"/>
                    <a:pt x="215" y="751"/>
                  </a:cubicBezTo>
                  <a:lnTo>
                    <a:pt x="32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87" name="Google Shape;20587;p13"/>
            <p:cNvSpPr/>
            <p:nvPr/>
          </p:nvSpPr>
          <p:spPr>
            <a:xfrm>
              <a:off x="6499025" y="3792850"/>
              <a:ext cx="23825" cy="20650"/>
            </a:xfrm>
            <a:custGeom>
              <a:avLst/>
              <a:gdLst/>
              <a:ahLst/>
              <a:cxnLst/>
              <a:rect l="l" t="t" r="r" b="b"/>
              <a:pathLst>
                <a:path w="953" h="826" extrusionOk="0">
                  <a:moveTo>
                    <a:pt x="548" y="1"/>
                  </a:moveTo>
                  <a:cubicBezTo>
                    <a:pt x="179" y="1"/>
                    <a:pt x="0" y="441"/>
                    <a:pt x="250" y="703"/>
                  </a:cubicBezTo>
                  <a:cubicBezTo>
                    <a:pt x="335" y="788"/>
                    <a:pt x="437" y="825"/>
                    <a:pt x="538" y="825"/>
                  </a:cubicBezTo>
                  <a:cubicBezTo>
                    <a:pt x="750" y="825"/>
                    <a:pt x="953" y="660"/>
                    <a:pt x="953" y="418"/>
                  </a:cubicBezTo>
                  <a:cubicBezTo>
                    <a:pt x="953" y="198"/>
                    <a:pt x="784" y="12"/>
                    <a:pt x="568" y="12"/>
                  </a:cubicBezTo>
                  <a:cubicBezTo>
                    <a:pt x="561" y="12"/>
                    <a:pt x="554" y="12"/>
                    <a:pt x="548" y="13"/>
                  </a:cubicBezTo>
                  <a:lnTo>
                    <a:pt x="548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88" name="Google Shape;20588;p13"/>
            <p:cNvSpPr/>
            <p:nvPr/>
          </p:nvSpPr>
          <p:spPr>
            <a:xfrm>
              <a:off x="6499025" y="3854475"/>
              <a:ext cx="23825" cy="20500"/>
            </a:xfrm>
            <a:custGeom>
              <a:avLst/>
              <a:gdLst/>
              <a:ahLst/>
              <a:cxnLst/>
              <a:rect l="l" t="t" r="r" b="b"/>
              <a:pathLst>
                <a:path w="953" h="820" extrusionOk="0">
                  <a:moveTo>
                    <a:pt x="548" y="0"/>
                  </a:moveTo>
                  <a:cubicBezTo>
                    <a:pt x="179" y="0"/>
                    <a:pt x="0" y="441"/>
                    <a:pt x="250" y="703"/>
                  </a:cubicBezTo>
                  <a:cubicBezTo>
                    <a:pt x="334" y="783"/>
                    <a:pt x="436" y="819"/>
                    <a:pt x="536" y="819"/>
                  </a:cubicBezTo>
                  <a:cubicBezTo>
                    <a:pt x="749" y="819"/>
                    <a:pt x="953" y="656"/>
                    <a:pt x="953" y="405"/>
                  </a:cubicBezTo>
                  <a:cubicBezTo>
                    <a:pt x="953" y="179"/>
                    <a:pt x="774" y="0"/>
                    <a:pt x="54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89" name="Google Shape;20589;p13"/>
            <p:cNvSpPr/>
            <p:nvPr/>
          </p:nvSpPr>
          <p:spPr>
            <a:xfrm>
              <a:off x="6472225" y="3154675"/>
              <a:ext cx="19975" cy="12825"/>
            </a:xfrm>
            <a:custGeom>
              <a:avLst/>
              <a:gdLst/>
              <a:ahLst/>
              <a:cxnLst/>
              <a:rect l="l" t="t" r="r" b="b"/>
              <a:pathLst>
                <a:path w="799" h="513" extrusionOk="0">
                  <a:moveTo>
                    <a:pt x="774" y="1"/>
                  </a:moveTo>
                  <a:lnTo>
                    <a:pt x="1" y="239"/>
                  </a:lnTo>
                  <a:cubicBezTo>
                    <a:pt x="60" y="406"/>
                    <a:pt x="215" y="513"/>
                    <a:pt x="382" y="513"/>
                  </a:cubicBezTo>
                  <a:cubicBezTo>
                    <a:pt x="608" y="513"/>
                    <a:pt x="786" y="334"/>
                    <a:pt x="798" y="108"/>
                  </a:cubicBezTo>
                  <a:cubicBezTo>
                    <a:pt x="786" y="72"/>
                    <a:pt x="786" y="37"/>
                    <a:pt x="77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90" name="Google Shape;20590;p13"/>
            <p:cNvSpPr/>
            <p:nvPr/>
          </p:nvSpPr>
          <p:spPr>
            <a:xfrm>
              <a:off x="6437100" y="3177600"/>
              <a:ext cx="24125" cy="20700"/>
            </a:xfrm>
            <a:custGeom>
              <a:avLst/>
              <a:gdLst/>
              <a:ahLst/>
              <a:cxnLst/>
              <a:rect l="l" t="t" r="r" b="b"/>
              <a:pathLst>
                <a:path w="965" h="828" extrusionOk="0">
                  <a:moveTo>
                    <a:pt x="560" y="1"/>
                  </a:moveTo>
                  <a:cubicBezTo>
                    <a:pt x="191" y="1"/>
                    <a:pt x="1" y="441"/>
                    <a:pt x="263" y="703"/>
                  </a:cubicBezTo>
                  <a:cubicBezTo>
                    <a:pt x="348" y="789"/>
                    <a:pt x="453" y="828"/>
                    <a:pt x="556" y="828"/>
                  </a:cubicBezTo>
                  <a:cubicBezTo>
                    <a:pt x="766" y="828"/>
                    <a:pt x="965" y="665"/>
                    <a:pt x="965" y="417"/>
                  </a:cubicBezTo>
                  <a:cubicBezTo>
                    <a:pt x="965" y="203"/>
                    <a:pt x="774" y="24"/>
                    <a:pt x="560" y="24"/>
                  </a:cubicBezTo>
                  <a:lnTo>
                    <a:pt x="56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91" name="Google Shape;20591;p13"/>
            <p:cNvSpPr/>
            <p:nvPr/>
          </p:nvSpPr>
          <p:spPr>
            <a:xfrm>
              <a:off x="6466750" y="3208475"/>
              <a:ext cx="27525" cy="20575"/>
            </a:xfrm>
            <a:custGeom>
              <a:avLst/>
              <a:gdLst/>
              <a:ahLst/>
              <a:cxnLst/>
              <a:rect l="l" t="t" r="r" b="b"/>
              <a:pathLst>
                <a:path w="1101" h="823" extrusionOk="0">
                  <a:moveTo>
                    <a:pt x="545" y="1"/>
                  </a:moveTo>
                  <a:cubicBezTo>
                    <a:pt x="49" y="1"/>
                    <a:pt x="1" y="768"/>
                    <a:pt x="529" y="814"/>
                  </a:cubicBezTo>
                  <a:cubicBezTo>
                    <a:pt x="541" y="819"/>
                    <a:pt x="553" y="822"/>
                    <a:pt x="565" y="822"/>
                  </a:cubicBezTo>
                  <a:cubicBezTo>
                    <a:pt x="577" y="822"/>
                    <a:pt x="589" y="819"/>
                    <a:pt x="601" y="814"/>
                  </a:cubicBezTo>
                  <a:cubicBezTo>
                    <a:pt x="1101" y="778"/>
                    <a:pt x="1101" y="40"/>
                    <a:pt x="601" y="4"/>
                  </a:cubicBezTo>
                  <a:cubicBezTo>
                    <a:pt x="581" y="2"/>
                    <a:pt x="563" y="1"/>
                    <a:pt x="54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92" name="Google Shape;20592;p13"/>
            <p:cNvSpPr/>
            <p:nvPr/>
          </p:nvSpPr>
          <p:spPr>
            <a:xfrm>
              <a:off x="6436100" y="3239150"/>
              <a:ext cx="27525" cy="20550"/>
            </a:xfrm>
            <a:custGeom>
              <a:avLst/>
              <a:gdLst/>
              <a:ahLst/>
              <a:cxnLst/>
              <a:rect l="l" t="t" r="r" b="b"/>
              <a:pathLst>
                <a:path w="1101" h="822" extrusionOk="0">
                  <a:moveTo>
                    <a:pt x="545" y="0"/>
                  </a:moveTo>
                  <a:cubicBezTo>
                    <a:pt x="48" y="0"/>
                    <a:pt x="0" y="767"/>
                    <a:pt x="529" y="813"/>
                  </a:cubicBezTo>
                  <a:cubicBezTo>
                    <a:pt x="541" y="819"/>
                    <a:pt x="553" y="822"/>
                    <a:pt x="564" y="822"/>
                  </a:cubicBezTo>
                  <a:cubicBezTo>
                    <a:pt x="576" y="822"/>
                    <a:pt x="588" y="819"/>
                    <a:pt x="600" y="813"/>
                  </a:cubicBezTo>
                  <a:cubicBezTo>
                    <a:pt x="1100" y="777"/>
                    <a:pt x="1100" y="39"/>
                    <a:pt x="600" y="3"/>
                  </a:cubicBezTo>
                  <a:cubicBezTo>
                    <a:pt x="581" y="1"/>
                    <a:pt x="562" y="0"/>
                    <a:pt x="54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93" name="Google Shape;20593;p13"/>
            <p:cNvSpPr/>
            <p:nvPr/>
          </p:nvSpPr>
          <p:spPr>
            <a:xfrm>
              <a:off x="6468050" y="3269875"/>
              <a:ext cx="24150" cy="20700"/>
            </a:xfrm>
            <a:custGeom>
              <a:avLst/>
              <a:gdLst/>
              <a:ahLst/>
              <a:cxnLst/>
              <a:rect l="l" t="t" r="r" b="b"/>
              <a:pathLst>
                <a:path w="966" h="828" extrusionOk="0">
                  <a:moveTo>
                    <a:pt x="549" y="1"/>
                  </a:moveTo>
                  <a:cubicBezTo>
                    <a:pt x="191" y="1"/>
                    <a:pt x="1" y="441"/>
                    <a:pt x="251" y="703"/>
                  </a:cubicBezTo>
                  <a:cubicBezTo>
                    <a:pt x="337" y="789"/>
                    <a:pt x="442" y="827"/>
                    <a:pt x="545" y="827"/>
                  </a:cubicBezTo>
                  <a:cubicBezTo>
                    <a:pt x="756" y="827"/>
                    <a:pt x="957" y="665"/>
                    <a:pt x="965" y="417"/>
                  </a:cubicBezTo>
                  <a:cubicBezTo>
                    <a:pt x="953" y="191"/>
                    <a:pt x="775" y="12"/>
                    <a:pt x="549" y="12"/>
                  </a:cubicBezTo>
                  <a:lnTo>
                    <a:pt x="549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94" name="Google Shape;20594;p13"/>
            <p:cNvSpPr/>
            <p:nvPr/>
          </p:nvSpPr>
          <p:spPr>
            <a:xfrm>
              <a:off x="6437475" y="3300825"/>
              <a:ext cx="23750" cy="20425"/>
            </a:xfrm>
            <a:custGeom>
              <a:avLst/>
              <a:gdLst/>
              <a:ahLst/>
              <a:cxnLst/>
              <a:rect l="l" t="t" r="r" b="b"/>
              <a:pathLst>
                <a:path w="950" h="817" extrusionOk="0">
                  <a:moveTo>
                    <a:pt x="531" y="1"/>
                  </a:moveTo>
                  <a:cubicBezTo>
                    <a:pt x="171" y="1"/>
                    <a:pt x="1" y="433"/>
                    <a:pt x="248" y="691"/>
                  </a:cubicBezTo>
                  <a:cubicBezTo>
                    <a:pt x="334" y="778"/>
                    <a:pt x="440" y="816"/>
                    <a:pt x="543" y="816"/>
                  </a:cubicBezTo>
                  <a:cubicBezTo>
                    <a:pt x="752" y="816"/>
                    <a:pt x="950" y="657"/>
                    <a:pt x="950" y="418"/>
                  </a:cubicBezTo>
                  <a:lnTo>
                    <a:pt x="950" y="406"/>
                  </a:lnTo>
                  <a:cubicBezTo>
                    <a:pt x="950" y="179"/>
                    <a:pt x="759" y="13"/>
                    <a:pt x="545" y="13"/>
                  </a:cubicBezTo>
                  <a:lnTo>
                    <a:pt x="545" y="1"/>
                  </a:lnTo>
                  <a:cubicBezTo>
                    <a:pt x="540" y="1"/>
                    <a:pt x="535" y="1"/>
                    <a:pt x="53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95" name="Google Shape;20595;p13"/>
            <p:cNvSpPr/>
            <p:nvPr/>
          </p:nvSpPr>
          <p:spPr>
            <a:xfrm>
              <a:off x="6468050" y="3331500"/>
              <a:ext cx="24150" cy="20500"/>
            </a:xfrm>
            <a:custGeom>
              <a:avLst/>
              <a:gdLst/>
              <a:ahLst/>
              <a:cxnLst/>
              <a:rect l="l" t="t" r="r" b="b"/>
              <a:pathLst>
                <a:path w="966" h="820" extrusionOk="0">
                  <a:moveTo>
                    <a:pt x="549" y="0"/>
                  </a:moveTo>
                  <a:cubicBezTo>
                    <a:pt x="191" y="0"/>
                    <a:pt x="1" y="441"/>
                    <a:pt x="251" y="703"/>
                  </a:cubicBezTo>
                  <a:cubicBezTo>
                    <a:pt x="335" y="783"/>
                    <a:pt x="438" y="819"/>
                    <a:pt x="539" y="819"/>
                  </a:cubicBezTo>
                  <a:cubicBezTo>
                    <a:pt x="752" y="819"/>
                    <a:pt x="957" y="659"/>
                    <a:pt x="965" y="417"/>
                  </a:cubicBezTo>
                  <a:cubicBezTo>
                    <a:pt x="954" y="198"/>
                    <a:pt x="786" y="23"/>
                    <a:pt x="570" y="23"/>
                  </a:cubicBezTo>
                  <a:cubicBezTo>
                    <a:pt x="563" y="23"/>
                    <a:pt x="556" y="24"/>
                    <a:pt x="549" y="24"/>
                  </a:cubicBezTo>
                  <a:lnTo>
                    <a:pt x="54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96" name="Google Shape;20596;p13"/>
            <p:cNvSpPr/>
            <p:nvPr/>
          </p:nvSpPr>
          <p:spPr>
            <a:xfrm>
              <a:off x="6436000" y="3362100"/>
              <a:ext cx="27625" cy="20625"/>
            </a:xfrm>
            <a:custGeom>
              <a:avLst/>
              <a:gdLst/>
              <a:ahLst/>
              <a:cxnLst/>
              <a:rect l="l" t="t" r="r" b="b"/>
              <a:pathLst>
                <a:path w="1105" h="825" extrusionOk="0">
                  <a:moveTo>
                    <a:pt x="559" y="1"/>
                  </a:moveTo>
                  <a:cubicBezTo>
                    <a:pt x="53" y="1"/>
                    <a:pt x="0" y="778"/>
                    <a:pt x="533" y="824"/>
                  </a:cubicBezTo>
                  <a:lnTo>
                    <a:pt x="604" y="824"/>
                  </a:lnTo>
                  <a:cubicBezTo>
                    <a:pt x="1104" y="776"/>
                    <a:pt x="1104" y="50"/>
                    <a:pt x="604" y="3"/>
                  </a:cubicBezTo>
                  <a:cubicBezTo>
                    <a:pt x="589" y="1"/>
                    <a:pt x="574" y="1"/>
                    <a:pt x="55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97" name="Google Shape;20597;p13"/>
            <p:cNvSpPr/>
            <p:nvPr/>
          </p:nvSpPr>
          <p:spPr>
            <a:xfrm>
              <a:off x="6466650" y="3392750"/>
              <a:ext cx="27625" cy="20625"/>
            </a:xfrm>
            <a:custGeom>
              <a:avLst/>
              <a:gdLst/>
              <a:ahLst/>
              <a:cxnLst/>
              <a:rect l="l" t="t" r="r" b="b"/>
              <a:pathLst>
                <a:path w="1105" h="825" extrusionOk="0">
                  <a:moveTo>
                    <a:pt x="559" y="1"/>
                  </a:moveTo>
                  <a:cubicBezTo>
                    <a:pt x="53" y="1"/>
                    <a:pt x="1" y="778"/>
                    <a:pt x="533" y="824"/>
                  </a:cubicBezTo>
                  <a:lnTo>
                    <a:pt x="605" y="824"/>
                  </a:lnTo>
                  <a:cubicBezTo>
                    <a:pt x="1105" y="789"/>
                    <a:pt x="1105" y="50"/>
                    <a:pt x="605" y="3"/>
                  </a:cubicBezTo>
                  <a:cubicBezTo>
                    <a:pt x="589" y="2"/>
                    <a:pt x="574" y="1"/>
                    <a:pt x="55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98" name="Google Shape;20598;p13"/>
            <p:cNvSpPr/>
            <p:nvPr/>
          </p:nvSpPr>
          <p:spPr>
            <a:xfrm>
              <a:off x="6437475" y="3424350"/>
              <a:ext cx="23750" cy="20400"/>
            </a:xfrm>
            <a:custGeom>
              <a:avLst/>
              <a:gdLst/>
              <a:ahLst/>
              <a:cxnLst/>
              <a:rect l="l" t="t" r="r" b="b"/>
              <a:pathLst>
                <a:path w="950" h="816" extrusionOk="0">
                  <a:moveTo>
                    <a:pt x="531" y="1"/>
                  </a:moveTo>
                  <a:cubicBezTo>
                    <a:pt x="171" y="1"/>
                    <a:pt x="1" y="433"/>
                    <a:pt x="248" y="691"/>
                  </a:cubicBezTo>
                  <a:cubicBezTo>
                    <a:pt x="333" y="777"/>
                    <a:pt x="438" y="816"/>
                    <a:pt x="541" y="816"/>
                  </a:cubicBezTo>
                  <a:cubicBezTo>
                    <a:pt x="751" y="816"/>
                    <a:pt x="950" y="654"/>
                    <a:pt x="950" y="406"/>
                  </a:cubicBezTo>
                  <a:cubicBezTo>
                    <a:pt x="950" y="180"/>
                    <a:pt x="771" y="1"/>
                    <a:pt x="545" y="1"/>
                  </a:cubicBezTo>
                  <a:cubicBezTo>
                    <a:pt x="540" y="1"/>
                    <a:pt x="535" y="1"/>
                    <a:pt x="53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99" name="Google Shape;20599;p13"/>
            <p:cNvSpPr/>
            <p:nvPr/>
          </p:nvSpPr>
          <p:spPr>
            <a:xfrm>
              <a:off x="6468050" y="3455025"/>
              <a:ext cx="24150" cy="20700"/>
            </a:xfrm>
            <a:custGeom>
              <a:avLst/>
              <a:gdLst/>
              <a:ahLst/>
              <a:cxnLst/>
              <a:rect l="l" t="t" r="r" b="b"/>
              <a:pathLst>
                <a:path w="966" h="828" extrusionOk="0">
                  <a:moveTo>
                    <a:pt x="549" y="0"/>
                  </a:moveTo>
                  <a:cubicBezTo>
                    <a:pt x="191" y="0"/>
                    <a:pt x="1" y="441"/>
                    <a:pt x="251" y="703"/>
                  </a:cubicBezTo>
                  <a:cubicBezTo>
                    <a:pt x="337" y="789"/>
                    <a:pt x="442" y="827"/>
                    <a:pt x="545" y="827"/>
                  </a:cubicBezTo>
                  <a:cubicBezTo>
                    <a:pt x="756" y="827"/>
                    <a:pt x="957" y="665"/>
                    <a:pt x="965" y="417"/>
                  </a:cubicBezTo>
                  <a:cubicBezTo>
                    <a:pt x="965" y="191"/>
                    <a:pt x="787" y="0"/>
                    <a:pt x="5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00" name="Google Shape;20600;p13"/>
            <p:cNvSpPr/>
            <p:nvPr/>
          </p:nvSpPr>
          <p:spPr>
            <a:xfrm>
              <a:off x="6437400" y="3485675"/>
              <a:ext cx="24125" cy="20700"/>
            </a:xfrm>
            <a:custGeom>
              <a:avLst/>
              <a:gdLst/>
              <a:ahLst/>
              <a:cxnLst/>
              <a:rect l="l" t="t" r="r" b="b"/>
              <a:pathLst>
                <a:path w="965" h="828" extrusionOk="0">
                  <a:moveTo>
                    <a:pt x="548" y="1"/>
                  </a:moveTo>
                  <a:cubicBezTo>
                    <a:pt x="179" y="1"/>
                    <a:pt x="0" y="441"/>
                    <a:pt x="251" y="703"/>
                  </a:cubicBezTo>
                  <a:cubicBezTo>
                    <a:pt x="336" y="789"/>
                    <a:pt x="441" y="827"/>
                    <a:pt x="544" y="827"/>
                  </a:cubicBezTo>
                  <a:cubicBezTo>
                    <a:pt x="754" y="827"/>
                    <a:pt x="953" y="665"/>
                    <a:pt x="953" y="417"/>
                  </a:cubicBezTo>
                  <a:cubicBezTo>
                    <a:pt x="965" y="191"/>
                    <a:pt x="786" y="13"/>
                    <a:pt x="5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01" name="Google Shape;20601;p13"/>
            <p:cNvSpPr/>
            <p:nvPr/>
          </p:nvSpPr>
          <p:spPr>
            <a:xfrm>
              <a:off x="6466750" y="3516550"/>
              <a:ext cx="27525" cy="20350"/>
            </a:xfrm>
            <a:custGeom>
              <a:avLst/>
              <a:gdLst/>
              <a:ahLst/>
              <a:cxnLst/>
              <a:rect l="l" t="t" r="r" b="b"/>
              <a:pathLst>
                <a:path w="1101" h="814" extrusionOk="0">
                  <a:moveTo>
                    <a:pt x="545" y="1"/>
                  </a:moveTo>
                  <a:cubicBezTo>
                    <a:pt x="49" y="1"/>
                    <a:pt x="1" y="768"/>
                    <a:pt x="529" y="813"/>
                  </a:cubicBezTo>
                  <a:lnTo>
                    <a:pt x="601" y="813"/>
                  </a:lnTo>
                  <a:cubicBezTo>
                    <a:pt x="1101" y="778"/>
                    <a:pt x="1101" y="40"/>
                    <a:pt x="601" y="4"/>
                  </a:cubicBezTo>
                  <a:cubicBezTo>
                    <a:pt x="581" y="2"/>
                    <a:pt x="563" y="1"/>
                    <a:pt x="54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02" name="Google Shape;20602;p13"/>
            <p:cNvSpPr/>
            <p:nvPr/>
          </p:nvSpPr>
          <p:spPr>
            <a:xfrm>
              <a:off x="6435375" y="3547150"/>
              <a:ext cx="27950" cy="20700"/>
            </a:xfrm>
            <a:custGeom>
              <a:avLst/>
              <a:gdLst/>
              <a:ahLst/>
              <a:cxnLst/>
              <a:rect l="l" t="t" r="r" b="b"/>
              <a:pathLst>
                <a:path w="1118" h="828" extrusionOk="0">
                  <a:moveTo>
                    <a:pt x="555" y="1"/>
                  </a:moveTo>
                  <a:cubicBezTo>
                    <a:pt x="51" y="1"/>
                    <a:pt x="1" y="805"/>
                    <a:pt x="558" y="828"/>
                  </a:cubicBezTo>
                  <a:lnTo>
                    <a:pt x="629" y="828"/>
                  </a:lnTo>
                  <a:cubicBezTo>
                    <a:pt x="1117" y="768"/>
                    <a:pt x="1117" y="54"/>
                    <a:pt x="629" y="6"/>
                  </a:cubicBezTo>
                  <a:cubicBezTo>
                    <a:pt x="603" y="2"/>
                    <a:pt x="579" y="1"/>
                    <a:pt x="55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03" name="Google Shape;20603;p13"/>
            <p:cNvSpPr/>
            <p:nvPr/>
          </p:nvSpPr>
          <p:spPr>
            <a:xfrm>
              <a:off x="6468050" y="3577950"/>
              <a:ext cx="24150" cy="20700"/>
            </a:xfrm>
            <a:custGeom>
              <a:avLst/>
              <a:gdLst/>
              <a:ahLst/>
              <a:cxnLst/>
              <a:rect l="l" t="t" r="r" b="b"/>
              <a:pathLst>
                <a:path w="966" h="828" extrusionOk="0">
                  <a:moveTo>
                    <a:pt x="549" y="1"/>
                  </a:moveTo>
                  <a:cubicBezTo>
                    <a:pt x="191" y="1"/>
                    <a:pt x="1" y="441"/>
                    <a:pt x="251" y="703"/>
                  </a:cubicBezTo>
                  <a:cubicBezTo>
                    <a:pt x="337" y="789"/>
                    <a:pt x="442" y="827"/>
                    <a:pt x="545" y="827"/>
                  </a:cubicBezTo>
                  <a:cubicBezTo>
                    <a:pt x="756" y="827"/>
                    <a:pt x="957" y="665"/>
                    <a:pt x="965" y="417"/>
                  </a:cubicBezTo>
                  <a:cubicBezTo>
                    <a:pt x="965" y="191"/>
                    <a:pt x="787" y="1"/>
                    <a:pt x="5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04" name="Google Shape;20604;p13"/>
            <p:cNvSpPr/>
            <p:nvPr/>
          </p:nvSpPr>
          <p:spPr>
            <a:xfrm>
              <a:off x="6437475" y="3608600"/>
              <a:ext cx="24050" cy="20700"/>
            </a:xfrm>
            <a:custGeom>
              <a:avLst/>
              <a:gdLst/>
              <a:ahLst/>
              <a:cxnLst/>
              <a:rect l="l" t="t" r="r" b="b"/>
              <a:pathLst>
                <a:path w="962" h="828" extrusionOk="0">
                  <a:moveTo>
                    <a:pt x="545" y="1"/>
                  </a:moveTo>
                  <a:lnTo>
                    <a:pt x="545" y="13"/>
                  </a:lnTo>
                  <a:cubicBezTo>
                    <a:pt x="540" y="13"/>
                    <a:pt x="535" y="13"/>
                    <a:pt x="531" y="13"/>
                  </a:cubicBezTo>
                  <a:cubicBezTo>
                    <a:pt x="171" y="13"/>
                    <a:pt x="1" y="445"/>
                    <a:pt x="248" y="703"/>
                  </a:cubicBezTo>
                  <a:cubicBezTo>
                    <a:pt x="333" y="789"/>
                    <a:pt x="438" y="828"/>
                    <a:pt x="541" y="828"/>
                  </a:cubicBezTo>
                  <a:cubicBezTo>
                    <a:pt x="751" y="828"/>
                    <a:pt x="950" y="666"/>
                    <a:pt x="950" y="418"/>
                  </a:cubicBezTo>
                  <a:cubicBezTo>
                    <a:pt x="962" y="203"/>
                    <a:pt x="783" y="13"/>
                    <a:pt x="55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05" name="Google Shape;20605;p13"/>
            <p:cNvSpPr/>
            <p:nvPr/>
          </p:nvSpPr>
          <p:spPr>
            <a:xfrm>
              <a:off x="6468050" y="3639575"/>
              <a:ext cx="24150" cy="20500"/>
            </a:xfrm>
            <a:custGeom>
              <a:avLst/>
              <a:gdLst/>
              <a:ahLst/>
              <a:cxnLst/>
              <a:rect l="l" t="t" r="r" b="b"/>
              <a:pathLst>
                <a:path w="966" h="820" extrusionOk="0">
                  <a:moveTo>
                    <a:pt x="549" y="0"/>
                  </a:moveTo>
                  <a:cubicBezTo>
                    <a:pt x="191" y="0"/>
                    <a:pt x="1" y="441"/>
                    <a:pt x="251" y="703"/>
                  </a:cubicBezTo>
                  <a:cubicBezTo>
                    <a:pt x="335" y="783"/>
                    <a:pt x="438" y="819"/>
                    <a:pt x="539" y="819"/>
                  </a:cubicBezTo>
                  <a:cubicBezTo>
                    <a:pt x="752" y="819"/>
                    <a:pt x="957" y="659"/>
                    <a:pt x="965" y="417"/>
                  </a:cubicBezTo>
                  <a:cubicBezTo>
                    <a:pt x="965" y="191"/>
                    <a:pt x="787" y="0"/>
                    <a:pt x="5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06" name="Google Shape;20606;p13"/>
            <p:cNvSpPr/>
            <p:nvPr/>
          </p:nvSpPr>
          <p:spPr>
            <a:xfrm>
              <a:off x="6437100" y="3669925"/>
              <a:ext cx="24425" cy="21000"/>
            </a:xfrm>
            <a:custGeom>
              <a:avLst/>
              <a:gdLst/>
              <a:ahLst/>
              <a:cxnLst/>
              <a:rect l="l" t="t" r="r" b="b"/>
              <a:pathLst>
                <a:path w="977" h="840" extrusionOk="0">
                  <a:moveTo>
                    <a:pt x="560" y="1"/>
                  </a:moveTo>
                  <a:lnTo>
                    <a:pt x="560" y="12"/>
                  </a:lnTo>
                  <a:cubicBezTo>
                    <a:pt x="191" y="12"/>
                    <a:pt x="1" y="453"/>
                    <a:pt x="263" y="715"/>
                  </a:cubicBezTo>
                  <a:cubicBezTo>
                    <a:pt x="348" y="801"/>
                    <a:pt x="453" y="839"/>
                    <a:pt x="556" y="839"/>
                  </a:cubicBezTo>
                  <a:cubicBezTo>
                    <a:pt x="766" y="839"/>
                    <a:pt x="965" y="677"/>
                    <a:pt x="965" y="429"/>
                  </a:cubicBezTo>
                  <a:cubicBezTo>
                    <a:pt x="977" y="203"/>
                    <a:pt x="798" y="12"/>
                    <a:pt x="57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07" name="Google Shape;20607;p13"/>
            <p:cNvSpPr/>
            <p:nvPr/>
          </p:nvSpPr>
          <p:spPr>
            <a:xfrm>
              <a:off x="6466650" y="3700825"/>
              <a:ext cx="27625" cy="20625"/>
            </a:xfrm>
            <a:custGeom>
              <a:avLst/>
              <a:gdLst/>
              <a:ahLst/>
              <a:cxnLst/>
              <a:rect l="l" t="t" r="r" b="b"/>
              <a:pathLst>
                <a:path w="1105" h="825" extrusionOk="0">
                  <a:moveTo>
                    <a:pt x="559" y="1"/>
                  </a:moveTo>
                  <a:cubicBezTo>
                    <a:pt x="53" y="1"/>
                    <a:pt x="1" y="778"/>
                    <a:pt x="533" y="824"/>
                  </a:cubicBezTo>
                  <a:lnTo>
                    <a:pt x="605" y="824"/>
                  </a:lnTo>
                  <a:cubicBezTo>
                    <a:pt x="1105" y="777"/>
                    <a:pt x="1105" y="50"/>
                    <a:pt x="605" y="3"/>
                  </a:cubicBezTo>
                  <a:cubicBezTo>
                    <a:pt x="589" y="1"/>
                    <a:pt x="574" y="1"/>
                    <a:pt x="55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08" name="Google Shape;20608;p13"/>
            <p:cNvSpPr/>
            <p:nvPr/>
          </p:nvSpPr>
          <p:spPr>
            <a:xfrm>
              <a:off x="6437475" y="3731550"/>
              <a:ext cx="24050" cy="20675"/>
            </a:xfrm>
            <a:custGeom>
              <a:avLst/>
              <a:gdLst/>
              <a:ahLst/>
              <a:cxnLst/>
              <a:rect l="l" t="t" r="r" b="b"/>
              <a:pathLst>
                <a:path w="962" h="827" extrusionOk="0">
                  <a:moveTo>
                    <a:pt x="545" y="0"/>
                  </a:moveTo>
                  <a:lnTo>
                    <a:pt x="545" y="12"/>
                  </a:lnTo>
                  <a:cubicBezTo>
                    <a:pt x="540" y="12"/>
                    <a:pt x="535" y="12"/>
                    <a:pt x="531" y="12"/>
                  </a:cubicBezTo>
                  <a:cubicBezTo>
                    <a:pt x="171" y="12"/>
                    <a:pt x="1" y="444"/>
                    <a:pt x="248" y="703"/>
                  </a:cubicBezTo>
                  <a:cubicBezTo>
                    <a:pt x="333" y="788"/>
                    <a:pt x="438" y="827"/>
                    <a:pt x="541" y="827"/>
                  </a:cubicBezTo>
                  <a:cubicBezTo>
                    <a:pt x="751" y="827"/>
                    <a:pt x="950" y="665"/>
                    <a:pt x="950" y="417"/>
                  </a:cubicBezTo>
                  <a:cubicBezTo>
                    <a:pt x="962" y="191"/>
                    <a:pt x="783" y="12"/>
                    <a:pt x="5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09" name="Google Shape;20609;p13"/>
            <p:cNvSpPr/>
            <p:nvPr/>
          </p:nvSpPr>
          <p:spPr>
            <a:xfrm>
              <a:off x="6468050" y="3762200"/>
              <a:ext cx="24150" cy="20700"/>
            </a:xfrm>
            <a:custGeom>
              <a:avLst/>
              <a:gdLst/>
              <a:ahLst/>
              <a:cxnLst/>
              <a:rect l="l" t="t" r="r" b="b"/>
              <a:pathLst>
                <a:path w="966" h="828" extrusionOk="0">
                  <a:moveTo>
                    <a:pt x="549" y="0"/>
                  </a:moveTo>
                  <a:lnTo>
                    <a:pt x="549" y="12"/>
                  </a:lnTo>
                  <a:cubicBezTo>
                    <a:pt x="191" y="12"/>
                    <a:pt x="1" y="453"/>
                    <a:pt x="251" y="703"/>
                  </a:cubicBezTo>
                  <a:cubicBezTo>
                    <a:pt x="337" y="789"/>
                    <a:pt x="443" y="828"/>
                    <a:pt x="546" y="828"/>
                  </a:cubicBezTo>
                  <a:cubicBezTo>
                    <a:pt x="757" y="828"/>
                    <a:pt x="957" y="669"/>
                    <a:pt x="965" y="429"/>
                  </a:cubicBezTo>
                  <a:cubicBezTo>
                    <a:pt x="965" y="191"/>
                    <a:pt x="787" y="12"/>
                    <a:pt x="5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10" name="Google Shape;20610;p13"/>
            <p:cNvSpPr/>
            <p:nvPr/>
          </p:nvSpPr>
          <p:spPr>
            <a:xfrm>
              <a:off x="6437400" y="3792850"/>
              <a:ext cx="24125" cy="21000"/>
            </a:xfrm>
            <a:custGeom>
              <a:avLst/>
              <a:gdLst/>
              <a:ahLst/>
              <a:cxnLst/>
              <a:rect l="l" t="t" r="r" b="b"/>
              <a:pathLst>
                <a:path w="965" h="840" extrusionOk="0">
                  <a:moveTo>
                    <a:pt x="548" y="1"/>
                  </a:moveTo>
                  <a:lnTo>
                    <a:pt x="548" y="13"/>
                  </a:lnTo>
                  <a:cubicBezTo>
                    <a:pt x="179" y="13"/>
                    <a:pt x="0" y="453"/>
                    <a:pt x="251" y="715"/>
                  </a:cubicBezTo>
                  <a:cubicBezTo>
                    <a:pt x="336" y="801"/>
                    <a:pt x="441" y="840"/>
                    <a:pt x="544" y="840"/>
                  </a:cubicBezTo>
                  <a:cubicBezTo>
                    <a:pt x="754" y="840"/>
                    <a:pt x="953" y="678"/>
                    <a:pt x="953" y="429"/>
                  </a:cubicBezTo>
                  <a:cubicBezTo>
                    <a:pt x="965" y="203"/>
                    <a:pt x="786" y="13"/>
                    <a:pt x="5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11" name="Google Shape;20611;p13"/>
            <p:cNvSpPr/>
            <p:nvPr/>
          </p:nvSpPr>
          <p:spPr>
            <a:xfrm>
              <a:off x="6468150" y="3823825"/>
              <a:ext cx="24050" cy="20675"/>
            </a:xfrm>
            <a:custGeom>
              <a:avLst/>
              <a:gdLst/>
              <a:ahLst/>
              <a:cxnLst/>
              <a:rect l="l" t="t" r="r" b="b"/>
              <a:pathLst>
                <a:path w="962" h="827" extrusionOk="0">
                  <a:moveTo>
                    <a:pt x="545" y="0"/>
                  </a:moveTo>
                  <a:lnTo>
                    <a:pt x="545" y="12"/>
                  </a:lnTo>
                  <a:cubicBezTo>
                    <a:pt x="540" y="12"/>
                    <a:pt x="535" y="12"/>
                    <a:pt x="530" y="12"/>
                  </a:cubicBezTo>
                  <a:cubicBezTo>
                    <a:pt x="182" y="12"/>
                    <a:pt x="0" y="444"/>
                    <a:pt x="247" y="703"/>
                  </a:cubicBezTo>
                  <a:cubicBezTo>
                    <a:pt x="333" y="788"/>
                    <a:pt x="438" y="827"/>
                    <a:pt x="541" y="827"/>
                  </a:cubicBezTo>
                  <a:cubicBezTo>
                    <a:pt x="752" y="827"/>
                    <a:pt x="953" y="665"/>
                    <a:pt x="961" y="417"/>
                  </a:cubicBezTo>
                  <a:cubicBezTo>
                    <a:pt x="961" y="191"/>
                    <a:pt x="783" y="12"/>
                    <a:pt x="55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12" name="Google Shape;20612;p13"/>
            <p:cNvSpPr/>
            <p:nvPr/>
          </p:nvSpPr>
          <p:spPr>
            <a:xfrm>
              <a:off x="6436000" y="3854725"/>
              <a:ext cx="27625" cy="20600"/>
            </a:xfrm>
            <a:custGeom>
              <a:avLst/>
              <a:gdLst/>
              <a:ahLst/>
              <a:cxnLst/>
              <a:rect l="l" t="t" r="r" b="b"/>
              <a:pathLst>
                <a:path w="1105" h="824" extrusionOk="0">
                  <a:moveTo>
                    <a:pt x="558" y="0"/>
                  </a:moveTo>
                  <a:cubicBezTo>
                    <a:pt x="53" y="0"/>
                    <a:pt x="1" y="766"/>
                    <a:pt x="533" y="824"/>
                  </a:cubicBezTo>
                  <a:lnTo>
                    <a:pt x="604" y="824"/>
                  </a:lnTo>
                  <a:cubicBezTo>
                    <a:pt x="1104" y="776"/>
                    <a:pt x="1104" y="38"/>
                    <a:pt x="604" y="2"/>
                  </a:cubicBezTo>
                  <a:cubicBezTo>
                    <a:pt x="589" y="1"/>
                    <a:pt x="573" y="0"/>
                    <a:pt x="55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13" name="Google Shape;20613;p13"/>
            <p:cNvSpPr/>
            <p:nvPr/>
          </p:nvSpPr>
          <p:spPr>
            <a:xfrm>
              <a:off x="6466650" y="3885375"/>
              <a:ext cx="27625" cy="20625"/>
            </a:xfrm>
            <a:custGeom>
              <a:avLst/>
              <a:gdLst/>
              <a:ahLst/>
              <a:cxnLst/>
              <a:rect l="l" t="t" r="r" b="b"/>
              <a:pathLst>
                <a:path w="1105" h="825" extrusionOk="0">
                  <a:moveTo>
                    <a:pt x="559" y="1"/>
                  </a:moveTo>
                  <a:cubicBezTo>
                    <a:pt x="53" y="1"/>
                    <a:pt x="1" y="778"/>
                    <a:pt x="533" y="824"/>
                  </a:cubicBezTo>
                  <a:lnTo>
                    <a:pt x="605" y="824"/>
                  </a:lnTo>
                  <a:cubicBezTo>
                    <a:pt x="1105" y="777"/>
                    <a:pt x="1105" y="50"/>
                    <a:pt x="605" y="3"/>
                  </a:cubicBezTo>
                  <a:cubicBezTo>
                    <a:pt x="589" y="1"/>
                    <a:pt x="574" y="1"/>
                    <a:pt x="55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14" name="Google Shape;20614;p13"/>
            <p:cNvSpPr/>
            <p:nvPr/>
          </p:nvSpPr>
          <p:spPr>
            <a:xfrm>
              <a:off x="6437475" y="3916075"/>
              <a:ext cx="24050" cy="20700"/>
            </a:xfrm>
            <a:custGeom>
              <a:avLst/>
              <a:gdLst/>
              <a:ahLst/>
              <a:cxnLst/>
              <a:rect l="l" t="t" r="r" b="b"/>
              <a:pathLst>
                <a:path w="962" h="828" extrusionOk="0">
                  <a:moveTo>
                    <a:pt x="545" y="1"/>
                  </a:moveTo>
                  <a:lnTo>
                    <a:pt x="545" y="13"/>
                  </a:lnTo>
                  <a:cubicBezTo>
                    <a:pt x="540" y="13"/>
                    <a:pt x="535" y="13"/>
                    <a:pt x="531" y="13"/>
                  </a:cubicBezTo>
                  <a:cubicBezTo>
                    <a:pt x="171" y="13"/>
                    <a:pt x="1" y="445"/>
                    <a:pt x="248" y="703"/>
                  </a:cubicBezTo>
                  <a:cubicBezTo>
                    <a:pt x="333" y="789"/>
                    <a:pt x="438" y="828"/>
                    <a:pt x="541" y="828"/>
                  </a:cubicBezTo>
                  <a:cubicBezTo>
                    <a:pt x="751" y="828"/>
                    <a:pt x="950" y="666"/>
                    <a:pt x="950" y="418"/>
                  </a:cubicBezTo>
                  <a:cubicBezTo>
                    <a:pt x="962" y="191"/>
                    <a:pt x="783" y="1"/>
                    <a:pt x="55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15" name="Google Shape;20615;p13"/>
            <p:cNvSpPr/>
            <p:nvPr/>
          </p:nvSpPr>
          <p:spPr>
            <a:xfrm>
              <a:off x="6502300" y="3916075"/>
              <a:ext cx="16075" cy="20575"/>
            </a:xfrm>
            <a:custGeom>
              <a:avLst/>
              <a:gdLst/>
              <a:ahLst/>
              <a:cxnLst/>
              <a:rect l="l" t="t" r="r" b="b"/>
              <a:pathLst>
                <a:path w="643" h="823" extrusionOk="0">
                  <a:moveTo>
                    <a:pt x="417" y="1"/>
                  </a:moveTo>
                  <a:cubicBezTo>
                    <a:pt x="191" y="1"/>
                    <a:pt x="0" y="180"/>
                    <a:pt x="0" y="406"/>
                  </a:cubicBezTo>
                  <a:lnTo>
                    <a:pt x="12" y="418"/>
                  </a:lnTo>
                  <a:cubicBezTo>
                    <a:pt x="12" y="644"/>
                    <a:pt x="191" y="823"/>
                    <a:pt x="417" y="823"/>
                  </a:cubicBezTo>
                  <a:cubicBezTo>
                    <a:pt x="464" y="823"/>
                    <a:pt x="500" y="811"/>
                    <a:pt x="536" y="799"/>
                  </a:cubicBezTo>
                  <a:lnTo>
                    <a:pt x="643" y="84"/>
                  </a:lnTo>
                  <a:cubicBezTo>
                    <a:pt x="583" y="37"/>
                    <a:pt x="500" y="1"/>
                    <a:pt x="41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16" name="Google Shape;20616;p13"/>
            <p:cNvSpPr/>
            <p:nvPr/>
          </p:nvSpPr>
          <p:spPr>
            <a:xfrm>
              <a:off x="6468150" y="3946450"/>
              <a:ext cx="24350" cy="21000"/>
            </a:xfrm>
            <a:custGeom>
              <a:avLst/>
              <a:gdLst/>
              <a:ahLst/>
              <a:cxnLst/>
              <a:rect l="l" t="t" r="r" b="b"/>
              <a:pathLst>
                <a:path w="974" h="840" extrusionOk="0">
                  <a:moveTo>
                    <a:pt x="545" y="0"/>
                  </a:moveTo>
                  <a:lnTo>
                    <a:pt x="556" y="24"/>
                  </a:lnTo>
                  <a:cubicBezTo>
                    <a:pt x="552" y="24"/>
                    <a:pt x="547" y="24"/>
                    <a:pt x="542" y="24"/>
                  </a:cubicBezTo>
                  <a:cubicBezTo>
                    <a:pt x="182" y="24"/>
                    <a:pt x="0" y="456"/>
                    <a:pt x="259" y="715"/>
                  </a:cubicBezTo>
                  <a:cubicBezTo>
                    <a:pt x="341" y="801"/>
                    <a:pt x="446" y="840"/>
                    <a:pt x="549" y="840"/>
                  </a:cubicBezTo>
                  <a:cubicBezTo>
                    <a:pt x="758" y="840"/>
                    <a:pt x="961" y="680"/>
                    <a:pt x="961" y="441"/>
                  </a:cubicBezTo>
                  <a:cubicBezTo>
                    <a:pt x="973" y="215"/>
                    <a:pt x="806" y="12"/>
                    <a:pt x="58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17" name="Google Shape;20617;p13"/>
            <p:cNvSpPr/>
            <p:nvPr/>
          </p:nvSpPr>
          <p:spPr>
            <a:xfrm>
              <a:off x="6437400" y="3977700"/>
              <a:ext cx="24125" cy="20700"/>
            </a:xfrm>
            <a:custGeom>
              <a:avLst/>
              <a:gdLst/>
              <a:ahLst/>
              <a:cxnLst/>
              <a:rect l="l" t="t" r="r" b="b"/>
              <a:pathLst>
                <a:path w="965" h="828" extrusionOk="0">
                  <a:moveTo>
                    <a:pt x="560" y="1"/>
                  </a:moveTo>
                  <a:cubicBezTo>
                    <a:pt x="191" y="1"/>
                    <a:pt x="0" y="441"/>
                    <a:pt x="262" y="703"/>
                  </a:cubicBezTo>
                  <a:cubicBezTo>
                    <a:pt x="344" y="789"/>
                    <a:pt x="448" y="827"/>
                    <a:pt x="550" y="827"/>
                  </a:cubicBezTo>
                  <a:cubicBezTo>
                    <a:pt x="760" y="827"/>
                    <a:pt x="965" y="665"/>
                    <a:pt x="965" y="417"/>
                  </a:cubicBezTo>
                  <a:cubicBezTo>
                    <a:pt x="965" y="191"/>
                    <a:pt x="786" y="1"/>
                    <a:pt x="57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18" name="Google Shape;20618;p13"/>
            <p:cNvSpPr/>
            <p:nvPr/>
          </p:nvSpPr>
          <p:spPr>
            <a:xfrm>
              <a:off x="6499900" y="3978300"/>
              <a:ext cx="9850" cy="18175"/>
            </a:xfrm>
            <a:custGeom>
              <a:avLst/>
              <a:gdLst/>
              <a:ahLst/>
              <a:cxnLst/>
              <a:rect l="l" t="t" r="r" b="b"/>
              <a:pathLst>
                <a:path w="394" h="727" extrusionOk="0">
                  <a:moveTo>
                    <a:pt x="394" y="0"/>
                  </a:moveTo>
                  <a:lnTo>
                    <a:pt x="394" y="0"/>
                  </a:lnTo>
                  <a:cubicBezTo>
                    <a:pt x="60" y="96"/>
                    <a:pt x="1" y="536"/>
                    <a:pt x="287" y="727"/>
                  </a:cubicBezTo>
                  <a:lnTo>
                    <a:pt x="39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19" name="Google Shape;20619;p13"/>
            <p:cNvSpPr/>
            <p:nvPr/>
          </p:nvSpPr>
          <p:spPr>
            <a:xfrm>
              <a:off x="6466325" y="4008225"/>
              <a:ext cx="27950" cy="20700"/>
            </a:xfrm>
            <a:custGeom>
              <a:avLst/>
              <a:gdLst/>
              <a:ahLst/>
              <a:cxnLst/>
              <a:rect l="l" t="t" r="r" b="b"/>
              <a:pathLst>
                <a:path w="1118" h="828" extrusionOk="0">
                  <a:moveTo>
                    <a:pt x="555" y="0"/>
                  </a:moveTo>
                  <a:cubicBezTo>
                    <a:pt x="52" y="0"/>
                    <a:pt x="1" y="805"/>
                    <a:pt x="558" y="827"/>
                  </a:cubicBezTo>
                  <a:lnTo>
                    <a:pt x="629" y="827"/>
                  </a:lnTo>
                  <a:cubicBezTo>
                    <a:pt x="1118" y="780"/>
                    <a:pt x="1118" y="65"/>
                    <a:pt x="629" y="6"/>
                  </a:cubicBezTo>
                  <a:cubicBezTo>
                    <a:pt x="604" y="2"/>
                    <a:pt x="579" y="0"/>
                    <a:pt x="5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20" name="Google Shape;20620;p13"/>
            <p:cNvSpPr/>
            <p:nvPr/>
          </p:nvSpPr>
          <p:spPr>
            <a:xfrm>
              <a:off x="6435675" y="4038875"/>
              <a:ext cx="27950" cy="20700"/>
            </a:xfrm>
            <a:custGeom>
              <a:avLst/>
              <a:gdLst/>
              <a:ahLst/>
              <a:cxnLst/>
              <a:rect l="l" t="t" r="r" b="b"/>
              <a:pathLst>
                <a:path w="1118" h="828" extrusionOk="0">
                  <a:moveTo>
                    <a:pt x="554" y="1"/>
                  </a:moveTo>
                  <a:cubicBezTo>
                    <a:pt x="51" y="1"/>
                    <a:pt x="0" y="794"/>
                    <a:pt x="546" y="828"/>
                  </a:cubicBezTo>
                  <a:lnTo>
                    <a:pt x="629" y="828"/>
                  </a:lnTo>
                  <a:cubicBezTo>
                    <a:pt x="1117" y="768"/>
                    <a:pt x="1117" y="54"/>
                    <a:pt x="629" y="6"/>
                  </a:cubicBezTo>
                  <a:cubicBezTo>
                    <a:pt x="603" y="2"/>
                    <a:pt x="578" y="1"/>
                    <a:pt x="55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21" name="Google Shape;20621;p13"/>
            <p:cNvSpPr/>
            <p:nvPr/>
          </p:nvSpPr>
          <p:spPr>
            <a:xfrm>
              <a:off x="6468150" y="4069675"/>
              <a:ext cx="24350" cy="20700"/>
            </a:xfrm>
            <a:custGeom>
              <a:avLst/>
              <a:gdLst/>
              <a:ahLst/>
              <a:cxnLst/>
              <a:rect l="l" t="t" r="r" b="b"/>
              <a:pathLst>
                <a:path w="974" h="828" extrusionOk="0">
                  <a:moveTo>
                    <a:pt x="545" y="1"/>
                  </a:moveTo>
                  <a:lnTo>
                    <a:pt x="556" y="13"/>
                  </a:lnTo>
                  <a:cubicBezTo>
                    <a:pt x="552" y="12"/>
                    <a:pt x="547" y="12"/>
                    <a:pt x="542" y="12"/>
                  </a:cubicBezTo>
                  <a:cubicBezTo>
                    <a:pt x="182" y="12"/>
                    <a:pt x="0" y="445"/>
                    <a:pt x="259" y="703"/>
                  </a:cubicBezTo>
                  <a:cubicBezTo>
                    <a:pt x="341" y="789"/>
                    <a:pt x="446" y="828"/>
                    <a:pt x="549" y="828"/>
                  </a:cubicBezTo>
                  <a:cubicBezTo>
                    <a:pt x="758" y="828"/>
                    <a:pt x="961" y="669"/>
                    <a:pt x="961" y="429"/>
                  </a:cubicBezTo>
                  <a:cubicBezTo>
                    <a:pt x="973" y="191"/>
                    <a:pt x="783" y="13"/>
                    <a:pt x="5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22" name="Google Shape;20622;p13"/>
            <p:cNvSpPr/>
            <p:nvPr/>
          </p:nvSpPr>
          <p:spPr>
            <a:xfrm>
              <a:off x="6437400" y="4100325"/>
              <a:ext cx="24125" cy="21000"/>
            </a:xfrm>
            <a:custGeom>
              <a:avLst/>
              <a:gdLst/>
              <a:ahLst/>
              <a:cxnLst/>
              <a:rect l="l" t="t" r="r" b="b"/>
              <a:pathLst>
                <a:path w="965" h="840" extrusionOk="0">
                  <a:moveTo>
                    <a:pt x="548" y="1"/>
                  </a:moveTo>
                  <a:lnTo>
                    <a:pt x="560" y="13"/>
                  </a:lnTo>
                  <a:cubicBezTo>
                    <a:pt x="191" y="13"/>
                    <a:pt x="0" y="453"/>
                    <a:pt x="262" y="715"/>
                  </a:cubicBezTo>
                  <a:cubicBezTo>
                    <a:pt x="344" y="801"/>
                    <a:pt x="448" y="840"/>
                    <a:pt x="550" y="840"/>
                  </a:cubicBezTo>
                  <a:cubicBezTo>
                    <a:pt x="760" y="840"/>
                    <a:pt x="965" y="678"/>
                    <a:pt x="965" y="430"/>
                  </a:cubicBezTo>
                  <a:lnTo>
                    <a:pt x="965" y="418"/>
                  </a:lnTo>
                  <a:cubicBezTo>
                    <a:pt x="965" y="203"/>
                    <a:pt x="786" y="13"/>
                    <a:pt x="57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23" name="Google Shape;20623;p13"/>
            <p:cNvSpPr/>
            <p:nvPr/>
          </p:nvSpPr>
          <p:spPr>
            <a:xfrm>
              <a:off x="6471625" y="4131250"/>
              <a:ext cx="15500" cy="20600"/>
            </a:xfrm>
            <a:custGeom>
              <a:avLst/>
              <a:gdLst/>
              <a:ahLst/>
              <a:cxnLst/>
              <a:rect l="l" t="t" r="r" b="b"/>
              <a:pathLst>
                <a:path w="620" h="824" extrusionOk="0">
                  <a:moveTo>
                    <a:pt x="406" y="0"/>
                  </a:moveTo>
                  <a:cubicBezTo>
                    <a:pt x="270" y="0"/>
                    <a:pt x="138" y="69"/>
                    <a:pt x="60" y="193"/>
                  </a:cubicBezTo>
                  <a:cubicBezTo>
                    <a:pt x="25" y="264"/>
                    <a:pt x="1" y="336"/>
                    <a:pt x="1" y="407"/>
                  </a:cubicBezTo>
                  <a:lnTo>
                    <a:pt x="1" y="419"/>
                  </a:lnTo>
                  <a:cubicBezTo>
                    <a:pt x="1" y="645"/>
                    <a:pt x="191" y="824"/>
                    <a:pt x="417" y="824"/>
                  </a:cubicBezTo>
                  <a:cubicBezTo>
                    <a:pt x="453" y="824"/>
                    <a:pt x="477" y="812"/>
                    <a:pt x="513" y="800"/>
                  </a:cubicBezTo>
                  <a:lnTo>
                    <a:pt x="620" y="62"/>
                  </a:lnTo>
                  <a:cubicBezTo>
                    <a:pt x="553" y="20"/>
                    <a:pt x="479" y="0"/>
                    <a:pt x="4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24" name="Google Shape;20624;p13"/>
            <p:cNvSpPr/>
            <p:nvPr/>
          </p:nvSpPr>
          <p:spPr>
            <a:xfrm>
              <a:off x="6436100" y="4162175"/>
              <a:ext cx="27825" cy="20550"/>
            </a:xfrm>
            <a:custGeom>
              <a:avLst/>
              <a:gdLst/>
              <a:ahLst/>
              <a:cxnLst/>
              <a:rect l="l" t="t" r="r" b="b"/>
              <a:pathLst>
                <a:path w="1113" h="822" extrusionOk="0">
                  <a:moveTo>
                    <a:pt x="556" y="0"/>
                  </a:moveTo>
                  <a:cubicBezTo>
                    <a:pt x="59" y="0"/>
                    <a:pt x="0" y="767"/>
                    <a:pt x="529" y="813"/>
                  </a:cubicBezTo>
                  <a:cubicBezTo>
                    <a:pt x="541" y="819"/>
                    <a:pt x="556" y="822"/>
                    <a:pt x="570" y="822"/>
                  </a:cubicBezTo>
                  <a:cubicBezTo>
                    <a:pt x="585" y="822"/>
                    <a:pt x="600" y="819"/>
                    <a:pt x="612" y="813"/>
                  </a:cubicBezTo>
                  <a:cubicBezTo>
                    <a:pt x="1112" y="777"/>
                    <a:pt x="1112" y="39"/>
                    <a:pt x="612" y="3"/>
                  </a:cubicBezTo>
                  <a:cubicBezTo>
                    <a:pt x="593" y="1"/>
                    <a:pt x="574" y="0"/>
                    <a:pt x="55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25" name="Google Shape;20625;p13"/>
            <p:cNvSpPr/>
            <p:nvPr/>
          </p:nvSpPr>
          <p:spPr>
            <a:xfrm>
              <a:off x="6471325" y="4193800"/>
              <a:ext cx="6275" cy="17300"/>
            </a:xfrm>
            <a:custGeom>
              <a:avLst/>
              <a:gdLst/>
              <a:ahLst/>
              <a:cxnLst/>
              <a:rect l="l" t="t" r="r" b="b"/>
              <a:pathLst>
                <a:path w="251" h="692" extrusionOk="0">
                  <a:moveTo>
                    <a:pt x="251" y="1"/>
                  </a:moveTo>
                  <a:cubicBezTo>
                    <a:pt x="96" y="60"/>
                    <a:pt x="1" y="215"/>
                    <a:pt x="1" y="370"/>
                  </a:cubicBezTo>
                  <a:cubicBezTo>
                    <a:pt x="1" y="501"/>
                    <a:pt x="48" y="608"/>
                    <a:pt x="144" y="691"/>
                  </a:cubicBezTo>
                  <a:lnTo>
                    <a:pt x="25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26" name="Google Shape;20626;p13"/>
            <p:cNvSpPr/>
            <p:nvPr/>
          </p:nvSpPr>
          <p:spPr>
            <a:xfrm>
              <a:off x="6437100" y="4223575"/>
              <a:ext cx="24125" cy="20675"/>
            </a:xfrm>
            <a:custGeom>
              <a:avLst/>
              <a:gdLst/>
              <a:ahLst/>
              <a:cxnLst/>
              <a:rect l="l" t="t" r="r" b="b"/>
              <a:pathLst>
                <a:path w="965" h="827" extrusionOk="0">
                  <a:moveTo>
                    <a:pt x="548" y="0"/>
                  </a:moveTo>
                  <a:cubicBezTo>
                    <a:pt x="179" y="0"/>
                    <a:pt x="1" y="441"/>
                    <a:pt x="251" y="703"/>
                  </a:cubicBezTo>
                  <a:cubicBezTo>
                    <a:pt x="336" y="788"/>
                    <a:pt x="442" y="827"/>
                    <a:pt x="544" y="827"/>
                  </a:cubicBezTo>
                  <a:cubicBezTo>
                    <a:pt x="754" y="827"/>
                    <a:pt x="953" y="665"/>
                    <a:pt x="953" y="417"/>
                  </a:cubicBezTo>
                  <a:cubicBezTo>
                    <a:pt x="965" y="191"/>
                    <a:pt x="786" y="0"/>
                    <a:pt x="5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27" name="Google Shape;20627;p13"/>
            <p:cNvSpPr/>
            <p:nvPr/>
          </p:nvSpPr>
          <p:spPr>
            <a:xfrm>
              <a:off x="6437100" y="4285175"/>
              <a:ext cx="24125" cy="20500"/>
            </a:xfrm>
            <a:custGeom>
              <a:avLst/>
              <a:gdLst/>
              <a:ahLst/>
              <a:cxnLst/>
              <a:rect l="l" t="t" r="r" b="b"/>
              <a:pathLst>
                <a:path w="965" h="820" extrusionOk="0">
                  <a:moveTo>
                    <a:pt x="548" y="1"/>
                  </a:moveTo>
                  <a:cubicBezTo>
                    <a:pt x="179" y="1"/>
                    <a:pt x="1" y="441"/>
                    <a:pt x="251" y="703"/>
                  </a:cubicBezTo>
                  <a:cubicBezTo>
                    <a:pt x="335" y="784"/>
                    <a:pt x="438" y="820"/>
                    <a:pt x="538" y="820"/>
                  </a:cubicBezTo>
                  <a:cubicBezTo>
                    <a:pt x="750" y="820"/>
                    <a:pt x="953" y="660"/>
                    <a:pt x="953" y="417"/>
                  </a:cubicBezTo>
                  <a:cubicBezTo>
                    <a:pt x="965" y="191"/>
                    <a:pt x="786" y="1"/>
                    <a:pt x="5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28" name="Google Shape;20628;p13"/>
            <p:cNvSpPr/>
            <p:nvPr/>
          </p:nvSpPr>
          <p:spPr>
            <a:xfrm>
              <a:off x="6406225" y="3208850"/>
              <a:ext cx="24350" cy="20925"/>
            </a:xfrm>
            <a:custGeom>
              <a:avLst/>
              <a:gdLst/>
              <a:ahLst/>
              <a:cxnLst/>
              <a:rect l="l" t="t" r="r" b="b"/>
              <a:pathLst>
                <a:path w="974" h="837" extrusionOk="0">
                  <a:moveTo>
                    <a:pt x="569" y="1"/>
                  </a:moveTo>
                  <a:lnTo>
                    <a:pt x="557" y="13"/>
                  </a:lnTo>
                  <a:cubicBezTo>
                    <a:pt x="552" y="13"/>
                    <a:pt x="547" y="12"/>
                    <a:pt x="542" y="12"/>
                  </a:cubicBezTo>
                  <a:cubicBezTo>
                    <a:pt x="183" y="12"/>
                    <a:pt x="1" y="445"/>
                    <a:pt x="259" y="715"/>
                  </a:cubicBezTo>
                  <a:cubicBezTo>
                    <a:pt x="339" y="799"/>
                    <a:pt x="440" y="837"/>
                    <a:pt x="541" y="837"/>
                  </a:cubicBezTo>
                  <a:cubicBezTo>
                    <a:pt x="753" y="837"/>
                    <a:pt x="962" y="668"/>
                    <a:pt x="962" y="418"/>
                  </a:cubicBezTo>
                  <a:cubicBezTo>
                    <a:pt x="974" y="203"/>
                    <a:pt x="795" y="13"/>
                    <a:pt x="56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29" name="Google Shape;20629;p13"/>
            <p:cNvSpPr/>
            <p:nvPr/>
          </p:nvSpPr>
          <p:spPr>
            <a:xfrm>
              <a:off x="6375475" y="3239825"/>
              <a:ext cx="24450" cy="20550"/>
            </a:xfrm>
            <a:custGeom>
              <a:avLst/>
              <a:gdLst/>
              <a:ahLst/>
              <a:cxnLst/>
              <a:rect l="l" t="t" r="r" b="b"/>
              <a:pathLst>
                <a:path w="978" h="822" extrusionOk="0">
                  <a:moveTo>
                    <a:pt x="549" y="0"/>
                  </a:moveTo>
                  <a:cubicBezTo>
                    <a:pt x="191" y="0"/>
                    <a:pt x="1" y="441"/>
                    <a:pt x="263" y="703"/>
                  </a:cubicBezTo>
                  <a:cubicBezTo>
                    <a:pt x="345" y="784"/>
                    <a:pt x="447" y="822"/>
                    <a:pt x="548" y="822"/>
                  </a:cubicBezTo>
                  <a:cubicBezTo>
                    <a:pt x="756" y="822"/>
                    <a:pt x="957" y="665"/>
                    <a:pt x="965" y="417"/>
                  </a:cubicBezTo>
                  <a:cubicBezTo>
                    <a:pt x="977" y="191"/>
                    <a:pt x="799" y="0"/>
                    <a:pt x="57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30" name="Google Shape;20630;p13"/>
            <p:cNvSpPr/>
            <p:nvPr/>
          </p:nvSpPr>
          <p:spPr>
            <a:xfrm>
              <a:off x="6406150" y="3270175"/>
              <a:ext cx="24425" cy="21000"/>
            </a:xfrm>
            <a:custGeom>
              <a:avLst/>
              <a:gdLst/>
              <a:ahLst/>
              <a:cxnLst/>
              <a:rect l="l" t="t" r="r" b="b"/>
              <a:pathLst>
                <a:path w="977" h="840" extrusionOk="0">
                  <a:moveTo>
                    <a:pt x="572" y="0"/>
                  </a:moveTo>
                  <a:lnTo>
                    <a:pt x="560" y="12"/>
                  </a:lnTo>
                  <a:cubicBezTo>
                    <a:pt x="191" y="12"/>
                    <a:pt x="0" y="453"/>
                    <a:pt x="262" y="715"/>
                  </a:cubicBezTo>
                  <a:cubicBezTo>
                    <a:pt x="348" y="801"/>
                    <a:pt x="453" y="839"/>
                    <a:pt x="556" y="839"/>
                  </a:cubicBezTo>
                  <a:cubicBezTo>
                    <a:pt x="766" y="839"/>
                    <a:pt x="965" y="677"/>
                    <a:pt x="965" y="429"/>
                  </a:cubicBezTo>
                  <a:cubicBezTo>
                    <a:pt x="977" y="203"/>
                    <a:pt x="798" y="12"/>
                    <a:pt x="57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31" name="Google Shape;20631;p13"/>
            <p:cNvSpPr/>
            <p:nvPr/>
          </p:nvSpPr>
          <p:spPr>
            <a:xfrm>
              <a:off x="6376075" y="3301425"/>
              <a:ext cx="28300" cy="20275"/>
            </a:xfrm>
            <a:custGeom>
              <a:avLst/>
              <a:gdLst/>
              <a:ahLst/>
              <a:cxnLst/>
              <a:rect l="l" t="t" r="r" b="b"/>
              <a:pathLst>
                <a:path w="1132" h="811" extrusionOk="0">
                  <a:moveTo>
                    <a:pt x="525" y="1"/>
                  </a:moveTo>
                  <a:cubicBezTo>
                    <a:pt x="1" y="48"/>
                    <a:pt x="48" y="810"/>
                    <a:pt x="572" y="810"/>
                  </a:cubicBezTo>
                  <a:cubicBezTo>
                    <a:pt x="1084" y="810"/>
                    <a:pt x="1132" y="48"/>
                    <a:pt x="60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32" name="Google Shape;20632;p13"/>
            <p:cNvSpPr/>
            <p:nvPr/>
          </p:nvSpPr>
          <p:spPr>
            <a:xfrm>
              <a:off x="6406150" y="3332075"/>
              <a:ext cx="24425" cy="20700"/>
            </a:xfrm>
            <a:custGeom>
              <a:avLst/>
              <a:gdLst/>
              <a:ahLst/>
              <a:cxnLst/>
              <a:rect l="l" t="t" r="r" b="b"/>
              <a:pathLst>
                <a:path w="977" h="828" extrusionOk="0">
                  <a:moveTo>
                    <a:pt x="560" y="1"/>
                  </a:moveTo>
                  <a:cubicBezTo>
                    <a:pt x="191" y="1"/>
                    <a:pt x="0" y="442"/>
                    <a:pt x="262" y="703"/>
                  </a:cubicBezTo>
                  <a:cubicBezTo>
                    <a:pt x="348" y="789"/>
                    <a:pt x="453" y="828"/>
                    <a:pt x="556" y="828"/>
                  </a:cubicBezTo>
                  <a:cubicBezTo>
                    <a:pt x="766" y="828"/>
                    <a:pt x="965" y="666"/>
                    <a:pt x="965" y="418"/>
                  </a:cubicBezTo>
                  <a:cubicBezTo>
                    <a:pt x="977" y="191"/>
                    <a:pt x="798" y="1"/>
                    <a:pt x="57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33" name="Google Shape;20633;p13"/>
            <p:cNvSpPr/>
            <p:nvPr/>
          </p:nvSpPr>
          <p:spPr>
            <a:xfrm>
              <a:off x="6375475" y="3362450"/>
              <a:ext cx="24450" cy="20925"/>
            </a:xfrm>
            <a:custGeom>
              <a:avLst/>
              <a:gdLst/>
              <a:ahLst/>
              <a:cxnLst/>
              <a:rect l="l" t="t" r="r" b="b"/>
              <a:pathLst>
                <a:path w="978" h="837" extrusionOk="0">
                  <a:moveTo>
                    <a:pt x="572" y="0"/>
                  </a:moveTo>
                  <a:lnTo>
                    <a:pt x="549" y="12"/>
                  </a:lnTo>
                  <a:cubicBezTo>
                    <a:pt x="191" y="12"/>
                    <a:pt x="1" y="453"/>
                    <a:pt x="263" y="715"/>
                  </a:cubicBezTo>
                  <a:cubicBezTo>
                    <a:pt x="347" y="799"/>
                    <a:pt x="450" y="837"/>
                    <a:pt x="551" y="837"/>
                  </a:cubicBezTo>
                  <a:cubicBezTo>
                    <a:pt x="763" y="837"/>
                    <a:pt x="965" y="671"/>
                    <a:pt x="965" y="429"/>
                  </a:cubicBezTo>
                  <a:cubicBezTo>
                    <a:pt x="977" y="203"/>
                    <a:pt x="799" y="12"/>
                    <a:pt x="57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34" name="Google Shape;20634;p13"/>
            <p:cNvSpPr/>
            <p:nvPr/>
          </p:nvSpPr>
          <p:spPr>
            <a:xfrm>
              <a:off x="6406150" y="3393400"/>
              <a:ext cx="24425" cy="20700"/>
            </a:xfrm>
            <a:custGeom>
              <a:avLst/>
              <a:gdLst/>
              <a:ahLst/>
              <a:cxnLst/>
              <a:rect l="l" t="t" r="r" b="b"/>
              <a:pathLst>
                <a:path w="977" h="828" extrusionOk="0">
                  <a:moveTo>
                    <a:pt x="560" y="1"/>
                  </a:moveTo>
                  <a:cubicBezTo>
                    <a:pt x="191" y="1"/>
                    <a:pt x="0" y="441"/>
                    <a:pt x="262" y="703"/>
                  </a:cubicBezTo>
                  <a:cubicBezTo>
                    <a:pt x="348" y="789"/>
                    <a:pt x="453" y="828"/>
                    <a:pt x="556" y="828"/>
                  </a:cubicBezTo>
                  <a:cubicBezTo>
                    <a:pt x="766" y="828"/>
                    <a:pt x="965" y="665"/>
                    <a:pt x="965" y="417"/>
                  </a:cubicBezTo>
                  <a:cubicBezTo>
                    <a:pt x="977" y="191"/>
                    <a:pt x="798" y="1"/>
                    <a:pt x="57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35" name="Google Shape;20635;p13"/>
            <p:cNvSpPr/>
            <p:nvPr/>
          </p:nvSpPr>
          <p:spPr>
            <a:xfrm>
              <a:off x="6374900" y="3424350"/>
              <a:ext cx="29175" cy="20275"/>
            </a:xfrm>
            <a:custGeom>
              <a:avLst/>
              <a:gdLst/>
              <a:ahLst/>
              <a:cxnLst/>
              <a:rect l="l" t="t" r="r" b="b"/>
              <a:pathLst>
                <a:path w="1167" h="811" extrusionOk="0">
                  <a:moveTo>
                    <a:pt x="572" y="1"/>
                  </a:moveTo>
                  <a:cubicBezTo>
                    <a:pt x="0" y="1"/>
                    <a:pt x="84" y="811"/>
                    <a:pt x="584" y="811"/>
                  </a:cubicBezTo>
                  <a:cubicBezTo>
                    <a:pt x="1084" y="811"/>
                    <a:pt x="1167" y="1"/>
                    <a:pt x="5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36" name="Google Shape;20636;p13"/>
            <p:cNvSpPr/>
            <p:nvPr/>
          </p:nvSpPr>
          <p:spPr>
            <a:xfrm>
              <a:off x="6406150" y="3455025"/>
              <a:ext cx="24425" cy="20700"/>
            </a:xfrm>
            <a:custGeom>
              <a:avLst/>
              <a:gdLst/>
              <a:ahLst/>
              <a:cxnLst/>
              <a:rect l="l" t="t" r="r" b="b"/>
              <a:pathLst>
                <a:path w="977" h="828" extrusionOk="0">
                  <a:moveTo>
                    <a:pt x="560" y="0"/>
                  </a:moveTo>
                  <a:cubicBezTo>
                    <a:pt x="191" y="0"/>
                    <a:pt x="0" y="441"/>
                    <a:pt x="262" y="703"/>
                  </a:cubicBezTo>
                  <a:cubicBezTo>
                    <a:pt x="348" y="789"/>
                    <a:pt x="453" y="827"/>
                    <a:pt x="556" y="827"/>
                  </a:cubicBezTo>
                  <a:cubicBezTo>
                    <a:pt x="766" y="827"/>
                    <a:pt x="965" y="665"/>
                    <a:pt x="965" y="417"/>
                  </a:cubicBezTo>
                  <a:cubicBezTo>
                    <a:pt x="977" y="191"/>
                    <a:pt x="798" y="0"/>
                    <a:pt x="57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37" name="Google Shape;20637;p13"/>
            <p:cNvSpPr/>
            <p:nvPr/>
          </p:nvSpPr>
          <p:spPr>
            <a:xfrm>
              <a:off x="6376075" y="3485675"/>
              <a:ext cx="28300" cy="20575"/>
            </a:xfrm>
            <a:custGeom>
              <a:avLst/>
              <a:gdLst/>
              <a:ahLst/>
              <a:cxnLst/>
              <a:rect l="l" t="t" r="r" b="b"/>
              <a:pathLst>
                <a:path w="1132" h="823" extrusionOk="0">
                  <a:moveTo>
                    <a:pt x="525" y="1"/>
                  </a:moveTo>
                  <a:cubicBezTo>
                    <a:pt x="1" y="48"/>
                    <a:pt x="48" y="822"/>
                    <a:pt x="572" y="822"/>
                  </a:cubicBezTo>
                  <a:cubicBezTo>
                    <a:pt x="1084" y="822"/>
                    <a:pt x="1132" y="48"/>
                    <a:pt x="60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38" name="Google Shape;20638;p13"/>
            <p:cNvSpPr/>
            <p:nvPr/>
          </p:nvSpPr>
          <p:spPr>
            <a:xfrm>
              <a:off x="6406225" y="3516325"/>
              <a:ext cx="24350" cy="20700"/>
            </a:xfrm>
            <a:custGeom>
              <a:avLst/>
              <a:gdLst/>
              <a:ahLst/>
              <a:cxnLst/>
              <a:rect l="l" t="t" r="r" b="b"/>
              <a:pathLst>
                <a:path w="974" h="828" extrusionOk="0">
                  <a:moveTo>
                    <a:pt x="569" y="1"/>
                  </a:moveTo>
                  <a:lnTo>
                    <a:pt x="557" y="13"/>
                  </a:lnTo>
                  <a:cubicBezTo>
                    <a:pt x="552" y="13"/>
                    <a:pt x="547" y="13"/>
                    <a:pt x="542" y="13"/>
                  </a:cubicBezTo>
                  <a:cubicBezTo>
                    <a:pt x="183" y="13"/>
                    <a:pt x="1" y="445"/>
                    <a:pt x="259" y="703"/>
                  </a:cubicBezTo>
                  <a:cubicBezTo>
                    <a:pt x="345" y="789"/>
                    <a:pt x="450" y="828"/>
                    <a:pt x="553" y="828"/>
                  </a:cubicBezTo>
                  <a:cubicBezTo>
                    <a:pt x="763" y="828"/>
                    <a:pt x="962" y="666"/>
                    <a:pt x="962" y="418"/>
                  </a:cubicBezTo>
                  <a:cubicBezTo>
                    <a:pt x="974" y="191"/>
                    <a:pt x="795" y="13"/>
                    <a:pt x="56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39" name="Google Shape;20639;p13"/>
            <p:cNvSpPr/>
            <p:nvPr/>
          </p:nvSpPr>
          <p:spPr>
            <a:xfrm>
              <a:off x="6382150" y="3545950"/>
              <a:ext cx="21850" cy="15250"/>
            </a:xfrm>
            <a:custGeom>
              <a:avLst/>
              <a:gdLst/>
              <a:ahLst/>
              <a:cxnLst/>
              <a:rect l="l" t="t" r="r" b="b"/>
              <a:pathLst>
                <a:path w="874" h="610" extrusionOk="0">
                  <a:moveTo>
                    <a:pt x="456" y="1"/>
                  </a:moveTo>
                  <a:cubicBezTo>
                    <a:pt x="409" y="1"/>
                    <a:pt x="358" y="13"/>
                    <a:pt x="305" y="42"/>
                  </a:cubicBezTo>
                  <a:lnTo>
                    <a:pt x="282" y="54"/>
                  </a:lnTo>
                  <a:cubicBezTo>
                    <a:pt x="1" y="235"/>
                    <a:pt x="185" y="609"/>
                    <a:pt x="442" y="609"/>
                  </a:cubicBezTo>
                  <a:cubicBezTo>
                    <a:pt x="490" y="609"/>
                    <a:pt x="540" y="596"/>
                    <a:pt x="591" y="566"/>
                  </a:cubicBezTo>
                  <a:cubicBezTo>
                    <a:pt x="874" y="395"/>
                    <a:pt x="720" y="1"/>
                    <a:pt x="4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40" name="Google Shape;20640;p13"/>
            <p:cNvSpPr/>
            <p:nvPr/>
          </p:nvSpPr>
          <p:spPr>
            <a:xfrm>
              <a:off x="6406150" y="3577950"/>
              <a:ext cx="24425" cy="20700"/>
            </a:xfrm>
            <a:custGeom>
              <a:avLst/>
              <a:gdLst/>
              <a:ahLst/>
              <a:cxnLst/>
              <a:rect l="l" t="t" r="r" b="b"/>
              <a:pathLst>
                <a:path w="977" h="828" extrusionOk="0">
                  <a:moveTo>
                    <a:pt x="560" y="1"/>
                  </a:moveTo>
                  <a:cubicBezTo>
                    <a:pt x="191" y="1"/>
                    <a:pt x="0" y="441"/>
                    <a:pt x="262" y="703"/>
                  </a:cubicBezTo>
                  <a:cubicBezTo>
                    <a:pt x="348" y="789"/>
                    <a:pt x="453" y="827"/>
                    <a:pt x="556" y="827"/>
                  </a:cubicBezTo>
                  <a:cubicBezTo>
                    <a:pt x="766" y="827"/>
                    <a:pt x="965" y="665"/>
                    <a:pt x="965" y="417"/>
                  </a:cubicBezTo>
                  <a:cubicBezTo>
                    <a:pt x="977" y="191"/>
                    <a:pt x="798" y="1"/>
                    <a:pt x="57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41" name="Google Shape;20641;p13"/>
            <p:cNvSpPr/>
            <p:nvPr/>
          </p:nvSpPr>
          <p:spPr>
            <a:xfrm>
              <a:off x="6376075" y="3608675"/>
              <a:ext cx="28300" cy="20500"/>
            </a:xfrm>
            <a:custGeom>
              <a:avLst/>
              <a:gdLst/>
              <a:ahLst/>
              <a:cxnLst/>
              <a:rect l="l" t="t" r="r" b="b"/>
              <a:pathLst>
                <a:path w="1132" h="820" extrusionOk="0">
                  <a:moveTo>
                    <a:pt x="566" y="1"/>
                  </a:moveTo>
                  <a:cubicBezTo>
                    <a:pt x="551" y="1"/>
                    <a:pt x="537" y="4"/>
                    <a:pt x="525" y="10"/>
                  </a:cubicBezTo>
                  <a:cubicBezTo>
                    <a:pt x="1" y="57"/>
                    <a:pt x="48" y="819"/>
                    <a:pt x="572" y="819"/>
                  </a:cubicBezTo>
                  <a:cubicBezTo>
                    <a:pt x="1084" y="819"/>
                    <a:pt x="1132" y="57"/>
                    <a:pt x="608" y="10"/>
                  </a:cubicBezTo>
                  <a:cubicBezTo>
                    <a:pt x="596" y="4"/>
                    <a:pt x="581" y="1"/>
                    <a:pt x="56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42" name="Google Shape;20642;p13"/>
            <p:cNvSpPr/>
            <p:nvPr/>
          </p:nvSpPr>
          <p:spPr>
            <a:xfrm>
              <a:off x="6406150" y="3639575"/>
              <a:ext cx="24425" cy="20500"/>
            </a:xfrm>
            <a:custGeom>
              <a:avLst/>
              <a:gdLst/>
              <a:ahLst/>
              <a:cxnLst/>
              <a:rect l="l" t="t" r="r" b="b"/>
              <a:pathLst>
                <a:path w="977" h="820" extrusionOk="0">
                  <a:moveTo>
                    <a:pt x="560" y="0"/>
                  </a:moveTo>
                  <a:cubicBezTo>
                    <a:pt x="191" y="0"/>
                    <a:pt x="0" y="441"/>
                    <a:pt x="262" y="703"/>
                  </a:cubicBezTo>
                  <a:cubicBezTo>
                    <a:pt x="347" y="783"/>
                    <a:pt x="449" y="819"/>
                    <a:pt x="550" y="819"/>
                  </a:cubicBezTo>
                  <a:cubicBezTo>
                    <a:pt x="762" y="819"/>
                    <a:pt x="965" y="659"/>
                    <a:pt x="965" y="417"/>
                  </a:cubicBezTo>
                  <a:cubicBezTo>
                    <a:pt x="977" y="191"/>
                    <a:pt x="798" y="0"/>
                    <a:pt x="57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43" name="Google Shape;20643;p13"/>
            <p:cNvSpPr/>
            <p:nvPr/>
          </p:nvSpPr>
          <p:spPr>
            <a:xfrm>
              <a:off x="6375475" y="3669925"/>
              <a:ext cx="24450" cy="21000"/>
            </a:xfrm>
            <a:custGeom>
              <a:avLst/>
              <a:gdLst/>
              <a:ahLst/>
              <a:cxnLst/>
              <a:rect l="l" t="t" r="r" b="b"/>
              <a:pathLst>
                <a:path w="978" h="840" extrusionOk="0">
                  <a:moveTo>
                    <a:pt x="572" y="1"/>
                  </a:moveTo>
                  <a:lnTo>
                    <a:pt x="549" y="12"/>
                  </a:lnTo>
                  <a:cubicBezTo>
                    <a:pt x="180" y="12"/>
                    <a:pt x="1" y="453"/>
                    <a:pt x="263" y="715"/>
                  </a:cubicBezTo>
                  <a:cubicBezTo>
                    <a:pt x="349" y="801"/>
                    <a:pt x="454" y="839"/>
                    <a:pt x="556" y="839"/>
                  </a:cubicBezTo>
                  <a:cubicBezTo>
                    <a:pt x="766" y="839"/>
                    <a:pt x="965" y="677"/>
                    <a:pt x="965" y="429"/>
                  </a:cubicBezTo>
                  <a:cubicBezTo>
                    <a:pt x="977" y="203"/>
                    <a:pt x="799" y="12"/>
                    <a:pt x="57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44" name="Google Shape;20644;p13"/>
            <p:cNvSpPr/>
            <p:nvPr/>
          </p:nvSpPr>
          <p:spPr>
            <a:xfrm>
              <a:off x="6406150" y="3700875"/>
              <a:ext cx="24425" cy="20700"/>
            </a:xfrm>
            <a:custGeom>
              <a:avLst/>
              <a:gdLst/>
              <a:ahLst/>
              <a:cxnLst/>
              <a:rect l="l" t="t" r="r" b="b"/>
              <a:pathLst>
                <a:path w="977" h="828" extrusionOk="0">
                  <a:moveTo>
                    <a:pt x="560" y="1"/>
                  </a:moveTo>
                  <a:cubicBezTo>
                    <a:pt x="191" y="1"/>
                    <a:pt x="0" y="441"/>
                    <a:pt x="262" y="703"/>
                  </a:cubicBezTo>
                  <a:cubicBezTo>
                    <a:pt x="348" y="789"/>
                    <a:pt x="453" y="828"/>
                    <a:pt x="556" y="828"/>
                  </a:cubicBezTo>
                  <a:cubicBezTo>
                    <a:pt x="766" y="828"/>
                    <a:pt x="965" y="666"/>
                    <a:pt x="965" y="418"/>
                  </a:cubicBezTo>
                  <a:cubicBezTo>
                    <a:pt x="977" y="191"/>
                    <a:pt x="798" y="1"/>
                    <a:pt x="57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45" name="Google Shape;20645;p13"/>
            <p:cNvSpPr/>
            <p:nvPr/>
          </p:nvSpPr>
          <p:spPr>
            <a:xfrm>
              <a:off x="6382175" y="3730500"/>
              <a:ext cx="21825" cy="14950"/>
            </a:xfrm>
            <a:custGeom>
              <a:avLst/>
              <a:gdLst/>
              <a:ahLst/>
              <a:cxnLst/>
              <a:rect l="l" t="t" r="r" b="b"/>
              <a:pathLst>
                <a:path w="873" h="598" extrusionOk="0">
                  <a:moveTo>
                    <a:pt x="456" y="0"/>
                  </a:moveTo>
                  <a:cubicBezTo>
                    <a:pt x="408" y="0"/>
                    <a:pt x="357" y="13"/>
                    <a:pt x="304" y="42"/>
                  </a:cubicBezTo>
                  <a:lnTo>
                    <a:pt x="281" y="54"/>
                  </a:lnTo>
                  <a:cubicBezTo>
                    <a:pt x="0" y="224"/>
                    <a:pt x="183" y="597"/>
                    <a:pt x="440" y="597"/>
                  </a:cubicBezTo>
                  <a:cubicBezTo>
                    <a:pt x="489" y="597"/>
                    <a:pt x="539" y="584"/>
                    <a:pt x="590" y="554"/>
                  </a:cubicBezTo>
                  <a:cubicBezTo>
                    <a:pt x="873" y="393"/>
                    <a:pt x="719" y="0"/>
                    <a:pt x="45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46" name="Google Shape;20646;p13"/>
            <p:cNvSpPr/>
            <p:nvPr/>
          </p:nvSpPr>
          <p:spPr>
            <a:xfrm>
              <a:off x="6406150" y="3762200"/>
              <a:ext cx="24425" cy="20700"/>
            </a:xfrm>
            <a:custGeom>
              <a:avLst/>
              <a:gdLst/>
              <a:ahLst/>
              <a:cxnLst/>
              <a:rect l="l" t="t" r="r" b="b"/>
              <a:pathLst>
                <a:path w="977" h="828" extrusionOk="0">
                  <a:moveTo>
                    <a:pt x="572" y="0"/>
                  </a:moveTo>
                  <a:lnTo>
                    <a:pt x="560" y="12"/>
                  </a:lnTo>
                  <a:cubicBezTo>
                    <a:pt x="191" y="12"/>
                    <a:pt x="0" y="453"/>
                    <a:pt x="262" y="703"/>
                  </a:cubicBezTo>
                  <a:cubicBezTo>
                    <a:pt x="349" y="789"/>
                    <a:pt x="454" y="828"/>
                    <a:pt x="557" y="828"/>
                  </a:cubicBezTo>
                  <a:cubicBezTo>
                    <a:pt x="767" y="828"/>
                    <a:pt x="965" y="669"/>
                    <a:pt x="965" y="429"/>
                  </a:cubicBezTo>
                  <a:cubicBezTo>
                    <a:pt x="977" y="203"/>
                    <a:pt x="798" y="12"/>
                    <a:pt x="57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47" name="Google Shape;20647;p13"/>
            <p:cNvSpPr/>
            <p:nvPr/>
          </p:nvSpPr>
          <p:spPr>
            <a:xfrm>
              <a:off x="6376075" y="3793150"/>
              <a:ext cx="28300" cy="20575"/>
            </a:xfrm>
            <a:custGeom>
              <a:avLst/>
              <a:gdLst/>
              <a:ahLst/>
              <a:cxnLst/>
              <a:rect l="l" t="t" r="r" b="b"/>
              <a:pathLst>
                <a:path w="1132" h="823" extrusionOk="0">
                  <a:moveTo>
                    <a:pt x="525" y="1"/>
                  </a:moveTo>
                  <a:cubicBezTo>
                    <a:pt x="1" y="48"/>
                    <a:pt x="48" y="822"/>
                    <a:pt x="572" y="822"/>
                  </a:cubicBezTo>
                  <a:cubicBezTo>
                    <a:pt x="1084" y="822"/>
                    <a:pt x="1132" y="48"/>
                    <a:pt x="60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48" name="Google Shape;20648;p13"/>
            <p:cNvSpPr/>
            <p:nvPr/>
          </p:nvSpPr>
          <p:spPr>
            <a:xfrm>
              <a:off x="6406225" y="3823825"/>
              <a:ext cx="24350" cy="20675"/>
            </a:xfrm>
            <a:custGeom>
              <a:avLst/>
              <a:gdLst/>
              <a:ahLst/>
              <a:cxnLst/>
              <a:rect l="l" t="t" r="r" b="b"/>
              <a:pathLst>
                <a:path w="974" h="827" extrusionOk="0">
                  <a:moveTo>
                    <a:pt x="569" y="0"/>
                  </a:moveTo>
                  <a:lnTo>
                    <a:pt x="557" y="12"/>
                  </a:lnTo>
                  <a:cubicBezTo>
                    <a:pt x="552" y="12"/>
                    <a:pt x="547" y="12"/>
                    <a:pt x="542" y="12"/>
                  </a:cubicBezTo>
                  <a:cubicBezTo>
                    <a:pt x="183" y="12"/>
                    <a:pt x="1" y="444"/>
                    <a:pt x="259" y="703"/>
                  </a:cubicBezTo>
                  <a:cubicBezTo>
                    <a:pt x="345" y="788"/>
                    <a:pt x="450" y="827"/>
                    <a:pt x="553" y="827"/>
                  </a:cubicBezTo>
                  <a:cubicBezTo>
                    <a:pt x="763" y="827"/>
                    <a:pt x="962" y="665"/>
                    <a:pt x="962" y="417"/>
                  </a:cubicBezTo>
                  <a:cubicBezTo>
                    <a:pt x="974" y="191"/>
                    <a:pt x="795" y="12"/>
                    <a:pt x="56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49" name="Google Shape;20649;p13"/>
            <p:cNvSpPr/>
            <p:nvPr/>
          </p:nvSpPr>
          <p:spPr>
            <a:xfrm>
              <a:off x="6375475" y="3854475"/>
              <a:ext cx="24450" cy="20775"/>
            </a:xfrm>
            <a:custGeom>
              <a:avLst/>
              <a:gdLst/>
              <a:ahLst/>
              <a:cxnLst/>
              <a:rect l="l" t="t" r="r" b="b"/>
              <a:pathLst>
                <a:path w="978" h="831" extrusionOk="0">
                  <a:moveTo>
                    <a:pt x="572" y="0"/>
                  </a:moveTo>
                  <a:lnTo>
                    <a:pt x="549" y="12"/>
                  </a:lnTo>
                  <a:cubicBezTo>
                    <a:pt x="191" y="12"/>
                    <a:pt x="1" y="453"/>
                    <a:pt x="263" y="715"/>
                  </a:cubicBezTo>
                  <a:cubicBezTo>
                    <a:pt x="347" y="795"/>
                    <a:pt x="449" y="831"/>
                    <a:pt x="549" y="831"/>
                  </a:cubicBezTo>
                  <a:cubicBezTo>
                    <a:pt x="762" y="831"/>
                    <a:pt x="965" y="668"/>
                    <a:pt x="965" y="417"/>
                  </a:cubicBezTo>
                  <a:cubicBezTo>
                    <a:pt x="977" y="191"/>
                    <a:pt x="799" y="12"/>
                    <a:pt x="57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50" name="Google Shape;20650;p13"/>
            <p:cNvSpPr/>
            <p:nvPr/>
          </p:nvSpPr>
          <p:spPr>
            <a:xfrm>
              <a:off x="6406150" y="3885125"/>
              <a:ext cx="24425" cy="20925"/>
            </a:xfrm>
            <a:custGeom>
              <a:avLst/>
              <a:gdLst/>
              <a:ahLst/>
              <a:cxnLst/>
              <a:rect l="l" t="t" r="r" b="b"/>
              <a:pathLst>
                <a:path w="977" h="837" extrusionOk="0">
                  <a:moveTo>
                    <a:pt x="572" y="1"/>
                  </a:moveTo>
                  <a:lnTo>
                    <a:pt x="560" y="13"/>
                  </a:lnTo>
                  <a:cubicBezTo>
                    <a:pt x="191" y="13"/>
                    <a:pt x="0" y="453"/>
                    <a:pt x="262" y="715"/>
                  </a:cubicBezTo>
                  <a:cubicBezTo>
                    <a:pt x="347" y="800"/>
                    <a:pt x="450" y="837"/>
                    <a:pt x="550" y="837"/>
                  </a:cubicBezTo>
                  <a:cubicBezTo>
                    <a:pt x="762" y="837"/>
                    <a:pt x="965" y="671"/>
                    <a:pt x="965" y="429"/>
                  </a:cubicBezTo>
                  <a:cubicBezTo>
                    <a:pt x="977" y="203"/>
                    <a:pt x="798" y="13"/>
                    <a:pt x="57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51" name="Google Shape;20651;p13"/>
            <p:cNvSpPr/>
            <p:nvPr/>
          </p:nvSpPr>
          <p:spPr>
            <a:xfrm>
              <a:off x="6382175" y="3915050"/>
              <a:ext cx="21825" cy="14950"/>
            </a:xfrm>
            <a:custGeom>
              <a:avLst/>
              <a:gdLst/>
              <a:ahLst/>
              <a:cxnLst/>
              <a:rect l="l" t="t" r="r" b="b"/>
              <a:pathLst>
                <a:path w="873" h="598" extrusionOk="0">
                  <a:moveTo>
                    <a:pt x="456" y="0"/>
                  </a:moveTo>
                  <a:cubicBezTo>
                    <a:pt x="408" y="0"/>
                    <a:pt x="357" y="13"/>
                    <a:pt x="304" y="42"/>
                  </a:cubicBezTo>
                  <a:lnTo>
                    <a:pt x="281" y="54"/>
                  </a:lnTo>
                  <a:cubicBezTo>
                    <a:pt x="0" y="224"/>
                    <a:pt x="183" y="597"/>
                    <a:pt x="440" y="597"/>
                  </a:cubicBezTo>
                  <a:cubicBezTo>
                    <a:pt x="489" y="597"/>
                    <a:pt x="539" y="584"/>
                    <a:pt x="590" y="554"/>
                  </a:cubicBezTo>
                  <a:cubicBezTo>
                    <a:pt x="873" y="393"/>
                    <a:pt x="719" y="0"/>
                    <a:pt x="45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52" name="Google Shape;20652;p13"/>
            <p:cNvSpPr/>
            <p:nvPr/>
          </p:nvSpPr>
          <p:spPr>
            <a:xfrm>
              <a:off x="6406150" y="3946450"/>
              <a:ext cx="24425" cy="21000"/>
            </a:xfrm>
            <a:custGeom>
              <a:avLst/>
              <a:gdLst/>
              <a:ahLst/>
              <a:cxnLst/>
              <a:rect l="l" t="t" r="r" b="b"/>
              <a:pathLst>
                <a:path w="977" h="840" extrusionOk="0">
                  <a:moveTo>
                    <a:pt x="572" y="0"/>
                  </a:moveTo>
                  <a:lnTo>
                    <a:pt x="560" y="24"/>
                  </a:lnTo>
                  <a:cubicBezTo>
                    <a:pt x="191" y="24"/>
                    <a:pt x="0" y="465"/>
                    <a:pt x="262" y="715"/>
                  </a:cubicBezTo>
                  <a:cubicBezTo>
                    <a:pt x="349" y="801"/>
                    <a:pt x="454" y="840"/>
                    <a:pt x="557" y="840"/>
                  </a:cubicBezTo>
                  <a:cubicBezTo>
                    <a:pt x="767" y="840"/>
                    <a:pt x="965" y="680"/>
                    <a:pt x="965" y="441"/>
                  </a:cubicBezTo>
                  <a:cubicBezTo>
                    <a:pt x="977" y="215"/>
                    <a:pt x="810" y="12"/>
                    <a:pt x="58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53" name="Google Shape;20653;p13"/>
            <p:cNvSpPr/>
            <p:nvPr/>
          </p:nvSpPr>
          <p:spPr>
            <a:xfrm>
              <a:off x="6379350" y="3977700"/>
              <a:ext cx="21750" cy="20725"/>
            </a:xfrm>
            <a:custGeom>
              <a:avLst/>
              <a:gdLst/>
              <a:ahLst/>
              <a:cxnLst/>
              <a:rect l="l" t="t" r="r" b="b"/>
              <a:pathLst>
                <a:path w="870" h="829" extrusionOk="0">
                  <a:moveTo>
                    <a:pt x="394" y="1"/>
                  </a:moveTo>
                  <a:cubicBezTo>
                    <a:pt x="167" y="24"/>
                    <a:pt x="1" y="227"/>
                    <a:pt x="25" y="453"/>
                  </a:cubicBezTo>
                  <a:cubicBezTo>
                    <a:pt x="48" y="703"/>
                    <a:pt x="242" y="828"/>
                    <a:pt x="435" y="828"/>
                  </a:cubicBezTo>
                  <a:cubicBezTo>
                    <a:pt x="629" y="828"/>
                    <a:pt x="822" y="703"/>
                    <a:pt x="846" y="453"/>
                  </a:cubicBezTo>
                  <a:cubicBezTo>
                    <a:pt x="870" y="227"/>
                    <a:pt x="703" y="24"/>
                    <a:pt x="47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54" name="Google Shape;20654;p13"/>
            <p:cNvSpPr/>
            <p:nvPr/>
          </p:nvSpPr>
          <p:spPr>
            <a:xfrm>
              <a:off x="6406150" y="4008350"/>
              <a:ext cx="24425" cy="20700"/>
            </a:xfrm>
            <a:custGeom>
              <a:avLst/>
              <a:gdLst/>
              <a:ahLst/>
              <a:cxnLst/>
              <a:rect l="l" t="t" r="r" b="b"/>
              <a:pathLst>
                <a:path w="977" h="828" extrusionOk="0">
                  <a:moveTo>
                    <a:pt x="560" y="1"/>
                  </a:moveTo>
                  <a:cubicBezTo>
                    <a:pt x="191" y="1"/>
                    <a:pt x="0" y="441"/>
                    <a:pt x="262" y="703"/>
                  </a:cubicBezTo>
                  <a:cubicBezTo>
                    <a:pt x="348" y="789"/>
                    <a:pt x="453" y="828"/>
                    <a:pt x="556" y="828"/>
                  </a:cubicBezTo>
                  <a:cubicBezTo>
                    <a:pt x="766" y="828"/>
                    <a:pt x="965" y="666"/>
                    <a:pt x="965" y="418"/>
                  </a:cubicBezTo>
                  <a:cubicBezTo>
                    <a:pt x="977" y="191"/>
                    <a:pt x="798" y="1"/>
                    <a:pt x="57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55" name="Google Shape;20655;p13"/>
            <p:cNvSpPr/>
            <p:nvPr/>
          </p:nvSpPr>
          <p:spPr>
            <a:xfrm>
              <a:off x="6375475" y="4038725"/>
              <a:ext cx="24450" cy="20925"/>
            </a:xfrm>
            <a:custGeom>
              <a:avLst/>
              <a:gdLst/>
              <a:ahLst/>
              <a:cxnLst/>
              <a:rect l="l" t="t" r="r" b="b"/>
              <a:pathLst>
                <a:path w="978" h="837" extrusionOk="0">
                  <a:moveTo>
                    <a:pt x="572" y="0"/>
                  </a:moveTo>
                  <a:lnTo>
                    <a:pt x="549" y="12"/>
                  </a:lnTo>
                  <a:cubicBezTo>
                    <a:pt x="191" y="12"/>
                    <a:pt x="1" y="453"/>
                    <a:pt x="263" y="715"/>
                  </a:cubicBezTo>
                  <a:cubicBezTo>
                    <a:pt x="347" y="799"/>
                    <a:pt x="450" y="837"/>
                    <a:pt x="551" y="837"/>
                  </a:cubicBezTo>
                  <a:cubicBezTo>
                    <a:pt x="763" y="837"/>
                    <a:pt x="965" y="671"/>
                    <a:pt x="965" y="429"/>
                  </a:cubicBezTo>
                  <a:cubicBezTo>
                    <a:pt x="977" y="203"/>
                    <a:pt x="799" y="12"/>
                    <a:pt x="57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56" name="Google Shape;20656;p13"/>
            <p:cNvSpPr/>
            <p:nvPr/>
          </p:nvSpPr>
          <p:spPr>
            <a:xfrm>
              <a:off x="6406225" y="4069675"/>
              <a:ext cx="24350" cy="20700"/>
            </a:xfrm>
            <a:custGeom>
              <a:avLst/>
              <a:gdLst/>
              <a:ahLst/>
              <a:cxnLst/>
              <a:rect l="l" t="t" r="r" b="b"/>
              <a:pathLst>
                <a:path w="974" h="828" extrusionOk="0">
                  <a:moveTo>
                    <a:pt x="569" y="1"/>
                  </a:moveTo>
                  <a:lnTo>
                    <a:pt x="557" y="13"/>
                  </a:lnTo>
                  <a:cubicBezTo>
                    <a:pt x="552" y="12"/>
                    <a:pt x="547" y="12"/>
                    <a:pt x="542" y="12"/>
                  </a:cubicBezTo>
                  <a:cubicBezTo>
                    <a:pt x="183" y="12"/>
                    <a:pt x="1" y="445"/>
                    <a:pt x="259" y="703"/>
                  </a:cubicBezTo>
                  <a:cubicBezTo>
                    <a:pt x="346" y="789"/>
                    <a:pt x="451" y="828"/>
                    <a:pt x="554" y="828"/>
                  </a:cubicBezTo>
                  <a:cubicBezTo>
                    <a:pt x="764" y="828"/>
                    <a:pt x="962" y="669"/>
                    <a:pt x="962" y="429"/>
                  </a:cubicBezTo>
                  <a:cubicBezTo>
                    <a:pt x="974" y="203"/>
                    <a:pt x="795" y="13"/>
                    <a:pt x="56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57" name="Google Shape;20657;p13"/>
            <p:cNvSpPr/>
            <p:nvPr/>
          </p:nvSpPr>
          <p:spPr>
            <a:xfrm>
              <a:off x="6376075" y="4100625"/>
              <a:ext cx="28300" cy="20575"/>
            </a:xfrm>
            <a:custGeom>
              <a:avLst/>
              <a:gdLst/>
              <a:ahLst/>
              <a:cxnLst/>
              <a:rect l="l" t="t" r="r" b="b"/>
              <a:pathLst>
                <a:path w="1132" h="823" extrusionOk="0">
                  <a:moveTo>
                    <a:pt x="525" y="1"/>
                  </a:moveTo>
                  <a:cubicBezTo>
                    <a:pt x="1" y="48"/>
                    <a:pt x="48" y="822"/>
                    <a:pt x="572" y="822"/>
                  </a:cubicBezTo>
                  <a:cubicBezTo>
                    <a:pt x="1084" y="822"/>
                    <a:pt x="1132" y="48"/>
                    <a:pt x="60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58" name="Google Shape;20658;p13"/>
            <p:cNvSpPr/>
            <p:nvPr/>
          </p:nvSpPr>
          <p:spPr>
            <a:xfrm>
              <a:off x="6406150" y="4131300"/>
              <a:ext cx="24425" cy="20700"/>
            </a:xfrm>
            <a:custGeom>
              <a:avLst/>
              <a:gdLst/>
              <a:ahLst/>
              <a:cxnLst/>
              <a:rect l="l" t="t" r="r" b="b"/>
              <a:pathLst>
                <a:path w="977" h="828" extrusionOk="0">
                  <a:moveTo>
                    <a:pt x="560" y="0"/>
                  </a:moveTo>
                  <a:cubicBezTo>
                    <a:pt x="191" y="0"/>
                    <a:pt x="0" y="441"/>
                    <a:pt x="262" y="703"/>
                  </a:cubicBezTo>
                  <a:cubicBezTo>
                    <a:pt x="344" y="789"/>
                    <a:pt x="448" y="827"/>
                    <a:pt x="550" y="827"/>
                  </a:cubicBezTo>
                  <a:cubicBezTo>
                    <a:pt x="760" y="827"/>
                    <a:pt x="965" y="665"/>
                    <a:pt x="965" y="417"/>
                  </a:cubicBezTo>
                  <a:cubicBezTo>
                    <a:pt x="977" y="191"/>
                    <a:pt x="798" y="12"/>
                    <a:pt x="57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59" name="Google Shape;20659;p13"/>
            <p:cNvSpPr/>
            <p:nvPr/>
          </p:nvSpPr>
          <p:spPr>
            <a:xfrm>
              <a:off x="6375475" y="4161950"/>
              <a:ext cx="24450" cy="20800"/>
            </a:xfrm>
            <a:custGeom>
              <a:avLst/>
              <a:gdLst/>
              <a:ahLst/>
              <a:cxnLst/>
              <a:rect l="l" t="t" r="r" b="b"/>
              <a:pathLst>
                <a:path w="978" h="832" extrusionOk="0">
                  <a:moveTo>
                    <a:pt x="572" y="1"/>
                  </a:moveTo>
                  <a:lnTo>
                    <a:pt x="549" y="12"/>
                  </a:lnTo>
                  <a:cubicBezTo>
                    <a:pt x="191" y="12"/>
                    <a:pt x="1" y="453"/>
                    <a:pt x="263" y="715"/>
                  </a:cubicBezTo>
                  <a:cubicBezTo>
                    <a:pt x="347" y="795"/>
                    <a:pt x="449" y="831"/>
                    <a:pt x="549" y="831"/>
                  </a:cubicBezTo>
                  <a:cubicBezTo>
                    <a:pt x="762" y="831"/>
                    <a:pt x="965" y="668"/>
                    <a:pt x="965" y="417"/>
                  </a:cubicBezTo>
                  <a:cubicBezTo>
                    <a:pt x="977" y="191"/>
                    <a:pt x="799" y="1"/>
                    <a:pt x="57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60" name="Google Shape;20660;p13"/>
            <p:cNvSpPr/>
            <p:nvPr/>
          </p:nvSpPr>
          <p:spPr>
            <a:xfrm>
              <a:off x="6406150" y="4192600"/>
              <a:ext cx="24425" cy="20800"/>
            </a:xfrm>
            <a:custGeom>
              <a:avLst/>
              <a:gdLst/>
              <a:ahLst/>
              <a:cxnLst/>
              <a:rect l="l" t="t" r="r" b="b"/>
              <a:pathLst>
                <a:path w="977" h="832" extrusionOk="0">
                  <a:moveTo>
                    <a:pt x="572" y="1"/>
                  </a:moveTo>
                  <a:lnTo>
                    <a:pt x="560" y="13"/>
                  </a:lnTo>
                  <a:cubicBezTo>
                    <a:pt x="191" y="13"/>
                    <a:pt x="0" y="453"/>
                    <a:pt x="262" y="715"/>
                  </a:cubicBezTo>
                  <a:cubicBezTo>
                    <a:pt x="347" y="796"/>
                    <a:pt x="449" y="832"/>
                    <a:pt x="550" y="832"/>
                  </a:cubicBezTo>
                  <a:cubicBezTo>
                    <a:pt x="762" y="832"/>
                    <a:pt x="965" y="672"/>
                    <a:pt x="965" y="430"/>
                  </a:cubicBezTo>
                  <a:cubicBezTo>
                    <a:pt x="977" y="203"/>
                    <a:pt x="798" y="13"/>
                    <a:pt x="57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61" name="Google Shape;20661;p13"/>
            <p:cNvSpPr/>
            <p:nvPr/>
          </p:nvSpPr>
          <p:spPr>
            <a:xfrm>
              <a:off x="6375475" y="4223275"/>
              <a:ext cx="24450" cy="20925"/>
            </a:xfrm>
            <a:custGeom>
              <a:avLst/>
              <a:gdLst/>
              <a:ahLst/>
              <a:cxnLst/>
              <a:rect l="l" t="t" r="r" b="b"/>
              <a:pathLst>
                <a:path w="978" h="837" extrusionOk="0">
                  <a:moveTo>
                    <a:pt x="572" y="0"/>
                  </a:moveTo>
                  <a:lnTo>
                    <a:pt x="549" y="12"/>
                  </a:lnTo>
                  <a:cubicBezTo>
                    <a:pt x="191" y="12"/>
                    <a:pt x="1" y="453"/>
                    <a:pt x="263" y="715"/>
                  </a:cubicBezTo>
                  <a:cubicBezTo>
                    <a:pt x="347" y="799"/>
                    <a:pt x="450" y="836"/>
                    <a:pt x="551" y="836"/>
                  </a:cubicBezTo>
                  <a:cubicBezTo>
                    <a:pt x="763" y="836"/>
                    <a:pt x="965" y="671"/>
                    <a:pt x="965" y="429"/>
                  </a:cubicBezTo>
                  <a:cubicBezTo>
                    <a:pt x="977" y="203"/>
                    <a:pt x="799" y="12"/>
                    <a:pt x="57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62" name="Google Shape;20662;p13"/>
            <p:cNvSpPr/>
            <p:nvPr/>
          </p:nvSpPr>
          <p:spPr>
            <a:xfrm>
              <a:off x="6406225" y="4254525"/>
              <a:ext cx="24050" cy="20400"/>
            </a:xfrm>
            <a:custGeom>
              <a:avLst/>
              <a:gdLst/>
              <a:ahLst/>
              <a:cxnLst/>
              <a:rect l="l" t="t" r="r" b="b"/>
              <a:pathLst>
                <a:path w="962" h="816" extrusionOk="0">
                  <a:moveTo>
                    <a:pt x="542" y="0"/>
                  </a:moveTo>
                  <a:cubicBezTo>
                    <a:pt x="183" y="0"/>
                    <a:pt x="1" y="432"/>
                    <a:pt x="259" y="691"/>
                  </a:cubicBezTo>
                  <a:cubicBezTo>
                    <a:pt x="346" y="777"/>
                    <a:pt x="451" y="816"/>
                    <a:pt x="554" y="816"/>
                  </a:cubicBezTo>
                  <a:cubicBezTo>
                    <a:pt x="764" y="816"/>
                    <a:pt x="962" y="657"/>
                    <a:pt x="962" y="417"/>
                  </a:cubicBezTo>
                  <a:cubicBezTo>
                    <a:pt x="962" y="191"/>
                    <a:pt x="783" y="12"/>
                    <a:pt x="569" y="12"/>
                  </a:cubicBezTo>
                  <a:lnTo>
                    <a:pt x="557" y="0"/>
                  </a:lnTo>
                  <a:cubicBezTo>
                    <a:pt x="552" y="0"/>
                    <a:pt x="547" y="0"/>
                    <a:pt x="54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63" name="Google Shape;20663;p13"/>
            <p:cNvSpPr/>
            <p:nvPr/>
          </p:nvSpPr>
          <p:spPr>
            <a:xfrm>
              <a:off x="6376075" y="4285175"/>
              <a:ext cx="28300" cy="20575"/>
            </a:xfrm>
            <a:custGeom>
              <a:avLst/>
              <a:gdLst/>
              <a:ahLst/>
              <a:cxnLst/>
              <a:rect l="l" t="t" r="r" b="b"/>
              <a:pathLst>
                <a:path w="1132" h="823" extrusionOk="0">
                  <a:moveTo>
                    <a:pt x="525" y="1"/>
                  </a:moveTo>
                  <a:cubicBezTo>
                    <a:pt x="1" y="48"/>
                    <a:pt x="48" y="822"/>
                    <a:pt x="572" y="822"/>
                  </a:cubicBezTo>
                  <a:cubicBezTo>
                    <a:pt x="1084" y="822"/>
                    <a:pt x="1132" y="48"/>
                    <a:pt x="60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64" name="Google Shape;20664;p13"/>
            <p:cNvSpPr/>
            <p:nvPr/>
          </p:nvSpPr>
          <p:spPr>
            <a:xfrm>
              <a:off x="6406150" y="4315550"/>
              <a:ext cx="24425" cy="20975"/>
            </a:xfrm>
            <a:custGeom>
              <a:avLst/>
              <a:gdLst/>
              <a:ahLst/>
              <a:cxnLst/>
              <a:rect l="l" t="t" r="r" b="b"/>
              <a:pathLst>
                <a:path w="977" h="839" extrusionOk="0">
                  <a:moveTo>
                    <a:pt x="572" y="0"/>
                  </a:moveTo>
                  <a:lnTo>
                    <a:pt x="560" y="12"/>
                  </a:lnTo>
                  <a:cubicBezTo>
                    <a:pt x="191" y="12"/>
                    <a:pt x="0" y="453"/>
                    <a:pt x="262" y="715"/>
                  </a:cubicBezTo>
                  <a:cubicBezTo>
                    <a:pt x="348" y="800"/>
                    <a:pt x="453" y="839"/>
                    <a:pt x="556" y="839"/>
                  </a:cubicBezTo>
                  <a:cubicBezTo>
                    <a:pt x="766" y="839"/>
                    <a:pt x="965" y="677"/>
                    <a:pt x="965" y="429"/>
                  </a:cubicBezTo>
                  <a:cubicBezTo>
                    <a:pt x="977" y="203"/>
                    <a:pt x="798" y="12"/>
                    <a:pt x="57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65" name="Google Shape;20665;p13"/>
            <p:cNvSpPr/>
            <p:nvPr/>
          </p:nvSpPr>
          <p:spPr>
            <a:xfrm>
              <a:off x="6382150" y="4345275"/>
              <a:ext cx="21925" cy="15125"/>
            </a:xfrm>
            <a:custGeom>
              <a:avLst/>
              <a:gdLst/>
              <a:ahLst/>
              <a:cxnLst/>
              <a:rect l="l" t="t" r="r" b="b"/>
              <a:pathLst>
                <a:path w="877" h="605" extrusionOk="0">
                  <a:moveTo>
                    <a:pt x="449" y="0"/>
                  </a:moveTo>
                  <a:cubicBezTo>
                    <a:pt x="404" y="0"/>
                    <a:pt x="355" y="12"/>
                    <a:pt x="305" y="37"/>
                  </a:cubicBezTo>
                  <a:lnTo>
                    <a:pt x="282" y="49"/>
                  </a:lnTo>
                  <a:cubicBezTo>
                    <a:pt x="1" y="230"/>
                    <a:pt x="185" y="605"/>
                    <a:pt x="442" y="605"/>
                  </a:cubicBezTo>
                  <a:cubicBezTo>
                    <a:pt x="490" y="605"/>
                    <a:pt x="540" y="591"/>
                    <a:pt x="591" y="561"/>
                  </a:cubicBezTo>
                  <a:cubicBezTo>
                    <a:pt x="876" y="398"/>
                    <a:pt x="717" y="0"/>
                    <a:pt x="44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66" name="Google Shape;20666;p13"/>
            <p:cNvSpPr/>
            <p:nvPr/>
          </p:nvSpPr>
          <p:spPr>
            <a:xfrm>
              <a:off x="6440675" y="4346800"/>
              <a:ext cx="14900" cy="20250"/>
            </a:xfrm>
            <a:custGeom>
              <a:avLst/>
              <a:gdLst/>
              <a:ahLst/>
              <a:cxnLst/>
              <a:rect l="l" t="t" r="r" b="b"/>
              <a:pathLst>
                <a:path w="596" h="810" extrusionOk="0">
                  <a:moveTo>
                    <a:pt x="417" y="0"/>
                  </a:moveTo>
                  <a:cubicBezTo>
                    <a:pt x="203" y="0"/>
                    <a:pt x="24" y="167"/>
                    <a:pt x="12" y="393"/>
                  </a:cubicBezTo>
                  <a:lnTo>
                    <a:pt x="0" y="405"/>
                  </a:lnTo>
                  <a:cubicBezTo>
                    <a:pt x="0" y="631"/>
                    <a:pt x="179" y="810"/>
                    <a:pt x="405" y="810"/>
                  </a:cubicBezTo>
                  <a:lnTo>
                    <a:pt x="465" y="810"/>
                  </a:lnTo>
                  <a:lnTo>
                    <a:pt x="596" y="48"/>
                  </a:lnTo>
                  <a:cubicBezTo>
                    <a:pt x="536" y="12"/>
                    <a:pt x="477" y="0"/>
                    <a:pt x="41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67" name="Google Shape;20667;p13"/>
            <p:cNvSpPr/>
            <p:nvPr/>
          </p:nvSpPr>
          <p:spPr>
            <a:xfrm>
              <a:off x="6406525" y="4377150"/>
              <a:ext cx="24050" cy="20700"/>
            </a:xfrm>
            <a:custGeom>
              <a:avLst/>
              <a:gdLst/>
              <a:ahLst/>
              <a:cxnLst/>
              <a:rect l="l" t="t" r="r" b="b"/>
              <a:pathLst>
                <a:path w="962" h="828" extrusionOk="0">
                  <a:moveTo>
                    <a:pt x="557" y="1"/>
                  </a:moveTo>
                  <a:lnTo>
                    <a:pt x="545" y="13"/>
                  </a:lnTo>
                  <a:cubicBezTo>
                    <a:pt x="540" y="12"/>
                    <a:pt x="535" y="12"/>
                    <a:pt x="530" y="12"/>
                  </a:cubicBezTo>
                  <a:cubicBezTo>
                    <a:pt x="171" y="12"/>
                    <a:pt x="1" y="445"/>
                    <a:pt x="247" y="703"/>
                  </a:cubicBezTo>
                  <a:cubicBezTo>
                    <a:pt x="333" y="789"/>
                    <a:pt x="438" y="828"/>
                    <a:pt x="541" y="828"/>
                  </a:cubicBezTo>
                  <a:cubicBezTo>
                    <a:pt x="751" y="828"/>
                    <a:pt x="950" y="666"/>
                    <a:pt x="950" y="417"/>
                  </a:cubicBezTo>
                  <a:cubicBezTo>
                    <a:pt x="962" y="191"/>
                    <a:pt x="783" y="1"/>
                    <a:pt x="55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68" name="Google Shape;20668;p13"/>
            <p:cNvSpPr/>
            <p:nvPr/>
          </p:nvSpPr>
          <p:spPr>
            <a:xfrm>
              <a:off x="6375475" y="4408100"/>
              <a:ext cx="24450" cy="20575"/>
            </a:xfrm>
            <a:custGeom>
              <a:avLst/>
              <a:gdLst/>
              <a:ahLst/>
              <a:cxnLst/>
              <a:rect l="l" t="t" r="r" b="b"/>
              <a:pathLst>
                <a:path w="978" h="823" extrusionOk="0">
                  <a:moveTo>
                    <a:pt x="561" y="1"/>
                  </a:moveTo>
                  <a:cubicBezTo>
                    <a:pt x="191" y="1"/>
                    <a:pt x="1" y="442"/>
                    <a:pt x="263" y="703"/>
                  </a:cubicBezTo>
                  <a:cubicBezTo>
                    <a:pt x="345" y="785"/>
                    <a:pt x="447" y="823"/>
                    <a:pt x="548" y="823"/>
                  </a:cubicBezTo>
                  <a:cubicBezTo>
                    <a:pt x="756" y="823"/>
                    <a:pt x="957" y="666"/>
                    <a:pt x="965" y="418"/>
                  </a:cubicBezTo>
                  <a:cubicBezTo>
                    <a:pt x="977" y="191"/>
                    <a:pt x="799" y="1"/>
                    <a:pt x="57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69" name="Google Shape;20669;p13"/>
            <p:cNvSpPr/>
            <p:nvPr/>
          </p:nvSpPr>
          <p:spPr>
            <a:xfrm>
              <a:off x="6440375" y="4409300"/>
              <a:ext cx="5975" cy="16700"/>
            </a:xfrm>
            <a:custGeom>
              <a:avLst/>
              <a:gdLst/>
              <a:ahLst/>
              <a:cxnLst/>
              <a:rect l="l" t="t" r="r" b="b"/>
              <a:pathLst>
                <a:path w="239" h="668" extrusionOk="0">
                  <a:moveTo>
                    <a:pt x="239" y="1"/>
                  </a:moveTo>
                  <a:lnTo>
                    <a:pt x="239" y="1"/>
                  </a:lnTo>
                  <a:cubicBezTo>
                    <a:pt x="96" y="72"/>
                    <a:pt x="1" y="215"/>
                    <a:pt x="12" y="370"/>
                  </a:cubicBezTo>
                  <a:cubicBezTo>
                    <a:pt x="12" y="477"/>
                    <a:pt x="48" y="584"/>
                    <a:pt x="132" y="667"/>
                  </a:cubicBezTo>
                  <a:lnTo>
                    <a:pt x="239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70" name="Google Shape;20670;p13"/>
            <p:cNvSpPr/>
            <p:nvPr/>
          </p:nvSpPr>
          <p:spPr>
            <a:xfrm>
              <a:off x="6406750" y="4438775"/>
              <a:ext cx="24125" cy="20700"/>
            </a:xfrm>
            <a:custGeom>
              <a:avLst/>
              <a:gdLst/>
              <a:ahLst/>
              <a:cxnLst/>
              <a:rect l="l" t="t" r="r" b="b"/>
              <a:pathLst>
                <a:path w="965" h="828" extrusionOk="0">
                  <a:moveTo>
                    <a:pt x="548" y="0"/>
                  </a:moveTo>
                  <a:cubicBezTo>
                    <a:pt x="191" y="0"/>
                    <a:pt x="0" y="441"/>
                    <a:pt x="262" y="703"/>
                  </a:cubicBezTo>
                  <a:cubicBezTo>
                    <a:pt x="344" y="789"/>
                    <a:pt x="446" y="827"/>
                    <a:pt x="548" y="827"/>
                  </a:cubicBezTo>
                  <a:cubicBezTo>
                    <a:pt x="755" y="827"/>
                    <a:pt x="957" y="665"/>
                    <a:pt x="965" y="417"/>
                  </a:cubicBezTo>
                  <a:cubicBezTo>
                    <a:pt x="965" y="191"/>
                    <a:pt x="786" y="12"/>
                    <a:pt x="5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71" name="Google Shape;20671;p13"/>
            <p:cNvSpPr/>
            <p:nvPr/>
          </p:nvSpPr>
          <p:spPr>
            <a:xfrm>
              <a:off x="6376075" y="4469425"/>
              <a:ext cx="24150" cy="20800"/>
            </a:xfrm>
            <a:custGeom>
              <a:avLst/>
              <a:gdLst/>
              <a:ahLst/>
              <a:cxnLst/>
              <a:rect l="l" t="t" r="r" b="b"/>
              <a:pathLst>
                <a:path w="966" h="832" extrusionOk="0">
                  <a:moveTo>
                    <a:pt x="537" y="1"/>
                  </a:moveTo>
                  <a:lnTo>
                    <a:pt x="548" y="13"/>
                  </a:lnTo>
                  <a:cubicBezTo>
                    <a:pt x="179" y="13"/>
                    <a:pt x="1" y="453"/>
                    <a:pt x="251" y="715"/>
                  </a:cubicBezTo>
                  <a:cubicBezTo>
                    <a:pt x="335" y="795"/>
                    <a:pt x="437" y="831"/>
                    <a:pt x="537" y="831"/>
                  </a:cubicBezTo>
                  <a:cubicBezTo>
                    <a:pt x="750" y="831"/>
                    <a:pt x="953" y="668"/>
                    <a:pt x="953" y="417"/>
                  </a:cubicBezTo>
                  <a:cubicBezTo>
                    <a:pt x="965" y="191"/>
                    <a:pt x="787" y="13"/>
                    <a:pt x="5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72" name="Google Shape;20672;p13"/>
            <p:cNvSpPr/>
            <p:nvPr/>
          </p:nvSpPr>
          <p:spPr>
            <a:xfrm>
              <a:off x="6406750" y="4500100"/>
              <a:ext cx="24125" cy="20925"/>
            </a:xfrm>
            <a:custGeom>
              <a:avLst/>
              <a:gdLst/>
              <a:ahLst/>
              <a:cxnLst/>
              <a:rect l="l" t="t" r="r" b="b"/>
              <a:pathLst>
                <a:path w="965" h="837" extrusionOk="0">
                  <a:moveTo>
                    <a:pt x="548" y="0"/>
                  </a:moveTo>
                  <a:lnTo>
                    <a:pt x="548" y="12"/>
                  </a:lnTo>
                  <a:cubicBezTo>
                    <a:pt x="191" y="12"/>
                    <a:pt x="0" y="452"/>
                    <a:pt x="262" y="714"/>
                  </a:cubicBezTo>
                  <a:cubicBezTo>
                    <a:pt x="343" y="799"/>
                    <a:pt x="443" y="836"/>
                    <a:pt x="542" y="836"/>
                  </a:cubicBezTo>
                  <a:cubicBezTo>
                    <a:pt x="752" y="836"/>
                    <a:pt x="956" y="671"/>
                    <a:pt x="965" y="429"/>
                  </a:cubicBezTo>
                  <a:cubicBezTo>
                    <a:pt x="965" y="202"/>
                    <a:pt x="786" y="12"/>
                    <a:pt x="5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73" name="Google Shape;20673;p13"/>
            <p:cNvSpPr/>
            <p:nvPr/>
          </p:nvSpPr>
          <p:spPr>
            <a:xfrm>
              <a:off x="6382475" y="4529825"/>
              <a:ext cx="21875" cy="15100"/>
            </a:xfrm>
            <a:custGeom>
              <a:avLst/>
              <a:gdLst/>
              <a:ahLst/>
              <a:cxnLst/>
              <a:rect l="l" t="t" r="r" b="b"/>
              <a:pathLst>
                <a:path w="875" h="604" extrusionOk="0">
                  <a:moveTo>
                    <a:pt x="450" y="1"/>
                  </a:moveTo>
                  <a:cubicBezTo>
                    <a:pt x="404" y="1"/>
                    <a:pt x="355" y="12"/>
                    <a:pt x="304" y="37"/>
                  </a:cubicBezTo>
                  <a:lnTo>
                    <a:pt x="281" y="37"/>
                  </a:lnTo>
                  <a:lnTo>
                    <a:pt x="292" y="49"/>
                  </a:lnTo>
                  <a:cubicBezTo>
                    <a:pt x="1" y="220"/>
                    <a:pt x="168" y="604"/>
                    <a:pt x="428" y="604"/>
                  </a:cubicBezTo>
                  <a:cubicBezTo>
                    <a:pt x="476" y="604"/>
                    <a:pt x="527" y="591"/>
                    <a:pt x="578" y="561"/>
                  </a:cubicBezTo>
                  <a:cubicBezTo>
                    <a:pt x="874" y="408"/>
                    <a:pt x="724" y="1"/>
                    <a:pt x="45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74" name="Google Shape;20674;p13"/>
            <p:cNvSpPr/>
            <p:nvPr/>
          </p:nvSpPr>
          <p:spPr>
            <a:xfrm>
              <a:off x="6406750" y="4561400"/>
              <a:ext cx="17575" cy="20875"/>
            </a:xfrm>
            <a:custGeom>
              <a:avLst/>
              <a:gdLst/>
              <a:ahLst/>
              <a:cxnLst/>
              <a:rect l="l" t="t" r="r" b="b"/>
              <a:pathLst>
                <a:path w="703" h="835" extrusionOk="0">
                  <a:moveTo>
                    <a:pt x="548" y="1"/>
                  </a:moveTo>
                  <a:lnTo>
                    <a:pt x="548" y="13"/>
                  </a:lnTo>
                  <a:cubicBezTo>
                    <a:pt x="0" y="13"/>
                    <a:pt x="0" y="834"/>
                    <a:pt x="548" y="834"/>
                  </a:cubicBezTo>
                  <a:lnTo>
                    <a:pt x="584" y="834"/>
                  </a:lnTo>
                  <a:lnTo>
                    <a:pt x="703" y="60"/>
                  </a:lnTo>
                  <a:cubicBezTo>
                    <a:pt x="655" y="25"/>
                    <a:pt x="607" y="13"/>
                    <a:pt x="54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75" name="Google Shape;20675;p13"/>
            <p:cNvSpPr/>
            <p:nvPr/>
          </p:nvSpPr>
          <p:spPr>
            <a:xfrm>
              <a:off x="6353175" y="3207375"/>
              <a:ext cx="21500" cy="15125"/>
            </a:xfrm>
            <a:custGeom>
              <a:avLst/>
              <a:gdLst/>
              <a:ahLst/>
              <a:cxnLst/>
              <a:rect l="l" t="t" r="r" b="b"/>
              <a:pathLst>
                <a:path w="860" h="605" extrusionOk="0">
                  <a:moveTo>
                    <a:pt x="436" y="0"/>
                  </a:moveTo>
                  <a:cubicBezTo>
                    <a:pt x="381" y="0"/>
                    <a:pt x="321" y="18"/>
                    <a:pt x="262" y="60"/>
                  </a:cubicBezTo>
                  <a:lnTo>
                    <a:pt x="226" y="60"/>
                  </a:lnTo>
                  <a:lnTo>
                    <a:pt x="238" y="84"/>
                  </a:lnTo>
                  <a:cubicBezTo>
                    <a:pt x="0" y="283"/>
                    <a:pt x="188" y="604"/>
                    <a:pt x="425" y="604"/>
                  </a:cubicBezTo>
                  <a:cubicBezTo>
                    <a:pt x="484" y="604"/>
                    <a:pt x="547" y="584"/>
                    <a:pt x="607" y="536"/>
                  </a:cubicBezTo>
                  <a:cubicBezTo>
                    <a:pt x="860" y="351"/>
                    <a:pt x="684" y="0"/>
                    <a:pt x="43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76" name="Google Shape;20676;p13"/>
            <p:cNvSpPr/>
            <p:nvPr/>
          </p:nvSpPr>
          <p:spPr>
            <a:xfrm>
              <a:off x="6323125" y="3237650"/>
              <a:ext cx="21200" cy="15050"/>
            </a:xfrm>
            <a:custGeom>
              <a:avLst/>
              <a:gdLst/>
              <a:ahLst/>
              <a:cxnLst/>
              <a:rect l="l" t="t" r="r" b="b"/>
              <a:pathLst>
                <a:path w="848" h="602" extrusionOk="0">
                  <a:moveTo>
                    <a:pt x="427" y="1"/>
                  </a:moveTo>
                  <a:cubicBezTo>
                    <a:pt x="365" y="1"/>
                    <a:pt x="300" y="23"/>
                    <a:pt x="238" y="75"/>
                  </a:cubicBezTo>
                  <a:lnTo>
                    <a:pt x="202" y="75"/>
                  </a:lnTo>
                  <a:lnTo>
                    <a:pt x="202" y="99"/>
                  </a:lnTo>
                  <a:cubicBezTo>
                    <a:pt x="0" y="319"/>
                    <a:pt x="193" y="602"/>
                    <a:pt x="423" y="602"/>
                  </a:cubicBezTo>
                  <a:cubicBezTo>
                    <a:pt x="492" y="602"/>
                    <a:pt x="564" y="576"/>
                    <a:pt x="631" y="516"/>
                  </a:cubicBezTo>
                  <a:cubicBezTo>
                    <a:pt x="847" y="318"/>
                    <a:pt x="661" y="1"/>
                    <a:pt x="42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77" name="Google Shape;20677;p13"/>
            <p:cNvSpPr/>
            <p:nvPr/>
          </p:nvSpPr>
          <p:spPr>
            <a:xfrm>
              <a:off x="6379650" y="3183850"/>
              <a:ext cx="20575" cy="15650"/>
            </a:xfrm>
            <a:custGeom>
              <a:avLst/>
              <a:gdLst/>
              <a:ahLst/>
              <a:cxnLst/>
              <a:rect l="l" t="t" r="r" b="b"/>
              <a:pathLst>
                <a:path w="823" h="626" extrusionOk="0">
                  <a:moveTo>
                    <a:pt x="751" y="1"/>
                  </a:moveTo>
                  <a:lnTo>
                    <a:pt x="1" y="227"/>
                  </a:lnTo>
                  <a:cubicBezTo>
                    <a:pt x="6" y="495"/>
                    <a:pt x="206" y="626"/>
                    <a:pt x="406" y="626"/>
                  </a:cubicBezTo>
                  <a:cubicBezTo>
                    <a:pt x="614" y="626"/>
                    <a:pt x="822" y="483"/>
                    <a:pt x="810" y="203"/>
                  </a:cubicBezTo>
                  <a:cubicBezTo>
                    <a:pt x="810" y="132"/>
                    <a:pt x="786" y="60"/>
                    <a:pt x="75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78" name="Google Shape;20678;p13"/>
            <p:cNvSpPr/>
            <p:nvPr/>
          </p:nvSpPr>
          <p:spPr>
            <a:xfrm>
              <a:off x="6353050" y="3268975"/>
              <a:ext cx="21475" cy="15150"/>
            </a:xfrm>
            <a:custGeom>
              <a:avLst/>
              <a:gdLst/>
              <a:ahLst/>
              <a:cxnLst/>
              <a:rect l="l" t="t" r="r" b="b"/>
              <a:pathLst>
                <a:path w="859" h="606" extrusionOk="0">
                  <a:moveTo>
                    <a:pt x="435" y="0"/>
                  </a:moveTo>
                  <a:cubicBezTo>
                    <a:pt x="385" y="0"/>
                    <a:pt x="332" y="15"/>
                    <a:pt x="279" y="48"/>
                  </a:cubicBezTo>
                  <a:lnTo>
                    <a:pt x="231" y="48"/>
                  </a:lnTo>
                  <a:lnTo>
                    <a:pt x="243" y="72"/>
                  </a:lnTo>
                  <a:cubicBezTo>
                    <a:pt x="1" y="276"/>
                    <a:pt x="185" y="606"/>
                    <a:pt x="428" y="606"/>
                  </a:cubicBezTo>
                  <a:cubicBezTo>
                    <a:pt x="484" y="606"/>
                    <a:pt x="543" y="588"/>
                    <a:pt x="600" y="549"/>
                  </a:cubicBezTo>
                  <a:cubicBezTo>
                    <a:pt x="859" y="370"/>
                    <a:pt x="686" y="0"/>
                    <a:pt x="43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79" name="Google Shape;20679;p13"/>
            <p:cNvSpPr/>
            <p:nvPr/>
          </p:nvSpPr>
          <p:spPr>
            <a:xfrm>
              <a:off x="6314475" y="3301125"/>
              <a:ext cx="24425" cy="21225"/>
            </a:xfrm>
            <a:custGeom>
              <a:avLst/>
              <a:gdLst/>
              <a:ahLst/>
              <a:cxnLst/>
              <a:rect l="l" t="t" r="r" b="b"/>
              <a:pathLst>
                <a:path w="977" h="849" extrusionOk="0">
                  <a:moveTo>
                    <a:pt x="548" y="1"/>
                  </a:moveTo>
                  <a:lnTo>
                    <a:pt x="548" y="25"/>
                  </a:lnTo>
                  <a:cubicBezTo>
                    <a:pt x="191" y="25"/>
                    <a:pt x="0" y="465"/>
                    <a:pt x="262" y="727"/>
                  </a:cubicBezTo>
                  <a:cubicBezTo>
                    <a:pt x="346" y="811"/>
                    <a:pt x="448" y="848"/>
                    <a:pt x="549" y="848"/>
                  </a:cubicBezTo>
                  <a:cubicBezTo>
                    <a:pt x="761" y="848"/>
                    <a:pt x="965" y="680"/>
                    <a:pt x="965" y="429"/>
                  </a:cubicBezTo>
                  <a:cubicBezTo>
                    <a:pt x="977" y="215"/>
                    <a:pt x="810" y="13"/>
                    <a:pt x="5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80" name="Google Shape;20680;p13"/>
            <p:cNvSpPr/>
            <p:nvPr/>
          </p:nvSpPr>
          <p:spPr>
            <a:xfrm>
              <a:off x="6345125" y="3331800"/>
              <a:ext cx="24425" cy="21225"/>
            </a:xfrm>
            <a:custGeom>
              <a:avLst/>
              <a:gdLst/>
              <a:ahLst/>
              <a:cxnLst/>
              <a:rect l="l" t="t" r="r" b="b"/>
              <a:pathLst>
                <a:path w="977" h="849" extrusionOk="0">
                  <a:moveTo>
                    <a:pt x="548" y="0"/>
                  </a:moveTo>
                  <a:lnTo>
                    <a:pt x="560" y="24"/>
                  </a:lnTo>
                  <a:cubicBezTo>
                    <a:pt x="191" y="24"/>
                    <a:pt x="1" y="464"/>
                    <a:pt x="262" y="726"/>
                  </a:cubicBezTo>
                  <a:cubicBezTo>
                    <a:pt x="347" y="811"/>
                    <a:pt x="450" y="848"/>
                    <a:pt x="551" y="848"/>
                  </a:cubicBezTo>
                  <a:cubicBezTo>
                    <a:pt x="763" y="848"/>
                    <a:pt x="965" y="683"/>
                    <a:pt x="965" y="441"/>
                  </a:cubicBezTo>
                  <a:cubicBezTo>
                    <a:pt x="977" y="214"/>
                    <a:pt x="810" y="12"/>
                    <a:pt x="58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81" name="Google Shape;20681;p13"/>
            <p:cNvSpPr/>
            <p:nvPr/>
          </p:nvSpPr>
          <p:spPr>
            <a:xfrm>
              <a:off x="6322800" y="3360775"/>
              <a:ext cx="21225" cy="15225"/>
            </a:xfrm>
            <a:custGeom>
              <a:avLst/>
              <a:gdLst/>
              <a:ahLst/>
              <a:cxnLst/>
              <a:rect l="l" t="t" r="r" b="b"/>
              <a:pathLst>
                <a:path w="849" h="609" extrusionOk="0">
                  <a:moveTo>
                    <a:pt x="429" y="0"/>
                  </a:moveTo>
                  <a:cubicBezTo>
                    <a:pt x="371" y="0"/>
                    <a:pt x="309" y="20"/>
                    <a:pt x="251" y="67"/>
                  </a:cubicBezTo>
                  <a:lnTo>
                    <a:pt x="215" y="67"/>
                  </a:lnTo>
                  <a:lnTo>
                    <a:pt x="215" y="91"/>
                  </a:lnTo>
                  <a:cubicBezTo>
                    <a:pt x="0" y="306"/>
                    <a:pt x="203" y="609"/>
                    <a:pt x="432" y="609"/>
                  </a:cubicBezTo>
                  <a:cubicBezTo>
                    <a:pt x="495" y="609"/>
                    <a:pt x="561" y="586"/>
                    <a:pt x="620" y="532"/>
                  </a:cubicBezTo>
                  <a:cubicBezTo>
                    <a:pt x="849" y="331"/>
                    <a:pt x="664" y="0"/>
                    <a:pt x="42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82" name="Google Shape;20682;p13"/>
            <p:cNvSpPr/>
            <p:nvPr/>
          </p:nvSpPr>
          <p:spPr>
            <a:xfrm>
              <a:off x="6352850" y="3392075"/>
              <a:ext cx="21625" cy="15100"/>
            </a:xfrm>
            <a:custGeom>
              <a:avLst/>
              <a:gdLst/>
              <a:ahLst/>
              <a:cxnLst/>
              <a:rect l="l" t="t" r="r" b="b"/>
              <a:pathLst>
                <a:path w="865" h="604" extrusionOk="0">
                  <a:moveTo>
                    <a:pt x="443" y="0"/>
                  </a:moveTo>
                  <a:cubicBezTo>
                    <a:pt x="390" y="0"/>
                    <a:pt x="333" y="16"/>
                    <a:pt x="275" y="54"/>
                  </a:cubicBezTo>
                  <a:lnTo>
                    <a:pt x="239" y="54"/>
                  </a:lnTo>
                  <a:lnTo>
                    <a:pt x="251" y="77"/>
                  </a:lnTo>
                  <a:cubicBezTo>
                    <a:pt x="1" y="270"/>
                    <a:pt x="187" y="603"/>
                    <a:pt x="431" y="603"/>
                  </a:cubicBezTo>
                  <a:cubicBezTo>
                    <a:pt x="489" y="603"/>
                    <a:pt x="549" y="585"/>
                    <a:pt x="608" y="542"/>
                  </a:cubicBezTo>
                  <a:cubicBezTo>
                    <a:pt x="864" y="365"/>
                    <a:pt x="697" y="0"/>
                    <a:pt x="44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83" name="Google Shape;20683;p13"/>
            <p:cNvSpPr/>
            <p:nvPr/>
          </p:nvSpPr>
          <p:spPr>
            <a:xfrm>
              <a:off x="6314475" y="3424350"/>
              <a:ext cx="23825" cy="20500"/>
            </a:xfrm>
            <a:custGeom>
              <a:avLst/>
              <a:gdLst/>
              <a:ahLst/>
              <a:cxnLst/>
              <a:rect l="l" t="t" r="r" b="b"/>
              <a:pathLst>
                <a:path w="953" h="820" extrusionOk="0">
                  <a:moveTo>
                    <a:pt x="548" y="1"/>
                  </a:moveTo>
                  <a:cubicBezTo>
                    <a:pt x="179" y="1"/>
                    <a:pt x="0" y="441"/>
                    <a:pt x="250" y="703"/>
                  </a:cubicBezTo>
                  <a:cubicBezTo>
                    <a:pt x="334" y="783"/>
                    <a:pt x="436" y="820"/>
                    <a:pt x="536" y="820"/>
                  </a:cubicBezTo>
                  <a:cubicBezTo>
                    <a:pt x="749" y="820"/>
                    <a:pt x="953" y="657"/>
                    <a:pt x="953" y="406"/>
                  </a:cubicBezTo>
                  <a:cubicBezTo>
                    <a:pt x="953" y="180"/>
                    <a:pt x="774" y="1"/>
                    <a:pt x="54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84" name="Google Shape;20684;p13"/>
            <p:cNvSpPr/>
            <p:nvPr/>
          </p:nvSpPr>
          <p:spPr>
            <a:xfrm>
              <a:off x="6345425" y="3455025"/>
              <a:ext cx="28300" cy="20550"/>
            </a:xfrm>
            <a:custGeom>
              <a:avLst/>
              <a:gdLst/>
              <a:ahLst/>
              <a:cxnLst/>
              <a:rect l="l" t="t" r="r" b="b"/>
              <a:pathLst>
                <a:path w="1132" h="822" extrusionOk="0">
                  <a:moveTo>
                    <a:pt x="536" y="0"/>
                  </a:moveTo>
                  <a:cubicBezTo>
                    <a:pt x="0" y="48"/>
                    <a:pt x="48" y="822"/>
                    <a:pt x="572" y="822"/>
                  </a:cubicBezTo>
                  <a:cubicBezTo>
                    <a:pt x="1084" y="822"/>
                    <a:pt x="1132" y="48"/>
                    <a:pt x="60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85" name="Google Shape;20685;p13"/>
            <p:cNvSpPr/>
            <p:nvPr/>
          </p:nvSpPr>
          <p:spPr>
            <a:xfrm>
              <a:off x="6314475" y="3485675"/>
              <a:ext cx="24125" cy="20700"/>
            </a:xfrm>
            <a:custGeom>
              <a:avLst/>
              <a:gdLst/>
              <a:ahLst/>
              <a:cxnLst/>
              <a:rect l="l" t="t" r="r" b="b"/>
              <a:pathLst>
                <a:path w="965" h="828" extrusionOk="0">
                  <a:moveTo>
                    <a:pt x="548" y="1"/>
                  </a:moveTo>
                  <a:cubicBezTo>
                    <a:pt x="179" y="1"/>
                    <a:pt x="0" y="453"/>
                    <a:pt x="250" y="703"/>
                  </a:cubicBezTo>
                  <a:cubicBezTo>
                    <a:pt x="336" y="789"/>
                    <a:pt x="441" y="827"/>
                    <a:pt x="544" y="827"/>
                  </a:cubicBezTo>
                  <a:cubicBezTo>
                    <a:pt x="754" y="827"/>
                    <a:pt x="953" y="665"/>
                    <a:pt x="953" y="417"/>
                  </a:cubicBezTo>
                  <a:cubicBezTo>
                    <a:pt x="965" y="191"/>
                    <a:pt x="786" y="1"/>
                    <a:pt x="5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86" name="Google Shape;20686;p13"/>
            <p:cNvSpPr/>
            <p:nvPr/>
          </p:nvSpPr>
          <p:spPr>
            <a:xfrm>
              <a:off x="6351575" y="3515300"/>
              <a:ext cx="21775" cy="14950"/>
            </a:xfrm>
            <a:custGeom>
              <a:avLst/>
              <a:gdLst/>
              <a:ahLst/>
              <a:cxnLst/>
              <a:rect l="l" t="t" r="r" b="b"/>
              <a:pathLst>
                <a:path w="871" h="598" extrusionOk="0">
                  <a:moveTo>
                    <a:pt x="457" y="0"/>
                  </a:moveTo>
                  <a:cubicBezTo>
                    <a:pt x="409" y="0"/>
                    <a:pt x="357" y="13"/>
                    <a:pt x="302" y="42"/>
                  </a:cubicBezTo>
                  <a:lnTo>
                    <a:pt x="290" y="42"/>
                  </a:lnTo>
                  <a:lnTo>
                    <a:pt x="290" y="54"/>
                  </a:lnTo>
                  <a:cubicBezTo>
                    <a:pt x="0" y="234"/>
                    <a:pt x="180" y="598"/>
                    <a:pt x="436" y="598"/>
                  </a:cubicBezTo>
                  <a:cubicBezTo>
                    <a:pt x="484" y="598"/>
                    <a:pt x="536" y="585"/>
                    <a:pt x="588" y="554"/>
                  </a:cubicBezTo>
                  <a:cubicBezTo>
                    <a:pt x="870" y="392"/>
                    <a:pt x="725" y="0"/>
                    <a:pt x="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87" name="Google Shape;20687;p13"/>
            <p:cNvSpPr/>
            <p:nvPr/>
          </p:nvSpPr>
          <p:spPr>
            <a:xfrm>
              <a:off x="6322700" y="3544800"/>
              <a:ext cx="21275" cy="15125"/>
            </a:xfrm>
            <a:custGeom>
              <a:avLst/>
              <a:gdLst/>
              <a:ahLst/>
              <a:cxnLst/>
              <a:rect l="l" t="t" r="r" b="b"/>
              <a:pathLst>
                <a:path w="851" h="605" extrusionOk="0">
                  <a:moveTo>
                    <a:pt x="432" y="0"/>
                  </a:moveTo>
                  <a:cubicBezTo>
                    <a:pt x="365" y="0"/>
                    <a:pt x="295" y="26"/>
                    <a:pt x="231" y="88"/>
                  </a:cubicBezTo>
                  <a:lnTo>
                    <a:pt x="219" y="88"/>
                  </a:lnTo>
                  <a:lnTo>
                    <a:pt x="219" y="100"/>
                  </a:lnTo>
                  <a:cubicBezTo>
                    <a:pt x="0" y="328"/>
                    <a:pt x="207" y="604"/>
                    <a:pt x="439" y="604"/>
                  </a:cubicBezTo>
                  <a:cubicBezTo>
                    <a:pt x="510" y="604"/>
                    <a:pt x="583" y="578"/>
                    <a:pt x="648" y="517"/>
                  </a:cubicBezTo>
                  <a:cubicBezTo>
                    <a:pt x="850" y="305"/>
                    <a:pt x="661" y="0"/>
                    <a:pt x="43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88" name="Google Shape;20688;p13"/>
            <p:cNvSpPr/>
            <p:nvPr/>
          </p:nvSpPr>
          <p:spPr>
            <a:xfrm>
              <a:off x="6344825" y="3577650"/>
              <a:ext cx="24425" cy="20925"/>
            </a:xfrm>
            <a:custGeom>
              <a:avLst/>
              <a:gdLst/>
              <a:ahLst/>
              <a:cxnLst/>
              <a:rect l="l" t="t" r="r" b="b"/>
              <a:pathLst>
                <a:path w="977" h="837" extrusionOk="0">
                  <a:moveTo>
                    <a:pt x="560" y="1"/>
                  </a:moveTo>
                  <a:lnTo>
                    <a:pt x="560" y="13"/>
                  </a:lnTo>
                  <a:cubicBezTo>
                    <a:pt x="191" y="13"/>
                    <a:pt x="1" y="453"/>
                    <a:pt x="263" y="715"/>
                  </a:cubicBezTo>
                  <a:cubicBezTo>
                    <a:pt x="347" y="799"/>
                    <a:pt x="450" y="837"/>
                    <a:pt x="551" y="837"/>
                  </a:cubicBezTo>
                  <a:cubicBezTo>
                    <a:pt x="763" y="837"/>
                    <a:pt x="965" y="671"/>
                    <a:pt x="965" y="429"/>
                  </a:cubicBezTo>
                  <a:cubicBezTo>
                    <a:pt x="977" y="203"/>
                    <a:pt x="798" y="13"/>
                    <a:pt x="57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89" name="Google Shape;20689;p13"/>
            <p:cNvSpPr/>
            <p:nvPr/>
          </p:nvSpPr>
          <p:spPr>
            <a:xfrm>
              <a:off x="6314475" y="3608600"/>
              <a:ext cx="24125" cy="20800"/>
            </a:xfrm>
            <a:custGeom>
              <a:avLst/>
              <a:gdLst/>
              <a:ahLst/>
              <a:cxnLst/>
              <a:rect l="l" t="t" r="r" b="b"/>
              <a:pathLst>
                <a:path w="965" h="832" extrusionOk="0">
                  <a:moveTo>
                    <a:pt x="548" y="1"/>
                  </a:moveTo>
                  <a:lnTo>
                    <a:pt x="548" y="13"/>
                  </a:lnTo>
                  <a:cubicBezTo>
                    <a:pt x="179" y="13"/>
                    <a:pt x="0" y="453"/>
                    <a:pt x="250" y="715"/>
                  </a:cubicBezTo>
                  <a:cubicBezTo>
                    <a:pt x="334" y="795"/>
                    <a:pt x="436" y="831"/>
                    <a:pt x="536" y="831"/>
                  </a:cubicBezTo>
                  <a:cubicBezTo>
                    <a:pt x="749" y="831"/>
                    <a:pt x="953" y="669"/>
                    <a:pt x="953" y="418"/>
                  </a:cubicBezTo>
                  <a:cubicBezTo>
                    <a:pt x="965" y="191"/>
                    <a:pt x="786" y="13"/>
                    <a:pt x="5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90" name="Google Shape;20690;p13"/>
            <p:cNvSpPr/>
            <p:nvPr/>
          </p:nvSpPr>
          <p:spPr>
            <a:xfrm>
              <a:off x="6345425" y="3639575"/>
              <a:ext cx="28300" cy="20550"/>
            </a:xfrm>
            <a:custGeom>
              <a:avLst/>
              <a:gdLst/>
              <a:ahLst/>
              <a:cxnLst/>
              <a:rect l="l" t="t" r="r" b="b"/>
              <a:pathLst>
                <a:path w="1132" h="822" extrusionOk="0">
                  <a:moveTo>
                    <a:pt x="536" y="0"/>
                  </a:moveTo>
                  <a:cubicBezTo>
                    <a:pt x="0" y="48"/>
                    <a:pt x="48" y="822"/>
                    <a:pt x="572" y="822"/>
                  </a:cubicBezTo>
                  <a:cubicBezTo>
                    <a:pt x="1084" y="822"/>
                    <a:pt x="1132" y="48"/>
                    <a:pt x="60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91" name="Google Shape;20691;p13"/>
            <p:cNvSpPr/>
            <p:nvPr/>
          </p:nvSpPr>
          <p:spPr>
            <a:xfrm>
              <a:off x="6322025" y="3668125"/>
              <a:ext cx="21675" cy="15200"/>
            </a:xfrm>
            <a:custGeom>
              <a:avLst/>
              <a:gdLst/>
              <a:ahLst/>
              <a:cxnLst/>
              <a:rect l="l" t="t" r="r" b="b"/>
              <a:pathLst>
                <a:path w="867" h="608" extrusionOk="0">
                  <a:moveTo>
                    <a:pt x="445" y="1"/>
                  </a:moveTo>
                  <a:cubicBezTo>
                    <a:pt x="384" y="1"/>
                    <a:pt x="320" y="22"/>
                    <a:pt x="258" y="73"/>
                  </a:cubicBezTo>
                  <a:lnTo>
                    <a:pt x="246" y="73"/>
                  </a:lnTo>
                  <a:lnTo>
                    <a:pt x="246" y="84"/>
                  </a:lnTo>
                  <a:cubicBezTo>
                    <a:pt x="1" y="301"/>
                    <a:pt x="211" y="608"/>
                    <a:pt x="451" y="608"/>
                  </a:cubicBezTo>
                  <a:cubicBezTo>
                    <a:pt x="514" y="608"/>
                    <a:pt x="579" y="586"/>
                    <a:pt x="639" y="537"/>
                  </a:cubicBezTo>
                  <a:cubicBezTo>
                    <a:pt x="867" y="337"/>
                    <a:pt x="685" y="1"/>
                    <a:pt x="44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92" name="Google Shape;20692;p13"/>
            <p:cNvSpPr/>
            <p:nvPr/>
          </p:nvSpPr>
          <p:spPr>
            <a:xfrm>
              <a:off x="6344825" y="3700875"/>
              <a:ext cx="24425" cy="20650"/>
            </a:xfrm>
            <a:custGeom>
              <a:avLst/>
              <a:gdLst/>
              <a:ahLst/>
              <a:cxnLst/>
              <a:rect l="l" t="t" r="r" b="b"/>
              <a:pathLst>
                <a:path w="977" h="826" extrusionOk="0">
                  <a:moveTo>
                    <a:pt x="560" y="1"/>
                  </a:moveTo>
                  <a:cubicBezTo>
                    <a:pt x="191" y="1"/>
                    <a:pt x="1" y="441"/>
                    <a:pt x="263" y="703"/>
                  </a:cubicBezTo>
                  <a:cubicBezTo>
                    <a:pt x="347" y="788"/>
                    <a:pt x="450" y="825"/>
                    <a:pt x="551" y="825"/>
                  </a:cubicBezTo>
                  <a:cubicBezTo>
                    <a:pt x="763" y="825"/>
                    <a:pt x="965" y="660"/>
                    <a:pt x="965" y="418"/>
                  </a:cubicBezTo>
                  <a:cubicBezTo>
                    <a:pt x="977" y="191"/>
                    <a:pt x="798" y="1"/>
                    <a:pt x="57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93" name="Google Shape;20693;p13"/>
            <p:cNvSpPr/>
            <p:nvPr/>
          </p:nvSpPr>
          <p:spPr>
            <a:xfrm>
              <a:off x="6322725" y="3729225"/>
              <a:ext cx="21225" cy="15075"/>
            </a:xfrm>
            <a:custGeom>
              <a:avLst/>
              <a:gdLst/>
              <a:ahLst/>
              <a:cxnLst/>
              <a:rect l="l" t="t" r="r" b="b"/>
              <a:pathLst>
                <a:path w="849" h="603" extrusionOk="0">
                  <a:moveTo>
                    <a:pt x="434" y="0"/>
                  </a:moveTo>
                  <a:cubicBezTo>
                    <a:pt x="367" y="0"/>
                    <a:pt x="295" y="28"/>
                    <a:pt x="230" y="93"/>
                  </a:cubicBezTo>
                  <a:lnTo>
                    <a:pt x="218" y="93"/>
                  </a:lnTo>
                  <a:lnTo>
                    <a:pt x="218" y="105"/>
                  </a:lnTo>
                  <a:cubicBezTo>
                    <a:pt x="0" y="323"/>
                    <a:pt x="204" y="603"/>
                    <a:pt x="434" y="603"/>
                  </a:cubicBezTo>
                  <a:cubicBezTo>
                    <a:pt x="507" y="603"/>
                    <a:pt x="581" y="575"/>
                    <a:pt x="647" y="510"/>
                  </a:cubicBezTo>
                  <a:cubicBezTo>
                    <a:pt x="848" y="308"/>
                    <a:pt x="661" y="0"/>
                    <a:pt x="43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94" name="Google Shape;20694;p13"/>
            <p:cNvSpPr/>
            <p:nvPr/>
          </p:nvSpPr>
          <p:spPr>
            <a:xfrm>
              <a:off x="6344825" y="3762200"/>
              <a:ext cx="24425" cy="20775"/>
            </a:xfrm>
            <a:custGeom>
              <a:avLst/>
              <a:gdLst/>
              <a:ahLst/>
              <a:cxnLst/>
              <a:rect l="l" t="t" r="r" b="b"/>
              <a:pathLst>
                <a:path w="977" h="831" extrusionOk="0">
                  <a:moveTo>
                    <a:pt x="560" y="0"/>
                  </a:moveTo>
                  <a:lnTo>
                    <a:pt x="560" y="12"/>
                  </a:lnTo>
                  <a:cubicBezTo>
                    <a:pt x="191" y="12"/>
                    <a:pt x="1" y="453"/>
                    <a:pt x="263" y="715"/>
                  </a:cubicBezTo>
                  <a:cubicBezTo>
                    <a:pt x="346" y="795"/>
                    <a:pt x="449" y="831"/>
                    <a:pt x="549" y="831"/>
                  </a:cubicBezTo>
                  <a:cubicBezTo>
                    <a:pt x="761" y="831"/>
                    <a:pt x="965" y="668"/>
                    <a:pt x="965" y="417"/>
                  </a:cubicBezTo>
                  <a:cubicBezTo>
                    <a:pt x="977" y="191"/>
                    <a:pt x="798" y="12"/>
                    <a:pt x="57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95" name="Google Shape;20695;p13"/>
            <p:cNvSpPr/>
            <p:nvPr/>
          </p:nvSpPr>
          <p:spPr>
            <a:xfrm>
              <a:off x="6314475" y="3793150"/>
              <a:ext cx="24125" cy="20650"/>
            </a:xfrm>
            <a:custGeom>
              <a:avLst/>
              <a:gdLst/>
              <a:ahLst/>
              <a:cxnLst/>
              <a:rect l="l" t="t" r="r" b="b"/>
              <a:pathLst>
                <a:path w="965" h="826" extrusionOk="0">
                  <a:moveTo>
                    <a:pt x="548" y="1"/>
                  </a:moveTo>
                  <a:cubicBezTo>
                    <a:pt x="179" y="1"/>
                    <a:pt x="0" y="441"/>
                    <a:pt x="250" y="703"/>
                  </a:cubicBezTo>
                  <a:cubicBezTo>
                    <a:pt x="335" y="788"/>
                    <a:pt x="438" y="825"/>
                    <a:pt x="538" y="825"/>
                  </a:cubicBezTo>
                  <a:cubicBezTo>
                    <a:pt x="750" y="825"/>
                    <a:pt x="953" y="660"/>
                    <a:pt x="953" y="417"/>
                  </a:cubicBezTo>
                  <a:cubicBezTo>
                    <a:pt x="965" y="191"/>
                    <a:pt x="786" y="1"/>
                    <a:pt x="5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96" name="Google Shape;20696;p13"/>
            <p:cNvSpPr/>
            <p:nvPr/>
          </p:nvSpPr>
          <p:spPr>
            <a:xfrm>
              <a:off x="6344825" y="3823825"/>
              <a:ext cx="24150" cy="20675"/>
            </a:xfrm>
            <a:custGeom>
              <a:avLst/>
              <a:gdLst/>
              <a:ahLst/>
              <a:cxnLst/>
              <a:rect l="l" t="t" r="r" b="b"/>
              <a:pathLst>
                <a:path w="966" h="827" extrusionOk="0">
                  <a:moveTo>
                    <a:pt x="560" y="0"/>
                  </a:moveTo>
                  <a:lnTo>
                    <a:pt x="560" y="12"/>
                  </a:lnTo>
                  <a:cubicBezTo>
                    <a:pt x="191" y="12"/>
                    <a:pt x="1" y="453"/>
                    <a:pt x="263" y="703"/>
                  </a:cubicBezTo>
                  <a:cubicBezTo>
                    <a:pt x="348" y="788"/>
                    <a:pt x="453" y="827"/>
                    <a:pt x="556" y="827"/>
                  </a:cubicBezTo>
                  <a:cubicBezTo>
                    <a:pt x="766" y="827"/>
                    <a:pt x="965" y="665"/>
                    <a:pt x="965" y="417"/>
                  </a:cubicBezTo>
                  <a:cubicBezTo>
                    <a:pt x="965" y="191"/>
                    <a:pt x="798" y="0"/>
                    <a:pt x="57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97" name="Google Shape;20697;p13"/>
            <p:cNvSpPr/>
            <p:nvPr/>
          </p:nvSpPr>
          <p:spPr>
            <a:xfrm>
              <a:off x="6322675" y="3852150"/>
              <a:ext cx="21275" cy="15225"/>
            </a:xfrm>
            <a:custGeom>
              <a:avLst/>
              <a:gdLst/>
              <a:ahLst/>
              <a:cxnLst/>
              <a:rect l="l" t="t" r="r" b="b"/>
              <a:pathLst>
                <a:path w="851" h="609" extrusionOk="0">
                  <a:moveTo>
                    <a:pt x="436" y="1"/>
                  </a:moveTo>
                  <a:cubicBezTo>
                    <a:pt x="368" y="1"/>
                    <a:pt x="297" y="28"/>
                    <a:pt x="232" y="93"/>
                  </a:cubicBezTo>
                  <a:lnTo>
                    <a:pt x="220" y="93"/>
                  </a:lnTo>
                  <a:lnTo>
                    <a:pt x="220" y="105"/>
                  </a:lnTo>
                  <a:cubicBezTo>
                    <a:pt x="0" y="325"/>
                    <a:pt x="210" y="608"/>
                    <a:pt x="443" y="608"/>
                  </a:cubicBezTo>
                  <a:cubicBezTo>
                    <a:pt x="513" y="608"/>
                    <a:pt x="585" y="583"/>
                    <a:pt x="649" y="522"/>
                  </a:cubicBezTo>
                  <a:cubicBezTo>
                    <a:pt x="850" y="311"/>
                    <a:pt x="663" y="1"/>
                    <a:pt x="43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98" name="Google Shape;20698;p13"/>
            <p:cNvSpPr/>
            <p:nvPr/>
          </p:nvSpPr>
          <p:spPr>
            <a:xfrm>
              <a:off x="6351550" y="3884100"/>
              <a:ext cx="21825" cy="15225"/>
            </a:xfrm>
            <a:custGeom>
              <a:avLst/>
              <a:gdLst/>
              <a:ahLst/>
              <a:cxnLst/>
              <a:rect l="l" t="t" r="r" b="b"/>
              <a:pathLst>
                <a:path w="873" h="609" extrusionOk="0">
                  <a:moveTo>
                    <a:pt x="456" y="1"/>
                  </a:moveTo>
                  <a:cubicBezTo>
                    <a:pt x="408" y="1"/>
                    <a:pt x="357" y="13"/>
                    <a:pt x="303" y="42"/>
                  </a:cubicBezTo>
                  <a:lnTo>
                    <a:pt x="291" y="42"/>
                  </a:lnTo>
                  <a:lnTo>
                    <a:pt x="291" y="54"/>
                  </a:lnTo>
                  <a:cubicBezTo>
                    <a:pt x="0" y="234"/>
                    <a:pt x="183" y="609"/>
                    <a:pt x="439" y="609"/>
                  </a:cubicBezTo>
                  <a:cubicBezTo>
                    <a:pt x="487" y="609"/>
                    <a:pt x="538" y="596"/>
                    <a:pt x="589" y="566"/>
                  </a:cubicBezTo>
                  <a:cubicBezTo>
                    <a:pt x="872" y="404"/>
                    <a:pt x="725" y="1"/>
                    <a:pt x="4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99" name="Google Shape;20699;p13"/>
            <p:cNvSpPr/>
            <p:nvPr/>
          </p:nvSpPr>
          <p:spPr>
            <a:xfrm>
              <a:off x="6322725" y="3913775"/>
              <a:ext cx="21225" cy="15075"/>
            </a:xfrm>
            <a:custGeom>
              <a:avLst/>
              <a:gdLst/>
              <a:ahLst/>
              <a:cxnLst/>
              <a:rect l="l" t="t" r="r" b="b"/>
              <a:pathLst>
                <a:path w="849" h="603" extrusionOk="0">
                  <a:moveTo>
                    <a:pt x="434" y="0"/>
                  </a:moveTo>
                  <a:cubicBezTo>
                    <a:pt x="367" y="0"/>
                    <a:pt x="295" y="27"/>
                    <a:pt x="230" y="93"/>
                  </a:cubicBezTo>
                  <a:lnTo>
                    <a:pt x="218" y="93"/>
                  </a:lnTo>
                  <a:lnTo>
                    <a:pt x="218" y="105"/>
                  </a:lnTo>
                  <a:cubicBezTo>
                    <a:pt x="0" y="323"/>
                    <a:pt x="204" y="602"/>
                    <a:pt x="434" y="602"/>
                  </a:cubicBezTo>
                  <a:cubicBezTo>
                    <a:pt x="507" y="602"/>
                    <a:pt x="581" y="575"/>
                    <a:pt x="647" y="510"/>
                  </a:cubicBezTo>
                  <a:cubicBezTo>
                    <a:pt x="848" y="308"/>
                    <a:pt x="661" y="0"/>
                    <a:pt x="43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00" name="Google Shape;20700;p13"/>
            <p:cNvSpPr/>
            <p:nvPr/>
          </p:nvSpPr>
          <p:spPr>
            <a:xfrm>
              <a:off x="6345425" y="3946825"/>
              <a:ext cx="28300" cy="20775"/>
            </a:xfrm>
            <a:custGeom>
              <a:avLst/>
              <a:gdLst/>
              <a:ahLst/>
              <a:cxnLst/>
              <a:rect l="l" t="t" r="r" b="b"/>
              <a:pathLst>
                <a:path w="1132" h="831" extrusionOk="0">
                  <a:moveTo>
                    <a:pt x="572" y="0"/>
                  </a:moveTo>
                  <a:cubicBezTo>
                    <a:pt x="560" y="0"/>
                    <a:pt x="548" y="3"/>
                    <a:pt x="536" y="9"/>
                  </a:cubicBezTo>
                  <a:cubicBezTo>
                    <a:pt x="0" y="57"/>
                    <a:pt x="48" y="831"/>
                    <a:pt x="572" y="831"/>
                  </a:cubicBezTo>
                  <a:cubicBezTo>
                    <a:pt x="1084" y="831"/>
                    <a:pt x="1132" y="57"/>
                    <a:pt x="608" y="9"/>
                  </a:cubicBezTo>
                  <a:cubicBezTo>
                    <a:pt x="596" y="3"/>
                    <a:pt x="584" y="0"/>
                    <a:pt x="57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01" name="Google Shape;20701;p13"/>
            <p:cNvSpPr/>
            <p:nvPr/>
          </p:nvSpPr>
          <p:spPr>
            <a:xfrm>
              <a:off x="6314475" y="3977400"/>
              <a:ext cx="24125" cy="20925"/>
            </a:xfrm>
            <a:custGeom>
              <a:avLst/>
              <a:gdLst/>
              <a:ahLst/>
              <a:cxnLst/>
              <a:rect l="l" t="t" r="r" b="b"/>
              <a:pathLst>
                <a:path w="965" h="837" extrusionOk="0">
                  <a:moveTo>
                    <a:pt x="548" y="1"/>
                  </a:moveTo>
                  <a:lnTo>
                    <a:pt x="548" y="13"/>
                  </a:lnTo>
                  <a:cubicBezTo>
                    <a:pt x="179" y="13"/>
                    <a:pt x="0" y="453"/>
                    <a:pt x="250" y="715"/>
                  </a:cubicBezTo>
                  <a:cubicBezTo>
                    <a:pt x="335" y="799"/>
                    <a:pt x="438" y="837"/>
                    <a:pt x="538" y="837"/>
                  </a:cubicBezTo>
                  <a:cubicBezTo>
                    <a:pt x="750" y="837"/>
                    <a:pt x="953" y="671"/>
                    <a:pt x="953" y="429"/>
                  </a:cubicBezTo>
                  <a:cubicBezTo>
                    <a:pt x="965" y="203"/>
                    <a:pt x="786" y="13"/>
                    <a:pt x="5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02" name="Google Shape;20702;p13"/>
            <p:cNvSpPr/>
            <p:nvPr/>
          </p:nvSpPr>
          <p:spPr>
            <a:xfrm>
              <a:off x="6351550" y="4007125"/>
              <a:ext cx="21875" cy="15150"/>
            </a:xfrm>
            <a:custGeom>
              <a:avLst/>
              <a:gdLst/>
              <a:ahLst/>
              <a:cxnLst/>
              <a:rect l="l" t="t" r="r" b="b"/>
              <a:pathLst>
                <a:path w="875" h="606" extrusionOk="0">
                  <a:moveTo>
                    <a:pt x="451" y="1"/>
                  </a:moveTo>
                  <a:cubicBezTo>
                    <a:pt x="404" y="1"/>
                    <a:pt x="355" y="12"/>
                    <a:pt x="303" y="38"/>
                  </a:cubicBezTo>
                  <a:lnTo>
                    <a:pt x="291" y="38"/>
                  </a:lnTo>
                  <a:lnTo>
                    <a:pt x="291" y="50"/>
                  </a:lnTo>
                  <a:cubicBezTo>
                    <a:pt x="0" y="230"/>
                    <a:pt x="183" y="605"/>
                    <a:pt x="439" y="605"/>
                  </a:cubicBezTo>
                  <a:cubicBezTo>
                    <a:pt x="487" y="605"/>
                    <a:pt x="538" y="592"/>
                    <a:pt x="589" y="562"/>
                  </a:cubicBezTo>
                  <a:cubicBezTo>
                    <a:pt x="874" y="399"/>
                    <a:pt x="724" y="1"/>
                    <a:pt x="45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03" name="Google Shape;20703;p13"/>
            <p:cNvSpPr/>
            <p:nvPr/>
          </p:nvSpPr>
          <p:spPr>
            <a:xfrm>
              <a:off x="6322700" y="4036525"/>
              <a:ext cx="21275" cy="15125"/>
            </a:xfrm>
            <a:custGeom>
              <a:avLst/>
              <a:gdLst/>
              <a:ahLst/>
              <a:cxnLst/>
              <a:rect l="l" t="t" r="r" b="b"/>
              <a:pathLst>
                <a:path w="851" h="605" extrusionOk="0">
                  <a:moveTo>
                    <a:pt x="432" y="0"/>
                  </a:moveTo>
                  <a:cubicBezTo>
                    <a:pt x="365" y="0"/>
                    <a:pt x="295" y="26"/>
                    <a:pt x="231" y="88"/>
                  </a:cubicBezTo>
                  <a:lnTo>
                    <a:pt x="219" y="88"/>
                  </a:lnTo>
                  <a:lnTo>
                    <a:pt x="219" y="100"/>
                  </a:lnTo>
                  <a:cubicBezTo>
                    <a:pt x="0" y="328"/>
                    <a:pt x="207" y="605"/>
                    <a:pt x="439" y="605"/>
                  </a:cubicBezTo>
                  <a:cubicBezTo>
                    <a:pt x="510" y="605"/>
                    <a:pt x="583" y="579"/>
                    <a:pt x="648" y="517"/>
                  </a:cubicBezTo>
                  <a:cubicBezTo>
                    <a:pt x="850" y="305"/>
                    <a:pt x="661" y="0"/>
                    <a:pt x="43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04" name="Google Shape;20704;p13"/>
            <p:cNvSpPr/>
            <p:nvPr/>
          </p:nvSpPr>
          <p:spPr>
            <a:xfrm>
              <a:off x="6344825" y="4069675"/>
              <a:ext cx="24425" cy="20925"/>
            </a:xfrm>
            <a:custGeom>
              <a:avLst/>
              <a:gdLst/>
              <a:ahLst/>
              <a:cxnLst/>
              <a:rect l="l" t="t" r="r" b="b"/>
              <a:pathLst>
                <a:path w="977" h="837" extrusionOk="0">
                  <a:moveTo>
                    <a:pt x="560" y="1"/>
                  </a:moveTo>
                  <a:lnTo>
                    <a:pt x="560" y="13"/>
                  </a:lnTo>
                  <a:cubicBezTo>
                    <a:pt x="191" y="13"/>
                    <a:pt x="1" y="453"/>
                    <a:pt x="263" y="715"/>
                  </a:cubicBezTo>
                  <a:cubicBezTo>
                    <a:pt x="347" y="799"/>
                    <a:pt x="449" y="836"/>
                    <a:pt x="549" y="836"/>
                  </a:cubicBezTo>
                  <a:cubicBezTo>
                    <a:pt x="762" y="836"/>
                    <a:pt x="965" y="668"/>
                    <a:pt x="965" y="417"/>
                  </a:cubicBezTo>
                  <a:cubicBezTo>
                    <a:pt x="977" y="191"/>
                    <a:pt x="798" y="1"/>
                    <a:pt x="57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05" name="Google Shape;20705;p13"/>
            <p:cNvSpPr/>
            <p:nvPr/>
          </p:nvSpPr>
          <p:spPr>
            <a:xfrm>
              <a:off x="6314475" y="4100625"/>
              <a:ext cx="24125" cy="20650"/>
            </a:xfrm>
            <a:custGeom>
              <a:avLst/>
              <a:gdLst/>
              <a:ahLst/>
              <a:cxnLst/>
              <a:rect l="l" t="t" r="r" b="b"/>
              <a:pathLst>
                <a:path w="965" h="826" extrusionOk="0">
                  <a:moveTo>
                    <a:pt x="548" y="1"/>
                  </a:moveTo>
                  <a:cubicBezTo>
                    <a:pt x="179" y="1"/>
                    <a:pt x="0" y="441"/>
                    <a:pt x="250" y="703"/>
                  </a:cubicBezTo>
                  <a:cubicBezTo>
                    <a:pt x="335" y="788"/>
                    <a:pt x="438" y="825"/>
                    <a:pt x="538" y="825"/>
                  </a:cubicBezTo>
                  <a:cubicBezTo>
                    <a:pt x="750" y="825"/>
                    <a:pt x="953" y="660"/>
                    <a:pt x="953" y="418"/>
                  </a:cubicBezTo>
                  <a:cubicBezTo>
                    <a:pt x="965" y="191"/>
                    <a:pt x="786" y="1"/>
                    <a:pt x="5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06" name="Google Shape;20706;p13"/>
            <p:cNvSpPr/>
            <p:nvPr/>
          </p:nvSpPr>
          <p:spPr>
            <a:xfrm>
              <a:off x="6345425" y="4131300"/>
              <a:ext cx="28300" cy="20550"/>
            </a:xfrm>
            <a:custGeom>
              <a:avLst/>
              <a:gdLst/>
              <a:ahLst/>
              <a:cxnLst/>
              <a:rect l="l" t="t" r="r" b="b"/>
              <a:pathLst>
                <a:path w="1132" h="822" extrusionOk="0">
                  <a:moveTo>
                    <a:pt x="536" y="0"/>
                  </a:moveTo>
                  <a:cubicBezTo>
                    <a:pt x="0" y="48"/>
                    <a:pt x="48" y="822"/>
                    <a:pt x="572" y="822"/>
                  </a:cubicBezTo>
                  <a:cubicBezTo>
                    <a:pt x="1084" y="822"/>
                    <a:pt x="1132" y="48"/>
                    <a:pt x="60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07" name="Google Shape;20707;p13"/>
            <p:cNvSpPr/>
            <p:nvPr/>
          </p:nvSpPr>
          <p:spPr>
            <a:xfrm>
              <a:off x="6322075" y="4160050"/>
              <a:ext cx="21600" cy="15125"/>
            </a:xfrm>
            <a:custGeom>
              <a:avLst/>
              <a:gdLst/>
              <a:ahLst/>
              <a:cxnLst/>
              <a:rect l="l" t="t" r="r" b="b"/>
              <a:pathLst>
                <a:path w="864" h="605" extrusionOk="0">
                  <a:moveTo>
                    <a:pt x="446" y="0"/>
                  </a:moveTo>
                  <a:cubicBezTo>
                    <a:pt x="385" y="0"/>
                    <a:pt x="319" y="23"/>
                    <a:pt x="256" y="77"/>
                  </a:cubicBezTo>
                  <a:lnTo>
                    <a:pt x="244" y="77"/>
                  </a:lnTo>
                  <a:lnTo>
                    <a:pt x="244" y="88"/>
                  </a:lnTo>
                  <a:cubicBezTo>
                    <a:pt x="0" y="295"/>
                    <a:pt x="207" y="605"/>
                    <a:pt x="445" y="605"/>
                  </a:cubicBezTo>
                  <a:cubicBezTo>
                    <a:pt x="510" y="605"/>
                    <a:pt x="576" y="582"/>
                    <a:pt x="637" y="529"/>
                  </a:cubicBezTo>
                  <a:cubicBezTo>
                    <a:pt x="864" y="340"/>
                    <a:pt x="685" y="0"/>
                    <a:pt x="44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08" name="Google Shape;20708;p13"/>
            <p:cNvSpPr/>
            <p:nvPr/>
          </p:nvSpPr>
          <p:spPr>
            <a:xfrm>
              <a:off x="6351550" y="4191575"/>
              <a:ext cx="21800" cy="15225"/>
            </a:xfrm>
            <a:custGeom>
              <a:avLst/>
              <a:gdLst/>
              <a:ahLst/>
              <a:cxnLst/>
              <a:rect l="l" t="t" r="r" b="b"/>
              <a:pathLst>
                <a:path w="872" h="609" extrusionOk="0">
                  <a:moveTo>
                    <a:pt x="458" y="0"/>
                  </a:moveTo>
                  <a:cubicBezTo>
                    <a:pt x="410" y="0"/>
                    <a:pt x="358" y="13"/>
                    <a:pt x="303" y="42"/>
                  </a:cubicBezTo>
                  <a:lnTo>
                    <a:pt x="291" y="42"/>
                  </a:lnTo>
                  <a:lnTo>
                    <a:pt x="291" y="54"/>
                  </a:lnTo>
                  <a:cubicBezTo>
                    <a:pt x="0" y="234"/>
                    <a:pt x="183" y="609"/>
                    <a:pt x="439" y="609"/>
                  </a:cubicBezTo>
                  <a:cubicBezTo>
                    <a:pt x="487" y="609"/>
                    <a:pt x="538" y="596"/>
                    <a:pt x="589" y="566"/>
                  </a:cubicBezTo>
                  <a:cubicBezTo>
                    <a:pt x="871" y="394"/>
                    <a:pt x="726" y="0"/>
                    <a:pt x="45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09" name="Google Shape;20709;p13"/>
            <p:cNvSpPr/>
            <p:nvPr/>
          </p:nvSpPr>
          <p:spPr>
            <a:xfrm>
              <a:off x="6322725" y="4221100"/>
              <a:ext cx="21275" cy="15225"/>
            </a:xfrm>
            <a:custGeom>
              <a:avLst/>
              <a:gdLst/>
              <a:ahLst/>
              <a:cxnLst/>
              <a:rect l="l" t="t" r="r" b="b"/>
              <a:pathLst>
                <a:path w="851" h="609" extrusionOk="0">
                  <a:moveTo>
                    <a:pt x="428" y="1"/>
                  </a:moveTo>
                  <a:cubicBezTo>
                    <a:pt x="362" y="1"/>
                    <a:pt x="293" y="26"/>
                    <a:pt x="230" y="87"/>
                  </a:cubicBezTo>
                  <a:lnTo>
                    <a:pt x="218" y="87"/>
                  </a:lnTo>
                  <a:lnTo>
                    <a:pt x="218" y="99"/>
                  </a:lnTo>
                  <a:cubicBezTo>
                    <a:pt x="0" y="326"/>
                    <a:pt x="204" y="608"/>
                    <a:pt x="435" y="608"/>
                  </a:cubicBezTo>
                  <a:cubicBezTo>
                    <a:pt x="507" y="608"/>
                    <a:pt x="581" y="581"/>
                    <a:pt x="647" y="516"/>
                  </a:cubicBezTo>
                  <a:cubicBezTo>
                    <a:pt x="850" y="312"/>
                    <a:pt x="658" y="1"/>
                    <a:pt x="42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10" name="Google Shape;20710;p13"/>
            <p:cNvSpPr/>
            <p:nvPr/>
          </p:nvSpPr>
          <p:spPr>
            <a:xfrm>
              <a:off x="6345425" y="4254525"/>
              <a:ext cx="28300" cy="20250"/>
            </a:xfrm>
            <a:custGeom>
              <a:avLst/>
              <a:gdLst/>
              <a:ahLst/>
              <a:cxnLst/>
              <a:rect l="l" t="t" r="r" b="b"/>
              <a:pathLst>
                <a:path w="1132" h="810" extrusionOk="0">
                  <a:moveTo>
                    <a:pt x="536" y="0"/>
                  </a:moveTo>
                  <a:cubicBezTo>
                    <a:pt x="0" y="48"/>
                    <a:pt x="48" y="810"/>
                    <a:pt x="572" y="810"/>
                  </a:cubicBezTo>
                  <a:cubicBezTo>
                    <a:pt x="1084" y="810"/>
                    <a:pt x="1132" y="48"/>
                    <a:pt x="60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11" name="Google Shape;20711;p13"/>
            <p:cNvSpPr/>
            <p:nvPr/>
          </p:nvSpPr>
          <p:spPr>
            <a:xfrm>
              <a:off x="6314475" y="4284875"/>
              <a:ext cx="24125" cy="20925"/>
            </a:xfrm>
            <a:custGeom>
              <a:avLst/>
              <a:gdLst/>
              <a:ahLst/>
              <a:cxnLst/>
              <a:rect l="l" t="t" r="r" b="b"/>
              <a:pathLst>
                <a:path w="965" h="837" extrusionOk="0">
                  <a:moveTo>
                    <a:pt x="548" y="1"/>
                  </a:moveTo>
                  <a:lnTo>
                    <a:pt x="548" y="13"/>
                  </a:lnTo>
                  <a:cubicBezTo>
                    <a:pt x="179" y="13"/>
                    <a:pt x="0" y="453"/>
                    <a:pt x="250" y="715"/>
                  </a:cubicBezTo>
                  <a:cubicBezTo>
                    <a:pt x="334" y="799"/>
                    <a:pt x="437" y="837"/>
                    <a:pt x="537" y="837"/>
                  </a:cubicBezTo>
                  <a:cubicBezTo>
                    <a:pt x="749" y="837"/>
                    <a:pt x="953" y="668"/>
                    <a:pt x="953" y="418"/>
                  </a:cubicBezTo>
                  <a:cubicBezTo>
                    <a:pt x="965" y="203"/>
                    <a:pt x="786" y="13"/>
                    <a:pt x="5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12" name="Google Shape;20712;p13"/>
            <p:cNvSpPr/>
            <p:nvPr/>
          </p:nvSpPr>
          <p:spPr>
            <a:xfrm>
              <a:off x="6344825" y="4315550"/>
              <a:ext cx="24425" cy="20925"/>
            </a:xfrm>
            <a:custGeom>
              <a:avLst/>
              <a:gdLst/>
              <a:ahLst/>
              <a:cxnLst/>
              <a:rect l="l" t="t" r="r" b="b"/>
              <a:pathLst>
                <a:path w="977" h="837" extrusionOk="0">
                  <a:moveTo>
                    <a:pt x="560" y="0"/>
                  </a:moveTo>
                  <a:lnTo>
                    <a:pt x="560" y="12"/>
                  </a:lnTo>
                  <a:cubicBezTo>
                    <a:pt x="191" y="12"/>
                    <a:pt x="1" y="453"/>
                    <a:pt x="263" y="715"/>
                  </a:cubicBezTo>
                  <a:cubicBezTo>
                    <a:pt x="347" y="799"/>
                    <a:pt x="450" y="836"/>
                    <a:pt x="551" y="836"/>
                  </a:cubicBezTo>
                  <a:cubicBezTo>
                    <a:pt x="763" y="836"/>
                    <a:pt x="965" y="671"/>
                    <a:pt x="965" y="429"/>
                  </a:cubicBezTo>
                  <a:cubicBezTo>
                    <a:pt x="977" y="203"/>
                    <a:pt x="798" y="12"/>
                    <a:pt x="57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13" name="Google Shape;20713;p13"/>
            <p:cNvSpPr/>
            <p:nvPr/>
          </p:nvSpPr>
          <p:spPr>
            <a:xfrm>
              <a:off x="6322725" y="4344025"/>
              <a:ext cx="21275" cy="15225"/>
            </a:xfrm>
            <a:custGeom>
              <a:avLst/>
              <a:gdLst/>
              <a:ahLst/>
              <a:cxnLst/>
              <a:rect l="l" t="t" r="r" b="b"/>
              <a:pathLst>
                <a:path w="851" h="609" extrusionOk="0">
                  <a:moveTo>
                    <a:pt x="428" y="1"/>
                  </a:moveTo>
                  <a:cubicBezTo>
                    <a:pt x="362" y="1"/>
                    <a:pt x="293" y="27"/>
                    <a:pt x="230" y="87"/>
                  </a:cubicBezTo>
                  <a:lnTo>
                    <a:pt x="218" y="87"/>
                  </a:lnTo>
                  <a:lnTo>
                    <a:pt x="218" y="99"/>
                  </a:lnTo>
                  <a:cubicBezTo>
                    <a:pt x="0" y="326"/>
                    <a:pt x="204" y="609"/>
                    <a:pt x="435" y="609"/>
                  </a:cubicBezTo>
                  <a:cubicBezTo>
                    <a:pt x="507" y="609"/>
                    <a:pt x="581" y="581"/>
                    <a:pt x="647" y="516"/>
                  </a:cubicBezTo>
                  <a:cubicBezTo>
                    <a:pt x="850" y="312"/>
                    <a:pt x="658" y="1"/>
                    <a:pt x="42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14" name="Google Shape;20714;p13"/>
            <p:cNvSpPr/>
            <p:nvPr/>
          </p:nvSpPr>
          <p:spPr>
            <a:xfrm>
              <a:off x="6351575" y="4376100"/>
              <a:ext cx="21775" cy="14975"/>
            </a:xfrm>
            <a:custGeom>
              <a:avLst/>
              <a:gdLst/>
              <a:ahLst/>
              <a:cxnLst/>
              <a:rect l="l" t="t" r="r" b="b"/>
              <a:pathLst>
                <a:path w="871" h="599" extrusionOk="0">
                  <a:moveTo>
                    <a:pt x="457" y="1"/>
                  </a:moveTo>
                  <a:cubicBezTo>
                    <a:pt x="409" y="1"/>
                    <a:pt x="357" y="14"/>
                    <a:pt x="302" y="43"/>
                  </a:cubicBezTo>
                  <a:lnTo>
                    <a:pt x="290" y="43"/>
                  </a:lnTo>
                  <a:lnTo>
                    <a:pt x="290" y="55"/>
                  </a:lnTo>
                  <a:cubicBezTo>
                    <a:pt x="0" y="234"/>
                    <a:pt x="180" y="599"/>
                    <a:pt x="436" y="599"/>
                  </a:cubicBezTo>
                  <a:cubicBezTo>
                    <a:pt x="484" y="599"/>
                    <a:pt x="536" y="585"/>
                    <a:pt x="588" y="555"/>
                  </a:cubicBezTo>
                  <a:cubicBezTo>
                    <a:pt x="870" y="393"/>
                    <a:pt x="725" y="1"/>
                    <a:pt x="45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15" name="Google Shape;20715;p13"/>
            <p:cNvSpPr/>
            <p:nvPr/>
          </p:nvSpPr>
          <p:spPr>
            <a:xfrm>
              <a:off x="6322700" y="4405625"/>
              <a:ext cx="21275" cy="15125"/>
            </a:xfrm>
            <a:custGeom>
              <a:avLst/>
              <a:gdLst/>
              <a:ahLst/>
              <a:cxnLst/>
              <a:rect l="l" t="t" r="r" b="b"/>
              <a:pathLst>
                <a:path w="851" h="605" extrusionOk="0">
                  <a:moveTo>
                    <a:pt x="432" y="0"/>
                  </a:moveTo>
                  <a:cubicBezTo>
                    <a:pt x="365" y="0"/>
                    <a:pt x="295" y="26"/>
                    <a:pt x="231" y="88"/>
                  </a:cubicBezTo>
                  <a:lnTo>
                    <a:pt x="219" y="88"/>
                  </a:lnTo>
                  <a:lnTo>
                    <a:pt x="219" y="100"/>
                  </a:lnTo>
                  <a:cubicBezTo>
                    <a:pt x="0" y="328"/>
                    <a:pt x="207" y="604"/>
                    <a:pt x="439" y="604"/>
                  </a:cubicBezTo>
                  <a:cubicBezTo>
                    <a:pt x="510" y="604"/>
                    <a:pt x="583" y="578"/>
                    <a:pt x="648" y="517"/>
                  </a:cubicBezTo>
                  <a:cubicBezTo>
                    <a:pt x="850" y="305"/>
                    <a:pt x="661" y="0"/>
                    <a:pt x="43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16" name="Google Shape;20716;p13"/>
            <p:cNvSpPr/>
            <p:nvPr/>
          </p:nvSpPr>
          <p:spPr>
            <a:xfrm>
              <a:off x="6345425" y="4438775"/>
              <a:ext cx="28300" cy="20550"/>
            </a:xfrm>
            <a:custGeom>
              <a:avLst/>
              <a:gdLst/>
              <a:ahLst/>
              <a:cxnLst/>
              <a:rect l="l" t="t" r="r" b="b"/>
              <a:pathLst>
                <a:path w="1132" h="822" extrusionOk="0">
                  <a:moveTo>
                    <a:pt x="536" y="0"/>
                  </a:moveTo>
                  <a:cubicBezTo>
                    <a:pt x="0" y="48"/>
                    <a:pt x="48" y="822"/>
                    <a:pt x="572" y="822"/>
                  </a:cubicBezTo>
                  <a:cubicBezTo>
                    <a:pt x="1084" y="822"/>
                    <a:pt x="1132" y="48"/>
                    <a:pt x="60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17" name="Google Shape;20717;p13"/>
            <p:cNvSpPr/>
            <p:nvPr/>
          </p:nvSpPr>
          <p:spPr>
            <a:xfrm>
              <a:off x="6314475" y="4469425"/>
              <a:ext cx="24125" cy="20800"/>
            </a:xfrm>
            <a:custGeom>
              <a:avLst/>
              <a:gdLst/>
              <a:ahLst/>
              <a:cxnLst/>
              <a:rect l="l" t="t" r="r" b="b"/>
              <a:pathLst>
                <a:path w="965" h="832" extrusionOk="0">
                  <a:moveTo>
                    <a:pt x="548" y="1"/>
                  </a:moveTo>
                  <a:lnTo>
                    <a:pt x="548" y="13"/>
                  </a:lnTo>
                  <a:cubicBezTo>
                    <a:pt x="179" y="13"/>
                    <a:pt x="0" y="453"/>
                    <a:pt x="250" y="715"/>
                  </a:cubicBezTo>
                  <a:cubicBezTo>
                    <a:pt x="334" y="795"/>
                    <a:pt x="436" y="831"/>
                    <a:pt x="536" y="831"/>
                  </a:cubicBezTo>
                  <a:cubicBezTo>
                    <a:pt x="749" y="831"/>
                    <a:pt x="953" y="668"/>
                    <a:pt x="953" y="417"/>
                  </a:cubicBezTo>
                  <a:cubicBezTo>
                    <a:pt x="965" y="191"/>
                    <a:pt x="786" y="13"/>
                    <a:pt x="5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18" name="Google Shape;20718;p13"/>
            <p:cNvSpPr/>
            <p:nvPr/>
          </p:nvSpPr>
          <p:spPr>
            <a:xfrm>
              <a:off x="6344825" y="4500100"/>
              <a:ext cx="24425" cy="20925"/>
            </a:xfrm>
            <a:custGeom>
              <a:avLst/>
              <a:gdLst/>
              <a:ahLst/>
              <a:cxnLst/>
              <a:rect l="l" t="t" r="r" b="b"/>
              <a:pathLst>
                <a:path w="977" h="837" extrusionOk="0">
                  <a:moveTo>
                    <a:pt x="560" y="0"/>
                  </a:moveTo>
                  <a:lnTo>
                    <a:pt x="560" y="12"/>
                  </a:lnTo>
                  <a:cubicBezTo>
                    <a:pt x="191" y="12"/>
                    <a:pt x="1" y="452"/>
                    <a:pt x="263" y="714"/>
                  </a:cubicBezTo>
                  <a:cubicBezTo>
                    <a:pt x="347" y="799"/>
                    <a:pt x="450" y="836"/>
                    <a:pt x="551" y="836"/>
                  </a:cubicBezTo>
                  <a:cubicBezTo>
                    <a:pt x="763" y="836"/>
                    <a:pt x="965" y="671"/>
                    <a:pt x="965" y="429"/>
                  </a:cubicBezTo>
                  <a:cubicBezTo>
                    <a:pt x="977" y="202"/>
                    <a:pt x="798" y="12"/>
                    <a:pt x="57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19" name="Google Shape;20719;p13"/>
            <p:cNvSpPr/>
            <p:nvPr/>
          </p:nvSpPr>
          <p:spPr>
            <a:xfrm>
              <a:off x="6322025" y="4528950"/>
              <a:ext cx="21675" cy="15200"/>
            </a:xfrm>
            <a:custGeom>
              <a:avLst/>
              <a:gdLst/>
              <a:ahLst/>
              <a:cxnLst/>
              <a:rect l="l" t="t" r="r" b="b"/>
              <a:pathLst>
                <a:path w="867" h="608" extrusionOk="0">
                  <a:moveTo>
                    <a:pt x="445" y="1"/>
                  </a:moveTo>
                  <a:cubicBezTo>
                    <a:pt x="384" y="1"/>
                    <a:pt x="320" y="22"/>
                    <a:pt x="258" y="72"/>
                  </a:cubicBezTo>
                  <a:lnTo>
                    <a:pt x="246" y="72"/>
                  </a:lnTo>
                  <a:lnTo>
                    <a:pt x="246" y="84"/>
                  </a:lnTo>
                  <a:cubicBezTo>
                    <a:pt x="1" y="301"/>
                    <a:pt x="211" y="607"/>
                    <a:pt x="451" y="607"/>
                  </a:cubicBezTo>
                  <a:cubicBezTo>
                    <a:pt x="514" y="607"/>
                    <a:pt x="579" y="586"/>
                    <a:pt x="639" y="537"/>
                  </a:cubicBezTo>
                  <a:cubicBezTo>
                    <a:pt x="867" y="337"/>
                    <a:pt x="685" y="1"/>
                    <a:pt x="44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20" name="Google Shape;20720;p13"/>
            <p:cNvSpPr/>
            <p:nvPr/>
          </p:nvSpPr>
          <p:spPr>
            <a:xfrm>
              <a:off x="6351375" y="4561400"/>
              <a:ext cx="17000" cy="9250"/>
            </a:xfrm>
            <a:custGeom>
              <a:avLst/>
              <a:gdLst/>
              <a:ahLst/>
              <a:cxnLst/>
              <a:rect l="l" t="t" r="r" b="b"/>
              <a:pathLst>
                <a:path w="680" h="370" extrusionOk="0">
                  <a:moveTo>
                    <a:pt x="286" y="1"/>
                  </a:moveTo>
                  <a:lnTo>
                    <a:pt x="298" y="13"/>
                  </a:lnTo>
                  <a:cubicBezTo>
                    <a:pt x="179" y="13"/>
                    <a:pt x="72" y="60"/>
                    <a:pt x="1" y="144"/>
                  </a:cubicBezTo>
                  <a:lnTo>
                    <a:pt x="679" y="370"/>
                  </a:lnTo>
                  <a:cubicBezTo>
                    <a:pt x="655" y="167"/>
                    <a:pt x="489" y="13"/>
                    <a:pt x="28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21" name="Google Shape;20721;p13"/>
            <p:cNvSpPr/>
            <p:nvPr/>
          </p:nvSpPr>
          <p:spPr>
            <a:xfrm>
              <a:off x="6287075" y="3211825"/>
              <a:ext cx="20575" cy="17600"/>
            </a:xfrm>
            <a:custGeom>
              <a:avLst/>
              <a:gdLst/>
              <a:ahLst/>
              <a:cxnLst/>
              <a:rect l="l" t="t" r="r" b="b"/>
              <a:pathLst>
                <a:path w="823" h="704" extrusionOk="0">
                  <a:moveTo>
                    <a:pt x="691" y="1"/>
                  </a:moveTo>
                  <a:lnTo>
                    <a:pt x="13" y="203"/>
                  </a:lnTo>
                  <a:cubicBezTo>
                    <a:pt x="1" y="239"/>
                    <a:pt x="1" y="263"/>
                    <a:pt x="13" y="299"/>
                  </a:cubicBezTo>
                  <a:cubicBezTo>
                    <a:pt x="13" y="513"/>
                    <a:pt x="191" y="691"/>
                    <a:pt x="418" y="691"/>
                  </a:cubicBezTo>
                  <a:lnTo>
                    <a:pt x="418" y="703"/>
                  </a:lnTo>
                  <a:cubicBezTo>
                    <a:pt x="632" y="703"/>
                    <a:pt x="822" y="525"/>
                    <a:pt x="822" y="299"/>
                  </a:cubicBezTo>
                  <a:cubicBezTo>
                    <a:pt x="822" y="191"/>
                    <a:pt x="775" y="84"/>
                    <a:pt x="69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22" name="Google Shape;20722;p13"/>
            <p:cNvSpPr/>
            <p:nvPr/>
          </p:nvSpPr>
          <p:spPr>
            <a:xfrm>
              <a:off x="6252850" y="3239825"/>
              <a:ext cx="24125" cy="20475"/>
            </a:xfrm>
            <a:custGeom>
              <a:avLst/>
              <a:gdLst/>
              <a:ahLst/>
              <a:cxnLst/>
              <a:rect l="l" t="t" r="r" b="b"/>
              <a:pathLst>
                <a:path w="965" h="819" extrusionOk="0">
                  <a:moveTo>
                    <a:pt x="548" y="0"/>
                  </a:moveTo>
                  <a:cubicBezTo>
                    <a:pt x="191" y="0"/>
                    <a:pt x="1" y="429"/>
                    <a:pt x="251" y="691"/>
                  </a:cubicBezTo>
                  <a:cubicBezTo>
                    <a:pt x="338" y="778"/>
                    <a:pt x="446" y="818"/>
                    <a:pt x="551" y="818"/>
                  </a:cubicBezTo>
                  <a:cubicBezTo>
                    <a:pt x="760" y="818"/>
                    <a:pt x="957" y="662"/>
                    <a:pt x="965" y="417"/>
                  </a:cubicBezTo>
                  <a:cubicBezTo>
                    <a:pt x="965" y="191"/>
                    <a:pt x="786" y="0"/>
                    <a:pt x="5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23" name="Google Shape;20723;p13"/>
            <p:cNvSpPr/>
            <p:nvPr/>
          </p:nvSpPr>
          <p:spPr>
            <a:xfrm>
              <a:off x="6283500" y="3270175"/>
              <a:ext cx="24150" cy="21000"/>
            </a:xfrm>
            <a:custGeom>
              <a:avLst/>
              <a:gdLst/>
              <a:ahLst/>
              <a:cxnLst/>
              <a:rect l="l" t="t" r="r" b="b"/>
              <a:pathLst>
                <a:path w="966" h="840" extrusionOk="0">
                  <a:moveTo>
                    <a:pt x="561" y="0"/>
                  </a:moveTo>
                  <a:lnTo>
                    <a:pt x="561" y="12"/>
                  </a:lnTo>
                  <a:cubicBezTo>
                    <a:pt x="191" y="12"/>
                    <a:pt x="1" y="453"/>
                    <a:pt x="263" y="715"/>
                  </a:cubicBezTo>
                  <a:cubicBezTo>
                    <a:pt x="345" y="801"/>
                    <a:pt x="447" y="839"/>
                    <a:pt x="548" y="839"/>
                  </a:cubicBezTo>
                  <a:cubicBezTo>
                    <a:pt x="756" y="839"/>
                    <a:pt x="957" y="677"/>
                    <a:pt x="965" y="429"/>
                  </a:cubicBezTo>
                  <a:cubicBezTo>
                    <a:pt x="965" y="203"/>
                    <a:pt x="787" y="12"/>
                    <a:pt x="56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24" name="Google Shape;20724;p13"/>
            <p:cNvSpPr/>
            <p:nvPr/>
          </p:nvSpPr>
          <p:spPr>
            <a:xfrm>
              <a:off x="6252925" y="3301425"/>
              <a:ext cx="24050" cy="20400"/>
            </a:xfrm>
            <a:custGeom>
              <a:avLst/>
              <a:gdLst/>
              <a:ahLst/>
              <a:cxnLst/>
              <a:rect l="l" t="t" r="r" b="b"/>
              <a:pathLst>
                <a:path w="962" h="816" extrusionOk="0">
                  <a:moveTo>
                    <a:pt x="531" y="0"/>
                  </a:moveTo>
                  <a:cubicBezTo>
                    <a:pt x="183" y="0"/>
                    <a:pt x="1" y="433"/>
                    <a:pt x="248" y="691"/>
                  </a:cubicBezTo>
                  <a:cubicBezTo>
                    <a:pt x="334" y="778"/>
                    <a:pt x="440" y="816"/>
                    <a:pt x="543" y="816"/>
                  </a:cubicBezTo>
                  <a:cubicBezTo>
                    <a:pt x="753" y="816"/>
                    <a:pt x="954" y="657"/>
                    <a:pt x="962" y="417"/>
                  </a:cubicBezTo>
                  <a:cubicBezTo>
                    <a:pt x="962" y="191"/>
                    <a:pt x="783" y="1"/>
                    <a:pt x="557" y="1"/>
                  </a:cubicBezTo>
                  <a:lnTo>
                    <a:pt x="545" y="1"/>
                  </a:lnTo>
                  <a:cubicBezTo>
                    <a:pt x="541" y="0"/>
                    <a:pt x="536" y="0"/>
                    <a:pt x="53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25" name="Google Shape;20725;p13"/>
            <p:cNvSpPr/>
            <p:nvPr/>
          </p:nvSpPr>
          <p:spPr>
            <a:xfrm>
              <a:off x="6283500" y="3332075"/>
              <a:ext cx="24150" cy="20700"/>
            </a:xfrm>
            <a:custGeom>
              <a:avLst/>
              <a:gdLst/>
              <a:ahLst/>
              <a:cxnLst/>
              <a:rect l="l" t="t" r="r" b="b"/>
              <a:pathLst>
                <a:path w="966" h="828" extrusionOk="0">
                  <a:moveTo>
                    <a:pt x="561" y="1"/>
                  </a:moveTo>
                  <a:cubicBezTo>
                    <a:pt x="191" y="1"/>
                    <a:pt x="1" y="442"/>
                    <a:pt x="263" y="703"/>
                  </a:cubicBezTo>
                  <a:cubicBezTo>
                    <a:pt x="345" y="789"/>
                    <a:pt x="447" y="828"/>
                    <a:pt x="548" y="828"/>
                  </a:cubicBezTo>
                  <a:cubicBezTo>
                    <a:pt x="756" y="828"/>
                    <a:pt x="957" y="666"/>
                    <a:pt x="965" y="418"/>
                  </a:cubicBezTo>
                  <a:cubicBezTo>
                    <a:pt x="965" y="191"/>
                    <a:pt x="787" y="1"/>
                    <a:pt x="56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26" name="Google Shape;20726;p13"/>
            <p:cNvSpPr/>
            <p:nvPr/>
          </p:nvSpPr>
          <p:spPr>
            <a:xfrm>
              <a:off x="6252850" y="3362450"/>
              <a:ext cx="24125" cy="20925"/>
            </a:xfrm>
            <a:custGeom>
              <a:avLst/>
              <a:gdLst/>
              <a:ahLst/>
              <a:cxnLst/>
              <a:rect l="l" t="t" r="r" b="b"/>
              <a:pathLst>
                <a:path w="965" h="837" extrusionOk="0">
                  <a:moveTo>
                    <a:pt x="560" y="0"/>
                  </a:moveTo>
                  <a:lnTo>
                    <a:pt x="548" y="12"/>
                  </a:lnTo>
                  <a:cubicBezTo>
                    <a:pt x="191" y="12"/>
                    <a:pt x="1" y="453"/>
                    <a:pt x="263" y="715"/>
                  </a:cubicBezTo>
                  <a:cubicBezTo>
                    <a:pt x="343" y="799"/>
                    <a:pt x="445" y="837"/>
                    <a:pt x="545" y="837"/>
                  </a:cubicBezTo>
                  <a:cubicBezTo>
                    <a:pt x="757" y="837"/>
                    <a:pt x="965" y="671"/>
                    <a:pt x="965" y="429"/>
                  </a:cubicBezTo>
                  <a:cubicBezTo>
                    <a:pt x="965" y="191"/>
                    <a:pt x="786" y="12"/>
                    <a:pt x="5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27" name="Google Shape;20727;p13"/>
            <p:cNvSpPr/>
            <p:nvPr/>
          </p:nvSpPr>
          <p:spPr>
            <a:xfrm>
              <a:off x="6282100" y="3393350"/>
              <a:ext cx="27925" cy="20625"/>
            </a:xfrm>
            <a:custGeom>
              <a:avLst/>
              <a:gdLst/>
              <a:ahLst/>
              <a:cxnLst/>
              <a:rect l="l" t="t" r="r" b="b"/>
              <a:pathLst>
                <a:path w="1117" h="825" extrusionOk="0">
                  <a:moveTo>
                    <a:pt x="571" y="1"/>
                  </a:moveTo>
                  <a:cubicBezTo>
                    <a:pt x="65" y="1"/>
                    <a:pt x="1" y="778"/>
                    <a:pt x="533" y="824"/>
                  </a:cubicBezTo>
                  <a:lnTo>
                    <a:pt x="617" y="824"/>
                  </a:lnTo>
                  <a:cubicBezTo>
                    <a:pt x="1117" y="788"/>
                    <a:pt x="1117" y="50"/>
                    <a:pt x="617" y="3"/>
                  </a:cubicBezTo>
                  <a:cubicBezTo>
                    <a:pt x="601" y="1"/>
                    <a:pt x="586" y="1"/>
                    <a:pt x="5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28" name="Google Shape;20728;p13"/>
            <p:cNvSpPr/>
            <p:nvPr/>
          </p:nvSpPr>
          <p:spPr>
            <a:xfrm>
              <a:off x="6252925" y="3424350"/>
              <a:ext cx="24050" cy="20400"/>
            </a:xfrm>
            <a:custGeom>
              <a:avLst/>
              <a:gdLst/>
              <a:ahLst/>
              <a:cxnLst/>
              <a:rect l="l" t="t" r="r" b="b"/>
              <a:pathLst>
                <a:path w="962" h="816" extrusionOk="0">
                  <a:moveTo>
                    <a:pt x="531" y="1"/>
                  </a:moveTo>
                  <a:cubicBezTo>
                    <a:pt x="183" y="1"/>
                    <a:pt x="1" y="433"/>
                    <a:pt x="248" y="691"/>
                  </a:cubicBezTo>
                  <a:cubicBezTo>
                    <a:pt x="333" y="777"/>
                    <a:pt x="439" y="816"/>
                    <a:pt x="541" y="816"/>
                  </a:cubicBezTo>
                  <a:cubicBezTo>
                    <a:pt x="752" y="816"/>
                    <a:pt x="954" y="654"/>
                    <a:pt x="962" y="406"/>
                  </a:cubicBezTo>
                  <a:cubicBezTo>
                    <a:pt x="962" y="180"/>
                    <a:pt x="772" y="1"/>
                    <a:pt x="545" y="1"/>
                  </a:cubicBezTo>
                  <a:cubicBezTo>
                    <a:pt x="541" y="1"/>
                    <a:pt x="536" y="1"/>
                    <a:pt x="53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29" name="Google Shape;20729;p13"/>
            <p:cNvSpPr/>
            <p:nvPr/>
          </p:nvSpPr>
          <p:spPr>
            <a:xfrm>
              <a:off x="6283500" y="3455025"/>
              <a:ext cx="24150" cy="20700"/>
            </a:xfrm>
            <a:custGeom>
              <a:avLst/>
              <a:gdLst/>
              <a:ahLst/>
              <a:cxnLst/>
              <a:rect l="l" t="t" r="r" b="b"/>
              <a:pathLst>
                <a:path w="966" h="828" extrusionOk="0">
                  <a:moveTo>
                    <a:pt x="561" y="0"/>
                  </a:moveTo>
                  <a:cubicBezTo>
                    <a:pt x="191" y="0"/>
                    <a:pt x="1" y="441"/>
                    <a:pt x="263" y="703"/>
                  </a:cubicBezTo>
                  <a:cubicBezTo>
                    <a:pt x="345" y="789"/>
                    <a:pt x="449" y="827"/>
                    <a:pt x="551" y="827"/>
                  </a:cubicBezTo>
                  <a:cubicBezTo>
                    <a:pt x="761" y="827"/>
                    <a:pt x="965" y="665"/>
                    <a:pt x="965" y="417"/>
                  </a:cubicBezTo>
                  <a:cubicBezTo>
                    <a:pt x="965" y="191"/>
                    <a:pt x="787" y="0"/>
                    <a:pt x="56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30" name="Google Shape;20730;p13"/>
            <p:cNvSpPr/>
            <p:nvPr/>
          </p:nvSpPr>
          <p:spPr>
            <a:xfrm>
              <a:off x="6252850" y="3485675"/>
              <a:ext cx="24125" cy="20700"/>
            </a:xfrm>
            <a:custGeom>
              <a:avLst/>
              <a:gdLst/>
              <a:ahLst/>
              <a:cxnLst/>
              <a:rect l="l" t="t" r="r" b="b"/>
              <a:pathLst>
                <a:path w="965" h="828" extrusionOk="0">
                  <a:moveTo>
                    <a:pt x="548" y="1"/>
                  </a:moveTo>
                  <a:cubicBezTo>
                    <a:pt x="191" y="1"/>
                    <a:pt x="1" y="441"/>
                    <a:pt x="251" y="703"/>
                  </a:cubicBezTo>
                  <a:cubicBezTo>
                    <a:pt x="336" y="789"/>
                    <a:pt x="442" y="827"/>
                    <a:pt x="544" y="827"/>
                  </a:cubicBezTo>
                  <a:cubicBezTo>
                    <a:pt x="755" y="827"/>
                    <a:pt x="957" y="665"/>
                    <a:pt x="965" y="417"/>
                  </a:cubicBezTo>
                  <a:cubicBezTo>
                    <a:pt x="965" y="191"/>
                    <a:pt x="786" y="13"/>
                    <a:pt x="5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31" name="Google Shape;20731;p13"/>
            <p:cNvSpPr/>
            <p:nvPr/>
          </p:nvSpPr>
          <p:spPr>
            <a:xfrm>
              <a:off x="6282200" y="3516550"/>
              <a:ext cx="27825" cy="20350"/>
            </a:xfrm>
            <a:custGeom>
              <a:avLst/>
              <a:gdLst/>
              <a:ahLst/>
              <a:cxnLst/>
              <a:rect l="l" t="t" r="r" b="b"/>
              <a:pathLst>
                <a:path w="1113" h="814" extrusionOk="0">
                  <a:moveTo>
                    <a:pt x="557" y="1"/>
                  </a:moveTo>
                  <a:cubicBezTo>
                    <a:pt x="60" y="1"/>
                    <a:pt x="1" y="768"/>
                    <a:pt x="529" y="813"/>
                  </a:cubicBezTo>
                  <a:lnTo>
                    <a:pt x="613" y="813"/>
                  </a:lnTo>
                  <a:cubicBezTo>
                    <a:pt x="1113" y="778"/>
                    <a:pt x="1113" y="40"/>
                    <a:pt x="613" y="4"/>
                  </a:cubicBezTo>
                  <a:cubicBezTo>
                    <a:pt x="593" y="2"/>
                    <a:pt x="575" y="1"/>
                    <a:pt x="55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32" name="Google Shape;20732;p13"/>
            <p:cNvSpPr/>
            <p:nvPr/>
          </p:nvSpPr>
          <p:spPr>
            <a:xfrm>
              <a:off x="6252850" y="3547000"/>
              <a:ext cx="24125" cy="20800"/>
            </a:xfrm>
            <a:custGeom>
              <a:avLst/>
              <a:gdLst/>
              <a:ahLst/>
              <a:cxnLst/>
              <a:rect l="l" t="t" r="r" b="b"/>
              <a:pathLst>
                <a:path w="965" h="832" extrusionOk="0">
                  <a:moveTo>
                    <a:pt x="560" y="0"/>
                  </a:moveTo>
                  <a:lnTo>
                    <a:pt x="548" y="12"/>
                  </a:lnTo>
                  <a:cubicBezTo>
                    <a:pt x="191" y="12"/>
                    <a:pt x="1" y="453"/>
                    <a:pt x="251" y="715"/>
                  </a:cubicBezTo>
                  <a:cubicBezTo>
                    <a:pt x="335" y="795"/>
                    <a:pt x="438" y="831"/>
                    <a:pt x="539" y="831"/>
                  </a:cubicBezTo>
                  <a:cubicBezTo>
                    <a:pt x="752" y="831"/>
                    <a:pt x="957" y="671"/>
                    <a:pt x="965" y="429"/>
                  </a:cubicBezTo>
                  <a:cubicBezTo>
                    <a:pt x="965" y="203"/>
                    <a:pt x="786" y="12"/>
                    <a:pt x="5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33" name="Google Shape;20733;p13"/>
            <p:cNvSpPr/>
            <p:nvPr/>
          </p:nvSpPr>
          <p:spPr>
            <a:xfrm>
              <a:off x="6283500" y="3577950"/>
              <a:ext cx="24150" cy="20700"/>
            </a:xfrm>
            <a:custGeom>
              <a:avLst/>
              <a:gdLst/>
              <a:ahLst/>
              <a:cxnLst/>
              <a:rect l="l" t="t" r="r" b="b"/>
              <a:pathLst>
                <a:path w="966" h="828" extrusionOk="0">
                  <a:moveTo>
                    <a:pt x="561" y="1"/>
                  </a:moveTo>
                  <a:cubicBezTo>
                    <a:pt x="191" y="1"/>
                    <a:pt x="1" y="441"/>
                    <a:pt x="263" y="703"/>
                  </a:cubicBezTo>
                  <a:cubicBezTo>
                    <a:pt x="345" y="789"/>
                    <a:pt x="449" y="827"/>
                    <a:pt x="551" y="827"/>
                  </a:cubicBezTo>
                  <a:cubicBezTo>
                    <a:pt x="761" y="827"/>
                    <a:pt x="965" y="665"/>
                    <a:pt x="965" y="417"/>
                  </a:cubicBezTo>
                  <a:cubicBezTo>
                    <a:pt x="965" y="191"/>
                    <a:pt x="787" y="1"/>
                    <a:pt x="56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34" name="Google Shape;20734;p13"/>
            <p:cNvSpPr/>
            <p:nvPr/>
          </p:nvSpPr>
          <p:spPr>
            <a:xfrm>
              <a:off x="6252925" y="3608600"/>
              <a:ext cx="24050" cy="20700"/>
            </a:xfrm>
            <a:custGeom>
              <a:avLst/>
              <a:gdLst/>
              <a:ahLst/>
              <a:cxnLst/>
              <a:rect l="l" t="t" r="r" b="b"/>
              <a:pathLst>
                <a:path w="962" h="828" extrusionOk="0">
                  <a:moveTo>
                    <a:pt x="545" y="1"/>
                  </a:moveTo>
                  <a:lnTo>
                    <a:pt x="545" y="13"/>
                  </a:lnTo>
                  <a:cubicBezTo>
                    <a:pt x="541" y="13"/>
                    <a:pt x="536" y="13"/>
                    <a:pt x="531" y="13"/>
                  </a:cubicBezTo>
                  <a:cubicBezTo>
                    <a:pt x="183" y="13"/>
                    <a:pt x="1" y="445"/>
                    <a:pt x="248" y="703"/>
                  </a:cubicBezTo>
                  <a:cubicBezTo>
                    <a:pt x="333" y="789"/>
                    <a:pt x="439" y="828"/>
                    <a:pt x="541" y="828"/>
                  </a:cubicBezTo>
                  <a:cubicBezTo>
                    <a:pt x="752" y="828"/>
                    <a:pt x="954" y="666"/>
                    <a:pt x="962" y="418"/>
                  </a:cubicBezTo>
                  <a:cubicBezTo>
                    <a:pt x="962" y="203"/>
                    <a:pt x="783" y="13"/>
                    <a:pt x="55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35" name="Google Shape;20735;p13"/>
            <p:cNvSpPr/>
            <p:nvPr/>
          </p:nvSpPr>
          <p:spPr>
            <a:xfrm>
              <a:off x="6283500" y="3639575"/>
              <a:ext cx="24150" cy="20500"/>
            </a:xfrm>
            <a:custGeom>
              <a:avLst/>
              <a:gdLst/>
              <a:ahLst/>
              <a:cxnLst/>
              <a:rect l="l" t="t" r="r" b="b"/>
              <a:pathLst>
                <a:path w="966" h="820" extrusionOk="0">
                  <a:moveTo>
                    <a:pt x="561" y="0"/>
                  </a:moveTo>
                  <a:cubicBezTo>
                    <a:pt x="191" y="0"/>
                    <a:pt x="1" y="441"/>
                    <a:pt x="263" y="703"/>
                  </a:cubicBezTo>
                  <a:cubicBezTo>
                    <a:pt x="343" y="783"/>
                    <a:pt x="445" y="819"/>
                    <a:pt x="545" y="819"/>
                  </a:cubicBezTo>
                  <a:cubicBezTo>
                    <a:pt x="757" y="819"/>
                    <a:pt x="965" y="659"/>
                    <a:pt x="965" y="417"/>
                  </a:cubicBezTo>
                  <a:cubicBezTo>
                    <a:pt x="965" y="191"/>
                    <a:pt x="787" y="0"/>
                    <a:pt x="56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36" name="Google Shape;20736;p13"/>
            <p:cNvSpPr/>
            <p:nvPr/>
          </p:nvSpPr>
          <p:spPr>
            <a:xfrm>
              <a:off x="6252850" y="3669925"/>
              <a:ext cx="24125" cy="21000"/>
            </a:xfrm>
            <a:custGeom>
              <a:avLst/>
              <a:gdLst/>
              <a:ahLst/>
              <a:cxnLst/>
              <a:rect l="l" t="t" r="r" b="b"/>
              <a:pathLst>
                <a:path w="965" h="840" extrusionOk="0">
                  <a:moveTo>
                    <a:pt x="548" y="1"/>
                  </a:moveTo>
                  <a:lnTo>
                    <a:pt x="548" y="12"/>
                  </a:lnTo>
                  <a:cubicBezTo>
                    <a:pt x="179" y="12"/>
                    <a:pt x="1" y="453"/>
                    <a:pt x="251" y="715"/>
                  </a:cubicBezTo>
                  <a:cubicBezTo>
                    <a:pt x="336" y="801"/>
                    <a:pt x="442" y="839"/>
                    <a:pt x="544" y="839"/>
                  </a:cubicBezTo>
                  <a:cubicBezTo>
                    <a:pt x="755" y="839"/>
                    <a:pt x="957" y="677"/>
                    <a:pt x="965" y="429"/>
                  </a:cubicBezTo>
                  <a:cubicBezTo>
                    <a:pt x="965" y="203"/>
                    <a:pt x="786" y="12"/>
                    <a:pt x="57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37" name="Google Shape;20737;p13"/>
            <p:cNvSpPr/>
            <p:nvPr/>
          </p:nvSpPr>
          <p:spPr>
            <a:xfrm>
              <a:off x="6282100" y="3700825"/>
              <a:ext cx="27925" cy="20625"/>
            </a:xfrm>
            <a:custGeom>
              <a:avLst/>
              <a:gdLst/>
              <a:ahLst/>
              <a:cxnLst/>
              <a:rect l="l" t="t" r="r" b="b"/>
              <a:pathLst>
                <a:path w="1117" h="825" extrusionOk="0">
                  <a:moveTo>
                    <a:pt x="571" y="1"/>
                  </a:moveTo>
                  <a:cubicBezTo>
                    <a:pt x="65" y="1"/>
                    <a:pt x="1" y="778"/>
                    <a:pt x="533" y="824"/>
                  </a:cubicBezTo>
                  <a:lnTo>
                    <a:pt x="617" y="824"/>
                  </a:lnTo>
                  <a:cubicBezTo>
                    <a:pt x="1117" y="777"/>
                    <a:pt x="1117" y="50"/>
                    <a:pt x="617" y="3"/>
                  </a:cubicBezTo>
                  <a:cubicBezTo>
                    <a:pt x="601" y="1"/>
                    <a:pt x="586" y="1"/>
                    <a:pt x="5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38" name="Google Shape;20738;p13"/>
            <p:cNvSpPr/>
            <p:nvPr/>
          </p:nvSpPr>
          <p:spPr>
            <a:xfrm>
              <a:off x="6252925" y="3731550"/>
              <a:ext cx="24050" cy="20675"/>
            </a:xfrm>
            <a:custGeom>
              <a:avLst/>
              <a:gdLst/>
              <a:ahLst/>
              <a:cxnLst/>
              <a:rect l="l" t="t" r="r" b="b"/>
              <a:pathLst>
                <a:path w="962" h="827" extrusionOk="0">
                  <a:moveTo>
                    <a:pt x="557" y="0"/>
                  </a:moveTo>
                  <a:lnTo>
                    <a:pt x="545" y="12"/>
                  </a:lnTo>
                  <a:cubicBezTo>
                    <a:pt x="541" y="12"/>
                    <a:pt x="536" y="12"/>
                    <a:pt x="531" y="12"/>
                  </a:cubicBezTo>
                  <a:cubicBezTo>
                    <a:pt x="183" y="12"/>
                    <a:pt x="1" y="444"/>
                    <a:pt x="248" y="703"/>
                  </a:cubicBezTo>
                  <a:cubicBezTo>
                    <a:pt x="333" y="788"/>
                    <a:pt x="439" y="827"/>
                    <a:pt x="541" y="827"/>
                  </a:cubicBezTo>
                  <a:cubicBezTo>
                    <a:pt x="752" y="827"/>
                    <a:pt x="954" y="665"/>
                    <a:pt x="962" y="417"/>
                  </a:cubicBezTo>
                  <a:cubicBezTo>
                    <a:pt x="962" y="191"/>
                    <a:pt x="783" y="0"/>
                    <a:pt x="5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39" name="Google Shape;20739;p13"/>
            <p:cNvSpPr/>
            <p:nvPr/>
          </p:nvSpPr>
          <p:spPr>
            <a:xfrm>
              <a:off x="6283500" y="3762200"/>
              <a:ext cx="24150" cy="20700"/>
            </a:xfrm>
            <a:custGeom>
              <a:avLst/>
              <a:gdLst/>
              <a:ahLst/>
              <a:cxnLst/>
              <a:rect l="l" t="t" r="r" b="b"/>
              <a:pathLst>
                <a:path w="966" h="828" extrusionOk="0">
                  <a:moveTo>
                    <a:pt x="561" y="0"/>
                  </a:moveTo>
                  <a:lnTo>
                    <a:pt x="561" y="12"/>
                  </a:lnTo>
                  <a:cubicBezTo>
                    <a:pt x="191" y="12"/>
                    <a:pt x="1" y="453"/>
                    <a:pt x="263" y="703"/>
                  </a:cubicBezTo>
                  <a:cubicBezTo>
                    <a:pt x="345" y="789"/>
                    <a:pt x="450" y="828"/>
                    <a:pt x="553" y="828"/>
                  </a:cubicBezTo>
                  <a:cubicBezTo>
                    <a:pt x="762" y="828"/>
                    <a:pt x="965" y="669"/>
                    <a:pt x="965" y="429"/>
                  </a:cubicBezTo>
                  <a:cubicBezTo>
                    <a:pt x="965" y="191"/>
                    <a:pt x="787" y="12"/>
                    <a:pt x="56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40" name="Google Shape;20740;p13"/>
            <p:cNvSpPr/>
            <p:nvPr/>
          </p:nvSpPr>
          <p:spPr>
            <a:xfrm>
              <a:off x="6252850" y="3792850"/>
              <a:ext cx="24125" cy="21000"/>
            </a:xfrm>
            <a:custGeom>
              <a:avLst/>
              <a:gdLst/>
              <a:ahLst/>
              <a:cxnLst/>
              <a:rect l="l" t="t" r="r" b="b"/>
              <a:pathLst>
                <a:path w="965" h="840" extrusionOk="0">
                  <a:moveTo>
                    <a:pt x="548" y="1"/>
                  </a:moveTo>
                  <a:lnTo>
                    <a:pt x="548" y="13"/>
                  </a:lnTo>
                  <a:cubicBezTo>
                    <a:pt x="191" y="13"/>
                    <a:pt x="1" y="453"/>
                    <a:pt x="251" y="715"/>
                  </a:cubicBezTo>
                  <a:cubicBezTo>
                    <a:pt x="336" y="801"/>
                    <a:pt x="442" y="840"/>
                    <a:pt x="544" y="840"/>
                  </a:cubicBezTo>
                  <a:cubicBezTo>
                    <a:pt x="755" y="840"/>
                    <a:pt x="957" y="678"/>
                    <a:pt x="965" y="429"/>
                  </a:cubicBezTo>
                  <a:cubicBezTo>
                    <a:pt x="965" y="203"/>
                    <a:pt x="786" y="13"/>
                    <a:pt x="5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41" name="Google Shape;20741;p13"/>
            <p:cNvSpPr/>
            <p:nvPr/>
          </p:nvSpPr>
          <p:spPr>
            <a:xfrm>
              <a:off x="6283600" y="3823825"/>
              <a:ext cx="24050" cy="20675"/>
            </a:xfrm>
            <a:custGeom>
              <a:avLst/>
              <a:gdLst/>
              <a:ahLst/>
              <a:cxnLst/>
              <a:rect l="l" t="t" r="r" b="b"/>
              <a:pathLst>
                <a:path w="962" h="827" extrusionOk="0">
                  <a:moveTo>
                    <a:pt x="557" y="0"/>
                  </a:moveTo>
                  <a:lnTo>
                    <a:pt x="557" y="12"/>
                  </a:lnTo>
                  <a:cubicBezTo>
                    <a:pt x="552" y="12"/>
                    <a:pt x="547" y="12"/>
                    <a:pt x="542" y="12"/>
                  </a:cubicBezTo>
                  <a:cubicBezTo>
                    <a:pt x="182" y="12"/>
                    <a:pt x="0" y="444"/>
                    <a:pt x="259" y="703"/>
                  </a:cubicBezTo>
                  <a:cubicBezTo>
                    <a:pt x="341" y="788"/>
                    <a:pt x="445" y="827"/>
                    <a:pt x="547" y="827"/>
                  </a:cubicBezTo>
                  <a:cubicBezTo>
                    <a:pt x="757" y="827"/>
                    <a:pt x="961" y="665"/>
                    <a:pt x="961" y="417"/>
                  </a:cubicBezTo>
                  <a:cubicBezTo>
                    <a:pt x="961" y="191"/>
                    <a:pt x="783" y="12"/>
                    <a:pt x="5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42" name="Google Shape;20742;p13"/>
            <p:cNvSpPr/>
            <p:nvPr/>
          </p:nvSpPr>
          <p:spPr>
            <a:xfrm>
              <a:off x="6252925" y="3854475"/>
              <a:ext cx="24050" cy="20700"/>
            </a:xfrm>
            <a:custGeom>
              <a:avLst/>
              <a:gdLst/>
              <a:ahLst/>
              <a:cxnLst/>
              <a:rect l="l" t="t" r="r" b="b"/>
              <a:pathLst>
                <a:path w="962" h="828" extrusionOk="0">
                  <a:moveTo>
                    <a:pt x="557" y="0"/>
                  </a:moveTo>
                  <a:lnTo>
                    <a:pt x="545" y="12"/>
                  </a:lnTo>
                  <a:cubicBezTo>
                    <a:pt x="541" y="12"/>
                    <a:pt x="536" y="12"/>
                    <a:pt x="531" y="12"/>
                  </a:cubicBezTo>
                  <a:cubicBezTo>
                    <a:pt x="183" y="12"/>
                    <a:pt x="1" y="444"/>
                    <a:pt x="248" y="703"/>
                  </a:cubicBezTo>
                  <a:cubicBezTo>
                    <a:pt x="334" y="789"/>
                    <a:pt x="440" y="828"/>
                    <a:pt x="543" y="828"/>
                  </a:cubicBezTo>
                  <a:cubicBezTo>
                    <a:pt x="753" y="828"/>
                    <a:pt x="954" y="668"/>
                    <a:pt x="962" y="429"/>
                  </a:cubicBezTo>
                  <a:cubicBezTo>
                    <a:pt x="962" y="191"/>
                    <a:pt x="783" y="12"/>
                    <a:pt x="5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43" name="Google Shape;20743;p13"/>
            <p:cNvSpPr/>
            <p:nvPr/>
          </p:nvSpPr>
          <p:spPr>
            <a:xfrm>
              <a:off x="6282100" y="3885375"/>
              <a:ext cx="27925" cy="20625"/>
            </a:xfrm>
            <a:custGeom>
              <a:avLst/>
              <a:gdLst/>
              <a:ahLst/>
              <a:cxnLst/>
              <a:rect l="l" t="t" r="r" b="b"/>
              <a:pathLst>
                <a:path w="1117" h="825" extrusionOk="0">
                  <a:moveTo>
                    <a:pt x="571" y="1"/>
                  </a:moveTo>
                  <a:cubicBezTo>
                    <a:pt x="65" y="1"/>
                    <a:pt x="1" y="778"/>
                    <a:pt x="533" y="824"/>
                  </a:cubicBezTo>
                  <a:lnTo>
                    <a:pt x="617" y="824"/>
                  </a:lnTo>
                  <a:cubicBezTo>
                    <a:pt x="1117" y="777"/>
                    <a:pt x="1117" y="50"/>
                    <a:pt x="617" y="3"/>
                  </a:cubicBezTo>
                  <a:cubicBezTo>
                    <a:pt x="601" y="1"/>
                    <a:pt x="586" y="1"/>
                    <a:pt x="5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44" name="Google Shape;20744;p13"/>
            <p:cNvSpPr/>
            <p:nvPr/>
          </p:nvSpPr>
          <p:spPr>
            <a:xfrm>
              <a:off x="6252925" y="3916075"/>
              <a:ext cx="24050" cy="20700"/>
            </a:xfrm>
            <a:custGeom>
              <a:avLst/>
              <a:gdLst/>
              <a:ahLst/>
              <a:cxnLst/>
              <a:rect l="l" t="t" r="r" b="b"/>
              <a:pathLst>
                <a:path w="962" h="828" extrusionOk="0">
                  <a:moveTo>
                    <a:pt x="557" y="1"/>
                  </a:moveTo>
                  <a:lnTo>
                    <a:pt x="545" y="13"/>
                  </a:lnTo>
                  <a:cubicBezTo>
                    <a:pt x="541" y="13"/>
                    <a:pt x="536" y="13"/>
                    <a:pt x="531" y="13"/>
                  </a:cubicBezTo>
                  <a:cubicBezTo>
                    <a:pt x="183" y="13"/>
                    <a:pt x="1" y="445"/>
                    <a:pt x="248" y="703"/>
                  </a:cubicBezTo>
                  <a:cubicBezTo>
                    <a:pt x="333" y="789"/>
                    <a:pt x="439" y="828"/>
                    <a:pt x="541" y="828"/>
                  </a:cubicBezTo>
                  <a:cubicBezTo>
                    <a:pt x="752" y="828"/>
                    <a:pt x="954" y="666"/>
                    <a:pt x="962" y="418"/>
                  </a:cubicBezTo>
                  <a:cubicBezTo>
                    <a:pt x="962" y="191"/>
                    <a:pt x="783" y="1"/>
                    <a:pt x="55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45" name="Google Shape;20745;p13"/>
            <p:cNvSpPr/>
            <p:nvPr/>
          </p:nvSpPr>
          <p:spPr>
            <a:xfrm>
              <a:off x="6283500" y="3946450"/>
              <a:ext cx="24450" cy="21000"/>
            </a:xfrm>
            <a:custGeom>
              <a:avLst/>
              <a:gdLst/>
              <a:ahLst/>
              <a:cxnLst/>
              <a:rect l="l" t="t" r="r" b="b"/>
              <a:pathLst>
                <a:path w="978" h="840" extrusionOk="0">
                  <a:moveTo>
                    <a:pt x="561" y="0"/>
                  </a:moveTo>
                  <a:lnTo>
                    <a:pt x="561" y="24"/>
                  </a:lnTo>
                  <a:cubicBezTo>
                    <a:pt x="191" y="24"/>
                    <a:pt x="1" y="465"/>
                    <a:pt x="263" y="715"/>
                  </a:cubicBezTo>
                  <a:cubicBezTo>
                    <a:pt x="345" y="801"/>
                    <a:pt x="450" y="840"/>
                    <a:pt x="553" y="840"/>
                  </a:cubicBezTo>
                  <a:cubicBezTo>
                    <a:pt x="762" y="840"/>
                    <a:pt x="965" y="680"/>
                    <a:pt x="965" y="441"/>
                  </a:cubicBezTo>
                  <a:cubicBezTo>
                    <a:pt x="977" y="215"/>
                    <a:pt x="811" y="12"/>
                    <a:pt x="58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46" name="Google Shape;20746;p13"/>
            <p:cNvSpPr/>
            <p:nvPr/>
          </p:nvSpPr>
          <p:spPr>
            <a:xfrm>
              <a:off x="6252850" y="3977700"/>
              <a:ext cx="24125" cy="20700"/>
            </a:xfrm>
            <a:custGeom>
              <a:avLst/>
              <a:gdLst/>
              <a:ahLst/>
              <a:cxnLst/>
              <a:rect l="l" t="t" r="r" b="b"/>
              <a:pathLst>
                <a:path w="965" h="828" extrusionOk="0">
                  <a:moveTo>
                    <a:pt x="548" y="1"/>
                  </a:moveTo>
                  <a:cubicBezTo>
                    <a:pt x="191" y="1"/>
                    <a:pt x="1" y="441"/>
                    <a:pt x="251" y="703"/>
                  </a:cubicBezTo>
                  <a:cubicBezTo>
                    <a:pt x="336" y="789"/>
                    <a:pt x="442" y="827"/>
                    <a:pt x="544" y="827"/>
                  </a:cubicBezTo>
                  <a:cubicBezTo>
                    <a:pt x="755" y="827"/>
                    <a:pt x="957" y="665"/>
                    <a:pt x="965" y="417"/>
                  </a:cubicBezTo>
                  <a:cubicBezTo>
                    <a:pt x="965" y="191"/>
                    <a:pt x="786" y="1"/>
                    <a:pt x="5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47" name="Google Shape;20747;p13"/>
            <p:cNvSpPr/>
            <p:nvPr/>
          </p:nvSpPr>
          <p:spPr>
            <a:xfrm>
              <a:off x="6281775" y="4008225"/>
              <a:ext cx="27950" cy="20700"/>
            </a:xfrm>
            <a:custGeom>
              <a:avLst/>
              <a:gdLst/>
              <a:ahLst/>
              <a:cxnLst/>
              <a:rect l="l" t="t" r="r" b="b"/>
              <a:pathLst>
                <a:path w="1118" h="828" extrusionOk="0">
                  <a:moveTo>
                    <a:pt x="555" y="0"/>
                  </a:moveTo>
                  <a:cubicBezTo>
                    <a:pt x="52" y="0"/>
                    <a:pt x="0" y="805"/>
                    <a:pt x="546" y="827"/>
                  </a:cubicBezTo>
                  <a:lnTo>
                    <a:pt x="630" y="827"/>
                  </a:lnTo>
                  <a:cubicBezTo>
                    <a:pt x="1118" y="780"/>
                    <a:pt x="1118" y="65"/>
                    <a:pt x="630" y="6"/>
                  </a:cubicBezTo>
                  <a:cubicBezTo>
                    <a:pt x="604" y="2"/>
                    <a:pt x="579" y="0"/>
                    <a:pt x="5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48" name="Google Shape;20748;p13"/>
            <p:cNvSpPr/>
            <p:nvPr/>
          </p:nvSpPr>
          <p:spPr>
            <a:xfrm>
              <a:off x="6252850" y="4038725"/>
              <a:ext cx="24125" cy="21000"/>
            </a:xfrm>
            <a:custGeom>
              <a:avLst/>
              <a:gdLst/>
              <a:ahLst/>
              <a:cxnLst/>
              <a:rect l="l" t="t" r="r" b="b"/>
              <a:pathLst>
                <a:path w="965" h="840" extrusionOk="0">
                  <a:moveTo>
                    <a:pt x="560" y="0"/>
                  </a:moveTo>
                  <a:lnTo>
                    <a:pt x="548" y="12"/>
                  </a:lnTo>
                  <a:cubicBezTo>
                    <a:pt x="191" y="12"/>
                    <a:pt x="1" y="453"/>
                    <a:pt x="251" y="715"/>
                  </a:cubicBezTo>
                  <a:cubicBezTo>
                    <a:pt x="336" y="801"/>
                    <a:pt x="442" y="839"/>
                    <a:pt x="544" y="839"/>
                  </a:cubicBezTo>
                  <a:cubicBezTo>
                    <a:pt x="755" y="839"/>
                    <a:pt x="957" y="677"/>
                    <a:pt x="965" y="429"/>
                  </a:cubicBezTo>
                  <a:cubicBezTo>
                    <a:pt x="965" y="203"/>
                    <a:pt x="786" y="12"/>
                    <a:pt x="5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49" name="Google Shape;20749;p13"/>
            <p:cNvSpPr/>
            <p:nvPr/>
          </p:nvSpPr>
          <p:spPr>
            <a:xfrm>
              <a:off x="6283600" y="4069675"/>
              <a:ext cx="24050" cy="20700"/>
            </a:xfrm>
            <a:custGeom>
              <a:avLst/>
              <a:gdLst/>
              <a:ahLst/>
              <a:cxnLst/>
              <a:rect l="l" t="t" r="r" b="b"/>
              <a:pathLst>
                <a:path w="962" h="828" extrusionOk="0">
                  <a:moveTo>
                    <a:pt x="557" y="1"/>
                  </a:moveTo>
                  <a:lnTo>
                    <a:pt x="557" y="13"/>
                  </a:lnTo>
                  <a:cubicBezTo>
                    <a:pt x="552" y="12"/>
                    <a:pt x="547" y="12"/>
                    <a:pt x="542" y="12"/>
                  </a:cubicBezTo>
                  <a:cubicBezTo>
                    <a:pt x="182" y="12"/>
                    <a:pt x="0" y="445"/>
                    <a:pt x="259" y="703"/>
                  </a:cubicBezTo>
                  <a:cubicBezTo>
                    <a:pt x="341" y="789"/>
                    <a:pt x="444" y="828"/>
                    <a:pt x="546" y="828"/>
                  </a:cubicBezTo>
                  <a:cubicBezTo>
                    <a:pt x="753" y="828"/>
                    <a:pt x="953" y="669"/>
                    <a:pt x="961" y="429"/>
                  </a:cubicBezTo>
                  <a:cubicBezTo>
                    <a:pt x="961" y="191"/>
                    <a:pt x="783" y="13"/>
                    <a:pt x="55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50" name="Google Shape;20750;p13"/>
            <p:cNvSpPr/>
            <p:nvPr/>
          </p:nvSpPr>
          <p:spPr>
            <a:xfrm>
              <a:off x="6252850" y="4100325"/>
              <a:ext cx="24125" cy="21000"/>
            </a:xfrm>
            <a:custGeom>
              <a:avLst/>
              <a:gdLst/>
              <a:ahLst/>
              <a:cxnLst/>
              <a:rect l="l" t="t" r="r" b="b"/>
              <a:pathLst>
                <a:path w="965" h="840" extrusionOk="0">
                  <a:moveTo>
                    <a:pt x="548" y="1"/>
                  </a:moveTo>
                  <a:lnTo>
                    <a:pt x="548" y="13"/>
                  </a:lnTo>
                  <a:cubicBezTo>
                    <a:pt x="191" y="13"/>
                    <a:pt x="1" y="453"/>
                    <a:pt x="251" y="715"/>
                  </a:cubicBezTo>
                  <a:cubicBezTo>
                    <a:pt x="336" y="801"/>
                    <a:pt x="442" y="840"/>
                    <a:pt x="544" y="840"/>
                  </a:cubicBezTo>
                  <a:cubicBezTo>
                    <a:pt x="755" y="840"/>
                    <a:pt x="957" y="678"/>
                    <a:pt x="965" y="430"/>
                  </a:cubicBezTo>
                  <a:lnTo>
                    <a:pt x="965" y="418"/>
                  </a:lnTo>
                  <a:cubicBezTo>
                    <a:pt x="965" y="203"/>
                    <a:pt x="786" y="13"/>
                    <a:pt x="5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51" name="Google Shape;20751;p13"/>
            <p:cNvSpPr/>
            <p:nvPr/>
          </p:nvSpPr>
          <p:spPr>
            <a:xfrm>
              <a:off x="6283500" y="4131300"/>
              <a:ext cx="24150" cy="20700"/>
            </a:xfrm>
            <a:custGeom>
              <a:avLst/>
              <a:gdLst/>
              <a:ahLst/>
              <a:cxnLst/>
              <a:rect l="l" t="t" r="r" b="b"/>
              <a:pathLst>
                <a:path w="966" h="828" extrusionOk="0">
                  <a:moveTo>
                    <a:pt x="561" y="0"/>
                  </a:moveTo>
                  <a:cubicBezTo>
                    <a:pt x="191" y="0"/>
                    <a:pt x="1" y="441"/>
                    <a:pt x="251" y="703"/>
                  </a:cubicBezTo>
                  <a:cubicBezTo>
                    <a:pt x="337" y="789"/>
                    <a:pt x="443" y="827"/>
                    <a:pt x="547" y="827"/>
                  </a:cubicBezTo>
                  <a:cubicBezTo>
                    <a:pt x="761" y="827"/>
                    <a:pt x="965" y="665"/>
                    <a:pt x="965" y="417"/>
                  </a:cubicBezTo>
                  <a:cubicBezTo>
                    <a:pt x="965" y="191"/>
                    <a:pt x="787" y="12"/>
                    <a:pt x="56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52" name="Google Shape;20752;p13"/>
            <p:cNvSpPr/>
            <p:nvPr/>
          </p:nvSpPr>
          <p:spPr>
            <a:xfrm>
              <a:off x="6252925" y="4161950"/>
              <a:ext cx="24050" cy="20700"/>
            </a:xfrm>
            <a:custGeom>
              <a:avLst/>
              <a:gdLst/>
              <a:ahLst/>
              <a:cxnLst/>
              <a:rect l="l" t="t" r="r" b="b"/>
              <a:pathLst>
                <a:path w="962" h="828" extrusionOk="0">
                  <a:moveTo>
                    <a:pt x="557" y="1"/>
                  </a:moveTo>
                  <a:lnTo>
                    <a:pt x="545" y="12"/>
                  </a:lnTo>
                  <a:cubicBezTo>
                    <a:pt x="541" y="12"/>
                    <a:pt x="536" y="12"/>
                    <a:pt x="531" y="12"/>
                  </a:cubicBezTo>
                  <a:cubicBezTo>
                    <a:pt x="183" y="12"/>
                    <a:pt x="1" y="445"/>
                    <a:pt x="248" y="703"/>
                  </a:cubicBezTo>
                  <a:cubicBezTo>
                    <a:pt x="334" y="789"/>
                    <a:pt x="440" y="828"/>
                    <a:pt x="543" y="828"/>
                  </a:cubicBezTo>
                  <a:cubicBezTo>
                    <a:pt x="753" y="828"/>
                    <a:pt x="954" y="669"/>
                    <a:pt x="962" y="429"/>
                  </a:cubicBezTo>
                  <a:cubicBezTo>
                    <a:pt x="962" y="191"/>
                    <a:pt x="783" y="12"/>
                    <a:pt x="55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53" name="Google Shape;20753;p13"/>
            <p:cNvSpPr/>
            <p:nvPr/>
          </p:nvSpPr>
          <p:spPr>
            <a:xfrm>
              <a:off x="6282125" y="4192850"/>
              <a:ext cx="27900" cy="20625"/>
            </a:xfrm>
            <a:custGeom>
              <a:avLst/>
              <a:gdLst/>
              <a:ahLst/>
              <a:cxnLst/>
              <a:rect l="l" t="t" r="r" b="b"/>
              <a:pathLst>
                <a:path w="1116" h="825" extrusionOk="0">
                  <a:moveTo>
                    <a:pt x="570" y="1"/>
                  </a:moveTo>
                  <a:cubicBezTo>
                    <a:pt x="64" y="1"/>
                    <a:pt x="0" y="766"/>
                    <a:pt x="532" y="824"/>
                  </a:cubicBezTo>
                  <a:lnTo>
                    <a:pt x="616" y="824"/>
                  </a:lnTo>
                  <a:cubicBezTo>
                    <a:pt x="1116" y="777"/>
                    <a:pt x="1116" y="39"/>
                    <a:pt x="616" y="3"/>
                  </a:cubicBezTo>
                  <a:cubicBezTo>
                    <a:pt x="600" y="1"/>
                    <a:pt x="585" y="1"/>
                    <a:pt x="57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54" name="Google Shape;20754;p13"/>
            <p:cNvSpPr/>
            <p:nvPr/>
          </p:nvSpPr>
          <p:spPr>
            <a:xfrm>
              <a:off x="6252850" y="4223575"/>
              <a:ext cx="24125" cy="20675"/>
            </a:xfrm>
            <a:custGeom>
              <a:avLst/>
              <a:gdLst/>
              <a:ahLst/>
              <a:cxnLst/>
              <a:rect l="l" t="t" r="r" b="b"/>
              <a:pathLst>
                <a:path w="965" h="827" extrusionOk="0">
                  <a:moveTo>
                    <a:pt x="548" y="0"/>
                  </a:moveTo>
                  <a:cubicBezTo>
                    <a:pt x="191" y="0"/>
                    <a:pt x="1" y="441"/>
                    <a:pt x="251" y="703"/>
                  </a:cubicBezTo>
                  <a:cubicBezTo>
                    <a:pt x="336" y="788"/>
                    <a:pt x="442" y="827"/>
                    <a:pt x="544" y="827"/>
                  </a:cubicBezTo>
                  <a:cubicBezTo>
                    <a:pt x="755" y="827"/>
                    <a:pt x="957" y="665"/>
                    <a:pt x="965" y="417"/>
                  </a:cubicBezTo>
                  <a:cubicBezTo>
                    <a:pt x="965" y="191"/>
                    <a:pt x="786" y="0"/>
                    <a:pt x="5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55" name="Google Shape;20755;p13"/>
            <p:cNvSpPr/>
            <p:nvPr/>
          </p:nvSpPr>
          <p:spPr>
            <a:xfrm>
              <a:off x="6283600" y="4254525"/>
              <a:ext cx="24050" cy="20400"/>
            </a:xfrm>
            <a:custGeom>
              <a:avLst/>
              <a:gdLst/>
              <a:ahLst/>
              <a:cxnLst/>
              <a:rect l="l" t="t" r="r" b="b"/>
              <a:pathLst>
                <a:path w="962" h="816" extrusionOk="0">
                  <a:moveTo>
                    <a:pt x="542" y="0"/>
                  </a:moveTo>
                  <a:cubicBezTo>
                    <a:pt x="182" y="0"/>
                    <a:pt x="0" y="432"/>
                    <a:pt x="259" y="691"/>
                  </a:cubicBezTo>
                  <a:cubicBezTo>
                    <a:pt x="341" y="777"/>
                    <a:pt x="444" y="816"/>
                    <a:pt x="546" y="816"/>
                  </a:cubicBezTo>
                  <a:cubicBezTo>
                    <a:pt x="753" y="816"/>
                    <a:pt x="953" y="657"/>
                    <a:pt x="961" y="417"/>
                  </a:cubicBezTo>
                  <a:cubicBezTo>
                    <a:pt x="961" y="191"/>
                    <a:pt x="771" y="12"/>
                    <a:pt x="557" y="12"/>
                  </a:cubicBezTo>
                  <a:lnTo>
                    <a:pt x="557" y="0"/>
                  </a:lnTo>
                  <a:cubicBezTo>
                    <a:pt x="552" y="0"/>
                    <a:pt x="547" y="0"/>
                    <a:pt x="54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56" name="Google Shape;20756;p13"/>
            <p:cNvSpPr/>
            <p:nvPr/>
          </p:nvSpPr>
          <p:spPr>
            <a:xfrm>
              <a:off x="6252850" y="4285175"/>
              <a:ext cx="24125" cy="20500"/>
            </a:xfrm>
            <a:custGeom>
              <a:avLst/>
              <a:gdLst/>
              <a:ahLst/>
              <a:cxnLst/>
              <a:rect l="l" t="t" r="r" b="b"/>
              <a:pathLst>
                <a:path w="965" h="820" extrusionOk="0">
                  <a:moveTo>
                    <a:pt x="548" y="1"/>
                  </a:moveTo>
                  <a:cubicBezTo>
                    <a:pt x="191" y="1"/>
                    <a:pt x="1" y="441"/>
                    <a:pt x="251" y="703"/>
                  </a:cubicBezTo>
                  <a:cubicBezTo>
                    <a:pt x="335" y="784"/>
                    <a:pt x="438" y="820"/>
                    <a:pt x="539" y="820"/>
                  </a:cubicBezTo>
                  <a:cubicBezTo>
                    <a:pt x="752" y="820"/>
                    <a:pt x="957" y="660"/>
                    <a:pt x="965" y="417"/>
                  </a:cubicBezTo>
                  <a:cubicBezTo>
                    <a:pt x="965" y="191"/>
                    <a:pt x="786" y="1"/>
                    <a:pt x="5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57" name="Google Shape;20757;p13"/>
            <p:cNvSpPr/>
            <p:nvPr/>
          </p:nvSpPr>
          <p:spPr>
            <a:xfrm>
              <a:off x="6283500" y="4315550"/>
              <a:ext cx="24150" cy="20975"/>
            </a:xfrm>
            <a:custGeom>
              <a:avLst/>
              <a:gdLst/>
              <a:ahLst/>
              <a:cxnLst/>
              <a:rect l="l" t="t" r="r" b="b"/>
              <a:pathLst>
                <a:path w="966" h="839" extrusionOk="0">
                  <a:moveTo>
                    <a:pt x="561" y="0"/>
                  </a:moveTo>
                  <a:lnTo>
                    <a:pt x="561" y="12"/>
                  </a:lnTo>
                  <a:cubicBezTo>
                    <a:pt x="191" y="12"/>
                    <a:pt x="1" y="453"/>
                    <a:pt x="263" y="715"/>
                  </a:cubicBezTo>
                  <a:cubicBezTo>
                    <a:pt x="345" y="800"/>
                    <a:pt x="449" y="839"/>
                    <a:pt x="551" y="839"/>
                  </a:cubicBezTo>
                  <a:cubicBezTo>
                    <a:pt x="761" y="839"/>
                    <a:pt x="965" y="677"/>
                    <a:pt x="965" y="429"/>
                  </a:cubicBezTo>
                  <a:cubicBezTo>
                    <a:pt x="965" y="203"/>
                    <a:pt x="787" y="12"/>
                    <a:pt x="56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58" name="Google Shape;20758;p13"/>
            <p:cNvSpPr/>
            <p:nvPr/>
          </p:nvSpPr>
          <p:spPr>
            <a:xfrm>
              <a:off x="6252850" y="4346500"/>
              <a:ext cx="24125" cy="20700"/>
            </a:xfrm>
            <a:custGeom>
              <a:avLst/>
              <a:gdLst/>
              <a:ahLst/>
              <a:cxnLst/>
              <a:rect l="l" t="t" r="r" b="b"/>
              <a:pathLst>
                <a:path w="965" h="828" extrusionOk="0">
                  <a:moveTo>
                    <a:pt x="548" y="0"/>
                  </a:moveTo>
                  <a:cubicBezTo>
                    <a:pt x="191" y="0"/>
                    <a:pt x="1" y="441"/>
                    <a:pt x="251" y="703"/>
                  </a:cubicBezTo>
                  <a:cubicBezTo>
                    <a:pt x="336" y="789"/>
                    <a:pt x="442" y="827"/>
                    <a:pt x="544" y="827"/>
                  </a:cubicBezTo>
                  <a:cubicBezTo>
                    <a:pt x="755" y="827"/>
                    <a:pt x="957" y="665"/>
                    <a:pt x="965" y="417"/>
                  </a:cubicBezTo>
                  <a:cubicBezTo>
                    <a:pt x="965" y="191"/>
                    <a:pt x="786" y="0"/>
                    <a:pt x="5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59" name="Google Shape;20759;p13"/>
            <p:cNvSpPr/>
            <p:nvPr/>
          </p:nvSpPr>
          <p:spPr>
            <a:xfrm>
              <a:off x="6283600" y="4377150"/>
              <a:ext cx="24050" cy="20700"/>
            </a:xfrm>
            <a:custGeom>
              <a:avLst/>
              <a:gdLst/>
              <a:ahLst/>
              <a:cxnLst/>
              <a:rect l="l" t="t" r="r" b="b"/>
              <a:pathLst>
                <a:path w="962" h="828" extrusionOk="0">
                  <a:moveTo>
                    <a:pt x="557" y="1"/>
                  </a:moveTo>
                  <a:lnTo>
                    <a:pt x="557" y="13"/>
                  </a:lnTo>
                  <a:cubicBezTo>
                    <a:pt x="552" y="12"/>
                    <a:pt x="547" y="12"/>
                    <a:pt x="542" y="12"/>
                  </a:cubicBezTo>
                  <a:cubicBezTo>
                    <a:pt x="182" y="12"/>
                    <a:pt x="0" y="445"/>
                    <a:pt x="259" y="703"/>
                  </a:cubicBezTo>
                  <a:cubicBezTo>
                    <a:pt x="341" y="789"/>
                    <a:pt x="445" y="828"/>
                    <a:pt x="547" y="828"/>
                  </a:cubicBezTo>
                  <a:cubicBezTo>
                    <a:pt x="757" y="828"/>
                    <a:pt x="961" y="666"/>
                    <a:pt x="961" y="417"/>
                  </a:cubicBezTo>
                  <a:cubicBezTo>
                    <a:pt x="961" y="191"/>
                    <a:pt x="783" y="1"/>
                    <a:pt x="55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60" name="Google Shape;20760;p13"/>
            <p:cNvSpPr/>
            <p:nvPr/>
          </p:nvSpPr>
          <p:spPr>
            <a:xfrm>
              <a:off x="6252850" y="4408100"/>
              <a:ext cx="24125" cy="20475"/>
            </a:xfrm>
            <a:custGeom>
              <a:avLst/>
              <a:gdLst/>
              <a:ahLst/>
              <a:cxnLst/>
              <a:rect l="l" t="t" r="r" b="b"/>
              <a:pathLst>
                <a:path w="965" h="819" extrusionOk="0">
                  <a:moveTo>
                    <a:pt x="548" y="1"/>
                  </a:moveTo>
                  <a:cubicBezTo>
                    <a:pt x="191" y="1"/>
                    <a:pt x="1" y="430"/>
                    <a:pt x="251" y="692"/>
                  </a:cubicBezTo>
                  <a:cubicBezTo>
                    <a:pt x="338" y="779"/>
                    <a:pt x="446" y="819"/>
                    <a:pt x="551" y="819"/>
                  </a:cubicBezTo>
                  <a:cubicBezTo>
                    <a:pt x="760" y="819"/>
                    <a:pt x="957" y="663"/>
                    <a:pt x="965" y="418"/>
                  </a:cubicBezTo>
                  <a:cubicBezTo>
                    <a:pt x="965" y="191"/>
                    <a:pt x="786" y="1"/>
                    <a:pt x="5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61" name="Google Shape;20761;p13"/>
            <p:cNvSpPr/>
            <p:nvPr/>
          </p:nvSpPr>
          <p:spPr>
            <a:xfrm>
              <a:off x="6283500" y="4438775"/>
              <a:ext cx="24150" cy="20700"/>
            </a:xfrm>
            <a:custGeom>
              <a:avLst/>
              <a:gdLst/>
              <a:ahLst/>
              <a:cxnLst/>
              <a:rect l="l" t="t" r="r" b="b"/>
              <a:pathLst>
                <a:path w="966" h="828" extrusionOk="0">
                  <a:moveTo>
                    <a:pt x="561" y="0"/>
                  </a:moveTo>
                  <a:cubicBezTo>
                    <a:pt x="191" y="0"/>
                    <a:pt x="1" y="441"/>
                    <a:pt x="263" y="703"/>
                  </a:cubicBezTo>
                  <a:cubicBezTo>
                    <a:pt x="345" y="789"/>
                    <a:pt x="449" y="827"/>
                    <a:pt x="551" y="827"/>
                  </a:cubicBezTo>
                  <a:cubicBezTo>
                    <a:pt x="761" y="827"/>
                    <a:pt x="965" y="665"/>
                    <a:pt x="965" y="417"/>
                  </a:cubicBezTo>
                  <a:cubicBezTo>
                    <a:pt x="965" y="191"/>
                    <a:pt x="787" y="0"/>
                    <a:pt x="56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62" name="Google Shape;20762;p13"/>
            <p:cNvSpPr/>
            <p:nvPr/>
          </p:nvSpPr>
          <p:spPr>
            <a:xfrm>
              <a:off x="6252925" y="4469425"/>
              <a:ext cx="24050" cy="20700"/>
            </a:xfrm>
            <a:custGeom>
              <a:avLst/>
              <a:gdLst/>
              <a:ahLst/>
              <a:cxnLst/>
              <a:rect l="l" t="t" r="r" b="b"/>
              <a:pathLst>
                <a:path w="962" h="828" extrusionOk="0">
                  <a:moveTo>
                    <a:pt x="545" y="1"/>
                  </a:moveTo>
                  <a:lnTo>
                    <a:pt x="545" y="13"/>
                  </a:lnTo>
                  <a:cubicBezTo>
                    <a:pt x="541" y="12"/>
                    <a:pt x="536" y="12"/>
                    <a:pt x="531" y="12"/>
                  </a:cubicBezTo>
                  <a:cubicBezTo>
                    <a:pt x="183" y="12"/>
                    <a:pt x="1" y="445"/>
                    <a:pt x="248" y="703"/>
                  </a:cubicBezTo>
                  <a:cubicBezTo>
                    <a:pt x="333" y="789"/>
                    <a:pt x="439" y="828"/>
                    <a:pt x="541" y="828"/>
                  </a:cubicBezTo>
                  <a:cubicBezTo>
                    <a:pt x="752" y="828"/>
                    <a:pt x="954" y="665"/>
                    <a:pt x="962" y="417"/>
                  </a:cubicBezTo>
                  <a:cubicBezTo>
                    <a:pt x="962" y="203"/>
                    <a:pt x="783" y="13"/>
                    <a:pt x="55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63" name="Google Shape;20763;p13"/>
            <p:cNvSpPr/>
            <p:nvPr/>
          </p:nvSpPr>
          <p:spPr>
            <a:xfrm>
              <a:off x="6281775" y="4500250"/>
              <a:ext cx="27950" cy="20700"/>
            </a:xfrm>
            <a:custGeom>
              <a:avLst/>
              <a:gdLst/>
              <a:ahLst/>
              <a:cxnLst/>
              <a:rect l="l" t="t" r="r" b="b"/>
              <a:pathLst>
                <a:path w="1118" h="828" extrusionOk="0">
                  <a:moveTo>
                    <a:pt x="555" y="0"/>
                  </a:moveTo>
                  <a:cubicBezTo>
                    <a:pt x="52" y="0"/>
                    <a:pt x="0" y="805"/>
                    <a:pt x="546" y="827"/>
                  </a:cubicBezTo>
                  <a:lnTo>
                    <a:pt x="630" y="827"/>
                  </a:lnTo>
                  <a:cubicBezTo>
                    <a:pt x="1118" y="768"/>
                    <a:pt x="1118" y="54"/>
                    <a:pt x="630" y="6"/>
                  </a:cubicBezTo>
                  <a:cubicBezTo>
                    <a:pt x="604" y="2"/>
                    <a:pt x="579" y="0"/>
                    <a:pt x="5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64" name="Google Shape;20764;p13"/>
            <p:cNvSpPr/>
            <p:nvPr/>
          </p:nvSpPr>
          <p:spPr>
            <a:xfrm>
              <a:off x="6259400" y="4530750"/>
              <a:ext cx="17300" cy="8950"/>
            </a:xfrm>
            <a:custGeom>
              <a:avLst/>
              <a:gdLst/>
              <a:ahLst/>
              <a:cxnLst/>
              <a:rect l="l" t="t" r="r" b="b"/>
              <a:pathLst>
                <a:path w="692" h="358" extrusionOk="0">
                  <a:moveTo>
                    <a:pt x="286" y="0"/>
                  </a:moveTo>
                  <a:lnTo>
                    <a:pt x="286" y="12"/>
                  </a:lnTo>
                  <a:cubicBezTo>
                    <a:pt x="179" y="12"/>
                    <a:pt x="84" y="60"/>
                    <a:pt x="1" y="131"/>
                  </a:cubicBezTo>
                  <a:lnTo>
                    <a:pt x="691" y="358"/>
                  </a:lnTo>
                  <a:cubicBezTo>
                    <a:pt x="667" y="155"/>
                    <a:pt x="489" y="0"/>
                    <a:pt x="2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65" name="Google Shape;20765;p13"/>
            <p:cNvSpPr/>
            <p:nvPr/>
          </p:nvSpPr>
          <p:spPr>
            <a:xfrm>
              <a:off x="6222200" y="3270175"/>
              <a:ext cx="24125" cy="20625"/>
            </a:xfrm>
            <a:custGeom>
              <a:avLst/>
              <a:gdLst/>
              <a:ahLst/>
              <a:cxnLst/>
              <a:rect l="l" t="t" r="r" b="b"/>
              <a:pathLst>
                <a:path w="965" h="825" extrusionOk="0">
                  <a:moveTo>
                    <a:pt x="548" y="0"/>
                  </a:moveTo>
                  <a:cubicBezTo>
                    <a:pt x="179" y="0"/>
                    <a:pt x="0" y="441"/>
                    <a:pt x="262" y="703"/>
                  </a:cubicBezTo>
                  <a:cubicBezTo>
                    <a:pt x="343" y="787"/>
                    <a:pt x="444" y="825"/>
                    <a:pt x="545" y="825"/>
                  </a:cubicBezTo>
                  <a:cubicBezTo>
                    <a:pt x="757" y="825"/>
                    <a:pt x="965" y="659"/>
                    <a:pt x="965" y="417"/>
                  </a:cubicBezTo>
                  <a:cubicBezTo>
                    <a:pt x="965" y="191"/>
                    <a:pt x="786" y="0"/>
                    <a:pt x="5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66" name="Google Shape;20766;p13"/>
            <p:cNvSpPr/>
            <p:nvPr/>
          </p:nvSpPr>
          <p:spPr>
            <a:xfrm>
              <a:off x="6192125" y="3301125"/>
              <a:ext cx="28000" cy="20275"/>
            </a:xfrm>
            <a:custGeom>
              <a:avLst/>
              <a:gdLst/>
              <a:ahLst/>
              <a:cxnLst/>
              <a:rect l="l" t="t" r="r" b="b"/>
              <a:pathLst>
                <a:path w="1120" h="811" extrusionOk="0">
                  <a:moveTo>
                    <a:pt x="525" y="1"/>
                  </a:moveTo>
                  <a:cubicBezTo>
                    <a:pt x="1" y="48"/>
                    <a:pt x="36" y="810"/>
                    <a:pt x="560" y="810"/>
                  </a:cubicBezTo>
                  <a:cubicBezTo>
                    <a:pt x="1072" y="810"/>
                    <a:pt x="1120" y="48"/>
                    <a:pt x="59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67" name="Google Shape;20767;p13"/>
            <p:cNvSpPr/>
            <p:nvPr/>
          </p:nvSpPr>
          <p:spPr>
            <a:xfrm>
              <a:off x="6222200" y="3331800"/>
              <a:ext cx="24125" cy="20475"/>
            </a:xfrm>
            <a:custGeom>
              <a:avLst/>
              <a:gdLst/>
              <a:ahLst/>
              <a:cxnLst/>
              <a:rect l="l" t="t" r="r" b="b"/>
              <a:pathLst>
                <a:path w="965" h="819" extrusionOk="0">
                  <a:moveTo>
                    <a:pt x="548" y="0"/>
                  </a:moveTo>
                  <a:cubicBezTo>
                    <a:pt x="179" y="0"/>
                    <a:pt x="0" y="441"/>
                    <a:pt x="262" y="703"/>
                  </a:cubicBezTo>
                  <a:cubicBezTo>
                    <a:pt x="342" y="783"/>
                    <a:pt x="443" y="819"/>
                    <a:pt x="543" y="819"/>
                  </a:cubicBezTo>
                  <a:cubicBezTo>
                    <a:pt x="756" y="819"/>
                    <a:pt x="965" y="656"/>
                    <a:pt x="965" y="405"/>
                  </a:cubicBezTo>
                  <a:cubicBezTo>
                    <a:pt x="953" y="179"/>
                    <a:pt x="774" y="0"/>
                    <a:pt x="54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68" name="Google Shape;20768;p13"/>
            <p:cNvSpPr/>
            <p:nvPr/>
          </p:nvSpPr>
          <p:spPr>
            <a:xfrm>
              <a:off x="6191250" y="3362450"/>
              <a:ext cx="24125" cy="20625"/>
            </a:xfrm>
            <a:custGeom>
              <a:avLst/>
              <a:gdLst/>
              <a:ahLst/>
              <a:cxnLst/>
              <a:rect l="l" t="t" r="r" b="b"/>
              <a:pathLst>
                <a:path w="965" h="825" extrusionOk="0">
                  <a:moveTo>
                    <a:pt x="560" y="0"/>
                  </a:moveTo>
                  <a:cubicBezTo>
                    <a:pt x="191" y="0"/>
                    <a:pt x="0" y="441"/>
                    <a:pt x="262" y="703"/>
                  </a:cubicBezTo>
                  <a:cubicBezTo>
                    <a:pt x="346" y="787"/>
                    <a:pt x="449" y="825"/>
                    <a:pt x="550" y="825"/>
                  </a:cubicBezTo>
                  <a:cubicBezTo>
                    <a:pt x="762" y="825"/>
                    <a:pt x="964" y="659"/>
                    <a:pt x="964" y="417"/>
                  </a:cubicBezTo>
                  <a:cubicBezTo>
                    <a:pt x="964" y="179"/>
                    <a:pt x="786" y="0"/>
                    <a:pt x="5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69" name="Google Shape;20769;p13"/>
            <p:cNvSpPr/>
            <p:nvPr/>
          </p:nvSpPr>
          <p:spPr>
            <a:xfrm>
              <a:off x="6222200" y="3393100"/>
              <a:ext cx="24125" cy="20650"/>
            </a:xfrm>
            <a:custGeom>
              <a:avLst/>
              <a:gdLst/>
              <a:ahLst/>
              <a:cxnLst/>
              <a:rect l="l" t="t" r="r" b="b"/>
              <a:pathLst>
                <a:path w="965" h="826" extrusionOk="0">
                  <a:moveTo>
                    <a:pt x="548" y="1"/>
                  </a:moveTo>
                  <a:cubicBezTo>
                    <a:pt x="179" y="1"/>
                    <a:pt x="0" y="441"/>
                    <a:pt x="262" y="703"/>
                  </a:cubicBezTo>
                  <a:cubicBezTo>
                    <a:pt x="343" y="788"/>
                    <a:pt x="444" y="825"/>
                    <a:pt x="545" y="825"/>
                  </a:cubicBezTo>
                  <a:cubicBezTo>
                    <a:pt x="757" y="825"/>
                    <a:pt x="965" y="660"/>
                    <a:pt x="965" y="417"/>
                  </a:cubicBezTo>
                  <a:cubicBezTo>
                    <a:pt x="965" y="191"/>
                    <a:pt x="774" y="1"/>
                    <a:pt x="54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70" name="Google Shape;20770;p13"/>
            <p:cNvSpPr/>
            <p:nvPr/>
          </p:nvSpPr>
          <p:spPr>
            <a:xfrm>
              <a:off x="6191250" y="3424350"/>
              <a:ext cx="24125" cy="20500"/>
            </a:xfrm>
            <a:custGeom>
              <a:avLst/>
              <a:gdLst/>
              <a:ahLst/>
              <a:cxnLst/>
              <a:rect l="l" t="t" r="r" b="b"/>
              <a:pathLst>
                <a:path w="965" h="820" extrusionOk="0">
                  <a:moveTo>
                    <a:pt x="560" y="1"/>
                  </a:moveTo>
                  <a:cubicBezTo>
                    <a:pt x="191" y="1"/>
                    <a:pt x="0" y="441"/>
                    <a:pt x="262" y="703"/>
                  </a:cubicBezTo>
                  <a:cubicBezTo>
                    <a:pt x="346" y="783"/>
                    <a:pt x="448" y="820"/>
                    <a:pt x="548" y="820"/>
                  </a:cubicBezTo>
                  <a:cubicBezTo>
                    <a:pt x="761" y="820"/>
                    <a:pt x="964" y="657"/>
                    <a:pt x="964" y="406"/>
                  </a:cubicBezTo>
                  <a:cubicBezTo>
                    <a:pt x="964" y="180"/>
                    <a:pt x="786" y="1"/>
                    <a:pt x="5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71" name="Google Shape;20771;p13"/>
            <p:cNvSpPr/>
            <p:nvPr/>
          </p:nvSpPr>
          <p:spPr>
            <a:xfrm>
              <a:off x="6222800" y="3455025"/>
              <a:ext cx="28000" cy="20550"/>
            </a:xfrm>
            <a:custGeom>
              <a:avLst/>
              <a:gdLst/>
              <a:ahLst/>
              <a:cxnLst/>
              <a:rect l="l" t="t" r="r" b="b"/>
              <a:pathLst>
                <a:path w="1120" h="822" extrusionOk="0">
                  <a:moveTo>
                    <a:pt x="524" y="0"/>
                  </a:moveTo>
                  <a:cubicBezTo>
                    <a:pt x="0" y="48"/>
                    <a:pt x="48" y="822"/>
                    <a:pt x="560" y="822"/>
                  </a:cubicBezTo>
                  <a:cubicBezTo>
                    <a:pt x="1084" y="822"/>
                    <a:pt x="1119" y="48"/>
                    <a:pt x="59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72" name="Google Shape;20772;p13"/>
            <p:cNvSpPr/>
            <p:nvPr/>
          </p:nvSpPr>
          <p:spPr>
            <a:xfrm>
              <a:off x="6192125" y="3485675"/>
              <a:ext cx="28000" cy="20575"/>
            </a:xfrm>
            <a:custGeom>
              <a:avLst/>
              <a:gdLst/>
              <a:ahLst/>
              <a:cxnLst/>
              <a:rect l="l" t="t" r="r" b="b"/>
              <a:pathLst>
                <a:path w="1120" h="823" extrusionOk="0">
                  <a:moveTo>
                    <a:pt x="525" y="1"/>
                  </a:moveTo>
                  <a:cubicBezTo>
                    <a:pt x="1" y="48"/>
                    <a:pt x="36" y="822"/>
                    <a:pt x="560" y="822"/>
                  </a:cubicBezTo>
                  <a:cubicBezTo>
                    <a:pt x="1072" y="822"/>
                    <a:pt x="1120" y="48"/>
                    <a:pt x="59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73" name="Google Shape;20773;p13"/>
            <p:cNvSpPr/>
            <p:nvPr/>
          </p:nvSpPr>
          <p:spPr>
            <a:xfrm>
              <a:off x="6222200" y="3516325"/>
              <a:ext cx="24125" cy="20800"/>
            </a:xfrm>
            <a:custGeom>
              <a:avLst/>
              <a:gdLst/>
              <a:ahLst/>
              <a:cxnLst/>
              <a:rect l="l" t="t" r="r" b="b"/>
              <a:pathLst>
                <a:path w="965" h="832" extrusionOk="0">
                  <a:moveTo>
                    <a:pt x="548" y="1"/>
                  </a:moveTo>
                  <a:lnTo>
                    <a:pt x="548" y="13"/>
                  </a:lnTo>
                  <a:cubicBezTo>
                    <a:pt x="179" y="13"/>
                    <a:pt x="0" y="453"/>
                    <a:pt x="262" y="715"/>
                  </a:cubicBezTo>
                  <a:cubicBezTo>
                    <a:pt x="342" y="795"/>
                    <a:pt x="443" y="831"/>
                    <a:pt x="543" y="831"/>
                  </a:cubicBezTo>
                  <a:cubicBezTo>
                    <a:pt x="756" y="831"/>
                    <a:pt x="965" y="669"/>
                    <a:pt x="965" y="418"/>
                  </a:cubicBezTo>
                  <a:cubicBezTo>
                    <a:pt x="965" y="191"/>
                    <a:pt x="786" y="1"/>
                    <a:pt x="57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74" name="Google Shape;20774;p13"/>
            <p:cNvSpPr/>
            <p:nvPr/>
          </p:nvSpPr>
          <p:spPr>
            <a:xfrm>
              <a:off x="6198300" y="3545825"/>
              <a:ext cx="21725" cy="15225"/>
            </a:xfrm>
            <a:custGeom>
              <a:avLst/>
              <a:gdLst/>
              <a:ahLst/>
              <a:cxnLst/>
              <a:rect l="l" t="t" r="r" b="b"/>
              <a:pathLst>
                <a:path w="869" h="609" extrusionOk="0">
                  <a:moveTo>
                    <a:pt x="451" y="0"/>
                  </a:moveTo>
                  <a:cubicBezTo>
                    <a:pt x="400" y="0"/>
                    <a:pt x="346" y="14"/>
                    <a:pt x="290" y="47"/>
                  </a:cubicBezTo>
                  <a:lnTo>
                    <a:pt x="278" y="47"/>
                  </a:lnTo>
                  <a:lnTo>
                    <a:pt x="278" y="59"/>
                  </a:lnTo>
                  <a:cubicBezTo>
                    <a:pt x="0" y="247"/>
                    <a:pt x="184" y="608"/>
                    <a:pt x="439" y="608"/>
                  </a:cubicBezTo>
                  <a:cubicBezTo>
                    <a:pt x="490" y="608"/>
                    <a:pt x="545" y="593"/>
                    <a:pt x="599" y="559"/>
                  </a:cubicBezTo>
                  <a:cubicBezTo>
                    <a:pt x="868" y="380"/>
                    <a:pt x="712" y="0"/>
                    <a:pt x="45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75" name="Google Shape;20775;p13"/>
            <p:cNvSpPr/>
            <p:nvPr/>
          </p:nvSpPr>
          <p:spPr>
            <a:xfrm>
              <a:off x="6222200" y="3577650"/>
              <a:ext cx="24125" cy="20925"/>
            </a:xfrm>
            <a:custGeom>
              <a:avLst/>
              <a:gdLst/>
              <a:ahLst/>
              <a:cxnLst/>
              <a:rect l="l" t="t" r="r" b="b"/>
              <a:pathLst>
                <a:path w="965" h="837" extrusionOk="0">
                  <a:moveTo>
                    <a:pt x="548" y="1"/>
                  </a:moveTo>
                  <a:lnTo>
                    <a:pt x="548" y="13"/>
                  </a:lnTo>
                  <a:cubicBezTo>
                    <a:pt x="179" y="13"/>
                    <a:pt x="0" y="453"/>
                    <a:pt x="262" y="715"/>
                  </a:cubicBezTo>
                  <a:cubicBezTo>
                    <a:pt x="343" y="799"/>
                    <a:pt x="444" y="837"/>
                    <a:pt x="545" y="837"/>
                  </a:cubicBezTo>
                  <a:cubicBezTo>
                    <a:pt x="757" y="837"/>
                    <a:pt x="965" y="671"/>
                    <a:pt x="965" y="429"/>
                  </a:cubicBezTo>
                  <a:cubicBezTo>
                    <a:pt x="965" y="203"/>
                    <a:pt x="786" y="13"/>
                    <a:pt x="57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76" name="Google Shape;20776;p13"/>
            <p:cNvSpPr/>
            <p:nvPr/>
          </p:nvSpPr>
          <p:spPr>
            <a:xfrm>
              <a:off x="6192125" y="3608675"/>
              <a:ext cx="28000" cy="20500"/>
            </a:xfrm>
            <a:custGeom>
              <a:avLst/>
              <a:gdLst/>
              <a:ahLst/>
              <a:cxnLst/>
              <a:rect l="l" t="t" r="r" b="b"/>
              <a:pathLst>
                <a:path w="1120" h="820" extrusionOk="0">
                  <a:moveTo>
                    <a:pt x="560" y="1"/>
                  </a:moveTo>
                  <a:cubicBezTo>
                    <a:pt x="548" y="1"/>
                    <a:pt x="537" y="4"/>
                    <a:pt x="525" y="10"/>
                  </a:cubicBezTo>
                  <a:cubicBezTo>
                    <a:pt x="1" y="57"/>
                    <a:pt x="36" y="819"/>
                    <a:pt x="560" y="819"/>
                  </a:cubicBezTo>
                  <a:cubicBezTo>
                    <a:pt x="1072" y="819"/>
                    <a:pt x="1120" y="57"/>
                    <a:pt x="596" y="10"/>
                  </a:cubicBezTo>
                  <a:cubicBezTo>
                    <a:pt x="584" y="4"/>
                    <a:pt x="572" y="1"/>
                    <a:pt x="5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77" name="Google Shape;20777;p13"/>
            <p:cNvSpPr/>
            <p:nvPr/>
          </p:nvSpPr>
          <p:spPr>
            <a:xfrm>
              <a:off x="6222800" y="3639575"/>
              <a:ext cx="28000" cy="20550"/>
            </a:xfrm>
            <a:custGeom>
              <a:avLst/>
              <a:gdLst/>
              <a:ahLst/>
              <a:cxnLst/>
              <a:rect l="l" t="t" r="r" b="b"/>
              <a:pathLst>
                <a:path w="1120" h="822" extrusionOk="0">
                  <a:moveTo>
                    <a:pt x="524" y="0"/>
                  </a:moveTo>
                  <a:cubicBezTo>
                    <a:pt x="0" y="48"/>
                    <a:pt x="48" y="822"/>
                    <a:pt x="560" y="822"/>
                  </a:cubicBezTo>
                  <a:cubicBezTo>
                    <a:pt x="1084" y="822"/>
                    <a:pt x="1119" y="48"/>
                    <a:pt x="59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78" name="Google Shape;20778;p13"/>
            <p:cNvSpPr/>
            <p:nvPr/>
          </p:nvSpPr>
          <p:spPr>
            <a:xfrm>
              <a:off x="6191250" y="3669925"/>
              <a:ext cx="24425" cy="21000"/>
            </a:xfrm>
            <a:custGeom>
              <a:avLst/>
              <a:gdLst/>
              <a:ahLst/>
              <a:cxnLst/>
              <a:rect l="l" t="t" r="r" b="b"/>
              <a:pathLst>
                <a:path w="977" h="840" extrusionOk="0">
                  <a:moveTo>
                    <a:pt x="560" y="1"/>
                  </a:moveTo>
                  <a:lnTo>
                    <a:pt x="560" y="12"/>
                  </a:lnTo>
                  <a:cubicBezTo>
                    <a:pt x="191" y="12"/>
                    <a:pt x="0" y="453"/>
                    <a:pt x="262" y="715"/>
                  </a:cubicBezTo>
                  <a:cubicBezTo>
                    <a:pt x="348" y="801"/>
                    <a:pt x="453" y="839"/>
                    <a:pt x="555" y="839"/>
                  </a:cubicBezTo>
                  <a:cubicBezTo>
                    <a:pt x="765" y="839"/>
                    <a:pt x="964" y="677"/>
                    <a:pt x="964" y="429"/>
                  </a:cubicBezTo>
                  <a:cubicBezTo>
                    <a:pt x="976" y="203"/>
                    <a:pt x="798" y="12"/>
                    <a:pt x="57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79" name="Google Shape;20779;p13"/>
            <p:cNvSpPr/>
            <p:nvPr/>
          </p:nvSpPr>
          <p:spPr>
            <a:xfrm>
              <a:off x="6222200" y="3700875"/>
              <a:ext cx="24125" cy="20650"/>
            </a:xfrm>
            <a:custGeom>
              <a:avLst/>
              <a:gdLst/>
              <a:ahLst/>
              <a:cxnLst/>
              <a:rect l="l" t="t" r="r" b="b"/>
              <a:pathLst>
                <a:path w="965" h="826" extrusionOk="0">
                  <a:moveTo>
                    <a:pt x="548" y="1"/>
                  </a:moveTo>
                  <a:cubicBezTo>
                    <a:pt x="179" y="1"/>
                    <a:pt x="0" y="441"/>
                    <a:pt x="262" y="703"/>
                  </a:cubicBezTo>
                  <a:cubicBezTo>
                    <a:pt x="343" y="788"/>
                    <a:pt x="444" y="825"/>
                    <a:pt x="545" y="825"/>
                  </a:cubicBezTo>
                  <a:cubicBezTo>
                    <a:pt x="757" y="825"/>
                    <a:pt x="965" y="660"/>
                    <a:pt x="965" y="418"/>
                  </a:cubicBezTo>
                  <a:cubicBezTo>
                    <a:pt x="965" y="191"/>
                    <a:pt x="786" y="1"/>
                    <a:pt x="57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80" name="Google Shape;20780;p13"/>
            <p:cNvSpPr/>
            <p:nvPr/>
          </p:nvSpPr>
          <p:spPr>
            <a:xfrm>
              <a:off x="6198300" y="3730350"/>
              <a:ext cx="21725" cy="14950"/>
            </a:xfrm>
            <a:custGeom>
              <a:avLst/>
              <a:gdLst/>
              <a:ahLst/>
              <a:cxnLst/>
              <a:rect l="l" t="t" r="r" b="b"/>
              <a:pathLst>
                <a:path w="869" h="598" extrusionOk="0">
                  <a:moveTo>
                    <a:pt x="451" y="1"/>
                  </a:moveTo>
                  <a:cubicBezTo>
                    <a:pt x="400" y="1"/>
                    <a:pt x="346" y="15"/>
                    <a:pt x="290" y="48"/>
                  </a:cubicBezTo>
                  <a:lnTo>
                    <a:pt x="278" y="48"/>
                  </a:lnTo>
                  <a:lnTo>
                    <a:pt x="278" y="60"/>
                  </a:lnTo>
                  <a:cubicBezTo>
                    <a:pt x="1" y="238"/>
                    <a:pt x="184" y="597"/>
                    <a:pt x="438" y="597"/>
                  </a:cubicBezTo>
                  <a:cubicBezTo>
                    <a:pt x="490" y="597"/>
                    <a:pt x="545" y="582"/>
                    <a:pt x="599" y="548"/>
                  </a:cubicBezTo>
                  <a:cubicBezTo>
                    <a:pt x="868" y="379"/>
                    <a:pt x="712" y="1"/>
                    <a:pt x="45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81" name="Google Shape;20781;p13"/>
            <p:cNvSpPr/>
            <p:nvPr/>
          </p:nvSpPr>
          <p:spPr>
            <a:xfrm>
              <a:off x="6222200" y="3762200"/>
              <a:ext cx="24125" cy="20775"/>
            </a:xfrm>
            <a:custGeom>
              <a:avLst/>
              <a:gdLst/>
              <a:ahLst/>
              <a:cxnLst/>
              <a:rect l="l" t="t" r="r" b="b"/>
              <a:pathLst>
                <a:path w="965" h="831" extrusionOk="0">
                  <a:moveTo>
                    <a:pt x="548" y="0"/>
                  </a:moveTo>
                  <a:lnTo>
                    <a:pt x="548" y="12"/>
                  </a:lnTo>
                  <a:cubicBezTo>
                    <a:pt x="179" y="12"/>
                    <a:pt x="0" y="453"/>
                    <a:pt x="262" y="715"/>
                  </a:cubicBezTo>
                  <a:cubicBezTo>
                    <a:pt x="342" y="795"/>
                    <a:pt x="443" y="831"/>
                    <a:pt x="543" y="831"/>
                  </a:cubicBezTo>
                  <a:cubicBezTo>
                    <a:pt x="756" y="831"/>
                    <a:pt x="965" y="668"/>
                    <a:pt x="965" y="417"/>
                  </a:cubicBezTo>
                  <a:cubicBezTo>
                    <a:pt x="965" y="191"/>
                    <a:pt x="786" y="0"/>
                    <a:pt x="57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82" name="Google Shape;20782;p13"/>
            <p:cNvSpPr/>
            <p:nvPr/>
          </p:nvSpPr>
          <p:spPr>
            <a:xfrm>
              <a:off x="6192125" y="3793150"/>
              <a:ext cx="28000" cy="20575"/>
            </a:xfrm>
            <a:custGeom>
              <a:avLst/>
              <a:gdLst/>
              <a:ahLst/>
              <a:cxnLst/>
              <a:rect l="l" t="t" r="r" b="b"/>
              <a:pathLst>
                <a:path w="1120" h="823" extrusionOk="0">
                  <a:moveTo>
                    <a:pt x="525" y="1"/>
                  </a:moveTo>
                  <a:cubicBezTo>
                    <a:pt x="1" y="48"/>
                    <a:pt x="36" y="822"/>
                    <a:pt x="560" y="822"/>
                  </a:cubicBezTo>
                  <a:cubicBezTo>
                    <a:pt x="1072" y="822"/>
                    <a:pt x="1120" y="48"/>
                    <a:pt x="59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83" name="Google Shape;20783;p13"/>
            <p:cNvSpPr/>
            <p:nvPr/>
          </p:nvSpPr>
          <p:spPr>
            <a:xfrm>
              <a:off x="6222200" y="3823825"/>
              <a:ext cx="24125" cy="20675"/>
            </a:xfrm>
            <a:custGeom>
              <a:avLst/>
              <a:gdLst/>
              <a:ahLst/>
              <a:cxnLst/>
              <a:rect l="l" t="t" r="r" b="b"/>
              <a:pathLst>
                <a:path w="965" h="827" extrusionOk="0">
                  <a:moveTo>
                    <a:pt x="548" y="0"/>
                  </a:moveTo>
                  <a:lnTo>
                    <a:pt x="548" y="12"/>
                  </a:lnTo>
                  <a:cubicBezTo>
                    <a:pt x="179" y="12"/>
                    <a:pt x="0" y="453"/>
                    <a:pt x="262" y="703"/>
                  </a:cubicBezTo>
                  <a:cubicBezTo>
                    <a:pt x="344" y="788"/>
                    <a:pt x="448" y="827"/>
                    <a:pt x="550" y="827"/>
                  </a:cubicBezTo>
                  <a:cubicBezTo>
                    <a:pt x="760" y="827"/>
                    <a:pt x="965" y="665"/>
                    <a:pt x="965" y="417"/>
                  </a:cubicBezTo>
                  <a:cubicBezTo>
                    <a:pt x="965" y="191"/>
                    <a:pt x="786" y="0"/>
                    <a:pt x="5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84" name="Google Shape;20784;p13"/>
            <p:cNvSpPr/>
            <p:nvPr/>
          </p:nvSpPr>
          <p:spPr>
            <a:xfrm>
              <a:off x="6198375" y="3853300"/>
              <a:ext cx="21650" cy="15050"/>
            </a:xfrm>
            <a:custGeom>
              <a:avLst/>
              <a:gdLst/>
              <a:ahLst/>
              <a:cxnLst/>
              <a:rect l="l" t="t" r="r" b="b"/>
              <a:pathLst>
                <a:path w="866" h="602" extrusionOk="0">
                  <a:moveTo>
                    <a:pt x="448" y="0"/>
                  </a:moveTo>
                  <a:cubicBezTo>
                    <a:pt x="397" y="0"/>
                    <a:pt x="343" y="14"/>
                    <a:pt x="287" y="47"/>
                  </a:cubicBezTo>
                  <a:lnTo>
                    <a:pt x="275" y="47"/>
                  </a:lnTo>
                  <a:lnTo>
                    <a:pt x="275" y="59"/>
                  </a:lnTo>
                  <a:cubicBezTo>
                    <a:pt x="0" y="246"/>
                    <a:pt x="178" y="602"/>
                    <a:pt x="429" y="602"/>
                  </a:cubicBezTo>
                  <a:cubicBezTo>
                    <a:pt x="482" y="602"/>
                    <a:pt x="539" y="585"/>
                    <a:pt x="596" y="547"/>
                  </a:cubicBezTo>
                  <a:cubicBezTo>
                    <a:pt x="865" y="378"/>
                    <a:pt x="709" y="0"/>
                    <a:pt x="44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85" name="Google Shape;20785;p13"/>
            <p:cNvSpPr/>
            <p:nvPr/>
          </p:nvSpPr>
          <p:spPr>
            <a:xfrm>
              <a:off x="6222200" y="3885125"/>
              <a:ext cx="24125" cy="20925"/>
            </a:xfrm>
            <a:custGeom>
              <a:avLst/>
              <a:gdLst/>
              <a:ahLst/>
              <a:cxnLst/>
              <a:rect l="l" t="t" r="r" b="b"/>
              <a:pathLst>
                <a:path w="965" h="837" extrusionOk="0">
                  <a:moveTo>
                    <a:pt x="548" y="1"/>
                  </a:moveTo>
                  <a:lnTo>
                    <a:pt x="548" y="13"/>
                  </a:lnTo>
                  <a:cubicBezTo>
                    <a:pt x="179" y="13"/>
                    <a:pt x="0" y="453"/>
                    <a:pt x="262" y="715"/>
                  </a:cubicBezTo>
                  <a:cubicBezTo>
                    <a:pt x="343" y="800"/>
                    <a:pt x="444" y="837"/>
                    <a:pt x="545" y="837"/>
                  </a:cubicBezTo>
                  <a:cubicBezTo>
                    <a:pt x="757" y="837"/>
                    <a:pt x="965" y="671"/>
                    <a:pt x="965" y="429"/>
                  </a:cubicBezTo>
                  <a:cubicBezTo>
                    <a:pt x="965" y="203"/>
                    <a:pt x="786" y="13"/>
                    <a:pt x="57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86" name="Google Shape;20786;p13"/>
            <p:cNvSpPr/>
            <p:nvPr/>
          </p:nvSpPr>
          <p:spPr>
            <a:xfrm>
              <a:off x="6198300" y="3914900"/>
              <a:ext cx="21725" cy="14950"/>
            </a:xfrm>
            <a:custGeom>
              <a:avLst/>
              <a:gdLst/>
              <a:ahLst/>
              <a:cxnLst/>
              <a:rect l="l" t="t" r="r" b="b"/>
              <a:pathLst>
                <a:path w="869" h="598" extrusionOk="0">
                  <a:moveTo>
                    <a:pt x="451" y="1"/>
                  </a:moveTo>
                  <a:cubicBezTo>
                    <a:pt x="400" y="1"/>
                    <a:pt x="346" y="15"/>
                    <a:pt x="290" y="48"/>
                  </a:cubicBezTo>
                  <a:lnTo>
                    <a:pt x="278" y="48"/>
                  </a:lnTo>
                  <a:lnTo>
                    <a:pt x="278" y="60"/>
                  </a:lnTo>
                  <a:cubicBezTo>
                    <a:pt x="1" y="238"/>
                    <a:pt x="184" y="597"/>
                    <a:pt x="438" y="597"/>
                  </a:cubicBezTo>
                  <a:cubicBezTo>
                    <a:pt x="490" y="597"/>
                    <a:pt x="545" y="582"/>
                    <a:pt x="599" y="548"/>
                  </a:cubicBezTo>
                  <a:cubicBezTo>
                    <a:pt x="868" y="379"/>
                    <a:pt x="712" y="1"/>
                    <a:pt x="45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87" name="Google Shape;20787;p13"/>
            <p:cNvSpPr/>
            <p:nvPr/>
          </p:nvSpPr>
          <p:spPr>
            <a:xfrm>
              <a:off x="6222800" y="3946825"/>
              <a:ext cx="28000" cy="20775"/>
            </a:xfrm>
            <a:custGeom>
              <a:avLst/>
              <a:gdLst/>
              <a:ahLst/>
              <a:cxnLst/>
              <a:rect l="l" t="t" r="r" b="b"/>
              <a:pathLst>
                <a:path w="1120" h="831" extrusionOk="0">
                  <a:moveTo>
                    <a:pt x="560" y="0"/>
                  </a:moveTo>
                  <a:cubicBezTo>
                    <a:pt x="548" y="0"/>
                    <a:pt x="536" y="3"/>
                    <a:pt x="524" y="9"/>
                  </a:cubicBezTo>
                  <a:cubicBezTo>
                    <a:pt x="0" y="57"/>
                    <a:pt x="48" y="831"/>
                    <a:pt x="560" y="831"/>
                  </a:cubicBezTo>
                  <a:cubicBezTo>
                    <a:pt x="1084" y="831"/>
                    <a:pt x="1119" y="57"/>
                    <a:pt x="595" y="9"/>
                  </a:cubicBezTo>
                  <a:cubicBezTo>
                    <a:pt x="583" y="3"/>
                    <a:pt x="572" y="0"/>
                    <a:pt x="5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88" name="Google Shape;20788;p13"/>
            <p:cNvSpPr/>
            <p:nvPr/>
          </p:nvSpPr>
          <p:spPr>
            <a:xfrm>
              <a:off x="6192125" y="3977700"/>
              <a:ext cx="28000" cy="20575"/>
            </a:xfrm>
            <a:custGeom>
              <a:avLst/>
              <a:gdLst/>
              <a:ahLst/>
              <a:cxnLst/>
              <a:rect l="l" t="t" r="r" b="b"/>
              <a:pathLst>
                <a:path w="1120" h="823" extrusionOk="0">
                  <a:moveTo>
                    <a:pt x="525" y="1"/>
                  </a:moveTo>
                  <a:cubicBezTo>
                    <a:pt x="1" y="48"/>
                    <a:pt x="36" y="822"/>
                    <a:pt x="560" y="822"/>
                  </a:cubicBezTo>
                  <a:cubicBezTo>
                    <a:pt x="1072" y="822"/>
                    <a:pt x="1120" y="48"/>
                    <a:pt x="59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89" name="Google Shape;20789;p13"/>
            <p:cNvSpPr/>
            <p:nvPr/>
          </p:nvSpPr>
          <p:spPr>
            <a:xfrm>
              <a:off x="6222200" y="4008075"/>
              <a:ext cx="24125" cy="20925"/>
            </a:xfrm>
            <a:custGeom>
              <a:avLst/>
              <a:gdLst/>
              <a:ahLst/>
              <a:cxnLst/>
              <a:rect l="l" t="t" r="r" b="b"/>
              <a:pathLst>
                <a:path w="965" h="837" extrusionOk="0">
                  <a:moveTo>
                    <a:pt x="548" y="0"/>
                  </a:moveTo>
                  <a:lnTo>
                    <a:pt x="548" y="12"/>
                  </a:lnTo>
                  <a:cubicBezTo>
                    <a:pt x="179" y="12"/>
                    <a:pt x="0" y="452"/>
                    <a:pt x="262" y="714"/>
                  </a:cubicBezTo>
                  <a:cubicBezTo>
                    <a:pt x="343" y="799"/>
                    <a:pt x="444" y="836"/>
                    <a:pt x="545" y="836"/>
                  </a:cubicBezTo>
                  <a:cubicBezTo>
                    <a:pt x="757" y="836"/>
                    <a:pt x="965" y="671"/>
                    <a:pt x="965" y="429"/>
                  </a:cubicBezTo>
                  <a:cubicBezTo>
                    <a:pt x="965" y="202"/>
                    <a:pt x="786" y="12"/>
                    <a:pt x="57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90" name="Google Shape;20790;p13"/>
            <p:cNvSpPr/>
            <p:nvPr/>
          </p:nvSpPr>
          <p:spPr>
            <a:xfrm>
              <a:off x="6198300" y="4037550"/>
              <a:ext cx="21750" cy="15225"/>
            </a:xfrm>
            <a:custGeom>
              <a:avLst/>
              <a:gdLst/>
              <a:ahLst/>
              <a:cxnLst/>
              <a:rect l="l" t="t" r="r" b="b"/>
              <a:pathLst>
                <a:path w="870" h="609" extrusionOk="0">
                  <a:moveTo>
                    <a:pt x="448" y="1"/>
                  </a:moveTo>
                  <a:cubicBezTo>
                    <a:pt x="398" y="1"/>
                    <a:pt x="345" y="15"/>
                    <a:pt x="290" y="47"/>
                  </a:cubicBezTo>
                  <a:lnTo>
                    <a:pt x="278" y="47"/>
                  </a:lnTo>
                  <a:lnTo>
                    <a:pt x="278" y="59"/>
                  </a:lnTo>
                  <a:cubicBezTo>
                    <a:pt x="0" y="247"/>
                    <a:pt x="184" y="608"/>
                    <a:pt x="439" y="608"/>
                  </a:cubicBezTo>
                  <a:cubicBezTo>
                    <a:pt x="490" y="608"/>
                    <a:pt x="545" y="593"/>
                    <a:pt x="599" y="559"/>
                  </a:cubicBezTo>
                  <a:cubicBezTo>
                    <a:pt x="869" y="389"/>
                    <a:pt x="711" y="1"/>
                    <a:pt x="44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91" name="Google Shape;20791;p13"/>
            <p:cNvSpPr/>
            <p:nvPr/>
          </p:nvSpPr>
          <p:spPr>
            <a:xfrm>
              <a:off x="6222200" y="4069675"/>
              <a:ext cx="24125" cy="20925"/>
            </a:xfrm>
            <a:custGeom>
              <a:avLst/>
              <a:gdLst/>
              <a:ahLst/>
              <a:cxnLst/>
              <a:rect l="l" t="t" r="r" b="b"/>
              <a:pathLst>
                <a:path w="965" h="837" extrusionOk="0">
                  <a:moveTo>
                    <a:pt x="548" y="1"/>
                  </a:moveTo>
                  <a:lnTo>
                    <a:pt x="548" y="13"/>
                  </a:lnTo>
                  <a:cubicBezTo>
                    <a:pt x="179" y="13"/>
                    <a:pt x="0" y="453"/>
                    <a:pt x="250" y="715"/>
                  </a:cubicBezTo>
                  <a:cubicBezTo>
                    <a:pt x="334" y="799"/>
                    <a:pt x="438" y="836"/>
                    <a:pt x="540" y="836"/>
                  </a:cubicBezTo>
                  <a:cubicBezTo>
                    <a:pt x="756" y="836"/>
                    <a:pt x="965" y="668"/>
                    <a:pt x="965" y="417"/>
                  </a:cubicBezTo>
                  <a:cubicBezTo>
                    <a:pt x="965" y="191"/>
                    <a:pt x="786" y="1"/>
                    <a:pt x="57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92" name="Google Shape;20792;p13"/>
            <p:cNvSpPr/>
            <p:nvPr/>
          </p:nvSpPr>
          <p:spPr>
            <a:xfrm>
              <a:off x="6192125" y="4100325"/>
              <a:ext cx="28000" cy="20575"/>
            </a:xfrm>
            <a:custGeom>
              <a:avLst/>
              <a:gdLst/>
              <a:ahLst/>
              <a:cxnLst/>
              <a:rect l="l" t="t" r="r" b="b"/>
              <a:pathLst>
                <a:path w="1120" h="823" extrusionOk="0">
                  <a:moveTo>
                    <a:pt x="525" y="1"/>
                  </a:moveTo>
                  <a:cubicBezTo>
                    <a:pt x="1" y="49"/>
                    <a:pt x="36" y="822"/>
                    <a:pt x="560" y="822"/>
                  </a:cubicBezTo>
                  <a:cubicBezTo>
                    <a:pt x="1072" y="822"/>
                    <a:pt x="1120" y="49"/>
                    <a:pt x="59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93" name="Google Shape;20793;p13"/>
            <p:cNvSpPr/>
            <p:nvPr/>
          </p:nvSpPr>
          <p:spPr>
            <a:xfrm>
              <a:off x="6222800" y="4131075"/>
              <a:ext cx="28000" cy="20475"/>
            </a:xfrm>
            <a:custGeom>
              <a:avLst/>
              <a:gdLst/>
              <a:ahLst/>
              <a:cxnLst/>
              <a:rect l="l" t="t" r="r" b="b"/>
              <a:pathLst>
                <a:path w="1120" h="819" extrusionOk="0">
                  <a:moveTo>
                    <a:pt x="560" y="0"/>
                  </a:moveTo>
                  <a:cubicBezTo>
                    <a:pt x="548" y="0"/>
                    <a:pt x="536" y="3"/>
                    <a:pt x="524" y="9"/>
                  </a:cubicBezTo>
                  <a:cubicBezTo>
                    <a:pt x="0" y="57"/>
                    <a:pt x="48" y="819"/>
                    <a:pt x="560" y="819"/>
                  </a:cubicBezTo>
                  <a:cubicBezTo>
                    <a:pt x="1084" y="819"/>
                    <a:pt x="1119" y="57"/>
                    <a:pt x="595" y="9"/>
                  </a:cubicBezTo>
                  <a:cubicBezTo>
                    <a:pt x="583" y="3"/>
                    <a:pt x="572" y="0"/>
                    <a:pt x="5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94" name="Google Shape;20794;p13"/>
            <p:cNvSpPr/>
            <p:nvPr/>
          </p:nvSpPr>
          <p:spPr>
            <a:xfrm>
              <a:off x="6191325" y="4161950"/>
              <a:ext cx="24050" cy="20500"/>
            </a:xfrm>
            <a:custGeom>
              <a:avLst/>
              <a:gdLst/>
              <a:ahLst/>
              <a:cxnLst/>
              <a:rect l="l" t="t" r="r" b="b"/>
              <a:pathLst>
                <a:path w="962" h="820" extrusionOk="0">
                  <a:moveTo>
                    <a:pt x="542" y="0"/>
                  </a:moveTo>
                  <a:cubicBezTo>
                    <a:pt x="183" y="0"/>
                    <a:pt x="0" y="444"/>
                    <a:pt x="259" y="703"/>
                  </a:cubicBezTo>
                  <a:cubicBezTo>
                    <a:pt x="343" y="783"/>
                    <a:pt x="445" y="819"/>
                    <a:pt x="545" y="819"/>
                  </a:cubicBezTo>
                  <a:cubicBezTo>
                    <a:pt x="758" y="819"/>
                    <a:pt x="961" y="656"/>
                    <a:pt x="961" y="405"/>
                  </a:cubicBezTo>
                  <a:cubicBezTo>
                    <a:pt x="961" y="179"/>
                    <a:pt x="783" y="1"/>
                    <a:pt x="557" y="1"/>
                  </a:cubicBezTo>
                  <a:cubicBezTo>
                    <a:pt x="552" y="0"/>
                    <a:pt x="547" y="0"/>
                    <a:pt x="54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95" name="Google Shape;20795;p13"/>
            <p:cNvSpPr/>
            <p:nvPr/>
          </p:nvSpPr>
          <p:spPr>
            <a:xfrm>
              <a:off x="6222200" y="4192600"/>
              <a:ext cx="24125" cy="20650"/>
            </a:xfrm>
            <a:custGeom>
              <a:avLst/>
              <a:gdLst/>
              <a:ahLst/>
              <a:cxnLst/>
              <a:rect l="l" t="t" r="r" b="b"/>
              <a:pathLst>
                <a:path w="965" h="826" extrusionOk="0">
                  <a:moveTo>
                    <a:pt x="548" y="1"/>
                  </a:moveTo>
                  <a:cubicBezTo>
                    <a:pt x="179" y="1"/>
                    <a:pt x="0" y="441"/>
                    <a:pt x="262" y="703"/>
                  </a:cubicBezTo>
                  <a:cubicBezTo>
                    <a:pt x="343" y="788"/>
                    <a:pt x="444" y="825"/>
                    <a:pt x="545" y="825"/>
                  </a:cubicBezTo>
                  <a:cubicBezTo>
                    <a:pt x="757" y="825"/>
                    <a:pt x="965" y="660"/>
                    <a:pt x="965" y="418"/>
                  </a:cubicBezTo>
                  <a:cubicBezTo>
                    <a:pt x="965" y="191"/>
                    <a:pt x="774" y="1"/>
                    <a:pt x="5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96" name="Google Shape;20796;p13"/>
            <p:cNvSpPr/>
            <p:nvPr/>
          </p:nvSpPr>
          <p:spPr>
            <a:xfrm>
              <a:off x="6191250" y="4223275"/>
              <a:ext cx="24125" cy="20625"/>
            </a:xfrm>
            <a:custGeom>
              <a:avLst/>
              <a:gdLst/>
              <a:ahLst/>
              <a:cxnLst/>
              <a:rect l="l" t="t" r="r" b="b"/>
              <a:pathLst>
                <a:path w="965" h="825" extrusionOk="0">
                  <a:moveTo>
                    <a:pt x="560" y="0"/>
                  </a:moveTo>
                  <a:cubicBezTo>
                    <a:pt x="191" y="0"/>
                    <a:pt x="0" y="441"/>
                    <a:pt x="262" y="703"/>
                  </a:cubicBezTo>
                  <a:cubicBezTo>
                    <a:pt x="346" y="787"/>
                    <a:pt x="449" y="825"/>
                    <a:pt x="550" y="825"/>
                  </a:cubicBezTo>
                  <a:cubicBezTo>
                    <a:pt x="762" y="825"/>
                    <a:pt x="964" y="659"/>
                    <a:pt x="964" y="417"/>
                  </a:cubicBezTo>
                  <a:cubicBezTo>
                    <a:pt x="964" y="191"/>
                    <a:pt x="786" y="0"/>
                    <a:pt x="5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97" name="Google Shape;20797;p13"/>
            <p:cNvSpPr/>
            <p:nvPr/>
          </p:nvSpPr>
          <p:spPr>
            <a:xfrm>
              <a:off x="6222800" y="4254225"/>
              <a:ext cx="28000" cy="20550"/>
            </a:xfrm>
            <a:custGeom>
              <a:avLst/>
              <a:gdLst/>
              <a:ahLst/>
              <a:cxnLst/>
              <a:rect l="l" t="t" r="r" b="b"/>
              <a:pathLst>
                <a:path w="1120" h="822" extrusionOk="0">
                  <a:moveTo>
                    <a:pt x="524" y="0"/>
                  </a:moveTo>
                  <a:cubicBezTo>
                    <a:pt x="0" y="48"/>
                    <a:pt x="48" y="822"/>
                    <a:pt x="560" y="822"/>
                  </a:cubicBezTo>
                  <a:cubicBezTo>
                    <a:pt x="1084" y="822"/>
                    <a:pt x="1119" y="48"/>
                    <a:pt x="59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98" name="Google Shape;20798;p13"/>
            <p:cNvSpPr/>
            <p:nvPr/>
          </p:nvSpPr>
          <p:spPr>
            <a:xfrm>
              <a:off x="6192125" y="4284875"/>
              <a:ext cx="28000" cy="20575"/>
            </a:xfrm>
            <a:custGeom>
              <a:avLst/>
              <a:gdLst/>
              <a:ahLst/>
              <a:cxnLst/>
              <a:rect l="l" t="t" r="r" b="b"/>
              <a:pathLst>
                <a:path w="1120" h="823" extrusionOk="0">
                  <a:moveTo>
                    <a:pt x="525" y="1"/>
                  </a:moveTo>
                  <a:cubicBezTo>
                    <a:pt x="1" y="48"/>
                    <a:pt x="36" y="822"/>
                    <a:pt x="560" y="822"/>
                  </a:cubicBezTo>
                  <a:cubicBezTo>
                    <a:pt x="1072" y="822"/>
                    <a:pt x="1120" y="48"/>
                    <a:pt x="59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99" name="Google Shape;20799;p13"/>
            <p:cNvSpPr/>
            <p:nvPr/>
          </p:nvSpPr>
          <p:spPr>
            <a:xfrm>
              <a:off x="6222200" y="4315550"/>
              <a:ext cx="24125" cy="20625"/>
            </a:xfrm>
            <a:custGeom>
              <a:avLst/>
              <a:gdLst/>
              <a:ahLst/>
              <a:cxnLst/>
              <a:rect l="l" t="t" r="r" b="b"/>
              <a:pathLst>
                <a:path w="965" h="825" extrusionOk="0">
                  <a:moveTo>
                    <a:pt x="548" y="0"/>
                  </a:moveTo>
                  <a:cubicBezTo>
                    <a:pt x="179" y="0"/>
                    <a:pt x="0" y="441"/>
                    <a:pt x="262" y="703"/>
                  </a:cubicBezTo>
                  <a:cubicBezTo>
                    <a:pt x="343" y="787"/>
                    <a:pt x="444" y="824"/>
                    <a:pt x="545" y="824"/>
                  </a:cubicBezTo>
                  <a:cubicBezTo>
                    <a:pt x="757" y="824"/>
                    <a:pt x="965" y="659"/>
                    <a:pt x="965" y="417"/>
                  </a:cubicBezTo>
                  <a:cubicBezTo>
                    <a:pt x="965" y="191"/>
                    <a:pt x="786" y="0"/>
                    <a:pt x="5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00" name="Google Shape;20800;p13"/>
            <p:cNvSpPr/>
            <p:nvPr/>
          </p:nvSpPr>
          <p:spPr>
            <a:xfrm>
              <a:off x="6191250" y="4346500"/>
              <a:ext cx="24125" cy="20400"/>
            </a:xfrm>
            <a:custGeom>
              <a:avLst/>
              <a:gdLst/>
              <a:ahLst/>
              <a:cxnLst/>
              <a:rect l="l" t="t" r="r" b="b"/>
              <a:pathLst>
                <a:path w="965" h="816" extrusionOk="0">
                  <a:moveTo>
                    <a:pt x="560" y="0"/>
                  </a:moveTo>
                  <a:cubicBezTo>
                    <a:pt x="191" y="0"/>
                    <a:pt x="0" y="441"/>
                    <a:pt x="262" y="691"/>
                  </a:cubicBezTo>
                  <a:cubicBezTo>
                    <a:pt x="348" y="777"/>
                    <a:pt x="453" y="815"/>
                    <a:pt x="555" y="815"/>
                  </a:cubicBezTo>
                  <a:cubicBezTo>
                    <a:pt x="765" y="815"/>
                    <a:pt x="964" y="653"/>
                    <a:pt x="964" y="405"/>
                  </a:cubicBezTo>
                  <a:cubicBezTo>
                    <a:pt x="964" y="179"/>
                    <a:pt x="786" y="0"/>
                    <a:pt x="5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01" name="Google Shape;20801;p13"/>
            <p:cNvSpPr/>
            <p:nvPr/>
          </p:nvSpPr>
          <p:spPr>
            <a:xfrm>
              <a:off x="6222200" y="4377150"/>
              <a:ext cx="24125" cy="20500"/>
            </a:xfrm>
            <a:custGeom>
              <a:avLst/>
              <a:gdLst/>
              <a:ahLst/>
              <a:cxnLst/>
              <a:rect l="l" t="t" r="r" b="b"/>
              <a:pathLst>
                <a:path w="965" h="820" extrusionOk="0">
                  <a:moveTo>
                    <a:pt x="548" y="1"/>
                  </a:moveTo>
                  <a:cubicBezTo>
                    <a:pt x="179" y="1"/>
                    <a:pt x="0" y="441"/>
                    <a:pt x="262" y="703"/>
                  </a:cubicBezTo>
                  <a:cubicBezTo>
                    <a:pt x="342" y="783"/>
                    <a:pt x="443" y="819"/>
                    <a:pt x="543" y="819"/>
                  </a:cubicBezTo>
                  <a:cubicBezTo>
                    <a:pt x="756" y="819"/>
                    <a:pt x="965" y="656"/>
                    <a:pt x="965" y="406"/>
                  </a:cubicBezTo>
                  <a:cubicBezTo>
                    <a:pt x="965" y="179"/>
                    <a:pt x="786" y="1"/>
                    <a:pt x="5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02" name="Google Shape;20802;p13"/>
            <p:cNvSpPr/>
            <p:nvPr/>
          </p:nvSpPr>
          <p:spPr>
            <a:xfrm>
              <a:off x="6191250" y="4407825"/>
              <a:ext cx="24125" cy="20625"/>
            </a:xfrm>
            <a:custGeom>
              <a:avLst/>
              <a:gdLst/>
              <a:ahLst/>
              <a:cxnLst/>
              <a:rect l="l" t="t" r="r" b="b"/>
              <a:pathLst>
                <a:path w="965" h="825" extrusionOk="0">
                  <a:moveTo>
                    <a:pt x="560" y="0"/>
                  </a:moveTo>
                  <a:cubicBezTo>
                    <a:pt x="191" y="0"/>
                    <a:pt x="0" y="441"/>
                    <a:pt x="262" y="703"/>
                  </a:cubicBezTo>
                  <a:cubicBezTo>
                    <a:pt x="346" y="787"/>
                    <a:pt x="449" y="824"/>
                    <a:pt x="550" y="824"/>
                  </a:cubicBezTo>
                  <a:cubicBezTo>
                    <a:pt x="762" y="824"/>
                    <a:pt x="964" y="659"/>
                    <a:pt x="964" y="417"/>
                  </a:cubicBezTo>
                  <a:cubicBezTo>
                    <a:pt x="964" y="179"/>
                    <a:pt x="786" y="0"/>
                    <a:pt x="5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03" name="Google Shape;20803;p13"/>
            <p:cNvSpPr/>
            <p:nvPr/>
          </p:nvSpPr>
          <p:spPr>
            <a:xfrm>
              <a:off x="6222800" y="4438550"/>
              <a:ext cx="28000" cy="20475"/>
            </a:xfrm>
            <a:custGeom>
              <a:avLst/>
              <a:gdLst/>
              <a:ahLst/>
              <a:cxnLst/>
              <a:rect l="l" t="t" r="r" b="b"/>
              <a:pathLst>
                <a:path w="1120" h="819" extrusionOk="0">
                  <a:moveTo>
                    <a:pt x="560" y="0"/>
                  </a:moveTo>
                  <a:cubicBezTo>
                    <a:pt x="548" y="0"/>
                    <a:pt x="536" y="3"/>
                    <a:pt x="524" y="9"/>
                  </a:cubicBezTo>
                  <a:cubicBezTo>
                    <a:pt x="0" y="57"/>
                    <a:pt x="48" y="819"/>
                    <a:pt x="560" y="819"/>
                  </a:cubicBezTo>
                  <a:cubicBezTo>
                    <a:pt x="1084" y="819"/>
                    <a:pt x="1119" y="57"/>
                    <a:pt x="595" y="9"/>
                  </a:cubicBezTo>
                  <a:cubicBezTo>
                    <a:pt x="583" y="3"/>
                    <a:pt x="572" y="0"/>
                    <a:pt x="5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04" name="Google Shape;20804;p13"/>
            <p:cNvSpPr/>
            <p:nvPr/>
          </p:nvSpPr>
          <p:spPr>
            <a:xfrm>
              <a:off x="6191250" y="4469425"/>
              <a:ext cx="24125" cy="20500"/>
            </a:xfrm>
            <a:custGeom>
              <a:avLst/>
              <a:gdLst/>
              <a:ahLst/>
              <a:cxnLst/>
              <a:rect l="l" t="t" r="r" b="b"/>
              <a:pathLst>
                <a:path w="965" h="820" extrusionOk="0">
                  <a:moveTo>
                    <a:pt x="560" y="1"/>
                  </a:moveTo>
                  <a:cubicBezTo>
                    <a:pt x="191" y="1"/>
                    <a:pt x="0" y="441"/>
                    <a:pt x="262" y="703"/>
                  </a:cubicBezTo>
                  <a:cubicBezTo>
                    <a:pt x="346" y="783"/>
                    <a:pt x="448" y="819"/>
                    <a:pt x="548" y="819"/>
                  </a:cubicBezTo>
                  <a:cubicBezTo>
                    <a:pt x="761" y="819"/>
                    <a:pt x="964" y="656"/>
                    <a:pt x="964" y="405"/>
                  </a:cubicBezTo>
                  <a:cubicBezTo>
                    <a:pt x="964" y="179"/>
                    <a:pt x="786" y="1"/>
                    <a:pt x="5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05" name="Google Shape;20805;p13"/>
            <p:cNvSpPr/>
            <p:nvPr/>
          </p:nvSpPr>
          <p:spPr>
            <a:xfrm>
              <a:off x="6222200" y="4500100"/>
              <a:ext cx="24125" cy="20625"/>
            </a:xfrm>
            <a:custGeom>
              <a:avLst/>
              <a:gdLst/>
              <a:ahLst/>
              <a:cxnLst/>
              <a:rect l="l" t="t" r="r" b="b"/>
              <a:pathLst>
                <a:path w="965" h="825" extrusionOk="0">
                  <a:moveTo>
                    <a:pt x="548" y="0"/>
                  </a:moveTo>
                  <a:cubicBezTo>
                    <a:pt x="179" y="0"/>
                    <a:pt x="0" y="441"/>
                    <a:pt x="262" y="702"/>
                  </a:cubicBezTo>
                  <a:cubicBezTo>
                    <a:pt x="343" y="787"/>
                    <a:pt x="444" y="824"/>
                    <a:pt x="545" y="824"/>
                  </a:cubicBezTo>
                  <a:cubicBezTo>
                    <a:pt x="757" y="824"/>
                    <a:pt x="965" y="659"/>
                    <a:pt x="965" y="417"/>
                  </a:cubicBezTo>
                  <a:cubicBezTo>
                    <a:pt x="965" y="191"/>
                    <a:pt x="786" y="0"/>
                    <a:pt x="5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06" name="Google Shape;20806;p13"/>
            <p:cNvSpPr/>
            <p:nvPr/>
          </p:nvSpPr>
          <p:spPr>
            <a:xfrm>
              <a:off x="6160575" y="3270175"/>
              <a:ext cx="24150" cy="20625"/>
            </a:xfrm>
            <a:custGeom>
              <a:avLst/>
              <a:gdLst/>
              <a:ahLst/>
              <a:cxnLst/>
              <a:rect l="l" t="t" r="r" b="b"/>
              <a:pathLst>
                <a:path w="966" h="825" extrusionOk="0">
                  <a:moveTo>
                    <a:pt x="548" y="0"/>
                  </a:moveTo>
                  <a:cubicBezTo>
                    <a:pt x="191" y="0"/>
                    <a:pt x="1" y="441"/>
                    <a:pt x="263" y="703"/>
                  </a:cubicBezTo>
                  <a:cubicBezTo>
                    <a:pt x="347" y="787"/>
                    <a:pt x="450" y="825"/>
                    <a:pt x="551" y="825"/>
                  </a:cubicBezTo>
                  <a:cubicBezTo>
                    <a:pt x="763" y="825"/>
                    <a:pt x="965" y="659"/>
                    <a:pt x="965" y="417"/>
                  </a:cubicBezTo>
                  <a:cubicBezTo>
                    <a:pt x="965" y="179"/>
                    <a:pt x="775" y="0"/>
                    <a:pt x="54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07" name="Google Shape;20807;p13"/>
            <p:cNvSpPr/>
            <p:nvPr/>
          </p:nvSpPr>
          <p:spPr>
            <a:xfrm>
              <a:off x="6130000" y="3301125"/>
              <a:ext cx="23750" cy="20400"/>
            </a:xfrm>
            <a:custGeom>
              <a:avLst/>
              <a:gdLst/>
              <a:ahLst/>
              <a:cxnLst/>
              <a:rect l="l" t="t" r="r" b="b"/>
              <a:pathLst>
                <a:path w="950" h="816" extrusionOk="0">
                  <a:moveTo>
                    <a:pt x="530" y="0"/>
                  </a:moveTo>
                  <a:cubicBezTo>
                    <a:pt x="171" y="0"/>
                    <a:pt x="1" y="433"/>
                    <a:pt x="247" y="691"/>
                  </a:cubicBezTo>
                  <a:cubicBezTo>
                    <a:pt x="333" y="777"/>
                    <a:pt x="438" y="816"/>
                    <a:pt x="541" y="816"/>
                  </a:cubicBezTo>
                  <a:cubicBezTo>
                    <a:pt x="751" y="816"/>
                    <a:pt x="950" y="654"/>
                    <a:pt x="950" y="406"/>
                  </a:cubicBezTo>
                  <a:cubicBezTo>
                    <a:pt x="950" y="191"/>
                    <a:pt x="771" y="1"/>
                    <a:pt x="545" y="1"/>
                  </a:cubicBezTo>
                  <a:cubicBezTo>
                    <a:pt x="540" y="1"/>
                    <a:pt x="535" y="0"/>
                    <a:pt x="53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08" name="Google Shape;20808;p13"/>
            <p:cNvSpPr/>
            <p:nvPr/>
          </p:nvSpPr>
          <p:spPr>
            <a:xfrm>
              <a:off x="6194800" y="3240400"/>
              <a:ext cx="24750" cy="19675"/>
            </a:xfrm>
            <a:custGeom>
              <a:avLst/>
              <a:gdLst/>
              <a:ahLst/>
              <a:cxnLst/>
              <a:rect l="l" t="t" r="r" b="b"/>
              <a:pathLst>
                <a:path w="990" h="787" extrusionOk="0">
                  <a:moveTo>
                    <a:pt x="584" y="1"/>
                  </a:moveTo>
                  <a:lnTo>
                    <a:pt x="72" y="144"/>
                  </a:lnTo>
                  <a:cubicBezTo>
                    <a:pt x="25" y="215"/>
                    <a:pt x="1" y="287"/>
                    <a:pt x="1" y="370"/>
                  </a:cubicBezTo>
                  <a:cubicBezTo>
                    <a:pt x="1" y="596"/>
                    <a:pt x="179" y="775"/>
                    <a:pt x="406" y="775"/>
                  </a:cubicBezTo>
                  <a:lnTo>
                    <a:pt x="418" y="787"/>
                  </a:lnTo>
                  <a:cubicBezTo>
                    <a:pt x="858" y="787"/>
                    <a:pt x="989" y="179"/>
                    <a:pt x="5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09" name="Google Shape;20809;p13"/>
            <p:cNvSpPr/>
            <p:nvPr/>
          </p:nvSpPr>
          <p:spPr>
            <a:xfrm>
              <a:off x="6160575" y="3331800"/>
              <a:ext cx="24150" cy="20475"/>
            </a:xfrm>
            <a:custGeom>
              <a:avLst/>
              <a:gdLst/>
              <a:ahLst/>
              <a:cxnLst/>
              <a:rect l="l" t="t" r="r" b="b"/>
              <a:pathLst>
                <a:path w="966" h="819" extrusionOk="0">
                  <a:moveTo>
                    <a:pt x="548" y="0"/>
                  </a:moveTo>
                  <a:cubicBezTo>
                    <a:pt x="191" y="0"/>
                    <a:pt x="1" y="441"/>
                    <a:pt x="263" y="703"/>
                  </a:cubicBezTo>
                  <a:cubicBezTo>
                    <a:pt x="346" y="783"/>
                    <a:pt x="449" y="819"/>
                    <a:pt x="549" y="819"/>
                  </a:cubicBezTo>
                  <a:cubicBezTo>
                    <a:pt x="761" y="819"/>
                    <a:pt x="965" y="656"/>
                    <a:pt x="965" y="405"/>
                  </a:cubicBezTo>
                  <a:cubicBezTo>
                    <a:pt x="965" y="179"/>
                    <a:pt x="775" y="0"/>
                    <a:pt x="54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10" name="Google Shape;20810;p13"/>
            <p:cNvSpPr/>
            <p:nvPr/>
          </p:nvSpPr>
          <p:spPr>
            <a:xfrm>
              <a:off x="6128525" y="3362400"/>
              <a:ext cx="27625" cy="20600"/>
            </a:xfrm>
            <a:custGeom>
              <a:avLst/>
              <a:gdLst/>
              <a:ahLst/>
              <a:cxnLst/>
              <a:rect l="l" t="t" r="r" b="b"/>
              <a:pathLst>
                <a:path w="1105" h="824" extrusionOk="0">
                  <a:moveTo>
                    <a:pt x="559" y="0"/>
                  </a:moveTo>
                  <a:cubicBezTo>
                    <a:pt x="53" y="0"/>
                    <a:pt x="0" y="778"/>
                    <a:pt x="533" y="824"/>
                  </a:cubicBezTo>
                  <a:lnTo>
                    <a:pt x="604" y="824"/>
                  </a:lnTo>
                  <a:cubicBezTo>
                    <a:pt x="1104" y="776"/>
                    <a:pt x="1104" y="50"/>
                    <a:pt x="604" y="2"/>
                  </a:cubicBezTo>
                  <a:cubicBezTo>
                    <a:pt x="589" y="1"/>
                    <a:pt x="574" y="0"/>
                    <a:pt x="5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11" name="Google Shape;20811;p13"/>
            <p:cNvSpPr/>
            <p:nvPr/>
          </p:nvSpPr>
          <p:spPr>
            <a:xfrm>
              <a:off x="6160575" y="3393100"/>
              <a:ext cx="24150" cy="20650"/>
            </a:xfrm>
            <a:custGeom>
              <a:avLst/>
              <a:gdLst/>
              <a:ahLst/>
              <a:cxnLst/>
              <a:rect l="l" t="t" r="r" b="b"/>
              <a:pathLst>
                <a:path w="966" h="826" extrusionOk="0">
                  <a:moveTo>
                    <a:pt x="548" y="1"/>
                  </a:moveTo>
                  <a:cubicBezTo>
                    <a:pt x="191" y="1"/>
                    <a:pt x="1" y="441"/>
                    <a:pt x="263" y="703"/>
                  </a:cubicBezTo>
                  <a:cubicBezTo>
                    <a:pt x="347" y="788"/>
                    <a:pt x="450" y="825"/>
                    <a:pt x="551" y="825"/>
                  </a:cubicBezTo>
                  <a:cubicBezTo>
                    <a:pt x="763" y="825"/>
                    <a:pt x="965" y="660"/>
                    <a:pt x="965" y="417"/>
                  </a:cubicBezTo>
                  <a:cubicBezTo>
                    <a:pt x="965" y="191"/>
                    <a:pt x="775" y="1"/>
                    <a:pt x="54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12" name="Google Shape;20812;p13"/>
            <p:cNvSpPr/>
            <p:nvPr/>
          </p:nvSpPr>
          <p:spPr>
            <a:xfrm>
              <a:off x="6130000" y="3424350"/>
              <a:ext cx="24050" cy="20400"/>
            </a:xfrm>
            <a:custGeom>
              <a:avLst/>
              <a:gdLst/>
              <a:ahLst/>
              <a:cxnLst/>
              <a:rect l="l" t="t" r="r" b="b"/>
              <a:pathLst>
                <a:path w="962" h="816" extrusionOk="0">
                  <a:moveTo>
                    <a:pt x="530" y="1"/>
                  </a:moveTo>
                  <a:cubicBezTo>
                    <a:pt x="171" y="1"/>
                    <a:pt x="1" y="433"/>
                    <a:pt x="247" y="691"/>
                  </a:cubicBezTo>
                  <a:cubicBezTo>
                    <a:pt x="333" y="777"/>
                    <a:pt x="438" y="816"/>
                    <a:pt x="541" y="816"/>
                  </a:cubicBezTo>
                  <a:cubicBezTo>
                    <a:pt x="751" y="816"/>
                    <a:pt x="950" y="654"/>
                    <a:pt x="950" y="406"/>
                  </a:cubicBezTo>
                  <a:cubicBezTo>
                    <a:pt x="962" y="180"/>
                    <a:pt x="771" y="1"/>
                    <a:pt x="545" y="1"/>
                  </a:cubicBezTo>
                  <a:cubicBezTo>
                    <a:pt x="540" y="1"/>
                    <a:pt x="535" y="1"/>
                    <a:pt x="53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13" name="Google Shape;20813;p13"/>
            <p:cNvSpPr/>
            <p:nvPr/>
          </p:nvSpPr>
          <p:spPr>
            <a:xfrm>
              <a:off x="6160575" y="3455025"/>
              <a:ext cx="24150" cy="20625"/>
            </a:xfrm>
            <a:custGeom>
              <a:avLst/>
              <a:gdLst/>
              <a:ahLst/>
              <a:cxnLst/>
              <a:rect l="l" t="t" r="r" b="b"/>
              <a:pathLst>
                <a:path w="966" h="825" extrusionOk="0">
                  <a:moveTo>
                    <a:pt x="548" y="0"/>
                  </a:moveTo>
                  <a:cubicBezTo>
                    <a:pt x="191" y="0"/>
                    <a:pt x="1" y="441"/>
                    <a:pt x="263" y="703"/>
                  </a:cubicBezTo>
                  <a:cubicBezTo>
                    <a:pt x="347" y="787"/>
                    <a:pt x="450" y="825"/>
                    <a:pt x="551" y="825"/>
                  </a:cubicBezTo>
                  <a:cubicBezTo>
                    <a:pt x="763" y="825"/>
                    <a:pt x="965" y="659"/>
                    <a:pt x="965" y="417"/>
                  </a:cubicBezTo>
                  <a:cubicBezTo>
                    <a:pt x="965" y="191"/>
                    <a:pt x="786" y="0"/>
                    <a:pt x="57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14" name="Google Shape;20814;p13"/>
            <p:cNvSpPr/>
            <p:nvPr/>
          </p:nvSpPr>
          <p:spPr>
            <a:xfrm>
              <a:off x="6129925" y="3485675"/>
              <a:ext cx="24125" cy="20700"/>
            </a:xfrm>
            <a:custGeom>
              <a:avLst/>
              <a:gdLst/>
              <a:ahLst/>
              <a:cxnLst/>
              <a:rect l="l" t="t" r="r" b="b"/>
              <a:pathLst>
                <a:path w="965" h="828" extrusionOk="0">
                  <a:moveTo>
                    <a:pt x="548" y="1"/>
                  </a:moveTo>
                  <a:cubicBezTo>
                    <a:pt x="179" y="1"/>
                    <a:pt x="0" y="441"/>
                    <a:pt x="250" y="703"/>
                  </a:cubicBezTo>
                  <a:cubicBezTo>
                    <a:pt x="336" y="789"/>
                    <a:pt x="441" y="827"/>
                    <a:pt x="544" y="827"/>
                  </a:cubicBezTo>
                  <a:cubicBezTo>
                    <a:pt x="754" y="827"/>
                    <a:pt x="953" y="665"/>
                    <a:pt x="953" y="417"/>
                  </a:cubicBezTo>
                  <a:cubicBezTo>
                    <a:pt x="965" y="191"/>
                    <a:pt x="786" y="13"/>
                    <a:pt x="5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15" name="Google Shape;20815;p13"/>
            <p:cNvSpPr/>
            <p:nvPr/>
          </p:nvSpPr>
          <p:spPr>
            <a:xfrm>
              <a:off x="6169000" y="3514025"/>
              <a:ext cx="21300" cy="15200"/>
            </a:xfrm>
            <a:custGeom>
              <a:avLst/>
              <a:gdLst/>
              <a:ahLst/>
              <a:cxnLst/>
              <a:rect l="l" t="t" r="r" b="b"/>
              <a:pathLst>
                <a:path w="852" h="608" extrusionOk="0">
                  <a:moveTo>
                    <a:pt x="434" y="0"/>
                  </a:moveTo>
                  <a:cubicBezTo>
                    <a:pt x="365" y="0"/>
                    <a:pt x="291" y="28"/>
                    <a:pt x="223" y="93"/>
                  </a:cubicBezTo>
                  <a:lnTo>
                    <a:pt x="211" y="93"/>
                  </a:lnTo>
                  <a:lnTo>
                    <a:pt x="211" y="105"/>
                  </a:lnTo>
                  <a:cubicBezTo>
                    <a:pt x="1" y="325"/>
                    <a:pt x="213" y="608"/>
                    <a:pt x="441" y="608"/>
                  </a:cubicBezTo>
                  <a:cubicBezTo>
                    <a:pt x="509" y="608"/>
                    <a:pt x="579" y="582"/>
                    <a:pt x="640" y="522"/>
                  </a:cubicBezTo>
                  <a:cubicBezTo>
                    <a:pt x="851" y="310"/>
                    <a:pt x="666" y="0"/>
                    <a:pt x="43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16" name="Google Shape;20816;p13"/>
            <p:cNvSpPr/>
            <p:nvPr/>
          </p:nvSpPr>
          <p:spPr>
            <a:xfrm>
              <a:off x="6128200" y="3547150"/>
              <a:ext cx="27650" cy="20700"/>
            </a:xfrm>
            <a:custGeom>
              <a:avLst/>
              <a:gdLst/>
              <a:ahLst/>
              <a:cxnLst/>
              <a:rect l="l" t="t" r="r" b="b"/>
              <a:pathLst>
                <a:path w="1106" h="828" extrusionOk="0">
                  <a:moveTo>
                    <a:pt x="542" y="1"/>
                  </a:moveTo>
                  <a:cubicBezTo>
                    <a:pt x="40" y="1"/>
                    <a:pt x="0" y="794"/>
                    <a:pt x="546" y="828"/>
                  </a:cubicBezTo>
                  <a:lnTo>
                    <a:pt x="617" y="828"/>
                  </a:lnTo>
                  <a:cubicBezTo>
                    <a:pt x="1105" y="768"/>
                    <a:pt x="1105" y="54"/>
                    <a:pt x="617" y="6"/>
                  </a:cubicBezTo>
                  <a:cubicBezTo>
                    <a:pt x="591" y="2"/>
                    <a:pt x="566" y="1"/>
                    <a:pt x="54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17" name="Google Shape;20817;p13"/>
            <p:cNvSpPr/>
            <p:nvPr/>
          </p:nvSpPr>
          <p:spPr>
            <a:xfrm>
              <a:off x="6169050" y="3575500"/>
              <a:ext cx="21275" cy="15200"/>
            </a:xfrm>
            <a:custGeom>
              <a:avLst/>
              <a:gdLst/>
              <a:ahLst/>
              <a:cxnLst/>
              <a:rect l="l" t="t" r="r" b="b"/>
              <a:pathLst>
                <a:path w="851" h="608" extrusionOk="0">
                  <a:moveTo>
                    <a:pt x="426" y="0"/>
                  </a:moveTo>
                  <a:cubicBezTo>
                    <a:pt x="359" y="0"/>
                    <a:pt x="288" y="26"/>
                    <a:pt x="221" y="87"/>
                  </a:cubicBezTo>
                  <a:lnTo>
                    <a:pt x="209" y="87"/>
                  </a:lnTo>
                  <a:lnTo>
                    <a:pt x="209" y="99"/>
                  </a:lnTo>
                  <a:cubicBezTo>
                    <a:pt x="1" y="325"/>
                    <a:pt x="207" y="608"/>
                    <a:pt x="433" y="608"/>
                  </a:cubicBezTo>
                  <a:cubicBezTo>
                    <a:pt x="503" y="608"/>
                    <a:pt x="576" y="580"/>
                    <a:pt x="638" y="515"/>
                  </a:cubicBezTo>
                  <a:cubicBezTo>
                    <a:pt x="851" y="312"/>
                    <a:pt x="661" y="0"/>
                    <a:pt x="4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18" name="Google Shape;20818;p13"/>
            <p:cNvSpPr/>
            <p:nvPr/>
          </p:nvSpPr>
          <p:spPr>
            <a:xfrm>
              <a:off x="6130000" y="3608600"/>
              <a:ext cx="24050" cy="20700"/>
            </a:xfrm>
            <a:custGeom>
              <a:avLst/>
              <a:gdLst/>
              <a:ahLst/>
              <a:cxnLst/>
              <a:rect l="l" t="t" r="r" b="b"/>
              <a:pathLst>
                <a:path w="962" h="828" extrusionOk="0">
                  <a:moveTo>
                    <a:pt x="545" y="1"/>
                  </a:moveTo>
                  <a:lnTo>
                    <a:pt x="545" y="13"/>
                  </a:lnTo>
                  <a:cubicBezTo>
                    <a:pt x="540" y="13"/>
                    <a:pt x="535" y="13"/>
                    <a:pt x="530" y="13"/>
                  </a:cubicBezTo>
                  <a:cubicBezTo>
                    <a:pt x="171" y="13"/>
                    <a:pt x="1" y="445"/>
                    <a:pt x="247" y="703"/>
                  </a:cubicBezTo>
                  <a:cubicBezTo>
                    <a:pt x="333" y="789"/>
                    <a:pt x="438" y="828"/>
                    <a:pt x="541" y="828"/>
                  </a:cubicBezTo>
                  <a:cubicBezTo>
                    <a:pt x="751" y="828"/>
                    <a:pt x="950" y="666"/>
                    <a:pt x="950" y="418"/>
                  </a:cubicBezTo>
                  <a:cubicBezTo>
                    <a:pt x="962" y="203"/>
                    <a:pt x="783" y="13"/>
                    <a:pt x="55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19" name="Google Shape;20819;p13"/>
            <p:cNvSpPr/>
            <p:nvPr/>
          </p:nvSpPr>
          <p:spPr>
            <a:xfrm>
              <a:off x="6160575" y="3639275"/>
              <a:ext cx="24150" cy="20925"/>
            </a:xfrm>
            <a:custGeom>
              <a:avLst/>
              <a:gdLst/>
              <a:ahLst/>
              <a:cxnLst/>
              <a:rect l="l" t="t" r="r" b="b"/>
              <a:pathLst>
                <a:path w="966" h="837" extrusionOk="0">
                  <a:moveTo>
                    <a:pt x="548" y="0"/>
                  </a:moveTo>
                  <a:lnTo>
                    <a:pt x="548" y="12"/>
                  </a:lnTo>
                  <a:cubicBezTo>
                    <a:pt x="191" y="12"/>
                    <a:pt x="1" y="453"/>
                    <a:pt x="263" y="715"/>
                  </a:cubicBezTo>
                  <a:cubicBezTo>
                    <a:pt x="347" y="799"/>
                    <a:pt x="449" y="836"/>
                    <a:pt x="549" y="836"/>
                  </a:cubicBezTo>
                  <a:cubicBezTo>
                    <a:pt x="762" y="836"/>
                    <a:pt x="965" y="668"/>
                    <a:pt x="965" y="417"/>
                  </a:cubicBezTo>
                  <a:cubicBezTo>
                    <a:pt x="965" y="203"/>
                    <a:pt x="786" y="12"/>
                    <a:pt x="57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20" name="Google Shape;20820;p13"/>
            <p:cNvSpPr/>
            <p:nvPr/>
          </p:nvSpPr>
          <p:spPr>
            <a:xfrm>
              <a:off x="6129625" y="3669925"/>
              <a:ext cx="24425" cy="21000"/>
            </a:xfrm>
            <a:custGeom>
              <a:avLst/>
              <a:gdLst/>
              <a:ahLst/>
              <a:cxnLst/>
              <a:rect l="l" t="t" r="r" b="b"/>
              <a:pathLst>
                <a:path w="977" h="840" extrusionOk="0">
                  <a:moveTo>
                    <a:pt x="572" y="1"/>
                  </a:moveTo>
                  <a:lnTo>
                    <a:pt x="560" y="12"/>
                  </a:lnTo>
                  <a:cubicBezTo>
                    <a:pt x="191" y="12"/>
                    <a:pt x="0" y="453"/>
                    <a:pt x="262" y="715"/>
                  </a:cubicBezTo>
                  <a:cubicBezTo>
                    <a:pt x="348" y="801"/>
                    <a:pt x="453" y="839"/>
                    <a:pt x="556" y="839"/>
                  </a:cubicBezTo>
                  <a:cubicBezTo>
                    <a:pt x="766" y="839"/>
                    <a:pt x="965" y="677"/>
                    <a:pt x="965" y="429"/>
                  </a:cubicBezTo>
                  <a:cubicBezTo>
                    <a:pt x="977" y="203"/>
                    <a:pt x="798" y="12"/>
                    <a:pt x="57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21" name="Google Shape;20821;p13"/>
            <p:cNvSpPr/>
            <p:nvPr/>
          </p:nvSpPr>
          <p:spPr>
            <a:xfrm>
              <a:off x="6168375" y="3698950"/>
              <a:ext cx="21400" cy="15025"/>
            </a:xfrm>
            <a:custGeom>
              <a:avLst/>
              <a:gdLst/>
              <a:ahLst/>
              <a:cxnLst/>
              <a:rect l="l" t="t" r="r" b="b"/>
              <a:pathLst>
                <a:path w="856" h="601" extrusionOk="0">
                  <a:moveTo>
                    <a:pt x="446" y="0"/>
                  </a:moveTo>
                  <a:cubicBezTo>
                    <a:pt x="383" y="0"/>
                    <a:pt x="315" y="23"/>
                    <a:pt x="248" y="78"/>
                  </a:cubicBezTo>
                  <a:lnTo>
                    <a:pt x="236" y="78"/>
                  </a:lnTo>
                  <a:cubicBezTo>
                    <a:pt x="1" y="295"/>
                    <a:pt x="205" y="601"/>
                    <a:pt x="443" y="601"/>
                  </a:cubicBezTo>
                  <a:cubicBezTo>
                    <a:pt x="505" y="601"/>
                    <a:pt x="570" y="580"/>
                    <a:pt x="629" y="530"/>
                  </a:cubicBezTo>
                  <a:cubicBezTo>
                    <a:pt x="855" y="332"/>
                    <a:pt x="686" y="0"/>
                    <a:pt x="44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22" name="Google Shape;20822;p13"/>
            <p:cNvSpPr/>
            <p:nvPr/>
          </p:nvSpPr>
          <p:spPr>
            <a:xfrm>
              <a:off x="6130000" y="3731550"/>
              <a:ext cx="24050" cy="20675"/>
            </a:xfrm>
            <a:custGeom>
              <a:avLst/>
              <a:gdLst/>
              <a:ahLst/>
              <a:cxnLst/>
              <a:rect l="l" t="t" r="r" b="b"/>
              <a:pathLst>
                <a:path w="962" h="827" extrusionOk="0">
                  <a:moveTo>
                    <a:pt x="557" y="0"/>
                  </a:moveTo>
                  <a:lnTo>
                    <a:pt x="545" y="12"/>
                  </a:lnTo>
                  <a:cubicBezTo>
                    <a:pt x="540" y="12"/>
                    <a:pt x="535" y="12"/>
                    <a:pt x="530" y="12"/>
                  </a:cubicBezTo>
                  <a:cubicBezTo>
                    <a:pt x="171" y="12"/>
                    <a:pt x="1" y="444"/>
                    <a:pt x="247" y="703"/>
                  </a:cubicBezTo>
                  <a:cubicBezTo>
                    <a:pt x="333" y="788"/>
                    <a:pt x="438" y="827"/>
                    <a:pt x="541" y="827"/>
                  </a:cubicBezTo>
                  <a:cubicBezTo>
                    <a:pt x="751" y="827"/>
                    <a:pt x="950" y="665"/>
                    <a:pt x="950" y="417"/>
                  </a:cubicBezTo>
                  <a:cubicBezTo>
                    <a:pt x="962" y="191"/>
                    <a:pt x="783" y="0"/>
                    <a:pt x="5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23" name="Google Shape;20823;p13"/>
            <p:cNvSpPr/>
            <p:nvPr/>
          </p:nvSpPr>
          <p:spPr>
            <a:xfrm>
              <a:off x="6169000" y="3759875"/>
              <a:ext cx="21300" cy="15225"/>
            </a:xfrm>
            <a:custGeom>
              <a:avLst/>
              <a:gdLst/>
              <a:ahLst/>
              <a:cxnLst/>
              <a:rect l="l" t="t" r="r" b="b"/>
              <a:pathLst>
                <a:path w="852" h="609" extrusionOk="0">
                  <a:moveTo>
                    <a:pt x="434" y="1"/>
                  </a:moveTo>
                  <a:cubicBezTo>
                    <a:pt x="365" y="1"/>
                    <a:pt x="291" y="28"/>
                    <a:pt x="223" y="93"/>
                  </a:cubicBezTo>
                  <a:lnTo>
                    <a:pt x="211" y="93"/>
                  </a:lnTo>
                  <a:lnTo>
                    <a:pt x="211" y="105"/>
                  </a:lnTo>
                  <a:cubicBezTo>
                    <a:pt x="1" y="325"/>
                    <a:pt x="213" y="608"/>
                    <a:pt x="441" y="608"/>
                  </a:cubicBezTo>
                  <a:cubicBezTo>
                    <a:pt x="509" y="608"/>
                    <a:pt x="579" y="583"/>
                    <a:pt x="640" y="522"/>
                  </a:cubicBezTo>
                  <a:cubicBezTo>
                    <a:pt x="851" y="311"/>
                    <a:pt x="666" y="1"/>
                    <a:pt x="43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24" name="Google Shape;20824;p13"/>
            <p:cNvSpPr/>
            <p:nvPr/>
          </p:nvSpPr>
          <p:spPr>
            <a:xfrm>
              <a:off x="6129925" y="3792850"/>
              <a:ext cx="24125" cy="21000"/>
            </a:xfrm>
            <a:custGeom>
              <a:avLst/>
              <a:gdLst/>
              <a:ahLst/>
              <a:cxnLst/>
              <a:rect l="l" t="t" r="r" b="b"/>
              <a:pathLst>
                <a:path w="965" h="840" extrusionOk="0">
                  <a:moveTo>
                    <a:pt x="548" y="1"/>
                  </a:moveTo>
                  <a:lnTo>
                    <a:pt x="548" y="13"/>
                  </a:lnTo>
                  <a:cubicBezTo>
                    <a:pt x="179" y="13"/>
                    <a:pt x="0" y="453"/>
                    <a:pt x="250" y="715"/>
                  </a:cubicBezTo>
                  <a:cubicBezTo>
                    <a:pt x="336" y="801"/>
                    <a:pt x="441" y="840"/>
                    <a:pt x="544" y="840"/>
                  </a:cubicBezTo>
                  <a:cubicBezTo>
                    <a:pt x="754" y="840"/>
                    <a:pt x="953" y="678"/>
                    <a:pt x="953" y="429"/>
                  </a:cubicBezTo>
                  <a:cubicBezTo>
                    <a:pt x="965" y="203"/>
                    <a:pt x="786" y="13"/>
                    <a:pt x="5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25" name="Google Shape;20825;p13"/>
            <p:cNvSpPr/>
            <p:nvPr/>
          </p:nvSpPr>
          <p:spPr>
            <a:xfrm>
              <a:off x="6160675" y="3823825"/>
              <a:ext cx="24050" cy="20675"/>
            </a:xfrm>
            <a:custGeom>
              <a:avLst/>
              <a:gdLst/>
              <a:ahLst/>
              <a:cxnLst/>
              <a:rect l="l" t="t" r="r" b="b"/>
              <a:pathLst>
                <a:path w="962" h="827" extrusionOk="0">
                  <a:moveTo>
                    <a:pt x="544" y="0"/>
                  </a:moveTo>
                  <a:lnTo>
                    <a:pt x="544" y="12"/>
                  </a:lnTo>
                  <a:cubicBezTo>
                    <a:pt x="540" y="12"/>
                    <a:pt x="535" y="12"/>
                    <a:pt x="531" y="12"/>
                  </a:cubicBezTo>
                  <a:cubicBezTo>
                    <a:pt x="182" y="12"/>
                    <a:pt x="0" y="456"/>
                    <a:pt x="259" y="703"/>
                  </a:cubicBezTo>
                  <a:cubicBezTo>
                    <a:pt x="344" y="788"/>
                    <a:pt x="450" y="827"/>
                    <a:pt x="552" y="827"/>
                  </a:cubicBezTo>
                  <a:cubicBezTo>
                    <a:pt x="762" y="827"/>
                    <a:pt x="961" y="665"/>
                    <a:pt x="961" y="417"/>
                  </a:cubicBezTo>
                  <a:cubicBezTo>
                    <a:pt x="961" y="191"/>
                    <a:pt x="782" y="0"/>
                    <a:pt x="56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26" name="Google Shape;20826;p13"/>
            <p:cNvSpPr/>
            <p:nvPr/>
          </p:nvSpPr>
          <p:spPr>
            <a:xfrm>
              <a:off x="6128525" y="3854725"/>
              <a:ext cx="27625" cy="20600"/>
            </a:xfrm>
            <a:custGeom>
              <a:avLst/>
              <a:gdLst/>
              <a:ahLst/>
              <a:cxnLst/>
              <a:rect l="l" t="t" r="r" b="b"/>
              <a:pathLst>
                <a:path w="1105" h="824" extrusionOk="0">
                  <a:moveTo>
                    <a:pt x="558" y="0"/>
                  </a:moveTo>
                  <a:cubicBezTo>
                    <a:pt x="53" y="0"/>
                    <a:pt x="1" y="766"/>
                    <a:pt x="533" y="824"/>
                  </a:cubicBezTo>
                  <a:lnTo>
                    <a:pt x="604" y="824"/>
                  </a:lnTo>
                  <a:cubicBezTo>
                    <a:pt x="1104" y="776"/>
                    <a:pt x="1104" y="38"/>
                    <a:pt x="604" y="2"/>
                  </a:cubicBezTo>
                  <a:cubicBezTo>
                    <a:pt x="588" y="1"/>
                    <a:pt x="573" y="0"/>
                    <a:pt x="55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27" name="Google Shape;20827;p13"/>
            <p:cNvSpPr/>
            <p:nvPr/>
          </p:nvSpPr>
          <p:spPr>
            <a:xfrm>
              <a:off x="6169025" y="3882925"/>
              <a:ext cx="21275" cy="15125"/>
            </a:xfrm>
            <a:custGeom>
              <a:avLst/>
              <a:gdLst/>
              <a:ahLst/>
              <a:cxnLst/>
              <a:rect l="l" t="t" r="r" b="b"/>
              <a:pathLst>
                <a:path w="851" h="605" extrusionOk="0">
                  <a:moveTo>
                    <a:pt x="430" y="1"/>
                  </a:moveTo>
                  <a:cubicBezTo>
                    <a:pt x="362" y="1"/>
                    <a:pt x="290" y="27"/>
                    <a:pt x="222" y="89"/>
                  </a:cubicBezTo>
                  <a:lnTo>
                    <a:pt x="210" y="89"/>
                  </a:lnTo>
                  <a:lnTo>
                    <a:pt x="210" y="101"/>
                  </a:lnTo>
                  <a:cubicBezTo>
                    <a:pt x="1" y="328"/>
                    <a:pt x="210" y="605"/>
                    <a:pt x="436" y="605"/>
                  </a:cubicBezTo>
                  <a:cubicBezTo>
                    <a:pt x="506" y="605"/>
                    <a:pt x="577" y="579"/>
                    <a:pt x="639" y="517"/>
                  </a:cubicBezTo>
                  <a:cubicBezTo>
                    <a:pt x="851" y="305"/>
                    <a:pt x="664" y="1"/>
                    <a:pt x="43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28" name="Google Shape;20828;p13"/>
            <p:cNvSpPr/>
            <p:nvPr/>
          </p:nvSpPr>
          <p:spPr>
            <a:xfrm>
              <a:off x="6130000" y="3916075"/>
              <a:ext cx="24050" cy="20700"/>
            </a:xfrm>
            <a:custGeom>
              <a:avLst/>
              <a:gdLst/>
              <a:ahLst/>
              <a:cxnLst/>
              <a:rect l="l" t="t" r="r" b="b"/>
              <a:pathLst>
                <a:path w="962" h="828" extrusionOk="0">
                  <a:moveTo>
                    <a:pt x="557" y="1"/>
                  </a:moveTo>
                  <a:lnTo>
                    <a:pt x="545" y="13"/>
                  </a:lnTo>
                  <a:cubicBezTo>
                    <a:pt x="540" y="13"/>
                    <a:pt x="535" y="13"/>
                    <a:pt x="530" y="13"/>
                  </a:cubicBezTo>
                  <a:cubicBezTo>
                    <a:pt x="171" y="13"/>
                    <a:pt x="1" y="445"/>
                    <a:pt x="247" y="703"/>
                  </a:cubicBezTo>
                  <a:cubicBezTo>
                    <a:pt x="333" y="789"/>
                    <a:pt x="438" y="828"/>
                    <a:pt x="541" y="828"/>
                  </a:cubicBezTo>
                  <a:cubicBezTo>
                    <a:pt x="751" y="828"/>
                    <a:pt x="950" y="666"/>
                    <a:pt x="950" y="418"/>
                  </a:cubicBezTo>
                  <a:cubicBezTo>
                    <a:pt x="962" y="191"/>
                    <a:pt x="783" y="1"/>
                    <a:pt x="55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29" name="Google Shape;20829;p13"/>
            <p:cNvSpPr/>
            <p:nvPr/>
          </p:nvSpPr>
          <p:spPr>
            <a:xfrm>
              <a:off x="6160575" y="3946450"/>
              <a:ext cx="24425" cy="21075"/>
            </a:xfrm>
            <a:custGeom>
              <a:avLst/>
              <a:gdLst/>
              <a:ahLst/>
              <a:cxnLst/>
              <a:rect l="l" t="t" r="r" b="b"/>
              <a:pathLst>
                <a:path w="977" h="843" extrusionOk="0">
                  <a:moveTo>
                    <a:pt x="548" y="0"/>
                  </a:moveTo>
                  <a:lnTo>
                    <a:pt x="548" y="24"/>
                  </a:lnTo>
                  <a:cubicBezTo>
                    <a:pt x="191" y="24"/>
                    <a:pt x="1" y="465"/>
                    <a:pt x="263" y="727"/>
                  </a:cubicBezTo>
                  <a:cubicBezTo>
                    <a:pt x="346" y="807"/>
                    <a:pt x="449" y="843"/>
                    <a:pt x="549" y="843"/>
                  </a:cubicBezTo>
                  <a:cubicBezTo>
                    <a:pt x="761" y="843"/>
                    <a:pt x="965" y="680"/>
                    <a:pt x="965" y="429"/>
                  </a:cubicBezTo>
                  <a:cubicBezTo>
                    <a:pt x="977" y="203"/>
                    <a:pt x="810" y="12"/>
                    <a:pt x="58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30" name="Google Shape;20830;p13"/>
            <p:cNvSpPr/>
            <p:nvPr/>
          </p:nvSpPr>
          <p:spPr>
            <a:xfrm>
              <a:off x="6129925" y="3977700"/>
              <a:ext cx="24125" cy="20625"/>
            </a:xfrm>
            <a:custGeom>
              <a:avLst/>
              <a:gdLst/>
              <a:ahLst/>
              <a:cxnLst/>
              <a:rect l="l" t="t" r="r" b="b"/>
              <a:pathLst>
                <a:path w="965" h="825" extrusionOk="0">
                  <a:moveTo>
                    <a:pt x="548" y="1"/>
                  </a:moveTo>
                  <a:cubicBezTo>
                    <a:pt x="179" y="1"/>
                    <a:pt x="0" y="441"/>
                    <a:pt x="250" y="703"/>
                  </a:cubicBezTo>
                  <a:cubicBezTo>
                    <a:pt x="335" y="787"/>
                    <a:pt x="438" y="825"/>
                    <a:pt x="539" y="825"/>
                  </a:cubicBezTo>
                  <a:cubicBezTo>
                    <a:pt x="750" y="825"/>
                    <a:pt x="953" y="659"/>
                    <a:pt x="953" y="417"/>
                  </a:cubicBezTo>
                  <a:cubicBezTo>
                    <a:pt x="965" y="191"/>
                    <a:pt x="786" y="1"/>
                    <a:pt x="5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31" name="Google Shape;20831;p13"/>
            <p:cNvSpPr/>
            <p:nvPr/>
          </p:nvSpPr>
          <p:spPr>
            <a:xfrm>
              <a:off x="6169050" y="4005900"/>
              <a:ext cx="21275" cy="15225"/>
            </a:xfrm>
            <a:custGeom>
              <a:avLst/>
              <a:gdLst/>
              <a:ahLst/>
              <a:cxnLst/>
              <a:rect l="l" t="t" r="r" b="b"/>
              <a:pathLst>
                <a:path w="851" h="609" extrusionOk="0">
                  <a:moveTo>
                    <a:pt x="426" y="0"/>
                  </a:moveTo>
                  <a:cubicBezTo>
                    <a:pt x="359" y="0"/>
                    <a:pt x="288" y="26"/>
                    <a:pt x="221" y="87"/>
                  </a:cubicBezTo>
                  <a:lnTo>
                    <a:pt x="209" y="87"/>
                  </a:lnTo>
                  <a:lnTo>
                    <a:pt x="209" y="99"/>
                  </a:lnTo>
                  <a:cubicBezTo>
                    <a:pt x="1" y="326"/>
                    <a:pt x="207" y="608"/>
                    <a:pt x="433" y="608"/>
                  </a:cubicBezTo>
                  <a:cubicBezTo>
                    <a:pt x="503" y="608"/>
                    <a:pt x="576" y="581"/>
                    <a:pt x="638" y="516"/>
                  </a:cubicBezTo>
                  <a:cubicBezTo>
                    <a:pt x="851" y="312"/>
                    <a:pt x="661" y="0"/>
                    <a:pt x="4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32" name="Google Shape;20832;p13"/>
            <p:cNvSpPr/>
            <p:nvPr/>
          </p:nvSpPr>
          <p:spPr>
            <a:xfrm>
              <a:off x="6128200" y="4038875"/>
              <a:ext cx="27650" cy="20700"/>
            </a:xfrm>
            <a:custGeom>
              <a:avLst/>
              <a:gdLst/>
              <a:ahLst/>
              <a:cxnLst/>
              <a:rect l="l" t="t" r="r" b="b"/>
              <a:pathLst>
                <a:path w="1106" h="828" extrusionOk="0">
                  <a:moveTo>
                    <a:pt x="542" y="1"/>
                  </a:moveTo>
                  <a:cubicBezTo>
                    <a:pt x="40" y="1"/>
                    <a:pt x="0" y="794"/>
                    <a:pt x="546" y="828"/>
                  </a:cubicBezTo>
                  <a:lnTo>
                    <a:pt x="617" y="828"/>
                  </a:lnTo>
                  <a:cubicBezTo>
                    <a:pt x="1105" y="768"/>
                    <a:pt x="1105" y="54"/>
                    <a:pt x="617" y="6"/>
                  </a:cubicBezTo>
                  <a:cubicBezTo>
                    <a:pt x="591" y="2"/>
                    <a:pt x="566" y="1"/>
                    <a:pt x="54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33" name="Google Shape;20833;p13"/>
            <p:cNvSpPr/>
            <p:nvPr/>
          </p:nvSpPr>
          <p:spPr>
            <a:xfrm>
              <a:off x="6168400" y="4067775"/>
              <a:ext cx="21400" cy="15125"/>
            </a:xfrm>
            <a:custGeom>
              <a:avLst/>
              <a:gdLst/>
              <a:ahLst/>
              <a:cxnLst/>
              <a:rect l="l" t="t" r="r" b="b"/>
              <a:pathLst>
                <a:path w="856" h="605" extrusionOk="0">
                  <a:moveTo>
                    <a:pt x="443" y="0"/>
                  </a:moveTo>
                  <a:cubicBezTo>
                    <a:pt x="380" y="0"/>
                    <a:pt x="313" y="23"/>
                    <a:pt x="247" y="77"/>
                  </a:cubicBezTo>
                  <a:lnTo>
                    <a:pt x="235" y="77"/>
                  </a:lnTo>
                  <a:lnTo>
                    <a:pt x="235" y="89"/>
                  </a:lnTo>
                  <a:cubicBezTo>
                    <a:pt x="1" y="295"/>
                    <a:pt x="202" y="605"/>
                    <a:pt x="438" y="605"/>
                  </a:cubicBezTo>
                  <a:cubicBezTo>
                    <a:pt x="502" y="605"/>
                    <a:pt x="568" y="582"/>
                    <a:pt x="628" y="529"/>
                  </a:cubicBezTo>
                  <a:cubicBezTo>
                    <a:pt x="855" y="340"/>
                    <a:pt x="684" y="0"/>
                    <a:pt x="44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34" name="Google Shape;20834;p13"/>
            <p:cNvSpPr/>
            <p:nvPr/>
          </p:nvSpPr>
          <p:spPr>
            <a:xfrm>
              <a:off x="6129925" y="4100325"/>
              <a:ext cx="24125" cy="21000"/>
            </a:xfrm>
            <a:custGeom>
              <a:avLst/>
              <a:gdLst/>
              <a:ahLst/>
              <a:cxnLst/>
              <a:rect l="l" t="t" r="r" b="b"/>
              <a:pathLst>
                <a:path w="965" h="840" extrusionOk="0">
                  <a:moveTo>
                    <a:pt x="548" y="1"/>
                  </a:moveTo>
                  <a:lnTo>
                    <a:pt x="548" y="13"/>
                  </a:lnTo>
                  <a:cubicBezTo>
                    <a:pt x="179" y="13"/>
                    <a:pt x="0" y="453"/>
                    <a:pt x="250" y="715"/>
                  </a:cubicBezTo>
                  <a:cubicBezTo>
                    <a:pt x="336" y="801"/>
                    <a:pt x="441" y="840"/>
                    <a:pt x="544" y="840"/>
                  </a:cubicBezTo>
                  <a:cubicBezTo>
                    <a:pt x="754" y="840"/>
                    <a:pt x="953" y="678"/>
                    <a:pt x="953" y="430"/>
                  </a:cubicBezTo>
                  <a:lnTo>
                    <a:pt x="953" y="418"/>
                  </a:lnTo>
                  <a:cubicBezTo>
                    <a:pt x="965" y="203"/>
                    <a:pt x="786" y="13"/>
                    <a:pt x="5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35" name="Google Shape;20835;p13"/>
            <p:cNvSpPr/>
            <p:nvPr/>
          </p:nvSpPr>
          <p:spPr>
            <a:xfrm>
              <a:off x="6160575" y="4131300"/>
              <a:ext cx="24150" cy="20700"/>
            </a:xfrm>
            <a:custGeom>
              <a:avLst/>
              <a:gdLst/>
              <a:ahLst/>
              <a:cxnLst/>
              <a:rect l="l" t="t" r="r" b="b"/>
              <a:pathLst>
                <a:path w="966" h="828" extrusionOk="0">
                  <a:moveTo>
                    <a:pt x="548" y="0"/>
                  </a:moveTo>
                  <a:cubicBezTo>
                    <a:pt x="179" y="0"/>
                    <a:pt x="1" y="453"/>
                    <a:pt x="263" y="703"/>
                  </a:cubicBezTo>
                  <a:cubicBezTo>
                    <a:pt x="348" y="789"/>
                    <a:pt x="454" y="827"/>
                    <a:pt x="556" y="827"/>
                  </a:cubicBezTo>
                  <a:cubicBezTo>
                    <a:pt x="766" y="827"/>
                    <a:pt x="965" y="665"/>
                    <a:pt x="965" y="417"/>
                  </a:cubicBezTo>
                  <a:cubicBezTo>
                    <a:pt x="965" y="191"/>
                    <a:pt x="786" y="0"/>
                    <a:pt x="57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36" name="Google Shape;20836;p13"/>
            <p:cNvSpPr/>
            <p:nvPr/>
          </p:nvSpPr>
          <p:spPr>
            <a:xfrm>
              <a:off x="6128625" y="4162175"/>
              <a:ext cx="27525" cy="20550"/>
            </a:xfrm>
            <a:custGeom>
              <a:avLst/>
              <a:gdLst/>
              <a:ahLst/>
              <a:cxnLst/>
              <a:rect l="l" t="t" r="r" b="b"/>
              <a:pathLst>
                <a:path w="1101" h="822" extrusionOk="0">
                  <a:moveTo>
                    <a:pt x="544" y="0"/>
                  </a:moveTo>
                  <a:cubicBezTo>
                    <a:pt x="48" y="0"/>
                    <a:pt x="0" y="767"/>
                    <a:pt x="529" y="813"/>
                  </a:cubicBezTo>
                  <a:cubicBezTo>
                    <a:pt x="540" y="819"/>
                    <a:pt x="552" y="822"/>
                    <a:pt x="564" y="822"/>
                  </a:cubicBezTo>
                  <a:cubicBezTo>
                    <a:pt x="576" y="822"/>
                    <a:pt x="588" y="819"/>
                    <a:pt x="600" y="813"/>
                  </a:cubicBezTo>
                  <a:cubicBezTo>
                    <a:pt x="1100" y="777"/>
                    <a:pt x="1100" y="39"/>
                    <a:pt x="600" y="3"/>
                  </a:cubicBezTo>
                  <a:cubicBezTo>
                    <a:pt x="581" y="1"/>
                    <a:pt x="562" y="0"/>
                    <a:pt x="54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37" name="Google Shape;20837;p13"/>
            <p:cNvSpPr/>
            <p:nvPr/>
          </p:nvSpPr>
          <p:spPr>
            <a:xfrm>
              <a:off x="6169025" y="4190400"/>
              <a:ext cx="21275" cy="15150"/>
            </a:xfrm>
            <a:custGeom>
              <a:avLst/>
              <a:gdLst/>
              <a:ahLst/>
              <a:cxnLst/>
              <a:rect l="l" t="t" r="r" b="b"/>
              <a:pathLst>
                <a:path w="851" h="606" extrusionOk="0">
                  <a:moveTo>
                    <a:pt x="430" y="1"/>
                  </a:moveTo>
                  <a:cubicBezTo>
                    <a:pt x="362" y="1"/>
                    <a:pt x="290" y="27"/>
                    <a:pt x="222" y="89"/>
                  </a:cubicBezTo>
                  <a:lnTo>
                    <a:pt x="210" y="89"/>
                  </a:lnTo>
                  <a:lnTo>
                    <a:pt x="210" y="101"/>
                  </a:lnTo>
                  <a:cubicBezTo>
                    <a:pt x="1" y="329"/>
                    <a:pt x="210" y="605"/>
                    <a:pt x="436" y="605"/>
                  </a:cubicBezTo>
                  <a:cubicBezTo>
                    <a:pt x="506" y="605"/>
                    <a:pt x="577" y="579"/>
                    <a:pt x="639" y="518"/>
                  </a:cubicBezTo>
                  <a:cubicBezTo>
                    <a:pt x="851" y="306"/>
                    <a:pt x="664" y="1"/>
                    <a:pt x="43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38" name="Google Shape;20838;p13"/>
            <p:cNvSpPr/>
            <p:nvPr/>
          </p:nvSpPr>
          <p:spPr>
            <a:xfrm>
              <a:off x="6129925" y="4223575"/>
              <a:ext cx="24125" cy="20675"/>
            </a:xfrm>
            <a:custGeom>
              <a:avLst/>
              <a:gdLst/>
              <a:ahLst/>
              <a:cxnLst/>
              <a:rect l="l" t="t" r="r" b="b"/>
              <a:pathLst>
                <a:path w="965" h="827" extrusionOk="0">
                  <a:moveTo>
                    <a:pt x="548" y="0"/>
                  </a:moveTo>
                  <a:cubicBezTo>
                    <a:pt x="179" y="0"/>
                    <a:pt x="0" y="441"/>
                    <a:pt x="250" y="703"/>
                  </a:cubicBezTo>
                  <a:cubicBezTo>
                    <a:pt x="336" y="788"/>
                    <a:pt x="441" y="827"/>
                    <a:pt x="544" y="827"/>
                  </a:cubicBezTo>
                  <a:cubicBezTo>
                    <a:pt x="754" y="827"/>
                    <a:pt x="953" y="665"/>
                    <a:pt x="953" y="417"/>
                  </a:cubicBezTo>
                  <a:cubicBezTo>
                    <a:pt x="965" y="191"/>
                    <a:pt x="786" y="0"/>
                    <a:pt x="5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39" name="Google Shape;20839;p13"/>
            <p:cNvSpPr/>
            <p:nvPr/>
          </p:nvSpPr>
          <p:spPr>
            <a:xfrm>
              <a:off x="6160575" y="4254525"/>
              <a:ext cx="24150" cy="20475"/>
            </a:xfrm>
            <a:custGeom>
              <a:avLst/>
              <a:gdLst/>
              <a:ahLst/>
              <a:cxnLst/>
              <a:rect l="l" t="t" r="r" b="b"/>
              <a:pathLst>
                <a:path w="966" h="819" extrusionOk="0">
                  <a:moveTo>
                    <a:pt x="548" y="0"/>
                  </a:moveTo>
                  <a:cubicBezTo>
                    <a:pt x="191" y="0"/>
                    <a:pt x="1" y="441"/>
                    <a:pt x="263" y="703"/>
                  </a:cubicBezTo>
                  <a:cubicBezTo>
                    <a:pt x="346" y="783"/>
                    <a:pt x="449" y="819"/>
                    <a:pt x="549" y="819"/>
                  </a:cubicBezTo>
                  <a:cubicBezTo>
                    <a:pt x="761" y="819"/>
                    <a:pt x="965" y="656"/>
                    <a:pt x="965" y="405"/>
                  </a:cubicBezTo>
                  <a:cubicBezTo>
                    <a:pt x="965" y="179"/>
                    <a:pt x="775" y="0"/>
                    <a:pt x="54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40" name="Google Shape;20840;p13"/>
            <p:cNvSpPr/>
            <p:nvPr/>
          </p:nvSpPr>
          <p:spPr>
            <a:xfrm>
              <a:off x="6129925" y="4285175"/>
              <a:ext cx="24125" cy="20500"/>
            </a:xfrm>
            <a:custGeom>
              <a:avLst/>
              <a:gdLst/>
              <a:ahLst/>
              <a:cxnLst/>
              <a:rect l="l" t="t" r="r" b="b"/>
              <a:pathLst>
                <a:path w="965" h="820" extrusionOk="0">
                  <a:moveTo>
                    <a:pt x="548" y="1"/>
                  </a:moveTo>
                  <a:cubicBezTo>
                    <a:pt x="179" y="1"/>
                    <a:pt x="0" y="441"/>
                    <a:pt x="250" y="703"/>
                  </a:cubicBezTo>
                  <a:cubicBezTo>
                    <a:pt x="335" y="784"/>
                    <a:pt x="437" y="820"/>
                    <a:pt x="538" y="820"/>
                  </a:cubicBezTo>
                  <a:cubicBezTo>
                    <a:pt x="750" y="820"/>
                    <a:pt x="953" y="660"/>
                    <a:pt x="953" y="417"/>
                  </a:cubicBezTo>
                  <a:cubicBezTo>
                    <a:pt x="965" y="191"/>
                    <a:pt x="786" y="1"/>
                    <a:pt x="5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41" name="Google Shape;20841;p13"/>
            <p:cNvSpPr/>
            <p:nvPr/>
          </p:nvSpPr>
          <p:spPr>
            <a:xfrm>
              <a:off x="6169050" y="4313375"/>
              <a:ext cx="21275" cy="15225"/>
            </a:xfrm>
            <a:custGeom>
              <a:avLst/>
              <a:gdLst/>
              <a:ahLst/>
              <a:cxnLst/>
              <a:rect l="l" t="t" r="r" b="b"/>
              <a:pathLst>
                <a:path w="851" h="609" extrusionOk="0">
                  <a:moveTo>
                    <a:pt x="426" y="1"/>
                  </a:moveTo>
                  <a:cubicBezTo>
                    <a:pt x="359" y="1"/>
                    <a:pt x="288" y="26"/>
                    <a:pt x="221" y="87"/>
                  </a:cubicBezTo>
                  <a:lnTo>
                    <a:pt x="209" y="87"/>
                  </a:lnTo>
                  <a:lnTo>
                    <a:pt x="209" y="99"/>
                  </a:lnTo>
                  <a:cubicBezTo>
                    <a:pt x="1" y="326"/>
                    <a:pt x="207" y="608"/>
                    <a:pt x="433" y="608"/>
                  </a:cubicBezTo>
                  <a:cubicBezTo>
                    <a:pt x="503" y="608"/>
                    <a:pt x="576" y="581"/>
                    <a:pt x="638" y="516"/>
                  </a:cubicBezTo>
                  <a:cubicBezTo>
                    <a:pt x="851" y="312"/>
                    <a:pt x="661" y="1"/>
                    <a:pt x="4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42" name="Google Shape;20842;p13"/>
            <p:cNvSpPr/>
            <p:nvPr/>
          </p:nvSpPr>
          <p:spPr>
            <a:xfrm>
              <a:off x="6128525" y="4346450"/>
              <a:ext cx="27625" cy="20600"/>
            </a:xfrm>
            <a:custGeom>
              <a:avLst/>
              <a:gdLst/>
              <a:ahLst/>
              <a:cxnLst/>
              <a:rect l="l" t="t" r="r" b="b"/>
              <a:pathLst>
                <a:path w="1105" h="824" extrusionOk="0">
                  <a:moveTo>
                    <a:pt x="559" y="0"/>
                  </a:moveTo>
                  <a:cubicBezTo>
                    <a:pt x="53" y="0"/>
                    <a:pt x="0" y="778"/>
                    <a:pt x="533" y="824"/>
                  </a:cubicBezTo>
                  <a:lnTo>
                    <a:pt x="604" y="824"/>
                  </a:lnTo>
                  <a:cubicBezTo>
                    <a:pt x="1104" y="788"/>
                    <a:pt x="1104" y="50"/>
                    <a:pt x="604" y="2"/>
                  </a:cubicBezTo>
                  <a:cubicBezTo>
                    <a:pt x="589" y="1"/>
                    <a:pt x="574" y="0"/>
                    <a:pt x="5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43" name="Google Shape;20843;p13"/>
            <p:cNvSpPr/>
            <p:nvPr/>
          </p:nvSpPr>
          <p:spPr>
            <a:xfrm>
              <a:off x="6169000" y="4374825"/>
              <a:ext cx="21300" cy="15225"/>
            </a:xfrm>
            <a:custGeom>
              <a:avLst/>
              <a:gdLst/>
              <a:ahLst/>
              <a:cxnLst/>
              <a:rect l="l" t="t" r="r" b="b"/>
              <a:pathLst>
                <a:path w="852" h="609" extrusionOk="0">
                  <a:moveTo>
                    <a:pt x="434" y="1"/>
                  </a:moveTo>
                  <a:cubicBezTo>
                    <a:pt x="365" y="1"/>
                    <a:pt x="291" y="28"/>
                    <a:pt x="223" y="94"/>
                  </a:cubicBezTo>
                  <a:lnTo>
                    <a:pt x="211" y="94"/>
                  </a:lnTo>
                  <a:lnTo>
                    <a:pt x="211" y="106"/>
                  </a:lnTo>
                  <a:cubicBezTo>
                    <a:pt x="1" y="325"/>
                    <a:pt x="213" y="608"/>
                    <a:pt x="441" y="608"/>
                  </a:cubicBezTo>
                  <a:cubicBezTo>
                    <a:pt x="509" y="608"/>
                    <a:pt x="579" y="583"/>
                    <a:pt x="640" y="522"/>
                  </a:cubicBezTo>
                  <a:cubicBezTo>
                    <a:pt x="851" y="311"/>
                    <a:pt x="666" y="1"/>
                    <a:pt x="43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44" name="Google Shape;20844;p13"/>
            <p:cNvSpPr/>
            <p:nvPr/>
          </p:nvSpPr>
          <p:spPr>
            <a:xfrm>
              <a:off x="6130225" y="4408100"/>
              <a:ext cx="23825" cy="20500"/>
            </a:xfrm>
            <a:custGeom>
              <a:avLst/>
              <a:gdLst/>
              <a:ahLst/>
              <a:cxnLst/>
              <a:rect l="l" t="t" r="r" b="b"/>
              <a:pathLst>
                <a:path w="953" h="820" extrusionOk="0">
                  <a:moveTo>
                    <a:pt x="536" y="1"/>
                  </a:moveTo>
                  <a:cubicBezTo>
                    <a:pt x="179" y="1"/>
                    <a:pt x="0" y="442"/>
                    <a:pt x="250" y="703"/>
                  </a:cubicBezTo>
                  <a:cubicBezTo>
                    <a:pt x="335" y="784"/>
                    <a:pt x="436" y="820"/>
                    <a:pt x="536" y="820"/>
                  </a:cubicBezTo>
                  <a:cubicBezTo>
                    <a:pt x="745" y="820"/>
                    <a:pt x="945" y="660"/>
                    <a:pt x="953" y="418"/>
                  </a:cubicBezTo>
                  <a:cubicBezTo>
                    <a:pt x="953" y="191"/>
                    <a:pt x="774" y="1"/>
                    <a:pt x="54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45" name="Google Shape;20845;p13"/>
            <p:cNvSpPr/>
            <p:nvPr/>
          </p:nvSpPr>
          <p:spPr>
            <a:xfrm>
              <a:off x="6160575" y="4438775"/>
              <a:ext cx="24150" cy="20700"/>
            </a:xfrm>
            <a:custGeom>
              <a:avLst/>
              <a:gdLst/>
              <a:ahLst/>
              <a:cxnLst/>
              <a:rect l="l" t="t" r="r" b="b"/>
              <a:pathLst>
                <a:path w="966" h="828" extrusionOk="0">
                  <a:moveTo>
                    <a:pt x="548" y="0"/>
                  </a:moveTo>
                  <a:cubicBezTo>
                    <a:pt x="191" y="0"/>
                    <a:pt x="1" y="453"/>
                    <a:pt x="263" y="703"/>
                  </a:cubicBezTo>
                  <a:cubicBezTo>
                    <a:pt x="348" y="789"/>
                    <a:pt x="454" y="827"/>
                    <a:pt x="556" y="827"/>
                  </a:cubicBezTo>
                  <a:cubicBezTo>
                    <a:pt x="766" y="827"/>
                    <a:pt x="965" y="665"/>
                    <a:pt x="965" y="417"/>
                  </a:cubicBezTo>
                  <a:cubicBezTo>
                    <a:pt x="965" y="191"/>
                    <a:pt x="786" y="0"/>
                    <a:pt x="57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46" name="Google Shape;20846;p13"/>
            <p:cNvSpPr/>
            <p:nvPr/>
          </p:nvSpPr>
          <p:spPr>
            <a:xfrm>
              <a:off x="6130000" y="4469425"/>
              <a:ext cx="24050" cy="20700"/>
            </a:xfrm>
            <a:custGeom>
              <a:avLst/>
              <a:gdLst/>
              <a:ahLst/>
              <a:cxnLst/>
              <a:rect l="l" t="t" r="r" b="b"/>
              <a:pathLst>
                <a:path w="962" h="828" extrusionOk="0">
                  <a:moveTo>
                    <a:pt x="545" y="1"/>
                  </a:moveTo>
                  <a:lnTo>
                    <a:pt x="545" y="13"/>
                  </a:lnTo>
                  <a:cubicBezTo>
                    <a:pt x="540" y="12"/>
                    <a:pt x="535" y="12"/>
                    <a:pt x="530" y="12"/>
                  </a:cubicBezTo>
                  <a:cubicBezTo>
                    <a:pt x="171" y="12"/>
                    <a:pt x="1" y="445"/>
                    <a:pt x="247" y="703"/>
                  </a:cubicBezTo>
                  <a:cubicBezTo>
                    <a:pt x="333" y="789"/>
                    <a:pt x="438" y="828"/>
                    <a:pt x="541" y="828"/>
                  </a:cubicBezTo>
                  <a:cubicBezTo>
                    <a:pt x="751" y="828"/>
                    <a:pt x="950" y="665"/>
                    <a:pt x="950" y="417"/>
                  </a:cubicBezTo>
                  <a:cubicBezTo>
                    <a:pt x="962" y="203"/>
                    <a:pt x="783" y="13"/>
                    <a:pt x="55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47" name="Google Shape;20847;p13"/>
            <p:cNvSpPr/>
            <p:nvPr/>
          </p:nvSpPr>
          <p:spPr>
            <a:xfrm>
              <a:off x="6167425" y="4500100"/>
              <a:ext cx="17000" cy="8950"/>
            </a:xfrm>
            <a:custGeom>
              <a:avLst/>
              <a:gdLst/>
              <a:ahLst/>
              <a:cxnLst/>
              <a:rect l="l" t="t" r="r" b="b"/>
              <a:pathLst>
                <a:path w="680" h="358" extrusionOk="0">
                  <a:moveTo>
                    <a:pt x="274" y="0"/>
                  </a:moveTo>
                  <a:lnTo>
                    <a:pt x="274" y="12"/>
                  </a:lnTo>
                  <a:cubicBezTo>
                    <a:pt x="179" y="12"/>
                    <a:pt x="72" y="48"/>
                    <a:pt x="1" y="131"/>
                  </a:cubicBezTo>
                  <a:lnTo>
                    <a:pt x="679" y="357"/>
                  </a:lnTo>
                  <a:cubicBezTo>
                    <a:pt x="655" y="155"/>
                    <a:pt x="489" y="0"/>
                    <a:pt x="27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48" name="Google Shape;20848;p13"/>
            <p:cNvSpPr/>
            <p:nvPr/>
          </p:nvSpPr>
          <p:spPr>
            <a:xfrm>
              <a:off x="6099250" y="3270175"/>
              <a:ext cx="24150" cy="20625"/>
            </a:xfrm>
            <a:custGeom>
              <a:avLst/>
              <a:gdLst/>
              <a:ahLst/>
              <a:cxnLst/>
              <a:rect l="l" t="t" r="r" b="b"/>
              <a:pathLst>
                <a:path w="966" h="825" extrusionOk="0">
                  <a:moveTo>
                    <a:pt x="561" y="0"/>
                  </a:moveTo>
                  <a:cubicBezTo>
                    <a:pt x="191" y="0"/>
                    <a:pt x="1" y="441"/>
                    <a:pt x="263" y="703"/>
                  </a:cubicBezTo>
                  <a:cubicBezTo>
                    <a:pt x="343" y="787"/>
                    <a:pt x="445" y="825"/>
                    <a:pt x="546" y="825"/>
                  </a:cubicBezTo>
                  <a:cubicBezTo>
                    <a:pt x="758" y="825"/>
                    <a:pt x="965" y="659"/>
                    <a:pt x="965" y="417"/>
                  </a:cubicBezTo>
                  <a:cubicBezTo>
                    <a:pt x="965" y="191"/>
                    <a:pt x="787" y="0"/>
                    <a:pt x="56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49" name="Google Shape;20849;p13"/>
            <p:cNvSpPr/>
            <p:nvPr/>
          </p:nvSpPr>
          <p:spPr>
            <a:xfrm>
              <a:off x="6068900" y="3301125"/>
              <a:ext cx="28300" cy="20275"/>
            </a:xfrm>
            <a:custGeom>
              <a:avLst/>
              <a:gdLst/>
              <a:ahLst/>
              <a:cxnLst/>
              <a:rect l="l" t="t" r="r" b="b"/>
              <a:pathLst>
                <a:path w="1132" h="811" extrusionOk="0">
                  <a:moveTo>
                    <a:pt x="524" y="1"/>
                  </a:moveTo>
                  <a:cubicBezTo>
                    <a:pt x="1" y="48"/>
                    <a:pt x="48" y="810"/>
                    <a:pt x="572" y="810"/>
                  </a:cubicBezTo>
                  <a:cubicBezTo>
                    <a:pt x="1084" y="810"/>
                    <a:pt x="1132" y="48"/>
                    <a:pt x="60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50" name="Google Shape;20850;p13"/>
            <p:cNvSpPr/>
            <p:nvPr/>
          </p:nvSpPr>
          <p:spPr>
            <a:xfrm>
              <a:off x="6099250" y="3331800"/>
              <a:ext cx="24150" cy="20400"/>
            </a:xfrm>
            <a:custGeom>
              <a:avLst/>
              <a:gdLst/>
              <a:ahLst/>
              <a:cxnLst/>
              <a:rect l="l" t="t" r="r" b="b"/>
              <a:pathLst>
                <a:path w="966" h="816" extrusionOk="0">
                  <a:moveTo>
                    <a:pt x="561" y="0"/>
                  </a:moveTo>
                  <a:cubicBezTo>
                    <a:pt x="191" y="0"/>
                    <a:pt x="1" y="441"/>
                    <a:pt x="263" y="691"/>
                  </a:cubicBezTo>
                  <a:cubicBezTo>
                    <a:pt x="345" y="777"/>
                    <a:pt x="450" y="815"/>
                    <a:pt x="553" y="815"/>
                  </a:cubicBezTo>
                  <a:cubicBezTo>
                    <a:pt x="762" y="815"/>
                    <a:pt x="965" y="656"/>
                    <a:pt x="965" y="417"/>
                  </a:cubicBezTo>
                  <a:cubicBezTo>
                    <a:pt x="965" y="191"/>
                    <a:pt x="775" y="12"/>
                    <a:pt x="56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51" name="Google Shape;20851;p13"/>
            <p:cNvSpPr/>
            <p:nvPr/>
          </p:nvSpPr>
          <p:spPr>
            <a:xfrm>
              <a:off x="6068300" y="3362450"/>
              <a:ext cx="24150" cy="20625"/>
            </a:xfrm>
            <a:custGeom>
              <a:avLst/>
              <a:gdLst/>
              <a:ahLst/>
              <a:cxnLst/>
              <a:rect l="l" t="t" r="r" b="b"/>
              <a:pathLst>
                <a:path w="966" h="825" extrusionOk="0">
                  <a:moveTo>
                    <a:pt x="548" y="0"/>
                  </a:moveTo>
                  <a:cubicBezTo>
                    <a:pt x="191" y="0"/>
                    <a:pt x="1" y="441"/>
                    <a:pt x="263" y="703"/>
                  </a:cubicBezTo>
                  <a:cubicBezTo>
                    <a:pt x="347" y="787"/>
                    <a:pt x="450" y="825"/>
                    <a:pt x="551" y="825"/>
                  </a:cubicBezTo>
                  <a:cubicBezTo>
                    <a:pt x="763" y="825"/>
                    <a:pt x="965" y="659"/>
                    <a:pt x="965" y="417"/>
                  </a:cubicBezTo>
                  <a:cubicBezTo>
                    <a:pt x="965" y="179"/>
                    <a:pt x="775" y="0"/>
                    <a:pt x="54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52" name="Google Shape;20852;p13"/>
            <p:cNvSpPr/>
            <p:nvPr/>
          </p:nvSpPr>
          <p:spPr>
            <a:xfrm>
              <a:off x="6097850" y="3393050"/>
              <a:ext cx="27925" cy="20625"/>
            </a:xfrm>
            <a:custGeom>
              <a:avLst/>
              <a:gdLst/>
              <a:ahLst/>
              <a:cxnLst/>
              <a:rect l="l" t="t" r="r" b="b"/>
              <a:pathLst>
                <a:path w="1117" h="825" extrusionOk="0">
                  <a:moveTo>
                    <a:pt x="571" y="1"/>
                  </a:moveTo>
                  <a:cubicBezTo>
                    <a:pt x="65" y="1"/>
                    <a:pt x="1" y="778"/>
                    <a:pt x="533" y="824"/>
                  </a:cubicBezTo>
                  <a:lnTo>
                    <a:pt x="617" y="824"/>
                  </a:lnTo>
                  <a:cubicBezTo>
                    <a:pt x="1117" y="777"/>
                    <a:pt x="1117" y="50"/>
                    <a:pt x="617" y="3"/>
                  </a:cubicBezTo>
                  <a:cubicBezTo>
                    <a:pt x="601" y="1"/>
                    <a:pt x="586" y="1"/>
                    <a:pt x="5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53" name="Google Shape;20853;p13"/>
            <p:cNvSpPr/>
            <p:nvPr/>
          </p:nvSpPr>
          <p:spPr>
            <a:xfrm>
              <a:off x="6082000" y="3413900"/>
              <a:ext cx="20275" cy="20400"/>
            </a:xfrm>
            <a:custGeom>
              <a:avLst/>
              <a:gdLst/>
              <a:ahLst/>
              <a:cxnLst/>
              <a:rect l="l" t="t" r="r" b="b"/>
              <a:pathLst>
                <a:path w="811" h="816" extrusionOk="0">
                  <a:moveTo>
                    <a:pt x="393" y="0"/>
                  </a:moveTo>
                  <a:cubicBezTo>
                    <a:pt x="198" y="0"/>
                    <a:pt x="6" y="129"/>
                    <a:pt x="0" y="407"/>
                  </a:cubicBezTo>
                  <a:lnTo>
                    <a:pt x="0" y="419"/>
                  </a:lnTo>
                  <a:cubicBezTo>
                    <a:pt x="6" y="689"/>
                    <a:pt x="196" y="815"/>
                    <a:pt x="390" y="815"/>
                  </a:cubicBezTo>
                  <a:cubicBezTo>
                    <a:pt x="597" y="815"/>
                    <a:pt x="810" y="672"/>
                    <a:pt x="810" y="407"/>
                  </a:cubicBezTo>
                  <a:cubicBezTo>
                    <a:pt x="810" y="144"/>
                    <a:pt x="600" y="0"/>
                    <a:pt x="39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54" name="Google Shape;20854;p13"/>
            <p:cNvSpPr/>
            <p:nvPr/>
          </p:nvSpPr>
          <p:spPr>
            <a:xfrm>
              <a:off x="6099350" y="3455025"/>
              <a:ext cx="24050" cy="20400"/>
            </a:xfrm>
            <a:custGeom>
              <a:avLst/>
              <a:gdLst/>
              <a:ahLst/>
              <a:cxnLst/>
              <a:rect l="l" t="t" r="r" b="b"/>
              <a:pathLst>
                <a:path w="962" h="816" extrusionOk="0">
                  <a:moveTo>
                    <a:pt x="542" y="0"/>
                  </a:moveTo>
                  <a:cubicBezTo>
                    <a:pt x="182" y="0"/>
                    <a:pt x="0" y="432"/>
                    <a:pt x="259" y="691"/>
                  </a:cubicBezTo>
                  <a:cubicBezTo>
                    <a:pt x="341" y="777"/>
                    <a:pt x="445" y="815"/>
                    <a:pt x="547" y="815"/>
                  </a:cubicBezTo>
                  <a:cubicBezTo>
                    <a:pt x="757" y="815"/>
                    <a:pt x="961" y="653"/>
                    <a:pt x="961" y="405"/>
                  </a:cubicBezTo>
                  <a:cubicBezTo>
                    <a:pt x="961" y="179"/>
                    <a:pt x="783" y="0"/>
                    <a:pt x="557" y="0"/>
                  </a:cubicBezTo>
                  <a:cubicBezTo>
                    <a:pt x="552" y="0"/>
                    <a:pt x="547" y="0"/>
                    <a:pt x="54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55" name="Google Shape;20855;p13"/>
            <p:cNvSpPr/>
            <p:nvPr/>
          </p:nvSpPr>
          <p:spPr>
            <a:xfrm>
              <a:off x="6068900" y="3485375"/>
              <a:ext cx="28300" cy="20575"/>
            </a:xfrm>
            <a:custGeom>
              <a:avLst/>
              <a:gdLst/>
              <a:ahLst/>
              <a:cxnLst/>
              <a:rect l="l" t="t" r="r" b="b"/>
              <a:pathLst>
                <a:path w="1132" h="823" extrusionOk="0">
                  <a:moveTo>
                    <a:pt x="524" y="1"/>
                  </a:moveTo>
                  <a:cubicBezTo>
                    <a:pt x="1" y="48"/>
                    <a:pt x="48" y="822"/>
                    <a:pt x="572" y="822"/>
                  </a:cubicBezTo>
                  <a:cubicBezTo>
                    <a:pt x="1084" y="822"/>
                    <a:pt x="1132" y="48"/>
                    <a:pt x="60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56" name="Google Shape;20856;p13"/>
            <p:cNvSpPr/>
            <p:nvPr/>
          </p:nvSpPr>
          <p:spPr>
            <a:xfrm>
              <a:off x="6097525" y="3516200"/>
              <a:ext cx="27950" cy="20400"/>
            </a:xfrm>
            <a:custGeom>
              <a:avLst/>
              <a:gdLst/>
              <a:ahLst/>
              <a:cxnLst/>
              <a:rect l="l" t="t" r="r" b="b"/>
              <a:pathLst>
                <a:path w="1118" h="816" extrusionOk="0">
                  <a:moveTo>
                    <a:pt x="554" y="0"/>
                  </a:moveTo>
                  <a:cubicBezTo>
                    <a:pt x="52" y="0"/>
                    <a:pt x="1" y="793"/>
                    <a:pt x="546" y="816"/>
                  </a:cubicBezTo>
                  <a:lnTo>
                    <a:pt x="630" y="816"/>
                  </a:lnTo>
                  <a:cubicBezTo>
                    <a:pt x="1118" y="768"/>
                    <a:pt x="1118" y="54"/>
                    <a:pt x="630" y="6"/>
                  </a:cubicBezTo>
                  <a:cubicBezTo>
                    <a:pt x="603" y="2"/>
                    <a:pt x="578" y="0"/>
                    <a:pt x="55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57" name="Google Shape;20857;p13"/>
            <p:cNvSpPr/>
            <p:nvPr/>
          </p:nvSpPr>
          <p:spPr>
            <a:xfrm>
              <a:off x="6068300" y="3547000"/>
              <a:ext cx="24150" cy="20625"/>
            </a:xfrm>
            <a:custGeom>
              <a:avLst/>
              <a:gdLst/>
              <a:ahLst/>
              <a:cxnLst/>
              <a:rect l="l" t="t" r="r" b="b"/>
              <a:pathLst>
                <a:path w="966" h="825" extrusionOk="0">
                  <a:moveTo>
                    <a:pt x="548" y="0"/>
                  </a:moveTo>
                  <a:cubicBezTo>
                    <a:pt x="179" y="0"/>
                    <a:pt x="1" y="441"/>
                    <a:pt x="263" y="703"/>
                  </a:cubicBezTo>
                  <a:cubicBezTo>
                    <a:pt x="347" y="787"/>
                    <a:pt x="449" y="824"/>
                    <a:pt x="549" y="824"/>
                  </a:cubicBezTo>
                  <a:cubicBezTo>
                    <a:pt x="762" y="824"/>
                    <a:pt x="965" y="656"/>
                    <a:pt x="965" y="405"/>
                  </a:cubicBezTo>
                  <a:cubicBezTo>
                    <a:pt x="965" y="179"/>
                    <a:pt x="775" y="0"/>
                    <a:pt x="54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58" name="Google Shape;20858;p13"/>
            <p:cNvSpPr/>
            <p:nvPr/>
          </p:nvSpPr>
          <p:spPr>
            <a:xfrm>
              <a:off x="6099250" y="3577650"/>
              <a:ext cx="24150" cy="20700"/>
            </a:xfrm>
            <a:custGeom>
              <a:avLst/>
              <a:gdLst/>
              <a:ahLst/>
              <a:cxnLst/>
              <a:rect l="l" t="t" r="r" b="b"/>
              <a:pathLst>
                <a:path w="966" h="828" extrusionOk="0">
                  <a:moveTo>
                    <a:pt x="561" y="1"/>
                  </a:moveTo>
                  <a:cubicBezTo>
                    <a:pt x="191" y="1"/>
                    <a:pt x="1" y="441"/>
                    <a:pt x="263" y="703"/>
                  </a:cubicBezTo>
                  <a:cubicBezTo>
                    <a:pt x="345" y="789"/>
                    <a:pt x="447" y="827"/>
                    <a:pt x="548" y="827"/>
                  </a:cubicBezTo>
                  <a:cubicBezTo>
                    <a:pt x="756" y="827"/>
                    <a:pt x="957" y="665"/>
                    <a:pt x="965" y="417"/>
                  </a:cubicBezTo>
                  <a:cubicBezTo>
                    <a:pt x="965" y="191"/>
                    <a:pt x="787" y="1"/>
                    <a:pt x="56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59" name="Google Shape;20859;p13"/>
            <p:cNvSpPr/>
            <p:nvPr/>
          </p:nvSpPr>
          <p:spPr>
            <a:xfrm>
              <a:off x="6068900" y="3608375"/>
              <a:ext cx="28300" cy="20500"/>
            </a:xfrm>
            <a:custGeom>
              <a:avLst/>
              <a:gdLst/>
              <a:ahLst/>
              <a:cxnLst/>
              <a:rect l="l" t="t" r="r" b="b"/>
              <a:pathLst>
                <a:path w="1132" h="820" extrusionOk="0">
                  <a:moveTo>
                    <a:pt x="566" y="1"/>
                  </a:moveTo>
                  <a:cubicBezTo>
                    <a:pt x="551" y="1"/>
                    <a:pt x="536" y="4"/>
                    <a:pt x="524" y="10"/>
                  </a:cubicBezTo>
                  <a:cubicBezTo>
                    <a:pt x="1" y="57"/>
                    <a:pt x="48" y="819"/>
                    <a:pt x="572" y="819"/>
                  </a:cubicBezTo>
                  <a:cubicBezTo>
                    <a:pt x="1084" y="819"/>
                    <a:pt x="1132" y="57"/>
                    <a:pt x="608" y="10"/>
                  </a:cubicBezTo>
                  <a:cubicBezTo>
                    <a:pt x="596" y="4"/>
                    <a:pt x="581" y="1"/>
                    <a:pt x="56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60" name="Google Shape;20860;p13"/>
            <p:cNvSpPr/>
            <p:nvPr/>
          </p:nvSpPr>
          <p:spPr>
            <a:xfrm>
              <a:off x="6099350" y="3639250"/>
              <a:ext cx="24050" cy="20425"/>
            </a:xfrm>
            <a:custGeom>
              <a:avLst/>
              <a:gdLst/>
              <a:ahLst/>
              <a:cxnLst/>
              <a:rect l="l" t="t" r="r" b="b"/>
              <a:pathLst>
                <a:path w="962" h="817" extrusionOk="0">
                  <a:moveTo>
                    <a:pt x="542" y="1"/>
                  </a:moveTo>
                  <a:cubicBezTo>
                    <a:pt x="182" y="1"/>
                    <a:pt x="0" y="433"/>
                    <a:pt x="259" y="692"/>
                  </a:cubicBezTo>
                  <a:cubicBezTo>
                    <a:pt x="341" y="778"/>
                    <a:pt x="444" y="817"/>
                    <a:pt x="546" y="817"/>
                  </a:cubicBezTo>
                  <a:cubicBezTo>
                    <a:pt x="753" y="817"/>
                    <a:pt x="953" y="657"/>
                    <a:pt x="961" y="418"/>
                  </a:cubicBezTo>
                  <a:lnTo>
                    <a:pt x="961" y="406"/>
                  </a:lnTo>
                  <a:cubicBezTo>
                    <a:pt x="961" y="180"/>
                    <a:pt x="771" y="1"/>
                    <a:pt x="557" y="1"/>
                  </a:cubicBezTo>
                  <a:cubicBezTo>
                    <a:pt x="552" y="1"/>
                    <a:pt x="547" y="1"/>
                    <a:pt x="54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61" name="Google Shape;20861;p13"/>
            <p:cNvSpPr/>
            <p:nvPr/>
          </p:nvSpPr>
          <p:spPr>
            <a:xfrm>
              <a:off x="6068300" y="3669925"/>
              <a:ext cx="24150" cy="20625"/>
            </a:xfrm>
            <a:custGeom>
              <a:avLst/>
              <a:gdLst/>
              <a:ahLst/>
              <a:cxnLst/>
              <a:rect l="l" t="t" r="r" b="b"/>
              <a:pathLst>
                <a:path w="966" h="825" extrusionOk="0">
                  <a:moveTo>
                    <a:pt x="548" y="1"/>
                  </a:moveTo>
                  <a:cubicBezTo>
                    <a:pt x="191" y="1"/>
                    <a:pt x="1" y="441"/>
                    <a:pt x="263" y="703"/>
                  </a:cubicBezTo>
                  <a:cubicBezTo>
                    <a:pt x="347" y="787"/>
                    <a:pt x="449" y="824"/>
                    <a:pt x="549" y="824"/>
                  </a:cubicBezTo>
                  <a:cubicBezTo>
                    <a:pt x="762" y="824"/>
                    <a:pt x="965" y="656"/>
                    <a:pt x="965" y="405"/>
                  </a:cubicBezTo>
                  <a:cubicBezTo>
                    <a:pt x="965" y="179"/>
                    <a:pt x="775" y="1"/>
                    <a:pt x="54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62" name="Google Shape;20862;p13"/>
            <p:cNvSpPr/>
            <p:nvPr/>
          </p:nvSpPr>
          <p:spPr>
            <a:xfrm>
              <a:off x="6097850" y="3700525"/>
              <a:ext cx="27925" cy="20625"/>
            </a:xfrm>
            <a:custGeom>
              <a:avLst/>
              <a:gdLst/>
              <a:ahLst/>
              <a:cxnLst/>
              <a:rect l="l" t="t" r="r" b="b"/>
              <a:pathLst>
                <a:path w="1117" h="825" extrusionOk="0">
                  <a:moveTo>
                    <a:pt x="571" y="1"/>
                  </a:moveTo>
                  <a:cubicBezTo>
                    <a:pt x="65" y="1"/>
                    <a:pt x="1" y="778"/>
                    <a:pt x="533" y="824"/>
                  </a:cubicBezTo>
                  <a:lnTo>
                    <a:pt x="617" y="824"/>
                  </a:lnTo>
                  <a:cubicBezTo>
                    <a:pt x="1117" y="777"/>
                    <a:pt x="1117" y="51"/>
                    <a:pt x="617" y="3"/>
                  </a:cubicBezTo>
                  <a:cubicBezTo>
                    <a:pt x="601" y="2"/>
                    <a:pt x="586" y="1"/>
                    <a:pt x="5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63" name="Google Shape;20863;p13"/>
            <p:cNvSpPr/>
            <p:nvPr/>
          </p:nvSpPr>
          <p:spPr>
            <a:xfrm>
              <a:off x="6068300" y="3731250"/>
              <a:ext cx="24150" cy="20700"/>
            </a:xfrm>
            <a:custGeom>
              <a:avLst/>
              <a:gdLst/>
              <a:ahLst/>
              <a:cxnLst/>
              <a:rect l="l" t="t" r="r" b="b"/>
              <a:pathLst>
                <a:path w="966" h="828" extrusionOk="0">
                  <a:moveTo>
                    <a:pt x="548" y="0"/>
                  </a:moveTo>
                  <a:cubicBezTo>
                    <a:pt x="191" y="0"/>
                    <a:pt x="1" y="453"/>
                    <a:pt x="263" y="703"/>
                  </a:cubicBezTo>
                  <a:cubicBezTo>
                    <a:pt x="349" y="789"/>
                    <a:pt x="454" y="827"/>
                    <a:pt x="556" y="827"/>
                  </a:cubicBezTo>
                  <a:cubicBezTo>
                    <a:pt x="766" y="827"/>
                    <a:pt x="965" y="665"/>
                    <a:pt x="965" y="417"/>
                  </a:cubicBezTo>
                  <a:cubicBezTo>
                    <a:pt x="965" y="191"/>
                    <a:pt x="775" y="0"/>
                    <a:pt x="54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64" name="Google Shape;20864;p13"/>
            <p:cNvSpPr/>
            <p:nvPr/>
          </p:nvSpPr>
          <p:spPr>
            <a:xfrm>
              <a:off x="6099350" y="3762200"/>
              <a:ext cx="24050" cy="20400"/>
            </a:xfrm>
            <a:custGeom>
              <a:avLst/>
              <a:gdLst/>
              <a:ahLst/>
              <a:cxnLst/>
              <a:rect l="l" t="t" r="r" b="b"/>
              <a:pathLst>
                <a:path w="962" h="816" extrusionOk="0">
                  <a:moveTo>
                    <a:pt x="542" y="0"/>
                  </a:moveTo>
                  <a:cubicBezTo>
                    <a:pt x="182" y="0"/>
                    <a:pt x="0" y="433"/>
                    <a:pt x="259" y="691"/>
                  </a:cubicBezTo>
                  <a:cubicBezTo>
                    <a:pt x="341" y="777"/>
                    <a:pt x="445" y="815"/>
                    <a:pt x="547" y="815"/>
                  </a:cubicBezTo>
                  <a:cubicBezTo>
                    <a:pt x="757" y="815"/>
                    <a:pt x="961" y="653"/>
                    <a:pt x="961" y="405"/>
                  </a:cubicBezTo>
                  <a:cubicBezTo>
                    <a:pt x="961" y="191"/>
                    <a:pt x="771" y="0"/>
                    <a:pt x="557" y="0"/>
                  </a:cubicBezTo>
                  <a:cubicBezTo>
                    <a:pt x="552" y="0"/>
                    <a:pt x="547" y="0"/>
                    <a:pt x="54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65" name="Google Shape;20865;p13"/>
            <p:cNvSpPr/>
            <p:nvPr/>
          </p:nvSpPr>
          <p:spPr>
            <a:xfrm>
              <a:off x="6068900" y="3792850"/>
              <a:ext cx="28300" cy="20575"/>
            </a:xfrm>
            <a:custGeom>
              <a:avLst/>
              <a:gdLst/>
              <a:ahLst/>
              <a:cxnLst/>
              <a:rect l="l" t="t" r="r" b="b"/>
              <a:pathLst>
                <a:path w="1132" h="823" extrusionOk="0">
                  <a:moveTo>
                    <a:pt x="524" y="1"/>
                  </a:moveTo>
                  <a:cubicBezTo>
                    <a:pt x="1" y="48"/>
                    <a:pt x="48" y="822"/>
                    <a:pt x="572" y="822"/>
                  </a:cubicBezTo>
                  <a:cubicBezTo>
                    <a:pt x="1084" y="822"/>
                    <a:pt x="1132" y="48"/>
                    <a:pt x="60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66" name="Google Shape;20866;p13"/>
            <p:cNvSpPr/>
            <p:nvPr/>
          </p:nvSpPr>
          <p:spPr>
            <a:xfrm>
              <a:off x="6099250" y="3823525"/>
              <a:ext cx="24150" cy="20675"/>
            </a:xfrm>
            <a:custGeom>
              <a:avLst/>
              <a:gdLst/>
              <a:ahLst/>
              <a:cxnLst/>
              <a:rect l="l" t="t" r="r" b="b"/>
              <a:pathLst>
                <a:path w="966" h="827" extrusionOk="0">
                  <a:moveTo>
                    <a:pt x="561" y="0"/>
                  </a:moveTo>
                  <a:cubicBezTo>
                    <a:pt x="191" y="0"/>
                    <a:pt x="1" y="441"/>
                    <a:pt x="263" y="703"/>
                  </a:cubicBezTo>
                  <a:cubicBezTo>
                    <a:pt x="345" y="788"/>
                    <a:pt x="449" y="827"/>
                    <a:pt x="551" y="827"/>
                  </a:cubicBezTo>
                  <a:cubicBezTo>
                    <a:pt x="761" y="827"/>
                    <a:pt x="965" y="665"/>
                    <a:pt x="965" y="417"/>
                  </a:cubicBezTo>
                  <a:cubicBezTo>
                    <a:pt x="965" y="191"/>
                    <a:pt x="775" y="12"/>
                    <a:pt x="561" y="12"/>
                  </a:cubicBezTo>
                  <a:lnTo>
                    <a:pt x="56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67" name="Google Shape;20867;p13"/>
            <p:cNvSpPr/>
            <p:nvPr/>
          </p:nvSpPr>
          <p:spPr>
            <a:xfrm>
              <a:off x="6068300" y="3854475"/>
              <a:ext cx="24150" cy="20500"/>
            </a:xfrm>
            <a:custGeom>
              <a:avLst/>
              <a:gdLst/>
              <a:ahLst/>
              <a:cxnLst/>
              <a:rect l="l" t="t" r="r" b="b"/>
              <a:pathLst>
                <a:path w="966" h="820" extrusionOk="0">
                  <a:moveTo>
                    <a:pt x="548" y="0"/>
                  </a:moveTo>
                  <a:cubicBezTo>
                    <a:pt x="191" y="0"/>
                    <a:pt x="1" y="441"/>
                    <a:pt x="263" y="703"/>
                  </a:cubicBezTo>
                  <a:cubicBezTo>
                    <a:pt x="347" y="783"/>
                    <a:pt x="449" y="819"/>
                    <a:pt x="549" y="819"/>
                  </a:cubicBezTo>
                  <a:cubicBezTo>
                    <a:pt x="762" y="819"/>
                    <a:pt x="965" y="656"/>
                    <a:pt x="965" y="405"/>
                  </a:cubicBezTo>
                  <a:cubicBezTo>
                    <a:pt x="965" y="179"/>
                    <a:pt x="775" y="0"/>
                    <a:pt x="54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68" name="Google Shape;20868;p13"/>
            <p:cNvSpPr/>
            <p:nvPr/>
          </p:nvSpPr>
          <p:spPr>
            <a:xfrm>
              <a:off x="6097525" y="3885000"/>
              <a:ext cx="27950" cy="20700"/>
            </a:xfrm>
            <a:custGeom>
              <a:avLst/>
              <a:gdLst/>
              <a:ahLst/>
              <a:cxnLst/>
              <a:rect l="l" t="t" r="r" b="b"/>
              <a:pathLst>
                <a:path w="1118" h="828" extrusionOk="0">
                  <a:moveTo>
                    <a:pt x="555" y="0"/>
                  </a:moveTo>
                  <a:cubicBezTo>
                    <a:pt x="52" y="0"/>
                    <a:pt x="1" y="805"/>
                    <a:pt x="546" y="827"/>
                  </a:cubicBezTo>
                  <a:lnTo>
                    <a:pt x="630" y="827"/>
                  </a:lnTo>
                  <a:cubicBezTo>
                    <a:pt x="1118" y="768"/>
                    <a:pt x="1118" y="53"/>
                    <a:pt x="630" y="6"/>
                  </a:cubicBezTo>
                  <a:cubicBezTo>
                    <a:pt x="604" y="2"/>
                    <a:pt x="579" y="0"/>
                    <a:pt x="5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69" name="Google Shape;20869;p13"/>
            <p:cNvSpPr/>
            <p:nvPr/>
          </p:nvSpPr>
          <p:spPr>
            <a:xfrm>
              <a:off x="6068300" y="3915800"/>
              <a:ext cx="24150" cy="20625"/>
            </a:xfrm>
            <a:custGeom>
              <a:avLst/>
              <a:gdLst/>
              <a:ahLst/>
              <a:cxnLst/>
              <a:rect l="l" t="t" r="r" b="b"/>
              <a:pathLst>
                <a:path w="966" h="825" extrusionOk="0">
                  <a:moveTo>
                    <a:pt x="548" y="0"/>
                  </a:moveTo>
                  <a:cubicBezTo>
                    <a:pt x="191" y="0"/>
                    <a:pt x="1" y="441"/>
                    <a:pt x="263" y="703"/>
                  </a:cubicBezTo>
                  <a:cubicBezTo>
                    <a:pt x="347" y="787"/>
                    <a:pt x="450" y="824"/>
                    <a:pt x="551" y="824"/>
                  </a:cubicBezTo>
                  <a:cubicBezTo>
                    <a:pt x="763" y="824"/>
                    <a:pt x="965" y="659"/>
                    <a:pt x="965" y="417"/>
                  </a:cubicBezTo>
                  <a:cubicBezTo>
                    <a:pt x="965" y="191"/>
                    <a:pt x="775" y="0"/>
                    <a:pt x="54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70" name="Google Shape;20870;p13"/>
            <p:cNvSpPr/>
            <p:nvPr/>
          </p:nvSpPr>
          <p:spPr>
            <a:xfrm>
              <a:off x="6099550" y="3946450"/>
              <a:ext cx="24150" cy="20850"/>
            </a:xfrm>
            <a:custGeom>
              <a:avLst/>
              <a:gdLst/>
              <a:ahLst/>
              <a:cxnLst/>
              <a:rect l="l" t="t" r="r" b="b"/>
              <a:pathLst>
                <a:path w="966" h="834" extrusionOk="0">
                  <a:moveTo>
                    <a:pt x="549" y="0"/>
                  </a:moveTo>
                  <a:lnTo>
                    <a:pt x="549" y="12"/>
                  </a:lnTo>
                  <a:cubicBezTo>
                    <a:pt x="1" y="12"/>
                    <a:pt x="1" y="834"/>
                    <a:pt x="549" y="834"/>
                  </a:cubicBezTo>
                  <a:cubicBezTo>
                    <a:pt x="775" y="834"/>
                    <a:pt x="953" y="643"/>
                    <a:pt x="953" y="417"/>
                  </a:cubicBezTo>
                  <a:cubicBezTo>
                    <a:pt x="965" y="191"/>
                    <a:pt x="787" y="0"/>
                    <a:pt x="5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71" name="Google Shape;20871;p13"/>
            <p:cNvSpPr/>
            <p:nvPr/>
          </p:nvSpPr>
          <p:spPr>
            <a:xfrm>
              <a:off x="6068900" y="3977400"/>
              <a:ext cx="28300" cy="20575"/>
            </a:xfrm>
            <a:custGeom>
              <a:avLst/>
              <a:gdLst/>
              <a:ahLst/>
              <a:cxnLst/>
              <a:rect l="l" t="t" r="r" b="b"/>
              <a:pathLst>
                <a:path w="1132" h="823" extrusionOk="0">
                  <a:moveTo>
                    <a:pt x="524" y="1"/>
                  </a:moveTo>
                  <a:cubicBezTo>
                    <a:pt x="1" y="48"/>
                    <a:pt x="48" y="822"/>
                    <a:pt x="572" y="822"/>
                  </a:cubicBezTo>
                  <a:cubicBezTo>
                    <a:pt x="1084" y="822"/>
                    <a:pt x="1132" y="48"/>
                    <a:pt x="60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72" name="Google Shape;20872;p13"/>
            <p:cNvSpPr/>
            <p:nvPr/>
          </p:nvSpPr>
          <p:spPr>
            <a:xfrm>
              <a:off x="6097850" y="4008025"/>
              <a:ext cx="27925" cy="20600"/>
            </a:xfrm>
            <a:custGeom>
              <a:avLst/>
              <a:gdLst/>
              <a:ahLst/>
              <a:cxnLst/>
              <a:rect l="l" t="t" r="r" b="b"/>
              <a:pathLst>
                <a:path w="1117" h="824" extrusionOk="0">
                  <a:moveTo>
                    <a:pt x="571" y="0"/>
                  </a:moveTo>
                  <a:cubicBezTo>
                    <a:pt x="65" y="0"/>
                    <a:pt x="1" y="777"/>
                    <a:pt x="533" y="824"/>
                  </a:cubicBezTo>
                  <a:lnTo>
                    <a:pt x="617" y="824"/>
                  </a:lnTo>
                  <a:cubicBezTo>
                    <a:pt x="1117" y="776"/>
                    <a:pt x="1117" y="50"/>
                    <a:pt x="617" y="2"/>
                  </a:cubicBezTo>
                  <a:cubicBezTo>
                    <a:pt x="601" y="1"/>
                    <a:pt x="586" y="0"/>
                    <a:pt x="57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73" name="Google Shape;20873;p13"/>
            <p:cNvSpPr/>
            <p:nvPr/>
          </p:nvSpPr>
          <p:spPr>
            <a:xfrm>
              <a:off x="6068300" y="4038725"/>
              <a:ext cx="24150" cy="20625"/>
            </a:xfrm>
            <a:custGeom>
              <a:avLst/>
              <a:gdLst/>
              <a:ahLst/>
              <a:cxnLst/>
              <a:rect l="l" t="t" r="r" b="b"/>
              <a:pathLst>
                <a:path w="966" h="825" extrusionOk="0">
                  <a:moveTo>
                    <a:pt x="548" y="0"/>
                  </a:moveTo>
                  <a:cubicBezTo>
                    <a:pt x="191" y="0"/>
                    <a:pt x="1" y="441"/>
                    <a:pt x="263" y="703"/>
                  </a:cubicBezTo>
                  <a:cubicBezTo>
                    <a:pt x="347" y="787"/>
                    <a:pt x="450" y="825"/>
                    <a:pt x="551" y="825"/>
                  </a:cubicBezTo>
                  <a:cubicBezTo>
                    <a:pt x="763" y="825"/>
                    <a:pt x="965" y="659"/>
                    <a:pt x="965" y="417"/>
                  </a:cubicBezTo>
                  <a:cubicBezTo>
                    <a:pt x="965" y="191"/>
                    <a:pt x="775" y="0"/>
                    <a:pt x="54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74" name="Google Shape;20874;p13"/>
            <p:cNvSpPr/>
            <p:nvPr/>
          </p:nvSpPr>
          <p:spPr>
            <a:xfrm>
              <a:off x="6099350" y="4069675"/>
              <a:ext cx="24050" cy="20400"/>
            </a:xfrm>
            <a:custGeom>
              <a:avLst/>
              <a:gdLst/>
              <a:ahLst/>
              <a:cxnLst/>
              <a:rect l="l" t="t" r="r" b="b"/>
              <a:pathLst>
                <a:path w="962" h="816" extrusionOk="0">
                  <a:moveTo>
                    <a:pt x="542" y="0"/>
                  </a:moveTo>
                  <a:cubicBezTo>
                    <a:pt x="182" y="0"/>
                    <a:pt x="0" y="433"/>
                    <a:pt x="259" y="691"/>
                  </a:cubicBezTo>
                  <a:cubicBezTo>
                    <a:pt x="341" y="777"/>
                    <a:pt x="443" y="816"/>
                    <a:pt x="544" y="816"/>
                  </a:cubicBezTo>
                  <a:cubicBezTo>
                    <a:pt x="752" y="816"/>
                    <a:pt x="953" y="654"/>
                    <a:pt x="961" y="405"/>
                  </a:cubicBezTo>
                  <a:cubicBezTo>
                    <a:pt x="949" y="191"/>
                    <a:pt x="771" y="1"/>
                    <a:pt x="557" y="1"/>
                  </a:cubicBezTo>
                  <a:cubicBezTo>
                    <a:pt x="552" y="0"/>
                    <a:pt x="547" y="0"/>
                    <a:pt x="54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75" name="Google Shape;20875;p13"/>
            <p:cNvSpPr/>
            <p:nvPr/>
          </p:nvSpPr>
          <p:spPr>
            <a:xfrm>
              <a:off x="6068900" y="4100325"/>
              <a:ext cx="28300" cy="20575"/>
            </a:xfrm>
            <a:custGeom>
              <a:avLst/>
              <a:gdLst/>
              <a:ahLst/>
              <a:cxnLst/>
              <a:rect l="l" t="t" r="r" b="b"/>
              <a:pathLst>
                <a:path w="1132" h="823" extrusionOk="0">
                  <a:moveTo>
                    <a:pt x="524" y="1"/>
                  </a:moveTo>
                  <a:cubicBezTo>
                    <a:pt x="1" y="49"/>
                    <a:pt x="48" y="822"/>
                    <a:pt x="572" y="822"/>
                  </a:cubicBezTo>
                  <a:cubicBezTo>
                    <a:pt x="1084" y="822"/>
                    <a:pt x="1132" y="49"/>
                    <a:pt x="60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76" name="Google Shape;20876;p13"/>
            <p:cNvSpPr/>
            <p:nvPr/>
          </p:nvSpPr>
          <p:spPr>
            <a:xfrm>
              <a:off x="6099250" y="4131000"/>
              <a:ext cx="24150" cy="20700"/>
            </a:xfrm>
            <a:custGeom>
              <a:avLst/>
              <a:gdLst/>
              <a:ahLst/>
              <a:cxnLst/>
              <a:rect l="l" t="t" r="r" b="b"/>
              <a:pathLst>
                <a:path w="966" h="828" extrusionOk="0">
                  <a:moveTo>
                    <a:pt x="561" y="0"/>
                  </a:moveTo>
                  <a:cubicBezTo>
                    <a:pt x="191" y="0"/>
                    <a:pt x="1" y="441"/>
                    <a:pt x="263" y="703"/>
                  </a:cubicBezTo>
                  <a:cubicBezTo>
                    <a:pt x="345" y="789"/>
                    <a:pt x="447" y="827"/>
                    <a:pt x="548" y="827"/>
                  </a:cubicBezTo>
                  <a:cubicBezTo>
                    <a:pt x="756" y="827"/>
                    <a:pt x="957" y="665"/>
                    <a:pt x="965" y="417"/>
                  </a:cubicBezTo>
                  <a:cubicBezTo>
                    <a:pt x="965" y="191"/>
                    <a:pt x="775" y="12"/>
                    <a:pt x="561" y="12"/>
                  </a:cubicBezTo>
                  <a:lnTo>
                    <a:pt x="56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77" name="Google Shape;20877;p13"/>
            <p:cNvSpPr/>
            <p:nvPr/>
          </p:nvSpPr>
          <p:spPr>
            <a:xfrm>
              <a:off x="6068300" y="4161950"/>
              <a:ext cx="24150" cy="20400"/>
            </a:xfrm>
            <a:custGeom>
              <a:avLst/>
              <a:gdLst/>
              <a:ahLst/>
              <a:cxnLst/>
              <a:rect l="l" t="t" r="r" b="b"/>
              <a:pathLst>
                <a:path w="966" h="816" extrusionOk="0">
                  <a:moveTo>
                    <a:pt x="548" y="1"/>
                  </a:moveTo>
                  <a:cubicBezTo>
                    <a:pt x="191" y="1"/>
                    <a:pt x="1" y="441"/>
                    <a:pt x="263" y="691"/>
                  </a:cubicBezTo>
                  <a:cubicBezTo>
                    <a:pt x="349" y="777"/>
                    <a:pt x="454" y="815"/>
                    <a:pt x="556" y="815"/>
                  </a:cubicBezTo>
                  <a:cubicBezTo>
                    <a:pt x="766" y="815"/>
                    <a:pt x="965" y="653"/>
                    <a:pt x="965" y="405"/>
                  </a:cubicBezTo>
                  <a:cubicBezTo>
                    <a:pt x="965" y="179"/>
                    <a:pt x="775" y="1"/>
                    <a:pt x="54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78" name="Google Shape;20878;p13"/>
            <p:cNvSpPr/>
            <p:nvPr/>
          </p:nvSpPr>
          <p:spPr>
            <a:xfrm>
              <a:off x="6097875" y="4192550"/>
              <a:ext cx="27900" cy="20625"/>
            </a:xfrm>
            <a:custGeom>
              <a:avLst/>
              <a:gdLst/>
              <a:ahLst/>
              <a:cxnLst/>
              <a:rect l="l" t="t" r="r" b="b"/>
              <a:pathLst>
                <a:path w="1116" h="825" extrusionOk="0">
                  <a:moveTo>
                    <a:pt x="570" y="1"/>
                  </a:moveTo>
                  <a:cubicBezTo>
                    <a:pt x="64" y="1"/>
                    <a:pt x="0" y="767"/>
                    <a:pt x="532" y="824"/>
                  </a:cubicBezTo>
                  <a:lnTo>
                    <a:pt x="616" y="824"/>
                  </a:lnTo>
                  <a:cubicBezTo>
                    <a:pt x="1116" y="777"/>
                    <a:pt x="1116" y="39"/>
                    <a:pt x="616" y="3"/>
                  </a:cubicBezTo>
                  <a:cubicBezTo>
                    <a:pt x="600" y="2"/>
                    <a:pt x="585" y="1"/>
                    <a:pt x="57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79" name="Google Shape;20879;p13"/>
            <p:cNvSpPr/>
            <p:nvPr/>
          </p:nvSpPr>
          <p:spPr>
            <a:xfrm>
              <a:off x="6068300" y="4223275"/>
              <a:ext cx="24150" cy="20625"/>
            </a:xfrm>
            <a:custGeom>
              <a:avLst/>
              <a:gdLst/>
              <a:ahLst/>
              <a:cxnLst/>
              <a:rect l="l" t="t" r="r" b="b"/>
              <a:pathLst>
                <a:path w="966" h="825" extrusionOk="0">
                  <a:moveTo>
                    <a:pt x="548" y="0"/>
                  </a:moveTo>
                  <a:cubicBezTo>
                    <a:pt x="191" y="0"/>
                    <a:pt x="1" y="441"/>
                    <a:pt x="263" y="703"/>
                  </a:cubicBezTo>
                  <a:cubicBezTo>
                    <a:pt x="347" y="787"/>
                    <a:pt x="450" y="825"/>
                    <a:pt x="551" y="825"/>
                  </a:cubicBezTo>
                  <a:cubicBezTo>
                    <a:pt x="763" y="825"/>
                    <a:pt x="965" y="659"/>
                    <a:pt x="965" y="417"/>
                  </a:cubicBezTo>
                  <a:cubicBezTo>
                    <a:pt x="965" y="179"/>
                    <a:pt x="775" y="0"/>
                    <a:pt x="54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80" name="Google Shape;20880;p13"/>
            <p:cNvSpPr/>
            <p:nvPr/>
          </p:nvSpPr>
          <p:spPr>
            <a:xfrm>
              <a:off x="6099350" y="4254225"/>
              <a:ext cx="24050" cy="20400"/>
            </a:xfrm>
            <a:custGeom>
              <a:avLst/>
              <a:gdLst/>
              <a:ahLst/>
              <a:cxnLst/>
              <a:rect l="l" t="t" r="r" b="b"/>
              <a:pathLst>
                <a:path w="962" h="816" extrusionOk="0">
                  <a:moveTo>
                    <a:pt x="542" y="0"/>
                  </a:moveTo>
                  <a:cubicBezTo>
                    <a:pt x="182" y="0"/>
                    <a:pt x="0" y="433"/>
                    <a:pt x="259" y="691"/>
                  </a:cubicBezTo>
                  <a:cubicBezTo>
                    <a:pt x="341" y="777"/>
                    <a:pt x="445" y="815"/>
                    <a:pt x="547" y="815"/>
                  </a:cubicBezTo>
                  <a:cubicBezTo>
                    <a:pt x="757" y="815"/>
                    <a:pt x="961" y="653"/>
                    <a:pt x="961" y="405"/>
                  </a:cubicBezTo>
                  <a:cubicBezTo>
                    <a:pt x="949" y="191"/>
                    <a:pt x="771" y="12"/>
                    <a:pt x="557" y="12"/>
                  </a:cubicBezTo>
                  <a:lnTo>
                    <a:pt x="557" y="0"/>
                  </a:lnTo>
                  <a:cubicBezTo>
                    <a:pt x="552" y="0"/>
                    <a:pt x="547" y="0"/>
                    <a:pt x="54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81" name="Google Shape;20881;p13"/>
            <p:cNvSpPr/>
            <p:nvPr/>
          </p:nvSpPr>
          <p:spPr>
            <a:xfrm>
              <a:off x="6068900" y="4284650"/>
              <a:ext cx="28300" cy="20800"/>
            </a:xfrm>
            <a:custGeom>
              <a:avLst/>
              <a:gdLst/>
              <a:ahLst/>
              <a:cxnLst/>
              <a:rect l="l" t="t" r="r" b="b"/>
              <a:pathLst>
                <a:path w="1132" h="832" extrusionOk="0">
                  <a:moveTo>
                    <a:pt x="566" y="1"/>
                  </a:moveTo>
                  <a:cubicBezTo>
                    <a:pt x="551" y="1"/>
                    <a:pt x="536" y="4"/>
                    <a:pt x="524" y="10"/>
                  </a:cubicBezTo>
                  <a:cubicBezTo>
                    <a:pt x="1" y="57"/>
                    <a:pt x="48" y="831"/>
                    <a:pt x="572" y="831"/>
                  </a:cubicBezTo>
                  <a:cubicBezTo>
                    <a:pt x="1084" y="831"/>
                    <a:pt x="1132" y="57"/>
                    <a:pt x="608" y="10"/>
                  </a:cubicBezTo>
                  <a:cubicBezTo>
                    <a:pt x="596" y="4"/>
                    <a:pt x="581" y="1"/>
                    <a:pt x="56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82" name="Google Shape;20882;p13"/>
            <p:cNvSpPr/>
            <p:nvPr/>
          </p:nvSpPr>
          <p:spPr>
            <a:xfrm>
              <a:off x="6099250" y="4315550"/>
              <a:ext cx="24150" cy="20625"/>
            </a:xfrm>
            <a:custGeom>
              <a:avLst/>
              <a:gdLst/>
              <a:ahLst/>
              <a:cxnLst/>
              <a:rect l="l" t="t" r="r" b="b"/>
              <a:pathLst>
                <a:path w="966" h="825" extrusionOk="0">
                  <a:moveTo>
                    <a:pt x="561" y="0"/>
                  </a:moveTo>
                  <a:cubicBezTo>
                    <a:pt x="191" y="0"/>
                    <a:pt x="1" y="441"/>
                    <a:pt x="263" y="703"/>
                  </a:cubicBezTo>
                  <a:cubicBezTo>
                    <a:pt x="343" y="787"/>
                    <a:pt x="445" y="824"/>
                    <a:pt x="546" y="824"/>
                  </a:cubicBezTo>
                  <a:cubicBezTo>
                    <a:pt x="758" y="824"/>
                    <a:pt x="965" y="659"/>
                    <a:pt x="965" y="417"/>
                  </a:cubicBezTo>
                  <a:cubicBezTo>
                    <a:pt x="965" y="191"/>
                    <a:pt x="775" y="12"/>
                    <a:pt x="561" y="12"/>
                  </a:cubicBezTo>
                  <a:lnTo>
                    <a:pt x="56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83" name="Google Shape;20883;p13"/>
            <p:cNvSpPr/>
            <p:nvPr/>
          </p:nvSpPr>
          <p:spPr>
            <a:xfrm>
              <a:off x="6068300" y="4346200"/>
              <a:ext cx="24150" cy="20625"/>
            </a:xfrm>
            <a:custGeom>
              <a:avLst/>
              <a:gdLst/>
              <a:ahLst/>
              <a:cxnLst/>
              <a:rect l="l" t="t" r="r" b="b"/>
              <a:pathLst>
                <a:path w="966" h="825" extrusionOk="0">
                  <a:moveTo>
                    <a:pt x="548" y="0"/>
                  </a:moveTo>
                  <a:cubicBezTo>
                    <a:pt x="191" y="0"/>
                    <a:pt x="1" y="441"/>
                    <a:pt x="263" y="703"/>
                  </a:cubicBezTo>
                  <a:cubicBezTo>
                    <a:pt x="347" y="787"/>
                    <a:pt x="450" y="825"/>
                    <a:pt x="551" y="825"/>
                  </a:cubicBezTo>
                  <a:cubicBezTo>
                    <a:pt x="763" y="825"/>
                    <a:pt x="965" y="659"/>
                    <a:pt x="965" y="417"/>
                  </a:cubicBezTo>
                  <a:cubicBezTo>
                    <a:pt x="965" y="191"/>
                    <a:pt x="775" y="0"/>
                    <a:pt x="54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84" name="Google Shape;20884;p13"/>
            <p:cNvSpPr/>
            <p:nvPr/>
          </p:nvSpPr>
          <p:spPr>
            <a:xfrm>
              <a:off x="6099550" y="4377150"/>
              <a:ext cx="23850" cy="20575"/>
            </a:xfrm>
            <a:custGeom>
              <a:avLst/>
              <a:gdLst/>
              <a:ahLst/>
              <a:cxnLst/>
              <a:rect l="l" t="t" r="r" b="b"/>
              <a:pathLst>
                <a:path w="954" h="823" extrusionOk="0">
                  <a:moveTo>
                    <a:pt x="549" y="1"/>
                  </a:moveTo>
                  <a:cubicBezTo>
                    <a:pt x="1" y="1"/>
                    <a:pt x="1" y="822"/>
                    <a:pt x="549" y="822"/>
                  </a:cubicBezTo>
                  <a:cubicBezTo>
                    <a:pt x="775" y="822"/>
                    <a:pt x="953" y="632"/>
                    <a:pt x="953" y="406"/>
                  </a:cubicBezTo>
                  <a:cubicBezTo>
                    <a:pt x="953" y="179"/>
                    <a:pt x="775" y="1"/>
                    <a:pt x="54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85" name="Google Shape;20885;p13"/>
            <p:cNvSpPr/>
            <p:nvPr/>
          </p:nvSpPr>
          <p:spPr>
            <a:xfrm>
              <a:off x="6068300" y="4407825"/>
              <a:ext cx="24150" cy="20600"/>
            </a:xfrm>
            <a:custGeom>
              <a:avLst/>
              <a:gdLst/>
              <a:ahLst/>
              <a:cxnLst/>
              <a:rect l="l" t="t" r="r" b="b"/>
              <a:pathLst>
                <a:path w="966" h="824" extrusionOk="0">
                  <a:moveTo>
                    <a:pt x="548" y="0"/>
                  </a:moveTo>
                  <a:cubicBezTo>
                    <a:pt x="179" y="0"/>
                    <a:pt x="1" y="441"/>
                    <a:pt x="263" y="703"/>
                  </a:cubicBezTo>
                  <a:cubicBezTo>
                    <a:pt x="347" y="787"/>
                    <a:pt x="449" y="824"/>
                    <a:pt x="549" y="824"/>
                  </a:cubicBezTo>
                  <a:cubicBezTo>
                    <a:pt x="762" y="824"/>
                    <a:pt x="965" y="656"/>
                    <a:pt x="965" y="405"/>
                  </a:cubicBezTo>
                  <a:cubicBezTo>
                    <a:pt x="965" y="179"/>
                    <a:pt x="775" y="0"/>
                    <a:pt x="54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86" name="Google Shape;20886;p13"/>
            <p:cNvSpPr/>
            <p:nvPr/>
          </p:nvSpPr>
          <p:spPr>
            <a:xfrm>
              <a:off x="6099550" y="4438475"/>
              <a:ext cx="23850" cy="20550"/>
            </a:xfrm>
            <a:custGeom>
              <a:avLst/>
              <a:gdLst/>
              <a:ahLst/>
              <a:cxnLst/>
              <a:rect l="l" t="t" r="r" b="b"/>
              <a:pathLst>
                <a:path w="954" h="822" extrusionOk="0">
                  <a:moveTo>
                    <a:pt x="549" y="0"/>
                  </a:moveTo>
                  <a:cubicBezTo>
                    <a:pt x="1" y="0"/>
                    <a:pt x="1" y="822"/>
                    <a:pt x="549" y="822"/>
                  </a:cubicBezTo>
                  <a:cubicBezTo>
                    <a:pt x="775" y="822"/>
                    <a:pt x="953" y="643"/>
                    <a:pt x="953" y="417"/>
                  </a:cubicBezTo>
                  <a:cubicBezTo>
                    <a:pt x="953" y="191"/>
                    <a:pt x="775" y="12"/>
                    <a:pt x="549" y="12"/>
                  </a:cubicBezTo>
                  <a:lnTo>
                    <a:pt x="54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87" name="Google Shape;20887;p13"/>
            <p:cNvSpPr/>
            <p:nvPr/>
          </p:nvSpPr>
          <p:spPr>
            <a:xfrm>
              <a:off x="6075150" y="4469125"/>
              <a:ext cx="17300" cy="8675"/>
            </a:xfrm>
            <a:custGeom>
              <a:avLst/>
              <a:gdLst/>
              <a:ahLst/>
              <a:cxnLst/>
              <a:rect l="l" t="t" r="r" b="b"/>
              <a:pathLst>
                <a:path w="692" h="347" extrusionOk="0">
                  <a:moveTo>
                    <a:pt x="274" y="1"/>
                  </a:moveTo>
                  <a:cubicBezTo>
                    <a:pt x="179" y="13"/>
                    <a:pt x="84" y="48"/>
                    <a:pt x="1" y="120"/>
                  </a:cubicBezTo>
                  <a:lnTo>
                    <a:pt x="691" y="346"/>
                  </a:lnTo>
                  <a:cubicBezTo>
                    <a:pt x="657" y="152"/>
                    <a:pt x="491" y="12"/>
                    <a:pt x="298" y="12"/>
                  </a:cubicBezTo>
                  <a:cubicBezTo>
                    <a:pt x="290" y="12"/>
                    <a:pt x="282" y="12"/>
                    <a:pt x="274" y="13"/>
                  </a:cubicBezTo>
                  <a:lnTo>
                    <a:pt x="274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88" name="Google Shape;20888;p13"/>
            <p:cNvSpPr/>
            <p:nvPr/>
          </p:nvSpPr>
          <p:spPr>
            <a:xfrm>
              <a:off x="6047475" y="3285650"/>
              <a:ext cx="13125" cy="5100"/>
            </a:xfrm>
            <a:custGeom>
              <a:avLst/>
              <a:gdLst/>
              <a:ahLst/>
              <a:cxnLst/>
              <a:rect l="l" t="t" r="r" b="b"/>
              <a:pathLst>
                <a:path w="525" h="204" extrusionOk="0">
                  <a:moveTo>
                    <a:pt x="524" y="1"/>
                  </a:moveTo>
                  <a:lnTo>
                    <a:pt x="0" y="167"/>
                  </a:lnTo>
                  <a:cubicBezTo>
                    <a:pt x="48" y="191"/>
                    <a:pt x="107" y="203"/>
                    <a:pt x="179" y="203"/>
                  </a:cubicBezTo>
                  <a:cubicBezTo>
                    <a:pt x="322" y="203"/>
                    <a:pt x="453" y="132"/>
                    <a:pt x="52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89" name="Google Shape;20889;p13"/>
            <p:cNvSpPr/>
            <p:nvPr/>
          </p:nvSpPr>
          <p:spPr>
            <a:xfrm>
              <a:off x="6007275" y="3301125"/>
              <a:ext cx="24150" cy="20625"/>
            </a:xfrm>
            <a:custGeom>
              <a:avLst/>
              <a:gdLst/>
              <a:ahLst/>
              <a:cxnLst/>
              <a:rect l="l" t="t" r="r" b="b"/>
              <a:pathLst>
                <a:path w="966" h="825" extrusionOk="0">
                  <a:moveTo>
                    <a:pt x="549" y="1"/>
                  </a:moveTo>
                  <a:cubicBezTo>
                    <a:pt x="180" y="1"/>
                    <a:pt x="1" y="441"/>
                    <a:pt x="263" y="703"/>
                  </a:cubicBezTo>
                  <a:cubicBezTo>
                    <a:pt x="347" y="787"/>
                    <a:pt x="449" y="825"/>
                    <a:pt x="549" y="825"/>
                  </a:cubicBezTo>
                  <a:cubicBezTo>
                    <a:pt x="762" y="825"/>
                    <a:pt x="965" y="656"/>
                    <a:pt x="965" y="406"/>
                  </a:cubicBezTo>
                  <a:cubicBezTo>
                    <a:pt x="965" y="179"/>
                    <a:pt x="787" y="1"/>
                    <a:pt x="56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90" name="Google Shape;20890;p13"/>
            <p:cNvSpPr/>
            <p:nvPr/>
          </p:nvSpPr>
          <p:spPr>
            <a:xfrm>
              <a:off x="6037950" y="3331800"/>
              <a:ext cx="24125" cy="20625"/>
            </a:xfrm>
            <a:custGeom>
              <a:avLst/>
              <a:gdLst/>
              <a:ahLst/>
              <a:cxnLst/>
              <a:rect l="l" t="t" r="r" b="b"/>
              <a:pathLst>
                <a:path w="965" h="825" extrusionOk="0">
                  <a:moveTo>
                    <a:pt x="560" y="0"/>
                  </a:moveTo>
                  <a:cubicBezTo>
                    <a:pt x="191" y="0"/>
                    <a:pt x="0" y="441"/>
                    <a:pt x="262" y="703"/>
                  </a:cubicBezTo>
                  <a:cubicBezTo>
                    <a:pt x="347" y="787"/>
                    <a:pt x="450" y="824"/>
                    <a:pt x="550" y="824"/>
                  </a:cubicBezTo>
                  <a:cubicBezTo>
                    <a:pt x="762" y="824"/>
                    <a:pt x="965" y="659"/>
                    <a:pt x="965" y="417"/>
                  </a:cubicBezTo>
                  <a:cubicBezTo>
                    <a:pt x="965" y="191"/>
                    <a:pt x="786" y="0"/>
                    <a:pt x="5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91" name="Google Shape;20891;p13"/>
            <p:cNvSpPr/>
            <p:nvPr/>
          </p:nvSpPr>
          <p:spPr>
            <a:xfrm>
              <a:off x="6007275" y="3362450"/>
              <a:ext cx="24150" cy="20625"/>
            </a:xfrm>
            <a:custGeom>
              <a:avLst/>
              <a:gdLst/>
              <a:ahLst/>
              <a:cxnLst/>
              <a:rect l="l" t="t" r="r" b="b"/>
              <a:pathLst>
                <a:path w="966" h="825" extrusionOk="0">
                  <a:moveTo>
                    <a:pt x="549" y="0"/>
                  </a:moveTo>
                  <a:cubicBezTo>
                    <a:pt x="191" y="0"/>
                    <a:pt x="1" y="453"/>
                    <a:pt x="263" y="703"/>
                  </a:cubicBezTo>
                  <a:cubicBezTo>
                    <a:pt x="347" y="787"/>
                    <a:pt x="450" y="825"/>
                    <a:pt x="551" y="825"/>
                  </a:cubicBezTo>
                  <a:cubicBezTo>
                    <a:pt x="763" y="825"/>
                    <a:pt x="965" y="659"/>
                    <a:pt x="965" y="417"/>
                  </a:cubicBezTo>
                  <a:cubicBezTo>
                    <a:pt x="965" y="191"/>
                    <a:pt x="775" y="0"/>
                    <a:pt x="54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92" name="Google Shape;20892;p13"/>
            <p:cNvSpPr/>
            <p:nvPr/>
          </p:nvSpPr>
          <p:spPr>
            <a:xfrm>
              <a:off x="6037950" y="3393400"/>
              <a:ext cx="24125" cy="20400"/>
            </a:xfrm>
            <a:custGeom>
              <a:avLst/>
              <a:gdLst/>
              <a:ahLst/>
              <a:cxnLst/>
              <a:rect l="l" t="t" r="r" b="b"/>
              <a:pathLst>
                <a:path w="965" h="816" extrusionOk="0">
                  <a:moveTo>
                    <a:pt x="560" y="1"/>
                  </a:moveTo>
                  <a:cubicBezTo>
                    <a:pt x="191" y="1"/>
                    <a:pt x="0" y="441"/>
                    <a:pt x="262" y="691"/>
                  </a:cubicBezTo>
                  <a:cubicBezTo>
                    <a:pt x="348" y="777"/>
                    <a:pt x="453" y="816"/>
                    <a:pt x="556" y="816"/>
                  </a:cubicBezTo>
                  <a:cubicBezTo>
                    <a:pt x="766" y="816"/>
                    <a:pt x="965" y="654"/>
                    <a:pt x="965" y="405"/>
                  </a:cubicBezTo>
                  <a:cubicBezTo>
                    <a:pt x="965" y="179"/>
                    <a:pt x="786" y="1"/>
                    <a:pt x="5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93" name="Google Shape;20893;p13"/>
            <p:cNvSpPr/>
            <p:nvPr/>
          </p:nvSpPr>
          <p:spPr>
            <a:xfrm>
              <a:off x="6007000" y="3424350"/>
              <a:ext cx="23825" cy="20500"/>
            </a:xfrm>
            <a:custGeom>
              <a:avLst/>
              <a:gdLst/>
              <a:ahLst/>
              <a:cxnLst/>
              <a:rect l="l" t="t" r="r" b="b"/>
              <a:pathLst>
                <a:path w="953" h="820" extrusionOk="0">
                  <a:moveTo>
                    <a:pt x="548" y="1"/>
                  </a:moveTo>
                  <a:cubicBezTo>
                    <a:pt x="179" y="1"/>
                    <a:pt x="0" y="441"/>
                    <a:pt x="250" y="703"/>
                  </a:cubicBezTo>
                  <a:cubicBezTo>
                    <a:pt x="334" y="783"/>
                    <a:pt x="436" y="820"/>
                    <a:pt x="536" y="820"/>
                  </a:cubicBezTo>
                  <a:cubicBezTo>
                    <a:pt x="749" y="820"/>
                    <a:pt x="953" y="657"/>
                    <a:pt x="953" y="406"/>
                  </a:cubicBezTo>
                  <a:cubicBezTo>
                    <a:pt x="953" y="180"/>
                    <a:pt x="774" y="1"/>
                    <a:pt x="54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94" name="Google Shape;20894;p13"/>
            <p:cNvSpPr/>
            <p:nvPr/>
          </p:nvSpPr>
          <p:spPr>
            <a:xfrm>
              <a:off x="6038250" y="3455025"/>
              <a:ext cx="28000" cy="20550"/>
            </a:xfrm>
            <a:custGeom>
              <a:avLst/>
              <a:gdLst/>
              <a:ahLst/>
              <a:cxnLst/>
              <a:rect l="l" t="t" r="r" b="b"/>
              <a:pathLst>
                <a:path w="1120" h="822" extrusionOk="0">
                  <a:moveTo>
                    <a:pt x="524" y="0"/>
                  </a:moveTo>
                  <a:cubicBezTo>
                    <a:pt x="0" y="48"/>
                    <a:pt x="48" y="822"/>
                    <a:pt x="560" y="822"/>
                  </a:cubicBezTo>
                  <a:cubicBezTo>
                    <a:pt x="1084" y="822"/>
                    <a:pt x="1119" y="48"/>
                    <a:pt x="59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95" name="Google Shape;20895;p13"/>
            <p:cNvSpPr/>
            <p:nvPr/>
          </p:nvSpPr>
          <p:spPr>
            <a:xfrm>
              <a:off x="6007000" y="3485675"/>
              <a:ext cx="24125" cy="20700"/>
            </a:xfrm>
            <a:custGeom>
              <a:avLst/>
              <a:gdLst/>
              <a:ahLst/>
              <a:cxnLst/>
              <a:rect l="l" t="t" r="r" b="b"/>
              <a:pathLst>
                <a:path w="965" h="828" extrusionOk="0">
                  <a:moveTo>
                    <a:pt x="548" y="1"/>
                  </a:moveTo>
                  <a:cubicBezTo>
                    <a:pt x="179" y="1"/>
                    <a:pt x="0" y="453"/>
                    <a:pt x="250" y="703"/>
                  </a:cubicBezTo>
                  <a:cubicBezTo>
                    <a:pt x="336" y="789"/>
                    <a:pt x="441" y="827"/>
                    <a:pt x="543" y="827"/>
                  </a:cubicBezTo>
                  <a:cubicBezTo>
                    <a:pt x="753" y="827"/>
                    <a:pt x="953" y="665"/>
                    <a:pt x="953" y="417"/>
                  </a:cubicBezTo>
                  <a:cubicBezTo>
                    <a:pt x="964" y="191"/>
                    <a:pt x="786" y="1"/>
                    <a:pt x="5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96" name="Google Shape;20896;p13"/>
            <p:cNvSpPr/>
            <p:nvPr/>
          </p:nvSpPr>
          <p:spPr>
            <a:xfrm>
              <a:off x="6044350" y="3515300"/>
              <a:ext cx="21825" cy="14950"/>
            </a:xfrm>
            <a:custGeom>
              <a:avLst/>
              <a:gdLst/>
              <a:ahLst/>
              <a:cxnLst/>
              <a:rect l="l" t="t" r="r" b="b"/>
              <a:pathLst>
                <a:path w="873" h="598" extrusionOk="0">
                  <a:moveTo>
                    <a:pt x="455" y="0"/>
                  </a:moveTo>
                  <a:cubicBezTo>
                    <a:pt x="408" y="0"/>
                    <a:pt x="357" y="13"/>
                    <a:pt x="304" y="42"/>
                  </a:cubicBezTo>
                  <a:lnTo>
                    <a:pt x="280" y="42"/>
                  </a:lnTo>
                  <a:lnTo>
                    <a:pt x="280" y="54"/>
                  </a:lnTo>
                  <a:cubicBezTo>
                    <a:pt x="0" y="234"/>
                    <a:pt x="173" y="598"/>
                    <a:pt x="433" y="598"/>
                  </a:cubicBezTo>
                  <a:cubicBezTo>
                    <a:pt x="483" y="598"/>
                    <a:pt x="536" y="585"/>
                    <a:pt x="590" y="554"/>
                  </a:cubicBezTo>
                  <a:cubicBezTo>
                    <a:pt x="872" y="392"/>
                    <a:pt x="719" y="0"/>
                    <a:pt x="4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97" name="Google Shape;20897;p13"/>
            <p:cNvSpPr/>
            <p:nvPr/>
          </p:nvSpPr>
          <p:spPr>
            <a:xfrm>
              <a:off x="6015225" y="3544800"/>
              <a:ext cx="21275" cy="15125"/>
            </a:xfrm>
            <a:custGeom>
              <a:avLst/>
              <a:gdLst/>
              <a:ahLst/>
              <a:cxnLst/>
              <a:rect l="l" t="t" r="r" b="b"/>
              <a:pathLst>
                <a:path w="851" h="605" extrusionOk="0">
                  <a:moveTo>
                    <a:pt x="432" y="0"/>
                  </a:moveTo>
                  <a:cubicBezTo>
                    <a:pt x="365" y="0"/>
                    <a:pt x="295" y="26"/>
                    <a:pt x="231" y="88"/>
                  </a:cubicBezTo>
                  <a:lnTo>
                    <a:pt x="219" y="88"/>
                  </a:lnTo>
                  <a:lnTo>
                    <a:pt x="219" y="100"/>
                  </a:lnTo>
                  <a:cubicBezTo>
                    <a:pt x="0" y="328"/>
                    <a:pt x="207" y="604"/>
                    <a:pt x="438" y="604"/>
                  </a:cubicBezTo>
                  <a:cubicBezTo>
                    <a:pt x="510" y="604"/>
                    <a:pt x="583" y="578"/>
                    <a:pt x="647" y="517"/>
                  </a:cubicBezTo>
                  <a:cubicBezTo>
                    <a:pt x="850" y="305"/>
                    <a:pt x="661" y="0"/>
                    <a:pt x="43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98" name="Google Shape;20898;p13"/>
            <p:cNvSpPr/>
            <p:nvPr/>
          </p:nvSpPr>
          <p:spPr>
            <a:xfrm>
              <a:off x="6044325" y="3576625"/>
              <a:ext cx="21875" cy="15225"/>
            </a:xfrm>
            <a:custGeom>
              <a:avLst/>
              <a:gdLst/>
              <a:ahLst/>
              <a:cxnLst/>
              <a:rect l="l" t="t" r="r" b="b"/>
              <a:pathLst>
                <a:path w="875" h="609" extrusionOk="0">
                  <a:moveTo>
                    <a:pt x="453" y="1"/>
                  </a:moveTo>
                  <a:cubicBezTo>
                    <a:pt x="407" y="1"/>
                    <a:pt x="357" y="13"/>
                    <a:pt x="305" y="42"/>
                  </a:cubicBezTo>
                  <a:lnTo>
                    <a:pt x="281" y="42"/>
                  </a:lnTo>
                  <a:lnTo>
                    <a:pt x="281" y="54"/>
                  </a:lnTo>
                  <a:cubicBezTo>
                    <a:pt x="0" y="234"/>
                    <a:pt x="176" y="609"/>
                    <a:pt x="437" y="609"/>
                  </a:cubicBezTo>
                  <a:cubicBezTo>
                    <a:pt x="486" y="609"/>
                    <a:pt x="538" y="596"/>
                    <a:pt x="591" y="565"/>
                  </a:cubicBezTo>
                  <a:cubicBezTo>
                    <a:pt x="874" y="404"/>
                    <a:pt x="719" y="1"/>
                    <a:pt x="45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99" name="Google Shape;20899;p13"/>
            <p:cNvSpPr/>
            <p:nvPr/>
          </p:nvSpPr>
          <p:spPr>
            <a:xfrm>
              <a:off x="6007000" y="3608600"/>
              <a:ext cx="24125" cy="20800"/>
            </a:xfrm>
            <a:custGeom>
              <a:avLst/>
              <a:gdLst/>
              <a:ahLst/>
              <a:cxnLst/>
              <a:rect l="l" t="t" r="r" b="b"/>
              <a:pathLst>
                <a:path w="965" h="832" extrusionOk="0">
                  <a:moveTo>
                    <a:pt x="548" y="1"/>
                  </a:moveTo>
                  <a:lnTo>
                    <a:pt x="548" y="13"/>
                  </a:lnTo>
                  <a:cubicBezTo>
                    <a:pt x="179" y="13"/>
                    <a:pt x="0" y="453"/>
                    <a:pt x="250" y="715"/>
                  </a:cubicBezTo>
                  <a:cubicBezTo>
                    <a:pt x="334" y="795"/>
                    <a:pt x="436" y="831"/>
                    <a:pt x="536" y="831"/>
                  </a:cubicBezTo>
                  <a:cubicBezTo>
                    <a:pt x="749" y="831"/>
                    <a:pt x="953" y="669"/>
                    <a:pt x="953" y="418"/>
                  </a:cubicBezTo>
                  <a:cubicBezTo>
                    <a:pt x="964" y="191"/>
                    <a:pt x="786" y="13"/>
                    <a:pt x="5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00" name="Google Shape;20900;p13"/>
            <p:cNvSpPr/>
            <p:nvPr/>
          </p:nvSpPr>
          <p:spPr>
            <a:xfrm>
              <a:off x="6038250" y="3639575"/>
              <a:ext cx="28000" cy="20550"/>
            </a:xfrm>
            <a:custGeom>
              <a:avLst/>
              <a:gdLst/>
              <a:ahLst/>
              <a:cxnLst/>
              <a:rect l="l" t="t" r="r" b="b"/>
              <a:pathLst>
                <a:path w="1120" h="822" extrusionOk="0">
                  <a:moveTo>
                    <a:pt x="524" y="0"/>
                  </a:moveTo>
                  <a:cubicBezTo>
                    <a:pt x="0" y="48"/>
                    <a:pt x="48" y="822"/>
                    <a:pt x="560" y="822"/>
                  </a:cubicBezTo>
                  <a:cubicBezTo>
                    <a:pt x="1084" y="822"/>
                    <a:pt x="1119" y="48"/>
                    <a:pt x="59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01" name="Google Shape;20901;p13"/>
            <p:cNvSpPr/>
            <p:nvPr/>
          </p:nvSpPr>
          <p:spPr>
            <a:xfrm>
              <a:off x="6014550" y="3668125"/>
              <a:ext cx="21675" cy="15200"/>
            </a:xfrm>
            <a:custGeom>
              <a:avLst/>
              <a:gdLst/>
              <a:ahLst/>
              <a:cxnLst/>
              <a:rect l="l" t="t" r="r" b="b"/>
              <a:pathLst>
                <a:path w="867" h="608" extrusionOk="0">
                  <a:moveTo>
                    <a:pt x="445" y="1"/>
                  </a:moveTo>
                  <a:cubicBezTo>
                    <a:pt x="384" y="1"/>
                    <a:pt x="320" y="22"/>
                    <a:pt x="258" y="73"/>
                  </a:cubicBezTo>
                  <a:lnTo>
                    <a:pt x="246" y="73"/>
                  </a:lnTo>
                  <a:lnTo>
                    <a:pt x="246" y="84"/>
                  </a:lnTo>
                  <a:cubicBezTo>
                    <a:pt x="1" y="301"/>
                    <a:pt x="211" y="608"/>
                    <a:pt x="451" y="608"/>
                  </a:cubicBezTo>
                  <a:cubicBezTo>
                    <a:pt x="514" y="608"/>
                    <a:pt x="579" y="586"/>
                    <a:pt x="639" y="537"/>
                  </a:cubicBezTo>
                  <a:cubicBezTo>
                    <a:pt x="867" y="337"/>
                    <a:pt x="685" y="1"/>
                    <a:pt x="44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02" name="Google Shape;20902;p13"/>
            <p:cNvSpPr/>
            <p:nvPr/>
          </p:nvSpPr>
          <p:spPr>
            <a:xfrm>
              <a:off x="6037650" y="3700875"/>
              <a:ext cx="24125" cy="20650"/>
            </a:xfrm>
            <a:custGeom>
              <a:avLst/>
              <a:gdLst/>
              <a:ahLst/>
              <a:cxnLst/>
              <a:rect l="l" t="t" r="r" b="b"/>
              <a:pathLst>
                <a:path w="965" h="826" extrusionOk="0">
                  <a:moveTo>
                    <a:pt x="548" y="1"/>
                  </a:moveTo>
                  <a:cubicBezTo>
                    <a:pt x="179" y="1"/>
                    <a:pt x="0" y="441"/>
                    <a:pt x="262" y="703"/>
                  </a:cubicBezTo>
                  <a:cubicBezTo>
                    <a:pt x="343" y="788"/>
                    <a:pt x="444" y="825"/>
                    <a:pt x="545" y="825"/>
                  </a:cubicBezTo>
                  <a:cubicBezTo>
                    <a:pt x="757" y="825"/>
                    <a:pt x="965" y="660"/>
                    <a:pt x="965" y="418"/>
                  </a:cubicBezTo>
                  <a:cubicBezTo>
                    <a:pt x="965" y="191"/>
                    <a:pt x="786" y="1"/>
                    <a:pt x="57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03" name="Google Shape;20903;p13"/>
            <p:cNvSpPr/>
            <p:nvPr/>
          </p:nvSpPr>
          <p:spPr>
            <a:xfrm>
              <a:off x="6015250" y="3729225"/>
              <a:ext cx="21225" cy="15075"/>
            </a:xfrm>
            <a:custGeom>
              <a:avLst/>
              <a:gdLst/>
              <a:ahLst/>
              <a:cxnLst/>
              <a:rect l="l" t="t" r="r" b="b"/>
              <a:pathLst>
                <a:path w="849" h="603" extrusionOk="0">
                  <a:moveTo>
                    <a:pt x="434" y="0"/>
                  </a:moveTo>
                  <a:cubicBezTo>
                    <a:pt x="366" y="0"/>
                    <a:pt x="295" y="28"/>
                    <a:pt x="230" y="93"/>
                  </a:cubicBezTo>
                  <a:lnTo>
                    <a:pt x="218" y="93"/>
                  </a:lnTo>
                  <a:lnTo>
                    <a:pt x="218" y="105"/>
                  </a:lnTo>
                  <a:cubicBezTo>
                    <a:pt x="0" y="323"/>
                    <a:pt x="204" y="603"/>
                    <a:pt x="434" y="603"/>
                  </a:cubicBezTo>
                  <a:cubicBezTo>
                    <a:pt x="506" y="603"/>
                    <a:pt x="581" y="575"/>
                    <a:pt x="646" y="510"/>
                  </a:cubicBezTo>
                  <a:cubicBezTo>
                    <a:pt x="848" y="308"/>
                    <a:pt x="661" y="0"/>
                    <a:pt x="43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04" name="Google Shape;20904;p13"/>
            <p:cNvSpPr/>
            <p:nvPr/>
          </p:nvSpPr>
          <p:spPr>
            <a:xfrm>
              <a:off x="6044375" y="3761150"/>
              <a:ext cx="21800" cy="15075"/>
            </a:xfrm>
            <a:custGeom>
              <a:avLst/>
              <a:gdLst/>
              <a:ahLst/>
              <a:cxnLst/>
              <a:rect l="l" t="t" r="r" b="b"/>
              <a:pathLst>
                <a:path w="872" h="603" extrusionOk="0">
                  <a:moveTo>
                    <a:pt x="454" y="1"/>
                  </a:moveTo>
                  <a:cubicBezTo>
                    <a:pt x="407" y="1"/>
                    <a:pt x="356" y="13"/>
                    <a:pt x="303" y="42"/>
                  </a:cubicBezTo>
                  <a:lnTo>
                    <a:pt x="279" y="42"/>
                  </a:lnTo>
                  <a:lnTo>
                    <a:pt x="279" y="54"/>
                  </a:lnTo>
                  <a:cubicBezTo>
                    <a:pt x="1" y="233"/>
                    <a:pt x="170" y="603"/>
                    <a:pt x="428" y="603"/>
                  </a:cubicBezTo>
                  <a:cubicBezTo>
                    <a:pt x="479" y="603"/>
                    <a:pt x="533" y="588"/>
                    <a:pt x="589" y="554"/>
                  </a:cubicBezTo>
                  <a:cubicBezTo>
                    <a:pt x="871" y="393"/>
                    <a:pt x="718" y="1"/>
                    <a:pt x="45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05" name="Google Shape;20905;p13"/>
            <p:cNvSpPr/>
            <p:nvPr/>
          </p:nvSpPr>
          <p:spPr>
            <a:xfrm>
              <a:off x="6007000" y="3793150"/>
              <a:ext cx="24125" cy="20650"/>
            </a:xfrm>
            <a:custGeom>
              <a:avLst/>
              <a:gdLst/>
              <a:ahLst/>
              <a:cxnLst/>
              <a:rect l="l" t="t" r="r" b="b"/>
              <a:pathLst>
                <a:path w="965" h="826" extrusionOk="0">
                  <a:moveTo>
                    <a:pt x="548" y="1"/>
                  </a:moveTo>
                  <a:cubicBezTo>
                    <a:pt x="179" y="1"/>
                    <a:pt x="0" y="441"/>
                    <a:pt x="250" y="703"/>
                  </a:cubicBezTo>
                  <a:cubicBezTo>
                    <a:pt x="334" y="788"/>
                    <a:pt x="437" y="825"/>
                    <a:pt x="538" y="825"/>
                  </a:cubicBezTo>
                  <a:cubicBezTo>
                    <a:pt x="750" y="825"/>
                    <a:pt x="953" y="660"/>
                    <a:pt x="953" y="417"/>
                  </a:cubicBezTo>
                  <a:cubicBezTo>
                    <a:pt x="964" y="191"/>
                    <a:pt x="786" y="1"/>
                    <a:pt x="5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06" name="Google Shape;20906;p13"/>
            <p:cNvSpPr/>
            <p:nvPr/>
          </p:nvSpPr>
          <p:spPr>
            <a:xfrm>
              <a:off x="6037650" y="3823825"/>
              <a:ext cx="24125" cy="20675"/>
            </a:xfrm>
            <a:custGeom>
              <a:avLst/>
              <a:gdLst/>
              <a:ahLst/>
              <a:cxnLst/>
              <a:rect l="l" t="t" r="r" b="b"/>
              <a:pathLst>
                <a:path w="965" h="827" extrusionOk="0">
                  <a:moveTo>
                    <a:pt x="548" y="0"/>
                  </a:moveTo>
                  <a:lnTo>
                    <a:pt x="548" y="12"/>
                  </a:lnTo>
                  <a:cubicBezTo>
                    <a:pt x="179" y="12"/>
                    <a:pt x="0" y="453"/>
                    <a:pt x="262" y="703"/>
                  </a:cubicBezTo>
                  <a:cubicBezTo>
                    <a:pt x="344" y="788"/>
                    <a:pt x="448" y="827"/>
                    <a:pt x="550" y="827"/>
                  </a:cubicBezTo>
                  <a:cubicBezTo>
                    <a:pt x="760" y="827"/>
                    <a:pt x="965" y="665"/>
                    <a:pt x="965" y="417"/>
                  </a:cubicBezTo>
                  <a:cubicBezTo>
                    <a:pt x="965" y="191"/>
                    <a:pt x="786" y="0"/>
                    <a:pt x="5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07" name="Google Shape;20907;p13"/>
            <p:cNvSpPr/>
            <p:nvPr/>
          </p:nvSpPr>
          <p:spPr>
            <a:xfrm>
              <a:off x="6015200" y="3852150"/>
              <a:ext cx="21275" cy="15225"/>
            </a:xfrm>
            <a:custGeom>
              <a:avLst/>
              <a:gdLst/>
              <a:ahLst/>
              <a:cxnLst/>
              <a:rect l="l" t="t" r="r" b="b"/>
              <a:pathLst>
                <a:path w="851" h="609" extrusionOk="0">
                  <a:moveTo>
                    <a:pt x="436" y="1"/>
                  </a:moveTo>
                  <a:cubicBezTo>
                    <a:pt x="368" y="1"/>
                    <a:pt x="297" y="28"/>
                    <a:pt x="232" y="93"/>
                  </a:cubicBezTo>
                  <a:lnTo>
                    <a:pt x="220" y="93"/>
                  </a:lnTo>
                  <a:lnTo>
                    <a:pt x="220" y="105"/>
                  </a:lnTo>
                  <a:cubicBezTo>
                    <a:pt x="0" y="325"/>
                    <a:pt x="210" y="608"/>
                    <a:pt x="443" y="608"/>
                  </a:cubicBezTo>
                  <a:cubicBezTo>
                    <a:pt x="513" y="608"/>
                    <a:pt x="585" y="583"/>
                    <a:pt x="648" y="522"/>
                  </a:cubicBezTo>
                  <a:cubicBezTo>
                    <a:pt x="850" y="311"/>
                    <a:pt x="663" y="1"/>
                    <a:pt x="43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08" name="Google Shape;20908;p13"/>
            <p:cNvSpPr/>
            <p:nvPr/>
          </p:nvSpPr>
          <p:spPr>
            <a:xfrm>
              <a:off x="6044325" y="3884100"/>
              <a:ext cx="21875" cy="15225"/>
            </a:xfrm>
            <a:custGeom>
              <a:avLst/>
              <a:gdLst/>
              <a:ahLst/>
              <a:cxnLst/>
              <a:rect l="l" t="t" r="r" b="b"/>
              <a:pathLst>
                <a:path w="875" h="609" extrusionOk="0">
                  <a:moveTo>
                    <a:pt x="453" y="1"/>
                  </a:moveTo>
                  <a:cubicBezTo>
                    <a:pt x="407" y="1"/>
                    <a:pt x="357" y="13"/>
                    <a:pt x="305" y="42"/>
                  </a:cubicBezTo>
                  <a:lnTo>
                    <a:pt x="281" y="42"/>
                  </a:lnTo>
                  <a:lnTo>
                    <a:pt x="281" y="54"/>
                  </a:lnTo>
                  <a:cubicBezTo>
                    <a:pt x="0" y="234"/>
                    <a:pt x="176" y="609"/>
                    <a:pt x="437" y="609"/>
                  </a:cubicBezTo>
                  <a:cubicBezTo>
                    <a:pt x="486" y="609"/>
                    <a:pt x="538" y="596"/>
                    <a:pt x="591" y="566"/>
                  </a:cubicBezTo>
                  <a:cubicBezTo>
                    <a:pt x="874" y="404"/>
                    <a:pt x="719" y="1"/>
                    <a:pt x="45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09" name="Google Shape;20909;p13"/>
            <p:cNvSpPr/>
            <p:nvPr/>
          </p:nvSpPr>
          <p:spPr>
            <a:xfrm>
              <a:off x="6015250" y="3913775"/>
              <a:ext cx="21225" cy="15075"/>
            </a:xfrm>
            <a:custGeom>
              <a:avLst/>
              <a:gdLst/>
              <a:ahLst/>
              <a:cxnLst/>
              <a:rect l="l" t="t" r="r" b="b"/>
              <a:pathLst>
                <a:path w="849" h="603" extrusionOk="0">
                  <a:moveTo>
                    <a:pt x="434" y="0"/>
                  </a:moveTo>
                  <a:cubicBezTo>
                    <a:pt x="366" y="0"/>
                    <a:pt x="295" y="27"/>
                    <a:pt x="230" y="93"/>
                  </a:cubicBezTo>
                  <a:lnTo>
                    <a:pt x="218" y="93"/>
                  </a:lnTo>
                  <a:lnTo>
                    <a:pt x="218" y="105"/>
                  </a:lnTo>
                  <a:cubicBezTo>
                    <a:pt x="0" y="323"/>
                    <a:pt x="204" y="602"/>
                    <a:pt x="434" y="602"/>
                  </a:cubicBezTo>
                  <a:cubicBezTo>
                    <a:pt x="506" y="602"/>
                    <a:pt x="581" y="575"/>
                    <a:pt x="646" y="510"/>
                  </a:cubicBezTo>
                  <a:cubicBezTo>
                    <a:pt x="848" y="308"/>
                    <a:pt x="661" y="0"/>
                    <a:pt x="43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10" name="Google Shape;20910;p13"/>
            <p:cNvSpPr/>
            <p:nvPr/>
          </p:nvSpPr>
          <p:spPr>
            <a:xfrm>
              <a:off x="6038250" y="3946825"/>
              <a:ext cx="28000" cy="20775"/>
            </a:xfrm>
            <a:custGeom>
              <a:avLst/>
              <a:gdLst/>
              <a:ahLst/>
              <a:cxnLst/>
              <a:rect l="l" t="t" r="r" b="b"/>
              <a:pathLst>
                <a:path w="1120" h="831" extrusionOk="0">
                  <a:moveTo>
                    <a:pt x="560" y="0"/>
                  </a:moveTo>
                  <a:cubicBezTo>
                    <a:pt x="548" y="0"/>
                    <a:pt x="536" y="3"/>
                    <a:pt x="524" y="9"/>
                  </a:cubicBezTo>
                  <a:cubicBezTo>
                    <a:pt x="0" y="57"/>
                    <a:pt x="48" y="831"/>
                    <a:pt x="560" y="831"/>
                  </a:cubicBezTo>
                  <a:cubicBezTo>
                    <a:pt x="1084" y="831"/>
                    <a:pt x="1119" y="57"/>
                    <a:pt x="596" y="9"/>
                  </a:cubicBezTo>
                  <a:cubicBezTo>
                    <a:pt x="584" y="3"/>
                    <a:pt x="572" y="0"/>
                    <a:pt x="5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11" name="Google Shape;20911;p13"/>
            <p:cNvSpPr/>
            <p:nvPr/>
          </p:nvSpPr>
          <p:spPr>
            <a:xfrm>
              <a:off x="6007000" y="3977400"/>
              <a:ext cx="24125" cy="20925"/>
            </a:xfrm>
            <a:custGeom>
              <a:avLst/>
              <a:gdLst/>
              <a:ahLst/>
              <a:cxnLst/>
              <a:rect l="l" t="t" r="r" b="b"/>
              <a:pathLst>
                <a:path w="965" h="837" extrusionOk="0">
                  <a:moveTo>
                    <a:pt x="548" y="1"/>
                  </a:moveTo>
                  <a:lnTo>
                    <a:pt x="548" y="13"/>
                  </a:lnTo>
                  <a:cubicBezTo>
                    <a:pt x="179" y="13"/>
                    <a:pt x="0" y="453"/>
                    <a:pt x="250" y="715"/>
                  </a:cubicBezTo>
                  <a:cubicBezTo>
                    <a:pt x="334" y="799"/>
                    <a:pt x="437" y="837"/>
                    <a:pt x="538" y="837"/>
                  </a:cubicBezTo>
                  <a:cubicBezTo>
                    <a:pt x="750" y="837"/>
                    <a:pt x="953" y="671"/>
                    <a:pt x="953" y="429"/>
                  </a:cubicBezTo>
                  <a:cubicBezTo>
                    <a:pt x="964" y="203"/>
                    <a:pt x="786" y="13"/>
                    <a:pt x="5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12" name="Google Shape;20912;p13"/>
            <p:cNvSpPr/>
            <p:nvPr/>
          </p:nvSpPr>
          <p:spPr>
            <a:xfrm>
              <a:off x="6044325" y="4007125"/>
              <a:ext cx="21900" cy="15150"/>
            </a:xfrm>
            <a:custGeom>
              <a:avLst/>
              <a:gdLst/>
              <a:ahLst/>
              <a:cxnLst/>
              <a:rect l="l" t="t" r="r" b="b"/>
              <a:pathLst>
                <a:path w="876" h="606" extrusionOk="0">
                  <a:moveTo>
                    <a:pt x="449" y="1"/>
                  </a:moveTo>
                  <a:cubicBezTo>
                    <a:pt x="403" y="1"/>
                    <a:pt x="355" y="12"/>
                    <a:pt x="305" y="38"/>
                  </a:cubicBezTo>
                  <a:lnTo>
                    <a:pt x="281" y="38"/>
                  </a:lnTo>
                  <a:lnTo>
                    <a:pt x="281" y="50"/>
                  </a:lnTo>
                  <a:cubicBezTo>
                    <a:pt x="0" y="230"/>
                    <a:pt x="176" y="605"/>
                    <a:pt x="437" y="605"/>
                  </a:cubicBezTo>
                  <a:cubicBezTo>
                    <a:pt x="486" y="605"/>
                    <a:pt x="538" y="592"/>
                    <a:pt x="591" y="562"/>
                  </a:cubicBezTo>
                  <a:cubicBezTo>
                    <a:pt x="876" y="399"/>
                    <a:pt x="717" y="1"/>
                    <a:pt x="44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13" name="Google Shape;20913;p13"/>
            <p:cNvSpPr/>
            <p:nvPr/>
          </p:nvSpPr>
          <p:spPr>
            <a:xfrm>
              <a:off x="6015225" y="4036525"/>
              <a:ext cx="21275" cy="15125"/>
            </a:xfrm>
            <a:custGeom>
              <a:avLst/>
              <a:gdLst/>
              <a:ahLst/>
              <a:cxnLst/>
              <a:rect l="l" t="t" r="r" b="b"/>
              <a:pathLst>
                <a:path w="851" h="605" extrusionOk="0">
                  <a:moveTo>
                    <a:pt x="432" y="0"/>
                  </a:moveTo>
                  <a:cubicBezTo>
                    <a:pt x="365" y="0"/>
                    <a:pt x="295" y="26"/>
                    <a:pt x="231" y="88"/>
                  </a:cubicBezTo>
                  <a:lnTo>
                    <a:pt x="219" y="88"/>
                  </a:lnTo>
                  <a:lnTo>
                    <a:pt x="219" y="100"/>
                  </a:lnTo>
                  <a:cubicBezTo>
                    <a:pt x="0" y="328"/>
                    <a:pt x="207" y="605"/>
                    <a:pt x="438" y="605"/>
                  </a:cubicBezTo>
                  <a:cubicBezTo>
                    <a:pt x="510" y="605"/>
                    <a:pt x="583" y="579"/>
                    <a:pt x="647" y="517"/>
                  </a:cubicBezTo>
                  <a:cubicBezTo>
                    <a:pt x="850" y="305"/>
                    <a:pt x="661" y="0"/>
                    <a:pt x="43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14" name="Google Shape;20914;p13"/>
            <p:cNvSpPr/>
            <p:nvPr/>
          </p:nvSpPr>
          <p:spPr>
            <a:xfrm>
              <a:off x="6037650" y="4069675"/>
              <a:ext cx="24125" cy="20925"/>
            </a:xfrm>
            <a:custGeom>
              <a:avLst/>
              <a:gdLst/>
              <a:ahLst/>
              <a:cxnLst/>
              <a:rect l="l" t="t" r="r" b="b"/>
              <a:pathLst>
                <a:path w="965" h="837" extrusionOk="0">
                  <a:moveTo>
                    <a:pt x="548" y="1"/>
                  </a:moveTo>
                  <a:lnTo>
                    <a:pt x="548" y="13"/>
                  </a:lnTo>
                  <a:cubicBezTo>
                    <a:pt x="179" y="13"/>
                    <a:pt x="0" y="453"/>
                    <a:pt x="262" y="715"/>
                  </a:cubicBezTo>
                  <a:cubicBezTo>
                    <a:pt x="342" y="799"/>
                    <a:pt x="443" y="836"/>
                    <a:pt x="544" y="836"/>
                  </a:cubicBezTo>
                  <a:cubicBezTo>
                    <a:pt x="756" y="836"/>
                    <a:pt x="965" y="668"/>
                    <a:pt x="965" y="417"/>
                  </a:cubicBezTo>
                  <a:cubicBezTo>
                    <a:pt x="965" y="191"/>
                    <a:pt x="786" y="1"/>
                    <a:pt x="57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15" name="Google Shape;20915;p13"/>
            <p:cNvSpPr/>
            <p:nvPr/>
          </p:nvSpPr>
          <p:spPr>
            <a:xfrm>
              <a:off x="6007000" y="4100625"/>
              <a:ext cx="24125" cy="20650"/>
            </a:xfrm>
            <a:custGeom>
              <a:avLst/>
              <a:gdLst/>
              <a:ahLst/>
              <a:cxnLst/>
              <a:rect l="l" t="t" r="r" b="b"/>
              <a:pathLst>
                <a:path w="965" h="826" extrusionOk="0">
                  <a:moveTo>
                    <a:pt x="548" y="1"/>
                  </a:moveTo>
                  <a:cubicBezTo>
                    <a:pt x="179" y="1"/>
                    <a:pt x="0" y="441"/>
                    <a:pt x="250" y="703"/>
                  </a:cubicBezTo>
                  <a:cubicBezTo>
                    <a:pt x="334" y="788"/>
                    <a:pt x="437" y="825"/>
                    <a:pt x="538" y="825"/>
                  </a:cubicBezTo>
                  <a:cubicBezTo>
                    <a:pt x="750" y="825"/>
                    <a:pt x="953" y="660"/>
                    <a:pt x="953" y="418"/>
                  </a:cubicBezTo>
                  <a:cubicBezTo>
                    <a:pt x="964" y="191"/>
                    <a:pt x="786" y="1"/>
                    <a:pt x="5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16" name="Google Shape;20916;p13"/>
            <p:cNvSpPr/>
            <p:nvPr/>
          </p:nvSpPr>
          <p:spPr>
            <a:xfrm>
              <a:off x="6038250" y="4131300"/>
              <a:ext cx="28000" cy="20550"/>
            </a:xfrm>
            <a:custGeom>
              <a:avLst/>
              <a:gdLst/>
              <a:ahLst/>
              <a:cxnLst/>
              <a:rect l="l" t="t" r="r" b="b"/>
              <a:pathLst>
                <a:path w="1120" h="822" extrusionOk="0">
                  <a:moveTo>
                    <a:pt x="524" y="0"/>
                  </a:moveTo>
                  <a:cubicBezTo>
                    <a:pt x="0" y="48"/>
                    <a:pt x="48" y="822"/>
                    <a:pt x="560" y="822"/>
                  </a:cubicBezTo>
                  <a:cubicBezTo>
                    <a:pt x="1084" y="822"/>
                    <a:pt x="1119" y="48"/>
                    <a:pt x="59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17" name="Google Shape;20917;p13"/>
            <p:cNvSpPr/>
            <p:nvPr/>
          </p:nvSpPr>
          <p:spPr>
            <a:xfrm>
              <a:off x="6014575" y="4160050"/>
              <a:ext cx="21625" cy="15125"/>
            </a:xfrm>
            <a:custGeom>
              <a:avLst/>
              <a:gdLst/>
              <a:ahLst/>
              <a:cxnLst/>
              <a:rect l="l" t="t" r="r" b="b"/>
              <a:pathLst>
                <a:path w="865" h="605" extrusionOk="0">
                  <a:moveTo>
                    <a:pt x="447" y="0"/>
                  </a:moveTo>
                  <a:cubicBezTo>
                    <a:pt x="386" y="0"/>
                    <a:pt x="320" y="23"/>
                    <a:pt x="257" y="77"/>
                  </a:cubicBezTo>
                  <a:lnTo>
                    <a:pt x="245" y="77"/>
                  </a:lnTo>
                  <a:lnTo>
                    <a:pt x="245" y="88"/>
                  </a:lnTo>
                  <a:cubicBezTo>
                    <a:pt x="1" y="295"/>
                    <a:pt x="208" y="605"/>
                    <a:pt x="446" y="605"/>
                  </a:cubicBezTo>
                  <a:cubicBezTo>
                    <a:pt x="510" y="605"/>
                    <a:pt x="577" y="582"/>
                    <a:pt x="638" y="529"/>
                  </a:cubicBezTo>
                  <a:cubicBezTo>
                    <a:pt x="865" y="340"/>
                    <a:pt x="686" y="0"/>
                    <a:pt x="44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18" name="Google Shape;20918;p13"/>
            <p:cNvSpPr/>
            <p:nvPr/>
          </p:nvSpPr>
          <p:spPr>
            <a:xfrm>
              <a:off x="6044325" y="4191575"/>
              <a:ext cx="21850" cy="15225"/>
            </a:xfrm>
            <a:custGeom>
              <a:avLst/>
              <a:gdLst/>
              <a:ahLst/>
              <a:cxnLst/>
              <a:rect l="l" t="t" r="r" b="b"/>
              <a:pathLst>
                <a:path w="874" h="609" extrusionOk="0">
                  <a:moveTo>
                    <a:pt x="456" y="0"/>
                  </a:moveTo>
                  <a:cubicBezTo>
                    <a:pt x="408" y="0"/>
                    <a:pt x="357" y="13"/>
                    <a:pt x="305" y="42"/>
                  </a:cubicBezTo>
                  <a:lnTo>
                    <a:pt x="281" y="42"/>
                  </a:lnTo>
                  <a:lnTo>
                    <a:pt x="281" y="54"/>
                  </a:lnTo>
                  <a:cubicBezTo>
                    <a:pt x="0" y="234"/>
                    <a:pt x="176" y="609"/>
                    <a:pt x="437" y="609"/>
                  </a:cubicBezTo>
                  <a:cubicBezTo>
                    <a:pt x="486" y="609"/>
                    <a:pt x="538" y="596"/>
                    <a:pt x="591" y="566"/>
                  </a:cubicBezTo>
                  <a:cubicBezTo>
                    <a:pt x="873" y="394"/>
                    <a:pt x="719" y="0"/>
                    <a:pt x="45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19" name="Google Shape;20919;p13"/>
            <p:cNvSpPr/>
            <p:nvPr/>
          </p:nvSpPr>
          <p:spPr>
            <a:xfrm>
              <a:off x="6015225" y="4221100"/>
              <a:ext cx="21275" cy="15225"/>
            </a:xfrm>
            <a:custGeom>
              <a:avLst/>
              <a:gdLst/>
              <a:ahLst/>
              <a:cxnLst/>
              <a:rect l="l" t="t" r="r" b="b"/>
              <a:pathLst>
                <a:path w="851" h="609" extrusionOk="0">
                  <a:moveTo>
                    <a:pt x="429" y="1"/>
                  </a:moveTo>
                  <a:cubicBezTo>
                    <a:pt x="363" y="1"/>
                    <a:pt x="294" y="26"/>
                    <a:pt x="231" y="87"/>
                  </a:cubicBezTo>
                  <a:lnTo>
                    <a:pt x="219" y="87"/>
                  </a:lnTo>
                  <a:lnTo>
                    <a:pt x="219" y="99"/>
                  </a:lnTo>
                  <a:cubicBezTo>
                    <a:pt x="1" y="326"/>
                    <a:pt x="205" y="608"/>
                    <a:pt x="436" y="608"/>
                  </a:cubicBezTo>
                  <a:cubicBezTo>
                    <a:pt x="508" y="608"/>
                    <a:pt x="582" y="581"/>
                    <a:pt x="647" y="516"/>
                  </a:cubicBezTo>
                  <a:cubicBezTo>
                    <a:pt x="851" y="312"/>
                    <a:pt x="659" y="1"/>
                    <a:pt x="42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20" name="Google Shape;20920;p13"/>
            <p:cNvSpPr/>
            <p:nvPr/>
          </p:nvSpPr>
          <p:spPr>
            <a:xfrm>
              <a:off x="6038250" y="4254525"/>
              <a:ext cx="28000" cy="20250"/>
            </a:xfrm>
            <a:custGeom>
              <a:avLst/>
              <a:gdLst/>
              <a:ahLst/>
              <a:cxnLst/>
              <a:rect l="l" t="t" r="r" b="b"/>
              <a:pathLst>
                <a:path w="1120" h="810" extrusionOk="0">
                  <a:moveTo>
                    <a:pt x="524" y="0"/>
                  </a:moveTo>
                  <a:cubicBezTo>
                    <a:pt x="0" y="48"/>
                    <a:pt x="48" y="810"/>
                    <a:pt x="560" y="810"/>
                  </a:cubicBezTo>
                  <a:cubicBezTo>
                    <a:pt x="1084" y="810"/>
                    <a:pt x="1119" y="48"/>
                    <a:pt x="59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21" name="Google Shape;20921;p13"/>
            <p:cNvSpPr/>
            <p:nvPr/>
          </p:nvSpPr>
          <p:spPr>
            <a:xfrm>
              <a:off x="6007000" y="4284875"/>
              <a:ext cx="24125" cy="20925"/>
            </a:xfrm>
            <a:custGeom>
              <a:avLst/>
              <a:gdLst/>
              <a:ahLst/>
              <a:cxnLst/>
              <a:rect l="l" t="t" r="r" b="b"/>
              <a:pathLst>
                <a:path w="965" h="837" extrusionOk="0">
                  <a:moveTo>
                    <a:pt x="548" y="1"/>
                  </a:moveTo>
                  <a:lnTo>
                    <a:pt x="548" y="13"/>
                  </a:lnTo>
                  <a:cubicBezTo>
                    <a:pt x="179" y="13"/>
                    <a:pt x="0" y="453"/>
                    <a:pt x="250" y="715"/>
                  </a:cubicBezTo>
                  <a:cubicBezTo>
                    <a:pt x="334" y="799"/>
                    <a:pt x="436" y="837"/>
                    <a:pt x="537" y="837"/>
                  </a:cubicBezTo>
                  <a:cubicBezTo>
                    <a:pt x="749" y="837"/>
                    <a:pt x="953" y="668"/>
                    <a:pt x="953" y="418"/>
                  </a:cubicBezTo>
                  <a:cubicBezTo>
                    <a:pt x="964" y="191"/>
                    <a:pt x="786" y="13"/>
                    <a:pt x="5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22" name="Google Shape;20922;p13"/>
            <p:cNvSpPr/>
            <p:nvPr/>
          </p:nvSpPr>
          <p:spPr>
            <a:xfrm>
              <a:off x="6044325" y="4314525"/>
              <a:ext cx="21875" cy="15225"/>
            </a:xfrm>
            <a:custGeom>
              <a:avLst/>
              <a:gdLst/>
              <a:ahLst/>
              <a:cxnLst/>
              <a:rect l="l" t="t" r="r" b="b"/>
              <a:pathLst>
                <a:path w="875" h="609" extrusionOk="0">
                  <a:moveTo>
                    <a:pt x="453" y="0"/>
                  </a:moveTo>
                  <a:cubicBezTo>
                    <a:pt x="407" y="0"/>
                    <a:pt x="357" y="13"/>
                    <a:pt x="305" y="41"/>
                  </a:cubicBezTo>
                  <a:lnTo>
                    <a:pt x="281" y="41"/>
                  </a:lnTo>
                  <a:lnTo>
                    <a:pt x="281" y="53"/>
                  </a:lnTo>
                  <a:cubicBezTo>
                    <a:pt x="0" y="234"/>
                    <a:pt x="176" y="608"/>
                    <a:pt x="437" y="608"/>
                  </a:cubicBezTo>
                  <a:cubicBezTo>
                    <a:pt x="486" y="608"/>
                    <a:pt x="538" y="595"/>
                    <a:pt x="591" y="565"/>
                  </a:cubicBezTo>
                  <a:cubicBezTo>
                    <a:pt x="874" y="403"/>
                    <a:pt x="719" y="0"/>
                    <a:pt x="45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23" name="Google Shape;20923;p13"/>
            <p:cNvSpPr/>
            <p:nvPr/>
          </p:nvSpPr>
          <p:spPr>
            <a:xfrm>
              <a:off x="6015225" y="4344025"/>
              <a:ext cx="21275" cy="15225"/>
            </a:xfrm>
            <a:custGeom>
              <a:avLst/>
              <a:gdLst/>
              <a:ahLst/>
              <a:cxnLst/>
              <a:rect l="l" t="t" r="r" b="b"/>
              <a:pathLst>
                <a:path w="851" h="609" extrusionOk="0">
                  <a:moveTo>
                    <a:pt x="429" y="1"/>
                  </a:moveTo>
                  <a:cubicBezTo>
                    <a:pt x="363" y="1"/>
                    <a:pt x="294" y="27"/>
                    <a:pt x="231" y="87"/>
                  </a:cubicBezTo>
                  <a:lnTo>
                    <a:pt x="219" y="87"/>
                  </a:lnTo>
                  <a:lnTo>
                    <a:pt x="219" y="99"/>
                  </a:lnTo>
                  <a:cubicBezTo>
                    <a:pt x="1" y="326"/>
                    <a:pt x="205" y="609"/>
                    <a:pt x="436" y="609"/>
                  </a:cubicBezTo>
                  <a:cubicBezTo>
                    <a:pt x="508" y="609"/>
                    <a:pt x="582" y="581"/>
                    <a:pt x="647" y="516"/>
                  </a:cubicBezTo>
                  <a:cubicBezTo>
                    <a:pt x="851" y="312"/>
                    <a:pt x="659" y="1"/>
                    <a:pt x="42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24" name="Google Shape;20924;p13"/>
            <p:cNvSpPr/>
            <p:nvPr/>
          </p:nvSpPr>
          <p:spPr>
            <a:xfrm>
              <a:off x="6044350" y="4376100"/>
              <a:ext cx="21825" cy="14975"/>
            </a:xfrm>
            <a:custGeom>
              <a:avLst/>
              <a:gdLst/>
              <a:ahLst/>
              <a:cxnLst/>
              <a:rect l="l" t="t" r="r" b="b"/>
              <a:pathLst>
                <a:path w="873" h="599" extrusionOk="0">
                  <a:moveTo>
                    <a:pt x="455" y="1"/>
                  </a:moveTo>
                  <a:cubicBezTo>
                    <a:pt x="408" y="1"/>
                    <a:pt x="357" y="14"/>
                    <a:pt x="304" y="43"/>
                  </a:cubicBezTo>
                  <a:lnTo>
                    <a:pt x="280" y="43"/>
                  </a:lnTo>
                  <a:lnTo>
                    <a:pt x="280" y="55"/>
                  </a:lnTo>
                  <a:cubicBezTo>
                    <a:pt x="0" y="234"/>
                    <a:pt x="173" y="599"/>
                    <a:pt x="433" y="599"/>
                  </a:cubicBezTo>
                  <a:cubicBezTo>
                    <a:pt x="483" y="599"/>
                    <a:pt x="536" y="585"/>
                    <a:pt x="590" y="555"/>
                  </a:cubicBezTo>
                  <a:cubicBezTo>
                    <a:pt x="872" y="393"/>
                    <a:pt x="719" y="1"/>
                    <a:pt x="45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25" name="Google Shape;20925;p13"/>
            <p:cNvSpPr/>
            <p:nvPr/>
          </p:nvSpPr>
          <p:spPr>
            <a:xfrm>
              <a:off x="6015225" y="4405625"/>
              <a:ext cx="21275" cy="15125"/>
            </a:xfrm>
            <a:custGeom>
              <a:avLst/>
              <a:gdLst/>
              <a:ahLst/>
              <a:cxnLst/>
              <a:rect l="l" t="t" r="r" b="b"/>
              <a:pathLst>
                <a:path w="851" h="605" extrusionOk="0">
                  <a:moveTo>
                    <a:pt x="432" y="0"/>
                  </a:moveTo>
                  <a:cubicBezTo>
                    <a:pt x="365" y="0"/>
                    <a:pt x="295" y="26"/>
                    <a:pt x="231" y="88"/>
                  </a:cubicBezTo>
                  <a:lnTo>
                    <a:pt x="219" y="88"/>
                  </a:lnTo>
                  <a:lnTo>
                    <a:pt x="219" y="100"/>
                  </a:lnTo>
                  <a:cubicBezTo>
                    <a:pt x="0" y="328"/>
                    <a:pt x="207" y="604"/>
                    <a:pt x="438" y="604"/>
                  </a:cubicBezTo>
                  <a:cubicBezTo>
                    <a:pt x="510" y="604"/>
                    <a:pt x="583" y="578"/>
                    <a:pt x="647" y="517"/>
                  </a:cubicBezTo>
                  <a:cubicBezTo>
                    <a:pt x="850" y="305"/>
                    <a:pt x="661" y="0"/>
                    <a:pt x="43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26" name="Google Shape;20926;p13"/>
            <p:cNvSpPr/>
            <p:nvPr/>
          </p:nvSpPr>
          <p:spPr>
            <a:xfrm>
              <a:off x="6038250" y="4438775"/>
              <a:ext cx="28000" cy="20550"/>
            </a:xfrm>
            <a:custGeom>
              <a:avLst/>
              <a:gdLst/>
              <a:ahLst/>
              <a:cxnLst/>
              <a:rect l="l" t="t" r="r" b="b"/>
              <a:pathLst>
                <a:path w="1120" h="822" extrusionOk="0">
                  <a:moveTo>
                    <a:pt x="524" y="0"/>
                  </a:moveTo>
                  <a:cubicBezTo>
                    <a:pt x="0" y="48"/>
                    <a:pt x="48" y="822"/>
                    <a:pt x="560" y="822"/>
                  </a:cubicBezTo>
                  <a:cubicBezTo>
                    <a:pt x="1084" y="822"/>
                    <a:pt x="1119" y="48"/>
                    <a:pt x="59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27" name="Google Shape;20927;p13"/>
            <p:cNvSpPr/>
            <p:nvPr/>
          </p:nvSpPr>
          <p:spPr>
            <a:xfrm>
              <a:off x="5976025" y="3331800"/>
              <a:ext cx="24150" cy="20675"/>
            </a:xfrm>
            <a:custGeom>
              <a:avLst/>
              <a:gdLst/>
              <a:ahLst/>
              <a:cxnLst/>
              <a:rect l="l" t="t" r="r" b="b"/>
              <a:pathLst>
                <a:path w="966" h="827" extrusionOk="0">
                  <a:moveTo>
                    <a:pt x="560" y="0"/>
                  </a:moveTo>
                  <a:cubicBezTo>
                    <a:pt x="191" y="0"/>
                    <a:pt x="1" y="441"/>
                    <a:pt x="263" y="703"/>
                  </a:cubicBezTo>
                  <a:cubicBezTo>
                    <a:pt x="345" y="788"/>
                    <a:pt x="448" y="827"/>
                    <a:pt x="551" y="827"/>
                  </a:cubicBezTo>
                  <a:cubicBezTo>
                    <a:pt x="761" y="827"/>
                    <a:pt x="965" y="665"/>
                    <a:pt x="965" y="417"/>
                  </a:cubicBezTo>
                  <a:lnTo>
                    <a:pt x="965" y="405"/>
                  </a:lnTo>
                  <a:cubicBezTo>
                    <a:pt x="965" y="179"/>
                    <a:pt x="787" y="0"/>
                    <a:pt x="5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28" name="Google Shape;20928;p13"/>
            <p:cNvSpPr/>
            <p:nvPr/>
          </p:nvSpPr>
          <p:spPr>
            <a:xfrm>
              <a:off x="5943975" y="3362400"/>
              <a:ext cx="27625" cy="20600"/>
            </a:xfrm>
            <a:custGeom>
              <a:avLst/>
              <a:gdLst/>
              <a:ahLst/>
              <a:cxnLst/>
              <a:rect l="l" t="t" r="r" b="b"/>
              <a:pathLst>
                <a:path w="1105" h="824" extrusionOk="0">
                  <a:moveTo>
                    <a:pt x="560" y="0"/>
                  </a:moveTo>
                  <a:cubicBezTo>
                    <a:pt x="64" y="0"/>
                    <a:pt x="0" y="778"/>
                    <a:pt x="533" y="824"/>
                  </a:cubicBezTo>
                  <a:lnTo>
                    <a:pt x="604" y="824"/>
                  </a:lnTo>
                  <a:cubicBezTo>
                    <a:pt x="1104" y="776"/>
                    <a:pt x="1104" y="50"/>
                    <a:pt x="604" y="2"/>
                  </a:cubicBezTo>
                  <a:cubicBezTo>
                    <a:pt x="589" y="1"/>
                    <a:pt x="574" y="0"/>
                    <a:pt x="5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29" name="Google Shape;20929;p13"/>
            <p:cNvSpPr/>
            <p:nvPr/>
          </p:nvSpPr>
          <p:spPr>
            <a:xfrm>
              <a:off x="5975000" y="3393325"/>
              <a:ext cx="27550" cy="20350"/>
            </a:xfrm>
            <a:custGeom>
              <a:avLst/>
              <a:gdLst/>
              <a:ahLst/>
              <a:cxnLst/>
              <a:rect l="l" t="t" r="r" b="b"/>
              <a:pathLst>
                <a:path w="1102" h="814" extrusionOk="0">
                  <a:moveTo>
                    <a:pt x="546" y="1"/>
                  </a:moveTo>
                  <a:cubicBezTo>
                    <a:pt x="49" y="1"/>
                    <a:pt x="1" y="767"/>
                    <a:pt x="518" y="813"/>
                  </a:cubicBezTo>
                  <a:lnTo>
                    <a:pt x="601" y="813"/>
                  </a:lnTo>
                  <a:cubicBezTo>
                    <a:pt x="1101" y="778"/>
                    <a:pt x="1101" y="39"/>
                    <a:pt x="601" y="4"/>
                  </a:cubicBezTo>
                  <a:cubicBezTo>
                    <a:pt x="582" y="2"/>
                    <a:pt x="564" y="1"/>
                    <a:pt x="54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30" name="Google Shape;20930;p13"/>
            <p:cNvSpPr/>
            <p:nvPr/>
          </p:nvSpPr>
          <p:spPr>
            <a:xfrm>
              <a:off x="5945450" y="3424350"/>
              <a:ext cx="24050" cy="20400"/>
            </a:xfrm>
            <a:custGeom>
              <a:avLst/>
              <a:gdLst/>
              <a:ahLst/>
              <a:cxnLst/>
              <a:rect l="l" t="t" r="r" b="b"/>
              <a:pathLst>
                <a:path w="962" h="816" extrusionOk="0">
                  <a:moveTo>
                    <a:pt x="531" y="1"/>
                  </a:moveTo>
                  <a:cubicBezTo>
                    <a:pt x="183" y="1"/>
                    <a:pt x="1" y="433"/>
                    <a:pt x="259" y="691"/>
                  </a:cubicBezTo>
                  <a:cubicBezTo>
                    <a:pt x="341" y="777"/>
                    <a:pt x="444" y="816"/>
                    <a:pt x="545" y="816"/>
                  </a:cubicBezTo>
                  <a:cubicBezTo>
                    <a:pt x="752" y="816"/>
                    <a:pt x="954" y="654"/>
                    <a:pt x="962" y="406"/>
                  </a:cubicBezTo>
                  <a:cubicBezTo>
                    <a:pt x="962" y="180"/>
                    <a:pt x="771" y="1"/>
                    <a:pt x="545" y="1"/>
                  </a:cubicBezTo>
                  <a:cubicBezTo>
                    <a:pt x="540" y="1"/>
                    <a:pt x="536" y="1"/>
                    <a:pt x="53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31" name="Google Shape;20931;p13"/>
            <p:cNvSpPr/>
            <p:nvPr/>
          </p:nvSpPr>
          <p:spPr>
            <a:xfrm>
              <a:off x="5976025" y="3455025"/>
              <a:ext cx="24150" cy="20700"/>
            </a:xfrm>
            <a:custGeom>
              <a:avLst/>
              <a:gdLst/>
              <a:ahLst/>
              <a:cxnLst/>
              <a:rect l="l" t="t" r="r" b="b"/>
              <a:pathLst>
                <a:path w="966" h="828" extrusionOk="0">
                  <a:moveTo>
                    <a:pt x="560" y="0"/>
                  </a:moveTo>
                  <a:cubicBezTo>
                    <a:pt x="191" y="0"/>
                    <a:pt x="1" y="441"/>
                    <a:pt x="263" y="703"/>
                  </a:cubicBezTo>
                  <a:cubicBezTo>
                    <a:pt x="345" y="789"/>
                    <a:pt x="448" y="827"/>
                    <a:pt x="551" y="827"/>
                  </a:cubicBezTo>
                  <a:cubicBezTo>
                    <a:pt x="761" y="827"/>
                    <a:pt x="965" y="665"/>
                    <a:pt x="965" y="417"/>
                  </a:cubicBezTo>
                  <a:cubicBezTo>
                    <a:pt x="965" y="191"/>
                    <a:pt x="799" y="0"/>
                    <a:pt x="57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32" name="Google Shape;20932;p13"/>
            <p:cNvSpPr/>
            <p:nvPr/>
          </p:nvSpPr>
          <p:spPr>
            <a:xfrm>
              <a:off x="5945375" y="3485675"/>
              <a:ext cx="24125" cy="20700"/>
            </a:xfrm>
            <a:custGeom>
              <a:avLst/>
              <a:gdLst/>
              <a:ahLst/>
              <a:cxnLst/>
              <a:rect l="l" t="t" r="r" b="b"/>
              <a:pathLst>
                <a:path w="965" h="828" extrusionOk="0">
                  <a:moveTo>
                    <a:pt x="548" y="1"/>
                  </a:moveTo>
                  <a:cubicBezTo>
                    <a:pt x="191" y="1"/>
                    <a:pt x="0" y="441"/>
                    <a:pt x="262" y="703"/>
                  </a:cubicBezTo>
                  <a:cubicBezTo>
                    <a:pt x="344" y="789"/>
                    <a:pt x="447" y="827"/>
                    <a:pt x="548" y="827"/>
                  </a:cubicBezTo>
                  <a:cubicBezTo>
                    <a:pt x="755" y="827"/>
                    <a:pt x="957" y="665"/>
                    <a:pt x="965" y="417"/>
                  </a:cubicBezTo>
                  <a:cubicBezTo>
                    <a:pt x="965" y="191"/>
                    <a:pt x="786" y="13"/>
                    <a:pt x="5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33" name="Google Shape;20933;p13"/>
            <p:cNvSpPr/>
            <p:nvPr/>
          </p:nvSpPr>
          <p:spPr>
            <a:xfrm>
              <a:off x="5975000" y="3516550"/>
              <a:ext cx="27550" cy="20350"/>
            </a:xfrm>
            <a:custGeom>
              <a:avLst/>
              <a:gdLst/>
              <a:ahLst/>
              <a:cxnLst/>
              <a:rect l="l" t="t" r="r" b="b"/>
              <a:pathLst>
                <a:path w="1102" h="814" extrusionOk="0">
                  <a:moveTo>
                    <a:pt x="546" y="1"/>
                  </a:moveTo>
                  <a:cubicBezTo>
                    <a:pt x="49" y="1"/>
                    <a:pt x="1" y="768"/>
                    <a:pt x="518" y="813"/>
                  </a:cubicBezTo>
                  <a:lnTo>
                    <a:pt x="601" y="813"/>
                  </a:lnTo>
                  <a:cubicBezTo>
                    <a:pt x="1101" y="778"/>
                    <a:pt x="1101" y="40"/>
                    <a:pt x="601" y="4"/>
                  </a:cubicBezTo>
                  <a:cubicBezTo>
                    <a:pt x="582" y="2"/>
                    <a:pt x="564" y="1"/>
                    <a:pt x="54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34" name="Google Shape;20934;p13"/>
            <p:cNvSpPr/>
            <p:nvPr/>
          </p:nvSpPr>
          <p:spPr>
            <a:xfrm>
              <a:off x="5943625" y="3547150"/>
              <a:ext cx="27975" cy="20700"/>
            </a:xfrm>
            <a:custGeom>
              <a:avLst/>
              <a:gdLst/>
              <a:ahLst/>
              <a:cxnLst/>
              <a:rect l="l" t="t" r="r" b="b"/>
              <a:pathLst>
                <a:path w="1119" h="828" extrusionOk="0">
                  <a:moveTo>
                    <a:pt x="544" y="1"/>
                  </a:moveTo>
                  <a:cubicBezTo>
                    <a:pt x="41" y="1"/>
                    <a:pt x="1" y="805"/>
                    <a:pt x="547" y="828"/>
                  </a:cubicBezTo>
                  <a:lnTo>
                    <a:pt x="618" y="828"/>
                  </a:lnTo>
                  <a:cubicBezTo>
                    <a:pt x="1118" y="768"/>
                    <a:pt x="1118" y="54"/>
                    <a:pt x="618" y="6"/>
                  </a:cubicBezTo>
                  <a:cubicBezTo>
                    <a:pt x="592" y="2"/>
                    <a:pt x="568" y="1"/>
                    <a:pt x="54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35" name="Google Shape;20935;p13"/>
            <p:cNvSpPr/>
            <p:nvPr/>
          </p:nvSpPr>
          <p:spPr>
            <a:xfrm>
              <a:off x="5976025" y="3577950"/>
              <a:ext cx="24150" cy="20700"/>
            </a:xfrm>
            <a:custGeom>
              <a:avLst/>
              <a:gdLst/>
              <a:ahLst/>
              <a:cxnLst/>
              <a:rect l="l" t="t" r="r" b="b"/>
              <a:pathLst>
                <a:path w="966" h="828" extrusionOk="0">
                  <a:moveTo>
                    <a:pt x="560" y="1"/>
                  </a:moveTo>
                  <a:cubicBezTo>
                    <a:pt x="191" y="1"/>
                    <a:pt x="1" y="441"/>
                    <a:pt x="263" y="703"/>
                  </a:cubicBezTo>
                  <a:cubicBezTo>
                    <a:pt x="345" y="789"/>
                    <a:pt x="448" y="827"/>
                    <a:pt x="551" y="827"/>
                  </a:cubicBezTo>
                  <a:cubicBezTo>
                    <a:pt x="761" y="827"/>
                    <a:pt x="965" y="665"/>
                    <a:pt x="965" y="417"/>
                  </a:cubicBezTo>
                  <a:cubicBezTo>
                    <a:pt x="965" y="191"/>
                    <a:pt x="787" y="1"/>
                    <a:pt x="5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36" name="Google Shape;20936;p13"/>
            <p:cNvSpPr/>
            <p:nvPr/>
          </p:nvSpPr>
          <p:spPr>
            <a:xfrm>
              <a:off x="5945450" y="3608600"/>
              <a:ext cx="24050" cy="20700"/>
            </a:xfrm>
            <a:custGeom>
              <a:avLst/>
              <a:gdLst/>
              <a:ahLst/>
              <a:cxnLst/>
              <a:rect l="l" t="t" r="r" b="b"/>
              <a:pathLst>
                <a:path w="962" h="828" extrusionOk="0">
                  <a:moveTo>
                    <a:pt x="545" y="1"/>
                  </a:moveTo>
                  <a:lnTo>
                    <a:pt x="545" y="13"/>
                  </a:lnTo>
                  <a:cubicBezTo>
                    <a:pt x="540" y="13"/>
                    <a:pt x="536" y="13"/>
                    <a:pt x="531" y="13"/>
                  </a:cubicBezTo>
                  <a:cubicBezTo>
                    <a:pt x="183" y="13"/>
                    <a:pt x="1" y="445"/>
                    <a:pt x="259" y="703"/>
                  </a:cubicBezTo>
                  <a:cubicBezTo>
                    <a:pt x="341" y="789"/>
                    <a:pt x="444" y="828"/>
                    <a:pt x="545" y="828"/>
                  </a:cubicBezTo>
                  <a:cubicBezTo>
                    <a:pt x="752" y="828"/>
                    <a:pt x="954" y="666"/>
                    <a:pt x="962" y="418"/>
                  </a:cubicBezTo>
                  <a:cubicBezTo>
                    <a:pt x="962" y="203"/>
                    <a:pt x="783" y="13"/>
                    <a:pt x="55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37" name="Google Shape;20937;p13"/>
            <p:cNvSpPr/>
            <p:nvPr/>
          </p:nvSpPr>
          <p:spPr>
            <a:xfrm>
              <a:off x="5976025" y="3639575"/>
              <a:ext cx="24150" cy="20500"/>
            </a:xfrm>
            <a:custGeom>
              <a:avLst/>
              <a:gdLst/>
              <a:ahLst/>
              <a:cxnLst/>
              <a:rect l="l" t="t" r="r" b="b"/>
              <a:pathLst>
                <a:path w="966" h="820" extrusionOk="0">
                  <a:moveTo>
                    <a:pt x="560" y="0"/>
                  </a:moveTo>
                  <a:cubicBezTo>
                    <a:pt x="191" y="0"/>
                    <a:pt x="1" y="441"/>
                    <a:pt x="263" y="703"/>
                  </a:cubicBezTo>
                  <a:cubicBezTo>
                    <a:pt x="343" y="783"/>
                    <a:pt x="445" y="819"/>
                    <a:pt x="545" y="819"/>
                  </a:cubicBezTo>
                  <a:cubicBezTo>
                    <a:pt x="757" y="819"/>
                    <a:pt x="965" y="659"/>
                    <a:pt x="965" y="417"/>
                  </a:cubicBezTo>
                  <a:cubicBezTo>
                    <a:pt x="965" y="191"/>
                    <a:pt x="787" y="0"/>
                    <a:pt x="57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38" name="Google Shape;20938;p13"/>
            <p:cNvSpPr/>
            <p:nvPr/>
          </p:nvSpPr>
          <p:spPr>
            <a:xfrm>
              <a:off x="5945375" y="3669925"/>
              <a:ext cx="24125" cy="21000"/>
            </a:xfrm>
            <a:custGeom>
              <a:avLst/>
              <a:gdLst/>
              <a:ahLst/>
              <a:cxnLst/>
              <a:rect l="l" t="t" r="r" b="b"/>
              <a:pathLst>
                <a:path w="965" h="840" extrusionOk="0">
                  <a:moveTo>
                    <a:pt x="560" y="1"/>
                  </a:moveTo>
                  <a:lnTo>
                    <a:pt x="548" y="12"/>
                  </a:lnTo>
                  <a:cubicBezTo>
                    <a:pt x="179" y="12"/>
                    <a:pt x="0" y="453"/>
                    <a:pt x="250" y="715"/>
                  </a:cubicBezTo>
                  <a:cubicBezTo>
                    <a:pt x="336" y="801"/>
                    <a:pt x="441" y="839"/>
                    <a:pt x="544" y="839"/>
                  </a:cubicBezTo>
                  <a:cubicBezTo>
                    <a:pt x="755" y="839"/>
                    <a:pt x="957" y="677"/>
                    <a:pt x="965" y="429"/>
                  </a:cubicBezTo>
                  <a:cubicBezTo>
                    <a:pt x="965" y="203"/>
                    <a:pt x="786" y="12"/>
                    <a:pt x="5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39" name="Google Shape;20939;p13"/>
            <p:cNvSpPr/>
            <p:nvPr/>
          </p:nvSpPr>
          <p:spPr>
            <a:xfrm>
              <a:off x="5974925" y="3700825"/>
              <a:ext cx="27625" cy="20625"/>
            </a:xfrm>
            <a:custGeom>
              <a:avLst/>
              <a:gdLst/>
              <a:ahLst/>
              <a:cxnLst/>
              <a:rect l="l" t="t" r="r" b="b"/>
              <a:pathLst>
                <a:path w="1105" h="825" extrusionOk="0">
                  <a:moveTo>
                    <a:pt x="559" y="1"/>
                  </a:moveTo>
                  <a:cubicBezTo>
                    <a:pt x="53" y="1"/>
                    <a:pt x="0" y="778"/>
                    <a:pt x="521" y="824"/>
                  </a:cubicBezTo>
                  <a:lnTo>
                    <a:pt x="604" y="824"/>
                  </a:lnTo>
                  <a:cubicBezTo>
                    <a:pt x="1104" y="777"/>
                    <a:pt x="1104" y="50"/>
                    <a:pt x="604" y="3"/>
                  </a:cubicBezTo>
                  <a:cubicBezTo>
                    <a:pt x="589" y="1"/>
                    <a:pt x="574" y="1"/>
                    <a:pt x="55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40" name="Google Shape;20940;p13"/>
            <p:cNvSpPr/>
            <p:nvPr/>
          </p:nvSpPr>
          <p:spPr>
            <a:xfrm>
              <a:off x="5945450" y="3731550"/>
              <a:ext cx="24050" cy="20675"/>
            </a:xfrm>
            <a:custGeom>
              <a:avLst/>
              <a:gdLst/>
              <a:ahLst/>
              <a:cxnLst/>
              <a:rect l="l" t="t" r="r" b="b"/>
              <a:pathLst>
                <a:path w="962" h="827" extrusionOk="0">
                  <a:moveTo>
                    <a:pt x="557" y="0"/>
                  </a:moveTo>
                  <a:lnTo>
                    <a:pt x="545" y="12"/>
                  </a:lnTo>
                  <a:cubicBezTo>
                    <a:pt x="540" y="12"/>
                    <a:pt x="536" y="12"/>
                    <a:pt x="531" y="12"/>
                  </a:cubicBezTo>
                  <a:cubicBezTo>
                    <a:pt x="183" y="12"/>
                    <a:pt x="1" y="444"/>
                    <a:pt x="259" y="703"/>
                  </a:cubicBezTo>
                  <a:cubicBezTo>
                    <a:pt x="341" y="788"/>
                    <a:pt x="444" y="827"/>
                    <a:pt x="545" y="827"/>
                  </a:cubicBezTo>
                  <a:cubicBezTo>
                    <a:pt x="752" y="827"/>
                    <a:pt x="954" y="665"/>
                    <a:pt x="962" y="417"/>
                  </a:cubicBezTo>
                  <a:cubicBezTo>
                    <a:pt x="962" y="191"/>
                    <a:pt x="783" y="12"/>
                    <a:pt x="5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41" name="Google Shape;20941;p13"/>
            <p:cNvSpPr/>
            <p:nvPr/>
          </p:nvSpPr>
          <p:spPr>
            <a:xfrm>
              <a:off x="5976025" y="3762200"/>
              <a:ext cx="24150" cy="20700"/>
            </a:xfrm>
            <a:custGeom>
              <a:avLst/>
              <a:gdLst/>
              <a:ahLst/>
              <a:cxnLst/>
              <a:rect l="l" t="t" r="r" b="b"/>
              <a:pathLst>
                <a:path w="966" h="828" extrusionOk="0">
                  <a:moveTo>
                    <a:pt x="560" y="0"/>
                  </a:moveTo>
                  <a:lnTo>
                    <a:pt x="560" y="12"/>
                  </a:lnTo>
                  <a:cubicBezTo>
                    <a:pt x="191" y="12"/>
                    <a:pt x="1" y="453"/>
                    <a:pt x="263" y="703"/>
                  </a:cubicBezTo>
                  <a:cubicBezTo>
                    <a:pt x="345" y="789"/>
                    <a:pt x="450" y="828"/>
                    <a:pt x="552" y="828"/>
                  </a:cubicBezTo>
                  <a:cubicBezTo>
                    <a:pt x="762" y="828"/>
                    <a:pt x="965" y="669"/>
                    <a:pt x="965" y="429"/>
                  </a:cubicBezTo>
                  <a:cubicBezTo>
                    <a:pt x="965" y="191"/>
                    <a:pt x="787" y="12"/>
                    <a:pt x="5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42" name="Google Shape;20942;p13"/>
            <p:cNvSpPr/>
            <p:nvPr/>
          </p:nvSpPr>
          <p:spPr>
            <a:xfrm>
              <a:off x="5945375" y="3792850"/>
              <a:ext cx="24125" cy="21000"/>
            </a:xfrm>
            <a:custGeom>
              <a:avLst/>
              <a:gdLst/>
              <a:ahLst/>
              <a:cxnLst/>
              <a:rect l="l" t="t" r="r" b="b"/>
              <a:pathLst>
                <a:path w="965" h="840" extrusionOk="0">
                  <a:moveTo>
                    <a:pt x="548" y="1"/>
                  </a:moveTo>
                  <a:lnTo>
                    <a:pt x="548" y="13"/>
                  </a:lnTo>
                  <a:cubicBezTo>
                    <a:pt x="191" y="13"/>
                    <a:pt x="0" y="453"/>
                    <a:pt x="262" y="715"/>
                  </a:cubicBezTo>
                  <a:cubicBezTo>
                    <a:pt x="344" y="801"/>
                    <a:pt x="447" y="840"/>
                    <a:pt x="548" y="840"/>
                  </a:cubicBezTo>
                  <a:cubicBezTo>
                    <a:pt x="755" y="840"/>
                    <a:pt x="957" y="678"/>
                    <a:pt x="965" y="429"/>
                  </a:cubicBezTo>
                  <a:cubicBezTo>
                    <a:pt x="965" y="203"/>
                    <a:pt x="786" y="13"/>
                    <a:pt x="5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43" name="Google Shape;20943;p13"/>
            <p:cNvSpPr/>
            <p:nvPr/>
          </p:nvSpPr>
          <p:spPr>
            <a:xfrm>
              <a:off x="5976125" y="3823825"/>
              <a:ext cx="24050" cy="20675"/>
            </a:xfrm>
            <a:custGeom>
              <a:avLst/>
              <a:gdLst/>
              <a:ahLst/>
              <a:cxnLst/>
              <a:rect l="l" t="t" r="r" b="b"/>
              <a:pathLst>
                <a:path w="962" h="827" extrusionOk="0">
                  <a:moveTo>
                    <a:pt x="556" y="0"/>
                  </a:moveTo>
                  <a:lnTo>
                    <a:pt x="556" y="12"/>
                  </a:lnTo>
                  <a:cubicBezTo>
                    <a:pt x="551" y="12"/>
                    <a:pt x="547" y="12"/>
                    <a:pt x="542" y="12"/>
                  </a:cubicBezTo>
                  <a:cubicBezTo>
                    <a:pt x="182" y="12"/>
                    <a:pt x="0" y="444"/>
                    <a:pt x="259" y="703"/>
                  </a:cubicBezTo>
                  <a:cubicBezTo>
                    <a:pt x="341" y="788"/>
                    <a:pt x="444" y="827"/>
                    <a:pt x="547" y="827"/>
                  </a:cubicBezTo>
                  <a:cubicBezTo>
                    <a:pt x="757" y="827"/>
                    <a:pt x="961" y="665"/>
                    <a:pt x="961" y="417"/>
                  </a:cubicBezTo>
                  <a:cubicBezTo>
                    <a:pt x="961" y="191"/>
                    <a:pt x="783" y="12"/>
                    <a:pt x="56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44" name="Google Shape;20944;p13"/>
            <p:cNvSpPr/>
            <p:nvPr/>
          </p:nvSpPr>
          <p:spPr>
            <a:xfrm>
              <a:off x="5943975" y="3854725"/>
              <a:ext cx="27625" cy="20600"/>
            </a:xfrm>
            <a:custGeom>
              <a:avLst/>
              <a:gdLst/>
              <a:ahLst/>
              <a:cxnLst/>
              <a:rect l="l" t="t" r="r" b="b"/>
              <a:pathLst>
                <a:path w="1105" h="824" extrusionOk="0">
                  <a:moveTo>
                    <a:pt x="559" y="0"/>
                  </a:moveTo>
                  <a:cubicBezTo>
                    <a:pt x="64" y="0"/>
                    <a:pt x="1" y="766"/>
                    <a:pt x="533" y="824"/>
                  </a:cubicBezTo>
                  <a:lnTo>
                    <a:pt x="604" y="824"/>
                  </a:lnTo>
                  <a:cubicBezTo>
                    <a:pt x="1104" y="776"/>
                    <a:pt x="1104" y="38"/>
                    <a:pt x="604" y="2"/>
                  </a:cubicBezTo>
                  <a:cubicBezTo>
                    <a:pt x="589" y="1"/>
                    <a:pt x="574" y="0"/>
                    <a:pt x="5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45" name="Google Shape;20945;p13"/>
            <p:cNvSpPr/>
            <p:nvPr/>
          </p:nvSpPr>
          <p:spPr>
            <a:xfrm>
              <a:off x="5974925" y="3885375"/>
              <a:ext cx="27625" cy="20625"/>
            </a:xfrm>
            <a:custGeom>
              <a:avLst/>
              <a:gdLst/>
              <a:ahLst/>
              <a:cxnLst/>
              <a:rect l="l" t="t" r="r" b="b"/>
              <a:pathLst>
                <a:path w="1105" h="825" extrusionOk="0">
                  <a:moveTo>
                    <a:pt x="559" y="1"/>
                  </a:moveTo>
                  <a:cubicBezTo>
                    <a:pt x="53" y="1"/>
                    <a:pt x="0" y="778"/>
                    <a:pt x="521" y="824"/>
                  </a:cubicBezTo>
                  <a:lnTo>
                    <a:pt x="604" y="824"/>
                  </a:lnTo>
                  <a:cubicBezTo>
                    <a:pt x="1104" y="777"/>
                    <a:pt x="1104" y="50"/>
                    <a:pt x="604" y="3"/>
                  </a:cubicBezTo>
                  <a:cubicBezTo>
                    <a:pt x="589" y="1"/>
                    <a:pt x="574" y="1"/>
                    <a:pt x="55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46" name="Google Shape;20946;p13"/>
            <p:cNvSpPr/>
            <p:nvPr/>
          </p:nvSpPr>
          <p:spPr>
            <a:xfrm>
              <a:off x="5945450" y="3916075"/>
              <a:ext cx="24050" cy="20700"/>
            </a:xfrm>
            <a:custGeom>
              <a:avLst/>
              <a:gdLst/>
              <a:ahLst/>
              <a:cxnLst/>
              <a:rect l="l" t="t" r="r" b="b"/>
              <a:pathLst>
                <a:path w="962" h="828" extrusionOk="0">
                  <a:moveTo>
                    <a:pt x="557" y="1"/>
                  </a:moveTo>
                  <a:lnTo>
                    <a:pt x="545" y="13"/>
                  </a:lnTo>
                  <a:cubicBezTo>
                    <a:pt x="540" y="13"/>
                    <a:pt x="536" y="13"/>
                    <a:pt x="531" y="13"/>
                  </a:cubicBezTo>
                  <a:cubicBezTo>
                    <a:pt x="183" y="13"/>
                    <a:pt x="1" y="445"/>
                    <a:pt x="259" y="703"/>
                  </a:cubicBezTo>
                  <a:cubicBezTo>
                    <a:pt x="341" y="789"/>
                    <a:pt x="444" y="828"/>
                    <a:pt x="545" y="828"/>
                  </a:cubicBezTo>
                  <a:cubicBezTo>
                    <a:pt x="752" y="828"/>
                    <a:pt x="954" y="666"/>
                    <a:pt x="962" y="418"/>
                  </a:cubicBezTo>
                  <a:cubicBezTo>
                    <a:pt x="962" y="191"/>
                    <a:pt x="783" y="1"/>
                    <a:pt x="55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47" name="Google Shape;20947;p13"/>
            <p:cNvSpPr/>
            <p:nvPr/>
          </p:nvSpPr>
          <p:spPr>
            <a:xfrm>
              <a:off x="5976025" y="3946450"/>
              <a:ext cx="24450" cy="21000"/>
            </a:xfrm>
            <a:custGeom>
              <a:avLst/>
              <a:gdLst/>
              <a:ahLst/>
              <a:cxnLst/>
              <a:rect l="l" t="t" r="r" b="b"/>
              <a:pathLst>
                <a:path w="978" h="840" extrusionOk="0">
                  <a:moveTo>
                    <a:pt x="560" y="0"/>
                  </a:moveTo>
                  <a:lnTo>
                    <a:pt x="560" y="24"/>
                  </a:lnTo>
                  <a:cubicBezTo>
                    <a:pt x="191" y="24"/>
                    <a:pt x="1" y="465"/>
                    <a:pt x="263" y="715"/>
                  </a:cubicBezTo>
                  <a:cubicBezTo>
                    <a:pt x="345" y="801"/>
                    <a:pt x="450" y="840"/>
                    <a:pt x="552" y="840"/>
                  </a:cubicBezTo>
                  <a:cubicBezTo>
                    <a:pt x="762" y="840"/>
                    <a:pt x="965" y="680"/>
                    <a:pt x="965" y="441"/>
                  </a:cubicBezTo>
                  <a:cubicBezTo>
                    <a:pt x="977" y="215"/>
                    <a:pt x="810" y="12"/>
                    <a:pt x="58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48" name="Google Shape;20948;p13"/>
            <p:cNvSpPr/>
            <p:nvPr/>
          </p:nvSpPr>
          <p:spPr>
            <a:xfrm>
              <a:off x="5945375" y="3977700"/>
              <a:ext cx="24125" cy="20625"/>
            </a:xfrm>
            <a:custGeom>
              <a:avLst/>
              <a:gdLst/>
              <a:ahLst/>
              <a:cxnLst/>
              <a:rect l="l" t="t" r="r" b="b"/>
              <a:pathLst>
                <a:path w="965" h="825" extrusionOk="0">
                  <a:moveTo>
                    <a:pt x="548" y="1"/>
                  </a:moveTo>
                  <a:cubicBezTo>
                    <a:pt x="191" y="1"/>
                    <a:pt x="0" y="441"/>
                    <a:pt x="262" y="703"/>
                  </a:cubicBezTo>
                  <a:cubicBezTo>
                    <a:pt x="343" y="787"/>
                    <a:pt x="443" y="825"/>
                    <a:pt x="543" y="825"/>
                  </a:cubicBezTo>
                  <a:cubicBezTo>
                    <a:pt x="752" y="825"/>
                    <a:pt x="957" y="659"/>
                    <a:pt x="965" y="417"/>
                  </a:cubicBezTo>
                  <a:cubicBezTo>
                    <a:pt x="965" y="191"/>
                    <a:pt x="786" y="1"/>
                    <a:pt x="5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49" name="Google Shape;20949;p13"/>
            <p:cNvSpPr/>
            <p:nvPr/>
          </p:nvSpPr>
          <p:spPr>
            <a:xfrm>
              <a:off x="5974300" y="4008225"/>
              <a:ext cx="27950" cy="20700"/>
            </a:xfrm>
            <a:custGeom>
              <a:avLst/>
              <a:gdLst/>
              <a:ahLst/>
              <a:cxnLst/>
              <a:rect l="l" t="t" r="r" b="b"/>
              <a:pathLst>
                <a:path w="1118" h="828" extrusionOk="0">
                  <a:moveTo>
                    <a:pt x="555" y="0"/>
                  </a:moveTo>
                  <a:cubicBezTo>
                    <a:pt x="52" y="0"/>
                    <a:pt x="0" y="805"/>
                    <a:pt x="546" y="827"/>
                  </a:cubicBezTo>
                  <a:lnTo>
                    <a:pt x="629" y="827"/>
                  </a:lnTo>
                  <a:cubicBezTo>
                    <a:pt x="1118" y="780"/>
                    <a:pt x="1118" y="65"/>
                    <a:pt x="629" y="6"/>
                  </a:cubicBezTo>
                  <a:cubicBezTo>
                    <a:pt x="604" y="2"/>
                    <a:pt x="579" y="0"/>
                    <a:pt x="5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50" name="Google Shape;20950;p13"/>
            <p:cNvSpPr/>
            <p:nvPr/>
          </p:nvSpPr>
          <p:spPr>
            <a:xfrm>
              <a:off x="5943625" y="4038875"/>
              <a:ext cx="27975" cy="20700"/>
            </a:xfrm>
            <a:custGeom>
              <a:avLst/>
              <a:gdLst/>
              <a:ahLst/>
              <a:cxnLst/>
              <a:rect l="l" t="t" r="r" b="b"/>
              <a:pathLst>
                <a:path w="1119" h="828" extrusionOk="0">
                  <a:moveTo>
                    <a:pt x="544" y="1"/>
                  </a:moveTo>
                  <a:cubicBezTo>
                    <a:pt x="41" y="1"/>
                    <a:pt x="1" y="805"/>
                    <a:pt x="547" y="828"/>
                  </a:cubicBezTo>
                  <a:lnTo>
                    <a:pt x="618" y="828"/>
                  </a:lnTo>
                  <a:cubicBezTo>
                    <a:pt x="1118" y="768"/>
                    <a:pt x="1118" y="54"/>
                    <a:pt x="618" y="6"/>
                  </a:cubicBezTo>
                  <a:cubicBezTo>
                    <a:pt x="592" y="3"/>
                    <a:pt x="568" y="1"/>
                    <a:pt x="54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51" name="Google Shape;20951;p13"/>
            <p:cNvSpPr/>
            <p:nvPr/>
          </p:nvSpPr>
          <p:spPr>
            <a:xfrm>
              <a:off x="5976125" y="4069675"/>
              <a:ext cx="24050" cy="20700"/>
            </a:xfrm>
            <a:custGeom>
              <a:avLst/>
              <a:gdLst/>
              <a:ahLst/>
              <a:cxnLst/>
              <a:rect l="l" t="t" r="r" b="b"/>
              <a:pathLst>
                <a:path w="962" h="828" extrusionOk="0">
                  <a:moveTo>
                    <a:pt x="556" y="1"/>
                  </a:moveTo>
                  <a:lnTo>
                    <a:pt x="556" y="13"/>
                  </a:lnTo>
                  <a:cubicBezTo>
                    <a:pt x="551" y="12"/>
                    <a:pt x="547" y="12"/>
                    <a:pt x="542" y="12"/>
                  </a:cubicBezTo>
                  <a:cubicBezTo>
                    <a:pt x="182" y="12"/>
                    <a:pt x="0" y="445"/>
                    <a:pt x="259" y="703"/>
                  </a:cubicBezTo>
                  <a:cubicBezTo>
                    <a:pt x="341" y="789"/>
                    <a:pt x="446" y="828"/>
                    <a:pt x="548" y="828"/>
                  </a:cubicBezTo>
                  <a:cubicBezTo>
                    <a:pt x="758" y="828"/>
                    <a:pt x="961" y="669"/>
                    <a:pt x="961" y="429"/>
                  </a:cubicBezTo>
                  <a:cubicBezTo>
                    <a:pt x="961" y="191"/>
                    <a:pt x="783" y="13"/>
                    <a:pt x="5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52" name="Google Shape;20952;p13"/>
            <p:cNvSpPr/>
            <p:nvPr/>
          </p:nvSpPr>
          <p:spPr>
            <a:xfrm>
              <a:off x="5945375" y="4100325"/>
              <a:ext cx="24125" cy="21000"/>
            </a:xfrm>
            <a:custGeom>
              <a:avLst/>
              <a:gdLst/>
              <a:ahLst/>
              <a:cxnLst/>
              <a:rect l="l" t="t" r="r" b="b"/>
              <a:pathLst>
                <a:path w="965" h="840" extrusionOk="0">
                  <a:moveTo>
                    <a:pt x="548" y="1"/>
                  </a:moveTo>
                  <a:lnTo>
                    <a:pt x="548" y="13"/>
                  </a:lnTo>
                  <a:cubicBezTo>
                    <a:pt x="191" y="13"/>
                    <a:pt x="0" y="453"/>
                    <a:pt x="262" y="715"/>
                  </a:cubicBezTo>
                  <a:cubicBezTo>
                    <a:pt x="344" y="801"/>
                    <a:pt x="447" y="840"/>
                    <a:pt x="548" y="840"/>
                  </a:cubicBezTo>
                  <a:cubicBezTo>
                    <a:pt x="755" y="840"/>
                    <a:pt x="957" y="678"/>
                    <a:pt x="965" y="430"/>
                  </a:cubicBezTo>
                  <a:lnTo>
                    <a:pt x="965" y="418"/>
                  </a:lnTo>
                  <a:cubicBezTo>
                    <a:pt x="965" y="203"/>
                    <a:pt x="786" y="13"/>
                    <a:pt x="5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53" name="Google Shape;20953;p13"/>
            <p:cNvSpPr/>
            <p:nvPr/>
          </p:nvSpPr>
          <p:spPr>
            <a:xfrm>
              <a:off x="5976025" y="4131300"/>
              <a:ext cx="24150" cy="20700"/>
            </a:xfrm>
            <a:custGeom>
              <a:avLst/>
              <a:gdLst/>
              <a:ahLst/>
              <a:cxnLst/>
              <a:rect l="l" t="t" r="r" b="b"/>
              <a:pathLst>
                <a:path w="966" h="828" extrusionOk="0">
                  <a:moveTo>
                    <a:pt x="560" y="0"/>
                  </a:moveTo>
                  <a:cubicBezTo>
                    <a:pt x="191" y="0"/>
                    <a:pt x="1" y="441"/>
                    <a:pt x="263" y="703"/>
                  </a:cubicBezTo>
                  <a:cubicBezTo>
                    <a:pt x="345" y="789"/>
                    <a:pt x="448" y="827"/>
                    <a:pt x="551" y="827"/>
                  </a:cubicBezTo>
                  <a:cubicBezTo>
                    <a:pt x="761" y="827"/>
                    <a:pt x="965" y="665"/>
                    <a:pt x="965" y="417"/>
                  </a:cubicBezTo>
                  <a:cubicBezTo>
                    <a:pt x="965" y="191"/>
                    <a:pt x="787" y="12"/>
                    <a:pt x="57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54" name="Google Shape;20954;p13"/>
            <p:cNvSpPr/>
            <p:nvPr/>
          </p:nvSpPr>
          <p:spPr>
            <a:xfrm>
              <a:off x="5944075" y="4162175"/>
              <a:ext cx="27525" cy="20550"/>
            </a:xfrm>
            <a:custGeom>
              <a:avLst/>
              <a:gdLst/>
              <a:ahLst/>
              <a:cxnLst/>
              <a:rect l="l" t="t" r="r" b="b"/>
              <a:pathLst>
                <a:path w="1101" h="822" extrusionOk="0">
                  <a:moveTo>
                    <a:pt x="546" y="0"/>
                  </a:moveTo>
                  <a:cubicBezTo>
                    <a:pt x="59" y="0"/>
                    <a:pt x="0" y="767"/>
                    <a:pt x="529" y="813"/>
                  </a:cubicBezTo>
                  <a:cubicBezTo>
                    <a:pt x="541" y="819"/>
                    <a:pt x="553" y="822"/>
                    <a:pt x="564" y="822"/>
                  </a:cubicBezTo>
                  <a:cubicBezTo>
                    <a:pt x="576" y="822"/>
                    <a:pt x="588" y="819"/>
                    <a:pt x="600" y="813"/>
                  </a:cubicBezTo>
                  <a:cubicBezTo>
                    <a:pt x="1100" y="777"/>
                    <a:pt x="1100" y="39"/>
                    <a:pt x="600" y="3"/>
                  </a:cubicBezTo>
                  <a:cubicBezTo>
                    <a:pt x="581" y="1"/>
                    <a:pt x="563" y="0"/>
                    <a:pt x="54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55" name="Google Shape;20955;p13"/>
            <p:cNvSpPr/>
            <p:nvPr/>
          </p:nvSpPr>
          <p:spPr>
            <a:xfrm>
              <a:off x="5974925" y="4192850"/>
              <a:ext cx="27625" cy="20625"/>
            </a:xfrm>
            <a:custGeom>
              <a:avLst/>
              <a:gdLst/>
              <a:ahLst/>
              <a:cxnLst/>
              <a:rect l="l" t="t" r="r" b="b"/>
              <a:pathLst>
                <a:path w="1105" h="825" extrusionOk="0">
                  <a:moveTo>
                    <a:pt x="559" y="1"/>
                  </a:moveTo>
                  <a:cubicBezTo>
                    <a:pt x="53" y="1"/>
                    <a:pt x="1" y="766"/>
                    <a:pt x="521" y="824"/>
                  </a:cubicBezTo>
                  <a:lnTo>
                    <a:pt x="604" y="824"/>
                  </a:lnTo>
                  <a:cubicBezTo>
                    <a:pt x="1104" y="777"/>
                    <a:pt x="1104" y="39"/>
                    <a:pt x="604" y="3"/>
                  </a:cubicBezTo>
                  <a:cubicBezTo>
                    <a:pt x="589" y="1"/>
                    <a:pt x="574" y="1"/>
                    <a:pt x="55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56" name="Google Shape;20956;p13"/>
            <p:cNvSpPr/>
            <p:nvPr/>
          </p:nvSpPr>
          <p:spPr>
            <a:xfrm>
              <a:off x="5945375" y="4223575"/>
              <a:ext cx="24125" cy="20675"/>
            </a:xfrm>
            <a:custGeom>
              <a:avLst/>
              <a:gdLst/>
              <a:ahLst/>
              <a:cxnLst/>
              <a:rect l="l" t="t" r="r" b="b"/>
              <a:pathLst>
                <a:path w="965" h="827" extrusionOk="0">
                  <a:moveTo>
                    <a:pt x="548" y="0"/>
                  </a:moveTo>
                  <a:cubicBezTo>
                    <a:pt x="191" y="0"/>
                    <a:pt x="0" y="441"/>
                    <a:pt x="262" y="703"/>
                  </a:cubicBezTo>
                  <a:cubicBezTo>
                    <a:pt x="344" y="788"/>
                    <a:pt x="447" y="827"/>
                    <a:pt x="548" y="827"/>
                  </a:cubicBezTo>
                  <a:cubicBezTo>
                    <a:pt x="755" y="827"/>
                    <a:pt x="957" y="665"/>
                    <a:pt x="965" y="417"/>
                  </a:cubicBezTo>
                  <a:cubicBezTo>
                    <a:pt x="965" y="191"/>
                    <a:pt x="786" y="0"/>
                    <a:pt x="5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57" name="Google Shape;20957;p13"/>
            <p:cNvSpPr/>
            <p:nvPr/>
          </p:nvSpPr>
          <p:spPr>
            <a:xfrm>
              <a:off x="5976125" y="4254525"/>
              <a:ext cx="24050" cy="20400"/>
            </a:xfrm>
            <a:custGeom>
              <a:avLst/>
              <a:gdLst/>
              <a:ahLst/>
              <a:cxnLst/>
              <a:rect l="l" t="t" r="r" b="b"/>
              <a:pathLst>
                <a:path w="962" h="816" extrusionOk="0">
                  <a:moveTo>
                    <a:pt x="542" y="0"/>
                  </a:moveTo>
                  <a:cubicBezTo>
                    <a:pt x="182" y="0"/>
                    <a:pt x="0" y="432"/>
                    <a:pt x="259" y="691"/>
                  </a:cubicBezTo>
                  <a:cubicBezTo>
                    <a:pt x="341" y="777"/>
                    <a:pt x="446" y="816"/>
                    <a:pt x="548" y="816"/>
                  </a:cubicBezTo>
                  <a:cubicBezTo>
                    <a:pt x="758" y="816"/>
                    <a:pt x="961" y="657"/>
                    <a:pt x="961" y="417"/>
                  </a:cubicBezTo>
                  <a:cubicBezTo>
                    <a:pt x="961" y="191"/>
                    <a:pt x="771" y="12"/>
                    <a:pt x="556" y="12"/>
                  </a:cubicBezTo>
                  <a:lnTo>
                    <a:pt x="556" y="0"/>
                  </a:lnTo>
                  <a:cubicBezTo>
                    <a:pt x="551" y="0"/>
                    <a:pt x="547" y="0"/>
                    <a:pt x="54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58" name="Google Shape;20958;p13"/>
            <p:cNvSpPr/>
            <p:nvPr/>
          </p:nvSpPr>
          <p:spPr>
            <a:xfrm>
              <a:off x="5945375" y="4285175"/>
              <a:ext cx="24125" cy="20500"/>
            </a:xfrm>
            <a:custGeom>
              <a:avLst/>
              <a:gdLst/>
              <a:ahLst/>
              <a:cxnLst/>
              <a:rect l="l" t="t" r="r" b="b"/>
              <a:pathLst>
                <a:path w="965" h="820" extrusionOk="0">
                  <a:moveTo>
                    <a:pt x="548" y="1"/>
                  </a:moveTo>
                  <a:cubicBezTo>
                    <a:pt x="191" y="1"/>
                    <a:pt x="0" y="441"/>
                    <a:pt x="262" y="703"/>
                  </a:cubicBezTo>
                  <a:cubicBezTo>
                    <a:pt x="343" y="784"/>
                    <a:pt x="443" y="820"/>
                    <a:pt x="542" y="820"/>
                  </a:cubicBezTo>
                  <a:cubicBezTo>
                    <a:pt x="752" y="820"/>
                    <a:pt x="957" y="660"/>
                    <a:pt x="965" y="417"/>
                  </a:cubicBezTo>
                  <a:cubicBezTo>
                    <a:pt x="965" y="191"/>
                    <a:pt x="786" y="1"/>
                    <a:pt x="5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59" name="Google Shape;20959;p13"/>
            <p:cNvSpPr/>
            <p:nvPr/>
          </p:nvSpPr>
          <p:spPr>
            <a:xfrm>
              <a:off x="5976025" y="4315550"/>
              <a:ext cx="24150" cy="20975"/>
            </a:xfrm>
            <a:custGeom>
              <a:avLst/>
              <a:gdLst/>
              <a:ahLst/>
              <a:cxnLst/>
              <a:rect l="l" t="t" r="r" b="b"/>
              <a:pathLst>
                <a:path w="966" h="839" extrusionOk="0">
                  <a:moveTo>
                    <a:pt x="560" y="0"/>
                  </a:moveTo>
                  <a:lnTo>
                    <a:pt x="560" y="12"/>
                  </a:lnTo>
                  <a:cubicBezTo>
                    <a:pt x="191" y="12"/>
                    <a:pt x="1" y="453"/>
                    <a:pt x="263" y="715"/>
                  </a:cubicBezTo>
                  <a:cubicBezTo>
                    <a:pt x="345" y="800"/>
                    <a:pt x="448" y="839"/>
                    <a:pt x="551" y="839"/>
                  </a:cubicBezTo>
                  <a:cubicBezTo>
                    <a:pt x="761" y="839"/>
                    <a:pt x="965" y="677"/>
                    <a:pt x="965" y="429"/>
                  </a:cubicBezTo>
                  <a:cubicBezTo>
                    <a:pt x="965" y="203"/>
                    <a:pt x="787" y="12"/>
                    <a:pt x="5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60" name="Google Shape;20960;p13"/>
            <p:cNvSpPr/>
            <p:nvPr/>
          </p:nvSpPr>
          <p:spPr>
            <a:xfrm>
              <a:off x="5943975" y="4346450"/>
              <a:ext cx="27625" cy="20600"/>
            </a:xfrm>
            <a:custGeom>
              <a:avLst/>
              <a:gdLst/>
              <a:ahLst/>
              <a:cxnLst/>
              <a:rect l="l" t="t" r="r" b="b"/>
              <a:pathLst>
                <a:path w="1105" h="824" extrusionOk="0">
                  <a:moveTo>
                    <a:pt x="560" y="0"/>
                  </a:moveTo>
                  <a:cubicBezTo>
                    <a:pt x="64" y="0"/>
                    <a:pt x="0" y="778"/>
                    <a:pt x="533" y="824"/>
                  </a:cubicBezTo>
                  <a:lnTo>
                    <a:pt x="604" y="824"/>
                  </a:lnTo>
                  <a:cubicBezTo>
                    <a:pt x="1104" y="788"/>
                    <a:pt x="1104" y="50"/>
                    <a:pt x="604" y="2"/>
                  </a:cubicBezTo>
                  <a:cubicBezTo>
                    <a:pt x="589" y="1"/>
                    <a:pt x="574" y="0"/>
                    <a:pt x="5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61" name="Google Shape;20961;p13"/>
            <p:cNvSpPr/>
            <p:nvPr/>
          </p:nvSpPr>
          <p:spPr>
            <a:xfrm>
              <a:off x="5976125" y="4377150"/>
              <a:ext cx="24050" cy="20700"/>
            </a:xfrm>
            <a:custGeom>
              <a:avLst/>
              <a:gdLst/>
              <a:ahLst/>
              <a:cxnLst/>
              <a:rect l="l" t="t" r="r" b="b"/>
              <a:pathLst>
                <a:path w="962" h="828" extrusionOk="0">
                  <a:moveTo>
                    <a:pt x="556" y="1"/>
                  </a:moveTo>
                  <a:lnTo>
                    <a:pt x="556" y="13"/>
                  </a:lnTo>
                  <a:cubicBezTo>
                    <a:pt x="551" y="12"/>
                    <a:pt x="547" y="12"/>
                    <a:pt x="542" y="12"/>
                  </a:cubicBezTo>
                  <a:cubicBezTo>
                    <a:pt x="182" y="12"/>
                    <a:pt x="0" y="445"/>
                    <a:pt x="259" y="703"/>
                  </a:cubicBezTo>
                  <a:cubicBezTo>
                    <a:pt x="341" y="789"/>
                    <a:pt x="444" y="828"/>
                    <a:pt x="547" y="828"/>
                  </a:cubicBezTo>
                  <a:cubicBezTo>
                    <a:pt x="757" y="828"/>
                    <a:pt x="961" y="666"/>
                    <a:pt x="961" y="417"/>
                  </a:cubicBezTo>
                  <a:cubicBezTo>
                    <a:pt x="961" y="191"/>
                    <a:pt x="783" y="1"/>
                    <a:pt x="5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62" name="Google Shape;20962;p13"/>
            <p:cNvSpPr/>
            <p:nvPr/>
          </p:nvSpPr>
          <p:spPr>
            <a:xfrm>
              <a:off x="5945375" y="4407825"/>
              <a:ext cx="24125" cy="20775"/>
            </a:xfrm>
            <a:custGeom>
              <a:avLst/>
              <a:gdLst/>
              <a:ahLst/>
              <a:cxnLst/>
              <a:rect l="l" t="t" r="r" b="b"/>
              <a:pathLst>
                <a:path w="965" h="831" extrusionOk="0">
                  <a:moveTo>
                    <a:pt x="560" y="0"/>
                  </a:moveTo>
                  <a:lnTo>
                    <a:pt x="548" y="12"/>
                  </a:lnTo>
                  <a:cubicBezTo>
                    <a:pt x="191" y="12"/>
                    <a:pt x="0" y="453"/>
                    <a:pt x="262" y="714"/>
                  </a:cubicBezTo>
                  <a:cubicBezTo>
                    <a:pt x="343" y="795"/>
                    <a:pt x="443" y="831"/>
                    <a:pt x="542" y="831"/>
                  </a:cubicBezTo>
                  <a:cubicBezTo>
                    <a:pt x="752" y="831"/>
                    <a:pt x="957" y="671"/>
                    <a:pt x="965" y="429"/>
                  </a:cubicBezTo>
                  <a:cubicBezTo>
                    <a:pt x="965" y="202"/>
                    <a:pt x="786" y="12"/>
                    <a:pt x="5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63" name="Google Shape;20963;p13"/>
            <p:cNvSpPr/>
            <p:nvPr/>
          </p:nvSpPr>
          <p:spPr>
            <a:xfrm>
              <a:off x="5983175" y="4438750"/>
              <a:ext cx="17000" cy="8375"/>
            </a:xfrm>
            <a:custGeom>
              <a:avLst/>
              <a:gdLst/>
              <a:ahLst/>
              <a:cxnLst/>
              <a:rect l="l" t="t" r="r" b="b"/>
              <a:pathLst>
                <a:path w="680" h="335" extrusionOk="0">
                  <a:moveTo>
                    <a:pt x="298" y="1"/>
                  </a:moveTo>
                  <a:cubicBezTo>
                    <a:pt x="290" y="1"/>
                    <a:pt x="282" y="1"/>
                    <a:pt x="274" y="1"/>
                  </a:cubicBezTo>
                  <a:cubicBezTo>
                    <a:pt x="167" y="1"/>
                    <a:pt x="72" y="49"/>
                    <a:pt x="1" y="108"/>
                  </a:cubicBezTo>
                  <a:lnTo>
                    <a:pt x="679" y="335"/>
                  </a:lnTo>
                  <a:cubicBezTo>
                    <a:pt x="645" y="140"/>
                    <a:pt x="490" y="1"/>
                    <a:pt x="29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64" name="Google Shape;20964;p13"/>
            <p:cNvSpPr/>
            <p:nvPr/>
          </p:nvSpPr>
          <p:spPr>
            <a:xfrm>
              <a:off x="5914725" y="3331800"/>
              <a:ext cx="23825" cy="20625"/>
            </a:xfrm>
            <a:custGeom>
              <a:avLst/>
              <a:gdLst/>
              <a:ahLst/>
              <a:cxnLst/>
              <a:rect l="l" t="t" r="r" b="b"/>
              <a:pathLst>
                <a:path w="953" h="825" extrusionOk="0">
                  <a:moveTo>
                    <a:pt x="548" y="0"/>
                  </a:moveTo>
                  <a:cubicBezTo>
                    <a:pt x="179" y="0"/>
                    <a:pt x="0" y="441"/>
                    <a:pt x="250" y="703"/>
                  </a:cubicBezTo>
                  <a:cubicBezTo>
                    <a:pt x="335" y="787"/>
                    <a:pt x="438" y="824"/>
                    <a:pt x="538" y="824"/>
                  </a:cubicBezTo>
                  <a:cubicBezTo>
                    <a:pt x="750" y="824"/>
                    <a:pt x="953" y="659"/>
                    <a:pt x="953" y="417"/>
                  </a:cubicBezTo>
                  <a:cubicBezTo>
                    <a:pt x="953" y="191"/>
                    <a:pt x="774" y="0"/>
                    <a:pt x="54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65" name="Google Shape;20965;p13"/>
            <p:cNvSpPr/>
            <p:nvPr/>
          </p:nvSpPr>
          <p:spPr>
            <a:xfrm>
              <a:off x="5884050" y="3362450"/>
              <a:ext cx="24150" cy="20625"/>
            </a:xfrm>
            <a:custGeom>
              <a:avLst/>
              <a:gdLst/>
              <a:ahLst/>
              <a:cxnLst/>
              <a:rect l="l" t="t" r="r" b="b"/>
              <a:pathLst>
                <a:path w="966" h="825" extrusionOk="0">
                  <a:moveTo>
                    <a:pt x="548" y="0"/>
                  </a:moveTo>
                  <a:cubicBezTo>
                    <a:pt x="191" y="0"/>
                    <a:pt x="1" y="441"/>
                    <a:pt x="263" y="703"/>
                  </a:cubicBezTo>
                  <a:cubicBezTo>
                    <a:pt x="347" y="787"/>
                    <a:pt x="450" y="825"/>
                    <a:pt x="551" y="825"/>
                  </a:cubicBezTo>
                  <a:cubicBezTo>
                    <a:pt x="763" y="825"/>
                    <a:pt x="965" y="659"/>
                    <a:pt x="965" y="417"/>
                  </a:cubicBezTo>
                  <a:cubicBezTo>
                    <a:pt x="965" y="191"/>
                    <a:pt x="775" y="0"/>
                    <a:pt x="54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66" name="Google Shape;20966;p13"/>
            <p:cNvSpPr/>
            <p:nvPr/>
          </p:nvSpPr>
          <p:spPr>
            <a:xfrm>
              <a:off x="5952225" y="3313025"/>
              <a:ext cx="16975" cy="8675"/>
            </a:xfrm>
            <a:custGeom>
              <a:avLst/>
              <a:gdLst/>
              <a:ahLst/>
              <a:cxnLst/>
              <a:rect l="l" t="t" r="r" b="b"/>
              <a:pathLst>
                <a:path w="679" h="347" extrusionOk="0">
                  <a:moveTo>
                    <a:pt x="679" y="1"/>
                  </a:moveTo>
                  <a:lnTo>
                    <a:pt x="0" y="203"/>
                  </a:lnTo>
                  <a:cubicBezTo>
                    <a:pt x="72" y="287"/>
                    <a:pt x="167" y="334"/>
                    <a:pt x="274" y="346"/>
                  </a:cubicBezTo>
                  <a:lnTo>
                    <a:pt x="286" y="346"/>
                  </a:lnTo>
                  <a:cubicBezTo>
                    <a:pt x="477" y="334"/>
                    <a:pt x="643" y="191"/>
                    <a:pt x="67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67" name="Google Shape;20967;p13"/>
            <p:cNvSpPr/>
            <p:nvPr/>
          </p:nvSpPr>
          <p:spPr>
            <a:xfrm>
              <a:off x="5914725" y="3393400"/>
              <a:ext cx="24125" cy="20400"/>
            </a:xfrm>
            <a:custGeom>
              <a:avLst/>
              <a:gdLst/>
              <a:ahLst/>
              <a:cxnLst/>
              <a:rect l="l" t="t" r="r" b="b"/>
              <a:pathLst>
                <a:path w="965" h="816" extrusionOk="0">
                  <a:moveTo>
                    <a:pt x="560" y="1"/>
                  </a:moveTo>
                  <a:cubicBezTo>
                    <a:pt x="191" y="1"/>
                    <a:pt x="0" y="441"/>
                    <a:pt x="262" y="691"/>
                  </a:cubicBezTo>
                  <a:cubicBezTo>
                    <a:pt x="348" y="777"/>
                    <a:pt x="453" y="816"/>
                    <a:pt x="555" y="816"/>
                  </a:cubicBezTo>
                  <a:cubicBezTo>
                    <a:pt x="765" y="816"/>
                    <a:pt x="965" y="654"/>
                    <a:pt x="965" y="405"/>
                  </a:cubicBezTo>
                  <a:cubicBezTo>
                    <a:pt x="965" y="179"/>
                    <a:pt x="786" y="1"/>
                    <a:pt x="5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68" name="Google Shape;20968;p13"/>
            <p:cNvSpPr/>
            <p:nvPr/>
          </p:nvSpPr>
          <p:spPr>
            <a:xfrm>
              <a:off x="5884050" y="3424350"/>
              <a:ext cx="24150" cy="20500"/>
            </a:xfrm>
            <a:custGeom>
              <a:avLst/>
              <a:gdLst/>
              <a:ahLst/>
              <a:cxnLst/>
              <a:rect l="l" t="t" r="r" b="b"/>
              <a:pathLst>
                <a:path w="966" h="820" extrusionOk="0">
                  <a:moveTo>
                    <a:pt x="548" y="1"/>
                  </a:moveTo>
                  <a:cubicBezTo>
                    <a:pt x="191" y="1"/>
                    <a:pt x="1" y="441"/>
                    <a:pt x="263" y="703"/>
                  </a:cubicBezTo>
                  <a:cubicBezTo>
                    <a:pt x="347" y="783"/>
                    <a:pt x="449" y="820"/>
                    <a:pt x="549" y="820"/>
                  </a:cubicBezTo>
                  <a:cubicBezTo>
                    <a:pt x="762" y="820"/>
                    <a:pt x="965" y="657"/>
                    <a:pt x="965" y="406"/>
                  </a:cubicBezTo>
                  <a:cubicBezTo>
                    <a:pt x="965" y="180"/>
                    <a:pt x="775" y="1"/>
                    <a:pt x="54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69" name="Google Shape;20969;p13"/>
            <p:cNvSpPr/>
            <p:nvPr/>
          </p:nvSpPr>
          <p:spPr>
            <a:xfrm>
              <a:off x="5914725" y="3455025"/>
              <a:ext cx="24125" cy="20625"/>
            </a:xfrm>
            <a:custGeom>
              <a:avLst/>
              <a:gdLst/>
              <a:ahLst/>
              <a:cxnLst/>
              <a:rect l="l" t="t" r="r" b="b"/>
              <a:pathLst>
                <a:path w="965" h="825" extrusionOk="0">
                  <a:moveTo>
                    <a:pt x="560" y="0"/>
                  </a:moveTo>
                  <a:cubicBezTo>
                    <a:pt x="191" y="0"/>
                    <a:pt x="0" y="441"/>
                    <a:pt x="262" y="703"/>
                  </a:cubicBezTo>
                  <a:cubicBezTo>
                    <a:pt x="346" y="787"/>
                    <a:pt x="449" y="825"/>
                    <a:pt x="550" y="825"/>
                  </a:cubicBezTo>
                  <a:cubicBezTo>
                    <a:pt x="762" y="825"/>
                    <a:pt x="965" y="659"/>
                    <a:pt x="965" y="417"/>
                  </a:cubicBezTo>
                  <a:cubicBezTo>
                    <a:pt x="965" y="191"/>
                    <a:pt x="798" y="0"/>
                    <a:pt x="57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70" name="Google Shape;20970;p13"/>
            <p:cNvSpPr/>
            <p:nvPr/>
          </p:nvSpPr>
          <p:spPr>
            <a:xfrm>
              <a:off x="5884650" y="3485450"/>
              <a:ext cx="28300" cy="20500"/>
            </a:xfrm>
            <a:custGeom>
              <a:avLst/>
              <a:gdLst/>
              <a:ahLst/>
              <a:cxnLst/>
              <a:rect l="l" t="t" r="r" b="b"/>
              <a:pathLst>
                <a:path w="1132" h="820" extrusionOk="0">
                  <a:moveTo>
                    <a:pt x="562" y="1"/>
                  </a:moveTo>
                  <a:cubicBezTo>
                    <a:pt x="548" y="1"/>
                    <a:pt x="536" y="4"/>
                    <a:pt x="524" y="10"/>
                  </a:cubicBezTo>
                  <a:cubicBezTo>
                    <a:pt x="1" y="57"/>
                    <a:pt x="48" y="819"/>
                    <a:pt x="560" y="819"/>
                  </a:cubicBezTo>
                  <a:cubicBezTo>
                    <a:pt x="1084" y="819"/>
                    <a:pt x="1132" y="57"/>
                    <a:pt x="608" y="10"/>
                  </a:cubicBezTo>
                  <a:cubicBezTo>
                    <a:pt x="590" y="4"/>
                    <a:pt x="575" y="1"/>
                    <a:pt x="56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71" name="Google Shape;20971;p13"/>
            <p:cNvSpPr/>
            <p:nvPr/>
          </p:nvSpPr>
          <p:spPr>
            <a:xfrm>
              <a:off x="5914725" y="3516325"/>
              <a:ext cx="24125" cy="20500"/>
            </a:xfrm>
            <a:custGeom>
              <a:avLst/>
              <a:gdLst/>
              <a:ahLst/>
              <a:cxnLst/>
              <a:rect l="l" t="t" r="r" b="b"/>
              <a:pathLst>
                <a:path w="965" h="820" extrusionOk="0">
                  <a:moveTo>
                    <a:pt x="560" y="1"/>
                  </a:moveTo>
                  <a:cubicBezTo>
                    <a:pt x="191" y="1"/>
                    <a:pt x="0" y="441"/>
                    <a:pt x="262" y="703"/>
                  </a:cubicBezTo>
                  <a:cubicBezTo>
                    <a:pt x="346" y="783"/>
                    <a:pt x="448" y="820"/>
                    <a:pt x="548" y="820"/>
                  </a:cubicBezTo>
                  <a:cubicBezTo>
                    <a:pt x="761" y="820"/>
                    <a:pt x="965" y="657"/>
                    <a:pt x="965" y="406"/>
                  </a:cubicBezTo>
                  <a:cubicBezTo>
                    <a:pt x="965" y="180"/>
                    <a:pt x="786" y="1"/>
                    <a:pt x="5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72" name="Google Shape;20972;p13"/>
            <p:cNvSpPr/>
            <p:nvPr/>
          </p:nvSpPr>
          <p:spPr>
            <a:xfrm>
              <a:off x="5884050" y="3547000"/>
              <a:ext cx="24150" cy="20625"/>
            </a:xfrm>
            <a:custGeom>
              <a:avLst/>
              <a:gdLst/>
              <a:ahLst/>
              <a:cxnLst/>
              <a:rect l="l" t="t" r="r" b="b"/>
              <a:pathLst>
                <a:path w="966" h="825" extrusionOk="0">
                  <a:moveTo>
                    <a:pt x="548" y="0"/>
                  </a:moveTo>
                  <a:cubicBezTo>
                    <a:pt x="191" y="0"/>
                    <a:pt x="1" y="441"/>
                    <a:pt x="263" y="703"/>
                  </a:cubicBezTo>
                  <a:cubicBezTo>
                    <a:pt x="347" y="787"/>
                    <a:pt x="450" y="825"/>
                    <a:pt x="551" y="825"/>
                  </a:cubicBezTo>
                  <a:cubicBezTo>
                    <a:pt x="763" y="825"/>
                    <a:pt x="965" y="659"/>
                    <a:pt x="965" y="417"/>
                  </a:cubicBezTo>
                  <a:cubicBezTo>
                    <a:pt x="965" y="179"/>
                    <a:pt x="775" y="0"/>
                    <a:pt x="54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73" name="Google Shape;20973;p13"/>
            <p:cNvSpPr/>
            <p:nvPr/>
          </p:nvSpPr>
          <p:spPr>
            <a:xfrm>
              <a:off x="5914725" y="3577650"/>
              <a:ext cx="24125" cy="20625"/>
            </a:xfrm>
            <a:custGeom>
              <a:avLst/>
              <a:gdLst/>
              <a:ahLst/>
              <a:cxnLst/>
              <a:rect l="l" t="t" r="r" b="b"/>
              <a:pathLst>
                <a:path w="965" h="825" extrusionOk="0">
                  <a:moveTo>
                    <a:pt x="560" y="1"/>
                  </a:moveTo>
                  <a:cubicBezTo>
                    <a:pt x="191" y="1"/>
                    <a:pt x="0" y="441"/>
                    <a:pt x="262" y="703"/>
                  </a:cubicBezTo>
                  <a:cubicBezTo>
                    <a:pt x="346" y="788"/>
                    <a:pt x="449" y="825"/>
                    <a:pt x="550" y="825"/>
                  </a:cubicBezTo>
                  <a:cubicBezTo>
                    <a:pt x="762" y="825"/>
                    <a:pt x="965" y="659"/>
                    <a:pt x="965" y="417"/>
                  </a:cubicBezTo>
                  <a:cubicBezTo>
                    <a:pt x="965" y="179"/>
                    <a:pt x="786" y="1"/>
                    <a:pt x="5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74" name="Google Shape;20974;p13"/>
            <p:cNvSpPr/>
            <p:nvPr/>
          </p:nvSpPr>
          <p:spPr>
            <a:xfrm>
              <a:off x="5884650" y="3608375"/>
              <a:ext cx="28300" cy="20800"/>
            </a:xfrm>
            <a:custGeom>
              <a:avLst/>
              <a:gdLst/>
              <a:ahLst/>
              <a:cxnLst/>
              <a:rect l="l" t="t" r="r" b="b"/>
              <a:pathLst>
                <a:path w="1132" h="832" extrusionOk="0">
                  <a:moveTo>
                    <a:pt x="562" y="1"/>
                  </a:moveTo>
                  <a:cubicBezTo>
                    <a:pt x="548" y="1"/>
                    <a:pt x="536" y="4"/>
                    <a:pt x="524" y="10"/>
                  </a:cubicBezTo>
                  <a:cubicBezTo>
                    <a:pt x="1" y="57"/>
                    <a:pt x="48" y="831"/>
                    <a:pt x="560" y="831"/>
                  </a:cubicBezTo>
                  <a:cubicBezTo>
                    <a:pt x="1084" y="831"/>
                    <a:pt x="1132" y="57"/>
                    <a:pt x="608" y="10"/>
                  </a:cubicBezTo>
                  <a:cubicBezTo>
                    <a:pt x="590" y="4"/>
                    <a:pt x="575" y="1"/>
                    <a:pt x="56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75" name="Google Shape;20975;p13"/>
            <p:cNvSpPr/>
            <p:nvPr/>
          </p:nvSpPr>
          <p:spPr>
            <a:xfrm>
              <a:off x="5914725" y="3639275"/>
              <a:ext cx="24125" cy="20625"/>
            </a:xfrm>
            <a:custGeom>
              <a:avLst/>
              <a:gdLst/>
              <a:ahLst/>
              <a:cxnLst/>
              <a:rect l="l" t="t" r="r" b="b"/>
              <a:pathLst>
                <a:path w="965" h="825" extrusionOk="0">
                  <a:moveTo>
                    <a:pt x="560" y="0"/>
                  </a:moveTo>
                  <a:cubicBezTo>
                    <a:pt x="191" y="0"/>
                    <a:pt x="0" y="441"/>
                    <a:pt x="262" y="703"/>
                  </a:cubicBezTo>
                  <a:cubicBezTo>
                    <a:pt x="346" y="787"/>
                    <a:pt x="449" y="825"/>
                    <a:pt x="550" y="825"/>
                  </a:cubicBezTo>
                  <a:cubicBezTo>
                    <a:pt x="762" y="825"/>
                    <a:pt x="965" y="659"/>
                    <a:pt x="965" y="417"/>
                  </a:cubicBezTo>
                  <a:cubicBezTo>
                    <a:pt x="965" y="191"/>
                    <a:pt x="786" y="0"/>
                    <a:pt x="5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76" name="Google Shape;20976;p13"/>
            <p:cNvSpPr/>
            <p:nvPr/>
          </p:nvSpPr>
          <p:spPr>
            <a:xfrm>
              <a:off x="5884050" y="3669925"/>
              <a:ext cx="24150" cy="20625"/>
            </a:xfrm>
            <a:custGeom>
              <a:avLst/>
              <a:gdLst/>
              <a:ahLst/>
              <a:cxnLst/>
              <a:rect l="l" t="t" r="r" b="b"/>
              <a:pathLst>
                <a:path w="966" h="825" extrusionOk="0">
                  <a:moveTo>
                    <a:pt x="548" y="1"/>
                  </a:moveTo>
                  <a:cubicBezTo>
                    <a:pt x="191" y="1"/>
                    <a:pt x="1" y="441"/>
                    <a:pt x="263" y="703"/>
                  </a:cubicBezTo>
                  <a:cubicBezTo>
                    <a:pt x="347" y="787"/>
                    <a:pt x="450" y="825"/>
                    <a:pt x="551" y="825"/>
                  </a:cubicBezTo>
                  <a:cubicBezTo>
                    <a:pt x="763" y="825"/>
                    <a:pt x="965" y="659"/>
                    <a:pt x="965" y="417"/>
                  </a:cubicBezTo>
                  <a:cubicBezTo>
                    <a:pt x="965" y="191"/>
                    <a:pt x="775" y="1"/>
                    <a:pt x="54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77" name="Google Shape;20977;p13"/>
            <p:cNvSpPr/>
            <p:nvPr/>
          </p:nvSpPr>
          <p:spPr>
            <a:xfrm>
              <a:off x="5914725" y="3700575"/>
              <a:ext cx="24125" cy="20700"/>
            </a:xfrm>
            <a:custGeom>
              <a:avLst/>
              <a:gdLst/>
              <a:ahLst/>
              <a:cxnLst/>
              <a:rect l="l" t="t" r="r" b="b"/>
              <a:pathLst>
                <a:path w="965" h="828" extrusionOk="0">
                  <a:moveTo>
                    <a:pt x="560" y="1"/>
                  </a:moveTo>
                  <a:cubicBezTo>
                    <a:pt x="191" y="1"/>
                    <a:pt x="0" y="453"/>
                    <a:pt x="262" y="703"/>
                  </a:cubicBezTo>
                  <a:cubicBezTo>
                    <a:pt x="348" y="789"/>
                    <a:pt x="453" y="828"/>
                    <a:pt x="555" y="828"/>
                  </a:cubicBezTo>
                  <a:cubicBezTo>
                    <a:pt x="765" y="828"/>
                    <a:pt x="965" y="666"/>
                    <a:pt x="965" y="418"/>
                  </a:cubicBezTo>
                  <a:cubicBezTo>
                    <a:pt x="965" y="191"/>
                    <a:pt x="786" y="1"/>
                    <a:pt x="5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78" name="Google Shape;20978;p13"/>
            <p:cNvSpPr/>
            <p:nvPr/>
          </p:nvSpPr>
          <p:spPr>
            <a:xfrm>
              <a:off x="5884050" y="3731550"/>
              <a:ext cx="24150" cy="20475"/>
            </a:xfrm>
            <a:custGeom>
              <a:avLst/>
              <a:gdLst/>
              <a:ahLst/>
              <a:cxnLst/>
              <a:rect l="l" t="t" r="r" b="b"/>
              <a:pathLst>
                <a:path w="966" h="819" extrusionOk="0">
                  <a:moveTo>
                    <a:pt x="548" y="0"/>
                  </a:moveTo>
                  <a:cubicBezTo>
                    <a:pt x="191" y="0"/>
                    <a:pt x="1" y="441"/>
                    <a:pt x="263" y="703"/>
                  </a:cubicBezTo>
                  <a:cubicBezTo>
                    <a:pt x="347" y="783"/>
                    <a:pt x="449" y="819"/>
                    <a:pt x="549" y="819"/>
                  </a:cubicBezTo>
                  <a:cubicBezTo>
                    <a:pt x="762" y="819"/>
                    <a:pt x="965" y="656"/>
                    <a:pt x="965" y="405"/>
                  </a:cubicBezTo>
                  <a:cubicBezTo>
                    <a:pt x="965" y="179"/>
                    <a:pt x="775" y="0"/>
                    <a:pt x="54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79" name="Google Shape;20979;p13"/>
            <p:cNvSpPr/>
            <p:nvPr/>
          </p:nvSpPr>
          <p:spPr>
            <a:xfrm>
              <a:off x="5914725" y="3762200"/>
              <a:ext cx="24125" cy="20625"/>
            </a:xfrm>
            <a:custGeom>
              <a:avLst/>
              <a:gdLst/>
              <a:ahLst/>
              <a:cxnLst/>
              <a:rect l="l" t="t" r="r" b="b"/>
              <a:pathLst>
                <a:path w="965" h="825" extrusionOk="0">
                  <a:moveTo>
                    <a:pt x="560" y="0"/>
                  </a:moveTo>
                  <a:cubicBezTo>
                    <a:pt x="191" y="0"/>
                    <a:pt x="0" y="441"/>
                    <a:pt x="262" y="703"/>
                  </a:cubicBezTo>
                  <a:cubicBezTo>
                    <a:pt x="346" y="787"/>
                    <a:pt x="448" y="824"/>
                    <a:pt x="549" y="824"/>
                  </a:cubicBezTo>
                  <a:cubicBezTo>
                    <a:pt x="761" y="824"/>
                    <a:pt x="965" y="656"/>
                    <a:pt x="965" y="405"/>
                  </a:cubicBezTo>
                  <a:cubicBezTo>
                    <a:pt x="965" y="179"/>
                    <a:pt x="786" y="0"/>
                    <a:pt x="5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80" name="Google Shape;20980;p13"/>
            <p:cNvSpPr/>
            <p:nvPr/>
          </p:nvSpPr>
          <p:spPr>
            <a:xfrm>
              <a:off x="5884650" y="3792850"/>
              <a:ext cx="28300" cy="20575"/>
            </a:xfrm>
            <a:custGeom>
              <a:avLst/>
              <a:gdLst/>
              <a:ahLst/>
              <a:cxnLst/>
              <a:rect l="l" t="t" r="r" b="b"/>
              <a:pathLst>
                <a:path w="1132" h="823" extrusionOk="0">
                  <a:moveTo>
                    <a:pt x="524" y="1"/>
                  </a:moveTo>
                  <a:cubicBezTo>
                    <a:pt x="1" y="48"/>
                    <a:pt x="48" y="822"/>
                    <a:pt x="560" y="822"/>
                  </a:cubicBezTo>
                  <a:cubicBezTo>
                    <a:pt x="1084" y="822"/>
                    <a:pt x="1132" y="48"/>
                    <a:pt x="60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81" name="Google Shape;20981;p13"/>
            <p:cNvSpPr/>
            <p:nvPr/>
          </p:nvSpPr>
          <p:spPr>
            <a:xfrm>
              <a:off x="5914725" y="3823825"/>
              <a:ext cx="24125" cy="20475"/>
            </a:xfrm>
            <a:custGeom>
              <a:avLst/>
              <a:gdLst/>
              <a:ahLst/>
              <a:cxnLst/>
              <a:rect l="l" t="t" r="r" b="b"/>
              <a:pathLst>
                <a:path w="965" h="819" extrusionOk="0">
                  <a:moveTo>
                    <a:pt x="560" y="0"/>
                  </a:moveTo>
                  <a:cubicBezTo>
                    <a:pt x="191" y="0"/>
                    <a:pt x="0" y="441"/>
                    <a:pt x="262" y="703"/>
                  </a:cubicBezTo>
                  <a:cubicBezTo>
                    <a:pt x="346" y="783"/>
                    <a:pt x="448" y="819"/>
                    <a:pt x="548" y="819"/>
                  </a:cubicBezTo>
                  <a:cubicBezTo>
                    <a:pt x="761" y="819"/>
                    <a:pt x="965" y="656"/>
                    <a:pt x="965" y="405"/>
                  </a:cubicBezTo>
                  <a:cubicBezTo>
                    <a:pt x="965" y="179"/>
                    <a:pt x="786" y="0"/>
                    <a:pt x="5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82" name="Google Shape;20982;p13"/>
            <p:cNvSpPr/>
            <p:nvPr/>
          </p:nvSpPr>
          <p:spPr>
            <a:xfrm>
              <a:off x="5884050" y="3854475"/>
              <a:ext cx="24150" cy="20625"/>
            </a:xfrm>
            <a:custGeom>
              <a:avLst/>
              <a:gdLst/>
              <a:ahLst/>
              <a:cxnLst/>
              <a:rect l="l" t="t" r="r" b="b"/>
              <a:pathLst>
                <a:path w="966" h="825" extrusionOk="0">
                  <a:moveTo>
                    <a:pt x="548" y="0"/>
                  </a:moveTo>
                  <a:cubicBezTo>
                    <a:pt x="191" y="0"/>
                    <a:pt x="1" y="441"/>
                    <a:pt x="263" y="703"/>
                  </a:cubicBezTo>
                  <a:cubicBezTo>
                    <a:pt x="347" y="787"/>
                    <a:pt x="449" y="824"/>
                    <a:pt x="549" y="824"/>
                  </a:cubicBezTo>
                  <a:cubicBezTo>
                    <a:pt x="762" y="824"/>
                    <a:pt x="965" y="656"/>
                    <a:pt x="965" y="405"/>
                  </a:cubicBezTo>
                  <a:cubicBezTo>
                    <a:pt x="965" y="179"/>
                    <a:pt x="775" y="0"/>
                    <a:pt x="54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83" name="Google Shape;20983;p13"/>
            <p:cNvSpPr/>
            <p:nvPr/>
          </p:nvSpPr>
          <p:spPr>
            <a:xfrm>
              <a:off x="5914725" y="3885125"/>
              <a:ext cx="24125" cy="20650"/>
            </a:xfrm>
            <a:custGeom>
              <a:avLst/>
              <a:gdLst/>
              <a:ahLst/>
              <a:cxnLst/>
              <a:rect l="l" t="t" r="r" b="b"/>
              <a:pathLst>
                <a:path w="965" h="826" extrusionOk="0">
                  <a:moveTo>
                    <a:pt x="560" y="1"/>
                  </a:moveTo>
                  <a:cubicBezTo>
                    <a:pt x="191" y="1"/>
                    <a:pt x="0" y="441"/>
                    <a:pt x="262" y="703"/>
                  </a:cubicBezTo>
                  <a:cubicBezTo>
                    <a:pt x="346" y="788"/>
                    <a:pt x="449" y="825"/>
                    <a:pt x="550" y="825"/>
                  </a:cubicBezTo>
                  <a:cubicBezTo>
                    <a:pt x="762" y="825"/>
                    <a:pt x="965" y="660"/>
                    <a:pt x="965" y="417"/>
                  </a:cubicBezTo>
                  <a:cubicBezTo>
                    <a:pt x="965" y="191"/>
                    <a:pt x="786" y="1"/>
                    <a:pt x="5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84" name="Google Shape;20984;p13"/>
            <p:cNvSpPr/>
            <p:nvPr/>
          </p:nvSpPr>
          <p:spPr>
            <a:xfrm>
              <a:off x="5884050" y="3915800"/>
              <a:ext cx="24150" cy="20675"/>
            </a:xfrm>
            <a:custGeom>
              <a:avLst/>
              <a:gdLst/>
              <a:ahLst/>
              <a:cxnLst/>
              <a:rect l="l" t="t" r="r" b="b"/>
              <a:pathLst>
                <a:path w="966" h="827" extrusionOk="0">
                  <a:moveTo>
                    <a:pt x="548" y="0"/>
                  </a:moveTo>
                  <a:cubicBezTo>
                    <a:pt x="191" y="0"/>
                    <a:pt x="1" y="453"/>
                    <a:pt x="263" y="703"/>
                  </a:cubicBezTo>
                  <a:cubicBezTo>
                    <a:pt x="349" y="788"/>
                    <a:pt x="454" y="827"/>
                    <a:pt x="556" y="827"/>
                  </a:cubicBezTo>
                  <a:cubicBezTo>
                    <a:pt x="766" y="827"/>
                    <a:pt x="965" y="665"/>
                    <a:pt x="965" y="417"/>
                  </a:cubicBezTo>
                  <a:cubicBezTo>
                    <a:pt x="965" y="191"/>
                    <a:pt x="775" y="0"/>
                    <a:pt x="54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85" name="Google Shape;20985;p13"/>
            <p:cNvSpPr/>
            <p:nvPr/>
          </p:nvSpPr>
          <p:spPr>
            <a:xfrm>
              <a:off x="5914725" y="3946450"/>
              <a:ext cx="24425" cy="20925"/>
            </a:xfrm>
            <a:custGeom>
              <a:avLst/>
              <a:gdLst/>
              <a:ahLst/>
              <a:cxnLst/>
              <a:rect l="l" t="t" r="r" b="b"/>
              <a:pathLst>
                <a:path w="977" h="837" extrusionOk="0">
                  <a:moveTo>
                    <a:pt x="548" y="0"/>
                  </a:moveTo>
                  <a:lnTo>
                    <a:pt x="560" y="12"/>
                  </a:lnTo>
                  <a:cubicBezTo>
                    <a:pt x="191" y="12"/>
                    <a:pt x="0" y="453"/>
                    <a:pt x="262" y="715"/>
                  </a:cubicBezTo>
                  <a:cubicBezTo>
                    <a:pt x="346" y="799"/>
                    <a:pt x="448" y="836"/>
                    <a:pt x="549" y="836"/>
                  </a:cubicBezTo>
                  <a:cubicBezTo>
                    <a:pt x="761" y="836"/>
                    <a:pt x="965" y="668"/>
                    <a:pt x="965" y="417"/>
                  </a:cubicBezTo>
                  <a:cubicBezTo>
                    <a:pt x="976" y="191"/>
                    <a:pt x="798" y="12"/>
                    <a:pt x="57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86" name="Google Shape;20986;p13"/>
            <p:cNvSpPr/>
            <p:nvPr/>
          </p:nvSpPr>
          <p:spPr>
            <a:xfrm>
              <a:off x="5884650" y="3977400"/>
              <a:ext cx="28300" cy="20575"/>
            </a:xfrm>
            <a:custGeom>
              <a:avLst/>
              <a:gdLst/>
              <a:ahLst/>
              <a:cxnLst/>
              <a:rect l="l" t="t" r="r" b="b"/>
              <a:pathLst>
                <a:path w="1132" h="823" extrusionOk="0">
                  <a:moveTo>
                    <a:pt x="524" y="1"/>
                  </a:moveTo>
                  <a:cubicBezTo>
                    <a:pt x="1" y="48"/>
                    <a:pt x="48" y="822"/>
                    <a:pt x="560" y="822"/>
                  </a:cubicBezTo>
                  <a:cubicBezTo>
                    <a:pt x="1084" y="822"/>
                    <a:pt x="1132" y="48"/>
                    <a:pt x="60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87" name="Google Shape;20987;p13"/>
            <p:cNvSpPr/>
            <p:nvPr/>
          </p:nvSpPr>
          <p:spPr>
            <a:xfrm>
              <a:off x="5914725" y="4008075"/>
              <a:ext cx="24125" cy="20675"/>
            </a:xfrm>
            <a:custGeom>
              <a:avLst/>
              <a:gdLst/>
              <a:ahLst/>
              <a:cxnLst/>
              <a:rect l="l" t="t" r="r" b="b"/>
              <a:pathLst>
                <a:path w="965" h="827" extrusionOk="0">
                  <a:moveTo>
                    <a:pt x="560" y="0"/>
                  </a:moveTo>
                  <a:cubicBezTo>
                    <a:pt x="191" y="0"/>
                    <a:pt x="0" y="452"/>
                    <a:pt x="262" y="702"/>
                  </a:cubicBezTo>
                  <a:cubicBezTo>
                    <a:pt x="348" y="788"/>
                    <a:pt x="453" y="827"/>
                    <a:pt x="555" y="827"/>
                  </a:cubicBezTo>
                  <a:cubicBezTo>
                    <a:pt x="765" y="827"/>
                    <a:pt x="965" y="665"/>
                    <a:pt x="965" y="417"/>
                  </a:cubicBezTo>
                  <a:cubicBezTo>
                    <a:pt x="965" y="191"/>
                    <a:pt x="786" y="0"/>
                    <a:pt x="5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88" name="Google Shape;20988;p13"/>
            <p:cNvSpPr/>
            <p:nvPr/>
          </p:nvSpPr>
          <p:spPr>
            <a:xfrm>
              <a:off x="5884050" y="4039025"/>
              <a:ext cx="24150" cy="20625"/>
            </a:xfrm>
            <a:custGeom>
              <a:avLst/>
              <a:gdLst/>
              <a:ahLst/>
              <a:cxnLst/>
              <a:rect l="l" t="t" r="r" b="b"/>
              <a:pathLst>
                <a:path w="966" h="825" extrusionOk="0">
                  <a:moveTo>
                    <a:pt x="548" y="0"/>
                  </a:moveTo>
                  <a:cubicBezTo>
                    <a:pt x="191" y="0"/>
                    <a:pt x="1" y="441"/>
                    <a:pt x="263" y="703"/>
                  </a:cubicBezTo>
                  <a:cubicBezTo>
                    <a:pt x="347" y="787"/>
                    <a:pt x="450" y="825"/>
                    <a:pt x="551" y="825"/>
                  </a:cubicBezTo>
                  <a:cubicBezTo>
                    <a:pt x="763" y="825"/>
                    <a:pt x="965" y="659"/>
                    <a:pt x="965" y="417"/>
                  </a:cubicBezTo>
                  <a:cubicBezTo>
                    <a:pt x="965" y="179"/>
                    <a:pt x="775" y="0"/>
                    <a:pt x="54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89" name="Google Shape;20989;p13"/>
            <p:cNvSpPr/>
            <p:nvPr/>
          </p:nvSpPr>
          <p:spPr>
            <a:xfrm>
              <a:off x="5914725" y="4069675"/>
              <a:ext cx="24125" cy="20625"/>
            </a:xfrm>
            <a:custGeom>
              <a:avLst/>
              <a:gdLst/>
              <a:ahLst/>
              <a:cxnLst/>
              <a:rect l="l" t="t" r="r" b="b"/>
              <a:pathLst>
                <a:path w="965" h="825" extrusionOk="0">
                  <a:moveTo>
                    <a:pt x="560" y="1"/>
                  </a:moveTo>
                  <a:cubicBezTo>
                    <a:pt x="191" y="1"/>
                    <a:pt x="0" y="441"/>
                    <a:pt x="262" y="703"/>
                  </a:cubicBezTo>
                  <a:cubicBezTo>
                    <a:pt x="346" y="787"/>
                    <a:pt x="448" y="825"/>
                    <a:pt x="549" y="825"/>
                  </a:cubicBezTo>
                  <a:cubicBezTo>
                    <a:pt x="761" y="825"/>
                    <a:pt x="965" y="656"/>
                    <a:pt x="965" y="405"/>
                  </a:cubicBezTo>
                  <a:cubicBezTo>
                    <a:pt x="965" y="179"/>
                    <a:pt x="786" y="1"/>
                    <a:pt x="5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90" name="Google Shape;20990;p13"/>
            <p:cNvSpPr/>
            <p:nvPr/>
          </p:nvSpPr>
          <p:spPr>
            <a:xfrm>
              <a:off x="5884650" y="4100325"/>
              <a:ext cx="28300" cy="20575"/>
            </a:xfrm>
            <a:custGeom>
              <a:avLst/>
              <a:gdLst/>
              <a:ahLst/>
              <a:cxnLst/>
              <a:rect l="l" t="t" r="r" b="b"/>
              <a:pathLst>
                <a:path w="1132" h="823" extrusionOk="0">
                  <a:moveTo>
                    <a:pt x="524" y="1"/>
                  </a:moveTo>
                  <a:cubicBezTo>
                    <a:pt x="1" y="49"/>
                    <a:pt x="48" y="822"/>
                    <a:pt x="560" y="822"/>
                  </a:cubicBezTo>
                  <a:cubicBezTo>
                    <a:pt x="1084" y="822"/>
                    <a:pt x="1132" y="49"/>
                    <a:pt x="60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91" name="Google Shape;20991;p13"/>
            <p:cNvSpPr/>
            <p:nvPr/>
          </p:nvSpPr>
          <p:spPr>
            <a:xfrm>
              <a:off x="5914725" y="4131300"/>
              <a:ext cx="24125" cy="20475"/>
            </a:xfrm>
            <a:custGeom>
              <a:avLst/>
              <a:gdLst/>
              <a:ahLst/>
              <a:cxnLst/>
              <a:rect l="l" t="t" r="r" b="b"/>
              <a:pathLst>
                <a:path w="965" h="819" extrusionOk="0">
                  <a:moveTo>
                    <a:pt x="560" y="0"/>
                  </a:moveTo>
                  <a:cubicBezTo>
                    <a:pt x="191" y="0"/>
                    <a:pt x="0" y="441"/>
                    <a:pt x="262" y="703"/>
                  </a:cubicBezTo>
                  <a:cubicBezTo>
                    <a:pt x="346" y="783"/>
                    <a:pt x="448" y="819"/>
                    <a:pt x="548" y="819"/>
                  </a:cubicBezTo>
                  <a:cubicBezTo>
                    <a:pt x="761" y="819"/>
                    <a:pt x="965" y="656"/>
                    <a:pt x="965" y="405"/>
                  </a:cubicBezTo>
                  <a:cubicBezTo>
                    <a:pt x="965" y="179"/>
                    <a:pt x="786" y="0"/>
                    <a:pt x="5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92" name="Google Shape;20992;p13"/>
            <p:cNvSpPr/>
            <p:nvPr/>
          </p:nvSpPr>
          <p:spPr>
            <a:xfrm>
              <a:off x="5884150" y="4161950"/>
              <a:ext cx="24050" cy="20500"/>
            </a:xfrm>
            <a:custGeom>
              <a:avLst/>
              <a:gdLst/>
              <a:ahLst/>
              <a:cxnLst/>
              <a:rect l="l" t="t" r="r" b="b"/>
              <a:pathLst>
                <a:path w="962" h="820" extrusionOk="0">
                  <a:moveTo>
                    <a:pt x="530" y="0"/>
                  </a:moveTo>
                  <a:cubicBezTo>
                    <a:pt x="171" y="0"/>
                    <a:pt x="0" y="444"/>
                    <a:pt x="259" y="703"/>
                  </a:cubicBezTo>
                  <a:cubicBezTo>
                    <a:pt x="339" y="783"/>
                    <a:pt x="440" y="819"/>
                    <a:pt x="540" y="819"/>
                  </a:cubicBezTo>
                  <a:cubicBezTo>
                    <a:pt x="752" y="819"/>
                    <a:pt x="961" y="656"/>
                    <a:pt x="961" y="405"/>
                  </a:cubicBezTo>
                  <a:cubicBezTo>
                    <a:pt x="961" y="179"/>
                    <a:pt x="771" y="1"/>
                    <a:pt x="544" y="1"/>
                  </a:cubicBezTo>
                  <a:cubicBezTo>
                    <a:pt x="540" y="0"/>
                    <a:pt x="535" y="0"/>
                    <a:pt x="53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93" name="Google Shape;20993;p13"/>
            <p:cNvSpPr/>
            <p:nvPr/>
          </p:nvSpPr>
          <p:spPr>
            <a:xfrm>
              <a:off x="5914725" y="4192600"/>
              <a:ext cx="24125" cy="20650"/>
            </a:xfrm>
            <a:custGeom>
              <a:avLst/>
              <a:gdLst/>
              <a:ahLst/>
              <a:cxnLst/>
              <a:rect l="l" t="t" r="r" b="b"/>
              <a:pathLst>
                <a:path w="965" h="826" extrusionOk="0">
                  <a:moveTo>
                    <a:pt x="560" y="1"/>
                  </a:moveTo>
                  <a:cubicBezTo>
                    <a:pt x="191" y="1"/>
                    <a:pt x="0" y="441"/>
                    <a:pt x="262" y="703"/>
                  </a:cubicBezTo>
                  <a:cubicBezTo>
                    <a:pt x="346" y="788"/>
                    <a:pt x="449" y="825"/>
                    <a:pt x="550" y="825"/>
                  </a:cubicBezTo>
                  <a:cubicBezTo>
                    <a:pt x="762" y="825"/>
                    <a:pt x="965" y="660"/>
                    <a:pt x="965" y="418"/>
                  </a:cubicBezTo>
                  <a:cubicBezTo>
                    <a:pt x="965" y="179"/>
                    <a:pt x="786" y="1"/>
                    <a:pt x="5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94" name="Google Shape;20994;p13"/>
            <p:cNvSpPr/>
            <p:nvPr/>
          </p:nvSpPr>
          <p:spPr>
            <a:xfrm>
              <a:off x="5884050" y="4223275"/>
              <a:ext cx="24150" cy="20625"/>
            </a:xfrm>
            <a:custGeom>
              <a:avLst/>
              <a:gdLst/>
              <a:ahLst/>
              <a:cxnLst/>
              <a:rect l="l" t="t" r="r" b="b"/>
              <a:pathLst>
                <a:path w="966" h="825" extrusionOk="0">
                  <a:moveTo>
                    <a:pt x="548" y="0"/>
                  </a:moveTo>
                  <a:cubicBezTo>
                    <a:pt x="191" y="0"/>
                    <a:pt x="1" y="441"/>
                    <a:pt x="263" y="703"/>
                  </a:cubicBezTo>
                  <a:cubicBezTo>
                    <a:pt x="347" y="787"/>
                    <a:pt x="450" y="825"/>
                    <a:pt x="551" y="825"/>
                  </a:cubicBezTo>
                  <a:cubicBezTo>
                    <a:pt x="763" y="825"/>
                    <a:pt x="965" y="659"/>
                    <a:pt x="965" y="417"/>
                  </a:cubicBezTo>
                  <a:cubicBezTo>
                    <a:pt x="965" y="191"/>
                    <a:pt x="775" y="0"/>
                    <a:pt x="54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95" name="Google Shape;20995;p13"/>
            <p:cNvSpPr/>
            <p:nvPr/>
          </p:nvSpPr>
          <p:spPr>
            <a:xfrm>
              <a:off x="5914725" y="4254225"/>
              <a:ext cx="24125" cy="20500"/>
            </a:xfrm>
            <a:custGeom>
              <a:avLst/>
              <a:gdLst/>
              <a:ahLst/>
              <a:cxnLst/>
              <a:rect l="l" t="t" r="r" b="b"/>
              <a:pathLst>
                <a:path w="965" h="820" extrusionOk="0">
                  <a:moveTo>
                    <a:pt x="560" y="0"/>
                  </a:moveTo>
                  <a:cubicBezTo>
                    <a:pt x="191" y="0"/>
                    <a:pt x="0" y="441"/>
                    <a:pt x="262" y="703"/>
                  </a:cubicBezTo>
                  <a:cubicBezTo>
                    <a:pt x="346" y="783"/>
                    <a:pt x="448" y="819"/>
                    <a:pt x="548" y="819"/>
                  </a:cubicBezTo>
                  <a:cubicBezTo>
                    <a:pt x="761" y="819"/>
                    <a:pt x="965" y="656"/>
                    <a:pt x="965" y="405"/>
                  </a:cubicBezTo>
                  <a:cubicBezTo>
                    <a:pt x="953" y="179"/>
                    <a:pt x="774" y="12"/>
                    <a:pt x="548" y="12"/>
                  </a:cubicBezTo>
                  <a:lnTo>
                    <a:pt x="56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96" name="Google Shape;20996;p13"/>
            <p:cNvSpPr/>
            <p:nvPr/>
          </p:nvSpPr>
          <p:spPr>
            <a:xfrm>
              <a:off x="5884650" y="4284875"/>
              <a:ext cx="28300" cy="20575"/>
            </a:xfrm>
            <a:custGeom>
              <a:avLst/>
              <a:gdLst/>
              <a:ahLst/>
              <a:cxnLst/>
              <a:rect l="l" t="t" r="r" b="b"/>
              <a:pathLst>
                <a:path w="1132" h="823" extrusionOk="0">
                  <a:moveTo>
                    <a:pt x="524" y="1"/>
                  </a:moveTo>
                  <a:cubicBezTo>
                    <a:pt x="1" y="48"/>
                    <a:pt x="48" y="822"/>
                    <a:pt x="560" y="822"/>
                  </a:cubicBezTo>
                  <a:cubicBezTo>
                    <a:pt x="1084" y="822"/>
                    <a:pt x="1132" y="48"/>
                    <a:pt x="60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97" name="Google Shape;20997;p13"/>
            <p:cNvSpPr/>
            <p:nvPr/>
          </p:nvSpPr>
          <p:spPr>
            <a:xfrm>
              <a:off x="5914725" y="4315550"/>
              <a:ext cx="24125" cy="20625"/>
            </a:xfrm>
            <a:custGeom>
              <a:avLst/>
              <a:gdLst/>
              <a:ahLst/>
              <a:cxnLst/>
              <a:rect l="l" t="t" r="r" b="b"/>
              <a:pathLst>
                <a:path w="965" h="825" extrusionOk="0">
                  <a:moveTo>
                    <a:pt x="560" y="0"/>
                  </a:moveTo>
                  <a:cubicBezTo>
                    <a:pt x="191" y="0"/>
                    <a:pt x="0" y="441"/>
                    <a:pt x="262" y="703"/>
                  </a:cubicBezTo>
                  <a:cubicBezTo>
                    <a:pt x="346" y="787"/>
                    <a:pt x="449" y="824"/>
                    <a:pt x="550" y="824"/>
                  </a:cubicBezTo>
                  <a:cubicBezTo>
                    <a:pt x="762" y="824"/>
                    <a:pt x="965" y="659"/>
                    <a:pt x="965" y="417"/>
                  </a:cubicBezTo>
                  <a:cubicBezTo>
                    <a:pt x="965" y="191"/>
                    <a:pt x="786" y="0"/>
                    <a:pt x="5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98" name="Google Shape;20998;p13"/>
            <p:cNvSpPr/>
            <p:nvPr/>
          </p:nvSpPr>
          <p:spPr>
            <a:xfrm>
              <a:off x="5884050" y="4346500"/>
              <a:ext cx="24150" cy="20400"/>
            </a:xfrm>
            <a:custGeom>
              <a:avLst/>
              <a:gdLst/>
              <a:ahLst/>
              <a:cxnLst/>
              <a:rect l="l" t="t" r="r" b="b"/>
              <a:pathLst>
                <a:path w="966" h="816" extrusionOk="0">
                  <a:moveTo>
                    <a:pt x="548" y="0"/>
                  </a:moveTo>
                  <a:cubicBezTo>
                    <a:pt x="191" y="0"/>
                    <a:pt x="1" y="441"/>
                    <a:pt x="263" y="691"/>
                  </a:cubicBezTo>
                  <a:cubicBezTo>
                    <a:pt x="349" y="777"/>
                    <a:pt x="454" y="815"/>
                    <a:pt x="556" y="815"/>
                  </a:cubicBezTo>
                  <a:cubicBezTo>
                    <a:pt x="766" y="815"/>
                    <a:pt x="965" y="653"/>
                    <a:pt x="965" y="405"/>
                  </a:cubicBezTo>
                  <a:cubicBezTo>
                    <a:pt x="965" y="179"/>
                    <a:pt x="775" y="0"/>
                    <a:pt x="54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99" name="Google Shape;20999;p13"/>
            <p:cNvSpPr/>
            <p:nvPr/>
          </p:nvSpPr>
          <p:spPr>
            <a:xfrm>
              <a:off x="5914725" y="4377150"/>
              <a:ext cx="24125" cy="20500"/>
            </a:xfrm>
            <a:custGeom>
              <a:avLst/>
              <a:gdLst/>
              <a:ahLst/>
              <a:cxnLst/>
              <a:rect l="l" t="t" r="r" b="b"/>
              <a:pathLst>
                <a:path w="965" h="820" extrusionOk="0">
                  <a:moveTo>
                    <a:pt x="560" y="1"/>
                  </a:moveTo>
                  <a:cubicBezTo>
                    <a:pt x="191" y="1"/>
                    <a:pt x="0" y="441"/>
                    <a:pt x="262" y="703"/>
                  </a:cubicBezTo>
                  <a:cubicBezTo>
                    <a:pt x="346" y="783"/>
                    <a:pt x="448" y="819"/>
                    <a:pt x="548" y="819"/>
                  </a:cubicBezTo>
                  <a:cubicBezTo>
                    <a:pt x="761" y="819"/>
                    <a:pt x="965" y="656"/>
                    <a:pt x="965" y="406"/>
                  </a:cubicBezTo>
                  <a:cubicBezTo>
                    <a:pt x="965" y="179"/>
                    <a:pt x="786" y="1"/>
                    <a:pt x="5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00" name="Google Shape;21000;p13"/>
            <p:cNvSpPr/>
            <p:nvPr/>
          </p:nvSpPr>
          <p:spPr>
            <a:xfrm>
              <a:off x="5891200" y="4407825"/>
              <a:ext cx="16400" cy="8050"/>
            </a:xfrm>
            <a:custGeom>
              <a:avLst/>
              <a:gdLst/>
              <a:ahLst/>
              <a:cxnLst/>
              <a:rect l="l" t="t" r="r" b="b"/>
              <a:pathLst>
                <a:path w="656" h="322" extrusionOk="0">
                  <a:moveTo>
                    <a:pt x="262" y="0"/>
                  </a:moveTo>
                  <a:cubicBezTo>
                    <a:pt x="167" y="0"/>
                    <a:pt x="72" y="36"/>
                    <a:pt x="1" y="107"/>
                  </a:cubicBezTo>
                  <a:lnTo>
                    <a:pt x="655" y="322"/>
                  </a:lnTo>
                  <a:cubicBezTo>
                    <a:pt x="620" y="143"/>
                    <a:pt x="453" y="0"/>
                    <a:pt x="26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01" name="Google Shape;21001;p13"/>
            <p:cNvSpPr/>
            <p:nvPr/>
          </p:nvSpPr>
          <p:spPr>
            <a:xfrm>
              <a:off x="5858450" y="3341025"/>
              <a:ext cx="19075" cy="11325"/>
            </a:xfrm>
            <a:custGeom>
              <a:avLst/>
              <a:gdLst/>
              <a:ahLst/>
              <a:cxnLst/>
              <a:rect l="l" t="t" r="r" b="b"/>
              <a:pathLst>
                <a:path w="763" h="453" extrusionOk="0">
                  <a:moveTo>
                    <a:pt x="763" y="0"/>
                  </a:moveTo>
                  <a:lnTo>
                    <a:pt x="1" y="238"/>
                  </a:lnTo>
                  <a:cubicBezTo>
                    <a:pt x="60" y="357"/>
                    <a:pt x="191" y="441"/>
                    <a:pt x="334" y="453"/>
                  </a:cubicBezTo>
                  <a:lnTo>
                    <a:pt x="346" y="453"/>
                  </a:lnTo>
                  <a:cubicBezTo>
                    <a:pt x="572" y="453"/>
                    <a:pt x="763" y="262"/>
                    <a:pt x="763" y="36"/>
                  </a:cubicBezTo>
                  <a:lnTo>
                    <a:pt x="76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02" name="Google Shape;21002;p13"/>
            <p:cNvSpPr/>
            <p:nvPr/>
          </p:nvSpPr>
          <p:spPr>
            <a:xfrm>
              <a:off x="5822450" y="3362450"/>
              <a:ext cx="24125" cy="20700"/>
            </a:xfrm>
            <a:custGeom>
              <a:avLst/>
              <a:gdLst/>
              <a:ahLst/>
              <a:cxnLst/>
              <a:rect l="l" t="t" r="r" b="b"/>
              <a:pathLst>
                <a:path w="965" h="828" extrusionOk="0">
                  <a:moveTo>
                    <a:pt x="560" y="0"/>
                  </a:moveTo>
                  <a:cubicBezTo>
                    <a:pt x="191" y="0"/>
                    <a:pt x="0" y="441"/>
                    <a:pt x="250" y="703"/>
                  </a:cubicBezTo>
                  <a:cubicBezTo>
                    <a:pt x="336" y="789"/>
                    <a:pt x="441" y="827"/>
                    <a:pt x="544" y="827"/>
                  </a:cubicBezTo>
                  <a:cubicBezTo>
                    <a:pt x="755" y="827"/>
                    <a:pt x="957" y="665"/>
                    <a:pt x="965" y="417"/>
                  </a:cubicBezTo>
                  <a:cubicBezTo>
                    <a:pt x="965" y="191"/>
                    <a:pt x="786" y="12"/>
                    <a:pt x="560" y="12"/>
                  </a:cubicBezTo>
                  <a:lnTo>
                    <a:pt x="56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03" name="Google Shape;21003;p13"/>
            <p:cNvSpPr/>
            <p:nvPr/>
          </p:nvSpPr>
          <p:spPr>
            <a:xfrm>
              <a:off x="5853400" y="3393400"/>
              <a:ext cx="24125" cy="20400"/>
            </a:xfrm>
            <a:custGeom>
              <a:avLst/>
              <a:gdLst/>
              <a:ahLst/>
              <a:cxnLst/>
              <a:rect l="l" t="t" r="r" b="b"/>
              <a:pathLst>
                <a:path w="965" h="816" extrusionOk="0">
                  <a:moveTo>
                    <a:pt x="548" y="1"/>
                  </a:moveTo>
                  <a:cubicBezTo>
                    <a:pt x="179" y="1"/>
                    <a:pt x="0" y="441"/>
                    <a:pt x="262" y="691"/>
                  </a:cubicBezTo>
                  <a:cubicBezTo>
                    <a:pt x="344" y="777"/>
                    <a:pt x="448" y="816"/>
                    <a:pt x="550" y="816"/>
                  </a:cubicBezTo>
                  <a:cubicBezTo>
                    <a:pt x="760" y="816"/>
                    <a:pt x="965" y="654"/>
                    <a:pt x="965" y="405"/>
                  </a:cubicBezTo>
                  <a:cubicBezTo>
                    <a:pt x="965" y="179"/>
                    <a:pt x="774" y="1"/>
                    <a:pt x="54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04" name="Google Shape;21004;p13"/>
            <p:cNvSpPr/>
            <p:nvPr/>
          </p:nvSpPr>
          <p:spPr>
            <a:xfrm>
              <a:off x="5822450" y="3424350"/>
              <a:ext cx="24125" cy="20500"/>
            </a:xfrm>
            <a:custGeom>
              <a:avLst/>
              <a:gdLst/>
              <a:ahLst/>
              <a:cxnLst/>
              <a:rect l="l" t="t" r="r" b="b"/>
              <a:pathLst>
                <a:path w="965" h="820" extrusionOk="0">
                  <a:moveTo>
                    <a:pt x="548" y="1"/>
                  </a:moveTo>
                  <a:cubicBezTo>
                    <a:pt x="179" y="1"/>
                    <a:pt x="0" y="441"/>
                    <a:pt x="262" y="703"/>
                  </a:cubicBezTo>
                  <a:cubicBezTo>
                    <a:pt x="342" y="783"/>
                    <a:pt x="443" y="820"/>
                    <a:pt x="543" y="820"/>
                  </a:cubicBezTo>
                  <a:cubicBezTo>
                    <a:pt x="755" y="820"/>
                    <a:pt x="965" y="657"/>
                    <a:pt x="965" y="406"/>
                  </a:cubicBezTo>
                  <a:cubicBezTo>
                    <a:pt x="965" y="180"/>
                    <a:pt x="774" y="1"/>
                    <a:pt x="54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05" name="Google Shape;21005;p13"/>
            <p:cNvSpPr/>
            <p:nvPr/>
          </p:nvSpPr>
          <p:spPr>
            <a:xfrm>
              <a:off x="5853100" y="3455025"/>
              <a:ext cx="24125" cy="20625"/>
            </a:xfrm>
            <a:custGeom>
              <a:avLst/>
              <a:gdLst/>
              <a:ahLst/>
              <a:cxnLst/>
              <a:rect l="l" t="t" r="r" b="b"/>
              <a:pathLst>
                <a:path w="965" h="825" extrusionOk="0">
                  <a:moveTo>
                    <a:pt x="548" y="0"/>
                  </a:moveTo>
                  <a:cubicBezTo>
                    <a:pt x="191" y="0"/>
                    <a:pt x="1" y="441"/>
                    <a:pt x="262" y="703"/>
                  </a:cubicBezTo>
                  <a:cubicBezTo>
                    <a:pt x="347" y="787"/>
                    <a:pt x="450" y="825"/>
                    <a:pt x="551" y="825"/>
                  </a:cubicBezTo>
                  <a:cubicBezTo>
                    <a:pt x="763" y="825"/>
                    <a:pt x="965" y="659"/>
                    <a:pt x="965" y="417"/>
                  </a:cubicBezTo>
                  <a:cubicBezTo>
                    <a:pt x="965" y="191"/>
                    <a:pt x="786" y="0"/>
                    <a:pt x="57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06" name="Google Shape;21006;p13"/>
            <p:cNvSpPr/>
            <p:nvPr/>
          </p:nvSpPr>
          <p:spPr>
            <a:xfrm>
              <a:off x="5822450" y="3485675"/>
              <a:ext cx="24125" cy="20700"/>
            </a:xfrm>
            <a:custGeom>
              <a:avLst/>
              <a:gdLst/>
              <a:ahLst/>
              <a:cxnLst/>
              <a:rect l="l" t="t" r="r" b="b"/>
              <a:pathLst>
                <a:path w="965" h="828" extrusionOk="0">
                  <a:moveTo>
                    <a:pt x="548" y="1"/>
                  </a:moveTo>
                  <a:cubicBezTo>
                    <a:pt x="179" y="1"/>
                    <a:pt x="0" y="453"/>
                    <a:pt x="262" y="703"/>
                  </a:cubicBezTo>
                  <a:cubicBezTo>
                    <a:pt x="344" y="789"/>
                    <a:pt x="448" y="827"/>
                    <a:pt x="550" y="827"/>
                  </a:cubicBezTo>
                  <a:cubicBezTo>
                    <a:pt x="760" y="827"/>
                    <a:pt x="965" y="665"/>
                    <a:pt x="965" y="417"/>
                  </a:cubicBezTo>
                  <a:cubicBezTo>
                    <a:pt x="965" y="191"/>
                    <a:pt x="786" y="1"/>
                    <a:pt x="5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07" name="Google Shape;21007;p13"/>
            <p:cNvSpPr/>
            <p:nvPr/>
          </p:nvSpPr>
          <p:spPr>
            <a:xfrm>
              <a:off x="5861525" y="3514025"/>
              <a:ext cx="21275" cy="15200"/>
            </a:xfrm>
            <a:custGeom>
              <a:avLst/>
              <a:gdLst/>
              <a:ahLst/>
              <a:cxnLst/>
              <a:rect l="l" t="t" r="r" b="b"/>
              <a:pathLst>
                <a:path w="851" h="608" extrusionOk="0">
                  <a:moveTo>
                    <a:pt x="433" y="0"/>
                  </a:moveTo>
                  <a:cubicBezTo>
                    <a:pt x="364" y="0"/>
                    <a:pt x="291" y="28"/>
                    <a:pt x="223" y="93"/>
                  </a:cubicBezTo>
                  <a:lnTo>
                    <a:pt x="211" y="93"/>
                  </a:lnTo>
                  <a:lnTo>
                    <a:pt x="211" y="105"/>
                  </a:lnTo>
                  <a:cubicBezTo>
                    <a:pt x="1" y="325"/>
                    <a:pt x="212" y="608"/>
                    <a:pt x="441" y="608"/>
                  </a:cubicBezTo>
                  <a:cubicBezTo>
                    <a:pt x="509" y="608"/>
                    <a:pt x="579" y="582"/>
                    <a:pt x="640" y="522"/>
                  </a:cubicBezTo>
                  <a:cubicBezTo>
                    <a:pt x="851" y="310"/>
                    <a:pt x="666" y="0"/>
                    <a:pt x="43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08" name="Google Shape;21008;p13"/>
            <p:cNvSpPr/>
            <p:nvPr/>
          </p:nvSpPr>
          <p:spPr>
            <a:xfrm>
              <a:off x="5830900" y="3544800"/>
              <a:ext cx="21050" cy="15125"/>
            </a:xfrm>
            <a:custGeom>
              <a:avLst/>
              <a:gdLst/>
              <a:ahLst/>
              <a:cxnLst/>
              <a:rect l="l" t="t" r="r" b="b"/>
              <a:pathLst>
                <a:path w="842" h="605" extrusionOk="0">
                  <a:moveTo>
                    <a:pt x="428" y="0"/>
                  </a:moveTo>
                  <a:cubicBezTo>
                    <a:pt x="361" y="0"/>
                    <a:pt x="289" y="26"/>
                    <a:pt x="222" y="88"/>
                  </a:cubicBezTo>
                  <a:lnTo>
                    <a:pt x="210" y="88"/>
                  </a:lnTo>
                  <a:lnTo>
                    <a:pt x="210" y="100"/>
                  </a:lnTo>
                  <a:cubicBezTo>
                    <a:pt x="0" y="328"/>
                    <a:pt x="202" y="604"/>
                    <a:pt x="431" y="604"/>
                  </a:cubicBezTo>
                  <a:cubicBezTo>
                    <a:pt x="501" y="604"/>
                    <a:pt x="574" y="578"/>
                    <a:pt x="638" y="517"/>
                  </a:cubicBezTo>
                  <a:cubicBezTo>
                    <a:pt x="841" y="305"/>
                    <a:pt x="659" y="0"/>
                    <a:pt x="42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09" name="Google Shape;21009;p13"/>
            <p:cNvSpPr/>
            <p:nvPr/>
          </p:nvSpPr>
          <p:spPr>
            <a:xfrm>
              <a:off x="5861575" y="3575500"/>
              <a:ext cx="21275" cy="15200"/>
            </a:xfrm>
            <a:custGeom>
              <a:avLst/>
              <a:gdLst/>
              <a:ahLst/>
              <a:cxnLst/>
              <a:rect l="l" t="t" r="r" b="b"/>
              <a:pathLst>
                <a:path w="851" h="608" extrusionOk="0">
                  <a:moveTo>
                    <a:pt x="426" y="0"/>
                  </a:moveTo>
                  <a:cubicBezTo>
                    <a:pt x="358" y="0"/>
                    <a:pt x="287" y="26"/>
                    <a:pt x="221" y="87"/>
                  </a:cubicBezTo>
                  <a:lnTo>
                    <a:pt x="209" y="87"/>
                  </a:lnTo>
                  <a:lnTo>
                    <a:pt x="209" y="99"/>
                  </a:lnTo>
                  <a:cubicBezTo>
                    <a:pt x="0" y="325"/>
                    <a:pt x="207" y="608"/>
                    <a:pt x="433" y="608"/>
                  </a:cubicBezTo>
                  <a:cubicBezTo>
                    <a:pt x="503" y="608"/>
                    <a:pt x="576" y="580"/>
                    <a:pt x="638" y="515"/>
                  </a:cubicBezTo>
                  <a:cubicBezTo>
                    <a:pt x="851" y="312"/>
                    <a:pt x="661" y="0"/>
                    <a:pt x="4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10" name="Google Shape;21010;p13"/>
            <p:cNvSpPr/>
            <p:nvPr/>
          </p:nvSpPr>
          <p:spPr>
            <a:xfrm>
              <a:off x="5822450" y="3608600"/>
              <a:ext cx="24125" cy="20800"/>
            </a:xfrm>
            <a:custGeom>
              <a:avLst/>
              <a:gdLst/>
              <a:ahLst/>
              <a:cxnLst/>
              <a:rect l="l" t="t" r="r" b="b"/>
              <a:pathLst>
                <a:path w="965" h="832" extrusionOk="0">
                  <a:moveTo>
                    <a:pt x="548" y="1"/>
                  </a:moveTo>
                  <a:lnTo>
                    <a:pt x="548" y="13"/>
                  </a:lnTo>
                  <a:cubicBezTo>
                    <a:pt x="179" y="13"/>
                    <a:pt x="0" y="453"/>
                    <a:pt x="262" y="715"/>
                  </a:cubicBezTo>
                  <a:cubicBezTo>
                    <a:pt x="342" y="795"/>
                    <a:pt x="443" y="831"/>
                    <a:pt x="543" y="831"/>
                  </a:cubicBezTo>
                  <a:cubicBezTo>
                    <a:pt x="755" y="831"/>
                    <a:pt x="965" y="669"/>
                    <a:pt x="965" y="418"/>
                  </a:cubicBezTo>
                  <a:cubicBezTo>
                    <a:pt x="965" y="191"/>
                    <a:pt x="786" y="13"/>
                    <a:pt x="5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11" name="Google Shape;21011;p13"/>
            <p:cNvSpPr/>
            <p:nvPr/>
          </p:nvSpPr>
          <p:spPr>
            <a:xfrm>
              <a:off x="5853100" y="3639275"/>
              <a:ext cx="24125" cy="20925"/>
            </a:xfrm>
            <a:custGeom>
              <a:avLst/>
              <a:gdLst/>
              <a:ahLst/>
              <a:cxnLst/>
              <a:rect l="l" t="t" r="r" b="b"/>
              <a:pathLst>
                <a:path w="965" h="837" extrusionOk="0">
                  <a:moveTo>
                    <a:pt x="548" y="0"/>
                  </a:moveTo>
                  <a:lnTo>
                    <a:pt x="548" y="12"/>
                  </a:lnTo>
                  <a:cubicBezTo>
                    <a:pt x="191" y="12"/>
                    <a:pt x="1" y="453"/>
                    <a:pt x="262" y="715"/>
                  </a:cubicBezTo>
                  <a:cubicBezTo>
                    <a:pt x="346" y="799"/>
                    <a:pt x="449" y="836"/>
                    <a:pt x="549" y="836"/>
                  </a:cubicBezTo>
                  <a:cubicBezTo>
                    <a:pt x="762" y="836"/>
                    <a:pt x="965" y="668"/>
                    <a:pt x="965" y="417"/>
                  </a:cubicBezTo>
                  <a:cubicBezTo>
                    <a:pt x="965" y="203"/>
                    <a:pt x="786" y="12"/>
                    <a:pt x="57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12" name="Google Shape;21012;p13"/>
            <p:cNvSpPr/>
            <p:nvPr/>
          </p:nvSpPr>
          <p:spPr>
            <a:xfrm>
              <a:off x="5830250" y="3668125"/>
              <a:ext cx="21425" cy="15200"/>
            </a:xfrm>
            <a:custGeom>
              <a:avLst/>
              <a:gdLst/>
              <a:ahLst/>
              <a:cxnLst/>
              <a:rect l="l" t="t" r="r" b="b"/>
              <a:pathLst>
                <a:path w="857" h="608" extrusionOk="0">
                  <a:moveTo>
                    <a:pt x="435" y="1"/>
                  </a:moveTo>
                  <a:cubicBezTo>
                    <a:pt x="374" y="1"/>
                    <a:pt x="310" y="22"/>
                    <a:pt x="248" y="73"/>
                  </a:cubicBezTo>
                  <a:lnTo>
                    <a:pt x="236" y="73"/>
                  </a:lnTo>
                  <a:lnTo>
                    <a:pt x="236" y="84"/>
                  </a:lnTo>
                  <a:cubicBezTo>
                    <a:pt x="0" y="301"/>
                    <a:pt x="205" y="608"/>
                    <a:pt x="442" y="608"/>
                  </a:cubicBezTo>
                  <a:cubicBezTo>
                    <a:pt x="505" y="608"/>
                    <a:pt x="569" y="586"/>
                    <a:pt x="629" y="537"/>
                  </a:cubicBezTo>
                  <a:cubicBezTo>
                    <a:pt x="857" y="337"/>
                    <a:pt x="675" y="1"/>
                    <a:pt x="43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13" name="Google Shape;21013;p13"/>
            <p:cNvSpPr/>
            <p:nvPr/>
          </p:nvSpPr>
          <p:spPr>
            <a:xfrm>
              <a:off x="5860900" y="3698950"/>
              <a:ext cx="21400" cy="15025"/>
            </a:xfrm>
            <a:custGeom>
              <a:avLst/>
              <a:gdLst/>
              <a:ahLst/>
              <a:cxnLst/>
              <a:rect l="l" t="t" r="r" b="b"/>
              <a:pathLst>
                <a:path w="856" h="601" extrusionOk="0">
                  <a:moveTo>
                    <a:pt x="446" y="0"/>
                  </a:moveTo>
                  <a:cubicBezTo>
                    <a:pt x="383" y="0"/>
                    <a:pt x="315" y="23"/>
                    <a:pt x="248" y="78"/>
                  </a:cubicBezTo>
                  <a:lnTo>
                    <a:pt x="236" y="78"/>
                  </a:lnTo>
                  <a:cubicBezTo>
                    <a:pt x="1" y="295"/>
                    <a:pt x="205" y="601"/>
                    <a:pt x="443" y="601"/>
                  </a:cubicBezTo>
                  <a:cubicBezTo>
                    <a:pt x="505" y="601"/>
                    <a:pt x="570" y="580"/>
                    <a:pt x="629" y="530"/>
                  </a:cubicBezTo>
                  <a:cubicBezTo>
                    <a:pt x="855" y="332"/>
                    <a:pt x="686" y="0"/>
                    <a:pt x="44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14" name="Google Shape;21014;p13"/>
            <p:cNvSpPr/>
            <p:nvPr/>
          </p:nvSpPr>
          <p:spPr>
            <a:xfrm>
              <a:off x="5830925" y="3729225"/>
              <a:ext cx="21000" cy="15075"/>
            </a:xfrm>
            <a:custGeom>
              <a:avLst/>
              <a:gdLst/>
              <a:ahLst/>
              <a:cxnLst/>
              <a:rect l="l" t="t" r="r" b="b"/>
              <a:pathLst>
                <a:path w="840" h="603" extrusionOk="0">
                  <a:moveTo>
                    <a:pt x="430" y="0"/>
                  </a:moveTo>
                  <a:cubicBezTo>
                    <a:pt x="362" y="0"/>
                    <a:pt x="289" y="28"/>
                    <a:pt x="221" y="93"/>
                  </a:cubicBezTo>
                  <a:lnTo>
                    <a:pt x="209" y="93"/>
                  </a:lnTo>
                  <a:lnTo>
                    <a:pt x="209" y="105"/>
                  </a:lnTo>
                  <a:cubicBezTo>
                    <a:pt x="0" y="323"/>
                    <a:pt x="199" y="603"/>
                    <a:pt x="427" y="603"/>
                  </a:cubicBezTo>
                  <a:cubicBezTo>
                    <a:pt x="498" y="603"/>
                    <a:pt x="572" y="575"/>
                    <a:pt x="637" y="510"/>
                  </a:cubicBezTo>
                  <a:cubicBezTo>
                    <a:pt x="839" y="308"/>
                    <a:pt x="659" y="0"/>
                    <a:pt x="43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15" name="Google Shape;21015;p13"/>
            <p:cNvSpPr/>
            <p:nvPr/>
          </p:nvSpPr>
          <p:spPr>
            <a:xfrm>
              <a:off x="5861525" y="3759875"/>
              <a:ext cx="21275" cy="15225"/>
            </a:xfrm>
            <a:custGeom>
              <a:avLst/>
              <a:gdLst/>
              <a:ahLst/>
              <a:cxnLst/>
              <a:rect l="l" t="t" r="r" b="b"/>
              <a:pathLst>
                <a:path w="851" h="609" extrusionOk="0">
                  <a:moveTo>
                    <a:pt x="433" y="1"/>
                  </a:moveTo>
                  <a:cubicBezTo>
                    <a:pt x="364" y="1"/>
                    <a:pt x="291" y="28"/>
                    <a:pt x="223" y="93"/>
                  </a:cubicBezTo>
                  <a:lnTo>
                    <a:pt x="211" y="93"/>
                  </a:lnTo>
                  <a:lnTo>
                    <a:pt x="211" y="105"/>
                  </a:lnTo>
                  <a:cubicBezTo>
                    <a:pt x="1" y="325"/>
                    <a:pt x="212" y="608"/>
                    <a:pt x="441" y="608"/>
                  </a:cubicBezTo>
                  <a:cubicBezTo>
                    <a:pt x="509" y="608"/>
                    <a:pt x="579" y="583"/>
                    <a:pt x="640" y="522"/>
                  </a:cubicBezTo>
                  <a:cubicBezTo>
                    <a:pt x="851" y="311"/>
                    <a:pt x="666" y="1"/>
                    <a:pt x="43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16" name="Google Shape;21016;p13"/>
            <p:cNvSpPr/>
            <p:nvPr/>
          </p:nvSpPr>
          <p:spPr>
            <a:xfrm>
              <a:off x="5822450" y="3793150"/>
              <a:ext cx="24125" cy="20650"/>
            </a:xfrm>
            <a:custGeom>
              <a:avLst/>
              <a:gdLst/>
              <a:ahLst/>
              <a:cxnLst/>
              <a:rect l="l" t="t" r="r" b="b"/>
              <a:pathLst>
                <a:path w="965" h="826" extrusionOk="0">
                  <a:moveTo>
                    <a:pt x="548" y="1"/>
                  </a:moveTo>
                  <a:cubicBezTo>
                    <a:pt x="179" y="1"/>
                    <a:pt x="0" y="441"/>
                    <a:pt x="262" y="703"/>
                  </a:cubicBezTo>
                  <a:cubicBezTo>
                    <a:pt x="343" y="788"/>
                    <a:pt x="444" y="825"/>
                    <a:pt x="545" y="825"/>
                  </a:cubicBezTo>
                  <a:cubicBezTo>
                    <a:pt x="757" y="825"/>
                    <a:pt x="965" y="660"/>
                    <a:pt x="965" y="417"/>
                  </a:cubicBezTo>
                  <a:cubicBezTo>
                    <a:pt x="965" y="191"/>
                    <a:pt x="786" y="1"/>
                    <a:pt x="5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17" name="Google Shape;21017;p13"/>
            <p:cNvSpPr/>
            <p:nvPr/>
          </p:nvSpPr>
          <p:spPr>
            <a:xfrm>
              <a:off x="5853100" y="3823825"/>
              <a:ext cx="24125" cy="20675"/>
            </a:xfrm>
            <a:custGeom>
              <a:avLst/>
              <a:gdLst/>
              <a:ahLst/>
              <a:cxnLst/>
              <a:rect l="l" t="t" r="r" b="b"/>
              <a:pathLst>
                <a:path w="965" h="827" extrusionOk="0">
                  <a:moveTo>
                    <a:pt x="548" y="0"/>
                  </a:moveTo>
                  <a:lnTo>
                    <a:pt x="548" y="12"/>
                  </a:lnTo>
                  <a:cubicBezTo>
                    <a:pt x="191" y="12"/>
                    <a:pt x="1" y="453"/>
                    <a:pt x="262" y="703"/>
                  </a:cubicBezTo>
                  <a:cubicBezTo>
                    <a:pt x="348" y="788"/>
                    <a:pt x="453" y="827"/>
                    <a:pt x="556" y="827"/>
                  </a:cubicBezTo>
                  <a:cubicBezTo>
                    <a:pt x="766" y="827"/>
                    <a:pt x="965" y="665"/>
                    <a:pt x="965" y="417"/>
                  </a:cubicBezTo>
                  <a:cubicBezTo>
                    <a:pt x="965" y="191"/>
                    <a:pt x="786" y="0"/>
                    <a:pt x="57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18" name="Google Shape;21018;p13"/>
            <p:cNvSpPr/>
            <p:nvPr/>
          </p:nvSpPr>
          <p:spPr>
            <a:xfrm>
              <a:off x="5830875" y="3852150"/>
              <a:ext cx="21050" cy="15225"/>
            </a:xfrm>
            <a:custGeom>
              <a:avLst/>
              <a:gdLst/>
              <a:ahLst/>
              <a:cxnLst/>
              <a:rect l="l" t="t" r="r" b="b"/>
              <a:pathLst>
                <a:path w="842" h="609" extrusionOk="0">
                  <a:moveTo>
                    <a:pt x="432" y="1"/>
                  </a:moveTo>
                  <a:cubicBezTo>
                    <a:pt x="363" y="1"/>
                    <a:pt x="291" y="28"/>
                    <a:pt x="223" y="93"/>
                  </a:cubicBezTo>
                  <a:lnTo>
                    <a:pt x="211" y="93"/>
                  </a:lnTo>
                  <a:lnTo>
                    <a:pt x="211" y="105"/>
                  </a:lnTo>
                  <a:cubicBezTo>
                    <a:pt x="0" y="325"/>
                    <a:pt x="205" y="608"/>
                    <a:pt x="435" y="608"/>
                  </a:cubicBezTo>
                  <a:cubicBezTo>
                    <a:pt x="505" y="608"/>
                    <a:pt x="576" y="583"/>
                    <a:pt x="639" y="522"/>
                  </a:cubicBezTo>
                  <a:cubicBezTo>
                    <a:pt x="841" y="311"/>
                    <a:pt x="661" y="1"/>
                    <a:pt x="43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19" name="Google Shape;21019;p13"/>
            <p:cNvSpPr/>
            <p:nvPr/>
          </p:nvSpPr>
          <p:spPr>
            <a:xfrm>
              <a:off x="5861550" y="3882925"/>
              <a:ext cx="21275" cy="15125"/>
            </a:xfrm>
            <a:custGeom>
              <a:avLst/>
              <a:gdLst/>
              <a:ahLst/>
              <a:cxnLst/>
              <a:rect l="l" t="t" r="r" b="b"/>
              <a:pathLst>
                <a:path w="851" h="605" extrusionOk="0">
                  <a:moveTo>
                    <a:pt x="430" y="1"/>
                  </a:moveTo>
                  <a:cubicBezTo>
                    <a:pt x="362" y="1"/>
                    <a:pt x="289" y="27"/>
                    <a:pt x="222" y="89"/>
                  </a:cubicBezTo>
                  <a:lnTo>
                    <a:pt x="210" y="89"/>
                  </a:lnTo>
                  <a:lnTo>
                    <a:pt x="210" y="101"/>
                  </a:lnTo>
                  <a:cubicBezTo>
                    <a:pt x="1" y="328"/>
                    <a:pt x="209" y="605"/>
                    <a:pt x="436" y="605"/>
                  </a:cubicBezTo>
                  <a:cubicBezTo>
                    <a:pt x="506" y="605"/>
                    <a:pt x="577" y="579"/>
                    <a:pt x="639" y="517"/>
                  </a:cubicBezTo>
                  <a:cubicBezTo>
                    <a:pt x="851" y="305"/>
                    <a:pt x="663" y="1"/>
                    <a:pt x="43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20" name="Google Shape;21020;p13"/>
            <p:cNvSpPr/>
            <p:nvPr/>
          </p:nvSpPr>
          <p:spPr>
            <a:xfrm>
              <a:off x="5830925" y="3913775"/>
              <a:ext cx="21000" cy="15075"/>
            </a:xfrm>
            <a:custGeom>
              <a:avLst/>
              <a:gdLst/>
              <a:ahLst/>
              <a:cxnLst/>
              <a:rect l="l" t="t" r="r" b="b"/>
              <a:pathLst>
                <a:path w="840" h="603" extrusionOk="0">
                  <a:moveTo>
                    <a:pt x="430" y="0"/>
                  </a:moveTo>
                  <a:cubicBezTo>
                    <a:pt x="362" y="0"/>
                    <a:pt x="289" y="27"/>
                    <a:pt x="221" y="93"/>
                  </a:cubicBezTo>
                  <a:lnTo>
                    <a:pt x="209" y="93"/>
                  </a:lnTo>
                  <a:lnTo>
                    <a:pt x="209" y="105"/>
                  </a:lnTo>
                  <a:cubicBezTo>
                    <a:pt x="0" y="323"/>
                    <a:pt x="199" y="602"/>
                    <a:pt x="427" y="602"/>
                  </a:cubicBezTo>
                  <a:cubicBezTo>
                    <a:pt x="498" y="602"/>
                    <a:pt x="572" y="575"/>
                    <a:pt x="637" y="510"/>
                  </a:cubicBezTo>
                  <a:cubicBezTo>
                    <a:pt x="839" y="308"/>
                    <a:pt x="659" y="0"/>
                    <a:pt x="43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21" name="Google Shape;21021;p13"/>
            <p:cNvSpPr/>
            <p:nvPr/>
          </p:nvSpPr>
          <p:spPr>
            <a:xfrm>
              <a:off x="5853100" y="3946450"/>
              <a:ext cx="24425" cy="21075"/>
            </a:xfrm>
            <a:custGeom>
              <a:avLst/>
              <a:gdLst/>
              <a:ahLst/>
              <a:cxnLst/>
              <a:rect l="l" t="t" r="r" b="b"/>
              <a:pathLst>
                <a:path w="977" h="843" extrusionOk="0">
                  <a:moveTo>
                    <a:pt x="548" y="0"/>
                  </a:moveTo>
                  <a:lnTo>
                    <a:pt x="548" y="24"/>
                  </a:lnTo>
                  <a:cubicBezTo>
                    <a:pt x="191" y="24"/>
                    <a:pt x="1" y="465"/>
                    <a:pt x="262" y="727"/>
                  </a:cubicBezTo>
                  <a:cubicBezTo>
                    <a:pt x="346" y="807"/>
                    <a:pt x="448" y="843"/>
                    <a:pt x="549" y="843"/>
                  </a:cubicBezTo>
                  <a:cubicBezTo>
                    <a:pt x="761" y="843"/>
                    <a:pt x="965" y="680"/>
                    <a:pt x="965" y="429"/>
                  </a:cubicBezTo>
                  <a:cubicBezTo>
                    <a:pt x="977" y="203"/>
                    <a:pt x="810" y="12"/>
                    <a:pt x="58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22" name="Google Shape;21022;p13"/>
            <p:cNvSpPr/>
            <p:nvPr/>
          </p:nvSpPr>
          <p:spPr>
            <a:xfrm>
              <a:off x="5822450" y="3977400"/>
              <a:ext cx="24125" cy="20925"/>
            </a:xfrm>
            <a:custGeom>
              <a:avLst/>
              <a:gdLst/>
              <a:ahLst/>
              <a:cxnLst/>
              <a:rect l="l" t="t" r="r" b="b"/>
              <a:pathLst>
                <a:path w="965" h="837" extrusionOk="0">
                  <a:moveTo>
                    <a:pt x="548" y="1"/>
                  </a:moveTo>
                  <a:lnTo>
                    <a:pt x="548" y="13"/>
                  </a:lnTo>
                  <a:cubicBezTo>
                    <a:pt x="179" y="13"/>
                    <a:pt x="0" y="453"/>
                    <a:pt x="262" y="715"/>
                  </a:cubicBezTo>
                  <a:cubicBezTo>
                    <a:pt x="343" y="799"/>
                    <a:pt x="444" y="837"/>
                    <a:pt x="545" y="837"/>
                  </a:cubicBezTo>
                  <a:cubicBezTo>
                    <a:pt x="757" y="837"/>
                    <a:pt x="965" y="671"/>
                    <a:pt x="965" y="429"/>
                  </a:cubicBezTo>
                  <a:cubicBezTo>
                    <a:pt x="965" y="203"/>
                    <a:pt x="786" y="13"/>
                    <a:pt x="5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23" name="Google Shape;21023;p13"/>
            <p:cNvSpPr/>
            <p:nvPr/>
          </p:nvSpPr>
          <p:spPr>
            <a:xfrm>
              <a:off x="5861575" y="4005900"/>
              <a:ext cx="21275" cy="15225"/>
            </a:xfrm>
            <a:custGeom>
              <a:avLst/>
              <a:gdLst/>
              <a:ahLst/>
              <a:cxnLst/>
              <a:rect l="l" t="t" r="r" b="b"/>
              <a:pathLst>
                <a:path w="851" h="609" extrusionOk="0">
                  <a:moveTo>
                    <a:pt x="426" y="0"/>
                  </a:moveTo>
                  <a:cubicBezTo>
                    <a:pt x="358" y="0"/>
                    <a:pt x="287" y="26"/>
                    <a:pt x="221" y="87"/>
                  </a:cubicBezTo>
                  <a:lnTo>
                    <a:pt x="209" y="87"/>
                  </a:lnTo>
                  <a:lnTo>
                    <a:pt x="209" y="99"/>
                  </a:lnTo>
                  <a:cubicBezTo>
                    <a:pt x="0" y="326"/>
                    <a:pt x="207" y="608"/>
                    <a:pt x="433" y="608"/>
                  </a:cubicBezTo>
                  <a:cubicBezTo>
                    <a:pt x="503" y="608"/>
                    <a:pt x="576" y="581"/>
                    <a:pt x="638" y="516"/>
                  </a:cubicBezTo>
                  <a:cubicBezTo>
                    <a:pt x="851" y="312"/>
                    <a:pt x="661" y="0"/>
                    <a:pt x="4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24" name="Google Shape;21024;p13"/>
            <p:cNvSpPr/>
            <p:nvPr/>
          </p:nvSpPr>
          <p:spPr>
            <a:xfrm>
              <a:off x="5822450" y="4038725"/>
              <a:ext cx="24125" cy="20925"/>
            </a:xfrm>
            <a:custGeom>
              <a:avLst/>
              <a:gdLst/>
              <a:ahLst/>
              <a:cxnLst/>
              <a:rect l="l" t="t" r="r" b="b"/>
              <a:pathLst>
                <a:path w="965" h="837" extrusionOk="0">
                  <a:moveTo>
                    <a:pt x="548" y="0"/>
                  </a:moveTo>
                  <a:lnTo>
                    <a:pt x="548" y="12"/>
                  </a:lnTo>
                  <a:cubicBezTo>
                    <a:pt x="179" y="12"/>
                    <a:pt x="0" y="453"/>
                    <a:pt x="262" y="715"/>
                  </a:cubicBezTo>
                  <a:cubicBezTo>
                    <a:pt x="346" y="799"/>
                    <a:pt x="448" y="836"/>
                    <a:pt x="549" y="836"/>
                  </a:cubicBezTo>
                  <a:cubicBezTo>
                    <a:pt x="761" y="836"/>
                    <a:pt x="965" y="668"/>
                    <a:pt x="965" y="417"/>
                  </a:cubicBezTo>
                  <a:cubicBezTo>
                    <a:pt x="965" y="417"/>
                    <a:pt x="965" y="417"/>
                    <a:pt x="965" y="405"/>
                  </a:cubicBezTo>
                  <a:cubicBezTo>
                    <a:pt x="965" y="179"/>
                    <a:pt x="774" y="0"/>
                    <a:pt x="54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25" name="Google Shape;21025;p13"/>
            <p:cNvSpPr/>
            <p:nvPr/>
          </p:nvSpPr>
          <p:spPr>
            <a:xfrm>
              <a:off x="5860925" y="4067775"/>
              <a:ext cx="21400" cy="15125"/>
            </a:xfrm>
            <a:custGeom>
              <a:avLst/>
              <a:gdLst/>
              <a:ahLst/>
              <a:cxnLst/>
              <a:rect l="l" t="t" r="r" b="b"/>
              <a:pathLst>
                <a:path w="856" h="605" extrusionOk="0">
                  <a:moveTo>
                    <a:pt x="442" y="0"/>
                  </a:moveTo>
                  <a:cubicBezTo>
                    <a:pt x="380" y="0"/>
                    <a:pt x="313" y="23"/>
                    <a:pt x="247" y="77"/>
                  </a:cubicBezTo>
                  <a:lnTo>
                    <a:pt x="235" y="77"/>
                  </a:lnTo>
                  <a:lnTo>
                    <a:pt x="235" y="89"/>
                  </a:lnTo>
                  <a:cubicBezTo>
                    <a:pt x="1" y="295"/>
                    <a:pt x="202" y="605"/>
                    <a:pt x="438" y="605"/>
                  </a:cubicBezTo>
                  <a:cubicBezTo>
                    <a:pt x="501" y="605"/>
                    <a:pt x="567" y="582"/>
                    <a:pt x="628" y="529"/>
                  </a:cubicBezTo>
                  <a:cubicBezTo>
                    <a:pt x="855" y="340"/>
                    <a:pt x="684" y="0"/>
                    <a:pt x="44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26" name="Google Shape;21026;p13"/>
            <p:cNvSpPr/>
            <p:nvPr/>
          </p:nvSpPr>
          <p:spPr>
            <a:xfrm>
              <a:off x="5822450" y="4100325"/>
              <a:ext cx="24125" cy="20700"/>
            </a:xfrm>
            <a:custGeom>
              <a:avLst/>
              <a:gdLst/>
              <a:ahLst/>
              <a:cxnLst/>
              <a:rect l="l" t="t" r="r" b="b"/>
              <a:pathLst>
                <a:path w="965" h="828" extrusionOk="0">
                  <a:moveTo>
                    <a:pt x="548" y="1"/>
                  </a:moveTo>
                  <a:cubicBezTo>
                    <a:pt x="179" y="1"/>
                    <a:pt x="0" y="453"/>
                    <a:pt x="262" y="703"/>
                  </a:cubicBezTo>
                  <a:cubicBezTo>
                    <a:pt x="344" y="789"/>
                    <a:pt x="448" y="828"/>
                    <a:pt x="550" y="828"/>
                  </a:cubicBezTo>
                  <a:cubicBezTo>
                    <a:pt x="760" y="828"/>
                    <a:pt x="965" y="666"/>
                    <a:pt x="965" y="418"/>
                  </a:cubicBezTo>
                  <a:cubicBezTo>
                    <a:pt x="965" y="191"/>
                    <a:pt x="774" y="13"/>
                    <a:pt x="560" y="13"/>
                  </a:cubicBezTo>
                  <a:lnTo>
                    <a:pt x="548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27" name="Google Shape;21027;p13"/>
            <p:cNvSpPr/>
            <p:nvPr/>
          </p:nvSpPr>
          <p:spPr>
            <a:xfrm>
              <a:off x="5853100" y="4131300"/>
              <a:ext cx="24125" cy="20475"/>
            </a:xfrm>
            <a:custGeom>
              <a:avLst/>
              <a:gdLst/>
              <a:ahLst/>
              <a:cxnLst/>
              <a:rect l="l" t="t" r="r" b="b"/>
              <a:pathLst>
                <a:path w="965" h="819" extrusionOk="0">
                  <a:moveTo>
                    <a:pt x="548" y="0"/>
                  </a:moveTo>
                  <a:cubicBezTo>
                    <a:pt x="191" y="0"/>
                    <a:pt x="1" y="441"/>
                    <a:pt x="262" y="703"/>
                  </a:cubicBezTo>
                  <a:cubicBezTo>
                    <a:pt x="346" y="783"/>
                    <a:pt x="448" y="819"/>
                    <a:pt x="549" y="819"/>
                  </a:cubicBezTo>
                  <a:cubicBezTo>
                    <a:pt x="761" y="819"/>
                    <a:pt x="965" y="656"/>
                    <a:pt x="965" y="405"/>
                  </a:cubicBezTo>
                  <a:cubicBezTo>
                    <a:pt x="965" y="179"/>
                    <a:pt x="786" y="0"/>
                    <a:pt x="5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28" name="Google Shape;21028;p13"/>
            <p:cNvSpPr/>
            <p:nvPr/>
          </p:nvSpPr>
          <p:spPr>
            <a:xfrm>
              <a:off x="5822525" y="4161950"/>
              <a:ext cx="24050" cy="20500"/>
            </a:xfrm>
            <a:custGeom>
              <a:avLst/>
              <a:gdLst/>
              <a:ahLst/>
              <a:cxnLst/>
              <a:rect l="l" t="t" r="r" b="b"/>
              <a:pathLst>
                <a:path w="962" h="820" extrusionOk="0">
                  <a:moveTo>
                    <a:pt x="531" y="0"/>
                  </a:moveTo>
                  <a:cubicBezTo>
                    <a:pt x="171" y="0"/>
                    <a:pt x="1" y="444"/>
                    <a:pt x="259" y="703"/>
                  </a:cubicBezTo>
                  <a:cubicBezTo>
                    <a:pt x="339" y="783"/>
                    <a:pt x="440" y="819"/>
                    <a:pt x="540" y="819"/>
                  </a:cubicBezTo>
                  <a:cubicBezTo>
                    <a:pt x="752" y="819"/>
                    <a:pt x="962" y="656"/>
                    <a:pt x="962" y="405"/>
                  </a:cubicBezTo>
                  <a:cubicBezTo>
                    <a:pt x="962" y="179"/>
                    <a:pt x="771" y="1"/>
                    <a:pt x="545" y="1"/>
                  </a:cubicBezTo>
                  <a:cubicBezTo>
                    <a:pt x="540" y="0"/>
                    <a:pt x="535" y="0"/>
                    <a:pt x="53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29" name="Google Shape;21029;p13"/>
            <p:cNvSpPr/>
            <p:nvPr/>
          </p:nvSpPr>
          <p:spPr>
            <a:xfrm>
              <a:off x="5853100" y="4192600"/>
              <a:ext cx="24125" cy="20650"/>
            </a:xfrm>
            <a:custGeom>
              <a:avLst/>
              <a:gdLst/>
              <a:ahLst/>
              <a:cxnLst/>
              <a:rect l="l" t="t" r="r" b="b"/>
              <a:pathLst>
                <a:path w="965" h="826" extrusionOk="0">
                  <a:moveTo>
                    <a:pt x="548" y="1"/>
                  </a:moveTo>
                  <a:cubicBezTo>
                    <a:pt x="191" y="1"/>
                    <a:pt x="1" y="441"/>
                    <a:pt x="262" y="703"/>
                  </a:cubicBezTo>
                  <a:cubicBezTo>
                    <a:pt x="347" y="788"/>
                    <a:pt x="450" y="825"/>
                    <a:pt x="551" y="825"/>
                  </a:cubicBezTo>
                  <a:cubicBezTo>
                    <a:pt x="763" y="825"/>
                    <a:pt x="965" y="660"/>
                    <a:pt x="965" y="418"/>
                  </a:cubicBezTo>
                  <a:cubicBezTo>
                    <a:pt x="965" y="179"/>
                    <a:pt x="774" y="1"/>
                    <a:pt x="54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30" name="Google Shape;21030;p13"/>
            <p:cNvSpPr/>
            <p:nvPr/>
          </p:nvSpPr>
          <p:spPr>
            <a:xfrm>
              <a:off x="5822450" y="4223275"/>
              <a:ext cx="24125" cy="20625"/>
            </a:xfrm>
            <a:custGeom>
              <a:avLst/>
              <a:gdLst/>
              <a:ahLst/>
              <a:cxnLst/>
              <a:rect l="l" t="t" r="r" b="b"/>
              <a:pathLst>
                <a:path w="965" h="825" extrusionOk="0">
                  <a:moveTo>
                    <a:pt x="548" y="0"/>
                  </a:moveTo>
                  <a:cubicBezTo>
                    <a:pt x="179" y="0"/>
                    <a:pt x="0" y="441"/>
                    <a:pt x="262" y="703"/>
                  </a:cubicBezTo>
                  <a:cubicBezTo>
                    <a:pt x="343" y="787"/>
                    <a:pt x="444" y="825"/>
                    <a:pt x="545" y="825"/>
                  </a:cubicBezTo>
                  <a:cubicBezTo>
                    <a:pt x="757" y="825"/>
                    <a:pt x="965" y="659"/>
                    <a:pt x="965" y="417"/>
                  </a:cubicBezTo>
                  <a:cubicBezTo>
                    <a:pt x="965" y="191"/>
                    <a:pt x="774" y="0"/>
                    <a:pt x="54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31" name="Google Shape;21031;p13"/>
            <p:cNvSpPr/>
            <p:nvPr/>
          </p:nvSpPr>
          <p:spPr>
            <a:xfrm>
              <a:off x="5853100" y="4254225"/>
              <a:ext cx="24125" cy="20500"/>
            </a:xfrm>
            <a:custGeom>
              <a:avLst/>
              <a:gdLst/>
              <a:ahLst/>
              <a:cxnLst/>
              <a:rect l="l" t="t" r="r" b="b"/>
              <a:pathLst>
                <a:path w="965" h="820" extrusionOk="0">
                  <a:moveTo>
                    <a:pt x="548" y="0"/>
                  </a:moveTo>
                  <a:cubicBezTo>
                    <a:pt x="191" y="0"/>
                    <a:pt x="1" y="441"/>
                    <a:pt x="262" y="703"/>
                  </a:cubicBezTo>
                  <a:cubicBezTo>
                    <a:pt x="346" y="783"/>
                    <a:pt x="448" y="819"/>
                    <a:pt x="549" y="819"/>
                  </a:cubicBezTo>
                  <a:cubicBezTo>
                    <a:pt x="761" y="819"/>
                    <a:pt x="965" y="656"/>
                    <a:pt x="965" y="405"/>
                  </a:cubicBezTo>
                  <a:cubicBezTo>
                    <a:pt x="953" y="191"/>
                    <a:pt x="774" y="12"/>
                    <a:pt x="548" y="12"/>
                  </a:cubicBezTo>
                  <a:lnTo>
                    <a:pt x="548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32" name="Google Shape;21032;p13"/>
            <p:cNvSpPr/>
            <p:nvPr/>
          </p:nvSpPr>
          <p:spPr>
            <a:xfrm>
              <a:off x="5822450" y="4284875"/>
              <a:ext cx="24125" cy="20650"/>
            </a:xfrm>
            <a:custGeom>
              <a:avLst/>
              <a:gdLst/>
              <a:ahLst/>
              <a:cxnLst/>
              <a:rect l="l" t="t" r="r" b="b"/>
              <a:pathLst>
                <a:path w="965" h="826" extrusionOk="0">
                  <a:moveTo>
                    <a:pt x="548" y="1"/>
                  </a:moveTo>
                  <a:cubicBezTo>
                    <a:pt x="179" y="1"/>
                    <a:pt x="0" y="441"/>
                    <a:pt x="262" y="703"/>
                  </a:cubicBezTo>
                  <a:cubicBezTo>
                    <a:pt x="343" y="788"/>
                    <a:pt x="444" y="825"/>
                    <a:pt x="545" y="825"/>
                  </a:cubicBezTo>
                  <a:cubicBezTo>
                    <a:pt x="757" y="825"/>
                    <a:pt x="965" y="660"/>
                    <a:pt x="965" y="418"/>
                  </a:cubicBezTo>
                  <a:cubicBezTo>
                    <a:pt x="965" y="191"/>
                    <a:pt x="774" y="1"/>
                    <a:pt x="5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33" name="Google Shape;21033;p13"/>
            <p:cNvSpPr/>
            <p:nvPr/>
          </p:nvSpPr>
          <p:spPr>
            <a:xfrm>
              <a:off x="5853100" y="4315550"/>
              <a:ext cx="24125" cy="20625"/>
            </a:xfrm>
            <a:custGeom>
              <a:avLst/>
              <a:gdLst/>
              <a:ahLst/>
              <a:cxnLst/>
              <a:rect l="l" t="t" r="r" b="b"/>
              <a:pathLst>
                <a:path w="965" h="825" extrusionOk="0">
                  <a:moveTo>
                    <a:pt x="548" y="0"/>
                  </a:moveTo>
                  <a:cubicBezTo>
                    <a:pt x="191" y="0"/>
                    <a:pt x="1" y="441"/>
                    <a:pt x="262" y="703"/>
                  </a:cubicBezTo>
                  <a:cubicBezTo>
                    <a:pt x="347" y="787"/>
                    <a:pt x="450" y="824"/>
                    <a:pt x="551" y="824"/>
                  </a:cubicBezTo>
                  <a:cubicBezTo>
                    <a:pt x="763" y="824"/>
                    <a:pt x="965" y="659"/>
                    <a:pt x="965" y="417"/>
                  </a:cubicBezTo>
                  <a:cubicBezTo>
                    <a:pt x="965" y="191"/>
                    <a:pt x="774" y="0"/>
                    <a:pt x="54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34" name="Google Shape;21034;p13"/>
            <p:cNvSpPr/>
            <p:nvPr/>
          </p:nvSpPr>
          <p:spPr>
            <a:xfrm>
              <a:off x="5822450" y="4346500"/>
              <a:ext cx="24125" cy="20400"/>
            </a:xfrm>
            <a:custGeom>
              <a:avLst/>
              <a:gdLst/>
              <a:ahLst/>
              <a:cxnLst/>
              <a:rect l="l" t="t" r="r" b="b"/>
              <a:pathLst>
                <a:path w="965" h="816" extrusionOk="0">
                  <a:moveTo>
                    <a:pt x="548" y="0"/>
                  </a:moveTo>
                  <a:cubicBezTo>
                    <a:pt x="179" y="0"/>
                    <a:pt x="0" y="441"/>
                    <a:pt x="262" y="691"/>
                  </a:cubicBezTo>
                  <a:cubicBezTo>
                    <a:pt x="344" y="777"/>
                    <a:pt x="448" y="815"/>
                    <a:pt x="550" y="815"/>
                  </a:cubicBezTo>
                  <a:cubicBezTo>
                    <a:pt x="760" y="815"/>
                    <a:pt x="965" y="653"/>
                    <a:pt x="965" y="405"/>
                  </a:cubicBezTo>
                  <a:cubicBezTo>
                    <a:pt x="965" y="179"/>
                    <a:pt x="774" y="0"/>
                    <a:pt x="54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35" name="Google Shape;21035;p13"/>
            <p:cNvSpPr/>
            <p:nvPr/>
          </p:nvSpPr>
          <p:spPr>
            <a:xfrm>
              <a:off x="5853100" y="4377150"/>
              <a:ext cx="24125" cy="20500"/>
            </a:xfrm>
            <a:custGeom>
              <a:avLst/>
              <a:gdLst/>
              <a:ahLst/>
              <a:cxnLst/>
              <a:rect l="l" t="t" r="r" b="b"/>
              <a:pathLst>
                <a:path w="965" h="820" extrusionOk="0">
                  <a:moveTo>
                    <a:pt x="548" y="1"/>
                  </a:moveTo>
                  <a:cubicBezTo>
                    <a:pt x="191" y="1"/>
                    <a:pt x="1" y="441"/>
                    <a:pt x="262" y="703"/>
                  </a:cubicBezTo>
                  <a:cubicBezTo>
                    <a:pt x="346" y="783"/>
                    <a:pt x="448" y="819"/>
                    <a:pt x="549" y="819"/>
                  </a:cubicBezTo>
                  <a:cubicBezTo>
                    <a:pt x="761" y="819"/>
                    <a:pt x="965" y="656"/>
                    <a:pt x="965" y="406"/>
                  </a:cubicBezTo>
                  <a:cubicBezTo>
                    <a:pt x="965" y="179"/>
                    <a:pt x="774" y="1"/>
                    <a:pt x="54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36" name="Google Shape;21036;p13"/>
            <p:cNvSpPr/>
            <p:nvPr/>
          </p:nvSpPr>
          <p:spPr>
            <a:xfrm>
              <a:off x="5790475" y="3393325"/>
              <a:ext cx="27525" cy="20350"/>
            </a:xfrm>
            <a:custGeom>
              <a:avLst/>
              <a:gdLst/>
              <a:ahLst/>
              <a:cxnLst/>
              <a:rect l="l" t="t" r="r" b="b"/>
              <a:pathLst>
                <a:path w="1101" h="814" extrusionOk="0">
                  <a:moveTo>
                    <a:pt x="545" y="1"/>
                  </a:moveTo>
                  <a:cubicBezTo>
                    <a:pt x="49" y="1"/>
                    <a:pt x="1" y="767"/>
                    <a:pt x="529" y="813"/>
                  </a:cubicBezTo>
                  <a:lnTo>
                    <a:pt x="601" y="813"/>
                  </a:lnTo>
                  <a:cubicBezTo>
                    <a:pt x="1101" y="778"/>
                    <a:pt x="1101" y="39"/>
                    <a:pt x="601" y="4"/>
                  </a:cubicBezTo>
                  <a:cubicBezTo>
                    <a:pt x="581" y="2"/>
                    <a:pt x="563" y="1"/>
                    <a:pt x="54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37" name="Google Shape;21037;p13"/>
            <p:cNvSpPr/>
            <p:nvPr/>
          </p:nvSpPr>
          <p:spPr>
            <a:xfrm>
              <a:off x="5760925" y="3424350"/>
              <a:ext cx="24025" cy="20400"/>
            </a:xfrm>
            <a:custGeom>
              <a:avLst/>
              <a:gdLst/>
              <a:ahLst/>
              <a:cxnLst/>
              <a:rect l="l" t="t" r="r" b="b"/>
              <a:pathLst>
                <a:path w="961" h="816" extrusionOk="0">
                  <a:moveTo>
                    <a:pt x="542" y="1"/>
                  </a:moveTo>
                  <a:cubicBezTo>
                    <a:pt x="182" y="1"/>
                    <a:pt x="0" y="433"/>
                    <a:pt x="259" y="691"/>
                  </a:cubicBezTo>
                  <a:cubicBezTo>
                    <a:pt x="340" y="777"/>
                    <a:pt x="444" y="816"/>
                    <a:pt x="547" y="816"/>
                  </a:cubicBezTo>
                  <a:cubicBezTo>
                    <a:pt x="757" y="816"/>
                    <a:pt x="961" y="654"/>
                    <a:pt x="961" y="406"/>
                  </a:cubicBezTo>
                  <a:cubicBezTo>
                    <a:pt x="961" y="180"/>
                    <a:pt x="782" y="1"/>
                    <a:pt x="556" y="1"/>
                  </a:cubicBezTo>
                  <a:cubicBezTo>
                    <a:pt x="551" y="1"/>
                    <a:pt x="546" y="1"/>
                    <a:pt x="54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38" name="Google Shape;21038;p13"/>
            <p:cNvSpPr/>
            <p:nvPr/>
          </p:nvSpPr>
          <p:spPr>
            <a:xfrm>
              <a:off x="5791475" y="3455025"/>
              <a:ext cx="24450" cy="20700"/>
            </a:xfrm>
            <a:custGeom>
              <a:avLst/>
              <a:gdLst/>
              <a:ahLst/>
              <a:cxnLst/>
              <a:rect l="l" t="t" r="r" b="b"/>
              <a:pathLst>
                <a:path w="978" h="828" extrusionOk="0">
                  <a:moveTo>
                    <a:pt x="561" y="0"/>
                  </a:moveTo>
                  <a:cubicBezTo>
                    <a:pt x="191" y="0"/>
                    <a:pt x="1" y="441"/>
                    <a:pt x="263" y="703"/>
                  </a:cubicBezTo>
                  <a:cubicBezTo>
                    <a:pt x="349" y="789"/>
                    <a:pt x="454" y="827"/>
                    <a:pt x="556" y="827"/>
                  </a:cubicBezTo>
                  <a:cubicBezTo>
                    <a:pt x="766" y="827"/>
                    <a:pt x="965" y="665"/>
                    <a:pt x="965" y="417"/>
                  </a:cubicBezTo>
                  <a:cubicBezTo>
                    <a:pt x="977" y="191"/>
                    <a:pt x="799" y="0"/>
                    <a:pt x="57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39" name="Google Shape;21039;p13"/>
            <p:cNvSpPr/>
            <p:nvPr/>
          </p:nvSpPr>
          <p:spPr>
            <a:xfrm>
              <a:off x="5760825" y="3485675"/>
              <a:ext cx="24125" cy="20700"/>
            </a:xfrm>
            <a:custGeom>
              <a:avLst/>
              <a:gdLst/>
              <a:ahLst/>
              <a:cxnLst/>
              <a:rect l="l" t="t" r="r" b="b"/>
              <a:pathLst>
                <a:path w="965" h="828" extrusionOk="0">
                  <a:moveTo>
                    <a:pt x="560" y="1"/>
                  </a:moveTo>
                  <a:cubicBezTo>
                    <a:pt x="191" y="1"/>
                    <a:pt x="1" y="441"/>
                    <a:pt x="263" y="703"/>
                  </a:cubicBezTo>
                  <a:cubicBezTo>
                    <a:pt x="344" y="789"/>
                    <a:pt x="448" y="827"/>
                    <a:pt x="551" y="827"/>
                  </a:cubicBezTo>
                  <a:cubicBezTo>
                    <a:pt x="761" y="827"/>
                    <a:pt x="965" y="665"/>
                    <a:pt x="965" y="417"/>
                  </a:cubicBezTo>
                  <a:cubicBezTo>
                    <a:pt x="965" y="191"/>
                    <a:pt x="786" y="13"/>
                    <a:pt x="57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40" name="Google Shape;21040;p13"/>
            <p:cNvSpPr/>
            <p:nvPr/>
          </p:nvSpPr>
          <p:spPr>
            <a:xfrm>
              <a:off x="5790475" y="3516550"/>
              <a:ext cx="27525" cy="20350"/>
            </a:xfrm>
            <a:custGeom>
              <a:avLst/>
              <a:gdLst/>
              <a:ahLst/>
              <a:cxnLst/>
              <a:rect l="l" t="t" r="r" b="b"/>
              <a:pathLst>
                <a:path w="1101" h="814" extrusionOk="0">
                  <a:moveTo>
                    <a:pt x="545" y="1"/>
                  </a:moveTo>
                  <a:cubicBezTo>
                    <a:pt x="49" y="1"/>
                    <a:pt x="1" y="768"/>
                    <a:pt x="529" y="813"/>
                  </a:cubicBezTo>
                  <a:lnTo>
                    <a:pt x="601" y="813"/>
                  </a:lnTo>
                  <a:cubicBezTo>
                    <a:pt x="1101" y="778"/>
                    <a:pt x="1101" y="40"/>
                    <a:pt x="601" y="4"/>
                  </a:cubicBezTo>
                  <a:cubicBezTo>
                    <a:pt x="581" y="2"/>
                    <a:pt x="563" y="1"/>
                    <a:pt x="54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41" name="Google Shape;21041;p13"/>
            <p:cNvSpPr/>
            <p:nvPr/>
          </p:nvSpPr>
          <p:spPr>
            <a:xfrm>
              <a:off x="5760825" y="3547000"/>
              <a:ext cx="24125" cy="20800"/>
            </a:xfrm>
            <a:custGeom>
              <a:avLst/>
              <a:gdLst/>
              <a:ahLst/>
              <a:cxnLst/>
              <a:rect l="l" t="t" r="r" b="b"/>
              <a:pathLst>
                <a:path w="965" h="832" extrusionOk="0">
                  <a:moveTo>
                    <a:pt x="560" y="0"/>
                  </a:moveTo>
                  <a:lnTo>
                    <a:pt x="560" y="12"/>
                  </a:lnTo>
                  <a:cubicBezTo>
                    <a:pt x="191" y="12"/>
                    <a:pt x="1" y="453"/>
                    <a:pt x="263" y="715"/>
                  </a:cubicBezTo>
                  <a:cubicBezTo>
                    <a:pt x="343" y="795"/>
                    <a:pt x="444" y="831"/>
                    <a:pt x="545" y="831"/>
                  </a:cubicBezTo>
                  <a:cubicBezTo>
                    <a:pt x="757" y="831"/>
                    <a:pt x="965" y="671"/>
                    <a:pt x="965" y="429"/>
                  </a:cubicBezTo>
                  <a:cubicBezTo>
                    <a:pt x="965" y="203"/>
                    <a:pt x="786" y="12"/>
                    <a:pt x="5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42" name="Google Shape;21042;p13"/>
            <p:cNvSpPr/>
            <p:nvPr/>
          </p:nvSpPr>
          <p:spPr>
            <a:xfrm>
              <a:off x="5791475" y="3577950"/>
              <a:ext cx="24450" cy="20700"/>
            </a:xfrm>
            <a:custGeom>
              <a:avLst/>
              <a:gdLst/>
              <a:ahLst/>
              <a:cxnLst/>
              <a:rect l="l" t="t" r="r" b="b"/>
              <a:pathLst>
                <a:path w="978" h="828" extrusionOk="0">
                  <a:moveTo>
                    <a:pt x="561" y="1"/>
                  </a:moveTo>
                  <a:cubicBezTo>
                    <a:pt x="191" y="1"/>
                    <a:pt x="1" y="441"/>
                    <a:pt x="263" y="703"/>
                  </a:cubicBezTo>
                  <a:cubicBezTo>
                    <a:pt x="349" y="789"/>
                    <a:pt x="454" y="827"/>
                    <a:pt x="556" y="827"/>
                  </a:cubicBezTo>
                  <a:cubicBezTo>
                    <a:pt x="766" y="827"/>
                    <a:pt x="965" y="665"/>
                    <a:pt x="965" y="417"/>
                  </a:cubicBezTo>
                  <a:cubicBezTo>
                    <a:pt x="977" y="191"/>
                    <a:pt x="799" y="1"/>
                    <a:pt x="57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43" name="Google Shape;21043;p13"/>
            <p:cNvSpPr/>
            <p:nvPr/>
          </p:nvSpPr>
          <p:spPr>
            <a:xfrm>
              <a:off x="5760925" y="3608600"/>
              <a:ext cx="24025" cy="20700"/>
            </a:xfrm>
            <a:custGeom>
              <a:avLst/>
              <a:gdLst/>
              <a:ahLst/>
              <a:cxnLst/>
              <a:rect l="l" t="t" r="r" b="b"/>
              <a:pathLst>
                <a:path w="961" h="828" extrusionOk="0">
                  <a:moveTo>
                    <a:pt x="556" y="1"/>
                  </a:moveTo>
                  <a:lnTo>
                    <a:pt x="556" y="13"/>
                  </a:lnTo>
                  <a:cubicBezTo>
                    <a:pt x="551" y="13"/>
                    <a:pt x="546" y="13"/>
                    <a:pt x="542" y="13"/>
                  </a:cubicBezTo>
                  <a:cubicBezTo>
                    <a:pt x="182" y="13"/>
                    <a:pt x="0" y="445"/>
                    <a:pt x="259" y="703"/>
                  </a:cubicBezTo>
                  <a:cubicBezTo>
                    <a:pt x="340" y="789"/>
                    <a:pt x="444" y="828"/>
                    <a:pt x="547" y="828"/>
                  </a:cubicBezTo>
                  <a:cubicBezTo>
                    <a:pt x="757" y="828"/>
                    <a:pt x="961" y="666"/>
                    <a:pt x="961" y="418"/>
                  </a:cubicBezTo>
                  <a:cubicBezTo>
                    <a:pt x="961" y="203"/>
                    <a:pt x="782" y="13"/>
                    <a:pt x="56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44" name="Google Shape;21044;p13"/>
            <p:cNvSpPr/>
            <p:nvPr/>
          </p:nvSpPr>
          <p:spPr>
            <a:xfrm>
              <a:off x="5791475" y="3639575"/>
              <a:ext cx="24450" cy="20500"/>
            </a:xfrm>
            <a:custGeom>
              <a:avLst/>
              <a:gdLst/>
              <a:ahLst/>
              <a:cxnLst/>
              <a:rect l="l" t="t" r="r" b="b"/>
              <a:pathLst>
                <a:path w="978" h="820" extrusionOk="0">
                  <a:moveTo>
                    <a:pt x="561" y="0"/>
                  </a:moveTo>
                  <a:cubicBezTo>
                    <a:pt x="191" y="0"/>
                    <a:pt x="1" y="441"/>
                    <a:pt x="263" y="703"/>
                  </a:cubicBezTo>
                  <a:cubicBezTo>
                    <a:pt x="347" y="783"/>
                    <a:pt x="450" y="819"/>
                    <a:pt x="551" y="819"/>
                  </a:cubicBezTo>
                  <a:cubicBezTo>
                    <a:pt x="763" y="819"/>
                    <a:pt x="965" y="659"/>
                    <a:pt x="965" y="417"/>
                  </a:cubicBezTo>
                  <a:cubicBezTo>
                    <a:pt x="977" y="191"/>
                    <a:pt x="799" y="0"/>
                    <a:pt x="57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45" name="Google Shape;21045;p13"/>
            <p:cNvSpPr/>
            <p:nvPr/>
          </p:nvSpPr>
          <p:spPr>
            <a:xfrm>
              <a:off x="5760825" y="3669925"/>
              <a:ext cx="24425" cy="21000"/>
            </a:xfrm>
            <a:custGeom>
              <a:avLst/>
              <a:gdLst/>
              <a:ahLst/>
              <a:cxnLst/>
              <a:rect l="l" t="t" r="r" b="b"/>
              <a:pathLst>
                <a:path w="977" h="840" extrusionOk="0">
                  <a:moveTo>
                    <a:pt x="560" y="1"/>
                  </a:moveTo>
                  <a:lnTo>
                    <a:pt x="560" y="12"/>
                  </a:lnTo>
                  <a:cubicBezTo>
                    <a:pt x="191" y="12"/>
                    <a:pt x="1" y="453"/>
                    <a:pt x="263" y="715"/>
                  </a:cubicBezTo>
                  <a:cubicBezTo>
                    <a:pt x="344" y="801"/>
                    <a:pt x="448" y="839"/>
                    <a:pt x="551" y="839"/>
                  </a:cubicBezTo>
                  <a:cubicBezTo>
                    <a:pt x="761" y="839"/>
                    <a:pt x="965" y="677"/>
                    <a:pt x="965" y="429"/>
                  </a:cubicBezTo>
                  <a:cubicBezTo>
                    <a:pt x="977" y="203"/>
                    <a:pt x="798" y="12"/>
                    <a:pt x="57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46" name="Google Shape;21046;p13"/>
            <p:cNvSpPr/>
            <p:nvPr/>
          </p:nvSpPr>
          <p:spPr>
            <a:xfrm>
              <a:off x="5790375" y="3700825"/>
              <a:ext cx="27625" cy="20625"/>
            </a:xfrm>
            <a:custGeom>
              <a:avLst/>
              <a:gdLst/>
              <a:ahLst/>
              <a:cxnLst/>
              <a:rect l="l" t="t" r="r" b="b"/>
              <a:pathLst>
                <a:path w="1105" h="825" extrusionOk="0">
                  <a:moveTo>
                    <a:pt x="559" y="1"/>
                  </a:moveTo>
                  <a:cubicBezTo>
                    <a:pt x="53" y="1"/>
                    <a:pt x="1" y="778"/>
                    <a:pt x="533" y="824"/>
                  </a:cubicBezTo>
                  <a:lnTo>
                    <a:pt x="605" y="824"/>
                  </a:lnTo>
                  <a:cubicBezTo>
                    <a:pt x="1105" y="777"/>
                    <a:pt x="1105" y="50"/>
                    <a:pt x="605" y="3"/>
                  </a:cubicBezTo>
                  <a:cubicBezTo>
                    <a:pt x="589" y="1"/>
                    <a:pt x="574" y="1"/>
                    <a:pt x="55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47" name="Google Shape;21047;p13"/>
            <p:cNvSpPr/>
            <p:nvPr/>
          </p:nvSpPr>
          <p:spPr>
            <a:xfrm>
              <a:off x="5760925" y="3731550"/>
              <a:ext cx="24025" cy="20675"/>
            </a:xfrm>
            <a:custGeom>
              <a:avLst/>
              <a:gdLst/>
              <a:ahLst/>
              <a:cxnLst/>
              <a:rect l="l" t="t" r="r" b="b"/>
              <a:pathLst>
                <a:path w="961" h="827" extrusionOk="0">
                  <a:moveTo>
                    <a:pt x="556" y="0"/>
                  </a:moveTo>
                  <a:lnTo>
                    <a:pt x="556" y="12"/>
                  </a:lnTo>
                  <a:cubicBezTo>
                    <a:pt x="551" y="12"/>
                    <a:pt x="546" y="12"/>
                    <a:pt x="542" y="12"/>
                  </a:cubicBezTo>
                  <a:cubicBezTo>
                    <a:pt x="182" y="12"/>
                    <a:pt x="0" y="444"/>
                    <a:pt x="259" y="703"/>
                  </a:cubicBezTo>
                  <a:cubicBezTo>
                    <a:pt x="340" y="788"/>
                    <a:pt x="444" y="827"/>
                    <a:pt x="547" y="827"/>
                  </a:cubicBezTo>
                  <a:cubicBezTo>
                    <a:pt x="757" y="827"/>
                    <a:pt x="961" y="665"/>
                    <a:pt x="961" y="417"/>
                  </a:cubicBezTo>
                  <a:cubicBezTo>
                    <a:pt x="961" y="191"/>
                    <a:pt x="782" y="0"/>
                    <a:pt x="55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48" name="Google Shape;21048;p13"/>
            <p:cNvSpPr/>
            <p:nvPr/>
          </p:nvSpPr>
          <p:spPr>
            <a:xfrm>
              <a:off x="5791575" y="3762200"/>
              <a:ext cx="24350" cy="20700"/>
            </a:xfrm>
            <a:custGeom>
              <a:avLst/>
              <a:gdLst/>
              <a:ahLst/>
              <a:cxnLst/>
              <a:rect l="l" t="t" r="r" b="b"/>
              <a:pathLst>
                <a:path w="974" h="828" extrusionOk="0">
                  <a:moveTo>
                    <a:pt x="568" y="0"/>
                  </a:moveTo>
                  <a:lnTo>
                    <a:pt x="557" y="12"/>
                  </a:lnTo>
                  <a:cubicBezTo>
                    <a:pt x="552" y="12"/>
                    <a:pt x="547" y="12"/>
                    <a:pt x="542" y="12"/>
                  </a:cubicBezTo>
                  <a:cubicBezTo>
                    <a:pt x="182" y="12"/>
                    <a:pt x="0" y="444"/>
                    <a:pt x="259" y="703"/>
                  </a:cubicBezTo>
                  <a:cubicBezTo>
                    <a:pt x="345" y="789"/>
                    <a:pt x="451" y="828"/>
                    <a:pt x="554" y="828"/>
                  </a:cubicBezTo>
                  <a:cubicBezTo>
                    <a:pt x="763" y="828"/>
                    <a:pt x="961" y="669"/>
                    <a:pt x="961" y="429"/>
                  </a:cubicBezTo>
                  <a:cubicBezTo>
                    <a:pt x="973" y="191"/>
                    <a:pt x="795" y="12"/>
                    <a:pt x="56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49" name="Google Shape;21049;p13"/>
            <p:cNvSpPr/>
            <p:nvPr/>
          </p:nvSpPr>
          <p:spPr>
            <a:xfrm>
              <a:off x="5761125" y="3792850"/>
              <a:ext cx="24125" cy="20875"/>
            </a:xfrm>
            <a:custGeom>
              <a:avLst/>
              <a:gdLst/>
              <a:ahLst/>
              <a:cxnLst/>
              <a:rect l="l" t="t" r="r" b="b"/>
              <a:pathLst>
                <a:path w="965" h="835" extrusionOk="0">
                  <a:moveTo>
                    <a:pt x="548" y="1"/>
                  </a:moveTo>
                  <a:lnTo>
                    <a:pt x="548" y="13"/>
                  </a:lnTo>
                  <a:cubicBezTo>
                    <a:pt x="0" y="13"/>
                    <a:pt x="0" y="834"/>
                    <a:pt x="548" y="834"/>
                  </a:cubicBezTo>
                  <a:cubicBezTo>
                    <a:pt x="555" y="835"/>
                    <a:pt x="562" y="835"/>
                    <a:pt x="568" y="835"/>
                  </a:cubicBezTo>
                  <a:cubicBezTo>
                    <a:pt x="785" y="835"/>
                    <a:pt x="953" y="649"/>
                    <a:pt x="965" y="429"/>
                  </a:cubicBezTo>
                  <a:cubicBezTo>
                    <a:pt x="965" y="203"/>
                    <a:pt x="786" y="13"/>
                    <a:pt x="5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50" name="Google Shape;21050;p13"/>
            <p:cNvSpPr/>
            <p:nvPr/>
          </p:nvSpPr>
          <p:spPr>
            <a:xfrm>
              <a:off x="5791575" y="3823825"/>
              <a:ext cx="24350" cy="20675"/>
            </a:xfrm>
            <a:custGeom>
              <a:avLst/>
              <a:gdLst/>
              <a:ahLst/>
              <a:cxnLst/>
              <a:rect l="l" t="t" r="r" b="b"/>
              <a:pathLst>
                <a:path w="974" h="827" extrusionOk="0">
                  <a:moveTo>
                    <a:pt x="557" y="0"/>
                  </a:moveTo>
                  <a:lnTo>
                    <a:pt x="557" y="12"/>
                  </a:lnTo>
                  <a:cubicBezTo>
                    <a:pt x="552" y="12"/>
                    <a:pt x="547" y="12"/>
                    <a:pt x="542" y="12"/>
                  </a:cubicBezTo>
                  <a:cubicBezTo>
                    <a:pt x="182" y="12"/>
                    <a:pt x="0" y="444"/>
                    <a:pt x="259" y="703"/>
                  </a:cubicBezTo>
                  <a:cubicBezTo>
                    <a:pt x="345" y="788"/>
                    <a:pt x="450" y="827"/>
                    <a:pt x="552" y="827"/>
                  </a:cubicBezTo>
                  <a:cubicBezTo>
                    <a:pt x="762" y="827"/>
                    <a:pt x="961" y="665"/>
                    <a:pt x="961" y="417"/>
                  </a:cubicBezTo>
                  <a:cubicBezTo>
                    <a:pt x="973" y="191"/>
                    <a:pt x="795" y="12"/>
                    <a:pt x="56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51" name="Google Shape;21051;p13"/>
            <p:cNvSpPr/>
            <p:nvPr/>
          </p:nvSpPr>
          <p:spPr>
            <a:xfrm>
              <a:off x="5760925" y="3854475"/>
              <a:ext cx="24025" cy="20700"/>
            </a:xfrm>
            <a:custGeom>
              <a:avLst/>
              <a:gdLst/>
              <a:ahLst/>
              <a:cxnLst/>
              <a:rect l="l" t="t" r="r" b="b"/>
              <a:pathLst>
                <a:path w="961" h="828" extrusionOk="0">
                  <a:moveTo>
                    <a:pt x="556" y="0"/>
                  </a:moveTo>
                  <a:lnTo>
                    <a:pt x="556" y="12"/>
                  </a:lnTo>
                  <a:cubicBezTo>
                    <a:pt x="551" y="12"/>
                    <a:pt x="546" y="12"/>
                    <a:pt x="542" y="12"/>
                  </a:cubicBezTo>
                  <a:cubicBezTo>
                    <a:pt x="182" y="12"/>
                    <a:pt x="0" y="444"/>
                    <a:pt x="259" y="703"/>
                  </a:cubicBezTo>
                  <a:cubicBezTo>
                    <a:pt x="341" y="789"/>
                    <a:pt x="445" y="828"/>
                    <a:pt x="548" y="828"/>
                  </a:cubicBezTo>
                  <a:cubicBezTo>
                    <a:pt x="758" y="828"/>
                    <a:pt x="961" y="668"/>
                    <a:pt x="961" y="429"/>
                  </a:cubicBezTo>
                  <a:cubicBezTo>
                    <a:pt x="961" y="191"/>
                    <a:pt x="782" y="12"/>
                    <a:pt x="55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52" name="Google Shape;21052;p13"/>
            <p:cNvSpPr/>
            <p:nvPr/>
          </p:nvSpPr>
          <p:spPr>
            <a:xfrm>
              <a:off x="5790375" y="3885375"/>
              <a:ext cx="27625" cy="20625"/>
            </a:xfrm>
            <a:custGeom>
              <a:avLst/>
              <a:gdLst/>
              <a:ahLst/>
              <a:cxnLst/>
              <a:rect l="l" t="t" r="r" b="b"/>
              <a:pathLst>
                <a:path w="1105" h="825" extrusionOk="0">
                  <a:moveTo>
                    <a:pt x="559" y="1"/>
                  </a:moveTo>
                  <a:cubicBezTo>
                    <a:pt x="53" y="1"/>
                    <a:pt x="1" y="778"/>
                    <a:pt x="533" y="824"/>
                  </a:cubicBezTo>
                  <a:lnTo>
                    <a:pt x="605" y="824"/>
                  </a:lnTo>
                  <a:cubicBezTo>
                    <a:pt x="1105" y="777"/>
                    <a:pt x="1105" y="50"/>
                    <a:pt x="605" y="3"/>
                  </a:cubicBezTo>
                  <a:cubicBezTo>
                    <a:pt x="589" y="1"/>
                    <a:pt x="574" y="1"/>
                    <a:pt x="55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53" name="Google Shape;21053;p13"/>
            <p:cNvSpPr/>
            <p:nvPr/>
          </p:nvSpPr>
          <p:spPr>
            <a:xfrm>
              <a:off x="5760925" y="3916075"/>
              <a:ext cx="24025" cy="20700"/>
            </a:xfrm>
            <a:custGeom>
              <a:avLst/>
              <a:gdLst/>
              <a:ahLst/>
              <a:cxnLst/>
              <a:rect l="l" t="t" r="r" b="b"/>
              <a:pathLst>
                <a:path w="961" h="828" extrusionOk="0">
                  <a:moveTo>
                    <a:pt x="556" y="1"/>
                  </a:moveTo>
                  <a:lnTo>
                    <a:pt x="556" y="13"/>
                  </a:lnTo>
                  <a:cubicBezTo>
                    <a:pt x="551" y="13"/>
                    <a:pt x="546" y="13"/>
                    <a:pt x="542" y="13"/>
                  </a:cubicBezTo>
                  <a:cubicBezTo>
                    <a:pt x="182" y="13"/>
                    <a:pt x="0" y="445"/>
                    <a:pt x="259" y="703"/>
                  </a:cubicBezTo>
                  <a:cubicBezTo>
                    <a:pt x="340" y="789"/>
                    <a:pt x="444" y="828"/>
                    <a:pt x="547" y="828"/>
                  </a:cubicBezTo>
                  <a:cubicBezTo>
                    <a:pt x="757" y="828"/>
                    <a:pt x="961" y="666"/>
                    <a:pt x="961" y="418"/>
                  </a:cubicBezTo>
                  <a:cubicBezTo>
                    <a:pt x="961" y="191"/>
                    <a:pt x="782" y="1"/>
                    <a:pt x="5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54" name="Google Shape;21054;p13"/>
            <p:cNvSpPr/>
            <p:nvPr/>
          </p:nvSpPr>
          <p:spPr>
            <a:xfrm>
              <a:off x="5791575" y="3946450"/>
              <a:ext cx="24350" cy="21000"/>
            </a:xfrm>
            <a:custGeom>
              <a:avLst/>
              <a:gdLst/>
              <a:ahLst/>
              <a:cxnLst/>
              <a:rect l="l" t="t" r="r" b="b"/>
              <a:pathLst>
                <a:path w="974" h="840" extrusionOk="0">
                  <a:moveTo>
                    <a:pt x="557" y="0"/>
                  </a:moveTo>
                  <a:lnTo>
                    <a:pt x="557" y="24"/>
                  </a:lnTo>
                  <a:cubicBezTo>
                    <a:pt x="552" y="24"/>
                    <a:pt x="547" y="24"/>
                    <a:pt x="542" y="24"/>
                  </a:cubicBezTo>
                  <a:cubicBezTo>
                    <a:pt x="182" y="24"/>
                    <a:pt x="0" y="456"/>
                    <a:pt x="259" y="715"/>
                  </a:cubicBezTo>
                  <a:cubicBezTo>
                    <a:pt x="345" y="801"/>
                    <a:pt x="451" y="840"/>
                    <a:pt x="554" y="840"/>
                  </a:cubicBezTo>
                  <a:cubicBezTo>
                    <a:pt x="763" y="840"/>
                    <a:pt x="961" y="680"/>
                    <a:pt x="961" y="441"/>
                  </a:cubicBezTo>
                  <a:cubicBezTo>
                    <a:pt x="973" y="215"/>
                    <a:pt x="807" y="12"/>
                    <a:pt x="58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55" name="Google Shape;21055;p13"/>
            <p:cNvSpPr/>
            <p:nvPr/>
          </p:nvSpPr>
          <p:spPr>
            <a:xfrm>
              <a:off x="5760825" y="3977700"/>
              <a:ext cx="24125" cy="20700"/>
            </a:xfrm>
            <a:custGeom>
              <a:avLst/>
              <a:gdLst/>
              <a:ahLst/>
              <a:cxnLst/>
              <a:rect l="l" t="t" r="r" b="b"/>
              <a:pathLst>
                <a:path w="965" h="828" extrusionOk="0">
                  <a:moveTo>
                    <a:pt x="560" y="1"/>
                  </a:moveTo>
                  <a:cubicBezTo>
                    <a:pt x="191" y="1"/>
                    <a:pt x="1" y="441"/>
                    <a:pt x="263" y="703"/>
                  </a:cubicBezTo>
                  <a:cubicBezTo>
                    <a:pt x="344" y="789"/>
                    <a:pt x="448" y="827"/>
                    <a:pt x="551" y="827"/>
                  </a:cubicBezTo>
                  <a:cubicBezTo>
                    <a:pt x="761" y="827"/>
                    <a:pt x="965" y="665"/>
                    <a:pt x="965" y="417"/>
                  </a:cubicBezTo>
                  <a:cubicBezTo>
                    <a:pt x="965" y="191"/>
                    <a:pt x="798" y="1"/>
                    <a:pt x="57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56" name="Google Shape;21056;p13"/>
            <p:cNvSpPr/>
            <p:nvPr/>
          </p:nvSpPr>
          <p:spPr>
            <a:xfrm>
              <a:off x="5789750" y="4008225"/>
              <a:ext cx="27950" cy="20700"/>
            </a:xfrm>
            <a:custGeom>
              <a:avLst/>
              <a:gdLst/>
              <a:ahLst/>
              <a:cxnLst/>
              <a:rect l="l" t="t" r="r" b="b"/>
              <a:pathLst>
                <a:path w="1118" h="828" extrusionOk="0">
                  <a:moveTo>
                    <a:pt x="555" y="0"/>
                  </a:moveTo>
                  <a:cubicBezTo>
                    <a:pt x="52" y="0"/>
                    <a:pt x="1" y="805"/>
                    <a:pt x="558" y="827"/>
                  </a:cubicBezTo>
                  <a:lnTo>
                    <a:pt x="630" y="827"/>
                  </a:lnTo>
                  <a:cubicBezTo>
                    <a:pt x="1118" y="780"/>
                    <a:pt x="1118" y="65"/>
                    <a:pt x="630" y="6"/>
                  </a:cubicBezTo>
                  <a:cubicBezTo>
                    <a:pt x="604" y="2"/>
                    <a:pt x="579" y="0"/>
                    <a:pt x="5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57" name="Google Shape;21057;p13"/>
            <p:cNvSpPr/>
            <p:nvPr/>
          </p:nvSpPr>
          <p:spPr>
            <a:xfrm>
              <a:off x="5760825" y="4038725"/>
              <a:ext cx="24125" cy="21000"/>
            </a:xfrm>
            <a:custGeom>
              <a:avLst/>
              <a:gdLst/>
              <a:ahLst/>
              <a:cxnLst/>
              <a:rect l="l" t="t" r="r" b="b"/>
              <a:pathLst>
                <a:path w="965" h="840" extrusionOk="0">
                  <a:moveTo>
                    <a:pt x="560" y="0"/>
                  </a:moveTo>
                  <a:lnTo>
                    <a:pt x="560" y="12"/>
                  </a:lnTo>
                  <a:cubicBezTo>
                    <a:pt x="191" y="12"/>
                    <a:pt x="1" y="453"/>
                    <a:pt x="263" y="715"/>
                  </a:cubicBezTo>
                  <a:cubicBezTo>
                    <a:pt x="344" y="801"/>
                    <a:pt x="448" y="839"/>
                    <a:pt x="551" y="839"/>
                  </a:cubicBezTo>
                  <a:cubicBezTo>
                    <a:pt x="761" y="839"/>
                    <a:pt x="965" y="677"/>
                    <a:pt x="965" y="429"/>
                  </a:cubicBezTo>
                  <a:cubicBezTo>
                    <a:pt x="965" y="203"/>
                    <a:pt x="786" y="12"/>
                    <a:pt x="5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58" name="Google Shape;21058;p13"/>
            <p:cNvSpPr/>
            <p:nvPr/>
          </p:nvSpPr>
          <p:spPr>
            <a:xfrm>
              <a:off x="5791575" y="4069675"/>
              <a:ext cx="24350" cy="20700"/>
            </a:xfrm>
            <a:custGeom>
              <a:avLst/>
              <a:gdLst/>
              <a:ahLst/>
              <a:cxnLst/>
              <a:rect l="l" t="t" r="r" b="b"/>
              <a:pathLst>
                <a:path w="974" h="828" extrusionOk="0">
                  <a:moveTo>
                    <a:pt x="568" y="1"/>
                  </a:moveTo>
                  <a:lnTo>
                    <a:pt x="557" y="13"/>
                  </a:lnTo>
                  <a:cubicBezTo>
                    <a:pt x="552" y="12"/>
                    <a:pt x="547" y="12"/>
                    <a:pt x="542" y="12"/>
                  </a:cubicBezTo>
                  <a:cubicBezTo>
                    <a:pt x="182" y="12"/>
                    <a:pt x="0" y="445"/>
                    <a:pt x="259" y="703"/>
                  </a:cubicBezTo>
                  <a:cubicBezTo>
                    <a:pt x="341" y="789"/>
                    <a:pt x="446" y="828"/>
                    <a:pt x="549" y="828"/>
                  </a:cubicBezTo>
                  <a:cubicBezTo>
                    <a:pt x="758" y="828"/>
                    <a:pt x="961" y="669"/>
                    <a:pt x="961" y="429"/>
                  </a:cubicBezTo>
                  <a:cubicBezTo>
                    <a:pt x="973" y="191"/>
                    <a:pt x="795" y="13"/>
                    <a:pt x="56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59" name="Google Shape;21059;p13"/>
            <p:cNvSpPr/>
            <p:nvPr/>
          </p:nvSpPr>
          <p:spPr>
            <a:xfrm>
              <a:off x="5760825" y="4100325"/>
              <a:ext cx="24125" cy="21000"/>
            </a:xfrm>
            <a:custGeom>
              <a:avLst/>
              <a:gdLst/>
              <a:ahLst/>
              <a:cxnLst/>
              <a:rect l="l" t="t" r="r" b="b"/>
              <a:pathLst>
                <a:path w="965" h="840" extrusionOk="0">
                  <a:moveTo>
                    <a:pt x="560" y="1"/>
                  </a:moveTo>
                  <a:lnTo>
                    <a:pt x="560" y="13"/>
                  </a:lnTo>
                  <a:cubicBezTo>
                    <a:pt x="191" y="13"/>
                    <a:pt x="1" y="453"/>
                    <a:pt x="263" y="715"/>
                  </a:cubicBezTo>
                  <a:cubicBezTo>
                    <a:pt x="344" y="801"/>
                    <a:pt x="448" y="840"/>
                    <a:pt x="551" y="840"/>
                  </a:cubicBezTo>
                  <a:cubicBezTo>
                    <a:pt x="761" y="840"/>
                    <a:pt x="965" y="678"/>
                    <a:pt x="965" y="430"/>
                  </a:cubicBezTo>
                  <a:lnTo>
                    <a:pt x="965" y="418"/>
                  </a:lnTo>
                  <a:cubicBezTo>
                    <a:pt x="965" y="203"/>
                    <a:pt x="786" y="13"/>
                    <a:pt x="57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60" name="Google Shape;21060;p13"/>
            <p:cNvSpPr/>
            <p:nvPr/>
          </p:nvSpPr>
          <p:spPr>
            <a:xfrm>
              <a:off x="5791475" y="4131300"/>
              <a:ext cx="24450" cy="20700"/>
            </a:xfrm>
            <a:custGeom>
              <a:avLst/>
              <a:gdLst/>
              <a:ahLst/>
              <a:cxnLst/>
              <a:rect l="l" t="t" r="r" b="b"/>
              <a:pathLst>
                <a:path w="978" h="828" extrusionOk="0">
                  <a:moveTo>
                    <a:pt x="561" y="0"/>
                  </a:moveTo>
                  <a:cubicBezTo>
                    <a:pt x="191" y="0"/>
                    <a:pt x="1" y="441"/>
                    <a:pt x="263" y="703"/>
                  </a:cubicBezTo>
                  <a:cubicBezTo>
                    <a:pt x="345" y="789"/>
                    <a:pt x="449" y="827"/>
                    <a:pt x="551" y="827"/>
                  </a:cubicBezTo>
                  <a:cubicBezTo>
                    <a:pt x="761" y="827"/>
                    <a:pt x="965" y="665"/>
                    <a:pt x="965" y="417"/>
                  </a:cubicBezTo>
                  <a:cubicBezTo>
                    <a:pt x="977" y="191"/>
                    <a:pt x="799" y="12"/>
                    <a:pt x="57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61" name="Google Shape;21061;p13"/>
            <p:cNvSpPr/>
            <p:nvPr/>
          </p:nvSpPr>
          <p:spPr>
            <a:xfrm>
              <a:off x="5761125" y="4161950"/>
              <a:ext cx="24125" cy="20850"/>
            </a:xfrm>
            <a:custGeom>
              <a:avLst/>
              <a:gdLst/>
              <a:ahLst/>
              <a:cxnLst/>
              <a:rect l="l" t="t" r="r" b="b"/>
              <a:pathLst>
                <a:path w="965" h="834" extrusionOk="0">
                  <a:moveTo>
                    <a:pt x="560" y="1"/>
                  </a:moveTo>
                  <a:lnTo>
                    <a:pt x="548" y="12"/>
                  </a:lnTo>
                  <a:cubicBezTo>
                    <a:pt x="0" y="12"/>
                    <a:pt x="0" y="834"/>
                    <a:pt x="548" y="834"/>
                  </a:cubicBezTo>
                  <a:cubicBezTo>
                    <a:pt x="774" y="834"/>
                    <a:pt x="953" y="655"/>
                    <a:pt x="965" y="429"/>
                  </a:cubicBezTo>
                  <a:cubicBezTo>
                    <a:pt x="965" y="191"/>
                    <a:pt x="786" y="12"/>
                    <a:pt x="5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62" name="Google Shape;21062;p13"/>
            <p:cNvSpPr/>
            <p:nvPr/>
          </p:nvSpPr>
          <p:spPr>
            <a:xfrm>
              <a:off x="5790400" y="4192850"/>
              <a:ext cx="27600" cy="20625"/>
            </a:xfrm>
            <a:custGeom>
              <a:avLst/>
              <a:gdLst/>
              <a:ahLst/>
              <a:cxnLst/>
              <a:rect l="l" t="t" r="r" b="b"/>
              <a:pathLst>
                <a:path w="1104" h="825" extrusionOk="0">
                  <a:moveTo>
                    <a:pt x="558" y="1"/>
                  </a:moveTo>
                  <a:cubicBezTo>
                    <a:pt x="52" y="1"/>
                    <a:pt x="0" y="766"/>
                    <a:pt x="532" y="824"/>
                  </a:cubicBezTo>
                  <a:lnTo>
                    <a:pt x="604" y="824"/>
                  </a:lnTo>
                  <a:cubicBezTo>
                    <a:pt x="1104" y="777"/>
                    <a:pt x="1104" y="39"/>
                    <a:pt x="604" y="3"/>
                  </a:cubicBezTo>
                  <a:cubicBezTo>
                    <a:pt x="588" y="1"/>
                    <a:pt x="573" y="1"/>
                    <a:pt x="55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63" name="Google Shape;21063;p13"/>
            <p:cNvSpPr/>
            <p:nvPr/>
          </p:nvSpPr>
          <p:spPr>
            <a:xfrm>
              <a:off x="5760825" y="4223575"/>
              <a:ext cx="24125" cy="20675"/>
            </a:xfrm>
            <a:custGeom>
              <a:avLst/>
              <a:gdLst/>
              <a:ahLst/>
              <a:cxnLst/>
              <a:rect l="l" t="t" r="r" b="b"/>
              <a:pathLst>
                <a:path w="965" h="827" extrusionOk="0">
                  <a:moveTo>
                    <a:pt x="560" y="0"/>
                  </a:moveTo>
                  <a:cubicBezTo>
                    <a:pt x="191" y="0"/>
                    <a:pt x="1" y="441"/>
                    <a:pt x="263" y="703"/>
                  </a:cubicBezTo>
                  <a:cubicBezTo>
                    <a:pt x="344" y="788"/>
                    <a:pt x="448" y="827"/>
                    <a:pt x="551" y="827"/>
                  </a:cubicBezTo>
                  <a:cubicBezTo>
                    <a:pt x="761" y="827"/>
                    <a:pt x="965" y="665"/>
                    <a:pt x="965" y="417"/>
                  </a:cubicBezTo>
                  <a:cubicBezTo>
                    <a:pt x="965" y="191"/>
                    <a:pt x="786" y="0"/>
                    <a:pt x="5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64" name="Google Shape;21064;p13"/>
            <p:cNvSpPr/>
            <p:nvPr/>
          </p:nvSpPr>
          <p:spPr>
            <a:xfrm>
              <a:off x="5791575" y="4254525"/>
              <a:ext cx="24050" cy="20400"/>
            </a:xfrm>
            <a:custGeom>
              <a:avLst/>
              <a:gdLst/>
              <a:ahLst/>
              <a:cxnLst/>
              <a:rect l="l" t="t" r="r" b="b"/>
              <a:pathLst>
                <a:path w="962" h="816" extrusionOk="0">
                  <a:moveTo>
                    <a:pt x="542" y="0"/>
                  </a:moveTo>
                  <a:cubicBezTo>
                    <a:pt x="182" y="0"/>
                    <a:pt x="0" y="432"/>
                    <a:pt x="259" y="691"/>
                  </a:cubicBezTo>
                  <a:cubicBezTo>
                    <a:pt x="341" y="777"/>
                    <a:pt x="446" y="816"/>
                    <a:pt x="549" y="816"/>
                  </a:cubicBezTo>
                  <a:cubicBezTo>
                    <a:pt x="758" y="816"/>
                    <a:pt x="961" y="657"/>
                    <a:pt x="961" y="417"/>
                  </a:cubicBezTo>
                  <a:cubicBezTo>
                    <a:pt x="961" y="191"/>
                    <a:pt x="783" y="12"/>
                    <a:pt x="557" y="12"/>
                  </a:cubicBezTo>
                  <a:lnTo>
                    <a:pt x="557" y="0"/>
                  </a:lnTo>
                  <a:cubicBezTo>
                    <a:pt x="552" y="0"/>
                    <a:pt x="547" y="0"/>
                    <a:pt x="54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65" name="Google Shape;21065;p13"/>
            <p:cNvSpPr/>
            <p:nvPr/>
          </p:nvSpPr>
          <p:spPr>
            <a:xfrm>
              <a:off x="5760825" y="4285175"/>
              <a:ext cx="24125" cy="20500"/>
            </a:xfrm>
            <a:custGeom>
              <a:avLst/>
              <a:gdLst/>
              <a:ahLst/>
              <a:cxnLst/>
              <a:rect l="l" t="t" r="r" b="b"/>
              <a:pathLst>
                <a:path w="965" h="820" extrusionOk="0">
                  <a:moveTo>
                    <a:pt x="560" y="1"/>
                  </a:moveTo>
                  <a:cubicBezTo>
                    <a:pt x="191" y="1"/>
                    <a:pt x="1" y="441"/>
                    <a:pt x="263" y="703"/>
                  </a:cubicBezTo>
                  <a:cubicBezTo>
                    <a:pt x="343" y="784"/>
                    <a:pt x="444" y="820"/>
                    <a:pt x="545" y="820"/>
                  </a:cubicBezTo>
                  <a:cubicBezTo>
                    <a:pt x="757" y="820"/>
                    <a:pt x="965" y="660"/>
                    <a:pt x="965" y="417"/>
                  </a:cubicBezTo>
                  <a:cubicBezTo>
                    <a:pt x="965" y="191"/>
                    <a:pt x="786" y="1"/>
                    <a:pt x="57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66" name="Google Shape;21066;p13"/>
            <p:cNvSpPr/>
            <p:nvPr/>
          </p:nvSpPr>
          <p:spPr>
            <a:xfrm>
              <a:off x="5791475" y="4315550"/>
              <a:ext cx="24450" cy="20975"/>
            </a:xfrm>
            <a:custGeom>
              <a:avLst/>
              <a:gdLst/>
              <a:ahLst/>
              <a:cxnLst/>
              <a:rect l="l" t="t" r="r" b="b"/>
              <a:pathLst>
                <a:path w="978" h="839" extrusionOk="0">
                  <a:moveTo>
                    <a:pt x="572" y="0"/>
                  </a:moveTo>
                  <a:lnTo>
                    <a:pt x="561" y="12"/>
                  </a:lnTo>
                  <a:cubicBezTo>
                    <a:pt x="191" y="12"/>
                    <a:pt x="1" y="453"/>
                    <a:pt x="263" y="715"/>
                  </a:cubicBezTo>
                  <a:cubicBezTo>
                    <a:pt x="349" y="800"/>
                    <a:pt x="454" y="839"/>
                    <a:pt x="556" y="839"/>
                  </a:cubicBezTo>
                  <a:cubicBezTo>
                    <a:pt x="766" y="839"/>
                    <a:pt x="965" y="677"/>
                    <a:pt x="965" y="429"/>
                  </a:cubicBezTo>
                  <a:cubicBezTo>
                    <a:pt x="977" y="203"/>
                    <a:pt x="799" y="12"/>
                    <a:pt x="57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67" name="Google Shape;21067;p13"/>
            <p:cNvSpPr/>
            <p:nvPr/>
          </p:nvSpPr>
          <p:spPr>
            <a:xfrm>
              <a:off x="5760825" y="4346500"/>
              <a:ext cx="24125" cy="20700"/>
            </a:xfrm>
            <a:custGeom>
              <a:avLst/>
              <a:gdLst/>
              <a:ahLst/>
              <a:cxnLst/>
              <a:rect l="l" t="t" r="r" b="b"/>
              <a:pathLst>
                <a:path w="965" h="828" extrusionOk="0">
                  <a:moveTo>
                    <a:pt x="560" y="0"/>
                  </a:moveTo>
                  <a:cubicBezTo>
                    <a:pt x="191" y="0"/>
                    <a:pt x="1" y="441"/>
                    <a:pt x="263" y="703"/>
                  </a:cubicBezTo>
                  <a:cubicBezTo>
                    <a:pt x="344" y="789"/>
                    <a:pt x="448" y="827"/>
                    <a:pt x="551" y="827"/>
                  </a:cubicBezTo>
                  <a:cubicBezTo>
                    <a:pt x="761" y="827"/>
                    <a:pt x="965" y="665"/>
                    <a:pt x="965" y="417"/>
                  </a:cubicBezTo>
                  <a:cubicBezTo>
                    <a:pt x="965" y="191"/>
                    <a:pt x="786" y="0"/>
                    <a:pt x="5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68" name="Google Shape;21068;p13"/>
            <p:cNvSpPr/>
            <p:nvPr/>
          </p:nvSpPr>
          <p:spPr>
            <a:xfrm>
              <a:off x="5798925" y="4377150"/>
              <a:ext cx="16400" cy="8375"/>
            </a:xfrm>
            <a:custGeom>
              <a:avLst/>
              <a:gdLst/>
              <a:ahLst/>
              <a:cxnLst/>
              <a:rect l="l" t="t" r="r" b="b"/>
              <a:pathLst>
                <a:path w="656" h="335" extrusionOk="0">
                  <a:moveTo>
                    <a:pt x="263" y="1"/>
                  </a:moveTo>
                  <a:lnTo>
                    <a:pt x="263" y="13"/>
                  </a:lnTo>
                  <a:cubicBezTo>
                    <a:pt x="167" y="13"/>
                    <a:pt x="72" y="48"/>
                    <a:pt x="1" y="108"/>
                  </a:cubicBezTo>
                  <a:lnTo>
                    <a:pt x="655" y="334"/>
                  </a:lnTo>
                  <a:cubicBezTo>
                    <a:pt x="620" y="144"/>
                    <a:pt x="453" y="1"/>
                    <a:pt x="2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69" name="Google Shape;21069;p13"/>
            <p:cNvSpPr/>
            <p:nvPr/>
          </p:nvSpPr>
          <p:spPr>
            <a:xfrm>
              <a:off x="5729875" y="3393400"/>
              <a:ext cx="24125" cy="20400"/>
            </a:xfrm>
            <a:custGeom>
              <a:avLst/>
              <a:gdLst/>
              <a:ahLst/>
              <a:cxnLst/>
              <a:rect l="l" t="t" r="r" b="b"/>
              <a:pathLst>
                <a:path w="965" h="816" extrusionOk="0">
                  <a:moveTo>
                    <a:pt x="560" y="1"/>
                  </a:moveTo>
                  <a:cubicBezTo>
                    <a:pt x="191" y="1"/>
                    <a:pt x="0" y="441"/>
                    <a:pt x="262" y="691"/>
                  </a:cubicBezTo>
                  <a:cubicBezTo>
                    <a:pt x="348" y="777"/>
                    <a:pt x="453" y="816"/>
                    <a:pt x="556" y="816"/>
                  </a:cubicBezTo>
                  <a:cubicBezTo>
                    <a:pt x="766" y="816"/>
                    <a:pt x="965" y="654"/>
                    <a:pt x="965" y="405"/>
                  </a:cubicBezTo>
                  <a:cubicBezTo>
                    <a:pt x="965" y="179"/>
                    <a:pt x="786" y="1"/>
                    <a:pt x="5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70" name="Google Shape;21070;p13"/>
            <p:cNvSpPr/>
            <p:nvPr/>
          </p:nvSpPr>
          <p:spPr>
            <a:xfrm>
              <a:off x="5699500" y="3424350"/>
              <a:ext cx="24150" cy="20500"/>
            </a:xfrm>
            <a:custGeom>
              <a:avLst/>
              <a:gdLst/>
              <a:ahLst/>
              <a:cxnLst/>
              <a:rect l="l" t="t" r="r" b="b"/>
              <a:pathLst>
                <a:path w="966" h="820" extrusionOk="0">
                  <a:moveTo>
                    <a:pt x="549" y="1"/>
                  </a:moveTo>
                  <a:cubicBezTo>
                    <a:pt x="179" y="1"/>
                    <a:pt x="1" y="441"/>
                    <a:pt x="263" y="703"/>
                  </a:cubicBezTo>
                  <a:cubicBezTo>
                    <a:pt x="343" y="783"/>
                    <a:pt x="444" y="820"/>
                    <a:pt x="544" y="820"/>
                  </a:cubicBezTo>
                  <a:cubicBezTo>
                    <a:pt x="756" y="820"/>
                    <a:pt x="965" y="657"/>
                    <a:pt x="965" y="406"/>
                  </a:cubicBezTo>
                  <a:cubicBezTo>
                    <a:pt x="965" y="180"/>
                    <a:pt x="775" y="1"/>
                    <a:pt x="54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71" name="Google Shape;21071;p13"/>
            <p:cNvSpPr/>
            <p:nvPr/>
          </p:nvSpPr>
          <p:spPr>
            <a:xfrm>
              <a:off x="5765000" y="3369300"/>
              <a:ext cx="19950" cy="14000"/>
            </a:xfrm>
            <a:custGeom>
              <a:avLst/>
              <a:gdLst/>
              <a:ahLst/>
              <a:cxnLst/>
              <a:rect l="l" t="t" r="r" b="b"/>
              <a:pathLst>
                <a:path w="798" h="560" extrusionOk="0">
                  <a:moveTo>
                    <a:pt x="774" y="0"/>
                  </a:moveTo>
                  <a:lnTo>
                    <a:pt x="0" y="238"/>
                  </a:lnTo>
                  <a:cubicBezTo>
                    <a:pt x="48" y="417"/>
                    <a:pt x="203" y="536"/>
                    <a:pt x="393" y="536"/>
                  </a:cubicBezTo>
                  <a:lnTo>
                    <a:pt x="393" y="560"/>
                  </a:lnTo>
                  <a:cubicBezTo>
                    <a:pt x="619" y="560"/>
                    <a:pt x="798" y="369"/>
                    <a:pt x="798" y="155"/>
                  </a:cubicBezTo>
                  <a:cubicBezTo>
                    <a:pt x="798" y="96"/>
                    <a:pt x="786" y="48"/>
                    <a:pt x="77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72" name="Google Shape;21072;p13"/>
            <p:cNvSpPr/>
            <p:nvPr/>
          </p:nvSpPr>
          <p:spPr>
            <a:xfrm>
              <a:off x="5730775" y="3455025"/>
              <a:ext cx="28300" cy="20550"/>
            </a:xfrm>
            <a:custGeom>
              <a:avLst/>
              <a:gdLst/>
              <a:ahLst/>
              <a:cxnLst/>
              <a:rect l="l" t="t" r="r" b="b"/>
              <a:pathLst>
                <a:path w="1132" h="822" extrusionOk="0">
                  <a:moveTo>
                    <a:pt x="524" y="0"/>
                  </a:moveTo>
                  <a:cubicBezTo>
                    <a:pt x="0" y="48"/>
                    <a:pt x="48" y="822"/>
                    <a:pt x="560" y="822"/>
                  </a:cubicBezTo>
                  <a:cubicBezTo>
                    <a:pt x="1084" y="822"/>
                    <a:pt x="1131" y="48"/>
                    <a:pt x="60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73" name="Google Shape;21073;p13"/>
            <p:cNvSpPr/>
            <p:nvPr/>
          </p:nvSpPr>
          <p:spPr>
            <a:xfrm>
              <a:off x="5700100" y="3485675"/>
              <a:ext cx="28000" cy="20575"/>
            </a:xfrm>
            <a:custGeom>
              <a:avLst/>
              <a:gdLst/>
              <a:ahLst/>
              <a:cxnLst/>
              <a:rect l="l" t="t" r="r" b="b"/>
              <a:pathLst>
                <a:path w="1120" h="823" extrusionOk="0">
                  <a:moveTo>
                    <a:pt x="525" y="1"/>
                  </a:moveTo>
                  <a:cubicBezTo>
                    <a:pt x="1" y="48"/>
                    <a:pt x="36" y="822"/>
                    <a:pt x="560" y="822"/>
                  </a:cubicBezTo>
                  <a:cubicBezTo>
                    <a:pt x="1084" y="822"/>
                    <a:pt x="1120" y="48"/>
                    <a:pt x="59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74" name="Google Shape;21074;p13"/>
            <p:cNvSpPr/>
            <p:nvPr/>
          </p:nvSpPr>
          <p:spPr>
            <a:xfrm>
              <a:off x="5737000" y="3515150"/>
              <a:ext cx="21950" cy="15075"/>
            </a:xfrm>
            <a:custGeom>
              <a:avLst/>
              <a:gdLst/>
              <a:ahLst/>
              <a:cxnLst/>
              <a:rect l="l" t="t" r="r" b="b"/>
              <a:pathLst>
                <a:path w="878" h="603" extrusionOk="0">
                  <a:moveTo>
                    <a:pt x="460" y="1"/>
                  </a:moveTo>
                  <a:cubicBezTo>
                    <a:pt x="410" y="1"/>
                    <a:pt x="355" y="15"/>
                    <a:pt x="299" y="48"/>
                  </a:cubicBezTo>
                  <a:lnTo>
                    <a:pt x="275" y="48"/>
                  </a:lnTo>
                  <a:lnTo>
                    <a:pt x="275" y="60"/>
                  </a:lnTo>
                  <a:cubicBezTo>
                    <a:pt x="0" y="246"/>
                    <a:pt x="186" y="602"/>
                    <a:pt x="440" y="602"/>
                  </a:cubicBezTo>
                  <a:cubicBezTo>
                    <a:pt x="494" y="602"/>
                    <a:pt x="552" y="586"/>
                    <a:pt x="608" y="548"/>
                  </a:cubicBezTo>
                  <a:cubicBezTo>
                    <a:pt x="877" y="379"/>
                    <a:pt x="721" y="1"/>
                    <a:pt x="4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75" name="Google Shape;21075;p13"/>
            <p:cNvSpPr/>
            <p:nvPr/>
          </p:nvSpPr>
          <p:spPr>
            <a:xfrm>
              <a:off x="5706275" y="3545825"/>
              <a:ext cx="21775" cy="15225"/>
            </a:xfrm>
            <a:custGeom>
              <a:avLst/>
              <a:gdLst/>
              <a:ahLst/>
              <a:cxnLst/>
              <a:rect l="l" t="t" r="r" b="b"/>
              <a:pathLst>
                <a:path w="871" h="609" extrusionOk="0">
                  <a:moveTo>
                    <a:pt x="451" y="0"/>
                  </a:moveTo>
                  <a:cubicBezTo>
                    <a:pt x="400" y="0"/>
                    <a:pt x="346" y="14"/>
                    <a:pt x="289" y="47"/>
                  </a:cubicBezTo>
                  <a:lnTo>
                    <a:pt x="278" y="47"/>
                  </a:lnTo>
                  <a:lnTo>
                    <a:pt x="278" y="59"/>
                  </a:lnTo>
                  <a:cubicBezTo>
                    <a:pt x="0" y="247"/>
                    <a:pt x="192" y="608"/>
                    <a:pt x="450" y="608"/>
                  </a:cubicBezTo>
                  <a:cubicBezTo>
                    <a:pt x="502" y="608"/>
                    <a:pt x="557" y="593"/>
                    <a:pt x="611" y="559"/>
                  </a:cubicBezTo>
                  <a:cubicBezTo>
                    <a:pt x="870" y="380"/>
                    <a:pt x="712" y="0"/>
                    <a:pt x="45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76" name="Google Shape;21076;p13"/>
            <p:cNvSpPr/>
            <p:nvPr/>
          </p:nvSpPr>
          <p:spPr>
            <a:xfrm>
              <a:off x="5736925" y="3576500"/>
              <a:ext cx="22050" cy="15200"/>
            </a:xfrm>
            <a:custGeom>
              <a:avLst/>
              <a:gdLst/>
              <a:ahLst/>
              <a:cxnLst/>
              <a:rect l="l" t="t" r="r" b="b"/>
              <a:pathLst>
                <a:path w="882" h="608" extrusionOk="0">
                  <a:moveTo>
                    <a:pt x="461" y="0"/>
                  </a:moveTo>
                  <a:cubicBezTo>
                    <a:pt x="411" y="0"/>
                    <a:pt x="357" y="14"/>
                    <a:pt x="302" y="47"/>
                  </a:cubicBezTo>
                  <a:lnTo>
                    <a:pt x="278" y="47"/>
                  </a:lnTo>
                  <a:lnTo>
                    <a:pt x="278" y="59"/>
                  </a:lnTo>
                  <a:cubicBezTo>
                    <a:pt x="1" y="247"/>
                    <a:pt x="193" y="608"/>
                    <a:pt x="450" y="608"/>
                  </a:cubicBezTo>
                  <a:cubicBezTo>
                    <a:pt x="502" y="608"/>
                    <a:pt x="557" y="593"/>
                    <a:pt x="611" y="559"/>
                  </a:cubicBezTo>
                  <a:cubicBezTo>
                    <a:pt x="881" y="389"/>
                    <a:pt x="723" y="0"/>
                    <a:pt x="46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77" name="Google Shape;21077;p13"/>
            <p:cNvSpPr/>
            <p:nvPr/>
          </p:nvSpPr>
          <p:spPr>
            <a:xfrm>
              <a:off x="5700100" y="3608675"/>
              <a:ext cx="28000" cy="20500"/>
            </a:xfrm>
            <a:custGeom>
              <a:avLst/>
              <a:gdLst/>
              <a:ahLst/>
              <a:cxnLst/>
              <a:rect l="l" t="t" r="r" b="b"/>
              <a:pathLst>
                <a:path w="1120" h="820" extrusionOk="0">
                  <a:moveTo>
                    <a:pt x="560" y="1"/>
                  </a:moveTo>
                  <a:cubicBezTo>
                    <a:pt x="548" y="1"/>
                    <a:pt x="536" y="4"/>
                    <a:pt x="525" y="10"/>
                  </a:cubicBezTo>
                  <a:cubicBezTo>
                    <a:pt x="1" y="57"/>
                    <a:pt x="36" y="819"/>
                    <a:pt x="560" y="819"/>
                  </a:cubicBezTo>
                  <a:cubicBezTo>
                    <a:pt x="1084" y="819"/>
                    <a:pt x="1120" y="57"/>
                    <a:pt x="596" y="10"/>
                  </a:cubicBezTo>
                  <a:cubicBezTo>
                    <a:pt x="584" y="4"/>
                    <a:pt x="572" y="1"/>
                    <a:pt x="5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78" name="Google Shape;21078;p13"/>
            <p:cNvSpPr/>
            <p:nvPr/>
          </p:nvSpPr>
          <p:spPr>
            <a:xfrm>
              <a:off x="5730775" y="3639575"/>
              <a:ext cx="28300" cy="20550"/>
            </a:xfrm>
            <a:custGeom>
              <a:avLst/>
              <a:gdLst/>
              <a:ahLst/>
              <a:cxnLst/>
              <a:rect l="l" t="t" r="r" b="b"/>
              <a:pathLst>
                <a:path w="1132" h="822" extrusionOk="0">
                  <a:moveTo>
                    <a:pt x="524" y="0"/>
                  </a:moveTo>
                  <a:cubicBezTo>
                    <a:pt x="0" y="48"/>
                    <a:pt x="48" y="822"/>
                    <a:pt x="560" y="822"/>
                  </a:cubicBezTo>
                  <a:cubicBezTo>
                    <a:pt x="1084" y="822"/>
                    <a:pt x="1131" y="48"/>
                    <a:pt x="60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79" name="Google Shape;21079;p13"/>
            <p:cNvSpPr/>
            <p:nvPr/>
          </p:nvSpPr>
          <p:spPr>
            <a:xfrm>
              <a:off x="5705900" y="3669000"/>
              <a:ext cx="21925" cy="15100"/>
            </a:xfrm>
            <a:custGeom>
              <a:avLst/>
              <a:gdLst/>
              <a:ahLst/>
              <a:cxnLst/>
              <a:rect l="l" t="t" r="r" b="b"/>
              <a:pathLst>
                <a:path w="877" h="604" extrusionOk="0">
                  <a:moveTo>
                    <a:pt x="450" y="1"/>
                  </a:moveTo>
                  <a:cubicBezTo>
                    <a:pt x="404" y="1"/>
                    <a:pt x="355" y="12"/>
                    <a:pt x="304" y="38"/>
                  </a:cubicBezTo>
                  <a:lnTo>
                    <a:pt x="293" y="38"/>
                  </a:lnTo>
                  <a:lnTo>
                    <a:pt x="293" y="49"/>
                  </a:lnTo>
                  <a:cubicBezTo>
                    <a:pt x="1" y="220"/>
                    <a:pt x="177" y="604"/>
                    <a:pt x="439" y="604"/>
                  </a:cubicBezTo>
                  <a:cubicBezTo>
                    <a:pt x="487" y="604"/>
                    <a:pt x="539" y="591"/>
                    <a:pt x="590" y="561"/>
                  </a:cubicBezTo>
                  <a:cubicBezTo>
                    <a:pt x="876" y="408"/>
                    <a:pt x="724" y="1"/>
                    <a:pt x="45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80" name="Google Shape;21080;p13"/>
            <p:cNvSpPr/>
            <p:nvPr/>
          </p:nvSpPr>
          <p:spPr>
            <a:xfrm>
              <a:off x="5729875" y="3700575"/>
              <a:ext cx="24125" cy="20700"/>
            </a:xfrm>
            <a:custGeom>
              <a:avLst/>
              <a:gdLst/>
              <a:ahLst/>
              <a:cxnLst/>
              <a:rect l="l" t="t" r="r" b="b"/>
              <a:pathLst>
                <a:path w="965" h="828" extrusionOk="0">
                  <a:moveTo>
                    <a:pt x="560" y="1"/>
                  </a:moveTo>
                  <a:cubicBezTo>
                    <a:pt x="191" y="1"/>
                    <a:pt x="0" y="453"/>
                    <a:pt x="262" y="703"/>
                  </a:cubicBezTo>
                  <a:cubicBezTo>
                    <a:pt x="348" y="789"/>
                    <a:pt x="453" y="828"/>
                    <a:pt x="556" y="828"/>
                  </a:cubicBezTo>
                  <a:cubicBezTo>
                    <a:pt x="766" y="828"/>
                    <a:pt x="965" y="666"/>
                    <a:pt x="965" y="418"/>
                  </a:cubicBezTo>
                  <a:cubicBezTo>
                    <a:pt x="965" y="191"/>
                    <a:pt x="786" y="1"/>
                    <a:pt x="5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81" name="Google Shape;21081;p13"/>
            <p:cNvSpPr/>
            <p:nvPr/>
          </p:nvSpPr>
          <p:spPr>
            <a:xfrm>
              <a:off x="5699200" y="3731550"/>
              <a:ext cx="24150" cy="20475"/>
            </a:xfrm>
            <a:custGeom>
              <a:avLst/>
              <a:gdLst/>
              <a:ahLst/>
              <a:cxnLst/>
              <a:rect l="l" t="t" r="r" b="b"/>
              <a:pathLst>
                <a:path w="966" h="819" extrusionOk="0">
                  <a:moveTo>
                    <a:pt x="549" y="0"/>
                  </a:moveTo>
                  <a:cubicBezTo>
                    <a:pt x="191" y="0"/>
                    <a:pt x="1" y="441"/>
                    <a:pt x="263" y="703"/>
                  </a:cubicBezTo>
                  <a:cubicBezTo>
                    <a:pt x="347" y="783"/>
                    <a:pt x="449" y="819"/>
                    <a:pt x="549" y="819"/>
                  </a:cubicBezTo>
                  <a:cubicBezTo>
                    <a:pt x="762" y="819"/>
                    <a:pt x="965" y="656"/>
                    <a:pt x="965" y="405"/>
                  </a:cubicBezTo>
                  <a:cubicBezTo>
                    <a:pt x="965" y="179"/>
                    <a:pt x="775" y="0"/>
                    <a:pt x="54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82" name="Google Shape;21082;p13"/>
            <p:cNvSpPr/>
            <p:nvPr/>
          </p:nvSpPr>
          <p:spPr>
            <a:xfrm>
              <a:off x="5729875" y="3762200"/>
              <a:ext cx="24125" cy="20625"/>
            </a:xfrm>
            <a:custGeom>
              <a:avLst/>
              <a:gdLst/>
              <a:ahLst/>
              <a:cxnLst/>
              <a:rect l="l" t="t" r="r" b="b"/>
              <a:pathLst>
                <a:path w="965" h="825" extrusionOk="0">
                  <a:moveTo>
                    <a:pt x="560" y="0"/>
                  </a:moveTo>
                  <a:cubicBezTo>
                    <a:pt x="191" y="0"/>
                    <a:pt x="0" y="441"/>
                    <a:pt x="262" y="703"/>
                  </a:cubicBezTo>
                  <a:cubicBezTo>
                    <a:pt x="346" y="787"/>
                    <a:pt x="449" y="824"/>
                    <a:pt x="549" y="824"/>
                  </a:cubicBezTo>
                  <a:cubicBezTo>
                    <a:pt x="761" y="824"/>
                    <a:pt x="965" y="656"/>
                    <a:pt x="965" y="405"/>
                  </a:cubicBezTo>
                  <a:cubicBezTo>
                    <a:pt x="965" y="179"/>
                    <a:pt x="786" y="0"/>
                    <a:pt x="5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83" name="Google Shape;21083;p13"/>
            <p:cNvSpPr/>
            <p:nvPr/>
          </p:nvSpPr>
          <p:spPr>
            <a:xfrm>
              <a:off x="5699800" y="3792850"/>
              <a:ext cx="28300" cy="20575"/>
            </a:xfrm>
            <a:custGeom>
              <a:avLst/>
              <a:gdLst/>
              <a:ahLst/>
              <a:cxnLst/>
              <a:rect l="l" t="t" r="r" b="b"/>
              <a:pathLst>
                <a:path w="1132" h="823" extrusionOk="0">
                  <a:moveTo>
                    <a:pt x="525" y="1"/>
                  </a:moveTo>
                  <a:cubicBezTo>
                    <a:pt x="1" y="48"/>
                    <a:pt x="48" y="822"/>
                    <a:pt x="572" y="822"/>
                  </a:cubicBezTo>
                  <a:cubicBezTo>
                    <a:pt x="1084" y="822"/>
                    <a:pt x="1132" y="48"/>
                    <a:pt x="60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84" name="Google Shape;21084;p13"/>
            <p:cNvSpPr/>
            <p:nvPr/>
          </p:nvSpPr>
          <p:spPr>
            <a:xfrm>
              <a:off x="5729875" y="3823825"/>
              <a:ext cx="24125" cy="20475"/>
            </a:xfrm>
            <a:custGeom>
              <a:avLst/>
              <a:gdLst/>
              <a:ahLst/>
              <a:cxnLst/>
              <a:rect l="l" t="t" r="r" b="b"/>
              <a:pathLst>
                <a:path w="965" h="819" extrusionOk="0">
                  <a:moveTo>
                    <a:pt x="560" y="0"/>
                  </a:moveTo>
                  <a:cubicBezTo>
                    <a:pt x="191" y="0"/>
                    <a:pt x="0" y="441"/>
                    <a:pt x="262" y="703"/>
                  </a:cubicBezTo>
                  <a:cubicBezTo>
                    <a:pt x="346" y="783"/>
                    <a:pt x="448" y="819"/>
                    <a:pt x="548" y="819"/>
                  </a:cubicBezTo>
                  <a:cubicBezTo>
                    <a:pt x="761" y="819"/>
                    <a:pt x="965" y="656"/>
                    <a:pt x="965" y="405"/>
                  </a:cubicBezTo>
                  <a:cubicBezTo>
                    <a:pt x="965" y="179"/>
                    <a:pt x="786" y="0"/>
                    <a:pt x="5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85" name="Google Shape;21085;p13"/>
            <p:cNvSpPr/>
            <p:nvPr/>
          </p:nvSpPr>
          <p:spPr>
            <a:xfrm>
              <a:off x="5699200" y="3854475"/>
              <a:ext cx="24150" cy="20625"/>
            </a:xfrm>
            <a:custGeom>
              <a:avLst/>
              <a:gdLst/>
              <a:ahLst/>
              <a:cxnLst/>
              <a:rect l="l" t="t" r="r" b="b"/>
              <a:pathLst>
                <a:path w="966" h="825" extrusionOk="0">
                  <a:moveTo>
                    <a:pt x="549" y="0"/>
                  </a:moveTo>
                  <a:cubicBezTo>
                    <a:pt x="191" y="0"/>
                    <a:pt x="1" y="441"/>
                    <a:pt x="263" y="703"/>
                  </a:cubicBezTo>
                  <a:cubicBezTo>
                    <a:pt x="347" y="787"/>
                    <a:pt x="449" y="824"/>
                    <a:pt x="549" y="824"/>
                  </a:cubicBezTo>
                  <a:cubicBezTo>
                    <a:pt x="762" y="824"/>
                    <a:pt x="965" y="656"/>
                    <a:pt x="965" y="405"/>
                  </a:cubicBezTo>
                  <a:cubicBezTo>
                    <a:pt x="965" y="191"/>
                    <a:pt x="787" y="0"/>
                    <a:pt x="56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86" name="Google Shape;21086;p13"/>
            <p:cNvSpPr/>
            <p:nvPr/>
          </p:nvSpPr>
          <p:spPr>
            <a:xfrm>
              <a:off x="5729875" y="3885125"/>
              <a:ext cx="24125" cy="20650"/>
            </a:xfrm>
            <a:custGeom>
              <a:avLst/>
              <a:gdLst/>
              <a:ahLst/>
              <a:cxnLst/>
              <a:rect l="l" t="t" r="r" b="b"/>
              <a:pathLst>
                <a:path w="965" h="826" extrusionOk="0">
                  <a:moveTo>
                    <a:pt x="560" y="1"/>
                  </a:moveTo>
                  <a:cubicBezTo>
                    <a:pt x="191" y="1"/>
                    <a:pt x="0" y="441"/>
                    <a:pt x="262" y="703"/>
                  </a:cubicBezTo>
                  <a:cubicBezTo>
                    <a:pt x="347" y="788"/>
                    <a:pt x="450" y="825"/>
                    <a:pt x="550" y="825"/>
                  </a:cubicBezTo>
                  <a:cubicBezTo>
                    <a:pt x="762" y="825"/>
                    <a:pt x="965" y="660"/>
                    <a:pt x="965" y="417"/>
                  </a:cubicBezTo>
                  <a:cubicBezTo>
                    <a:pt x="965" y="191"/>
                    <a:pt x="786" y="1"/>
                    <a:pt x="5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87" name="Google Shape;21087;p13"/>
            <p:cNvSpPr/>
            <p:nvPr/>
          </p:nvSpPr>
          <p:spPr>
            <a:xfrm>
              <a:off x="5699200" y="3915800"/>
              <a:ext cx="24150" cy="20675"/>
            </a:xfrm>
            <a:custGeom>
              <a:avLst/>
              <a:gdLst/>
              <a:ahLst/>
              <a:cxnLst/>
              <a:rect l="l" t="t" r="r" b="b"/>
              <a:pathLst>
                <a:path w="966" h="827" extrusionOk="0">
                  <a:moveTo>
                    <a:pt x="549" y="0"/>
                  </a:moveTo>
                  <a:cubicBezTo>
                    <a:pt x="191" y="0"/>
                    <a:pt x="1" y="453"/>
                    <a:pt x="263" y="703"/>
                  </a:cubicBezTo>
                  <a:cubicBezTo>
                    <a:pt x="349" y="788"/>
                    <a:pt x="454" y="827"/>
                    <a:pt x="556" y="827"/>
                  </a:cubicBezTo>
                  <a:cubicBezTo>
                    <a:pt x="766" y="827"/>
                    <a:pt x="965" y="665"/>
                    <a:pt x="965" y="417"/>
                  </a:cubicBezTo>
                  <a:cubicBezTo>
                    <a:pt x="965" y="191"/>
                    <a:pt x="775" y="0"/>
                    <a:pt x="54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88" name="Google Shape;21088;p13"/>
            <p:cNvSpPr/>
            <p:nvPr/>
          </p:nvSpPr>
          <p:spPr>
            <a:xfrm>
              <a:off x="5730775" y="3946225"/>
              <a:ext cx="28000" cy="20775"/>
            </a:xfrm>
            <a:custGeom>
              <a:avLst/>
              <a:gdLst/>
              <a:ahLst/>
              <a:cxnLst/>
              <a:rect l="l" t="t" r="r" b="b"/>
              <a:pathLst>
                <a:path w="1120" h="831" extrusionOk="0">
                  <a:moveTo>
                    <a:pt x="560" y="1"/>
                  </a:moveTo>
                  <a:cubicBezTo>
                    <a:pt x="548" y="1"/>
                    <a:pt x="536" y="3"/>
                    <a:pt x="524" y="9"/>
                  </a:cubicBezTo>
                  <a:cubicBezTo>
                    <a:pt x="0" y="57"/>
                    <a:pt x="36" y="831"/>
                    <a:pt x="560" y="831"/>
                  </a:cubicBezTo>
                  <a:cubicBezTo>
                    <a:pt x="1072" y="831"/>
                    <a:pt x="1119" y="57"/>
                    <a:pt x="595" y="9"/>
                  </a:cubicBezTo>
                  <a:cubicBezTo>
                    <a:pt x="583" y="3"/>
                    <a:pt x="572" y="1"/>
                    <a:pt x="5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89" name="Google Shape;21089;p13"/>
            <p:cNvSpPr/>
            <p:nvPr/>
          </p:nvSpPr>
          <p:spPr>
            <a:xfrm>
              <a:off x="5699800" y="3977100"/>
              <a:ext cx="28300" cy="20575"/>
            </a:xfrm>
            <a:custGeom>
              <a:avLst/>
              <a:gdLst/>
              <a:ahLst/>
              <a:cxnLst/>
              <a:rect l="l" t="t" r="r" b="b"/>
              <a:pathLst>
                <a:path w="1132" h="823" extrusionOk="0">
                  <a:moveTo>
                    <a:pt x="525" y="1"/>
                  </a:moveTo>
                  <a:cubicBezTo>
                    <a:pt x="1" y="48"/>
                    <a:pt x="48" y="822"/>
                    <a:pt x="572" y="822"/>
                  </a:cubicBezTo>
                  <a:cubicBezTo>
                    <a:pt x="1084" y="822"/>
                    <a:pt x="1132" y="48"/>
                    <a:pt x="60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90" name="Google Shape;21090;p13"/>
            <p:cNvSpPr/>
            <p:nvPr/>
          </p:nvSpPr>
          <p:spPr>
            <a:xfrm>
              <a:off x="5743850" y="3997850"/>
              <a:ext cx="20275" cy="20300"/>
            </a:xfrm>
            <a:custGeom>
              <a:avLst/>
              <a:gdLst/>
              <a:ahLst/>
              <a:cxnLst/>
              <a:rect l="l" t="t" r="r" b="b"/>
              <a:pathLst>
                <a:path w="811" h="812" extrusionOk="0">
                  <a:moveTo>
                    <a:pt x="386" y="1"/>
                  </a:moveTo>
                  <a:cubicBezTo>
                    <a:pt x="190" y="1"/>
                    <a:pt x="1" y="127"/>
                    <a:pt x="1" y="397"/>
                  </a:cubicBezTo>
                  <a:lnTo>
                    <a:pt x="1" y="409"/>
                  </a:lnTo>
                  <a:cubicBezTo>
                    <a:pt x="1" y="685"/>
                    <a:pt x="190" y="811"/>
                    <a:pt x="386" y="811"/>
                  </a:cubicBezTo>
                  <a:cubicBezTo>
                    <a:pt x="594" y="811"/>
                    <a:pt x="811" y="667"/>
                    <a:pt x="811" y="409"/>
                  </a:cubicBezTo>
                  <a:cubicBezTo>
                    <a:pt x="811" y="145"/>
                    <a:pt x="594" y="1"/>
                    <a:pt x="38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91" name="Google Shape;21091;p13"/>
            <p:cNvSpPr/>
            <p:nvPr/>
          </p:nvSpPr>
          <p:spPr>
            <a:xfrm>
              <a:off x="5699200" y="4038425"/>
              <a:ext cx="24150" cy="20700"/>
            </a:xfrm>
            <a:custGeom>
              <a:avLst/>
              <a:gdLst/>
              <a:ahLst/>
              <a:cxnLst/>
              <a:rect l="l" t="t" r="r" b="b"/>
              <a:pathLst>
                <a:path w="966" h="828" extrusionOk="0">
                  <a:moveTo>
                    <a:pt x="549" y="0"/>
                  </a:moveTo>
                  <a:cubicBezTo>
                    <a:pt x="180" y="0"/>
                    <a:pt x="1" y="453"/>
                    <a:pt x="263" y="703"/>
                  </a:cubicBezTo>
                  <a:cubicBezTo>
                    <a:pt x="349" y="789"/>
                    <a:pt x="454" y="827"/>
                    <a:pt x="556" y="827"/>
                  </a:cubicBezTo>
                  <a:cubicBezTo>
                    <a:pt x="766" y="827"/>
                    <a:pt x="965" y="665"/>
                    <a:pt x="965" y="417"/>
                  </a:cubicBezTo>
                  <a:cubicBezTo>
                    <a:pt x="953" y="191"/>
                    <a:pt x="775" y="24"/>
                    <a:pt x="561" y="24"/>
                  </a:cubicBezTo>
                  <a:lnTo>
                    <a:pt x="54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92" name="Google Shape;21092;p13"/>
            <p:cNvSpPr/>
            <p:nvPr/>
          </p:nvSpPr>
          <p:spPr>
            <a:xfrm>
              <a:off x="5729875" y="4069675"/>
              <a:ext cx="24125" cy="20625"/>
            </a:xfrm>
            <a:custGeom>
              <a:avLst/>
              <a:gdLst/>
              <a:ahLst/>
              <a:cxnLst/>
              <a:rect l="l" t="t" r="r" b="b"/>
              <a:pathLst>
                <a:path w="965" h="825" extrusionOk="0">
                  <a:moveTo>
                    <a:pt x="560" y="1"/>
                  </a:moveTo>
                  <a:cubicBezTo>
                    <a:pt x="191" y="1"/>
                    <a:pt x="0" y="441"/>
                    <a:pt x="262" y="703"/>
                  </a:cubicBezTo>
                  <a:cubicBezTo>
                    <a:pt x="346" y="787"/>
                    <a:pt x="449" y="825"/>
                    <a:pt x="549" y="825"/>
                  </a:cubicBezTo>
                  <a:cubicBezTo>
                    <a:pt x="761" y="825"/>
                    <a:pt x="965" y="656"/>
                    <a:pt x="965" y="405"/>
                  </a:cubicBezTo>
                  <a:cubicBezTo>
                    <a:pt x="965" y="179"/>
                    <a:pt x="786" y="1"/>
                    <a:pt x="5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93" name="Google Shape;21093;p13"/>
            <p:cNvSpPr/>
            <p:nvPr/>
          </p:nvSpPr>
          <p:spPr>
            <a:xfrm>
              <a:off x="5699800" y="4100325"/>
              <a:ext cx="28300" cy="20575"/>
            </a:xfrm>
            <a:custGeom>
              <a:avLst/>
              <a:gdLst/>
              <a:ahLst/>
              <a:cxnLst/>
              <a:rect l="l" t="t" r="r" b="b"/>
              <a:pathLst>
                <a:path w="1132" h="823" extrusionOk="0">
                  <a:moveTo>
                    <a:pt x="525" y="1"/>
                  </a:moveTo>
                  <a:cubicBezTo>
                    <a:pt x="1" y="49"/>
                    <a:pt x="48" y="822"/>
                    <a:pt x="572" y="822"/>
                  </a:cubicBezTo>
                  <a:cubicBezTo>
                    <a:pt x="1084" y="822"/>
                    <a:pt x="1132" y="49"/>
                    <a:pt x="60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94" name="Google Shape;21094;p13"/>
            <p:cNvSpPr/>
            <p:nvPr/>
          </p:nvSpPr>
          <p:spPr>
            <a:xfrm>
              <a:off x="5730775" y="4131075"/>
              <a:ext cx="28000" cy="20475"/>
            </a:xfrm>
            <a:custGeom>
              <a:avLst/>
              <a:gdLst/>
              <a:ahLst/>
              <a:cxnLst/>
              <a:rect l="l" t="t" r="r" b="b"/>
              <a:pathLst>
                <a:path w="1120" h="819" extrusionOk="0">
                  <a:moveTo>
                    <a:pt x="560" y="0"/>
                  </a:moveTo>
                  <a:cubicBezTo>
                    <a:pt x="548" y="0"/>
                    <a:pt x="536" y="3"/>
                    <a:pt x="524" y="9"/>
                  </a:cubicBezTo>
                  <a:cubicBezTo>
                    <a:pt x="0" y="57"/>
                    <a:pt x="36" y="819"/>
                    <a:pt x="560" y="819"/>
                  </a:cubicBezTo>
                  <a:cubicBezTo>
                    <a:pt x="1072" y="819"/>
                    <a:pt x="1119" y="57"/>
                    <a:pt x="595" y="9"/>
                  </a:cubicBezTo>
                  <a:cubicBezTo>
                    <a:pt x="583" y="3"/>
                    <a:pt x="572" y="0"/>
                    <a:pt x="5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95" name="Google Shape;21095;p13"/>
            <p:cNvSpPr/>
            <p:nvPr/>
          </p:nvSpPr>
          <p:spPr>
            <a:xfrm>
              <a:off x="5699300" y="4161950"/>
              <a:ext cx="24050" cy="20500"/>
            </a:xfrm>
            <a:custGeom>
              <a:avLst/>
              <a:gdLst/>
              <a:ahLst/>
              <a:cxnLst/>
              <a:rect l="l" t="t" r="r" b="b"/>
              <a:pathLst>
                <a:path w="962" h="820" extrusionOk="0">
                  <a:moveTo>
                    <a:pt x="530" y="0"/>
                  </a:moveTo>
                  <a:cubicBezTo>
                    <a:pt x="171" y="0"/>
                    <a:pt x="0" y="444"/>
                    <a:pt x="259" y="703"/>
                  </a:cubicBezTo>
                  <a:cubicBezTo>
                    <a:pt x="343" y="783"/>
                    <a:pt x="445" y="819"/>
                    <a:pt x="545" y="819"/>
                  </a:cubicBezTo>
                  <a:cubicBezTo>
                    <a:pt x="758" y="819"/>
                    <a:pt x="961" y="656"/>
                    <a:pt x="961" y="405"/>
                  </a:cubicBezTo>
                  <a:cubicBezTo>
                    <a:pt x="961" y="179"/>
                    <a:pt x="771" y="1"/>
                    <a:pt x="545" y="1"/>
                  </a:cubicBezTo>
                  <a:cubicBezTo>
                    <a:pt x="540" y="0"/>
                    <a:pt x="535" y="0"/>
                    <a:pt x="53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96" name="Google Shape;21096;p13"/>
            <p:cNvSpPr/>
            <p:nvPr/>
          </p:nvSpPr>
          <p:spPr>
            <a:xfrm>
              <a:off x="5729875" y="4192600"/>
              <a:ext cx="24125" cy="20650"/>
            </a:xfrm>
            <a:custGeom>
              <a:avLst/>
              <a:gdLst/>
              <a:ahLst/>
              <a:cxnLst/>
              <a:rect l="l" t="t" r="r" b="b"/>
              <a:pathLst>
                <a:path w="965" h="826" extrusionOk="0">
                  <a:moveTo>
                    <a:pt x="560" y="1"/>
                  </a:moveTo>
                  <a:cubicBezTo>
                    <a:pt x="191" y="1"/>
                    <a:pt x="0" y="441"/>
                    <a:pt x="262" y="703"/>
                  </a:cubicBezTo>
                  <a:cubicBezTo>
                    <a:pt x="347" y="788"/>
                    <a:pt x="450" y="825"/>
                    <a:pt x="550" y="825"/>
                  </a:cubicBezTo>
                  <a:cubicBezTo>
                    <a:pt x="762" y="825"/>
                    <a:pt x="965" y="660"/>
                    <a:pt x="965" y="418"/>
                  </a:cubicBezTo>
                  <a:cubicBezTo>
                    <a:pt x="965" y="179"/>
                    <a:pt x="786" y="1"/>
                    <a:pt x="5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97" name="Google Shape;21097;p13"/>
            <p:cNvSpPr/>
            <p:nvPr/>
          </p:nvSpPr>
          <p:spPr>
            <a:xfrm>
              <a:off x="5699200" y="4223275"/>
              <a:ext cx="24150" cy="20625"/>
            </a:xfrm>
            <a:custGeom>
              <a:avLst/>
              <a:gdLst/>
              <a:ahLst/>
              <a:cxnLst/>
              <a:rect l="l" t="t" r="r" b="b"/>
              <a:pathLst>
                <a:path w="966" h="825" extrusionOk="0">
                  <a:moveTo>
                    <a:pt x="549" y="0"/>
                  </a:moveTo>
                  <a:cubicBezTo>
                    <a:pt x="191" y="0"/>
                    <a:pt x="1" y="441"/>
                    <a:pt x="263" y="703"/>
                  </a:cubicBezTo>
                  <a:cubicBezTo>
                    <a:pt x="347" y="787"/>
                    <a:pt x="450" y="825"/>
                    <a:pt x="551" y="825"/>
                  </a:cubicBezTo>
                  <a:cubicBezTo>
                    <a:pt x="763" y="825"/>
                    <a:pt x="965" y="659"/>
                    <a:pt x="965" y="417"/>
                  </a:cubicBezTo>
                  <a:cubicBezTo>
                    <a:pt x="965" y="191"/>
                    <a:pt x="787" y="0"/>
                    <a:pt x="56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98" name="Google Shape;21098;p13"/>
            <p:cNvSpPr/>
            <p:nvPr/>
          </p:nvSpPr>
          <p:spPr>
            <a:xfrm>
              <a:off x="5730775" y="4254525"/>
              <a:ext cx="28000" cy="20550"/>
            </a:xfrm>
            <a:custGeom>
              <a:avLst/>
              <a:gdLst/>
              <a:ahLst/>
              <a:cxnLst/>
              <a:rect l="l" t="t" r="r" b="b"/>
              <a:pathLst>
                <a:path w="1120" h="822" extrusionOk="0">
                  <a:moveTo>
                    <a:pt x="524" y="0"/>
                  </a:moveTo>
                  <a:cubicBezTo>
                    <a:pt x="0" y="48"/>
                    <a:pt x="36" y="822"/>
                    <a:pt x="560" y="822"/>
                  </a:cubicBezTo>
                  <a:cubicBezTo>
                    <a:pt x="1072" y="822"/>
                    <a:pt x="1119" y="48"/>
                    <a:pt x="59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99" name="Google Shape;21099;p13"/>
            <p:cNvSpPr/>
            <p:nvPr/>
          </p:nvSpPr>
          <p:spPr>
            <a:xfrm>
              <a:off x="5699800" y="4285175"/>
              <a:ext cx="28300" cy="20575"/>
            </a:xfrm>
            <a:custGeom>
              <a:avLst/>
              <a:gdLst/>
              <a:ahLst/>
              <a:cxnLst/>
              <a:rect l="l" t="t" r="r" b="b"/>
              <a:pathLst>
                <a:path w="1132" h="823" extrusionOk="0">
                  <a:moveTo>
                    <a:pt x="525" y="1"/>
                  </a:moveTo>
                  <a:cubicBezTo>
                    <a:pt x="1" y="48"/>
                    <a:pt x="48" y="822"/>
                    <a:pt x="572" y="822"/>
                  </a:cubicBezTo>
                  <a:cubicBezTo>
                    <a:pt x="1084" y="822"/>
                    <a:pt x="1132" y="48"/>
                    <a:pt x="60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00" name="Google Shape;21100;p13"/>
            <p:cNvSpPr/>
            <p:nvPr/>
          </p:nvSpPr>
          <p:spPr>
            <a:xfrm>
              <a:off x="5736950" y="4314375"/>
              <a:ext cx="21775" cy="15225"/>
            </a:xfrm>
            <a:custGeom>
              <a:avLst/>
              <a:gdLst/>
              <a:ahLst/>
              <a:cxnLst/>
              <a:rect l="l" t="t" r="r" b="b"/>
              <a:pathLst>
                <a:path w="871" h="609" extrusionOk="0">
                  <a:moveTo>
                    <a:pt x="448" y="1"/>
                  </a:moveTo>
                  <a:cubicBezTo>
                    <a:pt x="398" y="1"/>
                    <a:pt x="344" y="15"/>
                    <a:pt x="289" y="47"/>
                  </a:cubicBezTo>
                  <a:lnTo>
                    <a:pt x="277" y="47"/>
                  </a:lnTo>
                  <a:lnTo>
                    <a:pt x="277" y="59"/>
                  </a:lnTo>
                  <a:cubicBezTo>
                    <a:pt x="1" y="256"/>
                    <a:pt x="190" y="609"/>
                    <a:pt x="446" y="609"/>
                  </a:cubicBezTo>
                  <a:cubicBezTo>
                    <a:pt x="499" y="609"/>
                    <a:pt x="555" y="594"/>
                    <a:pt x="610" y="559"/>
                  </a:cubicBezTo>
                  <a:cubicBezTo>
                    <a:pt x="870" y="389"/>
                    <a:pt x="710" y="1"/>
                    <a:pt x="44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01" name="Google Shape;21101;p13"/>
            <p:cNvSpPr/>
            <p:nvPr/>
          </p:nvSpPr>
          <p:spPr>
            <a:xfrm>
              <a:off x="5706650" y="4346500"/>
              <a:ext cx="16100" cy="8050"/>
            </a:xfrm>
            <a:custGeom>
              <a:avLst/>
              <a:gdLst/>
              <a:ahLst/>
              <a:cxnLst/>
              <a:rect l="l" t="t" r="r" b="b"/>
              <a:pathLst>
                <a:path w="644" h="322" extrusionOk="0">
                  <a:moveTo>
                    <a:pt x="263" y="0"/>
                  </a:moveTo>
                  <a:lnTo>
                    <a:pt x="251" y="12"/>
                  </a:lnTo>
                  <a:cubicBezTo>
                    <a:pt x="155" y="12"/>
                    <a:pt x="72" y="48"/>
                    <a:pt x="1" y="108"/>
                  </a:cubicBezTo>
                  <a:lnTo>
                    <a:pt x="644" y="322"/>
                  </a:lnTo>
                  <a:cubicBezTo>
                    <a:pt x="608" y="143"/>
                    <a:pt x="453" y="0"/>
                    <a:pt x="26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02" name="Google Shape;21102;p13"/>
            <p:cNvSpPr/>
            <p:nvPr/>
          </p:nvSpPr>
          <p:spPr>
            <a:xfrm>
              <a:off x="5672125" y="3397575"/>
              <a:ext cx="20575" cy="16400"/>
            </a:xfrm>
            <a:custGeom>
              <a:avLst/>
              <a:gdLst/>
              <a:ahLst/>
              <a:cxnLst/>
              <a:rect l="l" t="t" r="r" b="b"/>
              <a:pathLst>
                <a:path w="823" h="656" extrusionOk="0">
                  <a:moveTo>
                    <a:pt x="739" y="0"/>
                  </a:moveTo>
                  <a:lnTo>
                    <a:pt x="1" y="227"/>
                  </a:lnTo>
                  <a:lnTo>
                    <a:pt x="1" y="238"/>
                  </a:lnTo>
                  <a:cubicBezTo>
                    <a:pt x="1" y="465"/>
                    <a:pt x="179" y="655"/>
                    <a:pt x="405" y="655"/>
                  </a:cubicBezTo>
                  <a:lnTo>
                    <a:pt x="405" y="643"/>
                  </a:lnTo>
                  <a:cubicBezTo>
                    <a:pt x="632" y="643"/>
                    <a:pt x="810" y="465"/>
                    <a:pt x="822" y="238"/>
                  </a:cubicBezTo>
                  <a:cubicBezTo>
                    <a:pt x="810" y="155"/>
                    <a:pt x="786" y="72"/>
                    <a:pt x="73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03" name="Google Shape;21103;p13"/>
            <p:cNvSpPr/>
            <p:nvPr/>
          </p:nvSpPr>
          <p:spPr>
            <a:xfrm>
              <a:off x="5637900" y="3424075"/>
              <a:ext cx="24125" cy="20400"/>
            </a:xfrm>
            <a:custGeom>
              <a:avLst/>
              <a:gdLst/>
              <a:ahLst/>
              <a:cxnLst/>
              <a:rect l="l" t="t" r="r" b="b"/>
              <a:pathLst>
                <a:path w="965" h="816" extrusionOk="0">
                  <a:moveTo>
                    <a:pt x="560" y="0"/>
                  </a:moveTo>
                  <a:cubicBezTo>
                    <a:pt x="191" y="0"/>
                    <a:pt x="0" y="441"/>
                    <a:pt x="262" y="691"/>
                  </a:cubicBezTo>
                  <a:cubicBezTo>
                    <a:pt x="345" y="777"/>
                    <a:pt x="449" y="815"/>
                    <a:pt x="552" y="815"/>
                  </a:cubicBezTo>
                  <a:cubicBezTo>
                    <a:pt x="761" y="815"/>
                    <a:pt x="965" y="656"/>
                    <a:pt x="965" y="417"/>
                  </a:cubicBezTo>
                  <a:cubicBezTo>
                    <a:pt x="953" y="191"/>
                    <a:pt x="786" y="12"/>
                    <a:pt x="560" y="12"/>
                  </a:cubicBezTo>
                  <a:lnTo>
                    <a:pt x="56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04" name="Google Shape;21104;p13"/>
            <p:cNvSpPr/>
            <p:nvPr/>
          </p:nvSpPr>
          <p:spPr>
            <a:xfrm>
              <a:off x="5668550" y="3455025"/>
              <a:ext cx="24150" cy="20400"/>
            </a:xfrm>
            <a:custGeom>
              <a:avLst/>
              <a:gdLst/>
              <a:ahLst/>
              <a:cxnLst/>
              <a:rect l="l" t="t" r="r" b="b"/>
              <a:pathLst>
                <a:path w="966" h="816" extrusionOk="0">
                  <a:moveTo>
                    <a:pt x="548" y="0"/>
                  </a:moveTo>
                  <a:cubicBezTo>
                    <a:pt x="179" y="0"/>
                    <a:pt x="1" y="441"/>
                    <a:pt x="263" y="691"/>
                  </a:cubicBezTo>
                  <a:cubicBezTo>
                    <a:pt x="345" y="777"/>
                    <a:pt x="448" y="815"/>
                    <a:pt x="551" y="815"/>
                  </a:cubicBezTo>
                  <a:cubicBezTo>
                    <a:pt x="761" y="815"/>
                    <a:pt x="965" y="653"/>
                    <a:pt x="965" y="405"/>
                  </a:cubicBezTo>
                  <a:cubicBezTo>
                    <a:pt x="965" y="179"/>
                    <a:pt x="786" y="0"/>
                    <a:pt x="5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05" name="Google Shape;21105;p13"/>
            <p:cNvSpPr/>
            <p:nvPr/>
          </p:nvSpPr>
          <p:spPr>
            <a:xfrm>
              <a:off x="5637975" y="3485675"/>
              <a:ext cx="24050" cy="20400"/>
            </a:xfrm>
            <a:custGeom>
              <a:avLst/>
              <a:gdLst/>
              <a:ahLst/>
              <a:cxnLst/>
              <a:rect l="l" t="t" r="r" b="b"/>
              <a:pathLst>
                <a:path w="962" h="816" extrusionOk="0">
                  <a:moveTo>
                    <a:pt x="542" y="0"/>
                  </a:moveTo>
                  <a:cubicBezTo>
                    <a:pt x="183" y="0"/>
                    <a:pt x="1" y="433"/>
                    <a:pt x="259" y="691"/>
                  </a:cubicBezTo>
                  <a:cubicBezTo>
                    <a:pt x="341" y="777"/>
                    <a:pt x="445" y="816"/>
                    <a:pt x="547" y="816"/>
                  </a:cubicBezTo>
                  <a:cubicBezTo>
                    <a:pt x="757" y="816"/>
                    <a:pt x="962" y="654"/>
                    <a:pt x="962" y="405"/>
                  </a:cubicBezTo>
                  <a:cubicBezTo>
                    <a:pt x="962" y="191"/>
                    <a:pt x="783" y="1"/>
                    <a:pt x="557" y="1"/>
                  </a:cubicBezTo>
                  <a:cubicBezTo>
                    <a:pt x="552" y="0"/>
                    <a:pt x="547" y="0"/>
                    <a:pt x="54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06" name="Google Shape;21106;p13"/>
            <p:cNvSpPr/>
            <p:nvPr/>
          </p:nvSpPr>
          <p:spPr>
            <a:xfrm>
              <a:off x="5668250" y="3516325"/>
              <a:ext cx="28300" cy="19975"/>
            </a:xfrm>
            <a:custGeom>
              <a:avLst/>
              <a:gdLst/>
              <a:ahLst/>
              <a:cxnLst/>
              <a:rect l="l" t="t" r="r" b="b"/>
              <a:pathLst>
                <a:path w="1132" h="799" extrusionOk="0">
                  <a:moveTo>
                    <a:pt x="560" y="1"/>
                  </a:moveTo>
                  <a:cubicBezTo>
                    <a:pt x="1" y="1"/>
                    <a:pt x="72" y="799"/>
                    <a:pt x="572" y="799"/>
                  </a:cubicBezTo>
                  <a:cubicBezTo>
                    <a:pt x="1060" y="799"/>
                    <a:pt x="1132" y="1"/>
                    <a:pt x="57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07" name="Google Shape;21107;p13"/>
            <p:cNvSpPr/>
            <p:nvPr/>
          </p:nvSpPr>
          <p:spPr>
            <a:xfrm>
              <a:off x="5636500" y="3546950"/>
              <a:ext cx="27900" cy="20600"/>
            </a:xfrm>
            <a:custGeom>
              <a:avLst/>
              <a:gdLst/>
              <a:ahLst/>
              <a:cxnLst/>
              <a:rect l="l" t="t" r="r" b="b"/>
              <a:pathLst>
                <a:path w="1116" h="824" extrusionOk="0">
                  <a:moveTo>
                    <a:pt x="571" y="0"/>
                  </a:moveTo>
                  <a:cubicBezTo>
                    <a:pt x="64" y="0"/>
                    <a:pt x="0" y="778"/>
                    <a:pt x="533" y="824"/>
                  </a:cubicBezTo>
                  <a:lnTo>
                    <a:pt x="616" y="824"/>
                  </a:lnTo>
                  <a:cubicBezTo>
                    <a:pt x="1116" y="776"/>
                    <a:pt x="1116" y="50"/>
                    <a:pt x="616" y="2"/>
                  </a:cubicBezTo>
                  <a:cubicBezTo>
                    <a:pt x="600" y="1"/>
                    <a:pt x="585" y="0"/>
                    <a:pt x="57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08" name="Google Shape;21108;p13"/>
            <p:cNvSpPr/>
            <p:nvPr/>
          </p:nvSpPr>
          <p:spPr>
            <a:xfrm>
              <a:off x="5668550" y="3577650"/>
              <a:ext cx="24150" cy="20625"/>
            </a:xfrm>
            <a:custGeom>
              <a:avLst/>
              <a:gdLst/>
              <a:ahLst/>
              <a:cxnLst/>
              <a:rect l="l" t="t" r="r" b="b"/>
              <a:pathLst>
                <a:path w="966" h="825" extrusionOk="0">
                  <a:moveTo>
                    <a:pt x="548" y="1"/>
                  </a:moveTo>
                  <a:cubicBezTo>
                    <a:pt x="179" y="1"/>
                    <a:pt x="1" y="441"/>
                    <a:pt x="263" y="703"/>
                  </a:cubicBezTo>
                  <a:cubicBezTo>
                    <a:pt x="343" y="788"/>
                    <a:pt x="445" y="825"/>
                    <a:pt x="545" y="825"/>
                  </a:cubicBezTo>
                  <a:cubicBezTo>
                    <a:pt x="757" y="825"/>
                    <a:pt x="965" y="659"/>
                    <a:pt x="965" y="417"/>
                  </a:cubicBezTo>
                  <a:cubicBezTo>
                    <a:pt x="965" y="179"/>
                    <a:pt x="775" y="1"/>
                    <a:pt x="54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09" name="Google Shape;21109;p13"/>
            <p:cNvSpPr/>
            <p:nvPr/>
          </p:nvSpPr>
          <p:spPr>
            <a:xfrm>
              <a:off x="5637900" y="3608600"/>
              <a:ext cx="24125" cy="20425"/>
            </a:xfrm>
            <a:custGeom>
              <a:avLst/>
              <a:gdLst/>
              <a:ahLst/>
              <a:cxnLst/>
              <a:rect l="l" t="t" r="r" b="b"/>
              <a:pathLst>
                <a:path w="965" h="817" extrusionOk="0">
                  <a:moveTo>
                    <a:pt x="560" y="1"/>
                  </a:moveTo>
                  <a:cubicBezTo>
                    <a:pt x="191" y="1"/>
                    <a:pt x="0" y="441"/>
                    <a:pt x="262" y="691"/>
                  </a:cubicBezTo>
                  <a:cubicBezTo>
                    <a:pt x="345" y="778"/>
                    <a:pt x="449" y="816"/>
                    <a:pt x="552" y="816"/>
                  </a:cubicBezTo>
                  <a:cubicBezTo>
                    <a:pt x="761" y="816"/>
                    <a:pt x="965" y="657"/>
                    <a:pt x="965" y="418"/>
                  </a:cubicBezTo>
                  <a:cubicBezTo>
                    <a:pt x="965" y="191"/>
                    <a:pt x="786" y="13"/>
                    <a:pt x="5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10" name="Google Shape;21110;p13"/>
            <p:cNvSpPr/>
            <p:nvPr/>
          </p:nvSpPr>
          <p:spPr>
            <a:xfrm>
              <a:off x="5668550" y="3639275"/>
              <a:ext cx="24150" cy="20625"/>
            </a:xfrm>
            <a:custGeom>
              <a:avLst/>
              <a:gdLst/>
              <a:ahLst/>
              <a:cxnLst/>
              <a:rect l="l" t="t" r="r" b="b"/>
              <a:pathLst>
                <a:path w="966" h="825" extrusionOk="0">
                  <a:moveTo>
                    <a:pt x="548" y="0"/>
                  </a:moveTo>
                  <a:cubicBezTo>
                    <a:pt x="179" y="0"/>
                    <a:pt x="1" y="441"/>
                    <a:pt x="263" y="703"/>
                  </a:cubicBezTo>
                  <a:cubicBezTo>
                    <a:pt x="343" y="787"/>
                    <a:pt x="445" y="825"/>
                    <a:pt x="545" y="825"/>
                  </a:cubicBezTo>
                  <a:cubicBezTo>
                    <a:pt x="757" y="825"/>
                    <a:pt x="965" y="659"/>
                    <a:pt x="965" y="417"/>
                  </a:cubicBezTo>
                  <a:cubicBezTo>
                    <a:pt x="965" y="191"/>
                    <a:pt x="775" y="12"/>
                    <a:pt x="5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11" name="Google Shape;21111;p13"/>
            <p:cNvSpPr/>
            <p:nvPr/>
          </p:nvSpPr>
          <p:spPr>
            <a:xfrm>
              <a:off x="5637900" y="3669925"/>
              <a:ext cx="24125" cy="20700"/>
            </a:xfrm>
            <a:custGeom>
              <a:avLst/>
              <a:gdLst/>
              <a:ahLst/>
              <a:cxnLst/>
              <a:rect l="l" t="t" r="r" b="b"/>
              <a:pathLst>
                <a:path w="965" h="828" extrusionOk="0">
                  <a:moveTo>
                    <a:pt x="560" y="1"/>
                  </a:moveTo>
                  <a:cubicBezTo>
                    <a:pt x="191" y="1"/>
                    <a:pt x="0" y="441"/>
                    <a:pt x="262" y="703"/>
                  </a:cubicBezTo>
                  <a:cubicBezTo>
                    <a:pt x="344" y="789"/>
                    <a:pt x="448" y="827"/>
                    <a:pt x="550" y="827"/>
                  </a:cubicBezTo>
                  <a:cubicBezTo>
                    <a:pt x="760" y="827"/>
                    <a:pt x="965" y="665"/>
                    <a:pt x="965" y="417"/>
                  </a:cubicBezTo>
                  <a:cubicBezTo>
                    <a:pt x="965" y="191"/>
                    <a:pt x="786" y="12"/>
                    <a:pt x="560" y="12"/>
                  </a:cubicBezTo>
                  <a:lnTo>
                    <a:pt x="56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12" name="Google Shape;21112;p13"/>
            <p:cNvSpPr/>
            <p:nvPr/>
          </p:nvSpPr>
          <p:spPr>
            <a:xfrm>
              <a:off x="5668550" y="3700575"/>
              <a:ext cx="24150" cy="20700"/>
            </a:xfrm>
            <a:custGeom>
              <a:avLst/>
              <a:gdLst/>
              <a:ahLst/>
              <a:cxnLst/>
              <a:rect l="l" t="t" r="r" b="b"/>
              <a:pathLst>
                <a:path w="966" h="828" extrusionOk="0">
                  <a:moveTo>
                    <a:pt x="548" y="1"/>
                  </a:moveTo>
                  <a:cubicBezTo>
                    <a:pt x="179" y="1"/>
                    <a:pt x="1" y="453"/>
                    <a:pt x="263" y="703"/>
                  </a:cubicBezTo>
                  <a:cubicBezTo>
                    <a:pt x="345" y="789"/>
                    <a:pt x="448" y="828"/>
                    <a:pt x="551" y="828"/>
                  </a:cubicBezTo>
                  <a:cubicBezTo>
                    <a:pt x="761" y="828"/>
                    <a:pt x="965" y="666"/>
                    <a:pt x="965" y="418"/>
                  </a:cubicBezTo>
                  <a:cubicBezTo>
                    <a:pt x="965" y="191"/>
                    <a:pt x="775" y="1"/>
                    <a:pt x="54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13" name="Google Shape;21113;p13"/>
            <p:cNvSpPr/>
            <p:nvPr/>
          </p:nvSpPr>
          <p:spPr>
            <a:xfrm>
              <a:off x="5637975" y="3731525"/>
              <a:ext cx="24050" cy="20425"/>
            </a:xfrm>
            <a:custGeom>
              <a:avLst/>
              <a:gdLst/>
              <a:ahLst/>
              <a:cxnLst/>
              <a:rect l="l" t="t" r="r" b="b"/>
              <a:pathLst>
                <a:path w="962" h="817" extrusionOk="0">
                  <a:moveTo>
                    <a:pt x="542" y="1"/>
                  </a:moveTo>
                  <a:cubicBezTo>
                    <a:pt x="183" y="1"/>
                    <a:pt x="1" y="433"/>
                    <a:pt x="259" y="692"/>
                  </a:cubicBezTo>
                  <a:cubicBezTo>
                    <a:pt x="342" y="778"/>
                    <a:pt x="445" y="817"/>
                    <a:pt x="546" y="817"/>
                  </a:cubicBezTo>
                  <a:cubicBezTo>
                    <a:pt x="753" y="817"/>
                    <a:pt x="954" y="657"/>
                    <a:pt x="962" y="418"/>
                  </a:cubicBezTo>
                  <a:cubicBezTo>
                    <a:pt x="962" y="192"/>
                    <a:pt x="783" y="1"/>
                    <a:pt x="557" y="1"/>
                  </a:cubicBezTo>
                  <a:cubicBezTo>
                    <a:pt x="552" y="1"/>
                    <a:pt x="547" y="1"/>
                    <a:pt x="54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14" name="Google Shape;21114;p13"/>
            <p:cNvSpPr/>
            <p:nvPr/>
          </p:nvSpPr>
          <p:spPr>
            <a:xfrm>
              <a:off x="5668550" y="3762200"/>
              <a:ext cx="24150" cy="20625"/>
            </a:xfrm>
            <a:custGeom>
              <a:avLst/>
              <a:gdLst/>
              <a:ahLst/>
              <a:cxnLst/>
              <a:rect l="l" t="t" r="r" b="b"/>
              <a:pathLst>
                <a:path w="966" h="825" extrusionOk="0">
                  <a:moveTo>
                    <a:pt x="548" y="0"/>
                  </a:moveTo>
                  <a:cubicBezTo>
                    <a:pt x="179" y="0"/>
                    <a:pt x="1" y="441"/>
                    <a:pt x="263" y="703"/>
                  </a:cubicBezTo>
                  <a:cubicBezTo>
                    <a:pt x="343" y="787"/>
                    <a:pt x="444" y="824"/>
                    <a:pt x="544" y="824"/>
                  </a:cubicBezTo>
                  <a:cubicBezTo>
                    <a:pt x="756" y="824"/>
                    <a:pt x="965" y="656"/>
                    <a:pt x="965" y="405"/>
                  </a:cubicBezTo>
                  <a:cubicBezTo>
                    <a:pt x="965" y="179"/>
                    <a:pt x="775" y="0"/>
                    <a:pt x="54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15" name="Google Shape;21115;p13"/>
            <p:cNvSpPr/>
            <p:nvPr/>
          </p:nvSpPr>
          <p:spPr>
            <a:xfrm>
              <a:off x="5637900" y="3792850"/>
              <a:ext cx="24125" cy="20700"/>
            </a:xfrm>
            <a:custGeom>
              <a:avLst/>
              <a:gdLst/>
              <a:ahLst/>
              <a:cxnLst/>
              <a:rect l="l" t="t" r="r" b="b"/>
              <a:pathLst>
                <a:path w="965" h="828" extrusionOk="0">
                  <a:moveTo>
                    <a:pt x="560" y="1"/>
                  </a:moveTo>
                  <a:cubicBezTo>
                    <a:pt x="191" y="1"/>
                    <a:pt x="0" y="441"/>
                    <a:pt x="262" y="703"/>
                  </a:cubicBezTo>
                  <a:cubicBezTo>
                    <a:pt x="344" y="789"/>
                    <a:pt x="447" y="828"/>
                    <a:pt x="548" y="828"/>
                  </a:cubicBezTo>
                  <a:cubicBezTo>
                    <a:pt x="755" y="828"/>
                    <a:pt x="957" y="666"/>
                    <a:pt x="965" y="418"/>
                  </a:cubicBezTo>
                  <a:cubicBezTo>
                    <a:pt x="965" y="203"/>
                    <a:pt x="786" y="13"/>
                    <a:pt x="560" y="13"/>
                  </a:cubicBezTo>
                  <a:lnTo>
                    <a:pt x="56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16" name="Google Shape;21116;p13"/>
            <p:cNvSpPr/>
            <p:nvPr/>
          </p:nvSpPr>
          <p:spPr>
            <a:xfrm>
              <a:off x="5668550" y="3823825"/>
              <a:ext cx="24150" cy="20475"/>
            </a:xfrm>
            <a:custGeom>
              <a:avLst/>
              <a:gdLst/>
              <a:ahLst/>
              <a:cxnLst/>
              <a:rect l="l" t="t" r="r" b="b"/>
              <a:pathLst>
                <a:path w="966" h="819" extrusionOk="0">
                  <a:moveTo>
                    <a:pt x="548" y="0"/>
                  </a:moveTo>
                  <a:cubicBezTo>
                    <a:pt x="179" y="0"/>
                    <a:pt x="1" y="441"/>
                    <a:pt x="263" y="703"/>
                  </a:cubicBezTo>
                  <a:cubicBezTo>
                    <a:pt x="343" y="783"/>
                    <a:pt x="443" y="819"/>
                    <a:pt x="543" y="819"/>
                  </a:cubicBezTo>
                  <a:cubicBezTo>
                    <a:pt x="756" y="819"/>
                    <a:pt x="965" y="656"/>
                    <a:pt x="965" y="405"/>
                  </a:cubicBezTo>
                  <a:cubicBezTo>
                    <a:pt x="965" y="179"/>
                    <a:pt x="786" y="0"/>
                    <a:pt x="5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17" name="Google Shape;21117;p13"/>
            <p:cNvSpPr/>
            <p:nvPr/>
          </p:nvSpPr>
          <p:spPr>
            <a:xfrm>
              <a:off x="5636500" y="3854425"/>
              <a:ext cx="27900" cy="20600"/>
            </a:xfrm>
            <a:custGeom>
              <a:avLst/>
              <a:gdLst/>
              <a:ahLst/>
              <a:cxnLst/>
              <a:rect l="l" t="t" r="r" b="b"/>
              <a:pathLst>
                <a:path w="1116" h="824" extrusionOk="0">
                  <a:moveTo>
                    <a:pt x="570" y="0"/>
                  </a:moveTo>
                  <a:cubicBezTo>
                    <a:pt x="64" y="0"/>
                    <a:pt x="0" y="766"/>
                    <a:pt x="533" y="824"/>
                  </a:cubicBezTo>
                  <a:lnTo>
                    <a:pt x="616" y="824"/>
                  </a:lnTo>
                  <a:cubicBezTo>
                    <a:pt x="1116" y="776"/>
                    <a:pt x="1116" y="38"/>
                    <a:pt x="616" y="2"/>
                  </a:cubicBezTo>
                  <a:cubicBezTo>
                    <a:pt x="600" y="1"/>
                    <a:pt x="585" y="0"/>
                    <a:pt x="57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18" name="Google Shape;21118;p13"/>
            <p:cNvSpPr/>
            <p:nvPr/>
          </p:nvSpPr>
          <p:spPr>
            <a:xfrm>
              <a:off x="5668550" y="3885125"/>
              <a:ext cx="24150" cy="20650"/>
            </a:xfrm>
            <a:custGeom>
              <a:avLst/>
              <a:gdLst/>
              <a:ahLst/>
              <a:cxnLst/>
              <a:rect l="l" t="t" r="r" b="b"/>
              <a:pathLst>
                <a:path w="966" h="826" extrusionOk="0">
                  <a:moveTo>
                    <a:pt x="548" y="1"/>
                  </a:moveTo>
                  <a:cubicBezTo>
                    <a:pt x="179" y="1"/>
                    <a:pt x="1" y="441"/>
                    <a:pt x="263" y="703"/>
                  </a:cubicBezTo>
                  <a:cubicBezTo>
                    <a:pt x="343" y="788"/>
                    <a:pt x="445" y="825"/>
                    <a:pt x="545" y="825"/>
                  </a:cubicBezTo>
                  <a:cubicBezTo>
                    <a:pt x="757" y="825"/>
                    <a:pt x="965" y="660"/>
                    <a:pt x="965" y="417"/>
                  </a:cubicBezTo>
                  <a:cubicBezTo>
                    <a:pt x="965" y="191"/>
                    <a:pt x="775" y="1"/>
                    <a:pt x="54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19" name="Google Shape;21119;p13"/>
            <p:cNvSpPr/>
            <p:nvPr/>
          </p:nvSpPr>
          <p:spPr>
            <a:xfrm>
              <a:off x="5637900" y="3915800"/>
              <a:ext cx="24125" cy="20675"/>
            </a:xfrm>
            <a:custGeom>
              <a:avLst/>
              <a:gdLst/>
              <a:ahLst/>
              <a:cxnLst/>
              <a:rect l="l" t="t" r="r" b="b"/>
              <a:pathLst>
                <a:path w="965" h="827" extrusionOk="0">
                  <a:moveTo>
                    <a:pt x="560" y="0"/>
                  </a:moveTo>
                  <a:cubicBezTo>
                    <a:pt x="191" y="0"/>
                    <a:pt x="0" y="441"/>
                    <a:pt x="262" y="703"/>
                  </a:cubicBezTo>
                  <a:cubicBezTo>
                    <a:pt x="344" y="788"/>
                    <a:pt x="448" y="827"/>
                    <a:pt x="550" y="827"/>
                  </a:cubicBezTo>
                  <a:cubicBezTo>
                    <a:pt x="760" y="827"/>
                    <a:pt x="965" y="665"/>
                    <a:pt x="965" y="417"/>
                  </a:cubicBezTo>
                  <a:cubicBezTo>
                    <a:pt x="965" y="191"/>
                    <a:pt x="786" y="12"/>
                    <a:pt x="560" y="12"/>
                  </a:cubicBezTo>
                  <a:lnTo>
                    <a:pt x="56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20" name="Google Shape;21120;p13"/>
            <p:cNvSpPr/>
            <p:nvPr/>
          </p:nvSpPr>
          <p:spPr>
            <a:xfrm>
              <a:off x="5668850" y="3946750"/>
              <a:ext cx="24125" cy="20500"/>
            </a:xfrm>
            <a:custGeom>
              <a:avLst/>
              <a:gdLst/>
              <a:ahLst/>
              <a:cxnLst/>
              <a:rect l="l" t="t" r="r" b="b"/>
              <a:pathLst>
                <a:path w="965" h="820" extrusionOk="0">
                  <a:moveTo>
                    <a:pt x="536" y="0"/>
                  </a:moveTo>
                  <a:cubicBezTo>
                    <a:pt x="179" y="0"/>
                    <a:pt x="1" y="441"/>
                    <a:pt x="251" y="703"/>
                  </a:cubicBezTo>
                  <a:cubicBezTo>
                    <a:pt x="335" y="783"/>
                    <a:pt x="436" y="819"/>
                    <a:pt x="536" y="819"/>
                  </a:cubicBezTo>
                  <a:cubicBezTo>
                    <a:pt x="745" y="819"/>
                    <a:pt x="945" y="659"/>
                    <a:pt x="953" y="417"/>
                  </a:cubicBezTo>
                  <a:cubicBezTo>
                    <a:pt x="965" y="191"/>
                    <a:pt x="786" y="0"/>
                    <a:pt x="5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21" name="Google Shape;21121;p13"/>
            <p:cNvSpPr/>
            <p:nvPr/>
          </p:nvSpPr>
          <p:spPr>
            <a:xfrm>
              <a:off x="5637900" y="3977400"/>
              <a:ext cx="24125" cy="20700"/>
            </a:xfrm>
            <a:custGeom>
              <a:avLst/>
              <a:gdLst/>
              <a:ahLst/>
              <a:cxnLst/>
              <a:rect l="l" t="t" r="r" b="b"/>
              <a:pathLst>
                <a:path w="965" h="828" extrusionOk="0">
                  <a:moveTo>
                    <a:pt x="560" y="1"/>
                  </a:moveTo>
                  <a:cubicBezTo>
                    <a:pt x="191" y="1"/>
                    <a:pt x="0" y="441"/>
                    <a:pt x="262" y="703"/>
                  </a:cubicBezTo>
                  <a:cubicBezTo>
                    <a:pt x="344" y="789"/>
                    <a:pt x="448" y="828"/>
                    <a:pt x="550" y="828"/>
                  </a:cubicBezTo>
                  <a:cubicBezTo>
                    <a:pt x="760" y="828"/>
                    <a:pt x="965" y="666"/>
                    <a:pt x="965" y="417"/>
                  </a:cubicBezTo>
                  <a:cubicBezTo>
                    <a:pt x="965" y="191"/>
                    <a:pt x="786" y="13"/>
                    <a:pt x="560" y="13"/>
                  </a:cubicBezTo>
                  <a:lnTo>
                    <a:pt x="56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22" name="Google Shape;21122;p13"/>
            <p:cNvSpPr/>
            <p:nvPr/>
          </p:nvSpPr>
          <p:spPr>
            <a:xfrm>
              <a:off x="5668550" y="4008075"/>
              <a:ext cx="24150" cy="20675"/>
            </a:xfrm>
            <a:custGeom>
              <a:avLst/>
              <a:gdLst/>
              <a:ahLst/>
              <a:cxnLst/>
              <a:rect l="l" t="t" r="r" b="b"/>
              <a:pathLst>
                <a:path w="966" h="827" extrusionOk="0">
                  <a:moveTo>
                    <a:pt x="548" y="0"/>
                  </a:moveTo>
                  <a:cubicBezTo>
                    <a:pt x="179" y="0"/>
                    <a:pt x="1" y="452"/>
                    <a:pt x="263" y="702"/>
                  </a:cubicBezTo>
                  <a:cubicBezTo>
                    <a:pt x="345" y="788"/>
                    <a:pt x="448" y="827"/>
                    <a:pt x="551" y="827"/>
                  </a:cubicBezTo>
                  <a:cubicBezTo>
                    <a:pt x="761" y="827"/>
                    <a:pt x="965" y="665"/>
                    <a:pt x="965" y="417"/>
                  </a:cubicBezTo>
                  <a:cubicBezTo>
                    <a:pt x="965" y="191"/>
                    <a:pt x="775" y="0"/>
                    <a:pt x="54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23" name="Google Shape;21123;p13"/>
            <p:cNvSpPr/>
            <p:nvPr/>
          </p:nvSpPr>
          <p:spPr>
            <a:xfrm>
              <a:off x="5636150" y="4038875"/>
              <a:ext cx="27975" cy="20700"/>
            </a:xfrm>
            <a:custGeom>
              <a:avLst/>
              <a:gdLst/>
              <a:ahLst/>
              <a:cxnLst/>
              <a:rect l="l" t="t" r="r" b="b"/>
              <a:pathLst>
                <a:path w="1119" h="828" extrusionOk="0">
                  <a:moveTo>
                    <a:pt x="555" y="1"/>
                  </a:moveTo>
                  <a:cubicBezTo>
                    <a:pt x="52" y="1"/>
                    <a:pt x="1" y="805"/>
                    <a:pt x="547" y="828"/>
                  </a:cubicBezTo>
                  <a:lnTo>
                    <a:pt x="630" y="828"/>
                  </a:lnTo>
                  <a:cubicBezTo>
                    <a:pt x="1118" y="768"/>
                    <a:pt x="1118" y="54"/>
                    <a:pt x="630" y="6"/>
                  </a:cubicBezTo>
                  <a:cubicBezTo>
                    <a:pt x="604" y="3"/>
                    <a:pt x="579" y="1"/>
                    <a:pt x="55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24" name="Google Shape;21124;p13"/>
            <p:cNvSpPr/>
            <p:nvPr/>
          </p:nvSpPr>
          <p:spPr>
            <a:xfrm>
              <a:off x="5668550" y="4069675"/>
              <a:ext cx="24150" cy="20625"/>
            </a:xfrm>
            <a:custGeom>
              <a:avLst/>
              <a:gdLst/>
              <a:ahLst/>
              <a:cxnLst/>
              <a:rect l="l" t="t" r="r" b="b"/>
              <a:pathLst>
                <a:path w="966" h="825" extrusionOk="0">
                  <a:moveTo>
                    <a:pt x="548" y="1"/>
                  </a:moveTo>
                  <a:cubicBezTo>
                    <a:pt x="179" y="1"/>
                    <a:pt x="1" y="441"/>
                    <a:pt x="263" y="703"/>
                  </a:cubicBezTo>
                  <a:cubicBezTo>
                    <a:pt x="347" y="787"/>
                    <a:pt x="450" y="825"/>
                    <a:pt x="551" y="825"/>
                  </a:cubicBezTo>
                  <a:cubicBezTo>
                    <a:pt x="763" y="825"/>
                    <a:pt x="965" y="659"/>
                    <a:pt x="965" y="417"/>
                  </a:cubicBezTo>
                  <a:cubicBezTo>
                    <a:pt x="965" y="179"/>
                    <a:pt x="786" y="1"/>
                    <a:pt x="5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25" name="Google Shape;21125;p13"/>
            <p:cNvSpPr/>
            <p:nvPr/>
          </p:nvSpPr>
          <p:spPr>
            <a:xfrm>
              <a:off x="5637900" y="4100325"/>
              <a:ext cx="24125" cy="20700"/>
            </a:xfrm>
            <a:custGeom>
              <a:avLst/>
              <a:gdLst/>
              <a:ahLst/>
              <a:cxnLst/>
              <a:rect l="l" t="t" r="r" b="b"/>
              <a:pathLst>
                <a:path w="965" h="828" extrusionOk="0">
                  <a:moveTo>
                    <a:pt x="560" y="1"/>
                  </a:moveTo>
                  <a:cubicBezTo>
                    <a:pt x="191" y="1"/>
                    <a:pt x="0" y="441"/>
                    <a:pt x="262" y="703"/>
                  </a:cubicBezTo>
                  <a:cubicBezTo>
                    <a:pt x="344" y="789"/>
                    <a:pt x="448" y="828"/>
                    <a:pt x="550" y="828"/>
                  </a:cubicBezTo>
                  <a:cubicBezTo>
                    <a:pt x="760" y="828"/>
                    <a:pt x="965" y="666"/>
                    <a:pt x="965" y="418"/>
                  </a:cubicBezTo>
                  <a:cubicBezTo>
                    <a:pt x="965" y="191"/>
                    <a:pt x="786" y="13"/>
                    <a:pt x="560" y="13"/>
                  </a:cubicBezTo>
                  <a:lnTo>
                    <a:pt x="56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26" name="Google Shape;21126;p13"/>
            <p:cNvSpPr/>
            <p:nvPr/>
          </p:nvSpPr>
          <p:spPr>
            <a:xfrm>
              <a:off x="5668550" y="4131300"/>
              <a:ext cx="24150" cy="20475"/>
            </a:xfrm>
            <a:custGeom>
              <a:avLst/>
              <a:gdLst/>
              <a:ahLst/>
              <a:cxnLst/>
              <a:rect l="l" t="t" r="r" b="b"/>
              <a:pathLst>
                <a:path w="966" h="819" extrusionOk="0">
                  <a:moveTo>
                    <a:pt x="548" y="0"/>
                  </a:moveTo>
                  <a:cubicBezTo>
                    <a:pt x="179" y="0"/>
                    <a:pt x="1" y="441"/>
                    <a:pt x="263" y="703"/>
                  </a:cubicBezTo>
                  <a:cubicBezTo>
                    <a:pt x="343" y="783"/>
                    <a:pt x="443" y="819"/>
                    <a:pt x="543" y="819"/>
                  </a:cubicBezTo>
                  <a:cubicBezTo>
                    <a:pt x="756" y="819"/>
                    <a:pt x="965" y="656"/>
                    <a:pt x="965" y="405"/>
                  </a:cubicBezTo>
                  <a:cubicBezTo>
                    <a:pt x="965" y="179"/>
                    <a:pt x="775" y="0"/>
                    <a:pt x="5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27" name="Google Shape;21127;p13"/>
            <p:cNvSpPr/>
            <p:nvPr/>
          </p:nvSpPr>
          <p:spPr>
            <a:xfrm>
              <a:off x="5636575" y="4161875"/>
              <a:ext cx="27825" cy="20575"/>
            </a:xfrm>
            <a:custGeom>
              <a:avLst/>
              <a:gdLst/>
              <a:ahLst/>
              <a:cxnLst/>
              <a:rect l="l" t="t" r="r" b="b"/>
              <a:pathLst>
                <a:path w="1113" h="823" extrusionOk="0">
                  <a:moveTo>
                    <a:pt x="557" y="0"/>
                  </a:moveTo>
                  <a:cubicBezTo>
                    <a:pt x="60" y="0"/>
                    <a:pt x="1" y="767"/>
                    <a:pt x="530" y="813"/>
                  </a:cubicBezTo>
                  <a:cubicBezTo>
                    <a:pt x="541" y="819"/>
                    <a:pt x="553" y="822"/>
                    <a:pt x="567" y="822"/>
                  </a:cubicBezTo>
                  <a:cubicBezTo>
                    <a:pt x="580" y="822"/>
                    <a:pt x="595" y="819"/>
                    <a:pt x="613" y="813"/>
                  </a:cubicBezTo>
                  <a:cubicBezTo>
                    <a:pt x="1113" y="777"/>
                    <a:pt x="1113" y="39"/>
                    <a:pt x="613" y="4"/>
                  </a:cubicBezTo>
                  <a:cubicBezTo>
                    <a:pt x="594" y="1"/>
                    <a:pt x="575" y="0"/>
                    <a:pt x="5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28" name="Google Shape;21128;p13"/>
            <p:cNvSpPr/>
            <p:nvPr/>
          </p:nvSpPr>
          <p:spPr>
            <a:xfrm>
              <a:off x="5668550" y="4192600"/>
              <a:ext cx="24150" cy="20475"/>
            </a:xfrm>
            <a:custGeom>
              <a:avLst/>
              <a:gdLst/>
              <a:ahLst/>
              <a:cxnLst/>
              <a:rect l="l" t="t" r="r" b="b"/>
              <a:pathLst>
                <a:path w="966" h="819" extrusionOk="0">
                  <a:moveTo>
                    <a:pt x="548" y="1"/>
                  </a:moveTo>
                  <a:cubicBezTo>
                    <a:pt x="179" y="1"/>
                    <a:pt x="1" y="430"/>
                    <a:pt x="251" y="691"/>
                  </a:cubicBezTo>
                  <a:cubicBezTo>
                    <a:pt x="334" y="779"/>
                    <a:pt x="440" y="819"/>
                    <a:pt x="543" y="819"/>
                  </a:cubicBezTo>
                  <a:cubicBezTo>
                    <a:pt x="748" y="819"/>
                    <a:pt x="945" y="663"/>
                    <a:pt x="953" y="418"/>
                  </a:cubicBezTo>
                  <a:cubicBezTo>
                    <a:pt x="965" y="191"/>
                    <a:pt x="775" y="1"/>
                    <a:pt x="54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29" name="Google Shape;21129;p13"/>
            <p:cNvSpPr/>
            <p:nvPr/>
          </p:nvSpPr>
          <p:spPr>
            <a:xfrm>
              <a:off x="5637900" y="4223275"/>
              <a:ext cx="24125" cy="20700"/>
            </a:xfrm>
            <a:custGeom>
              <a:avLst/>
              <a:gdLst/>
              <a:ahLst/>
              <a:cxnLst/>
              <a:rect l="l" t="t" r="r" b="b"/>
              <a:pathLst>
                <a:path w="965" h="828" extrusionOk="0">
                  <a:moveTo>
                    <a:pt x="560" y="0"/>
                  </a:moveTo>
                  <a:cubicBezTo>
                    <a:pt x="191" y="0"/>
                    <a:pt x="0" y="441"/>
                    <a:pt x="262" y="703"/>
                  </a:cubicBezTo>
                  <a:cubicBezTo>
                    <a:pt x="344" y="789"/>
                    <a:pt x="447" y="827"/>
                    <a:pt x="548" y="827"/>
                  </a:cubicBezTo>
                  <a:cubicBezTo>
                    <a:pt x="755" y="827"/>
                    <a:pt x="957" y="665"/>
                    <a:pt x="965" y="417"/>
                  </a:cubicBezTo>
                  <a:cubicBezTo>
                    <a:pt x="965" y="191"/>
                    <a:pt x="786" y="12"/>
                    <a:pt x="560" y="12"/>
                  </a:cubicBezTo>
                  <a:lnTo>
                    <a:pt x="56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30" name="Google Shape;21130;p13"/>
            <p:cNvSpPr/>
            <p:nvPr/>
          </p:nvSpPr>
          <p:spPr>
            <a:xfrm>
              <a:off x="5668550" y="4254225"/>
              <a:ext cx="24150" cy="20500"/>
            </a:xfrm>
            <a:custGeom>
              <a:avLst/>
              <a:gdLst/>
              <a:ahLst/>
              <a:cxnLst/>
              <a:rect l="l" t="t" r="r" b="b"/>
              <a:pathLst>
                <a:path w="966" h="820" extrusionOk="0">
                  <a:moveTo>
                    <a:pt x="548" y="0"/>
                  </a:moveTo>
                  <a:cubicBezTo>
                    <a:pt x="179" y="0"/>
                    <a:pt x="1" y="441"/>
                    <a:pt x="263" y="703"/>
                  </a:cubicBezTo>
                  <a:cubicBezTo>
                    <a:pt x="343" y="783"/>
                    <a:pt x="443" y="819"/>
                    <a:pt x="543" y="819"/>
                  </a:cubicBezTo>
                  <a:cubicBezTo>
                    <a:pt x="756" y="819"/>
                    <a:pt x="965" y="656"/>
                    <a:pt x="965" y="405"/>
                  </a:cubicBezTo>
                  <a:cubicBezTo>
                    <a:pt x="953" y="191"/>
                    <a:pt x="775" y="12"/>
                    <a:pt x="560" y="12"/>
                  </a:cubicBezTo>
                  <a:lnTo>
                    <a:pt x="548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31" name="Google Shape;21131;p13"/>
            <p:cNvSpPr/>
            <p:nvPr/>
          </p:nvSpPr>
          <p:spPr>
            <a:xfrm>
              <a:off x="5637900" y="4284875"/>
              <a:ext cx="24125" cy="20700"/>
            </a:xfrm>
            <a:custGeom>
              <a:avLst/>
              <a:gdLst/>
              <a:ahLst/>
              <a:cxnLst/>
              <a:rect l="l" t="t" r="r" b="b"/>
              <a:pathLst>
                <a:path w="965" h="828" extrusionOk="0">
                  <a:moveTo>
                    <a:pt x="560" y="1"/>
                  </a:moveTo>
                  <a:cubicBezTo>
                    <a:pt x="191" y="1"/>
                    <a:pt x="0" y="441"/>
                    <a:pt x="262" y="703"/>
                  </a:cubicBezTo>
                  <a:cubicBezTo>
                    <a:pt x="344" y="789"/>
                    <a:pt x="447" y="828"/>
                    <a:pt x="548" y="828"/>
                  </a:cubicBezTo>
                  <a:cubicBezTo>
                    <a:pt x="755" y="828"/>
                    <a:pt x="957" y="666"/>
                    <a:pt x="965" y="418"/>
                  </a:cubicBezTo>
                  <a:cubicBezTo>
                    <a:pt x="965" y="191"/>
                    <a:pt x="786" y="13"/>
                    <a:pt x="560" y="13"/>
                  </a:cubicBezTo>
                  <a:lnTo>
                    <a:pt x="56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32" name="Google Shape;21132;p13"/>
            <p:cNvSpPr/>
            <p:nvPr/>
          </p:nvSpPr>
          <p:spPr>
            <a:xfrm>
              <a:off x="5668550" y="4315550"/>
              <a:ext cx="24150" cy="20625"/>
            </a:xfrm>
            <a:custGeom>
              <a:avLst/>
              <a:gdLst/>
              <a:ahLst/>
              <a:cxnLst/>
              <a:rect l="l" t="t" r="r" b="b"/>
              <a:pathLst>
                <a:path w="966" h="825" extrusionOk="0">
                  <a:moveTo>
                    <a:pt x="548" y="0"/>
                  </a:moveTo>
                  <a:cubicBezTo>
                    <a:pt x="179" y="0"/>
                    <a:pt x="1" y="441"/>
                    <a:pt x="263" y="703"/>
                  </a:cubicBezTo>
                  <a:cubicBezTo>
                    <a:pt x="343" y="787"/>
                    <a:pt x="445" y="824"/>
                    <a:pt x="545" y="824"/>
                  </a:cubicBezTo>
                  <a:cubicBezTo>
                    <a:pt x="757" y="824"/>
                    <a:pt x="965" y="659"/>
                    <a:pt x="965" y="417"/>
                  </a:cubicBezTo>
                  <a:cubicBezTo>
                    <a:pt x="965" y="191"/>
                    <a:pt x="775" y="0"/>
                    <a:pt x="54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33" name="Google Shape;21133;p13"/>
            <p:cNvSpPr/>
            <p:nvPr/>
          </p:nvSpPr>
          <p:spPr>
            <a:xfrm>
              <a:off x="5607025" y="3455025"/>
              <a:ext cx="24050" cy="20400"/>
            </a:xfrm>
            <a:custGeom>
              <a:avLst/>
              <a:gdLst/>
              <a:ahLst/>
              <a:cxnLst/>
              <a:rect l="l" t="t" r="r" b="b"/>
              <a:pathLst>
                <a:path w="962" h="816" extrusionOk="0">
                  <a:moveTo>
                    <a:pt x="542" y="0"/>
                  </a:moveTo>
                  <a:cubicBezTo>
                    <a:pt x="183" y="0"/>
                    <a:pt x="1" y="432"/>
                    <a:pt x="259" y="691"/>
                  </a:cubicBezTo>
                  <a:cubicBezTo>
                    <a:pt x="341" y="777"/>
                    <a:pt x="445" y="815"/>
                    <a:pt x="547" y="815"/>
                  </a:cubicBezTo>
                  <a:cubicBezTo>
                    <a:pt x="757" y="815"/>
                    <a:pt x="961" y="653"/>
                    <a:pt x="961" y="405"/>
                  </a:cubicBezTo>
                  <a:cubicBezTo>
                    <a:pt x="961" y="191"/>
                    <a:pt x="783" y="0"/>
                    <a:pt x="557" y="0"/>
                  </a:cubicBezTo>
                  <a:cubicBezTo>
                    <a:pt x="552" y="0"/>
                    <a:pt x="547" y="0"/>
                    <a:pt x="54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34" name="Google Shape;21134;p13"/>
            <p:cNvSpPr/>
            <p:nvPr/>
          </p:nvSpPr>
          <p:spPr>
            <a:xfrm>
              <a:off x="5576875" y="3485450"/>
              <a:ext cx="28300" cy="20500"/>
            </a:xfrm>
            <a:custGeom>
              <a:avLst/>
              <a:gdLst/>
              <a:ahLst/>
              <a:cxnLst/>
              <a:rect l="l" t="t" r="r" b="b"/>
              <a:pathLst>
                <a:path w="1132" h="820" extrusionOk="0">
                  <a:moveTo>
                    <a:pt x="562" y="1"/>
                  </a:moveTo>
                  <a:cubicBezTo>
                    <a:pt x="548" y="1"/>
                    <a:pt x="536" y="4"/>
                    <a:pt x="524" y="10"/>
                  </a:cubicBezTo>
                  <a:cubicBezTo>
                    <a:pt x="1" y="57"/>
                    <a:pt x="48" y="819"/>
                    <a:pt x="560" y="819"/>
                  </a:cubicBezTo>
                  <a:cubicBezTo>
                    <a:pt x="1084" y="819"/>
                    <a:pt x="1132" y="57"/>
                    <a:pt x="608" y="10"/>
                  </a:cubicBezTo>
                  <a:cubicBezTo>
                    <a:pt x="590" y="4"/>
                    <a:pt x="575" y="1"/>
                    <a:pt x="56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35" name="Google Shape;21135;p13"/>
            <p:cNvSpPr/>
            <p:nvPr/>
          </p:nvSpPr>
          <p:spPr>
            <a:xfrm>
              <a:off x="5606950" y="3516325"/>
              <a:ext cx="24125" cy="20425"/>
            </a:xfrm>
            <a:custGeom>
              <a:avLst/>
              <a:gdLst/>
              <a:ahLst/>
              <a:cxnLst/>
              <a:rect l="l" t="t" r="r" b="b"/>
              <a:pathLst>
                <a:path w="965" h="817" extrusionOk="0">
                  <a:moveTo>
                    <a:pt x="560" y="1"/>
                  </a:moveTo>
                  <a:cubicBezTo>
                    <a:pt x="191" y="1"/>
                    <a:pt x="0" y="441"/>
                    <a:pt x="262" y="691"/>
                  </a:cubicBezTo>
                  <a:cubicBezTo>
                    <a:pt x="344" y="778"/>
                    <a:pt x="449" y="816"/>
                    <a:pt x="552" y="816"/>
                  </a:cubicBezTo>
                  <a:cubicBezTo>
                    <a:pt x="761" y="816"/>
                    <a:pt x="964" y="657"/>
                    <a:pt x="964" y="418"/>
                  </a:cubicBezTo>
                  <a:cubicBezTo>
                    <a:pt x="964" y="191"/>
                    <a:pt x="786" y="1"/>
                    <a:pt x="5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36" name="Google Shape;21136;p13"/>
            <p:cNvSpPr/>
            <p:nvPr/>
          </p:nvSpPr>
          <p:spPr>
            <a:xfrm>
              <a:off x="5576275" y="3547000"/>
              <a:ext cx="24150" cy="20625"/>
            </a:xfrm>
            <a:custGeom>
              <a:avLst/>
              <a:gdLst/>
              <a:ahLst/>
              <a:cxnLst/>
              <a:rect l="l" t="t" r="r" b="b"/>
              <a:pathLst>
                <a:path w="966" h="825" extrusionOk="0">
                  <a:moveTo>
                    <a:pt x="548" y="0"/>
                  </a:moveTo>
                  <a:cubicBezTo>
                    <a:pt x="179" y="0"/>
                    <a:pt x="1" y="441"/>
                    <a:pt x="263" y="703"/>
                  </a:cubicBezTo>
                  <a:cubicBezTo>
                    <a:pt x="343" y="787"/>
                    <a:pt x="445" y="825"/>
                    <a:pt x="546" y="825"/>
                  </a:cubicBezTo>
                  <a:cubicBezTo>
                    <a:pt x="757" y="825"/>
                    <a:pt x="965" y="659"/>
                    <a:pt x="965" y="417"/>
                  </a:cubicBezTo>
                  <a:cubicBezTo>
                    <a:pt x="965" y="191"/>
                    <a:pt x="787" y="0"/>
                    <a:pt x="5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37" name="Google Shape;21137;p13"/>
            <p:cNvSpPr/>
            <p:nvPr/>
          </p:nvSpPr>
          <p:spPr>
            <a:xfrm>
              <a:off x="5606950" y="3577650"/>
              <a:ext cx="24125" cy="20625"/>
            </a:xfrm>
            <a:custGeom>
              <a:avLst/>
              <a:gdLst/>
              <a:ahLst/>
              <a:cxnLst/>
              <a:rect l="l" t="t" r="r" b="b"/>
              <a:pathLst>
                <a:path w="965" h="825" extrusionOk="0">
                  <a:moveTo>
                    <a:pt x="560" y="1"/>
                  </a:moveTo>
                  <a:cubicBezTo>
                    <a:pt x="191" y="1"/>
                    <a:pt x="0" y="441"/>
                    <a:pt x="262" y="703"/>
                  </a:cubicBezTo>
                  <a:cubicBezTo>
                    <a:pt x="343" y="788"/>
                    <a:pt x="444" y="825"/>
                    <a:pt x="545" y="825"/>
                  </a:cubicBezTo>
                  <a:cubicBezTo>
                    <a:pt x="757" y="825"/>
                    <a:pt x="964" y="659"/>
                    <a:pt x="964" y="417"/>
                  </a:cubicBezTo>
                  <a:cubicBezTo>
                    <a:pt x="964" y="191"/>
                    <a:pt x="786" y="13"/>
                    <a:pt x="5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38" name="Google Shape;21138;p13"/>
            <p:cNvSpPr/>
            <p:nvPr/>
          </p:nvSpPr>
          <p:spPr>
            <a:xfrm>
              <a:off x="5576875" y="3608375"/>
              <a:ext cx="28300" cy="20800"/>
            </a:xfrm>
            <a:custGeom>
              <a:avLst/>
              <a:gdLst/>
              <a:ahLst/>
              <a:cxnLst/>
              <a:rect l="l" t="t" r="r" b="b"/>
              <a:pathLst>
                <a:path w="1132" h="832" extrusionOk="0">
                  <a:moveTo>
                    <a:pt x="562" y="1"/>
                  </a:moveTo>
                  <a:cubicBezTo>
                    <a:pt x="548" y="1"/>
                    <a:pt x="536" y="4"/>
                    <a:pt x="524" y="10"/>
                  </a:cubicBezTo>
                  <a:cubicBezTo>
                    <a:pt x="1" y="57"/>
                    <a:pt x="48" y="831"/>
                    <a:pt x="560" y="831"/>
                  </a:cubicBezTo>
                  <a:cubicBezTo>
                    <a:pt x="1084" y="831"/>
                    <a:pt x="1132" y="57"/>
                    <a:pt x="608" y="10"/>
                  </a:cubicBezTo>
                  <a:cubicBezTo>
                    <a:pt x="590" y="4"/>
                    <a:pt x="575" y="1"/>
                    <a:pt x="56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39" name="Google Shape;21139;p13"/>
            <p:cNvSpPr/>
            <p:nvPr/>
          </p:nvSpPr>
          <p:spPr>
            <a:xfrm>
              <a:off x="5606950" y="3639275"/>
              <a:ext cx="24125" cy="20625"/>
            </a:xfrm>
            <a:custGeom>
              <a:avLst/>
              <a:gdLst/>
              <a:ahLst/>
              <a:cxnLst/>
              <a:rect l="l" t="t" r="r" b="b"/>
              <a:pathLst>
                <a:path w="965" h="825" extrusionOk="0">
                  <a:moveTo>
                    <a:pt x="560" y="0"/>
                  </a:moveTo>
                  <a:cubicBezTo>
                    <a:pt x="191" y="0"/>
                    <a:pt x="0" y="441"/>
                    <a:pt x="262" y="703"/>
                  </a:cubicBezTo>
                  <a:cubicBezTo>
                    <a:pt x="343" y="787"/>
                    <a:pt x="444" y="825"/>
                    <a:pt x="545" y="825"/>
                  </a:cubicBezTo>
                  <a:cubicBezTo>
                    <a:pt x="757" y="825"/>
                    <a:pt x="964" y="659"/>
                    <a:pt x="964" y="417"/>
                  </a:cubicBezTo>
                  <a:lnTo>
                    <a:pt x="964" y="405"/>
                  </a:lnTo>
                  <a:cubicBezTo>
                    <a:pt x="964" y="179"/>
                    <a:pt x="786" y="0"/>
                    <a:pt x="5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40" name="Google Shape;21140;p13"/>
            <p:cNvSpPr/>
            <p:nvPr/>
          </p:nvSpPr>
          <p:spPr>
            <a:xfrm>
              <a:off x="5576275" y="3669925"/>
              <a:ext cx="24150" cy="20625"/>
            </a:xfrm>
            <a:custGeom>
              <a:avLst/>
              <a:gdLst/>
              <a:ahLst/>
              <a:cxnLst/>
              <a:rect l="l" t="t" r="r" b="b"/>
              <a:pathLst>
                <a:path w="966" h="825" extrusionOk="0">
                  <a:moveTo>
                    <a:pt x="548" y="1"/>
                  </a:moveTo>
                  <a:cubicBezTo>
                    <a:pt x="179" y="1"/>
                    <a:pt x="1" y="441"/>
                    <a:pt x="263" y="703"/>
                  </a:cubicBezTo>
                  <a:cubicBezTo>
                    <a:pt x="343" y="787"/>
                    <a:pt x="445" y="825"/>
                    <a:pt x="546" y="825"/>
                  </a:cubicBezTo>
                  <a:cubicBezTo>
                    <a:pt x="757" y="825"/>
                    <a:pt x="965" y="659"/>
                    <a:pt x="965" y="417"/>
                  </a:cubicBezTo>
                  <a:cubicBezTo>
                    <a:pt x="965" y="191"/>
                    <a:pt x="787" y="1"/>
                    <a:pt x="5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41" name="Google Shape;21141;p13"/>
            <p:cNvSpPr/>
            <p:nvPr/>
          </p:nvSpPr>
          <p:spPr>
            <a:xfrm>
              <a:off x="5606950" y="3700575"/>
              <a:ext cx="24125" cy="20700"/>
            </a:xfrm>
            <a:custGeom>
              <a:avLst/>
              <a:gdLst/>
              <a:ahLst/>
              <a:cxnLst/>
              <a:rect l="l" t="t" r="r" b="b"/>
              <a:pathLst>
                <a:path w="965" h="828" extrusionOk="0">
                  <a:moveTo>
                    <a:pt x="560" y="1"/>
                  </a:moveTo>
                  <a:cubicBezTo>
                    <a:pt x="191" y="1"/>
                    <a:pt x="0" y="441"/>
                    <a:pt x="262" y="703"/>
                  </a:cubicBezTo>
                  <a:cubicBezTo>
                    <a:pt x="344" y="789"/>
                    <a:pt x="448" y="828"/>
                    <a:pt x="550" y="828"/>
                  </a:cubicBezTo>
                  <a:cubicBezTo>
                    <a:pt x="760" y="828"/>
                    <a:pt x="964" y="666"/>
                    <a:pt x="964" y="418"/>
                  </a:cubicBezTo>
                  <a:cubicBezTo>
                    <a:pt x="964" y="203"/>
                    <a:pt x="786" y="13"/>
                    <a:pt x="560" y="13"/>
                  </a:cubicBezTo>
                  <a:lnTo>
                    <a:pt x="56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42" name="Google Shape;21142;p13"/>
            <p:cNvSpPr/>
            <p:nvPr/>
          </p:nvSpPr>
          <p:spPr>
            <a:xfrm>
              <a:off x="5576275" y="3731550"/>
              <a:ext cx="24150" cy="20475"/>
            </a:xfrm>
            <a:custGeom>
              <a:avLst/>
              <a:gdLst/>
              <a:ahLst/>
              <a:cxnLst/>
              <a:rect l="l" t="t" r="r" b="b"/>
              <a:pathLst>
                <a:path w="966" h="819" extrusionOk="0">
                  <a:moveTo>
                    <a:pt x="548" y="0"/>
                  </a:moveTo>
                  <a:cubicBezTo>
                    <a:pt x="179" y="0"/>
                    <a:pt x="1" y="441"/>
                    <a:pt x="263" y="703"/>
                  </a:cubicBezTo>
                  <a:cubicBezTo>
                    <a:pt x="343" y="783"/>
                    <a:pt x="443" y="819"/>
                    <a:pt x="544" y="819"/>
                  </a:cubicBezTo>
                  <a:cubicBezTo>
                    <a:pt x="756" y="819"/>
                    <a:pt x="965" y="656"/>
                    <a:pt x="965" y="405"/>
                  </a:cubicBezTo>
                  <a:cubicBezTo>
                    <a:pt x="965" y="179"/>
                    <a:pt x="787" y="0"/>
                    <a:pt x="5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43" name="Google Shape;21143;p13"/>
            <p:cNvSpPr/>
            <p:nvPr/>
          </p:nvSpPr>
          <p:spPr>
            <a:xfrm>
              <a:off x="5606950" y="3762200"/>
              <a:ext cx="24125" cy="20500"/>
            </a:xfrm>
            <a:custGeom>
              <a:avLst/>
              <a:gdLst/>
              <a:ahLst/>
              <a:cxnLst/>
              <a:rect l="l" t="t" r="r" b="b"/>
              <a:pathLst>
                <a:path w="965" h="820" extrusionOk="0">
                  <a:moveTo>
                    <a:pt x="560" y="0"/>
                  </a:moveTo>
                  <a:cubicBezTo>
                    <a:pt x="191" y="0"/>
                    <a:pt x="0" y="441"/>
                    <a:pt x="262" y="703"/>
                  </a:cubicBezTo>
                  <a:cubicBezTo>
                    <a:pt x="342" y="783"/>
                    <a:pt x="444" y="819"/>
                    <a:pt x="544" y="819"/>
                  </a:cubicBezTo>
                  <a:cubicBezTo>
                    <a:pt x="756" y="819"/>
                    <a:pt x="964" y="659"/>
                    <a:pt x="964" y="417"/>
                  </a:cubicBezTo>
                  <a:cubicBezTo>
                    <a:pt x="964" y="191"/>
                    <a:pt x="786" y="12"/>
                    <a:pt x="5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44" name="Google Shape;21144;p13"/>
            <p:cNvSpPr/>
            <p:nvPr/>
          </p:nvSpPr>
          <p:spPr>
            <a:xfrm>
              <a:off x="5576875" y="3792850"/>
              <a:ext cx="28300" cy="20575"/>
            </a:xfrm>
            <a:custGeom>
              <a:avLst/>
              <a:gdLst/>
              <a:ahLst/>
              <a:cxnLst/>
              <a:rect l="l" t="t" r="r" b="b"/>
              <a:pathLst>
                <a:path w="1132" h="823" extrusionOk="0">
                  <a:moveTo>
                    <a:pt x="524" y="1"/>
                  </a:moveTo>
                  <a:cubicBezTo>
                    <a:pt x="1" y="48"/>
                    <a:pt x="48" y="822"/>
                    <a:pt x="560" y="822"/>
                  </a:cubicBezTo>
                  <a:cubicBezTo>
                    <a:pt x="1084" y="822"/>
                    <a:pt x="1132" y="48"/>
                    <a:pt x="60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45" name="Google Shape;21145;p13"/>
            <p:cNvSpPr/>
            <p:nvPr/>
          </p:nvSpPr>
          <p:spPr>
            <a:xfrm>
              <a:off x="5607025" y="3823800"/>
              <a:ext cx="24050" cy="20425"/>
            </a:xfrm>
            <a:custGeom>
              <a:avLst/>
              <a:gdLst/>
              <a:ahLst/>
              <a:cxnLst/>
              <a:rect l="l" t="t" r="r" b="b"/>
              <a:pathLst>
                <a:path w="962" h="817" extrusionOk="0">
                  <a:moveTo>
                    <a:pt x="542" y="1"/>
                  </a:moveTo>
                  <a:cubicBezTo>
                    <a:pt x="183" y="1"/>
                    <a:pt x="1" y="433"/>
                    <a:pt x="259" y="692"/>
                  </a:cubicBezTo>
                  <a:cubicBezTo>
                    <a:pt x="341" y="778"/>
                    <a:pt x="446" y="816"/>
                    <a:pt x="549" y="816"/>
                  </a:cubicBezTo>
                  <a:cubicBezTo>
                    <a:pt x="758" y="816"/>
                    <a:pt x="961" y="657"/>
                    <a:pt x="961" y="418"/>
                  </a:cubicBezTo>
                  <a:cubicBezTo>
                    <a:pt x="961" y="192"/>
                    <a:pt x="783" y="13"/>
                    <a:pt x="557" y="1"/>
                  </a:cubicBezTo>
                  <a:cubicBezTo>
                    <a:pt x="552" y="1"/>
                    <a:pt x="547" y="1"/>
                    <a:pt x="54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46" name="Google Shape;21146;p13"/>
            <p:cNvSpPr/>
            <p:nvPr/>
          </p:nvSpPr>
          <p:spPr>
            <a:xfrm>
              <a:off x="5576275" y="3854475"/>
              <a:ext cx="24150" cy="20625"/>
            </a:xfrm>
            <a:custGeom>
              <a:avLst/>
              <a:gdLst/>
              <a:ahLst/>
              <a:cxnLst/>
              <a:rect l="l" t="t" r="r" b="b"/>
              <a:pathLst>
                <a:path w="966" h="825" extrusionOk="0">
                  <a:moveTo>
                    <a:pt x="548" y="0"/>
                  </a:moveTo>
                  <a:cubicBezTo>
                    <a:pt x="179" y="0"/>
                    <a:pt x="1" y="441"/>
                    <a:pt x="263" y="703"/>
                  </a:cubicBezTo>
                  <a:cubicBezTo>
                    <a:pt x="343" y="787"/>
                    <a:pt x="444" y="824"/>
                    <a:pt x="544" y="824"/>
                  </a:cubicBezTo>
                  <a:cubicBezTo>
                    <a:pt x="756" y="824"/>
                    <a:pt x="965" y="656"/>
                    <a:pt x="965" y="405"/>
                  </a:cubicBezTo>
                  <a:cubicBezTo>
                    <a:pt x="965" y="179"/>
                    <a:pt x="787" y="0"/>
                    <a:pt x="5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47" name="Google Shape;21147;p13"/>
            <p:cNvSpPr/>
            <p:nvPr/>
          </p:nvSpPr>
          <p:spPr>
            <a:xfrm>
              <a:off x="5606950" y="3885125"/>
              <a:ext cx="24125" cy="20700"/>
            </a:xfrm>
            <a:custGeom>
              <a:avLst/>
              <a:gdLst/>
              <a:ahLst/>
              <a:cxnLst/>
              <a:rect l="l" t="t" r="r" b="b"/>
              <a:pathLst>
                <a:path w="965" h="828" extrusionOk="0">
                  <a:moveTo>
                    <a:pt x="560" y="1"/>
                  </a:moveTo>
                  <a:cubicBezTo>
                    <a:pt x="191" y="1"/>
                    <a:pt x="0" y="441"/>
                    <a:pt x="262" y="703"/>
                  </a:cubicBezTo>
                  <a:cubicBezTo>
                    <a:pt x="344" y="789"/>
                    <a:pt x="448" y="828"/>
                    <a:pt x="550" y="828"/>
                  </a:cubicBezTo>
                  <a:cubicBezTo>
                    <a:pt x="760" y="828"/>
                    <a:pt x="964" y="666"/>
                    <a:pt x="964" y="417"/>
                  </a:cubicBezTo>
                  <a:cubicBezTo>
                    <a:pt x="964" y="191"/>
                    <a:pt x="786" y="13"/>
                    <a:pt x="5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48" name="Google Shape;21148;p13"/>
            <p:cNvSpPr/>
            <p:nvPr/>
          </p:nvSpPr>
          <p:spPr>
            <a:xfrm>
              <a:off x="5576275" y="3915800"/>
              <a:ext cx="24150" cy="20675"/>
            </a:xfrm>
            <a:custGeom>
              <a:avLst/>
              <a:gdLst/>
              <a:ahLst/>
              <a:cxnLst/>
              <a:rect l="l" t="t" r="r" b="b"/>
              <a:pathLst>
                <a:path w="966" h="827" extrusionOk="0">
                  <a:moveTo>
                    <a:pt x="548" y="0"/>
                  </a:moveTo>
                  <a:cubicBezTo>
                    <a:pt x="179" y="0"/>
                    <a:pt x="1" y="453"/>
                    <a:pt x="263" y="703"/>
                  </a:cubicBezTo>
                  <a:cubicBezTo>
                    <a:pt x="345" y="788"/>
                    <a:pt x="448" y="827"/>
                    <a:pt x="551" y="827"/>
                  </a:cubicBezTo>
                  <a:cubicBezTo>
                    <a:pt x="761" y="827"/>
                    <a:pt x="965" y="665"/>
                    <a:pt x="965" y="417"/>
                  </a:cubicBezTo>
                  <a:cubicBezTo>
                    <a:pt x="965" y="191"/>
                    <a:pt x="787" y="12"/>
                    <a:pt x="5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49" name="Google Shape;21149;p13"/>
            <p:cNvSpPr/>
            <p:nvPr/>
          </p:nvSpPr>
          <p:spPr>
            <a:xfrm>
              <a:off x="5606950" y="3946450"/>
              <a:ext cx="24425" cy="20800"/>
            </a:xfrm>
            <a:custGeom>
              <a:avLst/>
              <a:gdLst/>
              <a:ahLst/>
              <a:cxnLst/>
              <a:rect l="l" t="t" r="r" b="b"/>
              <a:pathLst>
                <a:path w="977" h="832" extrusionOk="0">
                  <a:moveTo>
                    <a:pt x="572" y="0"/>
                  </a:moveTo>
                  <a:lnTo>
                    <a:pt x="560" y="12"/>
                  </a:lnTo>
                  <a:cubicBezTo>
                    <a:pt x="191" y="12"/>
                    <a:pt x="0" y="453"/>
                    <a:pt x="262" y="715"/>
                  </a:cubicBezTo>
                  <a:cubicBezTo>
                    <a:pt x="342" y="795"/>
                    <a:pt x="444" y="831"/>
                    <a:pt x="544" y="831"/>
                  </a:cubicBezTo>
                  <a:cubicBezTo>
                    <a:pt x="756" y="831"/>
                    <a:pt x="964" y="671"/>
                    <a:pt x="964" y="429"/>
                  </a:cubicBezTo>
                  <a:cubicBezTo>
                    <a:pt x="976" y="203"/>
                    <a:pt x="798" y="12"/>
                    <a:pt x="57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50" name="Google Shape;21150;p13"/>
            <p:cNvSpPr/>
            <p:nvPr/>
          </p:nvSpPr>
          <p:spPr>
            <a:xfrm>
              <a:off x="5576875" y="3977400"/>
              <a:ext cx="28300" cy="20575"/>
            </a:xfrm>
            <a:custGeom>
              <a:avLst/>
              <a:gdLst/>
              <a:ahLst/>
              <a:cxnLst/>
              <a:rect l="l" t="t" r="r" b="b"/>
              <a:pathLst>
                <a:path w="1132" h="823" extrusionOk="0">
                  <a:moveTo>
                    <a:pt x="524" y="1"/>
                  </a:moveTo>
                  <a:cubicBezTo>
                    <a:pt x="1" y="48"/>
                    <a:pt x="48" y="822"/>
                    <a:pt x="560" y="822"/>
                  </a:cubicBezTo>
                  <a:cubicBezTo>
                    <a:pt x="1084" y="822"/>
                    <a:pt x="1132" y="48"/>
                    <a:pt x="60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51" name="Google Shape;21151;p13"/>
            <p:cNvSpPr/>
            <p:nvPr/>
          </p:nvSpPr>
          <p:spPr>
            <a:xfrm>
              <a:off x="5606950" y="4008075"/>
              <a:ext cx="24125" cy="20675"/>
            </a:xfrm>
            <a:custGeom>
              <a:avLst/>
              <a:gdLst/>
              <a:ahLst/>
              <a:cxnLst/>
              <a:rect l="l" t="t" r="r" b="b"/>
              <a:pathLst>
                <a:path w="965" h="827" extrusionOk="0">
                  <a:moveTo>
                    <a:pt x="560" y="0"/>
                  </a:moveTo>
                  <a:cubicBezTo>
                    <a:pt x="191" y="0"/>
                    <a:pt x="0" y="441"/>
                    <a:pt x="262" y="702"/>
                  </a:cubicBezTo>
                  <a:cubicBezTo>
                    <a:pt x="344" y="788"/>
                    <a:pt x="448" y="827"/>
                    <a:pt x="550" y="827"/>
                  </a:cubicBezTo>
                  <a:cubicBezTo>
                    <a:pt x="760" y="827"/>
                    <a:pt x="964" y="665"/>
                    <a:pt x="964" y="417"/>
                  </a:cubicBezTo>
                  <a:cubicBezTo>
                    <a:pt x="964" y="191"/>
                    <a:pt x="786" y="12"/>
                    <a:pt x="560" y="12"/>
                  </a:cubicBezTo>
                  <a:lnTo>
                    <a:pt x="56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52" name="Google Shape;21152;p13"/>
            <p:cNvSpPr/>
            <p:nvPr/>
          </p:nvSpPr>
          <p:spPr>
            <a:xfrm>
              <a:off x="5576275" y="4039025"/>
              <a:ext cx="24150" cy="20625"/>
            </a:xfrm>
            <a:custGeom>
              <a:avLst/>
              <a:gdLst/>
              <a:ahLst/>
              <a:cxnLst/>
              <a:rect l="l" t="t" r="r" b="b"/>
              <a:pathLst>
                <a:path w="966" h="825" extrusionOk="0">
                  <a:moveTo>
                    <a:pt x="548" y="0"/>
                  </a:moveTo>
                  <a:cubicBezTo>
                    <a:pt x="179" y="0"/>
                    <a:pt x="1" y="441"/>
                    <a:pt x="263" y="703"/>
                  </a:cubicBezTo>
                  <a:cubicBezTo>
                    <a:pt x="343" y="787"/>
                    <a:pt x="445" y="825"/>
                    <a:pt x="546" y="825"/>
                  </a:cubicBezTo>
                  <a:cubicBezTo>
                    <a:pt x="757" y="825"/>
                    <a:pt x="965" y="659"/>
                    <a:pt x="965" y="417"/>
                  </a:cubicBezTo>
                  <a:cubicBezTo>
                    <a:pt x="965" y="191"/>
                    <a:pt x="787" y="0"/>
                    <a:pt x="5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53" name="Google Shape;21153;p13"/>
            <p:cNvSpPr/>
            <p:nvPr/>
          </p:nvSpPr>
          <p:spPr>
            <a:xfrm>
              <a:off x="5607025" y="4069675"/>
              <a:ext cx="24050" cy="20700"/>
            </a:xfrm>
            <a:custGeom>
              <a:avLst/>
              <a:gdLst/>
              <a:ahLst/>
              <a:cxnLst/>
              <a:rect l="l" t="t" r="r" b="b"/>
              <a:pathLst>
                <a:path w="962" h="828" extrusionOk="0">
                  <a:moveTo>
                    <a:pt x="542" y="0"/>
                  </a:moveTo>
                  <a:cubicBezTo>
                    <a:pt x="183" y="0"/>
                    <a:pt x="0" y="445"/>
                    <a:pt x="259" y="703"/>
                  </a:cubicBezTo>
                  <a:cubicBezTo>
                    <a:pt x="341" y="789"/>
                    <a:pt x="445" y="827"/>
                    <a:pt x="547" y="827"/>
                  </a:cubicBezTo>
                  <a:cubicBezTo>
                    <a:pt x="757" y="827"/>
                    <a:pt x="961" y="665"/>
                    <a:pt x="961" y="417"/>
                  </a:cubicBezTo>
                  <a:cubicBezTo>
                    <a:pt x="961" y="191"/>
                    <a:pt x="783" y="13"/>
                    <a:pt x="557" y="1"/>
                  </a:cubicBezTo>
                  <a:cubicBezTo>
                    <a:pt x="552" y="0"/>
                    <a:pt x="547" y="0"/>
                    <a:pt x="54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54" name="Google Shape;21154;p13"/>
            <p:cNvSpPr/>
            <p:nvPr/>
          </p:nvSpPr>
          <p:spPr>
            <a:xfrm>
              <a:off x="5576875" y="4100325"/>
              <a:ext cx="28300" cy="20575"/>
            </a:xfrm>
            <a:custGeom>
              <a:avLst/>
              <a:gdLst/>
              <a:ahLst/>
              <a:cxnLst/>
              <a:rect l="l" t="t" r="r" b="b"/>
              <a:pathLst>
                <a:path w="1132" h="823" extrusionOk="0">
                  <a:moveTo>
                    <a:pt x="524" y="1"/>
                  </a:moveTo>
                  <a:cubicBezTo>
                    <a:pt x="1" y="49"/>
                    <a:pt x="48" y="822"/>
                    <a:pt x="560" y="822"/>
                  </a:cubicBezTo>
                  <a:cubicBezTo>
                    <a:pt x="1084" y="822"/>
                    <a:pt x="1132" y="49"/>
                    <a:pt x="60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55" name="Google Shape;21155;p13"/>
            <p:cNvSpPr/>
            <p:nvPr/>
          </p:nvSpPr>
          <p:spPr>
            <a:xfrm>
              <a:off x="5607025" y="4131275"/>
              <a:ext cx="24050" cy="20425"/>
            </a:xfrm>
            <a:custGeom>
              <a:avLst/>
              <a:gdLst/>
              <a:ahLst/>
              <a:cxnLst/>
              <a:rect l="l" t="t" r="r" b="b"/>
              <a:pathLst>
                <a:path w="962" h="817" extrusionOk="0">
                  <a:moveTo>
                    <a:pt x="542" y="1"/>
                  </a:moveTo>
                  <a:cubicBezTo>
                    <a:pt x="183" y="1"/>
                    <a:pt x="1" y="433"/>
                    <a:pt x="259" y="692"/>
                  </a:cubicBezTo>
                  <a:cubicBezTo>
                    <a:pt x="341" y="778"/>
                    <a:pt x="445" y="816"/>
                    <a:pt x="547" y="816"/>
                  </a:cubicBezTo>
                  <a:cubicBezTo>
                    <a:pt x="757" y="816"/>
                    <a:pt x="961" y="654"/>
                    <a:pt x="961" y="406"/>
                  </a:cubicBezTo>
                  <a:cubicBezTo>
                    <a:pt x="961" y="192"/>
                    <a:pt x="783" y="13"/>
                    <a:pt x="557" y="1"/>
                  </a:cubicBezTo>
                  <a:cubicBezTo>
                    <a:pt x="552" y="1"/>
                    <a:pt x="547" y="1"/>
                    <a:pt x="54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56" name="Google Shape;21156;p13"/>
            <p:cNvSpPr/>
            <p:nvPr/>
          </p:nvSpPr>
          <p:spPr>
            <a:xfrm>
              <a:off x="5576375" y="4161950"/>
              <a:ext cx="24050" cy="20500"/>
            </a:xfrm>
            <a:custGeom>
              <a:avLst/>
              <a:gdLst/>
              <a:ahLst/>
              <a:cxnLst/>
              <a:rect l="l" t="t" r="r" b="b"/>
              <a:pathLst>
                <a:path w="962" h="820" extrusionOk="0">
                  <a:moveTo>
                    <a:pt x="530" y="0"/>
                  </a:moveTo>
                  <a:cubicBezTo>
                    <a:pt x="171" y="0"/>
                    <a:pt x="0" y="444"/>
                    <a:pt x="259" y="703"/>
                  </a:cubicBezTo>
                  <a:cubicBezTo>
                    <a:pt x="339" y="783"/>
                    <a:pt x="439" y="819"/>
                    <a:pt x="540" y="819"/>
                  </a:cubicBezTo>
                  <a:cubicBezTo>
                    <a:pt x="752" y="819"/>
                    <a:pt x="961" y="656"/>
                    <a:pt x="961" y="405"/>
                  </a:cubicBezTo>
                  <a:cubicBezTo>
                    <a:pt x="961" y="179"/>
                    <a:pt x="783" y="1"/>
                    <a:pt x="556" y="1"/>
                  </a:cubicBezTo>
                  <a:lnTo>
                    <a:pt x="544" y="1"/>
                  </a:lnTo>
                  <a:cubicBezTo>
                    <a:pt x="540" y="0"/>
                    <a:pt x="535" y="0"/>
                    <a:pt x="53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57" name="Google Shape;21157;p13"/>
            <p:cNvSpPr/>
            <p:nvPr/>
          </p:nvSpPr>
          <p:spPr>
            <a:xfrm>
              <a:off x="5606950" y="4192600"/>
              <a:ext cx="24125" cy="20700"/>
            </a:xfrm>
            <a:custGeom>
              <a:avLst/>
              <a:gdLst/>
              <a:ahLst/>
              <a:cxnLst/>
              <a:rect l="l" t="t" r="r" b="b"/>
              <a:pathLst>
                <a:path w="965" h="828" extrusionOk="0">
                  <a:moveTo>
                    <a:pt x="560" y="1"/>
                  </a:moveTo>
                  <a:cubicBezTo>
                    <a:pt x="191" y="1"/>
                    <a:pt x="0" y="441"/>
                    <a:pt x="262" y="703"/>
                  </a:cubicBezTo>
                  <a:cubicBezTo>
                    <a:pt x="344" y="789"/>
                    <a:pt x="448" y="828"/>
                    <a:pt x="550" y="828"/>
                  </a:cubicBezTo>
                  <a:cubicBezTo>
                    <a:pt x="760" y="828"/>
                    <a:pt x="964" y="666"/>
                    <a:pt x="964" y="418"/>
                  </a:cubicBezTo>
                  <a:cubicBezTo>
                    <a:pt x="964" y="191"/>
                    <a:pt x="786" y="13"/>
                    <a:pt x="5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58" name="Google Shape;21158;p13"/>
            <p:cNvSpPr/>
            <p:nvPr/>
          </p:nvSpPr>
          <p:spPr>
            <a:xfrm>
              <a:off x="5576275" y="4223275"/>
              <a:ext cx="24150" cy="20625"/>
            </a:xfrm>
            <a:custGeom>
              <a:avLst/>
              <a:gdLst/>
              <a:ahLst/>
              <a:cxnLst/>
              <a:rect l="l" t="t" r="r" b="b"/>
              <a:pathLst>
                <a:path w="966" h="825" extrusionOk="0">
                  <a:moveTo>
                    <a:pt x="548" y="0"/>
                  </a:moveTo>
                  <a:cubicBezTo>
                    <a:pt x="179" y="0"/>
                    <a:pt x="1" y="441"/>
                    <a:pt x="263" y="703"/>
                  </a:cubicBezTo>
                  <a:cubicBezTo>
                    <a:pt x="343" y="787"/>
                    <a:pt x="445" y="825"/>
                    <a:pt x="546" y="825"/>
                  </a:cubicBezTo>
                  <a:cubicBezTo>
                    <a:pt x="757" y="825"/>
                    <a:pt x="965" y="659"/>
                    <a:pt x="965" y="417"/>
                  </a:cubicBezTo>
                  <a:cubicBezTo>
                    <a:pt x="965" y="191"/>
                    <a:pt x="787" y="0"/>
                    <a:pt x="5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59" name="Google Shape;21159;p13"/>
            <p:cNvSpPr/>
            <p:nvPr/>
          </p:nvSpPr>
          <p:spPr>
            <a:xfrm>
              <a:off x="5606950" y="4254225"/>
              <a:ext cx="24125" cy="20400"/>
            </a:xfrm>
            <a:custGeom>
              <a:avLst/>
              <a:gdLst/>
              <a:ahLst/>
              <a:cxnLst/>
              <a:rect l="l" t="t" r="r" b="b"/>
              <a:pathLst>
                <a:path w="965" h="816" extrusionOk="0">
                  <a:moveTo>
                    <a:pt x="560" y="0"/>
                  </a:moveTo>
                  <a:cubicBezTo>
                    <a:pt x="191" y="0"/>
                    <a:pt x="0" y="441"/>
                    <a:pt x="262" y="691"/>
                  </a:cubicBezTo>
                  <a:cubicBezTo>
                    <a:pt x="344" y="777"/>
                    <a:pt x="449" y="816"/>
                    <a:pt x="552" y="816"/>
                  </a:cubicBezTo>
                  <a:cubicBezTo>
                    <a:pt x="761" y="816"/>
                    <a:pt x="964" y="657"/>
                    <a:pt x="964" y="417"/>
                  </a:cubicBezTo>
                  <a:lnTo>
                    <a:pt x="964" y="405"/>
                  </a:lnTo>
                  <a:cubicBezTo>
                    <a:pt x="953" y="191"/>
                    <a:pt x="774" y="12"/>
                    <a:pt x="560" y="12"/>
                  </a:cubicBezTo>
                  <a:lnTo>
                    <a:pt x="56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60" name="Google Shape;21160;p13"/>
            <p:cNvSpPr/>
            <p:nvPr/>
          </p:nvSpPr>
          <p:spPr>
            <a:xfrm>
              <a:off x="5576875" y="4284875"/>
              <a:ext cx="28300" cy="20575"/>
            </a:xfrm>
            <a:custGeom>
              <a:avLst/>
              <a:gdLst/>
              <a:ahLst/>
              <a:cxnLst/>
              <a:rect l="l" t="t" r="r" b="b"/>
              <a:pathLst>
                <a:path w="1132" h="823" extrusionOk="0">
                  <a:moveTo>
                    <a:pt x="524" y="1"/>
                  </a:moveTo>
                  <a:cubicBezTo>
                    <a:pt x="1" y="48"/>
                    <a:pt x="48" y="822"/>
                    <a:pt x="560" y="822"/>
                  </a:cubicBezTo>
                  <a:cubicBezTo>
                    <a:pt x="1084" y="822"/>
                    <a:pt x="1132" y="48"/>
                    <a:pt x="60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61" name="Google Shape;21161;p13"/>
            <p:cNvSpPr/>
            <p:nvPr/>
          </p:nvSpPr>
          <p:spPr>
            <a:xfrm>
              <a:off x="5614375" y="4315550"/>
              <a:ext cx="16100" cy="7750"/>
            </a:xfrm>
            <a:custGeom>
              <a:avLst/>
              <a:gdLst/>
              <a:ahLst/>
              <a:cxnLst/>
              <a:rect l="l" t="t" r="r" b="b"/>
              <a:pathLst>
                <a:path w="644" h="310" extrusionOk="0">
                  <a:moveTo>
                    <a:pt x="263" y="0"/>
                  </a:moveTo>
                  <a:cubicBezTo>
                    <a:pt x="167" y="0"/>
                    <a:pt x="72" y="36"/>
                    <a:pt x="1" y="95"/>
                  </a:cubicBezTo>
                  <a:lnTo>
                    <a:pt x="644" y="310"/>
                  </a:lnTo>
                  <a:cubicBezTo>
                    <a:pt x="596" y="131"/>
                    <a:pt x="441" y="12"/>
                    <a:pt x="26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62" name="Google Shape;21162;p13"/>
            <p:cNvSpPr/>
            <p:nvPr/>
          </p:nvSpPr>
          <p:spPr>
            <a:xfrm>
              <a:off x="5546225" y="3455025"/>
              <a:ext cx="28000" cy="20250"/>
            </a:xfrm>
            <a:custGeom>
              <a:avLst/>
              <a:gdLst/>
              <a:ahLst/>
              <a:cxnLst/>
              <a:rect l="l" t="t" r="r" b="b"/>
              <a:pathLst>
                <a:path w="1120" h="810" extrusionOk="0">
                  <a:moveTo>
                    <a:pt x="524" y="0"/>
                  </a:moveTo>
                  <a:cubicBezTo>
                    <a:pt x="0" y="48"/>
                    <a:pt x="36" y="810"/>
                    <a:pt x="560" y="810"/>
                  </a:cubicBezTo>
                  <a:cubicBezTo>
                    <a:pt x="1084" y="810"/>
                    <a:pt x="1119" y="48"/>
                    <a:pt x="59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63" name="Google Shape;21163;p13"/>
            <p:cNvSpPr/>
            <p:nvPr/>
          </p:nvSpPr>
          <p:spPr>
            <a:xfrm>
              <a:off x="5514975" y="3485675"/>
              <a:ext cx="23825" cy="20400"/>
            </a:xfrm>
            <a:custGeom>
              <a:avLst/>
              <a:gdLst/>
              <a:ahLst/>
              <a:cxnLst/>
              <a:rect l="l" t="t" r="r" b="b"/>
              <a:pathLst>
                <a:path w="953" h="816" extrusionOk="0">
                  <a:moveTo>
                    <a:pt x="548" y="1"/>
                  </a:moveTo>
                  <a:cubicBezTo>
                    <a:pt x="179" y="1"/>
                    <a:pt x="0" y="441"/>
                    <a:pt x="250" y="691"/>
                  </a:cubicBezTo>
                  <a:cubicBezTo>
                    <a:pt x="336" y="777"/>
                    <a:pt x="441" y="816"/>
                    <a:pt x="543" y="816"/>
                  </a:cubicBezTo>
                  <a:cubicBezTo>
                    <a:pt x="753" y="816"/>
                    <a:pt x="953" y="654"/>
                    <a:pt x="953" y="405"/>
                  </a:cubicBezTo>
                  <a:cubicBezTo>
                    <a:pt x="953" y="179"/>
                    <a:pt x="774" y="1"/>
                    <a:pt x="54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64" name="Google Shape;21164;p13"/>
            <p:cNvSpPr/>
            <p:nvPr/>
          </p:nvSpPr>
          <p:spPr>
            <a:xfrm>
              <a:off x="5579850" y="3426150"/>
              <a:ext cx="20575" cy="18475"/>
            </a:xfrm>
            <a:custGeom>
              <a:avLst/>
              <a:gdLst/>
              <a:ahLst/>
              <a:cxnLst/>
              <a:rect l="l" t="t" r="r" b="b"/>
              <a:pathLst>
                <a:path w="823" h="739" extrusionOk="0">
                  <a:moveTo>
                    <a:pt x="644" y="0"/>
                  </a:moveTo>
                  <a:lnTo>
                    <a:pt x="24" y="191"/>
                  </a:lnTo>
                  <a:cubicBezTo>
                    <a:pt x="12" y="238"/>
                    <a:pt x="1" y="274"/>
                    <a:pt x="1" y="322"/>
                  </a:cubicBezTo>
                  <a:cubicBezTo>
                    <a:pt x="1" y="548"/>
                    <a:pt x="179" y="739"/>
                    <a:pt x="405" y="739"/>
                  </a:cubicBezTo>
                  <a:cubicBezTo>
                    <a:pt x="632" y="739"/>
                    <a:pt x="822" y="548"/>
                    <a:pt x="822" y="322"/>
                  </a:cubicBezTo>
                  <a:cubicBezTo>
                    <a:pt x="822" y="191"/>
                    <a:pt x="751" y="72"/>
                    <a:pt x="64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65" name="Google Shape;21165;p13"/>
            <p:cNvSpPr/>
            <p:nvPr/>
          </p:nvSpPr>
          <p:spPr>
            <a:xfrm>
              <a:off x="5545625" y="3516325"/>
              <a:ext cx="24125" cy="20500"/>
            </a:xfrm>
            <a:custGeom>
              <a:avLst/>
              <a:gdLst/>
              <a:ahLst/>
              <a:cxnLst/>
              <a:rect l="l" t="t" r="r" b="b"/>
              <a:pathLst>
                <a:path w="965" h="820" extrusionOk="0">
                  <a:moveTo>
                    <a:pt x="548" y="1"/>
                  </a:moveTo>
                  <a:cubicBezTo>
                    <a:pt x="179" y="1"/>
                    <a:pt x="0" y="441"/>
                    <a:pt x="250" y="703"/>
                  </a:cubicBezTo>
                  <a:cubicBezTo>
                    <a:pt x="334" y="783"/>
                    <a:pt x="436" y="820"/>
                    <a:pt x="537" y="820"/>
                  </a:cubicBezTo>
                  <a:cubicBezTo>
                    <a:pt x="749" y="820"/>
                    <a:pt x="953" y="657"/>
                    <a:pt x="953" y="406"/>
                  </a:cubicBezTo>
                  <a:cubicBezTo>
                    <a:pt x="965" y="180"/>
                    <a:pt x="774" y="1"/>
                    <a:pt x="5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66" name="Google Shape;21166;p13"/>
            <p:cNvSpPr/>
            <p:nvPr/>
          </p:nvSpPr>
          <p:spPr>
            <a:xfrm>
              <a:off x="5514975" y="3547000"/>
              <a:ext cx="23825" cy="20625"/>
            </a:xfrm>
            <a:custGeom>
              <a:avLst/>
              <a:gdLst/>
              <a:ahLst/>
              <a:cxnLst/>
              <a:rect l="l" t="t" r="r" b="b"/>
              <a:pathLst>
                <a:path w="953" h="825" extrusionOk="0">
                  <a:moveTo>
                    <a:pt x="548" y="0"/>
                  </a:moveTo>
                  <a:cubicBezTo>
                    <a:pt x="179" y="0"/>
                    <a:pt x="0" y="441"/>
                    <a:pt x="250" y="703"/>
                  </a:cubicBezTo>
                  <a:cubicBezTo>
                    <a:pt x="334" y="787"/>
                    <a:pt x="437" y="825"/>
                    <a:pt x="538" y="825"/>
                  </a:cubicBezTo>
                  <a:cubicBezTo>
                    <a:pt x="750" y="825"/>
                    <a:pt x="953" y="659"/>
                    <a:pt x="953" y="417"/>
                  </a:cubicBezTo>
                  <a:cubicBezTo>
                    <a:pt x="953" y="179"/>
                    <a:pt x="774" y="0"/>
                    <a:pt x="54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67" name="Google Shape;21167;p13"/>
            <p:cNvSpPr/>
            <p:nvPr/>
          </p:nvSpPr>
          <p:spPr>
            <a:xfrm>
              <a:off x="5545625" y="3577650"/>
              <a:ext cx="24125" cy="20625"/>
            </a:xfrm>
            <a:custGeom>
              <a:avLst/>
              <a:gdLst/>
              <a:ahLst/>
              <a:cxnLst/>
              <a:rect l="l" t="t" r="r" b="b"/>
              <a:pathLst>
                <a:path w="965" h="825" extrusionOk="0">
                  <a:moveTo>
                    <a:pt x="548" y="1"/>
                  </a:moveTo>
                  <a:cubicBezTo>
                    <a:pt x="179" y="1"/>
                    <a:pt x="0" y="441"/>
                    <a:pt x="250" y="703"/>
                  </a:cubicBezTo>
                  <a:cubicBezTo>
                    <a:pt x="335" y="788"/>
                    <a:pt x="438" y="825"/>
                    <a:pt x="539" y="825"/>
                  </a:cubicBezTo>
                  <a:cubicBezTo>
                    <a:pt x="751" y="825"/>
                    <a:pt x="953" y="659"/>
                    <a:pt x="953" y="417"/>
                  </a:cubicBezTo>
                  <a:cubicBezTo>
                    <a:pt x="965" y="191"/>
                    <a:pt x="774" y="1"/>
                    <a:pt x="5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68" name="Google Shape;21168;p13"/>
            <p:cNvSpPr/>
            <p:nvPr/>
          </p:nvSpPr>
          <p:spPr>
            <a:xfrm>
              <a:off x="5514975" y="3608600"/>
              <a:ext cx="23825" cy="20500"/>
            </a:xfrm>
            <a:custGeom>
              <a:avLst/>
              <a:gdLst/>
              <a:ahLst/>
              <a:cxnLst/>
              <a:rect l="l" t="t" r="r" b="b"/>
              <a:pathLst>
                <a:path w="953" h="820" extrusionOk="0">
                  <a:moveTo>
                    <a:pt x="548" y="1"/>
                  </a:moveTo>
                  <a:cubicBezTo>
                    <a:pt x="179" y="1"/>
                    <a:pt x="0" y="441"/>
                    <a:pt x="250" y="703"/>
                  </a:cubicBezTo>
                  <a:cubicBezTo>
                    <a:pt x="334" y="783"/>
                    <a:pt x="436" y="819"/>
                    <a:pt x="536" y="819"/>
                  </a:cubicBezTo>
                  <a:cubicBezTo>
                    <a:pt x="749" y="819"/>
                    <a:pt x="953" y="657"/>
                    <a:pt x="953" y="406"/>
                  </a:cubicBezTo>
                  <a:cubicBezTo>
                    <a:pt x="953" y="179"/>
                    <a:pt x="774" y="1"/>
                    <a:pt x="54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69" name="Google Shape;21169;p13"/>
            <p:cNvSpPr/>
            <p:nvPr/>
          </p:nvSpPr>
          <p:spPr>
            <a:xfrm>
              <a:off x="5546225" y="3639275"/>
              <a:ext cx="28000" cy="20550"/>
            </a:xfrm>
            <a:custGeom>
              <a:avLst/>
              <a:gdLst/>
              <a:ahLst/>
              <a:cxnLst/>
              <a:rect l="l" t="t" r="r" b="b"/>
              <a:pathLst>
                <a:path w="1120" h="822" extrusionOk="0">
                  <a:moveTo>
                    <a:pt x="524" y="0"/>
                  </a:moveTo>
                  <a:cubicBezTo>
                    <a:pt x="0" y="48"/>
                    <a:pt x="36" y="822"/>
                    <a:pt x="560" y="822"/>
                  </a:cubicBezTo>
                  <a:cubicBezTo>
                    <a:pt x="1084" y="822"/>
                    <a:pt x="1119" y="48"/>
                    <a:pt x="59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70" name="Google Shape;21170;p13"/>
            <p:cNvSpPr/>
            <p:nvPr/>
          </p:nvSpPr>
          <p:spPr>
            <a:xfrm>
              <a:off x="5514975" y="3669925"/>
              <a:ext cx="23825" cy="20625"/>
            </a:xfrm>
            <a:custGeom>
              <a:avLst/>
              <a:gdLst/>
              <a:ahLst/>
              <a:cxnLst/>
              <a:rect l="l" t="t" r="r" b="b"/>
              <a:pathLst>
                <a:path w="953" h="825" extrusionOk="0">
                  <a:moveTo>
                    <a:pt x="548" y="1"/>
                  </a:moveTo>
                  <a:cubicBezTo>
                    <a:pt x="179" y="1"/>
                    <a:pt x="0" y="441"/>
                    <a:pt x="250" y="703"/>
                  </a:cubicBezTo>
                  <a:cubicBezTo>
                    <a:pt x="334" y="787"/>
                    <a:pt x="437" y="825"/>
                    <a:pt x="538" y="825"/>
                  </a:cubicBezTo>
                  <a:cubicBezTo>
                    <a:pt x="750" y="825"/>
                    <a:pt x="953" y="659"/>
                    <a:pt x="953" y="417"/>
                  </a:cubicBezTo>
                  <a:cubicBezTo>
                    <a:pt x="953" y="191"/>
                    <a:pt x="774" y="1"/>
                    <a:pt x="54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71" name="Google Shape;21171;p13"/>
            <p:cNvSpPr/>
            <p:nvPr/>
          </p:nvSpPr>
          <p:spPr>
            <a:xfrm>
              <a:off x="5545325" y="3700575"/>
              <a:ext cx="24425" cy="20700"/>
            </a:xfrm>
            <a:custGeom>
              <a:avLst/>
              <a:gdLst/>
              <a:ahLst/>
              <a:cxnLst/>
              <a:rect l="l" t="t" r="r" b="b"/>
              <a:pathLst>
                <a:path w="977" h="828" extrusionOk="0">
                  <a:moveTo>
                    <a:pt x="560" y="1"/>
                  </a:moveTo>
                  <a:cubicBezTo>
                    <a:pt x="191" y="1"/>
                    <a:pt x="0" y="453"/>
                    <a:pt x="262" y="703"/>
                  </a:cubicBezTo>
                  <a:cubicBezTo>
                    <a:pt x="348" y="789"/>
                    <a:pt x="453" y="828"/>
                    <a:pt x="556" y="828"/>
                  </a:cubicBezTo>
                  <a:cubicBezTo>
                    <a:pt x="766" y="828"/>
                    <a:pt x="965" y="666"/>
                    <a:pt x="965" y="418"/>
                  </a:cubicBezTo>
                  <a:cubicBezTo>
                    <a:pt x="977" y="191"/>
                    <a:pt x="786" y="13"/>
                    <a:pt x="57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72" name="Google Shape;21172;p13"/>
            <p:cNvSpPr/>
            <p:nvPr/>
          </p:nvSpPr>
          <p:spPr>
            <a:xfrm>
              <a:off x="5514975" y="3731550"/>
              <a:ext cx="23825" cy="20475"/>
            </a:xfrm>
            <a:custGeom>
              <a:avLst/>
              <a:gdLst/>
              <a:ahLst/>
              <a:cxnLst/>
              <a:rect l="l" t="t" r="r" b="b"/>
              <a:pathLst>
                <a:path w="953" h="819" extrusionOk="0">
                  <a:moveTo>
                    <a:pt x="548" y="0"/>
                  </a:moveTo>
                  <a:cubicBezTo>
                    <a:pt x="179" y="0"/>
                    <a:pt x="0" y="441"/>
                    <a:pt x="250" y="703"/>
                  </a:cubicBezTo>
                  <a:cubicBezTo>
                    <a:pt x="334" y="783"/>
                    <a:pt x="436" y="819"/>
                    <a:pt x="536" y="819"/>
                  </a:cubicBezTo>
                  <a:cubicBezTo>
                    <a:pt x="749" y="819"/>
                    <a:pt x="953" y="656"/>
                    <a:pt x="953" y="405"/>
                  </a:cubicBezTo>
                  <a:cubicBezTo>
                    <a:pt x="953" y="179"/>
                    <a:pt x="774" y="0"/>
                    <a:pt x="54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73" name="Google Shape;21173;p13"/>
            <p:cNvSpPr/>
            <p:nvPr/>
          </p:nvSpPr>
          <p:spPr>
            <a:xfrm>
              <a:off x="5545625" y="3762200"/>
              <a:ext cx="24125" cy="20625"/>
            </a:xfrm>
            <a:custGeom>
              <a:avLst/>
              <a:gdLst/>
              <a:ahLst/>
              <a:cxnLst/>
              <a:rect l="l" t="t" r="r" b="b"/>
              <a:pathLst>
                <a:path w="965" h="825" extrusionOk="0">
                  <a:moveTo>
                    <a:pt x="548" y="0"/>
                  </a:moveTo>
                  <a:cubicBezTo>
                    <a:pt x="179" y="0"/>
                    <a:pt x="0" y="441"/>
                    <a:pt x="250" y="703"/>
                  </a:cubicBezTo>
                  <a:cubicBezTo>
                    <a:pt x="334" y="787"/>
                    <a:pt x="437" y="824"/>
                    <a:pt x="537" y="824"/>
                  </a:cubicBezTo>
                  <a:cubicBezTo>
                    <a:pt x="749" y="824"/>
                    <a:pt x="953" y="656"/>
                    <a:pt x="953" y="405"/>
                  </a:cubicBezTo>
                  <a:cubicBezTo>
                    <a:pt x="965" y="179"/>
                    <a:pt x="774" y="0"/>
                    <a:pt x="5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74" name="Google Shape;21174;p13"/>
            <p:cNvSpPr/>
            <p:nvPr/>
          </p:nvSpPr>
          <p:spPr>
            <a:xfrm>
              <a:off x="5514975" y="3792850"/>
              <a:ext cx="23825" cy="20700"/>
            </a:xfrm>
            <a:custGeom>
              <a:avLst/>
              <a:gdLst/>
              <a:ahLst/>
              <a:cxnLst/>
              <a:rect l="l" t="t" r="r" b="b"/>
              <a:pathLst>
                <a:path w="953" h="828" extrusionOk="0">
                  <a:moveTo>
                    <a:pt x="548" y="1"/>
                  </a:moveTo>
                  <a:cubicBezTo>
                    <a:pt x="179" y="1"/>
                    <a:pt x="0" y="453"/>
                    <a:pt x="250" y="703"/>
                  </a:cubicBezTo>
                  <a:cubicBezTo>
                    <a:pt x="336" y="789"/>
                    <a:pt x="441" y="828"/>
                    <a:pt x="543" y="828"/>
                  </a:cubicBezTo>
                  <a:cubicBezTo>
                    <a:pt x="753" y="828"/>
                    <a:pt x="953" y="666"/>
                    <a:pt x="953" y="418"/>
                  </a:cubicBezTo>
                  <a:cubicBezTo>
                    <a:pt x="953" y="191"/>
                    <a:pt x="774" y="13"/>
                    <a:pt x="548" y="13"/>
                  </a:cubicBezTo>
                  <a:lnTo>
                    <a:pt x="548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75" name="Google Shape;21175;p13"/>
            <p:cNvSpPr/>
            <p:nvPr/>
          </p:nvSpPr>
          <p:spPr>
            <a:xfrm>
              <a:off x="5545625" y="3823825"/>
              <a:ext cx="23825" cy="20475"/>
            </a:xfrm>
            <a:custGeom>
              <a:avLst/>
              <a:gdLst/>
              <a:ahLst/>
              <a:cxnLst/>
              <a:rect l="l" t="t" r="r" b="b"/>
              <a:pathLst>
                <a:path w="953" h="819" extrusionOk="0">
                  <a:moveTo>
                    <a:pt x="548" y="0"/>
                  </a:moveTo>
                  <a:cubicBezTo>
                    <a:pt x="179" y="0"/>
                    <a:pt x="0" y="441"/>
                    <a:pt x="250" y="703"/>
                  </a:cubicBezTo>
                  <a:cubicBezTo>
                    <a:pt x="334" y="783"/>
                    <a:pt x="436" y="819"/>
                    <a:pt x="537" y="819"/>
                  </a:cubicBezTo>
                  <a:cubicBezTo>
                    <a:pt x="749" y="819"/>
                    <a:pt x="953" y="656"/>
                    <a:pt x="953" y="405"/>
                  </a:cubicBezTo>
                  <a:cubicBezTo>
                    <a:pt x="953" y="179"/>
                    <a:pt x="774" y="0"/>
                    <a:pt x="5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76" name="Google Shape;21176;p13"/>
            <p:cNvSpPr/>
            <p:nvPr/>
          </p:nvSpPr>
          <p:spPr>
            <a:xfrm>
              <a:off x="5514975" y="3854475"/>
              <a:ext cx="23825" cy="20625"/>
            </a:xfrm>
            <a:custGeom>
              <a:avLst/>
              <a:gdLst/>
              <a:ahLst/>
              <a:cxnLst/>
              <a:rect l="l" t="t" r="r" b="b"/>
              <a:pathLst>
                <a:path w="953" h="825" extrusionOk="0">
                  <a:moveTo>
                    <a:pt x="548" y="0"/>
                  </a:moveTo>
                  <a:cubicBezTo>
                    <a:pt x="179" y="0"/>
                    <a:pt x="0" y="441"/>
                    <a:pt x="250" y="703"/>
                  </a:cubicBezTo>
                  <a:cubicBezTo>
                    <a:pt x="334" y="787"/>
                    <a:pt x="436" y="824"/>
                    <a:pt x="537" y="824"/>
                  </a:cubicBezTo>
                  <a:cubicBezTo>
                    <a:pt x="749" y="824"/>
                    <a:pt x="953" y="656"/>
                    <a:pt x="953" y="405"/>
                  </a:cubicBezTo>
                  <a:cubicBezTo>
                    <a:pt x="953" y="179"/>
                    <a:pt x="774" y="0"/>
                    <a:pt x="54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77" name="Google Shape;21177;p13"/>
            <p:cNvSpPr/>
            <p:nvPr/>
          </p:nvSpPr>
          <p:spPr>
            <a:xfrm>
              <a:off x="5545625" y="3885125"/>
              <a:ext cx="24125" cy="20650"/>
            </a:xfrm>
            <a:custGeom>
              <a:avLst/>
              <a:gdLst/>
              <a:ahLst/>
              <a:cxnLst/>
              <a:rect l="l" t="t" r="r" b="b"/>
              <a:pathLst>
                <a:path w="965" h="826" extrusionOk="0">
                  <a:moveTo>
                    <a:pt x="548" y="1"/>
                  </a:moveTo>
                  <a:cubicBezTo>
                    <a:pt x="179" y="1"/>
                    <a:pt x="0" y="441"/>
                    <a:pt x="250" y="703"/>
                  </a:cubicBezTo>
                  <a:cubicBezTo>
                    <a:pt x="335" y="788"/>
                    <a:pt x="438" y="825"/>
                    <a:pt x="539" y="825"/>
                  </a:cubicBezTo>
                  <a:cubicBezTo>
                    <a:pt x="751" y="825"/>
                    <a:pt x="953" y="660"/>
                    <a:pt x="953" y="417"/>
                  </a:cubicBezTo>
                  <a:cubicBezTo>
                    <a:pt x="965" y="191"/>
                    <a:pt x="774" y="1"/>
                    <a:pt x="5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78" name="Google Shape;21178;p13"/>
            <p:cNvSpPr/>
            <p:nvPr/>
          </p:nvSpPr>
          <p:spPr>
            <a:xfrm>
              <a:off x="5514975" y="3915800"/>
              <a:ext cx="23825" cy="20675"/>
            </a:xfrm>
            <a:custGeom>
              <a:avLst/>
              <a:gdLst/>
              <a:ahLst/>
              <a:cxnLst/>
              <a:rect l="l" t="t" r="r" b="b"/>
              <a:pathLst>
                <a:path w="953" h="827" extrusionOk="0">
                  <a:moveTo>
                    <a:pt x="548" y="0"/>
                  </a:moveTo>
                  <a:cubicBezTo>
                    <a:pt x="179" y="0"/>
                    <a:pt x="0" y="453"/>
                    <a:pt x="250" y="703"/>
                  </a:cubicBezTo>
                  <a:cubicBezTo>
                    <a:pt x="336" y="788"/>
                    <a:pt x="441" y="827"/>
                    <a:pt x="543" y="827"/>
                  </a:cubicBezTo>
                  <a:cubicBezTo>
                    <a:pt x="753" y="827"/>
                    <a:pt x="953" y="665"/>
                    <a:pt x="953" y="417"/>
                  </a:cubicBezTo>
                  <a:cubicBezTo>
                    <a:pt x="953" y="191"/>
                    <a:pt x="774" y="0"/>
                    <a:pt x="54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79" name="Google Shape;21179;p13"/>
            <p:cNvSpPr/>
            <p:nvPr/>
          </p:nvSpPr>
          <p:spPr>
            <a:xfrm>
              <a:off x="5546225" y="3946750"/>
              <a:ext cx="28000" cy="20550"/>
            </a:xfrm>
            <a:custGeom>
              <a:avLst/>
              <a:gdLst/>
              <a:ahLst/>
              <a:cxnLst/>
              <a:rect l="l" t="t" r="r" b="b"/>
              <a:pathLst>
                <a:path w="1120" h="822" extrusionOk="0">
                  <a:moveTo>
                    <a:pt x="524" y="0"/>
                  </a:moveTo>
                  <a:cubicBezTo>
                    <a:pt x="0" y="48"/>
                    <a:pt x="36" y="822"/>
                    <a:pt x="560" y="822"/>
                  </a:cubicBezTo>
                  <a:cubicBezTo>
                    <a:pt x="1084" y="822"/>
                    <a:pt x="1119" y="48"/>
                    <a:pt x="59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80" name="Google Shape;21180;p13"/>
            <p:cNvSpPr/>
            <p:nvPr/>
          </p:nvSpPr>
          <p:spPr>
            <a:xfrm>
              <a:off x="5514975" y="3977400"/>
              <a:ext cx="23825" cy="20625"/>
            </a:xfrm>
            <a:custGeom>
              <a:avLst/>
              <a:gdLst/>
              <a:ahLst/>
              <a:cxnLst/>
              <a:rect l="l" t="t" r="r" b="b"/>
              <a:pathLst>
                <a:path w="953" h="825" extrusionOk="0">
                  <a:moveTo>
                    <a:pt x="548" y="1"/>
                  </a:moveTo>
                  <a:cubicBezTo>
                    <a:pt x="179" y="1"/>
                    <a:pt x="0" y="441"/>
                    <a:pt x="250" y="703"/>
                  </a:cubicBezTo>
                  <a:cubicBezTo>
                    <a:pt x="334" y="788"/>
                    <a:pt x="437" y="825"/>
                    <a:pt x="538" y="825"/>
                  </a:cubicBezTo>
                  <a:cubicBezTo>
                    <a:pt x="750" y="825"/>
                    <a:pt x="953" y="659"/>
                    <a:pt x="953" y="417"/>
                  </a:cubicBezTo>
                  <a:cubicBezTo>
                    <a:pt x="953" y="191"/>
                    <a:pt x="774" y="13"/>
                    <a:pt x="54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81" name="Google Shape;21181;p13"/>
            <p:cNvSpPr/>
            <p:nvPr/>
          </p:nvSpPr>
          <p:spPr>
            <a:xfrm>
              <a:off x="5545625" y="4008075"/>
              <a:ext cx="24125" cy="20675"/>
            </a:xfrm>
            <a:custGeom>
              <a:avLst/>
              <a:gdLst/>
              <a:ahLst/>
              <a:cxnLst/>
              <a:rect l="l" t="t" r="r" b="b"/>
              <a:pathLst>
                <a:path w="965" h="827" extrusionOk="0">
                  <a:moveTo>
                    <a:pt x="548" y="0"/>
                  </a:moveTo>
                  <a:cubicBezTo>
                    <a:pt x="179" y="0"/>
                    <a:pt x="0" y="452"/>
                    <a:pt x="250" y="702"/>
                  </a:cubicBezTo>
                  <a:cubicBezTo>
                    <a:pt x="336" y="788"/>
                    <a:pt x="441" y="827"/>
                    <a:pt x="544" y="827"/>
                  </a:cubicBezTo>
                  <a:cubicBezTo>
                    <a:pt x="754" y="827"/>
                    <a:pt x="953" y="665"/>
                    <a:pt x="953" y="417"/>
                  </a:cubicBezTo>
                  <a:cubicBezTo>
                    <a:pt x="965" y="191"/>
                    <a:pt x="774" y="12"/>
                    <a:pt x="5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82" name="Google Shape;21182;p13"/>
            <p:cNvSpPr/>
            <p:nvPr/>
          </p:nvSpPr>
          <p:spPr>
            <a:xfrm>
              <a:off x="5514975" y="4039025"/>
              <a:ext cx="23825" cy="20625"/>
            </a:xfrm>
            <a:custGeom>
              <a:avLst/>
              <a:gdLst/>
              <a:ahLst/>
              <a:cxnLst/>
              <a:rect l="l" t="t" r="r" b="b"/>
              <a:pathLst>
                <a:path w="953" h="825" extrusionOk="0">
                  <a:moveTo>
                    <a:pt x="548" y="0"/>
                  </a:moveTo>
                  <a:cubicBezTo>
                    <a:pt x="179" y="0"/>
                    <a:pt x="0" y="441"/>
                    <a:pt x="250" y="703"/>
                  </a:cubicBezTo>
                  <a:cubicBezTo>
                    <a:pt x="334" y="787"/>
                    <a:pt x="437" y="825"/>
                    <a:pt x="538" y="825"/>
                  </a:cubicBezTo>
                  <a:cubicBezTo>
                    <a:pt x="750" y="825"/>
                    <a:pt x="953" y="659"/>
                    <a:pt x="953" y="417"/>
                  </a:cubicBezTo>
                  <a:cubicBezTo>
                    <a:pt x="953" y="179"/>
                    <a:pt x="774" y="0"/>
                    <a:pt x="54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83" name="Google Shape;21183;p13"/>
            <p:cNvSpPr/>
            <p:nvPr/>
          </p:nvSpPr>
          <p:spPr>
            <a:xfrm>
              <a:off x="5545325" y="4069675"/>
              <a:ext cx="24425" cy="20625"/>
            </a:xfrm>
            <a:custGeom>
              <a:avLst/>
              <a:gdLst/>
              <a:ahLst/>
              <a:cxnLst/>
              <a:rect l="l" t="t" r="r" b="b"/>
              <a:pathLst>
                <a:path w="977" h="825" extrusionOk="0">
                  <a:moveTo>
                    <a:pt x="560" y="1"/>
                  </a:moveTo>
                  <a:cubicBezTo>
                    <a:pt x="191" y="1"/>
                    <a:pt x="0" y="441"/>
                    <a:pt x="262" y="703"/>
                  </a:cubicBezTo>
                  <a:cubicBezTo>
                    <a:pt x="346" y="787"/>
                    <a:pt x="449" y="825"/>
                    <a:pt x="549" y="825"/>
                  </a:cubicBezTo>
                  <a:cubicBezTo>
                    <a:pt x="761" y="825"/>
                    <a:pt x="965" y="656"/>
                    <a:pt x="965" y="405"/>
                  </a:cubicBezTo>
                  <a:cubicBezTo>
                    <a:pt x="977" y="179"/>
                    <a:pt x="786" y="1"/>
                    <a:pt x="57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84" name="Google Shape;21184;p13"/>
            <p:cNvSpPr/>
            <p:nvPr/>
          </p:nvSpPr>
          <p:spPr>
            <a:xfrm>
              <a:off x="5514975" y="4100325"/>
              <a:ext cx="23825" cy="20700"/>
            </a:xfrm>
            <a:custGeom>
              <a:avLst/>
              <a:gdLst/>
              <a:ahLst/>
              <a:cxnLst/>
              <a:rect l="l" t="t" r="r" b="b"/>
              <a:pathLst>
                <a:path w="953" h="828" extrusionOk="0">
                  <a:moveTo>
                    <a:pt x="548" y="1"/>
                  </a:moveTo>
                  <a:cubicBezTo>
                    <a:pt x="179" y="1"/>
                    <a:pt x="0" y="453"/>
                    <a:pt x="250" y="703"/>
                  </a:cubicBezTo>
                  <a:cubicBezTo>
                    <a:pt x="336" y="789"/>
                    <a:pt x="441" y="828"/>
                    <a:pt x="543" y="828"/>
                  </a:cubicBezTo>
                  <a:cubicBezTo>
                    <a:pt x="753" y="828"/>
                    <a:pt x="953" y="666"/>
                    <a:pt x="953" y="418"/>
                  </a:cubicBezTo>
                  <a:cubicBezTo>
                    <a:pt x="953" y="191"/>
                    <a:pt x="774" y="13"/>
                    <a:pt x="548" y="13"/>
                  </a:cubicBezTo>
                  <a:lnTo>
                    <a:pt x="548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85" name="Google Shape;21185;p13"/>
            <p:cNvSpPr/>
            <p:nvPr/>
          </p:nvSpPr>
          <p:spPr>
            <a:xfrm>
              <a:off x="5546225" y="4131075"/>
              <a:ext cx="28000" cy="20475"/>
            </a:xfrm>
            <a:custGeom>
              <a:avLst/>
              <a:gdLst/>
              <a:ahLst/>
              <a:cxnLst/>
              <a:rect l="l" t="t" r="r" b="b"/>
              <a:pathLst>
                <a:path w="1120" h="819" extrusionOk="0">
                  <a:moveTo>
                    <a:pt x="560" y="0"/>
                  </a:moveTo>
                  <a:cubicBezTo>
                    <a:pt x="548" y="0"/>
                    <a:pt x="536" y="3"/>
                    <a:pt x="524" y="9"/>
                  </a:cubicBezTo>
                  <a:cubicBezTo>
                    <a:pt x="0" y="57"/>
                    <a:pt x="36" y="819"/>
                    <a:pt x="560" y="819"/>
                  </a:cubicBezTo>
                  <a:cubicBezTo>
                    <a:pt x="1084" y="819"/>
                    <a:pt x="1119" y="57"/>
                    <a:pt x="595" y="9"/>
                  </a:cubicBezTo>
                  <a:cubicBezTo>
                    <a:pt x="584" y="3"/>
                    <a:pt x="572" y="0"/>
                    <a:pt x="5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86" name="Google Shape;21186;p13"/>
            <p:cNvSpPr/>
            <p:nvPr/>
          </p:nvSpPr>
          <p:spPr>
            <a:xfrm>
              <a:off x="5514750" y="4161950"/>
              <a:ext cx="24050" cy="20500"/>
            </a:xfrm>
            <a:custGeom>
              <a:avLst/>
              <a:gdLst/>
              <a:ahLst/>
              <a:cxnLst/>
              <a:rect l="l" t="t" r="r" b="b"/>
              <a:pathLst>
                <a:path w="962" h="820" extrusionOk="0">
                  <a:moveTo>
                    <a:pt x="542" y="0"/>
                  </a:moveTo>
                  <a:cubicBezTo>
                    <a:pt x="183" y="0"/>
                    <a:pt x="0" y="444"/>
                    <a:pt x="259" y="703"/>
                  </a:cubicBezTo>
                  <a:cubicBezTo>
                    <a:pt x="343" y="783"/>
                    <a:pt x="445" y="819"/>
                    <a:pt x="545" y="819"/>
                  </a:cubicBezTo>
                  <a:cubicBezTo>
                    <a:pt x="758" y="819"/>
                    <a:pt x="962" y="656"/>
                    <a:pt x="962" y="405"/>
                  </a:cubicBezTo>
                  <a:cubicBezTo>
                    <a:pt x="962" y="179"/>
                    <a:pt x="783" y="1"/>
                    <a:pt x="557" y="1"/>
                  </a:cubicBezTo>
                  <a:cubicBezTo>
                    <a:pt x="552" y="0"/>
                    <a:pt x="547" y="0"/>
                    <a:pt x="54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87" name="Google Shape;21187;p13"/>
            <p:cNvSpPr/>
            <p:nvPr/>
          </p:nvSpPr>
          <p:spPr>
            <a:xfrm>
              <a:off x="5545625" y="4192600"/>
              <a:ext cx="24125" cy="20650"/>
            </a:xfrm>
            <a:custGeom>
              <a:avLst/>
              <a:gdLst/>
              <a:ahLst/>
              <a:cxnLst/>
              <a:rect l="l" t="t" r="r" b="b"/>
              <a:pathLst>
                <a:path w="965" h="826" extrusionOk="0">
                  <a:moveTo>
                    <a:pt x="548" y="1"/>
                  </a:moveTo>
                  <a:cubicBezTo>
                    <a:pt x="179" y="1"/>
                    <a:pt x="0" y="441"/>
                    <a:pt x="250" y="703"/>
                  </a:cubicBezTo>
                  <a:cubicBezTo>
                    <a:pt x="335" y="788"/>
                    <a:pt x="438" y="825"/>
                    <a:pt x="539" y="825"/>
                  </a:cubicBezTo>
                  <a:cubicBezTo>
                    <a:pt x="751" y="825"/>
                    <a:pt x="953" y="660"/>
                    <a:pt x="953" y="418"/>
                  </a:cubicBezTo>
                  <a:cubicBezTo>
                    <a:pt x="965" y="191"/>
                    <a:pt x="774" y="1"/>
                    <a:pt x="5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88" name="Google Shape;21188;p13"/>
            <p:cNvSpPr/>
            <p:nvPr/>
          </p:nvSpPr>
          <p:spPr>
            <a:xfrm>
              <a:off x="5514975" y="4223275"/>
              <a:ext cx="23825" cy="20625"/>
            </a:xfrm>
            <a:custGeom>
              <a:avLst/>
              <a:gdLst/>
              <a:ahLst/>
              <a:cxnLst/>
              <a:rect l="l" t="t" r="r" b="b"/>
              <a:pathLst>
                <a:path w="953" h="825" extrusionOk="0">
                  <a:moveTo>
                    <a:pt x="548" y="0"/>
                  </a:moveTo>
                  <a:cubicBezTo>
                    <a:pt x="179" y="0"/>
                    <a:pt x="0" y="441"/>
                    <a:pt x="250" y="703"/>
                  </a:cubicBezTo>
                  <a:cubicBezTo>
                    <a:pt x="334" y="787"/>
                    <a:pt x="437" y="825"/>
                    <a:pt x="538" y="825"/>
                  </a:cubicBezTo>
                  <a:cubicBezTo>
                    <a:pt x="750" y="825"/>
                    <a:pt x="953" y="659"/>
                    <a:pt x="953" y="417"/>
                  </a:cubicBezTo>
                  <a:cubicBezTo>
                    <a:pt x="953" y="191"/>
                    <a:pt x="774" y="0"/>
                    <a:pt x="54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89" name="Google Shape;21189;p13"/>
            <p:cNvSpPr/>
            <p:nvPr/>
          </p:nvSpPr>
          <p:spPr>
            <a:xfrm>
              <a:off x="5546225" y="4254225"/>
              <a:ext cx="28000" cy="20550"/>
            </a:xfrm>
            <a:custGeom>
              <a:avLst/>
              <a:gdLst/>
              <a:ahLst/>
              <a:cxnLst/>
              <a:rect l="l" t="t" r="r" b="b"/>
              <a:pathLst>
                <a:path w="1120" h="822" extrusionOk="0">
                  <a:moveTo>
                    <a:pt x="524" y="0"/>
                  </a:moveTo>
                  <a:cubicBezTo>
                    <a:pt x="0" y="48"/>
                    <a:pt x="36" y="822"/>
                    <a:pt x="560" y="822"/>
                  </a:cubicBezTo>
                  <a:cubicBezTo>
                    <a:pt x="1084" y="822"/>
                    <a:pt x="1119" y="48"/>
                    <a:pt x="59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90" name="Google Shape;21190;p13"/>
            <p:cNvSpPr/>
            <p:nvPr/>
          </p:nvSpPr>
          <p:spPr>
            <a:xfrm>
              <a:off x="5522400" y="4284875"/>
              <a:ext cx="15800" cy="7475"/>
            </a:xfrm>
            <a:custGeom>
              <a:avLst/>
              <a:gdLst/>
              <a:ahLst/>
              <a:cxnLst/>
              <a:rect l="l" t="t" r="r" b="b"/>
              <a:pathLst>
                <a:path w="632" h="299" extrusionOk="0">
                  <a:moveTo>
                    <a:pt x="251" y="1"/>
                  </a:moveTo>
                  <a:cubicBezTo>
                    <a:pt x="155" y="1"/>
                    <a:pt x="72" y="37"/>
                    <a:pt x="1" y="96"/>
                  </a:cubicBezTo>
                  <a:lnTo>
                    <a:pt x="632" y="298"/>
                  </a:lnTo>
                  <a:cubicBezTo>
                    <a:pt x="584" y="132"/>
                    <a:pt x="429" y="13"/>
                    <a:pt x="25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91" name="Google Shape;21191;p13"/>
            <p:cNvSpPr/>
            <p:nvPr/>
          </p:nvSpPr>
          <p:spPr>
            <a:xfrm>
              <a:off x="5487875" y="3455625"/>
              <a:ext cx="20275" cy="19950"/>
            </a:xfrm>
            <a:custGeom>
              <a:avLst/>
              <a:gdLst/>
              <a:ahLst/>
              <a:cxnLst/>
              <a:rect l="l" t="t" r="r" b="b"/>
              <a:pathLst>
                <a:path w="811" h="798" extrusionOk="0">
                  <a:moveTo>
                    <a:pt x="501" y="0"/>
                  </a:moveTo>
                  <a:lnTo>
                    <a:pt x="108" y="119"/>
                  </a:lnTo>
                  <a:cubicBezTo>
                    <a:pt x="36" y="191"/>
                    <a:pt x="1" y="286"/>
                    <a:pt x="1" y="393"/>
                  </a:cubicBezTo>
                  <a:cubicBezTo>
                    <a:pt x="1" y="619"/>
                    <a:pt x="179" y="798"/>
                    <a:pt x="405" y="798"/>
                  </a:cubicBezTo>
                  <a:cubicBezTo>
                    <a:pt x="632" y="798"/>
                    <a:pt x="810" y="619"/>
                    <a:pt x="810" y="393"/>
                  </a:cubicBezTo>
                  <a:cubicBezTo>
                    <a:pt x="810" y="202"/>
                    <a:pt x="679" y="48"/>
                    <a:pt x="50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92" name="Google Shape;21192;p13"/>
            <p:cNvSpPr/>
            <p:nvPr/>
          </p:nvSpPr>
          <p:spPr>
            <a:xfrm>
              <a:off x="5453425" y="3485675"/>
              <a:ext cx="24350" cy="20700"/>
            </a:xfrm>
            <a:custGeom>
              <a:avLst/>
              <a:gdLst/>
              <a:ahLst/>
              <a:cxnLst/>
              <a:rect l="l" t="t" r="r" b="b"/>
              <a:pathLst>
                <a:path w="974" h="828" extrusionOk="0">
                  <a:moveTo>
                    <a:pt x="557" y="1"/>
                  </a:moveTo>
                  <a:lnTo>
                    <a:pt x="557" y="13"/>
                  </a:lnTo>
                  <a:cubicBezTo>
                    <a:pt x="552" y="12"/>
                    <a:pt x="547" y="12"/>
                    <a:pt x="542" y="12"/>
                  </a:cubicBezTo>
                  <a:cubicBezTo>
                    <a:pt x="183" y="12"/>
                    <a:pt x="1" y="445"/>
                    <a:pt x="259" y="703"/>
                  </a:cubicBezTo>
                  <a:cubicBezTo>
                    <a:pt x="342" y="789"/>
                    <a:pt x="446" y="828"/>
                    <a:pt x="549" y="828"/>
                  </a:cubicBezTo>
                  <a:cubicBezTo>
                    <a:pt x="758" y="828"/>
                    <a:pt x="962" y="669"/>
                    <a:pt x="962" y="429"/>
                  </a:cubicBezTo>
                  <a:cubicBezTo>
                    <a:pt x="974" y="203"/>
                    <a:pt x="795" y="13"/>
                    <a:pt x="56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93" name="Google Shape;21193;p13"/>
            <p:cNvSpPr/>
            <p:nvPr/>
          </p:nvSpPr>
          <p:spPr>
            <a:xfrm>
              <a:off x="5482900" y="3516575"/>
              <a:ext cx="27625" cy="20625"/>
            </a:xfrm>
            <a:custGeom>
              <a:avLst/>
              <a:gdLst/>
              <a:ahLst/>
              <a:cxnLst/>
              <a:rect l="l" t="t" r="r" b="b"/>
              <a:pathLst>
                <a:path w="1105" h="825" extrusionOk="0">
                  <a:moveTo>
                    <a:pt x="559" y="1"/>
                  </a:moveTo>
                  <a:cubicBezTo>
                    <a:pt x="53" y="1"/>
                    <a:pt x="1" y="767"/>
                    <a:pt x="533" y="824"/>
                  </a:cubicBezTo>
                  <a:lnTo>
                    <a:pt x="604" y="824"/>
                  </a:lnTo>
                  <a:cubicBezTo>
                    <a:pt x="1104" y="777"/>
                    <a:pt x="1104" y="39"/>
                    <a:pt x="604" y="3"/>
                  </a:cubicBezTo>
                  <a:cubicBezTo>
                    <a:pt x="589" y="1"/>
                    <a:pt x="573" y="1"/>
                    <a:pt x="55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94" name="Google Shape;21194;p13"/>
            <p:cNvSpPr/>
            <p:nvPr/>
          </p:nvSpPr>
          <p:spPr>
            <a:xfrm>
              <a:off x="5452250" y="3547250"/>
              <a:ext cx="27625" cy="20600"/>
            </a:xfrm>
            <a:custGeom>
              <a:avLst/>
              <a:gdLst/>
              <a:ahLst/>
              <a:cxnLst/>
              <a:rect l="l" t="t" r="r" b="b"/>
              <a:pathLst>
                <a:path w="1105" h="824" extrusionOk="0">
                  <a:moveTo>
                    <a:pt x="559" y="0"/>
                  </a:moveTo>
                  <a:cubicBezTo>
                    <a:pt x="53" y="0"/>
                    <a:pt x="0" y="777"/>
                    <a:pt x="533" y="824"/>
                  </a:cubicBezTo>
                  <a:lnTo>
                    <a:pt x="604" y="824"/>
                  </a:lnTo>
                  <a:cubicBezTo>
                    <a:pt x="1104" y="776"/>
                    <a:pt x="1104" y="50"/>
                    <a:pt x="604" y="2"/>
                  </a:cubicBezTo>
                  <a:cubicBezTo>
                    <a:pt x="589" y="1"/>
                    <a:pt x="574" y="0"/>
                    <a:pt x="5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95" name="Google Shape;21195;p13"/>
            <p:cNvSpPr/>
            <p:nvPr/>
          </p:nvSpPr>
          <p:spPr>
            <a:xfrm>
              <a:off x="5484300" y="3577950"/>
              <a:ext cx="24150" cy="20700"/>
            </a:xfrm>
            <a:custGeom>
              <a:avLst/>
              <a:gdLst/>
              <a:ahLst/>
              <a:cxnLst/>
              <a:rect l="l" t="t" r="r" b="b"/>
              <a:pathLst>
                <a:path w="966" h="828" extrusionOk="0">
                  <a:moveTo>
                    <a:pt x="548" y="1"/>
                  </a:moveTo>
                  <a:cubicBezTo>
                    <a:pt x="179" y="1"/>
                    <a:pt x="1" y="441"/>
                    <a:pt x="251" y="703"/>
                  </a:cubicBezTo>
                  <a:cubicBezTo>
                    <a:pt x="337" y="789"/>
                    <a:pt x="442" y="827"/>
                    <a:pt x="544" y="827"/>
                  </a:cubicBezTo>
                  <a:cubicBezTo>
                    <a:pt x="754" y="827"/>
                    <a:pt x="953" y="665"/>
                    <a:pt x="953" y="417"/>
                  </a:cubicBezTo>
                  <a:cubicBezTo>
                    <a:pt x="965" y="191"/>
                    <a:pt x="786" y="1"/>
                    <a:pt x="5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96" name="Google Shape;21196;p13"/>
            <p:cNvSpPr/>
            <p:nvPr/>
          </p:nvSpPr>
          <p:spPr>
            <a:xfrm>
              <a:off x="5453350" y="3608600"/>
              <a:ext cx="24425" cy="20800"/>
            </a:xfrm>
            <a:custGeom>
              <a:avLst/>
              <a:gdLst/>
              <a:ahLst/>
              <a:cxnLst/>
              <a:rect l="l" t="t" r="r" b="b"/>
              <a:pathLst>
                <a:path w="977" h="832" extrusionOk="0">
                  <a:moveTo>
                    <a:pt x="560" y="1"/>
                  </a:moveTo>
                  <a:lnTo>
                    <a:pt x="560" y="13"/>
                  </a:lnTo>
                  <a:cubicBezTo>
                    <a:pt x="191" y="13"/>
                    <a:pt x="0" y="453"/>
                    <a:pt x="262" y="715"/>
                  </a:cubicBezTo>
                  <a:cubicBezTo>
                    <a:pt x="347" y="796"/>
                    <a:pt x="449" y="832"/>
                    <a:pt x="550" y="832"/>
                  </a:cubicBezTo>
                  <a:cubicBezTo>
                    <a:pt x="762" y="832"/>
                    <a:pt x="965" y="672"/>
                    <a:pt x="965" y="429"/>
                  </a:cubicBezTo>
                  <a:cubicBezTo>
                    <a:pt x="977" y="203"/>
                    <a:pt x="798" y="13"/>
                    <a:pt x="57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97" name="Google Shape;21197;p13"/>
            <p:cNvSpPr/>
            <p:nvPr/>
          </p:nvSpPr>
          <p:spPr>
            <a:xfrm>
              <a:off x="5484300" y="3639275"/>
              <a:ext cx="24150" cy="20975"/>
            </a:xfrm>
            <a:custGeom>
              <a:avLst/>
              <a:gdLst/>
              <a:ahLst/>
              <a:cxnLst/>
              <a:rect l="l" t="t" r="r" b="b"/>
              <a:pathLst>
                <a:path w="966" h="839" extrusionOk="0">
                  <a:moveTo>
                    <a:pt x="548" y="0"/>
                  </a:moveTo>
                  <a:lnTo>
                    <a:pt x="548" y="12"/>
                  </a:lnTo>
                  <a:cubicBezTo>
                    <a:pt x="179" y="12"/>
                    <a:pt x="1" y="453"/>
                    <a:pt x="251" y="715"/>
                  </a:cubicBezTo>
                  <a:cubicBezTo>
                    <a:pt x="337" y="800"/>
                    <a:pt x="442" y="839"/>
                    <a:pt x="544" y="839"/>
                  </a:cubicBezTo>
                  <a:cubicBezTo>
                    <a:pt x="754" y="839"/>
                    <a:pt x="953" y="677"/>
                    <a:pt x="953" y="429"/>
                  </a:cubicBezTo>
                  <a:cubicBezTo>
                    <a:pt x="965" y="203"/>
                    <a:pt x="786" y="12"/>
                    <a:pt x="5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98" name="Google Shape;21198;p13"/>
            <p:cNvSpPr/>
            <p:nvPr/>
          </p:nvSpPr>
          <p:spPr>
            <a:xfrm>
              <a:off x="5453350" y="3669925"/>
              <a:ext cx="24425" cy="21000"/>
            </a:xfrm>
            <a:custGeom>
              <a:avLst/>
              <a:gdLst/>
              <a:ahLst/>
              <a:cxnLst/>
              <a:rect l="l" t="t" r="r" b="b"/>
              <a:pathLst>
                <a:path w="977" h="840" extrusionOk="0">
                  <a:moveTo>
                    <a:pt x="560" y="1"/>
                  </a:moveTo>
                  <a:lnTo>
                    <a:pt x="560" y="12"/>
                  </a:lnTo>
                  <a:cubicBezTo>
                    <a:pt x="191" y="12"/>
                    <a:pt x="0" y="453"/>
                    <a:pt x="262" y="715"/>
                  </a:cubicBezTo>
                  <a:cubicBezTo>
                    <a:pt x="348" y="801"/>
                    <a:pt x="453" y="839"/>
                    <a:pt x="556" y="839"/>
                  </a:cubicBezTo>
                  <a:cubicBezTo>
                    <a:pt x="766" y="839"/>
                    <a:pt x="965" y="677"/>
                    <a:pt x="965" y="429"/>
                  </a:cubicBezTo>
                  <a:cubicBezTo>
                    <a:pt x="977" y="203"/>
                    <a:pt x="798" y="12"/>
                    <a:pt x="57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99" name="Google Shape;21199;p13"/>
            <p:cNvSpPr/>
            <p:nvPr/>
          </p:nvSpPr>
          <p:spPr>
            <a:xfrm>
              <a:off x="5482300" y="3701050"/>
              <a:ext cx="27925" cy="20625"/>
            </a:xfrm>
            <a:custGeom>
              <a:avLst/>
              <a:gdLst/>
              <a:ahLst/>
              <a:cxnLst/>
              <a:rect l="l" t="t" r="r" b="b"/>
              <a:pathLst>
                <a:path w="1117" h="825" extrusionOk="0">
                  <a:moveTo>
                    <a:pt x="553" y="0"/>
                  </a:moveTo>
                  <a:cubicBezTo>
                    <a:pt x="51" y="0"/>
                    <a:pt x="0" y="793"/>
                    <a:pt x="557" y="815"/>
                  </a:cubicBezTo>
                  <a:cubicBezTo>
                    <a:pt x="569" y="821"/>
                    <a:pt x="581" y="824"/>
                    <a:pt x="593" y="824"/>
                  </a:cubicBezTo>
                  <a:cubicBezTo>
                    <a:pt x="605" y="824"/>
                    <a:pt x="616" y="821"/>
                    <a:pt x="628" y="815"/>
                  </a:cubicBezTo>
                  <a:cubicBezTo>
                    <a:pt x="1117" y="768"/>
                    <a:pt x="1117" y="53"/>
                    <a:pt x="628" y="6"/>
                  </a:cubicBezTo>
                  <a:cubicBezTo>
                    <a:pt x="602" y="2"/>
                    <a:pt x="577" y="0"/>
                    <a:pt x="55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00" name="Google Shape;21200;p13"/>
            <p:cNvSpPr/>
            <p:nvPr/>
          </p:nvSpPr>
          <p:spPr>
            <a:xfrm>
              <a:off x="5453425" y="3731550"/>
              <a:ext cx="24350" cy="20975"/>
            </a:xfrm>
            <a:custGeom>
              <a:avLst/>
              <a:gdLst/>
              <a:ahLst/>
              <a:cxnLst/>
              <a:rect l="l" t="t" r="r" b="b"/>
              <a:pathLst>
                <a:path w="974" h="839" extrusionOk="0">
                  <a:moveTo>
                    <a:pt x="557" y="0"/>
                  </a:moveTo>
                  <a:lnTo>
                    <a:pt x="557" y="12"/>
                  </a:lnTo>
                  <a:cubicBezTo>
                    <a:pt x="552" y="12"/>
                    <a:pt x="547" y="12"/>
                    <a:pt x="543" y="12"/>
                  </a:cubicBezTo>
                  <a:cubicBezTo>
                    <a:pt x="183" y="12"/>
                    <a:pt x="1" y="456"/>
                    <a:pt x="259" y="715"/>
                  </a:cubicBezTo>
                  <a:cubicBezTo>
                    <a:pt x="341" y="800"/>
                    <a:pt x="445" y="839"/>
                    <a:pt x="547" y="839"/>
                  </a:cubicBezTo>
                  <a:cubicBezTo>
                    <a:pt x="757" y="839"/>
                    <a:pt x="962" y="677"/>
                    <a:pt x="962" y="429"/>
                  </a:cubicBezTo>
                  <a:cubicBezTo>
                    <a:pt x="974" y="203"/>
                    <a:pt x="795" y="12"/>
                    <a:pt x="56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01" name="Google Shape;21201;p13"/>
            <p:cNvSpPr/>
            <p:nvPr/>
          </p:nvSpPr>
          <p:spPr>
            <a:xfrm>
              <a:off x="5484300" y="3762200"/>
              <a:ext cx="24150" cy="21000"/>
            </a:xfrm>
            <a:custGeom>
              <a:avLst/>
              <a:gdLst/>
              <a:ahLst/>
              <a:cxnLst/>
              <a:rect l="l" t="t" r="r" b="b"/>
              <a:pathLst>
                <a:path w="966" h="840" extrusionOk="0">
                  <a:moveTo>
                    <a:pt x="548" y="0"/>
                  </a:moveTo>
                  <a:lnTo>
                    <a:pt x="548" y="12"/>
                  </a:lnTo>
                  <a:cubicBezTo>
                    <a:pt x="179" y="12"/>
                    <a:pt x="1" y="453"/>
                    <a:pt x="251" y="715"/>
                  </a:cubicBezTo>
                  <a:cubicBezTo>
                    <a:pt x="337" y="801"/>
                    <a:pt x="442" y="839"/>
                    <a:pt x="544" y="839"/>
                  </a:cubicBezTo>
                  <a:cubicBezTo>
                    <a:pt x="754" y="839"/>
                    <a:pt x="953" y="677"/>
                    <a:pt x="953" y="429"/>
                  </a:cubicBezTo>
                  <a:cubicBezTo>
                    <a:pt x="965" y="203"/>
                    <a:pt x="786" y="12"/>
                    <a:pt x="5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02" name="Google Shape;21202;p13"/>
            <p:cNvSpPr/>
            <p:nvPr/>
          </p:nvSpPr>
          <p:spPr>
            <a:xfrm>
              <a:off x="5453350" y="3793150"/>
              <a:ext cx="24425" cy="20925"/>
            </a:xfrm>
            <a:custGeom>
              <a:avLst/>
              <a:gdLst/>
              <a:ahLst/>
              <a:cxnLst/>
              <a:rect l="l" t="t" r="r" b="b"/>
              <a:pathLst>
                <a:path w="977" h="837" extrusionOk="0">
                  <a:moveTo>
                    <a:pt x="560" y="1"/>
                  </a:moveTo>
                  <a:lnTo>
                    <a:pt x="560" y="13"/>
                  </a:lnTo>
                  <a:cubicBezTo>
                    <a:pt x="191" y="13"/>
                    <a:pt x="0" y="453"/>
                    <a:pt x="262" y="715"/>
                  </a:cubicBezTo>
                  <a:cubicBezTo>
                    <a:pt x="347" y="800"/>
                    <a:pt x="450" y="837"/>
                    <a:pt x="551" y="837"/>
                  </a:cubicBezTo>
                  <a:cubicBezTo>
                    <a:pt x="762" y="837"/>
                    <a:pt x="965" y="671"/>
                    <a:pt x="965" y="429"/>
                  </a:cubicBezTo>
                  <a:cubicBezTo>
                    <a:pt x="977" y="203"/>
                    <a:pt x="798" y="13"/>
                    <a:pt x="57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03" name="Google Shape;21203;p13"/>
            <p:cNvSpPr/>
            <p:nvPr/>
          </p:nvSpPr>
          <p:spPr>
            <a:xfrm>
              <a:off x="5484100" y="3823825"/>
              <a:ext cx="24350" cy="20975"/>
            </a:xfrm>
            <a:custGeom>
              <a:avLst/>
              <a:gdLst/>
              <a:ahLst/>
              <a:cxnLst/>
              <a:rect l="l" t="t" r="r" b="b"/>
              <a:pathLst>
                <a:path w="974" h="839" extrusionOk="0">
                  <a:moveTo>
                    <a:pt x="556" y="0"/>
                  </a:moveTo>
                  <a:lnTo>
                    <a:pt x="556" y="12"/>
                  </a:lnTo>
                  <a:cubicBezTo>
                    <a:pt x="552" y="12"/>
                    <a:pt x="547" y="12"/>
                    <a:pt x="542" y="12"/>
                  </a:cubicBezTo>
                  <a:cubicBezTo>
                    <a:pt x="182" y="12"/>
                    <a:pt x="0" y="456"/>
                    <a:pt x="259" y="714"/>
                  </a:cubicBezTo>
                  <a:cubicBezTo>
                    <a:pt x="345" y="800"/>
                    <a:pt x="450" y="839"/>
                    <a:pt x="552" y="839"/>
                  </a:cubicBezTo>
                  <a:cubicBezTo>
                    <a:pt x="762" y="839"/>
                    <a:pt x="961" y="677"/>
                    <a:pt x="961" y="429"/>
                  </a:cubicBezTo>
                  <a:cubicBezTo>
                    <a:pt x="973" y="202"/>
                    <a:pt x="794" y="12"/>
                    <a:pt x="56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04" name="Google Shape;21204;p13"/>
            <p:cNvSpPr/>
            <p:nvPr/>
          </p:nvSpPr>
          <p:spPr>
            <a:xfrm>
              <a:off x="5452250" y="3854725"/>
              <a:ext cx="27625" cy="20600"/>
            </a:xfrm>
            <a:custGeom>
              <a:avLst/>
              <a:gdLst/>
              <a:ahLst/>
              <a:cxnLst/>
              <a:rect l="l" t="t" r="r" b="b"/>
              <a:pathLst>
                <a:path w="1105" h="824" extrusionOk="0">
                  <a:moveTo>
                    <a:pt x="559" y="0"/>
                  </a:moveTo>
                  <a:cubicBezTo>
                    <a:pt x="53" y="0"/>
                    <a:pt x="0" y="778"/>
                    <a:pt x="533" y="824"/>
                  </a:cubicBezTo>
                  <a:lnTo>
                    <a:pt x="604" y="824"/>
                  </a:lnTo>
                  <a:cubicBezTo>
                    <a:pt x="1104" y="776"/>
                    <a:pt x="1104" y="50"/>
                    <a:pt x="604" y="2"/>
                  </a:cubicBezTo>
                  <a:cubicBezTo>
                    <a:pt x="589" y="1"/>
                    <a:pt x="574" y="0"/>
                    <a:pt x="5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05" name="Google Shape;21205;p13"/>
            <p:cNvSpPr/>
            <p:nvPr/>
          </p:nvSpPr>
          <p:spPr>
            <a:xfrm>
              <a:off x="5482900" y="3885375"/>
              <a:ext cx="27625" cy="20625"/>
            </a:xfrm>
            <a:custGeom>
              <a:avLst/>
              <a:gdLst/>
              <a:ahLst/>
              <a:cxnLst/>
              <a:rect l="l" t="t" r="r" b="b"/>
              <a:pathLst>
                <a:path w="1105" h="825" extrusionOk="0">
                  <a:moveTo>
                    <a:pt x="559" y="1"/>
                  </a:moveTo>
                  <a:cubicBezTo>
                    <a:pt x="53" y="1"/>
                    <a:pt x="1" y="778"/>
                    <a:pt x="533" y="824"/>
                  </a:cubicBezTo>
                  <a:lnTo>
                    <a:pt x="604" y="824"/>
                  </a:lnTo>
                  <a:cubicBezTo>
                    <a:pt x="1104" y="777"/>
                    <a:pt x="1104" y="50"/>
                    <a:pt x="604" y="3"/>
                  </a:cubicBezTo>
                  <a:cubicBezTo>
                    <a:pt x="589" y="1"/>
                    <a:pt x="574" y="1"/>
                    <a:pt x="55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06" name="Google Shape;21206;p13"/>
            <p:cNvSpPr/>
            <p:nvPr/>
          </p:nvSpPr>
          <p:spPr>
            <a:xfrm>
              <a:off x="5453425" y="3916075"/>
              <a:ext cx="24350" cy="20700"/>
            </a:xfrm>
            <a:custGeom>
              <a:avLst/>
              <a:gdLst/>
              <a:ahLst/>
              <a:cxnLst/>
              <a:rect l="l" t="t" r="r" b="b"/>
              <a:pathLst>
                <a:path w="974" h="828" extrusionOk="0">
                  <a:moveTo>
                    <a:pt x="557" y="1"/>
                  </a:moveTo>
                  <a:lnTo>
                    <a:pt x="557" y="13"/>
                  </a:lnTo>
                  <a:cubicBezTo>
                    <a:pt x="552" y="13"/>
                    <a:pt x="547" y="13"/>
                    <a:pt x="542" y="13"/>
                  </a:cubicBezTo>
                  <a:cubicBezTo>
                    <a:pt x="183" y="13"/>
                    <a:pt x="1" y="445"/>
                    <a:pt x="259" y="703"/>
                  </a:cubicBezTo>
                  <a:cubicBezTo>
                    <a:pt x="345" y="789"/>
                    <a:pt x="450" y="828"/>
                    <a:pt x="553" y="828"/>
                  </a:cubicBezTo>
                  <a:cubicBezTo>
                    <a:pt x="763" y="828"/>
                    <a:pt x="962" y="666"/>
                    <a:pt x="962" y="418"/>
                  </a:cubicBezTo>
                  <a:cubicBezTo>
                    <a:pt x="974" y="191"/>
                    <a:pt x="795" y="1"/>
                    <a:pt x="56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07" name="Google Shape;21207;p13"/>
            <p:cNvSpPr/>
            <p:nvPr/>
          </p:nvSpPr>
          <p:spPr>
            <a:xfrm>
              <a:off x="5484300" y="3946450"/>
              <a:ext cx="24150" cy="21300"/>
            </a:xfrm>
            <a:custGeom>
              <a:avLst/>
              <a:gdLst/>
              <a:ahLst/>
              <a:cxnLst/>
              <a:rect l="l" t="t" r="r" b="b"/>
              <a:pathLst>
                <a:path w="966" h="852" extrusionOk="0">
                  <a:moveTo>
                    <a:pt x="548" y="0"/>
                  </a:moveTo>
                  <a:lnTo>
                    <a:pt x="548" y="24"/>
                  </a:lnTo>
                  <a:cubicBezTo>
                    <a:pt x="179" y="24"/>
                    <a:pt x="1" y="465"/>
                    <a:pt x="251" y="727"/>
                  </a:cubicBezTo>
                  <a:cubicBezTo>
                    <a:pt x="337" y="813"/>
                    <a:pt x="442" y="851"/>
                    <a:pt x="544" y="851"/>
                  </a:cubicBezTo>
                  <a:cubicBezTo>
                    <a:pt x="754" y="851"/>
                    <a:pt x="953" y="689"/>
                    <a:pt x="953" y="441"/>
                  </a:cubicBezTo>
                  <a:lnTo>
                    <a:pt x="953" y="429"/>
                  </a:lnTo>
                  <a:cubicBezTo>
                    <a:pt x="965" y="203"/>
                    <a:pt x="798" y="12"/>
                    <a:pt x="57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08" name="Google Shape;21208;p13"/>
            <p:cNvSpPr/>
            <p:nvPr/>
          </p:nvSpPr>
          <p:spPr>
            <a:xfrm>
              <a:off x="5453350" y="3977700"/>
              <a:ext cx="24425" cy="20700"/>
            </a:xfrm>
            <a:custGeom>
              <a:avLst/>
              <a:gdLst/>
              <a:ahLst/>
              <a:cxnLst/>
              <a:rect l="l" t="t" r="r" b="b"/>
              <a:pathLst>
                <a:path w="977" h="828" extrusionOk="0">
                  <a:moveTo>
                    <a:pt x="560" y="1"/>
                  </a:moveTo>
                  <a:cubicBezTo>
                    <a:pt x="191" y="1"/>
                    <a:pt x="0" y="441"/>
                    <a:pt x="262" y="703"/>
                  </a:cubicBezTo>
                  <a:cubicBezTo>
                    <a:pt x="348" y="789"/>
                    <a:pt x="453" y="827"/>
                    <a:pt x="556" y="827"/>
                  </a:cubicBezTo>
                  <a:cubicBezTo>
                    <a:pt x="766" y="827"/>
                    <a:pt x="965" y="665"/>
                    <a:pt x="965" y="417"/>
                  </a:cubicBezTo>
                  <a:cubicBezTo>
                    <a:pt x="977" y="191"/>
                    <a:pt x="798" y="1"/>
                    <a:pt x="57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09" name="Google Shape;21209;p13"/>
            <p:cNvSpPr/>
            <p:nvPr/>
          </p:nvSpPr>
          <p:spPr>
            <a:xfrm>
              <a:off x="5483000" y="4008575"/>
              <a:ext cx="27525" cy="20350"/>
            </a:xfrm>
            <a:custGeom>
              <a:avLst/>
              <a:gdLst/>
              <a:ahLst/>
              <a:cxnLst/>
              <a:rect l="l" t="t" r="r" b="b"/>
              <a:pathLst>
                <a:path w="1101" h="814" extrusionOk="0">
                  <a:moveTo>
                    <a:pt x="545" y="1"/>
                  </a:moveTo>
                  <a:cubicBezTo>
                    <a:pt x="48" y="1"/>
                    <a:pt x="0" y="767"/>
                    <a:pt x="529" y="813"/>
                  </a:cubicBezTo>
                  <a:lnTo>
                    <a:pt x="600" y="813"/>
                  </a:lnTo>
                  <a:cubicBezTo>
                    <a:pt x="1100" y="778"/>
                    <a:pt x="1100" y="40"/>
                    <a:pt x="600" y="4"/>
                  </a:cubicBezTo>
                  <a:cubicBezTo>
                    <a:pt x="581" y="2"/>
                    <a:pt x="563" y="1"/>
                    <a:pt x="54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10" name="Google Shape;21210;p13"/>
            <p:cNvSpPr/>
            <p:nvPr/>
          </p:nvSpPr>
          <p:spPr>
            <a:xfrm>
              <a:off x="5452250" y="4039275"/>
              <a:ext cx="27625" cy="20600"/>
            </a:xfrm>
            <a:custGeom>
              <a:avLst/>
              <a:gdLst/>
              <a:ahLst/>
              <a:cxnLst/>
              <a:rect l="l" t="t" r="r" b="b"/>
              <a:pathLst>
                <a:path w="1105" h="824" extrusionOk="0">
                  <a:moveTo>
                    <a:pt x="558" y="0"/>
                  </a:moveTo>
                  <a:cubicBezTo>
                    <a:pt x="53" y="0"/>
                    <a:pt x="1" y="766"/>
                    <a:pt x="533" y="824"/>
                  </a:cubicBezTo>
                  <a:lnTo>
                    <a:pt x="604" y="824"/>
                  </a:lnTo>
                  <a:cubicBezTo>
                    <a:pt x="1104" y="776"/>
                    <a:pt x="1104" y="38"/>
                    <a:pt x="604" y="2"/>
                  </a:cubicBezTo>
                  <a:cubicBezTo>
                    <a:pt x="588" y="1"/>
                    <a:pt x="573" y="0"/>
                    <a:pt x="55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11" name="Google Shape;21211;p13"/>
            <p:cNvSpPr/>
            <p:nvPr/>
          </p:nvSpPr>
          <p:spPr>
            <a:xfrm>
              <a:off x="5484300" y="4069675"/>
              <a:ext cx="24150" cy="20925"/>
            </a:xfrm>
            <a:custGeom>
              <a:avLst/>
              <a:gdLst/>
              <a:ahLst/>
              <a:cxnLst/>
              <a:rect l="l" t="t" r="r" b="b"/>
              <a:pathLst>
                <a:path w="966" h="837" extrusionOk="0">
                  <a:moveTo>
                    <a:pt x="548" y="1"/>
                  </a:moveTo>
                  <a:lnTo>
                    <a:pt x="548" y="13"/>
                  </a:lnTo>
                  <a:cubicBezTo>
                    <a:pt x="179" y="13"/>
                    <a:pt x="1" y="453"/>
                    <a:pt x="251" y="715"/>
                  </a:cubicBezTo>
                  <a:cubicBezTo>
                    <a:pt x="335" y="799"/>
                    <a:pt x="438" y="837"/>
                    <a:pt x="539" y="837"/>
                  </a:cubicBezTo>
                  <a:cubicBezTo>
                    <a:pt x="751" y="837"/>
                    <a:pt x="953" y="671"/>
                    <a:pt x="953" y="429"/>
                  </a:cubicBezTo>
                  <a:cubicBezTo>
                    <a:pt x="965" y="203"/>
                    <a:pt x="786" y="13"/>
                    <a:pt x="5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12" name="Google Shape;21212;p13"/>
            <p:cNvSpPr/>
            <p:nvPr/>
          </p:nvSpPr>
          <p:spPr>
            <a:xfrm>
              <a:off x="5453350" y="4100325"/>
              <a:ext cx="24125" cy="20700"/>
            </a:xfrm>
            <a:custGeom>
              <a:avLst/>
              <a:gdLst/>
              <a:ahLst/>
              <a:cxnLst/>
              <a:rect l="l" t="t" r="r" b="b"/>
              <a:pathLst>
                <a:path w="965" h="828" extrusionOk="0">
                  <a:moveTo>
                    <a:pt x="560" y="1"/>
                  </a:moveTo>
                  <a:cubicBezTo>
                    <a:pt x="191" y="1"/>
                    <a:pt x="0" y="441"/>
                    <a:pt x="262" y="703"/>
                  </a:cubicBezTo>
                  <a:cubicBezTo>
                    <a:pt x="348" y="789"/>
                    <a:pt x="453" y="828"/>
                    <a:pt x="556" y="828"/>
                  </a:cubicBezTo>
                  <a:cubicBezTo>
                    <a:pt x="766" y="828"/>
                    <a:pt x="965" y="666"/>
                    <a:pt x="965" y="418"/>
                  </a:cubicBezTo>
                  <a:cubicBezTo>
                    <a:pt x="965" y="191"/>
                    <a:pt x="786" y="13"/>
                    <a:pt x="560" y="13"/>
                  </a:cubicBezTo>
                  <a:lnTo>
                    <a:pt x="56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13" name="Google Shape;21213;p13"/>
            <p:cNvSpPr/>
            <p:nvPr/>
          </p:nvSpPr>
          <p:spPr>
            <a:xfrm>
              <a:off x="5484375" y="4131275"/>
              <a:ext cx="23775" cy="20425"/>
            </a:xfrm>
            <a:custGeom>
              <a:avLst/>
              <a:gdLst/>
              <a:ahLst/>
              <a:cxnLst/>
              <a:rect l="l" t="t" r="r" b="b"/>
              <a:pathLst>
                <a:path w="951" h="817" extrusionOk="0">
                  <a:moveTo>
                    <a:pt x="531" y="1"/>
                  </a:moveTo>
                  <a:cubicBezTo>
                    <a:pt x="172" y="1"/>
                    <a:pt x="1" y="433"/>
                    <a:pt x="248" y="692"/>
                  </a:cubicBezTo>
                  <a:cubicBezTo>
                    <a:pt x="334" y="778"/>
                    <a:pt x="439" y="816"/>
                    <a:pt x="541" y="816"/>
                  </a:cubicBezTo>
                  <a:cubicBezTo>
                    <a:pt x="751" y="816"/>
                    <a:pt x="950" y="654"/>
                    <a:pt x="950" y="406"/>
                  </a:cubicBezTo>
                  <a:cubicBezTo>
                    <a:pt x="950" y="192"/>
                    <a:pt x="772" y="1"/>
                    <a:pt x="545" y="1"/>
                  </a:cubicBezTo>
                  <a:cubicBezTo>
                    <a:pt x="540" y="1"/>
                    <a:pt x="536" y="1"/>
                    <a:pt x="53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14" name="Google Shape;21214;p13"/>
            <p:cNvSpPr/>
            <p:nvPr/>
          </p:nvSpPr>
          <p:spPr>
            <a:xfrm>
              <a:off x="5452350" y="4161875"/>
              <a:ext cx="27525" cy="20575"/>
            </a:xfrm>
            <a:custGeom>
              <a:avLst/>
              <a:gdLst/>
              <a:ahLst/>
              <a:cxnLst/>
              <a:rect l="l" t="t" r="r" b="b"/>
              <a:pathLst>
                <a:path w="1101" h="823" extrusionOk="0">
                  <a:moveTo>
                    <a:pt x="544" y="0"/>
                  </a:moveTo>
                  <a:cubicBezTo>
                    <a:pt x="48" y="0"/>
                    <a:pt x="0" y="767"/>
                    <a:pt x="529" y="813"/>
                  </a:cubicBezTo>
                  <a:cubicBezTo>
                    <a:pt x="540" y="819"/>
                    <a:pt x="552" y="822"/>
                    <a:pt x="564" y="822"/>
                  </a:cubicBezTo>
                  <a:cubicBezTo>
                    <a:pt x="576" y="822"/>
                    <a:pt x="588" y="819"/>
                    <a:pt x="600" y="813"/>
                  </a:cubicBezTo>
                  <a:cubicBezTo>
                    <a:pt x="1100" y="777"/>
                    <a:pt x="1100" y="39"/>
                    <a:pt x="600" y="4"/>
                  </a:cubicBezTo>
                  <a:cubicBezTo>
                    <a:pt x="581" y="1"/>
                    <a:pt x="562" y="0"/>
                    <a:pt x="54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15" name="Google Shape;21215;p13"/>
            <p:cNvSpPr/>
            <p:nvPr/>
          </p:nvSpPr>
          <p:spPr>
            <a:xfrm>
              <a:off x="5482900" y="4192550"/>
              <a:ext cx="27625" cy="20625"/>
            </a:xfrm>
            <a:custGeom>
              <a:avLst/>
              <a:gdLst/>
              <a:ahLst/>
              <a:cxnLst/>
              <a:rect l="l" t="t" r="r" b="b"/>
              <a:pathLst>
                <a:path w="1105" h="825" extrusionOk="0">
                  <a:moveTo>
                    <a:pt x="559" y="1"/>
                  </a:moveTo>
                  <a:cubicBezTo>
                    <a:pt x="53" y="1"/>
                    <a:pt x="1" y="778"/>
                    <a:pt x="533" y="824"/>
                  </a:cubicBezTo>
                  <a:lnTo>
                    <a:pt x="604" y="824"/>
                  </a:lnTo>
                  <a:cubicBezTo>
                    <a:pt x="1104" y="777"/>
                    <a:pt x="1104" y="51"/>
                    <a:pt x="604" y="3"/>
                  </a:cubicBezTo>
                  <a:cubicBezTo>
                    <a:pt x="589" y="2"/>
                    <a:pt x="574" y="1"/>
                    <a:pt x="55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16" name="Google Shape;21216;p13"/>
            <p:cNvSpPr/>
            <p:nvPr/>
          </p:nvSpPr>
          <p:spPr>
            <a:xfrm>
              <a:off x="5453350" y="4223275"/>
              <a:ext cx="24125" cy="20700"/>
            </a:xfrm>
            <a:custGeom>
              <a:avLst/>
              <a:gdLst/>
              <a:ahLst/>
              <a:cxnLst/>
              <a:rect l="l" t="t" r="r" b="b"/>
              <a:pathLst>
                <a:path w="965" h="828" extrusionOk="0">
                  <a:moveTo>
                    <a:pt x="560" y="0"/>
                  </a:moveTo>
                  <a:cubicBezTo>
                    <a:pt x="191" y="0"/>
                    <a:pt x="0" y="441"/>
                    <a:pt x="262" y="703"/>
                  </a:cubicBezTo>
                  <a:cubicBezTo>
                    <a:pt x="344" y="789"/>
                    <a:pt x="448" y="827"/>
                    <a:pt x="550" y="827"/>
                  </a:cubicBezTo>
                  <a:cubicBezTo>
                    <a:pt x="760" y="827"/>
                    <a:pt x="965" y="665"/>
                    <a:pt x="965" y="417"/>
                  </a:cubicBezTo>
                  <a:cubicBezTo>
                    <a:pt x="965" y="191"/>
                    <a:pt x="786" y="0"/>
                    <a:pt x="5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17" name="Google Shape;21217;p13"/>
            <p:cNvSpPr/>
            <p:nvPr/>
          </p:nvSpPr>
          <p:spPr>
            <a:xfrm>
              <a:off x="5484300" y="4254225"/>
              <a:ext cx="23850" cy="20400"/>
            </a:xfrm>
            <a:custGeom>
              <a:avLst/>
              <a:gdLst/>
              <a:ahLst/>
              <a:cxnLst/>
              <a:rect l="l" t="t" r="r" b="b"/>
              <a:pathLst>
                <a:path w="954" h="816" extrusionOk="0">
                  <a:moveTo>
                    <a:pt x="548" y="0"/>
                  </a:moveTo>
                  <a:cubicBezTo>
                    <a:pt x="179" y="0"/>
                    <a:pt x="1" y="441"/>
                    <a:pt x="251" y="691"/>
                  </a:cubicBezTo>
                  <a:cubicBezTo>
                    <a:pt x="337" y="777"/>
                    <a:pt x="443" y="816"/>
                    <a:pt x="546" y="816"/>
                  </a:cubicBezTo>
                  <a:cubicBezTo>
                    <a:pt x="755" y="816"/>
                    <a:pt x="953" y="657"/>
                    <a:pt x="953" y="417"/>
                  </a:cubicBezTo>
                  <a:lnTo>
                    <a:pt x="953" y="405"/>
                  </a:lnTo>
                  <a:cubicBezTo>
                    <a:pt x="953" y="191"/>
                    <a:pt x="763" y="12"/>
                    <a:pt x="548" y="12"/>
                  </a:cubicBezTo>
                  <a:lnTo>
                    <a:pt x="548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18" name="Google Shape;21218;p13"/>
            <p:cNvSpPr/>
            <p:nvPr/>
          </p:nvSpPr>
          <p:spPr>
            <a:xfrm>
              <a:off x="5434900" y="3472575"/>
              <a:ext cx="8650" cy="2400"/>
            </a:xfrm>
            <a:custGeom>
              <a:avLst/>
              <a:gdLst/>
              <a:ahLst/>
              <a:cxnLst/>
              <a:rect l="l" t="t" r="r" b="b"/>
              <a:pathLst>
                <a:path w="346" h="96" extrusionOk="0">
                  <a:moveTo>
                    <a:pt x="346" y="1"/>
                  </a:moveTo>
                  <a:lnTo>
                    <a:pt x="0" y="96"/>
                  </a:lnTo>
                  <a:lnTo>
                    <a:pt x="48" y="96"/>
                  </a:lnTo>
                  <a:cubicBezTo>
                    <a:pt x="155" y="96"/>
                    <a:pt x="262" y="60"/>
                    <a:pt x="34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19" name="Google Shape;21219;p13"/>
            <p:cNvSpPr/>
            <p:nvPr/>
          </p:nvSpPr>
          <p:spPr>
            <a:xfrm>
              <a:off x="5392625" y="3485450"/>
              <a:ext cx="28000" cy="20500"/>
            </a:xfrm>
            <a:custGeom>
              <a:avLst/>
              <a:gdLst/>
              <a:ahLst/>
              <a:cxnLst/>
              <a:rect l="l" t="t" r="r" b="b"/>
              <a:pathLst>
                <a:path w="1120" h="820" extrusionOk="0">
                  <a:moveTo>
                    <a:pt x="560" y="1"/>
                  </a:moveTo>
                  <a:cubicBezTo>
                    <a:pt x="548" y="1"/>
                    <a:pt x="536" y="4"/>
                    <a:pt x="524" y="10"/>
                  </a:cubicBezTo>
                  <a:cubicBezTo>
                    <a:pt x="1" y="57"/>
                    <a:pt x="48" y="819"/>
                    <a:pt x="560" y="819"/>
                  </a:cubicBezTo>
                  <a:cubicBezTo>
                    <a:pt x="1084" y="819"/>
                    <a:pt x="1120" y="57"/>
                    <a:pt x="596" y="10"/>
                  </a:cubicBezTo>
                  <a:cubicBezTo>
                    <a:pt x="584" y="4"/>
                    <a:pt x="572" y="1"/>
                    <a:pt x="5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20" name="Google Shape;21220;p13"/>
            <p:cNvSpPr/>
            <p:nvPr/>
          </p:nvSpPr>
          <p:spPr>
            <a:xfrm>
              <a:off x="5422700" y="3516325"/>
              <a:ext cx="24125" cy="20500"/>
            </a:xfrm>
            <a:custGeom>
              <a:avLst/>
              <a:gdLst/>
              <a:ahLst/>
              <a:cxnLst/>
              <a:rect l="l" t="t" r="r" b="b"/>
              <a:pathLst>
                <a:path w="965" h="820" extrusionOk="0">
                  <a:moveTo>
                    <a:pt x="548" y="1"/>
                  </a:moveTo>
                  <a:cubicBezTo>
                    <a:pt x="191" y="1"/>
                    <a:pt x="0" y="441"/>
                    <a:pt x="262" y="703"/>
                  </a:cubicBezTo>
                  <a:cubicBezTo>
                    <a:pt x="346" y="783"/>
                    <a:pt x="448" y="820"/>
                    <a:pt x="548" y="820"/>
                  </a:cubicBezTo>
                  <a:cubicBezTo>
                    <a:pt x="761" y="820"/>
                    <a:pt x="964" y="657"/>
                    <a:pt x="964" y="406"/>
                  </a:cubicBezTo>
                  <a:cubicBezTo>
                    <a:pt x="964" y="180"/>
                    <a:pt x="786" y="1"/>
                    <a:pt x="5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21" name="Google Shape;21221;p13"/>
            <p:cNvSpPr/>
            <p:nvPr/>
          </p:nvSpPr>
          <p:spPr>
            <a:xfrm>
              <a:off x="5392025" y="3547000"/>
              <a:ext cx="24150" cy="20625"/>
            </a:xfrm>
            <a:custGeom>
              <a:avLst/>
              <a:gdLst/>
              <a:ahLst/>
              <a:cxnLst/>
              <a:rect l="l" t="t" r="r" b="b"/>
              <a:pathLst>
                <a:path w="966" h="825" extrusionOk="0">
                  <a:moveTo>
                    <a:pt x="548" y="0"/>
                  </a:moveTo>
                  <a:cubicBezTo>
                    <a:pt x="179" y="0"/>
                    <a:pt x="1" y="441"/>
                    <a:pt x="263" y="703"/>
                  </a:cubicBezTo>
                  <a:cubicBezTo>
                    <a:pt x="343" y="787"/>
                    <a:pt x="445" y="825"/>
                    <a:pt x="546" y="825"/>
                  </a:cubicBezTo>
                  <a:cubicBezTo>
                    <a:pt x="757" y="825"/>
                    <a:pt x="965" y="659"/>
                    <a:pt x="965" y="417"/>
                  </a:cubicBezTo>
                  <a:cubicBezTo>
                    <a:pt x="965" y="191"/>
                    <a:pt x="787" y="0"/>
                    <a:pt x="5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22" name="Google Shape;21222;p13"/>
            <p:cNvSpPr/>
            <p:nvPr/>
          </p:nvSpPr>
          <p:spPr>
            <a:xfrm>
              <a:off x="5422700" y="3577650"/>
              <a:ext cx="24125" cy="20625"/>
            </a:xfrm>
            <a:custGeom>
              <a:avLst/>
              <a:gdLst/>
              <a:ahLst/>
              <a:cxnLst/>
              <a:rect l="l" t="t" r="r" b="b"/>
              <a:pathLst>
                <a:path w="965" h="825" extrusionOk="0">
                  <a:moveTo>
                    <a:pt x="548" y="1"/>
                  </a:moveTo>
                  <a:cubicBezTo>
                    <a:pt x="191" y="1"/>
                    <a:pt x="0" y="441"/>
                    <a:pt x="262" y="703"/>
                  </a:cubicBezTo>
                  <a:cubicBezTo>
                    <a:pt x="346" y="788"/>
                    <a:pt x="449" y="825"/>
                    <a:pt x="550" y="825"/>
                  </a:cubicBezTo>
                  <a:cubicBezTo>
                    <a:pt x="762" y="825"/>
                    <a:pt x="964" y="659"/>
                    <a:pt x="964" y="417"/>
                  </a:cubicBezTo>
                  <a:cubicBezTo>
                    <a:pt x="964" y="191"/>
                    <a:pt x="786" y="1"/>
                    <a:pt x="5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23" name="Google Shape;21223;p13"/>
            <p:cNvSpPr/>
            <p:nvPr/>
          </p:nvSpPr>
          <p:spPr>
            <a:xfrm>
              <a:off x="5392625" y="3608600"/>
              <a:ext cx="28000" cy="20575"/>
            </a:xfrm>
            <a:custGeom>
              <a:avLst/>
              <a:gdLst/>
              <a:ahLst/>
              <a:cxnLst/>
              <a:rect l="l" t="t" r="r" b="b"/>
              <a:pathLst>
                <a:path w="1120" h="823" extrusionOk="0">
                  <a:moveTo>
                    <a:pt x="524" y="1"/>
                  </a:moveTo>
                  <a:cubicBezTo>
                    <a:pt x="1" y="48"/>
                    <a:pt x="48" y="822"/>
                    <a:pt x="560" y="822"/>
                  </a:cubicBezTo>
                  <a:cubicBezTo>
                    <a:pt x="1084" y="822"/>
                    <a:pt x="1120" y="48"/>
                    <a:pt x="59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24" name="Google Shape;21224;p13"/>
            <p:cNvSpPr/>
            <p:nvPr/>
          </p:nvSpPr>
          <p:spPr>
            <a:xfrm>
              <a:off x="5423275" y="3639275"/>
              <a:ext cx="28300" cy="20550"/>
            </a:xfrm>
            <a:custGeom>
              <a:avLst/>
              <a:gdLst/>
              <a:ahLst/>
              <a:cxnLst/>
              <a:rect l="l" t="t" r="r" b="b"/>
              <a:pathLst>
                <a:path w="1132" h="822" extrusionOk="0">
                  <a:moveTo>
                    <a:pt x="525" y="0"/>
                  </a:moveTo>
                  <a:cubicBezTo>
                    <a:pt x="1" y="48"/>
                    <a:pt x="49" y="822"/>
                    <a:pt x="560" y="822"/>
                  </a:cubicBezTo>
                  <a:cubicBezTo>
                    <a:pt x="1084" y="822"/>
                    <a:pt x="1132" y="48"/>
                    <a:pt x="60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25" name="Google Shape;21225;p13"/>
            <p:cNvSpPr/>
            <p:nvPr/>
          </p:nvSpPr>
          <p:spPr>
            <a:xfrm>
              <a:off x="5392025" y="3669925"/>
              <a:ext cx="24150" cy="20625"/>
            </a:xfrm>
            <a:custGeom>
              <a:avLst/>
              <a:gdLst/>
              <a:ahLst/>
              <a:cxnLst/>
              <a:rect l="l" t="t" r="r" b="b"/>
              <a:pathLst>
                <a:path w="966" h="825" extrusionOk="0">
                  <a:moveTo>
                    <a:pt x="548" y="1"/>
                  </a:moveTo>
                  <a:cubicBezTo>
                    <a:pt x="179" y="1"/>
                    <a:pt x="1" y="441"/>
                    <a:pt x="263" y="703"/>
                  </a:cubicBezTo>
                  <a:cubicBezTo>
                    <a:pt x="343" y="787"/>
                    <a:pt x="445" y="825"/>
                    <a:pt x="546" y="825"/>
                  </a:cubicBezTo>
                  <a:cubicBezTo>
                    <a:pt x="757" y="825"/>
                    <a:pt x="965" y="659"/>
                    <a:pt x="965" y="417"/>
                  </a:cubicBezTo>
                  <a:cubicBezTo>
                    <a:pt x="965" y="191"/>
                    <a:pt x="787" y="1"/>
                    <a:pt x="5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26" name="Google Shape;21226;p13"/>
            <p:cNvSpPr/>
            <p:nvPr/>
          </p:nvSpPr>
          <p:spPr>
            <a:xfrm>
              <a:off x="5422700" y="3700575"/>
              <a:ext cx="24125" cy="20700"/>
            </a:xfrm>
            <a:custGeom>
              <a:avLst/>
              <a:gdLst/>
              <a:ahLst/>
              <a:cxnLst/>
              <a:rect l="l" t="t" r="r" b="b"/>
              <a:pathLst>
                <a:path w="965" h="828" extrusionOk="0">
                  <a:moveTo>
                    <a:pt x="548" y="1"/>
                  </a:moveTo>
                  <a:cubicBezTo>
                    <a:pt x="179" y="1"/>
                    <a:pt x="0" y="453"/>
                    <a:pt x="262" y="703"/>
                  </a:cubicBezTo>
                  <a:cubicBezTo>
                    <a:pt x="344" y="789"/>
                    <a:pt x="448" y="828"/>
                    <a:pt x="550" y="828"/>
                  </a:cubicBezTo>
                  <a:cubicBezTo>
                    <a:pt x="760" y="828"/>
                    <a:pt x="964" y="666"/>
                    <a:pt x="964" y="418"/>
                  </a:cubicBezTo>
                  <a:cubicBezTo>
                    <a:pt x="964" y="191"/>
                    <a:pt x="786" y="13"/>
                    <a:pt x="5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27" name="Google Shape;21227;p13"/>
            <p:cNvSpPr/>
            <p:nvPr/>
          </p:nvSpPr>
          <p:spPr>
            <a:xfrm>
              <a:off x="5392025" y="3731550"/>
              <a:ext cx="24150" cy="20475"/>
            </a:xfrm>
            <a:custGeom>
              <a:avLst/>
              <a:gdLst/>
              <a:ahLst/>
              <a:cxnLst/>
              <a:rect l="l" t="t" r="r" b="b"/>
              <a:pathLst>
                <a:path w="966" h="819" extrusionOk="0">
                  <a:moveTo>
                    <a:pt x="548" y="0"/>
                  </a:moveTo>
                  <a:cubicBezTo>
                    <a:pt x="179" y="0"/>
                    <a:pt x="1" y="441"/>
                    <a:pt x="263" y="703"/>
                  </a:cubicBezTo>
                  <a:cubicBezTo>
                    <a:pt x="343" y="783"/>
                    <a:pt x="443" y="819"/>
                    <a:pt x="544" y="819"/>
                  </a:cubicBezTo>
                  <a:cubicBezTo>
                    <a:pt x="756" y="819"/>
                    <a:pt x="965" y="656"/>
                    <a:pt x="965" y="405"/>
                  </a:cubicBezTo>
                  <a:cubicBezTo>
                    <a:pt x="965" y="179"/>
                    <a:pt x="775" y="0"/>
                    <a:pt x="5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28" name="Google Shape;21228;p13"/>
            <p:cNvSpPr/>
            <p:nvPr/>
          </p:nvSpPr>
          <p:spPr>
            <a:xfrm>
              <a:off x="5422700" y="3762200"/>
              <a:ext cx="24125" cy="20625"/>
            </a:xfrm>
            <a:custGeom>
              <a:avLst/>
              <a:gdLst/>
              <a:ahLst/>
              <a:cxnLst/>
              <a:rect l="l" t="t" r="r" b="b"/>
              <a:pathLst>
                <a:path w="965" h="825" extrusionOk="0">
                  <a:moveTo>
                    <a:pt x="548" y="0"/>
                  </a:moveTo>
                  <a:cubicBezTo>
                    <a:pt x="191" y="0"/>
                    <a:pt x="0" y="441"/>
                    <a:pt x="262" y="703"/>
                  </a:cubicBezTo>
                  <a:cubicBezTo>
                    <a:pt x="346" y="787"/>
                    <a:pt x="448" y="824"/>
                    <a:pt x="549" y="824"/>
                  </a:cubicBezTo>
                  <a:cubicBezTo>
                    <a:pt x="761" y="824"/>
                    <a:pt x="964" y="656"/>
                    <a:pt x="964" y="405"/>
                  </a:cubicBezTo>
                  <a:cubicBezTo>
                    <a:pt x="964" y="179"/>
                    <a:pt x="786" y="0"/>
                    <a:pt x="5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29" name="Google Shape;21229;p13"/>
            <p:cNvSpPr/>
            <p:nvPr/>
          </p:nvSpPr>
          <p:spPr>
            <a:xfrm>
              <a:off x="5392625" y="3792850"/>
              <a:ext cx="28000" cy="20575"/>
            </a:xfrm>
            <a:custGeom>
              <a:avLst/>
              <a:gdLst/>
              <a:ahLst/>
              <a:cxnLst/>
              <a:rect l="l" t="t" r="r" b="b"/>
              <a:pathLst>
                <a:path w="1120" h="823" extrusionOk="0">
                  <a:moveTo>
                    <a:pt x="524" y="1"/>
                  </a:moveTo>
                  <a:cubicBezTo>
                    <a:pt x="1" y="48"/>
                    <a:pt x="48" y="822"/>
                    <a:pt x="560" y="822"/>
                  </a:cubicBezTo>
                  <a:cubicBezTo>
                    <a:pt x="1084" y="822"/>
                    <a:pt x="1120" y="48"/>
                    <a:pt x="59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30" name="Google Shape;21230;p13"/>
            <p:cNvSpPr/>
            <p:nvPr/>
          </p:nvSpPr>
          <p:spPr>
            <a:xfrm>
              <a:off x="5422700" y="3823825"/>
              <a:ext cx="24125" cy="20475"/>
            </a:xfrm>
            <a:custGeom>
              <a:avLst/>
              <a:gdLst/>
              <a:ahLst/>
              <a:cxnLst/>
              <a:rect l="l" t="t" r="r" b="b"/>
              <a:pathLst>
                <a:path w="965" h="819" extrusionOk="0">
                  <a:moveTo>
                    <a:pt x="548" y="0"/>
                  </a:moveTo>
                  <a:cubicBezTo>
                    <a:pt x="191" y="0"/>
                    <a:pt x="0" y="441"/>
                    <a:pt x="262" y="703"/>
                  </a:cubicBezTo>
                  <a:cubicBezTo>
                    <a:pt x="346" y="783"/>
                    <a:pt x="448" y="819"/>
                    <a:pt x="548" y="819"/>
                  </a:cubicBezTo>
                  <a:cubicBezTo>
                    <a:pt x="761" y="819"/>
                    <a:pt x="964" y="656"/>
                    <a:pt x="964" y="405"/>
                  </a:cubicBezTo>
                  <a:cubicBezTo>
                    <a:pt x="964" y="179"/>
                    <a:pt x="774" y="0"/>
                    <a:pt x="5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31" name="Google Shape;21231;p13"/>
            <p:cNvSpPr/>
            <p:nvPr/>
          </p:nvSpPr>
          <p:spPr>
            <a:xfrm>
              <a:off x="5392025" y="3854475"/>
              <a:ext cx="24150" cy="20625"/>
            </a:xfrm>
            <a:custGeom>
              <a:avLst/>
              <a:gdLst/>
              <a:ahLst/>
              <a:cxnLst/>
              <a:rect l="l" t="t" r="r" b="b"/>
              <a:pathLst>
                <a:path w="966" h="825" extrusionOk="0">
                  <a:moveTo>
                    <a:pt x="548" y="0"/>
                  </a:moveTo>
                  <a:cubicBezTo>
                    <a:pt x="179" y="0"/>
                    <a:pt x="1" y="441"/>
                    <a:pt x="263" y="703"/>
                  </a:cubicBezTo>
                  <a:cubicBezTo>
                    <a:pt x="343" y="787"/>
                    <a:pt x="444" y="824"/>
                    <a:pt x="544" y="824"/>
                  </a:cubicBezTo>
                  <a:cubicBezTo>
                    <a:pt x="756" y="824"/>
                    <a:pt x="965" y="656"/>
                    <a:pt x="965" y="405"/>
                  </a:cubicBezTo>
                  <a:cubicBezTo>
                    <a:pt x="965" y="179"/>
                    <a:pt x="787" y="0"/>
                    <a:pt x="5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32" name="Google Shape;21232;p13"/>
            <p:cNvSpPr/>
            <p:nvPr/>
          </p:nvSpPr>
          <p:spPr>
            <a:xfrm>
              <a:off x="5422700" y="3885125"/>
              <a:ext cx="24125" cy="20650"/>
            </a:xfrm>
            <a:custGeom>
              <a:avLst/>
              <a:gdLst/>
              <a:ahLst/>
              <a:cxnLst/>
              <a:rect l="l" t="t" r="r" b="b"/>
              <a:pathLst>
                <a:path w="965" h="826" extrusionOk="0">
                  <a:moveTo>
                    <a:pt x="548" y="1"/>
                  </a:moveTo>
                  <a:cubicBezTo>
                    <a:pt x="191" y="1"/>
                    <a:pt x="0" y="441"/>
                    <a:pt x="262" y="703"/>
                  </a:cubicBezTo>
                  <a:cubicBezTo>
                    <a:pt x="346" y="788"/>
                    <a:pt x="449" y="825"/>
                    <a:pt x="550" y="825"/>
                  </a:cubicBezTo>
                  <a:cubicBezTo>
                    <a:pt x="762" y="825"/>
                    <a:pt x="964" y="660"/>
                    <a:pt x="964" y="417"/>
                  </a:cubicBezTo>
                  <a:cubicBezTo>
                    <a:pt x="964" y="191"/>
                    <a:pt x="786" y="1"/>
                    <a:pt x="5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33" name="Google Shape;21233;p13"/>
            <p:cNvSpPr/>
            <p:nvPr/>
          </p:nvSpPr>
          <p:spPr>
            <a:xfrm>
              <a:off x="5392025" y="3915800"/>
              <a:ext cx="24150" cy="20675"/>
            </a:xfrm>
            <a:custGeom>
              <a:avLst/>
              <a:gdLst/>
              <a:ahLst/>
              <a:cxnLst/>
              <a:rect l="l" t="t" r="r" b="b"/>
              <a:pathLst>
                <a:path w="966" h="827" extrusionOk="0">
                  <a:moveTo>
                    <a:pt x="548" y="0"/>
                  </a:moveTo>
                  <a:cubicBezTo>
                    <a:pt x="179" y="0"/>
                    <a:pt x="1" y="453"/>
                    <a:pt x="263" y="703"/>
                  </a:cubicBezTo>
                  <a:cubicBezTo>
                    <a:pt x="345" y="788"/>
                    <a:pt x="448" y="827"/>
                    <a:pt x="551" y="827"/>
                  </a:cubicBezTo>
                  <a:cubicBezTo>
                    <a:pt x="761" y="827"/>
                    <a:pt x="965" y="665"/>
                    <a:pt x="965" y="417"/>
                  </a:cubicBezTo>
                  <a:cubicBezTo>
                    <a:pt x="965" y="191"/>
                    <a:pt x="787" y="12"/>
                    <a:pt x="5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34" name="Google Shape;21234;p13"/>
            <p:cNvSpPr/>
            <p:nvPr/>
          </p:nvSpPr>
          <p:spPr>
            <a:xfrm>
              <a:off x="5423275" y="3946750"/>
              <a:ext cx="28300" cy="20550"/>
            </a:xfrm>
            <a:custGeom>
              <a:avLst/>
              <a:gdLst/>
              <a:ahLst/>
              <a:cxnLst/>
              <a:rect l="l" t="t" r="r" b="b"/>
              <a:pathLst>
                <a:path w="1132" h="822" extrusionOk="0">
                  <a:moveTo>
                    <a:pt x="525" y="0"/>
                  </a:moveTo>
                  <a:cubicBezTo>
                    <a:pt x="1" y="48"/>
                    <a:pt x="49" y="822"/>
                    <a:pt x="560" y="822"/>
                  </a:cubicBezTo>
                  <a:cubicBezTo>
                    <a:pt x="1084" y="822"/>
                    <a:pt x="1132" y="48"/>
                    <a:pt x="60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35" name="Google Shape;21235;p13"/>
            <p:cNvSpPr/>
            <p:nvPr/>
          </p:nvSpPr>
          <p:spPr>
            <a:xfrm>
              <a:off x="5392625" y="3977400"/>
              <a:ext cx="28000" cy="20575"/>
            </a:xfrm>
            <a:custGeom>
              <a:avLst/>
              <a:gdLst/>
              <a:ahLst/>
              <a:cxnLst/>
              <a:rect l="l" t="t" r="r" b="b"/>
              <a:pathLst>
                <a:path w="1120" h="823" extrusionOk="0">
                  <a:moveTo>
                    <a:pt x="524" y="1"/>
                  </a:moveTo>
                  <a:cubicBezTo>
                    <a:pt x="1" y="48"/>
                    <a:pt x="48" y="822"/>
                    <a:pt x="560" y="822"/>
                  </a:cubicBezTo>
                  <a:cubicBezTo>
                    <a:pt x="1084" y="822"/>
                    <a:pt x="1120" y="48"/>
                    <a:pt x="59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36" name="Google Shape;21236;p13"/>
            <p:cNvSpPr/>
            <p:nvPr/>
          </p:nvSpPr>
          <p:spPr>
            <a:xfrm>
              <a:off x="5422700" y="4008075"/>
              <a:ext cx="24125" cy="20675"/>
            </a:xfrm>
            <a:custGeom>
              <a:avLst/>
              <a:gdLst/>
              <a:ahLst/>
              <a:cxnLst/>
              <a:rect l="l" t="t" r="r" b="b"/>
              <a:pathLst>
                <a:path w="965" h="827" extrusionOk="0">
                  <a:moveTo>
                    <a:pt x="548" y="0"/>
                  </a:moveTo>
                  <a:cubicBezTo>
                    <a:pt x="191" y="0"/>
                    <a:pt x="0" y="452"/>
                    <a:pt x="262" y="702"/>
                  </a:cubicBezTo>
                  <a:cubicBezTo>
                    <a:pt x="348" y="788"/>
                    <a:pt x="453" y="827"/>
                    <a:pt x="555" y="827"/>
                  </a:cubicBezTo>
                  <a:cubicBezTo>
                    <a:pt x="765" y="827"/>
                    <a:pt x="964" y="665"/>
                    <a:pt x="964" y="417"/>
                  </a:cubicBezTo>
                  <a:cubicBezTo>
                    <a:pt x="964" y="191"/>
                    <a:pt x="786" y="12"/>
                    <a:pt x="5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37" name="Google Shape;21237;p13"/>
            <p:cNvSpPr/>
            <p:nvPr/>
          </p:nvSpPr>
          <p:spPr>
            <a:xfrm>
              <a:off x="5392025" y="4039025"/>
              <a:ext cx="24150" cy="20625"/>
            </a:xfrm>
            <a:custGeom>
              <a:avLst/>
              <a:gdLst/>
              <a:ahLst/>
              <a:cxnLst/>
              <a:rect l="l" t="t" r="r" b="b"/>
              <a:pathLst>
                <a:path w="966" h="825" extrusionOk="0">
                  <a:moveTo>
                    <a:pt x="548" y="0"/>
                  </a:moveTo>
                  <a:cubicBezTo>
                    <a:pt x="179" y="0"/>
                    <a:pt x="1" y="441"/>
                    <a:pt x="263" y="703"/>
                  </a:cubicBezTo>
                  <a:cubicBezTo>
                    <a:pt x="343" y="787"/>
                    <a:pt x="445" y="825"/>
                    <a:pt x="546" y="825"/>
                  </a:cubicBezTo>
                  <a:cubicBezTo>
                    <a:pt x="757" y="825"/>
                    <a:pt x="965" y="659"/>
                    <a:pt x="965" y="417"/>
                  </a:cubicBezTo>
                  <a:cubicBezTo>
                    <a:pt x="965" y="191"/>
                    <a:pt x="787" y="0"/>
                    <a:pt x="5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38" name="Google Shape;21238;p13"/>
            <p:cNvSpPr/>
            <p:nvPr/>
          </p:nvSpPr>
          <p:spPr>
            <a:xfrm>
              <a:off x="5422700" y="4069675"/>
              <a:ext cx="24125" cy="20625"/>
            </a:xfrm>
            <a:custGeom>
              <a:avLst/>
              <a:gdLst/>
              <a:ahLst/>
              <a:cxnLst/>
              <a:rect l="l" t="t" r="r" b="b"/>
              <a:pathLst>
                <a:path w="965" h="825" extrusionOk="0">
                  <a:moveTo>
                    <a:pt x="548" y="1"/>
                  </a:moveTo>
                  <a:cubicBezTo>
                    <a:pt x="179" y="1"/>
                    <a:pt x="0" y="441"/>
                    <a:pt x="262" y="703"/>
                  </a:cubicBezTo>
                  <a:cubicBezTo>
                    <a:pt x="342" y="787"/>
                    <a:pt x="443" y="825"/>
                    <a:pt x="543" y="825"/>
                  </a:cubicBezTo>
                  <a:cubicBezTo>
                    <a:pt x="756" y="825"/>
                    <a:pt x="964" y="656"/>
                    <a:pt x="964" y="405"/>
                  </a:cubicBezTo>
                  <a:cubicBezTo>
                    <a:pt x="964" y="179"/>
                    <a:pt x="786" y="1"/>
                    <a:pt x="5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39" name="Google Shape;21239;p13"/>
            <p:cNvSpPr/>
            <p:nvPr/>
          </p:nvSpPr>
          <p:spPr>
            <a:xfrm>
              <a:off x="5392625" y="4100325"/>
              <a:ext cx="28000" cy="20575"/>
            </a:xfrm>
            <a:custGeom>
              <a:avLst/>
              <a:gdLst/>
              <a:ahLst/>
              <a:cxnLst/>
              <a:rect l="l" t="t" r="r" b="b"/>
              <a:pathLst>
                <a:path w="1120" h="823" extrusionOk="0">
                  <a:moveTo>
                    <a:pt x="524" y="1"/>
                  </a:moveTo>
                  <a:cubicBezTo>
                    <a:pt x="1" y="49"/>
                    <a:pt x="48" y="822"/>
                    <a:pt x="560" y="822"/>
                  </a:cubicBezTo>
                  <a:cubicBezTo>
                    <a:pt x="1084" y="822"/>
                    <a:pt x="1120" y="49"/>
                    <a:pt x="59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40" name="Google Shape;21240;p13"/>
            <p:cNvSpPr/>
            <p:nvPr/>
          </p:nvSpPr>
          <p:spPr>
            <a:xfrm>
              <a:off x="5423275" y="4131075"/>
              <a:ext cx="28300" cy="20475"/>
            </a:xfrm>
            <a:custGeom>
              <a:avLst/>
              <a:gdLst/>
              <a:ahLst/>
              <a:cxnLst/>
              <a:rect l="l" t="t" r="r" b="b"/>
              <a:pathLst>
                <a:path w="1132" h="819" extrusionOk="0">
                  <a:moveTo>
                    <a:pt x="562" y="0"/>
                  </a:moveTo>
                  <a:cubicBezTo>
                    <a:pt x="549" y="0"/>
                    <a:pt x="537" y="3"/>
                    <a:pt x="525" y="9"/>
                  </a:cubicBezTo>
                  <a:cubicBezTo>
                    <a:pt x="1" y="57"/>
                    <a:pt x="49" y="819"/>
                    <a:pt x="560" y="819"/>
                  </a:cubicBezTo>
                  <a:cubicBezTo>
                    <a:pt x="1084" y="819"/>
                    <a:pt x="1132" y="57"/>
                    <a:pt x="608" y="9"/>
                  </a:cubicBezTo>
                  <a:cubicBezTo>
                    <a:pt x="590" y="3"/>
                    <a:pt x="575" y="0"/>
                    <a:pt x="56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41" name="Google Shape;21241;p13"/>
            <p:cNvSpPr/>
            <p:nvPr/>
          </p:nvSpPr>
          <p:spPr>
            <a:xfrm>
              <a:off x="5392100" y="4161950"/>
              <a:ext cx="24075" cy="20500"/>
            </a:xfrm>
            <a:custGeom>
              <a:avLst/>
              <a:gdLst/>
              <a:ahLst/>
              <a:cxnLst/>
              <a:rect l="l" t="t" r="r" b="b"/>
              <a:pathLst>
                <a:path w="963" h="820" extrusionOk="0">
                  <a:moveTo>
                    <a:pt x="531" y="0"/>
                  </a:moveTo>
                  <a:cubicBezTo>
                    <a:pt x="172" y="0"/>
                    <a:pt x="1" y="444"/>
                    <a:pt x="248" y="703"/>
                  </a:cubicBezTo>
                  <a:cubicBezTo>
                    <a:pt x="332" y="783"/>
                    <a:pt x="435" y="819"/>
                    <a:pt x="537" y="819"/>
                  </a:cubicBezTo>
                  <a:cubicBezTo>
                    <a:pt x="753" y="819"/>
                    <a:pt x="962" y="656"/>
                    <a:pt x="962" y="405"/>
                  </a:cubicBezTo>
                  <a:cubicBezTo>
                    <a:pt x="962" y="179"/>
                    <a:pt x="772" y="1"/>
                    <a:pt x="557" y="1"/>
                  </a:cubicBezTo>
                  <a:lnTo>
                    <a:pt x="545" y="1"/>
                  </a:lnTo>
                  <a:cubicBezTo>
                    <a:pt x="541" y="0"/>
                    <a:pt x="536" y="0"/>
                    <a:pt x="53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42" name="Google Shape;21242;p13"/>
            <p:cNvSpPr/>
            <p:nvPr/>
          </p:nvSpPr>
          <p:spPr>
            <a:xfrm>
              <a:off x="5422700" y="4192600"/>
              <a:ext cx="24125" cy="20650"/>
            </a:xfrm>
            <a:custGeom>
              <a:avLst/>
              <a:gdLst/>
              <a:ahLst/>
              <a:cxnLst/>
              <a:rect l="l" t="t" r="r" b="b"/>
              <a:pathLst>
                <a:path w="965" h="826" extrusionOk="0">
                  <a:moveTo>
                    <a:pt x="548" y="1"/>
                  </a:moveTo>
                  <a:cubicBezTo>
                    <a:pt x="191" y="1"/>
                    <a:pt x="0" y="441"/>
                    <a:pt x="262" y="703"/>
                  </a:cubicBezTo>
                  <a:cubicBezTo>
                    <a:pt x="346" y="788"/>
                    <a:pt x="449" y="825"/>
                    <a:pt x="550" y="825"/>
                  </a:cubicBezTo>
                  <a:cubicBezTo>
                    <a:pt x="762" y="825"/>
                    <a:pt x="964" y="660"/>
                    <a:pt x="964" y="418"/>
                  </a:cubicBezTo>
                  <a:cubicBezTo>
                    <a:pt x="964" y="191"/>
                    <a:pt x="786" y="1"/>
                    <a:pt x="5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43" name="Google Shape;21243;p13"/>
            <p:cNvSpPr/>
            <p:nvPr/>
          </p:nvSpPr>
          <p:spPr>
            <a:xfrm>
              <a:off x="5392025" y="4223275"/>
              <a:ext cx="24150" cy="20625"/>
            </a:xfrm>
            <a:custGeom>
              <a:avLst/>
              <a:gdLst/>
              <a:ahLst/>
              <a:cxnLst/>
              <a:rect l="l" t="t" r="r" b="b"/>
              <a:pathLst>
                <a:path w="966" h="825" extrusionOk="0">
                  <a:moveTo>
                    <a:pt x="548" y="0"/>
                  </a:moveTo>
                  <a:cubicBezTo>
                    <a:pt x="179" y="0"/>
                    <a:pt x="1" y="441"/>
                    <a:pt x="263" y="703"/>
                  </a:cubicBezTo>
                  <a:cubicBezTo>
                    <a:pt x="343" y="787"/>
                    <a:pt x="445" y="825"/>
                    <a:pt x="546" y="825"/>
                  </a:cubicBezTo>
                  <a:cubicBezTo>
                    <a:pt x="757" y="825"/>
                    <a:pt x="965" y="659"/>
                    <a:pt x="965" y="417"/>
                  </a:cubicBezTo>
                  <a:cubicBezTo>
                    <a:pt x="965" y="191"/>
                    <a:pt x="787" y="0"/>
                    <a:pt x="5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44" name="Google Shape;21244;p13"/>
            <p:cNvSpPr/>
            <p:nvPr/>
          </p:nvSpPr>
          <p:spPr>
            <a:xfrm>
              <a:off x="5430425" y="4254225"/>
              <a:ext cx="15800" cy="7475"/>
            </a:xfrm>
            <a:custGeom>
              <a:avLst/>
              <a:gdLst/>
              <a:ahLst/>
              <a:cxnLst/>
              <a:rect l="l" t="t" r="r" b="b"/>
              <a:pathLst>
                <a:path w="632" h="299" extrusionOk="0">
                  <a:moveTo>
                    <a:pt x="239" y="0"/>
                  </a:moveTo>
                  <a:cubicBezTo>
                    <a:pt x="155" y="0"/>
                    <a:pt x="72" y="24"/>
                    <a:pt x="1" y="84"/>
                  </a:cubicBezTo>
                  <a:lnTo>
                    <a:pt x="632" y="298"/>
                  </a:lnTo>
                  <a:cubicBezTo>
                    <a:pt x="572" y="120"/>
                    <a:pt x="417" y="12"/>
                    <a:pt x="239" y="12"/>
                  </a:cubicBezTo>
                  <a:lnTo>
                    <a:pt x="23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45" name="Google Shape;21245;p13"/>
            <p:cNvSpPr/>
            <p:nvPr/>
          </p:nvSpPr>
          <p:spPr>
            <a:xfrm>
              <a:off x="5361375" y="3516325"/>
              <a:ext cx="23825" cy="20500"/>
            </a:xfrm>
            <a:custGeom>
              <a:avLst/>
              <a:gdLst/>
              <a:ahLst/>
              <a:cxnLst/>
              <a:rect l="l" t="t" r="r" b="b"/>
              <a:pathLst>
                <a:path w="953" h="820" extrusionOk="0">
                  <a:moveTo>
                    <a:pt x="548" y="1"/>
                  </a:moveTo>
                  <a:cubicBezTo>
                    <a:pt x="179" y="1"/>
                    <a:pt x="0" y="441"/>
                    <a:pt x="262" y="703"/>
                  </a:cubicBezTo>
                  <a:cubicBezTo>
                    <a:pt x="342" y="783"/>
                    <a:pt x="442" y="820"/>
                    <a:pt x="540" y="820"/>
                  </a:cubicBezTo>
                  <a:cubicBezTo>
                    <a:pt x="749" y="820"/>
                    <a:pt x="953" y="657"/>
                    <a:pt x="953" y="406"/>
                  </a:cubicBezTo>
                  <a:cubicBezTo>
                    <a:pt x="953" y="180"/>
                    <a:pt x="774" y="1"/>
                    <a:pt x="54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46" name="Google Shape;21246;p13"/>
            <p:cNvSpPr/>
            <p:nvPr/>
          </p:nvSpPr>
          <p:spPr>
            <a:xfrm>
              <a:off x="5338750" y="3499675"/>
              <a:ext cx="15200" cy="6275"/>
            </a:xfrm>
            <a:custGeom>
              <a:avLst/>
              <a:gdLst/>
              <a:ahLst/>
              <a:cxnLst/>
              <a:rect l="l" t="t" r="r" b="b"/>
              <a:pathLst>
                <a:path w="608" h="251" extrusionOk="0">
                  <a:moveTo>
                    <a:pt x="596" y="0"/>
                  </a:moveTo>
                  <a:lnTo>
                    <a:pt x="1" y="179"/>
                  </a:lnTo>
                  <a:cubicBezTo>
                    <a:pt x="72" y="214"/>
                    <a:pt x="143" y="250"/>
                    <a:pt x="227" y="250"/>
                  </a:cubicBezTo>
                  <a:cubicBezTo>
                    <a:pt x="393" y="250"/>
                    <a:pt x="536" y="143"/>
                    <a:pt x="60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47" name="Google Shape;21247;p13"/>
            <p:cNvSpPr/>
            <p:nvPr/>
          </p:nvSpPr>
          <p:spPr>
            <a:xfrm>
              <a:off x="5329025" y="3546950"/>
              <a:ext cx="27900" cy="20600"/>
            </a:xfrm>
            <a:custGeom>
              <a:avLst/>
              <a:gdLst/>
              <a:ahLst/>
              <a:cxnLst/>
              <a:rect l="l" t="t" r="r" b="b"/>
              <a:pathLst>
                <a:path w="1116" h="824" extrusionOk="0">
                  <a:moveTo>
                    <a:pt x="571" y="0"/>
                  </a:moveTo>
                  <a:cubicBezTo>
                    <a:pt x="64" y="0"/>
                    <a:pt x="0" y="778"/>
                    <a:pt x="532" y="824"/>
                  </a:cubicBezTo>
                  <a:lnTo>
                    <a:pt x="616" y="824"/>
                  </a:lnTo>
                  <a:cubicBezTo>
                    <a:pt x="1116" y="776"/>
                    <a:pt x="1116" y="50"/>
                    <a:pt x="616" y="2"/>
                  </a:cubicBezTo>
                  <a:cubicBezTo>
                    <a:pt x="600" y="1"/>
                    <a:pt x="585" y="0"/>
                    <a:pt x="57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48" name="Google Shape;21248;p13"/>
            <p:cNvSpPr/>
            <p:nvPr/>
          </p:nvSpPr>
          <p:spPr>
            <a:xfrm>
              <a:off x="5361375" y="3577650"/>
              <a:ext cx="23825" cy="20625"/>
            </a:xfrm>
            <a:custGeom>
              <a:avLst/>
              <a:gdLst/>
              <a:ahLst/>
              <a:cxnLst/>
              <a:rect l="l" t="t" r="r" b="b"/>
              <a:pathLst>
                <a:path w="953" h="825" extrusionOk="0">
                  <a:moveTo>
                    <a:pt x="548" y="1"/>
                  </a:moveTo>
                  <a:cubicBezTo>
                    <a:pt x="179" y="1"/>
                    <a:pt x="0" y="441"/>
                    <a:pt x="262" y="703"/>
                  </a:cubicBezTo>
                  <a:cubicBezTo>
                    <a:pt x="343" y="788"/>
                    <a:pt x="443" y="825"/>
                    <a:pt x="542" y="825"/>
                  </a:cubicBezTo>
                  <a:cubicBezTo>
                    <a:pt x="751" y="825"/>
                    <a:pt x="953" y="659"/>
                    <a:pt x="953" y="417"/>
                  </a:cubicBezTo>
                  <a:cubicBezTo>
                    <a:pt x="953" y="179"/>
                    <a:pt x="774" y="1"/>
                    <a:pt x="54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49" name="Google Shape;21249;p13"/>
            <p:cNvSpPr/>
            <p:nvPr/>
          </p:nvSpPr>
          <p:spPr>
            <a:xfrm>
              <a:off x="5330500" y="3608600"/>
              <a:ext cx="24050" cy="20425"/>
            </a:xfrm>
            <a:custGeom>
              <a:avLst/>
              <a:gdLst/>
              <a:ahLst/>
              <a:cxnLst/>
              <a:rect l="l" t="t" r="r" b="b"/>
              <a:pathLst>
                <a:path w="962" h="817" extrusionOk="0">
                  <a:moveTo>
                    <a:pt x="542" y="1"/>
                  </a:moveTo>
                  <a:cubicBezTo>
                    <a:pt x="183" y="1"/>
                    <a:pt x="1" y="433"/>
                    <a:pt x="259" y="691"/>
                  </a:cubicBezTo>
                  <a:cubicBezTo>
                    <a:pt x="341" y="778"/>
                    <a:pt x="446" y="816"/>
                    <a:pt x="549" y="816"/>
                  </a:cubicBezTo>
                  <a:cubicBezTo>
                    <a:pt x="758" y="816"/>
                    <a:pt x="962" y="657"/>
                    <a:pt x="962" y="418"/>
                  </a:cubicBezTo>
                  <a:cubicBezTo>
                    <a:pt x="962" y="191"/>
                    <a:pt x="783" y="1"/>
                    <a:pt x="557" y="1"/>
                  </a:cubicBezTo>
                  <a:cubicBezTo>
                    <a:pt x="552" y="1"/>
                    <a:pt x="547" y="1"/>
                    <a:pt x="54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50" name="Google Shape;21250;p13"/>
            <p:cNvSpPr/>
            <p:nvPr/>
          </p:nvSpPr>
          <p:spPr>
            <a:xfrm>
              <a:off x="5361375" y="3639275"/>
              <a:ext cx="23825" cy="20625"/>
            </a:xfrm>
            <a:custGeom>
              <a:avLst/>
              <a:gdLst/>
              <a:ahLst/>
              <a:cxnLst/>
              <a:rect l="l" t="t" r="r" b="b"/>
              <a:pathLst>
                <a:path w="953" h="825" extrusionOk="0">
                  <a:moveTo>
                    <a:pt x="548" y="0"/>
                  </a:moveTo>
                  <a:cubicBezTo>
                    <a:pt x="179" y="0"/>
                    <a:pt x="0" y="441"/>
                    <a:pt x="262" y="703"/>
                  </a:cubicBezTo>
                  <a:cubicBezTo>
                    <a:pt x="343" y="787"/>
                    <a:pt x="443" y="825"/>
                    <a:pt x="542" y="825"/>
                  </a:cubicBezTo>
                  <a:cubicBezTo>
                    <a:pt x="751" y="825"/>
                    <a:pt x="953" y="659"/>
                    <a:pt x="953" y="417"/>
                  </a:cubicBezTo>
                  <a:cubicBezTo>
                    <a:pt x="953" y="191"/>
                    <a:pt x="774" y="0"/>
                    <a:pt x="54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51" name="Google Shape;21251;p13"/>
            <p:cNvSpPr/>
            <p:nvPr/>
          </p:nvSpPr>
          <p:spPr>
            <a:xfrm>
              <a:off x="5330425" y="3669925"/>
              <a:ext cx="24125" cy="20700"/>
            </a:xfrm>
            <a:custGeom>
              <a:avLst/>
              <a:gdLst/>
              <a:ahLst/>
              <a:cxnLst/>
              <a:rect l="l" t="t" r="r" b="b"/>
              <a:pathLst>
                <a:path w="965" h="828" extrusionOk="0">
                  <a:moveTo>
                    <a:pt x="560" y="1"/>
                  </a:moveTo>
                  <a:cubicBezTo>
                    <a:pt x="191" y="1"/>
                    <a:pt x="0" y="441"/>
                    <a:pt x="262" y="703"/>
                  </a:cubicBezTo>
                  <a:cubicBezTo>
                    <a:pt x="344" y="789"/>
                    <a:pt x="448" y="827"/>
                    <a:pt x="550" y="827"/>
                  </a:cubicBezTo>
                  <a:cubicBezTo>
                    <a:pt x="760" y="827"/>
                    <a:pt x="965" y="665"/>
                    <a:pt x="965" y="417"/>
                  </a:cubicBezTo>
                  <a:cubicBezTo>
                    <a:pt x="965" y="191"/>
                    <a:pt x="786" y="12"/>
                    <a:pt x="560" y="12"/>
                  </a:cubicBezTo>
                  <a:lnTo>
                    <a:pt x="56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52" name="Google Shape;21252;p13"/>
            <p:cNvSpPr/>
            <p:nvPr/>
          </p:nvSpPr>
          <p:spPr>
            <a:xfrm>
              <a:off x="5361075" y="3700575"/>
              <a:ext cx="24125" cy="20800"/>
            </a:xfrm>
            <a:custGeom>
              <a:avLst/>
              <a:gdLst/>
              <a:ahLst/>
              <a:cxnLst/>
              <a:rect l="l" t="t" r="r" b="b"/>
              <a:pathLst>
                <a:path w="965" h="832" extrusionOk="0">
                  <a:moveTo>
                    <a:pt x="560" y="1"/>
                  </a:moveTo>
                  <a:cubicBezTo>
                    <a:pt x="191" y="1"/>
                    <a:pt x="0" y="453"/>
                    <a:pt x="262" y="715"/>
                  </a:cubicBezTo>
                  <a:cubicBezTo>
                    <a:pt x="346" y="795"/>
                    <a:pt x="448" y="831"/>
                    <a:pt x="549" y="831"/>
                  </a:cubicBezTo>
                  <a:cubicBezTo>
                    <a:pt x="761" y="831"/>
                    <a:pt x="965" y="669"/>
                    <a:pt x="965" y="418"/>
                  </a:cubicBezTo>
                  <a:cubicBezTo>
                    <a:pt x="965" y="191"/>
                    <a:pt x="786" y="1"/>
                    <a:pt x="5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53" name="Google Shape;21253;p13"/>
            <p:cNvSpPr/>
            <p:nvPr/>
          </p:nvSpPr>
          <p:spPr>
            <a:xfrm>
              <a:off x="5330500" y="3731525"/>
              <a:ext cx="24050" cy="20425"/>
            </a:xfrm>
            <a:custGeom>
              <a:avLst/>
              <a:gdLst/>
              <a:ahLst/>
              <a:cxnLst/>
              <a:rect l="l" t="t" r="r" b="b"/>
              <a:pathLst>
                <a:path w="962" h="817" extrusionOk="0">
                  <a:moveTo>
                    <a:pt x="542" y="1"/>
                  </a:moveTo>
                  <a:cubicBezTo>
                    <a:pt x="183" y="1"/>
                    <a:pt x="1" y="433"/>
                    <a:pt x="259" y="692"/>
                  </a:cubicBezTo>
                  <a:cubicBezTo>
                    <a:pt x="341" y="778"/>
                    <a:pt x="445" y="817"/>
                    <a:pt x="546" y="817"/>
                  </a:cubicBezTo>
                  <a:cubicBezTo>
                    <a:pt x="753" y="817"/>
                    <a:pt x="954" y="657"/>
                    <a:pt x="962" y="418"/>
                  </a:cubicBezTo>
                  <a:cubicBezTo>
                    <a:pt x="962" y="192"/>
                    <a:pt x="783" y="1"/>
                    <a:pt x="557" y="1"/>
                  </a:cubicBezTo>
                  <a:cubicBezTo>
                    <a:pt x="552" y="1"/>
                    <a:pt x="547" y="1"/>
                    <a:pt x="54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54" name="Google Shape;21254;p13"/>
            <p:cNvSpPr/>
            <p:nvPr/>
          </p:nvSpPr>
          <p:spPr>
            <a:xfrm>
              <a:off x="5361375" y="3762200"/>
              <a:ext cx="23825" cy="20500"/>
            </a:xfrm>
            <a:custGeom>
              <a:avLst/>
              <a:gdLst/>
              <a:ahLst/>
              <a:cxnLst/>
              <a:rect l="l" t="t" r="r" b="b"/>
              <a:pathLst>
                <a:path w="953" h="820" extrusionOk="0">
                  <a:moveTo>
                    <a:pt x="548" y="0"/>
                  </a:moveTo>
                  <a:cubicBezTo>
                    <a:pt x="179" y="0"/>
                    <a:pt x="0" y="441"/>
                    <a:pt x="262" y="703"/>
                  </a:cubicBezTo>
                  <a:cubicBezTo>
                    <a:pt x="342" y="783"/>
                    <a:pt x="442" y="819"/>
                    <a:pt x="540" y="819"/>
                  </a:cubicBezTo>
                  <a:cubicBezTo>
                    <a:pt x="749" y="819"/>
                    <a:pt x="953" y="656"/>
                    <a:pt x="953" y="405"/>
                  </a:cubicBezTo>
                  <a:cubicBezTo>
                    <a:pt x="953" y="179"/>
                    <a:pt x="774" y="0"/>
                    <a:pt x="54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55" name="Google Shape;21255;p13"/>
            <p:cNvSpPr/>
            <p:nvPr/>
          </p:nvSpPr>
          <p:spPr>
            <a:xfrm>
              <a:off x="5330425" y="3792850"/>
              <a:ext cx="24125" cy="20700"/>
            </a:xfrm>
            <a:custGeom>
              <a:avLst/>
              <a:gdLst/>
              <a:ahLst/>
              <a:cxnLst/>
              <a:rect l="l" t="t" r="r" b="b"/>
              <a:pathLst>
                <a:path w="965" h="828" extrusionOk="0">
                  <a:moveTo>
                    <a:pt x="560" y="1"/>
                  </a:moveTo>
                  <a:cubicBezTo>
                    <a:pt x="191" y="1"/>
                    <a:pt x="0" y="441"/>
                    <a:pt x="262" y="703"/>
                  </a:cubicBezTo>
                  <a:cubicBezTo>
                    <a:pt x="344" y="789"/>
                    <a:pt x="446" y="828"/>
                    <a:pt x="548" y="828"/>
                  </a:cubicBezTo>
                  <a:cubicBezTo>
                    <a:pt x="755" y="828"/>
                    <a:pt x="957" y="666"/>
                    <a:pt x="965" y="418"/>
                  </a:cubicBezTo>
                  <a:cubicBezTo>
                    <a:pt x="965" y="191"/>
                    <a:pt x="774" y="13"/>
                    <a:pt x="560" y="13"/>
                  </a:cubicBezTo>
                  <a:lnTo>
                    <a:pt x="56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56" name="Google Shape;21256;p13"/>
            <p:cNvSpPr/>
            <p:nvPr/>
          </p:nvSpPr>
          <p:spPr>
            <a:xfrm>
              <a:off x="5361375" y="3823825"/>
              <a:ext cx="23825" cy="20475"/>
            </a:xfrm>
            <a:custGeom>
              <a:avLst/>
              <a:gdLst/>
              <a:ahLst/>
              <a:cxnLst/>
              <a:rect l="l" t="t" r="r" b="b"/>
              <a:pathLst>
                <a:path w="953" h="819" extrusionOk="0">
                  <a:moveTo>
                    <a:pt x="548" y="0"/>
                  </a:moveTo>
                  <a:cubicBezTo>
                    <a:pt x="179" y="0"/>
                    <a:pt x="0" y="441"/>
                    <a:pt x="262" y="703"/>
                  </a:cubicBezTo>
                  <a:cubicBezTo>
                    <a:pt x="342" y="783"/>
                    <a:pt x="442" y="819"/>
                    <a:pt x="540" y="819"/>
                  </a:cubicBezTo>
                  <a:cubicBezTo>
                    <a:pt x="749" y="819"/>
                    <a:pt x="953" y="656"/>
                    <a:pt x="953" y="405"/>
                  </a:cubicBezTo>
                  <a:cubicBezTo>
                    <a:pt x="953" y="179"/>
                    <a:pt x="774" y="0"/>
                    <a:pt x="54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57" name="Google Shape;21257;p13"/>
            <p:cNvSpPr/>
            <p:nvPr/>
          </p:nvSpPr>
          <p:spPr>
            <a:xfrm>
              <a:off x="5329025" y="3854425"/>
              <a:ext cx="27900" cy="20600"/>
            </a:xfrm>
            <a:custGeom>
              <a:avLst/>
              <a:gdLst/>
              <a:ahLst/>
              <a:cxnLst/>
              <a:rect l="l" t="t" r="r" b="b"/>
              <a:pathLst>
                <a:path w="1116" h="824" extrusionOk="0">
                  <a:moveTo>
                    <a:pt x="570" y="0"/>
                  </a:moveTo>
                  <a:cubicBezTo>
                    <a:pt x="64" y="0"/>
                    <a:pt x="0" y="766"/>
                    <a:pt x="532" y="824"/>
                  </a:cubicBezTo>
                  <a:lnTo>
                    <a:pt x="616" y="824"/>
                  </a:lnTo>
                  <a:cubicBezTo>
                    <a:pt x="1116" y="776"/>
                    <a:pt x="1116" y="38"/>
                    <a:pt x="616" y="2"/>
                  </a:cubicBezTo>
                  <a:cubicBezTo>
                    <a:pt x="600" y="1"/>
                    <a:pt x="585" y="0"/>
                    <a:pt x="57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58" name="Google Shape;21258;p13"/>
            <p:cNvSpPr/>
            <p:nvPr/>
          </p:nvSpPr>
          <p:spPr>
            <a:xfrm>
              <a:off x="5361375" y="3885125"/>
              <a:ext cx="23825" cy="20650"/>
            </a:xfrm>
            <a:custGeom>
              <a:avLst/>
              <a:gdLst/>
              <a:ahLst/>
              <a:cxnLst/>
              <a:rect l="l" t="t" r="r" b="b"/>
              <a:pathLst>
                <a:path w="953" h="826" extrusionOk="0">
                  <a:moveTo>
                    <a:pt x="548" y="1"/>
                  </a:moveTo>
                  <a:cubicBezTo>
                    <a:pt x="179" y="1"/>
                    <a:pt x="0" y="441"/>
                    <a:pt x="262" y="703"/>
                  </a:cubicBezTo>
                  <a:cubicBezTo>
                    <a:pt x="343" y="788"/>
                    <a:pt x="443" y="825"/>
                    <a:pt x="542" y="825"/>
                  </a:cubicBezTo>
                  <a:cubicBezTo>
                    <a:pt x="751" y="825"/>
                    <a:pt x="953" y="660"/>
                    <a:pt x="953" y="417"/>
                  </a:cubicBezTo>
                  <a:cubicBezTo>
                    <a:pt x="953" y="191"/>
                    <a:pt x="774" y="1"/>
                    <a:pt x="54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59" name="Google Shape;21259;p13"/>
            <p:cNvSpPr/>
            <p:nvPr/>
          </p:nvSpPr>
          <p:spPr>
            <a:xfrm>
              <a:off x="5330425" y="3915800"/>
              <a:ext cx="24125" cy="20675"/>
            </a:xfrm>
            <a:custGeom>
              <a:avLst/>
              <a:gdLst/>
              <a:ahLst/>
              <a:cxnLst/>
              <a:rect l="l" t="t" r="r" b="b"/>
              <a:pathLst>
                <a:path w="965" h="827" extrusionOk="0">
                  <a:moveTo>
                    <a:pt x="560" y="0"/>
                  </a:moveTo>
                  <a:cubicBezTo>
                    <a:pt x="191" y="0"/>
                    <a:pt x="0" y="441"/>
                    <a:pt x="262" y="703"/>
                  </a:cubicBezTo>
                  <a:cubicBezTo>
                    <a:pt x="344" y="788"/>
                    <a:pt x="448" y="827"/>
                    <a:pt x="550" y="827"/>
                  </a:cubicBezTo>
                  <a:cubicBezTo>
                    <a:pt x="760" y="827"/>
                    <a:pt x="965" y="665"/>
                    <a:pt x="965" y="417"/>
                  </a:cubicBezTo>
                  <a:cubicBezTo>
                    <a:pt x="965" y="191"/>
                    <a:pt x="786" y="12"/>
                    <a:pt x="560" y="12"/>
                  </a:cubicBezTo>
                  <a:lnTo>
                    <a:pt x="56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60" name="Google Shape;21260;p13"/>
            <p:cNvSpPr/>
            <p:nvPr/>
          </p:nvSpPr>
          <p:spPr>
            <a:xfrm>
              <a:off x="5361375" y="3946450"/>
              <a:ext cx="24125" cy="20775"/>
            </a:xfrm>
            <a:custGeom>
              <a:avLst/>
              <a:gdLst/>
              <a:ahLst/>
              <a:cxnLst/>
              <a:rect l="l" t="t" r="r" b="b"/>
              <a:pathLst>
                <a:path w="965" h="831" extrusionOk="0">
                  <a:moveTo>
                    <a:pt x="548" y="0"/>
                  </a:moveTo>
                  <a:lnTo>
                    <a:pt x="548" y="12"/>
                  </a:lnTo>
                  <a:cubicBezTo>
                    <a:pt x="179" y="12"/>
                    <a:pt x="0" y="453"/>
                    <a:pt x="262" y="715"/>
                  </a:cubicBezTo>
                  <a:cubicBezTo>
                    <a:pt x="342" y="795"/>
                    <a:pt x="442" y="831"/>
                    <a:pt x="540" y="831"/>
                  </a:cubicBezTo>
                  <a:cubicBezTo>
                    <a:pt x="749" y="831"/>
                    <a:pt x="953" y="668"/>
                    <a:pt x="953" y="417"/>
                  </a:cubicBezTo>
                  <a:cubicBezTo>
                    <a:pt x="965" y="191"/>
                    <a:pt x="786" y="12"/>
                    <a:pt x="5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61" name="Google Shape;21261;p13"/>
            <p:cNvSpPr/>
            <p:nvPr/>
          </p:nvSpPr>
          <p:spPr>
            <a:xfrm>
              <a:off x="5330425" y="3977400"/>
              <a:ext cx="24125" cy="20700"/>
            </a:xfrm>
            <a:custGeom>
              <a:avLst/>
              <a:gdLst/>
              <a:ahLst/>
              <a:cxnLst/>
              <a:rect l="l" t="t" r="r" b="b"/>
              <a:pathLst>
                <a:path w="965" h="828" extrusionOk="0">
                  <a:moveTo>
                    <a:pt x="560" y="1"/>
                  </a:moveTo>
                  <a:cubicBezTo>
                    <a:pt x="191" y="1"/>
                    <a:pt x="0" y="441"/>
                    <a:pt x="262" y="703"/>
                  </a:cubicBezTo>
                  <a:cubicBezTo>
                    <a:pt x="344" y="789"/>
                    <a:pt x="448" y="828"/>
                    <a:pt x="550" y="828"/>
                  </a:cubicBezTo>
                  <a:cubicBezTo>
                    <a:pt x="760" y="828"/>
                    <a:pt x="965" y="666"/>
                    <a:pt x="965" y="417"/>
                  </a:cubicBezTo>
                  <a:cubicBezTo>
                    <a:pt x="965" y="191"/>
                    <a:pt x="786" y="13"/>
                    <a:pt x="560" y="13"/>
                  </a:cubicBezTo>
                  <a:lnTo>
                    <a:pt x="56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62" name="Google Shape;21262;p13"/>
            <p:cNvSpPr/>
            <p:nvPr/>
          </p:nvSpPr>
          <p:spPr>
            <a:xfrm>
              <a:off x="5361375" y="4008075"/>
              <a:ext cx="23825" cy="20675"/>
            </a:xfrm>
            <a:custGeom>
              <a:avLst/>
              <a:gdLst/>
              <a:ahLst/>
              <a:cxnLst/>
              <a:rect l="l" t="t" r="r" b="b"/>
              <a:pathLst>
                <a:path w="953" h="827" extrusionOk="0">
                  <a:moveTo>
                    <a:pt x="548" y="0"/>
                  </a:moveTo>
                  <a:cubicBezTo>
                    <a:pt x="179" y="0"/>
                    <a:pt x="0" y="452"/>
                    <a:pt x="262" y="702"/>
                  </a:cubicBezTo>
                  <a:cubicBezTo>
                    <a:pt x="344" y="788"/>
                    <a:pt x="447" y="827"/>
                    <a:pt x="547" y="827"/>
                  </a:cubicBezTo>
                  <a:cubicBezTo>
                    <a:pt x="754" y="827"/>
                    <a:pt x="953" y="665"/>
                    <a:pt x="953" y="417"/>
                  </a:cubicBezTo>
                  <a:cubicBezTo>
                    <a:pt x="953" y="191"/>
                    <a:pt x="774" y="0"/>
                    <a:pt x="54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63" name="Google Shape;21263;p13"/>
            <p:cNvSpPr/>
            <p:nvPr/>
          </p:nvSpPr>
          <p:spPr>
            <a:xfrm>
              <a:off x="5329725" y="4039000"/>
              <a:ext cx="26900" cy="20575"/>
            </a:xfrm>
            <a:custGeom>
              <a:avLst/>
              <a:gdLst/>
              <a:ahLst/>
              <a:cxnLst/>
              <a:rect l="l" t="t" r="r" b="b"/>
              <a:pathLst>
                <a:path w="1076" h="823" extrusionOk="0">
                  <a:moveTo>
                    <a:pt x="564" y="1"/>
                  </a:moveTo>
                  <a:cubicBezTo>
                    <a:pt x="62" y="1"/>
                    <a:pt x="0" y="741"/>
                    <a:pt x="504" y="823"/>
                  </a:cubicBezTo>
                  <a:lnTo>
                    <a:pt x="588" y="823"/>
                  </a:lnTo>
                  <a:cubicBezTo>
                    <a:pt x="1076" y="763"/>
                    <a:pt x="1076" y="49"/>
                    <a:pt x="588" y="1"/>
                  </a:cubicBezTo>
                  <a:cubicBezTo>
                    <a:pt x="580" y="1"/>
                    <a:pt x="572" y="1"/>
                    <a:pt x="56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64" name="Google Shape;21264;p13"/>
            <p:cNvSpPr/>
            <p:nvPr/>
          </p:nvSpPr>
          <p:spPr>
            <a:xfrm>
              <a:off x="5361075" y="4069675"/>
              <a:ext cx="24125" cy="20625"/>
            </a:xfrm>
            <a:custGeom>
              <a:avLst/>
              <a:gdLst/>
              <a:ahLst/>
              <a:cxnLst/>
              <a:rect l="l" t="t" r="r" b="b"/>
              <a:pathLst>
                <a:path w="965" h="825" extrusionOk="0">
                  <a:moveTo>
                    <a:pt x="560" y="1"/>
                  </a:moveTo>
                  <a:cubicBezTo>
                    <a:pt x="191" y="1"/>
                    <a:pt x="0" y="441"/>
                    <a:pt x="262" y="703"/>
                  </a:cubicBezTo>
                  <a:cubicBezTo>
                    <a:pt x="346" y="787"/>
                    <a:pt x="449" y="825"/>
                    <a:pt x="549" y="825"/>
                  </a:cubicBezTo>
                  <a:cubicBezTo>
                    <a:pt x="762" y="825"/>
                    <a:pt x="965" y="656"/>
                    <a:pt x="965" y="405"/>
                  </a:cubicBezTo>
                  <a:cubicBezTo>
                    <a:pt x="965" y="179"/>
                    <a:pt x="786" y="1"/>
                    <a:pt x="5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65" name="Google Shape;21265;p13"/>
            <p:cNvSpPr/>
            <p:nvPr/>
          </p:nvSpPr>
          <p:spPr>
            <a:xfrm>
              <a:off x="5330425" y="4100325"/>
              <a:ext cx="24125" cy="20700"/>
            </a:xfrm>
            <a:custGeom>
              <a:avLst/>
              <a:gdLst/>
              <a:ahLst/>
              <a:cxnLst/>
              <a:rect l="l" t="t" r="r" b="b"/>
              <a:pathLst>
                <a:path w="965" h="828" extrusionOk="0">
                  <a:moveTo>
                    <a:pt x="560" y="1"/>
                  </a:moveTo>
                  <a:cubicBezTo>
                    <a:pt x="191" y="1"/>
                    <a:pt x="0" y="441"/>
                    <a:pt x="262" y="703"/>
                  </a:cubicBezTo>
                  <a:cubicBezTo>
                    <a:pt x="344" y="789"/>
                    <a:pt x="448" y="828"/>
                    <a:pt x="550" y="828"/>
                  </a:cubicBezTo>
                  <a:cubicBezTo>
                    <a:pt x="760" y="828"/>
                    <a:pt x="965" y="666"/>
                    <a:pt x="965" y="418"/>
                  </a:cubicBezTo>
                  <a:cubicBezTo>
                    <a:pt x="965" y="191"/>
                    <a:pt x="774" y="13"/>
                    <a:pt x="560" y="13"/>
                  </a:cubicBezTo>
                  <a:lnTo>
                    <a:pt x="56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66" name="Google Shape;21266;p13"/>
            <p:cNvSpPr/>
            <p:nvPr/>
          </p:nvSpPr>
          <p:spPr>
            <a:xfrm>
              <a:off x="5361375" y="4131300"/>
              <a:ext cx="23825" cy="20475"/>
            </a:xfrm>
            <a:custGeom>
              <a:avLst/>
              <a:gdLst/>
              <a:ahLst/>
              <a:cxnLst/>
              <a:rect l="l" t="t" r="r" b="b"/>
              <a:pathLst>
                <a:path w="953" h="819" extrusionOk="0">
                  <a:moveTo>
                    <a:pt x="548" y="0"/>
                  </a:moveTo>
                  <a:cubicBezTo>
                    <a:pt x="179" y="0"/>
                    <a:pt x="0" y="441"/>
                    <a:pt x="262" y="703"/>
                  </a:cubicBezTo>
                  <a:cubicBezTo>
                    <a:pt x="342" y="783"/>
                    <a:pt x="442" y="819"/>
                    <a:pt x="540" y="819"/>
                  </a:cubicBezTo>
                  <a:cubicBezTo>
                    <a:pt x="749" y="819"/>
                    <a:pt x="953" y="656"/>
                    <a:pt x="953" y="405"/>
                  </a:cubicBezTo>
                  <a:cubicBezTo>
                    <a:pt x="953" y="179"/>
                    <a:pt x="774" y="0"/>
                    <a:pt x="54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67" name="Google Shape;21267;p13"/>
            <p:cNvSpPr/>
            <p:nvPr/>
          </p:nvSpPr>
          <p:spPr>
            <a:xfrm>
              <a:off x="5329100" y="4161875"/>
              <a:ext cx="27825" cy="20350"/>
            </a:xfrm>
            <a:custGeom>
              <a:avLst/>
              <a:gdLst/>
              <a:ahLst/>
              <a:cxnLst/>
              <a:rect l="l" t="t" r="r" b="b"/>
              <a:pathLst>
                <a:path w="1113" h="814" extrusionOk="0">
                  <a:moveTo>
                    <a:pt x="557" y="0"/>
                  </a:moveTo>
                  <a:cubicBezTo>
                    <a:pt x="60" y="0"/>
                    <a:pt x="1" y="767"/>
                    <a:pt x="529" y="813"/>
                  </a:cubicBezTo>
                  <a:lnTo>
                    <a:pt x="613" y="813"/>
                  </a:lnTo>
                  <a:cubicBezTo>
                    <a:pt x="1113" y="777"/>
                    <a:pt x="1113" y="39"/>
                    <a:pt x="613" y="4"/>
                  </a:cubicBezTo>
                  <a:cubicBezTo>
                    <a:pt x="594" y="1"/>
                    <a:pt x="575" y="0"/>
                    <a:pt x="5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68" name="Google Shape;21268;p13"/>
            <p:cNvSpPr/>
            <p:nvPr/>
          </p:nvSpPr>
          <p:spPr>
            <a:xfrm>
              <a:off x="5361375" y="4192600"/>
              <a:ext cx="23825" cy="20650"/>
            </a:xfrm>
            <a:custGeom>
              <a:avLst/>
              <a:gdLst/>
              <a:ahLst/>
              <a:cxnLst/>
              <a:rect l="l" t="t" r="r" b="b"/>
              <a:pathLst>
                <a:path w="953" h="826" extrusionOk="0">
                  <a:moveTo>
                    <a:pt x="548" y="1"/>
                  </a:moveTo>
                  <a:cubicBezTo>
                    <a:pt x="179" y="1"/>
                    <a:pt x="0" y="441"/>
                    <a:pt x="262" y="703"/>
                  </a:cubicBezTo>
                  <a:cubicBezTo>
                    <a:pt x="343" y="788"/>
                    <a:pt x="443" y="825"/>
                    <a:pt x="542" y="825"/>
                  </a:cubicBezTo>
                  <a:cubicBezTo>
                    <a:pt x="751" y="825"/>
                    <a:pt x="953" y="660"/>
                    <a:pt x="953" y="418"/>
                  </a:cubicBezTo>
                  <a:cubicBezTo>
                    <a:pt x="953" y="179"/>
                    <a:pt x="774" y="1"/>
                    <a:pt x="54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69" name="Google Shape;21269;p13"/>
            <p:cNvSpPr/>
            <p:nvPr/>
          </p:nvSpPr>
          <p:spPr>
            <a:xfrm>
              <a:off x="5338450" y="4223275"/>
              <a:ext cx="15500" cy="7450"/>
            </a:xfrm>
            <a:custGeom>
              <a:avLst/>
              <a:gdLst/>
              <a:ahLst/>
              <a:cxnLst/>
              <a:rect l="l" t="t" r="r" b="b"/>
              <a:pathLst>
                <a:path w="620" h="298" extrusionOk="0">
                  <a:moveTo>
                    <a:pt x="239" y="0"/>
                  </a:moveTo>
                  <a:cubicBezTo>
                    <a:pt x="143" y="12"/>
                    <a:pt x="60" y="36"/>
                    <a:pt x="1" y="95"/>
                  </a:cubicBezTo>
                  <a:lnTo>
                    <a:pt x="620" y="298"/>
                  </a:lnTo>
                  <a:cubicBezTo>
                    <a:pt x="572" y="119"/>
                    <a:pt x="417" y="0"/>
                    <a:pt x="23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70" name="Google Shape;21270;p13"/>
            <p:cNvSpPr/>
            <p:nvPr/>
          </p:nvSpPr>
          <p:spPr>
            <a:xfrm>
              <a:off x="5298350" y="3516275"/>
              <a:ext cx="27625" cy="20625"/>
            </a:xfrm>
            <a:custGeom>
              <a:avLst/>
              <a:gdLst/>
              <a:ahLst/>
              <a:cxnLst/>
              <a:rect l="l" t="t" r="r" b="b"/>
              <a:pathLst>
                <a:path w="1105" h="825" extrusionOk="0">
                  <a:moveTo>
                    <a:pt x="560" y="1"/>
                  </a:moveTo>
                  <a:cubicBezTo>
                    <a:pt x="64" y="1"/>
                    <a:pt x="1" y="767"/>
                    <a:pt x="533" y="824"/>
                  </a:cubicBezTo>
                  <a:lnTo>
                    <a:pt x="604" y="824"/>
                  </a:lnTo>
                  <a:cubicBezTo>
                    <a:pt x="1105" y="777"/>
                    <a:pt x="1105" y="39"/>
                    <a:pt x="604" y="3"/>
                  </a:cubicBezTo>
                  <a:cubicBezTo>
                    <a:pt x="589" y="2"/>
                    <a:pt x="574" y="1"/>
                    <a:pt x="5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71" name="Google Shape;21271;p13"/>
            <p:cNvSpPr/>
            <p:nvPr/>
          </p:nvSpPr>
          <p:spPr>
            <a:xfrm>
              <a:off x="5269100" y="3547000"/>
              <a:ext cx="23825" cy="20625"/>
            </a:xfrm>
            <a:custGeom>
              <a:avLst/>
              <a:gdLst/>
              <a:ahLst/>
              <a:cxnLst/>
              <a:rect l="l" t="t" r="r" b="b"/>
              <a:pathLst>
                <a:path w="953" h="825" extrusionOk="0">
                  <a:moveTo>
                    <a:pt x="548" y="0"/>
                  </a:moveTo>
                  <a:cubicBezTo>
                    <a:pt x="179" y="0"/>
                    <a:pt x="0" y="441"/>
                    <a:pt x="250" y="703"/>
                  </a:cubicBezTo>
                  <a:cubicBezTo>
                    <a:pt x="335" y="787"/>
                    <a:pt x="438" y="825"/>
                    <a:pt x="539" y="825"/>
                  </a:cubicBezTo>
                  <a:cubicBezTo>
                    <a:pt x="751" y="825"/>
                    <a:pt x="953" y="659"/>
                    <a:pt x="953" y="417"/>
                  </a:cubicBezTo>
                  <a:cubicBezTo>
                    <a:pt x="953" y="179"/>
                    <a:pt x="774" y="0"/>
                    <a:pt x="54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72" name="Google Shape;21272;p13"/>
            <p:cNvSpPr/>
            <p:nvPr/>
          </p:nvSpPr>
          <p:spPr>
            <a:xfrm>
              <a:off x="5299750" y="3577650"/>
              <a:ext cx="24150" cy="20700"/>
            </a:xfrm>
            <a:custGeom>
              <a:avLst/>
              <a:gdLst/>
              <a:ahLst/>
              <a:cxnLst/>
              <a:rect l="l" t="t" r="r" b="b"/>
              <a:pathLst>
                <a:path w="966" h="828" extrusionOk="0">
                  <a:moveTo>
                    <a:pt x="548" y="1"/>
                  </a:moveTo>
                  <a:cubicBezTo>
                    <a:pt x="191" y="1"/>
                    <a:pt x="1" y="441"/>
                    <a:pt x="251" y="703"/>
                  </a:cubicBezTo>
                  <a:cubicBezTo>
                    <a:pt x="337" y="789"/>
                    <a:pt x="442" y="827"/>
                    <a:pt x="545" y="827"/>
                  </a:cubicBezTo>
                  <a:cubicBezTo>
                    <a:pt x="756" y="827"/>
                    <a:pt x="957" y="665"/>
                    <a:pt x="965" y="417"/>
                  </a:cubicBezTo>
                  <a:cubicBezTo>
                    <a:pt x="965" y="191"/>
                    <a:pt x="775" y="1"/>
                    <a:pt x="54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73" name="Google Shape;21273;p13"/>
            <p:cNvSpPr/>
            <p:nvPr/>
          </p:nvSpPr>
          <p:spPr>
            <a:xfrm>
              <a:off x="5269100" y="3608600"/>
              <a:ext cx="23825" cy="20500"/>
            </a:xfrm>
            <a:custGeom>
              <a:avLst/>
              <a:gdLst/>
              <a:ahLst/>
              <a:cxnLst/>
              <a:rect l="l" t="t" r="r" b="b"/>
              <a:pathLst>
                <a:path w="953" h="820" extrusionOk="0">
                  <a:moveTo>
                    <a:pt x="548" y="1"/>
                  </a:moveTo>
                  <a:cubicBezTo>
                    <a:pt x="179" y="1"/>
                    <a:pt x="0" y="441"/>
                    <a:pt x="250" y="703"/>
                  </a:cubicBezTo>
                  <a:cubicBezTo>
                    <a:pt x="334" y="783"/>
                    <a:pt x="436" y="819"/>
                    <a:pt x="537" y="819"/>
                  </a:cubicBezTo>
                  <a:cubicBezTo>
                    <a:pt x="749" y="819"/>
                    <a:pt x="953" y="657"/>
                    <a:pt x="953" y="406"/>
                  </a:cubicBezTo>
                  <a:cubicBezTo>
                    <a:pt x="953" y="179"/>
                    <a:pt x="774" y="1"/>
                    <a:pt x="54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74" name="Google Shape;21274;p13"/>
            <p:cNvSpPr/>
            <p:nvPr/>
          </p:nvSpPr>
          <p:spPr>
            <a:xfrm>
              <a:off x="5299750" y="3639275"/>
              <a:ext cx="24150" cy="20700"/>
            </a:xfrm>
            <a:custGeom>
              <a:avLst/>
              <a:gdLst/>
              <a:ahLst/>
              <a:cxnLst/>
              <a:rect l="l" t="t" r="r" b="b"/>
              <a:pathLst>
                <a:path w="966" h="828" extrusionOk="0">
                  <a:moveTo>
                    <a:pt x="548" y="0"/>
                  </a:moveTo>
                  <a:cubicBezTo>
                    <a:pt x="191" y="0"/>
                    <a:pt x="1" y="441"/>
                    <a:pt x="251" y="703"/>
                  </a:cubicBezTo>
                  <a:cubicBezTo>
                    <a:pt x="337" y="789"/>
                    <a:pt x="442" y="827"/>
                    <a:pt x="545" y="827"/>
                  </a:cubicBezTo>
                  <a:cubicBezTo>
                    <a:pt x="756" y="827"/>
                    <a:pt x="957" y="665"/>
                    <a:pt x="965" y="417"/>
                  </a:cubicBezTo>
                  <a:lnTo>
                    <a:pt x="965" y="405"/>
                  </a:lnTo>
                  <a:cubicBezTo>
                    <a:pt x="965" y="179"/>
                    <a:pt x="775" y="0"/>
                    <a:pt x="54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75" name="Google Shape;21275;p13"/>
            <p:cNvSpPr/>
            <p:nvPr/>
          </p:nvSpPr>
          <p:spPr>
            <a:xfrm>
              <a:off x="5269100" y="3669925"/>
              <a:ext cx="23825" cy="20625"/>
            </a:xfrm>
            <a:custGeom>
              <a:avLst/>
              <a:gdLst/>
              <a:ahLst/>
              <a:cxnLst/>
              <a:rect l="l" t="t" r="r" b="b"/>
              <a:pathLst>
                <a:path w="953" h="825" extrusionOk="0">
                  <a:moveTo>
                    <a:pt x="548" y="1"/>
                  </a:moveTo>
                  <a:cubicBezTo>
                    <a:pt x="179" y="1"/>
                    <a:pt x="0" y="441"/>
                    <a:pt x="250" y="703"/>
                  </a:cubicBezTo>
                  <a:cubicBezTo>
                    <a:pt x="335" y="787"/>
                    <a:pt x="438" y="825"/>
                    <a:pt x="539" y="825"/>
                  </a:cubicBezTo>
                  <a:cubicBezTo>
                    <a:pt x="751" y="825"/>
                    <a:pt x="953" y="659"/>
                    <a:pt x="953" y="417"/>
                  </a:cubicBezTo>
                  <a:cubicBezTo>
                    <a:pt x="953" y="191"/>
                    <a:pt x="774" y="1"/>
                    <a:pt x="54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76" name="Google Shape;21276;p13"/>
            <p:cNvSpPr/>
            <p:nvPr/>
          </p:nvSpPr>
          <p:spPr>
            <a:xfrm>
              <a:off x="5298350" y="3700525"/>
              <a:ext cx="27625" cy="20625"/>
            </a:xfrm>
            <a:custGeom>
              <a:avLst/>
              <a:gdLst/>
              <a:ahLst/>
              <a:cxnLst/>
              <a:rect l="l" t="t" r="r" b="b"/>
              <a:pathLst>
                <a:path w="1105" h="825" extrusionOk="0">
                  <a:moveTo>
                    <a:pt x="560" y="1"/>
                  </a:moveTo>
                  <a:cubicBezTo>
                    <a:pt x="65" y="1"/>
                    <a:pt x="1" y="778"/>
                    <a:pt x="533" y="824"/>
                  </a:cubicBezTo>
                  <a:lnTo>
                    <a:pt x="604" y="824"/>
                  </a:lnTo>
                  <a:cubicBezTo>
                    <a:pt x="1105" y="789"/>
                    <a:pt x="1105" y="51"/>
                    <a:pt x="604" y="3"/>
                  </a:cubicBezTo>
                  <a:cubicBezTo>
                    <a:pt x="589" y="2"/>
                    <a:pt x="575" y="1"/>
                    <a:pt x="5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77" name="Google Shape;21277;p13"/>
            <p:cNvSpPr/>
            <p:nvPr/>
          </p:nvSpPr>
          <p:spPr>
            <a:xfrm>
              <a:off x="5269100" y="3731550"/>
              <a:ext cx="23825" cy="20475"/>
            </a:xfrm>
            <a:custGeom>
              <a:avLst/>
              <a:gdLst/>
              <a:ahLst/>
              <a:cxnLst/>
              <a:rect l="l" t="t" r="r" b="b"/>
              <a:pathLst>
                <a:path w="953" h="819" extrusionOk="0">
                  <a:moveTo>
                    <a:pt x="548" y="0"/>
                  </a:moveTo>
                  <a:cubicBezTo>
                    <a:pt x="179" y="0"/>
                    <a:pt x="0" y="441"/>
                    <a:pt x="250" y="703"/>
                  </a:cubicBezTo>
                  <a:cubicBezTo>
                    <a:pt x="334" y="783"/>
                    <a:pt x="436" y="819"/>
                    <a:pt x="537" y="819"/>
                  </a:cubicBezTo>
                  <a:cubicBezTo>
                    <a:pt x="749" y="819"/>
                    <a:pt x="953" y="656"/>
                    <a:pt x="953" y="405"/>
                  </a:cubicBezTo>
                  <a:cubicBezTo>
                    <a:pt x="953" y="179"/>
                    <a:pt x="774" y="0"/>
                    <a:pt x="54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78" name="Google Shape;21278;p13"/>
            <p:cNvSpPr/>
            <p:nvPr/>
          </p:nvSpPr>
          <p:spPr>
            <a:xfrm>
              <a:off x="5299750" y="3762200"/>
              <a:ext cx="24150" cy="20500"/>
            </a:xfrm>
            <a:custGeom>
              <a:avLst/>
              <a:gdLst/>
              <a:ahLst/>
              <a:cxnLst/>
              <a:rect l="l" t="t" r="r" b="b"/>
              <a:pathLst>
                <a:path w="966" h="820" extrusionOk="0">
                  <a:moveTo>
                    <a:pt x="548" y="0"/>
                  </a:moveTo>
                  <a:cubicBezTo>
                    <a:pt x="191" y="0"/>
                    <a:pt x="1" y="441"/>
                    <a:pt x="251" y="703"/>
                  </a:cubicBezTo>
                  <a:cubicBezTo>
                    <a:pt x="335" y="783"/>
                    <a:pt x="438" y="819"/>
                    <a:pt x="539" y="819"/>
                  </a:cubicBezTo>
                  <a:cubicBezTo>
                    <a:pt x="752" y="819"/>
                    <a:pt x="957" y="659"/>
                    <a:pt x="965" y="417"/>
                  </a:cubicBezTo>
                  <a:cubicBezTo>
                    <a:pt x="965" y="191"/>
                    <a:pt x="775" y="0"/>
                    <a:pt x="54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79" name="Google Shape;21279;p13"/>
            <p:cNvSpPr/>
            <p:nvPr/>
          </p:nvSpPr>
          <p:spPr>
            <a:xfrm>
              <a:off x="5269100" y="3792850"/>
              <a:ext cx="23825" cy="20700"/>
            </a:xfrm>
            <a:custGeom>
              <a:avLst/>
              <a:gdLst/>
              <a:ahLst/>
              <a:cxnLst/>
              <a:rect l="l" t="t" r="r" b="b"/>
              <a:pathLst>
                <a:path w="953" h="828" extrusionOk="0">
                  <a:moveTo>
                    <a:pt x="548" y="1"/>
                  </a:moveTo>
                  <a:cubicBezTo>
                    <a:pt x="179" y="1"/>
                    <a:pt x="0" y="453"/>
                    <a:pt x="250" y="703"/>
                  </a:cubicBezTo>
                  <a:cubicBezTo>
                    <a:pt x="336" y="789"/>
                    <a:pt x="441" y="828"/>
                    <a:pt x="544" y="828"/>
                  </a:cubicBezTo>
                  <a:cubicBezTo>
                    <a:pt x="754" y="828"/>
                    <a:pt x="953" y="666"/>
                    <a:pt x="953" y="418"/>
                  </a:cubicBezTo>
                  <a:cubicBezTo>
                    <a:pt x="953" y="191"/>
                    <a:pt x="774" y="13"/>
                    <a:pt x="548" y="13"/>
                  </a:cubicBezTo>
                  <a:lnTo>
                    <a:pt x="548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80" name="Google Shape;21280;p13"/>
            <p:cNvSpPr/>
            <p:nvPr/>
          </p:nvSpPr>
          <p:spPr>
            <a:xfrm>
              <a:off x="5299850" y="3823800"/>
              <a:ext cx="24050" cy="20425"/>
            </a:xfrm>
            <a:custGeom>
              <a:avLst/>
              <a:gdLst/>
              <a:ahLst/>
              <a:cxnLst/>
              <a:rect l="l" t="t" r="r" b="b"/>
              <a:pathLst>
                <a:path w="962" h="817" extrusionOk="0">
                  <a:moveTo>
                    <a:pt x="530" y="1"/>
                  </a:moveTo>
                  <a:cubicBezTo>
                    <a:pt x="182" y="1"/>
                    <a:pt x="0" y="433"/>
                    <a:pt x="247" y="692"/>
                  </a:cubicBezTo>
                  <a:cubicBezTo>
                    <a:pt x="333" y="778"/>
                    <a:pt x="439" y="816"/>
                    <a:pt x="542" y="816"/>
                  </a:cubicBezTo>
                  <a:cubicBezTo>
                    <a:pt x="753" y="816"/>
                    <a:pt x="953" y="657"/>
                    <a:pt x="961" y="418"/>
                  </a:cubicBezTo>
                  <a:cubicBezTo>
                    <a:pt x="961" y="192"/>
                    <a:pt x="771" y="1"/>
                    <a:pt x="544" y="1"/>
                  </a:cubicBezTo>
                  <a:cubicBezTo>
                    <a:pt x="540" y="1"/>
                    <a:pt x="535" y="1"/>
                    <a:pt x="53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81" name="Google Shape;21281;p13"/>
            <p:cNvSpPr/>
            <p:nvPr/>
          </p:nvSpPr>
          <p:spPr>
            <a:xfrm>
              <a:off x="5269100" y="3854475"/>
              <a:ext cx="23825" cy="20625"/>
            </a:xfrm>
            <a:custGeom>
              <a:avLst/>
              <a:gdLst/>
              <a:ahLst/>
              <a:cxnLst/>
              <a:rect l="l" t="t" r="r" b="b"/>
              <a:pathLst>
                <a:path w="953" h="825" extrusionOk="0">
                  <a:moveTo>
                    <a:pt x="548" y="0"/>
                  </a:moveTo>
                  <a:cubicBezTo>
                    <a:pt x="179" y="0"/>
                    <a:pt x="0" y="441"/>
                    <a:pt x="250" y="703"/>
                  </a:cubicBezTo>
                  <a:cubicBezTo>
                    <a:pt x="334" y="787"/>
                    <a:pt x="437" y="824"/>
                    <a:pt x="537" y="824"/>
                  </a:cubicBezTo>
                  <a:cubicBezTo>
                    <a:pt x="750" y="824"/>
                    <a:pt x="953" y="656"/>
                    <a:pt x="953" y="405"/>
                  </a:cubicBezTo>
                  <a:cubicBezTo>
                    <a:pt x="953" y="179"/>
                    <a:pt x="774" y="0"/>
                    <a:pt x="54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82" name="Google Shape;21282;p13"/>
            <p:cNvSpPr/>
            <p:nvPr/>
          </p:nvSpPr>
          <p:spPr>
            <a:xfrm>
              <a:off x="5298350" y="3885075"/>
              <a:ext cx="27625" cy="20625"/>
            </a:xfrm>
            <a:custGeom>
              <a:avLst/>
              <a:gdLst/>
              <a:ahLst/>
              <a:cxnLst/>
              <a:rect l="l" t="t" r="r" b="b"/>
              <a:pathLst>
                <a:path w="1105" h="825" extrusionOk="0">
                  <a:moveTo>
                    <a:pt x="560" y="1"/>
                  </a:moveTo>
                  <a:cubicBezTo>
                    <a:pt x="65" y="1"/>
                    <a:pt x="1" y="778"/>
                    <a:pt x="533" y="824"/>
                  </a:cubicBezTo>
                  <a:lnTo>
                    <a:pt x="604" y="824"/>
                  </a:lnTo>
                  <a:cubicBezTo>
                    <a:pt x="1105" y="777"/>
                    <a:pt x="1105" y="50"/>
                    <a:pt x="604" y="3"/>
                  </a:cubicBezTo>
                  <a:cubicBezTo>
                    <a:pt x="589" y="1"/>
                    <a:pt x="575" y="1"/>
                    <a:pt x="5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83" name="Google Shape;21283;p13"/>
            <p:cNvSpPr/>
            <p:nvPr/>
          </p:nvSpPr>
          <p:spPr>
            <a:xfrm>
              <a:off x="5269100" y="3915800"/>
              <a:ext cx="23825" cy="20675"/>
            </a:xfrm>
            <a:custGeom>
              <a:avLst/>
              <a:gdLst/>
              <a:ahLst/>
              <a:cxnLst/>
              <a:rect l="l" t="t" r="r" b="b"/>
              <a:pathLst>
                <a:path w="953" h="827" extrusionOk="0">
                  <a:moveTo>
                    <a:pt x="548" y="0"/>
                  </a:moveTo>
                  <a:cubicBezTo>
                    <a:pt x="179" y="0"/>
                    <a:pt x="0" y="453"/>
                    <a:pt x="250" y="703"/>
                  </a:cubicBezTo>
                  <a:cubicBezTo>
                    <a:pt x="336" y="788"/>
                    <a:pt x="441" y="827"/>
                    <a:pt x="544" y="827"/>
                  </a:cubicBezTo>
                  <a:cubicBezTo>
                    <a:pt x="754" y="827"/>
                    <a:pt x="953" y="665"/>
                    <a:pt x="953" y="417"/>
                  </a:cubicBezTo>
                  <a:cubicBezTo>
                    <a:pt x="953" y="191"/>
                    <a:pt x="774" y="0"/>
                    <a:pt x="54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84" name="Google Shape;21284;p13"/>
            <p:cNvSpPr/>
            <p:nvPr/>
          </p:nvSpPr>
          <p:spPr>
            <a:xfrm>
              <a:off x="5299750" y="3946450"/>
              <a:ext cx="24150" cy="20800"/>
            </a:xfrm>
            <a:custGeom>
              <a:avLst/>
              <a:gdLst/>
              <a:ahLst/>
              <a:cxnLst/>
              <a:rect l="l" t="t" r="r" b="b"/>
              <a:pathLst>
                <a:path w="966" h="832" extrusionOk="0">
                  <a:moveTo>
                    <a:pt x="548" y="0"/>
                  </a:moveTo>
                  <a:lnTo>
                    <a:pt x="548" y="12"/>
                  </a:lnTo>
                  <a:cubicBezTo>
                    <a:pt x="191" y="12"/>
                    <a:pt x="1" y="453"/>
                    <a:pt x="251" y="715"/>
                  </a:cubicBezTo>
                  <a:cubicBezTo>
                    <a:pt x="335" y="795"/>
                    <a:pt x="438" y="831"/>
                    <a:pt x="539" y="831"/>
                  </a:cubicBezTo>
                  <a:cubicBezTo>
                    <a:pt x="752" y="831"/>
                    <a:pt x="957" y="671"/>
                    <a:pt x="965" y="429"/>
                  </a:cubicBezTo>
                  <a:cubicBezTo>
                    <a:pt x="965" y="203"/>
                    <a:pt x="787" y="12"/>
                    <a:pt x="5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85" name="Google Shape;21285;p13"/>
            <p:cNvSpPr/>
            <p:nvPr/>
          </p:nvSpPr>
          <p:spPr>
            <a:xfrm>
              <a:off x="5269100" y="3977400"/>
              <a:ext cx="23825" cy="20625"/>
            </a:xfrm>
            <a:custGeom>
              <a:avLst/>
              <a:gdLst/>
              <a:ahLst/>
              <a:cxnLst/>
              <a:rect l="l" t="t" r="r" b="b"/>
              <a:pathLst>
                <a:path w="953" h="825" extrusionOk="0">
                  <a:moveTo>
                    <a:pt x="548" y="1"/>
                  </a:moveTo>
                  <a:cubicBezTo>
                    <a:pt x="179" y="1"/>
                    <a:pt x="0" y="441"/>
                    <a:pt x="250" y="703"/>
                  </a:cubicBezTo>
                  <a:cubicBezTo>
                    <a:pt x="335" y="788"/>
                    <a:pt x="438" y="825"/>
                    <a:pt x="539" y="825"/>
                  </a:cubicBezTo>
                  <a:cubicBezTo>
                    <a:pt x="751" y="825"/>
                    <a:pt x="953" y="659"/>
                    <a:pt x="953" y="417"/>
                  </a:cubicBezTo>
                  <a:cubicBezTo>
                    <a:pt x="953" y="191"/>
                    <a:pt x="774" y="1"/>
                    <a:pt x="54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86" name="Google Shape;21286;p13"/>
            <p:cNvSpPr/>
            <p:nvPr/>
          </p:nvSpPr>
          <p:spPr>
            <a:xfrm>
              <a:off x="5298350" y="4008025"/>
              <a:ext cx="27625" cy="20600"/>
            </a:xfrm>
            <a:custGeom>
              <a:avLst/>
              <a:gdLst/>
              <a:ahLst/>
              <a:cxnLst/>
              <a:rect l="l" t="t" r="r" b="b"/>
              <a:pathLst>
                <a:path w="1105" h="824" extrusionOk="0">
                  <a:moveTo>
                    <a:pt x="560" y="0"/>
                  </a:moveTo>
                  <a:cubicBezTo>
                    <a:pt x="65" y="0"/>
                    <a:pt x="1" y="777"/>
                    <a:pt x="533" y="824"/>
                  </a:cubicBezTo>
                  <a:lnTo>
                    <a:pt x="604" y="824"/>
                  </a:lnTo>
                  <a:cubicBezTo>
                    <a:pt x="1105" y="788"/>
                    <a:pt x="1105" y="50"/>
                    <a:pt x="604" y="2"/>
                  </a:cubicBezTo>
                  <a:cubicBezTo>
                    <a:pt x="589" y="1"/>
                    <a:pt x="575" y="0"/>
                    <a:pt x="5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87" name="Google Shape;21287;p13"/>
            <p:cNvSpPr/>
            <p:nvPr/>
          </p:nvSpPr>
          <p:spPr>
            <a:xfrm>
              <a:off x="5269100" y="4039025"/>
              <a:ext cx="23825" cy="20625"/>
            </a:xfrm>
            <a:custGeom>
              <a:avLst/>
              <a:gdLst/>
              <a:ahLst/>
              <a:cxnLst/>
              <a:rect l="l" t="t" r="r" b="b"/>
              <a:pathLst>
                <a:path w="953" h="825" extrusionOk="0">
                  <a:moveTo>
                    <a:pt x="548" y="0"/>
                  </a:moveTo>
                  <a:cubicBezTo>
                    <a:pt x="179" y="0"/>
                    <a:pt x="0" y="441"/>
                    <a:pt x="250" y="703"/>
                  </a:cubicBezTo>
                  <a:cubicBezTo>
                    <a:pt x="335" y="787"/>
                    <a:pt x="438" y="825"/>
                    <a:pt x="539" y="825"/>
                  </a:cubicBezTo>
                  <a:cubicBezTo>
                    <a:pt x="751" y="825"/>
                    <a:pt x="953" y="659"/>
                    <a:pt x="953" y="417"/>
                  </a:cubicBezTo>
                  <a:cubicBezTo>
                    <a:pt x="953" y="179"/>
                    <a:pt x="774" y="0"/>
                    <a:pt x="54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88" name="Google Shape;21288;p13"/>
            <p:cNvSpPr/>
            <p:nvPr/>
          </p:nvSpPr>
          <p:spPr>
            <a:xfrm>
              <a:off x="5299850" y="4069675"/>
              <a:ext cx="24050" cy="20700"/>
            </a:xfrm>
            <a:custGeom>
              <a:avLst/>
              <a:gdLst/>
              <a:ahLst/>
              <a:cxnLst/>
              <a:rect l="l" t="t" r="r" b="b"/>
              <a:pathLst>
                <a:path w="962" h="828" extrusionOk="0">
                  <a:moveTo>
                    <a:pt x="530" y="0"/>
                  </a:moveTo>
                  <a:cubicBezTo>
                    <a:pt x="171" y="0"/>
                    <a:pt x="0" y="433"/>
                    <a:pt x="247" y="703"/>
                  </a:cubicBezTo>
                  <a:cubicBezTo>
                    <a:pt x="333" y="789"/>
                    <a:pt x="438" y="827"/>
                    <a:pt x="541" y="827"/>
                  </a:cubicBezTo>
                  <a:cubicBezTo>
                    <a:pt x="752" y="827"/>
                    <a:pt x="953" y="665"/>
                    <a:pt x="961" y="417"/>
                  </a:cubicBezTo>
                  <a:cubicBezTo>
                    <a:pt x="961" y="191"/>
                    <a:pt x="771" y="1"/>
                    <a:pt x="544" y="1"/>
                  </a:cubicBezTo>
                  <a:cubicBezTo>
                    <a:pt x="540" y="0"/>
                    <a:pt x="535" y="0"/>
                    <a:pt x="53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89" name="Google Shape;21289;p13"/>
            <p:cNvSpPr/>
            <p:nvPr/>
          </p:nvSpPr>
          <p:spPr>
            <a:xfrm>
              <a:off x="5269100" y="4100325"/>
              <a:ext cx="23825" cy="20700"/>
            </a:xfrm>
            <a:custGeom>
              <a:avLst/>
              <a:gdLst/>
              <a:ahLst/>
              <a:cxnLst/>
              <a:rect l="l" t="t" r="r" b="b"/>
              <a:pathLst>
                <a:path w="953" h="828" extrusionOk="0">
                  <a:moveTo>
                    <a:pt x="548" y="1"/>
                  </a:moveTo>
                  <a:cubicBezTo>
                    <a:pt x="179" y="1"/>
                    <a:pt x="0" y="453"/>
                    <a:pt x="250" y="703"/>
                  </a:cubicBezTo>
                  <a:cubicBezTo>
                    <a:pt x="336" y="789"/>
                    <a:pt x="441" y="828"/>
                    <a:pt x="544" y="828"/>
                  </a:cubicBezTo>
                  <a:cubicBezTo>
                    <a:pt x="754" y="828"/>
                    <a:pt x="953" y="666"/>
                    <a:pt x="953" y="418"/>
                  </a:cubicBezTo>
                  <a:cubicBezTo>
                    <a:pt x="953" y="191"/>
                    <a:pt x="774" y="13"/>
                    <a:pt x="548" y="13"/>
                  </a:cubicBezTo>
                  <a:lnTo>
                    <a:pt x="548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90" name="Google Shape;21290;p13"/>
            <p:cNvSpPr/>
            <p:nvPr/>
          </p:nvSpPr>
          <p:spPr>
            <a:xfrm>
              <a:off x="5299850" y="4131275"/>
              <a:ext cx="24050" cy="20425"/>
            </a:xfrm>
            <a:custGeom>
              <a:avLst/>
              <a:gdLst/>
              <a:ahLst/>
              <a:cxnLst/>
              <a:rect l="l" t="t" r="r" b="b"/>
              <a:pathLst>
                <a:path w="962" h="817" extrusionOk="0">
                  <a:moveTo>
                    <a:pt x="530" y="1"/>
                  </a:moveTo>
                  <a:cubicBezTo>
                    <a:pt x="182" y="1"/>
                    <a:pt x="0" y="433"/>
                    <a:pt x="247" y="692"/>
                  </a:cubicBezTo>
                  <a:cubicBezTo>
                    <a:pt x="333" y="778"/>
                    <a:pt x="438" y="816"/>
                    <a:pt x="541" y="816"/>
                  </a:cubicBezTo>
                  <a:cubicBezTo>
                    <a:pt x="752" y="816"/>
                    <a:pt x="953" y="654"/>
                    <a:pt x="961" y="406"/>
                  </a:cubicBezTo>
                  <a:cubicBezTo>
                    <a:pt x="961" y="192"/>
                    <a:pt x="771" y="1"/>
                    <a:pt x="544" y="1"/>
                  </a:cubicBezTo>
                  <a:cubicBezTo>
                    <a:pt x="540" y="1"/>
                    <a:pt x="535" y="1"/>
                    <a:pt x="53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91" name="Google Shape;21291;p13"/>
            <p:cNvSpPr/>
            <p:nvPr/>
          </p:nvSpPr>
          <p:spPr>
            <a:xfrm>
              <a:off x="5268875" y="4161950"/>
              <a:ext cx="24050" cy="20500"/>
            </a:xfrm>
            <a:custGeom>
              <a:avLst/>
              <a:gdLst/>
              <a:ahLst/>
              <a:cxnLst/>
              <a:rect l="l" t="t" r="r" b="b"/>
              <a:pathLst>
                <a:path w="962" h="820" extrusionOk="0">
                  <a:moveTo>
                    <a:pt x="543" y="0"/>
                  </a:moveTo>
                  <a:cubicBezTo>
                    <a:pt x="183" y="0"/>
                    <a:pt x="1" y="444"/>
                    <a:pt x="259" y="703"/>
                  </a:cubicBezTo>
                  <a:cubicBezTo>
                    <a:pt x="343" y="783"/>
                    <a:pt x="445" y="819"/>
                    <a:pt x="546" y="819"/>
                  </a:cubicBezTo>
                  <a:cubicBezTo>
                    <a:pt x="758" y="819"/>
                    <a:pt x="962" y="656"/>
                    <a:pt x="962" y="405"/>
                  </a:cubicBezTo>
                  <a:cubicBezTo>
                    <a:pt x="962" y="179"/>
                    <a:pt x="783" y="1"/>
                    <a:pt x="557" y="1"/>
                  </a:cubicBezTo>
                  <a:cubicBezTo>
                    <a:pt x="552" y="0"/>
                    <a:pt x="548" y="0"/>
                    <a:pt x="54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92" name="Google Shape;21292;p13"/>
            <p:cNvSpPr/>
            <p:nvPr/>
          </p:nvSpPr>
          <p:spPr>
            <a:xfrm>
              <a:off x="5298350" y="4192550"/>
              <a:ext cx="27625" cy="20625"/>
            </a:xfrm>
            <a:custGeom>
              <a:avLst/>
              <a:gdLst/>
              <a:ahLst/>
              <a:cxnLst/>
              <a:rect l="l" t="t" r="r" b="b"/>
              <a:pathLst>
                <a:path w="1105" h="825" extrusionOk="0">
                  <a:moveTo>
                    <a:pt x="560" y="1"/>
                  </a:moveTo>
                  <a:cubicBezTo>
                    <a:pt x="65" y="1"/>
                    <a:pt x="1" y="778"/>
                    <a:pt x="533" y="824"/>
                  </a:cubicBezTo>
                  <a:lnTo>
                    <a:pt x="604" y="824"/>
                  </a:lnTo>
                  <a:cubicBezTo>
                    <a:pt x="1105" y="777"/>
                    <a:pt x="1105" y="51"/>
                    <a:pt x="604" y="3"/>
                  </a:cubicBezTo>
                  <a:cubicBezTo>
                    <a:pt x="589" y="2"/>
                    <a:pt x="575" y="1"/>
                    <a:pt x="5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93" name="Google Shape;21293;p13"/>
            <p:cNvSpPr/>
            <p:nvPr/>
          </p:nvSpPr>
          <p:spPr>
            <a:xfrm>
              <a:off x="5244100" y="3527350"/>
              <a:ext cx="18175" cy="9550"/>
            </a:xfrm>
            <a:custGeom>
              <a:avLst/>
              <a:gdLst/>
              <a:ahLst/>
              <a:cxnLst/>
              <a:rect l="l" t="t" r="r" b="b"/>
              <a:pathLst>
                <a:path w="727" h="382" extrusionOk="0">
                  <a:moveTo>
                    <a:pt x="727" y="0"/>
                  </a:moveTo>
                  <a:lnTo>
                    <a:pt x="0" y="215"/>
                  </a:lnTo>
                  <a:cubicBezTo>
                    <a:pt x="72" y="322"/>
                    <a:pt x="191" y="370"/>
                    <a:pt x="322" y="381"/>
                  </a:cubicBezTo>
                  <a:cubicBezTo>
                    <a:pt x="524" y="370"/>
                    <a:pt x="703" y="215"/>
                    <a:pt x="72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94" name="Google Shape;21294;p13"/>
            <p:cNvSpPr/>
            <p:nvPr/>
          </p:nvSpPr>
          <p:spPr>
            <a:xfrm>
              <a:off x="5207175" y="3547000"/>
              <a:ext cx="28600" cy="20250"/>
            </a:xfrm>
            <a:custGeom>
              <a:avLst/>
              <a:gdLst/>
              <a:ahLst/>
              <a:cxnLst/>
              <a:rect l="l" t="t" r="r" b="b"/>
              <a:pathLst>
                <a:path w="1144" h="810" extrusionOk="0">
                  <a:moveTo>
                    <a:pt x="561" y="0"/>
                  </a:moveTo>
                  <a:cubicBezTo>
                    <a:pt x="1" y="12"/>
                    <a:pt x="60" y="810"/>
                    <a:pt x="572" y="810"/>
                  </a:cubicBezTo>
                  <a:cubicBezTo>
                    <a:pt x="1084" y="810"/>
                    <a:pt x="1144" y="12"/>
                    <a:pt x="58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95" name="Google Shape;21295;p13"/>
            <p:cNvSpPr/>
            <p:nvPr/>
          </p:nvSpPr>
          <p:spPr>
            <a:xfrm>
              <a:off x="5238150" y="3577650"/>
              <a:ext cx="24125" cy="20625"/>
            </a:xfrm>
            <a:custGeom>
              <a:avLst/>
              <a:gdLst/>
              <a:ahLst/>
              <a:cxnLst/>
              <a:rect l="l" t="t" r="r" b="b"/>
              <a:pathLst>
                <a:path w="965" h="825" extrusionOk="0">
                  <a:moveTo>
                    <a:pt x="560" y="1"/>
                  </a:moveTo>
                  <a:cubicBezTo>
                    <a:pt x="191" y="1"/>
                    <a:pt x="0" y="441"/>
                    <a:pt x="262" y="703"/>
                  </a:cubicBezTo>
                  <a:cubicBezTo>
                    <a:pt x="347" y="788"/>
                    <a:pt x="450" y="825"/>
                    <a:pt x="550" y="825"/>
                  </a:cubicBezTo>
                  <a:cubicBezTo>
                    <a:pt x="762" y="825"/>
                    <a:pt x="965" y="659"/>
                    <a:pt x="965" y="417"/>
                  </a:cubicBezTo>
                  <a:cubicBezTo>
                    <a:pt x="965" y="179"/>
                    <a:pt x="786" y="1"/>
                    <a:pt x="5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96" name="Google Shape;21296;p13"/>
            <p:cNvSpPr/>
            <p:nvPr/>
          </p:nvSpPr>
          <p:spPr>
            <a:xfrm>
              <a:off x="5207475" y="3608600"/>
              <a:ext cx="24150" cy="20500"/>
            </a:xfrm>
            <a:custGeom>
              <a:avLst/>
              <a:gdLst/>
              <a:ahLst/>
              <a:cxnLst/>
              <a:rect l="l" t="t" r="r" b="b"/>
              <a:pathLst>
                <a:path w="966" h="820" extrusionOk="0">
                  <a:moveTo>
                    <a:pt x="549" y="1"/>
                  </a:moveTo>
                  <a:cubicBezTo>
                    <a:pt x="191" y="1"/>
                    <a:pt x="1" y="441"/>
                    <a:pt x="263" y="703"/>
                  </a:cubicBezTo>
                  <a:cubicBezTo>
                    <a:pt x="347" y="783"/>
                    <a:pt x="449" y="819"/>
                    <a:pt x="549" y="819"/>
                  </a:cubicBezTo>
                  <a:cubicBezTo>
                    <a:pt x="762" y="819"/>
                    <a:pt x="965" y="657"/>
                    <a:pt x="965" y="406"/>
                  </a:cubicBezTo>
                  <a:cubicBezTo>
                    <a:pt x="965" y="191"/>
                    <a:pt x="787" y="1"/>
                    <a:pt x="57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97" name="Google Shape;21297;p13"/>
            <p:cNvSpPr/>
            <p:nvPr/>
          </p:nvSpPr>
          <p:spPr>
            <a:xfrm>
              <a:off x="5239025" y="3639275"/>
              <a:ext cx="28025" cy="20550"/>
            </a:xfrm>
            <a:custGeom>
              <a:avLst/>
              <a:gdLst/>
              <a:ahLst/>
              <a:cxnLst/>
              <a:rect l="l" t="t" r="r" b="b"/>
              <a:pathLst>
                <a:path w="1121" h="822" extrusionOk="0">
                  <a:moveTo>
                    <a:pt x="525" y="0"/>
                  </a:moveTo>
                  <a:cubicBezTo>
                    <a:pt x="1" y="48"/>
                    <a:pt x="37" y="822"/>
                    <a:pt x="561" y="822"/>
                  </a:cubicBezTo>
                  <a:cubicBezTo>
                    <a:pt x="1072" y="822"/>
                    <a:pt x="1120" y="48"/>
                    <a:pt x="59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98" name="Google Shape;21298;p13"/>
            <p:cNvSpPr/>
            <p:nvPr/>
          </p:nvSpPr>
          <p:spPr>
            <a:xfrm>
              <a:off x="5207775" y="3669925"/>
              <a:ext cx="24150" cy="20625"/>
            </a:xfrm>
            <a:custGeom>
              <a:avLst/>
              <a:gdLst/>
              <a:ahLst/>
              <a:cxnLst/>
              <a:rect l="l" t="t" r="r" b="b"/>
              <a:pathLst>
                <a:path w="966" h="825" extrusionOk="0">
                  <a:moveTo>
                    <a:pt x="560" y="1"/>
                  </a:moveTo>
                  <a:cubicBezTo>
                    <a:pt x="191" y="1"/>
                    <a:pt x="1" y="441"/>
                    <a:pt x="263" y="703"/>
                  </a:cubicBezTo>
                  <a:cubicBezTo>
                    <a:pt x="347" y="787"/>
                    <a:pt x="450" y="825"/>
                    <a:pt x="551" y="825"/>
                  </a:cubicBezTo>
                  <a:cubicBezTo>
                    <a:pt x="763" y="825"/>
                    <a:pt x="965" y="659"/>
                    <a:pt x="965" y="417"/>
                  </a:cubicBezTo>
                  <a:cubicBezTo>
                    <a:pt x="965" y="191"/>
                    <a:pt x="787" y="1"/>
                    <a:pt x="5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99" name="Google Shape;21299;p13"/>
            <p:cNvSpPr/>
            <p:nvPr/>
          </p:nvSpPr>
          <p:spPr>
            <a:xfrm>
              <a:off x="5238450" y="3700575"/>
              <a:ext cx="24125" cy="20700"/>
            </a:xfrm>
            <a:custGeom>
              <a:avLst/>
              <a:gdLst/>
              <a:ahLst/>
              <a:cxnLst/>
              <a:rect l="l" t="t" r="r" b="b"/>
              <a:pathLst>
                <a:path w="965" h="828" extrusionOk="0">
                  <a:moveTo>
                    <a:pt x="560" y="1"/>
                  </a:moveTo>
                  <a:cubicBezTo>
                    <a:pt x="191" y="1"/>
                    <a:pt x="0" y="453"/>
                    <a:pt x="262" y="703"/>
                  </a:cubicBezTo>
                  <a:cubicBezTo>
                    <a:pt x="348" y="789"/>
                    <a:pt x="453" y="828"/>
                    <a:pt x="555" y="828"/>
                  </a:cubicBezTo>
                  <a:cubicBezTo>
                    <a:pt x="765" y="828"/>
                    <a:pt x="965" y="666"/>
                    <a:pt x="965" y="418"/>
                  </a:cubicBezTo>
                  <a:cubicBezTo>
                    <a:pt x="965" y="191"/>
                    <a:pt x="786" y="1"/>
                    <a:pt x="5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00" name="Google Shape;21300;p13"/>
            <p:cNvSpPr/>
            <p:nvPr/>
          </p:nvSpPr>
          <p:spPr>
            <a:xfrm>
              <a:off x="5207775" y="3731550"/>
              <a:ext cx="24150" cy="20475"/>
            </a:xfrm>
            <a:custGeom>
              <a:avLst/>
              <a:gdLst/>
              <a:ahLst/>
              <a:cxnLst/>
              <a:rect l="l" t="t" r="r" b="b"/>
              <a:pathLst>
                <a:path w="966" h="819" extrusionOk="0">
                  <a:moveTo>
                    <a:pt x="560" y="0"/>
                  </a:moveTo>
                  <a:cubicBezTo>
                    <a:pt x="191" y="0"/>
                    <a:pt x="1" y="441"/>
                    <a:pt x="263" y="703"/>
                  </a:cubicBezTo>
                  <a:cubicBezTo>
                    <a:pt x="347" y="783"/>
                    <a:pt x="449" y="819"/>
                    <a:pt x="549" y="819"/>
                  </a:cubicBezTo>
                  <a:cubicBezTo>
                    <a:pt x="762" y="819"/>
                    <a:pt x="965" y="656"/>
                    <a:pt x="965" y="405"/>
                  </a:cubicBezTo>
                  <a:cubicBezTo>
                    <a:pt x="965" y="179"/>
                    <a:pt x="787" y="0"/>
                    <a:pt x="5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01" name="Google Shape;21301;p13"/>
            <p:cNvSpPr/>
            <p:nvPr/>
          </p:nvSpPr>
          <p:spPr>
            <a:xfrm>
              <a:off x="5238750" y="3762200"/>
              <a:ext cx="23825" cy="20625"/>
            </a:xfrm>
            <a:custGeom>
              <a:avLst/>
              <a:gdLst/>
              <a:ahLst/>
              <a:cxnLst/>
              <a:rect l="l" t="t" r="r" b="b"/>
              <a:pathLst>
                <a:path w="953" h="825" extrusionOk="0">
                  <a:moveTo>
                    <a:pt x="548" y="0"/>
                  </a:moveTo>
                  <a:cubicBezTo>
                    <a:pt x="179" y="0"/>
                    <a:pt x="0" y="441"/>
                    <a:pt x="250" y="703"/>
                  </a:cubicBezTo>
                  <a:cubicBezTo>
                    <a:pt x="334" y="787"/>
                    <a:pt x="436" y="824"/>
                    <a:pt x="537" y="824"/>
                  </a:cubicBezTo>
                  <a:cubicBezTo>
                    <a:pt x="749" y="824"/>
                    <a:pt x="953" y="656"/>
                    <a:pt x="953" y="405"/>
                  </a:cubicBezTo>
                  <a:cubicBezTo>
                    <a:pt x="953" y="179"/>
                    <a:pt x="774" y="0"/>
                    <a:pt x="54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02" name="Google Shape;21302;p13"/>
            <p:cNvSpPr/>
            <p:nvPr/>
          </p:nvSpPr>
          <p:spPr>
            <a:xfrm>
              <a:off x="5207775" y="3792850"/>
              <a:ext cx="24150" cy="20700"/>
            </a:xfrm>
            <a:custGeom>
              <a:avLst/>
              <a:gdLst/>
              <a:ahLst/>
              <a:cxnLst/>
              <a:rect l="l" t="t" r="r" b="b"/>
              <a:pathLst>
                <a:path w="966" h="828" extrusionOk="0">
                  <a:moveTo>
                    <a:pt x="560" y="1"/>
                  </a:moveTo>
                  <a:cubicBezTo>
                    <a:pt x="191" y="1"/>
                    <a:pt x="1" y="453"/>
                    <a:pt x="263" y="703"/>
                  </a:cubicBezTo>
                  <a:cubicBezTo>
                    <a:pt x="349" y="789"/>
                    <a:pt x="454" y="828"/>
                    <a:pt x="556" y="828"/>
                  </a:cubicBezTo>
                  <a:cubicBezTo>
                    <a:pt x="766" y="828"/>
                    <a:pt x="965" y="666"/>
                    <a:pt x="965" y="418"/>
                  </a:cubicBezTo>
                  <a:cubicBezTo>
                    <a:pt x="965" y="191"/>
                    <a:pt x="787" y="13"/>
                    <a:pt x="560" y="13"/>
                  </a:cubicBezTo>
                  <a:lnTo>
                    <a:pt x="56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03" name="Google Shape;21303;p13"/>
            <p:cNvSpPr/>
            <p:nvPr/>
          </p:nvSpPr>
          <p:spPr>
            <a:xfrm>
              <a:off x="5238750" y="3823825"/>
              <a:ext cx="23825" cy="20475"/>
            </a:xfrm>
            <a:custGeom>
              <a:avLst/>
              <a:gdLst/>
              <a:ahLst/>
              <a:cxnLst/>
              <a:rect l="l" t="t" r="r" b="b"/>
              <a:pathLst>
                <a:path w="953" h="819" extrusionOk="0">
                  <a:moveTo>
                    <a:pt x="548" y="0"/>
                  </a:moveTo>
                  <a:cubicBezTo>
                    <a:pt x="179" y="0"/>
                    <a:pt x="0" y="441"/>
                    <a:pt x="250" y="703"/>
                  </a:cubicBezTo>
                  <a:cubicBezTo>
                    <a:pt x="334" y="783"/>
                    <a:pt x="436" y="819"/>
                    <a:pt x="536" y="819"/>
                  </a:cubicBezTo>
                  <a:cubicBezTo>
                    <a:pt x="749" y="819"/>
                    <a:pt x="953" y="656"/>
                    <a:pt x="953" y="405"/>
                  </a:cubicBezTo>
                  <a:cubicBezTo>
                    <a:pt x="953" y="179"/>
                    <a:pt x="774" y="0"/>
                    <a:pt x="54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04" name="Google Shape;21304;p13"/>
            <p:cNvSpPr/>
            <p:nvPr/>
          </p:nvSpPr>
          <p:spPr>
            <a:xfrm>
              <a:off x="5207775" y="3854475"/>
              <a:ext cx="24150" cy="20625"/>
            </a:xfrm>
            <a:custGeom>
              <a:avLst/>
              <a:gdLst/>
              <a:ahLst/>
              <a:cxnLst/>
              <a:rect l="l" t="t" r="r" b="b"/>
              <a:pathLst>
                <a:path w="966" h="825" extrusionOk="0">
                  <a:moveTo>
                    <a:pt x="560" y="0"/>
                  </a:moveTo>
                  <a:cubicBezTo>
                    <a:pt x="191" y="0"/>
                    <a:pt x="1" y="441"/>
                    <a:pt x="263" y="703"/>
                  </a:cubicBezTo>
                  <a:cubicBezTo>
                    <a:pt x="347" y="787"/>
                    <a:pt x="449" y="824"/>
                    <a:pt x="549" y="824"/>
                  </a:cubicBezTo>
                  <a:cubicBezTo>
                    <a:pt x="762" y="824"/>
                    <a:pt x="965" y="656"/>
                    <a:pt x="965" y="405"/>
                  </a:cubicBezTo>
                  <a:cubicBezTo>
                    <a:pt x="965" y="179"/>
                    <a:pt x="787" y="0"/>
                    <a:pt x="5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05" name="Google Shape;21305;p13"/>
            <p:cNvSpPr/>
            <p:nvPr/>
          </p:nvSpPr>
          <p:spPr>
            <a:xfrm>
              <a:off x="5238750" y="3885125"/>
              <a:ext cx="23825" cy="20650"/>
            </a:xfrm>
            <a:custGeom>
              <a:avLst/>
              <a:gdLst/>
              <a:ahLst/>
              <a:cxnLst/>
              <a:rect l="l" t="t" r="r" b="b"/>
              <a:pathLst>
                <a:path w="953" h="826" extrusionOk="0">
                  <a:moveTo>
                    <a:pt x="548" y="1"/>
                  </a:moveTo>
                  <a:cubicBezTo>
                    <a:pt x="179" y="1"/>
                    <a:pt x="0" y="441"/>
                    <a:pt x="250" y="703"/>
                  </a:cubicBezTo>
                  <a:cubicBezTo>
                    <a:pt x="334" y="788"/>
                    <a:pt x="437" y="825"/>
                    <a:pt x="538" y="825"/>
                  </a:cubicBezTo>
                  <a:cubicBezTo>
                    <a:pt x="750" y="825"/>
                    <a:pt x="953" y="660"/>
                    <a:pt x="953" y="417"/>
                  </a:cubicBezTo>
                  <a:cubicBezTo>
                    <a:pt x="953" y="191"/>
                    <a:pt x="774" y="1"/>
                    <a:pt x="54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06" name="Google Shape;21306;p13"/>
            <p:cNvSpPr/>
            <p:nvPr/>
          </p:nvSpPr>
          <p:spPr>
            <a:xfrm>
              <a:off x="5207775" y="3915800"/>
              <a:ext cx="24150" cy="20675"/>
            </a:xfrm>
            <a:custGeom>
              <a:avLst/>
              <a:gdLst/>
              <a:ahLst/>
              <a:cxnLst/>
              <a:rect l="l" t="t" r="r" b="b"/>
              <a:pathLst>
                <a:path w="966" h="827" extrusionOk="0">
                  <a:moveTo>
                    <a:pt x="560" y="0"/>
                  </a:moveTo>
                  <a:cubicBezTo>
                    <a:pt x="191" y="0"/>
                    <a:pt x="1" y="453"/>
                    <a:pt x="263" y="703"/>
                  </a:cubicBezTo>
                  <a:cubicBezTo>
                    <a:pt x="349" y="788"/>
                    <a:pt x="454" y="827"/>
                    <a:pt x="556" y="827"/>
                  </a:cubicBezTo>
                  <a:cubicBezTo>
                    <a:pt x="766" y="827"/>
                    <a:pt x="965" y="665"/>
                    <a:pt x="965" y="417"/>
                  </a:cubicBezTo>
                  <a:cubicBezTo>
                    <a:pt x="965" y="191"/>
                    <a:pt x="787" y="0"/>
                    <a:pt x="5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07" name="Google Shape;21307;p13"/>
            <p:cNvSpPr/>
            <p:nvPr/>
          </p:nvSpPr>
          <p:spPr>
            <a:xfrm>
              <a:off x="5239325" y="3946750"/>
              <a:ext cx="28000" cy="20550"/>
            </a:xfrm>
            <a:custGeom>
              <a:avLst/>
              <a:gdLst/>
              <a:ahLst/>
              <a:cxnLst/>
              <a:rect l="l" t="t" r="r" b="b"/>
              <a:pathLst>
                <a:path w="1120" h="822" extrusionOk="0">
                  <a:moveTo>
                    <a:pt x="525" y="0"/>
                  </a:moveTo>
                  <a:cubicBezTo>
                    <a:pt x="1" y="48"/>
                    <a:pt x="37" y="822"/>
                    <a:pt x="560" y="822"/>
                  </a:cubicBezTo>
                  <a:cubicBezTo>
                    <a:pt x="1084" y="822"/>
                    <a:pt x="1120" y="48"/>
                    <a:pt x="59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08" name="Google Shape;21308;p13"/>
            <p:cNvSpPr/>
            <p:nvPr/>
          </p:nvSpPr>
          <p:spPr>
            <a:xfrm>
              <a:off x="5207775" y="3977400"/>
              <a:ext cx="24150" cy="20625"/>
            </a:xfrm>
            <a:custGeom>
              <a:avLst/>
              <a:gdLst/>
              <a:ahLst/>
              <a:cxnLst/>
              <a:rect l="l" t="t" r="r" b="b"/>
              <a:pathLst>
                <a:path w="966" h="825" extrusionOk="0">
                  <a:moveTo>
                    <a:pt x="560" y="1"/>
                  </a:moveTo>
                  <a:cubicBezTo>
                    <a:pt x="191" y="1"/>
                    <a:pt x="1" y="441"/>
                    <a:pt x="263" y="703"/>
                  </a:cubicBezTo>
                  <a:cubicBezTo>
                    <a:pt x="347" y="788"/>
                    <a:pt x="450" y="825"/>
                    <a:pt x="551" y="825"/>
                  </a:cubicBezTo>
                  <a:cubicBezTo>
                    <a:pt x="763" y="825"/>
                    <a:pt x="965" y="659"/>
                    <a:pt x="965" y="417"/>
                  </a:cubicBezTo>
                  <a:cubicBezTo>
                    <a:pt x="965" y="191"/>
                    <a:pt x="787" y="1"/>
                    <a:pt x="5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09" name="Google Shape;21309;p13"/>
            <p:cNvSpPr/>
            <p:nvPr/>
          </p:nvSpPr>
          <p:spPr>
            <a:xfrm>
              <a:off x="5238750" y="4008075"/>
              <a:ext cx="23825" cy="20675"/>
            </a:xfrm>
            <a:custGeom>
              <a:avLst/>
              <a:gdLst/>
              <a:ahLst/>
              <a:cxnLst/>
              <a:rect l="l" t="t" r="r" b="b"/>
              <a:pathLst>
                <a:path w="953" h="827" extrusionOk="0">
                  <a:moveTo>
                    <a:pt x="548" y="0"/>
                  </a:moveTo>
                  <a:cubicBezTo>
                    <a:pt x="179" y="0"/>
                    <a:pt x="0" y="452"/>
                    <a:pt x="250" y="702"/>
                  </a:cubicBezTo>
                  <a:cubicBezTo>
                    <a:pt x="336" y="788"/>
                    <a:pt x="441" y="827"/>
                    <a:pt x="543" y="827"/>
                  </a:cubicBezTo>
                  <a:cubicBezTo>
                    <a:pt x="753" y="827"/>
                    <a:pt x="953" y="665"/>
                    <a:pt x="953" y="417"/>
                  </a:cubicBezTo>
                  <a:cubicBezTo>
                    <a:pt x="953" y="191"/>
                    <a:pt x="774" y="0"/>
                    <a:pt x="54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10" name="Google Shape;21310;p13"/>
            <p:cNvSpPr/>
            <p:nvPr/>
          </p:nvSpPr>
          <p:spPr>
            <a:xfrm>
              <a:off x="5207775" y="4039025"/>
              <a:ext cx="24150" cy="20625"/>
            </a:xfrm>
            <a:custGeom>
              <a:avLst/>
              <a:gdLst/>
              <a:ahLst/>
              <a:cxnLst/>
              <a:rect l="l" t="t" r="r" b="b"/>
              <a:pathLst>
                <a:path w="966" h="825" extrusionOk="0">
                  <a:moveTo>
                    <a:pt x="560" y="0"/>
                  </a:moveTo>
                  <a:cubicBezTo>
                    <a:pt x="191" y="0"/>
                    <a:pt x="1" y="441"/>
                    <a:pt x="263" y="703"/>
                  </a:cubicBezTo>
                  <a:cubicBezTo>
                    <a:pt x="347" y="787"/>
                    <a:pt x="450" y="825"/>
                    <a:pt x="551" y="825"/>
                  </a:cubicBezTo>
                  <a:cubicBezTo>
                    <a:pt x="763" y="825"/>
                    <a:pt x="965" y="659"/>
                    <a:pt x="965" y="417"/>
                  </a:cubicBezTo>
                  <a:cubicBezTo>
                    <a:pt x="965" y="179"/>
                    <a:pt x="787" y="0"/>
                    <a:pt x="5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11" name="Google Shape;21311;p13"/>
            <p:cNvSpPr/>
            <p:nvPr/>
          </p:nvSpPr>
          <p:spPr>
            <a:xfrm>
              <a:off x="5238450" y="4069675"/>
              <a:ext cx="24125" cy="20625"/>
            </a:xfrm>
            <a:custGeom>
              <a:avLst/>
              <a:gdLst/>
              <a:ahLst/>
              <a:cxnLst/>
              <a:rect l="l" t="t" r="r" b="b"/>
              <a:pathLst>
                <a:path w="965" h="825" extrusionOk="0">
                  <a:moveTo>
                    <a:pt x="560" y="1"/>
                  </a:moveTo>
                  <a:cubicBezTo>
                    <a:pt x="191" y="1"/>
                    <a:pt x="0" y="441"/>
                    <a:pt x="262" y="703"/>
                  </a:cubicBezTo>
                  <a:cubicBezTo>
                    <a:pt x="346" y="787"/>
                    <a:pt x="448" y="825"/>
                    <a:pt x="549" y="825"/>
                  </a:cubicBezTo>
                  <a:cubicBezTo>
                    <a:pt x="761" y="825"/>
                    <a:pt x="965" y="656"/>
                    <a:pt x="965" y="405"/>
                  </a:cubicBezTo>
                  <a:cubicBezTo>
                    <a:pt x="965" y="179"/>
                    <a:pt x="786" y="1"/>
                    <a:pt x="5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12" name="Google Shape;21312;p13"/>
            <p:cNvSpPr/>
            <p:nvPr/>
          </p:nvSpPr>
          <p:spPr>
            <a:xfrm>
              <a:off x="5207775" y="4100325"/>
              <a:ext cx="24150" cy="20700"/>
            </a:xfrm>
            <a:custGeom>
              <a:avLst/>
              <a:gdLst/>
              <a:ahLst/>
              <a:cxnLst/>
              <a:rect l="l" t="t" r="r" b="b"/>
              <a:pathLst>
                <a:path w="966" h="828" extrusionOk="0">
                  <a:moveTo>
                    <a:pt x="560" y="1"/>
                  </a:moveTo>
                  <a:cubicBezTo>
                    <a:pt x="191" y="1"/>
                    <a:pt x="1" y="453"/>
                    <a:pt x="263" y="703"/>
                  </a:cubicBezTo>
                  <a:cubicBezTo>
                    <a:pt x="349" y="789"/>
                    <a:pt x="454" y="828"/>
                    <a:pt x="556" y="828"/>
                  </a:cubicBezTo>
                  <a:cubicBezTo>
                    <a:pt x="766" y="828"/>
                    <a:pt x="965" y="666"/>
                    <a:pt x="965" y="418"/>
                  </a:cubicBezTo>
                  <a:cubicBezTo>
                    <a:pt x="965" y="191"/>
                    <a:pt x="787" y="13"/>
                    <a:pt x="560" y="13"/>
                  </a:cubicBezTo>
                  <a:lnTo>
                    <a:pt x="56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13" name="Google Shape;21313;p13"/>
            <p:cNvSpPr/>
            <p:nvPr/>
          </p:nvSpPr>
          <p:spPr>
            <a:xfrm>
              <a:off x="5239325" y="4131075"/>
              <a:ext cx="28000" cy="20475"/>
            </a:xfrm>
            <a:custGeom>
              <a:avLst/>
              <a:gdLst/>
              <a:ahLst/>
              <a:cxnLst/>
              <a:rect l="l" t="t" r="r" b="b"/>
              <a:pathLst>
                <a:path w="1120" h="819" extrusionOk="0">
                  <a:moveTo>
                    <a:pt x="560" y="0"/>
                  </a:moveTo>
                  <a:cubicBezTo>
                    <a:pt x="549" y="0"/>
                    <a:pt x="537" y="3"/>
                    <a:pt x="525" y="9"/>
                  </a:cubicBezTo>
                  <a:cubicBezTo>
                    <a:pt x="1" y="57"/>
                    <a:pt x="37" y="819"/>
                    <a:pt x="560" y="819"/>
                  </a:cubicBezTo>
                  <a:cubicBezTo>
                    <a:pt x="1084" y="819"/>
                    <a:pt x="1120" y="57"/>
                    <a:pt x="596" y="9"/>
                  </a:cubicBezTo>
                  <a:cubicBezTo>
                    <a:pt x="584" y="3"/>
                    <a:pt x="572" y="0"/>
                    <a:pt x="5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14" name="Google Shape;21314;p13"/>
            <p:cNvSpPr/>
            <p:nvPr/>
          </p:nvSpPr>
          <p:spPr>
            <a:xfrm>
              <a:off x="5207875" y="4161950"/>
              <a:ext cx="24050" cy="20500"/>
            </a:xfrm>
            <a:custGeom>
              <a:avLst/>
              <a:gdLst/>
              <a:ahLst/>
              <a:cxnLst/>
              <a:rect l="l" t="t" r="r" b="b"/>
              <a:pathLst>
                <a:path w="962" h="820" extrusionOk="0">
                  <a:moveTo>
                    <a:pt x="542" y="0"/>
                  </a:moveTo>
                  <a:cubicBezTo>
                    <a:pt x="182" y="0"/>
                    <a:pt x="0" y="444"/>
                    <a:pt x="259" y="703"/>
                  </a:cubicBezTo>
                  <a:cubicBezTo>
                    <a:pt x="343" y="783"/>
                    <a:pt x="445" y="819"/>
                    <a:pt x="545" y="819"/>
                  </a:cubicBezTo>
                  <a:cubicBezTo>
                    <a:pt x="758" y="819"/>
                    <a:pt x="961" y="656"/>
                    <a:pt x="961" y="405"/>
                  </a:cubicBezTo>
                  <a:cubicBezTo>
                    <a:pt x="961" y="179"/>
                    <a:pt x="783" y="1"/>
                    <a:pt x="556" y="1"/>
                  </a:cubicBezTo>
                  <a:cubicBezTo>
                    <a:pt x="552" y="0"/>
                    <a:pt x="547" y="0"/>
                    <a:pt x="54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15" name="Google Shape;21315;p13"/>
            <p:cNvSpPr/>
            <p:nvPr/>
          </p:nvSpPr>
          <p:spPr>
            <a:xfrm>
              <a:off x="5246775" y="4192600"/>
              <a:ext cx="15200" cy="7175"/>
            </a:xfrm>
            <a:custGeom>
              <a:avLst/>
              <a:gdLst/>
              <a:ahLst/>
              <a:cxnLst/>
              <a:rect l="l" t="t" r="r" b="b"/>
              <a:pathLst>
                <a:path w="608" h="287" extrusionOk="0">
                  <a:moveTo>
                    <a:pt x="215" y="1"/>
                  </a:moveTo>
                  <a:cubicBezTo>
                    <a:pt x="217" y="1"/>
                    <a:pt x="219" y="1"/>
                    <a:pt x="221" y="1"/>
                  </a:cubicBezTo>
                  <a:lnTo>
                    <a:pt x="221" y="1"/>
                  </a:lnTo>
                  <a:cubicBezTo>
                    <a:pt x="223" y="1"/>
                    <a:pt x="225" y="1"/>
                    <a:pt x="227" y="1"/>
                  </a:cubicBezTo>
                  <a:close/>
                  <a:moveTo>
                    <a:pt x="221" y="1"/>
                  </a:moveTo>
                  <a:cubicBezTo>
                    <a:pt x="140" y="2"/>
                    <a:pt x="59" y="38"/>
                    <a:pt x="0" y="84"/>
                  </a:cubicBezTo>
                  <a:lnTo>
                    <a:pt x="608" y="287"/>
                  </a:lnTo>
                  <a:cubicBezTo>
                    <a:pt x="561" y="122"/>
                    <a:pt x="397" y="4"/>
                    <a:pt x="22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16" name="Google Shape;21316;p13"/>
            <p:cNvSpPr/>
            <p:nvPr/>
          </p:nvSpPr>
          <p:spPr>
            <a:xfrm>
              <a:off x="5177125" y="3577650"/>
              <a:ext cx="24125" cy="20625"/>
            </a:xfrm>
            <a:custGeom>
              <a:avLst/>
              <a:gdLst/>
              <a:ahLst/>
              <a:cxnLst/>
              <a:rect l="l" t="t" r="r" b="b"/>
              <a:pathLst>
                <a:path w="965" h="825" extrusionOk="0">
                  <a:moveTo>
                    <a:pt x="548" y="1"/>
                  </a:moveTo>
                  <a:cubicBezTo>
                    <a:pt x="191" y="1"/>
                    <a:pt x="0" y="441"/>
                    <a:pt x="262" y="703"/>
                  </a:cubicBezTo>
                  <a:cubicBezTo>
                    <a:pt x="347" y="788"/>
                    <a:pt x="450" y="825"/>
                    <a:pt x="551" y="825"/>
                  </a:cubicBezTo>
                  <a:cubicBezTo>
                    <a:pt x="762" y="825"/>
                    <a:pt x="965" y="659"/>
                    <a:pt x="965" y="417"/>
                  </a:cubicBezTo>
                  <a:cubicBezTo>
                    <a:pt x="965" y="179"/>
                    <a:pt x="774" y="1"/>
                    <a:pt x="54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17" name="Google Shape;21317;p13"/>
            <p:cNvSpPr/>
            <p:nvPr/>
          </p:nvSpPr>
          <p:spPr>
            <a:xfrm>
              <a:off x="5146475" y="3608600"/>
              <a:ext cx="23825" cy="20425"/>
            </a:xfrm>
            <a:custGeom>
              <a:avLst/>
              <a:gdLst/>
              <a:ahLst/>
              <a:cxnLst/>
              <a:rect l="l" t="t" r="r" b="b"/>
              <a:pathLst>
                <a:path w="953" h="817" extrusionOk="0">
                  <a:moveTo>
                    <a:pt x="548" y="1"/>
                  </a:moveTo>
                  <a:cubicBezTo>
                    <a:pt x="179" y="1"/>
                    <a:pt x="0" y="441"/>
                    <a:pt x="250" y="691"/>
                  </a:cubicBezTo>
                  <a:cubicBezTo>
                    <a:pt x="336" y="778"/>
                    <a:pt x="442" y="816"/>
                    <a:pt x="545" y="816"/>
                  </a:cubicBezTo>
                  <a:cubicBezTo>
                    <a:pt x="755" y="816"/>
                    <a:pt x="953" y="657"/>
                    <a:pt x="953" y="418"/>
                  </a:cubicBezTo>
                  <a:cubicBezTo>
                    <a:pt x="953" y="191"/>
                    <a:pt x="774" y="1"/>
                    <a:pt x="54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18" name="Google Shape;21318;p13"/>
            <p:cNvSpPr/>
            <p:nvPr/>
          </p:nvSpPr>
          <p:spPr>
            <a:xfrm>
              <a:off x="5177125" y="3639275"/>
              <a:ext cx="24125" cy="20625"/>
            </a:xfrm>
            <a:custGeom>
              <a:avLst/>
              <a:gdLst/>
              <a:ahLst/>
              <a:cxnLst/>
              <a:rect l="l" t="t" r="r" b="b"/>
              <a:pathLst>
                <a:path w="965" h="825" extrusionOk="0">
                  <a:moveTo>
                    <a:pt x="548" y="0"/>
                  </a:moveTo>
                  <a:cubicBezTo>
                    <a:pt x="191" y="0"/>
                    <a:pt x="0" y="441"/>
                    <a:pt x="262" y="703"/>
                  </a:cubicBezTo>
                  <a:cubicBezTo>
                    <a:pt x="347" y="787"/>
                    <a:pt x="450" y="825"/>
                    <a:pt x="551" y="825"/>
                  </a:cubicBezTo>
                  <a:cubicBezTo>
                    <a:pt x="762" y="825"/>
                    <a:pt x="965" y="659"/>
                    <a:pt x="965" y="417"/>
                  </a:cubicBezTo>
                  <a:cubicBezTo>
                    <a:pt x="965" y="191"/>
                    <a:pt x="774" y="0"/>
                    <a:pt x="5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19" name="Google Shape;21319;p13"/>
            <p:cNvSpPr/>
            <p:nvPr/>
          </p:nvSpPr>
          <p:spPr>
            <a:xfrm>
              <a:off x="5146475" y="3669925"/>
              <a:ext cx="23825" cy="20700"/>
            </a:xfrm>
            <a:custGeom>
              <a:avLst/>
              <a:gdLst/>
              <a:ahLst/>
              <a:cxnLst/>
              <a:rect l="l" t="t" r="r" b="b"/>
              <a:pathLst>
                <a:path w="953" h="828" extrusionOk="0">
                  <a:moveTo>
                    <a:pt x="548" y="1"/>
                  </a:moveTo>
                  <a:cubicBezTo>
                    <a:pt x="179" y="1"/>
                    <a:pt x="0" y="441"/>
                    <a:pt x="250" y="703"/>
                  </a:cubicBezTo>
                  <a:cubicBezTo>
                    <a:pt x="336" y="789"/>
                    <a:pt x="441" y="827"/>
                    <a:pt x="543" y="827"/>
                  </a:cubicBezTo>
                  <a:cubicBezTo>
                    <a:pt x="754" y="827"/>
                    <a:pt x="953" y="665"/>
                    <a:pt x="953" y="417"/>
                  </a:cubicBezTo>
                  <a:cubicBezTo>
                    <a:pt x="953" y="191"/>
                    <a:pt x="774" y="1"/>
                    <a:pt x="54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20" name="Google Shape;21320;p13"/>
            <p:cNvSpPr/>
            <p:nvPr/>
          </p:nvSpPr>
          <p:spPr>
            <a:xfrm>
              <a:off x="5177125" y="3700575"/>
              <a:ext cx="24125" cy="20700"/>
            </a:xfrm>
            <a:custGeom>
              <a:avLst/>
              <a:gdLst/>
              <a:ahLst/>
              <a:cxnLst/>
              <a:rect l="l" t="t" r="r" b="b"/>
              <a:pathLst>
                <a:path w="965" h="828" extrusionOk="0">
                  <a:moveTo>
                    <a:pt x="548" y="1"/>
                  </a:moveTo>
                  <a:cubicBezTo>
                    <a:pt x="179" y="1"/>
                    <a:pt x="0" y="453"/>
                    <a:pt x="262" y="703"/>
                  </a:cubicBezTo>
                  <a:cubicBezTo>
                    <a:pt x="344" y="789"/>
                    <a:pt x="448" y="828"/>
                    <a:pt x="550" y="828"/>
                  </a:cubicBezTo>
                  <a:cubicBezTo>
                    <a:pt x="760" y="828"/>
                    <a:pt x="965" y="666"/>
                    <a:pt x="965" y="418"/>
                  </a:cubicBezTo>
                  <a:cubicBezTo>
                    <a:pt x="965" y="191"/>
                    <a:pt x="774" y="1"/>
                    <a:pt x="54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21" name="Google Shape;21321;p13"/>
            <p:cNvSpPr/>
            <p:nvPr/>
          </p:nvSpPr>
          <p:spPr>
            <a:xfrm>
              <a:off x="5146550" y="3731525"/>
              <a:ext cx="23750" cy="20425"/>
            </a:xfrm>
            <a:custGeom>
              <a:avLst/>
              <a:gdLst/>
              <a:ahLst/>
              <a:cxnLst/>
              <a:rect l="l" t="t" r="r" b="b"/>
              <a:pathLst>
                <a:path w="950" h="817" extrusionOk="0">
                  <a:moveTo>
                    <a:pt x="530" y="1"/>
                  </a:moveTo>
                  <a:cubicBezTo>
                    <a:pt x="171" y="1"/>
                    <a:pt x="0" y="433"/>
                    <a:pt x="247" y="692"/>
                  </a:cubicBezTo>
                  <a:cubicBezTo>
                    <a:pt x="333" y="778"/>
                    <a:pt x="439" y="817"/>
                    <a:pt x="542" y="817"/>
                  </a:cubicBezTo>
                  <a:cubicBezTo>
                    <a:pt x="752" y="817"/>
                    <a:pt x="950" y="657"/>
                    <a:pt x="950" y="418"/>
                  </a:cubicBezTo>
                  <a:cubicBezTo>
                    <a:pt x="950" y="180"/>
                    <a:pt x="771" y="1"/>
                    <a:pt x="545" y="1"/>
                  </a:cubicBezTo>
                  <a:cubicBezTo>
                    <a:pt x="540" y="1"/>
                    <a:pt x="535" y="1"/>
                    <a:pt x="53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22" name="Google Shape;21322;p13"/>
            <p:cNvSpPr/>
            <p:nvPr/>
          </p:nvSpPr>
          <p:spPr>
            <a:xfrm>
              <a:off x="5177125" y="3762200"/>
              <a:ext cx="24125" cy="20625"/>
            </a:xfrm>
            <a:custGeom>
              <a:avLst/>
              <a:gdLst/>
              <a:ahLst/>
              <a:cxnLst/>
              <a:rect l="l" t="t" r="r" b="b"/>
              <a:pathLst>
                <a:path w="965" h="825" extrusionOk="0">
                  <a:moveTo>
                    <a:pt x="548" y="0"/>
                  </a:moveTo>
                  <a:cubicBezTo>
                    <a:pt x="191" y="0"/>
                    <a:pt x="0" y="441"/>
                    <a:pt x="262" y="703"/>
                  </a:cubicBezTo>
                  <a:cubicBezTo>
                    <a:pt x="346" y="787"/>
                    <a:pt x="449" y="824"/>
                    <a:pt x="549" y="824"/>
                  </a:cubicBezTo>
                  <a:cubicBezTo>
                    <a:pt x="761" y="824"/>
                    <a:pt x="965" y="656"/>
                    <a:pt x="965" y="405"/>
                  </a:cubicBezTo>
                  <a:cubicBezTo>
                    <a:pt x="965" y="179"/>
                    <a:pt x="774" y="0"/>
                    <a:pt x="54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23" name="Google Shape;21323;p13"/>
            <p:cNvSpPr/>
            <p:nvPr/>
          </p:nvSpPr>
          <p:spPr>
            <a:xfrm>
              <a:off x="5146475" y="3792850"/>
              <a:ext cx="23825" cy="20700"/>
            </a:xfrm>
            <a:custGeom>
              <a:avLst/>
              <a:gdLst/>
              <a:ahLst/>
              <a:cxnLst/>
              <a:rect l="l" t="t" r="r" b="b"/>
              <a:pathLst>
                <a:path w="953" h="828" extrusionOk="0">
                  <a:moveTo>
                    <a:pt x="548" y="1"/>
                  </a:moveTo>
                  <a:cubicBezTo>
                    <a:pt x="179" y="1"/>
                    <a:pt x="0" y="441"/>
                    <a:pt x="250" y="703"/>
                  </a:cubicBezTo>
                  <a:cubicBezTo>
                    <a:pt x="336" y="789"/>
                    <a:pt x="441" y="828"/>
                    <a:pt x="543" y="828"/>
                  </a:cubicBezTo>
                  <a:cubicBezTo>
                    <a:pt x="754" y="828"/>
                    <a:pt x="953" y="666"/>
                    <a:pt x="953" y="418"/>
                  </a:cubicBezTo>
                  <a:cubicBezTo>
                    <a:pt x="953" y="191"/>
                    <a:pt x="774" y="13"/>
                    <a:pt x="548" y="13"/>
                  </a:cubicBezTo>
                  <a:lnTo>
                    <a:pt x="548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24" name="Google Shape;21324;p13"/>
            <p:cNvSpPr/>
            <p:nvPr/>
          </p:nvSpPr>
          <p:spPr>
            <a:xfrm>
              <a:off x="5177125" y="3823825"/>
              <a:ext cx="24125" cy="20475"/>
            </a:xfrm>
            <a:custGeom>
              <a:avLst/>
              <a:gdLst/>
              <a:ahLst/>
              <a:cxnLst/>
              <a:rect l="l" t="t" r="r" b="b"/>
              <a:pathLst>
                <a:path w="965" h="819" extrusionOk="0">
                  <a:moveTo>
                    <a:pt x="548" y="0"/>
                  </a:moveTo>
                  <a:cubicBezTo>
                    <a:pt x="191" y="0"/>
                    <a:pt x="0" y="441"/>
                    <a:pt x="262" y="703"/>
                  </a:cubicBezTo>
                  <a:cubicBezTo>
                    <a:pt x="346" y="783"/>
                    <a:pt x="448" y="819"/>
                    <a:pt x="549" y="819"/>
                  </a:cubicBezTo>
                  <a:cubicBezTo>
                    <a:pt x="761" y="819"/>
                    <a:pt x="965" y="656"/>
                    <a:pt x="965" y="405"/>
                  </a:cubicBezTo>
                  <a:cubicBezTo>
                    <a:pt x="965" y="179"/>
                    <a:pt x="774" y="0"/>
                    <a:pt x="5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25" name="Google Shape;21325;p13"/>
            <p:cNvSpPr/>
            <p:nvPr/>
          </p:nvSpPr>
          <p:spPr>
            <a:xfrm>
              <a:off x="5145075" y="3854425"/>
              <a:ext cx="27600" cy="20600"/>
            </a:xfrm>
            <a:custGeom>
              <a:avLst/>
              <a:gdLst/>
              <a:ahLst/>
              <a:cxnLst/>
              <a:rect l="l" t="t" r="r" b="b"/>
              <a:pathLst>
                <a:path w="1104" h="824" extrusionOk="0">
                  <a:moveTo>
                    <a:pt x="558" y="0"/>
                  </a:moveTo>
                  <a:cubicBezTo>
                    <a:pt x="52" y="0"/>
                    <a:pt x="0" y="766"/>
                    <a:pt x="532" y="824"/>
                  </a:cubicBezTo>
                  <a:lnTo>
                    <a:pt x="604" y="824"/>
                  </a:lnTo>
                  <a:cubicBezTo>
                    <a:pt x="1104" y="776"/>
                    <a:pt x="1104" y="38"/>
                    <a:pt x="604" y="2"/>
                  </a:cubicBezTo>
                  <a:cubicBezTo>
                    <a:pt x="588" y="1"/>
                    <a:pt x="573" y="0"/>
                    <a:pt x="55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26" name="Google Shape;21326;p13"/>
            <p:cNvSpPr/>
            <p:nvPr/>
          </p:nvSpPr>
          <p:spPr>
            <a:xfrm>
              <a:off x="5177125" y="3885125"/>
              <a:ext cx="24125" cy="20650"/>
            </a:xfrm>
            <a:custGeom>
              <a:avLst/>
              <a:gdLst/>
              <a:ahLst/>
              <a:cxnLst/>
              <a:rect l="l" t="t" r="r" b="b"/>
              <a:pathLst>
                <a:path w="965" h="826" extrusionOk="0">
                  <a:moveTo>
                    <a:pt x="548" y="1"/>
                  </a:moveTo>
                  <a:cubicBezTo>
                    <a:pt x="191" y="1"/>
                    <a:pt x="0" y="441"/>
                    <a:pt x="262" y="703"/>
                  </a:cubicBezTo>
                  <a:cubicBezTo>
                    <a:pt x="347" y="788"/>
                    <a:pt x="450" y="825"/>
                    <a:pt x="551" y="825"/>
                  </a:cubicBezTo>
                  <a:cubicBezTo>
                    <a:pt x="762" y="825"/>
                    <a:pt x="965" y="660"/>
                    <a:pt x="965" y="417"/>
                  </a:cubicBezTo>
                  <a:cubicBezTo>
                    <a:pt x="965" y="191"/>
                    <a:pt x="774" y="1"/>
                    <a:pt x="54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27" name="Google Shape;21327;p13"/>
            <p:cNvSpPr/>
            <p:nvPr/>
          </p:nvSpPr>
          <p:spPr>
            <a:xfrm>
              <a:off x="5146475" y="3915800"/>
              <a:ext cx="23825" cy="20675"/>
            </a:xfrm>
            <a:custGeom>
              <a:avLst/>
              <a:gdLst/>
              <a:ahLst/>
              <a:cxnLst/>
              <a:rect l="l" t="t" r="r" b="b"/>
              <a:pathLst>
                <a:path w="953" h="827" extrusionOk="0">
                  <a:moveTo>
                    <a:pt x="548" y="0"/>
                  </a:moveTo>
                  <a:cubicBezTo>
                    <a:pt x="179" y="0"/>
                    <a:pt x="0" y="441"/>
                    <a:pt x="250" y="703"/>
                  </a:cubicBezTo>
                  <a:cubicBezTo>
                    <a:pt x="336" y="788"/>
                    <a:pt x="441" y="827"/>
                    <a:pt x="543" y="827"/>
                  </a:cubicBezTo>
                  <a:cubicBezTo>
                    <a:pt x="754" y="827"/>
                    <a:pt x="953" y="665"/>
                    <a:pt x="953" y="417"/>
                  </a:cubicBezTo>
                  <a:cubicBezTo>
                    <a:pt x="953" y="191"/>
                    <a:pt x="774" y="12"/>
                    <a:pt x="548" y="12"/>
                  </a:cubicBezTo>
                  <a:lnTo>
                    <a:pt x="548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28" name="Google Shape;21328;p13"/>
            <p:cNvSpPr/>
            <p:nvPr/>
          </p:nvSpPr>
          <p:spPr>
            <a:xfrm>
              <a:off x="5177125" y="3946450"/>
              <a:ext cx="24125" cy="20925"/>
            </a:xfrm>
            <a:custGeom>
              <a:avLst/>
              <a:gdLst/>
              <a:ahLst/>
              <a:cxnLst/>
              <a:rect l="l" t="t" r="r" b="b"/>
              <a:pathLst>
                <a:path w="965" h="837" extrusionOk="0">
                  <a:moveTo>
                    <a:pt x="536" y="0"/>
                  </a:moveTo>
                  <a:lnTo>
                    <a:pt x="548" y="12"/>
                  </a:lnTo>
                  <a:cubicBezTo>
                    <a:pt x="191" y="12"/>
                    <a:pt x="0" y="453"/>
                    <a:pt x="262" y="715"/>
                  </a:cubicBezTo>
                  <a:cubicBezTo>
                    <a:pt x="346" y="799"/>
                    <a:pt x="449" y="836"/>
                    <a:pt x="549" y="836"/>
                  </a:cubicBezTo>
                  <a:cubicBezTo>
                    <a:pt x="761" y="836"/>
                    <a:pt x="965" y="668"/>
                    <a:pt x="965" y="417"/>
                  </a:cubicBezTo>
                  <a:cubicBezTo>
                    <a:pt x="965" y="203"/>
                    <a:pt x="798" y="12"/>
                    <a:pt x="57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29" name="Google Shape;21329;p13"/>
            <p:cNvSpPr/>
            <p:nvPr/>
          </p:nvSpPr>
          <p:spPr>
            <a:xfrm>
              <a:off x="5146475" y="3977400"/>
              <a:ext cx="23825" cy="20700"/>
            </a:xfrm>
            <a:custGeom>
              <a:avLst/>
              <a:gdLst/>
              <a:ahLst/>
              <a:cxnLst/>
              <a:rect l="l" t="t" r="r" b="b"/>
              <a:pathLst>
                <a:path w="953" h="828" extrusionOk="0">
                  <a:moveTo>
                    <a:pt x="548" y="1"/>
                  </a:moveTo>
                  <a:cubicBezTo>
                    <a:pt x="179" y="1"/>
                    <a:pt x="0" y="441"/>
                    <a:pt x="250" y="703"/>
                  </a:cubicBezTo>
                  <a:cubicBezTo>
                    <a:pt x="336" y="789"/>
                    <a:pt x="441" y="828"/>
                    <a:pt x="543" y="828"/>
                  </a:cubicBezTo>
                  <a:cubicBezTo>
                    <a:pt x="754" y="828"/>
                    <a:pt x="953" y="666"/>
                    <a:pt x="953" y="417"/>
                  </a:cubicBezTo>
                  <a:cubicBezTo>
                    <a:pt x="953" y="191"/>
                    <a:pt x="774" y="13"/>
                    <a:pt x="548" y="13"/>
                  </a:cubicBezTo>
                  <a:lnTo>
                    <a:pt x="548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30" name="Google Shape;21330;p13"/>
            <p:cNvSpPr/>
            <p:nvPr/>
          </p:nvSpPr>
          <p:spPr>
            <a:xfrm>
              <a:off x="5177125" y="4008075"/>
              <a:ext cx="24125" cy="20675"/>
            </a:xfrm>
            <a:custGeom>
              <a:avLst/>
              <a:gdLst/>
              <a:ahLst/>
              <a:cxnLst/>
              <a:rect l="l" t="t" r="r" b="b"/>
              <a:pathLst>
                <a:path w="965" h="827" extrusionOk="0">
                  <a:moveTo>
                    <a:pt x="548" y="0"/>
                  </a:moveTo>
                  <a:cubicBezTo>
                    <a:pt x="191" y="0"/>
                    <a:pt x="0" y="452"/>
                    <a:pt x="262" y="702"/>
                  </a:cubicBezTo>
                  <a:cubicBezTo>
                    <a:pt x="348" y="788"/>
                    <a:pt x="453" y="827"/>
                    <a:pt x="556" y="827"/>
                  </a:cubicBezTo>
                  <a:cubicBezTo>
                    <a:pt x="766" y="827"/>
                    <a:pt x="965" y="665"/>
                    <a:pt x="965" y="417"/>
                  </a:cubicBezTo>
                  <a:cubicBezTo>
                    <a:pt x="965" y="191"/>
                    <a:pt x="774" y="0"/>
                    <a:pt x="54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31" name="Google Shape;21331;p13"/>
            <p:cNvSpPr/>
            <p:nvPr/>
          </p:nvSpPr>
          <p:spPr>
            <a:xfrm>
              <a:off x="5144450" y="4038875"/>
              <a:ext cx="27925" cy="20700"/>
            </a:xfrm>
            <a:custGeom>
              <a:avLst/>
              <a:gdLst/>
              <a:ahLst/>
              <a:cxnLst/>
              <a:rect l="l" t="t" r="r" b="b"/>
              <a:pathLst>
                <a:path w="1117" h="828" extrusionOk="0">
                  <a:moveTo>
                    <a:pt x="554" y="1"/>
                  </a:moveTo>
                  <a:cubicBezTo>
                    <a:pt x="51" y="1"/>
                    <a:pt x="0" y="805"/>
                    <a:pt x="557" y="828"/>
                  </a:cubicBezTo>
                  <a:lnTo>
                    <a:pt x="629" y="828"/>
                  </a:lnTo>
                  <a:cubicBezTo>
                    <a:pt x="1117" y="768"/>
                    <a:pt x="1117" y="54"/>
                    <a:pt x="629" y="6"/>
                  </a:cubicBezTo>
                  <a:cubicBezTo>
                    <a:pt x="603" y="3"/>
                    <a:pt x="578" y="1"/>
                    <a:pt x="55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32" name="Google Shape;21332;p13"/>
            <p:cNvSpPr/>
            <p:nvPr/>
          </p:nvSpPr>
          <p:spPr>
            <a:xfrm>
              <a:off x="5177125" y="4069675"/>
              <a:ext cx="24125" cy="20625"/>
            </a:xfrm>
            <a:custGeom>
              <a:avLst/>
              <a:gdLst/>
              <a:ahLst/>
              <a:cxnLst/>
              <a:rect l="l" t="t" r="r" b="b"/>
              <a:pathLst>
                <a:path w="965" h="825" extrusionOk="0">
                  <a:moveTo>
                    <a:pt x="548" y="1"/>
                  </a:moveTo>
                  <a:cubicBezTo>
                    <a:pt x="179" y="1"/>
                    <a:pt x="0" y="441"/>
                    <a:pt x="262" y="703"/>
                  </a:cubicBezTo>
                  <a:cubicBezTo>
                    <a:pt x="343" y="787"/>
                    <a:pt x="443" y="825"/>
                    <a:pt x="544" y="825"/>
                  </a:cubicBezTo>
                  <a:cubicBezTo>
                    <a:pt x="756" y="825"/>
                    <a:pt x="965" y="656"/>
                    <a:pt x="965" y="405"/>
                  </a:cubicBezTo>
                  <a:cubicBezTo>
                    <a:pt x="965" y="179"/>
                    <a:pt x="774" y="1"/>
                    <a:pt x="54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33" name="Google Shape;21333;p13"/>
            <p:cNvSpPr/>
            <p:nvPr/>
          </p:nvSpPr>
          <p:spPr>
            <a:xfrm>
              <a:off x="5146475" y="4100325"/>
              <a:ext cx="23825" cy="20700"/>
            </a:xfrm>
            <a:custGeom>
              <a:avLst/>
              <a:gdLst/>
              <a:ahLst/>
              <a:cxnLst/>
              <a:rect l="l" t="t" r="r" b="b"/>
              <a:pathLst>
                <a:path w="953" h="828" extrusionOk="0">
                  <a:moveTo>
                    <a:pt x="548" y="1"/>
                  </a:moveTo>
                  <a:cubicBezTo>
                    <a:pt x="179" y="1"/>
                    <a:pt x="0" y="441"/>
                    <a:pt x="250" y="703"/>
                  </a:cubicBezTo>
                  <a:cubicBezTo>
                    <a:pt x="336" y="789"/>
                    <a:pt x="441" y="828"/>
                    <a:pt x="543" y="828"/>
                  </a:cubicBezTo>
                  <a:cubicBezTo>
                    <a:pt x="754" y="828"/>
                    <a:pt x="953" y="666"/>
                    <a:pt x="953" y="418"/>
                  </a:cubicBezTo>
                  <a:cubicBezTo>
                    <a:pt x="953" y="191"/>
                    <a:pt x="774" y="13"/>
                    <a:pt x="548" y="13"/>
                  </a:cubicBezTo>
                  <a:lnTo>
                    <a:pt x="548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34" name="Google Shape;21334;p13"/>
            <p:cNvSpPr/>
            <p:nvPr/>
          </p:nvSpPr>
          <p:spPr>
            <a:xfrm>
              <a:off x="5177125" y="4131300"/>
              <a:ext cx="24125" cy="20475"/>
            </a:xfrm>
            <a:custGeom>
              <a:avLst/>
              <a:gdLst/>
              <a:ahLst/>
              <a:cxnLst/>
              <a:rect l="l" t="t" r="r" b="b"/>
              <a:pathLst>
                <a:path w="965" h="819" extrusionOk="0">
                  <a:moveTo>
                    <a:pt x="548" y="0"/>
                  </a:moveTo>
                  <a:cubicBezTo>
                    <a:pt x="191" y="0"/>
                    <a:pt x="0" y="441"/>
                    <a:pt x="262" y="703"/>
                  </a:cubicBezTo>
                  <a:cubicBezTo>
                    <a:pt x="346" y="783"/>
                    <a:pt x="448" y="819"/>
                    <a:pt x="549" y="819"/>
                  </a:cubicBezTo>
                  <a:cubicBezTo>
                    <a:pt x="761" y="819"/>
                    <a:pt x="965" y="656"/>
                    <a:pt x="965" y="405"/>
                  </a:cubicBezTo>
                  <a:cubicBezTo>
                    <a:pt x="965" y="179"/>
                    <a:pt x="774" y="0"/>
                    <a:pt x="5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35" name="Google Shape;21335;p13"/>
            <p:cNvSpPr/>
            <p:nvPr/>
          </p:nvSpPr>
          <p:spPr>
            <a:xfrm>
              <a:off x="5154500" y="4161925"/>
              <a:ext cx="15200" cy="6900"/>
            </a:xfrm>
            <a:custGeom>
              <a:avLst/>
              <a:gdLst/>
              <a:ahLst/>
              <a:cxnLst/>
              <a:rect l="l" t="t" r="r" b="b"/>
              <a:pathLst>
                <a:path w="608" h="276" extrusionOk="0">
                  <a:moveTo>
                    <a:pt x="239" y="1"/>
                  </a:moveTo>
                  <a:cubicBezTo>
                    <a:pt x="231" y="1"/>
                    <a:pt x="223" y="1"/>
                    <a:pt x="215" y="2"/>
                  </a:cubicBezTo>
                  <a:lnTo>
                    <a:pt x="227" y="2"/>
                  </a:lnTo>
                  <a:cubicBezTo>
                    <a:pt x="143" y="2"/>
                    <a:pt x="72" y="25"/>
                    <a:pt x="1" y="73"/>
                  </a:cubicBezTo>
                  <a:lnTo>
                    <a:pt x="608" y="275"/>
                  </a:lnTo>
                  <a:cubicBezTo>
                    <a:pt x="551" y="116"/>
                    <a:pt x="408" y="1"/>
                    <a:pt x="23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36" name="Google Shape;21336;p13"/>
            <p:cNvSpPr/>
            <p:nvPr/>
          </p:nvSpPr>
          <p:spPr>
            <a:xfrm>
              <a:off x="5115500" y="3577650"/>
              <a:ext cx="24150" cy="20625"/>
            </a:xfrm>
            <a:custGeom>
              <a:avLst/>
              <a:gdLst/>
              <a:ahLst/>
              <a:cxnLst/>
              <a:rect l="l" t="t" r="r" b="b"/>
              <a:pathLst>
                <a:path w="966" h="825" extrusionOk="0">
                  <a:moveTo>
                    <a:pt x="560" y="1"/>
                  </a:moveTo>
                  <a:cubicBezTo>
                    <a:pt x="191" y="1"/>
                    <a:pt x="1" y="441"/>
                    <a:pt x="263" y="703"/>
                  </a:cubicBezTo>
                  <a:cubicBezTo>
                    <a:pt x="347" y="788"/>
                    <a:pt x="450" y="825"/>
                    <a:pt x="551" y="825"/>
                  </a:cubicBezTo>
                  <a:cubicBezTo>
                    <a:pt x="763" y="825"/>
                    <a:pt x="965" y="659"/>
                    <a:pt x="965" y="417"/>
                  </a:cubicBezTo>
                  <a:cubicBezTo>
                    <a:pt x="965" y="191"/>
                    <a:pt x="787" y="1"/>
                    <a:pt x="5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37" name="Google Shape;21337;p13"/>
            <p:cNvSpPr/>
            <p:nvPr/>
          </p:nvSpPr>
          <p:spPr>
            <a:xfrm>
              <a:off x="5085450" y="3608600"/>
              <a:ext cx="28300" cy="20575"/>
            </a:xfrm>
            <a:custGeom>
              <a:avLst/>
              <a:gdLst/>
              <a:ahLst/>
              <a:cxnLst/>
              <a:rect l="l" t="t" r="r" b="b"/>
              <a:pathLst>
                <a:path w="1132" h="823" extrusionOk="0">
                  <a:moveTo>
                    <a:pt x="524" y="1"/>
                  </a:moveTo>
                  <a:cubicBezTo>
                    <a:pt x="0" y="48"/>
                    <a:pt x="48" y="822"/>
                    <a:pt x="560" y="822"/>
                  </a:cubicBezTo>
                  <a:cubicBezTo>
                    <a:pt x="1084" y="822"/>
                    <a:pt x="1131" y="48"/>
                    <a:pt x="60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38" name="Google Shape;21338;p13"/>
            <p:cNvSpPr/>
            <p:nvPr/>
          </p:nvSpPr>
          <p:spPr>
            <a:xfrm>
              <a:off x="5150925" y="3555325"/>
              <a:ext cx="19375" cy="12225"/>
            </a:xfrm>
            <a:custGeom>
              <a:avLst/>
              <a:gdLst/>
              <a:ahLst/>
              <a:cxnLst/>
              <a:rect l="l" t="t" r="r" b="b"/>
              <a:pathLst>
                <a:path w="775" h="489" extrusionOk="0">
                  <a:moveTo>
                    <a:pt x="775" y="1"/>
                  </a:moveTo>
                  <a:lnTo>
                    <a:pt x="1" y="239"/>
                  </a:lnTo>
                  <a:cubicBezTo>
                    <a:pt x="60" y="382"/>
                    <a:pt x="203" y="477"/>
                    <a:pt x="358" y="489"/>
                  </a:cubicBezTo>
                  <a:lnTo>
                    <a:pt x="370" y="489"/>
                  </a:lnTo>
                  <a:cubicBezTo>
                    <a:pt x="596" y="489"/>
                    <a:pt x="775" y="298"/>
                    <a:pt x="775" y="84"/>
                  </a:cubicBezTo>
                  <a:cubicBezTo>
                    <a:pt x="775" y="48"/>
                    <a:pt x="775" y="24"/>
                    <a:pt x="77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39" name="Google Shape;21339;p13"/>
            <p:cNvSpPr/>
            <p:nvPr/>
          </p:nvSpPr>
          <p:spPr>
            <a:xfrm>
              <a:off x="5115500" y="3639275"/>
              <a:ext cx="24150" cy="20625"/>
            </a:xfrm>
            <a:custGeom>
              <a:avLst/>
              <a:gdLst/>
              <a:ahLst/>
              <a:cxnLst/>
              <a:rect l="l" t="t" r="r" b="b"/>
              <a:pathLst>
                <a:path w="966" h="825" extrusionOk="0">
                  <a:moveTo>
                    <a:pt x="560" y="0"/>
                  </a:moveTo>
                  <a:cubicBezTo>
                    <a:pt x="191" y="0"/>
                    <a:pt x="1" y="441"/>
                    <a:pt x="263" y="703"/>
                  </a:cubicBezTo>
                  <a:cubicBezTo>
                    <a:pt x="347" y="787"/>
                    <a:pt x="450" y="825"/>
                    <a:pt x="551" y="825"/>
                  </a:cubicBezTo>
                  <a:cubicBezTo>
                    <a:pt x="763" y="825"/>
                    <a:pt x="965" y="659"/>
                    <a:pt x="965" y="417"/>
                  </a:cubicBezTo>
                  <a:lnTo>
                    <a:pt x="965" y="405"/>
                  </a:lnTo>
                  <a:cubicBezTo>
                    <a:pt x="965" y="179"/>
                    <a:pt x="787" y="0"/>
                    <a:pt x="5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40" name="Google Shape;21340;p13"/>
            <p:cNvSpPr/>
            <p:nvPr/>
          </p:nvSpPr>
          <p:spPr>
            <a:xfrm>
              <a:off x="5086050" y="3669925"/>
              <a:ext cx="25325" cy="17300"/>
            </a:xfrm>
            <a:custGeom>
              <a:avLst/>
              <a:gdLst/>
              <a:ahLst/>
              <a:cxnLst/>
              <a:rect l="l" t="t" r="r" b="b"/>
              <a:pathLst>
                <a:path w="1013" h="692" extrusionOk="0">
                  <a:moveTo>
                    <a:pt x="500" y="1"/>
                  </a:moveTo>
                  <a:cubicBezTo>
                    <a:pt x="0" y="12"/>
                    <a:pt x="83" y="691"/>
                    <a:pt x="512" y="691"/>
                  </a:cubicBezTo>
                  <a:cubicBezTo>
                    <a:pt x="929" y="691"/>
                    <a:pt x="1012" y="12"/>
                    <a:pt x="51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41" name="Google Shape;21341;p13"/>
            <p:cNvSpPr/>
            <p:nvPr/>
          </p:nvSpPr>
          <p:spPr>
            <a:xfrm>
              <a:off x="5115500" y="3700575"/>
              <a:ext cx="24150" cy="20700"/>
            </a:xfrm>
            <a:custGeom>
              <a:avLst/>
              <a:gdLst/>
              <a:ahLst/>
              <a:cxnLst/>
              <a:rect l="l" t="t" r="r" b="b"/>
              <a:pathLst>
                <a:path w="966" h="828" extrusionOk="0">
                  <a:moveTo>
                    <a:pt x="560" y="1"/>
                  </a:moveTo>
                  <a:cubicBezTo>
                    <a:pt x="191" y="1"/>
                    <a:pt x="1" y="441"/>
                    <a:pt x="263" y="703"/>
                  </a:cubicBezTo>
                  <a:cubicBezTo>
                    <a:pt x="345" y="789"/>
                    <a:pt x="448" y="828"/>
                    <a:pt x="551" y="828"/>
                  </a:cubicBezTo>
                  <a:cubicBezTo>
                    <a:pt x="761" y="828"/>
                    <a:pt x="965" y="666"/>
                    <a:pt x="965" y="418"/>
                  </a:cubicBezTo>
                  <a:cubicBezTo>
                    <a:pt x="965" y="191"/>
                    <a:pt x="787" y="13"/>
                    <a:pt x="560" y="13"/>
                  </a:cubicBezTo>
                  <a:lnTo>
                    <a:pt x="56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42" name="Google Shape;21342;p13"/>
            <p:cNvSpPr/>
            <p:nvPr/>
          </p:nvSpPr>
          <p:spPr>
            <a:xfrm>
              <a:off x="5084850" y="3731550"/>
              <a:ext cx="24125" cy="20475"/>
            </a:xfrm>
            <a:custGeom>
              <a:avLst/>
              <a:gdLst/>
              <a:ahLst/>
              <a:cxnLst/>
              <a:rect l="l" t="t" r="r" b="b"/>
              <a:pathLst>
                <a:path w="965" h="819" extrusionOk="0">
                  <a:moveTo>
                    <a:pt x="548" y="0"/>
                  </a:moveTo>
                  <a:cubicBezTo>
                    <a:pt x="191" y="0"/>
                    <a:pt x="0" y="441"/>
                    <a:pt x="262" y="703"/>
                  </a:cubicBezTo>
                  <a:cubicBezTo>
                    <a:pt x="346" y="783"/>
                    <a:pt x="448" y="819"/>
                    <a:pt x="549" y="819"/>
                  </a:cubicBezTo>
                  <a:cubicBezTo>
                    <a:pt x="761" y="819"/>
                    <a:pt x="965" y="656"/>
                    <a:pt x="965" y="405"/>
                  </a:cubicBezTo>
                  <a:cubicBezTo>
                    <a:pt x="965" y="179"/>
                    <a:pt x="786" y="0"/>
                    <a:pt x="5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43" name="Google Shape;21343;p13"/>
            <p:cNvSpPr/>
            <p:nvPr/>
          </p:nvSpPr>
          <p:spPr>
            <a:xfrm>
              <a:off x="5115500" y="3762200"/>
              <a:ext cx="24150" cy="20500"/>
            </a:xfrm>
            <a:custGeom>
              <a:avLst/>
              <a:gdLst/>
              <a:ahLst/>
              <a:cxnLst/>
              <a:rect l="l" t="t" r="r" b="b"/>
              <a:pathLst>
                <a:path w="966" h="820" extrusionOk="0">
                  <a:moveTo>
                    <a:pt x="560" y="0"/>
                  </a:moveTo>
                  <a:cubicBezTo>
                    <a:pt x="191" y="0"/>
                    <a:pt x="1" y="441"/>
                    <a:pt x="263" y="703"/>
                  </a:cubicBezTo>
                  <a:cubicBezTo>
                    <a:pt x="343" y="783"/>
                    <a:pt x="445" y="819"/>
                    <a:pt x="545" y="819"/>
                  </a:cubicBezTo>
                  <a:cubicBezTo>
                    <a:pt x="757" y="819"/>
                    <a:pt x="965" y="659"/>
                    <a:pt x="965" y="417"/>
                  </a:cubicBezTo>
                  <a:cubicBezTo>
                    <a:pt x="965" y="191"/>
                    <a:pt x="787" y="0"/>
                    <a:pt x="5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44" name="Google Shape;21344;p13"/>
            <p:cNvSpPr/>
            <p:nvPr/>
          </p:nvSpPr>
          <p:spPr>
            <a:xfrm>
              <a:off x="5085450" y="3792850"/>
              <a:ext cx="28300" cy="20575"/>
            </a:xfrm>
            <a:custGeom>
              <a:avLst/>
              <a:gdLst/>
              <a:ahLst/>
              <a:cxnLst/>
              <a:rect l="l" t="t" r="r" b="b"/>
              <a:pathLst>
                <a:path w="1132" h="823" extrusionOk="0">
                  <a:moveTo>
                    <a:pt x="524" y="1"/>
                  </a:moveTo>
                  <a:cubicBezTo>
                    <a:pt x="0" y="48"/>
                    <a:pt x="48" y="822"/>
                    <a:pt x="560" y="822"/>
                  </a:cubicBezTo>
                  <a:cubicBezTo>
                    <a:pt x="1084" y="822"/>
                    <a:pt x="1131" y="48"/>
                    <a:pt x="59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45" name="Google Shape;21345;p13"/>
            <p:cNvSpPr/>
            <p:nvPr/>
          </p:nvSpPr>
          <p:spPr>
            <a:xfrm>
              <a:off x="5115600" y="3823800"/>
              <a:ext cx="24050" cy="20425"/>
            </a:xfrm>
            <a:custGeom>
              <a:avLst/>
              <a:gdLst/>
              <a:ahLst/>
              <a:cxnLst/>
              <a:rect l="l" t="t" r="r" b="b"/>
              <a:pathLst>
                <a:path w="962" h="817" extrusionOk="0">
                  <a:moveTo>
                    <a:pt x="542" y="1"/>
                  </a:moveTo>
                  <a:cubicBezTo>
                    <a:pt x="182" y="1"/>
                    <a:pt x="0" y="433"/>
                    <a:pt x="259" y="692"/>
                  </a:cubicBezTo>
                  <a:cubicBezTo>
                    <a:pt x="341" y="778"/>
                    <a:pt x="446" y="816"/>
                    <a:pt x="549" y="816"/>
                  </a:cubicBezTo>
                  <a:cubicBezTo>
                    <a:pt x="758" y="816"/>
                    <a:pt x="961" y="657"/>
                    <a:pt x="961" y="418"/>
                  </a:cubicBezTo>
                  <a:cubicBezTo>
                    <a:pt x="961" y="192"/>
                    <a:pt x="783" y="1"/>
                    <a:pt x="556" y="1"/>
                  </a:cubicBezTo>
                  <a:cubicBezTo>
                    <a:pt x="552" y="1"/>
                    <a:pt x="547" y="1"/>
                    <a:pt x="54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46" name="Google Shape;21346;p13"/>
            <p:cNvSpPr/>
            <p:nvPr/>
          </p:nvSpPr>
          <p:spPr>
            <a:xfrm>
              <a:off x="5084850" y="3854475"/>
              <a:ext cx="24125" cy="20625"/>
            </a:xfrm>
            <a:custGeom>
              <a:avLst/>
              <a:gdLst/>
              <a:ahLst/>
              <a:cxnLst/>
              <a:rect l="l" t="t" r="r" b="b"/>
              <a:pathLst>
                <a:path w="965" h="825" extrusionOk="0">
                  <a:moveTo>
                    <a:pt x="548" y="0"/>
                  </a:moveTo>
                  <a:cubicBezTo>
                    <a:pt x="191" y="0"/>
                    <a:pt x="0" y="441"/>
                    <a:pt x="262" y="703"/>
                  </a:cubicBezTo>
                  <a:cubicBezTo>
                    <a:pt x="346" y="787"/>
                    <a:pt x="449" y="824"/>
                    <a:pt x="549" y="824"/>
                  </a:cubicBezTo>
                  <a:cubicBezTo>
                    <a:pt x="762" y="824"/>
                    <a:pt x="965" y="656"/>
                    <a:pt x="965" y="405"/>
                  </a:cubicBezTo>
                  <a:cubicBezTo>
                    <a:pt x="965" y="179"/>
                    <a:pt x="786" y="0"/>
                    <a:pt x="5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47" name="Google Shape;21347;p13"/>
            <p:cNvSpPr/>
            <p:nvPr/>
          </p:nvSpPr>
          <p:spPr>
            <a:xfrm>
              <a:off x="5115500" y="3885125"/>
              <a:ext cx="24150" cy="20700"/>
            </a:xfrm>
            <a:custGeom>
              <a:avLst/>
              <a:gdLst/>
              <a:ahLst/>
              <a:cxnLst/>
              <a:rect l="l" t="t" r="r" b="b"/>
              <a:pathLst>
                <a:path w="966" h="828" extrusionOk="0">
                  <a:moveTo>
                    <a:pt x="560" y="1"/>
                  </a:moveTo>
                  <a:cubicBezTo>
                    <a:pt x="191" y="1"/>
                    <a:pt x="1" y="441"/>
                    <a:pt x="263" y="703"/>
                  </a:cubicBezTo>
                  <a:cubicBezTo>
                    <a:pt x="349" y="789"/>
                    <a:pt x="454" y="828"/>
                    <a:pt x="556" y="828"/>
                  </a:cubicBezTo>
                  <a:cubicBezTo>
                    <a:pt x="766" y="828"/>
                    <a:pt x="965" y="666"/>
                    <a:pt x="965" y="417"/>
                  </a:cubicBezTo>
                  <a:cubicBezTo>
                    <a:pt x="965" y="191"/>
                    <a:pt x="787" y="1"/>
                    <a:pt x="5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48" name="Google Shape;21348;p13"/>
            <p:cNvSpPr/>
            <p:nvPr/>
          </p:nvSpPr>
          <p:spPr>
            <a:xfrm>
              <a:off x="5084850" y="3915800"/>
              <a:ext cx="24125" cy="20675"/>
            </a:xfrm>
            <a:custGeom>
              <a:avLst/>
              <a:gdLst/>
              <a:ahLst/>
              <a:cxnLst/>
              <a:rect l="l" t="t" r="r" b="b"/>
              <a:pathLst>
                <a:path w="965" h="827" extrusionOk="0">
                  <a:moveTo>
                    <a:pt x="548" y="0"/>
                  </a:moveTo>
                  <a:cubicBezTo>
                    <a:pt x="191" y="0"/>
                    <a:pt x="0" y="453"/>
                    <a:pt x="262" y="703"/>
                  </a:cubicBezTo>
                  <a:cubicBezTo>
                    <a:pt x="348" y="788"/>
                    <a:pt x="453" y="827"/>
                    <a:pt x="556" y="827"/>
                  </a:cubicBezTo>
                  <a:cubicBezTo>
                    <a:pt x="766" y="827"/>
                    <a:pt x="965" y="665"/>
                    <a:pt x="965" y="417"/>
                  </a:cubicBezTo>
                  <a:cubicBezTo>
                    <a:pt x="965" y="191"/>
                    <a:pt x="786" y="12"/>
                    <a:pt x="5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49" name="Google Shape;21349;p13"/>
            <p:cNvSpPr/>
            <p:nvPr/>
          </p:nvSpPr>
          <p:spPr>
            <a:xfrm>
              <a:off x="5115500" y="3946450"/>
              <a:ext cx="24450" cy="20800"/>
            </a:xfrm>
            <a:custGeom>
              <a:avLst/>
              <a:gdLst/>
              <a:ahLst/>
              <a:cxnLst/>
              <a:rect l="l" t="t" r="r" b="b"/>
              <a:pathLst>
                <a:path w="978" h="832" extrusionOk="0">
                  <a:moveTo>
                    <a:pt x="549" y="0"/>
                  </a:moveTo>
                  <a:lnTo>
                    <a:pt x="560" y="12"/>
                  </a:lnTo>
                  <a:cubicBezTo>
                    <a:pt x="191" y="12"/>
                    <a:pt x="1" y="453"/>
                    <a:pt x="263" y="715"/>
                  </a:cubicBezTo>
                  <a:cubicBezTo>
                    <a:pt x="347" y="795"/>
                    <a:pt x="450" y="831"/>
                    <a:pt x="551" y="831"/>
                  </a:cubicBezTo>
                  <a:cubicBezTo>
                    <a:pt x="763" y="831"/>
                    <a:pt x="965" y="671"/>
                    <a:pt x="965" y="429"/>
                  </a:cubicBezTo>
                  <a:cubicBezTo>
                    <a:pt x="977" y="203"/>
                    <a:pt x="799" y="12"/>
                    <a:pt x="57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50" name="Google Shape;21350;p13"/>
            <p:cNvSpPr/>
            <p:nvPr/>
          </p:nvSpPr>
          <p:spPr>
            <a:xfrm>
              <a:off x="5085450" y="3977400"/>
              <a:ext cx="28300" cy="20575"/>
            </a:xfrm>
            <a:custGeom>
              <a:avLst/>
              <a:gdLst/>
              <a:ahLst/>
              <a:cxnLst/>
              <a:rect l="l" t="t" r="r" b="b"/>
              <a:pathLst>
                <a:path w="1132" h="823" extrusionOk="0">
                  <a:moveTo>
                    <a:pt x="524" y="1"/>
                  </a:moveTo>
                  <a:cubicBezTo>
                    <a:pt x="0" y="48"/>
                    <a:pt x="48" y="822"/>
                    <a:pt x="560" y="822"/>
                  </a:cubicBezTo>
                  <a:cubicBezTo>
                    <a:pt x="1084" y="822"/>
                    <a:pt x="1131" y="48"/>
                    <a:pt x="59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51" name="Google Shape;21351;p13"/>
            <p:cNvSpPr/>
            <p:nvPr/>
          </p:nvSpPr>
          <p:spPr>
            <a:xfrm>
              <a:off x="5115500" y="4008075"/>
              <a:ext cx="24150" cy="20675"/>
            </a:xfrm>
            <a:custGeom>
              <a:avLst/>
              <a:gdLst/>
              <a:ahLst/>
              <a:cxnLst/>
              <a:rect l="l" t="t" r="r" b="b"/>
              <a:pathLst>
                <a:path w="966" h="827" extrusionOk="0">
                  <a:moveTo>
                    <a:pt x="560" y="0"/>
                  </a:moveTo>
                  <a:cubicBezTo>
                    <a:pt x="191" y="0"/>
                    <a:pt x="1" y="441"/>
                    <a:pt x="263" y="702"/>
                  </a:cubicBezTo>
                  <a:cubicBezTo>
                    <a:pt x="349" y="788"/>
                    <a:pt x="454" y="827"/>
                    <a:pt x="556" y="827"/>
                  </a:cubicBezTo>
                  <a:cubicBezTo>
                    <a:pt x="766" y="827"/>
                    <a:pt x="965" y="665"/>
                    <a:pt x="965" y="417"/>
                  </a:cubicBezTo>
                  <a:cubicBezTo>
                    <a:pt x="965" y="191"/>
                    <a:pt x="787" y="12"/>
                    <a:pt x="560" y="12"/>
                  </a:cubicBezTo>
                  <a:lnTo>
                    <a:pt x="56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52" name="Google Shape;21352;p13"/>
            <p:cNvSpPr/>
            <p:nvPr/>
          </p:nvSpPr>
          <p:spPr>
            <a:xfrm>
              <a:off x="5086050" y="4039025"/>
              <a:ext cx="25325" cy="17275"/>
            </a:xfrm>
            <a:custGeom>
              <a:avLst/>
              <a:gdLst/>
              <a:ahLst/>
              <a:cxnLst/>
              <a:rect l="l" t="t" r="r" b="b"/>
              <a:pathLst>
                <a:path w="1013" h="691" extrusionOk="0">
                  <a:moveTo>
                    <a:pt x="500" y="0"/>
                  </a:moveTo>
                  <a:cubicBezTo>
                    <a:pt x="0" y="0"/>
                    <a:pt x="83" y="691"/>
                    <a:pt x="512" y="691"/>
                  </a:cubicBezTo>
                  <a:cubicBezTo>
                    <a:pt x="929" y="691"/>
                    <a:pt x="1012" y="0"/>
                    <a:pt x="51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53" name="Google Shape;21353;p13"/>
            <p:cNvSpPr/>
            <p:nvPr/>
          </p:nvSpPr>
          <p:spPr>
            <a:xfrm>
              <a:off x="5115600" y="4069675"/>
              <a:ext cx="24050" cy="20700"/>
            </a:xfrm>
            <a:custGeom>
              <a:avLst/>
              <a:gdLst/>
              <a:ahLst/>
              <a:cxnLst/>
              <a:rect l="l" t="t" r="r" b="b"/>
              <a:pathLst>
                <a:path w="962" h="828" extrusionOk="0">
                  <a:moveTo>
                    <a:pt x="542" y="0"/>
                  </a:moveTo>
                  <a:cubicBezTo>
                    <a:pt x="182" y="0"/>
                    <a:pt x="0" y="445"/>
                    <a:pt x="259" y="703"/>
                  </a:cubicBezTo>
                  <a:cubicBezTo>
                    <a:pt x="341" y="789"/>
                    <a:pt x="444" y="827"/>
                    <a:pt x="547" y="827"/>
                  </a:cubicBezTo>
                  <a:cubicBezTo>
                    <a:pt x="757" y="827"/>
                    <a:pt x="961" y="665"/>
                    <a:pt x="961" y="417"/>
                  </a:cubicBezTo>
                  <a:cubicBezTo>
                    <a:pt x="961" y="191"/>
                    <a:pt x="783" y="1"/>
                    <a:pt x="556" y="1"/>
                  </a:cubicBezTo>
                  <a:cubicBezTo>
                    <a:pt x="552" y="0"/>
                    <a:pt x="547" y="0"/>
                    <a:pt x="54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54" name="Google Shape;21354;p13"/>
            <p:cNvSpPr/>
            <p:nvPr/>
          </p:nvSpPr>
          <p:spPr>
            <a:xfrm>
              <a:off x="5085450" y="4100325"/>
              <a:ext cx="28300" cy="20575"/>
            </a:xfrm>
            <a:custGeom>
              <a:avLst/>
              <a:gdLst/>
              <a:ahLst/>
              <a:cxnLst/>
              <a:rect l="l" t="t" r="r" b="b"/>
              <a:pathLst>
                <a:path w="1132" h="823" extrusionOk="0">
                  <a:moveTo>
                    <a:pt x="524" y="1"/>
                  </a:moveTo>
                  <a:cubicBezTo>
                    <a:pt x="0" y="49"/>
                    <a:pt x="48" y="822"/>
                    <a:pt x="560" y="822"/>
                  </a:cubicBezTo>
                  <a:cubicBezTo>
                    <a:pt x="1084" y="822"/>
                    <a:pt x="1131" y="49"/>
                    <a:pt x="59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55" name="Google Shape;21355;p13"/>
            <p:cNvSpPr/>
            <p:nvPr/>
          </p:nvSpPr>
          <p:spPr>
            <a:xfrm>
              <a:off x="5115600" y="4131275"/>
              <a:ext cx="24050" cy="20425"/>
            </a:xfrm>
            <a:custGeom>
              <a:avLst/>
              <a:gdLst/>
              <a:ahLst/>
              <a:cxnLst/>
              <a:rect l="l" t="t" r="r" b="b"/>
              <a:pathLst>
                <a:path w="962" h="817" extrusionOk="0">
                  <a:moveTo>
                    <a:pt x="542" y="1"/>
                  </a:moveTo>
                  <a:cubicBezTo>
                    <a:pt x="182" y="1"/>
                    <a:pt x="0" y="433"/>
                    <a:pt x="259" y="692"/>
                  </a:cubicBezTo>
                  <a:cubicBezTo>
                    <a:pt x="345" y="778"/>
                    <a:pt x="450" y="816"/>
                    <a:pt x="552" y="816"/>
                  </a:cubicBezTo>
                  <a:cubicBezTo>
                    <a:pt x="762" y="816"/>
                    <a:pt x="961" y="654"/>
                    <a:pt x="961" y="406"/>
                  </a:cubicBezTo>
                  <a:cubicBezTo>
                    <a:pt x="961" y="192"/>
                    <a:pt x="783" y="1"/>
                    <a:pt x="556" y="1"/>
                  </a:cubicBezTo>
                  <a:cubicBezTo>
                    <a:pt x="552" y="1"/>
                    <a:pt x="547" y="1"/>
                    <a:pt x="54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56" name="Google Shape;21356;p13"/>
            <p:cNvSpPr/>
            <p:nvPr/>
          </p:nvSpPr>
          <p:spPr>
            <a:xfrm>
              <a:off x="5057775" y="3583600"/>
              <a:ext cx="20250" cy="14625"/>
            </a:xfrm>
            <a:custGeom>
              <a:avLst/>
              <a:gdLst/>
              <a:ahLst/>
              <a:cxnLst/>
              <a:rect l="l" t="t" r="r" b="b"/>
              <a:pathLst>
                <a:path w="810" h="585" extrusionOk="0">
                  <a:moveTo>
                    <a:pt x="762" y="1"/>
                  </a:moveTo>
                  <a:lnTo>
                    <a:pt x="0" y="227"/>
                  </a:lnTo>
                  <a:cubicBezTo>
                    <a:pt x="24" y="429"/>
                    <a:pt x="191" y="584"/>
                    <a:pt x="393" y="584"/>
                  </a:cubicBezTo>
                  <a:cubicBezTo>
                    <a:pt x="619" y="584"/>
                    <a:pt x="810" y="406"/>
                    <a:pt x="810" y="179"/>
                  </a:cubicBezTo>
                  <a:cubicBezTo>
                    <a:pt x="798" y="120"/>
                    <a:pt x="786" y="48"/>
                    <a:pt x="76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57" name="Google Shape;21357;p13"/>
            <p:cNvSpPr/>
            <p:nvPr/>
          </p:nvSpPr>
          <p:spPr>
            <a:xfrm>
              <a:off x="5022925" y="3608600"/>
              <a:ext cx="24150" cy="20500"/>
            </a:xfrm>
            <a:custGeom>
              <a:avLst/>
              <a:gdLst/>
              <a:ahLst/>
              <a:cxnLst/>
              <a:rect l="l" t="t" r="r" b="b"/>
              <a:pathLst>
                <a:path w="966" h="820" extrusionOk="0">
                  <a:moveTo>
                    <a:pt x="561" y="1"/>
                  </a:moveTo>
                  <a:cubicBezTo>
                    <a:pt x="191" y="1"/>
                    <a:pt x="1" y="441"/>
                    <a:pt x="263" y="703"/>
                  </a:cubicBezTo>
                  <a:cubicBezTo>
                    <a:pt x="347" y="783"/>
                    <a:pt x="449" y="819"/>
                    <a:pt x="549" y="819"/>
                  </a:cubicBezTo>
                  <a:cubicBezTo>
                    <a:pt x="762" y="819"/>
                    <a:pt x="965" y="657"/>
                    <a:pt x="965" y="406"/>
                  </a:cubicBezTo>
                  <a:cubicBezTo>
                    <a:pt x="965" y="179"/>
                    <a:pt x="787" y="1"/>
                    <a:pt x="56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58" name="Google Shape;21358;p13"/>
            <p:cNvSpPr/>
            <p:nvPr/>
          </p:nvSpPr>
          <p:spPr>
            <a:xfrm>
              <a:off x="5054500" y="3639275"/>
              <a:ext cx="28000" cy="20550"/>
            </a:xfrm>
            <a:custGeom>
              <a:avLst/>
              <a:gdLst/>
              <a:ahLst/>
              <a:cxnLst/>
              <a:rect l="l" t="t" r="r" b="b"/>
              <a:pathLst>
                <a:path w="1120" h="822" extrusionOk="0">
                  <a:moveTo>
                    <a:pt x="524" y="0"/>
                  </a:moveTo>
                  <a:cubicBezTo>
                    <a:pt x="0" y="48"/>
                    <a:pt x="36" y="822"/>
                    <a:pt x="560" y="822"/>
                  </a:cubicBezTo>
                  <a:cubicBezTo>
                    <a:pt x="1084" y="822"/>
                    <a:pt x="1119" y="48"/>
                    <a:pt x="59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59" name="Google Shape;21359;p13"/>
            <p:cNvSpPr/>
            <p:nvPr/>
          </p:nvSpPr>
          <p:spPr>
            <a:xfrm>
              <a:off x="5022925" y="3669925"/>
              <a:ext cx="24150" cy="20625"/>
            </a:xfrm>
            <a:custGeom>
              <a:avLst/>
              <a:gdLst/>
              <a:ahLst/>
              <a:cxnLst/>
              <a:rect l="l" t="t" r="r" b="b"/>
              <a:pathLst>
                <a:path w="966" h="825" extrusionOk="0">
                  <a:moveTo>
                    <a:pt x="561" y="1"/>
                  </a:moveTo>
                  <a:cubicBezTo>
                    <a:pt x="191" y="1"/>
                    <a:pt x="1" y="441"/>
                    <a:pt x="263" y="703"/>
                  </a:cubicBezTo>
                  <a:cubicBezTo>
                    <a:pt x="347" y="787"/>
                    <a:pt x="450" y="825"/>
                    <a:pt x="551" y="825"/>
                  </a:cubicBezTo>
                  <a:cubicBezTo>
                    <a:pt x="763" y="825"/>
                    <a:pt x="965" y="659"/>
                    <a:pt x="965" y="417"/>
                  </a:cubicBezTo>
                  <a:cubicBezTo>
                    <a:pt x="965" y="191"/>
                    <a:pt x="787" y="1"/>
                    <a:pt x="56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60" name="Google Shape;21360;p13"/>
            <p:cNvSpPr/>
            <p:nvPr/>
          </p:nvSpPr>
          <p:spPr>
            <a:xfrm>
              <a:off x="5053900" y="3700575"/>
              <a:ext cx="24125" cy="20700"/>
            </a:xfrm>
            <a:custGeom>
              <a:avLst/>
              <a:gdLst/>
              <a:ahLst/>
              <a:cxnLst/>
              <a:rect l="l" t="t" r="r" b="b"/>
              <a:pathLst>
                <a:path w="965" h="828" extrusionOk="0">
                  <a:moveTo>
                    <a:pt x="548" y="1"/>
                  </a:moveTo>
                  <a:cubicBezTo>
                    <a:pt x="179" y="1"/>
                    <a:pt x="0" y="453"/>
                    <a:pt x="250" y="703"/>
                  </a:cubicBezTo>
                  <a:cubicBezTo>
                    <a:pt x="336" y="789"/>
                    <a:pt x="442" y="828"/>
                    <a:pt x="547" y="828"/>
                  </a:cubicBezTo>
                  <a:cubicBezTo>
                    <a:pt x="760" y="828"/>
                    <a:pt x="965" y="666"/>
                    <a:pt x="965" y="418"/>
                  </a:cubicBezTo>
                  <a:cubicBezTo>
                    <a:pt x="953" y="191"/>
                    <a:pt x="774" y="1"/>
                    <a:pt x="54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61" name="Google Shape;21361;p13"/>
            <p:cNvSpPr/>
            <p:nvPr/>
          </p:nvSpPr>
          <p:spPr>
            <a:xfrm>
              <a:off x="5022925" y="3731550"/>
              <a:ext cx="24150" cy="20475"/>
            </a:xfrm>
            <a:custGeom>
              <a:avLst/>
              <a:gdLst/>
              <a:ahLst/>
              <a:cxnLst/>
              <a:rect l="l" t="t" r="r" b="b"/>
              <a:pathLst>
                <a:path w="966" h="819" extrusionOk="0">
                  <a:moveTo>
                    <a:pt x="561" y="0"/>
                  </a:moveTo>
                  <a:cubicBezTo>
                    <a:pt x="191" y="0"/>
                    <a:pt x="1" y="441"/>
                    <a:pt x="263" y="703"/>
                  </a:cubicBezTo>
                  <a:cubicBezTo>
                    <a:pt x="347" y="783"/>
                    <a:pt x="449" y="819"/>
                    <a:pt x="549" y="819"/>
                  </a:cubicBezTo>
                  <a:cubicBezTo>
                    <a:pt x="762" y="819"/>
                    <a:pt x="965" y="656"/>
                    <a:pt x="965" y="405"/>
                  </a:cubicBezTo>
                  <a:cubicBezTo>
                    <a:pt x="965" y="179"/>
                    <a:pt x="787" y="0"/>
                    <a:pt x="56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62" name="Google Shape;21362;p13"/>
            <p:cNvSpPr/>
            <p:nvPr/>
          </p:nvSpPr>
          <p:spPr>
            <a:xfrm>
              <a:off x="5053900" y="3762200"/>
              <a:ext cx="24125" cy="20625"/>
            </a:xfrm>
            <a:custGeom>
              <a:avLst/>
              <a:gdLst/>
              <a:ahLst/>
              <a:cxnLst/>
              <a:rect l="l" t="t" r="r" b="b"/>
              <a:pathLst>
                <a:path w="965" h="825" extrusionOk="0">
                  <a:moveTo>
                    <a:pt x="548" y="0"/>
                  </a:moveTo>
                  <a:cubicBezTo>
                    <a:pt x="179" y="0"/>
                    <a:pt x="0" y="441"/>
                    <a:pt x="262" y="703"/>
                  </a:cubicBezTo>
                  <a:cubicBezTo>
                    <a:pt x="342" y="787"/>
                    <a:pt x="443" y="824"/>
                    <a:pt x="543" y="824"/>
                  </a:cubicBezTo>
                  <a:cubicBezTo>
                    <a:pt x="756" y="824"/>
                    <a:pt x="965" y="656"/>
                    <a:pt x="965" y="405"/>
                  </a:cubicBezTo>
                  <a:cubicBezTo>
                    <a:pt x="965" y="191"/>
                    <a:pt x="774" y="0"/>
                    <a:pt x="5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63" name="Google Shape;21363;p13"/>
            <p:cNvSpPr/>
            <p:nvPr/>
          </p:nvSpPr>
          <p:spPr>
            <a:xfrm>
              <a:off x="5022925" y="3792850"/>
              <a:ext cx="24150" cy="20700"/>
            </a:xfrm>
            <a:custGeom>
              <a:avLst/>
              <a:gdLst/>
              <a:ahLst/>
              <a:cxnLst/>
              <a:rect l="l" t="t" r="r" b="b"/>
              <a:pathLst>
                <a:path w="966" h="828" extrusionOk="0">
                  <a:moveTo>
                    <a:pt x="561" y="1"/>
                  </a:moveTo>
                  <a:cubicBezTo>
                    <a:pt x="191" y="1"/>
                    <a:pt x="1" y="453"/>
                    <a:pt x="263" y="703"/>
                  </a:cubicBezTo>
                  <a:cubicBezTo>
                    <a:pt x="349" y="789"/>
                    <a:pt x="454" y="828"/>
                    <a:pt x="556" y="828"/>
                  </a:cubicBezTo>
                  <a:cubicBezTo>
                    <a:pt x="766" y="828"/>
                    <a:pt x="965" y="666"/>
                    <a:pt x="965" y="418"/>
                  </a:cubicBezTo>
                  <a:cubicBezTo>
                    <a:pt x="965" y="191"/>
                    <a:pt x="787" y="13"/>
                    <a:pt x="561" y="13"/>
                  </a:cubicBezTo>
                  <a:lnTo>
                    <a:pt x="56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64" name="Google Shape;21364;p13"/>
            <p:cNvSpPr/>
            <p:nvPr/>
          </p:nvSpPr>
          <p:spPr>
            <a:xfrm>
              <a:off x="5053900" y="3823825"/>
              <a:ext cx="24125" cy="20475"/>
            </a:xfrm>
            <a:custGeom>
              <a:avLst/>
              <a:gdLst/>
              <a:ahLst/>
              <a:cxnLst/>
              <a:rect l="l" t="t" r="r" b="b"/>
              <a:pathLst>
                <a:path w="965" h="819" extrusionOk="0">
                  <a:moveTo>
                    <a:pt x="548" y="0"/>
                  </a:moveTo>
                  <a:cubicBezTo>
                    <a:pt x="179" y="0"/>
                    <a:pt x="0" y="441"/>
                    <a:pt x="262" y="703"/>
                  </a:cubicBezTo>
                  <a:cubicBezTo>
                    <a:pt x="342" y="783"/>
                    <a:pt x="443" y="819"/>
                    <a:pt x="543" y="819"/>
                  </a:cubicBezTo>
                  <a:cubicBezTo>
                    <a:pt x="756" y="819"/>
                    <a:pt x="965" y="656"/>
                    <a:pt x="965" y="405"/>
                  </a:cubicBezTo>
                  <a:cubicBezTo>
                    <a:pt x="965" y="179"/>
                    <a:pt x="774" y="0"/>
                    <a:pt x="54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65" name="Google Shape;21365;p13"/>
            <p:cNvSpPr/>
            <p:nvPr/>
          </p:nvSpPr>
          <p:spPr>
            <a:xfrm>
              <a:off x="5022925" y="3854475"/>
              <a:ext cx="24150" cy="20625"/>
            </a:xfrm>
            <a:custGeom>
              <a:avLst/>
              <a:gdLst/>
              <a:ahLst/>
              <a:cxnLst/>
              <a:rect l="l" t="t" r="r" b="b"/>
              <a:pathLst>
                <a:path w="966" h="825" extrusionOk="0">
                  <a:moveTo>
                    <a:pt x="561" y="0"/>
                  </a:moveTo>
                  <a:cubicBezTo>
                    <a:pt x="191" y="0"/>
                    <a:pt x="1" y="441"/>
                    <a:pt x="263" y="703"/>
                  </a:cubicBezTo>
                  <a:cubicBezTo>
                    <a:pt x="347" y="787"/>
                    <a:pt x="449" y="824"/>
                    <a:pt x="549" y="824"/>
                  </a:cubicBezTo>
                  <a:cubicBezTo>
                    <a:pt x="762" y="824"/>
                    <a:pt x="965" y="656"/>
                    <a:pt x="965" y="405"/>
                  </a:cubicBezTo>
                  <a:cubicBezTo>
                    <a:pt x="965" y="179"/>
                    <a:pt x="787" y="0"/>
                    <a:pt x="56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66" name="Google Shape;21366;p13"/>
            <p:cNvSpPr/>
            <p:nvPr/>
          </p:nvSpPr>
          <p:spPr>
            <a:xfrm>
              <a:off x="5053900" y="3885125"/>
              <a:ext cx="24125" cy="20650"/>
            </a:xfrm>
            <a:custGeom>
              <a:avLst/>
              <a:gdLst/>
              <a:ahLst/>
              <a:cxnLst/>
              <a:rect l="l" t="t" r="r" b="b"/>
              <a:pathLst>
                <a:path w="965" h="826" extrusionOk="0">
                  <a:moveTo>
                    <a:pt x="548" y="1"/>
                  </a:moveTo>
                  <a:cubicBezTo>
                    <a:pt x="179" y="1"/>
                    <a:pt x="0" y="441"/>
                    <a:pt x="262" y="703"/>
                  </a:cubicBezTo>
                  <a:cubicBezTo>
                    <a:pt x="343" y="788"/>
                    <a:pt x="444" y="825"/>
                    <a:pt x="545" y="825"/>
                  </a:cubicBezTo>
                  <a:cubicBezTo>
                    <a:pt x="757" y="825"/>
                    <a:pt x="965" y="660"/>
                    <a:pt x="965" y="417"/>
                  </a:cubicBezTo>
                  <a:cubicBezTo>
                    <a:pt x="965" y="191"/>
                    <a:pt x="774" y="1"/>
                    <a:pt x="5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67" name="Google Shape;21367;p13"/>
            <p:cNvSpPr/>
            <p:nvPr/>
          </p:nvSpPr>
          <p:spPr>
            <a:xfrm>
              <a:off x="5022925" y="3915800"/>
              <a:ext cx="24150" cy="20675"/>
            </a:xfrm>
            <a:custGeom>
              <a:avLst/>
              <a:gdLst/>
              <a:ahLst/>
              <a:cxnLst/>
              <a:rect l="l" t="t" r="r" b="b"/>
              <a:pathLst>
                <a:path w="966" h="827" extrusionOk="0">
                  <a:moveTo>
                    <a:pt x="561" y="0"/>
                  </a:moveTo>
                  <a:cubicBezTo>
                    <a:pt x="191" y="0"/>
                    <a:pt x="1" y="453"/>
                    <a:pt x="263" y="703"/>
                  </a:cubicBezTo>
                  <a:cubicBezTo>
                    <a:pt x="349" y="788"/>
                    <a:pt x="454" y="827"/>
                    <a:pt x="556" y="827"/>
                  </a:cubicBezTo>
                  <a:cubicBezTo>
                    <a:pt x="766" y="827"/>
                    <a:pt x="965" y="665"/>
                    <a:pt x="965" y="417"/>
                  </a:cubicBezTo>
                  <a:cubicBezTo>
                    <a:pt x="965" y="191"/>
                    <a:pt x="787" y="0"/>
                    <a:pt x="56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68" name="Google Shape;21368;p13"/>
            <p:cNvSpPr/>
            <p:nvPr/>
          </p:nvSpPr>
          <p:spPr>
            <a:xfrm>
              <a:off x="5054500" y="3946225"/>
              <a:ext cx="28000" cy="20775"/>
            </a:xfrm>
            <a:custGeom>
              <a:avLst/>
              <a:gdLst/>
              <a:ahLst/>
              <a:cxnLst/>
              <a:rect l="l" t="t" r="r" b="b"/>
              <a:pathLst>
                <a:path w="1120" h="831" extrusionOk="0">
                  <a:moveTo>
                    <a:pt x="560" y="1"/>
                  </a:moveTo>
                  <a:cubicBezTo>
                    <a:pt x="548" y="1"/>
                    <a:pt x="536" y="3"/>
                    <a:pt x="524" y="9"/>
                  </a:cubicBezTo>
                  <a:cubicBezTo>
                    <a:pt x="0" y="57"/>
                    <a:pt x="36" y="831"/>
                    <a:pt x="560" y="831"/>
                  </a:cubicBezTo>
                  <a:cubicBezTo>
                    <a:pt x="1084" y="831"/>
                    <a:pt x="1119" y="57"/>
                    <a:pt x="595" y="9"/>
                  </a:cubicBezTo>
                  <a:cubicBezTo>
                    <a:pt x="583" y="3"/>
                    <a:pt x="572" y="1"/>
                    <a:pt x="5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69" name="Google Shape;21369;p13"/>
            <p:cNvSpPr/>
            <p:nvPr/>
          </p:nvSpPr>
          <p:spPr>
            <a:xfrm>
              <a:off x="5022925" y="3977100"/>
              <a:ext cx="24150" cy="20650"/>
            </a:xfrm>
            <a:custGeom>
              <a:avLst/>
              <a:gdLst/>
              <a:ahLst/>
              <a:cxnLst/>
              <a:rect l="l" t="t" r="r" b="b"/>
              <a:pathLst>
                <a:path w="966" h="826" extrusionOk="0">
                  <a:moveTo>
                    <a:pt x="561" y="1"/>
                  </a:moveTo>
                  <a:cubicBezTo>
                    <a:pt x="191" y="1"/>
                    <a:pt x="1" y="441"/>
                    <a:pt x="263" y="703"/>
                  </a:cubicBezTo>
                  <a:cubicBezTo>
                    <a:pt x="347" y="788"/>
                    <a:pt x="450" y="825"/>
                    <a:pt x="551" y="825"/>
                  </a:cubicBezTo>
                  <a:cubicBezTo>
                    <a:pt x="763" y="825"/>
                    <a:pt x="965" y="660"/>
                    <a:pt x="965" y="417"/>
                  </a:cubicBezTo>
                  <a:cubicBezTo>
                    <a:pt x="954" y="198"/>
                    <a:pt x="786" y="24"/>
                    <a:pt x="581" y="24"/>
                  </a:cubicBezTo>
                  <a:cubicBezTo>
                    <a:pt x="574" y="24"/>
                    <a:pt x="567" y="24"/>
                    <a:pt x="561" y="25"/>
                  </a:cubicBezTo>
                  <a:lnTo>
                    <a:pt x="56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70" name="Google Shape;21370;p13"/>
            <p:cNvSpPr/>
            <p:nvPr/>
          </p:nvSpPr>
          <p:spPr>
            <a:xfrm>
              <a:off x="5053900" y="4007775"/>
              <a:ext cx="24125" cy="20625"/>
            </a:xfrm>
            <a:custGeom>
              <a:avLst/>
              <a:gdLst/>
              <a:ahLst/>
              <a:cxnLst/>
              <a:rect l="l" t="t" r="r" b="b"/>
              <a:pathLst>
                <a:path w="965" h="825" extrusionOk="0">
                  <a:moveTo>
                    <a:pt x="548" y="0"/>
                  </a:moveTo>
                  <a:cubicBezTo>
                    <a:pt x="179" y="0"/>
                    <a:pt x="0" y="441"/>
                    <a:pt x="262" y="703"/>
                  </a:cubicBezTo>
                  <a:cubicBezTo>
                    <a:pt x="343" y="787"/>
                    <a:pt x="444" y="824"/>
                    <a:pt x="545" y="824"/>
                  </a:cubicBezTo>
                  <a:cubicBezTo>
                    <a:pt x="757" y="824"/>
                    <a:pt x="965" y="659"/>
                    <a:pt x="965" y="417"/>
                  </a:cubicBezTo>
                  <a:cubicBezTo>
                    <a:pt x="953" y="191"/>
                    <a:pt x="774" y="12"/>
                    <a:pt x="548" y="12"/>
                  </a:cubicBezTo>
                  <a:lnTo>
                    <a:pt x="548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71" name="Google Shape;21371;p13"/>
            <p:cNvSpPr/>
            <p:nvPr/>
          </p:nvSpPr>
          <p:spPr>
            <a:xfrm>
              <a:off x="5036925" y="4028625"/>
              <a:ext cx="19975" cy="20200"/>
            </a:xfrm>
            <a:custGeom>
              <a:avLst/>
              <a:gdLst/>
              <a:ahLst/>
              <a:cxnLst/>
              <a:rect l="l" t="t" r="r" b="b"/>
              <a:pathLst>
                <a:path w="799" h="808" extrusionOk="0">
                  <a:moveTo>
                    <a:pt x="383" y="1"/>
                  </a:moveTo>
                  <a:cubicBezTo>
                    <a:pt x="189" y="1"/>
                    <a:pt x="1" y="126"/>
                    <a:pt x="1" y="392"/>
                  </a:cubicBezTo>
                  <a:lnTo>
                    <a:pt x="1" y="416"/>
                  </a:lnTo>
                  <a:cubicBezTo>
                    <a:pt x="1" y="682"/>
                    <a:pt x="189" y="808"/>
                    <a:pt x="383" y="808"/>
                  </a:cubicBezTo>
                  <a:cubicBezTo>
                    <a:pt x="588" y="808"/>
                    <a:pt x="798" y="668"/>
                    <a:pt x="798" y="404"/>
                  </a:cubicBezTo>
                  <a:cubicBezTo>
                    <a:pt x="798" y="141"/>
                    <a:pt x="588" y="1"/>
                    <a:pt x="38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72" name="Google Shape;21372;p13"/>
            <p:cNvSpPr/>
            <p:nvPr/>
          </p:nvSpPr>
          <p:spPr>
            <a:xfrm>
              <a:off x="5053900" y="4069675"/>
              <a:ext cx="24125" cy="20625"/>
            </a:xfrm>
            <a:custGeom>
              <a:avLst/>
              <a:gdLst/>
              <a:ahLst/>
              <a:cxnLst/>
              <a:rect l="l" t="t" r="r" b="b"/>
              <a:pathLst>
                <a:path w="965" h="825" extrusionOk="0">
                  <a:moveTo>
                    <a:pt x="548" y="1"/>
                  </a:moveTo>
                  <a:cubicBezTo>
                    <a:pt x="179" y="1"/>
                    <a:pt x="0" y="441"/>
                    <a:pt x="250" y="703"/>
                  </a:cubicBezTo>
                  <a:cubicBezTo>
                    <a:pt x="334" y="787"/>
                    <a:pt x="437" y="825"/>
                    <a:pt x="537" y="825"/>
                  </a:cubicBezTo>
                  <a:cubicBezTo>
                    <a:pt x="751" y="825"/>
                    <a:pt x="957" y="656"/>
                    <a:pt x="965" y="405"/>
                  </a:cubicBezTo>
                  <a:cubicBezTo>
                    <a:pt x="965" y="179"/>
                    <a:pt x="774" y="1"/>
                    <a:pt x="54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73" name="Google Shape;21373;p13"/>
            <p:cNvSpPr/>
            <p:nvPr/>
          </p:nvSpPr>
          <p:spPr>
            <a:xfrm>
              <a:off x="5022925" y="4100325"/>
              <a:ext cx="24150" cy="20700"/>
            </a:xfrm>
            <a:custGeom>
              <a:avLst/>
              <a:gdLst/>
              <a:ahLst/>
              <a:cxnLst/>
              <a:rect l="l" t="t" r="r" b="b"/>
              <a:pathLst>
                <a:path w="966" h="828" extrusionOk="0">
                  <a:moveTo>
                    <a:pt x="561" y="1"/>
                  </a:moveTo>
                  <a:cubicBezTo>
                    <a:pt x="191" y="1"/>
                    <a:pt x="1" y="453"/>
                    <a:pt x="263" y="703"/>
                  </a:cubicBezTo>
                  <a:cubicBezTo>
                    <a:pt x="349" y="789"/>
                    <a:pt x="454" y="828"/>
                    <a:pt x="556" y="828"/>
                  </a:cubicBezTo>
                  <a:cubicBezTo>
                    <a:pt x="766" y="828"/>
                    <a:pt x="965" y="666"/>
                    <a:pt x="965" y="418"/>
                  </a:cubicBezTo>
                  <a:cubicBezTo>
                    <a:pt x="965" y="191"/>
                    <a:pt x="787" y="13"/>
                    <a:pt x="561" y="13"/>
                  </a:cubicBezTo>
                  <a:lnTo>
                    <a:pt x="56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74" name="Google Shape;21374;p13"/>
            <p:cNvSpPr/>
            <p:nvPr/>
          </p:nvSpPr>
          <p:spPr>
            <a:xfrm>
              <a:off x="5062225" y="4131300"/>
              <a:ext cx="14900" cy="6875"/>
            </a:xfrm>
            <a:custGeom>
              <a:avLst/>
              <a:gdLst/>
              <a:ahLst/>
              <a:cxnLst/>
              <a:rect l="l" t="t" r="r" b="b"/>
              <a:pathLst>
                <a:path w="596" h="275" extrusionOk="0">
                  <a:moveTo>
                    <a:pt x="215" y="0"/>
                  </a:moveTo>
                  <a:cubicBezTo>
                    <a:pt x="132" y="0"/>
                    <a:pt x="60" y="24"/>
                    <a:pt x="1" y="72"/>
                  </a:cubicBezTo>
                  <a:lnTo>
                    <a:pt x="596" y="274"/>
                  </a:lnTo>
                  <a:cubicBezTo>
                    <a:pt x="536" y="107"/>
                    <a:pt x="382" y="0"/>
                    <a:pt x="21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75" name="Google Shape;21375;p13"/>
            <p:cNvSpPr/>
            <p:nvPr/>
          </p:nvSpPr>
          <p:spPr>
            <a:xfrm>
              <a:off x="4992275" y="3639275"/>
              <a:ext cx="24150" cy="20625"/>
            </a:xfrm>
            <a:custGeom>
              <a:avLst/>
              <a:gdLst/>
              <a:ahLst/>
              <a:cxnLst/>
              <a:rect l="l" t="t" r="r" b="b"/>
              <a:pathLst>
                <a:path w="966" h="825" extrusionOk="0">
                  <a:moveTo>
                    <a:pt x="548" y="0"/>
                  </a:moveTo>
                  <a:cubicBezTo>
                    <a:pt x="191" y="0"/>
                    <a:pt x="1" y="441"/>
                    <a:pt x="263" y="703"/>
                  </a:cubicBezTo>
                  <a:cubicBezTo>
                    <a:pt x="343" y="787"/>
                    <a:pt x="444" y="825"/>
                    <a:pt x="543" y="825"/>
                  </a:cubicBezTo>
                  <a:cubicBezTo>
                    <a:pt x="752" y="825"/>
                    <a:pt x="957" y="659"/>
                    <a:pt x="965" y="417"/>
                  </a:cubicBezTo>
                  <a:lnTo>
                    <a:pt x="965" y="405"/>
                  </a:lnTo>
                  <a:cubicBezTo>
                    <a:pt x="965" y="179"/>
                    <a:pt x="775" y="0"/>
                    <a:pt x="54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76" name="Google Shape;21376;p13"/>
            <p:cNvSpPr/>
            <p:nvPr/>
          </p:nvSpPr>
          <p:spPr>
            <a:xfrm>
              <a:off x="4961625" y="3669925"/>
              <a:ext cx="23825" cy="20700"/>
            </a:xfrm>
            <a:custGeom>
              <a:avLst/>
              <a:gdLst/>
              <a:ahLst/>
              <a:cxnLst/>
              <a:rect l="l" t="t" r="r" b="b"/>
              <a:pathLst>
                <a:path w="953" h="828" extrusionOk="0">
                  <a:moveTo>
                    <a:pt x="548" y="1"/>
                  </a:moveTo>
                  <a:cubicBezTo>
                    <a:pt x="179" y="1"/>
                    <a:pt x="0" y="441"/>
                    <a:pt x="250" y="703"/>
                  </a:cubicBezTo>
                  <a:cubicBezTo>
                    <a:pt x="336" y="789"/>
                    <a:pt x="441" y="827"/>
                    <a:pt x="544" y="827"/>
                  </a:cubicBezTo>
                  <a:cubicBezTo>
                    <a:pt x="754" y="827"/>
                    <a:pt x="953" y="665"/>
                    <a:pt x="953" y="417"/>
                  </a:cubicBezTo>
                  <a:cubicBezTo>
                    <a:pt x="953" y="191"/>
                    <a:pt x="774" y="12"/>
                    <a:pt x="548" y="12"/>
                  </a:cubicBezTo>
                  <a:lnTo>
                    <a:pt x="548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77" name="Google Shape;21377;p13"/>
            <p:cNvSpPr/>
            <p:nvPr/>
          </p:nvSpPr>
          <p:spPr>
            <a:xfrm>
              <a:off x="4990875" y="3700525"/>
              <a:ext cx="27625" cy="20625"/>
            </a:xfrm>
            <a:custGeom>
              <a:avLst/>
              <a:gdLst/>
              <a:ahLst/>
              <a:cxnLst/>
              <a:rect l="l" t="t" r="r" b="b"/>
              <a:pathLst>
                <a:path w="1105" h="825" extrusionOk="0">
                  <a:moveTo>
                    <a:pt x="560" y="1"/>
                  </a:moveTo>
                  <a:cubicBezTo>
                    <a:pt x="64" y="1"/>
                    <a:pt x="1" y="778"/>
                    <a:pt x="533" y="824"/>
                  </a:cubicBezTo>
                  <a:lnTo>
                    <a:pt x="604" y="824"/>
                  </a:lnTo>
                  <a:cubicBezTo>
                    <a:pt x="1104" y="789"/>
                    <a:pt x="1104" y="51"/>
                    <a:pt x="604" y="3"/>
                  </a:cubicBezTo>
                  <a:cubicBezTo>
                    <a:pt x="589" y="2"/>
                    <a:pt x="575" y="1"/>
                    <a:pt x="5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78" name="Google Shape;21378;p13"/>
            <p:cNvSpPr/>
            <p:nvPr/>
          </p:nvSpPr>
          <p:spPr>
            <a:xfrm>
              <a:off x="4961700" y="3731525"/>
              <a:ext cx="23750" cy="20425"/>
            </a:xfrm>
            <a:custGeom>
              <a:avLst/>
              <a:gdLst/>
              <a:ahLst/>
              <a:cxnLst/>
              <a:rect l="l" t="t" r="r" b="b"/>
              <a:pathLst>
                <a:path w="950" h="817" extrusionOk="0">
                  <a:moveTo>
                    <a:pt x="530" y="1"/>
                  </a:moveTo>
                  <a:cubicBezTo>
                    <a:pt x="171" y="1"/>
                    <a:pt x="1" y="433"/>
                    <a:pt x="247" y="692"/>
                  </a:cubicBezTo>
                  <a:cubicBezTo>
                    <a:pt x="334" y="778"/>
                    <a:pt x="439" y="817"/>
                    <a:pt x="542" y="817"/>
                  </a:cubicBezTo>
                  <a:cubicBezTo>
                    <a:pt x="752" y="817"/>
                    <a:pt x="950" y="657"/>
                    <a:pt x="950" y="418"/>
                  </a:cubicBezTo>
                  <a:cubicBezTo>
                    <a:pt x="950" y="192"/>
                    <a:pt x="771" y="1"/>
                    <a:pt x="545" y="1"/>
                  </a:cubicBezTo>
                  <a:cubicBezTo>
                    <a:pt x="540" y="1"/>
                    <a:pt x="535" y="1"/>
                    <a:pt x="53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79" name="Google Shape;21379;p13"/>
            <p:cNvSpPr/>
            <p:nvPr/>
          </p:nvSpPr>
          <p:spPr>
            <a:xfrm>
              <a:off x="4992275" y="3762200"/>
              <a:ext cx="24150" cy="20500"/>
            </a:xfrm>
            <a:custGeom>
              <a:avLst/>
              <a:gdLst/>
              <a:ahLst/>
              <a:cxnLst/>
              <a:rect l="l" t="t" r="r" b="b"/>
              <a:pathLst>
                <a:path w="966" h="820" extrusionOk="0">
                  <a:moveTo>
                    <a:pt x="548" y="0"/>
                  </a:moveTo>
                  <a:cubicBezTo>
                    <a:pt x="191" y="0"/>
                    <a:pt x="1" y="441"/>
                    <a:pt x="263" y="703"/>
                  </a:cubicBezTo>
                  <a:cubicBezTo>
                    <a:pt x="343" y="783"/>
                    <a:pt x="443" y="819"/>
                    <a:pt x="543" y="819"/>
                  </a:cubicBezTo>
                  <a:cubicBezTo>
                    <a:pt x="752" y="819"/>
                    <a:pt x="957" y="659"/>
                    <a:pt x="965" y="417"/>
                  </a:cubicBezTo>
                  <a:cubicBezTo>
                    <a:pt x="965" y="191"/>
                    <a:pt x="775" y="0"/>
                    <a:pt x="54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80" name="Google Shape;21380;p13"/>
            <p:cNvSpPr/>
            <p:nvPr/>
          </p:nvSpPr>
          <p:spPr>
            <a:xfrm>
              <a:off x="4961625" y="3792850"/>
              <a:ext cx="23825" cy="20700"/>
            </a:xfrm>
            <a:custGeom>
              <a:avLst/>
              <a:gdLst/>
              <a:ahLst/>
              <a:cxnLst/>
              <a:rect l="l" t="t" r="r" b="b"/>
              <a:pathLst>
                <a:path w="953" h="828" extrusionOk="0">
                  <a:moveTo>
                    <a:pt x="548" y="1"/>
                  </a:moveTo>
                  <a:cubicBezTo>
                    <a:pt x="179" y="1"/>
                    <a:pt x="0" y="441"/>
                    <a:pt x="250" y="703"/>
                  </a:cubicBezTo>
                  <a:cubicBezTo>
                    <a:pt x="336" y="789"/>
                    <a:pt x="441" y="828"/>
                    <a:pt x="544" y="828"/>
                  </a:cubicBezTo>
                  <a:cubicBezTo>
                    <a:pt x="754" y="828"/>
                    <a:pt x="953" y="666"/>
                    <a:pt x="953" y="418"/>
                  </a:cubicBezTo>
                  <a:cubicBezTo>
                    <a:pt x="953" y="191"/>
                    <a:pt x="774" y="13"/>
                    <a:pt x="548" y="13"/>
                  </a:cubicBezTo>
                  <a:lnTo>
                    <a:pt x="548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81" name="Google Shape;21381;p13"/>
            <p:cNvSpPr/>
            <p:nvPr/>
          </p:nvSpPr>
          <p:spPr>
            <a:xfrm>
              <a:off x="4992375" y="3823800"/>
              <a:ext cx="24050" cy="20425"/>
            </a:xfrm>
            <a:custGeom>
              <a:avLst/>
              <a:gdLst/>
              <a:ahLst/>
              <a:cxnLst/>
              <a:rect l="l" t="t" r="r" b="b"/>
              <a:pathLst>
                <a:path w="962" h="817" extrusionOk="0">
                  <a:moveTo>
                    <a:pt x="530" y="1"/>
                  </a:moveTo>
                  <a:cubicBezTo>
                    <a:pt x="182" y="1"/>
                    <a:pt x="0" y="433"/>
                    <a:pt x="259" y="692"/>
                  </a:cubicBezTo>
                  <a:cubicBezTo>
                    <a:pt x="341" y="778"/>
                    <a:pt x="444" y="816"/>
                    <a:pt x="546" y="816"/>
                  </a:cubicBezTo>
                  <a:cubicBezTo>
                    <a:pt x="752" y="816"/>
                    <a:pt x="953" y="657"/>
                    <a:pt x="961" y="418"/>
                  </a:cubicBezTo>
                  <a:cubicBezTo>
                    <a:pt x="961" y="192"/>
                    <a:pt x="771" y="1"/>
                    <a:pt x="544" y="1"/>
                  </a:cubicBezTo>
                  <a:cubicBezTo>
                    <a:pt x="540" y="1"/>
                    <a:pt x="535" y="1"/>
                    <a:pt x="53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82" name="Google Shape;21382;p13"/>
            <p:cNvSpPr/>
            <p:nvPr/>
          </p:nvSpPr>
          <p:spPr>
            <a:xfrm>
              <a:off x="4960225" y="3854425"/>
              <a:ext cx="27625" cy="20600"/>
            </a:xfrm>
            <a:custGeom>
              <a:avLst/>
              <a:gdLst/>
              <a:ahLst/>
              <a:cxnLst/>
              <a:rect l="l" t="t" r="r" b="b"/>
              <a:pathLst>
                <a:path w="1105" h="824" extrusionOk="0">
                  <a:moveTo>
                    <a:pt x="558" y="0"/>
                  </a:moveTo>
                  <a:cubicBezTo>
                    <a:pt x="53" y="0"/>
                    <a:pt x="0" y="766"/>
                    <a:pt x="533" y="824"/>
                  </a:cubicBezTo>
                  <a:lnTo>
                    <a:pt x="604" y="824"/>
                  </a:lnTo>
                  <a:cubicBezTo>
                    <a:pt x="1104" y="776"/>
                    <a:pt x="1104" y="38"/>
                    <a:pt x="604" y="2"/>
                  </a:cubicBezTo>
                  <a:cubicBezTo>
                    <a:pt x="588" y="1"/>
                    <a:pt x="573" y="0"/>
                    <a:pt x="55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83" name="Google Shape;21383;p13"/>
            <p:cNvSpPr/>
            <p:nvPr/>
          </p:nvSpPr>
          <p:spPr>
            <a:xfrm>
              <a:off x="4990875" y="3885075"/>
              <a:ext cx="27625" cy="20625"/>
            </a:xfrm>
            <a:custGeom>
              <a:avLst/>
              <a:gdLst/>
              <a:ahLst/>
              <a:cxnLst/>
              <a:rect l="l" t="t" r="r" b="b"/>
              <a:pathLst>
                <a:path w="1105" h="825" extrusionOk="0">
                  <a:moveTo>
                    <a:pt x="560" y="1"/>
                  </a:moveTo>
                  <a:cubicBezTo>
                    <a:pt x="64" y="1"/>
                    <a:pt x="1" y="778"/>
                    <a:pt x="533" y="824"/>
                  </a:cubicBezTo>
                  <a:lnTo>
                    <a:pt x="604" y="824"/>
                  </a:lnTo>
                  <a:cubicBezTo>
                    <a:pt x="1104" y="777"/>
                    <a:pt x="1104" y="50"/>
                    <a:pt x="604" y="3"/>
                  </a:cubicBezTo>
                  <a:cubicBezTo>
                    <a:pt x="589" y="1"/>
                    <a:pt x="575" y="1"/>
                    <a:pt x="5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84" name="Google Shape;21384;p13"/>
            <p:cNvSpPr/>
            <p:nvPr/>
          </p:nvSpPr>
          <p:spPr>
            <a:xfrm>
              <a:off x="4961625" y="3915800"/>
              <a:ext cx="23825" cy="20675"/>
            </a:xfrm>
            <a:custGeom>
              <a:avLst/>
              <a:gdLst/>
              <a:ahLst/>
              <a:cxnLst/>
              <a:rect l="l" t="t" r="r" b="b"/>
              <a:pathLst>
                <a:path w="953" h="827" extrusionOk="0">
                  <a:moveTo>
                    <a:pt x="548" y="0"/>
                  </a:moveTo>
                  <a:cubicBezTo>
                    <a:pt x="179" y="0"/>
                    <a:pt x="0" y="441"/>
                    <a:pt x="250" y="703"/>
                  </a:cubicBezTo>
                  <a:cubicBezTo>
                    <a:pt x="336" y="788"/>
                    <a:pt x="441" y="827"/>
                    <a:pt x="544" y="827"/>
                  </a:cubicBezTo>
                  <a:cubicBezTo>
                    <a:pt x="754" y="827"/>
                    <a:pt x="953" y="665"/>
                    <a:pt x="953" y="417"/>
                  </a:cubicBezTo>
                  <a:cubicBezTo>
                    <a:pt x="953" y="191"/>
                    <a:pt x="774" y="12"/>
                    <a:pt x="548" y="12"/>
                  </a:cubicBezTo>
                  <a:lnTo>
                    <a:pt x="548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85" name="Google Shape;21385;p13"/>
            <p:cNvSpPr/>
            <p:nvPr/>
          </p:nvSpPr>
          <p:spPr>
            <a:xfrm>
              <a:off x="4992275" y="3946450"/>
              <a:ext cx="24150" cy="20800"/>
            </a:xfrm>
            <a:custGeom>
              <a:avLst/>
              <a:gdLst/>
              <a:ahLst/>
              <a:cxnLst/>
              <a:rect l="l" t="t" r="r" b="b"/>
              <a:pathLst>
                <a:path w="966" h="832" extrusionOk="0">
                  <a:moveTo>
                    <a:pt x="548" y="0"/>
                  </a:moveTo>
                  <a:lnTo>
                    <a:pt x="548" y="12"/>
                  </a:lnTo>
                  <a:cubicBezTo>
                    <a:pt x="191" y="12"/>
                    <a:pt x="1" y="453"/>
                    <a:pt x="263" y="715"/>
                  </a:cubicBezTo>
                  <a:cubicBezTo>
                    <a:pt x="343" y="795"/>
                    <a:pt x="443" y="831"/>
                    <a:pt x="543" y="831"/>
                  </a:cubicBezTo>
                  <a:cubicBezTo>
                    <a:pt x="752" y="831"/>
                    <a:pt x="957" y="671"/>
                    <a:pt x="965" y="429"/>
                  </a:cubicBezTo>
                  <a:cubicBezTo>
                    <a:pt x="965" y="203"/>
                    <a:pt x="786" y="12"/>
                    <a:pt x="57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86" name="Google Shape;21386;p13"/>
            <p:cNvSpPr/>
            <p:nvPr/>
          </p:nvSpPr>
          <p:spPr>
            <a:xfrm>
              <a:off x="4961625" y="3977400"/>
              <a:ext cx="23825" cy="20700"/>
            </a:xfrm>
            <a:custGeom>
              <a:avLst/>
              <a:gdLst/>
              <a:ahLst/>
              <a:cxnLst/>
              <a:rect l="l" t="t" r="r" b="b"/>
              <a:pathLst>
                <a:path w="953" h="828" extrusionOk="0">
                  <a:moveTo>
                    <a:pt x="548" y="1"/>
                  </a:moveTo>
                  <a:cubicBezTo>
                    <a:pt x="179" y="1"/>
                    <a:pt x="0" y="441"/>
                    <a:pt x="250" y="703"/>
                  </a:cubicBezTo>
                  <a:cubicBezTo>
                    <a:pt x="336" y="789"/>
                    <a:pt x="441" y="828"/>
                    <a:pt x="544" y="828"/>
                  </a:cubicBezTo>
                  <a:cubicBezTo>
                    <a:pt x="754" y="828"/>
                    <a:pt x="953" y="666"/>
                    <a:pt x="953" y="417"/>
                  </a:cubicBezTo>
                  <a:cubicBezTo>
                    <a:pt x="953" y="191"/>
                    <a:pt x="774" y="13"/>
                    <a:pt x="548" y="13"/>
                  </a:cubicBezTo>
                  <a:lnTo>
                    <a:pt x="548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87" name="Google Shape;21387;p13"/>
            <p:cNvSpPr/>
            <p:nvPr/>
          </p:nvSpPr>
          <p:spPr>
            <a:xfrm>
              <a:off x="4990875" y="4008025"/>
              <a:ext cx="27625" cy="20600"/>
            </a:xfrm>
            <a:custGeom>
              <a:avLst/>
              <a:gdLst/>
              <a:ahLst/>
              <a:cxnLst/>
              <a:rect l="l" t="t" r="r" b="b"/>
              <a:pathLst>
                <a:path w="1105" h="824" extrusionOk="0">
                  <a:moveTo>
                    <a:pt x="560" y="0"/>
                  </a:moveTo>
                  <a:cubicBezTo>
                    <a:pt x="64" y="0"/>
                    <a:pt x="1" y="777"/>
                    <a:pt x="533" y="824"/>
                  </a:cubicBezTo>
                  <a:lnTo>
                    <a:pt x="604" y="824"/>
                  </a:lnTo>
                  <a:cubicBezTo>
                    <a:pt x="1104" y="788"/>
                    <a:pt x="1104" y="50"/>
                    <a:pt x="604" y="2"/>
                  </a:cubicBezTo>
                  <a:cubicBezTo>
                    <a:pt x="589" y="1"/>
                    <a:pt x="575" y="0"/>
                    <a:pt x="5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88" name="Google Shape;21388;p13"/>
            <p:cNvSpPr/>
            <p:nvPr/>
          </p:nvSpPr>
          <p:spPr>
            <a:xfrm>
              <a:off x="4959600" y="4038875"/>
              <a:ext cx="27950" cy="20700"/>
            </a:xfrm>
            <a:custGeom>
              <a:avLst/>
              <a:gdLst/>
              <a:ahLst/>
              <a:cxnLst/>
              <a:rect l="l" t="t" r="r" b="b"/>
              <a:pathLst>
                <a:path w="1118" h="828" extrusionOk="0">
                  <a:moveTo>
                    <a:pt x="555" y="1"/>
                  </a:moveTo>
                  <a:cubicBezTo>
                    <a:pt x="51" y="1"/>
                    <a:pt x="0" y="805"/>
                    <a:pt x="558" y="828"/>
                  </a:cubicBezTo>
                  <a:lnTo>
                    <a:pt x="629" y="828"/>
                  </a:lnTo>
                  <a:cubicBezTo>
                    <a:pt x="1117" y="768"/>
                    <a:pt x="1117" y="54"/>
                    <a:pt x="629" y="6"/>
                  </a:cubicBezTo>
                  <a:cubicBezTo>
                    <a:pt x="603" y="3"/>
                    <a:pt x="578" y="1"/>
                    <a:pt x="55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89" name="Google Shape;21389;p13"/>
            <p:cNvSpPr/>
            <p:nvPr/>
          </p:nvSpPr>
          <p:spPr>
            <a:xfrm>
              <a:off x="4992350" y="4069675"/>
              <a:ext cx="24075" cy="20700"/>
            </a:xfrm>
            <a:custGeom>
              <a:avLst/>
              <a:gdLst/>
              <a:ahLst/>
              <a:cxnLst/>
              <a:rect l="l" t="t" r="r" b="b"/>
              <a:pathLst>
                <a:path w="963" h="828" extrusionOk="0">
                  <a:moveTo>
                    <a:pt x="531" y="0"/>
                  </a:moveTo>
                  <a:cubicBezTo>
                    <a:pt x="172" y="0"/>
                    <a:pt x="1" y="445"/>
                    <a:pt x="248" y="703"/>
                  </a:cubicBezTo>
                  <a:cubicBezTo>
                    <a:pt x="334" y="789"/>
                    <a:pt x="439" y="827"/>
                    <a:pt x="541" y="827"/>
                  </a:cubicBezTo>
                  <a:cubicBezTo>
                    <a:pt x="752" y="827"/>
                    <a:pt x="954" y="665"/>
                    <a:pt x="962" y="417"/>
                  </a:cubicBezTo>
                  <a:cubicBezTo>
                    <a:pt x="962" y="191"/>
                    <a:pt x="772" y="1"/>
                    <a:pt x="545" y="1"/>
                  </a:cubicBezTo>
                  <a:cubicBezTo>
                    <a:pt x="541" y="0"/>
                    <a:pt x="536" y="0"/>
                    <a:pt x="53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90" name="Google Shape;21390;p13"/>
            <p:cNvSpPr/>
            <p:nvPr/>
          </p:nvSpPr>
          <p:spPr>
            <a:xfrm>
              <a:off x="4969950" y="4100325"/>
              <a:ext cx="14900" cy="6875"/>
            </a:xfrm>
            <a:custGeom>
              <a:avLst/>
              <a:gdLst/>
              <a:ahLst/>
              <a:cxnLst/>
              <a:rect l="l" t="t" r="r" b="b"/>
              <a:pathLst>
                <a:path w="596" h="275" extrusionOk="0">
                  <a:moveTo>
                    <a:pt x="215" y="1"/>
                  </a:moveTo>
                  <a:cubicBezTo>
                    <a:pt x="144" y="1"/>
                    <a:pt x="60" y="25"/>
                    <a:pt x="1" y="72"/>
                  </a:cubicBezTo>
                  <a:lnTo>
                    <a:pt x="596" y="275"/>
                  </a:lnTo>
                  <a:cubicBezTo>
                    <a:pt x="536" y="108"/>
                    <a:pt x="382" y="1"/>
                    <a:pt x="21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91" name="Google Shape;21391;p13"/>
            <p:cNvSpPr/>
            <p:nvPr/>
          </p:nvSpPr>
          <p:spPr>
            <a:xfrm>
              <a:off x="4931550" y="3639275"/>
              <a:ext cx="28000" cy="20550"/>
            </a:xfrm>
            <a:custGeom>
              <a:avLst/>
              <a:gdLst/>
              <a:ahLst/>
              <a:cxnLst/>
              <a:rect l="l" t="t" r="r" b="b"/>
              <a:pathLst>
                <a:path w="1120" h="822" extrusionOk="0">
                  <a:moveTo>
                    <a:pt x="525" y="0"/>
                  </a:moveTo>
                  <a:cubicBezTo>
                    <a:pt x="1" y="48"/>
                    <a:pt x="36" y="822"/>
                    <a:pt x="560" y="822"/>
                  </a:cubicBezTo>
                  <a:cubicBezTo>
                    <a:pt x="1072" y="822"/>
                    <a:pt x="1120" y="48"/>
                    <a:pt x="59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92" name="Google Shape;21392;p13"/>
            <p:cNvSpPr/>
            <p:nvPr/>
          </p:nvSpPr>
          <p:spPr>
            <a:xfrm>
              <a:off x="4899700" y="3669925"/>
              <a:ext cx="24150" cy="20625"/>
            </a:xfrm>
            <a:custGeom>
              <a:avLst/>
              <a:gdLst/>
              <a:ahLst/>
              <a:cxnLst/>
              <a:rect l="l" t="t" r="r" b="b"/>
              <a:pathLst>
                <a:path w="966" h="825" extrusionOk="0">
                  <a:moveTo>
                    <a:pt x="548" y="1"/>
                  </a:moveTo>
                  <a:cubicBezTo>
                    <a:pt x="191" y="1"/>
                    <a:pt x="1" y="441"/>
                    <a:pt x="263" y="703"/>
                  </a:cubicBezTo>
                  <a:cubicBezTo>
                    <a:pt x="347" y="787"/>
                    <a:pt x="450" y="825"/>
                    <a:pt x="551" y="825"/>
                  </a:cubicBezTo>
                  <a:cubicBezTo>
                    <a:pt x="763" y="825"/>
                    <a:pt x="965" y="659"/>
                    <a:pt x="965" y="417"/>
                  </a:cubicBezTo>
                  <a:cubicBezTo>
                    <a:pt x="965" y="191"/>
                    <a:pt x="787" y="1"/>
                    <a:pt x="5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93" name="Google Shape;21393;p13"/>
            <p:cNvSpPr/>
            <p:nvPr/>
          </p:nvSpPr>
          <p:spPr>
            <a:xfrm>
              <a:off x="4964900" y="3611875"/>
              <a:ext cx="20250" cy="17300"/>
            </a:xfrm>
            <a:custGeom>
              <a:avLst/>
              <a:gdLst/>
              <a:ahLst/>
              <a:cxnLst/>
              <a:rect l="l" t="t" r="r" b="b"/>
              <a:pathLst>
                <a:path w="810" h="692" extrusionOk="0">
                  <a:moveTo>
                    <a:pt x="703" y="1"/>
                  </a:moveTo>
                  <a:lnTo>
                    <a:pt x="0" y="215"/>
                  </a:lnTo>
                  <a:lnTo>
                    <a:pt x="0" y="275"/>
                  </a:lnTo>
                  <a:cubicBezTo>
                    <a:pt x="0" y="498"/>
                    <a:pt x="185" y="686"/>
                    <a:pt x="407" y="691"/>
                  </a:cubicBezTo>
                  <a:lnTo>
                    <a:pt x="407" y="691"/>
                  </a:lnTo>
                  <a:cubicBezTo>
                    <a:pt x="632" y="678"/>
                    <a:pt x="810" y="500"/>
                    <a:pt x="810" y="275"/>
                  </a:cubicBezTo>
                  <a:cubicBezTo>
                    <a:pt x="810" y="179"/>
                    <a:pt x="774" y="84"/>
                    <a:pt x="703" y="1"/>
                  </a:cubicBezTo>
                  <a:close/>
                  <a:moveTo>
                    <a:pt x="407" y="691"/>
                  </a:moveTo>
                  <a:cubicBezTo>
                    <a:pt x="407" y="691"/>
                    <a:pt x="406" y="691"/>
                    <a:pt x="405" y="691"/>
                  </a:cubicBezTo>
                  <a:lnTo>
                    <a:pt x="417" y="691"/>
                  </a:lnTo>
                  <a:cubicBezTo>
                    <a:pt x="414" y="691"/>
                    <a:pt x="410" y="691"/>
                    <a:pt x="407" y="69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94" name="Google Shape;21394;p13"/>
            <p:cNvSpPr/>
            <p:nvPr/>
          </p:nvSpPr>
          <p:spPr>
            <a:xfrm>
              <a:off x="4930075" y="3700575"/>
              <a:ext cx="28600" cy="20275"/>
            </a:xfrm>
            <a:custGeom>
              <a:avLst/>
              <a:gdLst/>
              <a:ahLst/>
              <a:cxnLst/>
              <a:rect l="l" t="t" r="r" b="b"/>
              <a:pathLst>
                <a:path w="1144" h="811" extrusionOk="0">
                  <a:moveTo>
                    <a:pt x="560" y="1"/>
                  </a:moveTo>
                  <a:cubicBezTo>
                    <a:pt x="0" y="13"/>
                    <a:pt x="60" y="811"/>
                    <a:pt x="572" y="811"/>
                  </a:cubicBezTo>
                  <a:cubicBezTo>
                    <a:pt x="1084" y="811"/>
                    <a:pt x="1143" y="13"/>
                    <a:pt x="5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95" name="Google Shape;21395;p13"/>
            <p:cNvSpPr/>
            <p:nvPr/>
          </p:nvSpPr>
          <p:spPr>
            <a:xfrm>
              <a:off x="4899700" y="3731550"/>
              <a:ext cx="24150" cy="20475"/>
            </a:xfrm>
            <a:custGeom>
              <a:avLst/>
              <a:gdLst/>
              <a:ahLst/>
              <a:cxnLst/>
              <a:rect l="l" t="t" r="r" b="b"/>
              <a:pathLst>
                <a:path w="966" h="819" extrusionOk="0">
                  <a:moveTo>
                    <a:pt x="548" y="0"/>
                  </a:moveTo>
                  <a:cubicBezTo>
                    <a:pt x="191" y="0"/>
                    <a:pt x="1" y="441"/>
                    <a:pt x="263" y="703"/>
                  </a:cubicBezTo>
                  <a:cubicBezTo>
                    <a:pt x="347" y="783"/>
                    <a:pt x="449" y="819"/>
                    <a:pt x="549" y="819"/>
                  </a:cubicBezTo>
                  <a:cubicBezTo>
                    <a:pt x="762" y="819"/>
                    <a:pt x="965" y="656"/>
                    <a:pt x="965" y="405"/>
                  </a:cubicBezTo>
                  <a:cubicBezTo>
                    <a:pt x="965" y="179"/>
                    <a:pt x="787" y="0"/>
                    <a:pt x="5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96" name="Google Shape;21396;p13"/>
            <p:cNvSpPr/>
            <p:nvPr/>
          </p:nvSpPr>
          <p:spPr>
            <a:xfrm>
              <a:off x="4930075" y="3762200"/>
              <a:ext cx="28600" cy="20275"/>
            </a:xfrm>
            <a:custGeom>
              <a:avLst/>
              <a:gdLst/>
              <a:ahLst/>
              <a:cxnLst/>
              <a:rect l="l" t="t" r="r" b="b"/>
              <a:pathLst>
                <a:path w="1144" h="811" extrusionOk="0">
                  <a:moveTo>
                    <a:pt x="560" y="0"/>
                  </a:moveTo>
                  <a:cubicBezTo>
                    <a:pt x="0" y="12"/>
                    <a:pt x="60" y="810"/>
                    <a:pt x="572" y="810"/>
                  </a:cubicBezTo>
                  <a:cubicBezTo>
                    <a:pt x="1084" y="810"/>
                    <a:pt x="1143" y="12"/>
                    <a:pt x="58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97" name="Google Shape;21397;p13"/>
            <p:cNvSpPr/>
            <p:nvPr/>
          </p:nvSpPr>
          <p:spPr>
            <a:xfrm>
              <a:off x="4900300" y="3792850"/>
              <a:ext cx="28300" cy="20575"/>
            </a:xfrm>
            <a:custGeom>
              <a:avLst/>
              <a:gdLst/>
              <a:ahLst/>
              <a:cxnLst/>
              <a:rect l="l" t="t" r="r" b="b"/>
              <a:pathLst>
                <a:path w="1132" h="823" extrusionOk="0">
                  <a:moveTo>
                    <a:pt x="524" y="1"/>
                  </a:moveTo>
                  <a:cubicBezTo>
                    <a:pt x="1" y="48"/>
                    <a:pt x="48" y="822"/>
                    <a:pt x="560" y="822"/>
                  </a:cubicBezTo>
                  <a:cubicBezTo>
                    <a:pt x="1084" y="822"/>
                    <a:pt x="1132" y="48"/>
                    <a:pt x="60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98" name="Google Shape;21398;p13"/>
            <p:cNvSpPr/>
            <p:nvPr/>
          </p:nvSpPr>
          <p:spPr>
            <a:xfrm>
              <a:off x="4930375" y="3823825"/>
              <a:ext cx="24125" cy="20475"/>
            </a:xfrm>
            <a:custGeom>
              <a:avLst/>
              <a:gdLst/>
              <a:ahLst/>
              <a:cxnLst/>
              <a:rect l="l" t="t" r="r" b="b"/>
              <a:pathLst>
                <a:path w="965" h="819" extrusionOk="0">
                  <a:moveTo>
                    <a:pt x="548" y="0"/>
                  </a:moveTo>
                  <a:cubicBezTo>
                    <a:pt x="191" y="0"/>
                    <a:pt x="0" y="441"/>
                    <a:pt x="262" y="703"/>
                  </a:cubicBezTo>
                  <a:cubicBezTo>
                    <a:pt x="346" y="783"/>
                    <a:pt x="448" y="819"/>
                    <a:pt x="548" y="819"/>
                  </a:cubicBezTo>
                  <a:cubicBezTo>
                    <a:pt x="761" y="819"/>
                    <a:pt x="965" y="656"/>
                    <a:pt x="965" y="405"/>
                  </a:cubicBezTo>
                  <a:cubicBezTo>
                    <a:pt x="965" y="191"/>
                    <a:pt x="786" y="0"/>
                    <a:pt x="57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99" name="Google Shape;21399;p13"/>
            <p:cNvSpPr/>
            <p:nvPr/>
          </p:nvSpPr>
          <p:spPr>
            <a:xfrm>
              <a:off x="4899700" y="3854475"/>
              <a:ext cx="24150" cy="20625"/>
            </a:xfrm>
            <a:custGeom>
              <a:avLst/>
              <a:gdLst/>
              <a:ahLst/>
              <a:cxnLst/>
              <a:rect l="l" t="t" r="r" b="b"/>
              <a:pathLst>
                <a:path w="966" h="825" extrusionOk="0">
                  <a:moveTo>
                    <a:pt x="548" y="0"/>
                  </a:moveTo>
                  <a:cubicBezTo>
                    <a:pt x="191" y="0"/>
                    <a:pt x="1" y="441"/>
                    <a:pt x="263" y="703"/>
                  </a:cubicBezTo>
                  <a:cubicBezTo>
                    <a:pt x="347" y="787"/>
                    <a:pt x="449" y="824"/>
                    <a:pt x="549" y="824"/>
                  </a:cubicBezTo>
                  <a:cubicBezTo>
                    <a:pt x="762" y="824"/>
                    <a:pt x="965" y="656"/>
                    <a:pt x="965" y="405"/>
                  </a:cubicBezTo>
                  <a:cubicBezTo>
                    <a:pt x="965" y="179"/>
                    <a:pt x="787" y="0"/>
                    <a:pt x="5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00" name="Google Shape;21400;p13"/>
            <p:cNvSpPr/>
            <p:nvPr/>
          </p:nvSpPr>
          <p:spPr>
            <a:xfrm>
              <a:off x="4930075" y="3885125"/>
              <a:ext cx="28600" cy="20275"/>
            </a:xfrm>
            <a:custGeom>
              <a:avLst/>
              <a:gdLst/>
              <a:ahLst/>
              <a:cxnLst/>
              <a:rect l="l" t="t" r="r" b="b"/>
              <a:pathLst>
                <a:path w="1144" h="811" extrusionOk="0">
                  <a:moveTo>
                    <a:pt x="560" y="1"/>
                  </a:moveTo>
                  <a:cubicBezTo>
                    <a:pt x="0" y="13"/>
                    <a:pt x="60" y="810"/>
                    <a:pt x="572" y="810"/>
                  </a:cubicBezTo>
                  <a:cubicBezTo>
                    <a:pt x="1084" y="810"/>
                    <a:pt x="1143" y="13"/>
                    <a:pt x="5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01" name="Google Shape;21401;p13"/>
            <p:cNvSpPr/>
            <p:nvPr/>
          </p:nvSpPr>
          <p:spPr>
            <a:xfrm>
              <a:off x="4899700" y="3915800"/>
              <a:ext cx="24150" cy="20675"/>
            </a:xfrm>
            <a:custGeom>
              <a:avLst/>
              <a:gdLst/>
              <a:ahLst/>
              <a:cxnLst/>
              <a:rect l="l" t="t" r="r" b="b"/>
              <a:pathLst>
                <a:path w="966" h="827" extrusionOk="0">
                  <a:moveTo>
                    <a:pt x="548" y="0"/>
                  </a:moveTo>
                  <a:cubicBezTo>
                    <a:pt x="191" y="0"/>
                    <a:pt x="1" y="453"/>
                    <a:pt x="263" y="703"/>
                  </a:cubicBezTo>
                  <a:cubicBezTo>
                    <a:pt x="349" y="788"/>
                    <a:pt x="454" y="827"/>
                    <a:pt x="556" y="827"/>
                  </a:cubicBezTo>
                  <a:cubicBezTo>
                    <a:pt x="766" y="827"/>
                    <a:pt x="965" y="665"/>
                    <a:pt x="965" y="417"/>
                  </a:cubicBezTo>
                  <a:cubicBezTo>
                    <a:pt x="965" y="191"/>
                    <a:pt x="787" y="12"/>
                    <a:pt x="5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02" name="Google Shape;21402;p13"/>
            <p:cNvSpPr/>
            <p:nvPr/>
          </p:nvSpPr>
          <p:spPr>
            <a:xfrm>
              <a:off x="4930950" y="3946750"/>
              <a:ext cx="28325" cy="20550"/>
            </a:xfrm>
            <a:custGeom>
              <a:avLst/>
              <a:gdLst/>
              <a:ahLst/>
              <a:cxnLst/>
              <a:rect l="l" t="t" r="r" b="b"/>
              <a:pathLst>
                <a:path w="1133" h="822" extrusionOk="0">
                  <a:moveTo>
                    <a:pt x="525" y="0"/>
                  </a:moveTo>
                  <a:cubicBezTo>
                    <a:pt x="1" y="48"/>
                    <a:pt x="49" y="822"/>
                    <a:pt x="572" y="822"/>
                  </a:cubicBezTo>
                  <a:cubicBezTo>
                    <a:pt x="1084" y="822"/>
                    <a:pt x="1132" y="48"/>
                    <a:pt x="60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03" name="Google Shape;21403;p13"/>
            <p:cNvSpPr/>
            <p:nvPr/>
          </p:nvSpPr>
          <p:spPr>
            <a:xfrm>
              <a:off x="4900300" y="3977400"/>
              <a:ext cx="28300" cy="20575"/>
            </a:xfrm>
            <a:custGeom>
              <a:avLst/>
              <a:gdLst/>
              <a:ahLst/>
              <a:cxnLst/>
              <a:rect l="l" t="t" r="r" b="b"/>
              <a:pathLst>
                <a:path w="1132" h="823" extrusionOk="0">
                  <a:moveTo>
                    <a:pt x="524" y="1"/>
                  </a:moveTo>
                  <a:cubicBezTo>
                    <a:pt x="1" y="48"/>
                    <a:pt x="48" y="822"/>
                    <a:pt x="560" y="822"/>
                  </a:cubicBezTo>
                  <a:cubicBezTo>
                    <a:pt x="1084" y="822"/>
                    <a:pt x="1132" y="48"/>
                    <a:pt x="60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04" name="Google Shape;21404;p13"/>
            <p:cNvSpPr/>
            <p:nvPr/>
          </p:nvSpPr>
          <p:spPr>
            <a:xfrm>
              <a:off x="4930075" y="4008075"/>
              <a:ext cx="28600" cy="20250"/>
            </a:xfrm>
            <a:custGeom>
              <a:avLst/>
              <a:gdLst/>
              <a:ahLst/>
              <a:cxnLst/>
              <a:rect l="l" t="t" r="r" b="b"/>
              <a:pathLst>
                <a:path w="1144" h="810" extrusionOk="0">
                  <a:moveTo>
                    <a:pt x="560" y="0"/>
                  </a:moveTo>
                  <a:cubicBezTo>
                    <a:pt x="0" y="12"/>
                    <a:pt x="60" y="810"/>
                    <a:pt x="572" y="810"/>
                  </a:cubicBezTo>
                  <a:cubicBezTo>
                    <a:pt x="1084" y="810"/>
                    <a:pt x="1143" y="12"/>
                    <a:pt x="58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05" name="Google Shape;21405;p13"/>
            <p:cNvSpPr/>
            <p:nvPr/>
          </p:nvSpPr>
          <p:spPr>
            <a:xfrm>
              <a:off x="4899700" y="4039025"/>
              <a:ext cx="24150" cy="20625"/>
            </a:xfrm>
            <a:custGeom>
              <a:avLst/>
              <a:gdLst/>
              <a:ahLst/>
              <a:cxnLst/>
              <a:rect l="l" t="t" r="r" b="b"/>
              <a:pathLst>
                <a:path w="966" h="825" extrusionOk="0">
                  <a:moveTo>
                    <a:pt x="548" y="0"/>
                  </a:moveTo>
                  <a:cubicBezTo>
                    <a:pt x="191" y="0"/>
                    <a:pt x="1" y="441"/>
                    <a:pt x="263" y="703"/>
                  </a:cubicBezTo>
                  <a:cubicBezTo>
                    <a:pt x="347" y="787"/>
                    <a:pt x="450" y="825"/>
                    <a:pt x="551" y="825"/>
                  </a:cubicBezTo>
                  <a:cubicBezTo>
                    <a:pt x="763" y="825"/>
                    <a:pt x="965" y="659"/>
                    <a:pt x="965" y="417"/>
                  </a:cubicBezTo>
                  <a:cubicBezTo>
                    <a:pt x="965" y="191"/>
                    <a:pt x="787" y="0"/>
                    <a:pt x="5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06" name="Google Shape;21406;p13"/>
            <p:cNvSpPr/>
            <p:nvPr/>
          </p:nvSpPr>
          <p:spPr>
            <a:xfrm>
              <a:off x="4930075" y="4069675"/>
              <a:ext cx="28600" cy="20275"/>
            </a:xfrm>
            <a:custGeom>
              <a:avLst/>
              <a:gdLst/>
              <a:ahLst/>
              <a:cxnLst/>
              <a:rect l="l" t="t" r="r" b="b"/>
              <a:pathLst>
                <a:path w="1144" h="811" extrusionOk="0">
                  <a:moveTo>
                    <a:pt x="560" y="1"/>
                  </a:moveTo>
                  <a:cubicBezTo>
                    <a:pt x="0" y="13"/>
                    <a:pt x="60" y="810"/>
                    <a:pt x="572" y="810"/>
                  </a:cubicBezTo>
                  <a:cubicBezTo>
                    <a:pt x="1084" y="810"/>
                    <a:pt x="1143" y="13"/>
                    <a:pt x="5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07" name="Google Shape;21407;p13"/>
            <p:cNvSpPr/>
            <p:nvPr/>
          </p:nvSpPr>
          <p:spPr>
            <a:xfrm>
              <a:off x="4871125" y="3640750"/>
              <a:ext cx="26125" cy="19075"/>
            </a:xfrm>
            <a:custGeom>
              <a:avLst/>
              <a:gdLst/>
              <a:ahLst/>
              <a:cxnLst/>
              <a:rect l="l" t="t" r="r" b="b"/>
              <a:pathLst>
                <a:path w="1045" h="763" extrusionOk="0">
                  <a:moveTo>
                    <a:pt x="656" y="1"/>
                  </a:moveTo>
                  <a:lnTo>
                    <a:pt x="108" y="167"/>
                  </a:lnTo>
                  <a:cubicBezTo>
                    <a:pt x="1" y="358"/>
                    <a:pt x="72" y="608"/>
                    <a:pt x="263" y="715"/>
                  </a:cubicBezTo>
                  <a:cubicBezTo>
                    <a:pt x="322" y="739"/>
                    <a:pt x="394" y="763"/>
                    <a:pt x="465" y="763"/>
                  </a:cubicBezTo>
                  <a:cubicBezTo>
                    <a:pt x="469" y="763"/>
                    <a:pt x="474" y="763"/>
                    <a:pt x="478" y="763"/>
                  </a:cubicBezTo>
                  <a:cubicBezTo>
                    <a:pt x="897" y="763"/>
                    <a:pt x="1045" y="189"/>
                    <a:pt x="6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08" name="Google Shape;21408;p13"/>
            <p:cNvSpPr/>
            <p:nvPr/>
          </p:nvSpPr>
          <p:spPr>
            <a:xfrm>
              <a:off x="4838100" y="3669925"/>
              <a:ext cx="24125" cy="20700"/>
            </a:xfrm>
            <a:custGeom>
              <a:avLst/>
              <a:gdLst/>
              <a:ahLst/>
              <a:cxnLst/>
              <a:rect l="l" t="t" r="r" b="b"/>
              <a:pathLst>
                <a:path w="965" h="828" extrusionOk="0">
                  <a:moveTo>
                    <a:pt x="560" y="1"/>
                  </a:moveTo>
                  <a:cubicBezTo>
                    <a:pt x="191" y="1"/>
                    <a:pt x="0" y="441"/>
                    <a:pt x="262" y="703"/>
                  </a:cubicBezTo>
                  <a:cubicBezTo>
                    <a:pt x="348" y="789"/>
                    <a:pt x="453" y="827"/>
                    <a:pt x="555" y="827"/>
                  </a:cubicBezTo>
                  <a:cubicBezTo>
                    <a:pt x="766" y="827"/>
                    <a:pt x="965" y="665"/>
                    <a:pt x="965" y="417"/>
                  </a:cubicBezTo>
                  <a:cubicBezTo>
                    <a:pt x="965" y="203"/>
                    <a:pt x="786" y="12"/>
                    <a:pt x="572" y="12"/>
                  </a:cubicBezTo>
                  <a:lnTo>
                    <a:pt x="56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09" name="Google Shape;21409;p13"/>
            <p:cNvSpPr/>
            <p:nvPr/>
          </p:nvSpPr>
          <p:spPr>
            <a:xfrm>
              <a:off x="4868750" y="3700575"/>
              <a:ext cx="28300" cy="20275"/>
            </a:xfrm>
            <a:custGeom>
              <a:avLst/>
              <a:gdLst/>
              <a:ahLst/>
              <a:cxnLst/>
              <a:rect l="l" t="t" r="r" b="b"/>
              <a:pathLst>
                <a:path w="1132" h="811" extrusionOk="0">
                  <a:moveTo>
                    <a:pt x="560" y="1"/>
                  </a:moveTo>
                  <a:cubicBezTo>
                    <a:pt x="1" y="13"/>
                    <a:pt x="60" y="811"/>
                    <a:pt x="572" y="811"/>
                  </a:cubicBezTo>
                  <a:cubicBezTo>
                    <a:pt x="1072" y="811"/>
                    <a:pt x="1132" y="13"/>
                    <a:pt x="57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10" name="Google Shape;21410;p13"/>
            <p:cNvSpPr/>
            <p:nvPr/>
          </p:nvSpPr>
          <p:spPr>
            <a:xfrm>
              <a:off x="4838175" y="3731525"/>
              <a:ext cx="24050" cy="20425"/>
            </a:xfrm>
            <a:custGeom>
              <a:avLst/>
              <a:gdLst/>
              <a:ahLst/>
              <a:cxnLst/>
              <a:rect l="l" t="t" r="r" b="b"/>
              <a:pathLst>
                <a:path w="962" h="817" extrusionOk="0">
                  <a:moveTo>
                    <a:pt x="542" y="1"/>
                  </a:moveTo>
                  <a:cubicBezTo>
                    <a:pt x="183" y="1"/>
                    <a:pt x="1" y="433"/>
                    <a:pt x="259" y="692"/>
                  </a:cubicBezTo>
                  <a:cubicBezTo>
                    <a:pt x="342" y="778"/>
                    <a:pt x="446" y="817"/>
                    <a:pt x="549" y="817"/>
                  </a:cubicBezTo>
                  <a:cubicBezTo>
                    <a:pt x="758" y="817"/>
                    <a:pt x="962" y="657"/>
                    <a:pt x="962" y="418"/>
                  </a:cubicBezTo>
                  <a:cubicBezTo>
                    <a:pt x="962" y="192"/>
                    <a:pt x="783" y="13"/>
                    <a:pt x="569" y="1"/>
                  </a:cubicBezTo>
                  <a:lnTo>
                    <a:pt x="557" y="1"/>
                  </a:lnTo>
                  <a:cubicBezTo>
                    <a:pt x="552" y="1"/>
                    <a:pt x="547" y="1"/>
                    <a:pt x="54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11" name="Google Shape;21411;p13"/>
            <p:cNvSpPr/>
            <p:nvPr/>
          </p:nvSpPr>
          <p:spPr>
            <a:xfrm>
              <a:off x="4868750" y="3762200"/>
              <a:ext cx="28300" cy="20275"/>
            </a:xfrm>
            <a:custGeom>
              <a:avLst/>
              <a:gdLst/>
              <a:ahLst/>
              <a:cxnLst/>
              <a:rect l="l" t="t" r="r" b="b"/>
              <a:pathLst>
                <a:path w="1132" h="811" extrusionOk="0">
                  <a:moveTo>
                    <a:pt x="560" y="0"/>
                  </a:moveTo>
                  <a:cubicBezTo>
                    <a:pt x="1" y="12"/>
                    <a:pt x="60" y="810"/>
                    <a:pt x="572" y="810"/>
                  </a:cubicBezTo>
                  <a:cubicBezTo>
                    <a:pt x="1072" y="810"/>
                    <a:pt x="1132" y="12"/>
                    <a:pt x="57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12" name="Google Shape;21412;p13"/>
            <p:cNvSpPr/>
            <p:nvPr/>
          </p:nvSpPr>
          <p:spPr>
            <a:xfrm>
              <a:off x="4838100" y="3792850"/>
              <a:ext cx="24125" cy="20700"/>
            </a:xfrm>
            <a:custGeom>
              <a:avLst/>
              <a:gdLst/>
              <a:ahLst/>
              <a:cxnLst/>
              <a:rect l="l" t="t" r="r" b="b"/>
              <a:pathLst>
                <a:path w="965" h="828" extrusionOk="0">
                  <a:moveTo>
                    <a:pt x="560" y="1"/>
                  </a:moveTo>
                  <a:cubicBezTo>
                    <a:pt x="191" y="1"/>
                    <a:pt x="0" y="441"/>
                    <a:pt x="262" y="703"/>
                  </a:cubicBezTo>
                  <a:cubicBezTo>
                    <a:pt x="344" y="789"/>
                    <a:pt x="448" y="828"/>
                    <a:pt x="550" y="828"/>
                  </a:cubicBezTo>
                  <a:cubicBezTo>
                    <a:pt x="760" y="828"/>
                    <a:pt x="965" y="666"/>
                    <a:pt x="965" y="418"/>
                  </a:cubicBezTo>
                  <a:cubicBezTo>
                    <a:pt x="965" y="203"/>
                    <a:pt x="786" y="25"/>
                    <a:pt x="572" y="13"/>
                  </a:cubicBezTo>
                  <a:lnTo>
                    <a:pt x="56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13" name="Google Shape;21413;p13"/>
            <p:cNvSpPr/>
            <p:nvPr/>
          </p:nvSpPr>
          <p:spPr>
            <a:xfrm>
              <a:off x="4869050" y="3823825"/>
              <a:ext cx="24125" cy="20475"/>
            </a:xfrm>
            <a:custGeom>
              <a:avLst/>
              <a:gdLst/>
              <a:ahLst/>
              <a:cxnLst/>
              <a:rect l="l" t="t" r="r" b="b"/>
              <a:pathLst>
                <a:path w="965" h="819" extrusionOk="0">
                  <a:moveTo>
                    <a:pt x="548" y="0"/>
                  </a:moveTo>
                  <a:cubicBezTo>
                    <a:pt x="179" y="0"/>
                    <a:pt x="0" y="441"/>
                    <a:pt x="262" y="703"/>
                  </a:cubicBezTo>
                  <a:cubicBezTo>
                    <a:pt x="342" y="783"/>
                    <a:pt x="443" y="819"/>
                    <a:pt x="543" y="819"/>
                  </a:cubicBezTo>
                  <a:cubicBezTo>
                    <a:pt x="756" y="819"/>
                    <a:pt x="965" y="656"/>
                    <a:pt x="965" y="405"/>
                  </a:cubicBezTo>
                  <a:cubicBezTo>
                    <a:pt x="965" y="191"/>
                    <a:pt x="786" y="0"/>
                    <a:pt x="5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14" name="Google Shape;21414;p13"/>
            <p:cNvSpPr/>
            <p:nvPr/>
          </p:nvSpPr>
          <p:spPr>
            <a:xfrm>
              <a:off x="4837000" y="3854425"/>
              <a:ext cx="27600" cy="20600"/>
            </a:xfrm>
            <a:custGeom>
              <a:avLst/>
              <a:gdLst/>
              <a:ahLst/>
              <a:cxnLst/>
              <a:rect l="l" t="t" r="r" b="b"/>
              <a:pathLst>
                <a:path w="1104" h="824" extrusionOk="0">
                  <a:moveTo>
                    <a:pt x="558" y="0"/>
                  </a:moveTo>
                  <a:cubicBezTo>
                    <a:pt x="53" y="0"/>
                    <a:pt x="0" y="766"/>
                    <a:pt x="532" y="824"/>
                  </a:cubicBezTo>
                  <a:lnTo>
                    <a:pt x="604" y="824"/>
                  </a:lnTo>
                  <a:cubicBezTo>
                    <a:pt x="1104" y="776"/>
                    <a:pt x="1104" y="38"/>
                    <a:pt x="604" y="2"/>
                  </a:cubicBezTo>
                  <a:cubicBezTo>
                    <a:pt x="588" y="1"/>
                    <a:pt x="573" y="0"/>
                    <a:pt x="55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15" name="Google Shape;21415;p13"/>
            <p:cNvSpPr/>
            <p:nvPr/>
          </p:nvSpPr>
          <p:spPr>
            <a:xfrm>
              <a:off x="4868750" y="3885125"/>
              <a:ext cx="28300" cy="20275"/>
            </a:xfrm>
            <a:custGeom>
              <a:avLst/>
              <a:gdLst/>
              <a:ahLst/>
              <a:cxnLst/>
              <a:rect l="l" t="t" r="r" b="b"/>
              <a:pathLst>
                <a:path w="1132" h="811" extrusionOk="0">
                  <a:moveTo>
                    <a:pt x="560" y="1"/>
                  </a:moveTo>
                  <a:cubicBezTo>
                    <a:pt x="1" y="13"/>
                    <a:pt x="60" y="810"/>
                    <a:pt x="572" y="810"/>
                  </a:cubicBezTo>
                  <a:cubicBezTo>
                    <a:pt x="1072" y="810"/>
                    <a:pt x="1132" y="13"/>
                    <a:pt x="57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16" name="Google Shape;21416;p13"/>
            <p:cNvSpPr/>
            <p:nvPr/>
          </p:nvSpPr>
          <p:spPr>
            <a:xfrm>
              <a:off x="4838100" y="3915800"/>
              <a:ext cx="24125" cy="20675"/>
            </a:xfrm>
            <a:custGeom>
              <a:avLst/>
              <a:gdLst/>
              <a:ahLst/>
              <a:cxnLst/>
              <a:rect l="l" t="t" r="r" b="b"/>
              <a:pathLst>
                <a:path w="965" h="827" extrusionOk="0">
                  <a:moveTo>
                    <a:pt x="560" y="0"/>
                  </a:moveTo>
                  <a:cubicBezTo>
                    <a:pt x="191" y="0"/>
                    <a:pt x="0" y="441"/>
                    <a:pt x="262" y="703"/>
                  </a:cubicBezTo>
                  <a:cubicBezTo>
                    <a:pt x="348" y="788"/>
                    <a:pt x="453" y="827"/>
                    <a:pt x="555" y="827"/>
                  </a:cubicBezTo>
                  <a:cubicBezTo>
                    <a:pt x="766" y="827"/>
                    <a:pt x="965" y="665"/>
                    <a:pt x="965" y="417"/>
                  </a:cubicBezTo>
                  <a:cubicBezTo>
                    <a:pt x="965" y="202"/>
                    <a:pt x="786" y="12"/>
                    <a:pt x="572" y="12"/>
                  </a:cubicBezTo>
                  <a:lnTo>
                    <a:pt x="56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17" name="Google Shape;21417;p13"/>
            <p:cNvSpPr/>
            <p:nvPr/>
          </p:nvSpPr>
          <p:spPr>
            <a:xfrm>
              <a:off x="4869050" y="3946450"/>
              <a:ext cx="24125" cy="20925"/>
            </a:xfrm>
            <a:custGeom>
              <a:avLst/>
              <a:gdLst/>
              <a:ahLst/>
              <a:cxnLst/>
              <a:rect l="l" t="t" r="r" b="b"/>
              <a:pathLst>
                <a:path w="965" h="837" extrusionOk="0">
                  <a:moveTo>
                    <a:pt x="560" y="0"/>
                  </a:moveTo>
                  <a:lnTo>
                    <a:pt x="548" y="12"/>
                  </a:lnTo>
                  <a:cubicBezTo>
                    <a:pt x="179" y="12"/>
                    <a:pt x="0" y="453"/>
                    <a:pt x="262" y="715"/>
                  </a:cubicBezTo>
                  <a:cubicBezTo>
                    <a:pt x="343" y="799"/>
                    <a:pt x="443" y="836"/>
                    <a:pt x="544" y="836"/>
                  </a:cubicBezTo>
                  <a:cubicBezTo>
                    <a:pt x="756" y="836"/>
                    <a:pt x="965" y="668"/>
                    <a:pt x="965" y="417"/>
                  </a:cubicBezTo>
                  <a:cubicBezTo>
                    <a:pt x="965" y="191"/>
                    <a:pt x="786" y="12"/>
                    <a:pt x="5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18" name="Google Shape;21418;p13"/>
            <p:cNvSpPr/>
            <p:nvPr/>
          </p:nvSpPr>
          <p:spPr>
            <a:xfrm>
              <a:off x="4838100" y="3977400"/>
              <a:ext cx="24125" cy="20700"/>
            </a:xfrm>
            <a:custGeom>
              <a:avLst/>
              <a:gdLst/>
              <a:ahLst/>
              <a:cxnLst/>
              <a:rect l="l" t="t" r="r" b="b"/>
              <a:pathLst>
                <a:path w="965" h="828" extrusionOk="0">
                  <a:moveTo>
                    <a:pt x="560" y="1"/>
                  </a:moveTo>
                  <a:cubicBezTo>
                    <a:pt x="191" y="1"/>
                    <a:pt x="0" y="441"/>
                    <a:pt x="262" y="703"/>
                  </a:cubicBezTo>
                  <a:cubicBezTo>
                    <a:pt x="348" y="789"/>
                    <a:pt x="453" y="828"/>
                    <a:pt x="555" y="828"/>
                  </a:cubicBezTo>
                  <a:cubicBezTo>
                    <a:pt x="766" y="828"/>
                    <a:pt x="965" y="666"/>
                    <a:pt x="965" y="417"/>
                  </a:cubicBezTo>
                  <a:cubicBezTo>
                    <a:pt x="965" y="191"/>
                    <a:pt x="786" y="13"/>
                    <a:pt x="572" y="13"/>
                  </a:cubicBezTo>
                  <a:lnTo>
                    <a:pt x="56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19" name="Google Shape;21419;p13"/>
            <p:cNvSpPr/>
            <p:nvPr/>
          </p:nvSpPr>
          <p:spPr>
            <a:xfrm>
              <a:off x="4868750" y="4008075"/>
              <a:ext cx="28300" cy="20250"/>
            </a:xfrm>
            <a:custGeom>
              <a:avLst/>
              <a:gdLst/>
              <a:ahLst/>
              <a:cxnLst/>
              <a:rect l="l" t="t" r="r" b="b"/>
              <a:pathLst>
                <a:path w="1132" h="810" extrusionOk="0">
                  <a:moveTo>
                    <a:pt x="560" y="0"/>
                  </a:moveTo>
                  <a:cubicBezTo>
                    <a:pt x="1" y="12"/>
                    <a:pt x="60" y="810"/>
                    <a:pt x="572" y="810"/>
                  </a:cubicBezTo>
                  <a:cubicBezTo>
                    <a:pt x="1072" y="810"/>
                    <a:pt x="1132" y="12"/>
                    <a:pt x="57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20" name="Google Shape;21420;p13"/>
            <p:cNvSpPr/>
            <p:nvPr/>
          </p:nvSpPr>
          <p:spPr>
            <a:xfrm>
              <a:off x="4836375" y="4038875"/>
              <a:ext cx="27925" cy="20700"/>
            </a:xfrm>
            <a:custGeom>
              <a:avLst/>
              <a:gdLst/>
              <a:ahLst/>
              <a:cxnLst/>
              <a:rect l="l" t="t" r="r" b="b"/>
              <a:pathLst>
                <a:path w="1117" h="828" extrusionOk="0">
                  <a:moveTo>
                    <a:pt x="554" y="1"/>
                  </a:moveTo>
                  <a:cubicBezTo>
                    <a:pt x="51" y="1"/>
                    <a:pt x="0" y="805"/>
                    <a:pt x="557" y="828"/>
                  </a:cubicBezTo>
                  <a:lnTo>
                    <a:pt x="629" y="828"/>
                  </a:lnTo>
                  <a:cubicBezTo>
                    <a:pt x="1117" y="768"/>
                    <a:pt x="1117" y="54"/>
                    <a:pt x="629" y="6"/>
                  </a:cubicBezTo>
                  <a:cubicBezTo>
                    <a:pt x="603" y="3"/>
                    <a:pt x="578" y="1"/>
                    <a:pt x="55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21" name="Google Shape;21421;p13"/>
            <p:cNvSpPr/>
            <p:nvPr/>
          </p:nvSpPr>
          <p:spPr>
            <a:xfrm>
              <a:off x="4877375" y="4069675"/>
              <a:ext cx="14925" cy="6575"/>
            </a:xfrm>
            <a:custGeom>
              <a:avLst/>
              <a:gdLst/>
              <a:ahLst/>
              <a:cxnLst/>
              <a:rect l="l" t="t" r="r" b="b"/>
              <a:pathLst>
                <a:path w="597" h="263" extrusionOk="0">
                  <a:moveTo>
                    <a:pt x="215" y="1"/>
                  </a:moveTo>
                  <a:cubicBezTo>
                    <a:pt x="144" y="1"/>
                    <a:pt x="72" y="24"/>
                    <a:pt x="1" y="72"/>
                  </a:cubicBezTo>
                  <a:lnTo>
                    <a:pt x="596" y="263"/>
                  </a:lnTo>
                  <a:cubicBezTo>
                    <a:pt x="537" y="108"/>
                    <a:pt x="394" y="1"/>
                    <a:pt x="22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22" name="Google Shape;21422;p13"/>
            <p:cNvSpPr/>
            <p:nvPr/>
          </p:nvSpPr>
          <p:spPr>
            <a:xfrm>
              <a:off x="4806025" y="3700525"/>
              <a:ext cx="27925" cy="20625"/>
            </a:xfrm>
            <a:custGeom>
              <a:avLst/>
              <a:gdLst/>
              <a:ahLst/>
              <a:cxnLst/>
              <a:rect l="l" t="t" r="r" b="b"/>
              <a:pathLst>
                <a:path w="1117" h="825" extrusionOk="0">
                  <a:moveTo>
                    <a:pt x="571" y="1"/>
                  </a:moveTo>
                  <a:cubicBezTo>
                    <a:pt x="65" y="1"/>
                    <a:pt x="1" y="778"/>
                    <a:pt x="533" y="824"/>
                  </a:cubicBezTo>
                  <a:lnTo>
                    <a:pt x="616" y="824"/>
                  </a:lnTo>
                  <a:cubicBezTo>
                    <a:pt x="1117" y="789"/>
                    <a:pt x="1117" y="51"/>
                    <a:pt x="616" y="3"/>
                  </a:cubicBezTo>
                  <a:cubicBezTo>
                    <a:pt x="601" y="2"/>
                    <a:pt x="586" y="1"/>
                    <a:pt x="5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23" name="Google Shape;21423;p13"/>
            <p:cNvSpPr/>
            <p:nvPr/>
          </p:nvSpPr>
          <p:spPr>
            <a:xfrm>
              <a:off x="4776475" y="3731550"/>
              <a:ext cx="28300" cy="20250"/>
            </a:xfrm>
            <a:custGeom>
              <a:avLst/>
              <a:gdLst/>
              <a:ahLst/>
              <a:cxnLst/>
              <a:rect l="l" t="t" r="r" b="b"/>
              <a:pathLst>
                <a:path w="1132" h="810" extrusionOk="0">
                  <a:moveTo>
                    <a:pt x="560" y="0"/>
                  </a:moveTo>
                  <a:cubicBezTo>
                    <a:pt x="1" y="0"/>
                    <a:pt x="60" y="810"/>
                    <a:pt x="572" y="810"/>
                  </a:cubicBezTo>
                  <a:cubicBezTo>
                    <a:pt x="1072" y="810"/>
                    <a:pt x="1132" y="0"/>
                    <a:pt x="57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24" name="Google Shape;21424;p13"/>
            <p:cNvSpPr/>
            <p:nvPr/>
          </p:nvSpPr>
          <p:spPr>
            <a:xfrm>
              <a:off x="4807425" y="3762200"/>
              <a:ext cx="24150" cy="20500"/>
            </a:xfrm>
            <a:custGeom>
              <a:avLst/>
              <a:gdLst/>
              <a:ahLst/>
              <a:cxnLst/>
              <a:rect l="l" t="t" r="r" b="b"/>
              <a:pathLst>
                <a:path w="966" h="820" extrusionOk="0">
                  <a:moveTo>
                    <a:pt x="560" y="0"/>
                  </a:moveTo>
                  <a:cubicBezTo>
                    <a:pt x="191" y="0"/>
                    <a:pt x="1" y="441"/>
                    <a:pt x="263" y="703"/>
                  </a:cubicBezTo>
                  <a:cubicBezTo>
                    <a:pt x="343" y="783"/>
                    <a:pt x="443" y="819"/>
                    <a:pt x="543" y="819"/>
                  </a:cubicBezTo>
                  <a:cubicBezTo>
                    <a:pt x="752" y="819"/>
                    <a:pt x="957" y="659"/>
                    <a:pt x="965" y="417"/>
                  </a:cubicBezTo>
                  <a:cubicBezTo>
                    <a:pt x="965" y="191"/>
                    <a:pt x="787" y="12"/>
                    <a:pt x="57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25" name="Google Shape;21425;p13"/>
            <p:cNvSpPr/>
            <p:nvPr/>
          </p:nvSpPr>
          <p:spPr>
            <a:xfrm>
              <a:off x="4777375" y="3792850"/>
              <a:ext cx="28300" cy="20575"/>
            </a:xfrm>
            <a:custGeom>
              <a:avLst/>
              <a:gdLst/>
              <a:ahLst/>
              <a:cxnLst/>
              <a:rect l="l" t="t" r="r" b="b"/>
              <a:pathLst>
                <a:path w="1132" h="823" extrusionOk="0">
                  <a:moveTo>
                    <a:pt x="524" y="1"/>
                  </a:moveTo>
                  <a:cubicBezTo>
                    <a:pt x="0" y="48"/>
                    <a:pt x="36" y="822"/>
                    <a:pt x="560" y="822"/>
                  </a:cubicBezTo>
                  <a:cubicBezTo>
                    <a:pt x="1084" y="822"/>
                    <a:pt x="1131" y="48"/>
                    <a:pt x="59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26" name="Google Shape;21426;p13"/>
            <p:cNvSpPr/>
            <p:nvPr/>
          </p:nvSpPr>
          <p:spPr>
            <a:xfrm>
              <a:off x="4807725" y="3823825"/>
              <a:ext cx="23850" cy="20550"/>
            </a:xfrm>
            <a:custGeom>
              <a:avLst/>
              <a:gdLst/>
              <a:ahLst/>
              <a:cxnLst/>
              <a:rect l="l" t="t" r="r" b="b"/>
              <a:pathLst>
                <a:path w="954" h="822" extrusionOk="0">
                  <a:moveTo>
                    <a:pt x="548" y="0"/>
                  </a:moveTo>
                  <a:cubicBezTo>
                    <a:pt x="1" y="0"/>
                    <a:pt x="1" y="822"/>
                    <a:pt x="548" y="822"/>
                  </a:cubicBezTo>
                  <a:cubicBezTo>
                    <a:pt x="775" y="822"/>
                    <a:pt x="953" y="643"/>
                    <a:pt x="953" y="417"/>
                  </a:cubicBezTo>
                  <a:cubicBezTo>
                    <a:pt x="953" y="191"/>
                    <a:pt x="787" y="12"/>
                    <a:pt x="5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27" name="Google Shape;21427;p13"/>
            <p:cNvSpPr/>
            <p:nvPr/>
          </p:nvSpPr>
          <p:spPr>
            <a:xfrm>
              <a:off x="4776475" y="3854475"/>
              <a:ext cx="28300" cy="20275"/>
            </a:xfrm>
            <a:custGeom>
              <a:avLst/>
              <a:gdLst/>
              <a:ahLst/>
              <a:cxnLst/>
              <a:rect l="l" t="t" r="r" b="b"/>
              <a:pathLst>
                <a:path w="1132" h="811" extrusionOk="0">
                  <a:moveTo>
                    <a:pt x="560" y="0"/>
                  </a:moveTo>
                  <a:cubicBezTo>
                    <a:pt x="1" y="12"/>
                    <a:pt x="60" y="810"/>
                    <a:pt x="572" y="810"/>
                  </a:cubicBezTo>
                  <a:cubicBezTo>
                    <a:pt x="1072" y="810"/>
                    <a:pt x="1132" y="12"/>
                    <a:pt x="57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28" name="Google Shape;21428;p13"/>
            <p:cNvSpPr/>
            <p:nvPr/>
          </p:nvSpPr>
          <p:spPr>
            <a:xfrm>
              <a:off x="4806025" y="3885075"/>
              <a:ext cx="27925" cy="20625"/>
            </a:xfrm>
            <a:custGeom>
              <a:avLst/>
              <a:gdLst/>
              <a:ahLst/>
              <a:cxnLst/>
              <a:rect l="l" t="t" r="r" b="b"/>
              <a:pathLst>
                <a:path w="1117" h="825" extrusionOk="0">
                  <a:moveTo>
                    <a:pt x="571" y="1"/>
                  </a:moveTo>
                  <a:cubicBezTo>
                    <a:pt x="65" y="1"/>
                    <a:pt x="1" y="778"/>
                    <a:pt x="533" y="824"/>
                  </a:cubicBezTo>
                  <a:lnTo>
                    <a:pt x="616" y="824"/>
                  </a:lnTo>
                  <a:cubicBezTo>
                    <a:pt x="1117" y="777"/>
                    <a:pt x="1117" y="50"/>
                    <a:pt x="616" y="3"/>
                  </a:cubicBezTo>
                  <a:cubicBezTo>
                    <a:pt x="601" y="1"/>
                    <a:pt x="586" y="1"/>
                    <a:pt x="5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29" name="Google Shape;21429;p13"/>
            <p:cNvSpPr/>
            <p:nvPr/>
          </p:nvSpPr>
          <p:spPr>
            <a:xfrm>
              <a:off x="4776475" y="3915800"/>
              <a:ext cx="28300" cy="20250"/>
            </a:xfrm>
            <a:custGeom>
              <a:avLst/>
              <a:gdLst/>
              <a:ahLst/>
              <a:cxnLst/>
              <a:rect l="l" t="t" r="r" b="b"/>
              <a:pathLst>
                <a:path w="1132" h="810" extrusionOk="0">
                  <a:moveTo>
                    <a:pt x="560" y="0"/>
                  </a:moveTo>
                  <a:cubicBezTo>
                    <a:pt x="1" y="12"/>
                    <a:pt x="60" y="810"/>
                    <a:pt x="572" y="810"/>
                  </a:cubicBezTo>
                  <a:cubicBezTo>
                    <a:pt x="1072" y="810"/>
                    <a:pt x="1132" y="12"/>
                    <a:pt x="57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30" name="Google Shape;21430;p13"/>
            <p:cNvSpPr/>
            <p:nvPr/>
          </p:nvSpPr>
          <p:spPr>
            <a:xfrm>
              <a:off x="4807425" y="3946450"/>
              <a:ext cx="24150" cy="20800"/>
            </a:xfrm>
            <a:custGeom>
              <a:avLst/>
              <a:gdLst/>
              <a:ahLst/>
              <a:cxnLst/>
              <a:rect l="l" t="t" r="r" b="b"/>
              <a:pathLst>
                <a:path w="966" h="832" extrusionOk="0">
                  <a:moveTo>
                    <a:pt x="572" y="0"/>
                  </a:moveTo>
                  <a:lnTo>
                    <a:pt x="560" y="12"/>
                  </a:lnTo>
                  <a:cubicBezTo>
                    <a:pt x="191" y="12"/>
                    <a:pt x="1" y="453"/>
                    <a:pt x="263" y="715"/>
                  </a:cubicBezTo>
                  <a:cubicBezTo>
                    <a:pt x="343" y="795"/>
                    <a:pt x="445" y="831"/>
                    <a:pt x="545" y="831"/>
                  </a:cubicBezTo>
                  <a:cubicBezTo>
                    <a:pt x="757" y="831"/>
                    <a:pt x="965" y="671"/>
                    <a:pt x="965" y="429"/>
                  </a:cubicBezTo>
                  <a:cubicBezTo>
                    <a:pt x="965" y="203"/>
                    <a:pt x="799" y="12"/>
                    <a:pt x="57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31" name="Google Shape;21431;p13"/>
            <p:cNvSpPr/>
            <p:nvPr/>
          </p:nvSpPr>
          <p:spPr>
            <a:xfrm>
              <a:off x="4777375" y="3977400"/>
              <a:ext cx="28300" cy="20575"/>
            </a:xfrm>
            <a:custGeom>
              <a:avLst/>
              <a:gdLst/>
              <a:ahLst/>
              <a:cxnLst/>
              <a:rect l="l" t="t" r="r" b="b"/>
              <a:pathLst>
                <a:path w="1132" h="823" extrusionOk="0">
                  <a:moveTo>
                    <a:pt x="524" y="1"/>
                  </a:moveTo>
                  <a:cubicBezTo>
                    <a:pt x="0" y="48"/>
                    <a:pt x="36" y="822"/>
                    <a:pt x="560" y="822"/>
                  </a:cubicBezTo>
                  <a:cubicBezTo>
                    <a:pt x="1084" y="822"/>
                    <a:pt x="1131" y="48"/>
                    <a:pt x="59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32" name="Google Shape;21432;p13"/>
            <p:cNvSpPr/>
            <p:nvPr/>
          </p:nvSpPr>
          <p:spPr>
            <a:xfrm>
              <a:off x="4806025" y="4008025"/>
              <a:ext cx="27925" cy="20600"/>
            </a:xfrm>
            <a:custGeom>
              <a:avLst/>
              <a:gdLst/>
              <a:ahLst/>
              <a:cxnLst/>
              <a:rect l="l" t="t" r="r" b="b"/>
              <a:pathLst>
                <a:path w="1117" h="824" extrusionOk="0">
                  <a:moveTo>
                    <a:pt x="571" y="0"/>
                  </a:moveTo>
                  <a:cubicBezTo>
                    <a:pt x="65" y="0"/>
                    <a:pt x="1" y="777"/>
                    <a:pt x="533" y="824"/>
                  </a:cubicBezTo>
                  <a:lnTo>
                    <a:pt x="616" y="824"/>
                  </a:lnTo>
                  <a:cubicBezTo>
                    <a:pt x="1117" y="788"/>
                    <a:pt x="1117" y="50"/>
                    <a:pt x="616" y="2"/>
                  </a:cubicBezTo>
                  <a:cubicBezTo>
                    <a:pt x="601" y="1"/>
                    <a:pt x="586" y="0"/>
                    <a:pt x="57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33" name="Google Shape;21433;p13"/>
            <p:cNvSpPr/>
            <p:nvPr/>
          </p:nvSpPr>
          <p:spPr>
            <a:xfrm>
              <a:off x="4785400" y="4039025"/>
              <a:ext cx="14625" cy="6575"/>
            </a:xfrm>
            <a:custGeom>
              <a:avLst/>
              <a:gdLst/>
              <a:ahLst/>
              <a:cxnLst/>
              <a:rect l="l" t="t" r="r" b="b"/>
              <a:pathLst>
                <a:path w="585" h="263" extrusionOk="0">
                  <a:moveTo>
                    <a:pt x="203" y="0"/>
                  </a:moveTo>
                  <a:cubicBezTo>
                    <a:pt x="132" y="0"/>
                    <a:pt x="60" y="24"/>
                    <a:pt x="1" y="60"/>
                  </a:cubicBezTo>
                  <a:lnTo>
                    <a:pt x="584" y="262"/>
                  </a:lnTo>
                  <a:cubicBezTo>
                    <a:pt x="525" y="107"/>
                    <a:pt x="382" y="0"/>
                    <a:pt x="21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34" name="Google Shape;21434;p13"/>
            <p:cNvSpPr/>
            <p:nvPr/>
          </p:nvSpPr>
          <p:spPr>
            <a:xfrm>
              <a:off x="4780350" y="3669925"/>
              <a:ext cx="23825" cy="20625"/>
            </a:xfrm>
            <a:custGeom>
              <a:avLst/>
              <a:gdLst/>
              <a:ahLst/>
              <a:cxnLst/>
              <a:rect l="l" t="t" r="r" b="b"/>
              <a:pathLst>
                <a:path w="953" h="825" extrusionOk="0">
                  <a:moveTo>
                    <a:pt x="417" y="1"/>
                  </a:moveTo>
                  <a:lnTo>
                    <a:pt x="191" y="72"/>
                  </a:lnTo>
                  <a:cubicBezTo>
                    <a:pt x="84" y="143"/>
                    <a:pt x="12" y="274"/>
                    <a:pt x="12" y="417"/>
                  </a:cubicBezTo>
                  <a:lnTo>
                    <a:pt x="0" y="417"/>
                  </a:lnTo>
                  <a:cubicBezTo>
                    <a:pt x="0" y="659"/>
                    <a:pt x="203" y="825"/>
                    <a:pt x="415" y="825"/>
                  </a:cubicBezTo>
                  <a:cubicBezTo>
                    <a:pt x="515" y="825"/>
                    <a:pt x="618" y="787"/>
                    <a:pt x="703" y="703"/>
                  </a:cubicBezTo>
                  <a:cubicBezTo>
                    <a:pt x="953" y="453"/>
                    <a:pt x="774" y="12"/>
                    <a:pt x="41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35" name="Google Shape;21435;p13"/>
            <p:cNvSpPr/>
            <p:nvPr/>
          </p:nvSpPr>
          <p:spPr>
            <a:xfrm>
              <a:off x="4745825" y="3700575"/>
              <a:ext cx="28300" cy="20275"/>
            </a:xfrm>
            <a:custGeom>
              <a:avLst/>
              <a:gdLst/>
              <a:ahLst/>
              <a:cxnLst/>
              <a:rect l="l" t="t" r="r" b="b"/>
              <a:pathLst>
                <a:path w="1132" h="811" extrusionOk="0">
                  <a:moveTo>
                    <a:pt x="560" y="1"/>
                  </a:moveTo>
                  <a:cubicBezTo>
                    <a:pt x="0" y="13"/>
                    <a:pt x="60" y="811"/>
                    <a:pt x="560" y="811"/>
                  </a:cubicBezTo>
                  <a:cubicBezTo>
                    <a:pt x="1072" y="811"/>
                    <a:pt x="1131" y="13"/>
                    <a:pt x="57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36" name="Google Shape;21436;p13"/>
            <p:cNvSpPr/>
            <p:nvPr/>
          </p:nvSpPr>
          <p:spPr>
            <a:xfrm>
              <a:off x="4725575" y="3686300"/>
              <a:ext cx="11925" cy="4200"/>
            </a:xfrm>
            <a:custGeom>
              <a:avLst/>
              <a:gdLst/>
              <a:ahLst/>
              <a:cxnLst/>
              <a:rect l="l" t="t" r="r" b="b"/>
              <a:pathLst>
                <a:path w="477" h="168" extrusionOk="0">
                  <a:moveTo>
                    <a:pt x="465" y="0"/>
                  </a:moveTo>
                  <a:lnTo>
                    <a:pt x="1" y="143"/>
                  </a:lnTo>
                  <a:cubicBezTo>
                    <a:pt x="48" y="155"/>
                    <a:pt x="96" y="167"/>
                    <a:pt x="144" y="167"/>
                  </a:cubicBezTo>
                  <a:cubicBezTo>
                    <a:pt x="274" y="167"/>
                    <a:pt x="394" y="108"/>
                    <a:pt x="47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37" name="Google Shape;21437;p13"/>
            <p:cNvSpPr/>
            <p:nvPr/>
          </p:nvSpPr>
          <p:spPr>
            <a:xfrm>
              <a:off x="4714875" y="3731550"/>
              <a:ext cx="28575" cy="20250"/>
            </a:xfrm>
            <a:custGeom>
              <a:avLst/>
              <a:gdLst/>
              <a:ahLst/>
              <a:cxnLst/>
              <a:rect l="l" t="t" r="r" b="b"/>
              <a:pathLst>
                <a:path w="1143" h="810" extrusionOk="0">
                  <a:moveTo>
                    <a:pt x="572" y="0"/>
                  </a:moveTo>
                  <a:cubicBezTo>
                    <a:pt x="0" y="0"/>
                    <a:pt x="60" y="810"/>
                    <a:pt x="572" y="810"/>
                  </a:cubicBezTo>
                  <a:cubicBezTo>
                    <a:pt x="1083" y="810"/>
                    <a:pt x="1143" y="0"/>
                    <a:pt x="58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38" name="Google Shape;21438;p13"/>
            <p:cNvSpPr/>
            <p:nvPr/>
          </p:nvSpPr>
          <p:spPr>
            <a:xfrm>
              <a:off x="4745825" y="3762200"/>
              <a:ext cx="28300" cy="20275"/>
            </a:xfrm>
            <a:custGeom>
              <a:avLst/>
              <a:gdLst/>
              <a:ahLst/>
              <a:cxnLst/>
              <a:rect l="l" t="t" r="r" b="b"/>
              <a:pathLst>
                <a:path w="1132" h="811" extrusionOk="0">
                  <a:moveTo>
                    <a:pt x="560" y="0"/>
                  </a:moveTo>
                  <a:cubicBezTo>
                    <a:pt x="0" y="12"/>
                    <a:pt x="60" y="810"/>
                    <a:pt x="560" y="810"/>
                  </a:cubicBezTo>
                  <a:cubicBezTo>
                    <a:pt x="1072" y="810"/>
                    <a:pt x="1131" y="12"/>
                    <a:pt x="57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39" name="Google Shape;21439;p13"/>
            <p:cNvSpPr/>
            <p:nvPr/>
          </p:nvSpPr>
          <p:spPr>
            <a:xfrm>
              <a:off x="4715150" y="3792850"/>
              <a:ext cx="24150" cy="20700"/>
            </a:xfrm>
            <a:custGeom>
              <a:avLst/>
              <a:gdLst/>
              <a:ahLst/>
              <a:cxnLst/>
              <a:rect l="l" t="t" r="r" b="b"/>
              <a:pathLst>
                <a:path w="966" h="828" extrusionOk="0">
                  <a:moveTo>
                    <a:pt x="561" y="1"/>
                  </a:moveTo>
                  <a:cubicBezTo>
                    <a:pt x="191" y="1"/>
                    <a:pt x="1" y="453"/>
                    <a:pt x="263" y="703"/>
                  </a:cubicBezTo>
                  <a:cubicBezTo>
                    <a:pt x="349" y="789"/>
                    <a:pt x="454" y="828"/>
                    <a:pt x="556" y="828"/>
                  </a:cubicBezTo>
                  <a:cubicBezTo>
                    <a:pt x="766" y="828"/>
                    <a:pt x="965" y="666"/>
                    <a:pt x="965" y="418"/>
                  </a:cubicBezTo>
                  <a:cubicBezTo>
                    <a:pt x="965" y="191"/>
                    <a:pt x="787" y="13"/>
                    <a:pt x="572" y="13"/>
                  </a:cubicBezTo>
                  <a:lnTo>
                    <a:pt x="56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40" name="Google Shape;21440;p13"/>
            <p:cNvSpPr/>
            <p:nvPr/>
          </p:nvSpPr>
          <p:spPr>
            <a:xfrm>
              <a:off x="4746125" y="3823825"/>
              <a:ext cx="23825" cy="20475"/>
            </a:xfrm>
            <a:custGeom>
              <a:avLst/>
              <a:gdLst/>
              <a:ahLst/>
              <a:cxnLst/>
              <a:rect l="l" t="t" r="r" b="b"/>
              <a:pathLst>
                <a:path w="953" h="819" extrusionOk="0">
                  <a:moveTo>
                    <a:pt x="548" y="0"/>
                  </a:moveTo>
                  <a:cubicBezTo>
                    <a:pt x="179" y="0"/>
                    <a:pt x="0" y="441"/>
                    <a:pt x="250" y="703"/>
                  </a:cubicBezTo>
                  <a:cubicBezTo>
                    <a:pt x="334" y="783"/>
                    <a:pt x="436" y="819"/>
                    <a:pt x="536" y="819"/>
                  </a:cubicBezTo>
                  <a:cubicBezTo>
                    <a:pt x="749" y="819"/>
                    <a:pt x="953" y="656"/>
                    <a:pt x="953" y="405"/>
                  </a:cubicBezTo>
                  <a:cubicBezTo>
                    <a:pt x="953" y="191"/>
                    <a:pt x="786" y="0"/>
                    <a:pt x="5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41" name="Google Shape;21441;p13"/>
            <p:cNvSpPr/>
            <p:nvPr/>
          </p:nvSpPr>
          <p:spPr>
            <a:xfrm>
              <a:off x="4714875" y="3854475"/>
              <a:ext cx="28575" cy="20275"/>
            </a:xfrm>
            <a:custGeom>
              <a:avLst/>
              <a:gdLst/>
              <a:ahLst/>
              <a:cxnLst/>
              <a:rect l="l" t="t" r="r" b="b"/>
              <a:pathLst>
                <a:path w="1143" h="811" extrusionOk="0">
                  <a:moveTo>
                    <a:pt x="572" y="0"/>
                  </a:moveTo>
                  <a:cubicBezTo>
                    <a:pt x="0" y="12"/>
                    <a:pt x="60" y="810"/>
                    <a:pt x="572" y="810"/>
                  </a:cubicBezTo>
                  <a:cubicBezTo>
                    <a:pt x="1083" y="810"/>
                    <a:pt x="1143" y="12"/>
                    <a:pt x="58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42" name="Google Shape;21442;p13"/>
            <p:cNvSpPr/>
            <p:nvPr/>
          </p:nvSpPr>
          <p:spPr>
            <a:xfrm>
              <a:off x="4745825" y="3885125"/>
              <a:ext cx="28300" cy="20275"/>
            </a:xfrm>
            <a:custGeom>
              <a:avLst/>
              <a:gdLst/>
              <a:ahLst/>
              <a:cxnLst/>
              <a:rect l="l" t="t" r="r" b="b"/>
              <a:pathLst>
                <a:path w="1132" h="811" extrusionOk="0">
                  <a:moveTo>
                    <a:pt x="560" y="1"/>
                  </a:moveTo>
                  <a:cubicBezTo>
                    <a:pt x="0" y="13"/>
                    <a:pt x="60" y="810"/>
                    <a:pt x="560" y="810"/>
                  </a:cubicBezTo>
                  <a:cubicBezTo>
                    <a:pt x="1072" y="810"/>
                    <a:pt x="1131" y="13"/>
                    <a:pt x="57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43" name="Google Shape;21443;p13"/>
            <p:cNvSpPr/>
            <p:nvPr/>
          </p:nvSpPr>
          <p:spPr>
            <a:xfrm>
              <a:off x="4714875" y="3915800"/>
              <a:ext cx="28575" cy="20250"/>
            </a:xfrm>
            <a:custGeom>
              <a:avLst/>
              <a:gdLst/>
              <a:ahLst/>
              <a:cxnLst/>
              <a:rect l="l" t="t" r="r" b="b"/>
              <a:pathLst>
                <a:path w="1143" h="810" extrusionOk="0">
                  <a:moveTo>
                    <a:pt x="572" y="0"/>
                  </a:moveTo>
                  <a:cubicBezTo>
                    <a:pt x="0" y="12"/>
                    <a:pt x="60" y="810"/>
                    <a:pt x="572" y="810"/>
                  </a:cubicBezTo>
                  <a:cubicBezTo>
                    <a:pt x="1083" y="810"/>
                    <a:pt x="1143" y="12"/>
                    <a:pt x="58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44" name="Google Shape;21444;p13"/>
            <p:cNvSpPr/>
            <p:nvPr/>
          </p:nvSpPr>
          <p:spPr>
            <a:xfrm>
              <a:off x="4746700" y="3946750"/>
              <a:ext cx="28025" cy="20550"/>
            </a:xfrm>
            <a:custGeom>
              <a:avLst/>
              <a:gdLst/>
              <a:ahLst/>
              <a:cxnLst/>
              <a:rect l="l" t="t" r="r" b="b"/>
              <a:pathLst>
                <a:path w="1121" h="822" extrusionOk="0">
                  <a:moveTo>
                    <a:pt x="525" y="0"/>
                  </a:moveTo>
                  <a:cubicBezTo>
                    <a:pt x="1" y="48"/>
                    <a:pt x="37" y="822"/>
                    <a:pt x="561" y="822"/>
                  </a:cubicBezTo>
                  <a:cubicBezTo>
                    <a:pt x="1084" y="822"/>
                    <a:pt x="1120" y="48"/>
                    <a:pt x="59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45" name="Google Shape;21445;p13"/>
            <p:cNvSpPr/>
            <p:nvPr/>
          </p:nvSpPr>
          <p:spPr>
            <a:xfrm>
              <a:off x="4715150" y="3977400"/>
              <a:ext cx="24150" cy="20625"/>
            </a:xfrm>
            <a:custGeom>
              <a:avLst/>
              <a:gdLst/>
              <a:ahLst/>
              <a:cxnLst/>
              <a:rect l="l" t="t" r="r" b="b"/>
              <a:pathLst>
                <a:path w="966" h="825" extrusionOk="0">
                  <a:moveTo>
                    <a:pt x="561" y="1"/>
                  </a:moveTo>
                  <a:cubicBezTo>
                    <a:pt x="191" y="1"/>
                    <a:pt x="1" y="441"/>
                    <a:pt x="263" y="703"/>
                  </a:cubicBezTo>
                  <a:cubicBezTo>
                    <a:pt x="347" y="788"/>
                    <a:pt x="450" y="825"/>
                    <a:pt x="551" y="825"/>
                  </a:cubicBezTo>
                  <a:cubicBezTo>
                    <a:pt x="763" y="825"/>
                    <a:pt x="965" y="659"/>
                    <a:pt x="965" y="417"/>
                  </a:cubicBezTo>
                  <a:cubicBezTo>
                    <a:pt x="965" y="191"/>
                    <a:pt x="787" y="13"/>
                    <a:pt x="57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46" name="Google Shape;21446;p13"/>
            <p:cNvSpPr/>
            <p:nvPr/>
          </p:nvSpPr>
          <p:spPr>
            <a:xfrm>
              <a:off x="4745825" y="4008075"/>
              <a:ext cx="28300" cy="20250"/>
            </a:xfrm>
            <a:custGeom>
              <a:avLst/>
              <a:gdLst/>
              <a:ahLst/>
              <a:cxnLst/>
              <a:rect l="l" t="t" r="r" b="b"/>
              <a:pathLst>
                <a:path w="1132" h="810" extrusionOk="0">
                  <a:moveTo>
                    <a:pt x="560" y="0"/>
                  </a:moveTo>
                  <a:cubicBezTo>
                    <a:pt x="0" y="12"/>
                    <a:pt x="60" y="810"/>
                    <a:pt x="560" y="810"/>
                  </a:cubicBezTo>
                  <a:cubicBezTo>
                    <a:pt x="1072" y="810"/>
                    <a:pt x="1131" y="12"/>
                    <a:pt x="57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47" name="Google Shape;21447;p13"/>
            <p:cNvSpPr/>
            <p:nvPr/>
          </p:nvSpPr>
          <p:spPr>
            <a:xfrm>
              <a:off x="4683400" y="3700525"/>
              <a:ext cx="27925" cy="20625"/>
            </a:xfrm>
            <a:custGeom>
              <a:avLst/>
              <a:gdLst/>
              <a:ahLst/>
              <a:cxnLst/>
              <a:rect l="l" t="t" r="r" b="b"/>
              <a:pathLst>
                <a:path w="1117" h="825" extrusionOk="0">
                  <a:moveTo>
                    <a:pt x="560" y="1"/>
                  </a:moveTo>
                  <a:cubicBezTo>
                    <a:pt x="64" y="1"/>
                    <a:pt x="0" y="778"/>
                    <a:pt x="533" y="824"/>
                  </a:cubicBezTo>
                  <a:lnTo>
                    <a:pt x="604" y="824"/>
                  </a:lnTo>
                  <a:cubicBezTo>
                    <a:pt x="1116" y="789"/>
                    <a:pt x="1116" y="51"/>
                    <a:pt x="604" y="3"/>
                  </a:cubicBezTo>
                  <a:cubicBezTo>
                    <a:pt x="589" y="2"/>
                    <a:pt x="574" y="1"/>
                    <a:pt x="5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48" name="Google Shape;21448;p13"/>
            <p:cNvSpPr/>
            <p:nvPr/>
          </p:nvSpPr>
          <p:spPr>
            <a:xfrm>
              <a:off x="4654225" y="3731525"/>
              <a:ext cx="24050" cy="20425"/>
            </a:xfrm>
            <a:custGeom>
              <a:avLst/>
              <a:gdLst/>
              <a:ahLst/>
              <a:cxnLst/>
              <a:rect l="l" t="t" r="r" b="b"/>
              <a:pathLst>
                <a:path w="962" h="817" extrusionOk="0">
                  <a:moveTo>
                    <a:pt x="531" y="1"/>
                  </a:moveTo>
                  <a:cubicBezTo>
                    <a:pt x="183" y="1"/>
                    <a:pt x="0" y="433"/>
                    <a:pt x="247" y="692"/>
                  </a:cubicBezTo>
                  <a:cubicBezTo>
                    <a:pt x="333" y="778"/>
                    <a:pt x="439" y="817"/>
                    <a:pt x="543" y="817"/>
                  </a:cubicBezTo>
                  <a:cubicBezTo>
                    <a:pt x="753" y="817"/>
                    <a:pt x="954" y="657"/>
                    <a:pt x="962" y="418"/>
                  </a:cubicBezTo>
                  <a:cubicBezTo>
                    <a:pt x="950" y="192"/>
                    <a:pt x="771" y="1"/>
                    <a:pt x="545" y="1"/>
                  </a:cubicBezTo>
                  <a:cubicBezTo>
                    <a:pt x="540" y="1"/>
                    <a:pt x="535" y="1"/>
                    <a:pt x="53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49" name="Google Shape;21449;p13"/>
            <p:cNvSpPr/>
            <p:nvPr/>
          </p:nvSpPr>
          <p:spPr>
            <a:xfrm>
              <a:off x="4684800" y="3762200"/>
              <a:ext cx="24125" cy="20500"/>
            </a:xfrm>
            <a:custGeom>
              <a:avLst/>
              <a:gdLst/>
              <a:ahLst/>
              <a:cxnLst/>
              <a:rect l="l" t="t" r="r" b="b"/>
              <a:pathLst>
                <a:path w="965" h="820" extrusionOk="0">
                  <a:moveTo>
                    <a:pt x="548" y="0"/>
                  </a:moveTo>
                  <a:cubicBezTo>
                    <a:pt x="191" y="0"/>
                    <a:pt x="0" y="441"/>
                    <a:pt x="262" y="703"/>
                  </a:cubicBezTo>
                  <a:cubicBezTo>
                    <a:pt x="343" y="783"/>
                    <a:pt x="443" y="819"/>
                    <a:pt x="542" y="819"/>
                  </a:cubicBezTo>
                  <a:cubicBezTo>
                    <a:pt x="752" y="819"/>
                    <a:pt x="957" y="659"/>
                    <a:pt x="965" y="417"/>
                  </a:cubicBezTo>
                  <a:cubicBezTo>
                    <a:pt x="965" y="191"/>
                    <a:pt x="774" y="0"/>
                    <a:pt x="54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50" name="Google Shape;21450;p13"/>
            <p:cNvSpPr/>
            <p:nvPr/>
          </p:nvSpPr>
          <p:spPr>
            <a:xfrm>
              <a:off x="4654150" y="3792850"/>
              <a:ext cx="24125" cy="20700"/>
            </a:xfrm>
            <a:custGeom>
              <a:avLst/>
              <a:gdLst/>
              <a:ahLst/>
              <a:cxnLst/>
              <a:rect l="l" t="t" r="r" b="b"/>
              <a:pathLst>
                <a:path w="965" h="828" extrusionOk="0">
                  <a:moveTo>
                    <a:pt x="548" y="1"/>
                  </a:moveTo>
                  <a:cubicBezTo>
                    <a:pt x="191" y="1"/>
                    <a:pt x="0" y="441"/>
                    <a:pt x="250" y="703"/>
                  </a:cubicBezTo>
                  <a:cubicBezTo>
                    <a:pt x="336" y="789"/>
                    <a:pt x="441" y="828"/>
                    <a:pt x="544" y="828"/>
                  </a:cubicBezTo>
                  <a:cubicBezTo>
                    <a:pt x="755" y="828"/>
                    <a:pt x="957" y="666"/>
                    <a:pt x="965" y="418"/>
                  </a:cubicBezTo>
                  <a:cubicBezTo>
                    <a:pt x="965" y="191"/>
                    <a:pt x="774" y="13"/>
                    <a:pt x="548" y="13"/>
                  </a:cubicBezTo>
                  <a:lnTo>
                    <a:pt x="548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51" name="Google Shape;21451;p13"/>
            <p:cNvSpPr/>
            <p:nvPr/>
          </p:nvSpPr>
          <p:spPr>
            <a:xfrm>
              <a:off x="4684875" y="3823800"/>
              <a:ext cx="24050" cy="20425"/>
            </a:xfrm>
            <a:custGeom>
              <a:avLst/>
              <a:gdLst/>
              <a:ahLst/>
              <a:cxnLst/>
              <a:rect l="l" t="t" r="r" b="b"/>
              <a:pathLst>
                <a:path w="962" h="817" extrusionOk="0">
                  <a:moveTo>
                    <a:pt x="531" y="1"/>
                  </a:moveTo>
                  <a:cubicBezTo>
                    <a:pt x="183" y="1"/>
                    <a:pt x="1" y="433"/>
                    <a:pt x="259" y="692"/>
                  </a:cubicBezTo>
                  <a:cubicBezTo>
                    <a:pt x="342" y="778"/>
                    <a:pt x="445" y="816"/>
                    <a:pt x="547" y="816"/>
                  </a:cubicBezTo>
                  <a:cubicBezTo>
                    <a:pt x="753" y="816"/>
                    <a:pt x="954" y="657"/>
                    <a:pt x="962" y="418"/>
                  </a:cubicBezTo>
                  <a:cubicBezTo>
                    <a:pt x="962" y="192"/>
                    <a:pt x="771" y="1"/>
                    <a:pt x="545" y="1"/>
                  </a:cubicBezTo>
                  <a:cubicBezTo>
                    <a:pt x="540" y="1"/>
                    <a:pt x="536" y="1"/>
                    <a:pt x="53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52" name="Google Shape;21452;p13"/>
            <p:cNvSpPr/>
            <p:nvPr/>
          </p:nvSpPr>
          <p:spPr>
            <a:xfrm>
              <a:off x="4652750" y="3854425"/>
              <a:ext cx="27600" cy="20600"/>
            </a:xfrm>
            <a:custGeom>
              <a:avLst/>
              <a:gdLst/>
              <a:ahLst/>
              <a:cxnLst/>
              <a:rect l="l" t="t" r="r" b="b"/>
              <a:pathLst>
                <a:path w="1104" h="824" extrusionOk="0">
                  <a:moveTo>
                    <a:pt x="558" y="0"/>
                  </a:moveTo>
                  <a:cubicBezTo>
                    <a:pt x="53" y="0"/>
                    <a:pt x="0" y="766"/>
                    <a:pt x="532" y="824"/>
                  </a:cubicBezTo>
                  <a:lnTo>
                    <a:pt x="604" y="824"/>
                  </a:lnTo>
                  <a:cubicBezTo>
                    <a:pt x="1104" y="776"/>
                    <a:pt x="1104" y="38"/>
                    <a:pt x="604" y="2"/>
                  </a:cubicBezTo>
                  <a:cubicBezTo>
                    <a:pt x="588" y="1"/>
                    <a:pt x="573" y="0"/>
                    <a:pt x="55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53" name="Google Shape;21453;p13"/>
            <p:cNvSpPr/>
            <p:nvPr/>
          </p:nvSpPr>
          <p:spPr>
            <a:xfrm>
              <a:off x="4683400" y="3885075"/>
              <a:ext cx="27925" cy="20625"/>
            </a:xfrm>
            <a:custGeom>
              <a:avLst/>
              <a:gdLst/>
              <a:ahLst/>
              <a:cxnLst/>
              <a:rect l="l" t="t" r="r" b="b"/>
              <a:pathLst>
                <a:path w="1117" h="825" extrusionOk="0">
                  <a:moveTo>
                    <a:pt x="560" y="1"/>
                  </a:moveTo>
                  <a:cubicBezTo>
                    <a:pt x="64" y="1"/>
                    <a:pt x="0" y="778"/>
                    <a:pt x="533" y="824"/>
                  </a:cubicBezTo>
                  <a:lnTo>
                    <a:pt x="604" y="824"/>
                  </a:lnTo>
                  <a:cubicBezTo>
                    <a:pt x="1116" y="777"/>
                    <a:pt x="1116" y="50"/>
                    <a:pt x="604" y="3"/>
                  </a:cubicBezTo>
                  <a:cubicBezTo>
                    <a:pt x="589" y="1"/>
                    <a:pt x="574" y="1"/>
                    <a:pt x="5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54" name="Google Shape;21454;p13"/>
            <p:cNvSpPr/>
            <p:nvPr/>
          </p:nvSpPr>
          <p:spPr>
            <a:xfrm>
              <a:off x="4654150" y="3915800"/>
              <a:ext cx="24125" cy="20675"/>
            </a:xfrm>
            <a:custGeom>
              <a:avLst/>
              <a:gdLst/>
              <a:ahLst/>
              <a:cxnLst/>
              <a:rect l="l" t="t" r="r" b="b"/>
              <a:pathLst>
                <a:path w="965" h="827" extrusionOk="0">
                  <a:moveTo>
                    <a:pt x="548" y="0"/>
                  </a:moveTo>
                  <a:cubicBezTo>
                    <a:pt x="191" y="0"/>
                    <a:pt x="0" y="441"/>
                    <a:pt x="250" y="703"/>
                  </a:cubicBezTo>
                  <a:cubicBezTo>
                    <a:pt x="336" y="788"/>
                    <a:pt x="441" y="827"/>
                    <a:pt x="544" y="827"/>
                  </a:cubicBezTo>
                  <a:cubicBezTo>
                    <a:pt x="755" y="827"/>
                    <a:pt x="957" y="665"/>
                    <a:pt x="965" y="417"/>
                  </a:cubicBezTo>
                  <a:cubicBezTo>
                    <a:pt x="965" y="191"/>
                    <a:pt x="774" y="12"/>
                    <a:pt x="548" y="12"/>
                  </a:cubicBezTo>
                  <a:lnTo>
                    <a:pt x="548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55" name="Google Shape;21455;p13"/>
            <p:cNvSpPr/>
            <p:nvPr/>
          </p:nvSpPr>
          <p:spPr>
            <a:xfrm>
              <a:off x="4684800" y="3946450"/>
              <a:ext cx="24125" cy="20800"/>
            </a:xfrm>
            <a:custGeom>
              <a:avLst/>
              <a:gdLst/>
              <a:ahLst/>
              <a:cxnLst/>
              <a:rect l="l" t="t" r="r" b="b"/>
              <a:pathLst>
                <a:path w="965" h="832" extrusionOk="0">
                  <a:moveTo>
                    <a:pt x="548" y="0"/>
                  </a:moveTo>
                  <a:lnTo>
                    <a:pt x="548" y="12"/>
                  </a:lnTo>
                  <a:cubicBezTo>
                    <a:pt x="191" y="12"/>
                    <a:pt x="0" y="453"/>
                    <a:pt x="262" y="715"/>
                  </a:cubicBezTo>
                  <a:cubicBezTo>
                    <a:pt x="343" y="795"/>
                    <a:pt x="444" y="831"/>
                    <a:pt x="545" y="831"/>
                  </a:cubicBezTo>
                  <a:cubicBezTo>
                    <a:pt x="757" y="831"/>
                    <a:pt x="965" y="671"/>
                    <a:pt x="965" y="429"/>
                  </a:cubicBezTo>
                  <a:cubicBezTo>
                    <a:pt x="965" y="203"/>
                    <a:pt x="798" y="12"/>
                    <a:pt x="57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56" name="Google Shape;21456;p13"/>
            <p:cNvSpPr/>
            <p:nvPr/>
          </p:nvSpPr>
          <p:spPr>
            <a:xfrm>
              <a:off x="4654150" y="3977400"/>
              <a:ext cx="24125" cy="20700"/>
            </a:xfrm>
            <a:custGeom>
              <a:avLst/>
              <a:gdLst/>
              <a:ahLst/>
              <a:cxnLst/>
              <a:rect l="l" t="t" r="r" b="b"/>
              <a:pathLst>
                <a:path w="965" h="828" extrusionOk="0">
                  <a:moveTo>
                    <a:pt x="548" y="1"/>
                  </a:moveTo>
                  <a:cubicBezTo>
                    <a:pt x="191" y="1"/>
                    <a:pt x="0" y="441"/>
                    <a:pt x="250" y="703"/>
                  </a:cubicBezTo>
                  <a:cubicBezTo>
                    <a:pt x="336" y="789"/>
                    <a:pt x="441" y="828"/>
                    <a:pt x="544" y="828"/>
                  </a:cubicBezTo>
                  <a:cubicBezTo>
                    <a:pt x="755" y="828"/>
                    <a:pt x="957" y="666"/>
                    <a:pt x="965" y="417"/>
                  </a:cubicBezTo>
                  <a:cubicBezTo>
                    <a:pt x="965" y="191"/>
                    <a:pt x="774" y="13"/>
                    <a:pt x="548" y="13"/>
                  </a:cubicBezTo>
                  <a:lnTo>
                    <a:pt x="548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57" name="Google Shape;21457;p13"/>
            <p:cNvSpPr/>
            <p:nvPr/>
          </p:nvSpPr>
          <p:spPr>
            <a:xfrm>
              <a:off x="4693725" y="4008075"/>
              <a:ext cx="14325" cy="6850"/>
            </a:xfrm>
            <a:custGeom>
              <a:avLst/>
              <a:gdLst/>
              <a:ahLst/>
              <a:cxnLst/>
              <a:rect l="l" t="t" r="r" b="b"/>
              <a:pathLst>
                <a:path w="573" h="274" extrusionOk="0">
                  <a:moveTo>
                    <a:pt x="191" y="0"/>
                  </a:moveTo>
                  <a:cubicBezTo>
                    <a:pt x="132" y="0"/>
                    <a:pt x="60" y="24"/>
                    <a:pt x="1" y="60"/>
                  </a:cubicBezTo>
                  <a:lnTo>
                    <a:pt x="572" y="274"/>
                  </a:lnTo>
                  <a:cubicBezTo>
                    <a:pt x="513" y="107"/>
                    <a:pt x="370" y="12"/>
                    <a:pt x="19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58" name="Google Shape;21458;p13"/>
            <p:cNvSpPr/>
            <p:nvPr/>
          </p:nvSpPr>
          <p:spPr>
            <a:xfrm>
              <a:off x="4630625" y="3713675"/>
              <a:ext cx="16400" cy="7475"/>
            </a:xfrm>
            <a:custGeom>
              <a:avLst/>
              <a:gdLst/>
              <a:ahLst/>
              <a:cxnLst/>
              <a:rect l="l" t="t" r="r" b="b"/>
              <a:pathLst>
                <a:path w="656" h="299" extrusionOk="0">
                  <a:moveTo>
                    <a:pt x="655" y="1"/>
                  </a:moveTo>
                  <a:lnTo>
                    <a:pt x="1" y="203"/>
                  </a:lnTo>
                  <a:cubicBezTo>
                    <a:pt x="72" y="263"/>
                    <a:pt x="167" y="298"/>
                    <a:pt x="262" y="298"/>
                  </a:cubicBezTo>
                  <a:cubicBezTo>
                    <a:pt x="441" y="298"/>
                    <a:pt x="596" y="179"/>
                    <a:pt x="65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59" name="Google Shape;21459;p13"/>
            <p:cNvSpPr/>
            <p:nvPr/>
          </p:nvSpPr>
          <p:spPr>
            <a:xfrm>
              <a:off x="4592525" y="3731550"/>
              <a:ext cx="24125" cy="20475"/>
            </a:xfrm>
            <a:custGeom>
              <a:avLst/>
              <a:gdLst/>
              <a:ahLst/>
              <a:cxnLst/>
              <a:rect l="l" t="t" r="r" b="b"/>
              <a:pathLst>
                <a:path w="965" h="819" extrusionOk="0">
                  <a:moveTo>
                    <a:pt x="548" y="0"/>
                  </a:moveTo>
                  <a:cubicBezTo>
                    <a:pt x="179" y="0"/>
                    <a:pt x="1" y="441"/>
                    <a:pt x="262" y="703"/>
                  </a:cubicBezTo>
                  <a:cubicBezTo>
                    <a:pt x="343" y="783"/>
                    <a:pt x="443" y="819"/>
                    <a:pt x="543" y="819"/>
                  </a:cubicBezTo>
                  <a:cubicBezTo>
                    <a:pt x="756" y="819"/>
                    <a:pt x="965" y="656"/>
                    <a:pt x="965" y="405"/>
                  </a:cubicBezTo>
                  <a:cubicBezTo>
                    <a:pt x="953" y="179"/>
                    <a:pt x="774" y="0"/>
                    <a:pt x="54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60" name="Google Shape;21460;p13"/>
            <p:cNvSpPr/>
            <p:nvPr/>
          </p:nvSpPr>
          <p:spPr>
            <a:xfrm>
              <a:off x="4623475" y="3762200"/>
              <a:ext cx="23850" cy="20625"/>
            </a:xfrm>
            <a:custGeom>
              <a:avLst/>
              <a:gdLst/>
              <a:ahLst/>
              <a:cxnLst/>
              <a:rect l="l" t="t" r="r" b="b"/>
              <a:pathLst>
                <a:path w="954" h="825" extrusionOk="0">
                  <a:moveTo>
                    <a:pt x="548" y="0"/>
                  </a:moveTo>
                  <a:cubicBezTo>
                    <a:pt x="179" y="0"/>
                    <a:pt x="1" y="441"/>
                    <a:pt x="251" y="703"/>
                  </a:cubicBezTo>
                  <a:cubicBezTo>
                    <a:pt x="335" y="787"/>
                    <a:pt x="437" y="824"/>
                    <a:pt x="537" y="824"/>
                  </a:cubicBezTo>
                  <a:cubicBezTo>
                    <a:pt x="750" y="824"/>
                    <a:pt x="953" y="656"/>
                    <a:pt x="953" y="405"/>
                  </a:cubicBezTo>
                  <a:cubicBezTo>
                    <a:pt x="953" y="191"/>
                    <a:pt x="775" y="0"/>
                    <a:pt x="54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61" name="Google Shape;21461;p13"/>
            <p:cNvSpPr/>
            <p:nvPr/>
          </p:nvSpPr>
          <p:spPr>
            <a:xfrm>
              <a:off x="4593125" y="3792850"/>
              <a:ext cx="28000" cy="20575"/>
            </a:xfrm>
            <a:custGeom>
              <a:avLst/>
              <a:gdLst/>
              <a:ahLst/>
              <a:cxnLst/>
              <a:rect l="l" t="t" r="r" b="b"/>
              <a:pathLst>
                <a:path w="1120" h="823" extrusionOk="0">
                  <a:moveTo>
                    <a:pt x="524" y="1"/>
                  </a:moveTo>
                  <a:cubicBezTo>
                    <a:pt x="0" y="48"/>
                    <a:pt x="36" y="822"/>
                    <a:pt x="560" y="822"/>
                  </a:cubicBezTo>
                  <a:cubicBezTo>
                    <a:pt x="1084" y="822"/>
                    <a:pt x="1120" y="48"/>
                    <a:pt x="59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62" name="Google Shape;21462;p13"/>
            <p:cNvSpPr/>
            <p:nvPr/>
          </p:nvSpPr>
          <p:spPr>
            <a:xfrm>
              <a:off x="4623475" y="3823825"/>
              <a:ext cx="23850" cy="20475"/>
            </a:xfrm>
            <a:custGeom>
              <a:avLst/>
              <a:gdLst/>
              <a:ahLst/>
              <a:cxnLst/>
              <a:rect l="l" t="t" r="r" b="b"/>
              <a:pathLst>
                <a:path w="954" h="819" extrusionOk="0">
                  <a:moveTo>
                    <a:pt x="548" y="0"/>
                  </a:moveTo>
                  <a:cubicBezTo>
                    <a:pt x="179" y="0"/>
                    <a:pt x="1" y="441"/>
                    <a:pt x="251" y="703"/>
                  </a:cubicBezTo>
                  <a:cubicBezTo>
                    <a:pt x="335" y="783"/>
                    <a:pt x="437" y="819"/>
                    <a:pt x="537" y="819"/>
                  </a:cubicBezTo>
                  <a:cubicBezTo>
                    <a:pt x="750" y="819"/>
                    <a:pt x="953" y="656"/>
                    <a:pt x="953" y="405"/>
                  </a:cubicBezTo>
                  <a:cubicBezTo>
                    <a:pt x="953" y="179"/>
                    <a:pt x="775" y="0"/>
                    <a:pt x="54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63" name="Google Shape;21463;p13"/>
            <p:cNvSpPr/>
            <p:nvPr/>
          </p:nvSpPr>
          <p:spPr>
            <a:xfrm>
              <a:off x="4592525" y="3854475"/>
              <a:ext cx="24125" cy="20625"/>
            </a:xfrm>
            <a:custGeom>
              <a:avLst/>
              <a:gdLst/>
              <a:ahLst/>
              <a:cxnLst/>
              <a:rect l="l" t="t" r="r" b="b"/>
              <a:pathLst>
                <a:path w="965" h="825" extrusionOk="0">
                  <a:moveTo>
                    <a:pt x="548" y="0"/>
                  </a:moveTo>
                  <a:cubicBezTo>
                    <a:pt x="179" y="0"/>
                    <a:pt x="1" y="441"/>
                    <a:pt x="262" y="703"/>
                  </a:cubicBezTo>
                  <a:cubicBezTo>
                    <a:pt x="343" y="787"/>
                    <a:pt x="444" y="824"/>
                    <a:pt x="544" y="824"/>
                  </a:cubicBezTo>
                  <a:cubicBezTo>
                    <a:pt x="756" y="824"/>
                    <a:pt x="965" y="656"/>
                    <a:pt x="965" y="405"/>
                  </a:cubicBezTo>
                  <a:cubicBezTo>
                    <a:pt x="965" y="191"/>
                    <a:pt x="774" y="0"/>
                    <a:pt x="5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64" name="Google Shape;21464;p13"/>
            <p:cNvSpPr/>
            <p:nvPr/>
          </p:nvSpPr>
          <p:spPr>
            <a:xfrm>
              <a:off x="4623475" y="3885125"/>
              <a:ext cx="23850" cy="20650"/>
            </a:xfrm>
            <a:custGeom>
              <a:avLst/>
              <a:gdLst/>
              <a:ahLst/>
              <a:cxnLst/>
              <a:rect l="l" t="t" r="r" b="b"/>
              <a:pathLst>
                <a:path w="954" h="826" extrusionOk="0">
                  <a:moveTo>
                    <a:pt x="548" y="1"/>
                  </a:moveTo>
                  <a:cubicBezTo>
                    <a:pt x="179" y="1"/>
                    <a:pt x="1" y="441"/>
                    <a:pt x="251" y="703"/>
                  </a:cubicBezTo>
                  <a:cubicBezTo>
                    <a:pt x="335" y="788"/>
                    <a:pt x="438" y="825"/>
                    <a:pt x="539" y="825"/>
                  </a:cubicBezTo>
                  <a:cubicBezTo>
                    <a:pt x="751" y="825"/>
                    <a:pt x="953" y="660"/>
                    <a:pt x="953" y="417"/>
                  </a:cubicBezTo>
                  <a:cubicBezTo>
                    <a:pt x="953" y="191"/>
                    <a:pt x="775" y="1"/>
                    <a:pt x="54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65" name="Google Shape;21465;p13"/>
            <p:cNvSpPr/>
            <p:nvPr/>
          </p:nvSpPr>
          <p:spPr>
            <a:xfrm>
              <a:off x="4592525" y="3915800"/>
              <a:ext cx="24125" cy="20675"/>
            </a:xfrm>
            <a:custGeom>
              <a:avLst/>
              <a:gdLst/>
              <a:ahLst/>
              <a:cxnLst/>
              <a:rect l="l" t="t" r="r" b="b"/>
              <a:pathLst>
                <a:path w="965" h="827" extrusionOk="0">
                  <a:moveTo>
                    <a:pt x="548" y="0"/>
                  </a:moveTo>
                  <a:cubicBezTo>
                    <a:pt x="179" y="0"/>
                    <a:pt x="1" y="453"/>
                    <a:pt x="262" y="703"/>
                  </a:cubicBezTo>
                  <a:cubicBezTo>
                    <a:pt x="344" y="788"/>
                    <a:pt x="448" y="827"/>
                    <a:pt x="551" y="827"/>
                  </a:cubicBezTo>
                  <a:cubicBezTo>
                    <a:pt x="761" y="827"/>
                    <a:pt x="965" y="665"/>
                    <a:pt x="965" y="417"/>
                  </a:cubicBezTo>
                  <a:cubicBezTo>
                    <a:pt x="965" y="191"/>
                    <a:pt x="774" y="0"/>
                    <a:pt x="54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66" name="Google Shape;21466;p13"/>
            <p:cNvSpPr/>
            <p:nvPr/>
          </p:nvSpPr>
          <p:spPr>
            <a:xfrm>
              <a:off x="4623475" y="3946450"/>
              <a:ext cx="24150" cy="20925"/>
            </a:xfrm>
            <a:custGeom>
              <a:avLst/>
              <a:gdLst/>
              <a:ahLst/>
              <a:cxnLst/>
              <a:rect l="l" t="t" r="r" b="b"/>
              <a:pathLst>
                <a:path w="966" h="837" extrusionOk="0">
                  <a:moveTo>
                    <a:pt x="548" y="0"/>
                  </a:moveTo>
                  <a:lnTo>
                    <a:pt x="548" y="12"/>
                  </a:lnTo>
                  <a:cubicBezTo>
                    <a:pt x="179" y="12"/>
                    <a:pt x="1" y="453"/>
                    <a:pt x="251" y="715"/>
                  </a:cubicBezTo>
                  <a:cubicBezTo>
                    <a:pt x="335" y="799"/>
                    <a:pt x="437" y="836"/>
                    <a:pt x="537" y="836"/>
                  </a:cubicBezTo>
                  <a:cubicBezTo>
                    <a:pt x="750" y="836"/>
                    <a:pt x="953" y="668"/>
                    <a:pt x="953" y="417"/>
                  </a:cubicBezTo>
                  <a:cubicBezTo>
                    <a:pt x="965" y="203"/>
                    <a:pt x="787" y="12"/>
                    <a:pt x="5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67" name="Google Shape;21467;p13"/>
            <p:cNvSpPr/>
            <p:nvPr/>
          </p:nvSpPr>
          <p:spPr>
            <a:xfrm>
              <a:off x="4601450" y="3977400"/>
              <a:ext cx="14325" cy="6275"/>
            </a:xfrm>
            <a:custGeom>
              <a:avLst/>
              <a:gdLst/>
              <a:ahLst/>
              <a:cxnLst/>
              <a:rect l="l" t="t" r="r" b="b"/>
              <a:pathLst>
                <a:path w="573" h="251" extrusionOk="0">
                  <a:moveTo>
                    <a:pt x="191" y="1"/>
                  </a:moveTo>
                  <a:cubicBezTo>
                    <a:pt x="120" y="1"/>
                    <a:pt x="60" y="24"/>
                    <a:pt x="1" y="60"/>
                  </a:cubicBezTo>
                  <a:lnTo>
                    <a:pt x="572" y="251"/>
                  </a:lnTo>
                  <a:cubicBezTo>
                    <a:pt x="501" y="96"/>
                    <a:pt x="358" y="1"/>
                    <a:pt x="19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68" name="Google Shape;21468;p13"/>
            <p:cNvSpPr/>
            <p:nvPr/>
          </p:nvSpPr>
          <p:spPr>
            <a:xfrm>
              <a:off x="4561875" y="3762200"/>
              <a:ext cx="24125" cy="20625"/>
            </a:xfrm>
            <a:custGeom>
              <a:avLst/>
              <a:gdLst/>
              <a:ahLst/>
              <a:cxnLst/>
              <a:rect l="l" t="t" r="r" b="b"/>
              <a:pathLst>
                <a:path w="965" h="825" extrusionOk="0">
                  <a:moveTo>
                    <a:pt x="548" y="0"/>
                  </a:moveTo>
                  <a:cubicBezTo>
                    <a:pt x="191" y="0"/>
                    <a:pt x="0" y="441"/>
                    <a:pt x="262" y="703"/>
                  </a:cubicBezTo>
                  <a:cubicBezTo>
                    <a:pt x="346" y="787"/>
                    <a:pt x="448" y="824"/>
                    <a:pt x="549" y="824"/>
                  </a:cubicBezTo>
                  <a:cubicBezTo>
                    <a:pt x="761" y="824"/>
                    <a:pt x="965" y="656"/>
                    <a:pt x="965" y="405"/>
                  </a:cubicBezTo>
                  <a:cubicBezTo>
                    <a:pt x="965" y="179"/>
                    <a:pt x="774" y="0"/>
                    <a:pt x="54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69" name="Google Shape;21469;p13"/>
            <p:cNvSpPr/>
            <p:nvPr/>
          </p:nvSpPr>
          <p:spPr>
            <a:xfrm>
              <a:off x="4531200" y="3792850"/>
              <a:ext cx="24150" cy="20700"/>
            </a:xfrm>
            <a:custGeom>
              <a:avLst/>
              <a:gdLst/>
              <a:ahLst/>
              <a:cxnLst/>
              <a:rect l="l" t="t" r="r" b="b"/>
              <a:pathLst>
                <a:path w="966" h="828" extrusionOk="0">
                  <a:moveTo>
                    <a:pt x="549" y="1"/>
                  </a:moveTo>
                  <a:cubicBezTo>
                    <a:pt x="179" y="1"/>
                    <a:pt x="1" y="453"/>
                    <a:pt x="263" y="703"/>
                  </a:cubicBezTo>
                  <a:cubicBezTo>
                    <a:pt x="345" y="789"/>
                    <a:pt x="448" y="828"/>
                    <a:pt x="551" y="828"/>
                  </a:cubicBezTo>
                  <a:cubicBezTo>
                    <a:pt x="761" y="828"/>
                    <a:pt x="965" y="666"/>
                    <a:pt x="965" y="418"/>
                  </a:cubicBezTo>
                  <a:cubicBezTo>
                    <a:pt x="965" y="191"/>
                    <a:pt x="775" y="13"/>
                    <a:pt x="549" y="13"/>
                  </a:cubicBezTo>
                  <a:lnTo>
                    <a:pt x="549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70" name="Google Shape;21470;p13"/>
            <p:cNvSpPr/>
            <p:nvPr/>
          </p:nvSpPr>
          <p:spPr>
            <a:xfrm>
              <a:off x="4561875" y="3823825"/>
              <a:ext cx="24125" cy="20475"/>
            </a:xfrm>
            <a:custGeom>
              <a:avLst/>
              <a:gdLst/>
              <a:ahLst/>
              <a:cxnLst/>
              <a:rect l="l" t="t" r="r" b="b"/>
              <a:pathLst>
                <a:path w="965" h="819" extrusionOk="0">
                  <a:moveTo>
                    <a:pt x="548" y="0"/>
                  </a:moveTo>
                  <a:cubicBezTo>
                    <a:pt x="191" y="0"/>
                    <a:pt x="0" y="441"/>
                    <a:pt x="262" y="703"/>
                  </a:cubicBezTo>
                  <a:cubicBezTo>
                    <a:pt x="346" y="783"/>
                    <a:pt x="448" y="819"/>
                    <a:pt x="548" y="819"/>
                  </a:cubicBezTo>
                  <a:cubicBezTo>
                    <a:pt x="761" y="819"/>
                    <a:pt x="965" y="656"/>
                    <a:pt x="965" y="405"/>
                  </a:cubicBezTo>
                  <a:cubicBezTo>
                    <a:pt x="965" y="179"/>
                    <a:pt x="774" y="0"/>
                    <a:pt x="5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71" name="Google Shape;21471;p13"/>
            <p:cNvSpPr/>
            <p:nvPr/>
          </p:nvSpPr>
          <p:spPr>
            <a:xfrm>
              <a:off x="4531200" y="3854475"/>
              <a:ext cx="24150" cy="20625"/>
            </a:xfrm>
            <a:custGeom>
              <a:avLst/>
              <a:gdLst/>
              <a:ahLst/>
              <a:cxnLst/>
              <a:rect l="l" t="t" r="r" b="b"/>
              <a:pathLst>
                <a:path w="966" h="825" extrusionOk="0">
                  <a:moveTo>
                    <a:pt x="549" y="0"/>
                  </a:moveTo>
                  <a:cubicBezTo>
                    <a:pt x="179" y="0"/>
                    <a:pt x="1" y="441"/>
                    <a:pt x="263" y="703"/>
                  </a:cubicBezTo>
                  <a:cubicBezTo>
                    <a:pt x="343" y="787"/>
                    <a:pt x="444" y="824"/>
                    <a:pt x="544" y="824"/>
                  </a:cubicBezTo>
                  <a:cubicBezTo>
                    <a:pt x="756" y="824"/>
                    <a:pt x="965" y="656"/>
                    <a:pt x="965" y="405"/>
                  </a:cubicBezTo>
                  <a:cubicBezTo>
                    <a:pt x="953" y="179"/>
                    <a:pt x="775" y="0"/>
                    <a:pt x="54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72" name="Google Shape;21472;p13"/>
            <p:cNvSpPr/>
            <p:nvPr/>
          </p:nvSpPr>
          <p:spPr>
            <a:xfrm>
              <a:off x="4561875" y="3885125"/>
              <a:ext cx="24125" cy="20650"/>
            </a:xfrm>
            <a:custGeom>
              <a:avLst/>
              <a:gdLst/>
              <a:ahLst/>
              <a:cxnLst/>
              <a:rect l="l" t="t" r="r" b="b"/>
              <a:pathLst>
                <a:path w="965" h="826" extrusionOk="0">
                  <a:moveTo>
                    <a:pt x="548" y="1"/>
                  </a:moveTo>
                  <a:cubicBezTo>
                    <a:pt x="191" y="1"/>
                    <a:pt x="0" y="441"/>
                    <a:pt x="262" y="703"/>
                  </a:cubicBezTo>
                  <a:cubicBezTo>
                    <a:pt x="347" y="788"/>
                    <a:pt x="450" y="825"/>
                    <a:pt x="550" y="825"/>
                  </a:cubicBezTo>
                  <a:cubicBezTo>
                    <a:pt x="762" y="825"/>
                    <a:pt x="965" y="660"/>
                    <a:pt x="965" y="417"/>
                  </a:cubicBezTo>
                  <a:cubicBezTo>
                    <a:pt x="965" y="191"/>
                    <a:pt x="774" y="1"/>
                    <a:pt x="54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73" name="Google Shape;21473;p13"/>
            <p:cNvSpPr/>
            <p:nvPr/>
          </p:nvSpPr>
          <p:spPr>
            <a:xfrm>
              <a:off x="4531200" y="3915800"/>
              <a:ext cx="24150" cy="20675"/>
            </a:xfrm>
            <a:custGeom>
              <a:avLst/>
              <a:gdLst/>
              <a:ahLst/>
              <a:cxnLst/>
              <a:rect l="l" t="t" r="r" b="b"/>
              <a:pathLst>
                <a:path w="966" h="827" extrusionOk="0">
                  <a:moveTo>
                    <a:pt x="549" y="0"/>
                  </a:moveTo>
                  <a:cubicBezTo>
                    <a:pt x="179" y="0"/>
                    <a:pt x="1" y="453"/>
                    <a:pt x="263" y="703"/>
                  </a:cubicBezTo>
                  <a:cubicBezTo>
                    <a:pt x="345" y="788"/>
                    <a:pt x="448" y="827"/>
                    <a:pt x="551" y="827"/>
                  </a:cubicBezTo>
                  <a:cubicBezTo>
                    <a:pt x="761" y="827"/>
                    <a:pt x="965" y="665"/>
                    <a:pt x="965" y="417"/>
                  </a:cubicBezTo>
                  <a:cubicBezTo>
                    <a:pt x="965" y="191"/>
                    <a:pt x="775" y="0"/>
                    <a:pt x="54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74" name="Google Shape;21474;p13"/>
            <p:cNvSpPr/>
            <p:nvPr/>
          </p:nvSpPr>
          <p:spPr>
            <a:xfrm>
              <a:off x="4561875" y="3946450"/>
              <a:ext cx="24125" cy="20925"/>
            </a:xfrm>
            <a:custGeom>
              <a:avLst/>
              <a:gdLst/>
              <a:ahLst/>
              <a:cxnLst/>
              <a:rect l="l" t="t" r="r" b="b"/>
              <a:pathLst>
                <a:path w="965" h="837" extrusionOk="0">
                  <a:moveTo>
                    <a:pt x="548" y="0"/>
                  </a:moveTo>
                  <a:lnTo>
                    <a:pt x="548" y="12"/>
                  </a:lnTo>
                  <a:cubicBezTo>
                    <a:pt x="191" y="12"/>
                    <a:pt x="0" y="453"/>
                    <a:pt x="262" y="715"/>
                  </a:cubicBezTo>
                  <a:cubicBezTo>
                    <a:pt x="346" y="799"/>
                    <a:pt x="448" y="836"/>
                    <a:pt x="549" y="836"/>
                  </a:cubicBezTo>
                  <a:cubicBezTo>
                    <a:pt x="761" y="836"/>
                    <a:pt x="965" y="668"/>
                    <a:pt x="965" y="417"/>
                  </a:cubicBezTo>
                  <a:cubicBezTo>
                    <a:pt x="965" y="203"/>
                    <a:pt x="798" y="12"/>
                    <a:pt x="57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75" name="Google Shape;21475;p13"/>
            <p:cNvSpPr/>
            <p:nvPr/>
          </p:nvSpPr>
          <p:spPr>
            <a:xfrm>
              <a:off x="4500250" y="3762200"/>
              <a:ext cx="24125" cy="20500"/>
            </a:xfrm>
            <a:custGeom>
              <a:avLst/>
              <a:gdLst/>
              <a:ahLst/>
              <a:cxnLst/>
              <a:rect l="l" t="t" r="r" b="b"/>
              <a:pathLst>
                <a:path w="965" h="820" extrusionOk="0">
                  <a:moveTo>
                    <a:pt x="560" y="0"/>
                  </a:moveTo>
                  <a:cubicBezTo>
                    <a:pt x="191" y="0"/>
                    <a:pt x="1" y="441"/>
                    <a:pt x="263" y="703"/>
                  </a:cubicBezTo>
                  <a:cubicBezTo>
                    <a:pt x="343" y="783"/>
                    <a:pt x="444" y="819"/>
                    <a:pt x="545" y="819"/>
                  </a:cubicBezTo>
                  <a:cubicBezTo>
                    <a:pt x="757" y="819"/>
                    <a:pt x="965" y="659"/>
                    <a:pt x="965" y="417"/>
                  </a:cubicBezTo>
                  <a:cubicBezTo>
                    <a:pt x="965" y="191"/>
                    <a:pt x="786" y="0"/>
                    <a:pt x="5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76" name="Google Shape;21476;p13"/>
            <p:cNvSpPr/>
            <p:nvPr/>
          </p:nvSpPr>
          <p:spPr>
            <a:xfrm>
              <a:off x="4469900" y="3792850"/>
              <a:ext cx="23825" cy="20575"/>
            </a:xfrm>
            <a:custGeom>
              <a:avLst/>
              <a:gdLst/>
              <a:ahLst/>
              <a:cxnLst/>
              <a:rect l="l" t="t" r="r" b="b"/>
              <a:pathLst>
                <a:path w="953" h="823" extrusionOk="0">
                  <a:moveTo>
                    <a:pt x="548" y="1"/>
                  </a:moveTo>
                  <a:cubicBezTo>
                    <a:pt x="0" y="1"/>
                    <a:pt x="0" y="822"/>
                    <a:pt x="548" y="822"/>
                  </a:cubicBezTo>
                  <a:cubicBezTo>
                    <a:pt x="555" y="823"/>
                    <a:pt x="561" y="823"/>
                    <a:pt x="568" y="823"/>
                  </a:cubicBezTo>
                  <a:cubicBezTo>
                    <a:pt x="785" y="823"/>
                    <a:pt x="953" y="637"/>
                    <a:pt x="953" y="418"/>
                  </a:cubicBezTo>
                  <a:cubicBezTo>
                    <a:pt x="953" y="191"/>
                    <a:pt x="774" y="13"/>
                    <a:pt x="548" y="13"/>
                  </a:cubicBezTo>
                  <a:lnTo>
                    <a:pt x="548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77" name="Google Shape;21477;p13"/>
            <p:cNvSpPr/>
            <p:nvPr/>
          </p:nvSpPr>
          <p:spPr>
            <a:xfrm>
              <a:off x="4536575" y="3741650"/>
              <a:ext cx="18775" cy="10450"/>
            </a:xfrm>
            <a:custGeom>
              <a:avLst/>
              <a:gdLst/>
              <a:ahLst/>
              <a:cxnLst/>
              <a:rect l="l" t="t" r="r" b="b"/>
              <a:pathLst>
                <a:path w="751" h="418" extrusionOk="0">
                  <a:moveTo>
                    <a:pt x="750" y="1"/>
                  </a:moveTo>
                  <a:lnTo>
                    <a:pt x="0" y="227"/>
                  </a:lnTo>
                  <a:cubicBezTo>
                    <a:pt x="72" y="346"/>
                    <a:pt x="203" y="418"/>
                    <a:pt x="334" y="418"/>
                  </a:cubicBezTo>
                  <a:cubicBezTo>
                    <a:pt x="560" y="418"/>
                    <a:pt x="750" y="227"/>
                    <a:pt x="75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78" name="Google Shape;21478;p13"/>
            <p:cNvSpPr/>
            <p:nvPr/>
          </p:nvSpPr>
          <p:spPr>
            <a:xfrm>
              <a:off x="4500350" y="3823800"/>
              <a:ext cx="24025" cy="20425"/>
            </a:xfrm>
            <a:custGeom>
              <a:avLst/>
              <a:gdLst/>
              <a:ahLst/>
              <a:cxnLst/>
              <a:rect l="l" t="t" r="r" b="b"/>
              <a:pathLst>
                <a:path w="961" h="817" extrusionOk="0">
                  <a:moveTo>
                    <a:pt x="542" y="1"/>
                  </a:moveTo>
                  <a:cubicBezTo>
                    <a:pt x="182" y="1"/>
                    <a:pt x="0" y="433"/>
                    <a:pt x="259" y="692"/>
                  </a:cubicBezTo>
                  <a:cubicBezTo>
                    <a:pt x="341" y="778"/>
                    <a:pt x="445" y="816"/>
                    <a:pt x="548" y="816"/>
                  </a:cubicBezTo>
                  <a:cubicBezTo>
                    <a:pt x="758" y="816"/>
                    <a:pt x="961" y="657"/>
                    <a:pt x="961" y="418"/>
                  </a:cubicBezTo>
                  <a:cubicBezTo>
                    <a:pt x="961" y="192"/>
                    <a:pt x="782" y="1"/>
                    <a:pt x="556" y="1"/>
                  </a:cubicBezTo>
                  <a:cubicBezTo>
                    <a:pt x="551" y="1"/>
                    <a:pt x="546" y="1"/>
                    <a:pt x="54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79" name="Google Shape;21479;p13"/>
            <p:cNvSpPr/>
            <p:nvPr/>
          </p:nvSpPr>
          <p:spPr>
            <a:xfrm>
              <a:off x="4469600" y="3854475"/>
              <a:ext cx="24125" cy="20500"/>
            </a:xfrm>
            <a:custGeom>
              <a:avLst/>
              <a:gdLst/>
              <a:ahLst/>
              <a:cxnLst/>
              <a:rect l="l" t="t" r="r" b="b"/>
              <a:pathLst>
                <a:path w="965" h="820" extrusionOk="0">
                  <a:moveTo>
                    <a:pt x="560" y="0"/>
                  </a:moveTo>
                  <a:cubicBezTo>
                    <a:pt x="191" y="0"/>
                    <a:pt x="0" y="441"/>
                    <a:pt x="262" y="703"/>
                  </a:cubicBezTo>
                  <a:cubicBezTo>
                    <a:pt x="343" y="783"/>
                    <a:pt x="443" y="819"/>
                    <a:pt x="542" y="819"/>
                  </a:cubicBezTo>
                  <a:cubicBezTo>
                    <a:pt x="751" y="819"/>
                    <a:pt x="957" y="659"/>
                    <a:pt x="965" y="417"/>
                  </a:cubicBezTo>
                  <a:cubicBezTo>
                    <a:pt x="965" y="191"/>
                    <a:pt x="774" y="0"/>
                    <a:pt x="5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80" name="Google Shape;21480;p13"/>
            <p:cNvSpPr/>
            <p:nvPr/>
          </p:nvSpPr>
          <p:spPr>
            <a:xfrm>
              <a:off x="4499150" y="3885075"/>
              <a:ext cx="27625" cy="20625"/>
            </a:xfrm>
            <a:custGeom>
              <a:avLst/>
              <a:gdLst/>
              <a:ahLst/>
              <a:cxnLst/>
              <a:rect l="l" t="t" r="r" b="b"/>
              <a:pathLst>
                <a:path w="1105" h="825" extrusionOk="0">
                  <a:moveTo>
                    <a:pt x="559" y="1"/>
                  </a:moveTo>
                  <a:cubicBezTo>
                    <a:pt x="53" y="1"/>
                    <a:pt x="0" y="778"/>
                    <a:pt x="533" y="824"/>
                  </a:cubicBezTo>
                  <a:lnTo>
                    <a:pt x="604" y="824"/>
                  </a:lnTo>
                  <a:cubicBezTo>
                    <a:pt x="1104" y="777"/>
                    <a:pt x="1104" y="50"/>
                    <a:pt x="604" y="3"/>
                  </a:cubicBezTo>
                  <a:cubicBezTo>
                    <a:pt x="589" y="1"/>
                    <a:pt x="574" y="1"/>
                    <a:pt x="55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81" name="Google Shape;21481;p13"/>
            <p:cNvSpPr/>
            <p:nvPr/>
          </p:nvSpPr>
          <p:spPr>
            <a:xfrm>
              <a:off x="4469600" y="3915800"/>
              <a:ext cx="24125" cy="20675"/>
            </a:xfrm>
            <a:custGeom>
              <a:avLst/>
              <a:gdLst/>
              <a:ahLst/>
              <a:cxnLst/>
              <a:rect l="l" t="t" r="r" b="b"/>
              <a:pathLst>
                <a:path w="965" h="827" extrusionOk="0">
                  <a:moveTo>
                    <a:pt x="560" y="0"/>
                  </a:moveTo>
                  <a:cubicBezTo>
                    <a:pt x="191" y="0"/>
                    <a:pt x="0" y="441"/>
                    <a:pt x="262" y="703"/>
                  </a:cubicBezTo>
                  <a:cubicBezTo>
                    <a:pt x="344" y="788"/>
                    <a:pt x="447" y="827"/>
                    <a:pt x="548" y="827"/>
                  </a:cubicBezTo>
                  <a:cubicBezTo>
                    <a:pt x="755" y="827"/>
                    <a:pt x="957" y="665"/>
                    <a:pt x="965" y="417"/>
                  </a:cubicBezTo>
                  <a:cubicBezTo>
                    <a:pt x="965" y="191"/>
                    <a:pt x="774" y="12"/>
                    <a:pt x="560" y="12"/>
                  </a:cubicBezTo>
                  <a:lnTo>
                    <a:pt x="56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82" name="Google Shape;21482;p13"/>
            <p:cNvSpPr/>
            <p:nvPr/>
          </p:nvSpPr>
          <p:spPr>
            <a:xfrm>
              <a:off x="4509475" y="3946450"/>
              <a:ext cx="14025" cy="6275"/>
            </a:xfrm>
            <a:custGeom>
              <a:avLst/>
              <a:gdLst/>
              <a:ahLst/>
              <a:cxnLst/>
              <a:rect l="l" t="t" r="r" b="b"/>
              <a:pathLst>
                <a:path w="561" h="251" extrusionOk="0">
                  <a:moveTo>
                    <a:pt x="191" y="0"/>
                  </a:moveTo>
                  <a:lnTo>
                    <a:pt x="191" y="12"/>
                  </a:lnTo>
                  <a:cubicBezTo>
                    <a:pt x="120" y="12"/>
                    <a:pt x="60" y="24"/>
                    <a:pt x="1" y="60"/>
                  </a:cubicBezTo>
                  <a:lnTo>
                    <a:pt x="560" y="250"/>
                  </a:lnTo>
                  <a:cubicBezTo>
                    <a:pt x="501" y="96"/>
                    <a:pt x="346" y="0"/>
                    <a:pt x="19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83" name="Google Shape;21483;p13"/>
            <p:cNvSpPr/>
            <p:nvPr/>
          </p:nvSpPr>
          <p:spPr>
            <a:xfrm>
              <a:off x="4442800" y="3769650"/>
              <a:ext cx="20275" cy="13100"/>
            </a:xfrm>
            <a:custGeom>
              <a:avLst/>
              <a:gdLst/>
              <a:ahLst/>
              <a:cxnLst/>
              <a:rect l="l" t="t" r="r" b="b"/>
              <a:pathLst>
                <a:path w="811" h="524" extrusionOk="0">
                  <a:moveTo>
                    <a:pt x="787" y="0"/>
                  </a:moveTo>
                  <a:lnTo>
                    <a:pt x="1" y="226"/>
                  </a:lnTo>
                  <a:cubicBezTo>
                    <a:pt x="48" y="405"/>
                    <a:pt x="203" y="524"/>
                    <a:pt x="394" y="524"/>
                  </a:cubicBezTo>
                  <a:cubicBezTo>
                    <a:pt x="620" y="524"/>
                    <a:pt x="810" y="334"/>
                    <a:pt x="810" y="107"/>
                  </a:cubicBezTo>
                  <a:cubicBezTo>
                    <a:pt x="798" y="72"/>
                    <a:pt x="798" y="36"/>
                    <a:pt x="78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84" name="Google Shape;21484;p13"/>
            <p:cNvSpPr/>
            <p:nvPr/>
          </p:nvSpPr>
          <p:spPr>
            <a:xfrm>
              <a:off x="4408875" y="3792850"/>
              <a:ext cx="28000" cy="20575"/>
            </a:xfrm>
            <a:custGeom>
              <a:avLst/>
              <a:gdLst/>
              <a:ahLst/>
              <a:cxnLst/>
              <a:rect l="l" t="t" r="r" b="b"/>
              <a:pathLst>
                <a:path w="1120" h="823" extrusionOk="0">
                  <a:moveTo>
                    <a:pt x="524" y="1"/>
                  </a:moveTo>
                  <a:cubicBezTo>
                    <a:pt x="0" y="48"/>
                    <a:pt x="36" y="822"/>
                    <a:pt x="560" y="822"/>
                  </a:cubicBezTo>
                  <a:cubicBezTo>
                    <a:pt x="1084" y="822"/>
                    <a:pt x="1120" y="48"/>
                    <a:pt x="59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85" name="Google Shape;21485;p13"/>
            <p:cNvSpPr/>
            <p:nvPr/>
          </p:nvSpPr>
          <p:spPr>
            <a:xfrm>
              <a:off x="4438925" y="3823825"/>
              <a:ext cx="24150" cy="20475"/>
            </a:xfrm>
            <a:custGeom>
              <a:avLst/>
              <a:gdLst/>
              <a:ahLst/>
              <a:cxnLst/>
              <a:rect l="l" t="t" r="r" b="b"/>
              <a:pathLst>
                <a:path w="966" h="819" extrusionOk="0">
                  <a:moveTo>
                    <a:pt x="549" y="0"/>
                  </a:moveTo>
                  <a:cubicBezTo>
                    <a:pt x="180" y="0"/>
                    <a:pt x="1" y="441"/>
                    <a:pt x="263" y="703"/>
                  </a:cubicBezTo>
                  <a:cubicBezTo>
                    <a:pt x="347" y="783"/>
                    <a:pt x="449" y="819"/>
                    <a:pt x="549" y="819"/>
                  </a:cubicBezTo>
                  <a:cubicBezTo>
                    <a:pt x="762" y="819"/>
                    <a:pt x="965" y="656"/>
                    <a:pt x="965" y="405"/>
                  </a:cubicBezTo>
                  <a:cubicBezTo>
                    <a:pt x="965" y="179"/>
                    <a:pt x="775" y="0"/>
                    <a:pt x="54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86" name="Google Shape;21486;p13"/>
            <p:cNvSpPr/>
            <p:nvPr/>
          </p:nvSpPr>
          <p:spPr>
            <a:xfrm>
              <a:off x="4408275" y="3854475"/>
              <a:ext cx="23850" cy="20625"/>
            </a:xfrm>
            <a:custGeom>
              <a:avLst/>
              <a:gdLst/>
              <a:ahLst/>
              <a:cxnLst/>
              <a:rect l="l" t="t" r="r" b="b"/>
              <a:pathLst>
                <a:path w="954" h="825" extrusionOk="0">
                  <a:moveTo>
                    <a:pt x="548" y="0"/>
                  </a:moveTo>
                  <a:cubicBezTo>
                    <a:pt x="179" y="0"/>
                    <a:pt x="1" y="441"/>
                    <a:pt x="251" y="703"/>
                  </a:cubicBezTo>
                  <a:cubicBezTo>
                    <a:pt x="335" y="787"/>
                    <a:pt x="437" y="824"/>
                    <a:pt x="537" y="824"/>
                  </a:cubicBezTo>
                  <a:cubicBezTo>
                    <a:pt x="750" y="824"/>
                    <a:pt x="953" y="656"/>
                    <a:pt x="953" y="405"/>
                  </a:cubicBezTo>
                  <a:cubicBezTo>
                    <a:pt x="953" y="179"/>
                    <a:pt x="774" y="0"/>
                    <a:pt x="54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87" name="Google Shape;21487;p13"/>
            <p:cNvSpPr/>
            <p:nvPr/>
          </p:nvSpPr>
          <p:spPr>
            <a:xfrm>
              <a:off x="4438925" y="3885125"/>
              <a:ext cx="24150" cy="20650"/>
            </a:xfrm>
            <a:custGeom>
              <a:avLst/>
              <a:gdLst/>
              <a:ahLst/>
              <a:cxnLst/>
              <a:rect l="l" t="t" r="r" b="b"/>
              <a:pathLst>
                <a:path w="966" h="826" extrusionOk="0">
                  <a:moveTo>
                    <a:pt x="549" y="1"/>
                  </a:moveTo>
                  <a:cubicBezTo>
                    <a:pt x="180" y="1"/>
                    <a:pt x="1" y="441"/>
                    <a:pt x="263" y="703"/>
                  </a:cubicBezTo>
                  <a:cubicBezTo>
                    <a:pt x="347" y="788"/>
                    <a:pt x="450" y="825"/>
                    <a:pt x="551" y="825"/>
                  </a:cubicBezTo>
                  <a:cubicBezTo>
                    <a:pt x="763" y="825"/>
                    <a:pt x="965" y="660"/>
                    <a:pt x="965" y="417"/>
                  </a:cubicBezTo>
                  <a:cubicBezTo>
                    <a:pt x="965" y="191"/>
                    <a:pt x="775" y="1"/>
                    <a:pt x="54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88" name="Google Shape;21488;p13"/>
            <p:cNvSpPr/>
            <p:nvPr/>
          </p:nvSpPr>
          <p:spPr>
            <a:xfrm>
              <a:off x="4417200" y="3915800"/>
              <a:ext cx="14025" cy="5975"/>
            </a:xfrm>
            <a:custGeom>
              <a:avLst/>
              <a:gdLst/>
              <a:ahLst/>
              <a:cxnLst/>
              <a:rect l="l" t="t" r="r" b="b"/>
              <a:pathLst>
                <a:path w="561" h="239" extrusionOk="0">
                  <a:moveTo>
                    <a:pt x="191" y="0"/>
                  </a:moveTo>
                  <a:cubicBezTo>
                    <a:pt x="120" y="0"/>
                    <a:pt x="60" y="24"/>
                    <a:pt x="1" y="60"/>
                  </a:cubicBezTo>
                  <a:lnTo>
                    <a:pt x="560" y="238"/>
                  </a:lnTo>
                  <a:cubicBezTo>
                    <a:pt x="489" y="95"/>
                    <a:pt x="346" y="12"/>
                    <a:pt x="19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89" name="Google Shape;21489;p13"/>
            <p:cNvSpPr/>
            <p:nvPr/>
          </p:nvSpPr>
          <p:spPr>
            <a:xfrm>
              <a:off x="4377625" y="3823825"/>
              <a:ext cx="24125" cy="20475"/>
            </a:xfrm>
            <a:custGeom>
              <a:avLst/>
              <a:gdLst/>
              <a:ahLst/>
              <a:cxnLst/>
              <a:rect l="l" t="t" r="r" b="b"/>
              <a:pathLst>
                <a:path w="965" h="819" extrusionOk="0">
                  <a:moveTo>
                    <a:pt x="548" y="0"/>
                  </a:moveTo>
                  <a:cubicBezTo>
                    <a:pt x="179" y="0"/>
                    <a:pt x="0" y="441"/>
                    <a:pt x="262" y="703"/>
                  </a:cubicBezTo>
                  <a:cubicBezTo>
                    <a:pt x="342" y="783"/>
                    <a:pt x="443" y="819"/>
                    <a:pt x="543" y="819"/>
                  </a:cubicBezTo>
                  <a:cubicBezTo>
                    <a:pt x="756" y="819"/>
                    <a:pt x="965" y="656"/>
                    <a:pt x="965" y="405"/>
                  </a:cubicBezTo>
                  <a:cubicBezTo>
                    <a:pt x="965" y="179"/>
                    <a:pt x="774" y="0"/>
                    <a:pt x="5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90" name="Google Shape;21490;p13"/>
            <p:cNvSpPr/>
            <p:nvPr/>
          </p:nvSpPr>
          <p:spPr>
            <a:xfrm>
              <a:off x="4345575" y="3854425"/>
              <a:ext cx="27600" cy="20600"/>
            </a:xfrm>
            <a:custGeom>
              <a:avLst/>
              <a:gdLst/>
              <a:ahLst/>
              <a:cxnLst/>
              <a:rect l="l" t="t" r="r" b="b"/>
              <a:pathLst>
                <a:path w="1104" h="824" extrusionOk="0">
                  <a:moveTo>
                    <a:pt x="558" y="0"/>
                  </a:moveTo>
                  <a:cubicBezTo>
                    <a:pt x="52" y="0"/>
                    <a:pt x="0" y="766"/>
                    <a:pt x="532" y="824"/>
                  </a:cubicBezTo>
                  <a:lnTo>
                    <a:pt x="604" y="824"/>
                  </a:lnTo>
                  <a:cubicBezTo>
                    <a:pt x="1104" y="776"/>
                    <a:pt x="1104" y="38"/>
                    <a:pt x="604" y="2"/>
                  </a:cubicBezTo>
                  <a:cubicBezTo>
                    <a:pt x="588" y="1"/>
                    <a:pt x="573" y="0"/>
                    <a:pt x="55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91" name="Google Shape;21491;p13"/>
            <p:cNvSpPr/>
            <p:nvPr/>
          </p:nvSpPr>
          <p:spPr>
            <a:xfrm>
              <a:off x="4377625" y="3885125"/>
              <a:ext cx="24125" cy="20650"/>
            </a:xfrm>
            <a:custGeom>
              <a:avLst/>
              <a:gdLst/>
              <a:ahLst/>
              <a:cxnLst/>
              <a:rect l="l" t="t" r="r" b="b"/>
              <a:pathLst>
                <a:path w="965" h="826" extrusionOk="0">
                  <a:moveTo>
                    <a:pt x="548" y="1"/>
                  </a:moveTo>
                  <a:cubicBezTo>
                    <a:pt x="179" y="1"/>
                    <a:pt x="0" y="441"/>
                    <a:pt x="262" y="703"/>
                  </a:cubicBezTo>
                  <a:cubicBezTo>
                    <a:pt x="343" y="788"/>
                    <a:pt x="444" y="825"/>
                    <a:pt x="545" y="825"/>
                  </a:cubicBezTo>
                  <a:cubicBezTo>
                    <a:pt x="757" y="825"/>
                    <a:pt x="965" y="660"/>
                    <a:pt x="965" y="417"/>
                  </a:cubicBezTo>
                  <a:cubicBezTo>
                    <a:pt x="965" y="191"/>
                    <a:pt x="774" y="1"/>
                    <a:pt x="54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92" name="Google Shape;21492;p13"/>
            <p:cNvSpPr/>
            <p:nvPr/>
          </p:nvSpPr>
          <p:spPr>
            <a:xfrm>
              <a:off x="4319575" y="3823525"/>
              <a:ext cx="24125" cy="20775"/>
            </a:xfrm>
            <a:custGeom>
              <a:avLst/>
              <a:gdLst/>
              <a:ahLst/>
              <a:cxnLst/>
              <a:rect l="l" t="t" r="r" b="b"/>
              <a:pathLst>
                <a:path w="965" h="831" extrusionOk="0">
                  <a:moveTo>
                    <a:pt x="417" y="0"/>
                  </a:moveTo>
                  <a:cubicBezTo>
                    <a:pt x="191" y="0"/>
                    <a:pt x="12" y="179"/>
                    <a:pt x="1" y="405"/>
                  </a:cubicBezTo>
                  <a:lnTo>
                    <a:pt x="12" y="417"/>
                  </a:lnTo>
                  <a:cubicBezTo>
                    <a:pt x="4" y="668"/>
                    <a:pt x="205" y="831"/>
                    <a:pt x="417" y="831"/>
                  </a:cubicBezTo>
                  <a:cubicBezTo>
                    <a:pt x="517" y="831"/>
                    <a:pt x="619" y="795"/>
                    <a:pt x="703" y="715"/>
                  </a:cubicBezTo>
                  <a:cubicBezTo>
                    <a:pt x="965" y="453"/>
                    <a:pt x="786" y="12"/>
                    <a:pt x="41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93" name="Google Shape;21493;p13"/>
            <p:cNvSpPr/>
            <p:nvPr/>
          </p:nvSpPr>
          <p:spPr>
            <a:xfrm>
              <a:off x="4350075" y="3798225"/>
              <a:ext cx="21175" cy="16100"/>
            </a:xfrm>
            <a:custGeom>
              <a:avLst/>
              <a:gdLst/>
              <a:ahLst/>
              <a:cxnLst/>
              <a:rect l="l" t="t" r="r" b="b"/>
              <a:pathLst>
                <a:path w="847" h="644" extrusionOk="0">
                  <a:moveTo>
                    <a:pt x="757" y="0"/>
                  </a:moveTo>
                  <a:lnTo>
                    <a:pt x="19" y="214"/>
                  </a:lnTo>
                  <a:cubicBezTo>
                    <a:pt x="1" y="500"/>
                    <a:pt x="212" y="643"/>
                    <a:pt x="424" y="643"/>
                  </a:cubicBezTo>
                  <a:cubicBezTo>
                    <a:pt x="635" y="643"/>
                    <a:pt x="846" y="500"/>
                    <a:pt x="828" y="214"/>
                  </a:cubicBezTo>
                  <a:cubicBezTo>
                    <a:pt x="828" y="131"/>
                    <a:pt x="805" y="60"/>
                    <a:pt x="7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94" name="Google Shape;21494;p13"/>
            <p:cNvSpPr/>
            <p:nvPr/>
          </p:nvSpPr>
          <p:spPr>
            <a:xfrm>
              <a:off x="4325525" y="3885125"/>
              <a:ext cx="13425" cy="5675"/>
            </a:xfrm>
            <a:custGeom>
              <a:avLst/>
              <a:gdLst/>
              <a:ahLst/>
              <a:cxnLst/>
              <a:rect l="l" t="t" r="r" b="b"/>
              <a:pathLst>
                <a:path w="537" h="227" extrusionOk="0">
                  <a:moveTo>
                    <a:pt x="167" y="1"/>
                  </a:moveTo>
                  <a:cubicBezTo>
                    <a:pt x="169" y="1"/>
                    <a:pt x="171" y="1"/>
                    <a:pt x="173" y="1"/>
                  </a:cubicBezTo>
                  <a:lnTo>
                    <a:pt x="173" y="1"/>
                  </a:lnTo>
                  <a:cubicBezTo>
                    <a:pt x="175" y="1"/>
                    <a:pt x="177" y="1"/>
                    <a:pt x="179" y="1"/>
                  </a:cubicBezTo>
                  <a:close/>
                  <a:moveTo>
                    <a:pt x="173" y="1"/>
                  </a:moveTo>
                  <a:cubicBezTo>
                    <a:pt x="104" y="1"/>
                    <a:pt x="47" y="14"/>
                    <a:pt x="1" y="48"/>
                  </a:cubicBezTo>
                  <a:lnTo>
                    <a:pt x="536" y="227"/>
                  </a:lnTo>
                  <a:cubicBezTo>
                    <a:pt x="466" y="86"/>
                    <a:pt x="325" y="3"/>
                    <a:pt x="17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95" name="Google Shape;21495;p13"/>
            <p:cNvSpPr/>
            <p:nvPr/>
          </p:nvSpPr>
          <p:spPr>
            <a:xfrm>
              <a:off x="4257950" y="3826200"/>
              <a:ext cx="24350" cy="17875"/>
            </a:xfrm>
            <a:custGeom>
              <a:avLst/>
              <a:gdLst/>
              <a:ahLst/>
              <a:cxnLst/>
              <a:rect l="l" t="t" r="r" b="b"/>
              <a:pathLst>
                <a:path w="974" h="715" extrusionOk="0">
                  <a:moveTo>
                    <a:pt x="691" y="0"/>
                  </a:moveTo>
                  <a:lnTo>
                    <a:pt x="25" y="203"/>
                  </a:lnTo>
                  <a:cubicBezTo>
                    <a:pt x="13" y="238"/>
                    <a:pt x="13" y="274"/>
                    <a:pt x="13" y="310"/>
                  </a:cubicBezTo>
                  <a:cubicBezTo>
                    <a:pt x="1" y="524"/>
                    <a:pt x="191" y="715"/>
                    <a:pt x="406" y="715"/>
                  </a:cubicBezTo>
                  <a:lnTo>
                    <a:pt x="418" y="715"/>
                  </a:lnTo>
                  <a:cubicBezTo>
                    <a:pt x="422" y="715"/>
                    <a:pt x="427" y="715"/>
                    <a:pt x="432" y="715"/>
                  </a:cubicBezTo>
                  <a:cubicBezTo>
                    <a:pt x="803" y="715"/>
                    <a:pt x="974" y="247"/>
                    <a:pt x="69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96" name="Google Shape;21496;p13"/>
            <p:cNvSpPr/>
            <p:nvPr/>
          </p:nvSpPr>
          <p:spPr>
            <a:xfrm>
              <a:off x="4233250" y="3854475"/>
              <a:ext cx="13425" cy="5375"/>
            </a:xfrm>
            <a:custGeom>
              <a:avLst/>
              <a:gdLst/>
              <a:ahLst/>
              <a:cxnLst/>
              <a:rect l="l" t="t" r="r" b="b"/>
              <a:pathLst>
                <a:path w="537" h="215" extrusionOk="0">
                  <a:moveTo>
                    <a:pt x="155" y="0"/>
                  </a:moveTo>
                  <a:cubicBezTo>
                    <a:pt x="160" y="0"/>
                    <a:pt x="164" y="0"/>
                    <a:pt x="168" y="1"/>
                  </a:cubicBezTo>
                  <a:lnTo>
                    <a:pt x="168" y="1"/>
                  </a:lnTo>
                  <a:cubicBezTo>
                    <a:pt x="172" y="0"/>
                    <a:pt x="175" y="0"/>
                    <a:pt x="179" y="0"/>
                  </a:cubicBezTo>
                  <a:close/>
                  <a:moveTo>
                    <a:pt x="168" y="1"/>
                  </a:moveTo>
                  <a:cubicBezTo>
                    <a:pt x="112" y="2"/>
                    <a:pt x="56" y="14"/>
                    <a:pt x="1" y="36"/>
                  </a:cubicBezTo>
                  <a:lnTo>
                    <a:pt x="536" y="215"/>
                  </a:lnTo>
                  <a:cubicBezTo>
                    <a:pt x="467" y="87"/>
                    <a:pt x="329" y="5"/>
                    <a:pt x="16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97" name="Google Shape;21497;p13"/>
            <p:cNvSpPr/>
            <p:nvPr/>
          </p:nvSpPr>
          <p:spPr>
            <a:xfrm>
              <a:off x="4288925" y="3853425"/>
              <a:ext cx="20550" cy="20575"/>
            </a:xfrm>
            <a:custGeom>
              <a:avLst/>
              <a:gdLst/>
              <a:ahLst/>
              <a:cxnLst/>
              <a:rect l="l" t="t" r="r" b="b"/>
              <a:pathLst>
                <a:path w="822" h="823" extrusionOk="0">
                  <a:moveTo>
                    <a:pt x="408" y="0"/>
                  </a:moveTo>
                  <a:cubicBezTo>
                    <a:pt x="216" y="0"/>
                    <a:pt x="23" y="123"/>
                    <a:pt x="0" y="376"/>
                  </a:cubicBezTo>
                  <a:cubicBezTo>
                    <a:pt x="0" y="400"/>
                    <a:pt x="0" y="423"/>
                    <a:pt x="0" y="447"/>
                  </a:cubicBezTo>
                  <a:cubicBezTo>
                    <a:pt x="23" y="700"/>
                    <a:pt x="216" y="823"/>
                    <a:pt x="408" y="823"/>
                  </a:cubicBezTo>
                  <a:cubicBezTo>
                    <a:pt x="615" y="823"/>
                    <a:pt x="822" y="682"/>
                    <a:pt x="822" y="411"/>
                  </a:cubicBezTo>
                  <a:cubicBezTo>
                    <a:pt x="822" y="141"/>
                    <a:pt x="615" y="0"/>
                    <a:pt x="40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1498" name="Google Shape;21498;p13"/>
          <p:cNvSpPr/>
          <p:nvPr/>
        </p:nvSpPr>
        <p:spPr>
          <a:xfrm rot="441122">
            <a:off x="-728447" y="3615019"/>
            <a:ext cx="1605903" cy="1491851"/>
          </a:xfrm>
          <a:prstGeom prst="triangle">
            <a:avLst>
              <a:gd name="adj" fmla="val 55583"/>
            </a:avLst>
          </a:pr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499" name="Google Shape;21499;p13"/>
          <p:cNvSpPr/>
          <p:nvPr/>
        </p:nvSpPr>
        <p:spPr>
          <a:xfrm rot="-3303952">
            <a:off x="-1196273" y="3857821"/>
            <a:ext cx="1605736" cy="1491969"/>
          </a:xfrm>
          <a:prstGeom prst="triangle">
            <a:avLst>
              <a:gd name="adj" fmla="val 55583"/>
            </a:avLst>
          </a:pr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1500" name="Google Shape;21500;p13"/>
          <p:cNvGrpSpPr/>
          <p:nvPr/>
        </p:nvGrpSpPr>
        <p:grpSpPr>
          <a:xfrm rot="656679">
            <a:off x="-1788847" y="-578648"/>
            <a:ext cx="2408648" cy="1469864"/>
            <a:chOff x="4233250" y="3116575"/>
            <a:chExt cx="2401825" cy="1465700"/>
          </a:xfrm>
        </p:grpSpPr>
        <p:sp>
          <p:nvSpPr>
            <p:cNvPr id="21501" name="Google Shape;21501;p13"/>
            <p:cNvSpPr/>
            <p:nvPr/>
          </p:nvSpPr>
          <p:spPr>
            <a:xfrm>
              <a:off x="6620850" y="3116575"/>
              <a:ext cx="14225" cy="19975"/>
            </a:xfrm>
            <a:custGeom>
              <a:avLst/>
              <a:gdLst/>
              <a:ahLst/>
              <a:cxnLst/>
              <a:rect l="l" t="t" r="r" b="b"/>
              <a:pathLst>
                <a:path w="569" h="799" extrusionOk="0">
                  <a:moveTo>
                    <a:pt x="556" y="1"/>
                  </a:moveTo>
                  <a:cubicBezTo>
                    <a:pt x="90" y="1"/>
                    <a:pt x="1" y="669"/>
                    <a:pt x="461" y="799"/>
                  </a:cubicBezTo>
                  <a:lnTo>
                    <a:pt x="568" y="1"/>
                  </a:lnTo>
                  <a:cubicBezTo>
                    <a:pt x="564" y="1"/>
                    <a:pt x="560" y="1"/>
                    <a:pt x="55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02" name="Google Shape;21502;p13"/>
            <p:cNvSpPr/>
            <p:nvPr/>
          </p:nvSpPr>
          <p:spPr>
            <a:xfrm>
              <a:off x="6590700" y="3147250"/>
              <a:ext cx="24125" cy="20700"/>
            </a:xfrm>
            <a:custGeom>
              <a:avLst/>
              <a:gdLst/>
              <a:ahLst/>
              <a:cxnLst/>
              <a:rect l="l" t="t" r="r" b="b"/>
              <a:pathLst>
                <a:path w="965" h="828" extrusionOk="0">
                  <a:moveTo>
                    <a:pt x="548" y="0"/>
                  </a:moveTo>
                  <a:cubicBezTo>
                    <a:pt x="191" y="0"/>
                    <a:pt x="0" y="441"/>
                    <a:pt x="250" y="703"/>
                  </a:cubicBezTo>
                  <a:cubicBezTo>
                    <a:pt x="336" y="789"/>
                    <a:pt x="441" y="827"/>
                    <a:pt x="544" y="827"/>
                  </a:cubicBezTo>
                  <a:cubicBezTo>
                    <a:pt x="755" y="827"/>
                    <a:pt x="957" y="665"/>
                    <a:pt x="965" y="417"/>
                  </a:cubicBezTo>
                  <a:cubicBezTo>
                    <a:pt x="965" y="203"/>
                    <a:pt x="786" y="24"/>
                    <a:pt x="572" y="12"/>
                  </a:cubicBezTo>
                  <a:lnTo>
                    <a:pt x="548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03" name="Google Shape;21503;p13"/>
            <p:cNvSpPr/>
            <p:nvPr/>
          </p:nvSpPr>
          <p:spPr>
            <a:xfrm>
              <a:off x="6560025" y="3178200"/>
              <a:ext cx="23850" cy="20500"/>
            </a:xfrm>
            <a:custGeom>
              <a:avLst/>
              <a:gdLst/>
              <a:ahLst/>
              <a:cxnLst/>
              <a:rect l="l" t="t" r="r" b="b"/>
              <a:pathLst>
                <a:path w="954" h="820" extrusionOk="0">
                  <a:moveTo>
                    <a:pt x="549" y="0"/>
                  </a:moveTo>
                  <a:cubicBezTo>
                    <a:pt x="179" y="0"/>
                    <a:pt x="1" y="441"/>
                    <a:pt x="251" y="703"/>
                  </a:cubicBezTo>
                  <a:cubicBezTo>
                    <a:pt x="335" y="783"/>
                    <a:pt x="437" y="819"/>
                    <a:pt x="537" y="819"/>
                  </a:cubicBezTo>
                  <a:cubicBezTo>
                    <a:pt x="750" y="819"/>
                    <a:pt x="953" y="656"/>
                    <a:pt x="953" y="405"/>
                  </a:cubicBezTo>
                  <a:cubicBezTo>
                    <a:pt x="953" y="191"/>
                    <a:pt x="787" y="0"/>
                    <a:pt x="5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04" name="Google Shape;21504;p13"/>
            <p:cNvSpPr/>
            <p:nvPr/>
          </p:nvSpPr>
          <p:spPr>
            <a:xfrm>
              <a:off x="6588975" y="3208725"/>
              <a:ext cx="27925" cy="20700"/>
            </a:xfrm>
            <a:custGeom>
              <a:avLst/>
              <a:gdLst/>
              <a:ahLst/>
              <a:cxnLst/>
              <a:rect l="l" t="t" r="r" b="b"/>
              <a:pathLst>
                <a:path w="1117" h="828" extrusionOk="0">
                  <a:moveTo>
                    <a:pt x="543" y="0"/>
                  </a:moveTo>
                  <a:cubicBezTo>
                    <a:pt x="51" y="0"/>
                    <a:pt x="0" y="793"/>
                    <a:pt x="545" y="827"/>
                  </a:cubicBezTo>
                  <a:lnTo>
                    <a:pt x="617" y="827"/>
                  </a:lnTo>
                  <a:cubicBezTo>
                    <a:pt x="1117" y="768"/>
                    <a:pt x="1117" y="53"/>
                    <a:pt x="617" y="6"/>
                  </a:cubicBezTo>
                  <a:cubicBezTo>
                    <a:pt x="591" y="2"/>
                    <a:pt x="567" y="0"/>
                    <a:pt x="54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05" name="Google Shape;21505;p13"/>
            <p:cNvSpPr/>
            <p:nvPr/>
          </p:nvSpPr>
          <p:spPr>
            <a:xfrm>
              <a:off x="6559725" y="3239525"/>
              <a:ext cx="24150" cy="20625"/>
            </a:xfrm>
            <a:custGeom>
              <a:avLst/>
              <a:gdLst/>
              <a:ahLst/>
              <a:cxnLst/>
              <a:rect l="l" t="t" r="r" b="b"/>
              <a:pathLst>
                <a:path w="966" h="825" extrusionOk="0">
                  <a:moveTo>
                    <a:pt x="561" y="0"/>
                  </a:moveTo>
                  <a:cubicBezTo>
                    <a:pt x="191" y="0"/>
                    <a:pt x="1" y="441"/>
                    <a:pt x="263" y="703"/>
                  </a:cubicBezTo>
                  <a:cubicBezTo>
                    <a:pt x="347" y="787"/>
                    <a:pt x="450" y="824"/>
                    <a:pt x="551" y="824"/>
                  </a:cubicBezTo>
                  <a:cubicBezTo>
                    <a:pt x="763" y="824"/>
                    <a:pt x="965" y="659"/>
                    <a:pt x="965" y="417"/>
                  </a:cubicBezTo>
                  <a:cubicBezTo>
                    <a:pt x="965" y="191"/>
                    <a:pt x="799" y="0"/>
                    <a:pt x="57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06" name="Google Shape;21506;p13"/>
            <p:cNvSpPr/>
            <p:nvPr/>
          </p:nvSpPr>
          <p:spPr>
            <a:xfrm>
              <a:off x="6590700" y="3270175"/>
              <a:ext cx="21450" cy="20575"/>
            </a:xfrm>
            <a:custGeom>
              <a:avLst/>
              <a:gdLst/>
              <a:ahLst/>
              <a:cxnLst/>
              <a:rect l="l" t="t" r="r" b="b"/>
              <a:pathLst>
                <a:path w="858" h="823" extrusionOk="0">
                  <a:moveTo>
                    <a:pt x="548" y="0"/>
                  </a:moveTo>
                  <a:cubicBezTo>
                    <a:pt x="0" y="0"/>
                    <a:pt x="0" y="822"/>
                    <a:pt x="548" y="822"/>
                  </a:cubicBezTo>
                  <a:cubicBezTo>
                    <a:pt x="631" y="822"/>
                    <a:pt x="703" y="798"/>
                    <a:pt x="774" y="751"/>
                  </a:cubicBezTo>
                  <a:lnTo>
                    <a:pt x="857" y="155"/>
                  </a:lnTo>
                  <a:cubicBezTo>
                    <a:pt x="786" y="72"/>
                    <a:pt x="679" y="12"/>
                    <a:pt x="572" y="12"/>
                  </a:cubicBezTo>
                  <a:lnTo>
                    <a:pt x="548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07" name="Google Shape;21507;p13"/>
            <p:cNvSpPr/>
            <p:nvPr/>
          </p:nvSpPr>
          <p:spPr>
            <a:xfrm>
              <a:off x="6559725" y="3301125"/>
              <a:ext cx="24150" cy="20625"/>
            </a:xfrm>
            <a:custGeom>
              <a:avLst/>
              <a:gdLst/>
              <a:ahLst/>
              <a:cxnLst/>
              <a:rect l="l" t="t" r="r" b="b"/>
              <a:pathLst>
                <a:path w="966" h="825" extrusionOk="0">
                  <a:moveTo>
                    <a:pt x="561" y="1"/>
                  </a:moveTo>
                  <a:cubicBezTo>
                    <a:pt x="191" y="1"/>
                    <a:pt x="1" y="441"/>
                    <a:pt x="263" y="703"/>
                  </a:cubicBezTo>
                  <a:cubicBezTo>
                    <a:pt x="347" y="787"/>
                    <a:pt x="449" y="825"/>
                    <a:pt x="549" y="825"/>
                  </a:cubicBezTo>
                  <a:cubicBezTo>
                    <a:pt x="762" y="825"/>
                    <a:pt x="965" y="656"/>
                    <a:pt x="965" y="406"/>
                  </a:cubicBezTo>
                  <a:cubicBezTo>
                    <a:pt x="965" y="191"/>
                    <a:pt x="799" y="13"/>
                    <a:pt x="5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08" name="Google Shape;21508;p13"/>
            <p:cNvSpPr/>
            <p:nvPr/>
          </p:nvSpPr>
          <p:spPr>
            <a:xfrm>
              <a:off x="6594275" y="3332075"/>
              <a:ext cx="9550" cy="19375"/>
            </a:xfrm>
            <a:custGeom>
              <a:avLst/>
              <a:gdLst/>
              <a:ahLst/>
              <a:cxnLst/>
              <a:rect l="l" t="t" r="r" b="b"/>
              <a:pathLst>
                <a:path w="382" h="775" extrusionOk="0">
                  <a:moveTo>
                    <a:pt x="381" y="1"/>
                  </a:moveTo>
                  <a:lnTo>
                    <a:pt x="381" y="1"/>
                  </a:lnTo>
                  <a:cubicBezTo>
                    <a:pt x="167" y="13"/>
                    <a:pt x="12" y="191"/>
                    <a:pt x="12" y="394"/>
                  </a:cubicBezTo>
                  <a:lnTo>
                    <a:pt x="0" y="394"/>
                  </a:lnTo>
                  <a:cubicBezTo>
                    <a:pt x="0" y="561"/>
                    <a:pt x="107" y="715"/>
                    <a:pt x="262" y="775"/>
                  </a:cubicBezTo>
                  <a:lnTo>
                    <a:pt x="38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09" name="Google Shape;21509;p13"/>
            <p:cNvSpPr/>
            <p:nvPr/>
          </p:nvSpPr>
          <p:spPr>
            <a:xfrm>
              <a:off x="6560025" y="3362450"/>
              <a:ext cx="23850" cy="20625"/>
            </a:xfrm>
            <a:custGeom>
              <a:avLst/>
              <a:gdLst/>
              <a:ahLst/>
              <a:cxnLst/>
              <a:rect l="l" t="t" r="r" b="b"/>
              <a:pathLst>
                <a:path w="954" h="825" extrusionOk="0">
                  <a:moveTo>
                    <a:pt x="549" y="0"/>
                  </a:moveTo>
                  <a:cubicBezTo>
                    <a:pt x="179" y="0"/>
                    <a:pt x="1" y="441"/>
                    <a:pt x="251" y="703"/>
                  </a:cubicBezTo>
                  <a:cubicBezTo>
                    <a:pt x="335" y="787"/>
                    <a:pt x="438" y="825"/>
                    <a:pt x="539" y="825"/>
                  </a:cubicBezTo>
                  <a:cubicBezTo>
                    <a:pt x="751" y="825"/>
                    <a:pt x="953" y="659"/>
                    <a:pt x="953" y="417"/>
                  </a:cubicBezTo>
                  <a:cubicBezTo>
                    <a:pt x="953" y="191"/>
                    <a:pt x="787" y="12"/>
                    <a:pt x="5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10" name="Google Shape;21510;p13"/>
            <p:cNvSpPr/>
            <p:nvPr/>
          </p:nvSpPr>
          <p:spPr>
            <a:xfrm>
              <a:off x="6560025" y="3424075"/>
              <a:ext cx="23850" cy="20475"/>
            </a:xfrm>
            <a:custGeom>
              <a:avLst/>
              <a:gdLst/>
              <a:ahLst/>
              <a:cxnLst/>
              <a:rect l="l" t="t" r="r" b="b"/>
              <a:pathLst>
                <a:path w="954" h="819" extrusionOk="0">
                  <a:moveTo>
                    <a:pt x="549" y="0"/>
                  </a:moveTo>
                  <a:cubicBezTo>
                    <a:pt x="179" y="0"/>
                    <a:pt x="1" y="441"/>
                    <a:pt x="251" y="702"/>
                  </a:cubicBezTo>
                  <a:cubicBezTo>
                    <a:pt x="335" y="783"/>
                    <a:pt x="437" y="819"/>
                    <a:pt x="537" y="819"/>
                  </a:cubicBezTo>
                  <a:cubicBezTo>
                    <a:pt x="750" y="819"/>
                    <a:pt x="953" y="656"/>
                    <a:pt x="953" y="405"/>
                  </a:cubicBezTo>
                  <a:cubicBezTo>
                    <a:pt x="953" y="191"/>
                    <a:pt x="775" y="12"/>
                    <a:pt x="560" y="12"/>
                  </a:cubicBezTo>
                  <a:lnTo>
                    <a:pt x="549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11" name="Google Shape;21511;p13"/>
            <p:cNvSpPr/>
            <p:nvPr/>
          </p:nvSpPr>
          <p:spPr>
            <a:xfrm>
              <a:off x="6529975" y="3147250"/>
              <a:ext cx="28000" cy="20550"/>
            </a:xfrm>
            <a:custGeom>
              <a:avLst/>
              <a:gdLst/>
              <a:ahLst/>
              <a:cxnLst/>
              <a:rect l="l" t="t" r="r" b="b"/>
              <a:pathLst>
                <a:path w="1120" h="822" extrusionOk="0">
                  <a:moveTo>
                    <a:pt x="524" y="0"/>
                  </a:moveTo>
                  <a:cubicBezTo>
                    <a:pt x="0" y="48"/>
                    <a:pt x="36" y="822"/>
                    <a:pt x="560" y="822"/>
                  </a:cubicBezTo>
                  <a:cubicBezTo>
                    <a:pt x="1072" y="822"/>
                    <a:pt x="1120" y="48"/>
                    <a:pt x="59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12" name="Google Shape;21512;p13"/>
            <p:cNvSpPr/>
            <p:nvPr/>
          </p:nvSpPr>
          <p:spPr>
            <a:xfrm>
              <a:off x="6498425" y="3178200"/>
              <a:ext cx="24125" cy="20500"/>
            </a:xfrm>
            <a:custGeom>
              <a:avLst/>
              <a:gdLst/>
              <a:ahLst/>
              <a:cxnLst/>
              <a:rect l="l" t="t" r="r" b="b"/>
              <a:pathLst>
                <a:path w="965" h="820" extrusionOk="0">
                  <a:moveTo>
                    <a:pt x="548" y="0"/>
                  </a:moveTo>
                  <a:cubicBezTo>
                    <a:pt x="191" y="0"/>
                    <a:pt x="0" y="441"/>
                    <a:pt x="262" y="703"/>
                  </a:cubicBezTo>
                  <a:cubicBezTo>
                    <a:pt x="346" y="783"/>
                    <a:pt x="448" y="819"/>
                    <a:pt x="548" y="819"/>
                  </a:cubicBezTo>
                  <a:cubicBezTo>
                    <a:pt x="761" y="819"/>
                    <a:pt x="965" y="656"/>
                    <a:pt x="965" y="405"/>
                  </a:cubicBezTo>
                  <a:cubicBezTo>
                    <a:pt x="965" y="191"/>
                    <a:pt x="786" y="0"/>
                    <a:pt x="57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13" name="Google Shape;21513;p13"/>
            <p:cNvSpPr/>
            <p:nvPr/>
          </p:nvSpPr>
          <p:spPr>
            <a:xfrm>
              <a:off x="6565400" y="3127000"/>
              <a:ext cx="18475" cy="10150"/>
            </a:xfrm>
            <a:custGeom>
              <a:avLst/>
              <a:gdLst/>
              <a:ahLst/>
              <a:cxnLst/>
              <a:rect l="l" t="t" r="r" b="b"/>
              <a:pathLst>
                <a:path w="739" h="406" extrusionOk="0">
                  <a:moveTo>
                    <a:pt x="738" y="1"/>
                  </a:moveTo>
                  <a:lnTo>
                    <a:pt x="0" y="227"/>
                  </a:lnTo>
                  <a:cubicBezTo>
                    <a:pt x="71" y="332"/>
                    <a:pt x="199" y="403"/>
                    <a:pt x="340" y="405"/>
                  </a:cubicBezTo>
                  <a:lnTo>
                    <a:pt x="340" y="405"/>
                  </a:lnTo>
                  <a:cubicBezTo>
                    <a:pt x="563" y="402"/>
                    <a:pt x="738" y="225"/>
                    <a:pt x="738" y="1"/>
                  </a:cubicBezTo>
                  <a:close/>
                  <a:moveTo>
                    <a:pt x="340" y="405"/>
                  </a:moveTo>
                  <a:lnTo>
                    <a:pt x="340" y="405"/>
                  </a:lnTo>
                  <a:cubicBezTo>
                    <a:pt x="338" y="405"/>
                    <a:pt x="336" y="405"/>
                    <a:pt x="334" y="405"/>
                  </a:cubicBezTo>
                  <a:lnTo>
                    <a:pt x="345" y="405"/>
                  </a:lnTo>
                  <a:cubicBezTo>
                    <a:pt x="343" y="405"/>
                    <a:pt x="341" y="405"/>
                    <a:pt x="340" y="40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14" name="Google Shape;21514;p13"/>
            <p:cNvSpPr/>
            <p:nvPr/>
          </p:nvSpPr>
          <p:spPr>
            <a:xfrm>
              <a:off x="6528775" y="3208850"/>
              <a:ext cx="28600" cy="20275"/>
            </a:xfrm>
            <a:custGeom>
              <a:avLst/>
              <a:gdLst/>
              <a:ahLst/>
              <a:cxnLst/>
              <a:rect l="l" t="t" r="r" b="b"/>
              <a:pathLst>
                <a:path w="1144" h="811" extrusionOk="0">
                  <a:moveTo>
                    <a:pt x="572" y="1"/>
                  </a:moveTo>
                  <a:cubicBezTo>
                    <a:pt x="1" y="13"/>
                    <a:pt x="72" y="810"/>
                    <a:pt x="572" y="810"/>
                  </a:cubicBezTo>
                  <a:cubicBezTo>
                    <a:pt x="1084" y="810"/>
                    <a:pt x="1144" y="13"/>
                    <a:pt x="58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15" name="Google Shape;21515;p13"/>
            <p:cNvSpPr/>
            <p:nvPr/>
          </p:nvSpPr>
          <p:spPr>
            <a:xfrm>
              <a:off x="6498125" y="3239525"/>
              <a:ext cx="28600" cy="20250"/>
            </a:xfrm>
            <a:custGeom>
              <a:avLst/>
              <a:gdLst/>
              <a:ahLst/>
              <a:cxnLst/>
              <a:rect l="l" t="t" r="r" b="b"/>
              <a:pathLst>
                <a:path w="1144" h="810" extrusionOk="0">
                  <a:moveTo>
                    <a:pt x="560" y="0"/>
                  </a:moveTo>
                  <a:cubicBezTo>
                    <a:pt x="0" y="12"/>
                    <a:pt x="60" y="810"/>
                    <a:pt x="572" y="810"/>
                  </a:cubicBezTo>
                  <a:cubicBezTo>
                    <a:pt x="1084" y="810"/>
                    <a:pt x="1143" y="12"/>
                    <a:pt x="58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16" name="Google Shape;21516;p13"/>
            <p:cNvSpPr/>
            <p:nvPr/>
          </p:nvSpPr>
          <p:spPr>
            <a:xfrm>
              <a:off x="6531150" y="3270175"/>
              <a:ext cx="23850" cy="17000"/>
            </a:xfrm>
            <a:custGeom>
              <a:avLst/>
              <a:gdLst/>
              <a:ahLst/>
              <a:cxnLst/>
              <a:rect l="l" t="t" r="r" b="b"/>
              <a:pathLst>
                <a:path w="954" h="680" extrusionOk="0">
                  <a:moveTo>
                    <a:pt x="477" y="0"/>
                  </a:moveTo>
                  <a:cubicBezTo>
                    <a:pt x="1" y="12"/>
                    <a:pt x="49" y="679"/>
                    <a:pt x="477" y="679"/>
                  </a:cubicBezTo>
                  <a:cubicBezTo>
                    <a:pt x="906" y="679"/>
                    <a:pt x="953" y="12"/>
                    <a:pt x="48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17" name="Google Shape;21517;p13"/>
            <p:cNvSpPr/>
            <p:nvPr/>
          </p:nvSpPr>
          <p:spPr>
            <a:xfrm>
              <a:off x="6498425" y="3301125"/>
              <a:ext cx="24125" cy="20625"/>
            </a:xfrm>
            <a:custGeom>
              <a:avLst/>
              <a:gdLst/>
              <a:ahLst/>
              <a:cxnLst/>
              <a:rect l="l" t="t" r="r" b="b"/>
              <a:pathLst>
                <a:path w="965" h="825" extrusionOk="0">
                  <a:moveTo>
                    <a:pt x="548" y="1"/>
                  </a:moveTo>
                  <a:cubicBezTo>
                    <a:pt x="179" y="1"/>
                    <a:pt x="0" y="441"/>
                    <a:pt x="262" y="703"/>
                  </a:cubicBezTo>
                  <a:cubicBezTo>
                    <a:pt x="346" y="787"/>
                    <a:pt x="448" y="825"/>
                    <a:pt x="549" y="825"/>
                  </a:cubicBezTo>
                  <a:cubicBezTo>
                    <a:pt x="761" y="825"/>
                    <a:pt x="965" y="656"/>
                    <a:pt x="965" y="406"/>
                  </a:cubicBezTo>
                  <a:cubicBezTo>
                    <a:pt x="965" y="191"/>
                    <a:pt x="786" y="13"/>
                    <a:pt x="5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18" name="Google Shape;21518;p13"/>
            <p:cNvSpPr/>
            <p:nvPr/>
          </p:nvSpPr>
          <p:spPr>
            <a:xfrm>
              <a:off x="6529075" y="3331800"/>
              <a:ext cx="24125" cy="20625"/>
            </a:xfrm>
            <a:custGeom>
              <a:avLst/>
              <a:gdLst/>
              <a:ahLst/>
              <a:cxnLst/>
              <a:rect l="l" t="t" r="r" b="b"/>
              <a:pathLst>
                <a:path w="965" h="825" extrusionOk="0">
                  <a:moveTo>
                    <a:pt x="560" y="0"/>
                  </a:moveTo>
                  <a:cubicBezTo>
                    <a:pt x="191" y="0"/>
                    <a:pt x="1" y="441"/>
                    <a:pt x="263" y="703"/>
                  </a:cubicBezTo>
                  <a:cubicBezTo>
                    <a:pt x="347" y="787"/>
                    <a:pt x="450" y="824"/>
                    <a:pt x="551" y="824"/>
                  </a:cubicBezTo>
                  <a:cubicBezTo>
                    <a:pt x="763" y="824"/>
                    <a:pt x="965" y="659"/>
                    <a:pt x="965" y="417"/>
                  </a:cubicBezTo>
                  <a:cubicBezTo>
                    <a:pt x="965" y="191"/>
                    <a:pt x="786" y="12"/>
                    <a:pt x="57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19" name="Google Shape;21519;p13"/>
            <p:cNvSpPr/>
            <p:nvPr/>
          </p:nvSpPr>
          <p:spPr>
            <a:xfrm>
              <a:off x="6497825" y="3362450"/>
              <a:ext cx="29200" cy="20550"/>
            </a:xfrm>
            <a:custGeom>
              <a:avLst/>
              <a:gdLst/>
              <a:ahLst/>
              <a:cxnLst/>
              <a:rect l="l" t="t" r="r" b="b"/>
              <a:pathLst>
                <a:path w="1168" h="822" extrusionOk="0">
                  <a:moveTo>
                    <a:pt x="572" y="0"/>
                  </a:moveTo>
                  <a:cubicBezTo>
                    <a:pt x="0" y="12"/>
                    <a:pt x="72" y="822"/>
                    <a:pt x="584" y="822"/>
                  </a:cubicBezTo>
                  <a:cubicBezTo>
                    <a:pt x="1096" y="822"/>
                    <a:pt x="1167" y="12"/>
                    <a:pt x="59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20" name="Google Shape;21520;p13"/>
            <p:cNvSpPr/>
            <p:nvPr/>
          </p:nvSpPr>
          <p:spPr>
            <a:xfrm>
              <a:off x="6528775" y="3393400"/>
              <a:ext cx="28600" cy="19975"/>
            </a:xfrm>
            <a:custGeom>
              <a:avLst/>
              <a:gdLst/>
              <a:ahLst/>
              <a:cxnLst/>
              <a:rect l="l" t="t" r="r" b="b"/>
              <a:pathLst>
                <a:path w="1144" h="799" extrusionOk="0">
                  <a:moveTo>
                    <a:pt x="572" y="1"/>
                  </a:moveTo>
                  <a:cubicBezTo>
                    <a:pt x="1" y="1"/>
                    <a:pt x="72" y="798"/>
                    <a:pt x="572" y="798"/>
                  </a:cubicBezTo>
                  <a:cubicBezTo>
                    <a:pt x="1084" y="798"/>
                    <a:pt x="1144" y="1"/>
                    <a:pt x="58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21" name="Google Shape;21521;p13"/>
            <p:cNvSpPr/>
            <p:nvPr/>
          </p:nvSpPr>
          <p:spPr>
            <a:xfrm>
              <a:off x="6498725" y="3424350"/>
              <a:ext cx="24125" cy="20500"/>
            </a:xfrm>
            <a:custGeom>
              <a:avLst/>
              <a:gdLst/>
              <a:ahLst/>
              <a:cxnLst/>
              <a:rect l="l" t="t" r="r" b="b"/>
              <a:pathLst>
                <a:path w="965" h="820" extrusionOk="0">
                  <a:moveTo>
                    <a:pt x="560" y="1"/>
                  </a:moveTo>
                  <a:cubicBezTo>
                    <a:pt x="191" y="1"/>
                    <a:pt x="0" y="441"/>
                    <a:pt x="262" y="703"/>
                  </a:cubicBezTo>
                  <a:cubicBezTo>
                    <a:pt x="346" y="783"/>
                    <a:pt x="448" y="820"/>
                    <a:pt x="548" y="820"/>
                  </a:cubicBezTo>
                  <a:cubicBezTo>
                    <a:pt x="761" y="820"/>
                    <a:pt x="965" y="657"/>
                    <a:pt x="965" y="406"/>
                  </a:cubicBezTo>
                  <a:cubicBezTo>
                    <a:pt x="965" y="180"/>
                    <a:pt x="786" y="1"/>
                    <a:pt x="5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22" name="Google Shape;21522;p13"/>
            <p:cNvSpPr/>
            <p:nvPr/>
          </p:nvSpPr>
          <p:spPr>
            <a:xfrm>
              <a:off x="6530275" y="3455025"/>
              <a:ext cx="28000" cy="20550"/>
            </a:xfrm>
            <a:custGeom>
              <a:avLst/>
              <a:gdLst/>
              <a:ahLst/>
              <a:cxnLst/>
              <a:rect l="l" t="t" r="r" b="b"/>
              <a:pathLst>
                <a:path w="1120" h="822" extrusionOk="0">
                  <a:moveTo>
                    <a:pt x="524" y="0"/>
                  </a:moveTo>
                  <a:cubicBezTo>
                    <a:pt x="0" y="48"/>
                    <a:pt x="36" y="822"/>
                    <a:pt x="560" y="822"/>
                  </a:cubicBezTo>
                  <a:cubicBezTo>
                    <a:pt x="1084" y="822"/>
                    <a:pt x="1119" y="48"/>
                    <a:pt x="59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23" name="Google Shape;21523;p13"/>
            <p:cNvSpPr/>
            <p:nvPr/>
          </p:nvSpPr>
          <p:spPr>
            <a:xfrm>
              <a:off x="6498725" y="3485675"/>
              <a:ext cx="24125" cy="20700"/>
            </a:xfrm>
            <a:custGeom>
              <a:avLst/>
              <a:gdLst/>
              <a:ahLst/>
              <a:cxnLst/>
              <a:rect l="l" t="t" r="r" b="b"/>
              <a:pathLst>
                <a:path w="965" h="828" extrusionOk="0">
                  <a:moveTo>
                    <a:pt x="560" y="1"/>
                  </a:moveTo>
                  <a:cubicBezTo>
                    <a:pt x="191" y="1"/>
                    <a:pt x="0" y="453"/>
                    <a:pt x="262" y="703"/>
                  </a:cubicBezTo>
                  <a:cubicBezTo>
                    <a:pt x="348" y="789"/>
                    <a:pt x="453" y="827"/>
                    <a:pt x="555" y="827"/>
                  </a:cubicBezTo>
                  <a:cubicBezTo>
                    <a:pt x="766" y="827"/>
                    <a:pt x="965" y="665"/>
                    <a:pt x="965" y="417"/>
                  </a:cubicBezTo>
                  <a:cubicBezTo>
                    <a:pt x="965" y="191"/>
                    <a:pt x="798" y="1"/>
                    <a:pt x="5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24" name="Google Shape;21524;p13"/>
            <p:cNvSpPr/>
            <p:nvPr/>
          </p:nvSpPr>
          <p:spPr>
            <a:xfrm>
              <a:off x="6563900" y="3485675"/>
              <a:ext cx="17300" cy="20575"/>
            </a:xfrm>
            <a:custGeom>
              <a:avLst/>
              <a:gdLst/>
              <a:ahLst/>
              <a:cxnLst/>
              <a:rect l="l" t="t" r="r" b="b"/>
              <a:pathLst>
                <a:path w="692" h="823" extrusionOk="0">
                  <a:moveTo>
                    <a:pt x="405" y="1"/>
                  </a:moveTo>
                  <a:cubicBezTo>
                    <a:pt x="179" y="1"/>
                    <a:pt x="1" y="179"/>
                    <a:pt x="1" y="405"/>
                  </a:cubicBezTo>
                  <a:lnTo>
                    <a:pt x="1" y="417"/>
                  </a:lnTo>
                  <a:cubicBezTo>
                    <a:pt x="1" y="644"/>
                    <a:pt x="179" y="822"/>
                    <a:pt x="405" y="822"/>
                  </a:cubicBezTo>
                  <a:cubicBezTo>
                    <a:pt x="477" y="822"/>
                    <a:pt x="536" y="810"/>
                    <a:pt x="596" y="774"/>
                  </a:cubicBezTo>
                  <a:lnTo>
                    <a:pt x="691" y="120"/>
                  </a:lnTo>
                  <a:cubicBezTo>
                    <a:pt x="608" y="48"/>
                    <a:pt x="513" y="1"/>
                    <a:pt x="40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25" name="Google Shape;21525;p13"/>
            <p:cNvSpPr/>
            <p:nvPr/>
          </p:nvSpPr>
          <p:spPr>
            <a:xfrm>
              <a:off x="6536375" y="3515300"/>
              <a:ext cx="21825" cy="14950"/>
            </a:xfrm>
            <a:custGeom>
              <a:avLst/>
              <a:gdLst/>
              <a:ahLst/>
              <a:cxnLst/>
              <a:rect l="l" t="t" r="r" b="b"/>
              <a:pathLst>
                <a:path w="873" h="598" extrusionOk="0">
                  <a:moveTo>
                    <a:pt x="455" y="0"/>
                  </a:moveTo>
                  <a:cubicBezTo>
                    <a:pt x="408" y="0"/>
                    <a:pt x="357" y="13"/>
                    <a:pt x="304" y="42"/>
                  </a:cubicBezTo>
                  <a:lnTo>
                    <a:pt x="280" y="42"/>
                  </a:lnTo>
                  <a:lnTo>
                    <a:pt x="280" y="54"/>
                  </a:lnTo>
                  <a:cubicBezTo>
                    <a:pt x="0" y="234"/>
                    <a:pt x="173" y="598"/>
                    <a:pt x="433" y="598"/>
                  </a:cubicBezTo>
                  <a:cubicBezTo>
                    <a:pt x="483" y="598"/>
                    <a:pt x="536" y="585"/>
                    <a:pt x="590" y="554"/>
                  </a:cubicBezTo>
                  <a:cubicBezTo>
                    <a:pt x="872" y="392"/>
                    <a:pt x="719" y="0"/>
                    <a:pt x="45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26" name="Google Shape;21526;p13"/>
            <p:cNvSpPr/>
            <p:nvPr/>
          </p:nvSpPr>
          <p:spPr>
            <a:xfrm>
              <a:off x="6507250" y="3544800"/>
              <a:ext cx="21275" cy="15125"/>
            </a:xfrm>
            <a:custGeom>
              <a:avLst/>
              <a:gdLst/>
              <a:ahLst/>
              <a:cxnLst/>
              <a:rect l="l" t="t" r="r" b="b"/>
              <a:pathLst>
                <a:path w="851" h="605" extrusionOk="0">
                  <a:moveTo>
                    <a:pt x="432" y="0"/>
                  </a:moveTo>
                  <a:cubicBezTo>
                    <a:pt x="365" y="0"/>
                    <a:pt x="295" y="26"/>
                    <a:pt x="231" y="88"/>
                  </a:cubicBezTo>
                  <a:lnTo>
                    <a:pt x="219" y="88"/>
                  </a:lnTo>
                  <a:lnTo>
                    <a:pt x="219" y="100"/>
                  </a:lnTo>
                  <a:cubicBezTo>
                    <a:pt x="0" y="328"/>
                    <a:pt x="207" y="604"/>
                    <a:pt x="438" y="604"/>
                  </a:cubicBezTo>
                  <a:cubicBezTo>
                    <a:pt x="510" y="604"/>
                    <a:pt x="583" y="578"/>
                    <a:pt x="647" y="517"/>
                  </a:cubicBezTo>
                  <a:cubicBezTo>
                    <a:pt x="850" y="305"/>
                    <a:pt x="661" y="0"/>
                    <a:pt x="43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27" name="Google Shape;21527;p13"/>
            <p:cNvSpPr/>
            <p:nvPr/>
          </p:nvSpPr>
          <p:spPr>
            <a:xfrm>
              <a:off x="6563900" y="3547300"/>
              <a:ext cx="8650" cy="19075"/>
            </a:xfrm>
            <a:custGeom>
              <a:avLst/>
              <a:gdLst/>
              <a:ahLst/>
              <a:cxnLst/>
              <a:rect l="l" t="t" r="r" b="b"/>
              <a:pathLst>
                <a:path w="346" h="763" extrusionOk="0">
                  <a:moveTo>
                    <a:pt x="346" y="0"/>
                  </a:moveTo>
                  <a:lnTo>
                    <a:pt x="346" y="0"/>
                  </a:lnTo>
                  <a:cubicBezTo>
                    <a:pt x="144" y="24"/>
                    <a:pt x="1" y="203"/>
                    <a:pt x="1" y="393"/>
                  </a:cubicBezTo>
                  <a:cubicBezTo>
                    <a:pt x="1" y="548"/>
                    <a:pt x="96" y="691"/>
                    <a:pt x="239" y="762"/>
                  </a:cubicBezTo>
                  <a:lnTo>
                    <a:pt x="346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28" name="Google Shape;21528;p13"/>
            <p:cNvSpPr/>
            <p:nvPr/>
          </p:nvSpPr>
          <p:spPr>
            <a:xfrm>
              <a:off x="6529675" y="3577650"/>
              <a:ext cx="24125" cy="20625"/>
            </a:xfrm>
            <a:custGeom>
              <a:avLst/>
              <a:gdLst/>
              <a:ahLst/>
              <a:cxnLst/>
              <a:rect l="l" t="t" r="r" b="b"/>
              <a:pathLst>
                <a:path w="965" h="825" extrusionOk="0">
                  <a:moveTo>
                    <a:pt x="548" y="1"/>
                  </a:moveTo>
                  <a:cubicBezTo>
                    <a:pt x="179" y="1"/>
                    <a:pt x="0" y="441"/>
                    <a:pt x="262" y="703"/>
                  </a:cubicBezTo>
                  <a:cubicBezTo>
                    <a:pt x="343" y="788"/>
                    <a:pt x="445" y="825"/>
                    <a:pt x="545" y="825"/>
                  </a:cubicBezTo>
                  <a:cubicBezTo>
                    <a:pt x="757" y="825"/>
                    <a:pt x="965" y="659"/>
                    <a:pt x="965" y="417"/>
                  </a:cubicBezTo>
                  <a:cubicBezTo>
                    <a:pt x="965" y="191"/>
                    <a:pt x="774" y="1"/>
                    <a:pt x="54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29" name="Google Shape;21529;p13"/>
            <p:cNvSpPr/>
            <p:nvPr/>
          </p:nvSpPr>
          <p:spPr>
            <a:xfrm>
              <a:off x="6499025" y="3608600"/>
              <a:ext cx="23825" cy="20400"/>
            </a:xfrm>
            <a:custGeom>
              <a:avLst/>
              <a:gdLst/>
              <a:ahLst/>
              <a:cxnLst/>
              <a:rect l="l" t="t" r="r" b="b"/>
              <a:pathLst>
                <a:path w="953" h="816" extrusionOk="0">
                  <a:moveTo>
                    <a:pt x="548" y="1"/>
                  </a:moveTo>
                  <a:cubicBezTo>
                    <a:pt x="179" y="1"/>
                    <a:pt x="0" y="441"/>
                    <a:pt x="250" y="691"/>
                  </a:cubicBezTo>
                  <a:cubicBezTo>
                    <a:pt x="336" y="777"/>
                    <a:pt x="441" y="816"/>
                    <a:pt x="543" y="816"/>
                  </a:cubicBezTo>
                  <a:cubicBezTo>
                    <a:pt x="754" y="816"/>
                    <a:pt x="953" y="654"/>
                    <a:pt x="953" y="406"/>
                  </a:cubicBezTo>
                  <a:cubicBezTo>
                    <a:pt x="953" y="179"/>
                    <a:pt x="774" y="1"/>
                    <a:pt x="54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30" name="Google Shape;21530;p13"/>
            <p:cNvSpPr/>
            <p:nvPr/>
          </p:nvSpPr>
          <p:spPr>
            <a:xfrm>
              <a:off x="6530275" y="3639275"/>
              <a:ext cx="28000" cy="20250"/>
            </a:xfrm>
            <a:custGeom>
              <a:avLst/>
              <a:gdLst/>
              <a:ahLst/>
              <a:cxnLst/>
              <a:rect l="l" t="t" r="r" b="b"/>
              <a:pathLst>
                <a:path w="1120" h="810" extrusionOk="0">
                  <a:moveTo>
                    <a:pt x="524" y="0"/>
                  </a:moveTo>
                  <a:cubicBezTo>
                    <a:pt x="0" y="48"/>
                    <a:pt x="36" y="810"/>
                    <a:pt x="560" y="810"/>
                  </a:cubicBezTo>
                  <a:cubicBezTo>
                    <a:pt x="1084" y="810"/>
                    <a:pt x="1119" y="48"/>
                    <a:pt x="59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31" name="Google Shape;21531;p13"/>
            <p:cNvSpPr/>
            <p:nvPr/>
          </p:nvSpPr>
          <p:spPr>
            <a:xfrm>
              <a:off x="6499025" y="3669925"/>
              <a:ext cx="23825" cy="20625"/>
            </a:xfrm>
            <a:custGeom>
              <a:avLst/>
              <a:gdLst/>
              <a:ahLst/>
              <a:cxnLst/>
              <a:rect l="l" t="t" r="r" b="b"/>
              <a:pathLst>
                <a:path w="953" h="825" extrusionOk="0">
                  <a:moveTo>
                    <a:pt x="548" y="1"/>
                  </a:moveTo>
                  <a:cubicBezTo>
                    <a:pt x="179" y="1"/>
                    <a:pt x="0" y="441"/>
                    <a:pt x="250" y="703"/>
                  </a:cubicBezTo>
                  <a:cubicBezTo>
                    <a:pt x="334" y="787"/>
                    <a:pt x="436" y="824"/>
                    <a:pt x="537" y="824"/>
                  </a:cubicBezTo>
                  <a:cubicBezTo>
                    <a:pt x="749" y="824"/>
                    <a:pt x="953" y="656"/>
                    <a:pt x="953" y="405"/>
                  </a:cubicBezTo>
                  <a:cubicBezTo>
                    <a:pt x="953" y="179"/>
                    <a:pt x="774" y="1"/>
                    <a:pt x="54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32" name="Google Shape;21532;p13"/>
            <p:cNvSpPr/>
            <p:nvPr/>
          </p:nvSpPr>
          <p:spPr>
            <a:xfrm>
              <a:off x="6532950" y="3700875"/>
              <a:ext cx="16700" cy="20275"/>
            </a:xfrm>
            <a:custGeom>
              <a:avLst/>
              <a:gdLst/>
              <a:ahLst/>
              <a:cxnLst/>
              <a:rect l="l" t="t" r="r" b="b"/>
              <a:pathLst>
                <a:path w="668" h="811" extrusionOk="0">
                  <a:moveTo>
                    <a:pt x="417" y="1"/>
                  </a:moveTo>
                  <a:cubicBezTo>
                    <a:pt x="191" y="1"/>
                    <a:pt x="0" y="179"/>
                    <a:pt x="0" y="406"/>
                  </a:cubicBezTo>
                  <a:lnTo>
                    <a:pt x="12" y="406"/>
                  </a:lnTo>
                  <a:cubicBezTo>
                    <a:pt x="12" y="632"/>
                    <a:pt x="191" y="810"/>
                    <a:pt x="417" y="810"/>
                  </a:cubicBezTo>
                  <a:cubicBezTo>
                    <a:pt x="465" y="810"/>
                    <a:pt x="524" y="799"/>
                    <a:pt x="572" y="775"/>
                  </a:cubicBezTo>
                  <a:lnTo>
                    <a:pt x="667" y="96"/>
                  </a:lnTo>
                  <a:cubicBezTo>
                    <a:pt x="596" y="37"/>
                    <a:pt x="500" y="1"/>
                    <a:pt x="41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33" name="Google Shape;21533;p13"/>
            <p:cNvSpPr/>
            <p:nvPr/>
          </p:nvSpPr>
          <p:spPr>
            <a:xfrm>
              <a:off x="6499025" y="3731250"/>
              <a:ext cx="23825" cy="20700"/>
            </a:xfrm>
            <a:custGeom>
              <a:avLst/>
              <a:gdLst/>
              <a:ahLst/>
              <a:cxnLst/>
              <a:rect l="l" t="t" r="r" b="b"/>
              <a:pathLst>
                <a:path w="953" h="828" extrusionOk="0">
                  <a:moveTo>
                    <a:pt x="548" y="0"/>
                  </a:moveTo>
                  <a:cubicBezTo>
                    <a:pt x="179" y="0"/>
                    <a:pt x="0" y="453"/>
                    <a:pt x="250" y="703"/>
                  </a:cubicBezTo>
                  <a:cubicBezTo>
                    <a:pt x="336" y="789"/>
                    <a:pt x="441" y="827"/>
                    <a:pt x="543" y="827"/>
                  </a:cubicBezTo>
                  <a:cubicBezTo>
                    <a:pt x="754" y="827"/>
                    <a:pt x="953" y="665"/>
                    <a:pt x="953" y="417"/>
                  </a:cubicBezTo>
                  <a:cubicBezTo>
                    <a:pt x="953" y="191"/>
                    <a:pt x="774" y="0"/>
                    <a:pt x="5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34" name="Google Shape;21534;p13"/>
            <p:cNvSpPr/>
            <p:nvPr/>
          </p:nvSpPr>
          <p:spPr>
            <a:xfrm>
              <a:off x="6532950" y="3762200"/>
              <a:ext cx="8050" cy="18775"/>
            </a:xfrm>
            <a:custGeom>
              <a:avLst/>
              <a:gdLst/>
              <a:ahLst/>
              <a:cxnLst/>
              <a:rect l="l" t="t" r="r" b="b"/>
              <a:pathLst>
                <a:path w="322" h="751" extrusionOk="0">
                  <a:moveTo>
                    <a:pt x="322" y="0"/>
                  </a:moveTo>
                  <a:lnTo>
                    <a:pt x="322" y="0"/>
                  </a:lnTo>
                  <a:cubicBezTo>
                    <a:pt x="131" y="48"/>
                    <a:pt x="0" y="215"/>
                    <a:pt x="12" y="405"/>
                  </a:cubicBezTo>
                  <a:cubicBezTo>
                    <a:pt x="12" y="548"/>
                    <a:pt x="96" y="679"/>
                    <a:pt x="215" y="751"/>
                  </a:cubicBezTo>
                  <a:lnTo>
                    <a:pt x="322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35" name="Google Shape;21535;p13"/>
            <p:cNvSpPr/>
            <p:nvPr/>
          </p:nvSpPr>
          <p:spPr>
            <a:xfrm>
              <a:off x="6499025" y="3792850"/>
              <a:ext cx="23825" cy="20650"/>
            </a:xfrm>
            <a:custGeom>
              <a:avLst/>
              <a:gdLst/>
              <a:ahLst/>
              <a:cxnLst/>
              <a:rect l="l" t="t" r="r" b="b"/>
              <a:pathLst>
                <a:path w="953" h="826" extrusionOk="0">
                  <a:moveTo>
                    <a:pt x="548" y="1"/>
                  </a:moveTo>
                  <a:cubicBezTo>
                    <a:pt x="179" y="1"/>
                    <a:pt x="0" y="441"/>
                    <a:pt x="250" y="703"/>
                  </a:cubicBezTo>
                  <a:cubicBezTo>
                    <a:pt x="335" y="788"/>
                    <a:pt x="437" y="825"/>
                    <a:pt x="538" y="825"/>
                  </a:cubicBezTo>
                  <a:cubicBezTo>
                    <a:pt x="750" y="825"/>
                    <a:pt x="953" y="660"/>
                    <a:pt x="953" y="418"/>
                  </a:cubicBezTo>
                  <a:cubicBezTo>
                    <a:pt x="953" y="198"/>
                    <a:pt x="784" y="12"/>
                    <a:pt x="568" y="12"/>
                  </a:cubicBezTo>
                  <a:cubicBezTo>
                    <a:pt x="561" y="12"/>
                    <a:pt x="554" y="12"/>
                    <a:pt x="548" y="13"/>
                  </a:cubicBezTo>
                  <a:lnTo>
                    <a:pt x="548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36" name="Google Shape;21536;p13"/>
            <p:cNvSpPr/>
            <p:nvPr/>
          </p:nvSpPr>
          <p:spPr>
            <a:xfrm>
              <a:off x="6499025" y="3854475"/>
              <a:ext cx="23825" cy="20500"/>
            </a:xfrm>
            <a:custGeom>
              <a:avLst/>
              <a:gdLst/>
              <a:ahLst/>
              <a:cxnLst/>
              <a:rect l="l" t="t" r="r" b="b"/>
              <a:pathLst>
                <a:path w="953" h="820" extrusionOk="0">
                  <a:moveTo>
                    <a:pt x="548" y="0"/>
                  </a:moveTo>
                  <a:cubicBezTo>
                    <a:pt x="179" y="0"/>
                    <a:pt x="0" y="441"/>
                    <a:pt x="250" y="703"/>
                  </a:cubicBezTo>
                  <a:cubicBezTo>
                    <a:pt x="334" y="783"/>
                    <a:pt x="436" y="819"/>
                    <a:pt x="536" y="819"/>
                  </a:cubicBezTo>
                  <a:cubicBezTo>
                    <a:pt x="749" y="819"/>
                    <a:pt x="953" y="656"/>
                    <a:pt x="953" y="405"/>
                  </a:cubicBezTo>
                  <a:cubicBezTo>
                    <a:pt x="953" y="179"/>
                    <a:pt x="774" y="0"/>
                    <a:pt x="5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37" name="Google Shape;21537;p13"/>
            <p:cNvSpPr/>
            <p:nvPr/>
          </p:nvSpPr>
          <p:spPr>
            <a:xfrm>
              <a:off x="6472225" y="3154675"/>
              <a:ext cx="19975" cy="12825"/>
            </a:xfrm>
            <a:custGeom>
              <a:avLst/>
              <a:gdLst/>
              <a:ahLst/>
              <a:cxnLst/>
              <a:rect l="l" t="t" r="r" b="b"/>
              <a:pathLst>
                <a:path w="799" h="513" extrusionOk="0">
                  <a:moveTo>
                    <a:pt x="774" y="1"/>
                  </a:moveTo>
                  <a:lnTo>
                    <a:pt x="1" y="239"/>
                  </a:lnTo>
                  <a:cubicBezTo>
                    <a:pt x="60" y="406"/>
                    <a:pt x="215" y="513"/>
                    <a:pt x="382" y="513"/>
                  </a:cubicBezTo>
                  <a:cubicBezTo>
                    <a:pt x="608" y="513"/>
                    <a:pt x="786" y="334"/>
                    <a:pt x="798" y="108"/>
                  </a:cubicBezTo>
                  <a:cubicBezTo>
                    <a:pt x="786" y="72"/>
                    <a:pt x="786" y="37"/>
                    <a:pt x="77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38" name="Google Shape;21538;p13"/>
            <p:cNvSpPr/>
            <p:nvPr/>
          </p:nvSpPr>
          <p:spPr>
            <a:xfrm>
              <a:off x="6437100" y="3177600"/>
              <a:ext cx="24125" cy="20700"/>
            </a:xfrm>
            <a:custGeom>
              <a:avLst/>
              <a:gdLst/>
              <a:ahLst/>
              <a:cxnLst/>
              <a:rect l="l" t="t" r="r" b="b"/>
              <a:pathLst>
                <a:path w="965" h="828" extrusionOk="0">
                  <a:moveTo>
                    <a:pt x="560" y="1"/>
                  </a:moveTo>
                  <a:cubicBezTo>
                    <a:pt x="191" y="1"/>
                    <a:pt x="1" y="441"/>
                    <a:pt x="263" y="703"/>
                  </a:cubicBezTo>
                  <a:cubicBezTo>
                    <a:pt x="348" y="789"/>
                    <a:pt x="453" y="828"/>
                    <a:pt x="556" y="828"/>
                  </a:cubicBezTo>
                  <a:cubicBezTo>
                    <a:pt x="766" y="828"/>
                    <a:pt x="965" y="665"/>
                    <a:pt x="965" y="417"/>
                  </a:cubicBezTo>
                  <a:cubicBezTo>
                    <a:pt x="965" y="203"/>
                    <a:pt x="774" y="24"/>
                    <a:pt x="560" y="24"/>
                  </a:cubicBezTo>
                  <a:lnTo>
                    <a:pt x="56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39" name="Google Shape;21539;p13"/>
            <p:cNvSpPr/>
            <p:nvPr/>
          </p:nvSpPr>
          <p:spPr>
            <a:xfrm>
              <a:off x="6466750" y="3208475"/>
              <a:ext cx="27525" cy="20575"/>
            </a:xfrm>
            <a:custGeom>
              <a:avLst/>
              <a:gdLst/>
              <a:ahLst/>
              <a:cxnLst/>
              <a:rect l="l" t="t" r="r" b="b"/>
              <a:pathLst>
                <a:path w="1101" h="823" extrusionOk="0">
                  <a:moveTo>
                    <a:pt x="545" y="1"/>
                  </a:moveTo>
                  <a:cubicBezTo>
                    <a:pt x="49" y="1"/>
                    <a:pt x="1" y="768"/>
                    <a:pt x="529" y="814"/>
                  </a:cubicBezTo>
                  <a:cubicBezTo>
                    <a:pt x="541" y="819"/>
                    <a:pt x="553" y="822"/>
                    <a:pt x="565" y="822"/>
                  </a:cubicBezTo>
                  <a:cubicBezTo>
                    <a:pt x="577" y="822"/>
                    <a:pt x="589" y="819"/>
                    <a:pt x="601" y="814"/>
                  </a:cubicBezTo>
                  <a:cubicBezTo>
                    <a:pt x="1101" y="778"/>
                    <a:pt x="1101" y="40"/>
                    <a:pt x="601" y="4"/>
                  </a:cubicBezTo>
                  <a:cubicBezTo>
                    <a:pt x="581" y="2"/>
                    <a:pt x="563" y="1"/>
                    <a:pt x="5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40" name="Google Shape;21540;p13"/>
            <p:cNvSpPr/>
            <p:nvPr/>
          </p:nvSpPr>
          <p:spPr>
            <a:xfrm>
              <a:off x="6436100" y="3239150"/>
              <a:ext cx="27525" cy="20550"/>
            </a:xfrm>
            <a:custGeom>
              <a:avLst/>
              <a:gdLst/>
              <a:ahLst/>
              <a:cxnLst/>
              <a:rect l="l" t="t" r="r" b="b"/>
              <a:pathLst>
                <a:path w="1101" h="822" extrusionOk="0">
                  <a:moveTo>
                    <a:pt x="545" y="0"/>
                  </a:moveTo>
                  <a:cubicBezTo>
                    <a:pt x="48" y="0"/>
                    <a:pt x="0" y="767"/>
                    <a:pt x="529" y="813"/>
                  </a:cubicBezTo>
                  <a:cubicBezTo>
                    <a:pt x="541" y="819"/>
                    <a:pt x="553" y="822"/>
                    <a:pt x="564" y="822"/>
                  </a:cubicBezTo>
                  <a:cubicBezTo>
                    <a:pt x="576" y="822"/>
                    <a:pt x="588" y="819"/>
                    <a:pt x="600" y="813"/>
                  </a:cubicBezTo>
                  <a:cubicBezTo>
                    <a:pt x="1100" y="777"/>
                    <a:pt x="1100" y="39"/>
                    <a:pt x="600" y="3"/>
                  </a:cubicBezTo>
                  <a:cubicBezTo>
                    <a:pt x="581" y="1"/>
                    <a:pt x="562" y="0"/>
                    <a:pt x="54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41" name="Google Shape;21541;p13"/>
            <p:cNvSpPr/>
            <p:nvPr/>
          </p:nvSpPr>
          <p:spPr>
            <a:xfrm>
              <a:off x="6468050" y="3269875"/>
              <a:ext cx="24150" cy="20700"/>
            </a:xfrm>
            <a:custGeom>
              <a:avLst/>
              <a:gdLst/>
              <a:ahLst/>
              <a:cxnLst/>
              <a:rect l="l" t="t" r="r" b="b"/>
              <a:pathLst>
                <a:path w="966" h="828" extrusionOk="0">
                  <a:moveTo>
                    <a:pt x="549" y="1"/>
                  </a:moveTo>
                  <a:cubicBezTo>
                    <a:pt x="191" y="1"/>
                    <a:pt x="1" y="441"/>
                    <a:pt x="251" y="703"/>
                  </a:cubicBezTo>
                  <a:cubicBezTo>
                    <a:pt x="337" y="789"/>
                    <a:pt x="442" y="827"/>
                    <a:pt x="545" y="827"/>
                  </a:cubicBezTo>
                  <a:cubicBezTo>
                    <a:pt x="756" y="827"/>
                    <a:pt x="957" y="665"/>
                    <a:pt x="965" y="417"/>
                  </a:cubicBezTo>
                  <a:cubicBezTo>
                    <a:pt x="953" y="191"/>
                    <a:pt x="775" y="12"/>
                    <a:pt x="549" y="12"/>
                  </a:cubicBezTo>
                  <a:lnTo>
                    <a:pt x="54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42" name="Google Shape;21542;p13"/>
            <p:cNvSpPr/>
            <p:nvPr/>
          </p:nvSpPr>
          <p:spPr>
            <a:xfrm>
              <a:off x="6437475" y="3300825"/>
              <a:ext cx="23750" cy="20425"/>
            </a:xfrm>
            <a:custGeom>
              <a:avLst/>
              <a:gdLst/>
              <a:ahLst/>
              <a:cxnLst/>
              <a:rect l="l" t="t" r="r" b="b"/>
              <a:pathLst>
                <a:path w="950" h="817" extrusionOk="0">
                  <a:moveTo>
                    <a:pt x="531" y="1"/>
                  </a:moveTo>
                  <a:cubicBezTo>
                    <a:pt x="171" y="1"/>
                    <a:pt x="1" y="433"/>
                    <a:pt x="248" y="691"/>
                  </a:cubicBezTo>
                  <a:cubicBezTo>
                    <a:pt x="334" y="778"/>
                    <a:pt x="440" y="816"/>
                    <a:pt x="543" y="816"/>
                  </a:cubicBezTo>
                  <a:cubicBezTo>
                    <a:pt x="752" y="816"/>
                    <a:pt x="950" y="657"/>
                    <a:pt x="950" y="418"/>
                  </a:cubicBezTo>
                  <a:lnTo>
                    <a:pt x="950" y="406"/>
                  </a:lnTo>
                  <a:cubicBezTo>
                    <a:pt x="950" y="179"/>
                    <a:pt x="759" y="13"/>
                    <a:pt x="545" y="13"/>
                  </a:cubicBezTo>
                  <a:lnTo>
                    <a:pt x="545" y="1"/>
                  </a:lnTo>
                  <a:cubicBezTo>
                    <a:pt x="540" y="1"/>
                    <a:pt x="535" y="1"/>
                    <a:pt x="53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43" name="Google Shape;21543;p13"/>
            <p:cNvSpPr/>
            <p:nvPr/>
          </p:nvSpPr>
          <p:spPr>
            <a:xfrm>
              <a:off x="6468050" y="3331500"/>
              <a:ext cx="24150" cy="20500"/>
            </a:xfrm>
            <a:custGeom>
              <a:avLst/>
              <a:gdLst/>
              <a:ahLst/>
              <a:cxnLst/>
              <a:rect l="l" t="t" r="r" b="b"/>
              <a:pathLst>
                <a:path w="966" h="820" extrusionOk="0">
                  <a:moveTo>
                    <a:pt x="549" y="0"/>
                  </a:moveTo>
                  <a:cubicBezTo>
                    <a:pt x="191" y="0"/>
                    <a:pt x="1" y="441"/>
                    <a:pt x="251" y="703"/>
                  </a:cubicBezTo>
                  <a:cubicBezTo>
                    <a:pt x="335" y="783"/>
                    <a:pt x="438" y="819"/>
                    <a:pt x="539" y="819"/>
                  </a:cubicBezTo>
                  <a:cubicBezTo>
                    <a:pt x="752" y="819"/>
                    <a:pt x="957" y="659"/>
                    <a:pt x="965" y="417"/>
                  </a:cubicBezTo>
                  <a:cubicBezTo>
                    <a:pt x="954" y="198"/>
                    <a:pt x="786" y="23"/>
                    <a:pt x="570" y="23"/>
                  </a:cubicBezTo>
                  <a:cubicBezTo>
                    <a:pt x="563" y="23"/>
                    <a:pt x="556" y="24"/>
                    <a:pt x="549" y="24"/>
                  </a:cubicBezTo>
                  <a:lnTo>
                    <a:pt x="549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44" name="Google Shape;21544;p13"/>
            <p:cNvSpPr/>
            <p:nvPr/>
          </p:nvSpPr>
          <p:spPr>
            <a:xfrm>
              <a:off x="6436000" y="3362100"/>
              <a:ext cx="27625" cy="20625"/>
            </a:xfrm>
            <a:custGeom>
              <a:avLst/>
              <a:gdLst/>
              <a:ahLst/>
              <a:cxnLst/>
              <a:rect l="l" t="t" r="r" b="b"/>
              <a:pathLst>
                <a:path w="1105" h="825" extrusionOk="0">
                  <a:moveTo>
                    <a:pt x="559" y="1"/>
                  </a:moveTo>
                  <a:cubicBezTo>
                    <a:pt x="53" y="1"/>
                    <a:pt x="0" y="778"/>
                    <a:pt x="533" y="824"/>
                  </a:cubicBezTo>
                  <a:lnTo>
                    <a:pt x="604" y="824"/>
                  </a:lnTo>
                  <a:cubicBezTo>
                    <a:pt x="1104" y="776"/>
                    <a:pt x="1104" y="50"/>
                    <a:pt x="604" y="3"/>
                  </a:cubicBezTo>
                  <a:cubicBezTo>
                    <a:pt x="589" y="1"/>
                    <a:pt x="574" y="1"/>
                    <a:pt x="5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45" name="Google Shape;21545;p13"/>
            <p:cNvSpPr/>
            <p:nvPr/>
          </p:nvSpPr>
          <p:spPr>
            <a:xfrm>
              <a:off x="6466650" y="3392750"/>
              <a:ext cx="27625" cy="20625"/>
            </a:xfrm>
            <a:custGeom>
              <a:avLst/>
              <a:gdLst/>
              <a:ahLst/>
              <a:cxnLst/>
              <a:rect l="l" t="t" r="r" b="b"/>
              <a:pathLst>
                <a:path w="1105" h="825" extrusionOk="0">
                  <a:moveTo>
                    <a:pt x="559" y="1"/>
                  </a:moveTo>
                  <a:cubicBezTo>
                    <a:pt x="53" y="1"/>
                    <a:pt x="1" y="778"/>
                    <a:pt x="533" y="824"/>
                  </a:cubicBezTo>
                  <a:lnTo>
                    <a:pt x="605" y="824"/>
                  </a:lnTo>
                  <a:cubicBezTo>
                    <a:pt x="1105" y="789"/>
                    <a:pt x="1105" y="50"/>
                    <a:pt x="605" y="3"/>
                  </a:cubicBezTo>
                  <a:cubicBezTo>
                    <a:pt x="589" y="2"/>
                    <a:pt x="574" y="1"/>
                    <a:pt x="5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46" name="Google Shape;21546;p13"/>
            <p:cNvSpPr/>
            <p:nvPr/>
          </p:nvSpPr>
          <p:spPr>
            <a:xfrm>
              <a:off x="6437475" y="3424350"/>
              <a:ext cx="23750" cy="20400"/>
            </a:xfrm>
            <a:custGeom>
              <a:avLst/>
              <a:gdLst/>
              <a:ahLst/>
              <a:cxnLst/>
              <a:rect l="l" t="t" r="r" b="b"/>
              <a:pathLst>
                <a:path w="950" h="816" extrusionOk="0">
                  <a:moveTo>
                    <a:pt x="531" y="1"/>
                  </a:moveTo>
                  <a:cubicBezTo>
                    <a:pt x="171" y="1"/>
                    <a:pt x="1" y="433"/>
                    <a:pt x="248" y="691"/>
                  </a:cubicBezTo>
                  <a:cubicBezTo>
                    <a:pt x="333" y="777"/>
                    <a:pt x="438" y="816"/>
                    <a:pt x="541" y="816"/>
                  </a:cubicBezTo>
                  <a:cubicBezTo>
                    <a:pt x="751" y="816"/>
                    <a:pt x="950" y="654"/>
                    <a:pt x="950" y="406"/>
                  </a:cubicBezTo>
                  <a:cubicBezTo>
                    <a:pt x="950" y="180"/>
                    <a:pt x="771" y="1"/>
                    <a:pt x="545" y="1"/>
                  </a:cubicBezTo>
                  <a:cubicBezTo>
                    <a:pt x="540" y="1"/>
                    <a:pt x="535" y="1"/>
                    <a:pt x="53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47" name="Google Shape;21547;p13"/>
            <p:cNvSpPr/>
            <p:nvPr/>
          </p:nvSpPr>
          <p:spPr>
            <a:xfrm>
              <a:off x="6468050" y="3455025"/>
              <a:ext cx="24150" cy="20700"/>
            </a:xfrm>
            <a:custGeom>
              <a:avLst/>
              <a:gdLst/>
              <a:ahLst/>
              <a:cxnLst/>
              <a:rect l="l" t="t" r="r" b="b"/>
              <a:pathLst>
                <a:path w="966" h="828" extrusionOk="0">
                  <a:moveTo>
                    <a:pt x="549" y="0"/>
                  </a:moveTo>
                  <a:cubicBezTo>
                    <a:pt x="191" y="0"/>
                    <a:pt x="1" y="441"/>
                    <a:pt x="251" y="703"/>
                  </a:cubicBezTo>
                  <a:cubicBezTo>
                    <a:pt x="337" y="789"/>
                    <a:pt x="442" y="827"/>
                    <a:pt x="545" y="827"/>
                  </a:cubicBezTo>
                  <a:cubicBezTo>
                    <a:pt x="756" y="827"/>
                    <a:pt x="957" y="665"/>
                    <a:pt x="965" y="417"/>
                  </a:cubicBezTo>
                  <a:cubicBezTo>
                    <a:pt x="965" y="191"/>
                    <a:pt x="787" y="0"/>
                    <a:pt x="5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48" name="Google Shape;21548;p13"/>
            <p:cNvSpPr/>
            <p:nvPr/>
          </p:nvSpPr>
          <p:spPr>
            <a:xfrm>
              <a:off x="6437400" y="3485675"/>
              <a:ext cx="24125" cy="20700"/>
            </a:xfrm>
            <a:custGeom>
              <a:avLst/>
              <a:gdLst/>
              <a:ahLst/>
              <a:cxnLst/>
              <a:rect l="l" t="t" r="r" b="b"/>
              <a:pathLst>
                <a:path w="965" h="828" extrusionOk="0">
                  <a:moveTo>
                    <a:pt x="548" y="1"/>
                  </a:moveTo>
                  <a:cubicBezTo>
                    <a:pt x="179" y="1"/>
                    <a:pt x="0" y="441"/>
                    <a:pt x="251" y="703"/>
                  </a:cubicBezTo>
                  <a:cubicBezTo>
                    <a:pt x="336" y="789"/>
                    <a:pt x="441" y="827"/>
                    <a:pt x="544" y="827"/>
                  </a:cubicBezTo>
                  <a:cubicBezTo>
                    <a:pt x="754" y="827"/>
                    <a:pt x="953" y="665"/>
                    <a:pt x="953" y="417"/>
                  </a:cubicBezTo>
                  <a:cubicBezTo>
                    <a:pt x="965" y="191"/>
                    <a:pt x="786" y="13"/>
                    <a:pt x="5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49" name="Google Shape;21549;p13"/>
            <p:cNvSpPr/>
            <p:nvPr/>
          </p:nvSpPr>
          <p:spPr>
            <a:xfrm>
              <a:off x="6466750" y="3516550"/>
              <a:ext cx="27525" cy="20350"/>
            </a:xfrm>
            <a:custGeom>
              <a:avLst/>
              <a:gdLst/>
              <a:ahLst/>
              <a:cxnLst/>
              <a:rect l="l" t="t" r="r" b="b"/>
              <a:pathLst>
                <a:path w="1101" h="814" extrusionOk="0">
                  <a:moveTo>
                    <a:pt x="545" y="1"/>
                  </a:moveTo>
                  <a:cubicBezTo>
                    <a:pt x="49" y="1"/>
                    <a:pt x="1" y="768"/>
                    <a:pt x="529" y="813"/>
                  </a:cubicBezTo>
                  <a:lnTo>
                    <a:pt x="601" y="813"/>
                  </a:lnTo>
                  <a:cubicBezTo>
                    <a:pt x="1101" y="778"/>
                    <a:pt x="1101" y="40"/>
                    <a:pt x="601" y="4"/>
                  </a:cubicBezTo>
                  <a:cubicBezTo>
                    <a:pt x="581" y="2"/>
                    <a:pt x="563" y="1"/>
                    <a:pt x="5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50" name="Google Shape;21550;p13"/>
            <p:cNvSpPr/>
            <p:nvPr/>
          </p:nvSpPr>
          <p:spPr>
            <a:xfrm>
              <a:off x="6435375" y="3547150"/>
              <a:ext cx="27950" cy="20700"/>
            </a:xfrm>
            <a:custGeom>
              <a:avLst/>
              <a:gdLst/>
              <a:ahLst/>
              <a:cxnLst/>
              <a:rect l="l" t="t" r="r" b="b"/>
              <a:pathLst>
                <a:path w="1118" h="828" extrusionOk="0">
                  <a:moveTo>
                    <a:pt x="555" y="1"/>
                  </a:moveTo>
                  <a:cubicBezTo>
                    <a:pt x="51" y="1"/>
                    <a:pt x="1" y="805"/>
                    <a:pt x="558" y="828"/>
                  </a:cubicBezTo>
                  <a:lnTo>
                    <a:pt x="629" y="828"/>
                  </a:lnTo>
                  <a:cubicBezTo>
                    <a:pt x="1117" y="768"/>
                    <a:pt x="1117" y="54"/>
                    <a:pt x="629" y="6"/>
                  </a:cubicBezTo>
                  <a:cubicBezTo>
                    <a:pt x="603" y="2"/>
                    <a:pt x="579" y="1"/>
                    <a:pt x="5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51" name="Google Shape;21551;p13"/>
            <p:cNvSpPr/>
            <p:nvPr/>
          </p:nvSpPr>
          <p:spPr>
            <a:xfrm>
              <a:off x="6468050" y="3577950"/>
              <a:ext cx="24150" cy="20700"/>
            </a:xfrm>
            <a:custGeom>
              <a:avLst/>
              <a:gdLst/>
              <a:ahLst/>
              <a:cxnLst/>
              <a:rect l="l" t="t" r="r" b="b"/>
              <a:pathLst>
                <a:path w="966" h="828" extrusionOk="0">
                  <a:moveTo>
                    <a:pt x="549" y="1"/>
                  </a:moveTo>
                  <a:cubicBezTo>
                    <a:pt x="191" y="1"/>
                    <a:pt x="1" y="441"/>
                    <a:pt x="251" y="703"/>
                  </a:cubicBezTo>
                  <a:cubicBezTo>
                    <a:pt x="337" y="789"/>
                    <a:pt x="442" y="827"/>
                    <a:pt x="545" y="827"/>
                  </a:cubicBezTo>
                  <a:cubicBezTo>
                    <a:pt x="756" y="827"/>
                    <a:pt x="957" y="665"/>
                    <a:pt x="965" y="417"/>
                  </a:cubicBezTo>
                  <a:cubicBezTo>
                    <a:pt x="965" y="191"/>
                    <a:pt x="787" y="1"/>
                    <a:pt x="5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52" name="Google Shape;21552;p13"/>
            <p:cNvSpPr/>
            <p:nvPr/>
          </p:nvSpPr>
          <p:spPr>
            <a:xfrm>
              <a:off x="6437475" y="3608600"/>
              <a:ext cx="24050" cy="20700"/>
            </a:xfrm>
            <a:custGeom>
              <a:avLst/>
              <a:gdLst/>
              <a:ahLst/>
              <a:cxnLst/>
              <a:rect l="l" t="t" r="r" b="b"/>
              <a:pathLst>
                <a:path w="962" h="828" extrusionOk="0">
                  <a:moveTo>
                    <a:pt x="545" y="1"/>
                  </a:moveTo>
                  <a:lnTo>
                    <a:pt x="545" y="13"/>
                  </a:lnTo>
                  <a:cubicBezTo>
                    <a:pt x="540" y="13"/>
                    <a:pt x="535" y="13"/>
                    <a:pt x="531" y="13"/>
                  </a:cubicBezTo>
                  <a:cubicBezTo>
                    <a:pt x="171" y="13"/>
                    <a:pt x="1" y="445"/>
                    <a:pt x="248" y="703"/>
                  </a:cubicBezTo>
                  <a:cubicBezTo>
                    <a:pt x="333" y="789"/>
                    <a:pt x="438" y="828"/>
                    <a:pt x="541" y="828"/>
                  </a:cubicBezTo>
                  <a:cubicBezTo>
                    <a:pt x="751" y="828"/>
                    <a:pt x="950" y="666"/>
                    <a:pt x="950" y="418"/>
                  </a:cubicBezTo>
                  <a:cubicBezTo>
                    <a:pt x="962" y="203"/>
                    <a:pt x="783" y="13"/>
                    <a:pt x="55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53" name="Google Shape;21553;p13"/>
            <p:cNvSpPr/>
            <p:nvPr/>
          </p:nvSpPr>
          <p:spPr>
            <a:xfrm>
              <a:off x="6468050" y="3639575"/>
              <a:ext cx="24150" cy="20500"/>
            </a:xfrm>
            <a:custGeom>
              <a:avLst/>
              <a:gdLst/>
              <a:ahLst/>
              <a:cxnLst/>
              <a:rect l="l" t="t" r="r" b="b"/>
              <a:pathLst>
                <a:path w="966" h="820" extrusionOk="0">
                  <a:moveTo>
                    <a:pt x="549" y="0"/>
                  </a:moveTo>
                  <a:cubicBezTo>
                    <a:pt x="191" y="0"/>
                    <a:pt x="1" y="441"/>
                    <a:pt x="251" y="703"/>
                  </a:cubicBezTo>
                  <a:cubicBezTo>
                    <a:pt x="335" y="783"/>
                    <a:pt x="438" y="819"/>
                    <a:pt x="539" y="819"/>
                  </a:cubicBezTo>
                  <a:cubicBezTo>
                    <a:pt x="752" y="819"/>
                    <a:pt x="957" y="659"/>
                    <a:pt x="965" y="417"/>
                  </a:cubicBezTo>
                  <a:cubicBezTo>
                    <a:pt x="965" y="191"/>
                    <a:pt x="787" y="0"/>
                    <a:pt x="5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54" name="Google Shape;21554;p13"/>
            <p:cNvSpPr/>
            <p:nvPr/>
          </p:nvSpPr>
          <p:spPr>
            <a:xfrm>
              <a:off x="6437100" y="3669925"/>
              <a:ext cx="24425" cy="21000"/>
            </a:xfrm>
            <a:custGeom>
              <a:avLst/>
              <a:gdLst/>
              <a:ahLst/>
              <a:cxnLst/>
              <a:rect l="l" t="t" r="r" b="b"/>
              <a:pathLst>
                <a:path w="977" h="840" extrusionOk="0">
                  <a:moveTo>
                    <a:pt x="560" y="1"/>
                  </a:moveTo>
                  <a:lnTo>
                    <a:pt x="560" y="12"/>
                  </a:lnTo>
                  <a:cubicBezTo>
                    <a:pt x="191" y="12"/>
                    <a:pt x="1" y="453"/>
                    <a:pt x="263" y="715"/>
                  </a:cubicBezTo>
                  <a:cubicBezTo>
                    <a:pt x="348" y="801"/>
                    <a:pt x="453" y="839"/>
                    <a:pt x="556" y="839"/>
                  </a:cubicBezTo>
                  <a:cubicBezTo>
                    <a:pt x="766" y="839"/>
                    <a:pt x="965" y="677"/>
                    <a:pt x="965" y="429"/>
                  </a:cubicBezTo>
                  <a:cubicBezTo>
                    <a:pt x="977" y="203"/>
                    <a:pt x="798" y="12"/>
                    <a:pt x="5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55" name="Google Shape;21555;p13"/>
            <p:cNvSpPr/>
            <p:nvPr/>
          </p:nvSpPr>
          <p:spPr>
            <a:xfrm>
              <a:off x="6466650" y="3700825"/>
              <a:ext cx="27625" cy="20625"/>
            </a:xfrm>
            <a:custGeom>
              <a:avLst/>
              <a:gdLst/>
              <a:ahLst/>
              <a:cxnLst/>
              <a:rect l="l" t="t" r="r" b="b"/>
              <a:pathLst>
                <a:path w="1105" h="825" extrusionOk="0">
                  <a:moveTo>
                    <a:pt x="559" y="1"/>
                  </a:moveTo>
                  <a:cubicBezTo>
                    <a:pt x="53" y="1"/>
                    <a:pt x="1" y="778"/>
                    <a:pt x="533" y="824"/>
                  </a:cubicBezTo>
                  <a:lnTo>
                    <a:pt x="605" y="824"/>
                  </a:lnTo>
                  <a:cubicBezTo>
                    <a:pt x="1105" y="777"/>
                    <a:pt x="1105" y="50"/>
                    <a:pt x="605" y="3"/>
                  </a:cubicBezTo>
                  <a:cubicBezTo>
                    <a:pt x="589" y="1"/>
                    <a:pt x="574" y="1"/>
                    <a:pt x="5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56" name="Google Shape;21556;p13"/>
            <p:cNvSpPr/>
            <p:nvPr/>
          </p:nvSpPr>
          <p:spPr>
            <a:xfrm>
              <a:off x="6437475" y="3731550"/>
              <a:ext cx="24050" cy="20675"/>
            </a:xfrm>
            <a:custGeom>
              <a:avLst/>
              <a:gdLst/>
              <a:ahLst/>
              <a:cxnLst/>
              <a:rect l="l" t="t" r="r" b="b"/>
              <a:pathLst>
                <a:path w="962" h="827" extrusionOk="0">
                  <a:moveTo>
                    <a:pt x="545" y="0"/>
                  </a:moveTo>
                  <a:lnTo>
                    <a:pt x="545" y="12"/>
                  </a:lnTo>
                  <a:cubicBezTo>
                    <a:pt x="540" y="12"/>
                    <a:pt x="535" y="12"/>
                    <a:pt x="531" y="12"/>
                  </a:cubicBezTo>
                  <a:cubicBezTo>
                    <a:pt x="171" y="12"/>
                    <a:pt x="1" y="444"/>
                    <a:pt x="248" y="703"/>
                  </a:cubicBezTo>
                  <a:cubicBezTo>
                    <a:pt x="333" y="788"/>
                    <a:pt x="438" y="827"/>
                    <a:pt x="541" y="827"/>
                  </a:cubicBezTo>
                  <a:cubicBezTo>
                    <a:pt x="751" y="827"/>
                    <a:pt x="950" y="665"/>
                    <a:pt x="950" y="417"/>
                  </a:cubicBezTo>
                  <a:cubicBezTo>
                    <a:pt x="962" y="191"/>
                    <a:pt x="783" y="12"/>
                    <a:pt x="55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57" name="Google Shape;21557;p13"/>
            <p:cNvSpPr/>
            <p:nvPr/>
          </p:nvSpPr>
          <p:spPr>
            <a:xfrm>
              <a:off x="6468050" y="3762200"/>
              <a:ext cx="24150" cy="20700"/>
            </a:xfrm>
            <a:custGeom>
              <a:avLst/>
              <a:gdLst/>
              <a:ahLst/>
              <a:cxnLst/>
              <a:rect l="l" t="t" r="r" b="b"/>
              <a:pathLst>
                <a:path w="966" h="828" extrusionOk="0">
                  <a:moveTo>
                    <a:pt x="549" y="0"/>
                  </a:moveTo>
                  <a:lnTo>
                    <a:pt x="549" y="12"/>
                  </a:lnTo>
                  <a:cubicBezTo>
                    <a:pt x="191" y="12"/>
                    <a:pt x="1" y="453"/>
                    <a:pt x="251" y="703"/>
                  </a:cubicBezTo>
                  <a:cubicBezTo>
                    <a:pt x="337" y="789"/>
                    <a:pt x="443" y="828"/>
                    <a:pt x="546" y="828"/>
                  </a:cubicBezTo>
                  <a:cubicBezTo>
                    <a:pt x="757" y="828"/>
                    <a:pt x="957" y="669"/>
                    <a:pt x="965" y="429"/>
                  </a:cubicBezTo>
                  <a:cubicBezTo>
                    <a:pt x="965" y="191"/>
                    <a:pt x="787" y="12"/>
                    <a:pt x="5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58" name="Google Shape;21558;p13"/>
            <p:cNvSpPr/>
            <p:nvPr/>
          </p:nvSpPr>
          <p:spPr>
            <a:xfrm>
              <a:off x="6437400" y="3792850"/>
              <a:ext cx="24125" cy="21000"/>
            </a:xfrm>
            <a:custGeom>
              <a:avLst/>
              <a:gdLst/>
              <a:ahLst/>
              <a:cxnLst/>
              <a:rect l="l" t="t" r="r" b="b"/>
              <a:pathLst>
                <a:path w="965" h="840" extrusionOk="0">
                  <a:moveTo>
                    <a:pt x="548" y="1"/>
                  </a:moveTo>
                  <a:lnTo>
                    <a:pt x="548" y="13"/>
                  </a:lnTo>
                  <a:cubicBezTo>
                    <a:pt x="179" y="13"/>
                    <a:pt x="0" y="453"/>
                    <a:pt x="251" y="715"/>
                  </a:cubicBezTo>
                  <a:cubicBezTo>
                    <a:pt x="336" y="801"/>
                    <a:pt x="441" y="840"/>
                    <a:pt x="544" y="840"/>
                  </a:cubicBezTo>
                  <a:cubicBezTo>
                    <a:pt x="754" y="840"/>
                    <a:pt x="953" y="678"/>
                    <a:pt x="953" y="429"/>
                  </a:cubicBezTo>
                  <a:cubicBezTo>
                    <a:pt x="965" y="203"/>
                    <a:pt x="786" y="13"/>
                    <a:pt x="5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59" name="Google Shape;21559;p13"/>
            <p:cNvSpPr/>
            <p:nvPr/>
          </p:nvSpPr>
          <p:spPr>
            <a:xfrm>
              <a:off x="6468150" y="3823825"/>
              <a:ext cx="24050" cy="20675"/>
            </a:xfrm>
            <a:custGeom>
              <a:avLst/>
              <a:gdLst/>
              <a:ahLst/>
              <a:cxnLst/>
              <a:rect l="l" t="t" r="r" b="b"/>
              <a:pathLst>
                <a:path w="962" h="827" extrusionOk="0">
                  <a:moveTo>
                    <a:pt x="545" y="0"/>
                  </a:moveTo>
                  <a:lnTo>
                    <a:pt x="545" y="12"/>
                  </a:lnTo>
                  <a:cubicBezTo>
                    <a:pt x="540" y="12"/>
                    <a:pt x="535" y="12"/>
                    <a:pt x="530" y="12"/>
                  </a:cubicBezTo>
                  <a:cubicBezTo>
                    <a:pt x="182" y="12"/>
                    <a:pt x="0" y="444"/>
                    <a:pt x="247" y="703"/>
                  </a:cubicBezTo>
                  <a:cubicBezTo>
                    <a:pt x="333" y="788"/>
                    <a:pt x="438" y="827"/>
                    <a:pt x="541" y="827"/>
                  </a:cubicBezTo>
                  <a:cubicBezTo>
                    <a:pt x="752" y="827"/>
                    <a:pt x="953" y="665"/>
                    <a:pt x="961" y="417"/>
                  </a:cubicBezTo>
                  <a:cubicBezTo>
                    <a:pt x="961" y="191"/>
                    <a:pt x="783" y="12"/>
                    <a:pt x="55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60" name="Google Shape;21560;p13"/>
            <p:cNvSpPr/>
            <p:nvPr/>
          </p:nvSpPr>
          <p:spPr>
            <a:xfrm>
              <a:off x="6436000" y="3854725"/>
              <a:ext cx="27625" cy="20600"/>
            </a:xfrm>
            <a:custGeom>
              <a:avLst/>
              <a:gdLst/>
              <a:ahLst/>
              <a:cxnLst/>
              <a:rect l="l" t="t" r="r" b="b"/>
              <a:pathLst>
                <a:path w="1105" h="824" extrusionOk="0">
                  <a:moveTo>
                    <a:pt x="558" y="0"/>
                  </a:moveTo>
                  <a:cubicBezTo>
                    <a:pt x="53" y="0"/>
                    <a:pt x="1" y="766"/>
                    <a:pt x="533" y="824"/>
                  </a:cubicBezTo>
                  <a:lnTo>
                    <a:pt x="604" y="824"/>
                  </a:lnTo>
                  <a:cubicBezTo>
                    <a:pt x="1104" y="776"/>
                    <a:pt x="1104" y="38"/>
                    <a:pt x="604" y="2"/>
                  </a:cubicBezTo>
                  <a:cubicBezTo>
                    <a:pt x="589" y="1"/>
                    <a:pt x="573" y="0"/>
                    <a:pt x="55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61" name="Google Shape;21561;p13"/>
            <p:cNvSpPr/>
            <p:nvPr/>
          </p:nvSpPr>
          <p:spPr>
            <a:xfrm>
              <a:off x="6466650" y="3885375"/>
              <a:ext cx="27625" cy="20625"/>
            </a:xfrm>
            <a:custGeom>
              <a:avLst/>
              <a:gdLst/>
              <a:ahLst/>
              <a:cxnLst/>
              <a:rect l="l" t="t" r="r" b="b"/>
              <a:pathLst>
                <a:path w="1105" h="825" extrusionOk="0">
                  <a:moveTo>
                    <a:pt x="559" y="1"/>
                  </a:moveTo>
                  <a:cubicBezTo>
                    <a:pt x="53" y="1"/>
                    <a:pt x="1" y="778"/>
                    <a:pt x="533" y="824"/>
                  </a:cubicBezTo>
                  <a:lnTo>
                    <a:pt x="605" y="824"/>
                  </a:lnTo>
                  <a:cubicBezTo>
                    <a:pt x="1105" y="777"/>
                    <a:pt x="1105" y="50"/>
                    <a:pt x="605" y="3"/>
                  </a:cubicBezTo>
                  <a:cubicBezTo>
                    <a:pt x="589" y="1"/>
                    <a:pt x="574" y="1"/>
                    <a:pt x="5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62" name="Google Shape;21562;p13"/>
            <p:cNvSpPr/>
            <p:nvPr/>
          </p:nvSpPr>
          <p:spPr>
            <a:xfrm>
              <a:off x="6437475" y="3916075"/>
              <a:ext cx="24050" cy="20700"/>
            </a:xfrm>
            <a:custGeom>
              <a:avLst/>
              <a:gdLst/>
              <a:ahLst/>
              <a:cxnLst/>
              <a:rect l="l" t="t" r="r" b="b"/>
              <a:pathLst>
                <a:path w="962" h="828" extrusionOk="0">
                  <a:moveTo>
                    <a:pt x="545" y="1"/>
                  </a:moveTo>
                  <a:lnTo>
                    <a:pt x="545" y="13"/>
                  </a:lnTo>
                  <a:cubicBezTo>
                    <a:pt x="540" y="13"/>
                    <a:pt x="535" y="13"/>
                    <a:pt x="531" y="13"/>
                  </a:cubicBezTo>
                  <a:cubicBezTo>
                    <a:pt x="171" y="13"/>
                    <a:pt x="1" y="445"/>
                    <a:pt x="248" y="703"/>
                  </a:cubicBezTo>
                  <a:cubicBezTo>
                    <a:pt x="333" y="789"/>
                    <a:pt x="438" y="828"/>
                    <a:pt x="541" y="828"/>
                  </a:cubicBezTo>
                  <a:cubicBezTo>
                    <a:pt x="751" y="828"/>
                    <a:pt x="950" y="666"/>
                    <a:pt x="950" y="418"/>
                  </a:cubicBezTo>
                  <a:cubicBezTo>
                    <a:pt x="962" y="191"/>
                    <a:pt x="783" y="1"/>
                    <a:pt x="55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63" name="Google Shape;21563;p13"/>
            <p:cNvSpPr/>
            <p:nvPr/>
          </p:nvSpPr>
          <p:spPr>
            <a:xfrm>
              <a:off x="6502300" y="3916075"/>
              <a:ext cx="16075" cy="20575"/>
            </a:xfrm>
            <a:custGeom>
              <a:avLst/>
              <a:gdLst/>
              <a:ahLst/>
              <a:cxnLst/>
              <a:rect l="l" t="t" r="r" b="b"/>
              <a:pathLst>
                <a:path w="643" h="823" extrusionOk="0">
                  <a:moveTo>
                    <a:pt x="417" y="1"/>
                  </a:moveTo>
                  <a:cubicBezTo>
                    <a:pt x="191" y="1"/>
                    <a:pt x="0" y="180"/>
                    <a:pt x="0" y="406"/>
                  </a:cubicBezTo>
                  <a:lnTo>
                    <a:pt x="12" y="418"/>
                  </a:lnTo>
                  <a:cubicBezTo>
                    <a:pt x="12" y="644"/>
                    <a:pt x="191" y="823"/>
                    <a:pt x="417" y="823"/>
                  </a:cubicBezTo>
                  <a:cubicBezTo>
                    <a:pt x="464" y="823"/>
                    <a:pt x="500" y="811"/>
                    <a:pt x="536" y="799"/>
                  </a:cubicBezTo>
                  <a:lnTo>
                    <a:pt x="643" y="84"/>
                  </a:lnTo>
                  <a:cubicBezTo>
                    <a:pt x="583" y="37"/>
                    <a:pt x="500" y="1"/>
                    <a:pt x="41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64" name="Google Shape;21564;p13"/>
            <p:cNvSpPr/>
            <p:nvPr/>
          </p:nvSpPr>
          <p:spPr>
            <a:xfrm>
              <a:off x="6468150" y="3946450"/>
              <a:ext cx="24350" cy="21000"/>
            </a:xfrm>
            <a:custGeom>
              <a:avLst/>
              <a:gdLst/>
              <a:ahLst/>
              <a:cxnLst/>
              <a:rect l="l" t="t" r="r" b="b"/>
              <a:pathLst>
                <a:path w="974" h="840" extrusionOk="0">
                  <a:moveTo>
                    <a:pt x="545" y="0"/>
                  </a:moveTo>
                  <a:lnTo>
                    <a:pt x="556" y="24"/>
                  </a:lnTo>
                  <a:cubicBezTo>
                    <a:pt x="552" y="24"/>
                    <a:pt x="547" y="24"/>
                    <a:pt x="542" y="24"/>
                  </a:cubicBezTo>
                  <a:cubicBezTo>
                    <a:pt x="182" y="24"/>
                    <a:pt x="0" y="456"/>
                    <a:pt x="259" y="715"/>
                  </a:cubicBezTo>
                  <a:cubicBezTo>
                    <a:pt x="341" y="801"/>
                    <a:pt x="446" y="840"/>
                    <a:pt x="549" y="840"/>
                  </a:cubicBezTo>
                  <a:cubicBezTo>
                    <a:pt x="758" y="840"/>
                    <a:pt x="961" y="680"/>
                    <a:pt x="961" y="441"/>
                  </a:cubicBezTo>
                  <a:cubicBezTo>
                    <a:pt x="973" y="215"/>
                    <a:pt x="806" y="12"/>
                    <a:pt x="58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65" name="Google Shape;21565;p13"/>
            <p:cNvSpPr/>
            <p:nvPr/>
          </p:nvSpPr>
          <p:spPr>
            <a:xfrm>
              <a:off x="6437400" y="3977700"/>
              <a:ext cx="24125" cy="20700"/>
            </a:xfrm>
            <a:custGeom>
              <a:avLst/>
              <a:gdLst/>
              <a:ahLst/>
              <a:cxnLst/>
              <a:rect l="l" t="t" r="r" b="b"/>
              <a:pathLst>
                <a:path w="965" h="828" extrusionOk="0">
                  <a:moveTo>
                    <a:pt x="560" y="1"/>
                  </a:moveTo>
                  <a:cubicBezTo>
                    <a:pt x="191" y="1"/>
                    <a:pt x="0" y="441"/>
                    <a:pt x="262" y="703"/>
                  </a:cubicBezTo>
                  <a:cubicBezTo>
                    <a:pt x="344" y="789"/>
                    <a:pt x="448" y="827"/>
                    <a:pt x="550" y="827"/>
                  </a:cubicBezTo>
                  <a:cubicBezTo>
                    <a:pt x="760" y="827"/>
                    <a:pt x="965" y="665"/>
                    <a:pt x="965" y="417"/>
                  </a:cubicBezTo>
                  <a:cubicBezTo>
                    <a:pt x="965" y="191"/>
                    <a:pt x="786" y="1"/>
                    <a:pt x="5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66" name="Google Shape;21566;p13"/>
            <p:cNvSpPr/>
            <p:nvPr/>
          </p:nvSpPr>
          <p:spPr>
            <a:xfrm>
              <a:off x="6499900" y="3978300"/>
              <a:ext cx="9850" cy="18175"/>
            </a:xfrm>
            <a:custGeom>
              <a:avLst/>
              <a:gdLst/>
              <a:ahLst/>
              <a:cxnLst/>
              <a:rect l="l" t="t" r="r" b="b"/>
              <a:pathLst>
                <a:path w="394" h="727" extrusionOk="0">
                  <a:moveTo>
                    <a:pt x="394" y="0"/>
                  </a:moveTo>
                  <a:lnTo>
                    <a:pt x="394" y="0"/>
                  </a:lnTo>
                  <a:cubicBezTo>
                    <a:pt x="60" y="96"/>
                    <a:pt x="1" y="536"/>
                    <a:pt x="287" y="727"/>
                  </a:cubicBezTo>
                  <a:lnTo>
                    <a:pt x="394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67" name="Google Shape;21567;p13"/>
            <p:cNvSpPr/>
            <p:nvPr/>
          </p:nvSpPr>
          <p:spPr>
            <a:xfrm>
              <a:off x="6466325" y="4008225"/>
              <a:ext cx="27950" cy="20700"/>
            </a:xfrm>
            <a:custGeom>
              <a:avLst/>
              <a:gdLst/>
              <a:ahLst/>
              <a:cxnLst/>
              <a:rect l="l" t="t" r="r" b="b"/>
              <a:pathLst>
                <a:path w="1118" h="828" extrusionOk="0">
                  <a:moveTo>
                    <a:pt x="555" y="0"/>
                  </a:moveTo>
                  <a:cubicBezTo>
                    <a:pt x="52" y="0"/>
                    <a:pt x="1" y="805"/>
                    <a:pt x="558" y="827"/>
                  </a:cubicBezTo>
                  <a:lnTo>
                    <a:pt x="629" y="827"/>
                  </a:lnTo>
                  <a:cubicBezTo>
                    <a:pt x="1118" y="780"/>
                    <a:pt x="1118" y="65"/>
                    <a:pt x="629" y="6"/>
                  </a:cubicBezTo>
                  <a:cubicBezTo>
                    <a:pt x="604" y="2"/>
                    <a:pt x="579" y="0"/>
                    <a:pt x="55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68" name="Google Shape;21568;p13"/>
            <p:cNvSpPr/>
            <p:nvPr/>
          </p:nvSpPr>
          <p:spPr>
            <a:xfrm>
              <a:off x="6435675" y="4038875"/>
              <a:ext cx="27950" cy="20700"/>
            </a:xfrm>
            <a:custGeom>
              <a:avLst/>
              <a:gdLst/>
              <a:ahLst/>
              <a:cxnLst/>
              <a:rect l="l" t="t" r="r" b="b"/>
              <a:pathLst>
                <a:path w="1118" h="828" extrusionOk="0">
                  <a:moveTo>
                    <a:pt x="554" y="1"/>
                  </a:moveTo>
                  <a:cubicBezTo>
                    <a:pt x="51" y="1"/>
                    <a:pt x="0" y="794"/>
                    <a:pt x="546" y="828"/>
                  </a:cubicBezTo>
                  <a:lnTo>
                    <a:pt x="629" y="828"/>
                  </a:lnTo>
                  <a:cubicBezTo>
                    <a:pt x="1117" y="768"/>
                    <a:pt x="1117" y="54"/>
                    <a:pt x="629" y="6"/>
                  </a:cubicBezTo>
                  <a:cubicBezTo>
                    <a:pt x="603" y="2"/>
                    <a:pt x="578" y="1"/>
                    <a:pt x="55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69" name="Google Shape;21569;p13"/>
            <p:cNvSpPr/>
            <p:nvPr/>
          </p:nvSpPr>
          <p:spPr>
            <a:xfrm>
              <a:off x="6468150" y="4069675"/>
              <a:ext cx="24350" cy="20700"/>
            </a:xfrm>
            <a:custGeom>
              <a:avLst/>
              <a:gdLst/>
              <a:ahLst/>
              <a:cxnLst/>
              <a:rect l="l" t="t" r="r" b="b"/>
              <a:pathLst>
                <a:path w="974" h="828" extrusionOk="0">
                  <a:moveTo>
                    <a:pt x="545" y="1"/>
                  </a:moveTo>
                  <a:lnTo>
                    <a:pt x="556" y="13"/>
                  </a:lnTo>
                  <a:cubicBezTo>
                    <a:pt x="552" y="12"/>
                    <a:pt x="547" y="12"/>
                    <a:pt x="542" y="12"/>
                  </a:cubicBezTo>
                  <a:cubicBezTo>
                    <a:pt x="182" y="12"/>
                    <a:pt x="0" y="445"/>
                    <a:pt x="259" y="703"/>
                  </a:cubicBezTo>
                  <a:cubicBezTo>
                    <a:pt x="341" y="789"/>
                    <a:pt x="446" y="828"/>
                    <a:pt x="549" y="828"/>
                  </a:cubicBezTo>
                  <a:cubicBezTo>
                    <a:pt x="758" y="828"/>
                    <a:pt x="961" y="669"/>
                    <a:pt x="961" y="429"/>
                  </a:cubicBezTo>
                  <a:cubicBezTo>
                    <a:pt x="973" y="191"/>
                    <a:pt x="783" y="13"/>
                    <a:pt x="55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70" name="Google Shape;21570;p13"/>
            <p:cNvSpPr/>
            <p:nvPr/>
          </p:nvSpPr>
          <p:spPr>
            <a:xfrm>
              <a:off x="6437400" y="4100325"/>
              <a:ext cx="24125" cy="21000"/>
            </a:xfrm>
            <a:custGeom>
              <a:avLst/>
              <a:gdLst/>
              <a:ahLst/>
              <a:cxnLst/>
              <a:rect l="l" t="t" r="r" b="b"/>
              <a:pathLst>
                <a:path w="965" h="840" extrusionOk="0">
                  <a:moveTo>
                    <a:pt x="548" y="1"/>
                  </a:moveTo>
                  <a:lnTo>
                    <a:pt x="560" y="13"/>
                  </a:lnTo>
                  <a:cubicBezTo>
                    <a:pt x="191" y="13"/>
                    <a:pt x="0" y="453"/>
                    <a:pt x="262" y="715"/>
                  </a:cubicBezTo>
                  <a:cubicBezTo>
                    <a:pt x="344" y="801"/>
                    <a:pt x="448" y="840"/>
                    <a:pt x="550" y="840"/>
                  </a:cubicBezTo>
                  <a:cubicBezTo>
                    <a:pt x="760" y="840"/>
                    <a:pt x="965" y="678"/>
                    <a:pt x="965" y="430"/>
                  </a:cubicBezTo>
                  <a:lnTo>
                    <a:pt x="965" y="418"/>
                  </a:lnTo>
                  <a:cubicBezTo>
                    <a:pt x="965" y="203"/>
                    <a:pt x="786" y="13"/>
                    <a:pt x="5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71" name="Google Shape;21571;p13"/>
            <p:cNvSpPr/>
            <p:nvPr/>
          </p:nvSpPr>
          <p:spPr>
            <a:xfrm>
              <a:off x="6471625" y="4131250"/>
              <a:ext cx="15500" cy="20600"/>
            </a:xfrm>
            <a:custGeom>
              <a:avLst/>
              <a:gdLst/>
              <a:ahLst/>
              <a:cxnLst/>
              <a:rect l="l" t="t" r="r" b="b"/>
              <a:pathLst>
                <a:path w="620" h="824" extrusionOk="0">
                  <a:moveTo>
                    <a:pt x="406" y="0"/>
                  </a:moveTo>
                  <a:cubicBezTo>
                    <a:pt x="270" y="0"/>
                    <a:pt x="138" y="69"/>
                    <a:pt x="60" y="193"/>
                  </a:cubicBezTo>
                  <a:cubicBezTo>
                    <a:pt x="25" y="264"/>
                    <a:pt x="1" y="336"/>
                    <a:pt x="1" y="407"/>
                  </a:cubicBezTo>
                  <a:lnTo>
                    <a:pt x="1" y="419"/>
                  </a:lnTo>
                  <a:cubicBezTo>
                    <a:pt x="1" y="645"/>
                    <a:pt x="191" y="824"/>
                    <a:pt x="417" y="824"/>
                  </a:cubicBezTo>
                  <a:cubicBezTo>
                    <a:pt x="453" y="824"/>
                    <a:pt x="477" y="812"/>
                    <a:pt x="513" y="800"/>
                  </a:cubicBezTo>
                  <a:lnTo>
                    <a:pt x="620" y="62"/>
                  </a:lnTo>
                  <a:cubicBezTo>
                    <a:pt x="553" y="20"/>
                    <a:pt x="479" y="0"/>
                    <a:pt x="40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72" name="Google Shape;21572;p13"/>
            <p:cNvSpPr/>
            <p:nvPr/>
          </p:nvSpPr>
          <p:spPr>
            <a:xfrm>
              <a:off x="6436100" y="4162175"/>
              <a:ext cx="27825" cy="20550"/>
            </a:xfrm>
            <a:custGeom>
              <a:avLst/>
              <a:gdLst/>
              <a:ahLst/>
              <a:cxnLst/>
              <a:rect l="l" t="t" r="r" b="b"/>
              <a:pathLst>
                <a:path w="1113" h="822" extrusionOk="0">
                  <a:moveTo>
                    <a:pt x="556" y="0"/>
                  </a:moveTo>
                  <a:cubicBezTo>
                    <a:pt x="59" y="0"/>
                    <a:pt x="0" y="767"/>
                    <a:pt x="529" y="813"/>
                  </a:cubicBezTo>
                  <a:cubicBezTo>
                    <a:pt x="541" y="819"/>
                    <a:pt x="556" y="822"/>
                    <a:pt x="570" y="822"/>
                  </a:cubicBezTo>
                  <a:cubicBezTo>
                    <a:pt x="585" y="822"/>
                    <a:pt x="600" y="819"/>
                    <a:pt x="612" y="813"/>
                  </a:cubicBezTo>
                  <a:cubicBezTo>
                    <a:pt x="1112" y="777"/>
                    <a:pt x="1112" y="39"/>
                    <a:pt x="612" y="3"/>
                  </a:cubicBezTo>
                  <a:cubicBezTo>
                    <a:pt x="593" y="1"/>
                    <a:pt x="574" y="0"/>
                    <a:pt x="55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73" name="Google Shape;21573;p13"/>
            <p:cNvSpPr/>
            <p:nvPr/>
          </p:nvSpPr>
          <p:spPr>
            <a:xfrm>
              <a:off x="6471325" y="4193800"/>
              <a:ext cx="6275" cy="17300"/>
            </a:xfrm>
            <a:custGeom>
              <a:avLst/>
              <a:gdLst/>
              <a:ahLst/>
              <a:cxnLst/>
              <a:rect l="l" t="t" r="r" b="b"/>
              <a:pathLst>
                <a:path w="251" h="692" extrusionOk="0">
                  <a:moveTo>
                    <a:pt x="251" y="1"/>
                  </a:moveTo>
                  <a:cubicBezTo>
                    <a:pt x="96" y="60"/>
                    <a:pt x="1" y="215"/>
                    <a:pt x="1" y="370"/>
                  </a:cubicBezTo>
                  <a:cubicBezTo>
                    <a:pt x="1" y="501"/>
                    <a:pt x="48" y="608"/>
                    <a:pt x="144" y="691"/>
                  </a:cubicBezTo>
                  <a:lnTo>
                    <a:pt x="25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74" name="Google Shape;21574;p13"/>
            <p:cNvSpPr/>
            <p:nvPr/>
          </p:nvSpPr>
          <p:spPr>
            <a:xfrm>
              <a:off x="6437100" y="4223575"/>
              <a:ext cx="24125" cy="20675"/>
            </a:xfrm>
            <a:custGeom>
              <a:avLst/>
              <a:gdLst/>
              <a:ahLst/>
              <a:cxnLst/>
              <a:rect l="l" t="t" r="r" b="b"/>
              <a:pathLst>
                <a:path w="965" h="827" extrusionOk="0">
                  <a:moveTo>
                    <a:pt x="548" y="0"/>
                  </a:moveTo>
                  <a:cubicBezTo>
                    <a:pt x="179" y="0"/>
                    <a:pt x="1" y="441"/>
                    <a:pt x="251" y="703"/>
                  </a:cubicBezTo>
                  <a:cubicBezTo>
                    <a:pt x="336" y="788"/>
                    <a:pt x="442" y="827"/>
                    <a:pt x="544" y="827"/>
                  </a:cubicBezTo>
                  <a:cubicBezTo>
                    <a:pt x="754" y="827"/>
                    <a:pt x="953" y="665"/>
                    <a:pt x="953" y="417"/>
                  </a:cubicBezTo>
                  <a:cubicBezTo>
                    <a:pt x="965" y="191"/>
                    <a:pt x="786" y="0"/>
                    <a:pt x="5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75" name="Google Shape;21575;p13"/>
            <p:cNvSpPr/>
            <p:nvPr/>
          </p:nvSpPr>
          <p:spPr>
            <a:xfrm>
              <a:off x="6437100" y="4285175"/>
              <a:ext cx="24125" cy="20500"/>
            </a:xfrm>
            <a:custGeom>
              <a:avLst/>
              <a:gdLst/>
              <a:ahLst/>
              <a:cxnLst/>
              <a:rect l="l" t="t" r="r" b="b"/>
              <a:pathLst>
                <a:path w="965" h="820" extrusionOk="0">
                  <a:moveTo>
                    <a:pt x="548" y="1"/>
                  </a:moveTo>
                  <a:cubicBezTo>
                    <a:pt x="179" y="1"/>
                    <a:pt x="1" y="441"/>
                    <a:pt x="251" y="703"/>
                  </a:cubicBezTo>
                  <a:cubicBezTo>
                    <a:pt x="335" y="784"/>
                    <a:pt x="438" y="820"/>
                    <a:pt x="538" y="820"/>
                  </a:cubicBezTo>
                  <a:cubicBezTo>
                    <a:pt x="750" y="820"/>
                    <a:pt x="953" y="660"/>
                    <a:pt x="953" y="417"/>
                  </a:cubicBezTo>
                  <a:cubicBezTo>
                    <a:pt x="965" y="191"/>
                    <a:pt x="786" y="1"/>
                    <a:pt x="5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76" name="Google Shape;21576;p13"/>
            <p:cNvSpPr/>
            <p:nvPr/>
          </p:nvSpPr>
          <p:spPr>
            <a:xfrm>
              <a:off x="6406225" y="3208850"/>
              <a:ext cx="24350" cy="20925"/>
            </a:xfrm>
            <a:custGeom>
              <a:avLst/>
              <a:gdLst/>
              <a:ahLst/>
              <a:cxnLst/>
              <a:rect l="l" t="t" r="r" b="b"/>
              <a:pathLst>
                <a:path w="974" h="837" extrusionOk="0">
                  <a:moveTo>
                    <a:pt x="569" y="1"/>
                  </a:moveTo>
                  <a:lnTo>
                    <a:pt x="557" y="13"/>
                  </a:lnTo>
                  <a:cubicBezTo>
                    <a:pt x="552" y="13"/>
                    <a:pt x="547" y="12"/>
                    <a:pt x="542" y="12"/>
                  </a:cubicBezTo>
                  <a:cubicBezTo>
                    <a:pt x="183" y="12"/>
                    <a:pt x="1" y="445"/>
                    <a:pt x="259" y="715"/>
                  </a:cubicBezTo>
                  <a:cubicBezTo>
                    <a:pt x="339" y="799"/>
                    <a:pt x="440" y="837"/>
                    <a:pt x="541" y="837"/>
                  </a:cubicBezTo>
                  <a:cubicBezTo>
                    <a:pt x="753" y="837"/>
                    <a:pt x="962" y="668"/>
                    <a:pt x="962" y="418"/>
                  </a:cubicBezTo>
                  <a:cubicBezTo>
                    <a:pt x="974" y="203"/>
                    <a:pt x="795" y="13"/>
                    <a:pt x="56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77" name="Google Shape;21577;p13"/>
            <p:cNvSpPr/>
            <p:nvPr/>
          </p:nvSpPr>
          <p:spPr>
            <a:xfrm>
              <a:off x="6375475" y="3239825"/>
              <a:ext cx="24450" cy="20550"/>
            </a:xfrm>
            <a:custGeom>
              <a:avLst/>
              <a:gdLst/>
              <a:ahLst/>
              <a:cxnLst/>
              <a:rect l="l" t="t" r="r" b="b"/>
              <a:pathLst>
                <a:path w="978" h="822" extrusionOk="0">
                  <a:moveTo>
                    <a:pt x="549" y="0"/>
                  </a:moveTo>
                  <a:cubicBezTo>
                    <a:pt x="191" y="0"/>
                    <a:pt x="1" y="441"/>
                    <a:pt x="263" y="703"/>
                  </a:cubicBezTo>
                  <a:cubicBezTo>
                    <a:pt x="345" y="784"/>
                    <a:pt x="447" y="822"/>
                    <a:pt x="548" y="822"/>
                  </a:cubicBezTo>
                  <a:cubicBezTo>
                    <a:pt x="756" y="822"/>
                    <a:pt x="957" y="665"/>
                    <a:pt x="965" y="417"/>
                  </a:cubicBezTo>
                  <a:cubicBezTo>
                    <a:pt x="977" y="191"/>
                    <a:pt x="799" y="0"/>
                    <a:pt x="57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78" name="Google Shape;21578;p13"/>
            <p:cNvSpPr/>
            <p:nvPr/>
          </p:nvSpPr>
          <p:spPr>
            <a:xfrm>
              <a:off x="6406150" y="3270175"/>
              <a:ext cx="24425" cy="21000"/>
            </a:xfrm>
            <a:custGeom>
              <a:avLst/>
              <a:gdLst/>
              <a:ahLst/>
              <a:cxnLst/>
              <a:rect l="l" t="t" r="r" b="b"/>
              <a:pathLst>
                <a:path w="977" h="840" extrusionOk="0">
                  <a:moveTo>
                    <a:pt x="572" y="0"/>
                  </a:moveTo>
                  <a:lnTo>
                    <a:pt x="560" y="12"/>
                  </a:lnTo>
                  <a:cubicBezTo>
                    <a:pt x="191" y="12"/>
                    <a:pt x="0" y="453"/>
                    <a:pt x="262" y="715"/>
                  </a:cubicBezTo>
                  <a:cubicBezTo>
                    <a:pt x="348" y="801"/>
                    <a:pt x="453" y="839"/>
                    <a:pt x="556" y="839"/>
                  </a:cubicBezTo>
                  <a:cubicBezTo>
                    <a:pt x="766" y="839"/>
                    <a:pt x="965" y="677"/>
                    <a:pt x="965" y="429"/>
                  </a:cubicBezTo>
                  <a:cubicBezTo>
                    <a:pt x="977" y="203"/>
                    <a:pt x="798" y="12"/>
                    <a:pt x="57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79" name="Google Shape;21579;p13"/>
            <p:cNvSpPr/>
            <p:nvPr/>
          </p:nvSpPr>
          <p:spPr>
            <a:xfrm>
              <a:off x="6376075" y="3301425"/>
              <a:ext cx="28300" cy="20275"/>
            </a:xfrm>
            <a:custGeom>
              <a:avLst/>
              <a:gdLst/>
              <a:ahLst/>
              <a:cxnLst/>
              <a:rect l="l" t="t" r="r" b="b"/>
              <a:pathLst>
                <a:path w="1132" h="811" extrusionOk="0">
                  <a:moveTo>
                    <a:pt x="525" y="1"/>
                  </a:moveTo>
                  <a:cubicBezTo>
                    <a:pt x="1" y="48"/>
                    <a:pt x="48" y="810"/>
                    <a:pt x="572" y="810"/>
                  </a:cubicBezTo>
                  <a:cubicBezTo>
                    <a:pt x="1084" y="810"/>
                    <a:pt x="1132" y="48"/>
                    <a:pt x="60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80" name="Google Shape;21580;p13"/>
            <p:cNvSpPr/>
            <p:nvPr/>
          </p:nvSpPr>
          <p:spPr>
            <a:xfrm>
              <a:off x="6406150" y="3332075"/>
              <a:ext cx="24425" cy="20700"/>
            </a:xfrm>
            <a:custGeom>
              <a:avLst/>
              <a:gdLst/>
              <a:ahLst/>
              <a:cxnLst/>
              <a:rect l="l" t="t" r="r" b="b"/>
              <a:pathLst>
                <a:path w="977" h="828" extrusionOk="0">
                  <a:moveTo>
                    <a:pt x="560" y="1"/>
                  </a:moveTo>
                  <a:cubicBezTo>
                    <a:pt x="191" y="1"/>
                    <a:pt x="0" y="442"/>
                    <a:pt x="262" y="703"/>
                  </a:cubicBezTo>
                  <a:cubicBezTo>
                    <a:pt x="348" y="789"/>
                    <a:pt x="453" y="828"/>
                    <a:pt x="556" y="828"/>
                  </a:cubicBezTo>
                  <a:cubicBezTo>
                    <a:pt x="766" y="828"/>
                    <a:pt x="965" y="666"/>
                    <a:pt x="965" y="418"/>
                  </a:cubicBezTo>
                  <a:cubicBezTo>
                    <a:pt x="977" y="191"/>
                    <a:pt x="798" y="1"/>
                    <a:pt x="5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81" name="Google Shape;21581;p13"/>
            <p:cNvSpPr/>
            <p:nvPr/>
          </p:nvSpPr>
          <p:spPr>
            <a:xfrm>
              <a:off x="6375475" y="3362450"/>
              <a:ext cx="24450" cy="20925"/>
            </a:xfrm>
            <a:custGeom>
              <a:avLst/>
              <a:gdLst/>
              <a:ahLst/>
              <a:cxnLst/>
              <a:rect l="l" t="t" r="r" b="b"/>
              <a:pathLst>
                <a:path w="978" h="837" extrusionOk="0">
                  <a:moveTo>
                    <a:pt x="572" y="0"/>
                  </a:moveTo>
                  <a:lnTo>
                    <a:pt x="549" y="12"/>
                  </a:lnTo>
                  <a:cubicBezTo>
                    <a:pt x="191" y="12"/>
                    <a:pt x="1" y="453"/>
                    <a:pt x="263" y="715"/>
                  </a:cubicBezTo>
                  <a:cubicBezTo>
                    <a:pt x="347" y="799"/>
                    <a:pt x="450" y="837"/>
                    <a:pt x="551" y="837"/>
                  </a:cubicBezTo>
                  <a:cubicBezTo>
                    <a:pt x="763" y="837"/>
                    <a:pt x="965" y="671"/>
                    <a:pt x="965" y="429"/>
                  </a:cubicBezTo>
                  <a:cubicBezTo>
                    <a:pt x="977" y="203"/>
                    <a:pt x="799" y="12"/>
                    <a:pt x="57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82" name="Google Shape;21582;p13"/>
            <p:cNvSpPr/>
            <p:nvPr/>
          </p:nvSpPr>
          <p:spPr>
            <a:xfrm>
              <a:off x="6406150" y="3393400"/>
              <a:ext cx="24425" cy="20700"/>
            </a:xfrm>
            <a:custGeom>
              <a:avLst/>
              <a:gdLst/>
              <a:ahLst/>
              <a:cxnLst/>
              <a:rect l="l" t="t" r="r" b="b"/>
              <a:pathLst>
                <a:path w="977" h="828" extrusionOk="0">
                  <a:moveTo>
                    <a:pt x="560" y="1"/>
                  </a:moveTo>
                  <a:cubicBezTo>
                    <a:pt x="191" y="1"/>
                    <a:pt x="0" y="441"/>
                    <a:pt x="262" y="703"/>
                  </a:cubicBezTo>
                  <a:cubicBezTo>
                    <a:pt x="348" y="789"/>
                    <a:pt x="453" y="828"/>
                    <a:pt x="556" y="828"/>
                  </a:cubicBezTo>
                  <a:cubicBezTo>
                    <a:pt x="766" y="828"/>
                    <a:pt x="965" y="665"/>
                    <a:pt x="965" y="417"/>
                  </a:cubicBezTo>
                  <a:cubicBezTo>
                    <a:pt x="977" y="191"/>
                    <a:pt x="798" y="1"/>
                    <a:pt x="5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83" name="Google Shape;21583;p13"/>
            <p:cNvSpPr/>
            <p:nvPr/>
          </p:nvSpPr>
          <p:spPr>
            <a:xfrm>
              <a:off x="6374900" y="3424350"/>
              <a:ext cx="29175" cy="20275"/>
            </a:xfrm>
            <a:custGeom>
              <a:avLst/>
              <a:gdLst/>
              <a:ahLst/>
              <a:cxnLst/>
              <a:rect l="l" t="t" r="r" b="b"/>
              <a:pathLst>
                <a:path w="1167" h="811" extrusionOk="0">
                  <a:moveTo>
                    <a:pt x="572" y="1"/>
                  </a:moveTo>
                  <a:cubicBezTo>
                    <a:pt x="0" y="1"/>
                    <a:pt x="84" y="811"/>
                    <a:pt x="584" y="811"/>
                  </a:cubicBezTo>
                  <a:cubicBezTo>
                    <a:pt x="1084" y="811"/>
                    <a:pt x="1167" y="1"/>
                    <a:pt x="58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84" name="Google Shape;21584;p13"/>
            <p:cNvSpPr/>
            <p:nvPr/>
          </p:nvSpPr>
          <p:spPr>
            <a:xfrm>
              <a:off x="6406150" y="3455025"/>
              <a:ext cx="24425" cy="20700"/>
            </a:xfrm>
            <a:custGeom>
              <a:avLst/>
              <a:gdLst/>
              <a:ahLst/>
              <a:cxnLst/>
              <a:rect l="l" t="t" r="r" b="b"/>
              <a:pathLst>
                <a:path w="977" h="828" extrusionOk="0">
                  <a:moveTo>
                    <a:pt x="560" y="0"/>
                  </a:moveTo>
                  <a:cubicBezTo>
                    <a:pt x="191" y="0"/>
                    <a:pt x="0" y="441"/>
                    <a:pt x="262" y="703"/>
                  </a:cubicBezTo>
                  <a:cubicBezTo>
                    <a:pt x="348" y="789"/>
                    <a:pt x="453" y="827"/>
                    <a:pt x="556" y="827"/>
                  </a:cubicBezTo>
                  <a:cubicBezTo>
                    <a:pt x="766" y="827"/>
                    <a:pt x="965" y="665"/>
                    <a:pt x="965" y="417"/>
                  </a:cubicBezTo>
                  <a:cubicBezTo>
                    <a:pt x="977" y="191"/>
                    <a:pt x="798" y="0"/>
                    <a:pt x="57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85" name="Google Shape;21585;p13"/>
            <p:cNvSpPr/>
            <p:nvPr/>
          </p:nvSpPr>
          <p:spPr>
            <a:xfrm>
              <a:off x="6376075" y="3485675"/>
              <a:ext cx="28300" cy="20575"/>
            </a:xfrm>
            <a:custGeom>
              <a:avLst/>
              <a:gdLst/>
              <a:ahLst/>
              <a:cxnLst/>
              <a:rect l="l" t="t" r="r" b="b"/>
              <a:pathLst>
                <a:path w="1132" h="823" extrusionOk="0">
                  <a:moveTo>
                    <a:pt x="525" y="1"/>
                  </a:moveTo>
                  <a:cubicBezTo>
                    <a:pt x="1" y="48"/>
                    <a:pt x="48" y="822"/>
                    <a:pt x="572" y="822"/>
                  </a:cubicBezTo>
                  <a:cubicBezTo>
                    <a:pt x="1084" y="822"/>
                    <a:pt x="1132" y="48"/>
                    <a:pt x="60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86" name="Google Shape;21586;p13"/>
            <p:cNvSpPr/>
            <p:nvPr/>
          </p:nvSpPr>
          <p:spPr>
            <a:xfrm>
              <a:off x="6406225" y="3516325"/>
              <a:ext cx="24350" cy="20700"/>
            </a:xfrm>
            <a:custGeom>
              <a:avLst/>
              <a:gdLst/>
              <a:ahLst/>
              <a:cxnLst/>
              <a:rect l="l" t="t" r="r" b="b"/>
              <a:pathLst>
                <a:path w="974" h="828" extrusionOk="0">
                  <a:moveTo>
                    <a:pt x="569" y="1"/>
                  </a:moveTo>
                  <a:lnTo>
                    <a:pt x="557" y="13"/>
                  </a:lnTo>
                  <a:cubicBezTo>
                    <a:pt x="552" y="13"/>
                    <a:pt x="547" y="13"/>
                    <a:pt x="542" y="13"/>
                  </a:cubicBezTo>
                  <a:cubicBezTo>
                    <a:pt x="183" y="13"/>
                    <a:pt x="1" y="445"/>
                    <a:pt x="259" y="703"/>
                  </a:cubicBezTo>
                  <a:cubicBezTo>
                    <a:pt x="345" y="789"/>
                    <a:pt x="450" y="828"/>
                    <a:pt x="553" y="828"/>
                  </a:cubicBezTo>
                  <a:cubicBezTo>
                    <a:pt x="763" y="828"/>
                    <a:pt x="962" y="666"/>
                    <a:pt x="962" y="418"/>
                  </a:cubicBezTo>
                  <a:cubicBezTo>
                    <a:pt x="974" y="191"/>
                    <a:pt x="795" y="13"/>
                    <a:pt x="56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87" name="Google Shape;21587;p13"/>
            <p:cNvSpPr/>
            <p:nvPr/>
          </p:nvSpPr>
          <p:spPr>
            <a:xfrm>
              <a:off x="6382150" y="3545950"/>
              <a:ext cx="21850" cy="15250"/>
            </a:xfrm>
            <a:custGeom>
              <a:avLst/>
              <a:gdLst/>
              <a:ahLst/>
              <a:cxnLst/>
              <a:rect l="l" t="t" r="r" b="b"/>
              <a:pathLst>
                <a:path w="874" h="610" extrusionOk="0">
                  <a:moveTo>
                    <a:pt x="456" y="1"/>
                  </a:moveTo>
                  <a:cubicBezTo>
                    <a:pt x="409" y="1"/>
                    <a:pt x="358" y="13"/>
                    <a:pt x="305" y="42"/>
                  </a:cubicBezTo>
                  <a:lnTo>
                    <a:pt x="282" y="54"/>
                  </a:lnTo>
                  <a:cubicBezTo>
                    <a:pt x="1" y="235"/>
                    <a:pt x="185" y="609"/>
                    <a:pt x="442" y="609"/>
                  </a:cubicBezTo>
                  <a:cubicBezTo>
                    <a:pt x="490" y="609"/>
                    <a:pt x="540" y="596"/>
                    <a:pt x="591" y="566"/>
                  </a:cubicBezTo>
                  <a:cubicBezTo>
                    <a:pt x="874" y="395"/>
                    <a:pt x="720" y="1"/>
                    <a:pt x="45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88" name="Google Shape;21588;p13"/>
            <p:cNvSpPr/>
            <p:nvPr/>
          </p:nvSpPr>
          <p:spPr>
            <a:xfrm>
              <a:off x="6406150" y="3577950"/>
              <a:ext cx="24425" cy="20700"/>
            </a:xfrm>
            <a:custGeom>
              <a:avLst/>
              <a:gdLst/>
              <a:ahLst/>
              <a:cxnLst/>
              <a:rect l="l" t="t" r="r" b="b"/>
              <a:pathLst>
                <a:path w="977" h="828" extrusionOk="0">
                  <a:moveTo>
                    <a:pt x="560" y="1"/>
                  </a:moveTo>
                  <a:cubicBezTo>
                    <a:pt x="191" y="1"/>
                    <a:pt x="0" y="441"/>
                    <a:pt x="262" y="703"/>
                  </a:cubicBezTo>
                  <a:cubicBezTo>
                    <a:pt x="348" y="789"/>
                    <a:pt x="453" y="827"/>
                    <a:pt x="556" y="827"/>
                  </a:cubicBezTo>
                  <a:cubicBezTo>
                    <a:pt x="766" y="827"/>
                    <a:pt x="965" y="665"/>
                    <a:pt x="965" y="417"/>
                  </a:cubicBezTo>
                  <a:cubicBezTo>
                    <a:pt x="977" y="191"/>
                    <a:pt x="798" y="1"/>
                    <a:pt x="5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89" name="Google Shape;21589;p13"/>
            <p:cNvSpPr/>
            <p:nvPr/>
          </p:nvSpPr>
          <p:spPr>
            <a:xfrm>
              <a:off x="6376075" y="3608675"/>
              <a:ext cx="28300" cy="20500"/>
            </a:xfrm>
            <a:custGeom>
              <a:avLst/>
              <a:gdLst/>
              <a:ahLst/>
              <a:cxnLst/>
              <a:rect l="l" t="t" r="r" b="b"/>
              <a:pathLst>
                <a:path w="1132" h="820" extrusionOk="0">
                  <a:moveTo>
                    <a:pt x="566" y="1"/>
                  </a:moveTo>
                  <a:cubicBezTo>
                    <a:pt x="551" y="1"/>
                    <a:pt x="537" y="4"/>
                    <a:pt x="525" y="10"/>
                  </a:cubicBezTo>
                  <a:cubicBezTo>
                    <a:pt x="1" y="57"/>
                    <a:pt x="48" y="819"/>
                    <a:pt x="572" y="819"/>
                  </a:cubicBezTo>
                  <a:cubicBezTo>
                    <a:pt x="1084" y="819"/>
                    <a:pt x="1132" y="57"/>
                    <a:pt x="608" y="10"/>
                  </a:cubicBezTo>
                  <a:cubicBezTo>
                    <a:pt x="596" y="4"/>
                    <a:pt x="581" y="1"/>
                    <a:pt x="56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90" name="Google Shape;21590;p13"/>
            <p:cNvSpPr/>
            <p:nvPr/>
          </p:nvSpPr>
          <p:spPr>
            <a:xfrm>
              <a:off x="6406150" y="3639575"/>
              <a:ext cx="24425" cy="20500"/>
            </a:xfrm>
            <a:custGeom>
              <a:avLst/>
              <a:gdLst/>
              <a:ahLst/>
              <a:cxnLst/>
              <a:rect l="l" t="t" r="r" b="b"/>
              <a:pathLst>
                <a:path w="977" h="820" extrusionOk="0">
                  <a:moveTo>
                    <a:pt x="560" y="0"/>
                  </a:moveTo>
                  <a:cubicBezTo>
                    <a:pt x="191" y="0"/>
                    <a:pt x="0" y="441"/>
                    <a:pt x="262" y="703"/>
                  </a:cubicBezTo>
                  <a:cubicBezTo>
                    <a:pt x="347" y="783"/>
                    <a:pt x="449" y="819"/>
                    <a:pt x="550" y="819"/>
                  </a:cubicBezTo>
                  <a:cubicBezTo>
                    <a:pt x="762" y="819"/>
                    <a:pt x="965" y="659"/>
                    <a:pt x="965" y="417"/>
                  </a:cubicBezTo>
                  <a:cubicBezTo>
                    <a:pt x="977" y="191"/>
                    <a:pt x="798" y="0"/>
                    <a:pt x="57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91" name="Google Shape;21591;p13"/>
            <p:cNvSpPr/>
            <p:nvPr/>
          </p:nvSpPr>
          <p:spPr>
            <a:xfrm>
              <a:off x="6375475" y="3669925"/>
              <a:ext cx="24450" cy="21000"/>
            </a:xfrm>
            <a:custGeom>
              <a:avLst/>
              <a:gdLst/>
              <a:ahLst/>
              <a:cxnLst/>
              <a:rect l="l" t="t" r="r" b="b"/>
              <a:pathLst>
                <a:path w="978" h="840" extrusionOk="0">
                  <a:moveTo>
                    <a:pt x="572" y="1"/>
                  </a:moveTo>
                  <a:lnTo>
                    <a:pt x="549" y="12"/>
                  </a:lnTo>
                  <a:cubicBezTo>
                    <a:pt x="180" y="12"/>
                    <a:pt x="1" y="453"/>
                    <a:pt x="263" y="715"/>
                  </a:cubicBezTo>
                  <a:cubicBezTo>
                    <a:pt x="349" y="801"/>
                    <a:pt x="454" y="839"/>
                    <a:pt x="556" y="839"/>
                  </a:cubicBezTo>
                  <a:cubicBezTo>
                    <a:pt x="766" y="839"/>
                    <a:pt x="965" y="677"/>
                    <a:pt x="965" y="429"/>
                  </a:cubicBezTo>
                  <a:cubicBezTo>
                    <a:pt x="977" y="203"/>
                    <a:pt x="799" y="12"/>
                    <a:pt x="5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92" name="Google Shape;21592;p13"/>
            <p:cNvSpPr/>
            <p:nvPr/>
          </p:nvSpPr>
          <p:spPr>
            <a:xfrm>
              <a:off x="6406150" y="3700875"/>
              <a:ext cx="24425" cy="20700"/>
            </a:xfrm>
            <a:custGeom>
              <a:avLst/>
              <a:gdLst/>
              <a:ahLst/>
              <a:cxnLst/>
              <a:rect l="l" t="t" r="r" b="b"/>
              <a:pathLst>
                <a:path w="977" h="828" extrusionOk="0">
                  <a:moveTo>
                    <a:pt x="560" y="1"/>
                  </a:moveTo>
                  <a:cubicBezTo>
                    <a:pt x="191" y="1"/>
                    <a:pt x="0" y="441"/>
                    <a:pt x="262" y="703"/>
                  </a:cubicBezTo>
                  <a:cubicBezTo>
                    <a:pt x="348" y="789"/>
                    <a:pt x="453" y="828"/>
                    <a:pt x="556" y="828"/>
                  </a:cubicBezTo>
                  <a:cubicBezTo>
                    <a:pt x="766" y="828"/>
                    <a:pt x="965" y="666"/>
                    <a:pt x="965" y="418"/>
                  </a:cubicBezTo>
                  <a:cubicBezTo>
                    <a:pt x="977" y="191"/>
                    <a:pt x="798" y="1"/>
                    <a:pt x="5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93" name="Google Shape;21593;p13"/>
            <p:cNvSpPr/>
            <p:nvPr/>
          </p:nvSpPr>
          <p:spPr>
            <a:xfrm>
              <a:off x="6382175" y="3730500"/>
              <a:ext cx="21825" cy="14950"/>
            </a:xfrm>
            <a:custGeom>
              <a:avLst/>
              <a:gdLst/>
              <a:ahLst/>
              <a:cxnLst/>
              <a:rect l="l" t="t" r="r" b="b"/>
              <a:pathLst>
                <a:path w="873" h="598" extrusionOk="0">
                  <a:moveTo>
                    <a:pt x="456" y="0"/>
                  </a:moveTo>
                  <a:cubicBezTo>
                    <a:pt x="408" y="0"/>
                    <a:pt x="357" y="13"/>
                    <a:pt x="304" y="42"/>
                  </a:cubicBezTo>
                  <a:lnTo>
                    <a:pt x="281" y="54"/>
                  </a:lnTo>
                  <a:cubicBezTo>
                    <a:pt x="0" y="224"/>
                    <a:pt x="183" y="597"/>
                    <a:pt x="440" y="597"/>
                  </a:cubicBezTo>
                  <a:cubicBezTo>
                    <a:pt x="489" y="597"/>
                    <a:pt x="539" y="584"/>
                    <a:pt x="590" y="554"/>
                  </a:cubicBezTo>
                  <a:cubicBezTo>
                    <a:pt x="873" y="393"/>
                    <a:pt x="719" y="0"/>
                    <a:pt x="45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94" name="Google Shape;21594;p13"/>
            <p:cNvSpPr/>
            <p:nvPr/>
          </p:nvSpPr>
          <p:spPr>
            <a:xfrm>
              <a:off x="6406150" y="3762200"/>
              <a:ext cx="24425" cy="20700"/>
            </a:xfrm>
            <a:custGeom>
              <a:avLst/>
              <a:gdLst/>
              <a:ahLst/>
              <a:cxnLst/>
              <a:rect l="l" t="t" r="r" b="b"/>
              <a:pathLst>
                <a:path w="977" h="828" extrusionOk="0">
                  <a:moveTo>
                    <a:pt x="572" y="0"/>
                  </a:moveTo>
                  <a:lnTo>
                    <a:pt x="560" y="12"/>
                  </a:lnTo>
                  <a:cubicBezTo>
                    <a:pt x="191" y="12"/>
                    <a:pt x="0" y="453"/>
                    <a:pt x="262" y="703"/>
                  </a:cubicBezTo>
                  <a:cubicBezTo>
                    <a:pt x="349" y="789"/>
                    <a:pt x="454" y="828"/>
                    <a:pt x="557" y="828"/>
                  </a:cubicBezTo>
                  <a:cubicBezTo>
                    <a:pt x="767" y="828"/>
                    <a:pt x="965" y="669"/>
                    <a:pt x="965" y="429"/>
                  </a:cubicBezTo>
                  <a:cubicBezTo>
                    <a:pt x="977" y="203"/>
                    <a:pt x="798" y="12"/>
                    <a:pt x="57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95" name="Google Shape;21595;p13"/>
            <p:cNvSpPr/>
            <p:nvPr/>
          </p:nvSpPr>
          <p:spPr>
            <a:xfrm>
              <a:off x="6376075" y="3793150"/>
              <a:ext cx="28300" cy="20575"/>
            </a:xfrm>
            <a:custGeom>
              <a:avLst/>
              <a:gdLst/>
              <a:ahLst/>
              <a:cxnLst/>
              <a:rect l="l" t="t" r="r" b="b"/>
              <a:pathLst>
                <a:path w="1132" h="823" extrusionOk="0">
                  <a:moveTo>
                    <a:pt x="525" y="1"/>
                  </a:moveTo>
                  <a:cubicBezTo>
                    <a:pt x="1" y="48"/>
                    <a:pt x="48" y="822"/>
                    <a:pt x="572" y="822"/>
                  </a:cubicBezTo>
                  <a:cubicBezTo>
                    <a:pt x="1084" y="822"/>
                    <a:pt x="1132" y="48"/>
                    <a:pt x="60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96" name="Google Shape;21596;p13"/>
            <p:cNvSpPr/>
            <p:nvPr/>
          </p:nvSpPr>
          <p:spPr>
            <a:xfrm>
              <a:off x="6406225" y="3823825"/>
              <a:ext cx="24350" cy="20675"/>
            </a:xfrm>
            <a:custGeom>
              <a:avLst/>
              <a:gdLst/>
              <a:ahLst/>
              <a:cxnLst/>
              <a:rect l="l" t="t" r="r" b="b"/>
              <a:pathLst>
                <a:path w="974" h="827" extrusionOk="0">
                  <a:moveTo>
                    <a:pt x="569" y="0"/>
                  </a:moveTo>
                  <a:lnTo>
                    <a:pt x="557" y="12"/>
                  </a:lnTo>
                  <a:cubicBezTo>
                    <a:pt x="552" y="12"/>
                    <a:pt x="547" y="12"/>
                    <a:pt x="542" y="12"/>
                  </a:cubicBezTo>
                  <a:cubicBezTo>
                    <a:pt x="183" y="12"/>
                    <a:pt x="1" y="444"/>
                    <a:pt x="259" y="703"/>
                  </a:cubicBezTo>
                  <a:cubicBezTo>
                    <a:pt x="345" y="788"/>
                    <a:pt x="450" y="827"/>
                    <a:pt x="553" y="827"/>
                  </a:cubicBezTo>
                  <a:cubicBezTo>
                    <a:pt x="763" y="827"/>
                    <a:pt x="962" y="665"/>
                    <a:pt x="962" y="417"/>
                  </a:cubicBezTo>
                  <a:cubicBezTo>
                    <a:pt x="974" y="191"/>
                    <a:pt x="795" y="12"/>
                    <a:pt x="5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97" name="Google Shape;21597;p13"/>
            <p:cNvSpPr/>
            <p:nvPr/>
          </p:nvSpPr>
          <p:spPr>
            <a:xfrm>
              <a:off x="6375475" y="3854475"/>
              <a:ext cx="24450" cy="20775"/>
            </a:xfrm>
            <a:custGeom>
              <a:avLst/>
              <a:gdLst/>
              <a:ahLst/>
              <a:cxnLst/>
              <a:rect l="l" t="t" r="r" b="b"/>
              <a:pathLst>
                <a:path w="978" h="831" extrusionOk="0">
                  <a:moveTo>
                    <a:pt x="572" y="0"/>
                  </a:moveTo>
                  <a:lnTo>
                    <a:pt x="549" y="12"/>
                  </a:lnTo>
                  <a:cubicBezTo>
                    <a:pt x="191" y="12"/>
                    <a:pt x="1" y="453"/>
                    <a:pt x="263" y="715"/>
                  </a:cubicBezTo>
                  <a:cubicBezTo>
                    <a:pt x="347" y="795"/>
                    <a:pt x="449" y="831"/>
                    <a:pt x="549" y="831"/>
                  </a:cubicBezTo>
                  <a:cubicBezTo>
                    <a:pt x="762" y="831"/>
                    <a:pt x="965" y="668"/>
                    <a:pt x="965" y="417"/>
                  </a:cubicBezTo>
                  <a:cubicBezTo>
                    <a:pt x="977" y="191"/>
                    <a:pt x="799" y="12"/>
                    <a:pt x="57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98" name="Google Shape;21598;p13"/>
            <p:cNvSpPr/>
            <p:nvPr/>
          </p:nvSpPr>
          <p:spPr>
            <a:xfrm>
              <a:off x="6406150" y="3885125"/>
              <a:ext cx="24425" cy="20925"/>
            </a:xfrm>
            <a:custGeom>
              <a:avLst/>
              <a:gdLst/>
              <a:ahLst/>
              <a:cxnLst/>
              <a:rect l="l" t="t" r="r" b="b"/>
              <a:pathLst>
                <a:path w="977" h="837" extrusionOk="0">
                  <a:moveTo>
                    <a:pt x="572" y="1"/>
                  </a:moveTo>
                  <a:lnTo>
                    <a:pt x="560" y="13"/>
                  </a:lnTo>
                  <a:cubicBezTo>
                    <a:pt x="191" y="13"/>
                    <a:pt x="0" y="453"/>
                    <a:pt x="262" y="715"/>
                  </a:cubicBezTo>
                  <a:cubicBezTo>
                    <a:pt x="347" y="800"/>
                    <a:pt x="450" y="837"/>
                    <a:pt x="550" y="837"/>
                  </a:cubicBezTo>
                  <a:cubicBezTo>
                    <a:pt x="762" y="837"/>
                    <a:pt x="965" y="671"/>
                    <a:pt x="965" y="429"/>
                  </a:cubicBezTo>
                  <a:cubicBezTo>
                    <a:pt x="977" y="203"/>
                    <a:pt x="798" y="13"/>
                    <a:pt x="5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99" name="Google Shape;21599;p13"/>
            <p:cNvSpPr/>
            <p:nvPr/>
          </p:nvSpPr>
          <p:spPr>
            <a:xfrm>
              <a:off x="6382175" y="3915050"/>
              <a:ext cx="21825" cy="14950"/>
            </a:xfrm>
            <a:custGeom>
              <a:avLst/>
              <a:gdLst/>
              <a:ahLst/>
              <a:cxnLst/>
              <a:rect l="l" t="t" r="r" b="b"/>
              <a:pathLst>
                <a:path w="873" h="598" extrusionOk="0">
                  <a:moveTo>
                    <a:pt x="456" y="0"/>
                  </a:moveTo>
                  <a:cubicBezTo>
                    <a:pt x="408" y="0"/>
                    <a:pt x="357" y="13"/>
                    <a:pt x="304" y="42"/>
                  </a:cubicBezTo>
                  <a:lnTo>
                    <a:pt x="281" y="54"/>
                  </a:lnTo>
                  <a:cubicBezTo>
                    <a:pt x="0" y="224"/>
                    <a:pt x="183" y="597"/>
                    <a:pt x="440" y="597"/>
                  </a:cubicBezTo>
                  <a:cubicBezTo>
                    <a:pt x="489" y="597"/>
                    <a:pt x="539" y="584"/>
                    <a:pt x="590" y="554"/>
                  </a:cubicBezTo>
                  <a:cubicBezTo>
                    <a:pt x="873" y="393"/>
                    <a:pt x="719" y="0"/>
                    <a:pt x="45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00" name="Google Shape;21600;p13"/>
            <p:cNvSpPr/>
            <p:nvPr/>
          </p:nvSpPr>
          <p:spPr>
            <a:xfrm>
              <a:off x="6406150" y="3946450"/>
              <a:ext cx="24425" cy="21000"/>
            </a:xfrm>
            <a:custGeom>
              <a:avLst/>
              <a:gdLst/>
              <a:ahLst/>
              <a:cxnLst/>
              <a:rect l="l" t="t" r="r" b="b"/>
              <a:pathLst>
                <a:path w="977" h="840" extrusionOk="0">
                  <a:moveTo>
                    <a:pt x="572" y="0"/>
                  </a:moveTo>
                  <a:lnTo>
                    <a:pt x="560" y="24"/>
                  </a:lnTo>
                  <a:cubicBezTo>
                    <a:pt x="191" y="24"/>
                    <a:pt x="0" y="465"/>
                    <a:pt x="262" y="715"/>
                  </a:cubicBezTo>
                  <a:cubicBezTo>
                    <a:pt x="349" y="801"/>
                    <a:pt x="454" y="840"/>
                    <a:pt x="557" y="840"/>
                  </a:cubicBezTo>
                  <a:cubicBezTo>
                    <a:pt x="767" y="840"/>
                    <a:pt x="965" y="680"/>
                    <a:pt x="965" y="441"/>
                  </a:cubicBezTo>
                  <a:cubicBezTo>
                    <a:pt x="977" y="215"/>
                    <a:pt x="810" y="12"/>
                    <a:pt x="58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01" name="Google Shape;21601;p13"/>
            <p:cNvSpPr/>
            <p:nvPr/>
          </p:nvSpPr>
          <p:spPr>
            <a:xfrm>
              <a:off x="6379350" y="3977700"/>
              <a:ext cx="21750" cy="20725"/>
            </a:xfrm>
            <a:custGeom>
              <a:avLst/>
              <a:gdLst/>
              <a:ahLst/>
              <a:cxnLst/>
              <a:rect l="l" t="t" r="r" b="b"/>
              <a:pathLst>
                <a:path w="870" h="829" extrusionOk="0">
                  <a:moveTo>
                    <a:pt x="394" y="1"/>
                  </a:moveTo>
                  <a:cubicBezTo>
                    <a:pt x="167" y="24"/>
                    <a:pt x="1" y="227"/>
                    <a:pt x="25" y="453"/>
                  </a:cubicBezTo>
                  <a:cubicBezTo>
                    <a:pt x="48" y="703"/>
                    <a:pt x="242" y="828"/>
                    <a:pt x="435" y="828"/>
                  </a:cubicBezTo>
                  <a:cubicBezTo>
                    <a:pt x="629" y="828"/>
                    <a:pt x="822" y="703"/>
                    <a:pt x="846" y="453"/>
                  </a:cubicBezTo>
                  <a:cubicBezTo>
                    <a:pt x="870" y="227"/>
                    <a:pt x="703" y="24"/>
                    <a:pt x="47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02" name="Google Shape;21602;p13"/>
            <p:cNvSpPr/>
            <p:nvPr/>
          </p:nvSpPr>
          <p:spPr>
            <a:xfrm>
              <a:off x="6406150" y="4008350"/>
              <a:ext cx="24425" cy="20700"/>
            </a:xfrm>
            <a:custGeom>
              <a:avLst/>
              <a:gdLst/>
              <a:ahLst/>
              <a:cxnLst/>
              <a:rect l="l" t="t" r="r" b="b"/>
              <a:pathLst>
                <a:path w="977" h="828" extrusionOk="0">
                  <a:moveTo>
                    <a:pt x="560" y="1"/>
                  </a:moveTo>
                  <a:cubicBezTo>
                    <a:pt x="191" y="1"/>
                    <a:pt x="0" y="441"/>
                    <a:pt x="262" y="703"/>
                  </a:cubicBezTo>
                  <a:cubicBezTo>
                    <a:pt x="348" y="789"/>
                    <a:pt x="453" y="828"/>
                    <a:pt x="556" y="828"/>
                  </a:cubicBezTo>
                  <a:cubicBezTo>
                    <a:pt x="766" y="828"/>
                    <a:pt x="965" y="666"/>
                    <a:pt x="965" y="418"/>
                  </a:cubicBezTo>
                  <a:cubicBezTo>
                    <a:pt x="977" y="191"/>
                    <a:pt x="798" y="1"/>
                    <a:pt x="5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03" name="Google Shape;21603;p13"/>
            <p:cNvSpPr/>
            <p:nvPr/>
          </p:nvSpPr>
          <p:spPr>
            <a:xfrm>
              <a:off x="6375475" y="4038725"/>
              <a:ext cx="24450" cy="20925"/>
            </a:xfrm>
            <a:custGeom>
              <a:avLst/>
              <a:gdLst/>
              <a:ahLst/>
              <a:cxnLst/>
              <a:rect l="l" t="t" r="r" b="b"/>
              <a:pathLst>
                <a:path w="978" h="837" extrusionOk="0">
                  <a:moveTo>
                    <a:pt x="572" y="0"/>
                  </a:moveTo>
                  <a:lnTo>
                    <a:pt x="549" y="12"/>
                  </a:lnTo>
                  <a:cubicBezTo>
                    <a:pt x="191" y="12"/>
                    <a:pt x="1" y="453"/>
                    <a:pt x="263" y="715"/>
                  </a:cubicBezTo>
                  <a:cubicBezTo>
                    <a:pt x="347" y="799"/>
                    <a:pt x="450" y="837"/>
                    <a:pt x="551" y="837"/>
                  </a:cubicBezTo>
                  <a:cubicBezTo>
                    <a:pt x="763" y="837"/>
                    <a:pt x="965" y="671"/>
                    <a:pt x="965" y="429"/>
                  </a:cubicBezTo>
                  <a:cubicBezTo>
                    <a:pt x="977" y="203"/>
                    <a:pt x="799" y="12"/>
                    <a:pt x="57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04" name="Google Shape;21604;p13"/>
            <p:cNvSpPr/>
            <p:nvPr/>
          </p:nvSpPr>
          <p:spPr>
            <a:xfrm>
              <a:off x="6406225" y="4069675"/>
              <a:ext cx="24350" cy="20700"/>
            </a:xfrm>
            <a:custGeom>
              <a:avLst/>
              <a:gdLst/>
              <a:ahLst/>
              <a:cxnLst/>
              <a:rect l="l" t="t" r="r" b="b"/>
              <a:pathLst>
                <a:path w="974" h="828" extrusionOk="0">
                  <a:moveTo>
                    <a:pt x="569" y="1"/>
                  </a:moveTo>
                  <a:lnTo>
                    <a:pt x="557" y="13"/>
                  </a:lnTo>
                  <a:cubicBezTo>
                    <a:pt x="552" y="12"/>
                    <a:pt x="547" y="12"/>
                    <a:pt x="542" y="12"/>
                  </a:cubicBezTo>
                  <a:cubicBezTo>
                    <a:pt x="183" y="12"/>
                    <a:pt x="1" y="445"/>
                    <a:pt x="259" y="703"/>
                  </a:cubicBezTo>
                  <a:cubicBezTo>
                    <a:pt x="346" y="789"/>
                    <a:pt x="451" y="828"/>
                    <a:pt x="554" y="828"/>
                  </a:cubicBezTo>
                  <a:cubicBezTo>
                    <a:pt x="764" y="828"/>
                    <a:pt x="962" y="669"/>
                    <a:pt x="962" y="429"/>
                  </a:cubicBezTo>
                  <a:cubicBezTo>
                    <a:pt x="974" y="203"/>
                    <a:pt x="795" y="13"/>
                    <a:pt x="56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05" name="Google Shape;21605;p13"/>
            <p:cNvSpPr/>
            <p:nvPr/>
          </p:nvSpPr>
          <p:spPr>
            <a:xfrm>
              <a:off x="6376075" y="4100625"/>
              <a:ext cx="28300" cy="20575"/>
            </a:xfrm>
            <a:custGeom>
              <a:avLst/>
              <a:gdLst/>
              <a:ahLst/>
              <a:cxnLst/>
              <a:rect l="l" t="t" r="r" b="b"/>
              <a:pathLst>
                <a:path w="1132" h="823" extrusionOk="0">
                  <a:moveTo>
                    <a:pt x="525" y="1"/>
                  </a:moveTo>
                  <a:cubicBezTo>
                    <a:pt x="1" y="48"/>
                    <a:pt x="48" y="822"/>
                    <a:pt x="572" y="822"/>
                  </a:cubicBezTo>
                  <a:cubicBezTo>
                    <a:pt x="1084" y="822"/>
                    <a:pt x="1132" y="48"/>
                    <a:pt x="60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06" name="Google Shape;21606;p13"/>
            <p:cNvSpPr/>
            <p:nvPr/>
          </p:nvSpPr>
          <p:spPr>
            <a:xfrm>
              <a:off x="6406150" y="4131300"/>
              <a:ext cx="24425" cy="20700"/>
            </a:xfrm>
            <a:custGeom>
              <a:avLst/>
              <a:gdLst/>
              <a:ahLst/>
              <a:cxnLst/>
              <a:rect l="l" t="t" r="r" b="b"/>
              <a:pathLst>
                <a:path w="977" h="828" extrusionOk="0">
                  <a:moveTo>
                    <a:pt x="560" y="0"/>
                  </a:moveTo>
                  <a:cubicBezTo>
                    <a:pt x="191" y="0"/>
                    <a:pt x="0" y="441"/>
                    <a:pt x="262" y="703"/>
                  </a:cubicBezTo>
                  <a:cubicBezTo>
                    <a:pt x="344" y="789"/>
                    <a:pt x="448" y="827"/>
                    <a:pt x="550" y="827"/>
                  </a:cubicBezTo>
                  <a:cubicBezTo>
                    <a:pt x="760" y="827"/>
                    <a:pt x="965" y="665"/>
                    <a:pt x="965" y="417"/>
                  </a:cubicBezTo>
                  <a:cubicBezTo>
                    <a:pt x="977" y="191"/>
                    <a:pt x="798" y="12"/>
                    <a:pt x="57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07" name="Google Shape;21607;p13"/>
            <p:cNvSpPr/>
            <p:nvPr/>
          </p:nvSpPr>
          <p:spPr>
            <a:xfrm>
              <a:off x="6375475" y="4161950"/>
              <a:ext cx="24450" cy="20800"/>
            </a:xfrm>
            <a:custGeom>
              <a:avLst/>
              <a:gdLst/>
              <a:ahLst/>
              <a:cxnLst/>
              <a:rect l="l" t="t" r="r" b="b"/>
              <a:pathLst>
                <a:path w="978" h="832" extrusionOk="0">
                  <a:moveTo>
                    <a:pt x="572" y="1"/>
                  </a:moveTo>
                  <a:lnTo>
                    <a:pt x="549" y="12"/>
                  </a:lnTo>
                  <a:cubicBezTo>
                    <a:pt x="191" y="12"/>
                    <a:pt x="1" y="453"/>
                    <a:pt x="263" y="715"/>
                  </a:cubicBezTo>
                  <a:cubicBezTo>
                    <a:pt x="347" y="795"/>
                    <a:pt x="449" y="831"/>
                    <a:pt x="549" y="831"/>
                  </a:cubicBezTo>
                  <a:cubicBezTo>
                    <a:pt x="762" y="831"/>
                    <a:pt x="965" y="668"/>
                    <a:pt x="965" y="417"/>
                  </a:cubicBezTo>
                  <a:cubicBezTo>
                    <a:pt x="977" y="191"/>
                    <a:pt x="799" y="1"/>
                    <a:pt x="5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08" name="Google Shape;21608;p13"/>
            <p:cNvSpPr/>
            <p:nvPr/>
          </p:nvSpPr>
          <p:spPr>
            <a:xfrm>
              <a:off x="6406150" y="4192600"/>
              <a:ext cx="24425" cy="20800"/>
            </a:xfrm>
            <a:custGeom>
              <a:avLst/>
              <a:gdLst/>
              <a:ahLst/>
              <a:cxnLst/>
              <a:rect l="l" t="t" r="r" b="b"/>
              <a:pathLst>
                <a:path w="977" h="832" extrusionOk="0">
                  <a:moveTo>
                    <a:pt x="572" y="1"/>
                  </a:moveTo>
                  <a:lnTo>
                    <a:pt x="560" y="13"/>
                  </a:lnTo>
                  <a:cubicBezTo>
                    <a:pt x="191" y="13"/>
                    <a:pt x="0" y="453"/>
                    <a:pt x="262" y="715"/>
                  </a:cubicBezTo>
                  <a:cubicBezTo>
                    <a:pt x="347" y="796"/>
                    <a:pt x="449" y="832"/>
                    <a:pt x="550" y="832"/>
                  </a:cubicBezTo>
                  <a:cubicBezTo>
                    <a:pt x="762" y="832"/>
                    <a:pt x="965" y="672"/>
                    <a:pt x="965" y="430"/>
                  </a:cubicBezTo>
                  <a:cubicBezTo>
                    <a:pt x="977" y="203"/>
                    <a:pt x="798" y="13"/>
                    <a:pt x="5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09" name="Google Shape;21609;p13"/>
            <p:cNvSpPr/>
            <p:nvPr/>
          </p:nvSpPr>
          <p:spPr>
            <a:xfrm>
              <a:off x="6375475" y="4223275"/>
              <a:ext cx="24450" cy="20925"/>
            </a:xfrm>
            <a:custGeom>
              <a:avLst/>
              <a:gdLst/>
              <a:ahLst/>
              <a:cxnLst/>
              <a:rect l="l" t="t" r="r" b="b"/>
              <a:pathLst>
                <a:path w="978" h="837" extrusionOk="0">
                  <a:moveTo>
                    <a:pt x="572" y="0"/>
                  </a:moveTo>
                  <a:lnTo>
                    <a:pt x="549" y="12"/>
                  </a:lnTo>
                  <a:cubicBezTo>
                    <a:pt x="191" y="12"/>
                    <a:pt x="1" y="453"/>
                    <a:pt x="263" y="715"/>
                  </a:cubicBezTo>
                  <a:cubicBezTo>
                    <a:pt x="347" y="799"/>
                    <a:pt x="450" y="836"/>
                    <a:pt x="551" y="836"/>
                  </a:cubicBezTo>
                  <a:cubicBezTo>
                    <a:pt x="763" y="836"/>
                    <a:pt x="965" y="671"/>
                    <a:pt x="965" y="429"/>
                  </a:cubicBezTo>
                  <a:cubicBezTo>
                    <a:pt x="977" y="203"/>
                    <a:pt x="799" y="12"/>
                    <a:pt x="57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10" name="Google Shape;21610;p13"/>
            <p:cNvSpPr/>
            <p:nvPr/>
          </p:nvSpPr>
          <p:spPr>
            <a:xfrm>
              <a:off x="6406225" y="4254525"/>
              <a:ext cx="24050" cy="20400"/>
            </a:xfrm>
            <a:custGeom>
              <a:avLst/>
              <a:gdLst/>
              <a:ahLst/>
              <a:cxnLst/>
              <a:rect l="l" t="t" r="r" b="b"/>
              <a:pathLst>
                <a:path w="962" h="816" extrusionOk="0">
                  <a:moveTo>
                    <a:pt x="542" y="0"/>
                  </a:moveTo>
                  <a:cubicBezTo>
                    <a:pt x="183" y="0"/>
                    <a:pt x="1" y="432"/>
                    <a:pt x="259" y="691"/>
                  </a:cubicBezTo>
                  <a:cubicBezTo>
                    <a:pt x="346" y="777"/>
                    <a:pt x="451" y="816"/>
                    <a:pt x="554" y="816"/>
                  </a:cubicBezTo>
                  <a:cubicBezTo>
                    <a:pt x="764" y="816"/>
                    <a:pt x="962" y="657"/>
                    <a:pt x="962" y="417"/>
                  </a:cubicBezTo>
                  <a:cubicBezTo>
                    <a:pt x="962" y="191"/>
                    <a:pt x="783" y="12"/>
                    <a:pt x="569" y="12"/>
                  </a:cubicBezTo>
                  <a:lnTo>
                    <a:pt x="557" y="0"/>
                  </a:lnTo>
                  <a:cubicBezTo>
                    <a:pt x="552" y="0"/>
                    <a:pt x="547" y="0"/>
                    <a:pt x="54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11" name="Google Shape;21611;p13"/>
            <p:cNvSpPr/>
            <p:nvPr/>
          </p:nvSpPr>
          <p:spPr>
            <a:xfrm>
              <a:off x="6376075" y="4285175"/>
              <a:ext cx="28300" cy="20575"/>
            </a:xfrm>
            <a:custGeom>
              <a:avLst/>
              <a:gdLst/>
              <a:ahLst/>
              <a:cxnLst/>
              <a:rect l="l" t="t" r="r" b="b"/>
              <a:pathLst>
                <a:path w="1132" h="823" extrusionOk="0">
                  <a:moveTo>
                    <a:pt x="525" y="1"/>
                  </a:moveTo>
                  <a:cubicBezTo>
                    <a:pt x="1" y="48"/>
                    <a:pt x="48" y="822"/>
                    <a:pt x="572" y="822"/>
                  </a:cubicBezTo>
                  <a:cubicBezTo>
                    <a:pt x="1084" y="822"/>
                    <a:pt x="1132" y="48"/>
                    <a:pt x="60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12" name="Google Shape;21612;p13"/>
            <p:cNvSpPr/>
            <p:nvPr/>
          </p:nvSpPr>
          <p:spPr>
            <a:xfrm>
              <a:off x="6406150" y="4315550"/>
              <a:ext cx="24425" cy="20975"/>
            </a:xfrm>
            <a:custGeom>
              <a:avLst/>
              <a:gdLst/>
              <a:ahLst/>
              <a:cxnLst/>
              <a:rect l="l" t="t" r="r" b="b"/>
              <a:pathLst>
                <a:path w="977" h="839" extrusionOk="0">
                  <a:moveTo>
                    <a:pt x="572" y="0"/>
                  </a:moveTo>
                  <a:lnTo>
                    <a:pt x="560" y="12"/>
                  </a:lnTo>
                  <a:cubicBezTo>
                    <a:pt x="191" y="12"/>
                    <a:pt x="0" y="453"/>
                    <a:pt x="262" y="715"/>
                  </a:cubicBezTo>
                  <a:cubicBezTo>
                    <a:pt x="348" y="800"/>
                    <a:pt x="453" y="839"/>
                    <a:pt x="556" y="839"/>
                  </a:cubicBezTo>
                  <a:cubicBezTo>
                    <a:pt x="766" y="839"/>
                    <a:pt x="965" y="677"/>
                    <a:pt x="965" y="429"/>
                  </a:cubicBezTo>
                  <a:cubicBezTo>
                    <a:pt x="977" y="203"/>
                    <a:pt x="798" y="12"/>
                    <a:pt x="57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13" name="Google Shape;21613;p13"/>
            <p:cNvSpPr/>
            <p:nvPr/>
          </p:nvSpPr>
          <p:spPr>
            <a:xfrm>
              <a:off x="6382150" y="4345275"/>
              <a:ext cx="21925" cy="15125"/>
            </a:xfrm>
            <a:custGeom>
              <a:avLst/>
              <a:gdLst/>
              <a:ahLst/>
              <a:cxnLst/>
              <a:rect l="l" t="t" r="r" b="b"/>
              <a:pathLst>
                <a:path w="877" h="605" extrusionOk="0">
                  <a:moveTo>
                    <a:pt x="449" y="0"/>
                  </a:moveTo>
                  <a:cubicBezTo>
                    <a:pt x="404" y="0"/>
                    <a:pt x="355" y="12"/>
                    <a:pt x="305" y="37"/>
                  </a:cubicBezTo>
                  <a:lnTo>
                    <a:pt x="282" y="49"/>
                  </a:lnTo>
                  <a:cubicBezTo>
                    <a:pt x="1" y="230"/>
                    <a:pt x="185" y="605"/>
                    <a:pt x="442" y="605"/>
                  </a:cubicBezTo>
                  <a:cubicBezTo>
                    <a:pt x="490" y="605"/>
                    <a:pt x="540" y="591"/>
                    <a:pt x="591" y="561"/>
                  </a:cubicBezTo>
                  <a:cubicBezTo>
                    <a:pt x="876" y="398"/>
                    <a:pt x="717" y="0"/>
                    <a:pt x="44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14" name="Google Shape;21614;p13"/>
            <p:cNvSpPr/>
            <p:nvPr/>
          </p:nvSpPr>
          <p:spPr>
            <a:xfrm>
              <a:off x="6440675" y="4346800"/>
              <a:ext cx="14900" cy="20250"/>
            </a:xfrm>
            <a:custGeom>
              <a:avLst/>
              <a:gdLst/>
              <a:ahLst/>
              <a:cxnLst/>
              <a:rect l="l" t="t" r="r" b="b"/>
              <a:pathLst>
                <a:path w="596" h="810" extrusionOk="0">
                  <a:moveTo>
                    <a:pt x="417" y="0"/>
                  </a:moveTo>
                  <a:cubicBezTo>
                    <a:pt x="203" y="0"/>
                    <a:pt x="24" y="167"/>
                    <a:pt x="12" y="393"/>
                  </a:cubicBezTo>
                  <a:lnTo>
                    <a:pt x="0" y="405"/>
                  </a:lnTo>
                  <a:cubicBezTo>
                    <a:pt x="0" y="631"/>
                    <a:pt x="179" y="810"/>
                    <a:pt x="405" y="810"/>
                  </a:cubicBezTo>
                  <a:lnTo>
                    <a:pt x="465" y="810"/>
                  </a:lnTo>
                  <a:lnTo>
                    <a:pt x="596" y="48"/>
                  </a:lnTo>
                  <a:cubicBezTo>
                    <a:pt x="536" y="12"/>
                    <a:pt x="477" y="0"/>
                    <a:pt x="41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15" name="Google Shape;21615;p13"/>
            <p:cNvSpPr/>
            <p:nvPr/>
          </p:nvSpPr>
          <p:spPr>
            <a:xfrm>
              <a:off x="6406525" y="4377150"/>
              <a:ext cx="24050" cy="20700"/>
            </a:xfrm>
            <a:custGeom>
              <a:avLst/>
              <a:gdLst/>
              <a:ahLst/>
              <a:cxnLst/>
              <a:rect l="l" t="t" r="r" b="b"/>
              <a:pathLst>
                <a:path w="962" h="828" extrusionOk="0">
                  <a:moveTo>
                    <a:pt x="557" y="1"/>
                  </a:moveTo>
                  <a:lnTo>
                    <a:pt x="545" y="13"/>
                  </a:lnTo>
                  <a:cubicBezTo>
                    <a:pt x="540" y="12"/>
                    <a:pt x="535" y="12"/>
                    <a:pt x="530" y="12"/>
                  </a:cubicBezTo>
                  <a:cubicBezTo>
                    <a:pt x="171" y="12"/>
                    <a:pt x="1" y="445"/>
                    <a:pt x="247" y="703"/>
                  </a:cubicBezTo>
                  <a:cubicBezTo>
                    <a:pt x="333" y="789"/>
                    <a:pt x="438" y="828"/>
                    <a:pt x="541" y="828"/>
                  </a:cubicBezTo>
                  <a:cubicBezTo>
                    <a:pt x="751" y="828"/>
                    <a:pt x="950" y="666"/>
                    <a:pt x="950" y="417"/>
                  </a:cubicBezTo>
                  <a:cubicBezTo>
                    <a:pt x="962" y="191"/>
                    <a:pt x="783" y="1"/>
                    <a:pt x="55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16" name="Google Shape;21616;p13"/>
            <p:cNvSpPr/>
            <p:nvPr/>
          </p:nvSpPr>
          <p:spPr>
            <a:xfrm>
              <a:off x="6375475" y="4408100"/>
              <a:ext cx="24450" cy="20575"/>
            </a:xfrm>
            <a:custGeom>
              <a:avLst/>
              <a:gdLst/>
              <a:ahLst/>
              <a:cxnLst/>
              <a:rect l="l" t="t" r="r" b="b"/>
              <a:pathLst>
                <a:path w="978" h="823" extrusionOk="0">
                  <a:moveTo>
                    <a:pt x="561" y="1"/>
                  </a:moveTo>
                  <a:cubicBezTo>
                    <a:pt x="191" y="1"/>
                    <a:pt x="1" y="442"/>
                    <a:pt x="263" y="703"/>
                  </a:cubicBezTo>
                  <a:cubicBezTo>
                    <a:pt x="345" y="785"/>
                    <a:pt x="447" y="823"/>
                    <a:pt x="548" y="823"/>
                  </a:cubicBezTo>
                  <a:cubicBezTo>
                    <a:pt x="756" y="823"/>
                    <a:pt x="957" y="666"/>
                    <a:pt x="965" y="418"/>
                  </a:cubicBezTo>
                  <a:cubicBezTo>
                    <a:pt x="977" y="191"/>
                    <a:pt x="799" y="1"/>
                    <a:pt x="5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17" name="Google Shape;21617;p13"/>
            <p:cNvSpPr/>
            <p:nvPr/>
          </p:nvSpPr>
          <p:spPr>
            <a:xfrm>
              <a:off x="6440375" y="4409300"/>
              <a:ext cx="5975" cy="16700"/>
            </a:xfrm>
            <a:custGeom>
              <a:avLst/>
              <a:gdLst/>
              <a:ahLst/>
              <a:cxnLst/>
              <a:rect l="l" t="t" r="r" b="b"/>
              <a:pathLst>
                <a:path w="239" h="668" extrusionOk="0">
                  <a:moveTo>
                    <a:pt x="239" y="1"/>
                  </a:moveTo>
                  <a:lnTo>
                    <a:pt x="239" y="1"/>
                  </a:lnTo>
                  <a:cubicBezTo>
                    <a:pt x="96" y="72"/>
                    <a:pt x="1" y="215"/>
                    <a:pt x="12" y="370"/>
                  </a:cubicBezTo>
                  <a:cubicBezTo>
                    <a:pt x="12" y="477"/>
                    <a:pt x="48" y="584"/>
                    <a:pt x="132" y="667"/>
                  </a:cubicBezTo>
                  <a:lnTo>
                    <a:pt x="23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18" name="Google Shape;21618;p13"/>
            <p:cNvSpPr/>
            <p:nvPr/>
          </p:nvSpPr>
          <p:spPr>
            <a:xfrm>
              <a:off x="6406750" y="4438775"/>
              <a:ext cx="24125" cy="20700"/>
            </a:xfrm>
            <a:custGeom>
              <a:avLst/>
              <a:gdLst/>
              <a:ahLst/>
              <a:cxnLst/>
              <a:rect l="l" t="t" r="r" b="b"/>
              <a:pathLst>
                <a:path w="965" h="828" extrusionOk="0">
                  <a:moveTo>
                    <a:pt x="548" y="0"/>
                  </a:moveTo>
                  <a:cubicBezTo>
                    <a:pt x="191" y="0"/>
                    <a:pt x="0" y="441"/>
                    <a:pt x="262" y="703"/>
                  </a:cubicBezTo>
                  <a:cubicBezTo>
                    <a:pt x="344" y="789"/>
                    <a:pt x="446" y="827"/>
                    <a:pt x="548" y="827"/>
                  </a:cubicBezTo>
                  <a:cubicBezTo>
                    <a:pt x="755" y="827"/>
                    <a:pt x="957" y="665"/>
                    <a:pt x="965" y="417"/>
                  </a:cubicBezTo>
                  <a:cubicBezTo>
                    <a:pt x="965" y="191"/>
                    <a:pt x="786" y="12"/>
                    <a:pt x="5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19" name="Google Shape;21619;p13"/>
            <p:cNvSpPr/>
            <p:nvPr/>
          </p:nvSpPr>
          <p:spPr>
            <a:xfrm>
              <a:off x="6376075" y="4469425"/>
              <a:ext cx="24150" cy="20800"/>
            </a:xfrm>
            <a:custGeom>
              <a:avLst/>
              <a:gdLst/>
              <a:ahLst/>
              <a:cxnLst/>
              <a:rect l="l" t="t" r="r" b="b"/>
              <a:pathLst>
                <a:path w="966" h="832" extrusionOk="0">
                  <a:moveTo>
                    <a:pt x="537" y="1"/>
                  </a:moveTo>
                  <a:lnTo>
                    <a:pt x="548" y="13"/>
                  </a:lnTo>
                  <a:cubicBezTo>
                    <a:pt x="179" y="13"/>
                    <a:pt x="1" y="453"/>
                    <a:pt x="251" y="715"/>
                  </a:cubicBezTo>
                  <a:cubicBezTo>
                    <a:pt x="335" y="795"/>
                    <a:pt x="437" y="831"/>
                    <a:pt x="537" y="831"/>
                  </a:cubicBezTo>
                  <a:cubicBezTo>
                    <a:pt x="750" y="831"/>
                    <a:pt x="953" y="668"/>
                    <a:pt x="953" y="417"/>
                  </a:cubicBezTo>
                  <a:cubicBezTo>
                    <a:pt x="965" y="191"/>
                    <a:pt x="787" y="13"/>
                    <a:pt x="5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20" name="Google Shape;21620;p13"/>
            <p:cNvSpPr/>
            <p:nvPr/>
          </p:nvSpPr>
          <p:spPr>
            <a:xfrm>
              <a:off x="6406750" y="4500100"/>
              <a:ext cx="24125" cy="20925"/>
            </a:xfrm>
            <a:custGeom>
              <a:avLst/>
              <a:gdLst/>
              <a:ahLst/>
              <a:cxnLst/>
              <a:rect l="l" t="t" r="r" b="b"/>
              <a:pathLst>
                <a:path w="965" h="837" extrusionOk="0">
                  <a:moveTo>
                    <a:pt x="548" y="0"/>
                  </a:moveTo>
                  <a:lnTo>
                    <a:pt x="548" y="12"/>
                  </a:lnTo>
                  <a:cubicBezTo>
                    <a:pt x="191" y="12"/>
                    <a:pt x="0" y="452"/>
                    <a:pt x="262" y="714"/>
                  </a:cubicBezTo>
                  <a:cubicBezTo>
                    <a:pt x="343" y="799"/>
                    <a:pt x="443" y="836"/>
                    <a:pt x="542" y="836"/>
                  </a:cubicBezTo>
                  <a:cubicBezTo>
                    <a:pt x="752" y="836"/>
                    <a:pt x="956" y="671"/>
                    <a:pt x="965" y="429"/>
                  </a:cubicBezTo>
                  <a:cubicBezTo>
                    <a:pt x="965" y="202"/>
                    <a:pt x="786" y="12"/>
                    <a:pt x="5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21" name="Google Shape;21621;p13"/>
            <p:cNvSpPr/>
            <p:nvPr/>
          </p:nvSpPr>
          <p:spPr>
            <a:xfrm>
              <a:off x="6382475" y="4529825"/>
              <a:ext cx="21875" cy="15100"/>
            </a:xfrm>
            <a:custGeom>
              <a:avLst/>
              <a:gdLst/>
              <a:ahLst/>
              <a:cxnLst/>
              <a:rect l="l" t="t" r="r" b="b"/>
              <a:pathLst>
                <a:path w="875" h="604" extrusionOk="0">
                  <a:moveTo>
                    <a:pt x="450" y="1"/>
                  </a:moveTo>
                  <a:cubicBezTo>
                    <a:pt x="404" y="1"/>
                    <a:pt x="355" y="12"/>
                    <a:pt x="304" y="37"/>
                  </a:cubicBezTo>
                  <a:lnTo>
                    <a:pt x="281" y="37"/>
                  </a:lnTo>
                  <a:lnTo>
                    <a:pt x="292" y="49"/>
                  </a:lnTo>
                  <a:cubicBezTo>
                    <a:pt x="1" y="220"/>
                    <a:pt x="168" y="604"/>
                    <a:pt x="428" y="604"/>
                  </a:cubicBezTo>
                  <a:cubicBezTo>
                    <a:pt x="476" y="604"/>
                    <a:pt x="527" y="591"/>
                    <a:pt x="578" y="561"/>
                  </a:cubicBezTo>
                  <a:cubicBezTo>
                    <a:pt x="874" y="408"/>
                    <a:pt x="724" y="1"/>
                    <a:pt x="45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22" name="Google Shape;21622;p13"/>
            <p:cNvSpPr/>
            <p:nvPr/>
          </p:nvSpPr>
          <p:spPr>
            <a:xfrm>
              <a:off x="6406750" y="4561400"/>
              <a:ext cx="17575" cy="20875"/>
            </a:xfrm>
            <a:custGeom>
              <a:avLst/>
              <a:gdLst/>
              <a:ahLst/>
              <a:cxnLst/>
              <a:rect l="l" t="t" r="r" b="b"/>
              <a:pathLst>
                <a:path w="703" h="835" extrusionOk="0">
                  <a:moveTo>
                    <a:pt x="548" y="1"/>
                  </a:moveTo>
                  <a:lnTo>
                    <a:pt x="548" y="13"/>
                  </a:lnTo>
                  <a:cubicBezTo>
                    <a:pt x="0" y="13"/>
                    <a:pt x="0" y="834"/>
                    <a:pt x="548" y="834"/>
                  </a:cubicBezTo>
                  <a:lnTo>
                    <a:pt x="584" y="834"/>
                  </a:lnTo>
                  <a:lnTo>
                    <a:pt x="703" y="60"/>
                  </a:lnTo>
                  <a:cubicBezTo>
                    <a:pt x="655" y="25"/>
                    <a:pt x="607" y="13"/>
                    <a:pt x="54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23" name="Google Shape;21623;p13"/>
            <p:cNvSpPr/>
            <p:nvPr/>
          </p:nvSpPr>
          <p:spPr>
            <a:xfrm>
              <a:off x="6353175" y="3207375"/>
              <a:ext cx="21500" cy="15125"/>
            </a:xfrm>
            <a:custGeom>
              <a:avLst/>
              <a:gdLst/>
              <a:ahLst/>
              <a:cxnLst/>
              <a:rect l="l" t="t" r="r" b="b"/>
              <a:pathLst>
                <a:path w="860" h="605" extrusionOk="0">
                  <a:moveTo>
                    <a:pt x="436" y="0"/>
                  </a:moveTo>
                  <a:cubicBezTo>
                    <a:pt x="381" y="0"/>
                    <a:pt x="321" y="18"/>
                    <a:pt x="262" y="60"/>
                  </a:cubicBezTo>
                  <a:lnTo>
                    <a:pt x="226" y="60"/>
                  </a:lnTo>
                  <a:lnTo>
                    <a:pt x="238" y="84"/>
                  </a:lnTo>
                  <a:cubicBezTo>
                    <a:pt x="0" y="283"/>
                    <a:pt x="188" y="604"/>
                    <a:pt x="425" y="604"/>
                  </a:cubicBezTo>
                  <a:cubicBezTo>
                    <a:pt x="484" y="604"/>
                    <a:pt x="547" y="584"/>
                    <a:pt x="607" y="536"/>
                  </a:cubicBezTo>
                  <a:cubicBezTo>
                    <a:pt x="860" y="351"/>
                    <a:pt x="684" y="0"/>
                    <a:pt x="43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24" name="Google Shape;21624;p13"/>
            <p:cNvSpPr/>
            <p:nvPr/>
          </p:nvSpPr>
          <p:spPr>
            <a:xfrm>
              <a:off x="6323125" y="3237650"/>
              <a:ext cx="21200" cy="15050"/>
            </a:xfrm>
            <a:custGeom>
              <a:avLst/>
              <a:gdLst/>
              <a:ahLst/>
              <a:cxnLst/>
              <a:rect l="l" t="t" r="r" b="b"/>
              <a:pathLst>
                <a:path w="848" h="602" extrusionOk="0">
                  <a:moveTo>
                    <a:pt x="427" y="1"/>
                  </a:moveTo>
                  <a:cubicBezTo>
                    <a:pt x="365" y="1"/>
                    <a:pt x="300" y="23"/>
                    <a:pt x="238" y="75"/>
                  </a:cubicBezTo>
                  <a:lnTo>
                    <a:pt x="202" y="75"/>
                  </a:lnTo>
                  <a:lnTo>
                    <a:pt x="202" y="99"/>
                  </a:lnTo>
                  <a:cubicBezTo>
                    <a:pt x="0" y="319"/>
                    <a:pt x="193" y="602"/>
                    <a:pt x="423" y="602"/>
                  </a:cubicBezTo>
                  <a:cubicBezTo>
                    <a:pt x="492" y="602"/>
                    <a:pt x="564" y="576"/>
                    <a:pt x="631" y="516"/>
                  </a:cubicBezTo>
                  <a:cubicBezTo>
                    <a:pt x="847" y="318"/>
                    <a:pt x="661" y="1"/>
                    <a:pt x="42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25" name="Google Shape;21625;p13"/>
            <p:cNvSpPr/>
            <p:nvPr/>
          </p:nvSpPr>
          <p:spPr>
            <a:xfrm>
              <a:off x="6379650" y="3183850"/>
              <a:ext cx="20575" cy="15650"/>
            </a:xfrm>
            <a:custGeom>
              <a:avLst/>
              <a:gdLst/>
              <a:ahLst/>
              <a:cxnLst/>
              <a:rect l="l" t="t" r="r" b="b"/>
              <a:pathLst>
                <a:path w="823" h="626" extrusionOk="0">
                  <a:moveTo>
                    <a:pt x="751" y="1"/>
                  </a:moveTo>
                  <a:lnTo>
                    <a:pt x="1" y="227"/>
                  </a:lnTo>
                  <a:cubicBezTo>
                    <a:pt x="6" y="495"/>
                    <a:pt x="206" y="626"/>
                    <a:pt x="406" y="626"/>
                  </a:cubicBezTo>
                  <a:cubicBezTo>
                    <a:pt x="614" y="626"/>
                    <a:pt x="822" y="483"/>
                    <a:pt x="810" y="203"/>
                  </a:cubicBezTo>
                  <a:cubicBezTo>
                    <a:pt x="810" y="132"/>
                    <a:pt x="786" y="60"/>
                    <a:pt x="75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26" name="Google Shape;21626;p13"/>
            <p:cNvSpPr/>
            <p:nvPr/>
          </p:nvSpPr>
          <p:spPr>
            <a:xfrm>
              <a:off x="6353050" y="3268975"/>
              <a:ext cx="21475" cy="15150"/>
            </a:xfrm>
            <a:custGeom>
              <a:avLst/>
              <a:gdLst/>
              <a:ahLst/>
              <a:cxnLst/>
              <a:rect l="l" t="t" r="r" b="b"/>
              <a:pathLst>
                <a:path w="859" h="606" extrusionOk="0">
                  <a:moveTo>
                    <a:pt x="435" y="0"/>
                  </a:moveTo>
                  <a:cubicBezTo>
                    <a:pt x="385" y="0"/>
                    <a:pt x="332" y="15"/>
                    <a:pt x="279" y="48"/>
                  </a:cubicBezTo>
                  <a:lnTo>
                    <a:pt x="231" y="48"/>
                  </a:lnTo>
                  <a:lnTo>
                    <a:pt x="243" y="72"/>
                  </a:lnTo>
                  <a:cubicBezTo>
                    <a:pt x="1" y="276"/>
                    <a:pt x="185" y="606"/>
                    <a:pt x="428" y="606"/>
                  </a:cubicBezTo>
                  <a:cubicBezTo>
                    <a:pt x="484" y="606"/>
                    <a:pt x="543" y="588"/>
                    <a:pt x="600" y="549"/>
                  </a:cubicBezTo>
                  <a:cubicBezTo>
                    <a:pt x="859" y="370"/>
                    <a:pt x="686" y="0"/>
                    <a:pt x="43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27" name="Google Shape;21627;p13"/>
            <p:cNvSpPr/>
            <p:nvPr/>
          </p:nvSpPr>
          <p:spPr>
            <a:xfrm>
              <a:off x="6314475" y="3301125"/>
              <a:ext cx="24425" cy="21225"/>
            </a:xfrm>
            <a:custGeom>
              <a:avLst/>
              <a:gdLst/>
              <a:ahLst/>
              <a:cxnLst/>
              <a:rect l="l" t="t" r="r" b="b"/>
              <a:pathLst>
                <a:path w="977" h="849" extrusionOk="0">
                  <a:moveTo>
                    <a:pt x="548" y="1"/>
                  </a:moveTo>
                  <a:lnTo>
                    <a:pt x="548" y="25"/>
                  </a:lnTo>
                  <a:cubicBezTo>
                    <a:pt x="191" y="25"/>
                    <a:pt x="0" y="465"/>
                    <a:pt x="262" y="727"/>
                  </a:cubicBezTo>
                  <a:cubicBezTo>
                    <a:pt x="346" y="811"/>
                    <a:pt x="448" y="848"/>
                    <a:pt x="549" y="848"/>
                  </a:cubicBezTo>
                  <a:cubicBezTo>
                    <a:pt x="761" y="848"/>
                    <a:pt x="965" y="680"/>
                    <a:pt x="965" y="429"/>
                  </a:cubicBezTo>
                  <a:cubicBezTo>
                    <a:pt x="977" y="215"/>
                    <a:pt x="810" y="13"/>
                    <a:pt x="58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28" name="Google Shape;21628;p13"/>
            <p:cNvSpPr/>
            <p:nvPr/>
          </p:nvSpPr>
          <p:spPr>
            <a:xfrm>
              <a:off x="6345125" y="3331800"/>
              <a:ext cx="24425" cy="21225"/>
            </a:xfrm>
            <a:custGeom>
              <a:avLst/>
              <a:gdLst/>
              <a:ahLst/>
              <a:cxnLst/>
              <a:rect l="l" t="t" r="r" b="b"/>
              <a:pathLst>
                <a:path w="977" h="849" extrusionOk="0">
                  <a:moveTo>
                    <a:pt x="548" y="0"/>
                  </a:moveTo>
                  <a:lnTo>
                    <a:pt x="560" y="24"/>
                  </a:lnTo>
                  <a:cubicBezTo>
                    <a:pt x="191" y="24"/>
                    <a:pt x="1" y="464"/>
                    <a:pt x="262" y="726"/>
                  </a:cubicBezTo>
                  <a:cubicBezTo>
                    <a:pt x="347" y="811"/>
                    <a:pt x="450" y="848"/>
                    <a:pt x="551" y="848"/>
                  </a:cubicBezTo>
                  <a:cubicBezTo>
                    <a:pt x="763" y="848"/>
                    <a:pt x="965" y="683"/>
                    <a:pt x="965" y="441"/>
                  </a:cubicBezTo>
                  <a:cubicBezTo>
                    <a:pt x="977" y="214"/>
                    <a:pt x="810" y="12"/>
                    <a:pt x="58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29" name="Google Shape;21629;p13"/>
            <p:cNvSpPr/>
            <p:nvPr/>
          </p:nvSpPr>
          <p:spPr>
            <a:xfrm>
              <a:off x="6322800" y="3360775"/>
              <a:ext cx="21225" cy="15225"/>
            </a:xfrm>
            <a:custGeom>
              <a:avLst/>
              <a:gdLst/>
              <a:ahLst/>
              <a:cxnLst/>
              <a:rect l="l" t="t" r="r" b="b"/>
              <a:pathLst>
                <a:path w="849" h="609" extrusionOk="0">
                  <a:moveTo>
                    <a:pt x="429" y="0"/>
                  </a:moveTo>
                  <a:cubicBezTo>
                    <a:pt x="371" y="0"/>
                    <a:pt x="309" y="20"/>
                    <a:pt x="251" y="67"/>
                  </a:cubicBezTo>
                  <a:lnTo>
                    <a:pt x="215" y="67"/>
                  </a:lnTo>
                  <a:lnTo>
                    <a:pt x="215" y="91"/>
                  </a:lnTo>
                  <a:cubicBezTo>
                    <a:pt x="0" y="306"/>
                    <a:pt x="203" y="609"/>
                    <a:pt x="432" y="609"/>
                  </a:cubicBezTo>
                  <a:cubicBezTo>
                    <a:pt x="495" y="609"/>
                    <a:pt x="561" y="586"/>
                    <a:pt x="620" y="532"/>
                  </a:cubicBezTo>
                  <a:cubicBezTo>
                    <a:pt x="849" y="331"/>
                    <a:pt x="664" y="0"/>
                    <a:pt x="42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30" name="Google Shape;21630;p13"/>
            <p:cNvSpPr/>
            <p:nvPr/>
          </p:nvSpPr>
          <p:spPr>
            <a:xfrm>
              <a:off x="6352850" y="3392075"/>
              <a:ext cx="21625" cy="15100"/>
            </a:xfrm>
            <a:custGeom>
              <a:avLst/>
              <a:gdLst/>
              <a:ahLst/>
              <a:cxnLst/>
              <a:rect l="l" t="t" r="r" b="b"/>
              <a:pathLst>
                <a:path w="865" h="604" extrusionOk="0">
                  <a:moveTo>
                    <a:pt x="443" y="0"/>
                  </a:moveTo>
                  <a:cubicBezTo>
                    <a:pt x="390" y="0"/>
                    <a:pt x="333" y="16"/>
                    <a:pt x="275" y="54"/>
                  </a:cubicBezTo>
                  <a:lnTo>
                    <a:pt x="239" y="54"/>
                  </a:lnTo>
                  <a:lnTo>
                    <a:pt x="251" y="77"/>
                  </a:lnTo>
                  <a:cubicBezTo>
                    <a:pt x="1" y="270"/>
                    <a:pt x="187" y="603"/>
                    <a:pt x="431" y="603"/>
                  </a:cubicBezTo>
                  <a:cubicBezTo>
                    <a:pt x="489" y="603"/>
                    <a:pt x="549" y="585"/>
                    <a:pt x="608" y="542"/>
                  </a:cubicBezTo>
                  <a:cubicBezTo>
                    <a:pt x="864" y="365"/>
                    <a:pt x="697" y="0"/>
                    <a:pt x="44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31" name="Google Shape;21631;p13"/>
            <p:cNvSpPr/>
            <p:nvPr/>
          </p:nvSpPr>
          <p:spPr>
            <a:xfrm>
              <a:off x="6314475" y="3424350"/>
              <a:ext cx="23825" cy="20500"/>
            </a:xfrm>
            <a:custGeom>
              <a:avLst/>
              <a:gdLst/>
              <a:ahLst/>
              <a:cxnLst/>
              <a:rect l="l" t="t" r="r" b="b"/>
              <a:pathLst>
                <a:path w="953" h="820" extrusionOk="0">
                  <a:moveTo>
                    <a:pt x="548" y="1"/>
                  </a:moveTo>
                  <a:cubicBezTo>
                    <a:pt x="179" y="1"/>
                    <a:pt x="0" y="441"/>
                    <a:pt x="250" y="703"/>
                  </a:cubicBezTo>
                  <a:cubicBezTo>
                    <a:pt x="334" y="783"/>
                    <a:pt x="436" y="820"/>
                    <a:pt x="536" y="820"/>
                  </a:cubicBezTo>
                  <a:cubicBezTo>
                    <a:pt x="749" y="820"/>
                    <a:pt x="953" y="657"/>
                    <a:pt x="953" y="406"/>
                  </a:cubicBezTo>
                  <a:cubicBezTo>
                    <a:pt x="953" y="180"/>
                    <a:pt x="774" y="1"/>
                    <a:pt x="54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32" name="Google Shape;21632;p13"/>
            <p:cNvSpPr/>
            <p:nvPr/>
          </p:nvSpPr>
          <p:spPr>
            <a:xfrm>
              <a:off x="6345425" y="3455025"/>
              <a:ext cx="28300" cy="20550"/>
            </a:xfrm>
            <a:custGeom>
              <a:avLst/>
              <a:gdLst/>
              <a:ahLst/>
              <a:cxnLst/>
              <a:rect l="l" t="t" r="r" b="b"/>
              <a:pathLst>
                <a:path w="1132" h="822" extrusionOk="0">
                  <a:moveTo>
                    <a:pt x="536" y="0"/>
                  </a:moveTo>
                  <a:cubicBezTo>
                    <a:pt x="0" y="48"/>
                    <a:pt x="48" y="822"/>
                    <a:pt x="572" y="822"/>
                  </a:cubicBezTo>
                  <a:cubicBezTo>
                    <a:pt x="1084" y="822"/>
                    <a:pt x="1132" y="48"/>
                    <a:pt x="60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33" name="Google Shape;21633;p13"/>
            <p:cNvSpPr/>
            <p:nvPr/>
          </p:nvSpPr>
          <p:spPr>
            <a:xfrm>
              <a:off x="6314475" y="3485675"/>
              <a:ext cx="24125" cy="20700"/>
            </a:xfrm>
            <a:custGeom>
              <a:avLst/>
              <a:gdLst/>
              <a:ahLst/>
              <a:cxnLst/>
              <a:rect l="l" t="t" r="r" b="b"/>
              <a:pathLst>
                <a:path w="965" h="828" extrusionOk="0">
                  <a:moveTo>
                    <a:pt x="548" y="1"/>
                  </a:moveTo>
                  <a:cubicBezTo>
                    <a:pt x="179" y="1"/>
                    <a:pt x="0" y="453"/>
                    <a:pt x="250" y="703"/>
                  </a:cubicBezTo>
                  <a:cubicBezTo>
                    <a:pt x="336" y="789"/>
                    <a:pt x="441" y="827"/>
                    <a:pt x="544" y="827"/>
                  </a:cubicBezTo>
                  <a:cubicBezTo>
                    <a:pt x="754" y="827"/>
                    <a:pt x="953" y="665"/>
                    <a:pt x="953" y="417"/>
                  </a:cubicBezTo>
                  <a:cubicBezTo>
                    <a:pt x="965" y="191"/>
                    <a:pt x="786" y="1"/>
                    <a:pt x="5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34" name="Google Shape;21634;p13"/>
            <p:cNvSpPr/>
            <p:nvPr/>
          </p:nvSpPr>
          <p:spPr>
            <a:xfrm>
              <a:off x="6351575" y="3515300"/>
              <a:ext cx="21775" cy="14950"/>
            </a:xfrm>
            <a:custGeom>
              <a:avLst/>
              <a:gdLst/>
              <a:ahLst/>
              <a:cxnLst/>
              <a:rect l="l" t="t" r="r" b="b"/>
              <a:pathLst>
                <a:path w="871" h="598" extrusionOk="0">
                  <a:moveTo>
                    <a:pt x="457" y="0"/>
                  </a:moveTo>
                  <a:cubicBezTo>
                    <a:pt x="409" y="0"/>
                    <a:pt x="357" y="13"/>
                    <a:pt x="302" y="42"/>
                  </a:cubicBezTo>
                  <a:lnTo>
                    <a:pt x="290" y="42"/>
                  </a:lnTo>
                  <a:lnTo>
                    <a:pt x="290" y="54"/>
                  </a:lnTo>
                  <a:cubicBezTo>
                    <a:pt x="0" y="234"/>
                    <a:pt x="180" y="598"/>
                    <a:pt x="436" y="598"/>
                  </a:cubicBezTo>
                  <a:cubicBezTo>
                    <a:pt x="484" y="598"/>
                    <a:pt x="536" y="585"/>
                    <a:pt x="588" y="554"/>
                  </a:cubicBezTo>
                  <a:cubicBezTo>
                    <a:pt x="870" y="392"/>
                    <a:pt x="725" y="0"/>
                    <a:pt x="45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35" name="Google Shape;21635;p13"/>
            <p:cNvSpPr/>
            <p:nvPr/>
          </p:nvSpPr>
          <p:spPr>
            <a:xfrm>
              <a:off x="6322700" y="3544800"/>
              <a:ext cx="21275" cy="15125"/>
            </a:xfrm>
            <a:custGeom>
              <a:avLst/>
              <a:gdLst/>
              <a:ahLst/>
              <a:cxnLst/>
              <a:rect l="l" t="t" r="r" b="b"/>
              <a:pathLst>
                <a:path w="851" h="605" extrusionOk="0">
                  <a:moveTo>
                    <a:pt x="432" y="0"/>
                  </a:moveTo>
                  <a:cubicBezTo>
                    <a:pt x="365" y="0"/>
                    <a:pt x="295" y="26"/>
                    <a:pt x="231" y="88"/>
                  </a:cubicBezTo>
                  <a:lnTo>
                    <a:pt x="219" y="88"/>
                  </a:lnTo>
                  <a:lnTo>
                    <a:pt x="219" y="100"/>
                  </a:lnTo>
                  <a:cubicBezTo>
                    <a:pt x="0" y="328"/>
                    <a:pt x="207" y="604"/>
                    <a:pt x="439" y="604"/>
                  </a:cubicBezTo>
                  <a:cubicBezTo>
                    <a:pt x="510" y="604"/>
                    <a:pt x="583" y="578"/>
                    <a:pt x="648" y="517"/>
                  </a:cubicBezTo>
                  <a:cubicBezTo>
                    <a:pt x="850" y="305"/>
                    <a:pt x="661" y="0"/>
                    <a:pt x="43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36" name="Google Shape;21636;p13"/>
            <p:cNvSpPr/>
            <p:nvPr/>
          </p:nvSpPr>
          <p:spPr>
            <a:xfrm>
              <a:off x="6344825" y="3577650"/>
              <a:ext cx="24425" cy="20925"/>
            </a:xfrm>
            <a:custGeom>
              <a:avLst/>
              <a:gdLst/>
              <a:ahLst/>
              <a:cxnLst/>
              <a:rect l="l" t="t" r="r" b="b"/>
              <a:pathLst>
                <a:path w="977" h="837" extrusionOk="0">
                  <a:moveTo>
                    <a:pt x="560" y="1"/>
                  </a:moveTo>
                  <a:lnTo>
                    <a:pt x="560" y="13"/>
                  </a:lnTo>
                  <a:cubicBezTo>
                    <a:pt x="191" y="13"/>
                    <a:pt x="1" y="453"/>
                    <a:pt x="263" y="715"/>
                  </a:cubicBezTo>
                  <a:cubicBezTo>
                    <a:pt x="347" y="799"/>
                    <a:pt x="450" y="837"/>
                    <a:pt x="551" y="837"/>
                  </a:cubicBezTo>
                  <a:cubicBezTo>
                    <a:pt x="763" y="837"/>
                    <a:pt x="965" y="671"/>
                    <a:pt x="965" y="429"/>
                  </a:cubicBezTo>
                  <a:cubicBezTo>
                    <a:pt x="977" y="203"/>
                    <a:pt x="798" y="13"/>
                    <a:pt x="5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37" name="Google Shape;21637;p13"/>
            <p:cNvSpPr/>
            <p:nvPr/>
          </p:nvSpPr>
          <p:spPr>
            <a:xfrm>
              <a:off x="6314475" y="3608600"/>
              <a:ext cx="24125" cy="20800"/>
            </a:xfrm>
            <a:custGeom>
              <a:avLst/>
              <a:gdLst/>
              <a:ahLst/>
              <a:cxnLst/>
              <a:rect l="l" t="t" r="r" b="b"/>
              <a:pathLst>
                <a:path w="965" h="832" extrusionOk="0">
                  <a:moveTo>
                    <a:pt x="548" y="1"/>
                  </a:moveTo>
                  <a:lnTo>
                    <a:pt x="548" y="13"/>
                  </a:lnTo>
                  <a:cubicBezTo>
                    <a:pt x="179" y="13"/>
                    <a:pt x="0" y="453"/>
                    <a:pt x="250" y="715"/>
                  </a:cubicBezTo>
                  <a:cubicBezTo>
                    <a:pt x="334" y="795"/>
                    <a:pt x="436" y="831"/>
                    <a:pt x="536" y="831"/>
                  </a:cubicBezTo>
                  <a:cubicBezTo>
                    <a:pt x="749" y="831"/>
                    <a:pt x="953" y="669"/>
                    <a:pt x="953" y="418"/>
                  </a:cubicBezTo>
                  <a:cubicBezTo>
                    <a:pt x="965" y="191"/>
                    <a:pt x="786" y="13"/>
                    <a:pt x="5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38" name="Google Shape;21638;p13"/>
            <p:cNvSpPr/>
            <p:nvPr/>
          </p:nvSpPr>
          <p:spPr>
            <a:xfrm>
              <a:off x="6345425" y="3639575"/>
              <a:ext cx="28300" cy="20550"/>
            </a:xfrm>
            <a:custGeom>
              <a:avLst/>
              <a:gdLst/>
              <a:ahLst/>
              <a:cxnLst/>
              <a:rect l="l" t="t" r="r" b="b"/>
              <a:pathLst>
                <a:path w="1132" h="822" extrusionOk="0">
                  <a:moveTo>
                    <a:pt x="536" y="0"/>
                  </a:moveTo>
                  <a:cubicBezTo>
                    <a:pt x="0" y="48"/>
                    <a:pt x="48" y="822"/>
                    <a:pt x="572" y="822"/>
                  </a:cubicBezTo>
                  <a:cubicBezTo>
                    <a:pt x="1084" y="822"/>
                    <a:pt x="1132" y="48"/>
                    <a:pt x="60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39" name="Google Shape;21639;p13"/>
            <p:cNvSpPr/>
            <p:nvPr/>
          </p:nvSpPr>
          <p:spPr>
            <a:xfrm>
              <a:off x="6322025" y="3668125"/>
              <a:ext cx="21675" cy="15200"/>
            </a:xfrm>
            <a:custGeom>
              <a:avLst/>
              <a:gdLst/>
              <a:ahLst/>
              <a:cxnLst/>
              <a:rect l="l" t="t" r="r" b="b"/>
              <a:pathLst>
                <a:path w="867" h="608" extrusionOk="0">
                  <a:moveTo>
                    <a:pt x="445" y="1"/>
                  </a:moveTo>
                  <a:cubicBezTo>
                    <a:pt x="384" y="1"/>
                    <a:pt x="320" y="22"/>
                    <a:pt x="258" y="73"/>
                  </a:cubicBezTo>
                  <a:lnTo>
                    <a:pt x="246" y="73"/>
                  </a:lnTo>
                  <a:lnTo>
                    <a:pt x="246" y="84"/>
                  </a:lnTo>
                  <a:cubicBezTo>
                    <a:pt x="1" y="301"/>
                    <a:pt x="211" y="608"/>
                    <a:pt x="451" y="608"/>
                  </a:cubicBezTo>
                  <a:cubicBezTo>
                    <a:pt x="514" y="608"/>
                    <a:pt x="579" y="586"/>
                    <a:pt x="639" y="537"/>
                  </a:cubicBezTo>
                  <a:cubicBezTo>
                    <a:pt x="867" y="337"/>
                    <a:pt x="685" y="1"/>
                    <a:pt x="4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40" name="Google Shape;21640;p13"/>
            <p:cNvSpPr/>
            <p:nvPr/>
          </p:nvSpPr>
          <p:spPr>
            <a:xfrm>
              <a:off x="6344825" y="3700875"/>
              <a:ext cx="24425" cy="20650"/>
            </a:xfrm>
            <a:custGeom>
              <a:avLst/>
              <a:gdLst/>
              <a:ahLst/>
              <a:cxnLst/>
              <a:rect l="l" t="t" r="r" b="b"/>
              <a:pathLst>
                <a:path w="977" h="826" extrusionOk="0">
                  <a:moveTo>
                    <a:pt x="560" y="1"/>
                  </a:moveTo>
                  <a:cubicBezTo>
                    <a:pt x="191" y="1"/>
                    <a:pt x="1" y="441"/>
                    <a:pt x="263" y="703"/>
                  </a:cubicBezTo>
                  <a:cubicBezTo>
                    <a:pt x="347" y="788"/>
                    <a:pt x="450" y="825"/>
                    <a:pt x="551" y="825"/>
                  </a:cubicBezTo>
                  <a:cubicBezTo>
                    <a:pt x="763" y="825"/>
                    <a:pt x="965" y="660"/>
                    <a:pt x="965" y="418"/>
                  </a:cubicBezTo>
                  <a:cubicBezTo>
                    <a:pt x="977" y="191"/>
                    <a:pt x="798" y="1"/>
                    <a:pt x="5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41" name="Google Shape;21641;p13"/>
            <p:cNvSpPr/>
            <p:nvPr/>
          </p:nvSpPr>
          <p:spPr>
            <a:xfrm>
              <a:off x="6322725" y="3729225"/>
              <a:ext cx="21225" cy="15075"/>
            </a:xfrm>
            <a:custGeom>
              <a:avLst/>
              <a:gdLst/>
              <a:ahLst/>
              <a:cxnLst/>
              <a:rect l="l" t="t" r="r" b="b"/>
              <a:pathLst>
                <a:path w="849" h="603" extrusionOk="0">
                  <a:moveTo>
                    <a:pt x="434" y="0"/>
                  </a:moveTo>
                  <a:cubicBezTo>
                    <a:pt x="367" y="0"/>
                    <a:pt x="295" y="28"/>
                    <a:pt x="230" y="93"/>
                  </a:cubicBezTo>
                  <a:lnTo>
                    <a:pt x="218" y="93"/>
                  </a:lnTo>
                  <a:lnTo>
                    <a:pt x="218" y="105"/>
                  </a:lnTo>
                  <a:cubicBezTo>
                    <a:pt x="0" y="323"/>
                    <a:pt x="204" y="603"/>
                    <a:pt x="434" y="603"/>
                  </a:cubicBezTo>
                  <a:cubicBezTo>
                    <a:pt x="507" y="603"/>
                    <a:pt x="581" y="575"/>
                    <a:pt x="647" y="510"/>
                  </a:cubicBezTo>
                  <a:cubicBezTo>
                    <a:pt x="848" y="308"/>
                    <a:pt x="661" y="0"/>
                    <a:pt x="43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42" name="Google Shape;21642;p13"/>
            <p:cNvSpPr/>
            <p:nvPr/>
          </p:nvSpPr>
          <p:spPr>
            <a:xfrm>
              <a:off x="6344825" y="3762200"/>
              <a:ext cx="24425" cy="20775"/>
            </a:xfrm>
            <a:custGeom>
              <a:avLst/>
              <a:gdLst/>
              <a:ahLst/>
              <a:cxnLst/>
              <a:rect l="l" t="t" r="r" b="b"/>
              <a:pathLst>
                <a:path w="977" h="831" extrusionOk="0">
                  <a:moveTo>
                    <a:pt x="560" y="0"/>
                  </a:moveTo>
                  <a:lnTo>
                    <a:pt x="560" y="12"/>
                  </a:lnTo>
                  <a:cubicBezTo>
                    <a:pt x="191" y="12"/>
                    <a:pt x="1" y="453"/>
                    <a:pt x="263" y="715"/>
                  </a:cubicBezTo>
                  <a:cubicBezTo>
                    <a:pt x="346" y="795"/>
                    <a:pt x="449" y="831"/>
                    <a:pt x="549" y="831"/>
                  </a:cubicBezTo>
                  <a:cubicBezTo>
                    <a:pt x="761" y="831"/>
                    <a:pt x="965" y="668"/>
                    <a:pt x="965" y="417"/>
                  </a:cubicBezTo>
                  <a:cubicBezTo>
                    <a:pt x="977" y="191"/>
                    <a:pt x="798" y="12"/>
                    <a:pt x="57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43" name="Google Shape;21643;p13"/>
            <p:cNvSpPr/>
            <p:nvPr/>
          </p:nvSpPr>
          <p:spPr>
            <a:xfrm>
              <a:off x="6314475" y="3793150"/>
              <a:ext cx="24125" cy="20650"/>
            </a:xfrm>
            <a:custGeom>
              <a:avLst/>
              <a:gdLst/>
              <a:ahLst/>
              <a:cxnLst/>
              <a:rect l="l" t="t" r="r" b="b"/>
              <a:pathLst>
                <a:path w="965" h="826" extrusionOk="0">
                  <a:moveTo>
                    <a:pt x="548" y="1"/>
                  </a:moveTo>
                  <a:cubicBezTo>
                    <a:pt x="179" y="1"/>
                    <a:pt x="0" y="441"/>
                    <a:pt x="250" y="703"/>
                  </a:cubicBezTo>
                  <a:cubicBezTo>
                    <a:pt x="335" y="788"/>
                    <a:pt x="438" y="825"/>
                    <a:pt x="538" y="825"/>
                  </a:cubicBezTo>
                  <a:cubicBezTo>
                    <a:pt x="750" y="825"/>
                    <a:pt x="953" y="660"/>
                    <a:pt x="953" y="417"/>
                  </a:cubicBezTo>
                  <a:cubicBezTo>
                    <a:pt x="965" y="191"/>
                    <a:pt x="786" y="1"/>
                    <a:pt x="5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44" name="Google Shape;21644;p13"/>
            <p:cNvSpPr/>
            <p:nvPr/>
          </p:nvSpPr>
          <p:spPr>
            <a:xfrm>
              <a:off x="6344825" y="3823825"/>
              <a:ext cx="24150" cy="20675"/>
            </a:xfrm>
            <a:custGeom>
              <a:avLst/>
              <a:gdLst/>
              <a:ahLst/>
              <a:cxnLst/>
              <a:rect l="l" t="t" r="r" b="b"/>
              <a:pathLst>
                <a:path w="966" h="827" extrusionOk="0">
                  <a:moveTo>
                    <a:pt x="560" y="0"/>
                  </a:moveTo>
                  <a:lnTo>
                    <a:pt x="560" y="12"/>
                  </a:lnTo>
                  <a:cubicBezTo>
                    <a:pt x="191" y="12"/>
                    <a:pt x="1" y="453"/>
                    <a:pt x="263" y="703"/>
                  </a:cubicBezTo>
                  <a:cubicBezTo>
                    <a:pt x="348" y="788"/>
                    <a:pt x="453" y="827"/>
                    <a:pt x="556" y="827"/>
                  </a:cubicBezTo>
                  <a:cubicBezTo>
                    <a:pt x="766" y="827"/>
                    <a:pt x="965" y="665"/>
                    <a:pt x="965" y="417"/>
                  </a:cubicBezTo>
                  <a:cubicBezTo>
                    <a:pt x="965" y="191"/>
                    <a:pt x="798" y="0"/>
                    <a:pt x="57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45" name="Google Shape;21645;p13"/>
            <p:cNvSpPr/>
            <p:nvPr/>
          </p:nvSpPr>
          <p:spPr>
            <a:xfrm>
              <a:off x="6322675" y="3852150"/>
              <a:ext cx="21275" cy="15225"/>
            </a:xfrm>
            <a:custGeom>
              <a:avLst/>
              <a:gdLst/>
              <a:ahLst/>
              <a:cxnLst/>
              <a:rect l="l" t="t" r="r" b="b"/>
              <a:pathLst>
                <a:path w="851" h="609" extrusionOk="0">
                  <a:moveTo>
                    <a:pt x="436" y="1"/>
                  </a:moveTo>
                  <a:cubicBezTo>
                    <a:pt x="368" y="1"/>
                    <a:pt x="297" y="28"/>
                    <a:pt x="232" y="93"/>
                  </a:cubicBezTo>
                  <a:lnTo>
                    <a:pt x="220" y="93"/>
                  </a:lnTo>
                  <a:lnTo>
                    <a:pt x="220" y="105"/>
                  </a:lnTo>
                  <a:cubicBezTo>
                    <a:pt x="0" y="325"/>
                    <a:pt x="210" y="608"/>
                    <a:pt x="443" y="608"/>
                  </a:cubicBezTo>
                  <a:cubicBezTo>
                    <a:pt x="513" y="608"/>
                    <a:pt x="585" y="583"/>
                    <a:pt x="649" y="522"/>
                  </a:cubicBezTo>
                  <a:cubicBezTo>
                    <a:pt x="850" y="311"/>
                    <a:pt x="663" y="1"/>
                    <a:pt x="43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46" name="Google Shape;21646;p13"/>
            <p:cNvSpPr/>
            <p:nvPr/>
          </p:nvSpPr>
          <p:spPr>
            <a:xfrm>
              <a:off x="6351550" y="3884100"/>
              <a:ext cx="21825" cy="15225"/>
            </a:xfrm>
            <a:custGeom>
              <a:avLst/>
              <a:gdLst/>
              <a:ahLst/>
              <a:cxnLst/>
              <a:rect l="l" t="t" r="r" b="b"/>
              <a:pathLst>
                <a:path w="873" h="609" extrusionOk="0">
                  <a:moveTo>
                    <a:pt x="456" y="1"/>
                  </a:moveTo>
                  <a:cubicBezTo>
                    <a:pt x="408" y="1"/>
                    <a:pt x="357" y="13"/>
                    <a:pt x="303" y="42"/>
                  </a:cubicBezTo>
                  <a:lnTo>
                    <a:pt x="291" y="42"/>
                  </a:lnTo>
                  <a:lnTo>
                    <a:pt x="291" y="54"/>
                  </a:lnTo>
                  <a:cubicBezTo>
                    <a:pt x="0" y="234"/>
                    <a:pt x="183" y="609"/>
                    <a:pt x="439" y="609"/>
                  </a:cubicBezTo>
                  <a:cubicBezTo>
                    <a:pt x="487" y="609"/>
                    <a:pt x="538" y="596"/>
                    <a:pt x="589" y="566"/>
                  </a:cubicBezTo>
                  <a:cubicBezTo>
                    <a:pt x="872" y="404"/>
                    <a:pt x="725" y="1"/>
                    <a:pt x="45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47" name="Google Shape;21647;p13"/>
            <p:cNvSpPr/>
            <p:nvPr/>
          </p:nvSpPr>
          <p:spPr>
            <a:xfrm>
              <a:off x="6322725" y="3913775"/>
              <a:ext cx="21225" cy="15075"/>
            </a:xfrm>
            <a:custGeom>
              <a:avLst/>
              <a:gdLst/>
              <a:ahLst/>
              <a:cxnLst/>
              <a:rect l="l" t="t" r="r" b="b"/>
              <a:pathLst>
                <a:path w="849" h="603" extrusionOk="0">
                  <a:moveTo>
                    <a:pt x="434" y="0"/>
                  </a:moveTo>
                  <a:cubicBezTo>
                    <a:pt x="367" y="0"/>
                    <a:pt x="295" y="27"/>
                    <a:pt x="230" y="93"/>
                  </a:cubicBezTo>
                  <a:lnTo>
                    <a:pt x="218" y="93"/>
                  </a:lnTo>
                  <a:lnTo>
                    <a:pt x="218" y="105"/>
                  </a:lnTo>
                  <a:cubicBezTo>
                    <a:pt x="0" y="323"/>
                    <a:pt x="204" y="602"/>
                    <a:pt x="434" y="602"/>
                  </a:cubicBezTo>
                  <a:cubicBezTo>
                    <a:pt x="507" y="602"/>
                    <a:pt x="581" y="575"/>
                    <a:pt x="647" y="510"/>
                  </a:cubicBezTo>
                  <a:cubicBezTo>
                    <a:pt x="848" y="308"/>
                    <a:pt x="661" y="0"/>
                    <a:pt x="43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48" name="Google Shape;21648;p13"/>
            <p:cNvSpPr/>
            <p:nvPr/>
          </p:nvSpPr>
          <p:spPr>
            <a:xfrm>
              <a:off x="6345425" y="3946825"/>
              <a:ext cx="28300" cy="20775"/>
            </a:xfrm>
            <a:custGeom>
              <a:avLst/>
              <a:gdLst/>
              <a:ahLst/>
              <a:cxnLst/>
              <a:rect l="l" t="t" r="r" b="b"/>
              <a:pathLst>
                <a:path w="1132" h="831" extrusionOk="0">
                  <a:moveTo>
                    <a:pt x="572" y="0"/>
                  </a:moveTo>
                  <a:cubicBezTo>
                    <a:pt x="560" y="0"/>
                    <a:pt x="548" y="3"/>
                    <a:pt x="536" y="9"/>
                  </a:cubicBezTo>
                  <a:cubicBezTo>
                    <a:pt x="0" y="57"/>
                    <a:pt x="48" y="831"/>
                    <a:pt x="572" y="831"/>
                  </a:cubicBezTo>
                  <a:cubicBezTo>
                    <a:pt x="1084" y="831"/>
                    <a:pt x="1132" y="57"/>
                    <a:pt x="608" y="9"/>
                  </a:cubicBezTo>
                  <a:cubicBezTo>
                    <a:pt x="596" y="3"/>
                    <a:pt x="584" y="0"/>
                    <a:pt x="57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49" name="Google Shape;21649;p13"/>
            <p:cNvSpPr/>
            <p:nvPr/>
          </p:nvSpPr>
          <p:spPr>
            <a:xfrm>
              <a:off x="6314475" y="3977400"/>
              <a:ext cx="24125" cy="20925"/>
            </a:xfrm>
            <a:custGeom>
              <a:avLst/>
              <a:gdLst/>
              <a:ahLst/>
              <a:cxnLst/>
              <a:rect l="l" t="t" r="r" b="b"/>
              <a:pathLst>
                <a:path w="965" h="837" extrusionOk="0">
                  <a:moveTo>
                    <a:pt x="548" y="1"/>
                  </a:moveTo>
                  <a:lnTo>
                    <a:pt x="548" y="13"/>
                  </a:lnTo>
                  <a:cubicBezTo>
                    <a:pt x="179" y="13"/>
                    <a:pt x="0" y="453"/>
                    <a:pt x="250" y="715"/>
                  </a:cubicBezTo>
                  <a:cubicBezTo>
                    <a:pt x="335" y="799"/>
                    <a:pt x="438" y="837"/>
                    <a:pt x="538" y="837"/>
                  </a:cubicBezTo>
                  <a:cubicBezTo>
                    <a:pt x="750" y="837"/>
                    <a:pt x="953" y="671"/>
                    <a:pt x="953" y="429"/>
                  </a:cubicBezTo>
                  <a:cubicBezTo>
                    <a:pt x="965" y="203"/>
                    <a:pt x="786" y="13"/>
                    <a:pt x="5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50" name="Google Shape;21650;p13"/>
            <p:cNvSpPr/>
            <p:nvPr/>
          </p:nvSpPr>
          <p:spPr>
            <a:xfrm>
              <a:off x="6351550" y="4007125"/>
              <a:ext cx="21875" cy="15150"/>
            </a:xfrm>
            <a:custGeom>
              <a:avLst/>
              <a:gdLst/>
              <a:ahLst/>
              <a:cxnLst/>
              <a:rect l="l" t="t" r="r" b="b"/>
              <a:pathLst>
                <a:path w="875" h="606" extrusionOk="0">
                  <a:moveTo>
                    <a:pt x="451" y="1"/>
                  </a:moveTo>
                  <a:cubicBezTo>
                    <a:pt x="404" y="1"/>
                    <a:pt x="355" y="12"/>
                    <a:pt x="303" y="38"/>
                  </a:cubicBezTo>
                  <a:lnTo>
                    <a:pt x="291" y="38"/>
                  </a:lnTo>
                  <a:lnTo>
                    <a:pt x="291" y="50"/>
                  </a:lnTo>
                  <a:cubicBezTo>
                    <a:pt x="0" y="230"/>
                    <a:pt x="183" y="605"/>
                    <a:pt x="439" y="605"/>
                  </a:cubicBezTo>
                  <a:cubicBezTo>
                    <a:pt x="487" y="605"/>
                    <a:pt x="538" y="592"/>
                    <a:pt x="589" y="562"/>
                  </a:cubicBezTo>
                  <a:cubicBezTo>
                    <a:pt x="874" y="399"/>
                    <a:pt x="724" y="1"/>
                    <a:pt x="45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51" name="Google Shape;21651;p13"/>
            <p:cNvSpPr/>
            <p:nvPr/>
          </p:nvSpPr>
          <p:spPr>
            <a:xfrm>
              <a:off x="6322700" y="4036525"/>
              <a:ext cx="21275" cy="15125"/>
            </a:xfrm>
            <a:custGeom>
              <a:avLst/>
              <a:gdLst/>
              <a:ahLst/>
              <a:cxnLst/>
              <a:rect l="l" t="t" r="r" b="b"/>
              <a:pathLst>
                <a:path w="851" h="605" extrusionOk="0">
                  <a:moveTo>
                    <a:pt x="432" y="0"/>
                  </a:moveTo>
                  <a:cubicBezTo>
                    <a:pt x="365" y="0"/>
                    <a:pt x="295" y="26"/>
                    <a:pt x="231" y="88"/>
                  </a:cubicBezTo>
                  <a:lnTo>
                    <a:pt x="219" y="88"/>
                  </a:lnTo>
                  <a:lnTo>
                    <a:pt x="219" y="100"/>
                  </a:lnTo>
                  <a:cubicBezTo>
                    <a:pt x="0" y="328"/>
                    <a:pt x="207" y="605"/>
                    <a:pt x="439" y="605"/>
                  </a:cubicBezTo>
                  <a:cubicBezTo>
                    <a:pt x="510" y="605"/>
                    <a:pt x="583" y="579"/>
                    <a:pt x="648" y="517"/>
                  </a:cubicBezTo>
                  <a:cubicBezTo>
                    <a:pt x="850" y="305"/>
                    <a:pt x="661" y="0"/>
                    <a:pt x="43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52" name="Google Shape;21652;p13"/>
            <p:cNvSpPr/>
            <p:nvPr/>
          </p:nvSpPr>
          <p:spPr>
            <a:xfrm>
              <a:off x="6344825" y="4069675"/>
              <a:ext cx="24425" cy="20925"/>
            </a:xfrm>
            <a:custGeom>
              <a:avLst/>
              <a:gdLst/>
              <a:ahLst/>
              <a:cxnLst/>
              <a:rect l="l" t="t" r="r" b="b"/>
              <a:pathLst>
                <a:path w="977" h="837" extrusionOk="0">
                  <a:moveTo>
                    <a:pt x="560" y="1"/>
                  </a:moveTo>
                  <a:lnTo>
                    <a:pt x="560" y="13"/>
                  </a:lnTo>
                  <a:cubicBezTo>
                    <a:pt x="191" y="13"/>
                    <a:pt x="1" y="453"/>
                    <a:pt x="263" y="715"/>
                  </a:cubicBezTo>
                  <a:cubicBezTo>
                    <a:pt x="347" y="799"/>
                    <a:pt x="449" y="836"/>
                    <a:pt x="549" y="836"/>
                  </a:cubicBezTo>
                  <a:cubicBezTo>
                    <a:pt x="762" y="836"/>
                    <a:pt x="965" y="668"/>
                    <a:pt x="965" y="417"/>
                  </a:cubicBezTo>
                  <a:cubicBezTo>
                    <a:pt x="977" y="191"/>
                    <a:pt x="798" y="1"/>
                    <a:pt x="5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53" name="Google Shape;21653;p13"/>
            <p:cNvSpPr/>
            <p:nvPr/>
          </p:nvSpPr>
          <p:spPr>
            <a:xfrm>
              <a:off x="6314475" y="4100625"/>
              <a:ext cx="24125" cy="20650"/>
            </a:xfrm>
            <a:custGeom>
              <a:avLst/>
              <a:gdLst/>
              <a:ahLst/>
              <a:cxnLst/>
              <a:rect l="l" t="t" r="r" b="b"/>
              <a:pathLst>
                <a:path w="965" h="826" extrusionOk="0">
                  <a:moveTo>
                    <a:pt x="548" y="1"/>
                  </a:moveTo>
                  <a:cubicBezTo>
                    <a:pt x="179" y="1"/>
                    <a:pt x="0" y="441"/>
                    <a:pt x="250" y="703"/>
                  </a:cubicBezTo>
                  <a:cubicBezTo>
                    <a:pt x="335" y="788"/>
                    <a:pt x="438" y="825"/>
                    <a:pt x="538" y="825"/>
                  </a:cubicBezTo>
                  <a:cubicBezTo>
                    <a:pt x="750" y="825"/>
                    <a:pt x="953" y="660"/>
                    <a:pt x="953" y="418"/>
                  </a:cubicBezTo>
                  <a:cubicBezTo>
                    <a:pt x="965" y="191"/>
                    <a:pt x="786" y="1"/>
                    <a:pt x="5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54" name="Google Shape;21654;p13"/>
            <p:cNvSpPr/>
            <p:nvPr/>
          </p:nvSpPr>
          <p:spPr>
            <a:xfrm>
              <a:off x="6345425" y="4131300"/>
              <a:ext cx="28300" cy="20550"/>
            </a:xfrm>
            <a:custGeom>
              <a:avLst/>
              <a:gdLst/>
              <a:ahLst/>
              <a:cxnLst/>
              <a:rect l="l" t="t" r="r" b="b"/>
              <a:pathLst>
                <a:path w="1132" h="822" extrusionOk="0">
                  <a:moveTo>
                    <a:pt x="536" y="0"/>
                  </a:moveTo>
                  <a:cubicBezTo>
                    <a:pt x="0" y="48"/>
                    <a:pt x="48" y="822"/>
                    <a:pt x="572" y="822"/>
                  </a:cubicBezTo>
                  <a:cubicBezTo>
                    <a:pt x="1084" y="822"/>
                    <a:pt x="1132" y="48"/>
                    <a:pt x="60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55" name="Google Shape;21655;p13"/>
            <p:cNvSpPr/>
            <p:nvPr/>
          </p:nvSpPr>
          <p:spPr>
            <a:xfrm>
              <a:off x="6322075" y="4160050"/>
              <a:ext cx="21600" cy="15125"/>
            </a:xfrm>
            <a:custGeom>
              <a:avLst/>
              <a:gdLst/>
              <a:ahLst/>
              <a:cxnLst/>
              <a:rect l="l" t="t" r="r" b="b"/>
              <a:pathLst>
                <a:path w="864" h="605" extrusionOk="0">
                  <a:moveTo>
                    <a:pt x="446" y="0"/>
                  </a:moveTo>
                  <a:cubicBezTo>
                    <a:pt x="385" y="0"/>
                    <a:pt x="319" y="23"/>
                    <a:pt x="256" y="77"/>
                  </a:cubicBezTo>
                  <a:lnTo>
                    <a:pt x="244" y="77"/>
                  </a:lnTo>
                  <a:lnTo>
                    <a:pt x="244" y="88"/>
                  </a:lnTo>
                  <a:cubicBezTo>
                    <a:pt x="0" y="295"/>
                    <a:pt x="207" y="605"/>
                    <a:pt x="445" y="605"/>
                  </a:cubicBezTo>
                  <a:cubicBezTo>
                    <a:pt x="510" y="605"/>
                    <a:pt x="576" y="582"/>
                    <a:pt x="637" y="529"/>
                  </a:cubicBezTo>
                  <a:cubicBezTo>
                    <a:pt x="864" y="340"/>
                    <a:pt x="685" y="0"/>
                    <a:pt x="44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56" name="Google Shape;21656;p13"/>
            <p:cNvSpPr/>
            <p:nvPr/>
          </p:nvSpPr>
          <p:spPr>
            <a:xfrm>
              <a:off x="6351550" y="4191575"/>
              <a:ext cx="21800" cy="15225"/>
            </a:xfrm>
            <a:custGeom>
              <a:avLst/>
              <a:gdLst/>
              <a:ahLst/>
              <a:cxnLst/>
              <a:rect l="l" t="t" r="r" b="b"/>
              <a:pathLst>
                <a:path w="872" h="609" extrusionOk="0">
                  <a:moveTo>
                    <a:pt x="458" y="0"/>
                  </a:moveTo>
                  <a:cubicBezTo>
                    <a:pt x="410" y="0"/>
                    <a:pt x="358" y="13"/>
                    <a:pt x="303" y="42"/>
                  </a:cubicBezTo>
                  <a:lnTo>
                    <a:pt x="291" y="42"/>
                  </a:lnTo>
                  <a:lnTo>
                    <a:pt x="291" y="54"/>
                  </a:lnTo>
                  <a:cubicBezTo>
                    <a:pt x="0" y="234"/>
                    <a:pt x="183" y="609"/>
                    <a:pt x="439" y="609"/>
                  </a:cubicBezTo>
                  <a:cubicBezTo>
                    <a:pt x="487" y="609"/>
                    <a:pt x="538" y="596"/>
                    <a:pt x="589" y="566"/>
                  </a:cubicBezTo>
                  <a:cubicBezTo>
                    <a:pt x="871" y="394"/>
                    <a:pt x="726" y="0"/>
                    <a:pt x="45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57" name="Google Shape;21657;p13"/>
            <p:cNvSpPr/>
            <p:nvPr/>
          </p:nvSpPr>
          <p:spPr>
            <a:xfrm>
              <a:off x="6322725" y="4221100"/>
              <a:ext cx="21275" cy="15225"/>
            </a:xfrm>
            <a:custGeom>
              <a:avLst/>
              <a:gdLst/>
              <a:ahLst/>
              <a:cxnLst/>
              <a:rect l="l" t="t" r="r" b="b"/>
              <a:pathLst>
                <a:path w="851" h="609" extrusionOk="0">
                  <a:moveTo>
                    <a:pt x="428" y="1"/>
                  </a:moveTo>
                  <a:cubicBezTo>
                    <a:pt x="362" y="1"/>
                    <a:pt x="293" y="26"/>
                    <a:pt x="230" y="87"/>
                  </a:cubicBezTo>
                  <a:lnTo>
                    <a:pt x="218" y="87"/>
                  </a:lnTo>
                  <a:lnTo>
                    <a:pt x="218" y="99"/>
                  </a:lnTo>
                  <a:cubicBezTo>
                    <a:pt x="0" y="326"/>
                    <a:pt x="204" y="608"/>
                    <a:pt x="435" y="608"/>
                  </a:cubicBezTo>
                  <a:cubicBezTo>
                    <a:pt x="507" y="608"/>
                    <a:pt x="581" y="581"/>
                    <a:pt x="647" y="516"/>
                  </a:cubicBezTo>
                  <a:cubicBezTo>
                    <a:pt x="850" y="312"/>
                    <a:pt x="658" y="1"/>
                    <a:pt x="42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58" name="Google Shape;21658;p13"/>
            <p:cNvSpPr/>
            <p:nvPr/>
          </p:nvSpPr>
          <p:spPr>
            <a:xfrm>
              <a:off x="6345425" y="4254525"/>
              <a:ext cx="28300" cy="20250"/>
            </a:xfrm>
            <a:custGeom>
              <a:avLst/>
              <a:gdLst/>
              <a:ahLst/>
              <a:cxnLst/>
              <a:rect l="l" t="t" r="r" b="b"/>
              <a:pathLst>
                <a:path w="1132" h="810" extrusionOk="0">
                  <a:moveTo>
                    <a:pt x="536" y="0"/>
                  </a:moveTo>
                  <a:cubicBezTo>
                    <a:pt x="0" y="48"/>
                    <a:pt x="48" y="810"/>
                    <a:pt x="572" y="810"/>
                  </a:cubicBezTo>
                  <a:cubicBezTo>
                    <a:pt x="1084" y="810"/>
                    <a:pt x="1132" y="48"/>
                    <a:pt x="60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59" name="Google Shape;21659;p13"/>
            <p:cNvSpPr/>
            <p:nvPr/>
          </p:nvSpPr>
          <p:spPr>
            <a:xfrm>
              <a:off x="6314475" y="4284875"/>
              <a:ext cx="24125" cy="20925"/>
            </a:xfrm>
            <a:custGeom>
              <a:avLst/>
              <a:gdLst/>
              <a:ahLst/>
              <a:cxnLst/>
              <a:rect l="l" t="t" r="r" b="b"/>
              <a:pathLst>
                <a:path w="965" h="837" extrusionOk="0">
                  <a:moveTo>
                    <a:pt x="548" y="1"/>
                  </a:moveTo>
                  <a:lnTo>
                    <a:pt x="548" y="13"/>
                  </a:lnTo>
                  <a:cubicBezTo>
                    <a:pt x="179" y="13"/>
                    <a:pt x="0" y="453"/>
                    <a:pt x="250" y="715"/>
                  </a:cubicBezTo>
                  <a:cubicBezTo>
                    <a:pt x="334" y="799"/>
                    <a:pt x="437" y="837"/>
                    <a:pt x="537" y="837"/>
                  </a:cubicBezTo>
                  <a:cubicBezTo>
                    <a:pt x="749" y="837"/>
                    <a:pt x="953" y="668"/>
                    <a:pt x="953" y="418"/>
                  </a:cubicBezTo>
                  <a:cubicBezTo>
                    <a:pt x="965" y="203"/>
                    <a:pt x="786" y="13"/>
                    <a:pt x="5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60" name="Google Shape;21660;p13"/>
            <p:cNvSpPr/>
            <p:nvPr/>
          </p:nvSpPr>
          <p:spPr>
            <a:xfrm>
              <a:off x="6344825" y="4315550"/>
              <a:ext cx="24425" cy="20925"/>
            </a:xfrm>
            <a:custGeom>
              <a:avLst/>
              <a:gdLst/>
              <a:ahLst/>
              <a:cxnLst/>
              <a:rect l="l" t="t" r="r" b="b"/>
              <a:pathLst>
                <a:path w="977" h="837" extrusionOk="0">
                  <a:moveTo>
                    <a:pt x="560" y="0"/>
                  </a:moveTo>
                  <a:lnTo>
                    <a:pt x="560" y="12"/>
                  </a:lnTo>
                  <a:cubicBezTo>
                    <a:pt x="191" y="12"/>
                    <a:pt x="1" y="453"/>
                    <a:pt x="263" y="715"/>
                  </a:cubicBezTo>
                  <a:cubicBezTo>
                    <a:pt x="347" y="799"/>
                    <a:pt x="450" y="836"/>
                    <a:pt x="551" y="836"/>
                  </a:cubicBezTo>
                  <a:cubicBezTo>
                    <a:pt x="763" y="836"/>
                    <a:pt x="965" y="671"/>
                    <a:pt x="965" y="429"/>
                  </a:cubicBezTo>
                  <a:cubicBezTo>
                    <a:pt x="977" y="203"/>
                    <a:pt x="798" y="12"/>
                    <a:pt x="57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61" name="Google Shape;21661;p13"/>
            <p:cNvSpPr/>
            <p:nvPr/>
          </p:nvSpPr>
          <p:spPr>
            <a:xfrm>
              <a:off x="6322725" y="4344025"/>
              <a:ext cx="21275" cy="15225"/>
            </a:xfrm>
            <a:custGeom>
              <a:avLst/>
              <a:gdLst/>
              <a:ahLst/>
              <a:cxnLst/>
              <a:rect l="l" t="t" r="r" b="b"/>
              <a:pathLst>
                <a:path w="851" h="609" extrusionOk="0">
                  <a:moveTo>
                    <a:pt x="428" y="1"/>
                  </a:moveTo>
                  <a:cubicBezTo>
                    <a:pt x="362" y="1"/>
                    <a:pt x="293" y="27"/>
                    <a:pt x="230" y="87"/>
                  </a:cubicBezTo>
                  <a:lnTo>
                    <a:pt x="218" y="87"/>
                  </a:lnTo>
                  <a:lnTo>
                    <a:pt x="218" y="99"/>
                  </a:lnTo>
                  <a:cubicBezTo>
                    <a:pt x="0" y="326"/>
                    <a:pt x="204" y="609"/>
                    <a:pt x="435" y="609"/>
                  </a:cubicBezTo>
                  <a:cubicBezTo>
                    <a:pt x="507" y="609"/>
                    <a:pt x="581" y="581"/>
                    <a:pt x="647" y="516"/>
                  </a:cubicBezTo>
                  <a:cubicBezTo>
                    <a:pt x="850" y="312"/>
                    <a:pt x="658" y="1"/>
                    <a:pt x="42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62" name="Google Shape;21662;p13"/>
            <p:cNvSpPr/>
            <p:nvPr/>
          </p:nvSpPr>
          <p:spPr>
            <a:xfrm>
              <a:off x="6351575" y="4376100"/>
              <a:ext cx="21775" cy="14975"/>
            </a:xfrm>
            <a:custGeom>
              <a:avLst/>
              <a:gdLst/>
              <a:ahLst/>
              <a:cxnLst/>
              <a:rect l="l" t="t" r="r" b="b"/>
              <a:pathLst>
                <a:path w="871" h="599" extrusionOk="0">
                  <a:moveTo>
                    <a:pt x="457" y="1"/>
                  </a:moveTo>
                  <a:cubicBezTo>
                    <a:pt x="409" y="1"/>
                    <a:pt x="357" y="14"/>
                    <a:pt x="302" y="43"/>
                  </a:cubicBezTo>
                  <a:lnTo>
                    <a:pt x="290" y="43"/>
                  </a:lnTo>
                  <a:lnTo>
                    <a:pt x="290" y="55"/>
                  </a:lnTo>
                  <a:cubicBezTo>
                    <a:pt x="0" y="234"/>
                    <a:pt x="180" y="599"/>
                    <a:pt x="436" y="599"/>
                  </a:cubicBezTo>
                  <a:cubicBezTo>
                    <a:pt x="484" y="599"/>
                    <a:pt x="536" y="585"/>
                    <a:pt x="588" y="555"/>
                  </a:cubicBezTo>
                  <a:cubicBezTo>
                    <a:pt x="870" y="393"/>
                    <a:pt x="725" y="1"/>
                    <a:pt x="45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63" name="Google Shape;21663;p13"/>
            <p:cNvSpPr/>
            <p:nvPr/>
          </p:nvSpPr>
          <p:spPr>
            <a:xfrm>
              <a:off x="6322700" y="4405625"/>
              <a:ext cx="21275" cy="15125"/>
            </a:xfrm>
            <a:custGeom>
              <a:avLst/>
              <a:gdLst/>
              <a:ahLst/>
              <a:cxnLst/>
              <a:rect l="l" t="t" r="r" b="b"/>
              <a:pathLst>
                <a:path w="851" h="605" extrusionOk="0">
                  <a:moveTo>
                    <a:pt x="432" y="0"/>
                  </a:moveTo>
                  <a:cubicBezTo>
                    <a:pt x="365" y="0"/>
                    <a:pt x="295" y="26"/>
                    <a:pt x="231" y="88"/>
                  </a:cubicBezTo>
                  <a:lnTo>
                    <a:pt x="219" y="88"/>
                  </a:lnTo>
                  <a:lnTo>
                    <a:pt x="219" y="100"/>
                  </a:lnTo>
                  <a:cubicBezTo>
                    <a:pt x="0" y="328"/>
                    <a:pt x="207" y="604"/>
                    <a:pt x="439" y="604"/>
                  </a:cubicBezTo>
                  <a:cubicBezTo>
                    <a:pt x="510" y="604"/>
                    <a:pt x="583" y="578"/>
                    <a:pt x="648" y="517"/>
                  </a:cubicBezTo>
                  <a:cubicBezTo>
                    <a:pt x="850" y="305"/>
                    <a:pt x="661" y="0"/>
                    <a:pt x="43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64" name="Google Shape;21664;p13"/>
            <p:cNvSpPr/>
            <p:nvPr/>
          </p:nvSpPr>
          <p:spPr>
            <a:xfrm>
              <a:off x="6345425" y="4438775"/>
              <a:ext cx="28300" cy="20550"/>
            </a:xfrm>
            <a:custGeom>
              <a:avLst/>
              <a:gdLst/>
              <a:ahLst/>
              <a:cxnLst/>
              <a:rect l="l" t="t" r="r" b="b"/>
              <a:pathLst>
                <a:path w="1132" h="822" extrusionOk="0">
                  <a:moveTo>
                    <a:pt x="536" y="0"/>
                  </a:moveTo>
                  <a:cubicBezTo>
                    <a:pt x="0" y="48"/>
                    <a:pt x="48" y="822"/>
                    <a:pt x="572" y="822"/>
                  </a:cubicBezTo>
                  <a:cubicBezTo>
                    <a:pt x="1084" y="822"/>
                    <a:pt x="1132" y="48"/>
                    <a:pt x="60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65" name="Google Shape;21665;p13"/>
            <p:cNvSpPr/>
            <p:nvPr/>
          </p:nvSpPr>
          <p:spPr>
            <a:xfrm>
              <a:off x="6314475" y="4469425"/>
              <a:ext cx="24125" cy="20800"/>
            </a:xfrm>
            <a:custGeom>
              <a:avLst/>
              <a:gdLst/>
              <a:ahLst/>
              <a:cxnLst/>
              <a:rect l="l" t="t" r="r" b="b"/>
              <a:pathLst>
                <a:path w="965" h="832" extrusionOk="0">
                  <a:moveTo>
                    <a:pt x="548" y="1"/>
                  </a:moveTo>
                  <a:lnTo>
                    <a:pt x="548" y="13"/>
                  </a:lnTo>
                  <a:cubicBezTo>
                    <a:pt x="179" y="13"/>
                    <a:pt x="0" y="453"/>
                    <a:pt x="250" y="715"/>
                  </a:cubicBezTo>
                  <a:cubicBezTo>
                    <a:pt x="334" y="795"/>
                    <a:pt x="436" y="831"/>
                    <a:pt x="536" y="831"/>
                  </a:cubicBezTo>
                  <a:cubicBezTo>
                    <a:pt x="749" y="831"/>
                    <a:pt x="953" y="668"/>
                    <a:pt x="953" y="417"/>
                  </a:cubicBezTo>
                  <a:cubicBezTo>
                    <a:pt x="965" y="191"/>
                    <a:pt x="786" y="13"/>
                    <a:pt x="5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66" name="Google Shape;21666;p13"/>
            <p:cNvSpPr/>
            <p:nvPr/>
          </p:nvSpPr>
          <p:spPr>
            <a:xfrm>
              <a:off x="6344825" y="4500100"/>
              <a:ext cx="24425" cy="20925"/>
            </a:xfrm>
            <a:custGeom>
              <a:avLst/>
              <a:gdLst/>
              <a:ahLst/>
              <a:cxnLst/>
              <a:rect l="l" t="t" r="r" b="b"/>
              <a:pathLst>
                <a:path w="977" h="837" extrusionOk="0">
                  <a:moveTo>
                    <a:pt x="560" y="0"/>
                  </a:moveTo>
                  <a:lnTo>
                    <a:pt x="560" y="12"/>
                  </a:lnTo>
                  <a:cubicBezTo>
                    <a:pt x="191" y="12"/>
                    <a:pt x="1" y="452"/>
                    <a:pt x="263" y="714"/>
                  </a:cubicBezTo>
                  <a:cubicBezTo>
                    <a:pt x="347" y="799"/>
                    <a:pt x="450" y="836"/>
                    <a:pt x="551" y="836"/>
                  </a:cubicBezTo>
                  <a:cubicBezTo>
                    <a:pt x="763" y="836"/>
                    <a:pt x="965" y="671"/>
                    <a:pt x="965" y="429"/>
                  </a:cubicBezTo>
                  <a:cubicBezTo>
                    <a:pt x="977" y="202"/>
                    <a:pt x="798" y="12"/>
                    <a:pt x="57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67" name="Google Shape;21667;p13"/>
            <p:cNvSpPr/>
            <p:nvPr/>
          </p:nvSpPr>
          <p:spPr>
            <a:xfrm>
              <a:off x="6322025" y="4528950"/>
              <a:ext cx="21675" cy="15200"/>
            </a:xfrm>
            <a:custGeom>
              <a:avLst/>
              <a:gdLst/>
              <a:ahLst/>
              <a:cxnLst/>
              <a:rect l="l" t="t" r="r" b="b"/>
              <a:pathLst>
                <a:path w="867" h="608" extrusionOk="0">
                  <a:moveTo>
                    <a:pt x="445" y="1"/>
                  </a:moveTo>
                  <a:cubicBezTo>
                    <a:pt x="384" y="1"/>
                    <a:pt x="320" y="22"/>
                    <a:pt x="258" y="72"/>
                  </a:cubicBezTo>
                  <a:lnTo>
                    <a:pt x="246" y="72"/>
                  </a:lnTo>
                  <a:lnTo>
                    <a:pt x="246" y="84"/>
                  </a:lnTo>
                  <a:cubicBezTo>
                    <a:pt x="1" y="301"/>
                    <a:pt x="211" y="607"/>
                    <a:pt x="451" y="607"/>
                  </a:cubicBezTo>
                  <a:cubicBezTo>
                    <a:pt x="514" y="607"/>
                    <a:pt x="579" y="586"/>
                    <a:pt x="639" y="537"/>
                  </a:cubicBezTo>
                  <a:cubicBezTo>
                    <a:pt x="867" y="337"/>
                    <a:pt x="685" y="1"/>
                    <a:pt x="4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68" name="Google Shape;21668;p13"/>
            <p:cNvSpPr/>
            <p:nvPr/>
          </p:nvSpPr>
          <p:spPr>
            <a:xfrm>
              <a:off x="6351375" y="4561400"/>
              <a:ext cx="17000" cy="9250"/>
            </a:xfrm>
            <a:custGeom>
              <a:avLst/>
              <a:gdLst/>
              <a:ahLst/>
              <a:cxnLst/>
              <a:rect l="l" t="t" r="r" b="b"/>
              <a:pathLst>
                <a:path w="680" h="370" extrusionOk="0">
                  <a:moveTo>
                    <a:pt x="286" y="1"/>
                  </a:moveTo>
                  <a:lnTo>
                    <a:pt x="298" y="13"/>
                  </a:lnTo>
                  <a:cubicBezTo>
                    <a:pt x="179" y="13"/>
                    <a:pt x="72" y="60"/>
                    <a:pt x="1" y="144"/>
                  </a:cubicBezTo>
                  <a:lnTo>
                    <a:pt x="679" y="370"/>
                  </a:lnTo>
                  <a:cubicBezTo>
                    <a:pt x="655" y="167"/>
                    <a:pt x="489" y="13"/>
                    <a:pt x="28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69" name="Google Shape;21669;p13"/>
            <p:cNvSpPr/>
            <p:nvPr/>
          </p:nvSpPr>
          <p:spPr>
            <a:xfrm>
              <a:off x="6287075" y="3211825"/>
              <a:ext cx="20575" cy="17600"/>
            </a:xfrm>
            <a:custGeom>
              <a:avLst/>
              <a:gdLst/>
              <a:ahLst/>
              <a:cxnLst/>
              <a:rect l="l" t="t" r="r" b="b"/>
              <a:pathLst>
                <a:path w="823" h="704" extrusionOk="0">
                  <a:moveTo>
                    <a:pt x="691" y="1"/>
                  </a:moveTo>
                  <a:lnTo>
                    <a:pt x="13" y="203"/>
                  </a:lnTo>
                  <a:cubicBezTo>
                    <a:pt x="1" y="239"/>
                    <a:pt x="1" y="263"/>
                    <a:pt x="13" y="299"/>
                  </a:cubicBezTo>
                  <a:cubicBezTo>
                    <a:pt x="13" y="513"/>
                    <a:pt x="191" y="691"/>
                    <a:pt x="418" y="691"/>
                  </a:cubicBezTo>
                  <a:lnTo>
                    <a:pt x="418" y="703"/>
                  </a:lnTo>
                  <a:cubicBezTo>
                    <a:pt x="632" y="703"/>
                    <a:pt x="822" y="525"/>
                    <a:pt x="822" y="299"/>
                  </a:cubicBezTo>
                  <a:cubicBezTo>
                    <a:pt x="822" y="191"/>
                    <a:pt x="775" y="84"/>
                    <a:pt x="69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70" name="Google Shape;21670;p13"/>
            <p:cNvSpPr/>
            <p:nvPr/>
          </p:nvSpPr>
          <p:spPr>
            <a:xfrm>
              <a:off x="6252850" y="3239825"/>
              <a:ext cx="24125" cy="20475"/>
            </a:xfrm>
            <a:custGeom>
              <a:avLst/>
              <a:gdLst/>
              <a:ahLst/>
              <a:cxnLst/>
              <a:rect l="l" t="t" r="r" b="b"/>
              <a:pathLst>
                <a:path w="965" h="819" extrusionOk="0">
                  <a:moveTo>
                    <a:pt x="548" y="0"/>
                  </a:moveTo>
                  <a:cubicBezTo>
                    <a:pt x="191" y="0"/>
                    <a:pt x="1" y="429"/>
                    <a:pt x="251" y="691"/>
                  </a:cubicBezTo>
                  <a:cubicBezTo>
                    <a:pt x="338" y="778"/>
                    <a:pt x="446" y="818"/>
                    <a:pt x="551" y="818"/>
                  </a:cubicBezTo>
                  <a:cubicBezTo>
                    <a:pt x="760" y="818"/>
                    <a:pt x="957" y="662"/>
                    <a:pt x="965" y="417"/>
                  </a:cubicBezTo>
                  <a:cubicBezTo>
                    <a:pt x="965" y="191"/>
                    <a:pt x="786" y="0"/>
                    <a:pt x="5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71" name="Google Shape;21671;p13"/>
            <p:cNvSpPr/>
            <p:nvPr/>
          </p:nvSpPr>
          <p:spPr>
            <a:xfrm>
              <a:off x="6283500" y="3270175"/>
              <a:ext cx="24150" cy="21000"/>
            </a:xfrm>
            <a:custGeom>
              <a:avLst/>
              <a:gdLst/>
              <a:ahLst/>
              <a:cxnLst/>
              <a:rect l="l" t="t" r="r" b="b"/>
              <a:pathLst>
                <a:path w="966" h="840" extrusionOk="0">
                  <a:moveTo>
                    <a:pt x="561" y="0"/>
                  </a:moveTo>
                  <a:lnTo>
                    <a:pt x="561" y="12"/>
                  </a:lnTo>
                  <a:cubicBezTo>
                    <a:pt x="191" y="12"/>
                    <a:pt x="1" y="453"/>
                    <a:pt x="263" y="715"/>
                  </a:cubicBezTo>
                  <a:cubicBezTo>
                    <a:pt x="345" y="801"/>
                    <a:pt x="447" y="839"/>
                    <a:pt x="548" y="839"/>
                  </a:cubicBezTo>
                  <a:cubicBezTo>
                    <a:pt x="756" y="839"/>
                    <a:pt x="957" y="677"/>
                    <a:pt x="965" y="429"/>
                  </a:cubicBezTo>
                  <a:cubicBezTo>
                    <a:pt x="965" y="203"/>
                    <a:pt x="787" y="12"/>
                    <a:pt x="5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72" name="Google Shape;21672;p13"/>
            <p:cNvSpPr/>
            <p:nvPr/>
          </p:nvSpPr>
          <p:spPr>
            <a:xfrm>
              <a:off x="6252925" y="3301425"/>
              <a:ext cx="24050" cy="20400"/>
            </a:xfrm>
            <a:custGeom>
              <a:avLst/>
              <a:gdLst/>
              <a:ahLst/>
              <a:cxnLst/>
              <a:rect l="l" t="t" r="r" b="b"/>
              <a:pathLst>
                <a:path w="962" h="816" extrusionOk="0">
                  <a:moveTo>
                    <a:pt x="531" y="0"/>
                  </a:moveTo>
                  <a:cubicBezTo>
                    <a:pt x="183" y="0"/>
                    <a:pt x="1" y="433"/>
                    <a:pt x="248" y="691"/>
                  </a:cubicBezTo>
                  <a:cubicBezTo>
                    <a:pt x="334" y="778"/>
                    <a:pt x="440" y="816"/>
                    <a:pt x="543" y="816"/>
                  </a:cubicBezTo>
                  <a:cubicBezTo>
                    <a:pt x="753" y="816"/>
                    <a:pt x="954" y="657"/>
                    <a:pt x="962" y="417"/>
                  </a:cubicBezTo>
                  <a:cubicBezTo>
                    <a:pt x="962" y="191"/>
                    <a:pt x="783" y="1"/>
                    <a:pt x="557" y="1"/>
                  </a:cubicBezTo>
                  <a:lnTo>
                    <a:pt x="545" y="1"/>
                  </a:lnTo>
                  <a:cubicBezTo>
                    <a:pt x="541" y="0"/>
                    <a:pt x="536" y="0"/>
                    <a:pt x="53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73" name="Google Shape;21673;p13"/>
            <p:cNvSpPr/>
            <p:nvPr/>
          </p:nvSpPr>
          <p:spPr>
            <a:xfrm>
              <a:off x="6283500" y="3332075"/>
              <a:ext cx="24150" cy="20700"/>
            </a:xfrm>
            <a:custGeom>
              <a:avLst/>
              <a:gdLst/>
              <a:ahLst/>
              <a:cxnLst/>
              <a:rect l="l" t="t" r="r" b="b"/>
              <a:pathLst>
                <a:path w="966" h="828" extrusionOk="0">
                  <a:moveTo>
                    <a:pt x="561" y="1"/>
                  </a:moveTo>
                  <a:cubicBezTo>
                    <a:pt x="191" y="1"/>
                    <a:pt x="1" y="442"/>
                    <a:pt x="263" y="703"/>
                  </a:cubicBezTo>
                  <a:cubicBezTo>
                    <a:pt x="345" y="789"/>
                    <a:pt x="447" y="828"/>
                    <a:pt x="548" y="828"/>
                  </a:cubicBezTo>
                  <a:cubicBezTo>
                    <a:pt x="756" y="828"/>
                    <a:pt x="957" y="666"/>
                    <a:pt x="965" y="418"/>
                  </a:cubicBezTo>
                  <a:cubicBezTo>
                    <a:pt x="965" y="191"/>
                    <a:pt x="787" y="1"/>
                    <a:pt x="5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74" name="Google Shape;21674;p13"/>
            <p:cNvSpPr/>
            <p:nvPr/>
          </p:nvSpPr>
          <p:spPr>
            <a:xfrm>
              <a:off x="6252850" y="3362450"/>
              <a:ext cx="24125" cy="20925"/>
            </a:xfrm>
            <a:custGeom>
              <a:avLst/>
              <a:gdLst/>
              <a:ahLst/>
              <a:cxnLst/>
              <a:rect l="l" t="t" r="r" b="b"/>
              <a:pathLst>
                <a:path w="965" h="837" extrusionOk="0">
                  <a:moveTo>
                    <a:pt x="560" y="0"/>
                  </a:moveTo>
                  <a:lnTo>
                    <a:pt x="548" y="12"/>
                  </a:lnTo>
                  <a:cubicBezTo>
                    <a:pt x="191" y="12"/>
                    <a:pt x="1" y="453"/>
                    <a:pt x="263" y="715"/>
                  </a:cubicBezTo>
                  <a:cubicBezTo>
                    <a:pt x="343" y="799"/>
                    <a:pt x="445" y="837"/>
                    <a:pt x="545" y="837"/>
                  </a:cubicBezTo>
                  <a:cubicBezTo>
                    <a:pt x="757" y="837"/>
                    <a:pt x="965" y="671"/>
                    <a:pt x="965" y="429"/>
                  </a:cubicBezTo>
                  <a:cubicBezTo>
                    <a:pt x="965" y="191"/>
                    <a:pt x="786" y="12"/>
                    <a:pt x="5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75" name="Google Shape;21675;p13"/>
            <p:cNvSpPr/>
            <p:nvPr/>
          </p:nvSpPr>
          <p:spPr>
            <a:xfrm>
              <a:off x="6282100" y="3393350"/>
              <a:ext cx="27925" cy="20625"/>
            </a:xfrm>
            <a:custGeom>
              <a:avLst/>
              <a:gdLst/>
              <a:ahLst/>
              <a:cxnLst/>
              <a:rect l="l" t="t" r="r" b="b"/>
              <a:pathLst>
                <a:path w="1117" h="825" extrusionOk="0">
                  <a:moveTo>
                    <a:pt x="571" y="1"/>
                  </a:moveTo>
                  <a:cubicBezTo>
                    <a:pt x="65" y="1"/>
                    <a:pt x="1" y="778"/>
                    <a:pt x="533" y="824"/>
                  </a:cubicBezTo>
                  <a:lnTo>
                    <a:pt x="617" y="824"/>
                  </a:lnTo>
                  <a:cubicBezTo>
                    <a:pt x="1117" y="788"/>
                    <a:pt x="1117" y="50"/>
                    <a:pt x="617" y="3"/>
                  </a:cubicBezTo>
                  <a:cubicBezTo>
                    <a:pt x="601" y="1"/>
                    <a:pt x="586" y="1"/>
                    <a:pt x="57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76" name="Google Shape;21676;p13"/>
            <p:cNvSpPr/>
            <p:nvPr/>
          </p:nvSpPr>
          <p:spPr>
            <a:xfrm>
              <a:off x="6252925" y="3424350"/>
              <a:ext cx="24050" cy="20400"/>
            </a:xfrm>
            <a:custGeom>
              <a:avLst/>
              <a:gdLst/>
              <a:ahLst/>
              <a:cxnLst/>
              <a:rect l="l" t="t" r="r" b="b"/>
              <a:pathLst>
                <a:path w="962" h="816" extrusionOk="0">
                  <a:moveTo>
                    <a:pt x="531" y="1"/>
                  </a:moveTo>
                  <a:cubicBezTo>
                    <a:pt x="183" y="1"/>
                    <a:pt x="1" y="433"/>
                    <a:pt x="248" y="691"/>
                  </a:cubicBezTo>
                  <a:cubicBezTo>
                    <a:pt x="333" y="777"/>
                    <a:pt x="439" y="816"/>
                    <a:pt x="541" y="816"/>
                  </a:cubicBezTo>
                  <a:cubicBezTo>
                    <a:pt x="752" y="816"/>
                    <a:pt x="954" y="654"/>
                    <a:pt x="962" y="406"/>
                  </a:cubicBezTo>
                  <a:cubicBezTo>
                    <a:pt x="962" y="180"/>
                    <a:pt x="772" y="1"/>
                    <a:pt x="545" y="1"/>
                  </a:cubicBezTo>
                  <a:cubicBezTo>
                    <a:pt x="541" y="1"/>
                    <a:pt x="536" y="1"/>
                    <a:pt x="53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77" name="Google Shape;21677;p13"/>
            <p:cNvSpPr/>
            <p:nvPr/>
          </p:nvSpPr>
          <p:spPr>
            <a:xfrm>
              <a:off x="6283500" y="3455025"/>
              <a:ext cx="24150" cy="20700"/>
            </a:xfrm>
            <a:custGeom>
              <a:avLst/>
              <a:gdLst/>
              <a:ahLst/>
              <a:cxnLst/>
              <a:rect l="l" t="t" r="r" b="b"/>
              <a:pathLst>
                <a:path w="966" h="828" extrusionOk="0">
                  <a:moveTo>
                    <a:pt x="561" y="0"/>
                  </a:moveTo>
                  <a:cubicBezTo>
                    <a:pt x="191" y="0"/>
                    <a:pt x="1" y="441"/>
                    <a:pt x="263" y="703"/>
                  </a:cubicBezTo>
                  <a:cubicBezTo>
                    <a:pt x="345" y="789"/>
                    <a:pt x="449" y="827"/>
                    <a:pt x="551" y="827"/>
                  </a:cubicBezTo>
                  <a:cubicBezTo>
                    <a:pt x="761" y="827"/>
                    <a:pt x="965" y="665"/>
                    <a:pt x="965" y="417"/>
                  </a:cubicBezTo>
                  <a:cubicBezTo>
                    <a:pt x="965" y="191"/>
                    <a:pt x="787" y="0"/>
                    <a:pt x="5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78" name="Google Shape;21678;p13"/>
            <p:cNvSpPr/>
            <p:nvPr/>
          </p:nvSpPr>
          <p:spPr>
            <a:xfrm>
              <a:off x="6252850" y="3485675"/>
              <a:ext cx="24125" cy="20700"/>
            </a:xfrm>
            <a:custGeom>
              <a:avLst/>
              <a:gdLst/>
              <a:ahLst/>
              <a:cxnLst/>
              <a:rect l="l" t="t" r="r" b="b"/>
              <a:pathLst>
                <a:path w="965" h="828" extrusionOk="0">
                  <a:moveTo>
                    <a:pt x="548" y="1"/>
                  </a:moveTo>
                  <a:cubicBezTo>
                    <a:pt x="191" y="1"/>
                    <a:pt x="1" y="441"/>
                    <a:pt x="251" y="703"/>
                  </a:cubicBezTo>
                  <a:cubicBezTo>
                    <a:pt x="336" y="789"/>
                    <a:pt x="442" y="827"/>
                    <a:pt x="544" y="827"/>
                  </a:cubicBezTo>
                  <a:cubicBezTo>
                    <a:pt x="755" y="827"/>
                    <a:pt x="957" y="665"/>
                    <a:pt x="965" y="417"/>
                  </a:cubicBezTo>
                  <a:cubicBezTo>
                    <a:pt x="965" y="191"/>
                    <a:pt x="786" y="13"/>
                    <a:pt x="5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79" name="Google Shape;21679;p13"/>
            <p:cNvSpPr/>
            <p:nvPr/>
          </p:nvSpPr>
          <p:spPr>
            <a:xfrm>
              <a:off x="6282200" y="3516550"/>
              <a:ext cx="27825" cy="20350"/>
            </a:xfrm>
            <a:custGeom>
              <a:avLst/>
              <a:gdLst/>
              <a:ahLst/>
              <a:cxnLst/>
              <a:rect l="l" t="t" r="r" b="b"/>
              <a:pathLst>
                <a:path w="1113" h="814" extrusionOk="0">
                  <a:moveTo>
                    <a:pt x="557" y="1"/>
                  </a:moveTo>
                  <a:cubicBezTo>
                    <a:pt x="60" y="1"/>
                    <a:pt x="1" y="768"/>
                    <a:pt x="529" y="813"/>
                  </a:cubicBezTo>
                  <a:lnTo>
                    <a:pt x="613" y="813"/>
                  </a:lnTo>
                  <a:cubicBezTo>
                    <a:pt x="1113" y="778"/>
                    <a:pt x="1113" y="40"/>
                    <a:pt x="613" y="4"/>
                  </a:cubicBezTo>
                  <a:cubicBezTo>
                    <a:pt x="593" y="2"/>
                    <a:pt x="575" y="1"/>
                    <a:pt x="55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80" name="Google Shape;21680;p13"/>
            <p:cNvSpPr/>
            <p:nvPr/>
          </p:nvSpPr>
          <p:spPr>
            <a:xfrm>
              <a:off x="6252850" y="3547000"/>
              <a:ext cx="24125" cy="20800"/>
            </a:xfrm>
            <a:custGeom>
              <a:avLst/>
              <a:gdLst/>
              <a:ahLst/>
              <a:cxnLst/>
              <a:rect l="l" t="t" r="r" b="b"/>
              <a:pathLst>
                <a:path w="965" h="832" extrusionOk="0">
                  <a:moveTo>
                    <a:pt x="560" y="0"/>
                  </a:moveTo>
                  <a:lnTo>
                    <a:pt x="548" y="12"/>
                  </a:lnTo>
                  <a:cubicBezTo>
                    <a:pt x="191" y="12"/>
                    <a:pt x="1" y="453"/>
                    <a:pt x="251" y="715"/>
                  </a:cubicBezTo>
                  <a:cubicBezTo>
                    <a:pt x="335" y="795"/>
                    <a:pt x="438" y="831"/>
                    <a:pt x="539" y="831"/>
                  </a:cubicBezTo>
                  <a:cubicBezTo>
                    <a:pt x="752" y="831"/>
                    <a:pt x="957" y="671"/>
                    <a:pt x="965" y="429"/>
                  </a:cubicBezTo>
                  <a:cubicBezTo>
                    <a:pt x="965" y="203"/>
                    <a:pt x="786" y="12"/>
                    <a:pt x="5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81" name="Google Shape;21681;p13"/>
            <p:cNvSpPr/>
            <p:nvPr/>
          </p:nvSpPr>
          <p:spPr>
            <a:xfrm>
              <a:off x="6283500" y="3577950"/>
              <a:ext cx="24150" cy="20700"/>
            </a:xfrm>
            <a:custGeom>
              <a:avLst/>
              <a:gdLst/>
              <a:ahLst/>
              <a:cxnLst/>
              <a:rect l="l" t="t" r="r" b="b"/>
              <a:pathLst>
                <a:path w="966" h="828" extrusionOk="0">
                  <a:moveTo>
                    <a:pt x="561" y="1"/>
                  </a:moveTo>
                  <a:cubicBezTo>
                    <a:pt x="191" y="1"/>
                    <a:pt x="1" y="441"/>
                    <a:pt x="263" y="703"/>
                  </a:cubicBezTo>
                  <a:cubicBezTo>
                    <a:pt x="345" y="789"/>
                    <a:pt x="449" y="827"/>
                    <a:pt x="551" y="827"/>
                  </a:cubicBezTo>
                  <a:cubicBezTo>
                    <a:pt x="761" y="827"/>
                    <a:pt x="965" y="665"/>
                    <a:pt x="965" y="417"/>
                  </a:cubicBezTo>
                  <a:cubicBezTo>
                    <a:pt x="965" y="191"/>
                    <a:pt x="787" y="1"/>
                    <a:pt x="5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82" name="Google Shape;21682;p13"/>
            <p:cNvSpPr/>
            <p:nvPr/>
          </p:nvSpPr>
          <p:spPr>
            <a:xfrm>
              <a:off x="6252925" y="3608600"/>
              <a:ext cx="24050" cy="20700"/>
            </a:xfrm>
            <a:custGeom>
              <a:avLst/>
              <a:gdLst/>
              <a:ahLst/>
              <a:cxnLst/>
              <a:rect l="l" t="t" r="r" b="b"/>
              <a:pathLst>
                <a:path w="962" h="828" extrusionOk="0">
                  <a:moveTo>
                    <a:pt x="545" y="1"/>
                  </a:moveTo>
                  <a:lnTo>
                    <a:pt x="545" y="13"/>
                  </a:lnTo>
                  <a:cubicBezTo>
                    <a:pt x="541" y="13"/>
                    <a:pt x="536" y="13"/>
                    <a:pt x="531" y="13"/>
                  </a:cubicBezTo>
                  <a:cubicBezTo>
                    <a:pt x="183" y="13"/>
                    <a:pt x="1" y="445"/>
                    <a:pt x="248" y="703"/>
                  </a:cubicBezTo>
                  <a:cubicBezTo>
                    <a:pt x="333" y="789"/>
                    <a:pt x="439" y="828"/>
                    <a:pt x="541" y="828"/>
                  </a:cubicBezTo>
                  <a:cubicBezTo>
                    <a:pt x="752" y="828"/>
                    <a:pt x="954" y="666"/>
                    <a:pt x="962" y="418"/>
                  </a:cubicBezTo>
                  <a:cubicBezTo>
                    <a:pt x="962" y="203"/>
                    <a:pt x="783" y="13"/>
                    <a:pt x="55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83" name="Google Shape;21683;p13"/>
            <p:cNvSpPr/>
            <p:nvPr/>
          </p:nvSpPr>
          <p:spPr>
            <a:xfrm>
              <a:off x="6283500" y="3639575"/>
              <a:ext cx="24150" cy="20500"/>
            </a:xfrm>
            <a:custGeom>
              <a:avLst/>
              <a:gdLst/>
              <a:ahLst/>
              <a:cxnLst/>
              <a:rect l="l" t="t" r="r" b="b"/>
              <a:pathLst>
                <a:path w="966" h="820" extrusionOk="0">
                  <a:moveTo>
                    <a:pt x="561" y="0"/>
                  </a:moveTo>
                  <a:cubicBezTo>
                    <a:pt x="191" y="0"/>
                    <a:pt x="1" y="441"/>
                    <a:pt x="263" y="703"/>
                  </a:cubicBezTo>
                  <a:cubicBezTo>
                    <a:pt x="343" y="783"/>
                    <a:pt x="445" y="819"/>
                    <a:pt x="545" y="819"/>
                  </a:cubicBezTo>
                  <a:cubicBezTo>
                    <a:pt x="757" y="819"/>
                    <a:pt x="965" y="659"/>
                    <a:pt x="965" y="417"/>
                  </a:cubicBezTo>
                  <a:cubicBezTo>
                    <a:pt x="965" y="191"/>
                    <a:pt x="787" y="0"/>
                    <a:pt x="5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84" name="Google Shape;21684;p13"/>
            <p:cNvSpPr/>
            <p:nvPr/>
          </p:nvSpPr>
          <p:spPr>
            <a:xfrm>
              <a:off x="6252850" y="3669925"/>
              <a:ext cx="24125" cy="21000"/>
            </a:xfrm>
            <a:custGeom>
              <a:avLst/>
              <a:gdLst/>
              <a:ahLst/>
              <a:cxnLst/>
              <a:rect l="l" t="t" r="r" b="b"/>
              <a:pathLst>
                <a:path w="965" h="840" extrusionOk="0">
                  <a:moveTo>
                    <a:pt x="548" y="1"/>
                  </a:moveTo>
                  <a:lnTo>
                    <a:pt x="548" y="12"/>
                  </a:lnTo>
                  <a:cubicBezTo>
                    <a:pt x="179" y="12"/>
                    <a:pt x="1" y="453"/>
                    <a:pt x="251" y="715"/>
                  </a:cubicBezTo>
                  <a:cubicBezTo>
                    <a:pt x="336" y="801"/>
                    <a:pt x="442" y="839"/>
                    <a:pt x="544" y="839"/>
                  </a:cubicBezTo>
                  <a:cubicBezTo>
                    <a:pt x="755" y="839"/>
                    <a:pt x="957" y="677"/>
                    <a:pt x="965" y="429"/>
                  </a:cubicBezTo>
                  <a:cubicBezTo>
                    <a:pt x="965" y="203"/>
                    <a:pt x="786" y="12"/>
                    <a:pt x="5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85" name="Google Shape;21685;p13"/>
            <p:cNvSpPr/>
            <p:nvPr/>
          </p:nvSpPr>
          <p:spPr>
            <a:xfrm>
              <a:off x="6282100" y="3700825"/>
              <a:ext cx="27925" cy="20625"/>
            </a:xfrm>
            <a:custGeom>
              <a:avLst/>
              <a:gdLst/>
              <a:ahLst/>
              <a:cxnLst/>
              <a:rect l="l" t="t" r="r" b="b"/>
              <a:pathLst>
                <a:path w="1117" h="825" extrusionOk="0">
                  <a:moveTo>
                    <a:pt x="571" y="1"/>
                  </a:moveTo>
                  <a:cubicBezTo>
                    <a:pt x="65" y="1"/>
                    <a:pt x="1" y="778"/>
                    <a:pt x="533" y="824"/>
                  </a:cubicBezTo>
                  <a:lnTo>
                    <a:pt x="617" y="824"/>
                  </a:lnTo>
                  <a:cubicBezTo>
                    <a:pt x="1117" y="777"/>
                    <a:pt x="1117" y="50"/>
                    <a:pt x="617" y="3"/>
                  </a:cubicBezTo>
                  <a:cubicBezTo>
                    <a:pt x="601" y="1"/>
                    <a:pt x="586" y="1"/>
                    <a:pt x="57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86" name="Google Shape;21686;p13"/>
            <p:cNvSpPr/>
            <p:nvPr/>
          </p:nvSpPr>
          <p:spPr>
            <a:xfrm>
              <a:off x="6252925" y="3731550"/>
              <a:ext cx="24050" cy="20675"/>
            </a:xfrm>
            <a:custGeom>
              <a:avLst/>
              <a:gdLst/>
              <a:ahLst/>
              <a:cxnLst/>
              <a:rect l="l" t="t" r="r" b="b"/>
              <a:pathLst>
                <a:path w="962" h="827" extrusionOk="0">
                  <a:moveTo>
                    <a:pt x="557" y="0"/>
                  </a:moveTo>
                  <a:lnTo>
                    <a:pt x="545" y="12"/>
                  </a:lnTo>
                  <a:cubicBezTo>
                    <a:pt x="541" y="12"/>
                    <a:pt x="536" y="12"/>
                    <a:pt x="531" y="12"/>
                  </a:cubicBezTo>
                  <a:cubicBezTo>
                    <a:pt x="183" y="12"/>
                    <a:pt x="1" y="444"/>
                    <a:pt x="248" y="703"/>
                  </a:cubicBezTo>
                  <a:cubicBezTo>
                    <a:pt x="333" y="788"/>
                    <a:pt x="439" y="827"/>
                    <a:pt x="541" y="827"/>
                  </a:cubicBezTo>
                  <a:cubicBezTo>
                    <a:pt x="752" y="827"/>
                    <a:pt x="954" y="665"/>
                    <a:pt x="962" y="417"/>
                  </a:cubicBezTo>
                  <a:cubicBezTo>
                    <a:pt x="962" y="191"/>
                    <a:pt x="783" y="0"/>
                    <a:pt x="55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87" name="Google Shape;21687;p13"/>
            <p:cNvSpPr/>
            <p:nvPr/>
          </p:nvSpPr>
          <p:spPr>
            <a:xfrm>
              <a:off x="6283500" y="3762200"/>
              <a:ext cx="24150" cy="20700"/>
            </a:xfrm>
            <a:custGeom>
              <a:avLst/>
              <a:gdLst/>
              <a:ahLst/>
              <a:cxnLst/>
              <a:rect l="l" t="t" r="r" b="b"/>
              <a:pathLst>
                <a:path w="966" h="828" extrusionOk="0">
                  <a:moveTo>
                    <a:pt x="561" y="0"/>
                  </a:moveTo>
                  <a:lnTo>
                    <a:pt x="561" y="12"/>
                  </a:lnTo>
                  <a:cubicBezTo>
                    <a:pt x="191" y="12"/>
                    <a:pt x="1" y="453"/>
                    <a:pt x="263" y="703"/>
                  </a:cubicBezTo>
                  <a:cubicBezTo>
                    <a:pt x="345" y="789"/>
                    <a:pt x="450" y="828"/>
                    <a:pt x="553" y="828"/>
                  </a:cubicBezTo>
                  <a:cubicBezTo>
                    <a:pt x="762" y="828"/>
                    <a:pt x="965" y="669"/>
                    <a:pt x="965" y="429"/>
                  </a:cubicBezTo>
                  <a:cubicBezTo>
                    <a:pt x="965" y="191"/>
                    <a:pt x="787" y="12"/>
                    <a:pt x="5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88" name="Google Shape;21688;p13"/>
            <p:cNvSpPr/>
            <p:nvPr/>
          </p:nvSpPr>
          <p:spPr>
            <a:xfrm>
              <a:off x="6252850" y="3792850"/>
              <a:ext cx="24125" cy="21000"/>
            </a:xfrm>
            <a:custGeom>
              <a:avLst/>
              <a:gdLst/>
              <a:ahLst/>
              <a:cxnLst/>
              <a:rect l="l" t="t" r="r" b="b"/>
              <a:pathLst>
                <a:path w="965" h="840" extrusionOk="0">
                  <a:moveTo>
                    <a:pt x="548" y="1"/>
                  </a:moveTo>
                  <a:lnTo>
                    <a:pt x="548" y="13"/>
                  </a:lnTo>
                  <a:cubicBezTo>
                    <a:pt x="191" y="13"/>
                    <a:pt x="1" y="453"/>
                    <a:pt x="251" y="715"/>
                  </a:cubicBezTo>
                  <a:cubicBezTo>
                    <a:pt x="336" y="801"/>
                    <a:pt x="442" y="840"/>
                    <a:pt x="544" y="840"/>
                  </a:cubicBezTo>
                  <a:cubicBezTo>
                    <a:pt x="755" y="840"/>
                    <a:pt x="957" y="678"/>
                    <a:pt x="965" y="429"/>
                  </a:cubicBezTo>
                  <a:cubicBezTo>
                    <a:pt x="965" y="203"/>
                    <a:pt x="786" y="13"/>
                    <a:pt x="5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89" name="Google Shape;21689;p13"/>
            <p:cNvSpPr/>
            <p:nvPr/>
          </p:nvSpPr>
          <p:spPr>
            <a:xfrm>
              <a:off x="6283600" y="3823825"/>
              <a:ext cx="24050" cy="20675"/>
            </a:xfrm>
            <a:custGeom>
              <a:avLst/>
              <a:gdLst/>
              <a:ahLst/>
              <a:cxnLst/>
              <a:rect l="l" t="t" r="r" b="b"/>
              <a:pathLst>
                <a:path w="962" h="827" extrusionOk="0">
                  <a:moveTo>
                    <a:pt x="557" y="0"/>
                  </a:moveTo>
                  <a:lnTo>
                    <a:pt x="557" y="12"/>
                  </a:lnTo>
                  <a:cubicBezTo>
                    <a:pt x="552" y="12"/>
                    <a:pt x="547" y="12"/>
                    <a:pt x="542" y="12"/>
                  </a:cubicBezTo>
                  <a:cubicBezTo>
                    <a:pt x="182" y="12"/>
                    <a:pt x="0" y="444"/>
                    <a:pt x="259" y="703"/>
                  </a:cubicBezTo>
                  <a:cubicBezTo>
                    <a:pt x="341" y="788"/>
                    <a:pt x="445" y="827"/>
                    <a:pt x="547" y="827"/>
                  </a:cubicBezTo>
                  <a:cubicBezTo>
                    <a:pt x="757" y="827"/>
                    <a:pt x="961" y="665"/>
                    <a:pt x="961" y="417"/>
                  </a:cubicBezTo>
                  <a:cubicBezTo>
                    <a:pt x="961" y="191"/>
                    <a:pt x="783" y="12"/>
                    <a:pt x="55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90" name="Google Shape;21690;p13"/>
            <p:cNvSpPr/>
            <p:nvPr/>
          </p:nvSpPr>
          <p:spPr>
            <a:xfrm>
              <a:off x="6252925" y="3854475"/>
              <a:ext cx="24050" cy="20700"/>
            </a:xfrm>
            <a:custGeom>
              <a:avLst/>
              <a:gdLst/>
              <a:ahLst/>
              <a:cxnLst/>
              <a:rect l="l" t="t" r="r" b="b"/>
              <a:pathLst>
                <a:path w="962" h="828" extrusionOk="0">
                  <a:moveTo>
                    <a:pt x="557" y="0"/>
                  </a:moveTo>
                  <a:lnTo>
                    <a:pt x="545" y="12"/>
                  </a:lnTo>
                  <a:cubicBezTo>
                    <a:pt x="541" y="12"/>
                    <a:pt x="536" y="12"/>
                    <a:pt x="531" y="12"/>
                  </a:cubicBezTo>
                  <a:cubicBezTo>
                    <a:pt x="183" y="12"/>
                    <a:pt x="1" y="444"/>
                    <a:pt x="248" y="703"/>
                  </a:cubicBezTo>
                  <a:cubicBezTo>
                    <a:pt x="334" y="789"/>
                    <a:pt x="440" y="828"/>
                    <a:pt x="543" y="828"/>
                  </a:cubicBezTo>
                  <a:cubicBezTo>
                    <a:pt x="753" y="828"/>
                    <a:pt x="954" y="668"/>
                    <a:pt x="962" y="429"/>
                  </a:cubicBezTo>
                  <a:cubicBezTo>
                    <a:pt x="962" y="191"/>
                    <a:pt x="783" y="12"/>
                    <a:pt x="55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91" name="Google Shape;21691;p13"/>
            <p:cNvSpPr/>
            <p:nvPr/>
          </p:nvSpPr>
          <p:spPr>
            <a:xfrm>
              <a:off x="6282100" y="3885375"/>
              <a:ext cx="27925" cy="20625"/>
            </a:xfrm>
            <a:custGeom>
              <a:avLst/>
              <a:gdLst/>
              <a:ahLst/>
              <a:cxnLst/>
              <a:rect l="l" t="t" r="r" b="b"/>
              <a:pathLst>
                <a:path w="1117" h="825" extrusionOk="0">
                  <a:moveTo>
                    <a:pt x="571" y="1"/>
                  </a:moveTo>
                  <a:cubicBezTo>
                    <a:pt x="65" y="1"/>
                    <a:pt x="1" y="778"/>
                    <a:pt x="533" y="824"/>
                  </a:cubicBezTo>
                  <a:lnTo>
                    <a:pt x="617" y="824"/>
                  </a:lnTo>
                  <a:cubicBezTo>
                    <a:pt x="1117" y="777"/>
                    <a:pt x="1117" y="50"/>
                    <a:pt x="617" y="3"/>
                  </a:cubicBezTo>
                  <a:cubicBezTo>
                    <a:pt x="601" y="1"/>
                    <a:pt x="586" y="1"/>
                    <a:pt x="57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92" name="Google Shape;21692;p13"/>
            <p:cNvSpPr/>
            <p:nvPr/>
          </p:nvSpPr>
          <p:spPr>
            <a:xfrm>
              <a:off x="6252925" y="3916075"/>
              <a:ext cx="24050" cy="20700"/>
            </a:xfrm>
            <a:custGeom>
              <a:avLst/>
              <a:gdLst/>
              <a:ahLst/>
              <a:cxnLst/>
              <a:rect l="l" t="t" r="r" b="b"/>
              <a:pathLst>
                <a:path w="962" h="828" extrusionOk="0">
                  <a:moveTo>
                    <a:pt x="557" y="1"/>
                  </a:moveTo>
                  <a:lnTo>
                    <a:pt x="545" y="13"/>
                  </a:lnTo>
                  <a:cubicBezTo>
                    <a:pt x="541" y="13"/>
                    <a:pt x="536" y="13"/>
                    <a:pt x="531" y="13"/>
                  </a:cubicBezTo>
                  <a:cubicBezTo>
                    <a:pt x="183" y="13"/>
                    <a:pt x="1" y="445"/>
                    <a:pt x="248" y="703"/>
                  </a:cubicBezTo>
                  <a:cubicBezTo>
                    <a:pt x="333" y="789"/>
                    <a:pt x="439" y="828"/>
                    <a:pt x="541" y="828"/>
                  </a:cubicBezTo>
                  <a:cubicBezTo>
                    <a:pt x="752" y="828"/>
                    <a:pt x="954" y="666"/>
                    <a:pt x="962" y="418"/>
                  </a:cubicBezTo>
                  <a:cubicBezTo>
                    <a:pt x="962" y="191"/>
                    <a:pt x="783" y="1"/>
                    <a:pt x="55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93" name="Google Shape;21693;p13"/>
            <p:cNvSpPr/>
            <p:nvPr/>
          </p:nvSpPr>
          <p:spPr>
            <a:xfrm>
              <a:off x="6283500" y="3946450"/>
              <a:ext cx="24450" cy="21000"/>
            </a:xfrm>
            <a:custGeom>
              <a:avLst/>
              <a:gdLst/>
              <a:ahLst/>
              <a:cxnLst/>
              <a:rect l="l" t="t" r="r" b="b"/>
              <a:pathLst>
                <a:path w="978" h="840" extrusionOk="0">
                  <a:moveTo>
                    <a:pt x="561" y="0"/>
                  </a:moveTo>
                  <a:lnTo>
                    <a:pt x="561" y="24"/>
                  </a:lnTo>
                  <a:cubicBezTo>
                    <a:pt x="191" y="24"/>
                    <a:pt x="1" y="465"/>
                    <a:pt x="263" y="715"/>
                  </a:cubicBezTo>
                  <a:cubicBezTo>
                    <a:pt x="345" y="801"/>
                    <a:pt x="450" y="840"/>
                    <a:pt x="553" y="840"/>
                  </a:cubicBezTo>
                  <a:cubicBezTo>
                    <a:pt x="762" y="840"/>
                    <a:pt x="965" y="680"/>
                    <a:pt x="965" y="441"/>
                  </a:cubicBezTo>
                  <a:cubicBezTo>
                    <a:pt x="977" y="215"/>
                    <a:pt x="811" y="12"/>
                    <a:pt x="58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94" name="Google Shape;21694;p13"/>
            <p:cNvSpPr/>
            <p:nvPr/>
          </p:nvSpPr>
          <p:spPr>
            <a:xfrm>
              <a:off x="6252850" y="3977700"/>
              <a:ext cx="24125" cy="20700"/>
            </a:xfrm>
            <a:custGeom>
              <a:avLst/>
              <a:gdLst/>
              <a:ahLst/>
              <a:cxnLst/>
              <a:rect l="l" t="t" r="r" b="b"/>
              <a:pathLst>
                <a:path w="965" h="828" extrusionOk="0">
                  <a:moveTo>
                    <a:pt x="548" y="1"/>
                  </a:moveTo>
                  <a:cubicBezTo>
                    <a:pt x="191" y="1"/>
                    <a:pt x="1" y="441"/>
                    <a:pt x="251" y="703"/>
                  </a:cubicBezTo>
                  <a:cubicBezTo>
                    <a:pt x="336" y="789"/>
                    <a:pt x="442" y="827"/>
                    <a:pt x="544" y="827"/>
                  </a:cubicBezTo>
                  <a:cubicBezTo>
                    <a:pt x="755" y="827"/>
                    <a:pt x="957" y="665"/>
                    <a:pt x="965" y="417"/>
                  </a:cubicBezTo>
                  <a:cubicBezTo>
                    <a:pt x="965" y="191"/>
                    <a:pt x="786" y="1"/>
                    <a:pt x="5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95" name="Google Shape;21695;p13"/>
            <p:cNvSpPr/>
            <p:nvPr/>
          </p:nvSpPr>
          <p:spPr>
            <a:xfrm>
              <a:off x="6281775" y="4008225"/>
              <a:ext cx="27950" cy="20700"/>
            </a:xfrm>
            <a:custGeom>
              <a:avLst/>
              <a:gdLst/>
              <a:ahLst/>
              <a:cxnLst/>
              <a:rect l="l" t="t" r="r" b="b"/>
              <a:pathLst>
                <a:path w="1118" h="828" extrusionOk="0">
                  <a:moveTo>
                    <a:pt x="555" y="0"/>
                  </a:moveTo>
                  <a:cubicBezTo>
                    <a:pt x="52" y="0"/>
                    <a:pt x="0" y="805"/>
                    <a:pt x="546" y="827"/>
                  </a:cubicBezTo>
                  <a:lnTo>
                    <a:pt x="630" y="827"/>
                  </a:lnTo>
                  <a:cubicBezTo>
                    <a:pt x="1118" y="780"/>
                    <a:pt x="1118" y="65"/>
                    <a:pt x="630" y="6"/>
                  </a:cubicBezTo>
                  <a:cubicBezTo>
                    <a:pt x="604" y="2"/>
                    <a:pt x="579" y="0"/>
                    <a:pt x="55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96" name="Google Shape;21696;p13"/>
            <p:cNvSpPr/>
            <p:nvPr/>
          </p:nvSpPr>
          <p:spPr>
            <a:xfrm>
              <a:off x="6252850" y="4038725"/>
              <a:ext cx="24125" cy="21000"/>
            </a:xfrm>
            <a:custGeom>
              <a:avLst/>
              <a:gdLst/>
              <a:ahLst/>
              <a:cxnLst/>
              <a:rect l="l" t="t" r="r" b="b"/>
              <a:pathLst>
                <a:path w="965" h="840" extrusionOk="0">
                  <a:moveTo>
                    <a:pt x="560" y="0"/>
                  </a:moveTo>
                  <a:lnTo>
                    <a:pt x="548" y="12"/>
                  </a:lnTo>
                  <a:cubicBezTo>
                    <a:pt x="191" y="12"/>
                    <a:pt x="1" y="453"/>
                    <a:pt x="251" y="715"/>
                  </a:cubicBezTo>
                  <a:cubicBezTo>
                    <a:pt x="336" y="801"/>
                    <a:pt x="442" y="839"/>
                    <a:pt x="544" y="839"/>
                  </a:cubicBezTo>
                  <a:cubicBezTo>
                    <a:pt x="755" y="839"/>
                    <a:pt x="957" y="677"/>
                    <a:pt x="965" y="429"/>
                  </a:cubicBezTo>
                  <a:cubicBezTo>
                    <a:pt x="965" y="203"/>
                    <a:pt x="786" y="12"/>
                    <a:pt x="5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97" name="Google Shape;21697;p13"/>
            <p:cNvSpPr/>
            <p:nvPr/>
          </p:nvSpPr>
          <p:spPr>
            <a:xfrm>
              <a:off x="6283600" y="4069675"/>
              <a:ext cx="24050" cy="20700"/>
            </a:xfrm>
            <a:custGeom>
              <a:avLst/>
              <a:gdLst/>
              <a:ahLst/>
              <a:cxnLst/>
              <a:rect l="l" t="t" r="r" b="b"/>
              <a:pathLst>
                <a:path w="962" h="828" extrusionOk="0">
                  <a:moveTo>
                    <a:pt x="557" y="1"/>
                  </a:moveTo>
                  <a:lnTo>
                    <a:pt x="557" y="13"/>
                  </a:lnTo>
                  <a:cubicBezTo>
                    <a:pt x="552" y="12"/>
                    <a:pt x="547" y="12"/>
                    <a:pt x="542" y="12"/>
                  </a:cubicBezTo>
                  <a:cubicBezTo>
                    <a:pt x="182" y="12"/>
                    <a:pt x="0" y="445"/>
                    <a:pt x="259" y="703"/>
                  </a:cubicBezTo>
                  <a:cubicBezTo>
                    <a:pt x="341" y="789"/>
                    <a:pt x="444" y="828"/>
                    <a:pt x="546" y="828"/>
                  </a:cubicBezTo>
                  <a:cubicBezTo>
                    <a:pt x="753" y="828"/>
                    <a:pt x="953" y="669"/>
                    <a:pt x="961" y="429"/>
                  </a:cubicBezTo>
                  <a:cubicBezTo>
                    <a:pt x="961" y="191"/>
                    <a:pt x="783" y="13"/>
                    <a:pt x="55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98" name="Google Shape;21698;p13"/>
            <p:cNvSpPr/>
            <p:nvPr/>
          </p:nvSpPr>
          <p:spPr>
            <a:xfrm>
              <a:off x="6252850" y="4100325"/>
              <a:ext cx="24125" cy="21000"/>
            </a:xfrm>
            <a:custGeom>
              <a:avLst/>
              <a:gdLst/>
              <a:ahLst/>
              <a:cxnLst/>
              <a:rect l="l" t="t" r="r" b="b"/>
              <a:pathLst>
                <a:path w="965" h="840" extrusionOk="0">
                  <a:moveTo>
                    <a:pt x="548" y="1"/>
                  </a:moveTo>
                  <a:lnTo>
                    <a:pt x="548" y="13"/>
                  </a:lnTo>
                  <a:cubicBezTo>
                    <a:pt x="191" y="13"/>
                    <a:pt x="1" y="453"/>
                    <a:pt x="251" y="715"/>
                  </a:cubicBezTo>
                  <a:cubicBezTo>
                    <a:pt x="336" y="801"/>
                    <a:pt x="442" y="840"/>
                    <a:pt x="544" y="840"/>
                  </a:cubicBezTo>
                  <a:cubicBezTo>
                    <a:pt x="755" y="840"/>
                    <a:pt x="957" y="678"/>
                    <a:pt x="965" y="430"/>
                  </a:cubicBezTo>
                  <a:lnTo>
                    <a:pt x="965" y="418"/>
                  </a:lnTo>
                  <a:cubicBezTo>
                    <a:pt x="965" y="203"/>
                    <a:pt x="786" y="13"/>
                    <a:pt x="5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99" name="Google Shape;21699;p13"/>
            <p:cNvSpPr/>
            <p:nvPr/>
          </p:nvSpPr>
          <p:spPr>
            <a:xfrm>
              <a:off x="6283500" y="4131300"/>
              <a:ext cx="24150" cy="20700"/>
            </a:xfrm>
            <a:custGeom>
              <a:avLst/>
              <a:gdLst/>
              <a:ahLst/>
              <a:cxnLst/>
              <a:rect l="l" t="t" r="r" b="b"/>
              <a:pathLst>
                <a:path w="966" h="828" extrusionOk="0">
                  <a:moveTo>
                    <a:pt x="561" y="0"/>
                  </a:moveTo>
                  <a:cubicBezTo>
                    <a:pt x="191" y="0"/>
                    <a:pt x="1" y="441"/>
                    <a:pt x="251" y="703"/>
                  </a:cubicBezTo>
                  <a:cubicBezTo>
                    <a:pt x="337" y="789"/>
                    <a:pt x="443" y="827"/>
                    <a:pt x="547" y="827"/>
                  </a:cubicBezTo>
                  <a:cubicBezTo>
                    <a:pt x="761" y="827"/>
                    <a:pt x="965" y="665"/>
                    <a:pt x="965" y="417"/>
                  </a:cubicBezTo>
                  <a:cubicBezTo>
                    <a:pt x="965" y="191"/>
                    <a:pt x="787" y="12"/>
                    <a:pt x="5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00" name="Google Shape;21700;p13"/>
            <p:cNvSpPr/>
            <p:nvPr/>
          </p:nvSpPr>
          <p:spPr>
            <a:xfrm>
              <a:off x="6252925" y="4161950"/>
              <a:ext cx="24050" cy="20700"/>
            </a:xfrm>
            <a:custGeom>
              <a:avLst/>
              <a:gdLst/>
              <a:ahLst/>
              <a:cxnLst/>
              <a:rect l="l" t="t" r="r" b="b"/>
              <a:pathLst>
                <a:path w="962" h="828" extrusionOk="0">
                  <a:moveTo>
                    <a:pt x="557" y="1"/>
                  </a:moveTo>
                  <a:lnTo>
                    <a:pt x="545" y="12"/>
                  </a:lnTo>
                  <a:cubicBezTo>
                    <a:pt x="541" y="12"/>
                    <a:pt x="536" y="12"/>
                    <a:pt x="531" y="12"/>
                  </a:cubicBezTo>
                  <a:cubicBezTo>
                    <a:pt x="183" y="12"/>
                    <a:pt x="1" y="445"/>
                    <a:pt x="248" y="703"/>
                  </a:cubicBezTo>
                  <a:cubicBezTo>
                    <a:pt x="334" y="789"/>
                    <a:pt x="440" y="828"/>
                    <a:pt x="543" y="828"/>
                  </a:cubicBezTo>
                  <a:cubicBezTo>
                    <a:pt x="753" y="828"/>
                    <a:pt x="954" y="669"/>
                    <a:pt x="962" y="429"/>
                  </a:cubicBezTo>
                  <a:cubicBezTo>
                    <a:pt x="962" y="191"/>
                    <a:pt x="783" y="12"/>
                    <a:pt x="55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01" name="Google Shape;21701;p13"/>
            <p:cNvSpPr/>
            <p:nvPr/>
          </p:nvSpPr>
          <p:spPr>
            <a:xfrm>
              <a:off x="6282125" y="4192850"/>
              <a:ext cx="27900" cy="20625"/>
            </a:xfrm>
            <a:custGeom>
              <a:avLst/>
              <a:gdLst/>
              <a:ahLst/>
              <a:cxnLst/>
              <a:rect l="l" t="t" r="r" b="b"/>
              <a:pathLst>
                <a:path w="1116" h="825" extrusionOk="0">
                  <a:moveTo>
                    <a:pt x="570" y="1"/>
                  </a:moveTo>
                  <a:cubicBezTo>
                    <a:pt x="64" y="1"/>
                    <a:pt x="0" y="766"/>
                    <a:pt x="532" y="824"/>
                  </a:cubicBezTo>
                  <a:lnTo>
                    <a:pt x="616" y="824"/>
                  </a:lnTo>
                  <a:cubicBezTo>
                    <a:pt x="1116" y="777"/>
                    <a:pt x="1116" y="39"/>
                    <a:pt x="616" y="3"/>
                  </a:cubicBezTo>
                  <a:cubicBezTo>
                    <a:pt x="600" y="1"/>
                    <a:pt x="585" y="1"/>
                    <a:pt x="57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02" name="Google Shape;21702;p13"/>
            <p:cNvSpPr/>
            <p:nvPr/>
          </p:nvSpPr>
          <p:spPr>
            <a:xfrm>
              <a:off x="6252850" y="4223575"/>
              <a:ext cx="24125" cy="20675"/>
            </a:xfrm>
            <a:custGeom>
              <a:avLst/>
              <a:gdLst/>
              <a:ahLst/>
              <a:cxnLst/>
              <a:rect l="l" t="t" r="r" b="b"/>
              <a:pathLst>
                <a:path w="965" h="827" extrusionOk="0">
                  <a:moveTo>
                    <a:pt x="548" y="0"/>
                  </a:moveTo>
                  <a:cubicBezTo>
                    <a:pt x="191" y="0"/>
                    <a:pt x="1" y="441"/>
                    <a:pt x="251" y="703"/>
                  </a:cubicBezTo>
                  <a:cubicBezTo>
                    <a:pt x="336" y="788"/>
                    <a:pt x="442" y="827"/>
                    <a:pt x="544" y="827"/>
                  </a:cubicBezTo>
                  <a:cubicBezTo>
                    <a:pt x="755" y="827"/>
                    <a:pt x="957" y="665"/>
                    <a:pt x="965" y="417"/>
                  </a:cubicBezTo>
                  <a:cubicBezTo>
                    <a:pt x="965" y="191"/>
                    <a:pt x="786" y="0"/>
                    <a:pt x="5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03" name="Google Shape;21703;p13"/>
            <p:cNvSpPr/>
            <p:nvPr/>
          </p:nvSpPr>
          <p:spPr>
            <a:xfrm>
              <a:off x="6283600" y="4254525"/>
              <a:ext cx="24050" cy="20400"/>
            </a:xfrm>
            <a:custGeom>
              <a:avLst/>
              <a:gdLst/>
              <a:ahLst/>
              <a:cxnLst/>
              <a:rect l="l" t="t" r="r" b="b"/>
              <a:pathLst>
                <a:path w="962" h="816" extrusionOk="0">
                  <a:moveTo>
                    <a:pt x="542" y="0"/>
                  </a:moveTo>
                  <a:cubicBezTo>
                    <a:pt x="182" y="0"/>
                    <a:pt x="0" y="432"/>
                    <a:pt x="259" y="691"/>
                  </a:cubicBezTo>
                  <a:cubicBezTo>
                    <a:pt x="341" y="777"/>
                    <a:pt x="444" y="816"/>
                    <a:pt x="546" y="816"/>
                  </a:cubicBezTo>
                  <a:cubicBezTo>
                    <a:pt x="753" y="816"/>
                    <a:pt x="953" y="657"/>
                    <a:pt x="961" y="417"/>
                  </a:cubicBezTo>
                  <a:cubicBezTo>
                    <a:pt x="961" y="191"/>
                    <a:pt x="771" y="12"/>
                    <a:pt x="557" y="12"/>
                  </a:cubicBezTo>
                  <a:lnTo>
                    <a:pt x="557" y="0"/>
                  </a:lnTo>
                  <a:cubicBezTo>
                    <a:pt x="552" y="0"/>
                    <a:pt x="547" y="0"/>
                    <a:pt x="54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04" name="Google Shape;21704;p13"/>
            <p:cNvSpPr/>
            <p:nvPr/>
          </p:nvSpPr>
          <p:spPr>
            <a:xfrm>
              <a:off x="6252850" y="4285175"/>
              <a:ext cx="24125" cy="20500"/>
            </a:xfrm>
            <a:custGeom>
              <a:avLst/>
              <a:gdLst/>
              <a:ahLst/>
              <a:cxnLst/>
              <a:rect l="l" t="t" r="r" b="b"/>
              <a:pathLst>
                <a:path w="965" h="820" extrusionOk="0">
                  <a:moveTo>
                    <a:pt x="548" y="1"/>
                  </a:moveTo>
                  <a:cubicBezTo>
                    <a:pt x="191" y="1"/>
                    <a:pt x="1" y="441"/>
                    <a:pt x="251" y="703"/>
                  </a:cubicBezTo>
                  <a:cubicBezTo>
                    <a:pt x="335" y="784"/>
                    <a:pt x="438" y="820"/>
                    <a:pt x="539" y="820"/>
                  </a:cubicBezTo>
                  <a:cubicBezTo>
                    <a:pt x="752" y="820"/>
                    <a:pt x="957" y="660"/>
                    <a:pt x="965" y="417"/>
                  </a:cubicBezTo>
                  <a:cubicBezTo>
                    <a:pt x="965" y="191"/>
                    <a:pt x="786" y="1"/>
                    <a:pt x="5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05" name="Google Shape;21705;p13"/>
            <p:cNvSpPr/>
            <p:nvPr/>
          </p:nvSpPr>
          <p:spPr>
            <a:xfrm>
              <a:off x="6283500" y="4315550"/>
              <a:ext cx="24150" cy="20975"/>
            </a:xfrm>
            <a:custGeom>
              <a:avLst/>
              <a:gdLst/>
              <a:ahLst/>
              <a:cxnLst/>
              <a:rect l="l" t="t" r="r" b="b"/>
              <a:pathLst>
                <a:path w="966" h="839" extrusionOk="0">
                  <a:moveTo>
                    <a:pt x="561" y="0"/>
                  </a:moveTo>
                  <a:lnTo>
                    <a:pt x="561" y="12"/>
                  </a:lnTo>
                  <a:cubicBezTo>
                    <a:pt x="191" y="12"/>
                    <a:pt x="1" y="453"/>
                    <a:pt x="263" y="715"/>
                  </a:cubicBezTo>
                  <a:cubicBezTo>
                    <a:pt x="345" y="800"/>
                    <a:pt x="449" y="839"/>
                    <a:pt x="551" y="839"/>
                  </a:cubicBezTo>
                  <a:cubicBezTo>
                    <a:pt x="761" y="839"/>
                    <a:pt x="965" y="677"/>
                    <a:pt x="965" y="429"/>
                  </a:cubicBezTo>
                  <a:cubicBezTo>
                    <a:pt x="965" y="203"/>
                    <a:pt x="787" y="12"/>
                    <a:pt x="5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06" name="Google Shape;21706;p13"/>
            <p:cNvSpPr/>
            <p:nvPr/>
          </p:nvSpPr>
          <p:spPr>
            <a:xfrm>
              <a:off x="6252850" y="4346500"/>
              <a:ext cx="24125" cy="20700"/>
            </a:xfrm>
            <a:custGeom>
              <a:avLst/>
              <a:gdLst/>
              <a:ahLst/>
              <a:cxnLst/>
              <a:rect l="l" t="t" r="r" b="b"/>
              <a:pathLst>
                <a:path w="965" h="828" extrusionOk="0">
                  <a:moveTo>
                    <a:pt x="548" y="0"/>
                  </a:moveTo>
                  <a:cubicBezTo>
                    <a:pt x="191" y="0"/>
                    <a:pt x="1" y="441"/>
                    <a:pt x="251" y="703"/>
                  </a:cubicBezTo>
                  <a:cubicBezTo>
                    <a:pt x="336" y="789"/>
                    <a:pt x="442" y="827"/>
                    <a:pt x="544" y="827"/>
                  </a:cubicBezTo>
                  <a:cubicBezTo>
                    <a:pt x="755" y="827"/>
                    <a:pt x="957" y="665"/>
                    <a:pt x="965" y="417"/>
                  </a:cubicBezTo>
                  <a:cubicBezTo>
                    <a:pt x="965" y="191"/>
                    <a:pt x="786" y="0"/>
                    <a:pt x="5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07" name="Google Shape;21707;p13"/>
            <p:cNvSpPr/>
            <p:nvPr/>
          </p:nvSpPr>
          <p:spPr>
            <a:xfrm>
              <a:off x="6283600" y="4377150"/>
              <a:ext cx="24050" cy="20700"/>
            </a:xfrm>
            <a:custGeom>
              <a:avLst/>
              <a:gdLst/>
              <a:ahLst/>
              <a:cxnLst/>
              <a:rect l="l" t="t" r="r" b="b"/>
              <a:pathLst>
                <a:path w="962" h="828" extrusionOk="0">
                  <a:moveTo>
                    <a:pt x="557" y="1"/>
                  </a:moveTo>
                  <a:lnTo>
                    <a:pt x="557" y="13"/>
                  </a:lnTo>
                  <a:cubicBezTo>
                    <a:pt x="552" y="12"/>
                    <a:pt x="547" y="12"/>
                    <a:pt x="542" y="12"/>
                  </a:cubicBezTo>
                  <a:cubicBezTo>
                    <a:pt x="182" y="12"/>
                    <a:pt x="0" y="445"/>
                    <a:pt x="259" y="703"/>
                  </a:cubicBezTo>
                  <a:cubicBezTo>
                    <a:pt x="341" y="789"/>
                    <a:pt x="445" y="828"/>
                    <a:pt x="547" y="828"/>
                  </a:cubicBezTo>
                  <a:cubicBezTo>
                    <a:pt x="757" y="828"/>
                    <a:pt x="961" y="666"/>
                    <a:pt x="961" y="417"/>
                  </a:cubicBezTo>
                  <a:cubicBezTo>
                    <a:pt x="961" y="191"/>
                    <a:pt x="783" y="1"/>
                    <a:pt x="55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08" name="Google Shape;21708;p13"/>
            <p:cNvSpPr/>
            <p:nvPr/>
          </p:nvSpPr>
          <p:spPr>
            <a:xfrm>
              <a:off x="6252850" y="4408100"/>
              <a:ext cx="24125" cy="20475"/>
            </a:xfrm>
            <a:custGeom>
              <a:avLst/>
              <a:gdLst/>
              <a:ahLst/>
              <a:cxnLst/>
              <a:rect l="l" t="t" r="r" b="b"/>
              <a:pathLst>
                <a:path w="965" h="819" extrusionOk="0">
                  <a:moveTo>
                    <a:pt x="548" y="1"/>
                  </a:moveTo>
                  <a:cubicBezTo>
                    <a:pt x="191" y="1"/>
                    <a:pt x="1" y="430"/>
                    <a:pt x="251" y="692"/>
                  </a:cubicBezTo>
                  <a:cubicBezTo>
                    <a:pt x="338" y="779"/>
                    <a:pt x="446" y="819"/>
                    <a:pt x="551" y="819"/>
                  </a:cubicBezTo>
                  <a:cubicBezTo>
                    <a:pt x="760" y="819"/>
                    <a:pt x="957" y="663"/>
                    <a:pt x="965" y="418"/>
                  </a:cubicBezTo>
                  <a:cubicBezTo>
                    <a:pt x="965" y="191"/>
                    <a:pt x="786" y="1"/>
                    <a:pt x="5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09" name="Google Shape;21709;p13"/>
            <p:cNvSpPr/>
            <p:nvPr/>
          </p:nvSpPr>
          <p:spPr>
            <a:xfrm>
              <a:off x="6283500" y="4438775"/>
              <a:ext cx="24150" cy="20700"/>
            </a:xfrm>
            <a:custGeom>
              <a:avLst/>
              <a:gdLst/>
              <a:ahLst/>
              <a:cxnLst/>
              <a:rect l="l" t="t" r="r" b="b"/>
              <a:pathLst>
                <a:path w="966" h="828" extrusionOk="0">
                  <a:moveTo>
                    <a:pt x="561" y="0"/>
                  </a:moveTo>
                  <a:cubicBezTo>
                    <a:pt x="191" y="0"/>
                    <a:pt x="1" y="441"/>
                    <a:pt x="263" y="703"/>
                  </a:cubicBezTo>
                  <a:cubicBezTo>
                    <a:pt x="345" y="789"/>
                    <a:pt x="449" y="827"/>
                    <a:pt x="551" y="827"/>
                  </a:cubicBezTo>
                  <a:cubicBezTo>
                    <a:pt x="761" y="827"/>
                    <a:pt x="965" y="665"/>
                    <a:pt x="965" y="417"/>
                  </a:cubicBezTo>
                  <a:cubicBezTo>
                    <a:pt x="965" y="191"/>
                    <a:pt x="787" y="0"/>
                    <a:pt x="5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10" name="Google Shape;21710;p13"/>
            <p:cNvSpPr/>
            <p:nvPr/>
          </p:nvSpPr>
          <p:spPr>
            <a:xfrm>
              <a:off x="6252925" y="4469425"/>
              <a:ext cx="24050" cy="20700"/>
            </a:xfrm>
            <a:custGeom>
              <a:avLst/>
              <a:gdLst/>
              <a:ahLst/>
              <a:cxnLst/>
              <a:rect l="l" t="t" r="r" b="b"/>
              <a:pathLst>
                <a:path w="962" h="828" extrusionOk="0">
                  <a:moveTo>
                    <a:pt x="545" y="1"/>
                  </a:moveTo>
                  <a:lnTo>
                    <a:pt x="545" y="13"/>
                  </a:lnTo>
                  <a:cubicBezTo>
                    <a:pt x="541" y="12"/>
                    <a:pt x="536" y="12"/>
                    <a:pt x="531" y="12"/>
                  </a:cubicBezTo>
                  <a:cubicBezTo>
                    <a:pt x="183" y="12"/>
                    <a:pt x="1" y="445"/>
                    <a:pt x="248" y="703"/>
                  </a:cubicBezTo>
                  <a:cubicBezTo>
                    <a:pt x="333" y="789"/>
                    <a:pt x="439" y="828"/>
                    <a:pt x="541" y="828"/>
                  </a:cubicBezTo>
                  <a:cubicBezTo>
                    <a:pt x="752" y="828"/>
                    <a:pt x="954" y="665"/>
                    <a:pt x="962" y="417"/>
                  </a:cubicBezTo>
                  <a:cubicBezTo>
                    <a:pt x="962" y="203"/>
                    <a:pt x="783" y="13"/>
                    <a:pt x="55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11" name="Google Shape;21711;p13"/>
            <p:cNvSpPr/>
            <p:nvPr/>
          </p:nvSpPr>
          <p:spPr>
            <a:xfrm>
              <a:off x="6281775" y="4500250"/>
              <a:ext cx="27950" cy="20700"/>
            </a:xfrm>
            <a:custGeom>
              <a:avLst/>
              <a:gdLst/>
              <a:ahLst/>
              <a:cxnLst/>
              <a:rect l="l" t="t" r="r" b="b"/>
              <a:pathLst>
                <a:path w="1118" h="828" extrusionOk="0">
                  <a:moveTo>
                    <a:pt x="555" y="0"/>
                  </a:moveTo>
                  <a:cubicBezTo>
                    <a:pt x="52" y="0"/>
                    <a:pt x="0" y="805"/>
                    <a:pt x="546" y="827"/>
                  </a:cubicBezTo>
                  <a:lnTo>
                    <a:pt x="630" y="827"/>
                  </a:lnTo>
                  <a:cubicBezTo>
                    <a:pt x="1118" y="768"/>
                    <a:pt x="1118" y="54"/>
                    <a:pt x="630" y="6"/>
                  </a:cubicBezTo>
                  <a:cubicBezTo>
                    <a:pt x="604" y="2"/>
                    <a:pt x="579" y="0"/>
                    <a:pt x="55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12" name="Google Shape;21712;p13"/>
            <p:cNvSpPr/>
            <p:nvPr/>
          </p:nvSpPr>
          <p:spPr>
            <a:xfrm>
              <a:off x="6259400" y="4530750"/>
              <a:ext cx="17300" cy="8950"/>
            </a:xfrm>
            <a:custGeom>
              <a:avLst/>
              <a:gdLst/>
              <a:ahLst/>
              <a:cxnLst/>
              <a:rect l="l" t="t" r="r" b="b"/>
              <a:pathLst>
                <a:path w="692" h="358" extrusionOk="0">
                  <a:moveTo>
                    <a:pt x="286" y="0"/>
                  </a:moveTo>
                  <a:lnTo>
                    <a:pt x="286" y="12"/>
                  </a:lnTo>
                  <a:cubicBezTo>
                    <a:pt x="179" y="12"/>
                    <a:pt x="84" y="60"/>
                    <a:pt x="1" y="131"/>
                  </a:cubicBezTo>
                  <a:lnTo>
                    <a:pt x="691" y="358"/>
                  </a:lnTo>
                  <a:cubicBezTo>
                    <a:pt x="667" y="155"/>
                    <a:pt x="489" y="0"/>
                    <a:pt x="28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13" name="Google Shape;21713;p13"/>
            <p:cNvSpPr/>
            <p:nvPr/>
          </p:nvSpPr>
          <p:spPr>
            <a:xfrm>
              <a:off x="6222200" y="3270175"/>
              <a:ext cx="24125" cy="20625"/>
            </a:xfrm>
            <a:custGeom>
              <a:avLst/>
              <a:gdLst/>
              <a:ahLst/>
              <a:cxnLst/>
              <a:rect l="l" t="t" r="r" b="b"/>
              <a:pathLst>
                <a:path w="965" h="825" extrusionOk="0">
                  <a:moveTo>
                    <a:pt x="548" y="0"/>
                  </a:moveTo>
                  <a:cubicBezTo>
                    <a:pt x="179" y="0"/>
                    <a:pt x="0" y="441"/>
                    <a:pt x="262" y="703"/>
                  </a:cubicBezTo>
                  <a:cubicBezTo>
                    <a:pt x="343" y="787"/>
                    <a:pt x="444" y="825"/>
                    <a:pt x="545" y="825"/>
                  </a:cubicBezTo>
                  <a:cubicBezTo>
                    <a:pt x="757" y="825"/>
                    <a:pt x="965" y="659"/>
                    <a:pt x="965" y="417"/>
                  </a:cubicBezTo>
                  <a:cubicBezTo>
                    <a:pt x="965" y="191"/>
                    <a:pt x="786" y="0"/>
                    <a:pt x="5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14" name="Google Shape;21714;p13"/>
            <p:cNvSpPr/>
            <p:nvPr/>
          </p:nvSpPr>
          <p:spPr>
            <a:xfrm>
              <a:off x="6192125" y="3301125"/>
              <a:ext cx="28000" cy="20275"/>
            </a:xfrm>
            <a:custGeom>
              <a:avLst/>
              <a:gdLst/>
              <a:ahLst/>
              <a:cxnLst/>
              <a:rect l="l" t="t" r="r" b="b"/>
              <a:pathLst>
                <a:path w="1120" h="811" extrusionOk="0">
                  <a:moveTo>
                    <a:pt x="525" y="1"/>
                  </a:moveTo>
                  <a:cubicBezTo>
                    <a:pt x="1" y="48"/>
                    <a:pt x="36" y="810"/>
                    <a:pt x="560" y="810"/>
                  </a:cubicBezTo>
                  <a:cubicBezTo>
                    <a:pt x="1072" y="810"/>
                    <a:pt x="1120" y="48"/>
                    <a:pt x="59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15" name="Google Shape;21715;p13"/>
            <p:cNvSpPr/>
            <p:nvPr/>
          </p:nvSpPr>
          <p:spPr>
            <a:xfrm>
              <a:off x="6222200" y="3331800"/>
              <a:ext cx="24125" cy="20475"/>
            </a:xfrm>
            <a:custGeom>
              <a:avLst/>
              <a:gdLst/>
              <a:ahLst/>
              <a:cxnLst/>
              <a:rect l="l" t="t" r="r" b="b"/>
              <a:pathLst>
                <a:path w="965" h="819" extrusionOk="0">
                  <a:moveTo>
                    <a:pt x="548" y="0"/>
                  </a:moveTo>
                  <a:cubicBezTo>
                    <a:pt x="179" y="0"/>
                    <a:pt x="0" y="441"/>
                    <a:pt x="262" y="703"/>
                  </a:cubicBezTo>
                  <a:cubicBezTo>
                    <a:pt x="342" y="783"/>
                    <a:pt x="443" y="819"/>
                    <a:pt x="543" y="819"/>
                  </a:cubicBezTo>
                  <a:cubicBezTo>
                    <a:pt x="756" y="819"/>
                    <a:pt x="965" y="656"/>
                    <a:pt x="965" y="405"/>
                  </a:cubicBezTo>
                  <a:cubicBezTo>
                    <a:pt x="953" y="179"/>
                    <a:pt x="774" y="0"/>
                    <a:pt x="5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16" name="Google Shape;21716;p13"/>
            <p:cNvSpPr/>
            <p:nvPr/>
          </p:nvSpPr>
          <p:spPr>
            <a:xfrm>
              <a:off x="6191250" y="3362450"/>
              <a:ext cx="24125" cy="20625"/>
            </a:xfrm>
            <a:custGeom>
              <a:avLst/>
              <a:gdLst/>
              <a:ahLst/>
              <a:cxnLst/>
              <a:rect l="l" t="t" r="r" b="b"/>
              <a:pathLst>
                <a:path w="965" h="825" extrusionOk="0">
                  <a:moveTo>
                    <a:pt x="560" y="0"/>
                  </a:moveTo>
                  <a:cubicBezTo>
                    <a:pt x="191" y="0"/>
                    <a:pt x="0" y="441"/>
                    <a:pt x="262" y="703"/>
                  </a:cubicBezTo>
                  <a:cubicBezTo>
                    <a:pt x="346" y="787"/>
                    <a:pt x="449" y="825"/>
                    <a:pt x="550" y="825"/>
                  </a:cubicBezTo>
                  <a:cubicBezTo>
                    <a:pt x="762" y="825"/>
                    <a:pt x="964" y="659"/>
                    <a:pt x="964" y="417"/>
                  </a:cubicBezTo>
                  <a:cubicBezTo>
                    <a:pt x="964" y="179"/>
                    <a:pt x="786" y="0"/>
                    <a:pt x="5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17" name="Google Shape;21717;p13"/>
            <p:cNvSpPr/>
            <p:nvPr/>
          </p:nvSpPr>
          <p:spPr>
            <a:xfrm>
              <a:off x="6222200" y="3393100"/>
              <a:ext cx="24125" cy="20650"/>
            </a:xfrm>
            <a:custGeom>
              <a:avLst/>
              <a:gdLst/>
              <a:ahLst/>
              <a:cxnLst/>
              <a:rect l="l" t="t" r="r" b="b"/>
              <a:pathLst>
                <a:path w="965" h="826" extrusionOk="0">
                  <a:moveTo>
                    <a:pt x="548" y="1"/>
                  </a:moveTo>
                  <a:cubicBezTo>
                    <a:pt x="179" y="1"/>
                    <a:pt x="0" y="441"/>
                    <a:pt x="262" y="703"/>
                  </a:cubicBezTo>
                  <a:cubicBezTo>
                    <a:pt x="343" y="788"/>
                    <a:pt x="444" y="825"/>
                    <a:pt x="545" y="825"/>
                  </a:cubicBezTo>
                  <a:cubicBezTo>
                    <a:pt x="757" y="825"/>
                    <a:pt x="965" y="660"/>
                    <a:pt x="965" y="417"/>
                  </a:cubicBezTo>
                  <a:cubicBezTo>
                    <a:pt x="965" y="191"/>
                    <a:pt x="774" y="1"/>
                    <a:pt x="54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18" name="Google Shape;21718;p13"/>
            <p:cNvSpPr/>
            <p:nvPr/>
          </p:nvSpPr>
          <p:spPr>
            <a:xfrm>
              <a:off x="6191250" y="3424350"/>
              <a:ext cx="24125" cy="20500"/>
            </a:xfrm>
            <a:custGeom>
              <a:avLst/>
              <a:gdLst/>
              <a:ahLst/>
              <a:cxnLst/>
              <a:rect l="l" t="t" r="r" b="b"/>
              <a:pathLst>
                <a:path w="965" h="820" extrusionOk="0">
                  <a:moveTo>
                    <a:pt x="560" y="1"/>
                  </a:moveTo>
                  <a:cubicBezTo>
                    <a:pt x="191" y="1"/>
                    <a:pt x="0" y="441"/>
                    <a:pt x="262" y="703"/>
                  </a:cubicBezTo>
                  <a:cubicBezTo>
                    <a:pt x="346" y="783"/>
                    <a:pt x="448" y="820"/>
                    <a:pt x="548" y="820"/>
                  </a:cubicBezTo>
                  <a:cubicBezTo>
                    <a:pt x="761" y="820"/>
                    <a:pt x="964" y="657"/>
                    <a:pt x="964" y="406"/>
                  </a:cubicBezTo>
                  <a:cubicBezTo>
                    <a:pt x="964" y="180"/>
                    <a:pt x="786" y="1"/>
                    <a:pt x="5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19" name="Google Shape;21719;p13"/>
            <p:cNvSpPr/>
            <p:nvPr/>
          </p:nvSpPr>
          <p:spPr>
            <a:xfrm>
              <a:off x="6222800" y="3455025"/>
              <a:ext cx="28000" cy="20550"/>
            </a:xfrm>
            <a:custGeom>
              <a:avLst/>
              <a:gdLst/>
              <a:ahLst/>
              <a:cxnLst/>
              <a:rect l="l" t="t" r="r" b="b"/>
              <a:pathLst>
                <a:path w="1120" h="822" extrusionOk="0">
                  <a:moveTo>
                    <a:pt x="524" y="0"/>
                  </a:moveTo>
                  <a:cubicBezTo>
                    <a:pt x="0" y="48"/>
                    <a:pt x="48" y="822"/>
                    <a:pt x="560" y="822"/>
                  </a:cubicBezTo>
                  <a:cubicBezTo>
                    <a:pt x="1084" y="822"/>
                    <a:pt x="1119" y="48"/>
                    <a:pt x="5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20" name="Google Shape;21720;p13"/>
            <p:cNvSpPr/>
            <p:nvPr/>
          </p:nvSpPr>
          <p:spPr>
            <a:xfrm>
              <a:off x="6192125" y="3485675"/>
              <a:ext cx="28000" cy="20575"/>
            </a:xfrm>
            <a:custGeom>
              <a:avLst/>
              <a:gdLst/>
              <a:ahLst/>
              <a:cxnLst/>
              <a:rect l="l" t="t" r="r" b="b"/>
              <a:pathLst>
                <a:path w="1120" h="823" extrusionOk="0">
                  <a:moveTo>
                    <a:pt x="525" y="1"/>
                  </a:moveTo>
                  <a:cubicBezTo>
                    <a:pt x="1" y="48"/>
                    <a:pt x="36" y="822"/>
                    <a:pt x="560" y="822"/>
                  </a:cubicBezTo>
                  <a:cubicBezTo>
                    <a:pt x="1072" y="822"/>
                    <a:pt x="1120" y="48"/>
                    <a:pt x="59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21" name="Google Shape;21721;p13"/>
            <p:cNvSpPr/>
            <p:nvPr/>
          </p:nvSpPr>
          <p:spPr>
            <a:xfrm>
              <a:off x="6222200" y="3516325"/>
              <a:ext cx="24125" cy="20800"/>
            </a:xfrm>
            <a:custGeom>
              <a:avLst/>
              <a:gdLst/>
              <a:ahLst/>
              <a:cxnLst/>
              <a:rect l="l" t="t" r="r" b="b"/>
              <a:pathLst>
                <a:path w="965" h="832" extrusionOk="0">
                  <a:moveTo>
                    <a:pt x="548" y="1"/>
                  </a:moveTo>
                  <a:lnTo>
                    <a:pt x="548" y="13"/>
                  </a:lnTo>
                  <a:cubicBezTo>
                    <a:pt x="179" y="13"/>
                    <a:pt x="0" y="453"/>
                    <a:pt x="262" y="715"/>
                  </a:cubicBezTo>
                  <a:cubicBezTo>
                    <a:pt x="342" y="795"/>
                    <a:pt x="443" y="831"/>
                    <a:pt x="543" y="831"/>
                  </a:cubicBezTo>
                  <a:cubicBezTo>
                    <a:pt x="756" y="831"/>
                    <a:pt x="965" y="669"/>
                    <a:pt x="965" y="418"/>
                  </a:cubicBezTo>
                  <a:cubicBezTo>
                    <a:pt x="965" y="191"/>
                    <a:pt x="786" y="1"/>
                    <a:pt x="5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22" name="Google Shape;21722;p13"/>
            <p:cNvSpPr/>
            <p:nvPr/>
          </p:nvSpPr>
          <p:spPr>
            <a:xfrm>
              <a:off x="6198300" y="3545825"/>
              <a:ext cx="21725" cy="15225"/>
            </a:xfrm>
            <a:custGeom>
              <a:avLst/>
              <a:gdLst/>
              <a:ahLst/>
              <a:cxnLst/>
              <a:rect l="l" t="t" r="r" b="b"/>
              <a:pathLst>
                <a:path w="869" h="609" extrusionOk="0">
                  <a:moveTo>
                    <a:pt x="451" y="0"/>
                  </a:moveTo>
                  <a:cubicBezTo>
                    <a:pt x="400" y="0"/>
                    <a:pt x="346" y="14"/>
                    <a:pt x="290" y="47"/>
                  </a:cubicBezTo>
                  <a:lnTo>
                    <a:pt x="278" y="47"/>
                  </a:lnTo>
                  <a:lnTo>
                    <a:pt x="278" y="59"/>
                  </a:lnTo>
                  <a:cubicBezTo>
                    <a:pt x="0" y="247"/>
                    <a:pt x="184" y="608"/>
                    <a:pt x="439" y="608"/>
                  </a:cubicBezTo>
                  <a:cubicBezTo>
                    <a:pt x="490" y="608"/>
                    <a:pt x="545" y="593"/>
                    <a:pt x="599" y="559"/>
                  </a:cubicBezTo>
                  <a:cubicBezTo>
                    <a:pt x="868" y="380"/>
                    <a:pt x="712" y="0"/>
                    <a:pt x="45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23" name="Google Shape;21723;p13"/>
            <p:cNvSpPr/>
            <p:nvPr/>
          </p:nvSpPr>
          <p:spPr>
            <a:xfrm>
              <a:off x="6222200" y="3577650"/>
              <a:ext cx="24125" cy="20925"/>
            </a:xfrm>
            <a:custGeom>
              <a:avLst/>
              <a:gdLst/>
              <a:ahLst/>
              <a:cxnLst/>
              <a:rect l="l" t="t" r="r" b="b"/>
              <a:pathLst>
                <a:path w="965" h="837" extrusionOk="0">
                  <a:moveTo>
                    <a:pt x="548" y="1"/>
                  </a:moveTo>
                  <a:lnTo>
                    <a:pt x="548" y="13"/>
                  </a:lnTo>
                  <a:cubicBezTo>
                    <a:pt x="179" y="13"/>
                    <a:pt x="0" y="453"/>
                    <a:pt x="262" y="715"/>
                  </a:cubicBezTo>
                  <a:cubicBezTo>
                    <a:pt x="343" y="799"/>
                    <a:pt x="444" y="837"/>
                    <a:pt x="545" y="837"/>
                  </a:cubicBezTo>
                  <a:cubicBezTo>
                    <a:pt x="757" y="837"/>
                    <a:pt x="965" y="671"/>
                    <a:pt x="965" y="429"/>
                  </a:cubicBezTo>
                  <a:cubicBezTo>
                    <a:pt x="965" y="203"/>
                    <a:pt x="786" y="13"/>
                    <a:pt x="5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24" name="Google Shape;21724;p13"/>
            <p:cNvSpPr/>
            <p:nvPr/>
          </p:nvSpPr>
          <p:spPr>
            <a:xfrm>
              <a:off x="6192125" y="3608675"/>
              <a:ext cx="28000" cy="20500"/>
            </a:xfrm>
            <a:custGeom>
              <a:avLst/>
              <a:gdLst/>
              <a:ahLst/>
              <a:cxnLst/>
              <a:rect l="l" t="t" r="r" b="b"/>
              <a:pathLst>
                <a:path w="1120" h="820" extrusionOk="0">
                  <a:moveTo>
                    <a:pt x="560" y="1"/>
                  </a:moveTo>
                  <a:cubicBezTo>
                    <a:pt x="548" y="1"/>
                    <a:pt x="537" y="4"/>
                    <a:pt x="525" y="10"/>
                  </a:cubicBezTo>
                  <a:cubicBezTo>
                    <a:pt x="1" y="57"/>
                    <a:pt x="36" y="819"/>
                    <a:pt x="560" y="819"/>
                  </a:cubicBezTo>
                  <a:cubicBezTo>
                    <a:pt x="1072" y="819"/>
                    <a:pt x="1120" y="57"/>
                    <a:pt x="596" y="10"/>
                  </a:cubicBezTo>
                  <a:cubicBezTo>
                    <a:pt x="584" y="4"/>
                    <a:pt x="572" y="1"/>
                    <a:pt x="5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25" name="Google Shape;21725;p13"/>
            <p:cNvSpPr/>
            <p:nvPr/>
          </p:nvSpPr>
          <p:spPr>
            <a:xfrm>
              <a:off x="6222800" y="3639575"/>
              <a:ext cx="28000" cy="20550"/>
            </a:xfrm>
            <a:custGeom>
              <a:avLst/>
              <a:gdLst/>
              <a:ahLst/>
              <a:cxnLst/>
              <a:rect l="l" t="t" r="r" b="b"/>
              <a:pathLst>
                <a:path w="1120" h="822" extrusionOk="0">
                  <a:moveTo>
                    <a:pt x="524" y="0"/>
                  </a:moveTo>
                  <a:cubicBezTo>
                    <a:pt x="0" y="48"/>
                    <a:pt x="48" y="822"/>
                    <a:pt x="560" y="822"/>
                  </a:cubicBezTo>
                  <a:cubicBezTo>
                    <a:pt x="1084" y="822"/>
                    <a:pt x="1119" y="48"/>
                    <a:pt x="5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26" name="Google Shape;21726;p13"/>
            <p:cNvSpPr/>
            <p:nvPr/>
          </p:nvSpPr>
          <p:spPr>
            <a:xfrm>
              <a:off x="6191250" y="3669925"/>
              <a:ext cx="24425" cy="21000"/>
            </a:xfrm>
            <a:custGeom>
              <a:avLst/>
              <a:gdLst/>
              <a:ahLst/>
              <a:cxnLst/>
              <a:rect l="l" t="t" r="r" b="b"/>
              <a:pathLst>
                <a:path w="977" h="840" extrusionOk="0">
                  <a:moveTo>
                    <a:pt x="560" y="1"/>
                  </a:moveTo>
                  <a:lnTo>
                    <a:pt x="560" y="12"/>
                  </a:lnTo>
                  <a:cubicBezTo>
                    <a:pt x="191" y="12"/>
                    <a:pt x="0" y="453"/>
                    <a:pt x="262" y="715"/>
                  </a:cubicBezTo>
                  <a:cubicBezTo>
                    <a:pt x="348" y="801"/>
                    <a:pt x="453" y="839"/>
                    <a:pt x="555" y="839"/>
                  </a:cubicBezTo>
                  <a:cubicBezTo>
                    <a:pt x="765" y="839"/>
                    <a:pt x="964" y="677"/>
                    <a:pt x="964" y="429"/>
                  </a:cubicBezTo>
                  <a:cubicBezTo>
                    <a:pt x="976" y="203"/>
                    <a:pt x="798" y="12"/>
                    <a:pt x="5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27" name="Google Shape;21727;p13"/>
            <p:cNvSpPr/>
            <p:nvPr/>
          </p:nvSpPr>
          <p:spPr>
            <a:xfrm>
              <a:off x="6222200" y="3700875"/>
              <a:ext cx="24125" cy="20650"/>
            </a:xfrm>
            <a:custGeom>
              <a:avLst/>
              <a:gdLst/>
              <a:ahLst/>
              <a:cxnLst/>
              <a:rect l="l" t="t" r="r" b="b"/>
              <a:pathLst>
                <a:path w="965" h="826" extrusionOk="0">
                  <a:moveTo>
                    <a:pt x="548" y="1"/>
                  </a:moveTo>
                  <a:cubicBezTo>
                    <a:pt x="179" y="1"/>
                    <a:pt x="0" y="441"/>
                    <a:pt x="262" y="703"/>
                  </a:cubicBezTo>
                  <a:cubicBezTo>
                    <a:pt x="343" y="788"/>
                    <a:pt x="444" y="825"/>
                    <a:pt x="545" y="825"/>
                  </a:cubicBezTo>
                  <a:cubicBezTo>
                    <a:pt x="757" y="825"/>
                    <a:pt x="965" y="660"/>
                    <a:pt x="965" y="418"/>
                  </a:cubicBezTo>
                  <a:cubicBezTo>
                    <a:pt x="965" y="191"/>
                    <a:pt x="786" y="1"/>
                    <a:pt x="5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28" name="Google Shape;21728;p13"/>
            <p:cNvSpPr/>
            <p:nvPr/>
          </p:nvSpPr>
          <p:spPr>
            <a:xfrm>
              <a:off x="6198300" y="3730350"/>
              <a:ext cx="21725" cy="14950"/>
            </a:xfrm>
            <a:custGeom>
              <a:avLst/>
              <a:gdLst/>
              <a:ahLst/>
              <a:cxnLst/>
              <a:rect l="l" t="t" r="r" b="b"/>
              <a:pathLst>
                <a:path w="869" h="598" extrusionOk="0">
                  <a:moveTo>
                    <a:pt x="451" y="1"/>
                  </a:moveTo>
                  <a:cubicBezTo>
                    <a:pt x="400" y="1"/>
                    <a:pt x="346" y="15"/>
                    <a:pt x="290" y="48"/>
                  </a:cubicBezTo>
                  <a:lnTo>
                    <a:pt x="278" y="48"/>
                  </a:lnTo>
                  <a:lnTo>
                    <a:pt x="278" y="60"/>
                  </a:lnTo>
                  <a:cubicBezTo>
                    <a:pt x="1" y="238"/>
                    <a:pt x="184" y="597"/>
                    <a:pt x="438" y="597"/>
                  </a:cubicBezTo>
                  <a:cubicBezTo>
                    <a:pt x="490" y="597"/>
                    <a:pt x="545" y="582"/>
                    <a:pt x="599" y="548"/>
                  </a:cubicBezTo>
                  <a:cubicBezTo>
                    <a:pt x="868" y="379"/>
                    <a:pt x="712" y="1"/>
                    <a:pt x="45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29" name="Google Shape;21729;p13"/>
            <p:cNvSpPr/>
            <p:nvPr/>
          </p:nvSpPr>
          <p:spPr>
            <a:xfrm>
              <a:off x="6222200" y="3762200"/>
              <a:ext cx="24125" cy="20775"/>
            </a:xfrm>
            <a:custGeom>
              <a:avLst/>
              <a:gdLst/>
              <a:ahLst/>
              <a:cxnLst/>
              <a:rect l="l" t="t" r="r" b="b"/>
              <a:pathLst>
                <a:path w="965" h="831" extrusionOk="0">
                  <a:moveTo>
                    <a:pt x="548" y="0"/>
                  </a:moveTo>
                  <a:lnTo>
                    <a:pt x="548" y="12"/>
                  </a:lnTo>
                  <a:cubicBezTo>
                    <a:pt x="179" y="12"/>
                    <a:pt x="0" y="453"/>
                    <a:pt x="262" y="715"/>
                  </a:cubicBezTo>
                  <a:cubicBezTo>
                    <a:pt x="342" y="795"/>
                    <a:pt x="443" y="831"/>
                    <a:pt x="543" y="831"/>
                  </a:cubicBezTo>
                  <a:cubicBezTo>
                    <a:pt x="756" y="831"/>
                    <a:pt x="965" y="668"/>
                    <a:pt x="965" y="417"/>
                  </a:cubicBezTo>
                  <a:cubicBezTo>
                    <a:pt x="965" y="191"/>
                    <a:pt x="786" y="0"/>
                    <a:pt x="57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30" name="Google Shape;21730;p13"/>
            <p:cNvSpPr/>
            <p:nvPr/>
          </p:nvSpPr>
          <p:spPr>
            <a:xfrm>
              <a:off x="6192125" y="3793150"/>
              <a:ext cx="28000" cy="20575"/>
            </a:xfrm>
            <a:custGeom>
              <a:avLst/>
              <a:gdLst/>
              <a:ahLst/>
              <a:cxnLst/>
              <a:rect l="l" t="t" r="r" b="b"/>
              <a:pathLst>
                <a:path w="1120" h="823" extrusionOk="0">
                  <a:moveTo>
                    <a:pt x="525" y="1"/>
                  </a:moveTo>
                  <a:cubicBezTo>
                    <a:pt x="1" y="48"/>
                    <a:pt x="36" y="822"/>
                    <a:pt x="560" y="822"/>
                  </a:cubicBezTo>
                  <a:cubicBezTo>
                    <a:pt x="1072" y="822"/>
                    <a:pt x="1120" y="48"/>
                    <a:pt x="59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31" name="Google Shape;21731;p13"/>
            <p:cNvSpPr/>
            <p:nvPr/>
          </p:nvSpPr>
          <p:spPr>
            <a:xfrm>
              <a:off x="6222200" y="3823825"/>
              <a:ext cx="24125" cy="20675"/>
            </a:xfrm>
            <a:custGeom>
              <a:avLst/>
              <a:gdLst/>
              <a:ahLst/>
              <a:cxnLst/>
              <a:rect l="l" t="t" r="r" b="b"/>
              <a:pathLst>
                <a:path w="965" h="827" extrusionOk="0">
                  <a:moveTo>
                    <a:pt x="548" y="0"/>
                  </a:moveTo>
                  <a:lnTo>
                    <a:pt x="548" y="12"/>
                  </a:lnTo>
                  <a:cubicBezTo>
                    <a:pt x="179" y="12"/>
                    <a:pt x="0" y="453"/>
                    <a:pt x="262" y="703"/>
                  </a:cubicBezTo>
                  <a:cubicBezTo>
                    <a:pt x="344" y="788"/>
                    <a:pt x="448" y="827"/>
                    <a:pt x="550" y="827"/>
                  </a:cubicBezTo>
                  <a:cubicBezTo>
                    <a:pt x="760" y="827"/>
                    <a:pt x="965" y="665"/>
                    <a:pt x="965" y="417"/>
                  </a:cubicBezTo>
                  <a:cubicBezTo>
                    <a:pt x="965" y="191"/>
                    <a:pt x="786" y="0"/>
                    <a:pt x="5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32" name="Google Shape;21732;p13"/>
            <p:cNvSpPr/>
            <p:nvPr/>
          </p:nvSpPr>
          <p:spPr>
            <a:xfrm>
              <a:off x="6198375" y="3853300"/>
              <a:ext cx="21650" cy="15050"/>
            </a:xfrm>
            <a:custGeom>
              <a:avLst/>
              <a:gdLst/>
              <a:ahLst/>
              <a:cxnLst/>
              <a:rect l="l" t="t" r="r" b="b"/>
              <a:pathLst>
                <a:path w="866" h="602" extrusionOk="0">
                  <a:moveTo>
                    <a:pt x="448" y="0"/>
                  </a:moveTo>
                  <a:cubicBezTo>
                    <a:pt x="397" y="0"/>
                    <a:pt x="343" y="14"/>
                    <a:pt x="287" y="47"/>
                  </a:cubicBezTo>
                  <a:lnTo>
                    <a:pt x="275" y="47"/>
                  </a:lnTo>
                  <a:lnTo>
                    <a:pt x="275" y="59"/>
                  </a:lnTo>
                  <a:cubicBezTo>
                    <a:pt x="0" y="246"/>
                    <a:pt x="178" y="602"/>
                    <a:pt x="429" y="602"/>
                  </a:cubicBezTo>
                  <a:cubicBezTo>
                    <a:pt x="482" y="602"/>
                    <a:pt x="539" y="585"/>
                    <a:pt x="596" y="547"/>
                  </a:cubicBezTo>
                  <a:cubicBezTo>
                    <a:pt x="865" y="378"/>
                    <a:pt x="709" y="0"/>
                    <a:pt x="4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33" name="Google Shape;21733;p13"/>
            <p:cNvSpPr/>
            <p:nvPr/>
          </p:nvSpPr>
          <p:spPr>
            <a:xfrm>
              <a:off x="6222200" y="3885125"/>
              <a:ext cx="24125" cy="20925"/>
            </a:xfrm>
            <a:custGeom>
              <a:avLst/>
              <a:gdLst/>
              <a:ahLst/>
              <a:cxnLst/>
              <a:rect l="l" t="t" r="r" b="b"/>
              <a:pathLst>
                <a:path w="965" h="837" extrusionOk="0">
                  <a:moveTo>
                    <a:pt x="548" y="1"/>
                  </a:moveTo>
                  <a:lnTo>
                    <a:pt x="548" y="13"/>
                  </a:lnTo>
                  <a:cubicBezTo>
                    <a:pt x="179" y="13"/>
                    <a:pt x="0" y="453"/>
                    <a:pt x="262" y="715"/>
                  </a:cubicBezTo>
                  <a:cubicBezTo>
                    <a:pt x="343" y="800"/>
                    <a:pt x="444" y="837"/>
                    <a:pt x="545" y="837"/>
                  </a:cubicBezTo>
                  <a:cubicBezTo>
                    <a:pt x="757" y="837"/>
                    <a:pt x="965" y="671"/>
                    <a:pt x="965" y="429"/>
                  </a:cubicBezTo>
                  <a:cubicBezTo>
                    <a:pt x="965" y="203"/>
                    <a:pt x="786" y="13"/>
                    <a:pt x="5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34" name="Google Shape;21734;p13"/>
            <p:cNvSpPr/>
            <p:nvPr/>
          </p:nvSpPr>
          <p:spPr>
            <a:xfrm>
              <a:off x="6198300" y="3914900"/>
              <a:ext cx="21725" cy="14950"/>
            </a:xfrm>
            <a:custGeom>
              <a:avLst/>
              <a:gdLst/>
              <a:ahLst/>
              <a:cxnLst/>
              <a:rect l="l" t="t" r="r" b="b"/>
              <a:pathLst>
                <a:path w="869" h="598" extrusionOk="0">
                  <a:moveTo>
                    <a:pt x="451" y="1"/>
                  </a:moveTo>
                  <a:cubicBezTo>
                    <a:pt x="400" y="1"/>
                    <a:pt x="346" y="15"/>
                    <a:pt x="290" y="48"/>
                  </a:cubicBezTo>
                  <a:lnTo>
                    <a:pt x="278" y="48"/>
                  </a:lnTo>
                  <a:lnTo>
                    <a:pt x="278" y="60"/>
                  </a:lnTo>
                  <a:cubicBezTo>
                    <a:pt x="1" y="238"/>
                    <a:pt x="184" y="597"/>
                    <a:pt x="438" y="597"/>
                  </a:cubicBezTo>
                  <a:cubicBezTo>
                    <a:pt x="490" y="597"/>
                    <a:pt x="545" y="582"/>
                    <a:pt x="599" y="548"/>
                  </a:cubicBezTo>
                  <a:cubicBezTo>
                    <a:pt x="868" y="379"/>
                    <a:pt x="712" y="1"/>
                    <a:pt x="45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35" name="Google Shape;21735;p13"/>
            <p:cNvSpPr/>
            <p:nvPr/>
          </p:nvSpPr>
          <p:spPr>
            <a:xfrm>
              <a:off x="6222800" y="3946825"/>
              <a:ext cx="28000" cy="20775"/>
            </a:xfrm>
            <a:custGeom>
              <a:avLst/>
              <a:gdLst/>
              <a:ahLst/>
              <a:cxnLst/>
              <a:rect l="l" t="t" r="r" b="b"/>
              <a:pathLst>
                <a:path w="1120" h="831" extrusionOk="0">
                  <a:moveTo>
                    <a:pt x="560" y="0"/>
                  </a:moveTo>
                  <a:cubicBezTo>
                    <a:pt x="548" y="0"/>
                    <a:pt x="536" y="3"/>
                    <a:pt x="524" y="9"/>
                  </a:cubicBezTo>
                  <a:cubicBezTo>
                    <a:pt x="0" y="57"/>
                    <a:pt x="48" y="831"/>
                    <a:pt x="560" y="831"/>
                  </a:cubicBezTo>
                  <a:cubicBezTo>
                    <a:pt x="1084" y="831"/>
                    <a:pt x="1119" y="57"/>
                    <a:pt x="595" y="9"/>
                  </a:cubicBezTo>
                  <a:cubicBezTo>
                    <a:pt x="583" y="3"/>
                    <a:pt x="572" y="0"/>
                    <a:pt x="5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36" name="Google Shape;21736;p13"/>
            <p:cNvSpPr/>
            <p:nvPr/>
          </p:nvSpPr>
          <p:spPr>
            <a:xfrm>
              <a:off x="6192125" y="3977700"/>
              <a:ext cx="28000" cy="20575"/>
            </a:xfrm>
            <a:custGeom>
              <a:avLst/>
              <a:gdLst/>
              <a:ahLst/>
              <a:cxnLst/>
              <a:rect l="l" t="t" r="r" b="b"/>
              <a:pathLst>
                <a:path w="1120" h="823" extrusionOk="0">
                  <a:moveTo>
                    <a:pt x="525" y="1"/>
                  </a:moveTo>
                  <a:cubicBezTo>
                    <a:pt x="1" y="48"/>
                    <a:pt x="36" y="822"/>
                    <a:pt x="560" y="822"/>
                  </a:cubicBezTo>
                  <a:cubicBezTo>
                    <a:pt x="1072" y="822"/>
                    <a:pt x="1120" y="48"/>
                    <a:pt x="59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37" name="Google Shape;21737;p13"/>
            <p:cNvSpPr/>
            <p:nvPr/>
          </p:nvSpPr>
          <p:spPr>
            <a:xfrm>
              <a:off x="6222200" y="4008075"/>
              <a:ext cx="24125" cy="20925"/>
            </a:xfrm>
            <a:custGeom>
              <a:avLst/>
              <a:gdLst/>
              <a:ahLst/>
              <a:cxnLst/>
              <a:rect l="l" t="t" r="r" b="b"/>
              <a:pathLst>
                <a:path w="965" h="837" extrusionOk="0">
                  <a:moveTo>
                    <a:pt x="548" y="0"/>
                  </a:moveTo>
                  <a:lnTo>
                    <a:pt x="548" y="12"/>
                  </a:lnTo>
                  <a:cubicBezTo>
                    <a:pt x="179" y="12"/>
                    <a:pt x="0" y="452"/>
                    <a:pt x="262" y="714"/>
                  </a:cubicBezTo>
                  <a:cubicBezTo>
                    <a:pt x="343" y="799"/>
                    <a:pt x="444" y="836"/>
                    <a:pt x="545" y="836"/>
                  </a:cubicBezTo>
                  <a:cubicBezTo>
                    <a:pt x="757" y="836"/>
                    <a:pt x="965" y="671"/>
                    <a:pt x="965" y="429"/>
                  </a:cubicBezTo>
                  <a:cubicBezTo>
                    <a:pt x="965" y="202"/>
                    <a:pt x="786" y="12"/>
                    <a:pt x="57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38" name="Google Shape;21738;p13"/>
            <p:cNvSpPr/>
            <p:nvPr/>
          </p:nvSpPr>
          <p:spPr>
            <a:xfrm>
              <a:off x="6198300" y="4037550"/>
              <a:ext cx="21750" cy="15225"/>
            </a:xfrm>
            <a:custGeom>
              <a:avLst/>
              <a:gdLst/>
              <a:ahLst/>
              <a:cxnLst/>
              <a:rect l="l" t="t" r="r" b="b"/>
              <a:pathLst>
                <a:path w="870" h="609" extrusionOk="0">
                  <a:moveTo>
                    <a:pt x="448" y="1"/>
                  </a:moveTo>
                  <a:cubicBezTo>
                    <a:pt x="398" y="1"/>
                    <a:pt x="345" y="15"/>
                    <a:pt x="290" y="47"/>
                  </a:cubicBezTo>
                  <a:lnTo>
                    <a:pt x="278" y="47"/>
                  </a:lnTo>
                  <a:lnTo>
                    <a:pt x="278" y="59"/>
                  </a:lnTo>
                  <a:cubicBezTo>
                    <a:pt x="0" y="247"/>
                    <a:pt x="184" y="608"/>
                    <a:pt x="439" y="608"/>
                  </a:cubicBezTo>
                  <a:cubicBezTo>
                    <a:pt x="490" y="608"/>
                    <a:pt x="545" y="593"/>
                    <a:pt x="599" y="559"/>
                  </a:cubicBezTo>
                  <a:cubicBezTo>
                    <a:pt x="869" y="389"/>
                    <a:pt x="711" y="1"/>
                    <a:pt x="44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39" name="Google Shape;21739;p13"/>
            <p:cNvSpPr/>
            <p:nvPr/>
          </p:nvSpPr>
          <p:spPr>
            <a:xfrm>
              <a:off x="6222200" y="4069675"/>
              <a:ext cx="24125" cy="20925"/>
            </a:xfrm>
            <a:custGeom>
              <a:avLst/>
              <a:gdLst/>
              <a:ahLst/>
              <a:cxnLst/>
              <a:rect l="l" t="t" r="r" b="b"/>
              <a:pathLst>
                <a:path w="965" h="837" extrusionOk="0">
                  <a:moveTo>
                    <a:pt x="548" y="1"/>
                  </a:moveTo>
                  <a:lnTo>
                    <a:pt x="548" y="13"/>
                  </a:lnTo>
                  <a:cubicBezTo>
                    <a:pt x="179" y="13"/>
                    <a:pt x="0" y="453"/>
                    <a:pt x="250" y="715"/>
                  </a:cubicBezTo>
                  <a:cubicBezTo>
                    <a:pt x="334" y="799"/>
                    <a:pt x="438" y="836"/>
                    <a:pt x="540" y="836"/>
                  </a:cubicBezTo>
                  <a:cubicBezTo>
                    <a:pt x="756" y="836"/>
                    <a:pt x="965" y="668"/>
                    <a:pt x="965" y="417"/>
                  </a:cubicBezTo>
                  <a:cubicBezTo>
                    <a:pt x="965" y="191"/>
                    <a:pt x="786" y="1"/>
                    <a:pt x="5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40" name="Google Shape;21740;p13"/>
            <p:cNvSpPr/>
            <p:nvPr/>
          </p:nvSpPr>
          <p:spPr>
            <a:xfrm>
              <a:off x="6192125" y="4100325"/>
              <a:ext cx="28000" cy="20575"/>
            </a:xfrm>
            <a:custGeom>
              <a:avLst/>
              <a:gdLst/>
              <a:ahLst/>
              <a:cxnLst/>
              <a:rect l="l" t="t" r="r" b="b"/>
              <a:pathLst>
                <a:path w="1120" h="823" extrusionOk="0">
                  <a:moveTo>
                    <a:pt x="525" y="1"/>
                  </a:moveTo>
                  <a:cubicBezTo>
                    <a:pt x="1" y="49"/>
                    <a:pt x="36" y="822"/>
                    <a:pt x="560" y="822"/>
                  </a:cubicBezTo>
                  <a:cubicBezTo>
                    <a:pt x="1072" y="822"/>
                    <a:pt x="1120" y="49"/>
                    <a:pt x="59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41" name="Google Shape;21741;p13"/>
            <p:cNvSpPr/>
            <p:nvPr/>
          </p:nvSpPr>
          <p:spPr>
            <a:xfrm>
              <a:off x="6222800" y="4131075"/>
              <a:ext cx="28000" cy="20475"/>
            </a:xfrm>
            <a:custGeom>
              <a:avLst/>
              <a:gdLst/>
              <a:ahLst/>
              <a:cxnLst/>
              <a:rect l="l" t="t" r="r" b="b"/>
              <a:pathLst>
                <a:path w="1120" h="819" extrusionOk="0">
                  <a:moveTo>
                    <a:pt x="560" y="0"/>
                  </a:moveTo>
                  <a:cubicBezTo>
                    <a:pt x="548" y="0"/>
                    <a:pt x="536" y="3"/>
                    <a:pt x="524" y="9"/>
                  </a:cubicBezTo>
                  <a:cubicBezTo>
                    <a:pt x="0" y="57"/>
                    <a:pt x="48" y="819"/>
                    <a:pt x="560" y="819"/>
                  </a:cubicBezTo>
                  <a:cubicBezTo>
                    <a:pt x="1084" y="819"/>
                    <a:pt x="1119" y="57"/>
                    <a:pt x="595" y="9"/>
                  </a:cubicBezTo>
                  <a:cubicBezTo>
                    <a:pt x="583" y="3"/>
                    <a:pt x="572" y="0"/>
                    <a:pt x="5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42" name="Google Shape;21742;p13"/>
            <p:cNvSpPr/>
            <p:nvPr/>
          </p:nvSpPr>
          <p:spPr>
            <a:xfrm>
              <a:off x="6191325" y="4161950"/>
              <a:ext cx="24050" cy="20500"/>
            </a:xfrm>
            <a:custGeom>
              <a:avLst/>
              <a:gdLst/>
              <a:ahLst/>
              <a:cxnLst/>
              <a:rect l="l" t="t" r="r" b="b"/>
              <a:pathLst>
                <a:path w="962" h="820" extrusionOk="0">
                  <a:moveTo>
                    <a:pt x="542" y="0"/>
                  </a:moveTo>
                  <a:cubicBezTo>
                    <a:pt x="183" y="0"/>
                    <a:pt x="0" y="444"/>
                    <a:pt x="259" y="703"/>
                  </a:cubicBezTo>
                  <a:cubicBezTo>
                    <a:pt x="343" y="783"/>
                    <a:pt x="445" y="819"/>
                    <a:pt x="545" y="819"/>
                  </a:cubicBezTo>
                  <a:cubicBezTo>
                    <a:pt x="758" y="819"/>
                    <a:pt x="961" y="656"/>
                    <a:pt x="961" y="405"/>
                  </a:cubicBezTo>
                  <a:cubicBezTo>
                    <a:pt x="961" y="179"/>
                    <a:pt x="783" y="1"/>
                    <a:pt x="557" y="1"/>
                  </a:cubicBezTo>
                  <a:cubicBezTo>
                    <a:pt x="552" y="0"/>
                    <a:pt x="547" y="0"/>
                    <a:pt x="54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43" name="Google Shape;21743;p13"/>
            <p:cNvSpPr/>
            <p:nvPr/>
          </p:nvSpPr>
          <p:spPr>
            <a:xfrm>
              <a:off x="6222200" y="4192600"/>
              <a:ext cx="24125" cy="20650"/>
            </a:xfrm>
            <a:custGeom>
              <a:avLst/>
              <a:gdLst/>
              <a:ahLst/>
              <a:cxnLst/>
              <a:rect l="l" t="t" r="r" b="b"/>
              <a:pathLst>
                <a:path w="965" h="826" extrusionOk="0">
                  <a:moveTo>
                    <a:pt x="548" y="1"/>
                  </a:moveTo>
                  <a:cubicBezTo>
                    <a:pt x="179" y="1"/>
                    <a:pt x="0" y="441"/>
                    <a:pt x="262" y="703"/>
                  </a:cubicBezTo>
                  <a:cubicBezTo>
                    <a:pt x="343" y="788"/>
                    <a:pt x="444" y="825"/>
                    <a:pt x="545" y="825"/>
                  </a:cubicBezTo>
                  <a:cubicBezTo>
                    <a:pt x="757" y="825"/>
                    <a:pt x="965" y="660"/>
                    <a:pt x="965" y="418"/>
                  </a:cubicBezTo>
                  <a:cubicBezTo>
                    <a:pt x="965" y="191"/>
                    <a:pt x="774" y="1"/>
                    <a:pt x="5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44" name="Google Shape;21744;p13"/>
            <p:cNvSpPr/>
            <p:nvPr/>
          </p:nvSpPr>
          <p:spPr>
            <a:xfrm>
              <a:off x="6191250" y="4223275"/>
              <a:ext cx="24125" cy="20625"/>
            </a:xfrm>
            <a:custGeom>
              <a:avLst/>
              <a:gdLst/>
              <a:ahLst/>
              <a:cxnLst/>
              <a:rect l="l" t="t" r="r" b="b"/>
              <a:pathLst>
                <a:path w="965" h="825" extrusionOk="0">
                  <a:moveTo>
                    <a:pt x="560" y="0"/>
                  </a:moveTo>
                  <a:cubicBezTo>
                    <a:pt x="191" y="0"/>
                    <a:pt x="0" y="441"/>
                    <a:pt x="262" y="703"/>
                  </a:cubicBezTo>
                  <a:cubicBezTo>
                    <a:pt x="346" y="787"/>
                    <a:pt x="449" y="825"/>
                    <a:pt x="550" y="825"/>
                  </a:cubicBezTo>
                  <a:cubicBezTo>
                    <a:pt x="762" y="825"/>
                    <a:pt x="964" y="659"/>
                    <a:pt x="964" y="417"/>
                  </a:cubicBezTo>
                  <a:cubicBezTo>
                    <a:pt x="964" y="191"/>
                    <a:pt x="786" y="0"/>
                    <a:pt x="5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45" name="Google Shape;21745;p13"/>
            <p:cNvSpPr/>
            <p:nvPr/>
          </p:nvSpPr>
          <p:spPr>
            <a:xfrm>
              <a:off x="6222800" y="4254225"/>
              <a:ext cx="28000" cy="20550"/>
            </a:xfrm>
            <a:custGeom>
              <a:avLst/>
              <a:gdLst/>
              <a:ahLst/>
              <a:cxnLst/>
              <a:rect l="l" t="t" r="r" b="b"/>
              <a:pathLst>
                <a:path w="1120" h="822" extrusionOk="0">
                  <a:moveTo>
                    <a:pt x="524" y="0"/>
                  </a:moveTo>
                  <a:cubicBezTo>
                    <a:pt x="0" y="48"/>
                    <a:pt x="48" y="822"/>
                    <a:pt x="560" y="822"/>
                  </a:cubicBezTo>
                  <a:cubicBezTo>
                    <a:pt x="1084" y="822"/>
                    <a:pt x="1119" y="48"/>
                    <a:pt x="5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46" name="Google Shape;21746;p13"/>
            <p:cNvSpPr/>
            <p:nvPr/>
          </p:nvSpPr>
          <p:spPr>
            <a:xfrm>
              <a:off x="6192125" y="4284875"/>
              <a:ext cx="28000" cy="20575"/>
            </a:xfrm>
            <a:custGeom>
              <a:avLst/>
              <a:gdLst/>
              <a:ahLst/>
              <a:cxnLst/>
              <a:rect l="l" t="t" r="r" b="b"/>
              <a:pathLst>
                <a:path w="1120" h="823" extrusionOk="0">
                  <a:moveTo>
                    <a:pt x="525" y="1"/>
                  </a:moveTo>
                  <a:cubicBezTo>
                    <a:pt x="1" y="48"/>
                    <a:pt x="36" y="822"/>
                    <a:pt x="560" y="822"/>
                  </a:cubicBezTo>
                  <a:cubicBezTo>
                    <a:pt x="1072" y="822"/>
                    <a:pt x="1120" y="48"/>
                    <a:pt x="59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47" name="Google Shape;21747;p13"/>
            <p:cNvSpPr/>
            <p:nvPr/>
          </p:nvSpPr>
          <p:spPr>
            <a:xfrm>
              <a:off x="6222200" y="4315550"/>
              <a:ext cx="24125" cy="20625"/>
            </a:xfrm>
            <a:custGeom>
              <a:avLst/>
              <a:gdLst/>
              <a:ahLst/>
              <a:cxnLst/>
              <a:rect l="l" t="t" r="r" b="b"/>
              <a:pathLst>
                <a:path w="965" h="825" extrusionOk="0">
                  <a:moveTo>
                    <a:pt x="548" y="0"/>
                  </a:moveTo>
                  <a:cubicBezTo>
                    <a:pt x="179" y="0"/>
                    <a:pt x="0" y="441"/>
                    <a:pt x="262" y="703"/>
                  </a:cubicBezTo>
                  <a:cubicBezTo>
                    <a:pt x="343" y="787"/>
                    <a:pt x="444" y="824"/>
                    <a:pt x="545" y="824"/>
                  </a:cubicBezTo>
                  <a:cubicBezTo>
                    <a:pt x="757" y="824"/>
                    <a:pt x="965" y="659"/>
                    <a:pt x="965" y="417"/>
                  </a:cubicBezTo>
                  <a:cubicBezTo>
                    <a:pt x="965" y="191"/>
                    <a:pt x="786" y="0"/>
                    <a:pt x="5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48" name="Google Shape;21748;p13"/>
            <p:cNvSpPr/>
            <p:nvPr/>
          </p:nvSpPr>
          <p:spPr>
            <a:xfrm>
              <a:off x="6191250" y="4346500"/>
              <a:ext cx="24125" cy="20400"/>
            </a:xfrm>
            <a:custGeom>
              <a:avLst/>
              <a:gdLst/>
              <a:ahLst/>
              <a:cxnLst/>
              <a:rect l="l" t="t" r="r" b="b"/>
              <a:pathLst>
                <a:path w="965" h="816" extrusionOk="0">
                  <a:moveTo>
                    <a:pt x="560" y="0"/>
                  </a:moveTo>
                  <a:cubicBezTo>
                    <a:pt x="191" y="0"/>
                    <a:pt x="0" y="441"/>
                    <a:pt x="262" y="691"/>
                  </a:cubicBezTo>
                  <a:cubicBezTo>
                    <a:pt x="348" y="777"/>
                    <a:pt x="453" y="815"/>
                    <a:pt x="555" y="815"/>
                  </a:cubicBezTo>
                  <a:cubicBezTo>
                    <a:pt x="765" y="815"/>
                    <a:pt x="964" y="653"/>
                    <a:pt x="964" y="405"/>
                  </a:cubicBezTo>
                  <a:cubicBezTo>
                    <a:pt x="964" y="179"/>
                    <a:pt x="786" y="0"/>
                    <a:pt x="5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49" name="Google Shape;21749;p13"/>
            <p:cNvSpPr/>
            <p:nvPr/>
          </p:nvSpPr>
          <p:spPr>
            <a:xfrm>
              <a:off x="6222200" y="4377150"/>
              <a:ext cx="24125" cy="20500"/>
            </a:xfrm>
            <a:custGeom>
              <a:avLst/>
              <a:gdLst/>
              <a:ahLst/>
              <a:cxnLst/>
              <a:rect l="l" t="t" r="r" b="b"/>
              <a:pathLst>
                <a:path w="965" h="820" extrusionOk="0">
                  <a:moveTo>
                    <a:pt x="548" y="1"/>
                  </a:moveTo>
                  <a:cubicBezTo>
                    <a:pt x="179" y="1"/>
                    <a:pt x="0" y="441"/>
                    <a:pt x="262" y="703"/>
                  </a:cubicBezTo>
                  <a:cubicBezTo>
                    <a:pt x="342" y="783"/>
                    <a:pt x="443" y="819"/>
                    <a:pt x="543" y="819"/>
                  </a:cubicBezTo>
                  <a:cubicBezTo>
                    <a:pt x="756" y="819"/>
                    <a:pt x="965" y="656"/>
                    <a:pt x="965" y="406"/>
                  </a:cubicBezTo>
                  <a:cubicBezTo>
                    <a:pt x="965" y="179"/>
                    <a:pt x="786" y="1"/>
                    <a:pt x="5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50" name="Google Shape;21750;p13"/>
            <p:cNvSpPr/>
            <p:nvPr/>
          </p:nvSpPr>
          <p:spPr>
            <a:xfrm>
              <a:off x="6191250" y="4407825"/>
              <a:ext cx="24125" cy="20625"/>
            </a:xfrm>
            <a:custGeom>
              <a:avLst/>
              <a:gdLst/>
              <a:ahLst/>
              <a:cxnLst/>
              <a:rect l="l" t="t" r="r" b="b"/>
              <a:pathLst>
                <a:path w="965" h="825" extrusionOk="0">
                  <a:moveTo>
                    <a:pt x="560" y="0"/>
                  </a:moveTo>
                  <a:cubicBezTo>
                    <a:pt x="191" y="0"/>
                    <a:pt x="0" y="441"/>
                    <a:pt x="262" y="703"/>
                  </a:cubicBezTo>
                  <a:cubicBezTo>
                    <a:pt x="346" y="787"/>
                    <a:pt x="449" y="824"/>
                    <a:pt x="550" y="824"/>
                  </a:cubicBezTo>
                  <a:cubicBezTo>
                    <a:pt x="762" y="824"/>
                    <a:pt x="964" y="659"/>
                    <a:pt x="964" y="417"/>
                  </a:cubicBezTo>
                  <a:cubicBezTo>
                    <a:pt x="964" y="179"/>
                    <a:pt x="786" y="0"/>
                    <a:pt x="5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51" name="Google Shape;21751;p13"/>
            <p:cNvSpPr/>
            <p:nvPr/>
          </p:nvSpPr>
          <p:spPr>
            <a:xfrm>
              <a:off x="6222800" y="4438550"/>
              <a:ext cx="28000" cy="20475"/>
            </a:xfrm>
            <a:custGeom>
              <a:avLst/>
              <a:gdLst/>
              <a:ahLst/>
              <a:cxnLst/>
              <a:rect l="l" t="t" r="r" b="b"/>
              <a:pathLst>
                <a:path w="1120" h="819" extrusionOk="0">
                  <a:moveTo>
                    <a:pt x="560" y="0"/>
                  </a:moveTo>
                  <a:cubicBezTo>
                    <a:pt x="548" y="0"/>
                    <a:pt x="536" y="3"/>
                    <a:pt x="524" y="9"/>
                  </a:cubicBezTo>
                  <a:cubicBezTo>
                    <a:pt x="0" y="57"/>
                    <a:pt x="48" y="819"/>
                    <a:pt x="560" y="819"/>
                  </a:cubicBezTo>
                  <a:cubicBezTo>
                    <a:pt x="1084" y="819"/>
                    <a:pt x="1119" y="57"/>
                    <a:pt x="595" y="9"/>
                  </a:cubicBezTo>
                  <a:cubicBezTo>
                    <a:pt x="583" y="3"/>
                    <a:pt x="572" y="0"/>
                    <a:pt x="5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52" name="Google Shape;21752;p13"/>
            <p:cNvSpPr/>
            <p:nvPr/>
          </p:nvSpPr>
          <p:spPr>
            <a:xfrm>
              <a:off x="6191250" y="4469425"/>
              <a:ext cx="24125" cy="20500"/>
            </a:xfrm>
            <a:custGeom>
              <a:avLst/>
              <a:gdLst/>
              <a:ahLst/>
              <a:cxnLst/>
              <a:rect l="l" t="t" r="r" b="b"/>
              <a:pathLst>
                <a:path w="965" h="820" extrusionOk="0">
                  <a:moveTo>
                    <a:pt x="560" y="1"/>
                  </a:moveTo>
                  <a:cubicBezTo>
                    <a:pt x="191" y="1"/>
                    <a:pt x="0" y="441"/>
                    <a:pt x="262" y="703"/>
                  </a:cubicBezTo>
                  <a:cubicBezTo>
                    <a:pt x="346" y="783"/>
                    <a:pt x="448" y="819"/>
                    <a:pt x="548" y="819"/>
                  </a:cubicBezTo>
                  <a:cubicBezTo>
                    <a:pt x="761" y="819"/>
                    <a:pt x="964" y="656"/>
                    <a:pt x="964" y="405"/>
                  </a:cubicBezTo>
                  <a:cubicBezTo>
                    <a:pt x="964" y="179"/>
                    <a:pt x="786" y="1"/>
                    <a:pt x="5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53" name="Google Shape;21753;p13"/>
            <p:cNvSpPr/>
            <p:nvPr/>
          </p:nvSpPr>
          <p:spPr>
            <a:xfrm>
              <a:off x="6222200" y="4500100"/>
              <a:ext cx="24125" cy="20625"/>
            </a:xfrm>
            <a:custGeom>
              <a:avLst/>
              <a:gdLst/>
              <a:ahLst/>
              <a:cxnLst/>
              <a:rect l="l" t="t" r="r" b="b"/>
              <a:pathLst>
                <a:path w="965" h="825" extrusionOk="0">
                  <a:moveTo>
                    <a:pt x="548" y="0"/>
                  </a:moveTo>
                  <a:cubicBezTo>
                    <a:pt x="179" y="0"/>
                    <a:pt x="0" y="441"/>
                    <a:pt x="262" y="702"/>
                  </a:cubicBezTo>
                  <a:cubicBezTo>
                    <a:pt x="343" y="787"/>
                    <a:pt x="444" y="824"/>
                    <a:pt x="545" y="824"/>
                  </a:cubicBezTo>
                  <a:cubicBezTo>
                    <a:pt x="757" y="824"/>
                    <a:pt x="965" y="659"/>
                    <a:pt x="965" y="417"/>
                  </a:cubicBezTo>
                  <a:cubicBezTo>
                    <a:pt x="965" y="191"/>
                    <a:pt x="786" y="0"/>
                    <a:pt x="5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54" name="Google Shape;21754;p13"/>
            <p:cNvSpPr/>
            <p:nvPr/>
          </p:nvSpPr>
          <p:spPr>
            <a:xfrm>
              <a:off x="6160575" y="3270175"/>
              <a:ext cx="24150" cy="20625"/>
            </a:xfrm>
            <a:custGeom>
              <a:avLst/>
              <a:gdLst/>
              <a:ahLst/>
              <a:cxnLst/>
              <a:rect l="l" t="t" r="r" b="b"/>
              <a:pathLst>
                <a:path w="966" h="825" extrusionOk="0">
                  <a:moveTo>
                    <a:pt x="548" y="0"/>
                  </a:moveTo>
                  <a:cubicBezTo>
                    <a:pt x="191" y="0"/>
                    <a:pt x="1" y="441"/>
                    <a:pt x="263" y="703"/>
                  </a:cubicBezTo>
                  <a:cubicBezTo>
                    <a:pt x="347" y="787"/>
                    <a:pt x="450" y="825"/>
                    <a:pt x="551" y="825"/>
                  </a:cubicBezTo>
                  <a:cubicBezTo>
                    <a:pt x="763" y="825"/>
                    <a:pt x="965" y="659"/>
                    <a:pt x="965" y="417"/>
                  </a:cubicBezTo>
                  <a:cubicBezTo>
                    <a:pt x="965" y="179"/>
                    <a:pt x="775" y="0"/>
                    <a:pt x="5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55" name="Google Shape;21755;p13"/>
            <p:cNvSpPr/>
            <p:nvPr/>
          </p:nvSpPr>
          <p:spPr>
            <a:xfrm>
              <a:off x="6130000" y="3301125"/>
              <a:ext cx="23750" cy="20400"/>
            </a:xfrm>
            <a:custGeom>
              <a:avLst/>
              <a:gdLst/>
              <a:ahLst/>
              <a:cxnLst/>
              <a:rect l="l" t="t" r="r" b="b"/>
              <a:pathLst>
                <a:path w="950" h="816" extrusionOk="0">
                  <a:moveTo>
                    <a:pt x="530" y="0"/>
                  </a:moveTo>
                  <a:cubicBezTo>
                    <a:pt x="171" y="0"/>
                    <a:pt x="1" y="433"/>
                    <a:pt x="247" y="691"/>
                  </a:cubicBezTo>
                  <a:cubicBezTo>
                    <a:pt x="333" y="777"/>
                    <a:pt x="438" y="816"/>
                    <a:pt x="541" y="816"/>
                  </a:cubicBezTo>
                  <a:cubicBezTo>
                    <a:pt x="751" y="816"/>
                    <a:pt x="950" y="654"/>
                    <a:pt x="950" y="406"/>
                  </a:cubicBezTo>
                  <a:cubicBezTo>
                    <a:pt x="950" y="191"/>
                    <a:pt x="771" y="1"/>
                    <a:pt x="545" y="1"/>
                  </a:cubicBezTo>
                  <a:cubicBezTo>
                    <a:pt x="540" y="1"/>
                    <a:pt x="535" y="0"/>
                    <a:pt x="53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56" name="Google Shape;21756;p13"/>
            <p:cNvSpPr/>
            <p:nvPr/>
          </p:nvSpPr>
          <p:spPr>
            <a:xfrm>
              <a:off x="6194800" y="3240400"/>
              <a:ext cx="24750" cy="19675"/>
            </a:xfrm>
            <a:custGeom>
              <a:avLst/>
              <a:gdLst/>
              <a:ahLst/>
              <a:cxnLst/>
              <a:rect l="l" t="t" r="r" b="b"/>
              <a:pathLst>
                <a:path w="990" h="787" extrusionOk="0">
                  <a:moveTo>
                    <a:pt x="584" y="1"/>
                  </a:moveTo>
                  <a:lnTo>
                    <a:pt x="72" y="144"/>
                  </a:lnTo>
                  <a:cubicBezTo>
                    <a:pt x="25" y="215"/>
                    <a:pt x="1" y="287"/>
                    <a:pt x="1" y="370"/>
                  </a:cubicBezTo>
                  <a:cubicBezTo>
                    <a:pt x="1" y="596"/>
                    <a:pt x="179" y="775"/>
                    <a:pt x="406" y="775"/>
                  </a:cubicBezTo>
                  <a:lnTo>
                    <a:pt x="418" y="787"/>
                  </a:lnTo>
                  <a:cubicBezTo>
                    <a:pt x="858" y="787"/>
                    <a:pt x="989" y="179"/>
                    <a:pt x="58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57" name="Google Shape;21757;p13"/>
            <p:cNvSpPr/>
            <p:nvPr/>
          </p:nvSpPr>
          <p:spPr>
            <a:xfrm>
              <a:off x="6160575" y="3331800"/>
              <a:ext cx="24150" cy="20475"/>
            </a:xfrm>
            <a:custGeom>
              <a:avLst/>
              <a:gdLst/>
              <a:ahLst/>
              <a:cxnLst/>
              <a:rect l="l" t="t" r="r" b="b"/>
              <a:pathLst>
                <a:path w="966" h="819" extrusionOk="0">
                  <a:moveTo>
                    <a:pt x="548" y="0"/>
                  </a:moveTo>
                  <a:cubicBezTo>
                    <a:pt x="191" y="0"/>
                    <a:pt x="1" y="441"/>
                    <a:pt x="263" y="703"/>
                  </a:cubicBezTo>
                  <a:cubicBezTo>
                    <a:pt x="346" y="783"/>
                    <a:pt x="449" y="819"/>
                    <a:pt x="549" y="819"/>
                  </a:cubicBezTo>
                  <a:cubicBezTo>
                    <a:pt x="761" y="819"/>
                    <a:pt x="965" y="656"/>
                    <a:pt x="965" y="405"/>
                  </a:cubicBezTo>
                  <a:cubicBezTo>
                    <a:pt x="965" y="179"/>
                    <a:pt x="775" y="0"/>
                    <a:pt x="5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58" name="Google Shape;21758;p13"/>
            <p:cNvSpPr/>
            <p:nvPr/>
          </p:nvSpPr>
          <p:spPr>
            <a:xfrm>
              <a:off x="6128525" y="3362400"/>
              <a:ext cx="27625" cy="20600"/>
            </a:xfrm>
            <a:custGeom>
              <a:avLst/>
              <a:gdLst/>
              <a:ahLst/>
              <a:cxnLst/>
              <a:rect l="l" t="t" r="r" b="b"/>
              <a:pathLst>
                <a:path w="1105" h="824" extrusionOk="0">
                  <a:moveTo>
                    <a:pt x="559" y="0"/>
                  </a:moveTo>
                  <a:cubicBezTo>
                    <a:pt x="53" y="0"/>
                    <a:pt x="0" y="778"/>
                    <a:pt x="533" y="824"/>
                  </a:cubicBezTo>
                  <a:lnTo>
                    <a:pt x="604" y="824"/>
                  </a:lnTo>
                  <a:cubicBezTo>
                    <a:pt x="1104" y="776"/>
                    <a:pt x="1104" y="50"/>
                    <a:pt x="604" y="2"/>
                  </a:cubicBezTo>
                  <a:cubicBezTo>
                    <a:pt x="589" y="1"/>
                    <a:pt x="574" y="0"/>
                    <a:pt x="5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59" name="Google Shape;21759;p13"/>
            <p:cNvSpPr/>
            <p:nvPr/>
          </p:nvSpPr>
          <p:spPr>
            <a:xfrm>
              <a:off x="6160575" y="3393100"/>
              <a:ext cx="24150" cy="20650"/>
            </a:xfrm>
            <a:custGeom>
              <a:avLst/>
              <a:gdLst/>
              <a:ahLst/>
              <a:cxnLst/>
              <a:rect l="l" t="t" r="r" b="b"/>
              <a:pathLst>
                <a:path w="966" h="826" extrusionOk="0">
                  <a:moveTo>
                    <a:pt x="548" y="1"/>
                  </a:moveTo>
                  <a:cubicBezTo>
                    <a:pt x="191" y="1"/>
                    <a:pt x="1" y="441"/>
                    <a:pt x="263" y="703"/>
                  </a:cubicBezTo>
                  <a:cubicBezTo>
                    <a:pt x="347" y="788"/>
                    <a:pt x="450" y="825"/>
                    <a:pt x="551" y="825"/>
                  </a:cubicBezTo>
                  <a:cubicBezTo>
                    <a:pt x="763" y="825"/>
                    <a:pt x="965" y="660"/>
                    <a:pt x="965" y="417"/>
                  </a:cubicBezTo>
                  <a:cubicBezTo>
                    <a:pt x="965" y="191"/>
                    <a:pt x="775" y="1"/>
                    <a:pt x="54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60" name="Google Shape;21760;p13"/>
            <p:cNvSpPr/>
            <p:nvPr/>
          </p:nvSpPr>
          <p:spPr>
            <a:xfrm>
              <a:off x="6130000" y="3424350"/>
              <a:ext cx="24050" cy="20400"/>
            </a:xfrm>
            <a:custGeom>
              <a:avLst/>
              <a:gdLst/>
              <a:ahLst/>
              <a:cxnLst/>
              <a:rect l="l" t="t" r="r" b="b"/>
              <a:pathLst>
                <a:path w="962" h="816" extrusionOk="0">
                  <a:moveTo>
                    <a:pt x="530" y="1"/>
                  </a:moveTo>
                  <a:cubicBezTo>
                    <a:pt x="171" y="1"/>
                    <a:pt x="1" y="433"/>
                    <a:pt x="247" y="691"/>
                  </a:cubicBezTo>
                  <a:cubicBezTo>
                    <a:pt x="333" y="777"/>
                    <a:pt x="438" y="816"/>
                    <a:pt x="541" y="816"/>
                  </a:cubicBezTo>
                  <a:cubicBezTo>
                    <a:pt x="751" y="816"/>
                    <a:pt x="950" y="654"/>
                    <a:pt x="950" y="406"/>
                  </a:cubicBezTo>
                  <a:cubicBezTo>
                    <a:pt x="962" y="180"/>
                    <a:pt x="771" y="1"/>
                    <a:pt x="545" y="1"/>
                  </a:cubicBezTo>
                  <a:cubicBezTo>
                    <a:pt x="540" y="1"/>
                    <a:pt x="535" y="1"/>
                    <a:pt x="53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61" name="Google Shape;21761;p13"/>
            <p:cNvSpPr/>
            <p:nvPr/>
          </p:nvSpPr>
          <p:spPr>
            <a:xfrm>
              <a:off x="6160575" y="3455025"/>
              <a:ext cx="24150" cy="20625"/>
            </a:xfrm>
            <a:custGeom>
              <a:avLst/>
              <a:gdLst/>
              <a:ahLst/>
              <a:cxnLst/>
              <a:rect l="l" t="t" r="r" b="b"/>
              <a:pathLst>
                <a:path w="966" h="825" extrusionOk="0">
                  <a:moveTo>
                    <a:pt x="548" y="0"/>
                  </a:moveTo>
                  <a:cubicBezTo>
                    <a:pt x="191" y="0"/>
                    <a:pt x="1" y="441"/>
                    <a:pt x="263" y="703"/>
                  </a:cubicBezTo>
                  <a:cubicBezTo>
                    <a:pt x="347" y="787"/>
                    <a:pt x="450" y="825"/>
                    <a:pt x="551" y="825"/>
                  </a:cubicBezTo>
                  <a:cubicBezTo>
                    <a:pt x="763" y="825"/>
                    <a:pt x="965" y="659"/>
                    <a:pt x="965" y="417"/>
                  </a:cubicBezTo>
                  <a:cubicBezTo>
                    <a:pt x="965" y="191"/>
                    <a:pt x="786" y="0"/>
                    <a:pt x="57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62" name="Google Shape;21762;p13"/>
            <p:cNvSpPr/>
            <p:nvPr/>
          </p:nvSpPr>
          <p:spPr>
            <a:xfrm>
              <a:off x="6129925" y="3485675"/>
              <a:ext cx="24125" cy="20700"/>
            </a:xfrm>
            <a:custGeom>
              <a:avLst/>
              <a:gdLst/>
              <a:ahLst/>
              <a:cxnLst/>
              <a:rect l="l" t="t" r="r" b="b"/>
              <a:pathLst>
                <a:path w="965" h="828" extrusionOk="0">
                  <a:moveTo>
                    <a:pt x="548" y="1"/>
                  </a:moveTo>
                  <a:cubicBezTo>
                    <a:pt x="179" y="1"/>
                    <a:pt x="0" y="441"/>
                    <a:pt x="250" y="703"/>
                  </a:cubicBezTo>
                  <a:cubicBezTo>
                    <a:pt x="336" y="789"/>
                    <a:pt x="441" y="827"/>
                    <a:pt x="544" y="827"/>
                  </a:cubicBezTo>
                  <a:cubicBezTo>
                    <a:pt x="754" y="827"/>
                    <a:pt x="953" y="665"/>
                    <a:pt x="953" y="417"/>
                  </a:cubicBezTo>
                  <a:cubicBezTo>
                    <a:pt x="965" y="191"/>
                    <a:pt x="786" y="13"/>
                    <a:pt x="5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63" name="Google Shape;21763;p13"/>
            <p:cNvSpPr/>
            <p:nvPr/>
          </p:nvSpPr>
          <p:spPr>
            <a:xfrm>
              <a:off x="6169000" y="3514025"/>
              <a:ext cx="21300" cy="15200"/>
            </a:xfrm>
            <a:custGeom>
              <a:avLst/>
              <a:gdLst/>
              <a:ahLst/>
              <a:cxnLst/>
              <a:rect l="l" t="t" r="r" b="b"/>
              <a:pathLst>
                <a:path w="852" h="608" extrusionOk="0">
                  <a:moveTo>
                    <a:pt x="434" y="0"/>
                  </a:moveTo>
                  <a:cubicBezTo>
                    <a:pt x="365" y="0"/>
                    <a:pt x="291" y="28"/>
                    <a:pt x="223" y="93"/>
                  </a:cubicBezTo>
                  <a:lnTo>
                    <a:pt x="211" y="93"/>
                  </a:lnTo>
                  <a:lnTo>
                    <a:pt x="211" y="105"/>
                  </a:lnTo>
                  <a:cubicBezTo>
                    <a:pt x="1" y="325"/>
                    <a:pt x="213" y="608"/>
                    <a:pt x="441" y="608"/>
                  </a:cubicBezTo>
                  <a:cubicBezTo>
                    <a:pt x="509" y="608"/>
                    <a:pt x="579" y="582"/>
                    <a:pt x="640" y="522"/>
                  </a:cubicBezTo>
                  <a:cubicBezTo>
                    <a:pt x="851" y="310"/>
                    <a:pt x="666" y="0"/>
                    <a:pt x="43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64" name="Google Shape;21764;p13"/>
            <p:cNvSpPr/>
            <p:nvPr/>
          </p:nvSpPr>
          <p:spPr>
            <a:xfrm>
              <a:off x="6128200" y="3547150"/>
              <a:ext cx="27650" cy="20700"/>
            </a:xfrm>
            <a:custGeom>
              <a:avLst/>
              <a:gdLst/>
              <a:ahLst/>
              <a:cxnLst/>
              <a:rect l="l" t="t" r="r" b="b"/>
              <a:pathLst>
                <a:path w="1106" h="828" extrusionOk="0">
                  <a:moveTo>
                    <a:pt x="542" y="1"/>
                  </a:moveTo>
                  <a:cubicBezTo>
                    <a:pt x="40" y="1"/>
                    <a:pt x="0" y="794"/>
                    <a:pt x="546" y="828"/>
                  </a:cubicBezTo>
                  <a:lnTo>
                    <a:pt x="617" y="828"/>
                  </a:lnTo>
                  <a:cubicBezTo>
                    <a:pt x="1105" y="768"/>
                    <a:pt x="1105" y="54"/>
                    <a:pt x="617" y="6"/>
                  </a:cubicBezTo>
                  <a:cubicBezTo>
                    <a:pt x="591" y="2"/>
                    <a:pt x="566" y="1"/>
                    <a:pt x="54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65" name="Google Shape;21765;p13"/>
            <p:cNvSpPr/>
            <p:nvPr/>
          </p:nvSpPr>
          <p:spPr>
            <a:xfrm>
              <a:off x="6169050" y="3575500"/>
              <a:ext cx="21275" cy="15200"/>
            </a:xfrm>
            <a:custGeom>
              <a:avLst/>
              <a:gdLst/>
              <a:ahLst/>
              <a:cxnLst/>
              <a:rect l="l" t="t" r="r" b="b"/>
              <a:pathLst>
                <a:path w="851" h="608" extrusionOk="0">
                  <a:moveTo>
                    <a:pt x="426" y="0"/>
                  </a:moveTo>
                  <a:cubicBezTo>
                    <a:pt x="359" y="0"/>
                    <a:pt x="288" y="26"/>
                    <a:pt x="221" y="87"/>
                  </a:cubicBezTo>
                  <a:lnTo>
                    <a:pt x="209" y="87"/>
                  </a:lnTo>
                  <a:lnTo>
                    <a:pt x="209" y="99"/>
                  </a:lnTo>
                  <a:cubicBezTo>
                    <a:pt x="1" y="325"/>
                    <a:pt x="207" y="608"/>
                    <a:pt x="433" y="608"/>
                  </a:cubicBezTo>
                  <a:cubicBezTo>
                    <a:pt x="503" y="608"/>
                    <a:pt x="576" y="580"/>
                    <a:pt x="638" y="515"/>
                  </a:cubicBezTo>
                  <a:cubicBezTo>
                    <a:pt x="851" y="312"/>
                    <a:pt x="661" y="0"/>
                    <a:pt x="4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66" name="Google Shape;21766;p13"/>
            <p:cNvSpPr/>
            <p:nvPr/>
          </p:nvSpPr>
          <p:spPr>
            <a:xfrm>
              <a:off x="6130000" y="3608600"/>
              <a:ext cx="24050" cy="20700"/>
            </a:xfrm>
            <a:custGeom>
              <a:avLst/>
              <a:gdLst/>
              <a:ahLst/>
              <a:cxnLst/>
              <a:rect l="l" t="t" r="r" b="b"/>
              <a:pathLst>
                <a:path w="962" h="828" extrusionOk="0">
                  <a:moveTo>
                    <a:pt x="545" y="1"/>
                  </a:moveTo>
                  <a:lnTo>
                    <a:pt x="545" y="13"/>
                  </a:lnTo>
                  <a:cubicBezTo>
                    <a:pt x="540" y="13"/>
                    <a:pt x="535" y="13"/>
                    <a:pt x="530" y="13"/>
                  </a:cubicBezTo>
                  <a:cubicBezTo>
                    <a:pt x="171" y="13"/>
                    <a:pt x="1" y="445"/>
                    <a:pt x="247" y="703"/>
                  </a:cubicBezTo>
                  <a:cubicBezTo>
                    <a:pt x="333" y="789"/>
                    <a:pt x="438" y="828"/>
                    <a:pt x="541" y="828"/>
                  </a:cubicBezTo>
                  <a:cubicBezTo>
                    <a:pt x="751" y="828"/>
                    <a:pt x="950" y="666"/>
                    <a:pt x="950" y="418"/>
                  </a:cubicBezTo>
                  <a:cubicBezTo>
                    <a:pt x="962" y="203"/>
                    <a:pt x="783" y="13"/>
                    <a:pt x="55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67" name="Google Shape;21767;p13"/>
            <p:cNvSpPr/>
            <p:nvPr/>
          </p:nvSpPr>
          <p:spPr>
            <a:xfrm>
              <a:off x="6160575" y="3639275"/>
              <a:ext cx="24150" cy="20925"/>
            </a:xfrm>
            <a:custGeom>
              <a:avLst/>
              <a:gdLst/>
              <a:ahLst/>
              <a:cxnLst/>
              <a:rect l="l" t="t" r="r" b="b"/>
              <a:pathLst>
                <a:path w="966" h="837" extrusionOk="0">
                  <a:moveTo>
                    <a:pt x="548" y="0"/>
                  </a:moveTo>
                  <a:lnTo>
                    <a:pt x="548" y="12"/>
                  </a:lnTo>
                  <a:cubicBezTo>
                    <a:pt x="191" y="12"/>
                    <a:pt x="1" y="453"/>
                    <a:pt x="263" y="715"/>
                  </a:cubicBezTo>
                  <a:cubicBezTo>
                    <a:pt x="347" y="799"/>
                    <a:pt x="449" y="836"/>
                    <a:pt x="549" y="836"/>
                  </a:cubicBezTo>
                  <a:cubicBezTo>
                    <a:pt x="762" y="836"/>
                    <a:pt x="965" y="668"/>
                    <a:pt x="965" y="417"/>
                  </a:cubicBezTo>
                  <a:cubicBezTo>
                    <a:pt x="965" y="203"/>
                    <a:pt x="786" y="12"/>
                    <a:pt x="57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68" name="Google Shape;21768;p13"/>
            <p:cNvSpPr/>
            <p:nvPr/>
          </p:nvSpPr>
          <p:spPr>
            <a:xfrm>
              <a:off x="6129625" y="3669925"/>
              <a:ext cx="24425" cy="21000"/>
            </a:xfrm>
            <a:custGeom>
              <a:avLst/>
              <a:gdLst/>
              <a:ahLst/>
              <a:cxnLst/>
              <a:rect l="l" t="t" r="r" b="b"/>
              <a:pathLst>
                <a:path w="977" h="840" extrusionOk="0">
                  <a:moveTo>
                    <a:pt x="572" y="1"/>
                  </a:moveTo>
                  <a:lnTo>
                    <a:pt x="560" y="12"/>
                  </a:lnTo>
                  <a:cubicBezTo>
                    <a:pt x="191" y="12"/>
                    <a:pt x="0" y="453"/>
                    <a:pt x="262" y="715"/>
                  </a:cubicBezTo>
                  <a:cubicBezTo>
                    <a:pt x="348" y="801"/>
                    <a:pt x="453" y="839"/>
                    <a:pt x="556" y="839"/>
                  </a:cubicBezTo>
                  <a:cubicBezTo>
                    <a:pt x="766" y="839"/>
                    <a:pt x="965" y="677"/>
                    <a:pt x="965" y="429"/>
                  </a:cubicBezTo>
                  <a:cubicBezTo>
                    <a:pt x="977" y="203"/>
                    <a:pt x="798" y="12"/>
                    <a:pt x="5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69" name="Google Shape;21769;p13"/>
            <p:cNvSpPr/>
            <p:nvPr/>
          </p:nvSpPr>
          <p:spPr>
            <a:xfrm>
              <a:off x="6168375" y="3698950"/>
              <a:ext cx="21400" cy="15025"/>
            </a:xfrm>
            <a:custGeom>
              <a:avLst/>
              <a:gdLst/>
              <a:ahLst/>
              <a:cxnLst/>
              <a:rect l="l" t="t" r="r" b="b"/>
              <a:pathLst>
                <a:path w="856" h="601" extrusionOk="0">
                  <a:moveTo>
                    <a:pt x="446" y="0"/>
                  </a:moveTo>
                  <a:cubicBezTo>
                    <a:pt x="383" y="0"/>
                    <a:pt x="315" y="23"/>
                    <a:pt x="248" y="78"/>
                  </a:cubicBezTo>
                  <a:lnTo>
                    <a:pt x="236" y="78"/>
                  </a:lnTo>
                  <a:cubicBezTo>
                    <a:pt x="1" y="295"/>
                    <a:pt x="205" y="601"/>
                    <a:pt x="443" y="601"/>
                  </a:cubicBezTo>
                  <a:cubicBezTo>
                    <a:pt x="505" y="601"/>
                    <a:pt x="570" y="580"/>
                    <a:pt x="629" y="530"/>
                  </a:cubicBezTo>
                  <a:cubicBezTo>
                    <a:pt x="855" y="332"/>
                    <a:pt x="686" y="0"/>
                    <a:pt x="44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70" name="Google Shape;21770;p13"/>
            <p:cNvSpPr/>
            <p:nvPr/>
          </p:nvSpPr>
          <p:spPr>
            <a:xfrm>
              <a:off x="6130000" y="3731550"/>
              <a:ext cx="24050" cy="20675"/>
            </a:xfrm>
            <a:custGeom>
              <a:avLst/>
              <a:gdLst/>
              <a:ahLst/>
              <a:cxnLst/>
              <a:rect l="l" t="t" r="r" b="b"/>
              <a:pathLst>
                <a:path w="962" h="827" extrusionOk="0">
                  <a:moveTo>
                    <a:pt x="557" y="0"/>
                  </a:moveTo>
                  <a:lnTo>
                    <a:pt x="545" y="12"/>
                  </a:lnTo>
                  <a:cubicBezTo>
                    <a:pt x="540" y="12"/>
                    <a:pt x="535" y="12"/>
                    <a:pt x="530" y="12"/>
                  </a:cubicBezTo>
                  <a:cubicBezTo>
                    <a:pt x="171" y="12"/>
                    <a:pt x="1" y="444"/>
                    <a:pt x="247" y="703"/>
                  </a:cubicBezTo>
                  <a:cubicBezTo>
                    <a:pt x="333" y="788"/>
                    <a:pt x="438" y="827"/>
                    <a:pt x="541" y="827"/>
                  </a:cubicBezTo>
                  <a:cubicBezTo>
                    <a:pt x="751" y="827"/>
                    <a:pt x="950" y="665"/>
                    <a:pt x="950" y="417"/>
                  </a:cubicBezTo>
                  <a:cubicBezTo>
                    <a:pt x="962" y="191"/>
                    <a:pt x="783" y="0"/>
                    <a:pt x="55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71" name="Google Shape;21771;p13"/>
            <p:cNvSpPr/>
            <p:nvPr/>
          </p:nvSpPr>
          <p:spPr>
            <a:xfrm>
              <a:off x="6169000" y="3759875"/>
              <a:ext cx="21300" cy="15225"/>
            </a:xfrm>
            <a:custGeom>
              <a:avLst/>
              <a:gdLst/>
              <a:ahLst/>
              <a:cxnLst/>
              <a:rect l="l" t="t" r="r" b="b"/>
              <a:pathLst>
                <a:path w="852" h="609" extrusionOk="0">
                  <a:moveTo>
                    <a:pt x="434" y="1"/>
                  </a:moveTo>
                  <a:cubicBezTo>
                    <a:pt x="365" y="1"/>
                    <a:pt x="291" y="28"/>
                    <a:pt x="223" y="93"/>
                  </a:cubicBezTo>
                  <a:lnTo>
                    <a:pt x="211" y="93"/>
                  </a:lnTo>
                  <a:lnTo>
                    <a:pt x="211" y="105"/>
                  </a:lnTo>
                  <a:cubicBezTo>
                    <a:pt x="1" y="325"/>
                    <a:pt x="213" y="608"/>
                    <a:pt x="441" y="608"/>
                  </a:cubicBezTo>
                  <a:cubicBezTo>
                    <a:pt x="509" y="608"/>
                    <a:pt x="579" y="583"/>
                    <a:pt x="640" y="522"/>
                  </a:cubicBezTo>
                  <a:cubicBezTo>
                    <a:pt x="851" y="311"/>
                    <a:pt x="666" y="1"/>
                    <a:pt x="43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72" name="Google Shape;21772;p13"/>
            <p:cNvSpPr/>
            <p:nvPr/>
          </p:nvSpPr>
          <p:spPr>
            <a:xfrm>
              <a:off x="6129925" y="3792850"/>
              <a:ext cx="24125" cy="21000"/>
            </a:xfrm>
            <a:custGeom>
              <a:avLst/>
              <a:gdLst/>
              <a:ahLst/>
              <a:cxnLst/>
              <a:rect l="l" t="t" r="r" b="b"/>
              <a:pathLst>
                <a:path w="965" h="840" extrusionOk="0">
                  <a:moveTo>
                    <a:pt x="548" y="1"/>
                  </a:moveTo>
                  <a:lnTo>
                    <a:pt x="548" y="13"/>
                  </a:lnTo>
                  <a:cubicBezTo>
                    <a:pt x="179" y="13"/>
                    <a:pt x="0" y="453"/>
                    <a:pt x="250" y="715"/>
                  </a:cubicBezTo>
                  <a:cubicBezTo>
                    <a:pt x="336" y="801"/>
                    <a:pt x="441" y="840"/>
                    <a:pt x="544" y="840"/>
                  </a:cubicBezTo>
                  <a:cubicBezTo>
                    <a:pt x="754" y="840"/>
                    <a:pt x="953" y="678"/>
                    <a:pt x="953" y="429"/>
                  </a:cubicBezTo>
                  <a:cubicBezTo>
                    <a:pt x="965" y="203"/>
                    <a:pt x="786" y="13"/>
                    <a:pt x="5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73" name="Google Shape;21773;p13"/>
            <p:cNvSpPr/>
            <p:nvPr/>
          </p:nvSpPr>
          <p:spPr>
            <a:xfrm>
              <a:off x="6160675" y="3823825"/>
              <a:ext cx="24050" cy="20675"/>
            </a:xfrm>
            <a:custGeom>
              <a:avLst/>
              <a:gdLst/>
              <a:ahLst/>
              <a:cxnLst/>
              <a:rect l="l" t="t" r="r" b="b"/>
              <a:pathLst>
                <a:path w="962" h="827" extrusionOk="0">
                  <a:moveTo>
                    <a:pt x="544" y="0"/>
                  </a:moveTo>
                  <a:lnTo>
                    <a:pt x="544" y="12"/>
                  </a:lnTo>
                  <a:cubicBezTo>
                    <a:pt x="540" y="12"/>
                    <a:pt x="535" y="12"/>
                    <a:pt x="531" y="12"/>
                  </a:cubicBezTo>
                  <a:cubicBezTo>
                    <a:pt x="182" y="12"/>
                    <a:pt x="0" y="456"/>
                    <a:pt x="259" y="703"/>
                  </a:cubicBezTo>
                  <a:cubicBezTo>
                    <a:pt x="344" y="788"/>
                    <a:pt x="450" y="827"/>
                    <a:pt x="552" y="827"/>
                  </a:cubicBezTo>
                  <a:cubicBezTo>
                    <a:pt x="762" y="827"/>
                    <a:pt x="961" y="665"/>
                    <a:pt x="961" y="417"/>
                  </a:cubicBezTo>
                  <a:cubicBezTo>
                    <a:pt x="961" y="191"/>
                    <a:pt x="782" y="0"/>
                    <a:pt x="5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74" name="Google Shape;21774;p13"/>
            <p:cNvSpPr/>
            <p:nvPr/>
          </p:nvSpPr>
          <p:spPr>
            <a:xfrm>
              <a:off x="6128525" y="3854725"/>
              <a:ext cx="27625" cy="20600"/>
            </a:xfrm>
            <a:custGeom>
              <a:avLst/>
              <a:gdLst/>
              <a:ahLst/>
              <a:cxnLst/>
              <a:rect l="l" t="t" r="r" b="b"/>
              <a:pathLst>
                <a:path w="1105" h="824" extrusionOk="0">
                  <a:moveTo>
                    <a:pt x="558" y="0"/>
                  </a:moveTo>
                  <a:cubicBezTo>
                    <a:pt x="53" y="0"/>
                    <a:pt x="1" y="766"/>
                    <a:pt x="533" y="824"/>
                  </a:cubicBezTo>
                  <a:lnTo>
                    <a:pt x="604" y="824"/>
                  </a:lnTo>
                  <a:cubicBezTo>
                    <a:pt x="1104" y="776"/>
                    <a:pt x="1104" y="38"/>
                    <a:pt x="604" y="2"/>
                  </a:cubicBezTo>
                  <a:cubicBezTo>
                    <a:pt x="588" y="1"/>
                    <a:pt x="573" y="0"/>
                    <a:pt x="55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75" name="Google Shape;21775;p13"/>
            <p:cNvSpPr/>
            <p:nvPr/>
          </p:nvSpPr>
          <p:spPr>
            <a:xfrm>
              <a:off x="6169025" y="3882925"/>
              <a:ext cx="21275" cy="15125"/>
            </a:xfrm>
            <a:custGeom>
              <a:avLst/>
              <a:gdLst/>
              <a:ahLst/>
              <a:cxnLst/>
              <a:rect l="l" t="t" r="r" b="b"/>
              <a:pathLst>
                <a:path w="851" h="605" extrusionOk="0">
                  <a:moveTo>
                    <a:pt x="430" y="1"/>
                  </a:moveTo>
                  <a:cubicBezTo>
                    <a:pt x="362" y="1"/>
                    <a:pt x="290" y="27"/>
                    <a:pt x="222" y="89"/>
                  </a:cubicBezTo>
                  <a:lnTo>
                    <a:pt x="210" y="89"/>
                  </a:lnTo>
                  <a:lnTo>
                    <a:pt x="210" y="101"/>
                  </a:lnTo>
                  <a:cubicBezTo>
                    <a:pt x="1" y="328"/>
                    <a:pt x="210" y="605"/>
                    <a:pt x="436" y="605"/>
                  </a:cubicBezTo>
                  <a:cubicBezTo>
                    <a:pt x="506" y="605"/>
                    <a:pt x="577" y="579"/>
                    <a:pt x="639" y="517"/>
                  </a:cubicBezTo>
                  <a:cubicBezTo>
                    <a:pt x="851" y="305"/>
                    <a:pt x="664" y="1"/>
                    <a:pt x="43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76" name="Google Shape;21776;p13"/>
            <p:cNvSpPr/>
            <p:nvPr/>
          </p:nvSpPr>
          <p:spPr>
            <a:xfrm>
              <a:off x="6130000" y="3916075"/>
              <a:ext cx="24050" cy="20700"/>
            </a:xfrm>
            <a:custGeom>
              <a:avLst/>
              <a:gdLst/>
              <a:ahLst/>
              <a:cxnLst/>
              <a:rect l="l" t="t" r="r" b="b"/>
              <a:pathLst>
                <a:path w="962" h="828" extrusionOk="0">
                  <a:moveTo>
                    <a:pt x="557" y="1"/>
                  </a:moveTo>
                  <a:lnTo>
                    <a:pt x="545" y="13"/>
                  </a:lnTo>
                  <a:cubicBezTo>
                    <a:pt x="540" y="13"/>
                    <a:pt x="535" y="13"/>
                    <a:pt x="530" y="13"/>
                  </a:cubicBezTo>
                  <a:cubicBezTo>
                    <a:pt x="171" y="13"/>
                    <a:pt x="1" y="445"/>
                    <a:pt x="247" y="703"/>
                  </a:cubicBezTo>
                  <a:cubicBezTo>
                    <a:pt x="333" y="789"/>
                    <a:pt x="438" y="828"/>
                    <a:pt x="541" y="828"/>
                  </a:cubicBezTo>
                  <a:cubicBezTo>
                    <a:pt x="751" y="828"/>
                    <a:pt x="950" y="666"/>
                    <a:pt x="950" y="418"/>
                  </a:cubicBezTo>
                  <a:cubicBezTo>
                    <a:pt x="962" y="191"/>
                    <a:pt x="783" y="1"/>
                    <a:pt x="55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77" name="Google Shape;21777;p13"/>
            <p:cNvSpPr/>
            <p:nvPr/>
          </p:nvSpPr>
          <p:spPr>
            <a:xfrm>
              <a:off x="6160575" y="3946450"/>
              <a:ext cx="24425" cy="21075"/>
            </a:xfrm>
            <a:custGeom>
              <a:avLst/>
              <a:gdLst/>
              <a:ahLst/>
              <a:cxnLst/>
              <a:rect l="l" t="t" r="r" b="b"/>
              <a:pathLst>
                <a:path w="977" h="843" extrusionOk="0">
                  <a:moveTo>
                    <a:pt x="548" y="0"/>
                  </a:moveTo>
                  <a:lnTo>
                    <a:pt x="548" y="24"/>
                  </a:lnTo>
                  <a:cubicBezTo>
                    <a:pt x="191" y="24"/>
                    <a:pt x="1" y="465"/>
                    <a:pt x="263" y="727"/>
                  </a:cubicBezTo>
                  <a:cubicBezTo>
                    <a:pt x="346" y="807"/>
                    <a:pt x="449" y="843"/>
                    <a:pt x="549" y="843"/>
                  </a:cubicBezTo>
                  <a:cubicBezTo>
                    <a:pt x="761" y="843"/>
                    <a:pt x="965" y="680"/>
                    <a:pt x="965" y="429"/>
                  </a:cubicBezTo>
                  <a:cubicBezTo>
                    <a:pt x="977" y="203"/>
                    <a:pt x="810" y="12"/>
                    <a:pt x="58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78" name="Google Shape;21778;p13"/>
            <p:cNvSpPr/>
            <p:nvPr/>
          </p:nvSpPr>
          <p:spPr>
            <a:xfrm>
              <a:off x="6129925" y="3977700"/>
              <a:ext cx="24125" cy="20625"/>
            </a:xfrm>
            <a:custGeom>
              <a:avLst/>
              <a:gdLst/>
              <a:ahLst/>
              <a:cxnLst/>
              <a:rect l="l" t="t" r="r" b="b"/>
              <a:pathLst>
                <a:path w="965" h="825" extrusionOk="0">
                  <a:moveTo>
                    <a:pt x="548" y="1"/>
                  </a:moveTo>
                  <a:cubicBezTo>
                    <a:pt x="179" y="1"/>
                    <a:pt x="0" y="441"/>
                    <a:pt x="250" y="703"/>
                  </a:cubicBezTo>
                  <a:cubicBezTo>
                    <a:pt x="335" y="787"/>
                    <a:pt x="438" y="825"/>
                    <a:pt x="539" y="825"/>
                  </a:cubicBezTo>
                  <a:cubicBezTo>
                    <a:pt x="750" y="825"/>
                    <a:pt x="953" y="659"/>
                    <a:pt x="953" y="417"/>
                  </a:cubicBezTo>
                  <a:cubicBezTo>
                    <a:pt x="965" y="191"/>
                    <a:pt x="786" y="1"/>
                    <a:pt x="5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79" name="Google Shape;21779;p13"/>
            <p:cNvSpPr/>
            <p:nvPr/>
          </p:nvSpPr>
          <p:spPr>
            <a:xfrm>
              <a:off x="6169050" y="4005900"/>
              <a:ext cx="21275" cy="15225"/>
            </a:xfrm>
            <a:custGeom>
              <a:avLst/>
              <a:gdLst/>
              <a:ahLst/>
              <a:cxnLst/>
              <a:rect l="l" t="t" r="r" b="b"/>
              <a:pathLst>
                <a:path w="851" h="609" extrusionOk="0">
                  <a:moveTo>
                    <a:pt x="426" y="0"/>
                  </a:moveTo>
                  <a:cubicBezTo>
                    <a:pt x="359" y="0"/>
                    <a:pt x="288" y="26"/>
                    <a:pt x="221" y="87"/>
                  </a:cubicBezTo>
                  <a:lnTo>
                    <a:pt x="209" y="87"/>
                  </a:lnTo>
                  <a:lnTo>
                    <a:pt x="209" y="99"/>
                  </a:lnTo>
                  <a:cubicBezTo>
                    <a:pt x="1" y="326"/>
                    <a:pt x="207" y="608"/>
                    <a:pt x="433" y="608"/>
                  </a:cubicBezTo>
                  <a:cubicBezTo>
                    <a:pt x="503" y="608"/>
                    <a:pt x="576" y="581"/>
                    <a:pt x="638" y="516"/>
                  </a:cubicBezTo>
                  <a:cubicBezTo>
                    <a:pt x="851" y="312"/>
                    <a:pt x="661" y="0"/>
                    <a:pt x="4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80" name="Google Shape;21780;p13"/>
            <p:cNvSpPr/>
            <p:nvPr/>
          </p:nvSpPr>
          <p:spPr>
            <a:xfrm>
              <a:off x="6128200" y="4038875"/>
              <a:ext cx="27650" cy="20700"/>
            </a:xfrm>
            <a:custGeom>
              <a:avLst/>
              <a:gdLst/>
              <a:ahLst/>
              <a:cxnLst/>
              <a:rect l="l" t="t" r="r" b="b"/>
              <a:pathLst>
                <a:path w="1106" h="828" extrusionOk="0">
                  <a:moveTo>
                    <a:pt x="542" y="1"/>
                  </a:moveTo>
                  <a:cubicBezTo>
                    <a:pt x="40" y="1"/>
                    <a:pt x="0" y="794"/>
                    <a:pt x="546" y="828"/>
                  </a:cubicBezTo>
                  <a:lnTo>
                    <a:pt x="617" y="828"/>
                  </a:lnTo>
                  <a:cubicBezTo>
                    <a:pt x="1105" y="768"/>
                    <a:pt x="1105" y="54"/>
                    <a:pt x="617" y="6"/>
                  </a:cubicBezTo>
                  <a:cubicBezTo>
                    <a:pt x="591" y="2"/>
                    <a:pt x="566" y="1"/>
                    <a:pt x="54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81" name="Google Shape;21781;p13"/>
            <p:cNvSpPr/>
            <p:nvPr/>
          </p:nvSpPr>
          <p:spPr>
            <a:xfrm>
              <a:off x="6168400" y="4067775"/>
              <a:ext cx="21400" cy="15125"/>
            </a:xfrm>
            <a:custGeom>
              <a:avLst/>
              <a:gdLst/>
              <a:ahLst/>
              <a:cxnLst/>
              <a:rect l="l" t="t" r="r" b="b"/>
              <a:pathLst>
                <a:path w="856" h="605" extrusionOk="0">
                  <a:moveTo>
                    <a:pt x="443" y="0"/>
                  </a:moveTo>
                  <a:cubicBezTo>
                    <a:pt x="380" y="0"/>
                    <a:pt x="313" y="23"/>
                    <a:pt x="247" y="77"/>
                  </a:cubicBezTo>
                  <a:lnTo>
                    <a:pt x="235" y="77"/>
                  </a:lnTo>
                  <a:lnTo>
                    <a:pt x="235" y="89"/>
                  </a:lnTo>
                  <a:cubicBezTo>
                    <a:pt x="1" y="295"/>
                    <a:pt x="202" y="605"/>
                    <a:pt x="438" y="605"/>
                  </a:cubicBezTo>
                  <a:cubicBezTo>
                    <a:pt x="502" y="605"/>
                    <a:pt x="568" y="582"/>
                    <a:pt x="628" y="529"/>
                  </a:cubicBezTo>
                  <a:cubicBezTo>
                    <a:pt x="855" y="340"/>
                    <a:pt x="684" y="0"/>
                    <a:pt x="44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82" name="Google Shape;21782;p13"/>
            <p:cNvSpPr/>
            <p:nvPr/>
          </p:nvSpPr>
          <p:spPr>
            <a:xfrm>
              <a:off x="6129925" y="4100325"/>
              <a:ext cx="24125" cy="21000"/>
            </a:xfrm>
            <a:custGeom>
              <a:avLst/>
              <a:gdLst/>
              <a:ahLst/>
              <a:cxnLst/>
              <a:rect l="l" t="t" r="r" b="b"/>
              <a:pathLst>
                <a:path w="965" h="840" extrusionOk="0">
                  <a:moveTo>
                    <a:pt x="548" y="1"/>
                  </a:moveTo>
                  <a:lnTo>
                    <a:pt x="548" y="13"/>
                  </a:lnTo>
                  <a:cubicBezTo>
                    <a:pt x="179" y="13"/>
                    <a:pt x="0" y="453"/>
                    <a:pt x="250" y="715"/>
                  </a:cubicBezTo>
                  <a:cubicBezTo>
                    <a:pt x="336" y="801"/>
                    <a:pt x="441" y="840"/>
                    <a:pt x="544" y="840"/>
                  </a:cubicBezTo>
                  <a:cubicBezTo>
                    <a:pt x="754" y="840"/>
                    <a:pt x="953" y="678"/>
                    <a:pt x="953" y="430"/>
                  </a:cubicBezTo>
                  <a:lnTo>
                    <a:pt x="953" y="418"/>
                  </a:lnTo>
                  <a:cubicBezTo>
                    <a:pt x="965" y="203"/>
                    <a:pt x="786" y="13"/>
                    <a:pt x="5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83" name="Google Shape;21783;p13"/>
            <p:cNvSpPr/>
            <p:nvPr/>
          </p:nvSpPr>
          <p:spPr>
            <a:xfrm>
              <a:off x="6160575" y="4131300"/>
              <a:ext cx="24150" cy="20700"/>
            </a:xfrm>
            <a:custGeom>
              <a:avLst/>
              <a:gdLst/>
              <a:ahLst/>
              <a:cxnLst/>
              <a:rect l="l" t="t" r="r" b="b"/>
              <a:pathLst>
                <a:path w="966" h="828" extrusionOk="0">
                  <a:moveTo>
                    <a:pt x="548" y="0"/>
                  </a:moveTo>
                  <a:cubicBezTo>
                    <a:pt x="179" y="0"/>
                    <a:pt x="1" y="453"/>
                    <a:pt x="263" y="703"/>
                  </a:cubicBezTo>
                  <a:cubicBezTo>
                    <a:pt x="348" y="789"/>
                    <a:pt x="454" y="827"/>
                    <a:pt x="556" y="827"/>
                  </a:cubicBezTo>
                  <a:cubicBezTo>
                    <a:pt x="766" y="827"/>
                    <a:pt x="965" y="665"/>
                    <a:pt x="965" y="417"/>
                  </a:cubicBezTo>
                  <a:cubicBezTo>
                    <a:pt x="965" y="191"/>
                    <a:pt x="786" y="0"/>
                    <a:pt x="57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84" name="Google Shape;21784;p13"/>
            <p:cNvSpPr/>
            <p:nvPr/>
          </p:nvSpPr>
          <p:spPr>
            <a:xfrm>
              <a:off x="6128625" y="4162175"/>
              <a:ext cx="27525" cy="20550"/>
            </a:xfrm>
            <a:custGeom>
              <a:avLst/>
              <a:gdLst/>
              <a:ahLst/>
              <a:cxnLst/>
              <a:rect l="l" t="t" r="r" b="b"/>
              <a:pathLst>
                <a:path w="1101" h="822" extrusionOk="0">
                  <a:moveTo>
                    <a:pt x="544" y="0"/>
                  </a:moveTo>
                  <a:cubicBezTo>
                    <a:pt x="48" y="0"/>
                    <a:pt x="0" y="767"/>
                    <a:pt x="529" y="813"/>
                  </a:cubicBezTo>
                  <a:cubicBezTo>
                    <a:pt x="540" y="819"/>
                    <a:pt x="552" y="822"/>
                    <a:pt x="564" y="822"/>
                  </a:cubicBezTo>
                  <a:cubicBezTo>
                    <a:pt x="576" y="822"/>
                    <a:pt x="588" y="819"/>
                    <a:pt x="600" y="813"/>
                  </a:cubicBezTo>
                  <a:cubicBezTo>
                    <a:pt x="1100" y="777"/>
                    <a:pt x="1100" y="39"/>
                    <a:pt x="600" y="3"/>
                  </a:cubicBezTo>
                  <a:cubicBezTo>
                    <a:pt x="581" y="1"/>
                    <a:pt x="562" y="0"/>
                    <a:pt x="54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85" name="Google Shape;21785;p13"/>
            <p:cNvSpPr/>
            <p:nvPr/>
          </p:nvSpPr>
          <p:spPr>
            <a:xfrm>
              <a:off x="6169025" y="4190400"/>
              <a:ext cx="21275" cy="15150"/>
            </a:xfrm>
            <a:custGeom>
              <a:avLst/>
              <a:gdLst/>
              <a:ahLst/>
              <a:cxnLst/>
              <a:rect l="l" t="t" r="r" b="b"/>
              <a:pathLst>
                <a:path w="851" h="606" extrusionOk="0">
                  <a:moveTo>
                    <a:pt x="430" y="1"/>
                  </a:moveTo>
                  <a:cubicBezTo>
                    <a:pt x="362" y="1"/>
                    <a:pt x="290" y="27"/>
                    <a:pt x="222" y="89"/>
                  </a:cubicBezTo>
                  <a:lnTo>
                    <a:pt x="210" y="89"/>
                  </a:lnTo>
                  <a:lnTo>
                    <a:pt x="210" y="101"/>
                  </a:lnTo>
                  <a:cubicBezTo>
                    <a:pt x="1" y="329"/>
                    <a:pt x="210" y="605"/>
                    <a:pt x="436" y="605"/>
                  </a:cubicBezTo>
                  <a:cubicBezTo>
                    <a:pt x="506" y="605"/>
                    <a:pt x="577" y="579"/>
                    <a:pt x="639" y="518"/>
                  </a:cubicBezTo>
                  <a:cubicBezTo>
                    <a:pt x="851" y="306"/>
                    <a:pt x="664" y="1"/>
                    <a:pt x="43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86" name="Google Shape;21786;p13"/>
            <p:cNvSpPr/>
            <p:nvPr/>
          </p:nvSpPr>
          <p:spPr>
            <a:xfrm>
              <a:off x="6129925" y="4223575"/>
              <a:ext cx="24125" cy="20675"/>
            </a:xfrm>
            <a:custGeom>
              <a:avLst/>
              <a:gdLst/>
              <a:ahLst/>
              <a:cxnLst/>
              <a:rect l="l" t="t" r="r" b="b"/>
              <a:pathLst>
                <a:path w="965" h="827" extrusionOk="0">
                  <a:moveTo>
                    <a:pt x="548" y="0"/>
                  </a:moveTo>
                  <a:cubicBezTo>
                    <a:pt x="179" y="0"/>
                    <a:pt x="0" y="441"/>
                    <a:pt x="250" y="703"/>
                  </a:cubicBezTo>
                  <a:cubicBezTo>
                    <a:pt x="336" y="788"/>
                    <a:pt x="441" y="827"/>
                    <a:pt x="544" y="827"/>
                  </a:cubicBezTo>
                  <a:cubicBezTo>
                    <a:pt x="754" y="827"/>
                    <a:pt x="953" y="665"/>
                    <a:pt x="953" y="417"/>
                  </a:cubicBezTo>
                  <a:cubicBezTo>
                    <a:pt x="965" y="191"/>
                    <a:pt x="786" y="0"/>
                    <a:pt x="5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87" name="Google Shape;21787;p13"/>
            <p:cNvSpPr/>
            <p:nvPr/>
          </p:nvSpPr>
          <p:spPr>
            <a:xfrm>
              <a:off x="6160575" y="4254525"/>
              <a:ext cx="24150" cy="20475"/>
            </a:xfrm>
            <a:custGeom>
              <a:avLst/>
              <a:gdLst/>
              <a:ahLst/>
              <a:cxnLst/>
              <a:rect l="l" t="t" r="r" b="b"/>
              <a:pathLst>
                <a:path w="966" h="819" extrusionOk="0">
                  <a:moveTo>
                    <a:pt x="548" y="0"/>
                  </a:moveTo>
                  <a:cubicBezTo>
                    <a:pt x="191" y="0"/>
                    <a:pt x="1" y="441"/>
                    <a:pt x="263" y="703"/>
                  </a:cubicBezTo>
                  <a:cubicBezTo>
                    <a:pt x="346" y="783"/>
                    <a:pt x="449" y="819"/>
                    <a:pt x="549" y="819"/>
                  </a:cubicBezTo>
                  <a:cubicBezTo>
                    <a:pt x="761" y="819"/>
                    <a:pt x="965" y="656"/>
                    <a:pt x="965" y="405"/>
                  </a:cubicBezTo>
                  <a:cubicBezTo>
                    <a:pt x="965" y="179"/>
                    <a:pt x="775" y="0"/>
                    <a:pt x="5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88" name="Google Shape;21788;p13"/>
            <p:cNvSpPr/>
            <p:nvPr/>
          </p:nvSpPr>
          <p:spPr>
            <a:xfrm>
              <a:off x="6129925" y="4285175"/>
              <a:ext cx="24125" cy="20500"/>
            </a:xfrm>
            <a:custGeom>
              <a:avLst/>
              <a:gdLst/>
              <a:ahLst/>
              <a:cxnLst/>
              <a:rect l="l" t="t" r="r" b="b"/>
              <a:pathLst>
                <a:path w="965" h="820" extrusionOk="0">
                  <a:moveTo>
                    <a:pt x="548" y="1"/>
                  </a:moveTo>
                  <a:cubicBezTo>
                    <a:pt x="179" y="1"/>
                    <a:pt x="0" y="441"/>
                    <a:pt x="250" y="703"/>
                  </a:cubicBezTo>
                  <a:cubicBezTo>
                    <a:pt x="335" y="784"/>
                    <a:pt x="437" y="820"/>
                    <a:pt x="538" y="820"/>
                  </a:cubicBezTo>
                  <a:cubicBezTo>
                    <a:pt x="750" y="820"/>
                    <a:pt x="953" y="660"/>
                    <a:pt x="953" y="417"/>
                  </a:cubicBezTo>
                  <a:cubicBezTo>
                    <a:pt x="965" y="191"/>
                    <a:pt x="786" y="1"/>
                    <a:pt x="5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89" name="Google Shape;21789;p13"/>
            <p:cNvSpPr/>
            <p:nvPr/>
          </p:nvSpPr>
          <p:spPr>
            <a:xfrm>
              <a:off x="6169050" y="4313375"/>
              <a:ext cx="21275" cy="15225"/>
            </a:xfrm>
            <a:custGeom>
              <a:avLst/>
              <a:gdLst/>
              <a:ahLst/>
              <a:cxnLst/>
              <a:rect l="l" t="t" r="r" b="b"/>
              <a:pathLst>
                <a:path w="851" h="609" extrusionOk="0">
                  <a:moveTo>
                    <a:pt x="426" y="1"/>
                  </a:moveTo>
                  <a:cubicBezTo>
                    <a:pt x="359" y="1"/>
                    <a:pt x="288" y="26"/>
                    <a:pt x="221" y="87"/>
                  </a:cubicBezTo>
                  <a:lnTo>
                    <a:pt x="209" y="87"/>
                  </a:lnTo>
                  <a:lnTo>
                    <a:pt x="209" y="99"/>
                  </a:lnTo>
                  <a:cubicBezTo>
                    <a:pt x="1" y="326"/>
                    <a:pt x="207" y="608"/>
                    <a:pt x="433" y="608"/>
                  </a:cubicBezTo>
                  <a:cubicBezTo>
                    <a:pt x="503" y="608"/>
                    <a:pt x="576" y="581"/>
                    <a:pt x="638" y="516"/>
                  </a:cubicBezTo>
                  <a:cubicBezTo>
                    <a:pt x="851" y="312"/>
                    <a:pt x="661" y="1"/>
                    <a:pt x="4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90" name="Google Shape;21790;p13"/>
            <p:cNvSpPr/>
            <p:nvPr/>
          </p:nvSpPr>
          <p:spPr>
            <a:xfrm>
              <a:off x="6128525" y="4346450"/>
              <a:ext cx="27625" cy="20600"/>
            </a:xfrm>
            <a:custGeom>
              <a:avLst/>
              <a:gdLst/>
              <a:ahLst/>
              <a:cxnLst/>
              <a:rect l="l" t="t" r="r" b="b"/>
              <a:pathLst>
                <a:path w="1105" h="824" extrusionOk="0">
                  <a:moveTo>
                    <a:pt x="559" y="0"/>
                  </a:moveTo>
                  <a:cubicBezTo>
                    <a:pt x="53" y="0"/>
                    <a:pt x="0" y="778"/>
                    <a:pt x="533" y="824"/>
                  </a:cubicBezTo>
                  <a:lnTo>
                    <a:pt x="604" y="824"/>
                  </a:lnTo>
                  <a:cubicBezTo>
                    <a:pt x="1104" y="788"/>
                    <a:pt x="1104" y="50"/>
                    <a:pt x="604" y="2"/>
                  </a:cubicBezTo>
                  <a:cubicBezTo>
                    <a:pt x="589" y="1"/>
                    <a:pt x="574" y="0"/>
                    <a:pt x="5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91" name="Google Shape;21791;p13"/>
            <p:cNvSpPr/>
            <p:nvPr/>
          </p:nvSpPr>
          <p:spPr>
            <a:xfrm>
              <a:off x="6169000" y="4374825"/>
              <a:ext cx="21300" cy="15225"/>
            </a:xfrm>
            <a:custGeom>
              <a:avLst/>
              <a:gdLst/>
              <a:ahLst/>
              <a:cxnLst/>
              <a:rect l="l" t="t" r="r" b="b"/>
              <a:pathLst>
                <a:path w="852" h="609" extrusionOk="0">
                  <a:moveTo>
                    <a:pt x="434" y="1"/>
                  </a:moveTo>
                  <a:cubicBezTo>
                    <a:pt x="365" y="1"/>
                    <a:pt x="291" y="28"/>
                    <a:pt x="223" y="94"/>
                  </a:cubicBezTo>
                  <a:lnTo>
                    <a:pt x="211" y="94"/>
                  </a:lnTo>
                  <a:lnTo>
                    <a:pt x="211" y="106"/>
                  </a:lnTo>
                  <a:cubicBezTo>
                    <a:pt x="1" y="325"/>
                    <a:pt x="213" y="608"/>
                    <a:pt x="441" y="608"/>
                  </a:cubicBezTo>
                  <a:cubicBezTo>
                    <a:pt x="509" y="608"/>
                    <a:pt x="579" y="583"/>
                    <a:pt x="640" y="522"/>
                  </a:cubicBezTo>
                  <a:cubicBezTo>
                    <a:pt x="851" y="311"/>
                    <a:pt x="666" y="1"/>
                    <a:pt x="43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92" name="Google Shape;21792;p13"/>
            <p:cNvSpPr/>
            <p:nvPr/>
          </p:nvSpPr>
          <p:spPr>
            <a:xfrm>
              <a:off x="6130225" y="4408100"/>
              <a:ext cx="23825" cy="20500"/>
            </a:xfrm>
            <a:custGeom>
              <a:avLst/>
              <a:gdLst/>
              <a:ahLst/>
              <a:cxnLst/>
              <a:rect l="l" t="t" r="r" b="b"/>
              <a:pathLst>
                <a:path w="953" h="820" extrusionOk="0">
                  <a:moveTo>
                    <a:pt x="536" y="1"/>
                  </a:moveTo>
                  <a:cubicBezTo>
                    <a:pt x="179" y="1"/>
                    <a:pt x="0" y="442"/>
                    <a:pt x="250" y="703"/>
                  </a:cubicBezTo>
                  <a:cubicBezTo>
                    <a:pt x="335" y="784"/>
                    <a:pt x="436" y="820"/>
                    <a:pt x="536" y="820"/>
                  </a:cubicBezTo>
                  <a:cubicBezTo>
                    <a:pt x="745" y="820"/>
                    <a:pt x="945" y="660"/>
                    <a:pt x="953" y="418"/>
                  </a:cubicBezTo>
                  <a:cubicBezTo>
                    <a:pt x="953" y="191"/>
                    <a:pt x="774" y="1"/>
                    <a:pt x="54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93" name="Google Shape;21793;p13"/>
            <p:cNvSpPr/>
            <p:nvPr/>
          </p:nvSpPr>
          <p:spPr>
            <a:xfrm>
              <a:off x="6160575" y="4438775"/>
              <a:ext cx="24150" cy="20700"/>
            </a:xfrm>
            <a:custGeom>
              <a:avLst/>
              <a:gdLst/>
              <a:ahLst/>
              <a:cxnLst/>
              <a:rect l="l" t="t" r="r" b="b"/>
              <a:pathLst>
                <a:path w="966" h="828" extrusionOk="0">
                  <a:moveTo>
                    <a:pt x="548" y="0"/>
                  </a:moveTo>
                  <a:cubicBezTo>
                    <a:pt x="191" y="0"/>
                    <a:pt x="1" y="453"/>
                    <a:pt x="263" y="703"/>
                  </a:cubicBezTo>
                  <a:cubicBezTo>
                    <a:pt x="348" y="789"/>
                    <a:pt x="454" y="827"/>
                    <a:pt x="556" y="827"/>
                  </a:cubicBezTo>
                  <a:cubicBezTo>
                    <a:pt x="766" y="827"/>
                    <a:pt x="965" y="665"/>
                    <a:pt x="965" y="417"/>
                  </a:cubicBezTo>
                  <a:cubicBezTo>
                    <a:pt x="965" y="191"/>
                    <a:pt x="786" y="0"/>
                    <a:pt x="57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94" name="Google Shape;21794;p13"/>
            <p:cNvSpPr/>
            <p:nvPr/>
          </p:nvSpPr>
          <p:spPr>
            <a:xfrm>
              <a:off x="6130000" y="4469425"/>
              <a:ext cx="24050" cy="20700"/>
            </a:xfrm>
            <a:custGeom>
              <a:avLst/>
              <a:gdLst/>
              <a:ahLst/>
              <a:cxnLst/>
              <a:rect l="l" t="t" r="r" b="b"/>
              <a:pathLst>
                <a:path w="962" h="828" extrusionOk="0">
                  <a:moveTo>
                    <a:pt x="545" y="1"/>
                  </a:moveTo>
                  <a:lnTo>
                    <a:pt x="545" y="13"/>
                  </a:lnTo>
                  <a:cubicBezTo>
                    <a:pt x="540" y="12"/>
                    <a:pt x="535" y="12"/>
                    <a:pt x="530" y="12"/>
                  </a:cubicBezTo>
                  <a:cubicBezTo>
                    <a:pt x="171" y="12"/>
                    <a:pt x="1" y="445"/>
                    <a:pt x="247" y="703"/>
                  </a:cubicBezTo>
                  <a:cubicBezTo>
                    <a:pt x="333" y="789"/>
                    <a:pt x="438" y="828"/>
                    <a:pt x="541" y="828"/>
                  </a:cubicBezTo>
                  <a:cubicBezTo>
                    <a:pt x="751" y="828"/>
                    <a:pt x="950" y="665"/>
                    <a:pt x="950" y="417"/>
                  </a:cubicBezTo>
                  <a:cubicBezTo>
                    <a:pt x="962" y="203"/>
                    <a:pt x="783" y="13"/>
                    <a:pt x="55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95" name="Google Shape;21795;p13"/>
            <p:cNvSpPr/>
            <p:nvPr/>
          </p:nvSpPr>
          <p:spPr>
            <a:xfrm>
              <a:off x="6167425" y="4500100"/>
              <a:ext cx="17000" cy="8950"/>
            </a:xfrm>
            <a:custGeom>
              <a:avLst/>
              <a:gdLst/>
              <a:ahLst/>
              <a:cxnLst/>
              <a:rect l="l" t="t" r="r" b="b"/>
              <a:pathLst>
                <a:path w="680" h="358" extrusionOk="0">
                  <a:moveTo>
                    <a:pt x="274" y="0"/>
                  </a:moveTo>
                  <a:lnTo>
                    <a:pt x="274" y="12"/>
                  </a:lnTo>
                  <a:cubicBezTo>
                    <a:pt x="179" y="12"/>
                    <a:pt x="72" y="48"/>
                    <a:pt x="1" y="131"/>
                  </a:cubicBezTo>
                  <a:lnTo>
                    <a:pt x="679" y="357"/>
                  </a:lnTo>
                  <a:cubicBezTo>
                    <a:pt x="655" y="155"/>
                    <a:pt x="489" y="0"/>
                    <a:pt x="27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96" name="Google Shape;21796;p13"/>
            <p:cNvSpPr/>
            <p:nvPr/>
          </p:nvSpPr>
          <p:spPr>
            <a:xfrm>
              <a:off x="6099250" y="3270175"/>
              <a:ext cx="24150" cy="20625"/>
            </a:xfrm>
            <a:custGeom>
              <a:avLst/>
              <a:gdLst/>
              <a:ahLst/>
              <a:cxnLst/>
              <a:rect l="l" t="t" r="r" b="b"/>
              <a:pathLst>
                <a:path w="966" h="825" extrusionOk="0">
                  <a:moveTo>
                    <a:pt x="561" y="0"/>
                  </a:moveTo>
                  <a:cubicBezTo>
                    <a:pt x="191" y="0"/>
                    <a:pt x="1" y="441"/>
                    <a:pt x="263" y="703"/>
                  </a:cubicBezTo>
                  <a:cubicBezTo>
                    <a:pt x="343" y="787"/>
                    <a:pt x="445" y="825"/>
                    <a:pt x="546" y="825"/>
                  </a:cubicBezTo>
                  <a:cubicBezTo>
                    <a:pt x="758" y="825"/>
                    <a:pt x="965" y="659"/>
                    <a:pt x="965" y="417"/>
                  </a:cubicBezTo>
                  <a:cubicBezTo>
                    <a:pt x="965" y="191"/>
                    <a:pt x="787" y="0"/>
                    <a:pt x="5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97" name="Google Shape;21797;p13"/>
            <p:cNvSpPr/>
            <p:nvPr/>
          </p:nvSpPr>
          <p:spPr>
            <a:xfrm>
              <a:off x="6068900" y="3301125"/>
              <a:ext cx="28300" cy="20275"/>
            </a:xfrm>
            <a:custGeom>
              <a:avLst/>
              <a:gdLst/>
              <a:ahLst/>
              <a:cxnLst/>
              <a:rect l="l" t="t" r="r" b="b"/>
              <a:pathLst>
                <a:path w="1132" h="811" extrusionOk="0">
                  <a:moveTo>
                    <a:pt x="524" y="1"/>
                  </a:moveTo>
                  <a:cubicBezTo>
                    <a:pt x="1" y="48"/>
                    <a:pt x="48" y="810"/>
                    <a:pt x="572" y="810"/>
                  </a:cubicBezTo>
                  <a:cubicBezTo>
                    <a:pt x="1084" y="810"/>
                    <a:pt x="1132" y="48"/>
                    <a:pt x="60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98" name="Google Shape;21798;p13"/>
            <p:cNvSpPr/>
            <p:nvPr/>
          </p:nvSpPr>
          <p:spPr>
            <a:xfrm>
              <a:off x="6099250" y="3331800"/>
              <a:ext cx="24150" cy="20400"/>
            </a:xfrm>
            <a:custGeom>
              <a:avLst/>
              <a:gdLst/>
              <a:ahLst/>
              <a:cxnLst/>
              <a:rect l="l" t="t" r="r" b="b"/>
              <a:pathLst>
                <a:path w="966" h="816" extrusionOk="0">
                  <a:moveTo>
                    <a:pt x="561" y="0"/>
                  </a:moveTo>
                  <a:cubicBezTo>
                    <a:pt x="191" y="0"/>
                    <a:pt x="1" y="441"/>
                    <a:pt x="263" y="691"/>
                  </a:cubicBezTo>
                  <a:cubicBezTo>
                    <a:pt x="345" y="777"/>
                    <a:pt x="450" y="815"/>
                    <a:pt x="553" y="815"/>
                  </a:cubicBezTo>
                  <a:cubicBezTo>
                    <a:pt x="762" y="815"/>
                    <a:pt x="965" y="656"/>
                    <a:pt x="965" y="417"/>
                  </a:cubicBezTo>
                  <a:cubicBezTo>
                    <a:pt x="965" y="191"/>
                    <a:pt x="775" y="12"/>
                    <a:pt x="5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99" name="Google Shape;21799;p13"/>
            <p:cNvSpPr/>
            <p:nvPr/>
          </p:nvSpPr>
          <p:spPr>
            <a:xfrm>
              <a:off x="6068300" y="3362450"/>
              <a:ext cx="24150" cy="20625"/>
            </a:xfrm>
            <a:custGeom>
              <a:avLst/>
              <a:gdLst/>
              <a:ahLst/>
              <a:cxnLst/>
              <a:rect l="l" t="t" r="r" b="b"/>
              <a:pathLst>
                <a:path w="966" h="825" extrusionOk="0">
                  <a:moveTo>
                    <a:pt x="548" y="0"/>
                  </a:moveTo>
                  <a:cubicBezTo>
                    <a:pt x="191" y="0"/>
                    <a:pt x="1" y="441"/>
                    <a:pt x="263" y="703"/>
                  </a:cubicBezTo>
                  <a:cubicBezTo>
                    <a:pt x="347" y="787"/>
                    <a:pt x="450" y="825"/>
                    <a:pt x="551" y="825"/>
                  </a:cubicBezTo>
                  <a:cubicBezTo>
                    <a:pt x="763" y="825"/>
                    <a:pt x="965" y="659"/>
                    <a:pt x="965" y="417"/>
                  </a:cubicBezTo>
                  <a:cubicBezTo>
                    <a:pt x="965" y="179"/>
                    <a:pt x="775" y="0"/>
                    <a:pt x="5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00" name="Google Shape;21800;p13"/>
            <p:cNvSpPr/>
            <p:nvPr/>
          </p:nvSpPr>
          <p:spPr>
            <a:xfrm>
              <a:off x="6097850" y="3393050"/>
              <a:ext cx="27925" cy="20625"/>
            </a:xfrm>
            <a:custGeom>
              <a:avLst/>
              <a:gdLst/>
              <a:ahLst/>
              <a:cxnLst/>
              <a:rect l="l" t="t" r="r" b="b"/>
              <a:pathLst>
                <a:path w="1117" h="825" extrusionOk="0">
                  <a:moveTo>
                    <a:pt x="571" y="1"/>
                  </a:moveTo>
                  <a:cubicBezTo>
                    <a:pt x="65" y="1"/>
                    <a:pt x="1" y="778"/>
                    <a:pt x="533" y="824"/>
                  </a:cubicBezTo>
                  <a:lnTo>
                    <a:pt x="617" y="824"/>
                  </a:lnTo>
                  <a:cubicBezTo>
                    <a:pt x="1117" y="777"/>
                    <a:pt x="1117" y="50"/>
                    <a:pt x="617" y="3"/>
                  </a:cubicBezTo>
                  <a:cubicBezTo>
                    <a:pt x="601" y="1"/>
                    <a:pt x="586" y="1"/>
                    <a:pt x="57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01" name="Google Shape;21801;p13"/>
            <p:cNvSpPr/>
            <p:nvPr/>
          </p:nvSpPr>
          <p:spPr>
            <a:xfrm>
              <a:off x="6082000" y="3413900"/>
              <a:ext cx="20275" cy="20400"/>
            </a:xfrm>
            <a:custGeom>
              <a:avLst/>
              <a:gdLst/>
              <a:ahLst/>
              <a:cxnLst/>
              <a:rect l="l" t="t" r="r" b="b"/>
              <a:pathLst>
                <a:path w="811" h="816" extrusionOk="0">
                  <a:moveTo>
                    <a:pt x="393" y="0"/>
                  </a:moveTo>
                  <a:cubicBezTo>
                    <a:pt x="198" y="0"/>
                    <a:pt x="6" y="129"/>
                    <a:pt x="0" y="407"/>
                  </a:cubicBezTo>
                  <a:lnTo>
                    <a:pt x="0" y="419"/>
                  </a:lnTo>
                  <a:cubicBezTo>
                    <a:pt x="6" y="689"/>
                    <a:pt x="196" y="815"/>
                    <a:pt x="390" y="815"/>
                  </a:cubicBezTo>
                  <a:cubicBezTo>
                    <a:pt x="597" y="815"/>
                    <a:pt x="810" y="672"/>
                    <a:pt x="810" y="407"/>
                  </a:cubicBezTo>
                  <a:cubicBezTo>
                    <a:pt x="810" y="144"/>
                    <a:pt x="600" y="0"/>
                    <a:pt x="3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02" name="Google Shape;21802;p13"/>
            <p:cNvSpPr/>
            <p:nvPr/>
          </p:nvSpPr>
          <p:spPr>
            <a:xfrm>
              <a:off x="6099350" y="3455025"/>
              <a:ext cx="24050" cy="20400"/>
            </a:xfrm>
            <a:custGeom>
              <a:avLst/>
              <a:gdLst/>
              <a:ahLst/>
              <a:cxnLst/>
              <a:rect l="l" t="t" r="r" b="b"/>
              <a:pathLst>
                <a:path w="962" h="816" extrusionOk="0">
                  <a:moveTo>
                    <a:pt x="542" y="0"/>
                  </a:moveTo>
                  <a:cubicBezTo>
                    <a:pt x="182" y="0"/>
                    <a:pt x="0" y="432"/>
                    <a:pt x="259" y="691"/>
                  </a:cubicBezTo>
                  <a:cubicBezTo>
                    <a:pt x="341" y="777"/>
                    <a:pt x="445" y="815"/>
                    <a:pt x="547" y="815"/>
                  </a:cubicBezTo>
                  <a:cubicBezTo>
                    <a:pt x="757" y="815"/>
                    <a:pt x="961" y="653"/>
                    <a:pt x="961" y="405"/>
                  </a:cubicBezTo>
                  <a:cubicBezTo>
                    <a:pt x="961" y="179"/>
                    <a:pt x="783" y="0"/>
                    <a:pt x="557" y="0"/>
                  </a:cubicBezTo>
                  <a:cubicBezTo>
                    <a:pt x="552" y="0"/>
                    <a:pt x="547" y="0"/>
                    <a:pt x="54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03" name="Google Shape;21803;p13"/>
            <p:cNvSpPr/>
            <p:nvPr/>
          </p:nvSpPr>
          <p:spPr>
            <a:xfrm>
              <a:off x="6068900" y="3485375"/>
              <a:ext cx="28300" cy="20575"/>
            </a:xfrm>
            <a:custGeom>
              <a:avLst/>
              <a:gdLst/>
              <a:ahLst/>
              <a:cxnLst/>
              <a:rect l="l" t="t" r="r" b="b"/>
              <a:pathLst>
                <a:path w="1132" h="823" extrusionOk="0">
                  <a:moveTo>
                    <a:pt x="524" y="1"/>
                  </a:moveTo>
                  <a:cubicBezTo>
                    <a:pt x="1" y="48"/>
                    <a:pt x="48" y="822"/>
                    <a:pt x="572" y="822"/>
                  </a:cubicBezTo>
                  <a:cubicBezTo>
                    <a:pt x="1084" y="822"/>
                    <a:pt x="1132" y="48"/>
                    <a:pt x="60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04" name="Google Shape;21804;p13"/>
            <p:cNvSpPr/>
            <p:nvPr/>
          </p:nvSpPr>
          <p:spPr>
            <a:xfrm>
              <a:off x="6097525" y="3516200"/>
              <a:ext cx="27950" cy="20400"/>
            </a:xfrm>
            <a:custGeom>
              <a:avLst/>
              <a:gdLst/>
              <a:ahLst/>
              <a:cxnLst/>
              <a:rect l="l" t="t" r="r" b="b"/>
              <a:pathLst>
                <a:path w="1118" h="816" extrusionOk="0">
                  <a:moveTo>
                    <a:pt x="554" y="0"/>
                  </a:moveTo>
                  <a:cubicBezTo>
                    <a:pt x="52" y="0"/>
                    <a:pt x="1" y="793"/>
                    <a:pt x="546" y="816"/>
                  </a:cubicBezTo>
                  <a:lnTo>
                    <a:pt x="630" y="816"/>
                  </a:lnTo>
                  <a:cubicBezTo>
                    <a:pt x="1118" y="768"/>
                    <a:pt x="1118" y="54"/>
                    <a:pt x="630" y="6"/>
                  </a:cubicBezTo>
                  <a:cubicBezTo>
                    <a:pt x="603" y="2"/>
                    <a:pt x="578" y="0"/>
                    <a:pt x="55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05" name="Google Shape;21805;p13"/>
            <p:cNvSpPr/>
            <p:nvPr/>
          </p:nvSpPr>
          <p:spPr>
            <a:xfrm>
              <a:off x="6068300" y="3547000"/>
              <a:ext cx="24150" cy="20625"/>
            </a:xfrm>
            <a:custGeom>
              <a:avLst/>
              <a:gdLst/>
              <a:ahLst/>
              <a:cxnLst/>
              <a:rect l="l" t="t" r="r" b="b"/>
              <a:pathLst>
                <a:path w="966" h="825" extrusionOk="0">
                  <a:moveTo>
                    <a:pt x="548" y="0"/>
                  </a:moveTo>
                  <a:cubicBezTo>
                    <a:pt x="179" y="0"/>
                    <a:pt x="1" y="441"/>
                    <a:pt x="263" y="703"/>
                  </a:cubicBezTo>
                  <a:cubicBezTo>
                    <a:pt x="347" y="787"/>
                    <a:pt x="449" y="824"/>
                    <a:pt x="549" y="824"/>
                  </a:cubicBezTo>
                  <a:cubicBezTo>
                    <a:pt x="762" y="824"/>
                    <a:pt x="965" y="656"/>
                    <a:pt x="965" y="405"/>
                  </a:cubicBezTo>
                  <a:cubicBezTo>
                    <a:pt x="965" y="179"/>
                    <a:pt x="775" y="0"/>
                    <a:pt x="5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06" name="Google Shape;21806;p13"/>
            <p:cNvSpPr/>
            <p:nvPr/>
          </p:nvSpPr>
          <p:spPr>
            <a:xfrm>
              <a:off x="6099250" y="3577650"/>
              <a:ext cx="24150" cy="20700"/>
            </a:xfrm>
            <a:custGeom>
              <a:avLst/>
              <a:gdLst/>
              <a:ahLst/>
              <a:cxnLst/>
              <a:rect l="l" t="t" r="r" b="b"/>
              <a:pathLst>
                <a:path w="966" h="828" extrusionOk="0">
                  <a:moveTo>
                    <a:pt x="561" y="1"/>
                  </a:moveTo>
                  <a:cubicBezTo>
                    <a:pt x="191" y="1"/>
                    <a:pt x="1" y="441"/>
                    <a:pt x="263" y="703"/>
                  </a:cubicBezTo>
                  <a:cubicBezTo>
                    <a:pt x="345" y="789"/>
                    <a:pt x="447" y="827"/>
                    <a:pt x="548" y="827"/>
                  </a:cubicBezTo>
                  <a:cubicBezTo>
                    <a:pt x="756" y="827"/>
                    <a:pt x="957" y="665"/>
                    <a:pt x="965" y="417"/>
                  </a:cubicBezTo>
                  <a:cubicBezTo>
                    <a:pt x="965" y="191"/>
                    <a:pt x="787" y="1"/>
                    <a:pt x="5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07" name="Google Shape;21807;p13"/>
            <p:cNvSpPr/>
            <p:nvPr/>
          </p:nvSpPr>
          <p:spPr>
            <a:xfrm>
              <a:off x="6068900" y="3608375"/>
              <a:ext cx="28300" cy="20500"/>
            </a:xfrm>
            <a:custGeom>
              <a:avLst/>
              <a:gdLst/>
              <a:ahLst/>
              <a:cxnLst/>
              <a:rect l="l" t="t" r="r" b="b"/>
              <a:pathLst>
                <a:path w="1132" h="820" extrusionOk="0">
                  <a:moveTo>
                    <a:pt x="566" y="1"/>
                  </a:moveTo>
                  <a:cubicBezTo>
                    <a:pt x="551" y="1"/>
                    <a:pt x="536" y="4"/>
                    <a:pt x="524" y="10"/>
                  </a:cubicBezTo>
                  <a:cubicBezTo>
                    <a:pt x="1" y="57"/>
                    <a:pt x="48" y="819"/>
                    <a:pt x="572" y="819"/>
                  </a:cubicBezTo>
                  <a:cubicBezTo>
                    <a:pt x="1084" y="819"/>
                    <a:pt x="1132" y="57"/>
                    <a:pt x="608" y="10"/>
                  </a:cubicBezTo>
                  <a:cubicBezTo>
                    <a:pt x="596" y="4"/>
                    <a:pt x="581" y="1"/>
                    <a:pt x="56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08" name="Google Shape;21808;p13"/>
            <p:cNvSpPr/>
            <p:nvPr/>
          </p:nvSpPr>
          <p:spPr>
            <a:xfrm>
              <a:off x="6099350" y="3639250"/>
              <a:ext cx="24050" cy="20425"/>
            </a:xfrm>
            <a:custGeom>
              <a:avLst/>
              <a:gdLst/>
              <a:ahLst/>
              <a:cxnLst/>
              <a:rect l="l" t="t" r="r" b="b"/>
              <a:pathLst>
                <a:path w="962" h="817" extrusionOk="0">
                  <a:moveTo>
                    <a:pt x="542" y="1"/>
                  </a:moveTo>
                  <a:cubicBezTo>
                    <a:pt x="182" y="1"/>
                    <a:pt x="0" y="433"/>
                    <a:pt x="259" y="692"/>
                  </a:cubicBezTo>
                  <a:cubicBezTo>
                    <a:pt x="341" y="778"/>
                    <a:pt x="444" y="817"/>
                    <a:pt x="546" y="817"/>
                  </a:cubicBezTo>
                  <a:cubicBezTo>
                    <a:pt x="753" y="817"/>
                    <a:pt x="953" y="657"/>
                    <a:pt x="961" y="418"/>
                  </a:cubicBezTo>
                  <a:lnTo>
                    <a:pt x="961" y="406"/>
                  </a:lnTo>
                  <a:cubicBezTo>
                    <a:pt x="961" y="180"/>
                    <a:pt x="771" y="1"/>
                    <a:pt x="557" y="1"/>
                  </a:cubicBezTo>
                  <a:cubicBezTo>
                    <a:pt x="552" y="1"/>
                    <a:pt x="547" y="1"/>
                    <a:pt x="54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09" name="Google Shape;21809;p13"/>
            <p:cNvSpPr/>
            <p:nvPr/>
          </p:nvSpPr>
          <p:spPr>
            <a:xfrm>
              <a:off x="6068300" y="3669925"/>
              <a:ext cx="24150" cy="20625"/>
            </a:xfrm>
            <a:custGeom>
              <a:avLst/>
              <a:gdLst/>
              <a:ahLst/>
              <a:cxnLst/>
              <a:rect l="l" t="t" r="r" b="b"/>
              <a:pathLst>
                <a:path w="966" h="825" extrusionOk="0">
                  <a:moveTo>
                    <a:pt x="548" y="1"/>
                  </a:moveTo>
                  <a:cubicBezTo>
                    <a:pt x="191" y="1"/>
                    <a:pt x="1" y="441"/>
                    <a:pt x="263" y="703"/>
                  </a:cubicBezTo>
                  <a:cubicBezTo>
                    <a:pt x="347" y="787"/>
                    <a:pt x="449" y="824"/>
                    <a:pt x="549" y="824"/>
                  </a:cubicBezTo>
                  <a:cubicBezTo>
                    <a:pt x="762" y="824"/>
                    <a:pt x="965" y="656"/>
                    <a:pt x="965" y="405"/>
                  </a:cubicBezTo>
                  <a:cubicBezTo>
                    <a:pt x="965" y="179"/>
                    <a:pt x="775" y="1"/>
                    <a:pt x="54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10" name="Google Shape;21810;p13"/>
            <p:cNvSpPr/>
            <p:nvPr/>
          </p:nvSpPr>
          <p:spPr>
            <a:xfrm>
              <a:off x="6097850" y="3700525"/>
              <a:ext cx="27925" cy="20625"/>
            </a:xfrm>
            <a:custGeom>
              <a:avLst/>
              <a:gdLst/>
              <a:ahLst/>
              <a:cxnLst/>
              <a:rect l="l" t="t" r="r" b="b"/>
              <a:pathLst>
                <a:path w="1117" h="825" extrusionOk="0">
                  <a:moveTo>
                    <a:pt x="571" y="1"/>
                  </a:moveTo>
                  <a:cubicBezTo>
                    <a:pt x="65" y="1"/>
                    <a:pt x="1" y="778"/>
                    <a:pt x="533" y="824"/>
                  </a:cubicBezTo>
                  <a:lnTo>
                    <a:pt x="617" y="824"/>
                  </a:lnTo>
                  <a:cubicBezTo>
                    <a:pt x="1117" y="777"/>
                    <a:pt x="1117" y="51"/>
                    <a:pt x="617" y="3"/>
                  </a:cubicBezTo>
                  <a:cubicBezTo>
                    <a:pt x="601" y="2"/>
                    <a:pt x="586" y="1"/>
                    <a:pt x="57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11" name="Google Shape;21811;p13"/>
            <p:cNvSpPr/>
            <p:nvPr/>
          </p:nvSpPr>
          <p:spPr>
            <a:xfrm>
              <a:off x="6068300" y="3731250"/>
              <a:ext cx="24150" cy="20700"/>
            </a:xfrm>
            <a:custGeom>
              <a:avLst/>
              <a:gdLst/>
              <a:ahLst/>
              <a:cxnLst/>
              <a:rect l="l" t="t" r="r" b="b"/>
              <a:pathLst>
                <a:path w="966" h="828" extrusionOk="0">
                  <a:moveTo>
                    <a:pt x="548" y="0"/>
                  </a:moveTo>
                  <a:cubicBezTo>
                    <a:pt x="191" y="0"/>
                    <a:pt x="1" y="453"/>
                    <a:pt x="263" y="703"/>
                  </a:cubicBezTo>
                  <a:cubicBezTo>
                    <a:pt x="349" y="789"/>
                    <a:pt x="454" y="827"/>
                    <a:pt x="556" y="827"/>
                  </a:cubicBezTo>
                  <a:cubicBezTo>
                    <a:pt x="766" y="827"/>
                    <a:pt x="965" y="665"/>
                    <a:pt x="965" y="417"/>
                  </a:cubicBezTo>
                  <a:cubicBezTo>
                    <a:pt x="965" y="191"/>
                    <a:pt x="775" y="0"/>
                    <a:pt x="5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12" name="Google Shape;21812;p13"/>
            <p:cNvSpPr/>
            <p:nvPr/>
          </p:nvSpPr>
          <p:spPr>
            <a:xfrm>
              <a:off x="6099350" y="3762200"/>
              <a:ext cx="24050" cy="20400"/>
            </a:xfrm>
            <a:custGeom>
              <a:avLst/>
              <a:gdLst/>
              <a:ahLst/>
              <a:cxnLst/>
              <a:rect l="l" t="t" r="r" b="b"/>
              <a:pathLst>
                <a:path w="962" h="816" extrusionOk="0">
                  <a:moveTo>
                    <a:pt x="542" y="0"/>
                  </a:moveTo>
                  <a:cubicBezTo>
                    <a:pt x="182" y="0"/>
                    <a:pt x="0" y="433"/>
                    <a:pt x="259" y="691"/>
                  </a:cubicBezTo>
                  <a:cubicBezTo>
                    <a:pt x="341" y="777"/>
                    <a:pt x="445" y="815"/>
                    <a:pt x="547" y="815"/>
                  </a:cubicBezTo>
                  <a:cubicBezTo>
                    <a:pt x="757" y="815"/>
                    <a:pt x="961" y="653"/>
                    <a:pt x="961" y="405"/>
                  </a:cubicBezTo>
                  <a:cubicBezTo>
                    <a:pt x="961" y="191"/>
                    <a:pt x="771" y="0"/>
                    <a:pt x="557" y="0"/>
                  </a:cubicBezTo>
                  <a:cubicBezTo>
                    <a:pt x="552" y="0"/>
                    <a:pt x="547" y="0"/>
                    <a:pt x="54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13" name="Google Shape;21813;p13"/>
            <p:cNvSpPr/>
            <p:nvPr/>
          </p:nvSpPr>
          <p:spPr>
            <a:xfrm>
              <a:off x="6068900" y="3792850"/>
              <a:ext cx="28300" cy="20575"/>
            </a:xfrm>
            <a:custGeom>
              <a:avLst/>
              <a:gdLst/>
              <a:ahLst/>
              <a:cxnLst/>
              <a:rect l="l" t="t" r="r" b="b"/>
              <a:pathLst>
                <a:path w="1132" h="823" extrusionOk="0">
                  <a:moveTo>
                    <a:pt x="524" y="1"/>
                  </a:moveTo>
                  <a:cubicBezTo>
                    <a:pt x="1" y="48"/>
                    <a:pt x="48" y="822"/>
                    <a:pt x="572" y="822"/>
                  </a:cubicBezTo>
                  <a:cubicBezTo>
                    <a:pt x="1084" y="822"/>
                    <a:pt x="1132" y="48"/>
                    <a:pt x="60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14" name="Google Shape;21814;p13"/>
            <p:cNvSpPr/>
            <p:nvPr/>
          </p:nvSpPr>
          <p:spPr>
            <a:xfrm>
              <a:off x="6099250" y="3823525"/>
              <a:ext cx="24150" cy="20675"/>
            </a:xfrm>
            <a:custGeom>
              <a:avLst/>
              <a:gdLst/>
              <a:ahLst/>
              <a:cxnLst/>
              <a:rect l="l" t="t" r="r" b="b"/>
              <a:pathLst>
                <a:path w="966" h="827" extrusionOk="0">
                  <a:moveTo>
                    <a:pt x="561" y="0"/>
                  </a:moveTo>
                  <a:cubicBezTo>
                    <a:pt x="191" y="0"/>
                    <a:pt x="1" y="441"/>
                    <a:pt x="263" y="703"/>
                  </a:cubicBezTo>
                  <a:cubicBezTo>
                    <a:pt x="345" y="788"/>
                    <a:pt x="449" y="827"/>
                    <a:pt x="551" y="827"/>
                  </a:cubicBezTo>
                  <a:cubicBezTo>
                    <a:pt x="761" y="827"/>
                    <a:pt x="965" y="665"/>
                    <a:pt x="965" y="417"/>
                  </a:cubicBezTo>
                  <a:cubicBezTo>
                    <a:pt x="965" y="191"/>
                    <a:pt x="775" y="12"/>
                    <a:pt x="561" y="12"/>
                  </a:cubicBezTo>
                  <a:lnTo>
                    <a:pt x="56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15" name="Google Shape;21815;p13"/>
            <p:cNvSpPr/>
            <p:nvPr/>
          </p:nvSpPr>
          <p:spPr>
            <a:xfrm>
              <a:off x="6068300" y="3854475"/>
              <a:ext cx="24150" cy="20500"/>
            </a:xfrm>
            <a:custGeom>
              <a:avLst/>
              <a:gdLst/>
              <a:ahLst/>
              <a:cxnLst/>
              <a:rect l="l" t="t" r="r" b="b"/>
              <a:pathLst>
                <a:path w="966" h="820" extrusionOk="0">
                  <a:moveTo>
                    <a:pt x="548" y="0"/>
                  </a:moveTo>
                  <a:cubicBezTo>
                    <a:pt x="191" y="0"/>
                    <a:pt x="1" y="441"/>
                    <a:pt x="263" y="703"/>
                  </a:cubicBezTo>
                  <a:cubicBezTo>
                    <a:pt x="347" y="783"/>
                    <a:pt x="449" y="819"/>
                    <a:pt x="549" y="819"/>
                  </a:cubicBezTo>
                  <a:cubicBezTo>
                    <a:pt x="762" y="819"/>
                    <a:pt x="965" y="656"/>
                    <a:pt x="965" y="405"/>
                  </a:cubicBezTo>
                  <a:cubicBezTo>
                    <a:pt x="965" y="179"/>
                    <a:pt x="775" y="0"/>
                    <a:pt x="5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16" name="Google Shape;21816;p13"/>
            <p:cNvSpPr/>
            <p:nvPr/>
          </p:nvSpPr>
          <p:spPr>
            <a:xfrm>
              <a:off x="6097525" y="3885000"/>
              <a:ext cx="27950" cy="20700"/>
            </a:xfrm>
            <a:custGeom>
              <a:avLst/>
              <a:gdLst/>
              <a:ahLst/>
              <a:cxnLst/>
              <a:rect l="l" t="t" r="r" b="b"/>
              <a:pathLst>
                <a:path w="1118" h="828" extrusionOk="0">
                  <a:moveTo>
                    <a:pt x="555" y="0"/>
                  </a:moveTo>
                  <a:cubicBezTo>
                    <a:pt x="52" y="0"/>
                    <a:pt x="1" y="805"/>
                    <a:pt x="546" y="827"/>
                  </a:cubicBezTo>
                  <a:lnTo>
                    <a:pt x="630" y="827"/>
                  </a:lnTo>
                  <a:cubicBezTo>
                    <a:pt x="1118" y="768"/>
                    <a:pt x="1118" y="53"/>
                    <a:pt x="630" y="6"/>
                  </a:cubicBezTo>
                  <a:cubicBezTo>
                    <a:pt x="604" y="2"/>
                    <a:pt x="579" y="0"/>
                    <a:pt x="55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17" name="Google Shape;21817;p13"/>
            <p:cNvSpPr/>
            <p:nvPr/>
          </p:nvSpPr>
          <p:spPr>
            <a:xfrm>
              <a:off x="6068300" y="3915800"/>
              <a:ext cx="24150" cy="20625"/>
            </a:xfrm>
            <a:custGeom>
              <a:avLst/>
              <a:gdLst/>
              <a:ahLst/>
              <a:cxnLst/>
              <a:rect l="l" t="t" r="r" b="b"/>
              <a:pathLst>
                <a:path w="966" h="825" extrusionOk="0">
                  <a:moveTo>
                    <a:pt x="548" y="0"/>
                  </a:moveTo>
                  <a:cubicBezTo>
                    <a:pt x="191" y="0"/>
                    <a:pt x="1" y="441"/>
                    <a:pt x="263" y="703"/>
                  </a:cubicBezTo>
                  <a:cubicBezTo>
                    <a:pt x="347" y="787"/>
                    <a:pt x="450" y="824"/>
                    <a:pt x="551" y="824"/>
                  </a:cubicBezTo>
                  <a:cubicBezTo>
                    <a:pt x="763" y="824"/>
                    <a:pt x="965" y="659"/>
                    <a:pt x="965" y="417"/>
                  </a:cubicBezTo>
                  <a:cubicBezTo>
                    <a:pt x="965" y="191"/>
                    <a:pt x="775" y="0"/>
                    <a:pt x="5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18" name="Google Shape;21818;p13"/>
            <p:cNvSpPr/>
            <p:nvPr/>
          </p:nvSpPr>
          <p:spPr>
            <a:xfrm>
              <a:off x="6099550" y="3946450"/>
              <a:ext cx="24150" cy="20850"/>
            </a:xfrm>
            <a:custGeom>
              <a:avLst/>
              <a:gdLst/>
              <a:ahLst/>
              <a:cxnLst/>
              <a:rect l="l" t="t" r="r" b="b"/>
              <a:pathLst>
                <a:path w="966" h="834" extrusionOk="0">
                  <a:moveTo>
                    <a:pt x="549" y="0"/>
                  </a:moveTo>
                  <a:lnTo>
                    <a:pt x="549" y="12"/>
                  </a:lnTo>
                  <a:cubicBezTo>
                    <a:pt x="1" y="12"/>
                    <a:pt x="1" y="834"/>
                    <a:pt x="549" y="834"/>
                  </a:cubicBezTo>
                  <a:cubicBezTo>
                    <a:pt x="775" y="834"/>
                    <a:pt x="953" y="643"/>
                    <a:pt x="953" y="417"/>
                  </a:cubicBezTo>
                  <a:cubicBezTo>
                    <a:pt x="965" y="191"/>
                    <a:pt x="787" y="0"/>
                    <a:pt x="5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19" name="Google Shape;21819;p13"/>
            <p:cNvSpPr/>
            <p:nvPr/>
          </p:nvSpPr>
          <p:spPr>
            <a:xfrm>
              <a:off x="6068900" y="3977400"/>
              <a:ext cx="28300" cy="20575"/>
            </a:xfrm>
            <a:custGeom>
              <a:avLst/>
              <a:gdLst/>
              <a:ahLst/>
              <a:cxnLst/>
              <a:rect l="l" t="t" r="r" b="b"/>
              <a:pathLst>
                <a:path w="1132" h="823" extrusionOk="0">
                  <a:moveTo>
                    <a:pt x="524" y="1"/>
                  </a:moveTo>
                  <a:cubicBezTo>
                    <a:pt x="1" y="48"/>
                    <a:pt x="48" y="822"/>
                    <a:pt x="572" y="822"/>
                  </a:cubicBezTo>
                  <a:cubicBezTo>
                    <a:pt x="1084" y="822"/>
                    <a:pt x="1132" y="48"/>
                    <a:pt x="60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20" name="Google Shape;21820;p13"/>
            <p:cNvSpPr/>
            <p:nvPr/>
          </p:nvSpPr>
          <p:spPr>
            <a:xfrm>
              <a:off x="6097850" y="4008025"/>
              <a:ext cx="27925" cy="20600"/>
            </a:xfrm>
            <a:custGeom>
              <a:avLst/>
              <a:gdLst/>
              <a:ahLst/>
              <a:cxnLst/>
              <a:rect l="l" t="t" r="r" b="b"/>
              <a:pathLst>
                <a:path w="1117" h="824" extrusionOk="0">
                  <a:moveTo>
                    <a:pt x="571" y="0"/>
                  </a:moveTo>
                  <a:cubicBezTo>
                    <a:pt x="65" y="0"/>
                    <a:pt x="1" y="777"/>
                    <a:pt x="533" y="824"/>
                  </a:cubicBezTo>
                  <a:lnTo>
                    <a:pt x="617" y="824"/>
                  </a:lnTo>
                  <a:cubicBezTo>
                    <a:pt x="1117" y="776"/>
                    <a:pt x="1117" y="50"/>
                    <a:pt x="617" y="2"/>
                  </a:cubicBezTo>
                  <a:cubicBezTo>
                    <a:pt x="601" y="1"/>
                    <a:pt x="586" y="0"/>
                    <a:pt x="57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21" name="Google Shape;21821;p13"/>
            <p:cNvSpPr/>
            <p:nvPr/>
          </p:nvSpPr>
          <p:spPr>
            <a:xfrm>
              <a:off x="6068300" y="4038725"/>
              <a:ext cx="24150" cy="20625"/>
            </a:xfrm>
            <a:custGeom>
              <a:avLst/>
              <a:gdLst/>
              <a:ahLst/>
              <a:cxnLst/>
              <a:rect l="l" t="t" r="r" b="b"/>
              <a:pathLst>
                <a:path w="966" h="825" extrusionOk="0">
                  <a:moveTo>
                    <a:pt x="548" y="0"/>
                  </a:moveTo>
                  <a:cubicBezTo>
                    <a:pt x="191" y="0"/>
                    <a:pt x="1" y="441"/>
                    <a:pt x="263" y="703"/>
                  </a:cubicBezTo>
                  <a:cubicBezTo>
                    <a:pt x="347" y="787"/>
                    <a:pt x="450" y="825"/>
                    <a:pt x="551" y="825"/>
                  </a:cubicBezTo>
                  <a:cubicBezTo>
                    <a:pt x="763" y="825"/>
                    <a:pt x="965" y="659"/>
                    <a:pt x="965" y="417"/>
                  </a:cubicBezTo>
                  <a:cubicBezTo>
                    <a:pt x="965" y="191"/>
                    <a:pt x="775" y="0"/>
                    <a:pt x="5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22" name="Google Shape;21822;p13"/>
            <p:cNvSpPr/>
            <p:nvPr/>
          </p:nvSpPr>
          <p:spPr>
            <a:xfrm>
              <a:off x="6099350" y="4069675"/>
              <a:ext cx="24050" cy="20400"/>
            </a:xfrm>
            <a:custGeom>
              <a:avLst/>
              <a:gdLst/>
              <a:ahLst/>
              <a:cxnLst/>
              <a:rect l="l" t="t" r="r" b="b"/>
              <a:pathLst>
                <a:path w="962" h="816" extrusionOk="0">
                  <a:moveTo>
                    <a:pt x="542" y="0"/>
                  </a:moveTo>
                  <a:cubicBezTo>
                    <a:pt x="182" y="0"/>
                    <a:pt x="0" y="433"/>
                    <a:pt x="259" y="691"/>
                  </a:cubicBezTo>
                  <a:cubicBezTo>
                    <a:pt x="341" y="777"/>
                    <a:pt x="443" y="816"/>
                    <a:pt x="544" y="816"/>
                  </a:cubicBezTo>
                  <a:cubicBezTo>
                    <a:pt x="752" y="816"/>
                    <a:pt x="953" y="654"/>
                    <a:pt x="961" y="405"/>
                  </a:cubicBezTo>
                  <a:cubicBezTo>
                    <a:pt x="949" y="191"/>
                    <a:pt x="771" y="1"/>
                    <a:pt x="557" y="1"/>
                  </a:cubicBezTo>
                  <a:cubicBezTo>
                    <a:pt x="552" y="0"/>
                    <a:pt x="547" y="0"/>
                    <a:pt x="54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23" name="Google Shape;21823;p13"/>
            <p:cNvSpPr/>
            <p:nvPr/>
          </p:nvSpPr>
          <p:spPr>
            <a:xfrm>
              <a:off x="6068900" y="4100325"/>
              <a:ext cx="28300" cy="20575"/>
            </a:xfrm>
            <a:custGeom>
              <a:avLst/>
              <a:gdLst/>
              <a:ahLst/>
              <a:cxnLst/>
              <a:rect l="l" t="t" r="r" b="b"/>
              <a:pathLst>
                <a:path w="1132" h="823" extrusionOk="0">
                  <a:moveTo>
                    <a:pt x="524" y="1"/>
                  </a:moveTo>
                  <a:cubicBezTo>
                    <a:pt x="1" y="49"/>
                    <a:pt x="48" y="822"/>
                    <a:pt x="572" y="822"/>
                  </a:cubicBezTo>
                  <a:cubicBezTo>
                    <a:pt x="1084" y="822"/>
                    <a:pt x="1132" y="49"/>
                    <a:pt x="60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24" name="Google Shape;21824;p13"/>
            <p:cNvSpPr/>
            <p:nvPr/>
          </p:nvSpPr>
          <p:spPr>
            <a:xfrm>
              <a:off x="6099250" y="4131000"/>
              <a:ext cx="24150" cy="20700"/>
            </a:xfrm>
            <a:custGeom>
              <a:avLst/>
              <a:gdLst/>
              <a:ahLst/>
              <a:cxnLst/>
              <a:rect l="l" t="t" r="r" b="b"/>
              <a:pathLst>
                <a:path w="966" h="828" extrusionOk="0">
                  <a:moveTo>
                    <a:pt x="561" y="0"/>
                  </a:moveTo>
                  <a:cubicBezTo>
                    <a:pt x="191" y="0"/>
                    <a:pt x="1" y="441"/>
                    <a:pt x="263" y="703"/>
                  </a:cubicBezTo>
                  <a:cubicBezTo>
                    <a:pt x="345" y="789"/>
                    <a:pt x="447" y="827"/>
                    <a:pt x="548" y="827"/>
                  </a:cubicBezTo>
                  <a:cubicBezTo>
                    <a:pt x="756" y="827"/>
                    <a:pt x="957" y="665"/>
                    <a:pt x="965" y="417"/>
                  </a:cubicBezTo>
                  <a:cubicBezTo>
                    <a:pt x="965" y="191"/>
                    <a:pt x="775" y="12"/>
                    <a:pt x="561" y="12"/>
                  </a:cubicBezTo>
                  <a:lnTo>
                    <a:pt x="56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25" name="Google Shape;21825;p13"/>
            <p:cNvSpPr/>
            <p:nvPr/>
          </p:nvSpPr>
          <p:spPr>
            <a:xfrm>
              <a:off x="6068300" y="4161950"/>
              <a:ext cx="24150" cy="20400"/>
            </a:xfrm>
            <a:custGeom>
              <a:avLst/>
              <a:gdLst/>
              <a:ahLst/>
              <a:cxnLst/>
              <a:rect l="l" t="t" r="r" b="b"/>
              <a:pathLst>
                <a:path w="966" h="816" extrusionOk="0">
                  <a:moveTo>
                    <a:pt x="548" y="1"/>
                  </a:moveTo>
                  <a:cubicBezTo>
                    <a:pt x="191" y="1"/>
                    <a:pt x="1" y="441"/>
                    <a:pt x="263" y="691"/>
                  </a:cubicBezTo>
                  <a:cubicBezTo>
                    <a:pt x="349" y="777"/>
                    <a:pt x="454" y="815"/>
                    <a:pt x="556" y="815"/>
                  </a:cubicBezTo>
                  <a:cubicBezTo>
                    <a:pt x="766" y="815"/>
                    <a:pt x="965" y="653"/>
                    <a:pt x="965" y="405"/>
                  </a:cubicBezTo>
                  <a:cubicBezTo>
                    <a:pt x="965" y="179"/>
                    <a:pt x="775" y="1"/>
                    <a:pt x="54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26" name="Google Shape;21826;p13"/>
            <p:cNvSpPr/>
            <p:nvPr/>
          </p:nvSpPr>
          <p:spPr>
            <a:xfrm>
              <a:off x="6097875" y="4192550"/>
              <a:ext cx="27900" cy="20625"/>
            </a:xfrm>
            <a:custGeom>
              <a:avLst/>
              <a:gdLst/>
              <a:ahLst/>
              <a:cxnLst/>
              <a:rect l="l" t="t" r="r" b="b"/>
              <a:pathLst>
                <a:path w="1116" h="825" extrusionOk="0">
                  <a:moveTo>
                    <a:pt x="570" y="1"/>
                  </a:moveTo>
                  <a:cubicBezTo>
                    <a:pt x="64" y="1"/>
                    <a:pt x="0" y="767"/>
                    <a:pt x="532" y="824"/>
                  </a:cubicBezTo>
                  <a:lnTo>
                    <a:pt x="616" y="824"/>
                  </a:lnTo>
                  <a:cubicBezTo>
                    <a:pt x="1116" y="777"/>
                    <a:pt x="1116" y="39"/>
                    <a:pt x="616" y="3"/>
                  </a:cubicBezTo>
                  <a:cubicBezTo>
                    <a:pt x="600" y="2"/>
                    <a:pt x="585" y="1"/>
                    <a:pt x="57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27" name="Google Shape;21827;p13"/>
            <p:cNvSpPr/>
            <p:nvPr/>
          </p:nvSpPr>
          <p:spPr>
            <a:xfrm>
              <a:off x="6068300" y="4223275"/>
              <a:ext cx="24150" cy="20625"/>
            </a:xfrm>
            <a:custGeom>
              <a:avLst/>
              <a:gdLst/>
              <a:ahLst/>
              <a:cxnLst/>
              <a:rect l="l" t="t" r="r" b="b"/>
              <a:pathLst>
                <a:path w="966" h="825" extrusionOk="0">
                  <a:moveTo>
                    <a:pt x="548" y="0"/>
                  </a:moveTo>
                  <a:cubicBezTo>
                    <a:pt x="191" y="0"/>
                    <a:pt x="1" y="441"/>
                    <a:pt x="263" y="703"/>
                  </a:cubicBezTo>
                  <a:cubicBezTo>
                    <a:pt x="347" y="787"/>
                    <a:pt x="450" y="825"/>
                    <a:pt x="551" y="825"/>
                  </a:cubicBezTo>
                  <a:cubicBezTo>
                    <a:pt x="763" y="825"/>
                    <a:pt x="965" y="659"/>
                    <a:pt x="965" y="417"/>
                  </a:cubicBezTo>
                  <a:cubicBezTo>
                    <a:pt x="965" y="179"/>
                    <a:pt x="775" y="0"/>
                    <a:pt x="5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28" name="Google Shape;21828;p13"/>
            <p:cNvSpPr/>
            <p:nvPr/>
          </p:nvSpPr>
          <p:spPr>
            <a:xfrm>
              <a:off x="6099350" y="4254225"/>
              <a:ext cx="24050" cy="20400"/>
            </a:xfrm>
            <a:custGeom>
              <a:avLst/>
              <a:gdLst/>
              <a:ahLst/>
              <a:cxnLst/>
              <a:rect l="l" t="t" r="r" b="b"/>
              <a:pathLst>
                <a:path w="962" h="816" extrusionOk="0">
                  <a:moveTo>
                    <a:pt x="542" y="0"/>
                  </a:moveTo>
                  <a:cubicBezTo>
                    <a:pt x="182" y="0"/>
                    <a:pt x="0" y="433"/>
                    <a:pt x="259" y="691"/>
                  </a:cubicBezTo>
                  <a:cubicBezTo>
                    <a:pt x="341" y="777"/>
                    <a:pt x="445" y="815"/>
                    <a:pt x="547" y="815"/>
                  </a:cubicBezTo>
                  <a:cubicBezTo>
                    <a:pt x="757" y="815"/>
                    <a:pt x="961" y="653"/>
                    <a:pt x="961" y="405"/>
                  </a:cubicBezTo>
                  <a:cubicBezTo>
                    <a:pt x="949" y="191"/>
                    <a:pt x="771" y="12"/>
                    <a:pt x="557" y="12"/>
                  </a:cubicBezTo>
                  <a:lnTo>
                    <a:pt x="557" y="0"/>
                  </a:lnTo>
                  <a:cubicBezTo>
                    <a:pt x="552" y="0"/>
                    <a:pt x="547" y="0"/>
                    <a:pt x="54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29" name="Google Shape;21829;p13"/>
            <p:cNvSpPr/>
            <p:nvPr/>
          </p:nvSpPr>
          <p:spPr>
            <a:xfrm>
              <a:off x="6068900" y="4284650"/>
              <a:ext cx="28300" cy="20800"/>
            </a:xfrm>
            <a:custGeom>
              <a:avLst/>
              <a:gdLst/>
              <a:ahLst/>
              <a:cxnLst/>
              <a:rect l="l" t="t" r="r" b="b"/>
              <a:pathLst>
                <a:path w="1132" h="832" extrusionOk="0">
                  <a:moveTo>
                    <a:pt x="566" y="1"/>
                  </a:moveTo>
                  <a:cubicBezTo>
                    <a:pt x="551" y="1"/>
                    <a:pt x="536" y="4"/>
                    <a:pt x="524" y="10"/>
                  </a:cubicBezTo>
                  <a:cubicBezTo>
                    <a:pt x="1" y="57"/>
                    <a:pt x="48" y="831"/>
                    <a:pt x="572" y="831"/>
                  </a:cubicBezTo>
                  <a:cubicBezTo>
                    <a:pt x="1084" y="831"/>
                    <a:pt x="1132" y="57"/>
                    <a:pt x="608" y="10"/>
                  </a:cubicBezTo>
                  <a:cubicBezTo>
                    <a:pt x="596" y="4"/>
                    <a:pt x="581" y="1"/>
                    <a:pt x="56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30" name="Google Shape;21830;p13"/>
            <p:cNvSpPr/>
            <p:nvPr/>
          </p:nvSpPr>
          <p:spPr>
            <a:xfrm>
              <a:off x="6099250" y="4315550"/>
              <a:ext cx="24150" cy="20625"/>
            </a:xfrm>
            <a:custGeom>
              <a:avLst/>
              <a:gdLst/>
              <a:ahLst/>
              <a:cxnLst/>
              <a:rect l="l" t="t" r="r" b="b"/>
              <a:pathLst>
                <a:path w="966" h="825" extrusionOk="0">
                  <a:moveTo>
                    <a:pt x="561" y="0"/>
                  </a:moveTo>
                  <a:cubicBezTo>
                    <a:pt x="191" y="0"/>
                    <a:pt x="1" y="441"/>
                    <a:pt x="263" y="703"/>
                  </a:cubicBezTo>
                  <a:cubicBezTo>
                    <a:pt x="343" y="787"/>
                    <a:pt x="445" y="824"/>
                    <a:pt x="546" y="824"/>
                  </a:cubicBezTo>
                  <a:cubicBezTo>
                    <a:pt x="758" y="824"/>
                    <a:pt x="965" y="659"/>
                    <a:pt x="965" y="417"/>
                  </a:cubicBezTo>
                  <a:cubicBezTo>
                    <a:pt x="965" y="191"/>
                    <a:pt x="775" y="12"/>
                    <a:pt x="561" y="12"/>
                  </a:cubicBezTo>
                  <a:lnTo>
                    <a:pt x="56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31" name="Google Shape;21831;p13"/>
            <p:cNvSpPr/>
            <p:nvPr/>
          </p:nvSpPr>
          <p:spPr>
            <a:xfrm>
              <a:off x="6068300" y="4346200"/>
              <a:ext cx="24150" cy="20625"/>
            </a:xfrm>
            <a:custGeom>
              <a:avLst/>
              <a:gdLst/>
              <a:ahLst/>
              <a:cxnLst/>
              <a:rect l="l" t="t" r="r" b="b"/>
              <a:pathLst>
                <a:path w="966" h="825" extrusionOk="0">
                  <a:moveTo>
                    <a:pt x="548" y="0"/>
                  </a:moveTo>
                  <a:cubicBezTo>
                    <a:pt x="191" y="0"/>
                    <a:pt x="1" y="441"/>
                    <a:pt x="263" y="703"/>
                  </a:cubicBezTo>
                  <a:cubicBezTo>
                    <a:pt x="347" y="787"/>
                    <a:pt x="450" y="825"/>
                    <a:pt x="551" y="825"/>
                  </a:cubicBezTo>
                  <a:cubicBezTo>
                    <a:pt x="763" y="825"/>
                    <a:pt x="965" y="659"/>
                    <a:pt x="965" y="417"/>
                  </a:cubicBezTo>
                  <a:cubicBezTo>
                    <a:pt x="965" y="191"/>
                    <a:pt x="775" y="0"/>
                    <a:pt x="5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32" name="Google Shape;21832;p13"/>
            <p:cNvSpPr/>
            <p:nvPr/>
          </p:nvSpPr>
          <p:spPr>
            <a:xfrm>
              <a:off x="6099550" y="4377150"/>
              <a:ext cx="23850" cy="20575"/>
            </a:xfrm>
            <a:custGeom>
              <a:avLst/>
              <a:gdLst/>
              <a:ahLst/>
              <a:cxnLst/>
              <a:rect l="l" t="t" r="r" b="b"/>
              <a:pathLst>
                <a:path w="954" h="823" extrusionOk="0">
                  <a:moveTo>
                    <a:pt x="549" y="1"/>
                  </a:moveTo>
                  <a:cubicBezTo>
                    <a:pt x="1" y="1"/>
                    <a:pt x="1" y="822"/>
                    <a:pt x="549" y="822"/>
                  </a:cubicBezTo>
                  <a:cubicBezTo>
                    <a:pt x="775" y="822"/>
                    <a:pt x="953" y="632"/>
                    <a:pt x="953" y="406"/>
                  </a:cubicBezTo>
                  <a:cubicBezTo>
                    <a:pt x="953" y="179"/>
                    <a:pt x="775" y="1"/>
                    <a:pt x="54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33" name="Google Shape;21833;p13"/>
            <p:cNvSpPr/>
            <p:nvPr/>
          </p:nvSpPr>
          <p:spPr>
            <a:xfrm>
              <a:off x="6068300" y="4407825"/>
              <a:ext cx="24150" cy="20600"/>
            </a:xfrm>
            <a:custGeom>
              <a:avLst/>
              <a:gdLst/>
              <a:ahLst/>
              <a:cxnLst/>
              <a:rect l="l" t="t" r="r" b="b"/>
              <a:pathLst>
                <a:path w="966" h="824" extrusionOk="0">
                  <a:moveTo>
                    <a:pt x="548" y="0"/>
                  </a:moveTo>
                  <a:cubicBezTo>
                    <a:pt x="179" y="0"/>
                    <a:pt x="1" y="441"/>
                    <a:pt x="263" y="703"/>
                  </a:cubicBezTo>
                  <a:cubicBezTo>
                    <a:pt x="347" y="787"/>
                    <a:pt x="449" y="824"/>
                    <a:pt x="549" y="824"/>
                  </a:cubicBezTo>
                  <a:cubicBezTo>
                    <a:pt x="762" y="824"/>
                    <a:pt x="965" y="656"/>
                    <a:pt x="965" y="405"/>
                  </a:cubicBezTo>
                  <a:cubicBezTo>
                    <a:pt x="965" y="179"/>
                    <a:pt x="775" y="0"/>
                    <a:pt x="5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34" name="Google Shape;21834;p13"/>
            <p:cNvSpPr/>
            <p:nvPr/>
          </p:nvSpPr>
          <p:spPr>
            <a:xfrm>
              <a:off x="6099550" y="4438475"/>
              <a:ext cx="23850" cy="20550"/>
            </a:xfrm>
            <a:custGeom>
              <a:avLst/>
              <a:gdLst/>
              <a:ahLst/>
              <a:cxnLst/>
              <a:rect l="l" t="t" r="r" b="b"/>
              <a:pathLst>
                <a:path w="954" h="822" extrusionOk="0">
                  <a:moveTo>
                    <a:pt x="549" y="0"/>
                  </a:moveTo>
                  <a:cubicBezTo>
                    <a:pt x="1" y="0"/>
                    <a:pt x="1" y="822"/>
                    <a:pt x="549" y="822"/>
                  </a:cubicBezTo>
                  <a:cubicBezTo>
                    <a:pt x="775" y="822"/>
                    <a:pt x="953" y="643"/>
                    <a:pt x="953" y="417"/>
                  </a:cubicBezTo>
                  <a:cubicBezTo>
                    <a:pt x="953" y="191"/>
                    <a:pt x="775" y="12"/>
                    <a:pt x="549" y="12"/>
                  </a:cubicBezTo>
                  <a:lnTo>
                    <a:pt x="549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35" name="Google Shape;21835;p13"/>
            <p:cNvSpPr/>
            <p:nvPr/>
          </p:nvSpPr>
          <p:spPr>
            <a:xfrm>
              <a:off x="6075150" y="4469125"/>
              <a:ext cx="17300" cy="8675"/>
            </a:xfrm>
            <a:custGeom>
              <a:avLst/>
              <a:gdLst/>
              <a:ahLst/>
              <a:cxnLst/>
              <a:rect l="l" t="t" r="r" b="b"/>
              <a:pathLst>
                <a:path w="692" h="347" extrusionOk="0">
                  <a:moveTo>
                    <a:pt x="274" y="1"/>
                  </a:moveTo>
                  <a:cubicBezTo>
                    <a:pt x="179" y="13"/>
                    <a:pt x="84" y="48"/>
                    <a:pt x="1" y="120"/>
                  </a:cubicBezTo>
                  <a:lnTo>
                    <a:pt x="691" y="346"/>
                  </a:lnTo>
                  <a:cubicBezTo>
                    <a:pt x="657" y="152"/>
                    <a:pt x="491" y="12"/>
                    <a:pt x="298" y="12"/>
                  </a:cubicBezTo>
                  <a:cubicBezTo>
                    <a:pt x="290" y="12"/>
                    <a:pt x="282" y="12"/>
                    <a:pt x="274" y="13"/>
                  </a:cubicBezTo>
                  <a:lnTo>
                    <a:pt x="27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36" name="Google Shape;21836;p13"/>
            <p:cNvSpPr/>
            <p:nvPr/>
          </p:nvSpPr>
          <p:spPr>
            <a:xfrm>
              <a:off x="6047475" y="3285650"/>
              <a:ext cx="13125" cy="5100"/>
            </a:xfrm>
            <a:custGeom>
              <a:avLst/>
              <a:gdLst/>
              <a:ahLst/>
              <a:cxnLst/>
              <a:rect l="l" t="t" r="r" b="b"/>
              <a:pathLst>
                <a:path w="525" h="204" extrusionOk="0">
                  <a:moveTo>
                    <a:pt x="524" y="1"/>
                  </a:moveTo>
                  <a:lnTo>
                    <a:pt x="0" y="167"/>
                  </a:lnTo>
                  <a:cubicBezTo>
                    <a:pt x="48" y="191"/>
                    <a:pt x="107" y="203"/>
                    <a:pt x="179" y="203"/>
                  </a:cubicBezTo>
                  <a:cubicBezTo>
                    <a:pt x="322" y="203"/>
                    <a:pt x="453" y="132"/>
                    <a:pt x="52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37" name="Google Shape;21837;p13"/>
            <p:cNvSpPr/>
            <p:nvPr/>
          </p:nvSpPr>
          <p:spPr>
            <a:xfrm>
              <a:off x="6007275" y="3301125"/>
              <a:ext cx="24150" cy="20625"/>
            </a:xfrm>
            <a:custGeom>
              <a:avLst/>
              <a:gdLst/>
              <a:ahLst/>
              <a:cxnLst/>
              <a:rect l="l" t="t" r="r" b="b"/>
              <a:pathLst>
                <a:path w="966" h="825" extrusionOk="0">
                  <a:moveTo>
                    <a:pt x="549" y="1"/>
                  </a:moveTo>
                  <a:cubicBezTo>
                    <a:pt x="180" y="1"/>
                    <a:pt x="1" y="441"/>
                    <a:pt x="263" y="703"/>
                  </a:cubicBezTo>
                  <a:cubicBezTo>
                    <a:pt x="347" y="787"/>
                    <a:pt x="449" y="825"/>
                    <a:pt x="549" y="825"/>
                  </a:cubicBezTo>
                  <a:cubicBezTo>
                    <a:pt x="762" y="825"/>
                    <a:pt x="965" y="656"/>
                    <a:pt x="965" y="406"/>
                  </a:cubicBezTo>
                  <a:cubicBezTo>
                    <a:pt x="965" y="179"/>
                    <a:pt x="787" y="1"/>
                    <a:pt x="5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38" name="Google Shape;21838;p13"/>
            <p:cNvSpPr/>
            <p:nvPr/>
          </p:nvSpPr>
          <p:spPr>
            <a:xfrm>
              <a:off x="6037950" y="3331800"/>
              <a:ext cx="24125" cy="20625"/>
            </a:xfrm>
            <a:custGeom>
              <a:avLst/>
              <a:gdLst/>
              <a:ahLst/>
              <a:cxnLst/>
              <a:rect l="l" t="t" r="r" b="b"/>
              <a:pathLst>
                <a:path w="965" h="825" extrusionOk="0">
                  <a:moveTo>
                    <a:pt x="560" y="0"/>
                  </a:moveTo>
                  <a:cubicBezTo>
                    <a:pt x="191" y="0"/>
                    <a:pt x="0" y="441"/>
                    <a:pt x="262" y="703"/>
                  </a:cubicBezTo>
                  <a:cubicBezTo>
                    <a:pt x="347" y="787"/>
                    <a:pt x="450" y="824"/>
                    <a:pt x="550" y="824"/>
                  </a:cubicBezTo>
                  <a:cubicBezTo>
                    <a:pt x="762" y="824"/>
                    <a:pt x="965" y="659"/>
                    <a:pt x="965" y="417"/>
                  </a:cubicBezTo>
                  <a:cubicBezTo>
                    <a:pt x="965" y="191"/>
                    <a:pt x="786" y="0"/>
                    <a:pt x="5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39" name="Google Shape;21839;p13"/>
            <p:cNvSpPr/>
            <p:nvPr/>
          </p:nvSpPr>
          <p:spPr>
            <a:xfrm>
              <a:off x="6007275" y="3362450"/>
              <a:ext cx="24150" cy="20625"/>
            </a:xfrm>
            <a:custGeom>
              <a:avLst/>
              <a:gdLst/>
              <a:ahLst/>
              <a:cxnLst/>
              <a:rect l="l" t="t" r="r" b="b"/>
              <a:pathLst>
                <a:path w="966" h="825" extrusionOk="0">
                  <a:moveTo>
                    <a:pt x="549" y="0"/>
                  </a:moveTo>
                  <a:cubicBezTo>
                    <a:pt x="191" y="0"/>
                    <a:pt x="1" y="453"/>
                    <a:pt x="263" y="703"/>
                  </a:cubicBezTo>
                  <a:cubicBezTo>
                    <a:pt x="347" y="787"/>
                    <a:pt x="450" y="825"/>
                    <a:pt x="551" y="825"/>
                  </a:cubicBezTo>
                  <a:cubicBezTo>
                    <a:pt x="763" y="825"/>
                    <a:pt x="965" y="659"/>
                    <a:pt x="965" y="417"/>
                  </a:cubicBezTo>
                  <a:cubicBezTo>
                    <a:pt x="965" y="191"/>
                    <a:pt x="775" y="0"/>
                    <a:pt x="54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40" name="Google Shape;21840;p13"/>
            <p:cNvSpPr/>
            <p:nvPr/>
          </p:nvSpPr>
          <p:spPr>
            <a:xfrm>
              <a:off x="6037950" y="3393400"/>
              <a:ext cx="24125" cy="20400"/>
            </a:xfrm>
            <a:custGeom>
              <a:avLst/>
              <a:gdLst/>
              <a:ahLst/>
              <a:cxnLst/>
              <a:rect l="l" t="t" r="r" b="b"/>
              <a:pathLst>
                <a:path w="965" h="816" extrusionOk="0">
                  <a:moveTo>
                    <a:pt x="560" y="1"/>
                  </a:moveTo>
                  <a:cubicBezTo>
                    <a:pt x="191" y="1"/>
                    <a:pt x="0" y="441"/>
                    <a:pt x="262" y="691"/>
                  </a:cubicBezTo>
                  <a:cubicBezTo>
                    <a:pt x="348" y="777"/>
                    <a:pt x="453" y="816"/>
                    <a:pt x="556" y="816"/>
                  </a:cubicBezTo>
                  <a:cubicBezTo>
                    <a:pt x="766" y="816"/>
                    <a:pt x="965" y="654"/>
                    <a:pt x="965" y="405"/>
                  </a:cubicBezTo>
                  <a:cubicBezTo>
                    <a:pt x="965" y="179"/>
                    <a:pt x="786" y="1"/>
                    <a:pt x="5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41" name="Google Shape;21841;p13"/>
            <p:cNvSpPr/>
            <p:nvPr/>
          </p:nvSpPr>
          <p:spPr>
            <a:xfrm>
              <a:off x="6007000" y="3424350"/>
              <a:ext cx="23825" cy="20500"/>
            </a:xfrm>
            <a:custGeom>
              <a:avLst/>
              <a:gdLst/>
              <a:ahLst/>
              <a:cxnLst/>
              <a:rect l="l" t="t" r="r" b="b"/>
              <a:pathLst>
                <a:path w="953" h="820" extrusionOk="0">
                  <a:moveTo>
                    <a:pt x="548" y="1"/>
                  </a:moveTo>
                  <a:cubicBezTo>
                    <a:pt x="179" y="1"/>
                    <a:pt x="0" y="441"/>
                    <a:pt x="250" y="703"/>
                  </a:cubicBezTo>
                  <a:cubicBezTo>
                    <a:pt x="334" y="783"/>
                    <a:pt x="436" y="820"/>
                    <a:pt x="536" y="820"/>
                  </a:cubicBezTo>
                  <a:cubicBezTo>
                    <a:pt x="749" y="820"/>
                    <a:pt x="953" y="657"/>
                    <a:pt x="953" y="406"/>
                  </a:cubicBezTo>
                  <a:cubicBezTo>
                    <a:pt x="953" y="180"/>
                    <a:pt x="774" y="1"/>
                    <a:pt x="54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42" name="Google Shape;21842;p13"/>
            <p:cNvSpPr/>
            <p:nvPr/>
          </p:nvSpPr>
          <p:spPr>
            <a:xfrm>
              <a:off x="6038250" y="3455025"/>
              <a:ext cx="28000" cy="20550"/>
            </a:xfrm>
            <a:custGeom>
              <a:avLst/>
              <a:gdLst/>
              <a:ahLst/>
              <a:cxnLst/>
              <a:rect l="l" t="t" r="r" b="b"/>
              <a:pathLst>
                <a:path w="1120" h="822" extrusionOk="0">
                  <a:moveTo>
                    <a:pt x="524" y="0"/>
                  </a:moveTo>
                  <a:cubicBezTo>
                    <a:pt x="0" y="48"/>
                    <a:pt x="48" y="822"/>
                    <a:pt x="560" y="822"/>
                  </a:cubicBezTo>
                  <a:cubicBezTo>
                    <a:pt x="1084" y="822"/>
                    <a:pt x="1119" y="48"/>
                    <a:pt x="59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43" name="Google Shape;21843;p13"/>
            <p:cNvSpPr/>
            <p:nvPr/>
          </p:nvSpPr>
          <p:spPr>
            <a:xfrm>
              <a:off x="6007000" y="3485675"/>
              <a:ext cx="24125" cy="20700"/>
            </a:xfrm>
            <a:custGeom>
              <a:avLst/>
              <a:gdLst/>
              <a:ahLst/>
              <a:cxnLst/>
              <a:rect l="l" t="t" r="r" b="b"/>
              <a:pathLst>
                <a:path w="965" h="828" extrusionOk="0">
                  <a:moveTo>
                    <a:pt x="548" y="1"/>
                  </a:moveTo>
                  <a:cubicBezTo>
                    <a:pt x="179" y="1"/>
                    <a:pt x="0" y="453"/>
                    <a:pt x="250" y="703"/>
                  </a:cubicBezTo>
                  <a:cubicBezTo>
                    <a:pt x="336" y="789"/>
                    <a:pt x="441" y="827"/>
                    <a:pt x="543" y="827"/>
                  </a:cubicBezTo>
                  <a:cubicBezTo>
                    <a:pt x="753" y="827"/>
                    <a:pt x="953" y="665"/>
                    <a:pt x="953" y="417"/>
                  </a:cubicBezTo>
                  <a:cubicBezTo>
                    <a:pt x="964" y="191"/>
                    <a:pt x="786" y="1"/>
                    <a:pt x="5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44" name="Google Shape;21844;p13"/>
            <p:cNvSpPr/>
            <p:nvPr/>
          </p:nvSpPr>
          <p:spPr>
            <a:xfrm>
              <a:off x="6044350" y="3515300"/>
              <a:ext cx="21825" cy="14950"/>
            </a:xfrm>
            <a:custGeom>
              <a:avLst/>
              <a:gdLst/>
              <a:ahLst/>
              <a:cxnLst/>
              <a:rect l="l" t="t" r="r" b="b"/>
              <a:pathLst>
                <a:path w="873" h="598" extrusionOk="0">
                  <a:moveTo>
                    <a:pt x="455" y="0"/>
                  </a:moveTo>
                  <a:cubicBezTo>
                    <a:pt x="408" y="0"/>
                    <a:pt x="357" y="13"/>
                    <a:pt x="304" y="42"/>
                  </a:cubicBezTo>
                  <a:lnTo>
                    <a:pt x="280" y="42"/>
                  </a:lnTo>
                  <a:lnTo>
                    <a:pt x="280" y="54"/>
                  </a:lnTo>
                  <a:cubicBezTo>
                    <a:pt x="0" y="234"/>
                    <a:pt x="173" y="598"/>
                    <a:pt x="433" y="598"/>
                  </a:cubicBezTo>
                  <a:cubicBezTo>
                    <a:pt x="483" y="598"/>
                    <a:pt x="536" y="585"/>
                    <a:pt x="590" y="554"/>
                  </a:cubicBezTo>
                  <a:cubicBezTo>
                    <a:pt x="872" y="392"/>
                    <a:pt x="719" y="0"/>
                    <a:pt x="45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45" name="Google Shape;21845;p13"/>
            <p:cNvSpPr/>
            <p:nvPr/>
          </p:nvSpPr>
          <p:spPr>
            <a:xfrm>
              <a:off x="6015225" y="3544800"/>
              <a:ext cx="21275" cy="15125"/>
            </a:xfrm>
            <a:custGeom>
              <a:avLst/>
              <a:gdLst/>
              <a:ahLst/>
              <a:cxnLst/>
              <a:rect l="l" t="t" r="r" b="b"/>
              <a:pathLst>
                <a:path w="851" h="605" extrusionOk="0">
                  <a:moveTo>
                    <a:pt x="432" y="0"/>
                  </a:moveTo>
                  <a:cubicBezTo>
                    <a:pt x="365" y="0"/>
                    <a:pt x="295" y="26"/>
                    <a:pt x="231" y="88"/>
                  </a:cubicBezTo>
                  <a:lnTo>
                    <a:pt x="219" y="88"/>
                  </a:lnTo>
                  <a:lnTo>
                    <a:pt x="219" y="100"/>
                  </a:lnTo>
                  <a:cubicBezTo>
                    <a:pt x="0" y="328"/>
                    <a:pt x="207" y="604"/>
                    <a:pt x="438" y="604"/>
                  </a:cubicBezTo>
                  <a:cubicBezTo>
                    <a:pt x="510" y="604"/>
                    <a:pt x="583" y="578"/>
                    <a:pt x="647" y="517"/>
                  </a:cubicBezTo>
                  <a:cubicBezTo>
                    <a:pt x="850" y="305"/>
                    <a:pt x="661" y="0"/>
                    <a:pt x="43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46" name="Google Shape;21846;p13"/>
            <p:cNvSpPr/>
            <p:nvPr/>
          </p:nvSpPr>
          <p:spPr>
            <a:xfrm>
              <a:off x="6044325" y="3576625"/>
              <a:ext cx="21875" cy="15225"/>
            </a:xfrm>
            <a:custGeom>
              <a:avLst/>
              <a:gdLst/>
              <a:ahLst/>
              <a:cxnLst/>
              <a:rect l="l" t="t" r="r" b="b"/>
              <a:pathLst>
                <a:path w="875" h="609" extrusionOk="0">
                  <a:moveTo>
                    <a:pt x="453" y="1"/>
                  </a:moveTo>
                  <a:cubicBezTo>
                    <a:pt x="407" y="1"/>
                    <a:pt x="357" y="13"/>
                    <a:pt x="305" y="42"/>
                  </a:cubicBezTo>
                  <a:lnTo>
                    <a:pt x="281" y="42"/>
                  </a:lnTo>
                  <a:lnTo>
                    <a:pt x="281" y="54"/>
                  </a:lnTo>
                  <a:cubicBezTo>
                    <a:pt x="0" y="234"/>
                    <a:pt x="176" y="609"/>
                    <a:pt x="437" y="609"/>
                  </a:cubicBezTo>
                  <a:cubicBezTo>
                    <a:pt x="486" y="609"/>
                    <a:pt x="538" y="596"/>
                    <a:pt x="591" y="565"/>
                  </a:cubicBezTo>
                  <a:cubicBezTo>
                    <a:pt x="874" y="404"/>
                    <a:pt x="719" y="1"/>
                    <a:pt x="45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47" name="Google Shape;21847;p13"/>
            <p:cNvSpPr/>
            <p:nvPr/>
          </p:nvSpPr>
          <p:spPr>
            <a:xfrm>
              <a:off x="6007000" y="3608600"/>
              <a:ext cx="24125" cy="20800"/>
            </a:xfrm>
            <a:custGeom>
              <a:avLst/>
              <a:gdLst/>
              <a:ahLst/>
              <a:cxnLst/>
              <a:rect l="l" t="t" r="r" b="b"/>
              <a:pathLst>
                <a:path w="965" h="832" extrusionOk="0">
                  <a:moveTo>
                    <a:pt x="548" y="1"/>
                  </a:moveTo>
                  <a:lnTo>
                    <a:pt x="548" y="13"/>
                  </a:lnTo>
                  <a:cubicBezTo>
                    <a:pt x="179" y="13"/>
                    <a:pt x="0" y="453"/>
                    <a:pt x="250" y="715"/>
                  </a:cubicBezTo>
                  <a:cubicBezTo>
                    <a:pt x="334" y="795"/>
                    <a:pt x="436" y="831"/>
                    <a:pt x="536" y="831"/>
                  </a:cubicBezTo>
                  <a:cubicBezTo>
                    <a:pt x="749" y="831"/>
                    <a:pt x="953" y="669"/>
                    <a:pt x="953" y="418"/>
                  </a:cubicBezTo>
                  <a:cubicBezTo>
                    <a:pt x="964" y="191"/>
                    <a:pt x="786" y="13"/>
                    <a:pt x="5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48" name="Google Shape;21848;p13"/>
            <p:cNvSpPr/>
            <p:nvPr/>
          </p:nvSpPr>
          <p:spPr>
            <a:xfrm>
              <a:off x="6038250" y="3639575"/>
              <a:ext cx="28000" cy="20550"/>
            </a:xfrm>
            <a:custGeom>
              <a:avLst/>
              <a:gdLst/>
              <a:ahLst/>
              <a:cxnLst/>
              <a:rect l="l" t="t" r="r" b="b"/>
              <a:pathLst>
                <a:path w="1120" h="822" extrusionOk="0">
                  <a:moveTo>
                    <a:pt x="524" y="0"/>
                  </a:moveTo>
                  <a:cubicBezTo>
                    <a:pt x="0" y="48"/>
                    <a:pt x="48" y="822"/>
                    <a:pt x="560" y="822"/>
                  </a:cubicBezTo>
                  <a:cubicBezTo>
                    <a:pt x="1084" y="822"/>
                    <a:pt x="1119" y="48"/>
                    <a:pt x="59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49" name="Google Shape;21849;p13"/>
            <p:cNvSpPr/>
            <p:nvPr/>
          </p:nvSpPr>
          <p:spPr>
            <a:xfrm>
              <a:off x="6014550" y="3668125"/>
              <a:ext cx="21675" cy="15200"/>
            </a:xfrm>
            <a:custGeom>
              <a:avLst/>
              <a:gdLst/>
              <a:ahLst/>
              <a:cxnLst/>
              <a:rect l="l" t="t" r="r" b="b"/>
              <a:pathLst>
                <a:path w="867" h="608" extrusionOk="0">
                  <a:moveTo>
                    <a:pt x="445" y="1"/>
                  </a:moveTo>
                  <a:cubicBezTo>
                    <a:pt x="384" y="1"/>
                    <a:pt x="320" y="22"/>
                    <a:pt x="258" y="73"/>
                  </a:cubicBezTo>
                  <a:lnTo>
                    <a:pt x="246" y="73"/>
                  </a:lnTo>
                  <a:lnTo>
                    <a:pt x="246" y="84"/>
                  </a:lnTo>
                  <a:cubicBezTo>
                    <a:pt x="1" y="301"/>
                    <a:pt x="211" y="608"/>
                    <a:pt x="451" y="608"/>
                  </a:cubicBezTo>
                  <a:cubicBezTo>
                    <a:pt x="514" y="608"/>
                    <a:pt x="579" y="586"/>
                    <a:pt x="639" y="537"/>
                  </a:cubicBezTo>
                  <a:cubicBezTo>
                    <a:pt x="867" y="337"/>
                    <a:pt x="685" y="1"/>
                    <a:pt x="4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50" name="Google Shape;21850;p13"/>
            <p:cNvSpPr/>
            <p:nvPr/>
          </p:nvSpPr>
          <p:spPr>
            <a:xfrm>
              <a:off x="6037650" y="3700875"/>
              <a:ext cx="24125" cy="20650"/>
            </a:xfrm>
            <a:custGeom>
              <a:avLst/>
              <a:gdLst/>
              <a:ahLst/>
              <a:cxnLst/>
              <a:rect l="l" t="t" r="r" b="b"/>
              <a:pathLst>
                <a:path w="965" h="826" extrusionOk="0">
                  <a:moveTo>
                    <a:pt x="548" y="1"/>
                  </a:moveTo>
                  <a:cubicBezTo>
                    <a:pt x="179" y="1"/>
                    <a:pt x="0" y="441"/>
                    <a:pt x="262" y="703"/>
                  </a:cubicBezTo>
                  <a:cubicBezTo>
                    <a:pt x="343" y="788"/>
                    <a:pt x="444" y="825"/>
                    <a:pt x="545" y="825"/>
                  </a:cubicBezTo>
                  <a:cubicBezTo>
                    <a:pt x="757" y="825"/>
                    <a:pt x="965" y="660"/>
                    <a:pt x="965" y="418"/>
                  </a:cubicBezTo>
                  <a:cubicBezTo>
                    <a:pt x="965" y="191"/>
                    <a:pt x="786" y="1"/>
                    <a:pt x="5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51" name="Google Shape;21851;p13"/>
            <p:cNvSpPr/>
            <p:nvPr/>
          </p:nvSpPr>
          <p:spPr>
            <a:xfrm>
              <a:off x="6015250" y="3729225"/>
              <a:ext cx="21225" cy="15075"/>
            </a:xfrm>
            <a:custGeom>
              <a:avLst/>
              <a:gdLst/>
              <a:ahLst/>
              <a:cxnLst/>
              <a:rect l="l" t="t" r="r" b="b"/>
              <a:pathLst>
                <a:path w="849" h="603" extrusionOk="0">
                  <a:moveTo>
                    <a:pt x="434" y="0"/>
                  </a:moveTo>
                  <a:cubicBezTo>
                    <a:pt x="366" y="0"/>
                    <a:pt x="295" y="28"/>
                    <a:pt x="230" y="93"/>
                  </a:cubicBezTo>
                  <a:lnTo>
                    <a:pt x="218" y="93"/>
                  </a:lnTo>
                  <a:lnTo>
                    <a:pt x="218" y="105"/>
                  </a:lnTo>
                  <a:cubicBezTo>
                    <a:pt x="0" y="323"/>
                    <a:pt x="204" y="603"/>
                    <a:pt x="434" y="603"/>
                  </a:cubicBezTo>
                  <a:cubicBezTo>
                    <a:pt x="506" y="603"/>
                    <a:pt x="581" y="575"/>
                    <a:pt x="646" y="510"/>
                  </a:cubicBezTo>
                  <a:cubicBezTo>
                    <a:pt x="848" y="308"/>
                    <a:pt x="661" y="0"/>
                    <a:pt x="43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52" name="Google Shape;21852;p13"/>
            <p:cNvSpPr/>
            <p:nvPr/>
          </p:nvSpPr>
          <p:spPr>
            <a:xfrm>
              <a:off x="6044375" y="3761150"/>
              <a:ext cx="21800" cy="15075"/>
            </a:xfrm>
            <a:custGeom>
              <a:avLst/>
              <a:gdLst/>
              <a:ahLst/>
              <a:cxnLst/>
              <a:rect l="l" t="t" r="r" b="b"/>
              <a:pathLst>
                <a:path w="872" h="603" extrusionOk="0">
                  <a:moveTo>
                    <a:pt x="454" y="1"/>
                  </a:moveTo>
                  <a:cubicBezTo>
                    <a:pt x="407" y="1"/>
                    <a:pt x="356" y="13"/>
                    <a:pt x="303" y="42"/>
                  </a:cubicBezTo>
                  <a:lnTo>
                    <a:pt x="279" y="42"/>
                  </a:lnTo>
                  <a:lnTo>
                    <a:pt x="279" y="54"/>
                  </a:lnTo>
                  <a:cubicBezTo>
                    <a:pt x="1" y="233"/>
                    <a:pt x="170" y="603"/>
                    <a:pt x="428" y="603"/>
                  </a:cubicBezTo>
                  <a:cubicBezTo>
                    <a:pt x="479" y="603"/>
                    <a:pt x="533" y="588"/>
                    <a:pt x="589" y="554"/>
                  </a:cubicBezTo>
                  <a:cubicBezTo>
                    <a:pt x="871" y="393"/>
                    <a:pt x="718" y="1"/>
                    <a:pt x="45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53" name="Google Shape;21853;p13"/>
            <p:cNvSpPr/>
            <p:nvPr/>
          </p:nvSpPr>
          <p:spPr>
            <a:xfrm>
              <a:off x="6007000" y="3793150"/>
              <a:ext cx="24125" cy="20650"/>
            </a:xfrm>
            <a:custGeom>
              <a:avLst/>
              <a:gdLst/>
              <a:ahLst/>
              <a:cxnLst/>
              <a:rect l="l" t="t" r="r" b="b"/>
              <a:pathLst>
                <a:path w="965" h="826" extrusionOk="0">
                  <a:moveTo>
                    <a:pt x="548" y="1"/>
                  </a:moveTo>
                  <a:cubicBezTo>
                    <a:pt x="179" y="1"/>
                    <a:pt x="0" y="441"/>
                    <a:pt x="250" y="703"/>
                  </a:cubicBezTo>
                  <a:cubicBezTo>
                    <a:pt x="334" y="788"/>
                    <a:pt x="437" y="825"/>
                    <a:pt x="538" y="825"/>
                  </a:cubicBezTo>
                  <a:cubicBezTo>
                    <a:pt x="750" y="825"/>
                    <a:pt x="953" y="660"/>
                    <a:pt x="953" y="417"/>
                  </a:cubicBezTo>
                  <a:cubicBezTo>
                    <a:pt x="964" y="191"/>
                    <a:pt x="786" y="1"/>
                    <a:pt x="5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54" name="Google Shape;21854;p13"/>
            <p:cNvSpPr/>
            <p:nvPr/>
          </p:nvSpPr>
          <p:spPr>
            <a:xfrm>
              <a:off x="6037650" y="3823825"/>
              <a:ext cx="24125" cy="20675"/>
            </a:xfrm>
            <a:custGeom>
              <a:avLst/>
              <a:gdLst/>
              <a:ahLst/>
              <a:cxnLst/>
              <a:rect l="l" t="t" r="r" b="b"/>
              <a:pathLst>
                <a:path w="965" h="827" extrusionOk="0">
                  <a:moveTo>
                    <a:pt x="548" y="0"/>
                  </a:moveTo>
                  <a:lnTo>
                    <a:pt x="548" y="12"/>
                  </a:lnTo>
                  <a:cubicBezTo>
                    <a:pt x="179" y="12"/>
                    <a:pt x="0" y="453"/>
                    <a:pt x="262" y="703"/>
                  </a:cubicBezTo>
                  <a:cubicBezTo>
                    <a:pt x="344" y="788"/>
                    <a:pt x="448" y="827"/>
                    <a:pt x="550" y="827"/>
                  </a:cubicBezTo>
                  <a:cubicBezTo>
                    <a:pt x="760" y="827"/>
                    <a:pt x="965" y="665"/>
                    <a:pt x="965" y="417"/>
                  </a:cubicBezTo>
                  <a:cubicBezTo>
                    <a:pt x="965" y="191"/>
                    <a:pt x="786" y="0"/>
                    <a:pt x="5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55" name="Google Shape;21855;p13"/>
            <p:cNvSpPr/>
            <p:nvPr/>
          </p:nvSpPr>
          <p:spPr>
            <a:xfrm>
              <a:off x="6015200" y="3852150"/>
              <a:ext cx="21275" cy="15225"/>
            </a:xfrm>
            <a:custGeom>
              <a:avLst/>
              <a:gdLst/>
              <a:ahLst/>
              <a:cxnLst/>
              <a:rect l="l" t="t" r="r" b="b"/>
              <a:pathLst>
                <a:path w="851" h="609" extrusionOk="0">
                  <a:moveTo>
                    <a:pt x="436" y="1"/>
                  </a:moveTo>
                  <a:cubicBezTo>
                    <a:pt x="368" y="1"/>
                    <a:pt x="297" y="28"/>
                    <a:pt x="232" y="93"/>
                  </a:cubicBezTo>
                  <a:lnTo>
                    <a:pt x="220" y="93"/>
                  </a:lnTo>
                  <a:lnTo>
                    <a:pt x="220" y="105"/>
                  </a:lnTo>
                  <a:cubicBezTo>
                    <a:pt x="0" y="325"/>
                    <a:pt x="210" y="608"/>
                    <a:pt x="443" y="608"/>
                  </a:cubicBezTo>
                  <a:cubicBezTo>
                    <a:pt x="513" y="608"/>
                    <a:pt x="585" y="583"/>
                    <a:pt x="648" y="522"/>
                  </a:cubicBezTo>
                  <a:cubicBezTo>
                    <a:pt x="850" y="311"/>
                    <a:pt x="663" y="1"/>
                    <a:pt x="43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56" name="Google Shape;21856;p13"/>
            <p:cNvSpPr/>
            <p:nvPr/>
          </p:nvSpPr>
          <p:spPr>
            <a:xfrm>
              <a:off x="6044325" y="3884100"/>
              <a:ext cx="21875" cy="15225"/>
            </a:xfrm>
            <a:custGeom>
              <a:avLst/>
              <a:gdLst/>
              <a:ahLst/>
              <a:cxnLst/>
              <a:rect l="l" t="t" r="r" b="b"/>
              <a:pathLst>
                <a:path w="875" h="609" extrusionOk="0">
                  <a:moveTo>
                    <a:pt x="453" y="1"/>
                  </a:moveTo>
                  <a:cubicBezTo>
                    <a:pt x="407" y="1"/>
                    <a:pt x="357" y="13"/>
                    <a:pt x="305" y="42"/>
                  </a:cubicBezTo>
                  <a:lnTo>
                    <a:pt x="281" y="42"/>
                  </a:lnTo>
                  <a:lnTo>
                    <a:pt x="281" y="54"/>
                  </a:lnTo>
                  <a:cubicBezTo>
                    <a:pt x="0" y="234"/>
                    <a:pt x="176" y="609"/>
                    <a:pt x="437" y="609"/>
                  </a:cubicBezTo>
                  <a:cubicBezTo>
                    <a:pt x="486" y="609"/>
                    <a:pt x="538" y="596"/>
                    <a:pt x="591" y="566"/>
                  </a:cubicBezTo>
                  <a:cubicBezTo>
                    <a:pt x="874" y="404"/>
                    <a:pt x="719" y="1"/>
                    <a:pt x="45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57" name="Google Shape;21857;p13"/>
            <p:cNvSpPr/>
            <p:nvPr/>
          </p:nvSpPr>
          <p:spPr>
            <a:xfrm>
              <a:off x="6015250" y="3913775"/>
              <a:ext cx="21225" cy="15075"/>
            </a:xfrm>
            <a:custGeom>
              <a:avLst/>
              <a:gdLst/>
              <a:ahLst/>
              <a:cxnLst/>
              <a:rect l="l" t="t" r="r" b="b"/>
              <a:pathLst>
                <a:path w="849" h="603" extrusionOk="0">
                  <a:moveTo>
                    <a:pt x="434" y="0"/>
                  </a:moveTo>
                  <a:cubicBezTo>
                    <a:pt x="366" y="0"/>
                    <a:pt x="295" y="27"/>
                    <a:pt x="230" y="93"/>
                  </a:cubicBezTo>
                  <a:lnTo>
                    <a:pt x="218" y="93"/>
                  </a:lnTo>
                  <a:lnTo>
                    <a:pt x="218" y="105"/>
                  </a:lnTo>
                  <a:cubicBezTo>
                    <a:pt x="0" y="323"/>
                    <a:pt x="204" y="602"/>
                    <a:pt x="434" y="602"/>
                  </a:cubicBezTo>
                  <a:cubicBezTo>
                    <a:pt x="506" y="602"/>
                    <a:pt x="581" y="575"/>
                    <a:pt x="646" y="510"/>
                  </a:cubicBezTo>
                  <a:cubicBezTo>
                    <a:pt x="848" y="308"/>
                    <a:pt x="661" y="0"/>
                    <a:pt x="43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58" name="Google Shape;21858;p13"/>
            <p:cNvSpPr/>
            <p:nvPr/>
          </p:nvSpPr>
          <p:spPr>
            <a:xfrm>
              <a:off x="6038250" y="3946825"/>
              <a:ext cx="28000" cy="20775"/>
            </a:xfrm>
            <a:custGeom>
              <a:avLst/>
              <a:gdLst/>
              <a:ahLst/>
              <a:cxnLst/>
              <a:rect l="l" t="t" r="r" b="b"/>
              <a:pathLst>
                <a:path w="1120" h="831" extrusionOk="0">
                  <a:moveTo>
                    <a:pt x="560" y="0"/>
                  </a:moveTo>
                  <a:cubicBezTo>
                    <a:pt x="548" y="0"/>
                    <a:pt x="536" y="3"/>
                    <a:pt x="524" y="9"/>
                  </a:cubicBezTo>
                  <a:cubicBezTo>
                    <a:pt x="0" y="57"/>
                    <a:pt x="48" y="831"/>
                    <a:pt x="560" y="831"/>
                  </a:cubicBezTo>
                  <a:cubicBezTo>
                    <a:pt x="1084" y="831"/>
                    <a:pt x="1119" y="57"/>
                    <a:pt x="596" y="9"/>
                  </a:cubicBezTo>
                  <a:cubicBezTo>
                    <a:pt x="584" y="3"/>
                    <a:pt x="572" y="0"/>
                    <a:pt x="5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59" name="Google Shape;21859;p13"/>
            <p:cNvSpPr/>
            <p:nvPr/>
          </p:nvSpPr>
          <p:spPr>
            <a:xfrm>
              <a:off x="6007000" y="3977400"/>
              <a:ext cx="24125" cy="20925"/>
            </a:xfrm>
            <a:custGeom>
              <a:avLst/>
              <a:gdLst/>
              <a:ahLst/>
              <a:cxnLst/>
              <a:rect l="l" t="t" r="r" b="b"/>
              <a:pathLst>
                <a:path w="965" h="837" extrusionOk="0">
                  <a:moveTo>
                    <a:pt x="548" y="1"/>
                  </a:moveTo>
                  <a:lnTo>
                    <a:pt x="548" y="13"/>
                  </a:lnTo>
                  <a:cubicBezTo>
                    <a:pt x="179" y="13"/>
                    <a:pt x="0" y="453"/>
                    <a:pt x="250" y="715"/>
                  </a:cubicBezTo>
                  <a:cubicBezTo>
                    <a:pt x="334" y="799"/>
                    <a:pt x="437" y="837"/>
                    <a:pt x="538" y="837"/>
                  </a:cubicBezTo>
                  <a:cubicBezTo>
                    <a:pt x="750" y="837"/>
                    <a:pt x="953" y="671"/>
                    <a:pt x="953" y="429"/>
                  </a:cubicBezTo>
                  <a:cubicBezTo>
                    <a:pt x="964" y="203"/>
                    <a:pt x="786" y="13"/>
                    <a:pt x="5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60" name="Google Shape;21860;p13"/>
            <p:cNvSpPr/>
            <p:nvPr/>
          </p:nvSpPr>
          <p:spPr>
            <a:xfrm>
              <a:off x="6044325" y="4007125"/>
              <a:ext cx="21900" cy="15150"/>
            </a:xfrm>
            <a:custGeom>
              <a:avLst/>
              <a:gdLst/>
              <a:ahLst/>
              <a:cxnLst/>
              <a:rect l="l" t="t" r="r" b="b"/>
              <a:pathLst>
                <a:path w="876" h="606" extrusionOk="0">
                  <a:moveTo>
                    <a:pt x="449" y="1"/>
                  </a:moveTo>
                  <a:cubicBezTo>
                    <a:pt x="403" y="1"/>
                    <a:pt x="355" y="12"/>
                    <a:pt x="305" y="38"/>
                  </a:cubicBezTo>
                  <a:lnTo>
                    <a:pt x="281" y="38"/>
                  </a:lnTo>
                  <a:lnTo>
                    <a:pt x="281" y="50"/>
                  </a:lnTo>
                  <a:cubicBezTo>
                    <a:pt x="0" y="230"/>
                    <a:pt x="176" y="605"/>
                    <a:pt x="437" y="605"/>
                  </a:cubicBezTo>
                  <a:cubicBezTo>
                    <a:pt x="486" y="605"/>
                    <a:pt x="538" y="592"/>
                    <a:pt x="591" y="562"/>
                  </a:cubicBezTo>
                  <a:cubicBezTo>
                    <a:pt x="876" y="399"/>
                    <a:pt x="717" y="1"/>
                    <a:pt x="44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61" name="Google Shape;21861;p13"/>
            <p:cNvSpPr/>
            <p:nvPr/>
          </p:nvSpPr>
          <p:spPr>
            <a:xfrm>
              <a:off x="6015225" y="4036525"/>
              <a:ext cx="21275" cy="15125"/>
            </a:xfrm>
            <a:custGeom>
              <a:avLst/>
              <a:gdLst/>
              <a:ahLst/>
              <a:cxnLst/>
              <a:rect l="l" t="t" r="r" b="b"/>
              <a:pathLst>
                <a:path w="851" h="605" extrusionOk="0">
                  <a:moveTo>
                    <a:pt x="432" y="0"/>
                  </a:moveTo>
                  <a:cubicBezTo>
                    <a:pt x="365" y="0"/>
                    <a:pt x="295" y="26"/>
                    <a:pt x="231" y="88"/>
                  </a:cubicBezTo>
                  <a:lnTo>
                    <a:pt x="219" y="88"/>
                  </a:lnTo>
                  <a:lnTo>
                    <a:pt x="219" y="100"/>
                  </a:lnTo>
                  <a:cubicBezTo>
                    <a:pt x="0" y="328"/>
                    <a:pt x="207" y="605"/>
                    <a:pt x="438" y="605"/>
                  </a:cubicBezTo>
                  <a:cubicBezTo>
                    <a:pt x="510" y="605"/>
                    <a:pt x="583" y="579"/>
                    <a:pt x="647" y="517"/>
                  </a:cubicBezTo>
                  <a:cubicBezTo>
                    <a:pt x="850" y="305"/>
                    <a:pt x="661" y="0"/>
                    <a:pt x="43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62" name="Google Shape;21862;p13"/>
            <p:cNvSpPr/>
            <p:nvPr/>
          </p:nvSpPr>
          <p:spPr>
            <a:xfrm>
              <a:off x="6037650" y="4069675"/>
              <a:ext cx="24125" cy="20925"/>
            </a:xfrm>
            <a:custGeom>
              <a:avLst/>
              <a:gdLst/>
              <a:ahLst/>
              <a:cxnLst/>
              <a:rect l="l" t="t" r="r" b="b"/>
              <a:pathLst>
                <a:path w="965" h="837" extrusionOk="0">
                  <a:moveTo>
                    <a:pt x="548" y="1"/>
                  </a:moveTo>
                  <a:lnTo>
                    <a:pt x="548" y="13"/>
                  </a:lnTo>
                  <a:cubicBezTo>
                    <a:pt x="179" y="13"/>
                    <a:pt x="0" y="453"/>
                    <a:pt x="262" y="715"/>
                  </a:cubicBezTo>
                  <a:cubicBezTo>
                    <a:pt x="342" y="799"/>
                    <a:pt x="443" y="836"/>
                    <a:pt x="544" y="836"/>
                  </a:cubicBezTo>
                  <a:cubicBezTo>
                    <a:pt x="756" y="836"/>
                    <a:pt x="965" y="668"/>
                    <a:pt x="965" y="417"/>
                  </a:cubicBezTo>
                  <a:cubicBezTo>
                    <a:pt x="965" y="191"/>
                    <a:pt x="786" y="1"/>
                    <a:pt x="5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63" name="Google Shape;21863;p13"/>
            <p:cNvSpPr/>
            <p:nvPr/>
          </p:nvSpPr>
          <p:spPr>
            <a:xfrm>
              <a:off x="6007000" y="4100625"/>
              <a:ext cx="24125" cy="20650"/>
            </a:xfrm>
            <a:custGeom>
              <a:avLst/>
              <a:gdLst/>
              <a:ahLst/>
              <a:cxnLst/>
              <a:rect l="l" t="t" r="r" b="b"/>
              <a:pathLst>
                <a:path w="965" h="826" extrusionOk="0">
                  <a:moveTo>
                    <a:pt x="548" y="1"/>
                  </a:moveTo>
                  <a:cubicBezTo>
                    <a:pt x="179" y="1"/>
                    <a:pt x="0" y="441"/>
                    <a:pt x="250" y="703"/>
                  </a:cubicBezTo>
                  <a:cubicBezTo>
                    <a:pt x="334" y="788"/>
                    <a:pt x="437" y="825"/>
                    <a:pt x="538" y="825"/>
                  </a:cubicBezTo>
                  <a:cubicBezTo>
                    <a:pt x="750" y="825"/>
                    <a:pt x="953" y="660"/>
                    <a:pt x="953" y="418"/>
                  </a:cubicBezTo>
                  <a:cubicBezTo>
                    <a:pt x="964" y="191"/>
                    <a:pt x="786" y="1"/>
                    <a:pt x="5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64" name="Google Shape;21864;p13"/>
            <p:cNvSpPr/>
            <p:nvPr/>
          </p:nvSpPr>
          <p:spPr>
            <a:xfrm>
              <a:off x="6038250" y="4131300"/>
              <a:ext cx="28000" cy="20550"/>
            </a:xfrm>
            <a:custGeom>
              <a:avLst/>
              <a:gdLst/>
              <a:ahLst/>
              <a:cxnLst/>
              <a:rect l="l" t="t" r="r" b="b"/>
              <a:pathLst>
                <a:path w="1120" h="822" extrusionOk="0">
                  <a:moveTo>
                    <a:pt x="524" y="0"/>
                  </a:moveTo>
                  <a:cubicBezTo>
                    <a:pt x="0" y="48"/>
                    <a:pt x="48" y="822"/>
                    <a:pt x="560" y="822"/>
                  </a:cubicBezTo>
                  <a:cubicBezTo>
                    <a:pt x="1084" y="822"/>
                    <a:pt x="1119" y="48"/>
                    <a:pt x="59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65" name="Google Shape;21865;p13"/>
            <p:cNvSpPr/>
            <p:nvPr/>
          </p:nvSpPr>
          <p:spPr>
            <a:xfrm>
              <a:off x="6014575" y="4160050"/>
              <a:ext cx="21625" cy="15125"/>
            </a:xfrm>
            <a:custGeom>
              <a:avLst/>
              <a:gdLst/>
              <a:ahLst/>
              <a:cxnLst/>
              <a:rect l="l" t="t" r="r" b="b"/>
              <a:pathLst>
                <a:path w="865" h="605" extrusionOk="0">
                  <a:moveTo>
                    <a:pt x="447" y="0"/>
                  </a:moveTo>
                  <a:cubicBezTo>
                    <a:pt x="386" y="0"/>
                    <a:pt x="320" y="23"/>
                    <a:pt x="257" y="77"/>
                  </a:cubicBezTo>
                  <a:lnTo>
                    <a:pt x="245" y="77"/>
                  </a:lnTo>
                  <a:lnTo>
                    <a:pt x="245" y="88"/>
                  </a:lnTo>
                  <a:cubicBezTo>
                    <a:pt x="1" y="295"/>
                    <a:pt x="208" y="605"/>
                    <a:pt x="446" y="605"/>
                  </a:cubicBezTo>
                  <a:cubicBezTo>
                    <a:pt x="510" y="605"/>
                    <a:pt x="577" y="582"/>
                    <a:pt x="638" y="529"/>
                  </a:cubicBezTo>
                  <a:cubicBezTo>
                    <a:pt x="865" y="340"/>
                    <a:pt x="686" y="0"/>
                    <a:pt x="44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66" name="Google Shape;21866;p13"/>
            <p:cNvSpPr/>
            <p:nvPr/>
          </p:nvSpPr>
          <p:spPr>
            <a:xfrm>
              <a:off x="6044325" y="4191575"/>
              <a:ext cx="21850" cy="15225"/>
            </a:xfrm>
            <a:custGeom>
              <a:avLst/>
              <a:gdLst/>
              <a:ahLst/>
              <a:cxnLst/>
              <a:rect l="l" t="t" r="r" b="b"/>
              <a:pathLst>
                <a:path w="874" h="609" extrusionOk="0">
                  <a:moveTo>
                    <a:pt x="456" y="0"/>
                  </a:moveTo>
                  <a:cubicBezTo>
                    <a:pt x="408" y="0"/>
                    <a:pt x="357" y="13"/>
                    <a:pt x="305" y="42"/>
                  </a:cubicBezTo>
                  <a:lnTo>
                    <a:pt x="281" y="42"/>
                  </a:lnTo>
                  <a:lnTo>
                    <a:pt x="281" y="54"/>
                  </a:lnTo>
                  <a:cubicBezTo>
                    <a:pt x="0" y="234"/>
                    <a:pt x="176" y="609"/>
                    <a:pt x="437" y="609"/>
                  </a:cubicBezTo>
                  <a:cubicBezTo>
                    <a:pt x="486" y="609"/>
                    <a:pt x="538" y="596"/>
                    <a:pt x="591" y="566"/>
                  </a:cubicBezTo>
                  <a:cubicBezTo>
                    <a:pt x="873" y="394"/>
                    <a:pt x="719" y="0"/>
                    <a:pt x="45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67" name="Google Shape;21867;p13"/>
            <p:cNvSpPr/>
            <p:nvPr/>
          </p:nvSpPr>
          <p:spPr>
            <a:xfrm>
              <a:off x="6015225" y="4221100"/>
              <a:ext cx="21275" cy="15225"/>
            </a:xfrm>
            <a:custGeom>
              <a:avLst/>
              <a:gdLst/>
              <a:ahLst/>
              <a:cxnLst/>
              <a:rect l="l" t="t" r="r" b="b"/>
              <a:pathLst>
                <a:path w="851" h="609" extrusionOk="0">
                  <a:moveTo>
                    <a:pt x="429" y="1"/>
                  </a:moveTo>
                  <a:cubicBezTo>
                    <a:pt x="363" y="1"/>
                    <a:pt x="294" y="26"/>
                    <a:pt x="231" y="87"/>
                  </a:cubicBezTo>
                  <a:lnTo>
                    <a:pt x="219" y="87"/>
                  </a:lnTo>
                  <a:lnTo>
                    <a:pt x="219" y="99"/>
                  </a:lnTo>
                  <a:cubicBezTo>
                    <a:pt x="1" y="326"/>
                    <a:pt x="205" y="608"/>
                    <a:pt x="436" y="608"/>
                  </a:cubicBezTo>
                  <a:cubicBezTo>
                    <a:pt x="508" y="608"/>
                    <a:pt x="582" y="581"/>
                    <a:pt x="647" y="516"/>
                  </a:cubicBezTo>
                  <a:cubicBezTo>
                    <a:pt x="851" y="312"/>
                    <a:pt x="659" y="1"/>
                    <a:pt x="42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68" name="Google Shape;21868;p13"/>
            <p:cNvSpPr/>
            <p:nvPr/>
          </p:nvSpPr>
          <p:spPr>
            <a:xfrm>
              <a:off x="6038250" y="4254525"/>
              <a:ext cx="28000" cy="20250"/>
            </a:xfrm>
            <a:custGeom>
              <a:avLst/>
              <a:gdLst/>
              <a:ahLst/>
              <a:cxnLst/>
              <a:rect l="l" t="t" r="r" b="b"/>
              <a:pathLst>
                <a:path w="1120" h="810" extrusionOk="0">
                  <a:moveTo>
                    <a:pt x="524" y="0"/>
                  </a:moveTo>
                  <a:cubicBezTo>
                    <a:pt x="0" y="48"/>
                    <a:pt x="48" y="810"/>
                    <a:pt x="560" y="810"/>
                  </a:cubicBezTo>
                  <a:cubicBezTo>
                    <a:pt x="1084" y="810"/>
                    <a:pt x="1119" y="48"/>
                    <a:pt x="59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69" name="Google Shape;21869;p13"/>
            <p:cNvSpPr/>
            <p:nvPr/>
          </p:nvSpPr>
          <p:spPr>
            <a:xfrm>
              <a:off x="6007000" y="4284875"/>
              <a:ext cx="24125" cy="20925"/>
            </a:xfrm>
            <a:custGeom>
              <a:avLst/>
              <a:gdLst/>
              <a:ahLst/>
              <a:cxnLst/>
              <a:rect l="l" t="t" r="r" b="b"/>
              <a:pathLst>
                <a:path w="965" h="837" extrusionOk="0">
                  <a:moveTo>
                    <a:pt x="548" y="1"/>
                  </a:moveTo>
                  <a:lnTo>
                    <a:pt x="548" y="13"/>
                  </a:lnTo>
                  <a:cubicBezTo>
                    <a:pt x="179" y="13"/>
                    <a:pt x="0" y="453"/>
                    <a:pt x="250" y="715"/>
                  </a:cubicBezTo>
                  <a:cubicBezTo>
                    <a:pt x="334" y="799"/>
                    <a:pt x="436" y="837"/>
                    <a:pt x="537" y="837"/>
                  </a:cubicBezTo>
                  <a:cubicBezTo>
                    <a:pt x="749" y="837"/>
                    <a:pt x="953" y="668"/>
                    <a:pt x="953" y="418"/>
                  </a:cubicBezTo>
                  <a:cubicBezTo>
                    <a:pt x="964" y="191"/>
                    <a:pt x="786" y="13"/>
                    <a:pt x="5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70" name="Google Shape;21870;p13"/>
            <p:cNvSpPr/>
            <p:nvPr/>
          </p:nvSpPr>
          <p:spPr>
            <a:xfrm>
              <a:off x="6044325" y="4314525"/>
              <a:ext cx="21875" cy="15225"/>
            </a:xfrm>
            <a:custGeom>
              <a:avLst/>
              <a:gdLst/>
              <a:ahLst/>
              <a:cxnLst/>
              <a:rect l="l" t="t" r="r" b="b"/>
              <a:pathLst>
                <a:path w="875" h="609" extrusionOk="0">
                  <a:moveTo>
                    <a:pt x="453" y="0"/>
                  </a:moveTo>
                  <a:cubicBezTo>
                    <a:pt x="407" y="0"/>
                    <a:pt x="357" y="13"/>
                    <a:pt x="305" y="41"/>
                  </a:cubicBezTo>
                  <a:lnTo>
                    <a:pt x="281" y="41"/>
                  </a:lnTo>
                  <a:lnTo>
                    <a:pt x="281" y="53"/>
                  </a:lnTo>
                  <a:cubicBezTo>
                    <a:pt x="0" y="234"/>
                    <a:pt x="176" y="608"/>
                    <a:pt x="437" y="608"/>
                  </a:cubicBezTo>
                  <a:cubicBezTo>
                    <a:pt x="486" y="608"/>
                    <a:pt x="538" y="595"/>
                    <a:pt x="591" y="565"/>
                  </a:cubicBezTo>
                  <a:cubicBezTo>
                    <a:pt x="874" y="403"/>
                    <a:pt x="719" y="0"/>
                    <a:pt x="45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71" name="Google Shape;21871;p13"/>
            <p:cNvSpPr/>
            <p:nvPr/>
          </p:nvSpPr>
          <p:spPr>
            <a:xfrm>
              <a:off x="6015225" y="4344025"/>
              <a:ext cx="21275" cy="15225"/>
            </a:xfrm>
            <a:custGeom>
              <a:avLst/>
              <a:gdLst/>
              <a:ahLst/>
              <a:cxnLst/>
              <a:rect l="l" t="t" r="r" b="b"/>
              <a:pathLst>
                <a:path w="851" h="609" extrusionOk="0">
                  <a:moveTo>
                    <a:pt x="429" y="1"/>
                  </a:moveTo>
                  <a:cubicBezTo>
                    <a:pt x="363" y="1"/>
                    <a:pt x="294" y="27"/>
                    <a:pt x="231" y="87"/>
                  </a:cubicBezTo>
                  <a:lnTo>
                    <a:pt x="219" y="87"/>
                  </a:lnTo>
                  <a:lnTo>
                    <a:pt x="219" y="99"/>
                  </a:lnTo>
                  <a:cubicBezTo>
                    <a:pt x="1" y="326"/>
                    <a:pt x="205" y="609"/>
                    <a:pt x="436" y="609"/>
                  </a:cubicBezTo>
                  <a:cubicBezTo>
                    <a:pt x="508" y="609"/>
                    <a:pt x="582" y="581"/>
                    <a:pt x="647" y="516"/>
                  </a:cubicBezTo>
                  <a:cubicBezTo>
                    <a:pt x="851" y="312"/>
                    <a:pt x="659" y="1"/>
                    <a:pt x="42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72" name="Google Shape;21872;p13"/>
            <p:cNvSpPr/>
            <p:nvPr/>
          </p:nvSpPr>
          <p:spPr>
            <a:xfrm>
              <a:off x="6044350" y="4376100"/>
              <a:ext cx="21825" cy="14975"/>
            </a:xfrm>
            <a:custGeom>
              <a:avLst/>
              <a:gdLst/>
              <a:ahLst/>
              <a:cxnLst/>
              <a:rect l="l" t="t" r="r" b="b"/>
              <a:pathLst>
                <a:path w="873" h="599" extrusionOk="0">
                  <a:moveTo>
                    <a:pt x="455" y="1"/>
                  </a:moveTo>
                  <a:cubicBezTo>
                    <a:pt x="408" y="1"/>
                    <a:pt x="357" y="14"/>
                    <a:pt x="304" y="43"/>
                  </a:cubicBezTo>
                  <a:lnTo>
                    <a:pt x="280" y="43"/>
                  </a:lnTo>
                  <a:lnTo>
                    <a:pt x="280" y="55"/>
                  </a:lnTo>
                  <a:cubicBezTo>
                    <a:pt x="0" y="234"/>
                    <a:pt x="173" y="599"/>
                    <a:pt x="433" y="599"/>
                  </a:cubicBezTo>
                  <a:cubicBezTo>
                    <a:pt x="483" y="599"/>
                    <a:pt x="536" y="585"/>
                    <a:pt x="590" y="555"/>
                  </a:cubicBezTo>
                  <a:cubicBezTo>
                    <a:pt x="872" y="393"/>
                    <a:pt x="719" y="1"/>
                    <a:pt x="4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73" name="Google Shape;21873;p13"/>
            <p:cNvSpPr/>
            <p:nvPr/>
          </p:nvSpPr>
          <p:spPr>
            <a:xfrm>
              <a:off x="6015225" y="4405625"/>
              <a:ext cx="21275" cy="15125"/>
            </a:xfrm>
            <a:custGeom>
              <a:avLst/>
              <a:gdLst/>
              <a:ahLst/>
              <a:cxnLst/>
              <a:rect l="l" t="t" r="r" b="b"/>
              <a:pathLst>
                <a:path w="851" h="605" extrusionOk="0">
                  <a:moveTo>
                    <a:pt x="432" y="0"/>
                  </a:moveTo>
                  <a:cubicBezTo>
                    <a:pt x="365" y="0"/>
                    <a:pt x="295" y="26"/>
                    <a:pt x="231" y="88"/>
                  </a:cubicBezTo>
                  <a:lnTo>
                    <a:pt x="219" y="88"/>
                  </a:lnTo>
                  <a:lnTo>
                    <a:pt x="219" y="100"/>
                  </a:lnTo>
                  <a:cubicBezTo>
                    <a:pt x="0" y="328"/>
                    <a:pt x="207" y="604"/>
                    <a:pt x="438" y="604"/>
                  </a:cubicBezTo>
                  <a:cubicBezTo>
                    <a:pt x="510" y="604"/>
                    <a:pt x="583" y="578"/>
                    <a:pt x="647" y="517"/>
                  </a:cubicBezTo>
                  <a:cubicBezTo>
                    <a:pt x="850" y="305"/>
                    <a:pt x="661" y="0"/>
                    <a:pt x="43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74" name="Google Shape;21874;p13"/>
            <p:cNvSpPr/>
            <p:nvPr/>
          </p:nvSpPr>
          <p:spPr>
            <a:xfrm>
              <a:off x="6038250" y="4438775"/>
              <a:ext cx="28000" cy="20550"/>
            </a:xfrm>
            <a:custGeom>
              <a:avLst/>
              <a:gdLst/>
              <a:ahLst/>
              <a:cxnLst/>
              <a:rect l="l" t="t" r="r" b="b"/>
              <a:pathLst>
                <a:path w="1120" h="822" extrusionOk="0">
                  <a:moveTo>
                    <a:pt x="524" y="0"/>
                  </a:moveTo>
                  <a:cubicBezTo>
                    <a:pt x="0" y="48"/>
                    <a:pt x="48" y="822"/>
                    <a:pt x="560" y="822"/>
                  </a:cubicBezTo>
                  <a:cubicBezTo>
                    <a:pt x="1084" y="822"/>
                    <a:pt x="1119" y="48"/>
                    <a:pt x="59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75" name="Google Shape;21875;p13"/>
            <p:cNvSpPr/>
            <p:nvPr/>
          </p:nvSpPr>
          <p:spPr>
            <a:xfrm>
              <a:off x="5976025" y="3331800"/>
              <a:ext cx="24150" cy="20675"/>
            </a:xfrm>
            <a:custGeom>
              <a:avLst/>
              <a:gdLst/>
              <a:ahLst/>
              <a:cxnLst/>
              <a:rect l="l" t="t" r="r" b="b"/>
              <a:pathLst>
                <a:path w="966" h="827" extrusionOk="0">
                  <a:moveTo>
                    <a:pt x="560" y="0"/>
                  </a:moveTo>
                  <a:cubicBezTo>
                    <a:pt x="191" y="0"/>
                    <a:pt x="1" y="441"/>
                    <a:pt x="263" y="703"/>
                  </a:cubicBezTo>
                  <a:cubicBezTo>
                    <a:pt x="345" y="788"/>
                    <a:pt x="448" y="827"/>
                    <a:pt x="551" y="827"/>
                  </a:cubicBezTo>
                  <a:cubicBezTo>
                    <a:pt x="761" y="827"/>
                    <a:pt x="965" y="665"/>
                    <a:pt x="965" y="417"/>
                  </a:cubicBezTo>
                  <a:lnTo>
                    <a:pt x="965" y="405"/>
                  </a:lnTo>
                  <a:cubicBezTo>
                    <a:pt x="965" y="179"/>
                    <a:pt x="787" y="0"/>
                    <a:pt x="5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76" name="Google Shape;21876;p13"/>
            <p:cNvSpPr/>
            <p:nvPr/>
          </p:nvSpPr>
          <p:spPr>
            <a:xfrm>
              <a:off x="5943975" y="3362400"/>
              <a:ext cx="27625" cy="20600"/>
            </a:xfrm>
            <a:custGeom>
              <a:avLst/>
              <a:gdLst/>
              <a:ahLst/>
              <a:cxnLst/>
              <a:rect l="l" t="t" r="r" b="b"/>
              <a:pathLst>
                <a:path w="1105" h="824" extrusionOk="0">
                  <a:moveTo>
                    <a:pt x="560" y="0"/>
                  </a:moveTo>
                  <a:cubicBezTo>
                    <a:pt x="64" y="0"/>
                    <a:pt x="0" y="778"/>
                    <a:pt x="533" y="824"/>
                  </a:cubicBezTo>
                  <a:lnTo>
                    <a:pt x="604" y="824"/>
                  </a:lnTo>
                  <a:cubicBezTo>
                    <a:pt x="1104" y="776"/>
                    <a:pt x="1104" y="50"/>
                    <a:pt x="604" y="2"/>
                  </a:cubicBezTo>
                  <a:cubicBezTo>
                    <a:pt x="589" y="1"/>
                    <a:pt x="574" y="0"/>
                    <a:pt x="5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77" name="Google Shape;21877;p13"/>
            <p:cNvSpPr/>
            <p:nvPr/>
          </p:nvSpPr>
          <p:spPr>
            <a:xfrm>
              <a:off x="5975000" y="3393325"/>
              <a:ext cx="27550" cy="20350"/>
            </a:xfrm>
            <a:custGeom>
              <a:avLst/>
              <a:gdLst/>
              <a:ahLst/>
              <a:cxnLst/>
              <a:rect l="l" t="t" r="r" b="b"/>
              <a:pathLst>
                <a:path w="1102" h="814" extrusionOk="0">
                  <a:moveTo>
                    <a:pt x="546" y="1"/>
                  </a:moveTo>
                  <a:cubicBezTo>
                    <a:pt x="49" y="1"/>
                    <a:pt x="1" y="767"/>
                    <a:pt x="518" y="813"/>
                  </a:cubicBezTo>
                  <a:lnTo>
                    <a:pt x="601" y="813"/>
                  </a:lnTo>
                  <a:cubicBezTo>
                    <a:pt x="1101" y="778"/>
                    <a:pt x="1101" y="39"/>
                    <a:pt x="601" y="4"/>
                  </a:cubicBezTo>
                  <a:cubicBezTo>
                    <a:pt x="582" y="2"/>
                    <a:pt x="564" y="1"/>
                    <a:pt x="54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78" name="Google Shape;21878;p13"/>
            <p:cNvSpPr/>
            <p:nvPr/>
          </p:nvSpPr>
          <p:spPr>
            <a:xfrm>
              <a:off x="5945450" y="3424350"/>
              <a:ext cx="24050" cy="20400"/>
            </a:xfrm>
            <a:custGeom>
              <a:avLst/>
              <a:gdLst/>
              <a:ahLst/>
              <a:cxnLst/>
              <a:rect l="l" t="t" r="r" b="b"/>
              <a:pathLst>
                <a:path w="962" h="816" extrusionOk="0">
                  <a:moveTo>
                    <a:pt x="531" y="1"/>
                  </a:moveTo>
                  <a:cubicBezTo>
                    <a:pt x="183" y="1"/>
                    <a:pt x="1" y="433"/>
                    <a:pt x="259" y="691"/>
                  </a:cubicBezTo>
                  <a:cubicBezTo>
                    <a:pt x="341" y="777"/>
                    <a:pt x="444" y="816"/>
                    <a:pt x="545" y="816"/>
                  </a:cubicBezTo>
                  <a:cubicBezTo>
                    <a:pt x="752" y="816"/>
                    <a:pt x="954" y="654"/>
                    <a:pt x="962" y="406"/>
                  </a:cubicBezTo>
                  <a:cubicBezTo>
                    <a:pt x="962" y="180"/>
                    <a:pt x="771" y="1"/>
                    <a:pt x="545" y="1"/>
                  </a:cubicBezTo>
                  <a:cubicBezTo>
                    <a:pt x="540" y="1"/>
                    <a:pt x="536" y="1"/>
                    <a:pt x="53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79" name="Google Shape;21879;p13"/>
            <p:cNvSpPr/>
            <p:nvPr/>
          </p:nvSpPr>
          <p:spPr>
            <a:xfrm>
              <a:off x="5976025" y="3455025"/>
              <a:ext cx="24150" cy="20700"/>
            </a:xfrm>
            <a:custGeom>
              <a:avLst/>
              <a:gdLst/>
              <a:ahLst/>
              <a:cxnLst/>
              <a:rect l="l" t="t" r="r" b="b"/>
              <a:pathLst>
                <a:path w="966" h="828" extrusionOk="0">
                  <a:moveTo>
                    <a:pt x="560" y="0"/>
                  </a:moveTo>
                  <a:cubicBezTo>
                    <a:pt x="191" y="0"/>
                    <a:pt x="1" y="441"/>
                    <a:pt x="263" y="703"/>
                  </a:cubicBezTo>
                  <a:cubicBezTo>
                    <a:pt x="345" y="789"/>
                    <a:pt x="448" y="827"/>
                    <a:pt x="551" y="827"/>
                  </a:cubicBezTo>
                  <a:cubicBezTo>
                    <a:pt x="761" y="827"/>
                    <a:pt x="965" y="665"/>
                    <a:pt x="965" y="417"/>
                  </a:cubicBezTo>
                  <a:cubicBezTo>
                    <a:pt x="965" y="191"/>
                    <a:pt x="799" y="0"/>
                    <a:pt x="57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80" name="Google Shape;21880;p13"/>
            <p:cNvSpPr/>
            <p:nvPr/>
          </p:nvSpPr>
          <p:spPr>
            <a:xfrm>
              <a:off x="5945375" y="3485675"/>
              <a:ext cx="24125" cy="20700"/>
            </a:xfrm>
            <a:custGeom>
              <a:avLst/>
              <a:gdLst/>
              <a:ahLst/>
              <a:cxnLst/>
              <a:rect l="l" t="t" r="r" b="b"/>
              <a:pathLst>
                <a:path w="965" h="828" extrusionOk="0">
                  <a:moveTo>
                    <a:pt x="548" y="1"/>
                  </a:moveTo>
                  <a:cubicBezTo>
                    <a:pt x="191" y="1"/>
                    <a:pt x="0" y="441"/>
                    <a:pt x="262" y="703"/>
                  </a:cubicBezTo>
                  <a:cubicBezTo>
                    <a:pt x="344" y="789"/>
                    <a:pt x="447" y="827"/>
                    <a:pt x="548" y="827"/>
                  </a:cubicBezTo>
                  <a:cubicBezTo>
                    <a:pt x="755" y="827"/>
                    <a:pt x="957" y="665"/>
                    <a:pt x="965" y="417"/>
                  </a:cubicBezTo>
                  <a:cubicBezTo>
                    <a:pt x="965" y="191"/>
                    <a:pt x="786" y="13"/>
                    <a:pt x="5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81" name="Google Shape;21881;p13"/>
            <p:cNvSpPr/>
            <p:nvPr/>
          </p:nvSpPr>
          <p:spPr>
            <a:xfrm>
              <a:off x="5975000" y="3516550"/>
              <a:ext cx="27550" cy="20350"/>
            </a:xfrm>
            <a:custGeom>
              <a:avLst/>
              <a:gdLst/>
              <a:ahLst/>
              <a:cxnLst/>
              <a:rect l="l" t="t" r="r" b="b"/>
              <a:pathLst>
                <a:path w="1102" h="814" extrusionOk="0">
                  <a:moveTo>
                    <a:pt x="546" y="1"/>
                  </a:moveTo>
                  <a:cubicBezTo>
                    <a:pt x="49" y="1"/>
                    <a:pt x="1" y="768"/>
                    <a:pt x="518" y="813"/>
                  </a:cubicBezTo>
                  <a:lnTo>
                    <a:pt x="601" y="813"/>
                  </a:lnTo>
                  <a:cubicBezTo>
                    <a:pt x="1101" y="778"/>
                    <a:pt x="1101" y="40"/>
                    <a:pt x="601" y="4"/>
                  </a:cubicBezTo>
                  <a:cubicBezTo>
                    <a:pt x="582" y="2"/>
                    <a:pt x="564" y="1"/>
                    <a:pt x="54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82" name="Google Shape;21882;p13"/>
            <p:cNvSpPr/>
            <p:nvPr/>
          </p:nvSpPr>
          <p:spPr>
            <a:xfrm>
              <a:off x="5943625" y="3547150"/>
              <a:ext cx="27975" cy="20700"/>
            </a:xfrm>
            <a:custGeom>
              <a:avLst/>
              <a:gdLst/>
              <a:ahLst/>
              <a:cxnLst/>
              <a:rect l="l" t="t" r="r" b="b"/>
              <a:pathLst>
                <a:path w="1119" h="828" extrusionOk="0">
                  <a:moveTo>
                    <a:pt x="544" y="1"/>
                  </a:moveTo>
                  <a:cubicBezTo>
                    <a:pt x="41" y="1"/>
                    <a:pt x="1" y="805"/>
                    <a:pt x="547" y="828"/>
                  </a:cubicBezTo>
                  <a:lnTo>
                    <a:pt x="618" y="828"/>
                  </a:lnTo>
                  <a:cubicBezTo>
                    <a:pt x="1118" y="768"/>
                    <a:pt x="1118" y="54"/>
                    <a:pt x="618" y="6"/>
                  </a:cubicBezTo>
                  <a:cubicBezTo>
                    <a:pt x="592" y="2"/>
                    <a:pt x="568" y="1"/>
                    <a:pt x="54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83" name="Google Shape;21883;p13"/>
            <p:cNvSpPr/>
            <p:nvPr/>
          </p:nvSpPr>
          <p:spPr>
            <a:xfrm>
              <a:off x="5976025" y="3577950"/>
              <a:ext cx="24150" cy="20700"/>
            </a:xfrm>
            <a:custGeom>
              <a:avLst/>
              <a:gdLst/>
              <a:ahLst/>
              <a:cxnLst/>
              <a:rect l="l" t="t" r="r" b="b"/>
              <a:pathLst>
                <a:path w="966" h="828" extrusionOk="0">
                  <a:moveTo>
                    <a:pt x="560" y="1"/>
                  </a:moveTo>
                  <a:cubicBezTo>
                    <a:pt x="191" y="1"/>
                    <a:pt x="1" y="441"/>
                    <a:pt x="263" y="703"/>
                  </a:cubicBezTo>
                  <a:cubicBezTo>
                    <a:pt x="345" y="789"/>
                    <a:pt x="448" y="827"/>
                    <a:pt x="551" y="827"/>
                  </a:cubicBezTo>
                  <a:cubicBezTo>
                    <a:pt x="761" y="827"/>
                    <a:pt x="965" y="665"/>
                    <a:pt x="965" y="417"/>
                  </a:cubicBezTo>
                  <a:cubicBezTo>
                    <a:pt x="965" y="191"/>
                    <a:pt x="787" y="1"/>
                    <a:pt x="5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84" name="Google Shape;21884;p13"/>
            <p:cNvSpPr/>
            <p:nvPr/>
          </p:nvSpPr>
          <p:spPr>
            <a:xfrm>
              <a:off x="5945450" y="3608600"/>
              <a:ext cx="24050" cy="20700"/>
            </a:xfrm>
            <a:custGeom>
              <a:avLst/>
              <a:gdLst/>
              <a:ahLst/>
              <a:cxnLst/>
              <a:rect l="l" t="t" r="r" b="b"/>
              <a:pathLst>
                <a:path w="962" h="828" extrusionOk="0">
                  <a:moveTo>
                    <a:pt x="545" y="1"/>
                  </a:moveTo>
                  <a:lnTo>
                    <a:pt x="545" y="13"/>
                  </a:lnTo>
                  <a:cubicBezTo>
                    <a:pt x="540" y="13"/>
                    <a:pt x="536" y="13"/>
                    <a:pt x="531" y="13"/>
                  </a:cubicBezTo>
                  <a:cubicBezTo>
                    <a:pt x="183" y="13"/>
                    <a:pt x="1" y="445"/>
                    <a:pt x="259" y="703"/>
                  </a:cubicBezTo>
                  <a:cubicBezTo>
                    <a:pt x="341" y="789"/>
                    <a:pt x="444" y="828"/>
                    <a:pt x="545" y="828"/>
                  </a:cubicBezTo>
                  <a:cubicBezTo>
                    <a:pt x="752" y="828"/>
                    <a:pt x="954" y="666"/>
                    <a:pt x="962" y="418"/>
                  </a:cubicBezTo>
                  <a:cubicBezTo>
                    <a:pt x="962" y="203"/>
                    <a:pt x="783" y="13"/>
                    <a:pt x="55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85" name="Google Shape;21885;p13"/>
            <p:cNvSpPr/>
            <p:nvPr/>
          </p:nvSpPr>
          <p:spPr>
            <a:xfrm>
              <a:off x="5976025" y="3639575"/>
              <a:ext cx="24150" cy="20500"/>
            </a:xfrm>
            <a:custGeom>
              <a:avLst/>
              <a:gdLst/>
              <a:ahLst/>
              <a:cxnLst/>
              <a:rect l="l" t="t" r="r" b="b"/>
              <a:pathLst>
                <a:path w="966" h="820" extrusionOk="0">
                  <a:moveTo>
                    <a:pt x="560" y="0"/>
                  </a:moveTo>
                  <a:cubicBezTo>
                    <a:pt x="191" y="0"/>
                    <a:pt x="1" y="441"/>
                    <a:pt x="263" y="703"/>
                  </a:cubicBezTo>
                  <a:cubicBezTo>
                    <a:pt x="343" y="783"/>
                    <a:pt x="445" y="819"/>
                    <a:pt x="545" y="819"/>
                  </a:cubicBezTo>
                  <a:cubicBezTo>
                    <a:pt x="757" y="819"/>
                    <a:pt x="965" y="659"/>
                    <a:pt x="965" y="417"/>
                  </a:cubicBezTo>
                  <a:cubicBezTo>
                    <a:pt x="965" y="191"/>
                    <a:pt x="787" y="0"/>
                    <a:pt x="57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86" name="Google Shape;21886;p13"/>
            <p:cNvSpPr/>
            <p:nvPr/>
          </p:nvSpPr>
          <p:spPr>
            <a:xfrm>
              <a:off x="5945375" y="3669925"/>
              <a:ext cx="24125" cy="21000"/>
            </a:xfrm>
            <a:custGeom>
              <a:avLst/>
              <a:gdLst/>
              <a:ahLst/>
              <a:cxnLst/>
              <a:rect l="l" t="t" r="r" b="b"/>
              <a:pathLst>
                <a:path w="965" h="840" extrusionOk="0">
                  <a:moveTo>
                    <a:pt x="560" y="1"/>
                  </a:moveTo>
                  <a:lnTo>
                    <a:pt x="548" y="12"/>
                  </a:lnTo>
                  <a:cubicBezTo>
                    <a:pt x="179" y="12"/>
                    <a:pt x="0" y="453"/>
                    <a:pt x="250" y="715"/>
                  </a:cubicBezTo>
                  <a:cubicBezTo>
                    <a:pt x="336" y="801"/>
                    <a:pt x="441" y="839"/>
                    <a:pt x="544" y="839"/>
                  </a:cubicBezTo>
                  <a:cubicBezTo>
                    <a:pt x="755" y="839"/>
                    <a:pt x="957" y="677"/>
                    <a:pt x="965" y="429"/>
                  </a:cubicBezTo>
                  <a:cubicBezTo>
                    <a:pt x="965" y="203"/>
                    <a:pt x="786" y="12"/>
                    <a:pt x="5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87" name="Google Shape;21887;p13"/>
            <p:cNvSpPr/>
            <p:nvPr/>
          </p:nvSpPr>
          <p:spPr>
            <a:xfrm>
              <a:off x="5974925" y="3700825"/>
              <a:ext cx="27625" cy="20625"/>
            </a:xfrm>
            <a:custGeom>
              <a:avLst/>
              <a:gdLst/>
              <a:ahLst/>
              <a:cxnLst/>
              <a:rect l="l" t="t" r="r" b="b"/>
              <a:pathLst>
                <a:path w="1105" h="825" extrusionOk="0">
                  <a:moveTo>
                    <a:pt x="559" y="1"/>
                  </a:moveTo>
                  <a:cubicBezTo>
                    <a:pt x="53" y="1"/>
                    <a:pt x="0" y="778"/>
                    <a:pt x="521" y="824"/>
                  </a:cubicBezTo>
                  <a:lnTo>
                    <a:pt x="604" y="824"/>
                  </a:lnTo>
                  <a:cubicBezTo>
                    <a:pt x="1104" y="777"/>
                    <a:pt x="1104" y="50"/>
                    <a:pt x="604" y="3"/>
                  </a:cubicBezTo>
                  <a:cubicBezTo>
                    <a:pt x="589" y="1"/>
                    <a:pt x="574" y="1"/>
                    <a:pt x="5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88" name="Google Shape;21888;p13"/>
            <p:cNvSpPr/>
            <p:nvPr/>
          </p:nvSpPr>
          <p:spPr>
            <a:xfrm>
              <a:off x="5945450" y="3731550"/>
              <a:ext cx="24050" cy="20675"/>
            </a:xfrm>
            <a:custGeom>
              <a:avLst/>
              <a:gdLst/>
              <a:ahLst/>
              <a:cxnLst/>
              <a:rect l="l" t="t" r="r" b="b"/>
              <a:pathLst>
                <a:path w="962" h="827" extrusionOk="0">
                  <a:moveTo>
                    <a:pt x="557" y="0"/>
                  </a:moveTo>
                  <a:lnTo>
                    <a:pt x="545" y="12"/>
                  </a:lnTo>
                  <a:cubicBezTo>
                    <a:pt x="540" y="12"/>
                    <a:pt x="536" y="12"/>
                    <a:pt x="531" y="12"/>
                  </a:cubicBezTo>
                  <a:cubicBezTo>
                    <a:pt x="183" y="12"/>
                    <a:pt x="1" y="444"/>
                    <a:pt x="259" y="703"/>
                  </a:cubicBezTo>
                  <a:cubicBezTo>
                    <a:pt x="341" y="788"/>
                    <a:pt x="444" y="827"/>
                    <a:pt x="545" y="827"/>
                  </a:cubicBezTo>
                  <a:cubicBezTo>
                    <a:pt x="752" y="827"/>
                    <a:pt x="954" y="665"/>
                    <a:pt x="962" y="417"/>
                  </a:cubicBezTo>
                  <a:cubicBezTo>
                    <a:pt x="962" y="191"/>
                    <a:pt x="783" y="12"/>
                    <a:pt x="55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89" name="Google Shape;21889;p13"/>
            <p:cNvSpPr/>
            <p:nvPr/>
          </p:nvSpPr>
          <p:spPr>
            <a:xfrm>
              <a:off x="5976025" y="3762200"/>
              <a:ext cx="24150" cy="20700"/>
            </a:xfrm>
            <a:custGeom>
              <a:avLst/>
              <a:gdLst/>
              <a:ahLst/>
              <a:cxnLst/>
              <a:rect l="l" t="t" r="r" b="b"/>
              <a:pathLst>
                <a:path w="966" h="828" extrusionOk="0">
                  <a:moveTo>
                    <a:pt x="560" y="0"/>
                  </a:moveTo>
                  <a:lnTo>
                    <a:pt x="560" y="12"/>
                  </a:lnTo>
                  <a:cubicBezTo>
                    <a:pt x="191" y="12"/>
                    <a:pt x="1" y="453"/>
                    <a:pt x="263" y="703"/>
                  </a:cubicBezTo>
                  <a:cubicBezTo>
                    <a:pt x="345" y="789"/>
                    <a:pt x="450" y="828"/>
                    <a:pt x="552" y="828"/>
                  </a:cubicBezTo>
                  <a:cubicBezTo>
                    <a:pt x="762" y="828"/>
                    <a:pt x="965" y="669"/>
                    <a:pt x="965" y="429"/>
                  </a:cubicBezTo>
                  <a:cubicBezTo>
                    <a:pt x="965" y="191"/>
                    <a:pt x="787" y="12"/>
                    <a:pt x="5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90" name="Google Shape;21890;p13"/>
            <p:cNvSpPr/>
            <p:nvPr/>
          </p:nvSpPr>
          <p:spPr>
            <a:xfrm>
              <a:off x="5945375" y="3792850"/>
              <a:ext cx="24125" cy="21000"/>
            </a:xfrm>
            <a:custGeom>
              <a:avLst/>
              <a:gdLst/>
              <a:ahLst/>
              <a:cxnLst/>
              <a:rect l="l" t="t" r="r" b="b"/>
              <a:pathLst>
                <a:path w="965" h="840" extrusionOk="0">
                  <a:moveTo>
                    <a:pt x="548" y="1"/>
                  </a:moveTo>
                  <a:lnTo>
                    <a:pt x="548" y="13"/>
                  </a:lnTo>
                  <a:cubicBezTo>
                    <a:pt x="191" y="13"/>
                    <a:pt x="0" y="453"/>
                    <a:pt x="262" y="715"/>
                  </a:cubicBezTo>
                  <a:cubicBezTo>
                    <a:pt x="344" y="801"/>
                    <a:pt x="447" y="840"/>
                    <a:pt x="548" y="840"/>
                  </a:cubicBezTo>
                  <a:cubicBezTo>
                    <a:pt x="755" y="840"/>
                    <a:pt x="957" y="678"/>
                    <a:pt x="965" y="429"/>
                  </a:cubicBezTo>
                  <a:cubicBezTo>
                    <a:pt x="965" y="203"/>
                    <a:pt x="786" y="13"/>
                    <a:pt x="5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91" name="Google Shape;21891;p13"/>
            <p:cNvSpPr/>
            <p:nvPr/>
          </p:nvSpPr>
          <p:spPr>
            <a:xfrm>
              <a:off x="5976125" y="3823825"/>
              <a:ext cx="24050" cy="20675"/>
            </a:xfrm>
            <a:custGeom>
              <a:avLst/>
              <a:gdLst/>
              <a:ahLst/>
              <a:cxnLst/>
              <a:rect l="l" t="t" r="r" b="b"/>
              <a:pathLst>
                <a:path w="962" h="827" extrusionOk="0">
                  <a:moveTo>
                    <a:pt x="556" y="0"/>
                  </a:moveTo>
                  <a:lnTo>
                    <a:pt x="556" y="12"/>
                  </a:lnTo>
                  <a:cubicBezTo>
                    <a:pt x="551" y="12"/>
                    <a:pt x="547" y="12"/>
                    <a:pt x="542" y="12"/>
                  </a:cubicBezTo>
                  <a:cubicBezTo>
                    <a:pt x="182" y="12"/>
                    <a:pt x="0" y="444"/>
                    <a:pt x="259" y="703"/>
                  </a:cubicBezTo>
                  <a:cubicBezTo>
                    <a:pt x="341" y="788"/>
                    <a:pt x="444" y="827"/>
                    <a:pt x="547" y="827"/>
                  </a:cubicBezTo>
                  <a:cubicBezTo>
                    <a:pt x="757" y="827"/>
                    <a:pt x="961" y="665"/>
                    <a:pt x="961" y="417"/>
                  </a:cubicBezTo>
                  <a:cubicBezTo>
                    <a:pt x="961" y="191"/>
                    <a:pt x="783" y="12"/>
                    <a:pt x="5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92" name="Google Shape;21892;p13"/>
            <p:cNvSpPr/>
            <p:nvPr/>
          </p:nvSpPr>
          <p:spPr>
            <a:xfrm>
              <a:off x="5943975" y="3854725"/>
              <a:ext cx="27625" cy="20600"/>
            </a:xfrm>
            <a:custGeom>
              <a:avLst/>
              <a:gdLst/>
              <a:ahLst/>
              <a:cxnLst/>
              <a:rect l="l" t="t" r="r" b="b"/>
              <a:pathLst>
                <a:path w="1105" h="824" extrusionOk="0">
                  <a:moveTo>
                    <a:pt x="559" y="0"/>
                  </a:moveTo>
                  <a:cubicBezTo>
                    <a:pt x="64" y="0"/>
                    <a:pt x="1" y="766"/>
                    <a:pt x="533" y="824"/>
                  </a:cubicBezTo>
                  <a:lnTo>
                    <a:pt x="604" y="824"/>
                  </a:lnTo>
                  <a:cubicBezTo>
                    <a:pt x="1104" y="776"/>
                    <a:pt x="1104" y="38"/>
                    <a:pt x="604" y="2"/>
                  </a:cubicBezTo>
                  <a:cubicBezTo>
                    <a:pt x="589" y="1"/>
                    <a:pt x="574" y="0"/>
                    <a:pt x="5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93" name="Google Shape;21893;p13"/>
            <p:cNvSpPr/>
            <p:nvPr/>
          </p:nvSpPr>
          <p:spPr>
            <a:xfrm>
              <a:off x="5974925" y="3885375"/>
              <a:ext cx="27625" cy="20625"/>
            </a:xfrm>
            <a:custGeom>
              <a:avLst/>
              <a:gdLst/>
              <a:ahLst/>
              <a:cxnLst/>
              <a:rect l="l" t="t" r="r" b="b"/>
              <a:pathLst>
                <a:path w="1105" h="825" extrusionOk="0">
                  <a:moveTo>
                    <a:pt x="559" y="1"/>
                  </a:moveTo>
                  <a:cubicBezTo>
                    <a:pt x="53" y="1"/>
                    <a:pt x="0" y="778"/>
                    <a:pt x="521" y="824"/>
                  </a:cubicBezTo>
                  <a:lnTo>
                    <a:pt x="604" y="824"/>
                  </a:lnTo>
                  <a:cubicBezTo>
                    <a:pt x="1104" y="777"/>
                    <a:pt x="1104" y="50"/>
                    <a:pt x="604" y="3"/>
                  </a:cubicBezTo>
                  <a:cubicBezTo>
                    <a:pt x="589" y="1"/>
                    <a:pt x="574" y="1"/>
                    <a:pt x="5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94" name="Google Shape;21894;p13"/>
            <p:cNvSpPr/>
            <p:nvPr/>
          </p:nvSpPr>
          <p:spPr>
            <a:xfrm>
              <a:off x="5945450" y="3916075"/>
              <a:ext cx="24050" cy="20700"/>
            </a:xfrm>
            <a:custGeom>
              <a:avLst/>
              <a:gdLst/>
              <a:ahLst/>
              <a:cxnLst/>
              <a:rect l="l" t="t" r="r" b="b"/>
              <a:pathLst>
                <a:path w="962" h="828" extrusionOk="0">
                  <a:moveTo>
                    <a:pt x="557" y="1"/>
                  </a:moveTo>
                  <a:lnTo>
                    <a:pt x="545" y="13"/>
                  </a:lnTo>
                  <a:cubicBezTo>
                    <a:pt x="540" y="13"/>
                    <a:pt x="536" y="13"/>
                    <a:pt x="531" y="13"/>
                  </a:cubicBezTo>
                  <a:cubicBezTo>
                    <a:pt x="183" y="13"/>
                    <a:pt x="1" y="445"/>
                    <a:pt x="259" y="703"/>
                  </a:cubicBezTo>
                  <a:cubicBezTo>
                    <a:pt x="341" y="789"/>
                    <a:pt x="444" y="828"/>
                    <a:pt x="545" y="828"/>
                  </a:cubicBezTo>
                  <a:cubicBezTo>
                    <a:pt x="752" y="828"/>
                    <a:pt x="954" y="666"/>
                    <a:pt x="962" y="418"/>
                  </a:cubicBezTo>
                  <a:cubicBezTo>
                    <a:pt x="962" y="191"/>
                    <a:pt x="783" y="1"/>
                    <a:pt x="55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95" name="Google Shape;21895;p13"/>
            <p:cNvSpPr/>
            <p:nvPr/>
          </p:nvSpPr>
          <p:spPr>
            <a:xfrm>
              <a:off x="5976025" y="3946450"/>
              <a:ext cx="24450" cy="21000"/>
            </a:xfrm>
            <a:custGeom>
              <a:avLst/>
              <a:gdLst/>
              <a:ahLst/>
              <a:cxnLst/>
              <a:rect l="l" t="t" r="r" b="b"/>
              <a:pathLst>
                <a:path w="978" h="840" extrusionOk="0">
                  <a:moveTo>
                    <a:pt x="560" y="0"/>
                  </a:moveTo>
                  <a:lnTo>
                    <a:pt x="560" y="24"/>
                  </a:lnTo>
                  <a:cubicBezTo>
                    <a:pt x="191" y="24"/>
                    <a:pt x="1" y="465"/>
                    <a:pt x="263" y="715"/>
                  </a:cubicBezTo>
                  <a:cubicBezTo>
                    <a:pt x="345" y="801"/>
                    <a:pt x="450" y="840"/>
                    <a:pt x="552" y="840"/>
                  </a:cubicBezTo>
                  <a:cubicBezTo>
                    <a:pt x="762" y="840"/>
                    <a:pt x="965" y="680"/>
                    <a:pt x="965" y="441"/>
                  </a:cubicBezTo>
                  <a:cubicBezTo>
                    <a:pt x="977" y="215"/>
                    <a:pt x="810" y="12"/>
                    <a:pt x="58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96" name="Google Shape;21896;p13"/>
            <p:cNvSpPr/>
            <p:nvPr/>
          </p:nvSpPr>
          <p:spPr>
            <a:xfrm>
              <a:off x="5945375" y="3977700"/>
              <a:ext cx="24125" cy="20625"/>
            </a:xfrm>
            <a:custGeom>
              <a:avLst/>
              <a:gdLst/>
              <a:ahLst/>
              <a:cxnLst/>
              <a:rect l="l" t="t" r="r" b="b"/>
              <a:pathLst>
                <a:path w="965" h="825" extrusionOk="0">
                  <a:moveTo>
                    <a:pt x="548" y="1"/>
                  </a:moveTo>
                  <a:cubicBezTo>
                    <a:pt x="191" y="1"/>
                    <a:pt x="0" y="441"/>
                    <a:pt x="262" y="703"/>
                  </a:cubicBezTo>
                  <a:cubicBezTo>
                    <a:pt x="343" y="787"/>
                    <a:pt x="443" y="825"/>
                    <a:pt x="543" y="825"/>
                  </a:cubicBezTo>
                  <a:cubicBezTo>
                    <a:pt x="752" y="825"/>
                    <a:pt x="957" y="659"/>
                    <a:pt x="965" y="417"/>
                  </a:cubicBezTo>
                  <a:cubicBezTo>
                    <a:pt x="965" y="191"/>
                    <a:pt x="786" y="1"/>
                    <a:pt x="5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97" name="Google Shape;21897;p13"/>
            <p:cNvSpPr/>
            <p:nvPr/>
          </p:nvSpPr>
          <p:spPr>
            <a:xfrm>
              <a:off x="5974300" y="4008225"/>
              <a:ext cx="27950" cy="20700"/>
            </a:xfrm>
            <a:custGeom>
              <a:avLst/>
              <a:gdLst/>
              <a:ahLst/>
              <a:cxnLst/>
              <a:rect l="l" t="t" r="r" b="b"/>
              <a:pathLst>
                <a:path w="1118" h="828" extrusionOk="0">
                  <a:moveTo>
                    <a:pt x="555" y="0"/>
                  </a:moveTo>
                  <a:cubicBezTo>
                    <a:pt x="52" y="0"/>
                    <a:pt x="0" y="805"/>
                    <a:pt x="546" y="827"/>
                  </a:cubicBezTo>
                  <a:lnTo>
                    <a:pt x="629" y="827"/>
                  </a:lnTo>
                  <a:cubicBezTo>
                    <a:pt x="1118" y="780"/>
                    <a:pt x="1118" y="65"/>
                    <a:pt x="629" y="6"/>
                  </a:cubicBezTo>
                  <a:cubicBezTo>
                    <a:pt x="604" y="2"/>
                    <a:pt x="579" y="0"/>
                    <a:pt x="55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98" name="Google Shape;21898;p13"/>
            <p:cNvSpPr/>
            <p:nvPr/>
          </p:nvSpPr>
          <p:spPr>
            <a:xfrm>
              <a:off x="5943625" y="4038875"/>
              <a:ext cx="27975" cy="20700"/>
            </a:xfrm>
            <a:custGeom>
              <a:avLst/>
              <a:gdLst/>
              <a:ahLst/>
              <a:cxnLst/>
              <a:rect l="l" t="t" r="r" b="b"/>
              <a:pathLst>
                <a:path w="1119" h="828" extrusionOk="0">
                  <a:moveTo>
                    <a:pt x="544" y="1"/>
                  </a:moveTo>
                  <a:cubicBezTo>
                    <a:pt x="41" y="1"/>
                    <a:pt x="1" y="805"/>
                    <a:pt x="547" y="828"/>
                  </a:cubicBezTo>
                  <a:lnTo>
                    <a:pt x="618" y="828"/>
                  </a:lnTo>
                  <a:cubicBezTo>
                    <a:pt x="1118" y="768"/>
                    <a:pt x="1118" y="54"/>
                    <a:pt x="618" y="6"/>
                  </a:cubicBezTo>
                  <a:cubicBezTo>
                    <a:pt x="592" y="3"/>
                    <a:pt x="568" y="1"/>
                    <a:pt x="54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99" name="Google Shape;21899;p13"/>
            <p:cNvSpPr/>
            <p:nvPr/>
          </p:nvSpPr>
          <p:spPr>
            <a:xfrm>
              <a:off x="5976125" y="4069675"/>
              <a:ext cx="24050" cy="20700"/>
            </a:xfrm>
            <a:custGeom>
              <a:avLst/>
              <a:gdLst/>
              <a:ahLst/>
              <a:cxnLst/>
              <a:rect l="l" t="t" r="r" b="b"/>
              <a:pathLst>
                <a:path w="962" h="828" extrusionOk="0">
                  <a:moveTo>
                    <a:pt x="556" y="1"/>
                  </a:moveTo>
                  <a:lnTo>
                    <a:pt x="556" y="13"/>
                  </a:lnTo>
                  <a:cubicBezTo>
                    <a:pt x="551" y="12"/>
                    <a:pt x="547" y="12"/>
                    <a:pt x="542" y="12"/>
                  </a:cubicBezTo>
                  <a:cubicBezTo>
                    <a:pt x="182" y="12"/>
                    <a:pt x="0" y="445"/>
                    <a:pt x="259" y="703"/>
                  </a:cubicBezTo>
                  <a:cubicBezTo>
                    <a:pt x="341" y="789"/>
                    <a:pt x="446" y="828"/>
                    <a:pt x="548" y="828"/>
                  </a:cubicBezTo>
                  <a:cubicBezTo>
                    <a:pt x="758" y="828"/>
                    <a:pt x="961" y="669"/>
                    <a:pt x="961" y="429"/>
                  </a:cubicBezTo>
                  <a:cubicBezTo>
                    <a:pt x="961" y="191"/>
                    <a:pt x="783" y="13"/>
                    <a:pt x="55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00" name="Google Shape;21900;p13"/>
            <p:cNvSpPr/>
            <p:nvPr/>
          </p:nvSpPr>
          <p:spPr>
            <a:xfrm>
              <a:off x="5945375" y="4100325"/>
              <a:ext cx="24125" cy="21000"/>
            </a:xfrm>
            <a:custGeom>
              <a:avLst/>
              <a:gdLst/>
              <a:ahLst/>
              <a:cxnLst/>
              <a:rect l="l" t="t" r="r" b="b"/>
              <a:pathLst>
                <a:path w="965" h="840" extrusionOk="0">
                  <a:moveTo>
                    <a:pt x="548" y="1"/>
                  </a:moveTo>
                  <a:lnTo>
                    <a:pt x="548" y="13"/>
                  </a:lnTo>
                  <a:cubicBezTo>
                    <a:pt x="191" y="13"/>
                    <a:pt x="0" y="453"/>
                    <a:pt x="262" y="715"/>
                  </a:cubicBezTo>
                  <a:cubicBezTo>
                    <a:pt x="344" y="801"/>
                    <a:pt x="447" y="840"/>
                    <a:pt x="548" y="840"/>
                  </a:cubicBezTo>
                  <a:cubicBezTo>
                    <a:pt x="755" y="840"/>
                    <a:pt x="957" y="678"/>
                    <a:pt x="965" y="430"/>
                  </a:cubicBezTo>
                  <a:lnTo>
                    <a:pt x="965" y="418"/>
                  </a:lnTo>
                  <a:cubicBezTo>
                    <a:pt x="965" y="203"/>
                    <a:pt x="786" y="13"/>
                    <a:pt x="5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01" name="Google Shape;21901;p13"/>
            <p:cNvSpPr/>
            <p:nvPr/>
          </p:nvSpPr>
          <p:spPr>
            <a:xfrm>
              <a:off x="5976025" y="4131300"/>
              <a:ext cx="24150" cy="20700"/>
            </a:xfrm>
            <a:custGeom>
              <a:avLst/>
              <a:gdLst/>
              <a:ahLst/>
              <a:cxnLst/>
              <a:rect l="l" t="t" r="r" b="b"/>
              <a:pathLst>
                <a:path w="966" h="828" extrusionOk="0">
                  <a:moveTo>
                    <a:pt x="560" y="0"/>
                  </a:moveTo>
                  <a:cubicBezTo>
                    <a:pt x="191" y="0"/>
                    <a:pt x="1" y="441"/>
                    <a:pt x="263" y="703"/>
                  </a:cubicBezTo>
                  <a:cubicBezTo>
                    <a:pt x="345" y="789"/>
                    <a:pt x="448" y="827"/>
                    <a:pt x="551" y="827"/>
                  </a:cubicBezTo>
                  <a:cubicBezTo>
                    <a:pt x="761" y="827"/>
                    <a:pt x="965" y="665"/>
                    <a:pt x="965" y="417"/>
                  </a:cubicBezTo>
                  <a:cubicBezTo>
                    <a:pt x="965" y="191"/>
                    <a:pt x="787" y="12"/>
                    <a:pt x="57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02" name="Google Shape;21902;p13"/>
            <p:cNvSpPr/>
            <p:nvPr/>
          </p:nvSpPr>
          <p:spPr>
            <a:xfrm>
              <a:off x="5944075" y="4162175"/>
              <a:ext cx="27525" cy="20550"/>
            </a:xfrm>
            <a:custGeom>
              <a:avLst/>
              <a:gdLst/>
              <a:ahLst/>
              <a:cxnLst/>
              <a:rect l="l" t="t" r="r" b="b"/>
              <a:pathLst>
                <a:path w="1101" h="822" extrusionOk="0">
                  <a:moveTo>
                    <a:pt x="546" y="0"/>
                  </a:moveTo>
                  <a:cubicBezTo>
                    <a:pt x="59" y="0"/>
                    <a:pt x="0" y="767"/>
                    <a:pt x="529" y="813"/>
                  </a:cubicBezTo>
                  <a:cubicBezTo>
                    <a:pt x="541" y="819"/>
                    <a:pt x="553" y="822"/>
                    <a:pt x="564" y="822"/>
                  </a:cubicBezTo>
                  <a:cubicBezTo>
                    <a:pt x="576" y="822"/>
                    <a:pt x="588" y="819"/>
                    <a:pt x="600" y="813"/>
                  </a:cubicBezTo>
                  <a:cubicBezTo>
                    <a:pt x="1100" y="777"/>
                    <a:pt x="1100" y="39"/>
                    <a:pt x="600" y="3"/>
                  </a:cubicBezTo>
                  <a:cubicBezTo>
                    <a:pt x="581" y="1"/>
                    <a:pt x="563" y="0"/>
                    <a:pt x="54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03" name="Google Shape;21903;p13"/>
            <p:cNvSpPr/>
            <p:nvPr/>
          </p:nvSpPr>
          <p:spPr>
            <a:xfrm>
              <a:off x="5974925" y="4192850"/>
              <a:ext cx="27625" cy="20625"/>
            </a:xfrm>
            <a:custGeom>
              <a:avLst/>
              <a:gdLst/>
              <a:ahLst/>
              <a:cxnLst/>
              <a:rect l="l" t="t" r="r" b="b"/>
              <a:pathLst>
                <a:path w="1105" h="825" extrusionOk="0">
                  <a:moveTo>
                    <a:pt x="559" y="1"/>
                  </a:moveTo>
                  <a:cubicBezTo>
                    <a:pt x="53" y="1"/>
                    <a:pt x="1" y="766"/>
                    <a:pt x="521" y="824"/>
                  </a:cubicBezTo>
                  <a:lnTo>
                    <a:pt x="604" y="824"/>
                  </a:lnTo>
                  <a:cubicBezTo>
                    <a:pt x="1104" y="777"/>
                    <a:pt x="1104" y="39"/>
                    <a:pt x="604" y="3"/>
                  </a:cubicBezTo>
                  <a:cubicBezTo>
                    <a:pt x="589" y="1"/>
                    <a:pt x="574" y="1"/>
                    <a:pt x="5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04" name="Google Shape;21904;p13"/>
            <p:cNvSpPr/>
            <p:nvPr/>
          </p:nvSpPr>
          <p:spPr>
            <a:xfrm>
              <a:off x="5945375" y="4223575"/>
              <a:ext cx="24125" cy="20675"/>
            </a:xfrm>
            <a:custGeom>
              <a:avLst/>
              <a:gdLst/>
              <a:ahLst/>
              <a:cxnLst/>
              <a:rect l="l" t="t" r="r" b="b"/>
              <a:pathLst>
                <a:path w="965" h="827" extrusionOk="0">
                  <a:moveTo>
                    <a:pt x="548" y="0"/>
                  </a:moveTo>
                  <a:cubicBezTo>
                    <a:pt x="191" y="0"/>
                    <a:pt x="0" y="441"/>
                    <a:pt x="262" y="703"/>
                  </a:cubicBezTo>
                  <a:cubicBezTo>
                    <a:pt x="344" y="788"/>
                    <a:pt x="447" y="827"/>
                    <a:pt x="548" y="827"/>
                  </a:cubicBezTo>
                  <a:cubicBezTo>
                    <a:pt x="755" y="827"/>
                    <a:pt x="957" y="665"/>
                    <a:pt x="965" y="417"/>
                  </a:cubicBezTo>
                  <a:cubicBezTo>
                    <a:pt x="965" y="191"/>
                    <a:pt x="786" y="0"/>
                    <a:pt x="5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05" name="Google Shape;21905;p13"/>
            <p:cNvSpPr/>
            <p:nvPr/>
          </p:nvSpPr>
          <p:spPr>
            <a:xfrm>
              <a:off x="5976125" y="4254525"/>
              <a:ext cx="24050" cy="20400"/>
            </a:xfrm>
            <a:custGeom>
              <a:avLst/>
              <a:gdLst/>
              <a:ahLst/>
              <a:cxnLst/>
              <a:rect l="l" t="t" r="r" b="b"/>
              <a:pathLst>
                <a:path w="962" h="816" extrusionOk="0">
                  <a:moveTo>
                    <a:pt x="542" y="0"/>
                  </a:moveTo>
                  <a:cubicBezTo>
                    <a:pt x="182" y="0"/>
                    <a:pt x="0" y="432"/>
                    <a:pt x="259" y="691"/>
                  </a:cubicBezTo>
                  <a:cubicBezTo>
                    <a:pt x="341" y="777"/>
                    <a:pt x="446" y="816"/>
                    <a:pt x="548" y="816"/>
                  </a:cubicBezTo>
                  <a:cubicBezTo>
                    <a:pt x="758" y="816"/>
                    <a:pt x="961" y="657"/>
                    <a:pt x="961" y="417"/>
                  </a:cubicBezTo>
                  <a:cubicBezTo>
                    <a:pt x="961" y="191"/>
                    <a:pt x="771" y="12"/>
                    <a:pt x="556" y="12"/>
                  </a:cubicBezTo>
                  <a:lnTo>
                    <a:pt x="556" y="0"/>
                  </a:lnTo>
                  <a:cubicBezTo>
                    <a:pt x="551" y="0"/>
                    <a:pt x="547" y="0"/>
                    <a:pt x="54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06" name="Google Shape;21906;p13"/>
            <p:cNvSpPr/>
            <p:nvPr/>
          </p:nvSpPr>
          <p:spPr>
            <a:xfrm>
              <a:off x="5945375" y="4285175"/>
              <a:ext cx="24125" cy="20500"/>
            </a:xfrm>
            <a:custGeom>
              <a:avLst/>
              <a:gdLst/>
              <a:ahLst/>
              <a:cxnLst/>
              <a:rect l="l" t="t" r="r" b="b"/>
              <a:pathLst>
                <a:path w="965" h="820" extrusionOk="0">
                  <a:moveTo>
                    <a:pt x="548" y="1"/>
                  </a:moveTo>
                  <a:cubicBezTo>
                    <a:pt x="191" y="1"/>
                    <a:pt x="0" y="441"/>
                    <a:pt x="262" y="703"/>
                  </a:cubicBezTo>
                  <a:cubicBezTo>
                    <a:pt x="343" y="784"/>
                    <a:pt x="443" y="820"/>
                    <a:pt x="542" y="820"/>
                  </a:cubicBezTo>
                  <a:cubicBezTo>
                    <a:pt x="752" y="820"/>
                    <a:pt x="957" y="660"/>
                    <a:pt x="965" y="417"/>
                  </a:cubicBezTo>
                  <a:cubicBezTo>
                    <a:pt x="965" y="191"/>
                    <a:pt x="786" y="1"/>
                    <a:pt x="5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07" name="Google Shape;21907;p13"/>
            <p:cNvSpPr/>
            <p:nvPr/>
          </p:nvSpPr>
          <p:spPr>
            <a:xfrm>
              <a:off x="5976025" y="4315550"/>
              <a:ext cx="24150" cy="20975"/>
            </a:xfrm>
            <a:custGeom>
              <a:avLst/>
              <a:gdLst/>
              <a:ahLst/>
              <a:cxnLst/>
              <a:rect l="l" t="t" r="r" b="b"/>
              <a:pathLst>
                <a:path w="966" h="839" extrusionOk="0">
                  <a:moveTo>
                    <a:pt x="560" y="0"/>
                  </a:moveTo>
                  <a:lnTo>
                    <a:pt x="560" y="12"/>
                  </a:lnTo>
                  <a:cubicBezTo>
                    <a:pt x="191" y="12"/>
                    <a:pt x="1" y="453"/>
                    <a:pt x="263" y="715"/>
                  </a:cubicBezTo>
                  <a:cubicBezTo>
                    <a:pt x="345" y="800"/>
                    <a:pt x="448" y="839"/>
                    <a:pt x="551" y="839"/>
                  </a:cubicBezTo>
                  <a:cubicBezTo>
                    <a:pt x="761" y="839"/>
                    <a:pt x="965" y="677"/>
                    <a:pt x="965" y="429"/>
                  </a:cubicBezTo>
                  <a:cubicBezTo>
                    <a:pt x="965" y="203"/>
                    <a:pt x="787" y="12"/>
                    <a:pt x="5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08" name="Google Shape;21908;p13"/>
            <p:cNvSpPr/>
            <p:nvPr/>
          </p:nvSpPr>
          <p:spPr>
            <a:xfrm>
              <a:off x="5943975" y="4346450"/>
              <a:ext cx="27625" cy="20600"/>
            </a:xfrm>
            <a:custGeom>
              <a:avLst/>
              <a:gdLst/>
              <a:ahLst/>
              <a:cxnLst/>
              <a:rect l="l" t="t" r="r" b="b"/>
              <a:pathLst>
                <a:path w="1105" h="824" extrusionOk="0">
                  <a:moveTo>
                    <a:pt x="560" y="0"/>
                  </a:moveTo>
                  <a:cubicBezTo>
                    <a:pt x="64" y="0"/>
                    <a:pt x="0" y="778"/>
                    <a:pt x="533" y="824"/>
                  </a:cubicBezTo>
                  <a:lnTo>
                    <a:pt x="604" y="824"/>
                  </a:lnTo>
                  <a:cubicBezTo>
                    <a:pt x="1104" y="788"/>
                    <a:pt x="1104" y="50"/>
                    <a:pt x="604" y="2"/>
                  </a:cubicBezTo>
                  <a:cubicBezTo>
                    <a:pt x="589" y="1"/>
                    <a:pt x="574" y="0"/>
                    <a:pt x="5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09" name="Google Shape;21909;p13"/>
            <p:cNvSpPr/>
            <p:nvPr/>
          </p:nvSpPr>
          <p:spPr>
            <a:xfrm>
              <a:off x="5976125" y="4377150"/>
              <a:ext cx="24050" cy="20700"/>
            </a:xfrm>
            <a:custGeom>
              <a:avLst/>
              <a:gdLst/>
              <a:ahLst/>
              <a:cxnLst/>
              <a:rect l="l" t="t" r="r" b="b"/>
              <a:pathLst>
                <a:path w="962" h="828" extrusionOk="0">
                  <a:moveTo>
                    <a:pt x="556" y="1"/>
                  </a:moveTo>
                  <a:lnTo>
                    <a:pt x="556" y="13"/>
                  </a:lnTo>
                  <a:cubicBezTo>
                    <a:pt x="551" y="12"/>
                    <a:pt x="547" y="12"/>
                    <a:pt x="542" y="12"/>
                  </a:cubicBezTo>
                  <a:cubicBezTo>
                    <a:pt x="182" y="12"/>
                    <a:pt x="0" y="445"/>
                    <a:pt x="259" y="703"/>
                  </a:cubicBezTo>
                  <a:cubicBezTo>
                    <a:pt x="341" y="789"/>
                    <a:pt x="444" y="828"/>
                    <a:pt x="547" y="828"/>
                  </a:cubicBezTo>
                  <a:cubicBezTo>
                    <a:pt x="757" y="828"/>
                    <a:pt x="961" y="666"/>
                    <a:pt x="961" y="417"/>
                  </a:cubicBezTo>
                  <a:cubicBezTo>
                    <a:pt x="961" y="191"/>
                    <a:pt x="783" y="1"/>
                    <a:pt x="55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10" name="Google Shape;21910;p13"/>
            <p:cNvSpPr/>
            <p:nvPr/>
          </p:nvSpPr>
          <p:spPr>
            <a:xfrm>
              <a:off x="5945375" y="4407825"/>
              <a:ext cx="24125" cy="20775"/>
            </a:xfrm>
            <a:custGeom>
              <a:avLst/>
              <a:gdLst/>
              <a:ahLst/>
              <a:cxnLst/>
              <a:rect l="l" t="t" r="r" b="b"/>
              <a:pathLst>
                <a:path w="965" h="831" extrusionOk="0">
                  <a:moveTo>
                    <a:pt x="560" y="0"/>
                  </a:moveTo>
                  <a:lnTo>
                    <a:pt x="548" y="12"/>
                  </a:lnTo>
                  <a:cubicBezTo>
                    <a:pt x="191" y="12"/>
                    <a:pt x="0" y="453"/>
                    <a:pt x="262" y="714"/>
                  </a:cubicBezTo>
                  <a:cubicBezTo>
                    <a:pt x="343" y="795"/>
                    <a:pt x="443" y="831"/>
                    <a:pt x="542" y="831"/>
                  </a:cubicBezTo>
                  <a:cubicBezTo>
                    <a:pt x="752" y="831"/>
                    <a:pt x="957" y="671"/>
                    <a:pt x="965" y="429"/>
                  </a:cubicBezTo>
                  <a:cubicBezTo>
                    <a:pt x="965" y="202"/>
                    <a:pt x="786" y="12"/>
                    <a:pt x="5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11" name="Google Shape;21911;p13"/>
            <p:cNvSpPr/>
            <p:nvPr/>
          </p:nvSpPr>
          <p:spPr>
            <a:xfrm>
              <a:off x="5983175" y="4438750"/>
              <a:ext cx="17000" cy="8375"/>
            </a:xfrm>
            <a:custGeom>
              <a:avLst/>
              <a:gdLst/>
              <a:ahLst/>
              <a:cxnLst/>
              <a:rect l="l" t="t" r="r" b="b"/>
              <a:pathLst>
                <a:path w="680" h="335" extrusionOk="0">
                  <a:moveTo>
                    <a:pt x="298" y="1"/>
                  </a:moveTo>
                  <a:cubicBezTo>
                    <a:pt x="290" y="1"/>
                    <a:pt x="282" y="1"/>
                    <a:pt x="274" y="1"/>
                  </a:cubicBezTo>
                  <a:cubicBezTo>
                    <a:pt x="167" y="1"/>
                    <a:pt x="72" y="49"/>
                    <a:pt x="1" y="108"/>
                  </a:cubicBezTo>
                  <a:lnTo>
                    <a:pt x="679" y="335"/>
                  </a:lnTo>
                  <a:cubicBezTo>
                    <a:pt x="645" y="140"/>
                    <a:pt x="490" y="1"/>
                    <a:pt x="2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12" name="Google Shape;21912;p13"/>
            <p:cNvSpPr/>
            <p:nvPr/>
          </p:nvSpPr>
          <p:spPr>
            <a:xfrm>
              <a:off x="5914725" y="3331800"/>
              <a:ext cx="23825" cy="20625"/>
            </a:xfrm>
            <a:custGeom>
              <a:avLst/>
              <a:gdLst/>
              <a:ahLst/>
              <a:cxnLst/>
              <a:rect l="l" t="t" r="r" b="b"/>
              <a:pathLst>
                <a:path w="953" h="825" extrusionOk="0">
                  <a:moveTo>
                    <a:pt x="548" y="0"/>
                  </a:moveTo>
                  <a:cubicBezTo>
                    <a:pt x="179" y="0"/>
                    <a:pt x="0" y="441"/>
                    <a:pt x="250" y="703"/>
                  </a:cubicBezTo>
                  <a:cubicBezTo>
                    <a:pt x="335" y="787"/>
                    <a:pt x="438" y="824"/>
                    <a:pt x="538" y="824"/>
                  </a:cubicBezTo>
                  <a:cubicBezTo>
                    <a:pt x="750" y="824"/>
                    <a:pt x="953" y="659"/>
                    <a:pt x="953" y="417"/>
                  </a:cubicBezTo>
                  <a:cubicBezTo>
                    <a:pt x="953" y="191"/>
                    <a:pt x="774" y="0"/>
                    <a:pt x="5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13" name="Google Shape;21913;p13"/>
            <p:cNvSpPr/>
            <p:nvPr/>
          </p:nvSpPr>
          <p:spPr>
            <a:xfrm>
              <a:off x="5884050" y="3362450"/>
              <a:ext cx="24150" cy="20625"/>
            </a:xfrm>
            <a:custGeom>
              <a:avLst/>
              <a:gdLst/>
              <a:ahLst/>
              <a:cxnLst/>
              <a:rect l="l" t="t" r="r" b="b"/>
              <a:pathLst>
                <a:path w="966" h="825" extrusionOk="0">
                  <a:moveTo>
                    <a:pt x="548" y="0"/>
                  </a:moveTo>
                  <a:cubicBezTo>
                    <a:pt x="191" y="0"/>
                    <a:pt x="1" y="441"/>
                    <a:pt x="263" y="703"/>
                  </a:cubicBezTo>
                  <a:cubicBezTo>
                    <a:pt x="347" y="787"/>
                    <a:pt x="450" y="825"/>
                    <a:pt x="551" y="825"/>
                  </a:cubicBezTo>
                  <a:cubicBezTo>
                    <a:pt x="763" y="825"/>
                    <a:pt x="965" y="659"/>
                    <a:pt x="965" y="417"/>
                  </a:cubicBezTo>
                  <a:cubicBezTo>
                    <a:pt x="965" y="191"/>
                    <a:pt x="775" y="0"/>
                    <a:pt x="5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14" name="Google Shape;21914;p13"/>
            <p:cNvSpPr/>
            <p:nvPr/>
          </p:nvSpPr>
          <p:spPr>
            <a:xfrm>
              <a:off x="5952225" y="3313025"/>
              <a:ext cx="16975" cy="8675"/>
            </a:xfrm>
            <a:custGeom>
              <a:avLst/>
              <a:gdLst/>
              <a:ahLst/>
              <a:cxnLst/>
              <a:rect l="l" t="t" r="r" b="b"/>
              <a:pathLst>
                <a:path w="679" h="347" extrusionOk="0">
                  <a:moveTo>
                    <a:pt x="679" y="1"/>
                  </a:moveTo>
                  <a:lnTo>
                    <a:pt x="0" y="203"/>
                  </a:lnTo>
                  <a:cubicBezTo>
                    <a:pt x="72" y="287"/>
                    <a:pt x="167" y="334"/>
                    <a:pt x="274" y="346"/>
                  </a:cubicBezTo>
                  <a:lnTo>
                    <a:pt x="286" y="346"/>
                  </a:lnTo>
                  <a:cubicBezTo>
                    <a:pt x="477" y="334"/>
                    <a:pt x="643" y="191"/>
                    <a:pt x="67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15" name="Google Shape;21915;p13"/>
            <p:cNvSpPr/>
            <p:nvPr/>
          </p:nvSpPr>
          <p:spPr>
            <a:xfrm>
              <a:off x="5914725" y="3393400"/>
              <a:ext cx="24125" cy="20400"/>
            </a:xfrm>
            <a:custGeom>
              <a:avLst/>
              <a:gdLst/>
              <a:ahLst/>
              <a:cxnLst/>
              <a:rect l="l" t="t" r="r" b="b"/>
              <a:pathLst>
                <a:path w="965" h="816" extrusionOk="0">
                  <a:moveTo>
                    <a:pt x="560" y="1"/>
                  </a:moveTo>
                  <a:cubicBezTo>
                    <a:pt x="191" y="1"/>
                    <a:pt x="0" y="441"/>
                    <a:pt x="262" y="691"/>
                  </a:cubicBezTo>
                  <a:cubicBezTo>
                    <a:pt x="348" y="777"/>
                    <a:pt x="453" y="816"/>
                    <a:pt x="555" y="816"/>
                  </a:cubicBezTo>
                  <a:cubicBezTo>
                    <a:pt x="765" y="816"/>
                    <a:pt x="965" y="654"/>
                    <a:pt x="965" y="405"/>
                  </a:cubicBezTo>
                  <a:cubicBezTo>
                    <a:pt x="965" y="179"/>
                    <a:pt x="786" y="1"/>
                    <a:pt x="5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16" name="Google Shape;21916;p13"/>
            <p:cNvSpPr/>
            <p:nvPr/>
          </p:nvSpPr>
          <p:spPr>
            <a:xfrm>
              <a:off x="5884050" y="3424350"/>
              <a:ext cx="24150" cy="20500"/>
            </a:xfrm>
            <a:custGeom>
              <a:avLst/>
              <a:gdLst/>
              <a:ahLst/>
              <a:cxnLst/>
              <a:rect l="l" t="t" r="r" b="b"/>
              <a:pathLst>
                <a:path w="966" h="820" extrusionOk="0">
                  <a:moveTo>
                    <a:pt x="548" y="1"/>
                  </a:moveTo>
                  <a:cubicBezTo>
                    <a:pt x="191" y="1"/>
                    <a:pt x="1" y="441"/>
                    <a:pt x="263" y="703"/>
                  </a:cubicBezTo>
                  <a:cubicBezTo>
                    <a:pt x="347" y="783"/>
                    <a:pt x="449" y="820"/>
                    <a:pt x="549" y="820"/>
                  </a:cubicBezTo>
                  <a:cubicBezTo>
                    <a:pt x="762" y="820"/>
                    <a:pt x="965" y="657"/>
                    <a:pt x="965" y="406"/>
                  </a:cubicBezTo>
                  <a:cubicBezTo>
                    <a:pt x="965" y="180"/>
                    <a:pt x="775" y="1"/>
                    <a:pt x="54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17" name="Google Shape;21917;p13"/>
            <p:cNvSpPr/>
            <p:nvPr/>
          </p:nvSpPr>
          <p:spPr>
            <a:xfrm>
              <a:off x="5914725" y="3455025"/>
              <a:ext cx="24125" cy="20625"/>
            </a:xfrm>
            <a:custGeom>
              <a:avLst/>
              <a:gdLst/>
              <a:ahLst/>
              <a:cxnLst/>
              <a:rect l="l" t="t" r="r" b="b"/>
              <a:pathLst>
                <a:path w="965" h="825" extrusionOk="0">
                  <a:moveTo>
                    <a:pt x="560" y="0"/>
                  </a:moveTo>
                  <a:cubicBezTo>
                    <a:pt x="191" y="0"/>
                    <a:pt x="0" y="441"/>
                    <a:pt x="262" y="703"/>
                  </a:cubicBezTo>
                  <a:cubicBezTo>
                    <a:pt x="346" y="787"/>
                    <a:pt x="449" y="825"/>
                    <a:pt x="550" y="825"/>
                  </a:cubicBezTo>
                  <a:cubicBezTo>
                    <a:pt x="762" y="825"/>
                    <a:pt x="965" y="659"/>
                    <a:pt x="965" y="417"/>
                  </a:cubicBezTo>
                  <a:cubicBezTo>
                    <a:pt x="965" y="191"/>
                    <a:pt x="798" y="0"/>
                    <a:pt x="57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18" name="Google Shape;21918;p13"/>
            <p:cNvSpPr/>
            <p:nvPr/>
          </p:nvSpPr>
          <p:spPr>
            <a:xfrm>
              <a:off x="5884650" y="3485450"/>
              <a:ext cx="28300" cy="20500"/>
            </a:xfrm>
            <a:custGeom>
              <a:avLst/>
              <a:gdLst/>
              <a:ahLst/>
              <a:cxnLst/>
              <a:rect l="l" t="t" r="r" b="b"/>
              <a:pathLst>
                <a:path w="1132" h="820" extrusionOk="0">
                  <a:moveTo>
                    <a:pt x="562" y="1"/>
                  </a:moveTo>
                  <a:cubicBezTo>
                    <a:pt x="548" y="1"/>
                    <a:pt x="536" y="4"/>
                    <a:pt x="524" y="10"/>
                  </a:cubicBezTo>
                  <a:cubicBezTo>
                    <a:pt x="1" y="57"/>
                    <a:pt x="48" y="819"/>
                    <a:pt x="560" y="819"/>
                  </a:cubicBezTo>
                  <a:cubicBezTo>
                    <a:pt x="1084" y="819"/>
                    <a:pt x="1132" y="57"/>
                    <a:pt x="608" y="10"/>
                  </a:cubicBezTo>
                  <a:cubicBezTo>
                    <a:pt x="590" y="4"/>
                    <a:pt x="575" y="1"/>
                    <a:pt x="5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19" name="Google Shape;21919;p13"/>
            <p:cNvSpPr/>
            <p:nvPr/>
          </p:nvSpPr>
          <p:spPr>
            <a:xfrm>
              <a:off x="5914725" y="3516325"/>
              <a:ext cx="24125" cy="20500"/>
            </a:xfrm>
            <a:custGeom>
              <a:avLst/>
              <a:gdLst/>
              <a:ahLst/>
              <a:cxnLst/>
              <a:rect l="l" t="t" r="r" b="b"/>
              <a:pathLst>
                <a:path w="965" h="820" extrusionOk="0">
                  <a:moveTo>
                    <a:pt x="560" y="1"/>
                  </a:moveTo>
                  <a:cubicBezTo>
                    <a:pt x="191" y="1"/>
                    <a:pt x="0" y="441"/>
                    <a:pt x="262" y="703"/>
                  </a:cubicBezTo>
                  <a:cubicBezTo>
                    <a:pt x="346" y="783"/>
                    <a:pt x="448" y="820"/>
                    <a:pt x="548" y="820"/>
                  </a:cubicBezTo>
                  <a:cubicBezTo>
                    <a:pt x="761" y="820"/>
                    <a:pt x="965" y="657"/>
                    <a:pt x="965" y="406"/>
                  </a:cubicBezTo>
                  <a:cubicBezTo>
                    <a:pt x="965" y="180"/>
                    <a:pt x="786" y="1"/>
                    <a:pt x="5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20" name="Google Shape;21920;p13"/>
            <p:cNvSpPr/>
            <p:nvPr/>
          </p:nvSpPr>
          <p:spPr>
            <a:xfrm>
              <a:off x="5884050" y="3547000"/>
              <a:ext cx="24150" cy="20625"/>
            </a:xfrm>
            <a:custGeom>
              <a:avLst/>
              <a:gdLst/>
              <a:ahLst/>
              <a:cxnLst/>
              <a:rect l="l" t="t" r="r" b="b"/>
              <a:pathLst>
                <a:path w="966" h="825" extrusionOk="0">
                  <a:moveTo>
                    <a:pt x="548" y="0"/>
                  </a:moveTo>
                  <a:cubicBezTo>
                    <a:pt x="191" y="0"/>
                    <a:pt x="1" y="441"/>
                    <a:pt x="263" y="703"/>
                  </a:cubicBezTo>
                  <a:cubicBezTo>
                    <a:pt x="347" y="787"/>
                    <a:pt x="450" y="825"/>
                    <a:pt x="551" y="825"/>
                  </a:cubicBezTo>
                  <a:cubicBezTo>
                    <a:pt x="763" y="825"/>
                    <a:pt x="965" y="659"/>
                    <a:pt x="965" y="417"/>
                  </a:cubicBezTo>
                  <a:cubicBezTo>
                    <a:pt x="965" y="179"/>
                    <a:pt x="775" y="0"/>
                    <a:pt x="5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21" name="Google Shape;21921;p13"/>
            <p:cNvSpPr/>
            <p:nvPr/>
          </p:nvSpPr>
          <p:spPr>
            <a:xfrm>
              <a:off x="5914725" y="3577650"/>
              <a:ext cx="24125" cy="20625"/>
            </a:xfrm>
            <a:custGeom>
              <a:avLst/>
              <a:gdLst/>
              <a:ahLst/>
              <a:cxnLst/>
              <a:rect l="l" t="t" r="r" b="b"/>
              <a:pathLst>
                <a:path w="965" h="825" extrusionOk="0">
                  <a:moveTo>
                    <a:pt x="560" y="1"/>
                  </a:moveTo>
                  <a:cubicBezTo>
                    <a:pt x="191" y="1"/>
                    <a:pt x="0" y="441"/>
                    <a:pt x="262" y="703"/>
                  </a:cubicBezTo>
                  <a:cubicBezTo>
                    <a:pt x="346" y="788"/>
                    <a:pt x="449" y="825"/>
                    <a:pt x="550" y="825"/>
                  </a:cubicBezTo>
                  <a:cubicBezTo>
                    <a:pt x="762" y="825"/>
                    <a:pt x="965" y="659"/>
                    <a:pt x="965" y="417"/>
                  </a:cubicBezTo>
                  <a:cubicBezTo>
                    <a:pt x="965" y="179"/>
                    <a:pt x="786" y="1"/>
                    <a:pt x="5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22" name="Google Shape;21922;p13"/>
            <p:cNvSpPr/>
            <p:nvPr/>
          </p:nvSpPr>
          <p:spPr>
            <a:xfrm>
              <a:off x="5884650" y="3608375"/>
              <a:ext cx="28300" cy="20800"/>
            </a:xfrm>
            <a:custGeom>
              <a:avLst/>
              <a:gdLst/>
              <a:ahLst/>
              <a:cxnLst/>
              <a:rect l="l" t="t" r="r" b="b"/>
              <a:pathLst>
                <a:path w="1132" h="832" extrusionOk="0">
                  <a:moveTo>
                    <a:pt x="562" y="1"/>
                  </a:moveTo>
                  <a:cubicBezTo>
                    <a:pt x="548" y="1"/>
                    <a:pt x="536" y="4"/>
                    <a:pt x="524" y="10"/>
                  </a:cubicBezTo>
                  <a:cubicBezTo>
                    <a:pt x="1" y="57"/>
                    <a:pt x="48" y="831"/>
                    <a:pt x="560" y="831"/>
                  </a:cubicBezTo>
                  <a:cubicBezTo>
                    <a:pt x="1084" y="831"/>
                    <a:pt x="1132" y="57"/>
                    <a:pt x="608" y="10"/>
                  </a:cubicBezTo>
                  <a:cubicBezTo>
                    <a:pt x="590" y="4"/>
                    <a:pt x="575" y="1"/>
                    <a:pt x="5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23" name="Google Shape;21923;p13"/>
            <p:cNvSpPr/>
            <p:nvPr/>
          </p:nvSpPr>
          <p:spPr>
            <a:xfrm>
              <a:off x="5914725" y="3639275"/>
              <a:ext cx="24125" cy="20625"/>
            </a:xfrm>
            <a:custGeom>
              <a:avLst/>
              <a:gdLst/>
              <a:ahLst/>
              <a:cxnLst/>
              <a:rect l="l" t="t" r="r" b="b"/>
              <a:pathLst>
                <a:path w="965" h="825" extrusionOk="0">
                  <a:moveTo>
                    <a:pt x="560" y="0"/>
                  </a:moveTo>
                  <a:cubicBezTo>
                    <a:pt x="191" y="0"/>
                    <a:pt x="0" y="441"/>
                    <a:pt x="262" y="703"/>
                  </a:cubicBezTo>
                  <a:cubicBezTo>
                    <a:pt x="346" y="787"/>
                    <a:pt x="449" y="825"/>
                    <a:pt x="550" y="825"/>
                  </a:cubicBezTo>
                  <a:cubicBezTo>
                    <a:pt x="762" y="825"/>
                    <a:pt x="965" y="659"/>
                    <a:pt x="965" y="417"/>
                  </a:cubicBezTo>
                  <a:cubicBezTo>
                    <a:pt x="965" y="191"/>
                    <a:pt x="786" y="0"/>
                    <a:pt x="5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24" name="Google Shape;21924;p13"/>
            <p:cNvSpPr/>
            <p:nvPr/>
          </p:nvSpPr>
          <p:spPr>
            <a:xfrm>
              <a:off x="5884050" y="3669925"/>
              <a:ext cx="24150" cy="20625"/>
            </a:xfrm>
            <a:custGeom>
              <a:avLst/>
              <a:gdLst/>
              <a:ahLst/>
              <a:cxnLst/>
              <a:rect l="l" t="t" r="r" b="b"/>
              <a:pathLst>
                <a:path w="966" h="825" extrusionOk="0">
                  <a:moveTo>
                    <a:pt x="548" y="1"/>
                  </a:moveTo>
                  <a:cubicBezTo>
                    <a:pt x="191" y="1"/>
                    <a:pt x="1" y="441"/>
                    <a:pt x="263" y="703"/>
                  </a:cubicBezTo>
                  <a:cubicBezTo>
                    <a:pt x="347" y="787"/>
                    <a:pt x="450" y="825"/>
                    <a:pt x="551" y="825"/>
                  </a:cubicBezTo>
                  <a:cubicBezTo>
                    <a:pt x="763" y="825"/>
                    <a:pt x="965" y="659"/>
                    <a:pt x="965" y="417"/>
                  </a:cubicBezTo>
                  <a:cubicBezTo>
                    <a:pt x="965" y="191"/>
                    <a:pt x="775" y="1"/>
                    <a:pt x="54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25" name="Google Shape;21925;p13"/>
            <p:cNvSpPr/>
            <p:nvPr/>
          </p:nvSpPr>
          <p:spPr>
            <a:xfrm>
              <a:off x="5914725" y="3700575"/>
              <a:ext cx="24125" cy="20700"/>
            </a:xfrm>
            <a:custGeom>
              <a:avLst/>
              <a:gdLst/>
              <a:ahLst/>
              <a:cxnLst/>
              <a:rect l="l" t="t" r="r" b="b"/>
              <a:pathLst>
                <a:path w="965" h="828" extrusionOk="0">
                  <a:moveTo>
                    <a:pt x="560" y="1"/>
                  </a:moveTo>
                  <a:cubicBezTo>
                    <a:pt x="191" y="1"/>
                    <a:pt x="0" y="453"/>
                    <a:pt x="262" y="703"/>
                  </a:cubicBezTo>
                  <a:cubicBezTo>
                    <a:pt x="348" y="789"/>
                    <a:pt x="453" y="828"/>
                    <a:pt x="555" y="828"/>
                  </a:cubicBezTo>
                  <a:cubicBezTo>
                    <a:pt x="765" y="828"/>
                    <a:pt x="965" y="666"/>
                    <a:pt x="965" y="418"/>
                  </a:cubicBezTo>
                  <a:cubicBezTo>
                    <a:pt x="965" y="191"/>
                    <a:pt x="786" y="1"/>
                    <a:pt x="5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26" name="Google Shape;21926;p13"/>
            <p:cNvSpPr/>
            <p:nvPr/>
          </p:nvSpPr>
          <p:spPr>
            <a:xfrm>
              <a:off x="5884050" y="3731550"/>
              <a:ext cx="24150" cy="20475"/>
            </a:xfrm>
            <a:custGeom>
              <a:avLst/>
              <a:gdLst/>
              <a:ahLst/>
              <a:cxnLst/>
              <a:rect l="l" t="t" r="r" b="b"/>
              <a:pathLst>
                <a:path w="966" h="819" extrusionOk="0">
                  <a:moveTo>
                    <a:pt x="548" y="0"/>
                  </a:moveTo>
                  <a:cubicBezTo>
                    <a:pt x="191" y="0"/>
                    <a:pt x="1" y="441"/>
                    <a:pt x="263" y="703"/>
                  </a:cubicBezTo>
                  <a:cubicBezTo>
                    <a:pt x="347" y="783"/>
                    <a:pt x="449" y="819"/>
                    <a:pt x="549" y="819"/>
                  </a:cubicBezTo>
                  <a:cubicBezTo>
                    <a:pt x="762" y="819"/>
                    <a:pt x="965" y="656"/>
                    <a:pt x="965" y="405"/>
                  </a:cubicBezTo>
                  <a:cubicBezTo>
                    <a:pt x="965" y="179"/>
                    <a:pt x="775" y="0"/>
                    <a:pt x="5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27" name="Google Shape;21927;p13"/>
            <p:cNvSpPr/>
            <p:nvPr/>
          </p:nvSpPr>
          <p:spPr>
            <a:xfrm>
              <a:off x="5914725" y="3762200"/>
              <a:ext cx="24125" cy="20625"/>
            </a:xfrm>
            <a:custGeom>
              <a:avLst/>
              <a:gdLst/>
              <a:ahLst/>
              <a:cxnLst/>
              <a:rect l="l" t="t" r="r" b="b"/>
              <a:pathLst>
                <a:path w="965" h="825" extrusionOk="0">
                  <a:moveTo>
                    <a:pt x="560" y="0"/>
                  </a:moveTo>
                  <a:cubicBezTo>
                    <a:pt x="191" y="0"/>
                    <a:pt x="0" y="441"/>
                    <a:pt x="262" y="703"/>
                  </a:cubicBezTo>
                  <a:cubicBezTo>
                    <a:pt x="346" y="787"/>
                    <a:pt x="448" y="824"/>
                    <a:pt x="549" y="824"/>
                  </a:cubicBezTo>
                  <a:cubicBezTo>
                    <a:pt x="761" y="824"/>
                    <a:pt x="965" y="656"/>
                    <a:pt x="965" y="405"/>
                  </a:cubicBezTo>
                  <a:cubicBezTo>
                    <a:pt x="965" y="179"/>
                    <a:pt x="786" y="0"/>
                    <a:pt x="5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28" name="Google Shape;21928;p13"/>
            <p:cNvSpPr/>
            <p:nvPr/>
          </p:nvSpPr>
          <p:spPr>
            <a:xfrm>
              <a:off x="5884650" y="3792850"/>
              <a:ext cx="28300" cy="20575"/>
            </a:xfrm>
            <a:custGeom>
              <a:avLst/>
              <a:gdLst/>
              <a:ahLst/>
              <a:cxnLst/>
              <a:rect l="l" t="t" r="r" b="b"/>
              <a:pathLst>
                <a:path w="1132" h="823" extrusionOk="0">
                  <a:moveTo>
                    <a:pt x="524" y="1"/>
                  </a:moveTo>
                  <a:cubicBezTo>
                    <a:pt x="1" y="48"/>
                    <a:pt x="48" y="822"/>
                    <a:pt x="560" y="822"/>
                  </a:cubicBezTo>
                  <a:cubicBezTo>
                    <a:pt x="1084" y="822"/>
                    <a:pt x="1132" y="48"/>
                    <a:pt x="60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29" name="Google Shape;21929;p13"/>
            <p:cNvSpPr/>
            <p:nvPr/>
          </p:nvSpPr>
          <p:spPr>
            <a:xfrm>
              <a:off x="5914725" y="3823825"/>
              <a:ext cx="24125" cy="20475"/>
            </a:xfrm>
            <a:custGeom>
              <a:avLst/>
              <a:gdLst/>
              <a:ahLst/>
              <a:cxnLst/>
              <a:rect l="l" t="t" r="r" b="b"/>
              <a:pathLst>
                <a:path w="965" h="819" extrusionOk="0">
                  <a:moveTo>
                    <a:pt x="560" y="0"/>
                  </a:moveTo>
                  <a:cubicBezTo>
                    <a:pt x="191" y="0"/>
                    <a:pt x="0" y="441"/>
                    <a:pt x="262" y="703"/>
                  </a:cubicBezTo>
                  <a:cubicBezTo>
                    <a:pt x="346" y="783"/>
                    <a:pt x="448" y="819"/>
                    <a:pt x="548" y="819"/>
                  </a:cubicBezTo>
                  <a:cubicBezTo>
                    <a:pt x="761" y="819"/>
                    <a:pt x="965" y="656"/>
                    <a:pt x="965" y="405"/>
                  </a:cubicBezTo>
                  <a:cubicBezTo>
                    <a:pt x="965" y="179"/>
                    <a:pt x="786" y="0"/>
                    <a:pt x="5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30" name="Google Shape;21930;p13"/>
            <p:cNvSpPr/>
            <p:nvPr/>
          </p:nvSpPr>
          <p:spPr>
            <a:xfrm>
              <a:off x="5884050" y="3854475"/>
              <a:ext cx="24150" cy="20625"/>
            </a:xfrm>
            <a:custGeom>
              <a:avLst/>
              <a:gdLst/>
              <a:ahLst/>
              <a:cxnLst/>
              <a:rect l="l" t="t" r="r" b="b"/>
              <a:pathLst>
                <a:path w="966" h="825" extrusionOk="0">
                  <a:moveTo>
                    <a:pt x="548" y="0"/>
                  </a:moveTo>
                  <a:cubicBezTo>
                    <a:pt x="191" y="0"/>
                    <a:pt x="1" y="441"/>
                    <a:pt x="263" y="703"/>
                  </a:cubicBezTo>
                  <a:cubicBezTo>
                    <a:pt x="347" y="787"/>
                    <a:pt x="449" y="824"/>
                    <a:pt x="549" y="824"/>
                  </a:cubicBezTo>
                  <a:cubicBezTo>
                    <a:pt x="762" y="824"/>
                    <a:pt x="965" y="656"/>
                    <a:pt x="965" y="405"/>
                  </a:cubicBezTo>
                  <a:cubicBezTo>
                    <a:pt x="965" y="179"/>
                    <a:pt x="775" y="0"/>
                    <a:pt x="5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31" name="Google Shape;21931;p13"/>
            <p:cNvSpPr/>
            <p:nvPr/>
          </p:nvSpPr>
          <p:spPr>
            <a:xfrm>
              <a:off x="5914725" y="3885125"/>
              <a:ext cx="24125" cy="20650"/>
            </a:xfrm>
            <a:custGeom>
              <a:avLst/>
              <a:gdLst/>
              <a:ahLst/>
              <a:cxnLst/>
              <a:rect l="l" t="t" r="r" b="b"/>
              <a:pathLst>
                <a:path w="965" h="826" extrusionOk="0">
                  <a:moveTo>
                    <a:pt x="560" y="1"/>
                  </a:moveTo>
                  <a:cubicBezTo>
                    <a:pt x="191" y="1"/>
                    <a:pt x="0" y="441"/>
                    <a:pt x="262" y="703"/>
                  </a:cubicBezTo>
                  <a:cubicBezTo>
                    <a:pt x="346" y="788"/>
                    <a:pt x="449" y="825"/>
                    <a:pt x="550" y="825"/>
                  </a:cubicBezTo>
                  <a:cubicBezTo>
                    <a:pt x="762" y="825"/>
                    <a:pt x="965" y="660"/>
                    <a:pt x="965" y="417"/>
                  </a:cubicBezTo>
                  <a:cubicBezTo>
                    <a:pt x="965" y="191"/>
                    <a:pt x="786" y="1"/>
                    <a:pt x="5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32" name="Google Shape;21932;p13"/>
            <p:cNvSpPr/>
            <p:nvPr/>
          </p:nvSpPr>
          <p:spPr>
            <a:xfrm>
              <a:off x="5884050" y="3915800"/>
              <a:ext cx="24150" cy="20675"/>
            </a:xfrm>
            <a:custGeom>
              <a:avLst/>
              <a:gdLst/>
              <a:ahLst/>
              <a:cxnLst/>
              <a:rect l="l" t="t" r="r" b="b"/>
              <a:pathLst>
                <a:path w="966" h="827" extrusionOk="0">
                  <a:moveTo>
                    <a:pt x="548" y="0"/>
                  </a:moveTo>
                  <a:cubicBezTo>
                    <a:pt x="191" y="0"/>
                    <a:pt x="1" y="453"/>
                    <a:pt x="263" y="703"/>
                  </a:cubicBezTo>
                  <a:cubicBezTo>
                    <a:pt x="349" y="788"/>
                    <a:pt x="454" y="827"/>
                    <a:pt x="556" y="827"/>
                  </a:cubicBezTo>
                  <a:cubicBezTo>
                    <a:pt x="766" y="827"/>
                    <a:pt x="965" y="665"/>
                    <a:pt x="965" y="417"/>
                  </a:cubicBezTo>
                  <a:cubicBezTo>
                    <a:pt x="965" y="191"/>
                    <a:pt x="775" y="0"/>
                    <a:pt x="5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33" name="Google Shape;21933;p13"/>
            <p:cNvSpPr/>
            <p:nvPr/>
          </p:nvSpPr>
          <p:spPr>
            <a:xfrm>
              <a:off x="5914725" y="3946450"/>
              <a:ext cx="24425" cy="20925"/>
            </a:xfrm>
            <a:custGeom>
              <a:avLst/>
              <a:gdLst/>
              <a:ahLst/>
              <a:cxnLst/>
              <a:rect l="l" t="t" r="r" b="b"/>
              <a:pathLst>
                <a:path w="977" h="837" extrusionOk="0">
                  <a:moveTo>
                    <a:pt x="548" y="0"/>
                  </a:moveTo>
                  <a:lnTo>
                    <a:pt x="560" y="12"/>
                  </a:lnTo>
                  <a:cubicBezTo>
                    <a:pt x="191" y="12"/>
                    <a:pt x="0" y="453"/>
                    <a:pt x="262" y="715"/>
                  </a:cubicBezTo>
                  <a:cubicBezTo>
                    <a:pt x="346" y="799"/>
                    <a:pt x="448" y="836"/>
                    <a:pt x="549" y="836"/>
                  </a:cubicBezTo>
                  <a:cubicBezTo>
                    <a:pt x="761" y="836"/>
                    <a:pt x="965" y="668"/>
                    <a:pt x="965" y="417"/>
                  </a:cubicBezTo>
                  <a:cubicBezTo>
                    <a:pt x="976" y="191"/>
                    <a:pt x="798" y="12"/>
                    <a:pt x="57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34" name="Google Shape;21934;p13"/>
            <p:cNvSpPr/>
            <p:nvPr/>
          </p:nvSpPr>
          <p:spPr>
            <a:xfrm>
              <a:off x="5884650" y="3977400"/>
              <a:ext cx="28300" cy="20575"/>
            </a:xfrm>
            <a:custGeom>
              <a:avLst/>
              <a:gdLst/>
              <a:ahLst/>
              <a:cxnLst/>
              <a:rect l="l" t="t" r="r" b="b"/>
              <a:pathLst>
                <a:path w="1132" h="823" extrusionOk="0">
                  <a:moveTo>
                    <a:pt x="524" y="1"/>
                  </a:moveTo>
                  <a:cubicBezTo>
                    <a:pt x="1" y="48"/>
                    <a:pt x="48" y="822"/>
                    <a:pt x="560" y="822"/>
                  </a:cubicBezTo>
                  <a:cubicBezTo>
                    <a:pt x="1084" y="822"/>
                    <a:pt x="1132" y="48"/>
                    <a:pt x="60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35" name="Google Shape;21935;p13"/>
            <p:cNvSpPr/>
            <p:nvPr/>
          </p:nvSpPr>
          <p:spPr>
            <a:xfrm>
              <a:off x="5914725" y="4008075"/>
              <a:ext cx="24125" cy="20675"/>
            </a:xfrm>
            <a:custGeom>
              <a:avLst/>
              <a:gdLst/>
              <a:ahLst/>
              <a:cxnLst/>
              <a:rect l="l" t="t" r="r" b="b"/>
              <a:pathLst>
                <a:path w="965" h="827" extrusionOk="0">
                  <a:moveTo>
                    <a:pt x="560" y="0"/>
                  </a:moveTo>
                  <a:cubicBezTo>
                    <a:pt x="191" y="0"/>
                    <a:pt x="0" y="452"/>
                    <a:pt x="262" y="702"/>
                  </a:cubicBezTo>
                  <a:cubicBezTo>
                    <a:pt x="348" y="788"/>
                    <a:pt x="453" y="827"/>
                    <a:pt x="555" y="827"/>
                  </a:cubicBezTo>
                  <a:cubicBezTo>
                    <a:pt x="765" y="827"/>
                    <a:pt x="965" y="665"/>
                    <a:pt x="965" y="417"/>
                  </a:cubicBezTo>
                  <a:cubicBezTo>
                    <a:pt x="965" y="191"/>
                    <a:pt x="786" y="0"/>
                    <a:pt x="5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36" name="Google Shape;21936;p13"/>
            <p:cNvSpPr/>
            <p:nvPr/>
          </p:nvSpPr>
          <p:spPr>
            <a:xfrm>
              <a:off x="5884050" y="4039025"/>
              <a:ext cx="24150" cy="20625"/>
            </a:xfrm>
            <a:custGeom>
              <a:avLst/>
              <a:gdLst/>
              <a:ahLst/>
              <a:cxnLst/>
              <a:rect l="l" t="t" r="r" b="b"/>
              <a:pathLst>
                <a:path w="966" h="825" extrusionOk="0">
                  <a:moveTo>
                    <a:pt x="548" y="0"/>
                  </a:moveTo>
                  <a:cubicBezTo>
                    <a:pt x="191" y="0"/>
                    <a:pt x="1" y="441"/>
                    <a:pt x="263" y="703"/>
                  </a:cubicBezTo>
                  <a:cubicBezTo>
                    <a:pt x="347" y="787"/>
                    <a:pt x="450" y="825"/>
                    <a:pt x="551" y="825"/>
                  </a:cubicBezTo>
                  <a:cubicBezTo>
                    <a:pt x="763" y="825"/>
                    <a:pt x="965" y="659"/>
                    <a:pt x="965" y="417"/>
                  </a:cubicBezTo>
                  <a:cubicBezTo>
                    <a:pt x="965" y="179"/>
                    <a:pt x="775" y="0"/>
                    <a:pt x="5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37" name="Google Shape;21937;p13"/>
            <p:cNvSpPr/>
            <p:nvPr/>
          </p:nvSpPr>
          <p:spPr>
            <a:xfrm>
              <a:off x="5914725" y="4069675"/>
              <a:ext cx="24125" cy="20625"/>
            </a:xfrm>
            <a:custGeom>
              <a:avLst/>
              <a:gdLst/>
              <a:ahLst/>
              <a:cxnLst/>
              <a:rect l="l" t="t" r="r" b="b"/>
              <a:pathLst>
                <a:path w="965" h="825" extrusionOk="0">
                  <a:moveTo>
                    <a:pt x="560" y="1"/>
                  </a:moveTo>
                  <a:cubicBezTo>
                    <a:pt x="191" y="1"/>
                    <a:pt x="0" y="441"/>
                    <a:pt x="262" y="703"/>
                  </a:cubicBezTo>
                  <a:cubicBezTo>
                    <a:pt x="346" y="787"/>
                    <a:pt x="448" y="825"/>
                    <a:pt x="549" y="825"/>
                  </a:cubicBezTo>
                  <a:cubicBezTo>
                    <a:pt x="761" y="825"/>
                    <a:pt x="965" y="656"/>
                    <a:pt x="965" y="405"/>
                  </a:cubicBezTo>
                  <a:cubicBezTo>
                    <a:pt x="965" y="179"/>
                    <a:pt x="786" y="1"/>
                    <a:pt x="5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38" name="Google Shape;21938;p13"/>
            <p:cNvSpPr/>
            <p:nvPr/>
          </p:nvSpPr>
          <p:spPr>
            <a:xfrm>
              <a:off x="5884650" y="4100325"/>
              <a:ext cx="28300" cy="20575"/>
            </a:xfrm>
            <a:custGeom>
              <a:avLst/>
              <a:gdLst/>
              <a:ahLst/>
              <a:cxnLst/>
              <a:rect l="l" t="t" r="r" b="b"/>
              <a:pathLst>
                <a:path w="1132" h="823" extrusionOk="0">
                  <a:moveTo>
                    <a:pt x="524" y="1"/>
                  </a:moveTo>
                  <a:cubicBezTo>
                    <a:pt x="1" y="49"/>
                    <a:pt x="48" y="822"/>
                    <a:pt x="560" y="822"/>
                  </a:cubicBezTo>
                  <a:cubicBezTo>
                    <a:pt x="1084" y="822"/>
                    <a:pt x="1132" y="49"/>
                    <a:pt x="60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39" name="Google Shape;21939;p13"/>
            <p:cNvSpPr/>
            <p:nvPr/>
          </p:nvSpPr>
          <p:spPr>
            <a:xfrm>
              <a:off x="5914725" y="4131300"/>
              <a:ext cx="24125" cy="20475"/>
            </a:xfrm>
            <a:custGeom>
              <a:avLst/>
              <a:gdLst/>
              <a:ahLst/>
              <a:cxnLst/>
              <a:rect l="l" t="t" r="r" b="b"/>
              <a:pathLst>
                <a:path w="965" h="819" extrusionOk="0">
                  <a:moveTo>
                    <a:pt x="560" y="0"/>
                  </a:moveTo>
                  <a:cubicBezTo>
                    <a:pt x="191" y="0"/>
                    <a:pt x="0" y="441"/>
                    <a:pt x="262" y="703"/>
                  </a:cubicBezTo>
                  <a:cubicBezTo>
                    <a:pt x="346" y="783"/>
                    <a:pt x="448" y="819"/>
                    <a:pt x="548" y="819"/>
                  </a:cubicBezTo>
                  <a:cubicBezTo>
                    <a:pt x="761" y="819"/>
                    <a:pt x="965" y="656"/>
                    <a:pt x="965" y="405"/>
                  </a:cubicBezTo>
                  <a:cubicBezTo>
                    <a:pt x="965" y="179"/>
                    <a:pt x="786" y="0"/>
                    <a:pt x="5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40" name="Google Shape;21940;p13"/>
            <p:cNvSpPr/>
            <p:nvPr/>
          </p:nvSpPr>
          <p:spPr>
            <a:xfrm>
              <a:off x="5884150" y="4161950"/>
              <a:ext cx="24050" cy="20500"/>
            </a:xfrm>
            <a:custGeom>
              <a:avLst/>
              <a:gdLst/>
              <a:ahLst/>
              <a:cxnLst/>
              <a:rect l="l" t="t" r="r" b="b"/>
              <a:pathLst>
                <a:path w="962" h="820" extrusionOk="0">
                  <a:moveTo>
                    <a:pt x="530" y="0"/>
                  </a:moveTo>
                  <a:cubicBezTo>
                    <a:pt x="171" y="0"/>
                    <a:pt x="0" y="444"/>
                    <a:pt x="259" y="703"/>
                  </a:cubicBezTo>
                  <a:cubicBezTo>
                    <a:pt x="339" y="783"/>
                    <a:pt x="440" y="819"/>
                    <a:pt x="540" y="819"/>
                  </a:cubicBezTo>
                  <a:cubicBezTo>
                    <a:pt x="752" y="819"/>
                    <a:pt x="961" y="656"/>
                    <a:pt x="961" y="405"/>
                  </a:cubicBezTo>
                  <a:cubicBezTo>
                    <a:pt x="961" y="179"/>
                    <a:pt x="771" y="1"/>
                    <a:pt x="544" y="1"/>
                  </a:cubicBezTo>
                  <a:cubicBezTo>
                    <a:pt x="540" y="0"/>
                    <a:pt x="535" y="0"/>
                    <a:pt x="53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41" name="Google Shape;21941;p13"/>
            <p:cNvSpPr/>
            <p:nvPr/>
          </p:nvSpPr>
          <p:spPr>
            <a:xfrm>
              <a:off x="5914725" y="4192600"/>
              <a:ext cx="24125" cy="20650"/>
            </a:xfrm>
            <a:custGeom>
              <a:avLst/>
              <a:gdLst/>
              <a:ahLst/>
              <a:cxnLst/>
              <a:rect l="l" t="t" r="r" b="b"/>
              <a:pathLst>
                <a:path w="965" h="826" extrusionOk="0">
                  <a:moveTo>
                    <a:pt x="560" y="1"/>
                  </a:moveTo>
                  <a:cubicBezTo>
                    <a:pt x="191" y="1"/>
                    <a:pt x="0" y="441"/>
                    <a:pt x="262" y="703"/>
                  </a:cubicBezTo>
                  <a:cubicBezTo>
                    <a:pt x="346" y="788"/>
                    <a:pt x="449" y="825"/>
                    <a:pt x="550" y="825"/>
                  </a:cubicBezTo>
                  <a:cubicBezTo>
                    <a:pt x="762" y="825"/>
                    <a:pt x="965" y="660"/>
                    <a:pt x="965" y="418"/>
                  </a:cubicBezTo>
                  <a:cubicBezTo>
                    <a:pt x="965" y="179"/>
                    <a:pt x="786" y="1"/>
                    <a:pt x="5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42" name="Google Shape;21942;p13"/>
            <p:cNvSpPr/>
            <p:nvPr/>
          </p:nvSpPr>
          <p:spPr>
            <a:xfrm>
              <a:off x="5884050" y="4223275"/>
              <a:ext cx="24150" cy="20625"/>
            </a:xfrm>
            <a:custGeom>
              <a:avLst/>
              <a:gdLst/>
              <a:ahLst/>
              <a:cxnLst/>
              <a:rect l="l" t="t" r="r" b="b"/>
              <a:pathLst>
                <a:path w="966" h="825" extrusionOk="0">
                  <a:moveTo>
                    <a:pt x="548" y="0"/>
                  </a:moveTo>
                  <a:cubicBezTo>
                    <a:pt x="191" y="0"/>
                    <a:pt x="1" y="441"/>
                    <a:pt x="263" y="703"/>
                  </a:cubicBezTo>
                  <a:cubicBezTo>
                    <a:pt x="347" y="787"/>
                    <a:pt x="450" y="825"/>
                    <a:pt x="551" y="825"/>
                  </a:cubicBezTo>
                  <a:cubicBezTo>
                    <a:pt x="763" y="825"/>
                    <a:pt x="965" y="659"/>
                    <a:pt x="965" y="417"/>
                  </a:cubicBezTo>
                  <a:cubicBezTo>
                    <a:pt x="965" y="191"/>
                    <a:pt x="775" y="0"/>
                    <a:pt x="5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43" name="Google Shape;21943;p13"/>
            <p:cNvSpPr/>
            <p:nvPr/>
          </p:nvSpPr>
          <p:spPr>
            <a:xfrm>
              <a:off x="5914725" y="4254225"/>
              <a:ext cx="24125" cy="20500"/>
            </a:xfrm>
            <a:custGeom>
              <a:avLst/>
              <a:gdLst/>
              <a:ahLst/>
              <a:cxnLst/>
              <a:rect l="l" t="t" r="r" b="b"/>
              <a:pathLst>
                <a:path w="965" h="820" extrusionOk="0">
                  <a:moveTo>
                    <a:pt x="560" y="0"/>
                  </a:moveTo>
                  <a:cubicBezTo>
                    <a:pt x="191" y="0"/>
                    <a:pt x="0" y="441"/>
                    <a:pt x="262" y="703"/>
                  </a:cubicBezTo>
                  <a:cubicBezTo>
                    <a:pt x="346" y="783"/>
                    <a:pt x="448" y="819"/>
                    <a:pt x="548" y="819"/>
                  </a:cubicBezTo>
                  <a:cubicBezTo>
                    <a:pt x="761" y="819"/>
                    <a:pt x="965" y="656"/>
                    <a:pt x="965" y="405"/>
                  </a:cubicBezTo>
                  <a:cubicBezTo>
                    <a:pt x="953" y="179"/>
                    <a:pt x="774" y="12"/>
                    <a:pt x="548" y="12"/>
                  </a:cubicBezTo>
                  <a:lnTo>
                    <a:pt x="56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44" name="Google Shape;21944;p13"/>
            <p:cNvSpPr/>
            <p:nvPr/>
          </p:nvSpPr>
          <p:spPr>
            <a:xfrm>
              <a:off x="5884650" y="4284875"/>
              <a:ext cx="28300" cy="20575"/>
            </a:xfrm>
            <a:custGeom>
              <a:avLst/>
              <a:gdLst/>
              <a:ahLst/>
              <a:cxnLst/>
              <a:rect l="l" t="t" r="r" b="b"/>
              <a:pathLst>
                <a:path w="1132" h="823" extrusionOk="0">
                  <a:moveTo>
                    <a:pt x="524" y="1"/>
                  </a:moveTo>
                  <a:cubicBezTo>
                    <a:pt x="1" y="48"/>
                    <a:pt x="48" y="822"/>
                    <a:pt x="560" y="822"/>
                  </a:cubicBezTo>
                  <a:cubicBezTo>
                    <a:pt x="1084" y="822"/>
                    <a:pt x="1132" y="48"/>
                    <a:pt x="60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45" name="Google Shape;21945;p13"/>
            <p:cNvSpPr/>
            <p:nvPr/>
          </p:nvSpPr>
          <p:spPr>
            <a:xfrm>
              <a:off x="5914725" y="4315550"/>
              <a:ext cx="24125" cy="20625"/>
            </a:xfrm>
            <a:custGeom>
              <a:avLst/>
              <a:gdLst/>
              <a:ahLst/>
              <a:cxnLst/>
              <a:rect l="l" t="t" r="r" b="b"/>
              <a:pathLst>
                <a:path w="965" h="825" extrusionOk="0">
                  <a:moveTo>
                    <a:pt x="560" y="0"/>
                  </a:moveTo>
                  <a:cubicBezTo>
                    <a:pt x="191" y="0"/>
                    <a:pt x="0" y="441"/>
                    <a:pt x="262" y="703"/>
                  </a:cubicBezTo>
                  <a:cubicBezTo>
                    <a:pt x="346" y="787"/>
                    <a:pt x="449" y="824"/>
                    <a:pt x="550" y="824"/>
                  </a:cubicBezTo>
                  <a:cubicBezTo>
                    <a:pt x="762" y="824"/>
                    <a:pt x="965" y="659"/>
                    <a:pt x="965" y="417"/>
                  </a:cubicBezTo>
                  <a:cubicBezTo>
                    <a:pt x="965" y="191"/>
                    <a:pt x="786" y="0"/>
                    <a:pt x="5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46" name="Google Shape;21946;p13"/>
            <p:cNvSpPr/>
            <p:nvPr/>
          </p:nvSpPr>
          <p:spPr>
            <a:xfrm>
              <a:off x="5884050" y="4346500"/>
              <a:ext cx="24150" cy="20400"/>
            </a:xfrm>
            <a:custGeom>
              <a:avLst/>
              <a:gdLst/>
              <a:ahLst/>
              <a:cxnLst/>
              <a:rect l="l" t="t" r="r" b="b"/>
              <a:pathLst>
                <a:path w="966" h="816" extrusionOk="0">
                  <a:moveTo>
                    <a:pt x="548" y="0"/>
                  </a:moveTo>
                  <a:cubicBezTo>
                    <a:pt x="191" y="0"/>
                    <a:pt x="1" y="441"/>
                    <a:pt x="263" y="691"/>
                  </a:cubicBezTo>
                  <a:cubicBezTo>
                    <a:pt x="349" y="777"/>
                    <a:pt x="454" y="815"/>
                    <a:pt x="556" y="815"/>
                  </a:cubicBezTo>
                  <a:cubicBezTo>
                    <a:pt x="766" y="815"/>
                    <a:pt x="965" y="653"/>
                    <a:pt x="965" y="405"/>
                  </a:cubicBezTo>
                  <a:cubicBezTo>
                    <a:pt x="965" y="179"/>
                    <a:pt x="775" y="0"/>
                    <a:pt x="5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47" name="Google Shape;21947;p13"/>
            <p:cNvSpPr/>
            <p:nvPr/>
          </p:nvSpPr>
          <p:spPr>
            <a:xfrm>
              <a:off x="5914725" y="4377150"/>
              <a:ext cx="24125" cy="20500"/>
            </a:xfrm>
            <a:custGeom>
              <a:avLst/>
              <a:gdLst/>
              <a:ahLst/>
              <a:cxnLst/>
              <a:rect l="l" t="t" r="r" b="b"/>
              <a:pathLst>
                <a:path w="965" h="820" extrusionOk="0">
                  <a:moveTo>
                    <a:pt x="560" y="1"/>
                  </a:moveTo>
                  <a:cubicBezTo>
                    <a:pt x="191" y="1"/>
                    <a:pt x="0" y="441"/>
                    <a:pt x="262" y="703"/>
                  </a:cubicBezTo>
                  <a:cubicBezTo>
                    <a:pt x="346" y="783"/>
                    <a:pt x="448" y="819"/>
                    <a:pt x="548" y="819"/>
                  </a:cubicBezTo>
                  <a:cubicBezTo>
                    <a:pt x="761" y="819"/>
                    <a:pt x="965" y="656"/>
                    <a:pt x="965" y="406"/>
                  </a:cubicBezTo>
                  <a:cubicBezTo>
                    <a:pt x="965" y="179"/>
                    <a:pt x="786" y="1"/>
                    <a:pt x="5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48" name="Google Shape;21948;p13"/>
            <p:cNvSpPr/>
            <p:nvPr/>
          </p:nvSpPr>
          <p:spPr>
            <a:xfrm>
              <a:off x="5891200" y="4407825"/>
              <a:ext cx="16400" cy="8050"/>
            </a:xfrm>
            <a:custGeom>
              <a:avLst/>
              <a:gdLst/>
              <a:ahLst/>
              <a:cxnLst/>
              <a:rect l="l" t="t" r="r" b="b"/>
              <a:pathLst>
                <a:path w="656" h="322" extrusionOk="0">
                  <a:moveTo>
                    <a:pt x="262" y="0"/>
                  </a:moveTo>
                  <a:cubicBezTo>
                    <a:pt x="167" y="0"/>
                    <a:pt x="72" y="36"/>
                    <a:pt x="1" y="107"/>
                  </a:cubicBezTo>
                  <a:lnTo>
                    <a:pt x="655" y="322"/>
                  </a:lnTo>
                  <a:cubicBezTo>
                    <a:pt x="620" y="143"/>
                    <a:pt x="453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49" name="Google Shape;21949;p13"/>
            <p:cNvSpPr/>
            <p:nvPr/>
          </p:nvSpPr>
          <p:spPr>
            <a:xfrm>
              <a:off x="5858450" y="3341025"/>
              <a:ext cx="19075" cy="11325"/>
            </a:xfrm>
            <a:custGeom>
              <a:avLst/>
              <a:gdLst/>
              <a:ahLst/>
              <a:cxnLst/>
              <a:rect l="l" t="t" r="r" b="b"/>
              <a:pathLst>
                <a:path w="763" h="453" extrusionOk="0">
                  <a:moveTo>
                    <a:pt x="763" y="0"/>
                  </a:moveTo>
                  <a:lnTo>
                    <a:pt x="1" y="238"/>
                  </a:lnTo>
                  <a:cubicBezTo>
                    <a:pt x="60" y="357"/>
                    <a:pt x="191" y="441"/>
                    <a:pt x="334" y="453"/>
                  </a:cubicBezTo>
                  <a:lnTo>
                    <a:pt x="346" y="453"/>
                  </a:lnTo>
                  <a:cubicBezTo>
                    <a:pt x="572" y="453"/>
                    <a:pt x="763" y="262"/>
                    <a:pt x="763" y="36"/>
                  </a:cubicBezTo>
                  <a:lnTo>
                    <a:pt x="76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50" name="Google Shape;21950;p13"/>
            <p:cNvSpPr/>
            <p:nvPr/>
          </p:nvSpPr>
          <p:spPr>
            <a:xfrm>
              <a:off x="5822450" y="3362450"/>
              <a:ext cx="24125" cy="20700"/>
            </a:xfrm>
            <a:custGeom>
              <a:avLst/>
              <a:gdLst/>
              <a:ahLst/>
              <a:cxnLst/>
              <a:rect l="l" t="t" r="r" b="b"/>
              <a:pathLst>
                <a:path w="965" h="828" extrusionOk="0">
                  <a:moveTo>
                    <a:pt x="560" y="0"/>
                  </a:moveTo>
                  <a:cubicBezTo>
                    <a:pt x="191" y="0"/>
                    <a:pt x="0" y="441"/>
                    <a:pt x="250" y="703"/>
                  </a:cubicBezTo>
                  <a:cubicBezTo>
                    <a:pt x="336" y="789"/>
                    <a:pt x="441" y="827"/>
                    <a:pt x="544" y="827"/>
                  </a:cubicBezTo>
                  <a:cubicBezTo>
                    <a:pt x="755" y="827"/>
                    <a:pt x="957" y="665"/>
                    <a:pt x="965" y="417"/>
                  </a:cubicBezTo>
                  <a:cubicBezTo>
                    <a:pt x="965" y="191"/>
                    <a:pt x="786" y="12"/>
                    <a:pt x="560" y="12"/>
                  </a:cubicBezTo>
                  <a:lnTo>
                    <a:pt x="56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51" name="Google Shape;21951;p13"/>
            <p:cNvSpPr/>
            <p:nvPr/>
          </p:nvSpPr>
          <p:spPr>
            <a:xfrm>
              <a:off x="5853400" y="3393400"/>
              <a:ext cx="24125" cy="20400"/>
            </a:xfrm>
            <a:custGeom>
              <a:avLst/>
              <a:gdLst/>
              <a:ahLst/>
              <a:cxnLst/>
              <a:rect l="l" t="t" r="r" b="b"/>
              <a:pathLst>
                <a:path w="965" h="816" extrusionOk="0">
                  <a:moveTo>
                    <a:pt x="548" y="1"/>
                  </a:moveTo>
                  <a:cubicBezTo>
                    <a:pt x="179" y="1"/>
                    <a:pt x="0" y="441"/>
                    <a:pt x="262" y="691"/>
                  </a:cubicBezTo>
                  <a:cubicBezTo>
                    <a:pt x="344" y="777"/>
                    <a:pt x="448" y="816"/>
                    <a:pt x="550" y="816"/>
                  </a:cubicBezTo>
                  <a:cubicBezTo>
                    <a:pt x="760" y="816"/>
                    <a:pt x="965" y="654"/>
                    <a:pt x="965" y="405"/>
                  </a:cubicBezTo>
                  <a:cubicBezTo>
                    <a:pt x="965" y="179"/>
                    <a:pt x="774" y="1"/>
                    <a:pt x="54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52" name="Google Shape;21952;p13"/>
            <p:cNvSpPr/>
            <p:nvPr/>
          </p:nvSpPr>
          <p:spPr>
            <a:xfrm>
              <a:off x="5822450" y="3424350"/>
              <a:ext cx="24125" cy="20500"/>
            </a:xfrm>
            <a:custGeom>
              <a:avLst/>
              <a:gdLst/>
              <a:ahLst/>
              <a:cxnLst/>
              <a:rect l="l" t="t" r="r" b="b"/>
              <a:pathLst>
                <a:path w="965" h="820" extrusionOk="0">
                  <a:moveTo>
                    <a:pt x="548" y="1"/>
                  </a:moveTo>
                  <a:cubicBezTo>
                    <a:pt x="179" y="1"/>
                    <a:pt x="0" y="441"/>
                    <a:pt x="262" y="703"/>
                  </a:cubicBezTo>
                  <a:cubicBezTo>
                    <a:pt x="342" y="783"/>
                    <a:pt x="443" y="820"/>
                    <a:pt x="543" y="820"/>
                  </a:cubicBezTo>
                  <a:cubicBezTo>
                    <a:pt x="755" y="820"/>
                    <a:pt x="965" y="657"/>
                    <a:pt x="965" y="406"/>
                  </a:cubicBezTo>
                  <a:cubicBezTo>
                    <a:pt x="965" y="180"/>
                    <a:pt x="774" y="1"/>
                    <a:pt x="54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53" name="Google Shape;21953;p13"/>
            <p:cNvSpPr/>
            <p:nvPr/>
          </p:nvSpPr>
          <p:spPr>
            <a:xfrm>
              <a:off x="5853100" y="3455025"/>
              <a:ext cx="24125" cy="20625"/>
            </a:xfrm>
            <a:custGeom>
              <a:avLst/>
              <a:gdLst/>
              <a:ahLst/>
              <a:cxnLst/>
              <a:rect l="l" t="t" r="r" b="b"/>
              <a:pathLst>
                <a:path w="965" h="825" extrusionOk="0">
                  <a:moveTo>
                    <a:pt x="548" y="0"/>
                  </a:moveTo>
                  <a:cubicBezTo>
                    <a:pt x="191" y="0"/>
                    <a:pt x="1" y="441"/>
                    <a:pt x="262" y="703"/>
                  </a:cubicBezTo>
                  <a:cubicBezTo>
                    <a:pt x="347" y="787"/>
                    <a:pt x="450" y="825"/>
                    <a:pt x="551" y="825"/>
                  </a:cubicBezTo>
                  <a:cubicBezTo>
                    <a:pt x="763" y="825"/>
                    <a:pt x="965" y="659"/>
                    <a:pt x="965" y="417"/>
                  </a:cubicBezTo>
                  <a:cubicBezTo>
                    <a:pt x="965" y="191"/>
                    <a:pt x="786" y="0"/>
                    <a:pt x="57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54" name="Google Shape;21954;p13"/>
            <p:cNvSpPr/>
            <p:nvPr/>
          </p:nvSpPr>
          <p:spPr>
            <a:xfrm>
              <a:off x="5822450" y="3485675"/>
              <a:ext cx="24125" cy="20700"/>
            </a:xfrm>
            <a:custGeom>
              <a:avLst/>
              <a:gdLst/>
              <a:ahLst/>
              <a:cxnLst/>
              <a:rect l="l" t="t" r="r" b="b"/>
              <a:pathLst>
                <a:path w="965" h="828" extrusionOk="0">
                  <a:moveTo>
                    <a:pt x="548" y="1"/>
                  </a:moveTo>
                  <a:cubicBezTo>
                    <a:pt x="179" y="1"/>
                    <a:pt x="0" y="453"/>
                    <a:pt x="262" y="703"/>
                  </a:cubicBezTo>
                  <a:cubicBezTo>
                    <a:pt x="344" y="789"/>
                    <a:pt x="448" y="827"/>
                    <a:pt x="550" y="827"/>
                  </a:cubicBezTo>
                  <a:cubicBezTo>
                    <a:pt x="760" y="827"/>
                    <a:pt x="965" y="665"/>
                    <a:pt x="965" y="417"/>
                  </a:cubicBezTo>
                  <a:cubicBezTo>
                    <a:pt x="965" y="191"/>
                    <a:pt x="786" y="1"/>
                    <a:pt x="5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55" name="Google Shape;21955;p13"/>
            <p:cNvSpPr/>
            <p:nvPr/>
          </p:nvSpPr>
          <p:spPr>
            <a:xfrm>
              <a:off x="5861525" y="3514025"/>
              <a:ext cx="21275" cy="15200"/>
            </a:xfrm>
            <a:custGeom>
              <a:avLst/>
              <a:gdLst/>
              <a:ahLst/>
              <a:cxnLst/>
              <a:rect l="l" t="t" r="r" b="b"/>
              <a:pathLst>
                <a:path w="851" h="608" extrusionOk="0">
                  <a:moveTo>
                    <a:pt x="433" y="0"/>
                  </a:moveTo>
                  <a:cubicBezTo>
                    <a:pt x="364" y="0"/>
                    <a:pt x="291" y="28"/>
                    <a:pt x="223" y="93"/>
                  </a:cubicBezTo>
                  <a:lnTo>
                    <a:pt x="211" y="93"/>
                  </a:lnTo>
                  <a:lnTo>
                    <a:pt x="211" y="105"/>
                  </a:lnTo>
                  <a:cubicBezTo>
                    <a:pt x="1" y="325"/>
                    <a:pt x="212" y="608"/>
                    <a:pt x="441" y="608"/>
                  </a:cubicBezTo>
                  <a:cubicBezTo>
                    <a:pt x="509" y="608"/>
                    <a:pt x="579" y="582"/>
                    <a:pt x="640" y="522"/>
                  </a:cubicBezTo>
                  <a:cubicBezTo>
                    <a:pt x="851" y="310"/>
                    <a:pt x="666" y="0"/>
                    <a:pt x="4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56" name="Google Shape;21956;p13"/>
            <p:cNvSpPr/>
            <p:nvPr/>
          </p:nvSpPr>
          <p:spPr>
            <a:xfrm>
              <a:off x="5830900" y="3544800"/>
              <a:ext cx="21050" cy="15125"/>
            </a:xfrm>
            <a:custGeom>
              <a:avLst/>
              <a:gdLst/>
              <a:ahLst/>
              <a:cxnLst/>
              <a:rect l="l" t="t" r="r" b="b"/>
              <a:pathLst>
                <a:path w="842" h="605" extrusionOk="0">
                  <a:moveTo>
                    <a:pt x="428" y="0"/>
                  </a:moveTo>
                  <a:cubicBezTo>
                    <a:pt x="361" y="0"/>
                    <a:pt x="289" y="26"/>
                    <a:pt x="222" y="88"/>
                  </a:cubicBezTo>
                  <a:lnTo>
                    <a:pt x="210" y="88"/>
                  </a:lnTo>
                  <a:lnTo>
                    <a:pt x="210" y="100"/>
                  </a:lnTo>
                  <a:cubicBezTo>
                    <a:pt x="0" y="328"/>
                    <a:pt x="202" y="604"/>
                    <a:pt x="431" y="604"/>
                  </a:cubicBezTo>
                  <a:cubicBezTo>
                    <a:pt x="501" y="604"/>
                    <a:pt x="574" y="578"/>
                    <a:pt x="638" y="517"/>
                  </a:cubicBezTo>
                  <a:cubicBezTo>
                    <a:pt x="841" y="305"/>
                    <a:pt x="659" y="0"/>
                    <a:pt x="42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57" name="Google Shape;21957;p13"/>
            <p:cNvSpPr/>
            <p:nvPr/>
          </p:nvSpPr>
          <p:spPr>
            <a:xfrm>
              <a:off x="5861575" y="3575500"/>
              <a:ext cx="21275" cy="15200"/>
            </a:xfrm>
            <a:custGeom>
              <a:avLst/>
              <a:gdLst/>
              <a:ahLst/>
              <a:cxnLst/>
              <a:rect l="l" t="t" r="r" b="b"/>
              <a:pathLst>
                <a:path w="851" h="608" extrusionOk="0">
                  <a:moveTo>
                    <a:pt x="426" y="0"/>
                  </a:moveTo>
                  <a:cubicBezTo>
                    <a:pt x="358" y="0"/>
                    <a:pt x="287" y="26"/>
                    <a:pt x="221" y="87"/>
                  </a:cubicBezTo>
                  <a:lnTo>
                    <a:pt x="209" y="87"/>
                  </a:lnTo>
                  <a:lnTo>
                    <a:pt x="209" y="99"/>
                  </a:lnTo>
                  <a:cubicBezTo>
                    <a:pt x="0" y="325"/>
                    <a:pt x="207" y="608"/>
                    <a:pt x="433" y="608"/>
                  </a:cubicBezTo>
                  <a:cubicBezTo>
                    <a:pt x="503" y="608"/>
                    <a:pt x="576" y="580"/>
                    <a:pt x="638" y="515"/>
                  </a:cubicBezTo>
                  <a:cubicBezTo>
                    <a:pt x="851" y="312"/>
                    <a:pt x="661" y="0"/>
                    <a:pt x="4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58" name="Google Shape;21958;p13"/>
            <p:cNvSpPr/>
            <p:nvPr/>
          </p:nvSpPr>
          <p:spPr>
            <a:xfrm>
              <a:off x="5822450" y="3608600"/>
              <a:ext cx="24125" cy="20800"/>
            </a:xfrm>
            <a:custGeom>
              <a:avLst/>
              <a:gdLst/>
              <a:ahLst/>
              <a:cxnLst/>
              <a:rect l="l" t="t" r="r" b="b"/>
              <a:pathLst>
                <a:path w="965" h="832" extrusionOk="0">
                  <a:moveTo>
                    <a:pt x="548" y="1"/>
                  </a:moveTo>
                  <a:lnTo>
                    <a:pt x="548" y="13"/>
                  </a:lnTo>
                  <a:cubicBezTo>
                    <a:pt x="179" y="13"/>
                    <a:pt x="0" y="453"/>
                    <a:pt x="262" y="715"/>
                  </a:cubicBezTo>
                  <a:cubicBezTo>
                    <a:pt x="342" y="795"/>
                    <a:pt x="443" y="831"/>
                    <a:pt x="543" y="831"/>
                  </a:cubicBezTo>
                  <a:cubicBezTo>
                    <a:pt x="755" y="831"/>
                    <a:pt x="965" y="669"/>
                    <a:pt x="965" y="418"/>
                  </a:cubicBezTo>
                  <a:cubicBezTo>
                    <a:pt x="965" y="191"/>
                    <a:pt x="786" y="13"/>
                    <a:pt x="5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59" name="Google Shape;21959;p13"/>
            <p:cNvSpPr/>
            <p:nvPr/>
          </p:nvSpPr>
          <p:spPr>
            <a:xfrm>
              <a:off x="5853100" y="3639275"/>
              <a:ext cx="24125" cy="20925"/>
            </a:xfrm>
            <a:custGeom>
              <a:avLst/>
              <a:gdLst/>
              <a:ahLst/>
              <a:cxnLst/>
              <a:rect l="l" t="t" r="r" b="b"/>
              <a:pathLst>
                <a:path w="965" h="837" extrusionOk="0">
                  <a:moveTo>
                    <a:pt x="548" y="0"/>
                  </a:moveTo>
                  <a:lnTo>
                    <a:pt x="548" y="12"/>
                  </a:lnTo>
                  <a:cubicBezTo>
                    <a:pt x="191" y="12"/>
                    <a:pt x="1" y="453"/>
                    <a:pt x="262" y="715"/>
                  </a:cubicBezTo>
                  <a:cubicBezTo>
                    <a:pt x="346" y="799"/>
                    <a:pt x="449" y="836"/>
                    <a:pt x="549" y="836"/>
                  </a:cubicBezTo>
                  <a:cubicBezTo>
                    <a:pt x="762" y="836"/>
                    <a:pt x="965" y="668"/>
                    <a:pt x="965" y="417"/>
                  </a:cubicBezTo>
                  <a:cubicBezTo>
                    <a:pt x="965" y="203"/>
                    <a:pt x="786" y="12"/>
                    <a:pt x="57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60" name="Google Shape;21960;p13"/>
            <p:cNvSpPr/>
            <p:nvPr/>
          </p:nvSpPr>
          <p:spPr>
            <a:xfrm>
              <a:off x="5830250" y="3668125"/>
              <a:ext cx="21425" cy="15200"/>
            </a:xfrm>
            <a:custGeom>
              <a:avLst/>
              <a:gdLst/>
              <a:ahLst/>
              <a:cxnLst/>
              <a:rect l="l" t="t" r="r" b="b"/>
              <a:pathLst>
                <a:path w="857" h="608" extrusionOk="0">
                  <a:moveTo>
                    <a:pt x="435" y="1"/>
                  </a:moveTo>
                  <a:cubicBezTo>
                    <a:pt x="374" y="1"/>
                    <a:pt x="310" y="22"/>
                    <a:pt x="248" y="73"/>
                  </a:cubicBezTo>
                  <a:lnTo>
                    <a:pt x="236" y="73"/>
                  </a:lnTo>
                  <a:lnTo>
                    <a:pt x="236" y="84"/>
                  </a:lnTo>
                  <a:cubicBezTo>
                    <a:pt x="0" y="301"/>
                    <a:pt x="205" y="608"/>
                    <a:pt x="442" y="608"/>
                  </a:cubicBezTo>
                  <a:cubicBezTo>
                    <a:pt x="505" y="608"/>
                    <a:pt x="569" y="586"/>
                    <a:pt x="629" y="537"/>
                  </a:cubicBezTo>
                  <a:cubicBezTo>
                    <a:pt x="857" y="337"/>
                    <a:pt x="675" y="1"/>
                    <a:pt x="43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61" name="Google Shape;21961;p13"/>
            <p:cNvSpPr/>
            <p:nvPr/>
          </p:nvSpPr>
          <p:spPr>
            <a:xfrm>
              <a:off x="5860900" y="3698950"/>
              <a:ext cx="21400" cy="15025"/>
            </a:xfrm>
            <a:custGeom>
              <a:avLst/>
              <a:gdLst/>
              <a:ahLst/>
              <a:cxnLst/>
              <a:rect l="l" t="t" r="r" b="b"/>
              <a:pathLst>
                <a:path w="856" h="601" extrusionOk="0">
                  <a:moveTo>
                    <a:pt x="446" y="0"/>
                  </a:moveTo>
                  <a:cubicBezTo>
                    <a:pt x="383" y="0"/>
                    <a:pt x="315" y="23"/>
                    <a:pt x="248" y="78"/>
                  </a:cubicBezTo>
                  <a:lnTo>
                    <a:pt x="236" y="78"/>
                  </a:lnTo>
                  <a:cubicBezTo>
                    <a:pt x="1" y="295"/>
                    <a:pt x="205" y="601"/>
                    <a:pt x="443" y="601"/>
                  </a:cubicBezTo>
                  <a:cubicBezTo>
                    <a:pt x="505" y="601"/>
                    <a:pt x="570" y="580"/>
                    <a:pt x="629" y="530"/>
                  </a:cubicBezTo>
                  <a:cubicBezTo>
                    <a:pt x="855" y="332"/>
                    <a:pt x="686" y="0"/>
                    <a:pt x="44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62" name="Google Shape;21962;p13"/>
            <p:cNvSpPr/>
            <p:nvPr/>
          </p:nvSpPr>
          <p:spPr>
            <a:xfrm>
              <a:off x="5830925" y="3729225"/>
              <a:ext cx="21000" cy="15075"/>
            </a:xfrm>
            <a:custGeom>
              <a:avLst/>
              <a:gdLst/>
              <a:ahLst/>
              <a:cxnLst/>
              <a:rect l="l" t="t" r="r" b="b"/>
              <a:pathLst>
                <a:path w="840" h="603" extrusionOk="0">
                  <a:moveTo>
                    <a:pt x="430" y="0"/>
                  </a:moveTo>
                  <a:cubicBezTo>
                    <a:pt x="362" y="0"/>
                    <a:pt x="289" y="28"/>
                    <a:pt x="221" y="93"/>
                  </a:cubicBezTo>
                  <a:lnTo>
                    <a:pt x="209" y="93"/>
                  </a:lnTo>
                  <a:lnTo>
                    <a:pt x="209" y="105"/>
                  </a:lnTo>
                  <a:cubicBezTo>
                    <a:pt x="0" y="323"/>
                    <a:pt x="199" y="603"/>
                    <a:pt x="427" y="603"/>
                  </a:cubicBezTo>
                  <a:cubicBezTo>
                    <a:pt x="498" y="603"/>
                    <a:pt x="572" y="575"/>
                    <a:pt x="637" y="510"/>
                  </a:cubicBezTo>
                  <a:cubicBezTo>
                    <a:pt x="839" y="308"/>
                    <a:pt x="659" y="0"/>
                    <a:pt x="43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63" name="Google Shape;21963;p13"/>
            <p:cNvSpPr/>
            <p:nvPr/>
          </p:nvSpPr>
          <p:spPr>
            <a:xfrm>
              <a:off x="5861525" y="3759875"/>
              <a:ext cx="21275" cy="15225"/>
            </a:xfrm>
            <a:custGeom>
              <a:avLst/>
              <a:gdLst/>
              <a:ahLst/>
              <a:cxnLst/>
              <a:rect l="l" t="t" r="r" b="b"/>
              <a:pathLst>
                <a:path w="851" h="609" extrusionOk="0">
                  <a:moveTo>
                    <a:pt x="433" y="1"/>
                  </a:moveTo>
                  <a:cubicBezTo>
                    <a:pt x="364" y="1"/>
                    <a:pt x="291" y="28"/>
                    <a:pt x="223" y="93"/>
                  </a:cubicBezTo>
                  <a:lnTo>
                    <a:pt x="211" y="93"/>
                  </a:lnTo>
                  <a:lnTo>
                    <a:pt x="211" y="105"/>
                  </a:lnTo>
                  <a:cubicBezTo>
                    <a:pt x="1" y="325"/>
                    <a:pt x="212" y="608"/>
                    <a:pt x="441" y="608"/>
                  </a:cubicBezTo>
                  <a:cubicBezTo>
                    <a:pt x="509" y="608"/>
                    <a:pt x="579" y="583"/>
                    <a:pt x="640" y="522"/>
                  </a:cubicBezTo>
                  <a:cubicBezTo>
                    <a:pt x="851" y="311"/>
                    <a:pt x="666" y="1"/>
                    <a:pt x="43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64" name="Google Shape;21964;p13"/>
            <p:cNvSpPr/>
            <p:nvPr/>
          </p:nvSpPr>
          <p:spPr>
            <a:xfrm>
              <a:off x="5822450" y="3793150"/>
              <a:ext cx="24125" cy="20650"/>
            </a:xfrm>
            <a:custGeom>
              <a:avLst/>
              <a:gdLst/>
              <a:ahLst/>
              <a:cxnLst/>
              <a:rect l="l" t="t" r="r" b="b"/>
              <a:pathLst>
                <a:path w="965" h="826" extrusionOk="0">
                  <a:moveTo>
                    <a:pt x="548" y="1"/>
                  </a:moveTo>
                  <a:cubicBezTo>
                    <a:pt x="179" y="1"/>
                    <a:pt x="0" y="441"/>
                    <a:pt x="262" y="703"/>
                  </a:cubicBezTo>
                  <a:cubicBezTo>
                    <a:pt x="343" y="788"/>
                    <a:pt x="444" y="825"/>
                    <a:pt x="545" y="825"/>
                  </a:cubicBezTo>
                  <a:cubicBezTo>
                    <a:pt x="757" y="825"/>
                    <a:pt x="965" y="660"/>
                    <a:pt x="965" y="417"/>
                  </a:cubicBezTo>
                  <a:cubicBezTo>
                    <a:pt x="965" y="191"/>
                    <a:pt x="786" y="1"/>
                    <a:pt x="5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65" name="Google Shape;21965;p13"/>
            <p:cNvSpPr/>
            <p:nvPr/>
          </p:nvSpPr>
          <p:spPr>
            <a:xfrm>
              <a:off x="5853100" y="3823825"/>
              <a:ext cx="24125" cy="20675"/>
            </a:xfrm>
            <a:custGeom>
              <a:avLst/>
              <a:gdLst/>
              <a:ahLst/>
              <a:cxnLst/>
              <a:rect l="l" t="t" r="r" b="b"/>
              <a:pathLst>
                <a:path w="965" h="827" extrusionOk="0">
                  <a:moveTo>
                    <a:pt x="548" y="0"/>
                  </a:moveTo>
                  <a:lnTo>
                    <a:pt x="548" y="12"/>
                  </a:lnTo>
                  <a:cubicBezTo>
                    <a:pt x="191" y="12"/>
                    <a:pt x="1" y="453"/>
                    <a:pt x="262" y="703"/>
                  </a:cubicBezTo>
                  <a:cubicBezTo>
                    <a:pt x="348" y="788"/>
                    <a:pt x="453" y="827"/>
                    <a:pt x="556" y="827"/>
                  </a:cubicBezTo>
                  <a:cubicBezTo>
                    <a:pt x="766" y="827"/>
                    <a:pt x="965" y="665"/>
                    <a:pt x="965" y="417"/>
                  </a:cubicBezTo>
                  <a:cubicBezTo>
                    <a:pt x="965" y="191"/>
                    <a:pt x="786" y="0"/>
                    <a:pt x="57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66" name="Google Shape;21966;p13"/>
            <p:cNvSpPr/>
            <p:nvPr/>
          </p:nvSpPr>
          <p:spPr>
            <a:xfrm>
              <a:off x="5830875" y="3852150"/>
              <a:ext cx="21050" cy="15225"/>
            </a:xfrm>
            <a:custGeom>
              <a:avLst/>
              <a:gdLst/>
              <a:ahLst/>
              <a:cxnLst/>
              <a:rect l="l" t="t" r="r" b="b"/>
              <a:pathLst>
                <a:path w="842" h="609" extrusionOk="0">
                  <a:moveTo>
                    <a:pt x="432" y="1"/>
                  </a:moveTo>
                  <a:cubicBezTo>
                    <a:pt x="363" y="1"/>
                    <a:pt x="291" y="28"/>
                    <a:pt x="223" y="93"/>
                  </a:cubicBezTo>
                  <a:lnTo>
                    <a:pt x="211" y="93"/>
                  </a:lnTo>
                  <a:lnTo>
                    <a:pt x="211" y="105"/>
                  </a:lnTo>
                  <a:cubicBezTo>
                    <a:pt x="0" y="325"/>
                    <a:pt x="205" y="608"/>
                    <a:pt x="435" y="608"/>
                  </a:cubicBezTo>
                  <a:cubicBezTo>
                    <a:pt x="505" y="608"/>
                    <a:pt x="576" y="583"/>
                    <a:pt x="639" y="522"/>
                  </a:cubicBezTo>
                  <a:cubicBezTo>
                    <a:pt x="841" y="311"/>
                    <a:pt x="661" y="1"/>
                    <a:pt x="43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67" name="Google Shape;21967;p13"/>
            <p:cNvSpPr/>
            <p:nvPr/>
          </p:nvSpPr>
          <p:spPr>
            <a:xfrm>
              <a:off x="5861550" y="3882925"/>
              <a:ext cx="21275" cy="15125"/>
            </a:xfrm>
            <a:custGeom>
              <a:avLst/>
              <a:gdLst/>
              <a:ahLst/>
              <a:cxnLst/>
              <a:rect l="l" t="t" r="r" b="b"/>
              <a:pathLst>
                <a:path w="851" h="605" extrusionOk="0">
                  <a:moveTo>
                    <a:pt x="430" y="1"/>
                  </a:moveTo>
                  <a:cubicBezTo>
                    <a:pt x="362" y="1"/>
                    <a:pt x="289" y="27"/>
                    <a:pt x="222" y="89"/>
                  </a:cubicBezTo>
                  <a:lnTo>
                    <a:pt x="210" y="89"/>
                  </a:lnTo>
                  <a:lnTo>
                    <a:pt x="210" y="101"/>
                  </a:lnTo>
                  <a:cubicBezTo>
                    <a:pt x="1" y="328"/>
                    <a:pt x="209" y="605"/>
                    <a:pt x="436" y="605"/>
                  </a:cubicBezTo>
                  <a:cubicBezTo>
                    <a:pt x="506" y="605"/>
                    <a:pt x="577" y="579"/>
                    <a:pt x="639" y="517"/>
                  </a:cubicBezTo>
                  <a:cubicBezTo>
                    <a:pt x="851" y="305"/>
                    <a:pt x="663" y="1"/>
                    <a:pt x="43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68" name="Google Shape;21968;p13"/>
            <p:cNvSpPr/>
            <p:nvPr/>
          </p:nvSpPr>
          <p:spPr>
            <a:xfrm>
              <a:off x="5830925" y="3913775"/>
              <a:ext cx="21000" cy="15075"/>
            </a:xfrm>
            <a:custGeom>
              <a:avLst/>
              <a:gdLst/>
              <a:ahLst/>
              <a:cxnLst/>
              <a:rect l="l" t="t" r="r" b="b"/>
              <a:pathLst>
                <a:path w="840" h="603" extrusionOk="0">
                  <a:moveTo>
                    <a:pt x="430" y="0"/>
                  </a:moveTo>
                  <a:cubicBezTo>
                    <a:pt x="362" y="0"/>
                    <a:pt x="289" y="27"/>
                    <a:pt x="221" y="93"/>
                  </a:cubicBezTo>
                  <a:lnTo>
                    <a:pt x="209" y="93"/>
                  </a:lnTo>
                  <a:lnTo>
                    <a:pt x="209" y="105"/>
                  </a:lnTo>
                  <a:cubicBezTo>
                    <a:pt x="0" y="323"/>
                    <a:pt x="199" y="602"/>
                    <a:pt x="427" y="602"/>
                  </a:cubicBezTo>
                  <a:cubicBezTo>
                    <a:pt x="498" y="602"/>
                    <a:pt x="572" y="575"/>
                    <a:pt x="637" y="510"/>
                  </a:cubicBezTo>
                  <a:cubicBezTo>
                    <a:pt x="839" y="308"/>
                    <a:pt x="659" y="0"/>
                    <a:pt x="43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69" name="Google Shape;21969;p13"/>
            <p:cNvSpPr/>
            <p:nvPr/>
          </p:nvSpPr>
          <p:spPr>
            <a:xfrm>
              <a:off x="5853100" y="3946450"/>
              <a:ext cx="24425" cy="21075"/>
            </a:xfrm>
            <a:custGeom>
              <a:avLst/>
              <a:gdLst/>
              <a:ahLst/>
              <a:cxnLst/>
              <a:rect l="l" t="t" r="r" b="b"/>
              <a:pathLst>
                <a:path w="977" h="843" extrusionOk="0">
                  <a:moveTo>
                    <a:pt x="548" y="0"/>
                  </a:moveTo>
                  <a:lnTo>
                    <a:pt x="548" y="24"/>
                  </a:lnTo>
                  <a:cubicBezTo>
                    <a:pt x="191" y="24"/>
                    <a:pt x="1" y="465"/>
                    <a:pt x="262" y="727"/>
                  </a:cubicBezTo>
                  <a:cubicBezTo>
                    <a:pt x="346" y="807"/>
                    <a:pt x="448" y="843"/>
                    <a:pt x="549" y="843"/>
                  </a:cubicBezTo>
                  <a:cubicBezTo>
                    <a:pt x="761" y="843"/>
                    <a:pt x="965" y="680"/>
                    <a:pt x="965" y="429"/>
                  </a:cubicBezTo>
                  <a:cubicBezTo>
                    <a:pt x="977" y="203"/>
                    <a:pt x="810" y="12"/>
                    <a:pt x="58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70" name="Google Shape;21970;p13"/>
            <p:cNvSpPr/>
            <p:nvPr/>
          </p:nvSpPr>
          <p:spPr>
            <a:xfrm>
              <a:off x="5822450" y="3977400"/>
              <a:ext cx="24125" cy="20925"/>
            </a:xfrm>
            <a:custGeom>
              <a:avLst/>
              <a:gdLst/>
              <a:ahLst/>
              <a:cxnLst/>
              <a:rect l="l" t="t" r="r" b="b"/>
              <a:pathLst>
                <a:path w="965" h="837" extrusionOk="0">
                  <a:moveTo>
                    <a:pt x="548" y="1"/>
                  </a:moveTo>
                  <a:lnTo>
                    <a:pt x="548" y="13"/>
                  </a:lnTo>
                  <a:cubicBezTo>
                    <a:pt x="179" y="13"/>
                    <a:pt x="0" y="453"/>
                    <a:pt x="262" y="715"/>
                  </a:cubicBezTo>
                  <a:cubicBezTo>
                    <a:pt x="343" y="799"/>
                    <a:pt x="444" y="837"/>
                    <a:pt x="545" y="837"/>
                  </a:cubicBezTo>
                  <a:cubicBezTo>
                    <a:pt x="757" y="837"/>
                    <a:pt x="965" y="671"/>
                    <a:pt x="965" y="429"/>
                  </a:cubicBezTo>
                  <a:cubicBezTo>
                    <a:pt x="965" y="203"/>
                    <a:pt x="786" y="13"/>
                    <a:pt x="5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71" name="Google Shape;21971;p13"/>
            <p:cNvSpPr/>
            <p:nvPr/>
          </p:nvSpPr>
          <p:spPr>
            <a:xfrm>
              <a:off x="5861575" y="4005900"/>
              <a:ext cx="21275" cy="15225"/>
            </a:xfrm>
            <a:custGeom>
              <a:avLst/>
              <a:gdLst/>
              <a:ahLst/>
              <a:cxnLst/>
              <a:rect l="l" t="t" r="r" b="b"/>
              <a:pathLst>
                <a:path w="851" h="609" extrusionOk="0">
                  <a:moveTo>
                    <a:pt x="426" y="0"/>
                  </a:moveTo>
                  <a:cubicBezTo>
                    <a:pt x="358" y="0"/>
                    <a:pt x="287" y="26"/>
                    <a:pt x="221" y="87"/>
                  </a:cubicBezTo>
                  <a:lnTo>
                    <a:pt x="209" y="87"/>
                  </a:lnTo>
                  <a:lnTo>
                    <a:pt x="209" y="99"/>
                  </a:lnTo>
                  <a:cubicBezTo>
                    <a:pt x="0" y="326"/>
                    <a:pt x="207" y="608"/>
                    <a:pt x="433" y="608"/>
                  </a:cubicBezTo>
                  <a:cubicBezTo>
                    <a:pt x="503" y="608"/>
                    <a:pt x="576" y="581"/>
                    <a:pt x="638" y="516"/>
                  </a:cubicBezTo>
                  <a:cubicBezTo>
                    <a:pt x="851" y="312"/>
                    <a:pt x="661" y="0"/>
                    <a:pt x="4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72" name="Google Shape;21972;p13"/>
            <p:cNvSpPr/>
            <p:nvPr/>
          </p:nvSpPr>
          <p:spPr>
            <a:xfrm>
              <a:off x="5822450" y="4038725"/>
              <a:ext cx="24125" cy="20925"/>
            </a:xfrm>
            <a:custGeom>
              <a:avLst/>
              <a:gdLst/>
              <a:ahLst/>
              <a:cxnLst/>
              <a:rect l="l" t="t" r="r" b="b"/>
              <a:pathLst>
                <a:path w="965" h="837" extrusionOk="0">
                  <a:moveTo>
                    <a:pt x="548" y="0"/>
                  </a:moveTo>
                  <a:lnTo>
                    <a:pt x="548" y="12"/>
                  </a:lnTo>
                  <a:cubicBezTo>
                    <a:pt x="179" y="12"/>
                    <a:pt x="0" y="453"/>
                    <a:pt x="262" y="715"/>
                  </a:cubicBezTo>
                  <a:cubicBezTo>
                    <a:pt x="346" y="799"/>
                    <a:pt x="448" y="836"/>
                    <a:pt x="549" y="836"/>
                  </a:cubicBezTo>
                  <a:cubicBezTo>
                    <a:pt x="761" y="836"/>
                    <a:pt x="965" y="668"/>
                    <a:pt x="965" y="417"/>
                  </a:cubicBezTo>
                  <a:cubicBezTo>
                    <a:pt x="965" y="417"/>
                    <a:pt x="965" y="417"/>
                    <a:pt x="965" y="405"/>
                  </a:cubicBezTo>
                  <a:cubicBezTo>
                    <a:pt x="965" y="179"/>
                    <a:pt x="774" y="0"/>
                    <a:pt x="5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73" name="Google Shape;21973;p13"/>
            <p:cNvSpPr/>
            <p:nvPr/>
          </p:nvSpPr>
          <p:spPr>
            <a:xfrm>
              <a:off x="5860925" y="4067775"/>
              <a:ext cx="21400" cy="15125"/>
            </a:xfrm>
            <a:custGeom>
              <a:avLst/>
              <a:gdLst/>
              <a:ahLst/>
              <a:cxnLst/>
              <a:rect l="l" t="t" r="r" b="b"/>
              <a:pathLst>
                <a:path w="856" h="605" extrusionOk="0">
                  <a:moveTo>
                    <a:pt x="442" y="0"/>
                  </a:moveTo>
                  <a:cubicBezTo>
                    <a:pt x="380" y="0"/>
                    <a:pt x="313" y="23"/>
                    <a:pt x="247" y="77"/>
                  </a:cubicBezTo>
                  <a:lnTo>
                    <a:pt x="235" y="77"/>
                  </a:lnTo>
                  <a:lnTo>
                    <a:pt x="235" y="89"/>
                  </a:lnTo>
                  <a:cubicBezTo>
                    <a:pt x="1" y="295"/>
                    <a:pt x="202" y="605"/>
                    <a:pt x="438" y="605"/>
                  </a:cubicBezTo>
                  <a:cubicBezTo>
                    <a:pt x="501" y="605"/>
                    <a:pt x="567" y="582"/>
                    <a:pt x="628" y="529"/>
                  </a:cubicBezTo>
                  <a:cubicBezTo>
                    <a:pt x="855" y="340"/>
                    <a:pt x="684" y="0"/>
                    <a:pt x="44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74" name="Google Shape;21974;p13"/>
            <p:cNvSpPr/>
            <p:nvPr/>
          </p:nvSpPr>
          <p:spPr>
            <a:xfrm>
              <a:off x="5822450" y="4100325"/>
              <a:ext cx="24125" cy="20700"/>
            </a:xfrm>
            <a:custGeom>
              <a:avLst/>
              <a:gdLst/>
              <a:ahLst/>
              <a:cxnLst/>
              <a:rect l="l" t="t" r="r" b="b"/>
              <a:pathLst>
                <a:path w="965" h="828" extrusionOk="0">
                  <a:moveTo>
                    <a:pt x="548" y="1"/>
                  </a:moveTo>
                  <a:cubicBezTo>
                    <a:pt x="179" y="1"/>
                    <a:pt x="0" y="453"/>
                    <a:pt x="262" y="703"/>
                  </a:cubicBezTo>
                  <a:cubicBezTo>
                    <a:pt x="344" y="789"/>
                    <a:pt x="448" y="828"/>
                    <a:pt x="550" y="828"/>
                  </a:cubicBezTo>
                  <a:cubicBezTo>
                    <a:pt x="760" y="828"/>
                    <a:pt x="965" y="666"/>
                    <a:pt x="965" y="418"/>
                  </a:cubicBezTo>
                  <a:cubicBezTo>
                    <a:pt x="965" y="191"/>
                    <a:pt x="774" y="13"/>
                    <a:pt x="560" y="13"/>
                  </a:cubicBezTo>
                  <a:lnTo>
                    <a:pt x="548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75" name="Google Shape;21975;p13"/>
            <p:cNvSpPr/>
            <p:nvPr/>
          </p:nvSpPr>
          <p:spPr>
            <a:xfrm>
              <a:off x="5853100" y="4131300"/>
              <a:ext cx="24125" cy="20475"/>
            </a:xfrm>
            <a:custGeom>
              <a:avLst/>
              <a:gdLst/>
              <a:ahLst/>
              <a:cxnLst/>
              <a:rect l="l" t="t" r="r" b="b"/>
              <a:pathLst>
                <a:path w="965" h="819" extrusionOk="0">
                  <a:moveTo>
                    <a:pt x="548" y="0"/>
                  </a:moveTo>
                  <a:cubicBezTo>
                    <a:pt x="191" y="0"/>
                    <a:pt x="1" y="441"/>
                    <a:pt x="262" y="703"/>
                  </a:cubicBezTo>
                  <a:cubicBezTo>
                    <a:pt x="346" y="783"/>
                    <a:pt x="448" y="819"/>
                    <a:pt x="549" y="819"/>
                  </a:cubicBezTo>
                  <a:cubicBezTo>
                    <a:pt x="761" y="819"/>
                    <a:pt x="965" y="656"/>
                    <a:pt x="965" y="405"/>
                  </a:cubicBezTo>
                  <a:cubicBezTo>
                    <a:pt x="965" y="179"/>
                    <a:pt x="786" y="0"/>
                    <a:pt x="5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76" name="Google Shape;21976;p13"/>
            <p:cNvSpPr/>
            <p:nvPr/>
          </p:nvSpPr>
          <p:spPr>
            <a:xfrm>
              <a:off x="5822525" y="4161950"/>
              <a:ext cx="24050" cy="20500"/>
            </a:xfrm>
            <a:custGeom>
              <a:avLst/>
              <a:gdLst/>
              <a:ahLst/>
              <a:cxnLst/>
              <a:rect l="l" t="t" r="r" b="b"/>
              <a:pathLst>
                <a:path w="962" h="820" extrusionOk="0">
                  <a:moveTo>
                    <a:pt x="531" y="0"/>
                  </a:moveTo>
                  <a:cubicBezTo>
                    <a:pt x="171" y="0"/>
                    <a:pt x="1" y="444"/>
                    <a:pt x="259" y="703"/>
                  </a:cubicBezTo>
                  <a:cubicBezTo>
                    <a:pt x="339" y="783"/>
                    <a:pt x="440" y="819"/>
                    <a:pt x="540" y="819"/>
                  </a:cubicBezTo>
                  <a:cubicBezTo>
                    <a:pt x="752" y="819"/>
                    <a:pt x="962" y="656"/>
                    <a:pt x="962" y="405"/>
                  </a:cubicBezTo>
                  <a:cubicBezTo>
                    <a:pt x="962" y="179"/>
                    <a:pt x="771" y="1"/>
                    <a:pt x="545" y="1"/>
                  </a:cubicBezTo>
                  <a:cubicBezTo>
                    <a:pt x="540" y="0"/>
                    <a:pt x="535" y="0"/>
                    <a:pt x="53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77" name="Google Shape;21977;p13"/>
            <p:cNvSpPr/>
            <p:nvPr/>
          </p:nvSpPr>
          <p:spPr>
            <a:xfrm>
              <a:off x="5853100" y="4192600"/>
              <a:ext cx="24125" cy="20650"/>
            </a:xfrm>
            <a:custGeom>
              <a:avLst/>
              <a:gdLst/>
              <a:ahLst/>
              <a:cxnLst/>
              <a:rect l="l" t="t" r="r" b="b"/>
              <a:pathLst>
                <a:path w="965" h="826" extrusionOk="0">
                  <a:moveTo>
                    <a:pt x="548" y="1"/>
                  </a:moveTo>
                  <a:cubicBezTo>
                    <a:pt x="191" y="1"/>
                    <a:pt x="1" y="441"/>
                    <a:pt x="262" y="703"/>
                  </a:cubicBezTo>
                  <a:cubicBezTo>
                    <a:pt x="347" y="788"/>
                    <a:pt x="450" y="825"/>
                    <a:pt x="551" y="825"/>
                  </a:cubicBezTo>
                  <a:cubicBezTo>
                    <a:pt x="763" y="825"/>
                    <a:pt x="965" y="660"/>
                    <a:pt x="965" y="418"/>
                  </a:cubicBezTo>
                  <a:cubicBezTo>
                    <a:pt x="965" y="179"/>
                    <a:pt x="774" y="1"/>
                    <a:pt x="54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78" name="Google Shape;21978;p13"/>
            <p:cNvSpPr/>
            <p:nvPr/>
          </p:nvSpPr>
          <p:spPr>
            <a:xfrm>
              <a:off x="5822450" y="4223275"/>
              <a:ext cx="24125" cy="20625"/>
            </a:xfrm>
            <a:custGeom>
              <a:avLst/>
              <a:gdLst/>
              <a:ahLst/>
              <a:cxnLst/>
              <a:rect l="l" t="t" r="r" b="b"/>
              <a:pathLst>
                <a:path w="965" h="825" extrusionOk="0">
                  <a:moveTo>
                    <a:pt x="548" y="0"/>
                  </a:moveTo>
                  <a:cubicBezTo>
                    <a:pt x="179" y="0"/>
                    <a:pt x="0" y="441"/>
                    <a:pt x="262" y="703"/>
                  </a:cubicBezTo>
                  <a:cubicBezTo>
                    <a:pt x="343" y="787"/>
                    <a:pt x="444" y="825"/>
                    <a:pt x="545" y="825"/>
                  </a:cubicBezTo>
                  <a:cubicBezTo>
                    <a:pt x="757" y="825"/>
                    <a:pt x="965" y="659"/>
                    <a:pt x="965" y="417"/>
                  </a:cubicBezTo>
                  <a:cubicBezTo>
                    <a:pt x="965" y="191"/>
                    <a:pt x="774" y="0"/>
                    <a:pt x="5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79" name="Google Shape;21979;p13"/>
            <p:cNvSpPr/>
            <p:nvPr/>
          </p:nvSpPr>
          <p:spPr>
            <a:xfrm>
              <a:off x="5853100" y="4254225"/>
              <a:ext cx="24125" cy="20500"/>
            </a:xfrm>
            <a:custGeom>
              <a:avLst/>
              <a:gdLst/>
              <a:ahLst/>
              <a:cxnLst/>
              <a:rect l="l" t="t" r="r" b="b"/>
              <a:pathLst>
                <a:path w="965" h="820" extrusionOk="0">
                  <a:moveTo>
                    <a:pt x="548" y="0"/>
                  </a:moveTo>
                  <a:cubicBezTo>
                    <a:pt x="191" y="0"/>
                    <a:pt x="1" y="441"/>
                    <a:pt x="262" y="703"/>
                  </a:cubicBezTo>
                  <a:cubicBezTo>
                    <a:pt x="346" y="783"/>
                    <a:pt x="448" y="819"/>
                    <a:pt x="549" y="819"/>
                  </a:cubicBezTo>
                  <a:cubicBezTo>
                    <a:pt x="761" y="819"/>
                    <a:pt x="965" y="656"/>
                    <a:pt x="965" y="405"/>
                  </a:cubicBezTo>
                  <a:cubicBezTo>
                    <a:pt x="953" y="191"/>
                    <a:pt x="774" y="12"/>
                    <a:pt x="548" y="12"/>
                  </a:cubicBezTo>
                  <a:lnTo>
                    <a:pt x="548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80" name="Google Shape;21980;p13"/>
            <p:cNvSpPr/>
            <p:nvPr/>
          </p:nvSpPr>
          <p:spPr>
            <a:xfrm>
              <a:off x="5822450" y="4284875"/>
              <a:ext cx="24125" cy="20650"/>
            </a:xfrm>
            <a:custGeom>
              <a:avLst/>
              <a:gdLst/>
              <a:ahLst/>
              <a:cxnLst/>
              <a:rect l="l" t="t" r="r" b="b"/>
              <a:pathLst>
                <a:path w="965" h="826" extrusionOk="0">
                  <a:moveTo>
                    <a:pt x="548" y="1"/>
                  </a:moveTo>
                  <a:cubicBezTo>
                    <a:pt x="179" y="1"/>
                    <a:pt x="0" y="441"/>
                    <a:pt x="262" y="703"/>
                  </a:cubicBezTo>
                  <a:cubicBezTo>
                    <a:pt x="343" y="788"/>
                    <a:pt x="444" y="825"/>
                    <a:pt x="545" y="825"/>
                  </a:cubicBezTo>
                  <a:cubicBezTo>
                    <a:pt x="757" y="825"/>
                    <a:pt x="965" y="660"/>
                    <a:pt x="965" y="418"/>
                  </a:cubicBezTo>
                  <a:cubicBezTo>
                    <a:pt x="965" y="191"/>
                    <a:pt x="774" y="1"/>
                    <a:pt x="5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81" name="Google Shape;21981;p13"/>
            <p:cNvSpPr/>
            <p:nvPr/>
          </p:nvSpPr>
          <p:spPr>
            <a:xfrm>
              <a:off x="5853100" y="4315550"/>
              <a:ext cx="24125" cy="20625"/>
            </a:xfrm>
            <a:custGeom>
              <a:avLst/>
              <a:gdLst/>
              <a:ahLst/>
              <a:cxnLst/>
              <a:rect l="l" t="t" r="r" b="b"/>
              <a:pathLst>
                <a:path w="965" h="825" extrusionOk="0">
                  <a:moveTo>
                    <a:pt x="548" y="0"/>
                  </a:moveTo>
                  <a:cubicBezTo>
                    <a:pt x="191" y="0"/>
                    <a:pt x="1" y="441"/>
                    <a:pt x="262" y="703"/>
                  </a:cubicBezTo>
                  <a:cubicBezTo>
                    <a:pt x="347" y="787"/>
                    <a:pt x="450" y="824"/>
                    <a:pt x="551" y="824"/>
                  </a:cubicBezTo>
                  <a:cubicBezTo>
                    <a:pt x="763" y="824"/>
                    <a:pt x="965" y="659"/>
                    <a:pt x="965" y="417"/>
                  </a:cubicBezTo>
                  <a:cubicBezTo>
                    <a:pt x="965" y="191"/>
                    <a:pt x="774" y="0"/>
                    <a:pt x="5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82" name="Google Shape;21982;p13"/>
            <p:cNvSpPr/>
            <p:nvPr/>
          </p:nvSpPr>
          <p:spPr>
            <a:xfrm>
              <a:off x="5822450" y="4346500"/>
              <a:ext cx="24125" cy="20400"/>
            </a:xfrm>
            <a:custGeom>
              <a:avLst/>
              <a:gdLst/>
              <a:ahLst/>
              <a:cxnLst/>
              <a:rect l="l" t="t" r="r" b="b"/>
              <a:pathLst>
                <a:path w="965" h="816" extrusionOk="0">
                  <a:moveTo>
                    <a:pt x="548" y="0"/>
                  </a:moveTo>
                  <a:cubicBezTo>
                    <a:pt x="179" y="0"/>
                    <a:pt x="0" y="441"/>
                    <a:pt x="262" y="691"/>
                  </a:cubicBezTo>
                  <a:cubicBezTo>
                    <a:pt x="344" y="777"/>
                    <a:pt x="448" y="815"/>
                    <a:pt x="550" y="815"/>
                  </a:cubicBezTo>
                  <a:cubicBezTo>
                    <a:pt x="760" y="815"/>
                    <a:pt x="965" y="653"/>
                    <a:pt x="965" y="405"/>
                  </a:cubicBezTo>
                  <a:cubicBezTo>
                    <a:pt x="965" y="179"/>
                    <a:pt x="774" y="0"/>
                    <a:pt x="5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83" name="Google Shape;21983;p13"/>
            <p:cNvSpPr/>
            <p:nvPr/>
          </p:nvSpPr>
          <p:spPr>
            <a:xfrm>
              <a:off x="5853100" y="4377150"/>
              <a:ext cx="24125" cy="20500"/>
            </a:xfrm>
            <a:custGeom>
              <a:avLst/>
              <a:gdLst/>
              <a:ahLst/>
              <a:cxnLst/>
              <a:rect l="l" t="t" r="r" b="b"/>
              <a:pathLst>
                <a:path w="965" h="820" extrusionOk="0">
                  <a:moveTo>
                    <a:pt x="548" y="1"/>
                  </a:moveTo>
                  <a:cubicBezTo>
                    <a:pt x="191" y="1"/>
                    <a:pt x="1" y="441"/>
                    <a:pt x="262" y="703"/>
                  </a:cubicBezTo>
                  <a:cubicBezTo>
                    <a:pt x="346" y="783"/>
                    <a:pt x="448" y="819"/>
                    <a:pt x="549" y="819"/>
                  </a:cubicBezTo>
                  <a:cubicBezTo>
                    <a:pt x="761" y="819"/>
                    <a:pt x="965" y="656"/>
                    <a:pt x="965" y="406"/>
                  </a:cubicBezTo>
                  <a:cubicBezTo>
                    <a:pt x="965" y="179"/>
                    <a:pt x="774" y="1"/>
                    <a:pt x="54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84" name="Google Shape;21984;p13"/>
            <p:cNvSpPr/>
            <p:nvPr/>
          </p:nvSpPr>
          <p:spPr>
            <a:xfrm>
              <a:off x="5790475" y="3393325"/>
              <a:ext cx="27525" cy="20350"/>
            </a:xfrm>
            <a:custGeom>
              <a:avLst/>
              <a:gdLst/>
              <a:ahLst/>
              <a:cxnLst/>
              <a:rect l="l" t="t" r="r" b="b"/>
              <a:pathLst>
                <a:path w="1101" h="814" extrusionOk="0">
                  <a:moveTo>
                    <a:pt x="545" y="1"/>
                  </a:moveTo>
                  <a:cubicBezTo>
                    <a:pt x="49" y="1"/>
                    <a:pt x="1" y="767"/>
                    <a:pt x="529" y="813"/>
                  </a:cubicBezTo>
                  <a:lnTo>
                    <a:pt x="601" y="813"/>
                  </a:lnTo>
                  <a:cubicBezTo>
                    <a:pt x="1101" y="778"/>
                    <a:pt x="1101" y="39"/>
                    <a:pt x="601" y="4"/>
                  </a:cubicBezTo>
                  <a:cubicBezTo>
                    <a:pt x="581" y="2"/>
                    <a:pt x="563" y="1"/>
                    <a:pt x="5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85" name="Google Shape;21985;p13"/>
            <p:cNvSpPr/>
            <p:nvPr/>
          </p:nvSpPr>
          <p:spPr>
            <a:xfrm>
              <a:off x="5760925" y="3424350"/>
              <a:ext cx="24025" cy="20400"/>
            </a:xfrm>
            <a:custGeom>
              <a:avLst/>
              <a:gdLst/>
              <a:ahLst/>
              <a:cxnLst/>
              <a:rect l="l" t="t" r="r" b="b"/>
              <a:pathLst>
                <a:path w="961" h="816" extrusionOk="0">
                  <a:moveTo>
                    <a:pt x="542" y="1"/>
                  </a:moveTo>
                  <a:cubicBezTo>
                    <a:pt x="182" y="1"/>
                    <a:pt x="0" y="433"/>
                    <a:pt x="259" y="691"/>
                  </a:cubicBezTo>
                  <a:cubicBezTo>
                    <a:pt x="340" y="777"/>
                    <a:pt x="444" y="816"/>
                    <a:pt x="547" y="816"/>
                  </a:cubicBezTo>
                  <a:cubicBezTo>
                    <a:pt x="757" y="816"/>
                    <a:pt x="961" y="654"/>
                    <a:pt x="961" y="406"/>
                  </a:cubicBezTo>
                  <a:cubicBezTo>
                    <a:pt x="961" y="180"/>
                    <a:pt x="782" y="1"/>
                    <a:pt x="556" y="1"/>
                  </a:cubicBezTo>
                  <a:cubicBezTo>
                    <a:pt x="551" y="1"/>
                    <a:pt x="546" y="1"/>
                    <a:pt x="54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86" name="Google Shape;21986;p13"/>
            <p:cNvSpPr/>
            <p:nvPr/>
          </p:nvSpPr>
          <p:spPr>
            <a:xfrm>
              <a:off x="5791475" y="3455025"/>
              <a:ext cx="24450" cy="20700"/>
            </a:xfrm>
            <a:custGeom>
              <a:avLst/>
              <a:gdLst/>
              <a:ahLst/>
              <a:cxnLst/>
              <a:rect l="l" t="t" r="r" b="b"/>
              <a:pathLst>
                <a:path w="978" h="828" extrusionOk="0">
                  <a:moveTo>
                    <a:pt x="561" y="0"/>
                  </a:moveTo>
                  <a:cubicBezTo>
                    <a:pt x="191" y="0"/>
                    <a:pt x="1" y="441"/>
                    <a:pt x="263" y="703"/>
                  </a:cubicBezTo>
                  <a:cubicBezTo>
                    <a:pt x="349" y="789"/>
                    <a:pt x="454" y="827"/>
                    <a:pt x="556" y="827"/>
                  </a:cubicBezTo>
                  <a:cubicBezTo>
                    <a:pt x="766" y="827"/>
                    <a:pt x="965" y="665"/>
                    <a:pt x="965" y="417"/>
                  </a:cubicBezTo>
                  <a:cubicBezTo>
                    <a:pt x="977" y="191"/>
                    <a:pt x="799" y="0"/>
                    <a:pt x="57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87" name="Google Shape;21987;p13"/>
            <p:cNvSpPr/>
            <p:nvPr/>
          </p:nvSpPr>
          <p:spPr>
            <a:xfrm>
              <a:off x="5760825" y="3485675"/>
              <a:ext cx="24125" cy="20700"/>
            </a:xfrm>
            <a:custGeom>
              <a:avLst/>
              <a:gdLst/>
              <a:ahLst/>
              <a:cxnLst/>
              <a:rect l="l" t="t" r="r" b="b"/>
              <a:pathLst>
                <a:path w="965" h="828" extrusionOk="0">
                  <a:moveTo>
                    <a:pt x="560" y="1"/>
                  </a:moveTo>
                  <a:cubicBezTo>
                    <a:pt x="191" y="1"/>
                    <a:pt x="1" y="441"/>
                    <a:pt x="263" y="703"/>
                  </a:cubicBezTo>
                  <a:cubicBezTo>
                    <a:pt x="344" y="789"/>
                    <a:pt x="448" y="827"/>
                    <a:pt x="551" y="827"/>
                  </a:cubicBezTo>
                  <a:cubicBezTo>
                    <a:pt x="761" y="827"/>
                    <a:pt x="965" y="665"/>
                    <a:pt x="965" y="417"/>
                  </a:cubicBezTo>
                  <a:cubicBezTo>
                    <a:pt x="965" y="191"/>
                    <a:pt x="786" y="13"/>
                    <a:pt x="5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88" name="Google Shape;21988;p13"/>
            <p:cNvSpPr/>
            <p:nvPr/>
          </p:nvSpPr>
          <p:spPr>
            <a:xfrm>
              <a:off x="5790475" y="3516550"/>
              <a:ext cx="27525" cy="20350"/>
            </a:xfrm>
            <a:custGeom>
              <a:avLst/>
              <a:gdLst/>
              <a:ahLst/>
              <a:cxnLst/>
              <a:rect l="l" t="t" r="r" b="b"/>
              <a:pathLst>
                <a:path w="1101" h="814" extrusionOk="0">
                  <a:moveTo>
                    <a:pt x="545" y="1"/>
                  </a:moveTo>
                  <a:cubicBezTo>
                    <a:pt x="49" y="1"/>
                    <a:pt x="1" y="768"/>
                    <a:pt x="529" y="813"/>
                  </a:cubicBezTo>
                  <a:lnTo>
                    <a:pt x="601" y="813"/>
                  </a:lnTo>
                  <a:cubicBezTo>
                    <a:pt x="1101" y="778"/>
                    <a:pt x="1101" y="40"/>
                    <a:pt x="601" y="4"/>
                  </a:cubicBezTo>
                  <a:cubicBezTo>
                    <a:pt x="581" y="2"/>
                    <a:pt x="563" y="1"/>
                    <a:pt x="5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89" name="Google Shape;21989;p13"/>
            <p:cNvSpPr/>
            <p:nvPr/>
          </p:nvSpPr>
          <p:spPr>
            <a:xfrm>
              <a:off x="5760825" y="3547000"/>
              <a:ext cx="24125" cy="20800"/>
            </a:xfrm>
            <a:custGeom>
              <a:avLst/>
              <a:gdLst/>
              <a:ahLst/>
              <a:cxnLst/>
              <a:rect l="l" t="t" r="r" b="b"/>
              <a:pathLst>
                <a:path w="965" h="832" extrusionOk="0">
                  <a:moveTo>
                    <a:pt x="560" y="0"/>
                  </a:moveTo>
                  <a:lnTo>
                    <a:pt x="560" y="12"/>
                  </a:lnTo>
                  <a:cubicBezTo>
                    <a:pt x="191" y="12"/>
                    <a:pt x="1" y="453"/>
                    <a:pt x="263" y="715"/>
                  </a:cubicBezTo>
                  <a:cubicBezTo>
                    <a:pt x="343" y="795"/>
                    <a:pt x="444" y="831"/>
                    <a:pt x="545" y="831"/>
                  </a:cubicBezTo>
                  <a:cubicBezTo>
                    <a:pt x="757" y="831"/>
                    <a:pt x="965" y="671"/>
                    <a:pt x="965" y="429"/>
                  </a:cubicBezTo>
                  <a:cubicBezTo>
                    <a:pt x="965" y="203"/>
                    <a:pt x="786" y="12"/>
                    <a:pt x="5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90" name="Google Shape;21990;p13"/>
            <p:cNvSpPr/>
            <p:nvPr/>
          </p:nvSpPr>
          <p:spPr>
            <a:xfrm>
              <a:off x="5791475" y="3577950"/>
              <a:ext cx="24450" cy="20700"/>
            </a:xfrm>
            <a:custGeom>
              <a:avLst/>
              <a:gdLst/>
              <a:ahLst/>
              <a:cxnLst/>
              <a:rect l="l" t="t" r="r" b="b"/>
              <a:pathLst>
                <a:path w="978" h="828" extrusionOk="0">
                  <a:moveTo>
                    <a:pt x="561" y="1"/>
                  </a:moveTo>
                  <a:cubicBezTo>
                    <a:pt x="191" y="1"/>
                    <a:pt x="1" y="441"/>
                    <a:pt x="263" y="703"/>
                  </a:cubicBezTo>
                  <a:cubicBezTo>
                    <a:pt x="349" y="789"/>
                    <a:pt x="454" y="827"/>
                    <a:pt x="556" y="827"/>
                  </a:cubicBezTo>
                  <a:cubicBezTo>
                    <a:pt x="766" y="827"/>
                    <a:pt x="965" y="665"/>
                    <a:pt x="965" y="417"/>
                  </a:cubicBezTo>
                  <a:cubicBezTo>
                    <a:pt x="977" y="191"/>
                    <a:pt x="799" y="1"/>
                    <a:pt x="5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91" name="Google Shape;21991;p13"/>
            <p:cNvSpPr/>
            <p:nvPr/>
          </p:nvSpPr>
          <p:spPr>
            <a:xfrm>
              <a:off x="5760925" y="3608600"/>
              <a:ext cx="24025" cy="20700"/>
            </a:xfrm>
            <a:custGeom>
              <a:avLst/>
              <a:gdLst/>
              <a:ahLst/>
              <a:cxnLst/>
              <a:rect l="l" t="t" r="r" b="b"/>
              <a:pathLst>
                <a:path w="961" h="828" extrusionOk="0">
                  <a:moveTo>
                    <a:pt x="556" y="1"/>
                  </a:moveTo>
                  <a:lnTo>
                    <a:pt x="556" y="13"/>
                  </a:lnTo>
                  <a:cubicBezTo>
                    <a:pt x="551" y="13"/>
                    <a:pt x="546" y="13"/>
                    <a:pt x="542" y="13"/>
                  </a:cubicBezTo>
                  <a:cubicBezTo>
                    <a:pt x="182" y="13"/>
                    <a:pt x="0" y="445"/>
                    <a:pt x="259" y="703"/>
                  </a:cubicBezTo>
                  <a:cubicBezTo>
                    <a:pt x="340" y="789"/>
                    <a:pt x="444" y="828"/>
                    <a:pt x="547" y="828"/>
                  </a:cubicBezTo>
                  <a:cubicBezTo>
                    <a:pt x="757" y="828"/>
                    <a:pt x="961" y="666"/>
                    <a:pt x="961" y="418"/>
                  </a:cubicBezTo>
                  <a:cubicBezTo>
                    <a:pt x="961" y="203"/>
                    <a:pt x="782" y="13"/>
                    <a:pt x="56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92" name="Google Shape;21992;p13"/>
            <p:cNvSpPr/>
            <p:nvPr/>
          </p:nvSpPr>
          <p:spPr>
            <a:xfrm>
              <a:off x="5791475" y="3639575"/>
              <a:ext cx="24450" cy="20500"/>
            </a:xfrm>
            <a:custGeom>
              <a:avLst/>
              <a:gdLst/>
              <a:ahLst/>
              <a:cxnLst/>
              <a:rect l="l" t="t" r="r" b="b"/>
              <a:pathLst>
                <a:path w="978" h="820" extrusionOk="0">
                  <a:moveTo>
                    <a:pt x="561" y="0"/>
                  </a:moveTo>
                  <a:cubicBezTo>
                    <a:pt x="191" y="0"/>
                    <a:pt x="1" y="441"/>
                    <a:pt x="263" y="703"/>
                  </a:cubicBezTo>
                  <a:cubicBezTo>
                    <a:pt x="347" y="783"/>
                    <a:pt x="450" y="819"/>
                    <a:pt x="551" y="819"/>
                  </a:cubicBezTo>
                  <a:cubicBezTo>
                    <a:pt x="763" y="819"/>
                    <a:pt x="965" y="659"/>
                    <a:pt x="965" y="417"/>
                  </a:cubicBezTo>
                  <a:cubicBezTo>
                    <a:pt x="977" y="191"/>
                    <a:pt x="799" y="0"/>
                    <a:pt x="57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93" name="Google Shape;21993;p13"/>
            <p:cNvSpPr/>
            <p:nvPr/>
          </p:nvSpPr>
          <p:spPr>
            <a:xfrm>
              <a:off x="5760825" y="3669925"/>
              <a:ext cx="24425" cy="21000"/>
            </a:xfrm>
            <a:custGeom>
              <a:avLst/>
              <a:gdLst/>
              <a:ahLst/>
              <a:cxnLst/>
              <a:rect l="l" t="t" r="r" b="b"/>
              <a:pathLst>
                <a:path w="977" h="840" extrusionOk="0">
                  <a:moveTo>
                    <a:pt x="560" y="1"/>
                  </a:moveTo>
                  <a:lnTo>
                    <a:pt x="560" y="12"/>
                  </a:lnTo>
                  <a:cubicBezTo>
                    <a:pt x="191" y="12"/>
                    <a:pt x="1" y="453"/>
                    <a:pt x="263" y="715"/>
                  </a:cubicBezTo>
                  <a:cubicBezTo>
                    <a:pt x="344" y="801"/>
                    <a:pt x="448" y="839"/>
                    <a:pt x="551" y="839"/>
                  </a:cubicBezTo>
                  <a:cubicBezTo>
                    <a:pt x="761" y="839"/>
                    <a:pt x="965" y="677"/>
                    <a:pt x="965" y="429"/>
                  </a:cubicBezTo>
                  <a:cubicBezTo>
                    <a:pt x="977" y="203"/>
                    <a:pt x="798" y="12"/>
                    <a:pt x="5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94" name="Google Shape;21994;p13"/>
            <p:cNvSpPr/>
            <p:nvPr/>
          </p:nvSpPr>
          <p:spPr>
            <a:xfrm>
              <a:off x="5790375" y="3700825"/>
              <a:ext cx="27625" cy="20625"/>
            </a:xfrm>
            <a:custGeom>
              <a:avLst/>
              <a:gdLst/>
              <a:ahLst/>
              <a:cxnLst/>
              <a:rect l="l" t="t" r="r" b="b"/>
              <a:pathLst>
                <a:path w="1105" h="825" extrusionOk="0">
                  <a:moveTo>
                    <a:pt x="559" y="1"/>
                  </a:moveTo>
                  <a:cubicBezTo>
                    <a:pt x="53" y="1"/>
                    <a:pt x="1" y="778"/>
                    <a:pt x="533" y="824"/>
                  </a:cubicBezTo>
                  <a:lnTo>
                    <a:pt x="605" y="824"/>
                  </a:lnTo>
                  <a:cubicBezTo>
                    <a:pt x="1105" y="777"/>
                    <a:pt x="1105" y="50"/>
                    <a:pt x="605" y="3"/>
                  </a:cubicBezTo>
                  <a:cubicBezTo>
                    <a:pt x="589" y="1"/>
                    <a:pt x="574" y="1"/>
                    <a:pt x="5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95" name="Google Shape;21995;p13"/>
            <p:cNvSpPr/>
            <p:nvPr/>
          </p:nvSpPr>
          <p:spPr>
            <a:xfrm>
              <a:off x="5760925" y="3731550"/>
              <a:ext cx="24025" cy="20675"/>
            </a:xfrm>
            <a:custGeom>
              <a:avLst/>
              <a:gdLst/>
              <a:ahLst/>
              <a:cxnLst/>
              <a:rect l="l" t="t" r="r" b="b"/>
              <a:pathLst>
                <a:path w="961" h="827" extrusionOk="0">
                  <a:moveTo>
                    <a:pt x="556" y="0"/>
                  </a:moveTo>
                  <a:lnTo>
                    <a:pt x="556" y="12"/>
                  </a:lnTo>
                  <a:cubicBezTo>
                    <a:pt x="551" y="12"/>
                    <a:pt x="546" y="12"/>
                    <a:pt x="542" y="12"/>
                  </a:cubicBezTo>
                  <a:cubicBezTo>
                    <a:pt x="182" y="12"/>
                    <a:pt x="0" y="444"/>
                    <a:pt x="259" y="703"/>
                  </a:cubicBezTo>
                  <a:cubicBezTo>
                    <a:pt x="340" y="788"/>
                    <a:pt x="444" y="827"/>
                    <a:pt x="547" y="827"/>
                  </a:cubicBezTo>
                  <a:cubicBezTo>
                    <a:pt x="757" y="827"/>
                    <a:pt x="961" y="665"/>
                    <a:pt x="961" y="417"/>
                  </a:cubicBezTo>
                  <a:cubicBezTo>
                    <a:pt x="961" y="191"/>
                    <a:pt x="782" y="0"/>
                    <a:pt x="55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96" name="Google Shape;21996;p13"/>
            <p:cNvSpPr/>
            <p:nvPr/>
          </p:nvSpPr>
          <p:spPr>
            <a:xfrm>
              <a:off x="5791575" y="3762200"/>
              <a:ext cx="24350" cy="20700"/>
            </a:xfrm>
            <a:custGeom>
              <a:avLst/>
              <a:gdLst/>
              <a:ahLst/>
              <a:cxnLst/>
              <a:rect l="l" t="t" r="r" b="b"/>
              <a:pathLst>
                <a:path w="974" h="828" extrusionOk="0">
                  <a:moveTo>
                    <a:pt x="568" y="0"/>
                  </a:moveTo>
                  <a:lnTo>
                    <a:pt x="557" y="12"/>
                  </a:lnTo>
                  <a:cubicBezTo>
                    <a:pt x="552" y="12"/>
                    <a:pt x="547" y="12"/>
                    <a:pt x="542" y="12"/>
                  </a:cubicBezTo>
                  <a:cubicBezTo>
                    <a:pt x="182" y="12"/>
                    <a:pt x="0" y="444"/>
                    <a:pt x="259" y="703"/>
                  </a:cubicBezTo>
                  <a:cubicBezTo>
                    <a:pt x="345" y="789"/>
                    <a:pt x="451" y="828"/>
                    <a:pt x="554" y="828"/>
                  </a:cubicBezTo>
                  <a:cubicBezTo>
                    <a:pt x="763" y="828"/>
                    <a:pt x="961" y="669"/>
                    <a:pt x="961" y="429"/>
                  </a:cubicBezTo>
                  <a:cubicBezTo>
                    <a:pt x="973" y="191"/>
                    <a:pt x="795" y="12"/>
                    <a:pt x="5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97" name="Google Shape;21997;p13"/>
            <p:cNvSpPr/>
            <p:nvPr/>
          </p:nvSpPr>
          <p:spPr>
            <a:xfrm>
              <a:off x="5761125" y="3792850"/>
              <a:ext cx="24125" cy="20875"/>
            </a:xfrm>
            <a:custGeom>
              <a:avLst/>
              <a:gdLst/>
              <a:ahLst/>
              <a:cxnLst/>
              <a:rect l="l" t="t" r="r" b="b"/>
              <a:pathLst>
                <a:path w="965" h="835" extrusionOk="0">
                  <a:moveTo>
                    <a:pt x="548" y="1"/>
                  </a:moveTo>
                  <a:lnTo>
                    <a:pt x="548" y="13"/>
                  </a:lnTo>
                  <a:cubicBezTo>
                    <a:pt x="0" y="13"/>
                    <a:pt x="0" y="834"/>
                    <a:pt x="548" y="834"/>
                  </a:cubicBezTo>
                  <a:cubicBezTo>
                    <a:pt x="555" y="835"/>
                    <a:pt x="562" y="835"/>
                    <a:pt x="568" y="835"/>
                  </a:cubicBezTo>
                  <a:cubicBezTo>
                    <a:pt x="785" y="835"/>
                    <a:pt x="953" y="649"/>
                    <a:pt x="965" y="429"/>
                  </a:cubicBezTo>
                  <a:cubicBezTo>
                    <a:pt x="965" y="203"/>
                    <a:pt x="786" y="13"/>
                    <a:pt x="5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98" name="Google Shape;21998;p13"/>
            <p:cNvSpPr/>
            <p:nvPr/>
          </p:nvSpPr>
          <p:spPr>
            <a:xfrm>
              <a:off x="5791575" y="3823825"/>
              <a:ext cx="24350" cy="20675"/>
            </a:xfrm>
            <a:custGeom>
              <a:avLst/>
              <a:gdLst/>
              <a:ahLst/>
              <a:cxnLst/>
              <a:rect l="l" t="t" r="r" b="b"/>
              <a:pathLst>
                <a:path w="974" h="827" extrusionOk="0">
                  <a:moveTo>
                    <a:pt x="557" y="0"/>
                  </a:moveTo>
                  <a:lnTo>
                    <a:pt x="557" y="12"/>
                  </a:lnTo>
                  <a:cubicBezTo>
                    <a:pt x="552" y="12"/>
                    <a:pt x="547" y="12"/>
                    <a:pt x="542" y="12"/>
                  </a:cubicBezTo>
                  <a:cubicBezTo>
                    <a:pt x="182" y="12"/>
                    <a:pt x="0" y="444"/>
                    <a:pt x="259" y="703"/>
                  </a:cubicBezTo>
                  <a:cubicBezTo>
                    <a:pt x="345" y="788"/>
                    <a:pt x="450" y="827"/>
                    <a:pt x="552" y="827"/>
                  </a:cubicBezTo>
                  <a:cubicBezTo>
                    <a:pt x="762" y="827"/>
                    <a:pt x="961" y="665"/>
                    <a:pt x="961" y="417"/>
                  </a:cubicBezTo>
                  <a:cubicBezTo>
                    <a:pt x="973" y="191"/>
                    <a:pt x="795" y="12"/>
                    <a:pt x="5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99" name="Google Shape;21999;p13"/>
            <p:cNvSpPr/>
            <p:nvPr/>
          </p:nvSpPr>
          <p:spPr>
            <a:xfrm>
              <a:off x="5760925" y="3854475"/>
              <a:ext cx="24025" cy="20700"/>
            </a:xfrm>
            <a:custGeom>
              <a:avLst/>
              <a:gdLst/>
              <a:ahLst/>
              <a:cxnLst/>
              <a:rect l="l" t="t" r="r" b="b"/>
              <a:pathLst>
                <a:path w="961" h="828" extrusionOk="0">
                  <a:moveTo>
                    <a:pt x="556" y="0"/>
                  </a:moveTo>
                  <a:lnTo>
                    <a:pt x="556" y="12"/>
                  </a:lnTo>
                  <a:cubicBezTo>
                    <a:pt x="551" y="12"/>
                    <a:pt x="546" y="12"/>
                    <a:pt x="542" y="12"/>
                  </a:cubicBezTo>
                  <a:cubicBezTo>
                    <a:pt x="182" y="12"/>
                    <a:pt x="0" y="444"/>
                    <a:pt x="259" y="703"/>
                  </a:cubicBezTo>
                  <a:cubicBezTo>
                    <a:pt x="341" y="789"/>
                    <a:pt x="445" y="828"/>
                    <a:pt x="548" y="828"/>
                  </a:cubicBezTo>
                  <a:cubicBezTo>
                    <a:pt x="758" y="828"/>
                    <a:pt x="961" y="668"/>
                    <a:pt x="961" y="429"/>
                  </a:cubicBezTo>
                  <a:cubicBezTo>
                    <a:pt x="961" y="191"/>
                    <a:pt x="782" y="12"/>
                    <a:pt x="55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00" name="Google Shape;22000;p13"/>
            <p:cNvSpPr/>
            <p:nvPr/>
          </p:nvSpPr>
          <p:spPr>
            <a:xfrm>
              <a:off x="5790375" y="3885375"/>
              <a:ext cx="27625" cy="20625"/>
            </a:xfrm>
            <a:custGeom>
              <a:avLst/>
              <a:gdLst/>
              <a:ahLst/>
              <a:cxnLst/>
              <a:rect l="l" t="t" r="r" b="b"/>
              <a:pathLst>
                <a:path w="1105" h="825" extrusionOk="0">
                  <a:moveTo>
                    <a:pt x="559" y="1"/>
                  </a:moveTo>
                  <a:cubicBezTo>
                    <a:pt x="53" y="1"/>
                    <a:pt x="1" y="778"/>
                    <a:pt x="533" y="824"/>
                  </a:cubicBezTo>
                  <a:lnTo>
                    <a:pt x="605" y="824"/>
                  </a:lnTo>
                  <a:cubicBezTo>
                    <a:pt x="1105" y="777"/>
                    <a:pt x="1105" y="50"/>
                    <a:pt x="605" y="3"/>
                  </a:cubicBezTo>
                  <a:cubicBezTo>
                    <a:pt x="589" y="1"/>
                    <a:pt x="574" y="1"/>
                    <a:pt x="5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01" name="Google Shape;22001;p13"/>
            <p:cNvSpPr/>
            <p:nvPr/>
          </p:nvSpPr>
          <p:spPr>
            <a:xfrm>
              <a:off x="5760925" y="3916075"/>
              <a:ext cx="24025" cy="20700"/>
            </a:xfrm>
            <a:custGeom>
              <a:avLst/>
              <a:gdLst/>
              <a:ahLst/>
              <a:cxnLst/>
              <a:rect l="l" t="t" r="r" b="b"/>
              <a:pathLst>
                <a:path w="961" h="828" extrusionOk="0">
                  <a:moveTo>
                    <a:pt x="556" y="1"/>
                  </a:moveTo>
                  <a:lnTo>
                    <a:pt x="556" y="13"/>
                  </a:lnTo>
                  <a:cubicBezTo>
                    <a:pt x="551" y="13"/>
                    <a:pt x="546" y="13"/>
                    <a:pt x="542" y="13"/>
                  </a:cubicBezTo>
                  <a:cubicBezTo>
                    <a:pt x="182" y="13"/>
                    <a:pt x="0" y="445"/>
                    <a:pt x="259" y="703"/>
                  </a:cubicBezTo>
                  <a:cubicBezTo>
                    <a:pt x="340" y="789"/>
                    <a:pt x="444" y="828"/>
                    <a:pt x="547" y="828"/>
                  </a:cubicBezTo>
                  <a:cubicBezTo>
                    <a:pt x="757" y="828"/>
                    <a:pt x="961" y="666"/>
                    <a:pt x="961" y="418"/>
                  </a:cubicBezTo>
                  <a:cubicBezTo>
                    <a:pt x="961" y="191"/>
                    <a:pt x="782" y="1"/>
                    <a:pt x="55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02" name="Google Shape;22002;p13"/>
            <p:cNvSpPr/>
            <p:nvPr/>
          </p:nvSpPr>
          <p:spPr>
            <a:xfrm>
              <a:off x="5791575" y="3946450"/>
              <a:ext cx="24350" cy="21000"/>
            </a:xfrm>
            <a:custGeom>
              <a:avLst/>
              <a:gdLst/>
              <a:ahLst/>
              <a:cxnLst/>
              <a:rect l="l" t="t" r="r" b="b"/>
              <a:pathLst>
                <a:path w="974" h="840" extrusionOk="0">
                  <a:moveTo>
                    <a:pt x="557" y="0"/>
                  </a:moveTo>
                  <a:lnTo>
                    <a:pt x="557" y="24"/>
                  </a:lnTo>
                  <a:cubicBezTo>
                    <a:pt x="552" y="24"/>
                    <a:pt x="547" y="24"/>
                    <a:pt x="542" y="24"/>
                  </a:cubicBezTo>
                  <a:cubicBezTo>
                    <a:pt x="182" y="24"/>
                    <a:pt x="0" y="456"/>
                    <a:pt x="259" y="715"/>
                  </a:cubicBezTo>
                  <a:cubicBezTo>
                    <a:pt x="345" y="801"/>
                    <a:pt x="451" y="840"/>
                    <a:pt x="554" y="840"/>
                  </a:cubicBezTo>
                  <a:cubicBezTo>
                    <a:pt x="763" y="840"/>
                    <a:pt x="961" y="680"/>
                    <a:pt x="961" y="441"/>
                  </a:cubicBezTo>
                  <a:cubicBezTo>
                    <a:pt x="973" y="215"/>
                    <a:pt x="807" y="12"/>
                    <a:pt x="58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03" name="Google Shape;22003;p13"/>
            <p:cNvSpPr/>
            <p:nvPr/>
          </p:nvSpPr>
          <p:spPr>
            <a:xfrm>
              <a:off x="5760825" y="3977700"/>
              <a:ext cx="24125" cy="20700"/>
            </a:xfrm>
            <a:custGeom>
              <a:avLst/>
              <a:gdLst/>
              <a:ahLst/>
              <a:cxnLst/>
              <a:rect l="l" t="t" r="r" b="b"/>
              <a:pathLst>
                <a:path w="965" h="828" extrusionOk="0">
                  <a:moveTo>
                    <a:pt x="560" y="1"/>
                  </a:moveTo>
                  <a:cubicBezTo>
                    <a:pt x="191" y="1"/>
                    <a:pt x="1" y="441"/>
                    <a:pt x="263" y="703"/>
                  </a:cubicBezTo>
                  <a:cubicBezTo>
                    <a:pt x="344" y="789"/>
                    <a:pt x="448" y="827"/>
                    <a:pt x="551" y="827"/>
                  </a:cubicBezTo>
                  <a:cubicBezTo>
                    <a:pt x="761" y="827"/>
                    <a:pt x="965" y="665"/>
                    <a:pt x="965" y="417"/>
                  </a:cubicBezTo>
                  <a:cubicBezTo>
                    <a:pt x="965" y="191"/>
                    <a:pt x="798" y="1"/>
                    <a:pt x="5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04" name="Google Shape;22004;p13"/>
            <p:cNvSpPr/>
            <p:nvPr/>
          </p:nvSpPr>
          <p:spPr>
            <a:xfrm>
              <a:off x="5789750" y="4008225"/>
              <a:ext cx="27950" cy="20700"/>
            </a:xfrm>
            <a:custGeom>
              <a:avLst/>
              <a:gdLst/>
              <a:ahLst/>
              <a:cxnLst/>
              <a:rect l="l" t="t" r="r" b="b"/>
              <a:pathLst>
                <a:path w="1118" h="828" extrusionOk="0">
                  <a:moveTo>
                    <a:pt x="555" y="0"/>
                  </a:moveTo>
                  <a:cubicBezTo>
                    <a:pt x="52" y="0"/>
                    <a:pt x="1" y="805"/>
                    <a:pt x="558" y="827"/>
                  </a:cubicBezTo>
                  <a:lnTo>
                    <a:pt x="630" y="827"/>
                  </a:lnTo>
                  <a:cubicBezTo>
                    <a:pt x="1118" y="780"/>
                    <a:pt x="1118" y="65"/>
                    <a:pt x="630" y="6"/>
                  </a:cubicBezTo>
                  <a:cubicBezTo>
                    <a:pt x="604" y="2"/>
                    <a:pt x="579" y="0"/>
                    <a:pt x="55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05" name="Google Shape;22005;p13"/>
            <p:cNvSpPr/>
            <p:nvPr/>
          </p:nvSpPr>
          <p:spPr>
            <a:xfrm>
              <a:off x="5760825" y="4038725"/>
              <a:ext cx="24125" cy="21000"/>
            </a:xfrm>
            <a:custGeom>
              <a:avLst/>
              <a:gdLst/>
              <a:ahLst/>
              <a:cxnLst/>
              <a:rect l="l" t="t" r="r" b="b"/>
              <a:pathLst>
                <a:path w="965" h="840" extrusionOk="0">
                  <a:moveTo>
                    <a:pt x="560" y="0"/>
                  </a:moveTo>
                  <a:lnTo>
                    <a:pt x="560" y="12"/>
                  </a:lnTo>
                  <a:cubicBezTo>
                    <a:pt x="191" y="12"/>
                    <a:pt x="1" y="453"/>
                    <a:pt x="263" y="715"/>
                  </a:cubicBezTo>
                  <a:cubicBezTo>
                    <a:pt x="344" y="801"/>
                    <a:pt x="448" y="839"/>
                    <a:pt x="551" y="839"/>
                  </a:cubicBezTo>
                  <a:cubicBezTo>
                    <a:pt x="761" y="839"/>
                    <a:pt x="965" y="677"/>
                    <a:pt x="965" y="429"/>
                  </a:cubicBezTo>
                  <a:cubicBezTo>
                    <a:pt x="965" y="203"/>
                    <a:pt x="786" y="12"/>
                    <a:pt x="5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06" name="Google Shape;22006;p13"/>
            <p:cNvSpPr/>
            <p:nvPr/>
          </p:nvSpPr>
          <p:spPr>
            <a:xfrm>
              <a:off x="5791575" y="4069675"/>
              <a:ext cx="24350" cy="20700"/>
            </a:xfrm>
            <a:custGeom>
              <a:avLst/>
              <a:gdLst/>
              <a:ahLst/>
              <a:cxnLst/>
              <a:rect l="l" t="t" r="r" b="b"/>
              <a:pathLst>
                <a:path w="974" h="828" extrusionOk="0">
                  <a:moveTo>
                    <a:pt x="568" y="1"/>
                  </a:moveTo>
                  <a:lnTo>
                    <a:pt x="557" y="13"/>
                  </a:lnTo>
                  <a:cubicBezTo>
                    <a:pt x="552" y="12"/>
                    <a:pt x="547" y="12"/>
                    <a:pt x="542" y="12"/>
                  </a:cubicBezTo>
                  <a:cubicBezTo>
                    <a:pt x="182" y="12"/>
                    <a:pt x="0" y="445"/>
                    <a:pt x="259" y="703"/>
                  </a:cubicBezTo>
                  <a:cubicBezTo>
                    <a:pt x="341" y="789"/>
                    <a:pt x="446" y="828"/>
                    <a:pt x="549" y="828"/>
                  </a:cubicBezTo>
                  <a:cubicBezTo>
                    <a:pt x="758" y="828"/>
                    <a:pt x="961" y="669"/>
                    <a:pt x="961" y="429"/>
                  </a:cubicBezTo>
                  <a:cubicBezTo>
                    <a:pt x="973" y="191"/>
                    <a:pt x="795" y="13"/>
                    <a:pt x="56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07" name="Google Shape;22007;p13"/>
            <p:cNvSpPr/>
            <p:nvPr/>
          </p:nvSpPr>
          <p:spPr>
            <a:xfrm>
              <a:off x="5760825" y="4100325"/>
              <a:ext cx="24125" cy="21000"/>
            </a:xfrm>
            <a:custGeom>
              <a:avLst/>
              <a:gdLst/>
              <a:ahLst/>
              <a:cxnLst/>
              <a:rect l="l" t="t" r="r" b="b"/>
              <a:pathLst>
                <a:path w="965" h="840" extrusionOk="0">
                  <a:moveTo>
                    <a:pt x="560" y="1"/>
                  </a:moveTo>
                  <a:lnTo>
                    <a:pt x="560" y="13"/>
                  </a:lnTo>
                  <a:cubicBezTo>
                    <a:pt x="191" y="13"/>
                    <a:pt x="1" y="453"/>
                    <a:pt x="263" y="715"/>
                  </a:cubicBezTo>
                  <a:cubicBezTo>
                    <a:pt x="344" y="801"/>
                    <a:pt x="448" y="840"/>
                    <a:pt x="551" y="840"/>
                  </a:cubicBezTo>
                  <a:cubicBezTo>
                    <a:pt x="761" y="840"/>
                    <a:pt x="965" y="678"/>
                    <a:pt x="965" y="430"/>
                  </a:cubicBezTo>
                  <a:lnTo>
                    <a:pt x="965" y="418"/>
                  </a:lnTo>
                  <a:cubicBezTo>
                    <a:pt x="965" y="203"/>
                    <a:pt x="786" y="13"/>
                    <a:pt x="5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08" name="Google Shape;22008;p13"/>
            <p:cNvSpPr/>
            <p:nvPr/>
          </p:nvSpPr>
          <p:spPr>
            <a:xfrm>
              <a:off x="5791475" y="4131300"/>
              <a:ext cx="24450" cy="20700"/>
            </a:xfrm>
            <a:custGeom>
              <a:avLst/>
              <a:gdLst/>
              <a:ahLst/>
              <a:cxnLst/>
              <a:rect l="l" t="t" r="r" b="b"/>
              <a:pathLst>
                <a:path w="978" h="828" extrusionOk="0">
                  <a:moveTo>
                    <a:pt x="561" y="0"/>
                  </a:moveTo>
                  <a:cubicBezTo>
                    <a:pt x="191" y="0"/>
                    <a:pt x="1" y="441"/>
                    <a:pt x="263" y="703"/>
                  </a:cubicBezTo>
                  <a:cubicBezTo>
                    <a:pt x="345" y="789"/>
                    <a:pt x="449" y="827"/>
                    <a:pt x="551" y="827"/>
                  </a:cubicBezTo>
                  <a:cubicBezTo>
                    <a:pt x="761" y="827"/>
                    <a:pt x="965" y="665"/>
                    <a:pt x="965" y="417"/>
                  </a:cubicBezTo>
                  <a:cubicBezTo>
                    <a:pt x="977" y="191"/>
                    <a:pt x="799" y="12"/>
                    <a:pt x="57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09" name="Google Shape;22009;p13"/>
            <p:cNvSpPr/>
            <p:nvPr/>
          </p:nvSpPr>
          <p:spPr>
            <a:xfrm>
              <a:off x="5761125" y="4161950"/>
              <a:ext cx="24125" cy="20850"/>
            </a:xfrm>
            <a:custGeom>
              <a:avLst/>
              <a:gdLst/>
              <a:ahLst/>
              <a:cxnLst/>
              <a:rect l="l" t="t" r="r" b="b"/>
              <a:pathLst>
                <a:path w="965" h="834" extrusionOk="0">
                  <a:moveTo>
                    <a:pt x="560" y="1"/>
                  </a:moveTo>
                  <a:lnTo>
                    <a:pt x="548" y="12"/>
                  </a:lnTo>
                  <a:cubicBezTo>
                    <a:pt x="0" y="12"/>
                    <a:pt x="0" y="834"/>
                    <a:pt x="548" y="834"/>
                  </a:cubicBezTo>
                  <a:cubicBezTo>
                    <a:pt x="774" y="834"/>
                    <a:pt x="953" y="655"/>
                    <a:pt x="965" y="429"/>
                  </a:cubicBezTo>
                  <a:cubicBezTo>
                    <a:pt x="965" y="191"/>
                    <a:pt x="786" y="12"/>
                    <a:pt x="5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10" name="Google Shape;22010;p13"/>
            <p:cNvSpPr/>
            <p:nvPr/>
          </p:nvSpPr>
          <p:spPr>
            <a:xfrm>
              <a:off x="5790400" y="4192850"/>
              <a:ext cx="27600" cy="20625"/>
            </a:xfrm>
            <a:custGeom>
              <a:avLst/>
              <a:gdLst/>
              <a:ahLst/>
              <a:cxnLst/>
              <a:rect l="l" t="t" r="r" b="b"/>
              <a:pathLst>
                <a:path w="1104" h="825" extrusionOk="0">
                  <a:moveTo>
                    <a:pt x="558" y="1"/>
                  </a:moveTo>
                  <a:cubicBezTo>
                    <a:pt x="52" y="1"/>
                    <a:pt x="0" y="766"/>
                    <a:pt x="532" y="824"/>
                  </a:cubicBezTo>
                  <a:lnTo>
                    <a:pt x="604" y="824"/>
                  </a:lnTo>
                  <a:cubicBezTo>
                    <a:pt x="1104" y="777"/>
                    <a:pt x="1104" y="39"/>
                    <a:pt x="604" y="3"/>
                  </a:cubicBezTo>
                  <a:cubicBezTo>
                    <a:pt x="588" y="1"/>
                    <a:pt x="573" y="1"/>
                    <a:pt x="55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11" name="Google Shape;22011;p13"/>
            <p:cNvSpPr/>
            <p:nvPr/>
          </p:nvSpPr>
          <p:spPr>
            <a:xfrm>
              <a:off x="5760825" y="4223575"/>
              <a:ext cx="24125" cy="20675"/>
            </a:xfrm>
            <a:custGeom>
              <a:avLst/>
              <a:gdLst/>
              <a:ahLst/>
              <a:cxnLst/>
              <a:rect l="l" t="t" r="r" b="b"/>
              <a:pathLst>
                <a:path w="965" h="827" extrusionOk="0">
                  <a:moveTo>
                    <a:pt x="560" y="0"/>
                  </a:moveTo>
                  <a:cubicBezTo>
                    <a:pt x="191" y="0"/>
                    <a:pt x="1" y="441"/>
                    <a:pt x="263" y="703"/>
                  </a:cubicBezTo>
                  <a:cubicBezTo>
                    <a:pt x="344" y="788"/>
                    <a:pt x="448" y="827"/>
                    <a:pt x="551" y="827"/>
                  </a:cubicBezTo>
                  <a:cubicBezTo>
                    <a:pt x="761" y="827"/>
                    <a:pt x="965" y="665"/>
                    <a:pt x="965" y="417"/>
                  </a:cubicBezTo>
                  <a:cubicBezTo>
                    <a:pt x="965" y="191"/>
                    <a:pt x="786" y="0"/>
                    <a:pt x="5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12" name="Google Shape;22012;p13"/>
            <p:cNvSpPr/>
            <p:nvPr/>
          </p:nvSpPr>
          <p:spPr>
            <a:xfrm>
              <a:off x="5791575" y="4254525"/>
              <a:ext cx="24050" cy="20400"/>
            </a:xfrm>
            <a:custGeom>
              <a:avLst/>
              <a:gdLst/>
              <a:ahLst/>
              <a:cxnLst/>
              <a:rect l="l" t="t" r="r" b="b"/>
              <a:pathLst>
                <a:path w="962" h="816" extrusionOk="0">
                  <a:moveTo>
                    <a:pt x="542" y="0"/>
                  </a:moveTo>
                  <a:cubicBezTo>
                    <a:pt x="182" y="0"/>
                    <a:pt x="0" y="432"/>
                    <a:pt x="259" y="691"/>
                  </a:cubicBezTo>
                  <a:cubicBezTo>
                    <a:pt x="341" y="777"/>
                    <a:pt x="446" y="816"/>
                    <a:pt x="549" y="816"/>
                  </a:cubicBezTo>
                  <a:cubicBezTo>
                    <a:pt x="758" y="816"/>
                    <a:pt x="961" y="657"/>
                    <a:pt x="961" y="417"/>
                  </a:cubicBezTo>
                  <a:cubicBezTo>
                    <a:pt x="961" y="191"/>
                    <a:pt x="783" y="12"/>
                    <a:pt x="557" y="12"/>
                  </a:cubicBezTo>
                  <a:lnTo>
                    <a:pt x="557" y="0"/>
                  </a:lnTo>
                  <a:cubicBezTo>
                    <a:pt x="552" y="0"/>
                    <a:pt x="547" y="0"/>
                    <a:pt x="54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13" name="Google Shape;22013;p13"/>
            <p:cNvSpPr/>
            <p:nvPr/>
          </p:nvSpPr>
          <p:spPr>
            <a:xfrm>
              <a:off x="5760825" y="4285175"/>
              <a:ext cx="24125" cy="20500"/>
            </a:xfrm>
            <a:custGeom>
              <a:avLst/>
              <a:gdLst/>
              <a:ahLst/>
              <a:cxnLst/>
              <a:rect l="l" t="t" r="r" b="b"/>
              <a:pathLst>
                <a:path w="965" h="820" extrusionOk="0">
                  <a:moveTo>
                    <a:pt x="560" y="1"/>
                  </a:moveTo>
                  <a:cubicBezTo>
                    <a:pt x="191" y="1"/>
                    <a:pt x="1" y="441"/>
                    <a:pt x="263" y="703"/>
                  </a:cubicBezTo>
                  <a:cubicBezTo>
                    <a:pt x="343" y="784"/>
                    <a:pt x="444" y="820"/>
                    <a:pt x="545" y="820"/>
                  </a:cubicBezTo>
                  <a:cubicBezTo>
                    <a:pt x="757" y="820"/>
                    <a:pt x="965" y="660"/>
                    <a:pt x="965" y="417"/>
                  </a:cubicBezTo>
                  <a:cubicBezTo>
                    <a:pt x="965" y="191"/>
                    <a:pt x="786" y="1"/>
                    <a:pt x="5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14" name="Google Shape;22014;p13"/>
            <p:cNvSpPr/>
            <p:nvPr/>
          </p:nvSpPr>
          <p:spPr>
            <a:xfrm>
              <a:off x="5791475" y="4315550"/>
              <a:ext cx="24450" cy="20975"/>
            </a:xfrm>
            <a:custGeom>
              <a:avLst/>
              <a:gdLst/>
              <a:ahLst/>
              <a:cxnLst/>
              <a:rect l="l" t="t" r="r" b="b"/>
              <a:pathLst>
                <a:path w="978" h="839" extrusionOk="0">
                  <a:moveTo>
                    <a:pt x="572" y="0"/>
                  </a:moveTo>
                  <a:lnTo>
                    <a:pt x="561" y="12"/>
                  </a:lnTo>
                  <a:cubicBezTo>
                    <a:pt x="191" y="12"/>
                    <a:pt x="1" y="453"/>
                    <a:pt x="263" y="715"/>
                  </a:cubicBezTo>
                  <a:cubicBezTo>
                    <a:pt x="349" y="800"/>
                    <a:pt x="454" y="839"/>
                    <a:pt x="556" y="839"/>
                  </a:cubicBezTo>
                  <a:cubicBezTo>
                    <a:pt x="766" y="839"/>
                    <a:pt x="965" y="677"/>
                    <a:pt x="965" y="429"/>
                  </a:cubicBezTo>
                  <a:cubicBezTo>
                    <a:pt x="977" y="203"/>
                    <a:pt x="799" y="12"/>
                    <a:pt x="57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15" name="Google Shape;22015;p13"/>
            <p:cNvSpPr/>
            <p:nvPr/>
          </p:nvSpPr>
          <p:spPr>
            <a:xfrm>
              <a:off x="5760825" y="4346500"/>
              <a:ext cx="24125" cy="20700"/>
            </a:xfrm>
            <a:custGeom>
              <a:avLst/>
              <a:gdLst/>
              <a:ahLst/>
              <a:cxnLst/>
              <a:rect l="l" t="t" r="r" b="b"/>
              <a:pathLst>
                <a:path w="965" h="828" extrusionOk="0">
                  <a:moveTo>
                    <a:pt x="560" y="0"/>
                  </a:moveTo>
                  <a:cubicBezTo>
                    <a:pt x="191" y="0"/>
                    <a:pt x="1" y="441"/>
                    <a:pt x="263" y="703"/>
                  </a:cubicBezTo>
                  <a:cubicBezTo>
                    <a:pt x="344" y="789"/>
                    <a:pt x="448" y="827"/>
                    <a:pt x="551" y="827"/>
                  </a:cubicBezTo>
                  <a:cubicBezTo>
                    <a:pt x="761" y="827"/>
                    <a:pt x="965" y="665"/>
                    <a:pt x="965" y="417"/>
                  </a:cubicBezTo>
                  <a:cubicBezTo>
                    <a:pt x="965" y="191"/>
                    <a:pt x="786" y="0"/>
                    <a:pt x="5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16" name="Google Shape;22016;p13"/>
            <p:cNvSpPr/>
            <p:nvPr/>
          </p:nvSpPr>
          <p:spPr>
            <a:xfrm>
              <a:off x="5798925" y="4377150"/>
              <a:ext cx="16400" cy="8375"/>
            </a:xfrm>
            <a:custGeom>
              <a:avLst/>
              <a:gdLst/>
              <a:ahLst/>
              <a:cxnLst/>
              <a:rect l="l" t="t" r="r" b="b"/>
              <a:pathLst>
                <a:path w="656" h="335" extrusionOk="0">
                  <a:moveTo>
                    <a:pt x="263" y="1"/>
                  </a:moveTo>
                  <a:lnTo>
                    <a:pt x="263" y="13"/>
                  </a:lnTo>
                  <a:cubicBezTo>
                    <a:pt x="167" y="13"/>
                    <a:pt x="72" y="48"/>
                    <a:pt x="1" y="108"/>
                  </a:cubicBezTo>
                  <a:lnTo>
                    <a:pt x="655" y="334"/>
                  </a:lnTo>
                  <a:cubicBezTo>
                    <a:pt x="620" y="144"/>
                    <a:pt x="453" y="1"/>
                    <a:pt x="2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17" name="Google Shape;22017;p13"/>
            <p:cNvSpPr/>
            <p:nvPr/>
          </p:nvSpPr>
          <p:spPr>
            <a:xfrm>
              <a:off x="5729875" y="3393400"/>
              <a:ext cx="24125" cy="20400"/>
            </a:xfrm>
            <a:custGeom>
              <a:avLst/>
              <a:gdLst/>
              <a:ahLst/>
              <a:cxnLst/>
              <a:rect l="l" t="t" r="r" b="b"/>
              <a:pathLst>
                <a:path w="965" h="816" extrusionOk="0">
                  <a:moveTo>
                    <a:pt x="560" y="1"/>
                  </a:moveTo>
                  <a:cubicBezTo>
                    <a:pt x="191" y="1"/>
                    <a:pt x="0" y="441"/>
                    <a:pt x="262" y="691"/>
                  </a:cubicBezTo>
                  <a:cubicBezTo>
                    <a:pt x="348" y="777"/>
                    <a:pt x="453" y="816"/>
                    <a:pt x="556" y="816"/>
                  </a:cubicBezTo>
                  <a:cubicBezTo>
                    <a:pt x="766" y="816"/>
                    <a:pt x="965" y="654"/>
                    <a:pt x="965" y="405"/>
                  </a:cubicBezTo>
                  <a:cubicBezTo>
                    <a:pt x="965" y="179"/>
                    <a:pt x="786" y="1"/>
                    <a:pt x="5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18" name="Google Shape;22018;p13"/>
            <p:cNvSpPr/>
            <p:nvPr/>
          </p:nvSpPr>
          <p:spPr>
            <a:xfrm>
              <a:off x="5699500" y="3424350"/>
              <a:ext cx="24150" cy="20500"/>
            </a:xfrm>
            <a:custGeom>
              <a:avLst/>
              <a:gdLst/>
              <a:ahLst/>
              <a:cxnLst/>
              <a:rect l="l" t="t" r="r" b="b"/>
              <a:pathLst>
                <a:path w="966" h="820" extrusionOk="0">
                  <a:moveTo>
                    <a:pt x="549" y="1"/>
                  </a:moveTo>
                  <a:cubicBezTo>
                    <a:pt x="179" y="1"/>
                    <a:pt x="1" y="441"/>
                    <a:pt x="263" y="703"/>
                  </a:cubicBezTo>
                  <a:cubicBezTo>
                    <a:pt x="343" y="783"/>
                    <a:pt x="444" y="820"/>
                    <a:pt x="544" y="820"/>
                  </a:cubicBezTo>
                  <a:cubicBezTo>
                    <a:pt x="756" y="820"/>
                    <a:pt x="965" y="657"/>
                    <a:pt x="965" y="406"/>
                  </a:cubicBezTo>
                  <a:cubicBezTo>
                    <a:pt x="965" y="180"/>
                    <a:pt x="775" y="1"/>
                    <a:pt x="54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19" name="Google Shape;22019;p13"/>
            <p:cNvSpPr/>
            <p:nvPr/>
          </p:nvSpPr>
          <p:spPr>
            <a:xfrm>
              <a:off x="5765000" y="3369300"/>
              <a:ext cx="19950" cy="14000"/>
            </a:xfrm>
            <a:custGeom>
              <a:avLst/>
              <a:gdLst/>
              <a:ahLst/>
              <a:cxnLst/>
              <a:rect l="l" t="t" r="r" b="b"/>
              <a:pathLst>
                <a:path w="798" h="560" extrusionOk="0">
                  <a:moveTo>
                    <a:pt x="774" y="0"/>
                  </a:moveTo>
                  <a:lnTo>
                    <a:pt x="0" y="238"/>
                  </a:lnTo>
                  <a:cubicBezTo>
                    <a:pt x="48" y="417"/>
                    <a:pt x="203" y="536"/>
                    <a:pt x="393" y="536"/>
                  </a:cubicBezTo>
                  <a:lnTo>
                    <a:pt x="393" y="560"/>
                  </a:lnTo>
                  <a:cubicBezTo>
                    <a:pt x="619" y="560"/>
                    <a:pt x="798" y="369"/>
                    <a:pt x="798" y="155"/>
                  </a:cubicBezTo>
                  <a:cubicBezTo>
                    <a:pt x="798" y="96"/>
                    <a:pt x="786" y="48"/>
                    <a:pt x="77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20" name="Google Shape;22020;p13"/>
            <p:cNvSpPr/>
            <p:nvPr/>
          </p:nvSpPr>
          <p:spPr>
            <a:xfrm>
              <a:off x="5730775" y="3455025"/>
              <a:ext cx="28300" cy="20550"/>
            </a:xfrm>
            <a:custGeom>
              <a:avLst/>
              <a:gdLst/>
              <a:ahLst/>
              <a:cxnLst/>
              <a:rect l="l" t="t" r="r" b="b"/>
              <a:pathLst>
                <a:path w="1132" h="822" extrusionOk="0">
                  <a:moveTo>
                    <a:pt x="524" y="0"/>
                  </a:moveTo>
                  <a:cubicBezTo>
                    <a:pt x="0" y="48"/>
                    <a:pt x="48" y="822"/>
                    <a:pt x="560" y="822"/>
                  </a:cubicBezTo>
                  <a:cubicBezTo>
                    <a:pt x="1084" y="822"/>
                    <a:pt x="1131" y="48"/>
                    <a:pt x="60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21" name="Google Shape;22021;p13"/>
            <p:cNvSpPr/>
            <p:nvPr/>
          </p:nvSpPr>
          <p:spPr>
            <a:xfrm>
              <a:off x="5700100" y="3485675"/>
              <a:ext cx="28000" cy="20575"/>
            </a:xfrm>
            <a:custGeom>
              <a:avLst/>
              <a:gdLst/>
              <a:ahLst/>
              <a:cxnLst/>
              <a:rect l="l" t="t" r="r" b="b"/>
              <a:pathLst>
                <a:path w="1120" h="823" extrusionOk="0">
                  <a:moveTo>
                    <a:pt x="525" y="1"/>
                  </a:moveTo>
                  <a:cubicBezTo>
                    <a:pt x="1" y="48"/>
                    <a:pt x="36" y="822"/>
                    <a:pt x="560" y="822"/>
                  </a:cubicBezTo>
                  <a:cubicBezTo>
                    <a:pt x="1084" y="822"/>
                    <a:pt x="1120" y="48"/>
                    <a:pt x="59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22" name="Google Shape;22022;p13"/>
            <p:cNvSpPr/>
            <p:nvPr/>
          </p:nvSpPr>
          <p:spPr>
            <a:xfrm>
              <a:off x="5737000" y="3515150"/>
              <a:ext cx="21950" cy="15075"/>
            </a:xfrm>
            <a:custGeom>
              <a:avLst/>
              <a:gdLst/>
              <a:ahLst/>
              <a:cxnLst/>
              <a:rect l="l" t="t" r="r" b="b"/>
              <a:pathLst>
                <a:path w="878" h="603" extrusionOk="0">
                  <a:moveTo>
                    <a:pt x="460" y="1"/>
                  </a:moveTo>
                  <a:cubicBezTo>
                    <a:pt x="410" y="1"/>
                    <a:pt x="355" y="15"/>
                    <a:pt x="299" y="48"/>
                  </a:cubicBezTo>
                  <a:lnTo>
                    <a:pt x="275" y="48"/>
                  </a:lnTo>
                  <a:lnTo>
                    <a:pt x="275" y="60"/>
                  </a:lnTo>
                  <a:cubicBezTo>
                    <a:pt x="0" y="246"/>
                    <a:pt x="186" y="602"/>
                    <a:pt x="440" y="602"/>
                  </a:cubicBezTo>
                  <a:cubicBezTo>
                    <a:pt x="494" y="602"/>
                    <a:pt x="552" y="586"/>
                    <a:pt x="608" y="548"/>
                  </a:cubicBezTo>
                  <a:cubicBezTo>
                    <a:pt x="877" y="379"/>
                    <a:pt x="721" y="1"/>
                    <a:pt x="4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23" name="Google Shape;22023;p13"/>
            <p:cNvSpPr/>
            <p:nvPr/>
          </p:nvSpPr>
          <p:spPr>
            <a:xfrm>
              <a:off x="5706275" y="3545825"/>
              <a:ext cx="21775" cy="15225"/>
            </a:xfrm>
            <a:custGeom>
              <a:avLst/>
              <a:gdLst/>
              <a:ahLst/>
              <a:cxnLst/>
              <a:rect l="l" t="t" r="r" b="b"/>
              <a:pathLst>
                <a:path w="871" h="609" extrusionOk="0">
                  <a:moveTo>
                    <a:pt x="451" y="0"/>
                  </a:moveTo>
                  <a:cubicBezTo>
                    <a:pt x="400" y="0"/>
                    <a:pt x="346" y="14"/>
                    <a:pt x="289" y="47"/>
                  </a:cubicBezTo>
                  <a:lnTo>
                    <a:pt x="278" y="47"/>
                  </a:lnTo>
                  <a:lnTo>
                    <a:pt x="278" y="59"/>
                  </a:lnTo>
                  <a:cubicBezTo>
                    <a:pt x="0" y="247"/>
                    <a:pt x="192" y="608"/>
                    <a:pt x="450" y="608"/>
                  </a:cubicBezTo>
                  <a:cubicBezTo>
                    <a:pt x="502" y="608"/>
                    <a:pt x="557" y="593"/>
                    <a:pt x="611" y="559"/>
                  </a:cubicBezTo>
                  <a:cubicBezTo>
                    <a:pt x="870" y="380"/>
                    <a:pt x="712" y="0"/>
                    <a:pt x="45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24" name="Google Shape;22024;p13"/>
            <p:cNvSpPr/>
            <p:nvPr/>
          </p:nvSpPr>
          <p:spPr>
            <a:xfrm>
              <a:off x="5736925" y="3576500"/>
              <a:ext cx="22050" cy="15200"/>
            </a:xfrm>
            <a:custGeom>
              <a:avLst/>
              <a:gdLst/>
              <a:ahLst/>
              <a:cxnLst/>
              <a:rect l="l" t="t" r="r" b="b"/>
              <a:pathLst>
                <a:path w="882" h="608" extrusionOk="0">
                  <a:moveTo>
                    <a:pt x="461" y="0"/>
                  </a:moveTo>
                  <a:cubicBezTo>
                    <a:pt x="411" y="0"/>
                    <a:pt x="357" y="14"/>
                    <a:pt x="302" y="47"/>
                  </a:cubicBezTo>
                  <a:lnTo>
                    <a:pt x="278" y="47"/>
                  </a:lnTo>
                  <a:lnTo>
                    <a:pt x="278" y="59"/>
                  </a:lnTo>
                  <a:cubicBezTo>
                    <a:pt x="1" y="247"/>
                    <a:pt x="193" y="608"/>
                    <a:pt x="450" y="608"/>
                  </a:cubicBezTo>
                  <a:cubicBezTo>
                    <a:pt x="502" y="608"/>
                    <a:pt x="557" y="593"/>
                    <a:pt x="611" y="559"/>
                  </a:cubicBezTo>
                  <a:cubicBezTo>
                    <a:pt x="881" y="389"/>
                    <a:pt x="723" y="0"/>
                    <a:pt x="4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25" name="Google Shape;22025;p13"/>
            <p:cNvSpPr/>
            <p:nvPr/>
          </p:nvSpPr>
          <p:spPr>
            <a:xfrm>
              <a:off x="5700100" y="3608675"/>
              <a:ext cx="28000" cy="20500"/>
            </a:xfrm>
            <a:custGeom>
              <a:avLst/>
              <a:gdLst/>
              <a:ahLst/>
              <a:cxnLst/>
              <a:rect l="l" t="t" r="r" b="b"/>
              <a:pathLst>
                <a:path w="1120" h="820" extrusionOk="0">
                  <a:moveTo>
                    <a:pt x="560" y="1"/>
                  </a:moveTo>
                  <a:cubicBezTo>
                    <a:pt x="548" y="1"/>
                    <a:pt x="536" y="4"/>
                    <a:pt x="525" y="10"/>
                  </a:cubicBezTo>
                  <a:cubicBezTo>
                    <a:pt x="1" y="57"/>
                    <a:pt x="36" y="819"/>
                    <a:pt x="560" y="819"/>
                  </a:cubicBezTo>
                  <a:cubicBezTo>
                    <a:pt x="1084" y="819"/>
                    <a:pt x="1120" y="57"/>
                    <a:pt x="596" y="10"/>
                  </a:cubicBezTo>
                  <a:cubicBezTo>
                    <a:pt x="584" y="4"/>
                    <a:pt x="572" y="1"/>
                    <a:pt x="5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26" name="Google Shape;22026;p13"/>
            <p:cNvSpPr/>
            <p:nvPr/>
          </p:nvSpPr>
          <p:spPr>
            <a:xfrm>
              <a:off x="5730775" y="3639575"/>
              <a:ext cx="28300" cy="20550"/>
            </a:xfrm>
            <a:custGeom>
              <a:avLst/>
              <a:gdLst/>
              <a:ahLst/>
              <a:cxnLst/>
              <a:rect l="l" t="t" r="r" b="b"/>
              <a:pathLst>
                <a:path w="1132" h="822" extrusionOk="0">
                  <a:moveTo>
                    <a:pt x="524" y="0"/>
                  </a:moveTo>
                  <a:cubicBezTo>
                    <a:pt x="0" y="48"/>
                    <a:pt x="48" y="822"/>
                    <a:pt x="560" y="822"/>
                  </a:cubicBezTo>
                  <a:cubicBezTo>
                    <a:pt x="1084" y="822"/>
                    <a:pt x="1131" y="48"/>
                    <a:pt x="60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27" name="Google Shape;22027;p13"/>
            <p:cNvSpPr/>
            <p:nvPr/>
          </p:nvSpPr>
          <p:spPr>
            <a:xfrm>
              <a:off x="5705900" y="3669000"/>
              <a:ext cx="21925" cy="15100"/>
            </a:xfrm>
            <a:custGeom>
              <a:avLst/>
              <a:gdLst/>
              <a:ahLst/>
              <a:cxnLst/>
              <a:rect l="l" t="t" r="r" b="b"/>
              <a:pathLst>
                <a:path w="877" h="604" extrusionOk="0">
                  <a:moveTo>
                    <a:pt x="450" y="1"/>
                  </a:moveTo>
                  <a:cubicBezTo>
                    <a:pt x="404" y="1"/>
                    <a:pt x="355" y="12"/>
                    <a:pt x="304" y="38"/>
                  </a:cubicBezTo>
                  <a:lnTo>
                    <a:pt x="293" y="38"/>
                  </a:lnTo>
                  <a:lnTo>
                    <a:pt x="293" y="49"/>
                  </a:lnTo>
                  <a:cubicBezTo>
                    <a:pt x="1" y="220"/>
                    <a:pt x="177" y="604"/>
                    <a:pt x="439" y="604"/>
                  </a:cubicBezTo>
                  <a:cubicBezTo>
                    <a:pt x="487" y="604"/>
                    <a:pt x="539" y="591"/>
                    <a:pt x="590" y="561"/>
                  </a:cubicBezTo>
                  <a:cubicBezTo>
                    <a:pt x="876" y="408"/>
                    <a:pt x="724" y="1"/>
                    <a:pt x="45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28" name="Google Shape;22028;p13"/>
            <p:cNvSpPr/>
            <p:nvPr/>
          </p:nvSpPr>
          <p:spPr>
            <a:xfrm>
              <a:off x="5729875" y="3700575"/>
              <a:ext cx="24125" cy="20700"/>
            </a:xfrm>
            <a:custGeom>
              <a:avLst/>
              <a:gdLst/>
              <a:ahLst/>
              <a:cxnLst/>
              <a:rect l="l" t="t" r="r" b="b"/>
              <a:pathLst>
                <a:path w="965" h="828" extrusionOk="0">
                  <a:moveTo>
                    <a:pt x="560" y="1"/>
                  </a:moveTo>
                  <a:cubicBezTo>
                    <a:pt x="191" y="1"/>
                    <a:pt x="0" y="453"/>
                    <a:pt x="262" y="703"/>
                  </a:cubicBezTo>
                  <a:cubicBezTo>
                    <a:pt x="348" y="789"/>
                    <a:pt x="453" y="828"/>
                    <a:pt x="556" y="828"/>
                  </a:cubicBezTo>
                  <a:cubicBezTo>
                    <a:pt x="766" y="828"/>
                    <a:pt x="965" y="666"/>
                    <a:pt x="965" y="418"/>
                  </a:cubicBezTo>
                  <a:cubicBezTo>
                    <a:pt x="965" y="191"/>
                    <a:pt x="786" y="1"/>
                    <a:pt x="5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29" name="Google Shape;22029;p13"/>
            <p:cNvSpPr/>
            <p:nvPr/>
          </p:nvSpPr>
          <p:spPr>
            <a:xfrm>
              <a:off x="5699200" y="3731550"/>
              <a:ext cx="24150" cy="20475"/>
            </a:xfrm>
            <a:custGeom>
              <a:avLst/>
              <a:gdLst/>
              <a:ahLst/>
              <a:cxnLst/>
              <a:rect l="l" t="t" r="r" b="b"/>
              <a:pathLst>
                <a:path w="966" h="819" extrusionOk="0">
                  <a:moveTo>
                    <a:pt x="549" y="0"/>
                  </a:moveTo>
                  <a:cubicBezTo>
                    <a:pt x="191" y="0"/>
                    <a:pt x="1" y="441"/>
                    <a:pt x="263" y="703"/>
                  </a:cubicBezTo>
                  <a:cubicBezTo>
                    <a:pt x="347" y="783"/>
                    <a:pt x="449" y="819"/>
                    <a:pt x="549" y="819"/>
                  </a:cubicBezTo>
                  <a:cubicBezTo>
                    <a:pt x="762" y="819"/>
                    <a:pt x="965" y="656"/>
                    <a:pt x="965" y="405"/>
                  </a:cubicBezTo>
                  <a:cubicBezTo>
                    <a:pt x="965" y="179"/>
                    <a:pt x="775" y="0"/>
                    <a:pt x="54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30" name="Google Shape;22030;p13"/>
            <p:cNvSpPr/>
            <p:nvPr/>
          </p:nvSpPr>
          <p:spPr>
            <a:xfrm>
              <a:off x="5729875" y="3762200"/>
              <a:ext cx="24125" cy="20625"/>
            </a:xfrm>
            <a:custGeom>
              <a:avLst/>
              <a:gdLst/>
              <a:ahLst/>
              <a:cxnLst/>
              <a:rect l="l" t="t" r="r" b="b"/>
              <a:pathLst>
                <a:path w="965" h="825" extrusionOk="0">
                  <a:moveTo>
                    <a:pt x="560" y="0"/>
                  </a:moveTo>
                  <a:cubicBezTo>
                    <a:pt x="191" y="0"/>
                    <a:pt x="0" y="441"/>
                    <a:pt x="262" y="703"/>
                  </a:cubicBezTo>
                  <a:cubicBezTo>
                    <a:pt x="346" y="787"/>
                    <a:pt x="449" y="824"/>
                    <a:pt x="549" y="824"/>
                  </a:cubicBezTo>
                  <a:cubicBezTo>
                    <a:pt x="761" y="824"/>
                    <a:pt x="965" y="656"/>
                    <a:pt x="965" y="405"/>
                  </a:cubicBezTo>
                  <a:cubicBezTo>
                    <a:pt x="965" y="179"/>
                    <a:pt x="786" y="0"/>
                    <a:pt x="5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31" name="Google Shape;22031;p13"/>
            <p:cNvSpPr/>
            <p:nvPr/>
          </p:nvSpPr>
          <p:spPr>
            <a:xfrm>
              <a:off x="5699800" y="3792850"/>
              <a:ext cx="28300" cy="20575"/>
            </a:xfrm>
            <a:custGeom>
              <a:avLst/>
              <a:gdLst/>
              <a:ahLst/>
              <a:cxnLst/>
              <a:rect l="l" t="t" r="r" b="b"/>
              <a:pathLst>
                <a:path w="1132" h="823" extrusionOk="0">
                  <a:moveTo>
                    <a:pt x="525" y="1"/>
                  </a:moveTo>
                  <a:cubicBezTo>
                    <a:pt x="1" y="48"/>
                    <a:pt x="48" y="822"/>
                    <a:pt x="572" y="822"/>
                  </a:cubicBezTo>
                  <a:cubicBezTo>
                    <a:pt x="1084" y="822"/>
                    <a:pt x="1132" y="48"/>
                    <a:pt x="60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32" name="Google Shape;22032;p13"/>
            <p:cNvSpPr/>
            <p:nvPr/>
          </p:nvSpPr>
          <p:spPr>
            <a:xfrm>
              <a:off x="5729875" y="3823825"/>
              <a:ext cx="24125" cy="20475"/>
            </a:xfrm>
            <a:custGeom>
              <a:avLst/>
              <a:gdLst/>
              <a:ahLst/>
              <a:cxnLst/>
              <a:rect l="l" t="t" r="r" b="b"/>
              <a:pathLst>
                <a:path w="965" h="819" extrusionOk="0">
                  <a:moveTo>
                    <a:pt x="560" y="0"/>
                  </a:moveTo>
                  <a:cubicBezTo>
                    <a:pt x="191" y="0"/>
                    <a:pt x="0" y="441"/>
                    <a:pt x="262" y="703"/>
                  </a:cubicBezTo>
                  <a:cubicBezTo>
                    <a:pt x="346" y="783"/>
                    <a:pt x="448" y="819"/>
                    <a:pt x="548" y="819"/>
                  </a:cubicBezTo>
                  <a:cubicBezTo>
                    <a:pt x="761" y="819"/>
                    <a:pt x="965" y="656"/>
                    <a:pt x="965" y="405"/>
                  </a:cubicBezTo>
                  <a:cubicBezTo>
                    <a:pt x="965" y="179"/>
                    <a:pt x="786" y="0"/>
                    <a:pt x="5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33" name="Google Shape;22033;p13"/>
            <p:cNvSpPr/>
            <p:nvPr/>
          </p:nvSpPr>
          <p:spPr>
            <a:xfrm>
              <a:off x="5699200" y="3854475"/>
              <a:ext cx="24150" cy="20625"/>
            </a:xfrm>
            <a:custGeom>
              <a:avLst/>
              <a:gdLst/>
              <a:ahLst/>
              <a:cxnLst/>
              <a:rect l="l" t="t" r="r" b="b"/>
              <a:pathLst>
                <a:path w="966" h="825" extrusionOk="0">
                  <a:moveTo>
                    <a:pt x="549" y="0"/>
                  </a:moveTo>
                  <a:cubicBezTo>
                    <a:pt x="191" y="0"/>
                    <a:pt x="1" y="441"/>
                    <a:pt x="263" y="703"/>
                  </a:cubicBezTo>
                  <a:cubicBezTo>
                    <a:pt x="347" y="787"/>
                    <a:pt x="449" y="824"/>
                    <a:pt x="549" y="824"/>
                  </a:cubicBezTo>
                  <a:cubicBezTo>
                    <a:pt x="762" y="824"/>
                    <a:pt x="965" y="656"/>
                    <a:pt x="965" y="405"/>
                  </a:cubicBezTo>
                  <a:cubicBezTo>
                    <a:pt x="965" y="191"/>
                    <a:pt x="787" y="0"/>
                    <a:pt x="5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34" name="Google Shape;22034;p13"/>
            <p:cNvSpPr/>
            <p:nvPr/>
          </p:nvSpPr>
          <p:spPr>
            <a:xfrm>
              <a:off x="5729875" y="3885125"/>
              <a:ext cx="24125" cy="20650"/>
            </a:xfrm>
            <a:custGeom>
              <a:avLst/>
              <a:gdLst/>
              <a:ahLst/>
              <a:cxnLst/>
              <a:rect l="l" t="t" r="r" b="b"/>
              <a:pathLst>
                <a:path w="965" h="826" extrusionOk="0">
                  <a:moveTo>
                    <a:pt x="560" y="1"/>
                  </a:moveTo>
                  <a:cubicBezTo>
                    <a:pt x="191" y="1"/>
                    <a:pt x="0" y="441"/>
                    <a:pt x="262" y="703"/>
                  </a:cubicBezTo>
                  <a:cubicBezTo>
                    <a:pt x="347" y="788"/>
                    <a:pt x="450" y="825"/>
                    <a:pt x="550" y="825"/>
                  </a:cubicBezTo>
                  <a:cubicBezTo>
                    <a:pt x="762" y="825"/>
                    <a:pt x="965" y="660"/>
                    <a:pt x="965" y="417"/>
                  </a:cubicBezTo>
                  <a:cubicBezTo>
                    <a:pt x="965" y="191"/>
                    <a:pt x="786" y="1"/>
                    <a:pt x="5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35" name="Google Shape;22035;p13"/>
            <p:cNvSpPr/>
            <p:nvPr/>
          </p:nvSpPr>
          <p:spPr>
            <a:xfrm>
              <a:off x="5699200" y="3915800"/>
              <a:ext cx="24150" cy="20675"/>
            </a:xfrm>
            <a:custGeom>
              <a:avLst/>
              <a:gdLst/>
              <a:ahLst/>
              <a:cxnLst/>
              <a:rect l="l" t="t" r="r" b="b"/>
              <a:pathLst>
                <a:path w="966" h="827" extrusionOk="0">
                  <a:moveTo>
                    <a:pt x="549" y="0"/>
                  </a:moveTo>
                  <a:cubicBezTo>
                    <a:pt x="191" y="0"/>
                    <a:pt x="1" y="453"/>
                    <a:pt x="263" y="703"/>
                  </a:cubicBezTo>
                  <a:cubicBezTo>
                    <a:pt x="349" y="788"/>
                    <a:pt x="454" y="827"/>
                    <a:pt x="556" y="827"/>
                  </a:cubicBezTo>
                  <a:cubicBezTo>
                    <a:pt x="766" y="827"/>
                    <a:pt x="965" y="665"/>
                    <a:pt x="965" y="417"/>
                  </a:cubicBezTo>
                  <a:cubicBezTo>
                    <a:pt x="965" y="191"/>
                    <a:pt x="775" y="0"/>
                    <a:pt x="54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36" name="Google Shape;22036;p13"/>
            <p:cNvSpPr/>
            <p:nvPr/>
          </p:nvSpPr>
          <p:spPr>
            <a:xfrm>
              <a:off x="5730775" y="3946225"/>
              <a:ext cx="28000" cy="20775"/>
            </a:xfrm>
            <a:custGeom>
              <a:avLst/>
              <a:gdLst/>
              <a:ahLst/>
              <a:cxnLst/>
              <a:rect l="l" t="t" r="r" b="b"/>
              <a:pathLst>
                <a:path w="1120" h="831" extrusionOk="0">
                  <a:moveTo>
                    <a:pt x="560" y="1"/>
                  </a:moveTo>
                  <a:cubicBezTo>
                    <a:pt x="548" y="1"/>
                    <a:pt x="536" y="3"/>
                    <a:pt x="524" y="9"/>
                  </a:cubicBezTo>
                  <a:cubicBezTo>
                    <a:pt x="0" y="57"/>
                    <a:pt x="36" y="831"/>
                    <a:pt x="560" y="831"/>
                  </a:cubicBezTo>
                  <a:cubicBezTo>
                    <a:pt x="1072" y="831"/>
                    <a:pt x="1119" y="57"/>
                    <a:pt x="595" y="9"/>
                  </a:cubicBezTo>
                  <a:cubicBezTo>
                    <a:pt x="583" y="3"/>
                    <a:pt x="572" y="1"/>
                    <a:pt x="5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37" name="Google Shape;22037;p13"/>
            <p:cNvSpPr/>
            <p:nvPr/>
          </p:nvSpPr>
          <p:spPr>
            <a:xfrm>
              <a:off x="5699800" y="3977100"/>
              <a:ext cx="28300" cy="20575"/>
            </a:xfrm>
            <a:custGeom>
              <a:avLst/>
              <a:gdLst/>
              <a:ahLst/>
              <a:cxnLst/>
              <a:rect l="l" t="t" r="r" b="b"/>
              <a:pathLst>
                <a:path w="1132" h="823" extrusionOk="0">
                  <a:moveTo>
                    <a:pt x="525" y="1"/>
                  </a:moveTo>
                  <a:cubicBezTo>
                    <a:pt x="1" y="48"/>
                    <a:pt x="48" y="822"/>
                    <a:pt x="572" y="822"/>
                  </a:cubicBezTo>
                  <a:cubicBezTo>
                    <a:pt x="1084" y="822"/>
                    <a:pt x="1132" y="48"/>
                    <a:pt x="60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38" name="Google Shape;22038;p13"/>
            <p:cNvSpPr/>
            <p:nvPr/>
          </p:nvSpPr>
          <p:spPr>
            <a:xfrm>
              <a:off x="5743850" y="3997850"/>
              <a:ext cx="20275" cy="20300"/>
            </a:xfrm>
            <a:custGeom>
              <a:avLst/>
              <a:gdLst/>
              <a:ahLst/>
              <a:cxnLst/>
              <a:rect l="l" t="t" r="r" b="b"/>
              <a:pathLst>
                <a:path w="811" h="812" extrusionOk="0">
                  <a:moveTo>
                    <a:pt x="386" y="1"/>
                  </a:moveTo>
                  <a:cubicBezTo>
                    <a:pt x="190" y="1"/>
                    <a:pt x="1" y="127"/>
                    <a:pt x="1" y="397"/>
                  </a:cubicBezTo>
                  <a:lnTo>
                    <a:pt x="1" y="409"/>
                  </a:lnTo>
                  <a:cubicBezTo>
                    <a:pt x="1" y="685"/>
                    <a:pt x="190" y="811"/>
                    <a:pt x="386" y="811"/>
                  </a:cubicBezTo>
                  <a:cubicBezTo>
                    <a:pt x="594" y="811"/>
                    <a:pt x="811" y="667"/>
                    <a:pt x="811" y="409"/>
                  </a:cubicBezTo>
                  <a:cubicBezTo>
                    <a:pt x="811" y="145"/>
                    <a:pt x="594" y="1"/>
                    <a:pt x="38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39" name="Google Shape;22039;p13"/>
            <p:cNvSpPr/>
            <p:nvPr/>
          </p:nvSpPr>
          <p:spPr>
            <a:xfrm>
              <a:off x="5699200" y="4038425"/>
              <a:ext cx="24150" cy="20700"/>
            </a:xfrm>
            <a:custGeom>
              <a:avLst/>
              <a:gdLst/>
              <a:ahLst/>
              <a:cxnLst/>
              <a:rect l="l" t="t" r="r" b="b"/>
              <a:pathLst>
                <a:path w="966" h="828" extrusionOk="0">
                  <a:moveTo>
                    <a:pt x="549" y="0"/>
                  </a:moveTo>
                  <a:cubicBezTo>
                    <a:pt x="180" y="0"/>
                    <a:pt x="1" y="453"/>
                    <a:pt x="263" y="703"/>
                  </a:cubicBezTo>
                  <a:cubicBezTo>
                    <a:pt x="349" y="789"/>
                    <a:pt x="454" y="827"/>
                    <a:pt x="556" y="827"/>
                  </a:cubicBezTo>
                  <a:cubicBezTo>
                    <a:pt x="766" y="827"/>
                    <a:pt x="965" y="665"/>
                    <a:pt x="965" y="417"/>
                  </a:cubicBezTo>
                  <a:cubicBezTo>
                    <a:pt x="953" y="191"/>
                    <a:pt x="775" y="24"/>
                    <a:pt x="561" y="24"/>
                  </a:cubicBezTo>
                  <a:lnTo>
                    <a:pt x="549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40" name="Google Shape;22040;p13"/>
            <p:cNvSpPr/>
            <p:nvPr/>
          </p:nvSpPr>
          <p:spPr>
            <a:xfrm>
              <a:off x="5729875" y="4069675"/>
              <a:ext cx="24125" cy="20625"/>
            </a:xfrm>
            <a:custGeom>
              <a:avLst/>
              <a:gdLst/>
              <a:ahLst/>
              <a:cxnLst/>
              <a:rect l="l" t="t" r="r" b="b"/>
              <a:pathLst>
                <a:path w="965" h="825" extrusionOk="0">
                  <a:moveTo>
                    <a:pt x="560" y="1"/>
                  </a:moveTo>
                  <a:cubicBezTo>
                    <a:pt x="191" y="1"/>
                    <a:pt x="0" y="441"/>
                    <a:pt x="262" y="703"/>
                  </a:cubicBezTo>
                  <a:cubicBezTo>
                    <a:pt x="346" y="787"/>
                    <a:pt x="449" y="825"/>
                    <a:pt x="549" y="825"/>
                  </a:cubicBezTo>
                  <a:cubicBezTo>
                    <a:pt x="761" y="825"/>
                    <a:pt x="965" y="656"/>
                    <a:pt x="965" y="405"/>
                  </a:cubicBezTo>
                  <a:cubicBezTo>
                    <a:pt x="965" y="179"/>
                    <a:pt x="786" y="1"/>
                    <a:pt x="5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41" name="Google Shape;22041;p13"/>
            <p:cNvSpPr/>
            <p:nvPr/>
          </p:nvSpPr>
          <p:spPr>
            <a:xfrm>
              <a:off x="5699800" y="4100325"/>
              <a:ext cx="28300" cy="20575"/>
            </a:xfrm>
            <a:custGeom>
              <a:avLst/>
              <a:gdLst/>
              <a:ahLst/>
              <a:cxnLst/>
              <a:rect l="l" t="t" r="r" b="b"/>
              <a:pathLst>
                <a:path w="1132" h="823" extrusionOk="0">
                  <a:moveTo>
                    <a:pt x="525" y="1"/>
                  </a:moveTo>
                  <a:cubicBezTo>
                    <a:pt x="1" y="49"/>
                    <a:pt x="48" y="822"/>
                    <a:pt x="572" y="822"/>
                  </a:cubicBezTo>
                  <a:cubicBezTo>
                    <a:pt x="1084" y="822"/>
                    <a:pt x="1132" y="49"/>
                    <a:pt x="60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42" name="Google Shape;22042;p13"/>
            <p:cNvSpPr/>
            <p:nvPr/>
          </p:nvSpPr>
          <p:spPr>
            <a:xfrm>
              <a:off x="5730775" y="4131075"/>
              <a:ext cx="28000" cy="20475"/>
            </a:xfrm>
            <a:custGeom>
              <a:avLst/>
              <a:gdLst/>
              <a:ahLst/>
              <a:cxnLst/>
              <a:rect l="l" t="t" r="r" b="b"/>
              <a:pathLst>
                <a:path w="1120" h="819" extrusionOk="0">
                  <a:moveTo>
                    <a:pt x="560" y="0"/>
                  </a:moveTo>
                  <a:cubicBezTo>
                    <a:pt x="548" y="0"/>
                    <a:pt x="536" y="3"/>
                    <a:pt x="524" y="9"/>
                  </a:cubicBezTo>
                  <a:cubicBezTo>
                    <a:pt x="0" y="57"/>
                    <a:pt x="36" y="819"/>
                    <a:pt x="560" y="819"/>
                  </a:cubicBezTo>
                  <a:cubicBezTo>
                    <a:pt x="1072" y="819"/>
                    <a:pt x="1119" y="57"/>
                    <a:pt x="595" y="9"/>
                  </a:cubicBezTo>
                  <a:cubicBezTo>
                    <a:pt x="583" y="3"/>
                    <a:pt x="572" y="0"/>
                    <a:pt x="5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43" name="Google Shape;22043;p13"/>
            <p:cNvSpPr/>
            <p:nvPr/>
          </p:nvSpPr>
          <p:spPr>
            <a:xfrm>
              <a:off x="5699300" y="4161950"/>
              <a:ext cx="24050" cy="20500"/>
            </a:xfrm>
            <a:custGeom>
              <a:avLst/>
              <a:gdLst/>
              <a:ahLst/>
              <a:cxnLst/>
              <a:rect l="l" t="t" r="r" b="b"/>
              <a:pathLst>
                <a:path w="962" h="820" extrusionOk="0">
                  <a:moveTo>
                    <a:pt x="530" y="0"/>
                  </a:moveTo>
                  <a:cubicBezTo>
                    <a:pt x="171" y="0"/>
                    <a:pt x="0" y="444"/>
                    <a:pt x="259" y="703"/>
                  </a:cubicBezTo>
                  <a:cubicBezTo>
                    <a:pt x="343" y="783"/>
                    <a:pt x="445" y="819"/>
                    <a:pt x="545" y="819"/>
                  </a:cubicBezTo>
                  <a:cubicBezTo>
                    <a:pt x="758" y="819"/>
                    <a:pt x="961" y="656"/>
                    <a:pt x="961" y="405"/>
                  </a:cubicBezTo>
                  <a:cubicBezTo>
                    <a:pt x="961" y="179"/>
                    <a:pt x="771" y="1"/>
                    <a:pt x="545" y="1"/>
                  </a:cubicBezTo>
                  <a:cubicBezTo>
                    <a:pt x="540" y="0"/>
                    <a:pt x="535" y="0"/>
                    <a:pt x="53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44" name="Google Shape;22044;p13"/>
            <p:cNvSpPr/>
            <p:nvPr/>
          </p:nvSpPr>
          <p:spPr>
            <a:xfrm>
              <a:off x="5729875" y="4192600"/>
              <a:ext cx="24125" cy="20650"/>
            </a:xfrm>
            <a:custGeom>
              <a:avLst/>
              <a:gdLst/>
              <a:ahLst/>
              <a:cxnLst/>
              <a:rect l="l" t="t" r="r" b="b"/>
              <a:pathLst>
                <a:path w="965" h="826" extrusionOk="0">
                  <a:moveTo>
                    <a:pt x="560" y="1"/>
                  </a:moveTo>
                  <a:cubicBezTo>
                    <a:pt x="191" y="1"/>
                    <a:pt x="0" y="441"/>
                    <a:pt x="262" y="703"/>
                  </a:cubicBezTo>
                  <a:cubicBezTo>
                    <a:pt x="347" y="788"/>
                    <a:pt x="450" y="825"/>
                    <a:pt x="550" y="825"/>
                  </a:cubicBezTo>
                  <a:cubicBezTo>
                    <a:pt x="762" y="825"/>
                    <a:pt x="965" y="660"/>
                    <a:pt x="965" y="418"/>
                  </a:cubicBezTo>
                  <a:cubicBezTo>
                    <a:pt x="965" y="179"/>
                    <a:pt x="786" y="1"/>
                    <a:pt x="5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45" name="Google Shape;22045;p13"/>
            <p:cNvSpPr/>
            <p:nvPr/>
          </p:nvSpPr>
          <p:spPr>
            <a:xfrm>
              <a:off x="5699200" y="4223275"/>
              <a:ext cx="24150" cy="20625"/>
            </a:xfrm>
            <a:custGeom>
              <a:avLst/>
              <a:gdLst/>
              <a:ahLst/>
              <a:cxnLst/>
              <a:rect l="l" t="t" r="r" b="b"/>
              <a:pathLst>
                <a:path w="966" h="825" extrusionOk="0">
                  <a:moveTo>
                    <a:pt x="549" y="0"/>
                  </a:moveTo>
                  <a:cubicBezTo>
                    <a:pt x="191" y="0"/>
                    <a:pt x="1" y="441"/>
                    <a:pt x="263" y="703"/>
                  </a:cubicBezTo>
                  <a:cubicBezTo>
                    <a:pt x="347" y="787"/>
                    <a:pt x="450" y="825"/>
                    <a:pt x="551" y="825"/>
                  </a:cubicBezTo>
                  <a:cubicBezTo>
                    <a:pt x="763" y="825"/>
                    <a:pt x="965" y="659"/>
                    <a:pt x="965" y="417"/>
                  </a:cubicBezTo>
                  <a:cubicBezTo>
                    <a:pt x="965" y="191"/>
                    <a:pt x="787" y="0"/>
                    <a:pt x="5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46" name="Google Shape;22046;p13"/>
            <p:cNvSpPr/>
            <p:nvPr/>
          </p:nvSpPr>
          <p:spPr>
            <a:xfrm>
              <a:off x="5730775" y="4254525"/>
              <a:ext cx="28000" cy="20550"/>
            </a:xfrm>
            <a:custGeom>
              <a:avLst/>
              <a:gdLst/>
              <a:ahLst/>
              <a:cxnLst/>
              <a:rect l="l" t="t" r="r" b="b"/>
              <a:pathLst>
                <a:path w="1120" h="822" extrusionOk="0">
                  <a:moveTo>
                    <a:pt x="524" y="0"/>
                  </a:moveTo>
                  <a:cubicBezTo>
                    <a:pt x="0" y="48"/>
                    <a:pt x="36" y="822"/>
                    <a:pt x="560" y="822"/>
                  </a:cubicBezTo>
                  <a:cubicBezTo>
                    <a:pt x="1072" y="822"/>
                    <a:pt x="1119" y="48"/>
                    <a:pt x="5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47" name="Google Shape;22047;p13"/>
            <p:cNvSpPr/>
            <p:nvPr/>
          </p:nvSpPr>
          <p:spPr>
            <a:xfrm>
              <a:off x="5699800" y="4285175"/>
              <a:ext cx="28300" cy="20575"/>
            </a:xfrm>
            <a:custGeom>
              <a:avLst/>
              <a:gdLst/>
              <a:ahLst/>
              <a:cxnLst/>
              <a:rect l="l" t="t" r="r" b="b"/>
              <a:pathLst>
                <a:path w="1132" h="823" extrusionOk="0">
                  <a:moveTo>
                    <a:pt x="525" y="1"/>
                  </a:moveTo>
                  <a:cubicBezTo>
                    <a:pt x="1" y="48"/>
                    <a:pt x="48" y="822"/>
                    <a:pt x="572" y="822"/>
                  </a:cubicBezTo>
                  <a:cubicBezTo>
                    <a:pt x="1084" y="822"/>
                    <a:pt x="1132" y="48"/>
                    <a:pt x="60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48" name="Google Shape;22048;p13"/>
            <p:cNvSpPr/>
            <p:nvPr/>
          </p:nvSpPr>
          <p:spPr>
            <a:xfrm>
              <a:off x="5736950" y="4314375"/>
              <a:ext cx="21775" cy="15225"/>
            </a:xfrm>
            <a:custGeom>
              <a:avLst/>
              <a:gdLst/>
              <a:ahLst/>
              <a:cxnLst/>
              <a:rect l="l" t="t" r="r" b="b"/>
              <a:pathLst>
                <a:path w="871" h="609" extrusionOk="0">
                  <a:moveTo>
                    <a:pt x="448" y="1"/>
                  </a:moveTo>
                  <a:cubicBezTo>
                    <a:pt x="398" y="1"/>
                    <a:pt x="344" y="15"/>
                    <a:pt x="289" y="47"/>
                  </a:cubicBezTo>
                  <a:lnTo>
                    <a:pt x="277" y="47"/>
                  </a:lnTo>
                  <a:lnTo>
                    <a:pt x="277" y="59"/>
                  </a:lnTo>
                  <a:cubicBezTo>
                    <a:pt x="1" y="256"/>
                    <a:pt x="190" y="609"/>
                    <a:pt x="446" y="609"/>
                  </a:cubicBezTo>
                  <a:cubicBezTo>
                    <a:pt x="499" y="609"/>
                    <a:pt x="555" y="594"/>
                    <a:pt x="610" y="559"/>
                  </a:cubicBezTo>
                  <a:cubicBezTo>
                    <a:pt x="870" y="389"/>
                    <a:pt x="710" y="1"/>
                    <a:pt x="44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49" name="Google Shape;22049;p13"/>
            <p:cNvSpPr/>
            <p:nvPr/>
          </p:nvSpPr>
          <p:spPr>
            <a:xfrm>
              <a:off x="5706650" y="4346500"/>
              <a:ext cx="16100" cy="8050"/>
            </a:xfrm>
            <a:custGeom>
              <a:avLst/>
              <a:gdLst/>
              <a:ahLst/>
              <a:cxnLst/>
              <a:rect l="l" t="t" r="r" b="b"/>
              <a:pathLst>
                <a:path w="644" h="322" extrusionOk="0">
                  <a:moveTo>
                    <a:pt x="263" y="0"/>
                  </a:moveTo>
                  <a:lnTo>
                    <a:pt x="251" y="12"/>
                  </a:lnTo>
                  <a:cubicBezTo>
                    <a:pt x="155" y="12"/>
                    <a:pt x="72" y="48"/>
                    <a:pt x="1" y="108"/>
                  </a:cubicBezTo>
                  <a:lnTo>
                    <a:pt x="644" y="322"/>
                  </a:lnTo>
                  <a:cubicBezTo>
                    <a:pt x="608" y="143"/>
                    <a:pt x="453" y="0"/>
                    <a:pt x="2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50" name="Google Shape;22050;p13"/>
            <p:cNvSpPr/>
            <p:nvPr/>
          </p:nvSpPr>
          <p:spPr>
            <a:xfrm>
              <a:off x="5672125" y="3397575"/>
              <a:ext cx="20575" cy="16400"/>
            </a:xfrm>
            <a:custGeom>
              <a:avLst/>
              <a:gdLst/>
              <a:ahLst/>
              <a:cxnLst/>
              <a:rect l="l" t="t" r="r" b="b"/>
              <a:pathLst>
                <a:path w="823" h="656" extrusionOk="0">
                  <a:moveTo>
                    <a:pt x="739" y="0"/>
                  </a:moveTo>
                  <a:lnTo>
                    <a:pt x="1" y="227"/>
                  </a:lnTo>
                  <a:lnTo>
                    <a:pt x="1" y="238"/>
                  </a:lnTo>
                  <a:cubicBezTo>
                    <a:pt x="1" y="465"/>
                    <a:pt x="179" y="655"/>
                    <a:pt x="405" y="655"/>
                  </a:cubicBezTo>
                  <a:lnTo>
                    <a:pt x="405" y="643"/>
                  </a:lnTo>
                  <a:cubicBezTo>
                    <a:pt x="632" y="643"/>
                    <a:pt x="810" y="465"/>
                    <a:pt x="822" y="238"/>
                  </a:cubicBezTo>
                  <a:cubicBezTo>
                    <a:pt x="810" y="155"/>
                    <a:pt x="786" y="72"/>
                    <a:pt x="73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51" name="Google Shape;22051;p13"/>
            <p:cNvSpPr/>
            <p:nvPr/>
          </p:nvSpPr>
          <p:spPr>
            <a:xfrm>
              <a:off x="5637900" y="3424075"/>
              <a:ext cx="24125" cy="20400"/>
            </a:xfrm>
            <a:custGeom>
              <a:avLst/>
              <a:gdLst/>
              <a:ahLst/>
              <a:cxnLst/>
              <a:rect l="l" t="t" r="r" b="b"/>
              <a:pathLst>
                <a:path w="965" h="816" extrusionOk="0">
                  <a:moveTo>
                    <a:pt x="560" y="0"/>
                  </a:moveTo>
                  <a:cubicBezTo>
                    <a:pt x="191" y="0"/>
                    <a:pt x="0" y="441"/>
                    <a:pt x="262" y="691"/>
                  </a:cubicBezTo>
                  <a:cubicBezTo>
                    <a:pt x="345" y="777"/>
                    <a:pt x="449" y="815"/>
                    <a:pt x="552" y="815"/>
                  </a:cubicBezTo>
                  <a:cubicBezTo>
                    <a:pt x="761" y="815"/>
                    <a:pt x="965" y="656"/>
                    <a:pt x="965" y="417"/>
                  </a:cubicBezTo>
                  <a:cubicBezTo>
                    <a:pt x="953" y="191"/>
                    <a:pt x="786" y="12"/>
                    <a:pt x="560" y="12"/>
                  </a:cubicBezTo>
                  <a:lnTo>
                    <a:pt x="56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52" name="Google Shape;22052;p13"/>
            <p:cNvSpPr/>
            <p:nvPr/>
          </p:nvSpPr>
          <p:spPr>
            <a:xfrm>
              <a:off x="5668550" y="3455025"/>
              <a:ext cx="24150" cy="20400"/>
            </a:xfrm>
            <a:custGeom>
              <a:avLst/>
              <a:gdLst/>
              <a:ahLst/>
              <a:cxnLst/>
              <a:rect l="l" t="t" r="r" b="b"/>
              <a:pathLst>
                <a:path w="966" h="816" extrusionOk="0">
                  <a:moveTo>
                    <a:pt x="548" y="0"/>
                  </a:moveTo>
                  <a:cubicBezTo>
                    <a:pt x="179" y="0"/>
                    <a:pt x="1" y="441"/>
                    <a:pt x="263" y="691"/>
                  </a:cubicBezTo>
                  <a:cubicBezTo>
                    <a:pt x="345" y="777"/>
                    <a:pt x="448" y="815"/>
                    <a:pt x="551" y="815"/>
                  </a:cubicBezTo>
                  <a:cubicBezTo>
                    <a:pt x="761" y="815"/>
                    <a:pt x="965" y="653"/>
                    <a:pt x="965" y="405"/>
                  </a:cubicBezTo>
                  <a:cubicBezTo>
                    <a:pt x="965" y="179"/>
                    <a:pt x="786" y="0"/>
                    <a:pt x="5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53" name="Google Shape;22053;p13"/>
            <p:cNvSpPr/>
            <p:nvPr/>
          </p:nvSpPr>
          <p:spPr>
            <a:xfrm>
              <a:off x="5637975" y="3485675"/>
              <a:ext cx="24050" cy="20400"/>
            </a:xfrm>
            <a:custGeom>
              <a:avLst/>
              <a:gdLst/>
              <a:ahLst/>
              <a:cxnLst/>
              <a:rect l="l" t="t" r="r" b="b"/>
              <a:pathLst>
                <a:path w="962" h="816" extrusionOk="0">
                  <a:moveTo>
                    <a:pt x="542" y="0"/>
                  </a:moveTo>
                  <a:cubicBezTo>
                    <a:pt x="183" y="0"/>
                    <a:pt x="1" y="433"/>
                    <a:pt x="259" y="691"/>
                  </a:cubicBezTo>
                  <a:cubicBezTo>
                    <a:pt x="341" y="777"/>
                    <a:pt x="445" y="816"/>
                    <a:pt x="547" y="816"/>
                  </a:cubicBezTo>
                  <a:cubicBezTo>
                    <a:pt x="757" y="816"/>
                    <a:pt x="962" y="654"/>
                    <a:pt x="962" y="405"/>
                  </a:cubicBezTo>
                  <a:cubicBezTo>
                    <a:pt x="962" y="191"/>
                    <a:pt x="783" y="1"/>
                    <a:pt x="557" y="1"/>
                  </a:cubicBezTo>
                  <a:cubicBezTo>
                    <a:pt x="552" y="0"/>
                    <a:pt x="547" y="0"/>
                    <a:pt x="54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54" name="Google Shape;22054;p13"/>
            <p:cNvSpPr/>
            <p:nvPr/>
          </p:nvSpPr>
          <p:spPr>
            <a:xfrm>
              <a:off x="5668250" y="3516325"/>
              <a:ext cx="28300" cy="19975"/>
            </a:xfrm>
            <a:custGeom>
              <a:avLst/>
              <a:gdLst/>
              <a:ahLst/>
              <a:cxnLst/>
              <a:rect l="l" t="t" r="r" b="b"/>
              <a:pathLst>
                <a:path w="1132" h="799" extrusionOk="0">
                  <a:moveTo>
                    <a:pt x="560" y="1"/>
                  </a:moveTo>
                  <a:cubicBezTo>
                    <a:pt x="1" y="1"/>
                    <a:pt x="72" y="799"/>
                    <a:pt x="572" y="799"/>
                  </a:cubicBezTo>
                  <a:cubicBezTo>
                    <a:pt x="1060" y="799"/>
                    <a:pt x="1132" y="1"/>
                    <a:pt x="5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55" name="Google Shape;22055;p13"/>
            <p:cNvSpPr/>
            <p:nvPr/>
          </p:nvSpPr>
          <p:spPr>
            <a:xfrm>
              <a:off x="5636500" y="3546950"/>
              <a:ext cx="27900" cy="20600"/>
            </a:xfrm>
            <a:custGeom>
              <a:avLst/>
              <a:gdLst/>
              <a:ahLst/>
              <a:cxnLst/>
              <a:rect l="l" t="t" r="r" b="b"/>
              <a:pathLst>
                <a:path w="1116" h="824" extrusionOk="0">
                  <a:moveTo>
                    <a:pt x="571" y="0"/>
                  </a:moveTo>
                  <a:cubicBezTo>
                    <a:pt x="64" y="0"/>
                    <a:pt x="0" y="778"/>
                    <a:pt x="533" y="824"/>
                  </a:cubicBezTo>
                  <a:lnTo>
                    <a:pt x="616" y="824"/>
                  </a:lnTo>
                  <a:cubicBezTo>
                    <a:pt x="1116" y="776"/>
                    <a:pt x="1116" y="50"/>
                    <a:pt x="616" y="2"/>
                  </a:cubicBezTo>
                  <a:cubicBezTo>
                    <a:pt x="600" y="1"/>
                    <a:pt x="585" y="0"/>
                    <a:pt x="57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56" name="Google Shape;22056;p13"/>
            <p:cNvSpPr/>
            <p:nvPr/>
          </p:nvSpPr>
          <p:spPr>
            <a:xfrm>
              <a:off x="5668550" y="3577650"/>
              <a:ext cx="24150" cy="20625"/>
            </a:xfrm>
            <a:custGeom>
              <a:avLst/>
              <a:gdLst/>
              <a:ahLst/>
              <a:cxnLst/>
              <a:rect l="l" t="t" r="r" b="b"/>
              <a:pathLst>
                <a:path w="966" h="825" extrusionOk="0">
                  <a:moveTo>
                    <a:pt x="548" y="1"/>
                  </a:moveTo>
                  <a:cubicBezTo>
                    <a:pt x="179" y="1"/>
                    <a:pt x="1" y="441"/>
                    <a:pt x="263" y="703"/>
                  </a:cubicBezTo>
                  <a:cubicBezTo>
                    <a:pt x="343" y="788"/>
                    <a:pt x="445" y="825"/>
                    <a:pt x="545" y="825"/>
                  </a:cubicBezTo>
                  <a:cubicBezTo>
                    <a:pt x="757" y="825"/>
                    <a:pt x="965" y="659"/>
                    <a:pt x="965" y="417"/>
                  </a:cubicBezTo>
                  <a:cubicBezTo>
                    <a:pt x="965" y="179"/>
                    <a:pt x="775" y="1"/>
                    <a:pt x="54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57" name="Google Shape;22057;p13"/>
            <p:cNvSpPr/>
            <p:nvPr/>
          </p:nvSpPr>
          <p:spPr>
            <a:xfrm>
              <a:off x="5637900" y="3608600"/>
              <a:ext cx="24125" cy="20425"/>
            </a:xfrm>
            <a:custGeom>
              <a:avLst/>
              <a:gdLst/>
              <a:ahLst/>
              <a:cxnLst/>
              <a:rect l="l" t="t" r="r" b="b"/>
              <a:pathLst>
                <a:path w="965" h="817" extrusionOk="0">
                  <a:moveTo>
                    <a:pt x="560" y="1"/>
                  </a:moveTo>
                  <a:cubicBezTo>
                    <a:pt x="191" y="1"/>
                    <a:pt x="0" y="441"/>
                    <a:pt x="262" y="691"/>
                  </a:cubicBezTo>
                  <a:cubicBezTo>
                    <a:pt x="345" y="778"/>
                    <a:pt x="449" y="816"/>
                    <a:pt x="552" y="816"/>
                  </a:cubicBezTo>
                  <a:cubicBezTo>
                    <a:pt x="761" y="816"/>
                    <a:pt x="965" y="657"/>
                    <a:pt x="965" y="418"/>
                  </a:cubicBezTo>
                  <a:cubicBezTo>
                    <a:pt x="965" y="191"/>
                    <a:pt x="786" y="13"/>
                    <a:pt x="5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58" name="Google Shape;22058;p13"/>
            <p:cNvSpPr/>
            <p:nvPr/>
          </p:nvSpPr>
          <p:spPr>
            <a:xfrm>
              <a:off x="5668550" y="3639275"/>
              <a:ext cx="24150" cy="20625"/>
            </a:xfrm>
            <a:custGeom>
              <a:avLst/>
              <a:gdLst/>
              <a:ahLst/>
              <a:cxnLst/>
              <a:rect l="l" t="t" r="r" b="b"/>
              <a:pathLst>
                <a:path w="966" h="825" extrusionOk="0">
                  <a:moveTo>
                    <a:pt x="548" y="0"/>
                  </a:moveTo>
                  <a:cubicBezTo>
                    <a:pt x="179" y="0"/>
                    <a:pt x="1" y="441"/>
                    <a:pt x="263" y="703"/>
                  </a:cubicBezTo>
                  <a:cubicBezTo>
                    <a:pt x="343" y="787"/>
                    <a:pt x="445" y="825"/>
                    <a:pt x="545" y="825"/>
                  </a:cubicBezTo>
                  <a:cubicBezTo>
                    <a:pt x="757" y="825"/>
                    <a:pt x="965" y="659"/>
                    <a:pt x="965" y="417"/>
                  </a:cubicBezTo>
                  <a:cubicBezTo>
                    <a:pt x="965" y="191"/>
                    <a:pt x="775" y="12"/>
                    <a:pt x="5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59" name="Google Shape;22059;p13"/>
            <p:cNvSpPr/>
            <p:nvPr/>
          </p:nvSpPr>
          <p:spPr>
            <a:xfrm>
              <a:off x="5637900" y="3669925"/>
              <a:ext cx="24125" cy="20700"/>
            </a:xfrm>
            <a:custGeom>
              <a:avLst/>
              <a:gdLst/>
              <a:ahLst/>
              <a:cxnLst/>
              <a:rect l="l" t="t" r="r" b="b"/>
              <a:pathLst>
                <a:path w="965" h="828" extrusionOk="0">
                  <a:moveTo>
                    <a:pt x="560" y="1"/>
                  </a:moveTo>
                  <a:cubicBezTo>
                    <a:pt x="191" y="1"/>
                    <a:pt x="0" y="441"/>
                    <a:pt x="262" y="703"/>
                  </a:cubicBezTo>
                  <a:cubicBezTo>
                    <a:pt x="344" y="789"/>
                    <a:pt x="448" y="827"/>
                    <a:pt x="550" y="827"/>
                  </a:cubicBezTo>
                  <a:cubicBezTo>
                    <a:pt x="760" y="827"/>
                    <a:pt x="965" y="665"/>
                    <a:pt x="965" y="417"/>
                  </a:cubicBezTo>
                  <a:cubicBezTo>
                    <a:pt x="965" y="191"/>
                    <a:pt x="786" y="12"/>
                    <a:pt x="560" y="12"/>
                  </a:cubicBezTo>
                  <a:lnTo>
                    <a:pt x="56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60" name="Google Shape;22060;p13"/>
            <p:cNvSpPr/>
            <p:nvPr/>
          </p:nvSpPr>
          <p:spPr>
            <a:xfrm>
              <a:off x="5668550" y="3700575"/>
              <a:ext cx="24150" cy="20700"/>
            </a:xfrm>
            <a:custGeom>
              <a:avLst/>
              <a:gdLst/>
              <a:ahLst/>
              <a:cxnLst/>
              <a:rect l="l" t="t" r="r" b="b"/>
              <a:pathLst>
                <a:path w="966" h="828" extrusionOk="0">
                  <a:moveTo>
                    <a:pt x="548" y="1"/>
                  </a:moveTo>
                  <a:cubicBezTo>
                    <a:pt x="179" y="1"/>
                    <a:pt x="1" y="453"/>
                    <a:pt x="263" y="703"/>
                  </a:cubicBezTo>
                  <a:cubicBezTo>
                    <a:pt x="345" y="789"/>
                    <a:pt x="448" y="828"/>
                    <a:pt x="551" y="828"/>
                  </a:cubicBezTo>
                  <a:cubicBezTo>
                    <a:pt x="761" y="828"/>
                    <a:pt x="965" y="666"/>
                    <a:pt x="965" y="418"/>
                  </a:cubicBezTo>
                  <a:cubicBezTo>
                    <a:pt x="965" y="191"/>
                    <a:pt x="775" y="1"/>
                    <a:pt x="54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61" name="Google Shape;22061;p13"/>
            <p:cNvSpPr/>
            <p:nvPr/>
          </p:nvSpPr>
          <p:spPr>
            <a:xfrm>
              <a:off x="5637975" y="3731525"/>
              <a:ext cx="24050" cy="20425"/>
            </a:xfrm>
            <a:custGeom>
              <a:avLst/>
              <a:gdLst/>
              <a:ahLst/>
              <a:cxnLst/>
              <a:rect l="l" t="t" r="r" b="b"/>
              <a:pathLst>
                <a:path w="962" h="817" extrusionOk="0">
                  <a:moveTo>
                    <a:pt x="542" y="1"/>
                  </a:moveTo>
                  <a:cubicBezTo>
                    <a:pt x="183" y="1"/>
                    <a:pt x="1" y="433"/>
                    <a:pt x="259" y="692"/>
                  </a:cubicBezTo>
                  <a:cubicBezTo>
                    <a:pt x="342" y="778"/>
                    <a:pt x="445" y="817"/>
                    <a:pt x="546" y="817"/>
                  </a:cubicBezTo>
                  <a:cubicBezTo>
                    <a:pt x="753" y="817"/>
                    <a:pt x="954" y="657"/>
                    <a:pt x="962" y="418"/>
                  </a:cubicBezTo>
                  <a:cubicBezTo>
                    <a:pt x="962" y="192"/>
                    <a:pt x="783" y="1"/>
                    <a:pt x="557" y="1"/>
                  </a:cubicBezTo>
                  <a:cubicBezTo>
                    <a:pt x="552" y="1"/>
                    <a:pt x="547" y="1"/>
                    <a:pt x="54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62" name="Google Shape;22062;p13"/>
            <p:cNvSpPr/>
            <p:nvPr/>
          </p:nvSpPr>
          <p:spPr>
            <a:xfrm>
              <a:off x="5668550" y="3762200"/>
              <a:ext cx="24150" cy="20625"/>
            </a:xfrm>
            <a:custGeom>
              <a:avLst/>
              <a:gdLst/>
              <a:ahLst/>
              <a:cxnLst/>
              <a:rect l="l" t="t" r="r" b="b"/>
              <a:pathLst>
                <a:path w="966" h="825" extrusionOk="0">
                  <a:moveTo>
                    <a:pt x="548" y="0"/>
                  </a:moveTo>
                  <a:cubicBezTo>
                    <a:pt x="179" y="0"/>
                    <a:pt x="1" y="441"/>
                    <a:pt x="263" y="703"/>
                  </a:cubicBezTo>
                  <a:cubicBezTo>
                    <a:pt x="343" y="787"/>
                    <a:pt x="444" y="824"/>
                    <a:pt x="544" y="824"/>
                  </a:cubicBezTo>
                  <a:cubicBezTo>
                    <a:pt x="756" y="824"/>
                    <a:pt x="965" y="656"/>
                    <a:pt x="965" y="405"/>
                  </a:cubicBezTo>
                  <a:cubicBezTo>
                    <a:pt x="965" y="179"/>
                    <a:pt x="775" y="0"/>
                    <a:pt x="5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63" name="Google Shape;22063;p13"/>
            <p:cNvSpPr/>
            <p:nvPr/>
          </p:nvSpPr>
          <p:spPr>
            <a:xfrm>
              <a:off x="5637900" y="3792850"/>
              <a:ext cx="24125" cy="20700"/>
            </a:xfrm>
            <a:custGeom>
              <a:avLst/>
              <a:gdLst/>
              <a:ahLst/>
              <a:cxnLst/>
              <a:rect l="l" t="t" r="r" b="b"/>
              <a:pathLst>
                <a:path w="965" h="828" extrusionOk="0">
                  <a:moveTo>
                    <a:pt x="560" y="1"/>
                  </a:moveTo>
                  <a:cubicBezTo>
                    <a:pt x="191" y="1"/>
                    <a:pt x="0" y="441"/>
                    <a:pt x="262" y="703"/>
                  </a:cubicBezTo>
                  <a:cubicBezTo>
                    <a:pt x="344" y="789"/>
                    <a:pt x="447" y="828"/>
                    <a:pt x="548" y="828"/>
                  </a:cubicBezTo>
                  <a:cubicBezTo>
                    <a:pt x="755" y="828"/>
                    <a:pt x="957" y="666"/>
                    <a:pt x="965" y="418"/>
                  </a:cubicBezTo>
                  <a:cubicBezTo>
                    <a:pt x="965" y="203"/>
                    <a:pt x="786" y="13"/>
                    <a:pt x="560" y="13"/>
                  </a:cubicBezTo>
                  <a:lnTo>
                    <a:pt x="56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64" name="Google Shape;22064;p13"/>
            <p:cNvSpPr/>
            <p:nvPr/>
          </p:nvSpPr>
          <p:spPr>
            <a:xfrm>
              <a:off x="5668550" y="3823825"/>
              <a:ext cx="24150" cy="20475"/>
            </a:xfrm>
            <a:custGeom>
              <a:avLst/>
              <a:gdLst/>
              <a:ahLst/>
              <a:cxnLst/>
              <a:rect l="l" t="t" r="r" b="b"/>
              <a:pathLst>
                <a:path w="966" h="819" extrusionOk="0">
                  <a:moveTo>
                    <a:pt x="548" y="0"/>
                  </a:moveTo>
                  <a:cubicBezTo>
                    <a:pt x="179" y="0"/>
                    <a:pt x="1" y="441"/>
                    <a:pt x="263" y="703"/>
                  </a:cubicBezTo>
                  <a:cubicBezTo>
                    <a:pt x="343" y="783"/>
                    <a:pt x="443" y="819"/>
                    <a:pt x="543" y="819"/>
                  </a:cubicBezTo>
                  <a:cubicBezTo>
                    <a:pt x="756" y="819"/>
                    <a:pt x="965" y="656"/>
                    <a:pt x="965" y="405"/>
                  </a:cubicBezTo>
                  <a:cubicBezTo>
                    <a:pt x="965" y="179"/>
                    <a:pt x="786" y="0"/>
                    <a:pt x="5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65" name="Google Shape;22065;p13"/>
            <p:cNvSpPr/>
            <p:nvPr/>
          </p:nvSpPr>
          <p:spPr>
            <a:xfrm>
              <a:off x="5636500" y="3854425"/>
              <a:ext cx="27900" cy="20600"/>
            </a:xfrm>
            <a:custGeom>
              <a:avLst/>
              <a:gdLst/>
              <a:ahLst/>
              <a:cxnLst/>
              <a:rect l="l" t="t" r="r" b="b"/>
              <a:pathLst>
                <a:path w="1116" h="824" extrusionOk="0">
                  <a:moveTo>
                    <a:pt x="570" y="0"/>
                  </a:moveTo>
                  <a:cubicBezTo>
                    <a:pt x="64" y="0"/>
                    <a:pt x="0" y="766"/>
                    <a:pt x="533" y="824"/>
                  </a:cubicBezTo>
                  <a:lnTo>
                    <a:pt x="616" y="824"/>
                  </a:lnTo>
                  <a:cubicBezTo>
                    <a:pt x="1116" y="776"/>
                    <a:pt x="1116" y="38"/>
                    <a:pt x="616" y="2"/>
                  </a:cubicBezTo>
                  <a:cubicBezTo>
                    <a:pt x="600" y="1"/>
                    <a:pt x="585" y="0"/>
                    <a:pt x="57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66" name="Google Shape;22066;p13"/>
            <p:cNvSpPr/>
            <p:nvPr/>
          </p:nvSpPr>
          <p:spPr>
            <a:xfrm>
              <a:off x="5668550" y="3885125"/>
              <a:ext cx="24150" cy="20650"/>
            </a:xfrm>
            <a:custGeom>
              <a:avLst/>
              <a:gdLst/>
              <a:ahLst/>
              <a:cxnLst/>
              <a:rect l="l" t="t" r="r" b="b"/>
              <a:pathLst>
                <a:path w="966" h="826" extrusionOk="0">
                  <a:moveTo>
                    <a:pt x="548" y="1"/>
                  </a:moveTo>
                  <a:cubicBezTo>
                    <a:pt x="179" y="1"/>
                    <a:pt x="1" y="441"/>
                    <a:pt x="263" y="703"/>
                  </a:cubicBezTo>
                  <a:cubicBezTo>
                    <a:pt x="343" y="788"/>
                    <a:pt x="445" y="825"/>
                    <a:pt x="545" y="825"/>
                  </a:cubicBezTo>
                  <a:cubicBezTo>
                    <a:pt x="757" y="825"/>
                    <a:pt x="965" y="660"/>
                    <a:pt x="965" y="417"/>
                  </a:cubicBezTo>
                  <a:cubicBezTo>
                    <a:pt x="965" y="191"/>
                    <a:pt x="775" y="1"/>
                    <a:pt x="54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67" name="Google Shape;22067;p13"/>
            <p:cNvSpPr/>
            <p:nvPr/>
          </p:nvSpPr>
          <p:spPr>
            <a:xfrm>
              <a:off x="5637900" y="3915800"/>
              <a:ext cx="24125" cy="20675"/>
            </a:xfrm>
            <a:custGeom>
              <a:avLst/>
              <a:gdLst/>
              <a:ahLst/>
              <a:cxnLst/>
              <a:rect l="l" t="t" r="r" b="b"/>
              <a:pathLst>
                <a:path w="965" h="827" extrusionOk="0">
                  <a:moveTo>
                    <a:pt x="560" y="0"/>
                  </a:moveTo>
                  <a:cubicBezTo>
                    <a:pt x="191" y="0"/>
                    <a:pt x="0" y="441"/>
                    <a:pt x="262" y="703"/>
                  </a:cubicBezTo>
                  <a:cubicBezTo>
                    <a:pt x="344" y="788"/>
                    <a:pt x="448" y="827"/>
                    <a:pt x="550" y="827"/>
                  </a:cubicBezTo>
                  <a:cubicBezTo>
                    <a:pt x="760" y="827"/>
                    <a:pt x="965" y="665"/>
                    <a:pt x="965" y="417"/>
                  </a:cubicBezTo>
                  <a:cubicBezTo>
                    <a:pt x="965" y="191"/>
                    <a:pt x="786" y="12"/>
                    <a:pt x="560" y="12"/>
                  </a:cubicBezTo>
                  <a:lnTo>
                    <a:pt x="56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68" name="Google Shape;22068;p13"/>
            <p:cNvSpPr/>
            <p:nvPr/>
          </p:nvSpPr>
          <p:spPr>
            <a:xfrm>
              <a:off x="5668850" y="3946750"/>
              <a:ext cx="24125" cy="20500"/>
            </a:xfrm>
            <a:custGeom>
              <a:avLst/>
              <a:gdLst/>
              <a:ahLst/>
              <a:cxnLst/>
              <a:rect l="l" t="t" r="r" b="b"/>
              <a:pathLst>
                <a:path w="965" h="820" extrusionOk="0">
                  <a:moveTo>
                    <a:pt x="536" y="0"/>
                  </a:moveTo>
                  <a:cubicBezTo>
                    <a:pt x="179" y="0"/>
                    <a:pt x="1" y="441"/>
                    <a:pt x="251" y="703"/>
                  </a:cubicBezTo>
                  <a:cubicBezTo>
                    <a:pt x="335" y="783"/>
                    <a:pt x="436" y="819"/>
                    <a:pt x="536" y="819"/>
                  </a:cubicBezTo>
                  <a:cubicBezTo>
                    <a:pt x="745" y="819"/>
                    <a:pt x="945" y="659"/>
                    <a:pt x="953" y="417"/>
                  </a:cubicBezTo>
                  <a:cubicBezTo>
                    <a:pt x="965" y="191"/>
                    <a:pt x="786" y="0"/>
                    <a:pt x="5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69" name="Google Shape;22069;p13"/>
            <p:cNvSpPr/>
            <p:nvPr/>
          </p:nvSpPr>
          <p:spPr>
            <a:xfrm>
              <a:off x="5637900" y="3977400"/>
              <a:ext cx="24125" cy="20700"/>
            </a:xfrm>
            <a:custGeom>
              <a:avLst/>
              <a:gdLst/>
              <a:ahLst/>
              <a:cxnLst/>
              <a:rect l="l" t="t" r="r" b="b"/>
              <a:pathLst>
                <a:path w="965" h="828" extrusionOk="0">
                  <a:moveTo>
                    <a:pt x="560" y="1"/>
                  </a:moveTo>
                  <a:cubicBezTo>
                    <a:pt x="191" y="1"/>
                    <a:pt x="0" y="441"/>
                    <a:pt x="262" y="703"/>
                  </a:cubicBezTo>
                  <a:cubicBezTo>
                    <a:pt x="344" y="789"/>
                    <a:pt x="448" y="828"/>
                    <a:pt x="550" y="828"/>
                  </a:cubicBezTo>
                  <a:cubicBezTo>
                    <a:pt x="760" y="828"/>
                    <a:pt x="965" y="666"/>
                    <a:pt x="965" y="417"/>
                  </a:cubicBezTo>
                  <a:cubicBezTo>
                    <a:pt x="965" y="191"/>
                    <a:pt x="786" y="13"/>
                    <a:pt x="560" y="13"/>
                  </a:cubicBezTo>
                  <a:lnTo>
                    <a:pt x="56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70" name="Google Shape;22070;p13"/>
            <p:cNvSpPr/>
            <p:nvPr/>
          </p:nvSpPr>
          <p:spPr>
            <a:xfrm>
              <a:off x="5668550" y="4008075"/>
              <a:ext cx="24150" cy="20675"/>
            </a:xfrm>
            <a:custGeom>
              <a:avLst/>
              <a:gdLst/>
              <a:ahLst/>
              <a:cxnLst/>
              <a:rect l="l" t="t" r="r" b="b"/>
              <a:pathLst>
                <a:path w="966" h="827" extrusionOk="0">
                  <a:moveTo>
                    <a:pt x="548" y="0"/>
                  </a:moveTo>
                  <a:cubicBezTo>
                    <a:pt x="179" y="0"/>
                    <a:pt x="1" y="452"/>
                    <a:pt x="263" y="702"/>
                  </a:cubicBezTo>
                  <a:cubicBezTo>
                    <a:pt x="345" y="788"/>
                    <a:pt x="448" y="827"/>
                    <a:pt x="551" y="827"/>
                  </a:cubicBezTo>
                  <a:cubicBezTo>
                    <a:pt x="761" y="827"/>
                    <a:pt x="965" y="665"/>
                    <a:pt x="965" y="417"/>
                  </a:cubicBezTo>
                  <a:cubicBezTo>
                    <a:pt x="965" y="191"/>
                    <a:pt x="775" y="0"/>
                    <a:pt x="5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71" name="Google Shape;22071;p13"/>
            <p:cNvSpPr/>
            <p:nvPr/>
          </p:nvSpPr>
          <p:spPr>
            <a:xfrm>
              <a:off x="5636150" y="4038875"/>
              <a:ext cx="27975" cy="20700"/>
            </a:xfrm>
            <a:custGeom>
              <a:avLst/>
              <a:gdLst/>
              <a:ahLst/>
              <a:cxnLst/>
              <a:rect l="l" t="t" r="r" b="b"/>
              <a:pathLst>
                <a:path w="1119" h="828" extrusionOk="0">
                  <a:moveTo>
                    <a:pt x="555" y="1"/>
                  </a:moveTo>
                  <a:cubicBezTo>
                    <a:pt x="52" y="1"/>
                    <a:pt x="1" y="805"/>
                    <a:pt x="547" y="828"/>
                  </a:cubicBezTo>
                  <a:lnTo>
                    <a:pt x="630" y="828"/>
                  </a:lnTo>
                  <a:cubicBezTo>
                    <a:pt x="1118" y="768"/>
                    <a:pt x="1118" y="54"/>
                    <a:pt x="630" y="6"/>
                  </a:cubicBezTo>
                  <a:cubicBezTo>
                    <a:pt x="604" y="3"/>
                    <a:pt x="579" y="1"/>
                    <a:pt x="5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72" name="Google Shape;22072;p13"/>
            <p:cNvSpPr/>
            <p:nvPr/>
          </p:nvSpPr>
          <p:spPr>
            <a:xfrm>
              <a:off x="5668550" y="4069675"/>
              <a:ext cx="24150" cy="20625"/>
            </a:xfrm>
            <a:custGeom>
              <a:avLst/>
              <a:gdLst/>
              <a:ahLst/>
              <a:cxnLst/>
              <a:rect l="l" t="t" r="r" b="b"/>
              <a:pathLst>
                <a:path w="966" h="825" extrusionOk="0">
                  <a:moveTo>
                    <a:pt x="548" y="1"/>
                  </a:moveTo>
                  <a:cubicBezTo>
                    <a:pt x="179" y="1"/>
                    <a:pt x="1" y="441"/>
                    <a:pt x="263" y="703"/>
                  </a:cubicBezTo>
                  <a:cubicBezTo>
                    <a:pt x="347" y="787"/>
                    <a:pt x="450" y="825"/>
                    <a:pt x="551" y="825"/>
                  </a:cubicBezTo>
                  <a:cubicBezTo>
                    <a:pt x="763" y="825"/>
                    <a:pt x="965" y="659"/>
                    <a:pt x="965" y="417"/>
                  </a:cubicBezTo>
                  <a:cubicBezTo>
                    <a:pt x="965" y="179"/>
                    <a:pt x="786" y="1"/>
                    <a:pt x="5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73" name="Google Shape;22073;p13"/>
            <p:cNvSpPr/>
            <p:nvPr/>
          </p:nvSpPr>
          <p:spPr>
            <a:xfrm>
              <a:off x="5637900" y="4100325"/>
              <a:ext cx="24125" cy="20700"/>
            </a:xfrm>
            <a:custGeom>
              <a:avLst/>
              <a:gdLst/>
              <a:ahLst/>
              <a:cxnLst/>
              <a:rect l="l" t="t" r="r" b="b"/>
              <a:pathLst>
                <a:path w="965" h="828" extrusionOk="0">
                  <a:moveTo>
                    <a:pt x="560" y="1"/>
                  </a:moveTo>
                  <a:cubicBezTo>
                    <a:pt x="191" y="1"/>
                    <a:pt x="0" y="441"/>
                    <a:pt x="262" y="703"/>
                  </a:cubicBezTo>
                  <a:cubicBezTo>
                    <a:pt x="344" y="789"/>
                    <a:pt x="448" y="828"/>
                    <a:pt x="550" y="828"/>
                  </a:cubicBezTo>
                  <a:cubicBezTo>
                    <a:pt x="760" y="828"/>
                    <a:pt x="965" y="666"/>
                    <a:pt x="965" y="418"/>
                  </a:cubicBezTo>
                  <a:cubicBezTo>
                    <a:pt x="965" y="191"/>
                    <a:pt x="786" y="13"/>
                    <a:pt x="560" y="13"/>
                  </a:cubicBezTo>
                  <a:lnTo>
                    <a:pt x="56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74" name="Google Shape;22074;p13"/>
            <p:cNvSpPr/>
            <p:nvPr/>
          </p:nvSpPr>
          <p:spPr>
            <a:xfrm>
              <a:off x="5668550" y="4131300"/>
              <a:ext cx="24150" cy="20475"/>
            </a:xfrm>
            <a:custGeom>
              <a:avLst/>
              <a:gdLst/>
              <a:ahLst/>
              <a:cxnLst/>
              <a:rect l="l" t="t" r="r" b="b"/>
              <a:pathLst>
                <a:path w="966" h="819" extrusionOk="0">
                  <a:moveTo>
                    <a:pt x="548" y="0"/>
                  </a:moveTo>
                  <a:cubicBezTo>
                    <a:pt x="179" y="0"/>
                    <a:pt x="1" y="441"/>
                    <a:pt x="263" y="703"/>
                  </a:cubicBezTo>
                  <a:cubicBezTo>
                    <a:pt x="343" y="783"/>
                    <a:pt x="443" y="819"/>
                    <a:pt x="543" y="819"/>
                  </a:cubicBezTo>
                  <a:cubicBezTo>
                    <a:pt x="756" y="819"/>
                    <a:pt x="965" y="656"/>
                    <a:pt x="965" y="405"/>
                  </a:cubicBezTo>
                  <a:cubicBezTo>
                    <a:pt x="965" y="179"/>
                    <a:pt x="775" y="0"/>
                    <a:pt x="5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75" name="Google Shape;22075;p13"/>
            <p:cNvSpPr/>
            <p:nvPr/>
          </p:nvSpPr>
          <p:spPr>
            <a:xfrm>
              <a:off x="5636575" y="4161875"/>
              <a:ext cx="27825" cy="20575"/>
            </a:xfrm>
            <a:custGeom>
              <a:avLst/>
              <a:gdLst/>
              <a:ahLst/>
              <a:cxnLst/>
              <a:rect l="l" t="t" r="r" b="b"/>
              <a:pathLst>
                <a:path w="1113" h="823" extrusionOk="0">
                  <a:moveTo>
                    <a:pt x="557" y="0"/>
                  </a:moveTo>
                  <a:cubicBezTo>
                    <a:pt x="60" y="0"/>
                    <a:pt x="1" y="767"/>
                    <a:pt x="530" y="813"/>
                  </a:cubicBezTo>
                  <a:cubicBezTo>
                    <a:pt x="541" y="819"/>
                    <a:pt x="553" y="822"/>
                    <a:pt x="567" y="822"/>
                  </a:cubicBezTo>
                  <a:cubicBezTo>
                    <a:pt x="580" y="822"/>
                    <a:pt x="595" y="819"/>
                    <a:pt x="613" y="813"/>
                  </a:cubicBezTo>
                  <a:cubicBezTo>
                    <a:pt x="1113" y="777"/>
                    <a:pt x="1113" y="39"/>
                    <a:pt x="613" y="4"/>
                  </a:cubicBezTo>
                  <a:cubicBezTo>
                    <a:pt x="594" y="1"/>
                    <a:pt x="575" y="0"/>
                    <a:pt x="55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76" name="Google Shape;22076;p13"/>
            <p:cNvSpPr/>
            <p:nvPr/>
          </p:nvSpPr>
          <p:spPr>
            <a:xfrm>
              <a:off x="5668550" y="4192600"/>
              <a:ext cx="24150" cy="20475"/>
            </a:xfrm>
            <a:custGeom>
              <a:avLst/>
              <a:gdLst/>
              <a:ahLst/>
              <a:cxnLst/>
              <a:rect l="l" t="t" r="r" b="b"/>
              <a:pathLst>
                <a:path w="966" h="819" extrusionOk="0">
                  <a:moveTo>
                    <a:pt x="548" y="1"/>
                  </a:moveTo>
                  <a:cubicBezTo>
                    <a:pt x="179" y="1"/>
                    <a:pt x="1" y="430"/>
                    <a:pt x="251" y="691"/>
                  </a:cubicBezTo>
                  <a:cubicBezTo>
                    <a:pt x="334" y="779"/>
                    <a:pt x="440" y="819"/>
                    <a:pt x="543" y="819"/>
                  </a:cubicBezTo>
                  <a:cubicBezTo>
                    <a:pt x="748" y="819"/>
                    <a:pt x="945" y="663"/>
                    <a:pt x="953" y="418"/>
                  </a:cubicBezTo>
                  <a:cubicBezTo>
                    <a:pt x="965" y="191"/>
                    <a:pt x="775" y="1"/>
                    <a:pt x="54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77" name="Google Shape;22077;p13"/>
            <p:cNvSpPr/>
            <p:nvPr/>
          </p:nvSpPr>
          <p:spPr>
            <a:xfrm>
              <a:off x="5637900" y="4223275"/>
              <a:ext cx="24125" cy="20700"/>
            </a:xfrm>
            <a:custGeom>
              <a:avLst/>
              <a:gdLst/>
              <a:ahLst/>
              <a:cxnLst/>
              <a:rect l="l" t="t" r="r" b="b"/>
              <a:pathLst>
                <a:path w="965" h="828" extrusionOk="0">
                  <a:moveTo>
                    <a:pt x="560" y="0"/>
                  </a:moveTo>
                  <a:cubicBezTo>
                    <a:pt x="191" y="0"/>
                    <a:pt x="0" y="441"/>
                    <a:pt x="262" y="703"/>
                  </a:cubicBezTo>
                  <a:cubicBezTo>
                    <a:pt x="344" y="789"/>
                    <a:pt x="447" y="827"/>
                    <a:pt x="548" y="827"/>
                  </a:cubicBezTo>
                  <a:cubicBezTo>
                    <a:pt x="755" y="827"/>
                    <a:pt x="957" y="665"/>
                    <a:pt x="965" y="417"/>
                  </a:cubicBezTo>
                  <a:cubicBezTo>
                    <a:pt x="965" y="191"/>
                    <a:pt x="786" y="12"/>
                    <a:pt x="560" y="12"/>
                  </a:cubicBezTo>
                  <a:lnTo>
                    <a:pt x="56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78" name="Google Shape;22078;p13"/>
            <p:cNvSpPr/>
            <p:nvPr/>
          </p:nvSpPr>
          <p:spPr>
            <a:xfrm>
              <a:off x="5668550" y="4254225"/>
              <a:ext cx="24150" cy="20500"/>
            </a:xfrm>
            <a:custGeom>
              <a:avLst/>
              <a:gdLst/>
              <a:ahLst/>
              <a:cxnLst/>
              <a:rect l="l" t="t" r="r" b="b"/>
              <a:pathLst>
                <a:path w="966" h="820" extrusionOk="0">
                  <a:moveTo>
                    <a:pt x="548" y="0"/>
                  </a:moveTo>
                  <a:cubicBezTo>
                    <a:pt x="179" y="0"/>
                    <a:pt x="1" y="441"/>
                    <a:pt x="263" y="703"/>
                  </a:cubicBezTo>
                  <a:cubicBezTo>
                    <a:pt x="343" y="783"/>
                    <a:pt x="443" y="819"/>
                    <a:pt x="543" y="819"/>
                  </a:cubicBezTo>
                  <a:cubicBezTo>
                    <a:pt x="756" y="819"/>
                    <a:pt x="965" y="656"/>
                    <a:pt x="965" y="405"/>
                  </a:cubicBezTo>
                  <a:cubicBezTo>
                    <a:pt x="953" y="191"/>
                    <a:pt x="775" y="12"/>
                    <a:pt x="560" y="12"/>
                  </a:cubicBezTo>
                  <a:lnTo>
                    <a:pt x="548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79" name="Google Shape;22079;p13"/>
            <p:cNvSpPr/>
            <p:nvPr/>
          </p:nvSpPr>
          <p:spPr>
            <a:xfrm>
              <a:off x="5637900" y="4284875"/>
              <a:ext cx="24125" cy="20700"/>
            </a:xfrm>
            <a:custGeom>
              <a:avLst/>
              <a:gdLst/>
              <a:ahLst/>
              <a:cxnLst/>
              <a:rect l="l" t="t" r="r" b="b"/>
              <a:pathLst>
                <a:path w="965" h="828" extrusionOk="0">
                  <a:moveTo>
                    <a:pt x="560" y="1"/>
                  </a:moveTo>
                  <a:cubicBezTo>
                    <a:pt x="191" y="1"/>
                    <a:pt x="0" y="441"/>
                    <a:pt x="262" y="703"/>
                  </a:cubicBezTo>
                  <a:cubicBezTo>
                    <a:pt x="344" y="789"/>
                    <a:pt x="447" y="828"/>
                    <a:pt x="548" y="828"/>
                  </a:cubicBezTo>
                  <a:cubicBezTo>
                    <a:pt x="755" y="828"/>
                    <a:pt x="957" y="666"/>
                    <a:pt x="965" y="418"/>
                  </a:cubicBezTo>
                  <a:cubicBezTo>
                    <a:pt x="965" y="191"/>
                    <a:pt x="786" y="13"/>
                    <a:pt x="560" y="13"/>
                  </a:cubicBezTo>
                  <a:lnTo>
                    <a:pt x="56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80" name="Google Shape;22080;p13"/>
            <p:cNvSpPr/>
            <p:nvPr/>
          </p:nvSpPr>
          <p:spPr>
            <a:xfrm>
              <a:off x="5668550" y="4315550"/>
              <a:ext cx="24150" cy="20625"/>
            </a:xfrm>
            <a:custGeom>
              <a:avLst/>
              <a:gdLst/>
              <a:ahLst/>
              <a:cxnLst/>
              <a:rect l="l" t="t" r="r" b="b"/>
              <a:pathLst>
                <a:path w="966" h="825" extrusionOk="0">
                  <a:moveTo>
                    <a:pt x="548" y="0"/>
                  </a:moveTo>
                  <a:cubicBezTo>
                    <a:pt x="179" y="0"/>
                    <a:pt x="1" y="441"/>
                    <a:pt x="263" y="703"/>
                  </a:cubicBezTo>
                  <a:cubicBezTo>
                    <a:pt x="343" y="787"/>
                    <a:pt x="445" y="824"/>
                    <a:pt x="545" y="824"/>
                  </a:cubicBezTo>
                  <a:cubicBezTo>
                    <a:pt x="757" y="824"/>
                    <a:pt x="965" y="659"/>
                    <a:pt x="965" y="417"/>
                  </a:cubicBezTo>
                  <a:cubicBezTo>
                    <a:pt x="965" y="191"/>
                    <a:pt x="775" y="0"/>
                    <a:pt x="5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81" name="Google Shape;22081;p13"/>
            <p:cNvSpPr/>
            <p:nvPr/>
          </p:nvSpPr>
          <p:spPr>
            <a:xfrm>
              <a:off x="5607025" y="3455025"/>
              <a:ext cx="24050" cy="20400"/>
            </a:xfrm>
            <a:custGeom>
              <a:avLst/>
              <a:gdLst/>
              <a:ahLst/>
              <a:cxnLst/>
              <a:rect l="l" t="t" r="r" b="b"/>
              <a:pathLst>
                <a:path w="962" h="816" extrusionOk="0">
                  <a:moveTo>
                    <a:pt x="542" y="0"/>
                  </a:moveTo>
                  <a:cubicBezTo>
                    <a:pt x="183" y="0"/>
                    <a:pt x="1" y="432"/>
                    <a:pt x="259" y="691"/>
                  </a:cubicBezTo>
                  <a:cubicBezTo>
                    <a:pt x="341" y="777"/>
                    <a:pt x="445" y="815"/>
                    <a:pt x="547" y="815"/>
                  </a:cubicBezTo>
                  <a:cubicBezTo>
                    <a:pt x="757" y="815"/>
                    <a:pt x="961" y="653"/>
                    <a:pt x="961" y="405"/>
                  </a:cubicBezTo>
                  <a:cubicBezTo>
                    <a:pt x="961" y="191"/>
                    <a:pt x="783" y="0"/>
                    <a:pt x="557" y="0"/>
                  </a:cubicBezTo>
                  <a:cubicBezTo>
                    <a:pt x="552" y="0"/>
                    <a:pt x="547" y="0"/>
                    <a:pt x="54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82" name="Google Shape;22082;p13"/>
            <p:cNvSpPr/>
            <p:nvPr/>
          </p:nvSpPr>
          <p:spPr>
            <a:xfrm>
              <a:off x="5576875" y="3485450"/>
              <a:ext cx="28300" cy="20500"/>
            </a:xfrm>
            <a:custGeom>
              <a:avLst/>
              <a:gdLst/>
              <a:ahLst/>
              <a:cxnLst/>
              <a:rect l="l" t="t" r="r" b="b"/>
              <a:pathLst>
                <a:path w="1132" h="820" extrusionOk="0">
                  <a:moveTo>
                    <a:pt x="562" y="1"/>
                  </a:moveTo>
                  <a:cubicBezTo>
                    <a:pt x="548" y="1"/>
                    <a:pt x="536" y="4"/>
                    <a:pt x="524" y="10"/>
                  </a:cubicBezTo>
                  <a:cubicBezTo>
                    <a:pt x="1" y="57"/>
                    <a:pt x="48" y="819"/>
                    <a:pt x="560" y="819"/>
                  </a:cubicBezTo>
                  <a:cubicBezTo>
                    <a:pt x="1084" y="819"/>
                    <a:pt x="1132" y="57"/>
                    <a:pt x="608" y="10"/>
                  </a:cubicBezTo>
                  <a:cubicBezTo>
                    <a:pt x="590" y="4"/>
                    <a:pt x="575" y="1"/>
                    <a:pt x="5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83" name="Google Shape;22083;p13"/>
            <p:cNvSpPr/>
            <p:nvPr/>
          </p:nvSpPr>
          <p:spPr>
            <a:xfrm>
              <a:off x="5606950" y="3516325"/>
              <a:ext cx="24125" cy="20425"/>
            </a:xfrm>
            <a:custGeom>
              <a:avLst/>
              <a:gdLst/>
              <a:ahLst/>
              <a:cxnLst/>
              <a:rect l="l" t="t" r="r" b="b"/>
              <a:pathLst>
                <a:path w="965" h="817" extrusionOk="0">
                  <a:moveTo>
                    <a:pt x="560" y="1"/>
                  </a:moveTo>
                  <a:cubicBezTo>
                    <a:pt x="191" y="1"/>
                    <a:pt x="0" y="441"/>
                    <a:pt x="262" y="691"/>
                  </a:cubicBezTo>
                  <a:cubicBezTo>
                    <a:pt x="344" y="778"/>
                    <a:pt x="449" y="816"/>
                    <a:pt x="552" y="816"/>
                  </a:cubicBezTo>
                  <a:cubicBezTo>
                    <a:pt x="761" y="816"/>
                    <a:pt x="964" y="657"/>
                    <a:pt x="964" y="418"/>
                  </a:cubicBezTo>
                  <a:cubicBezTo>
                    <a:pt x="964" y="191"/>
                    <a:pt x="786" y="1"/>
                    <a:pt x="5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84" name="Google Shape;22084;p13"/>
            <p:cNvSpPr/>
            <p:nvPr/>
          </p:nvSpPr>
          <p:spPr>
            <a:xfrm>
              <a:off x="5576275" y="3547000"/>
              <a:ext cx="24150" cy="20625"/>
            </a:xfrm>
            <a:custGeom>
              <a:avLst/>
              <a:gdLst/>
              <a:ahLst/>
              <a:cxnLst/>
              <a:rect l="l" t="t" r="r" b="b"/>
              <a:pathLst>
                <a:path w="966" h="825" extrusionOk="0">
                  <a:moveTo>
                    <a:pt x="548" y="0"/>
                  </a:moveTo>
                  <a:cubicBezTo>
                    <a:pt x="179" y="0"/>
                    <a:pt x="1" y="441"/>
                    <a:pt x="263" y="703"/>
                  </a:cubicBezTo>
                  <a:cubicBezTo>
                    <a:pt x="343" y="787"/>
                    <a:pt x="445" y="825"/>
                    <a:pt x="546" y="825"/>
                  </a:cubicBezTo>
                  <a:cubicBezTo>
                    <a:pt x="757" y="825"/>
                    <a:pt x="965" y="659"/>
                    <a:pt x="965" y="417"/>
                  </a:cubicBezTo>
                  <a:cubicBezTo>
                    <a:pt x="965" y="191"/>
                    <a:pt x="787" y="0"/>
                    <a:pt x="5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85" name="Google Shape;22085;p13"/>
            <p:cNvSpPr/>
            <p:nvPr/>
          </p:nvSpPr>
          <p:spPr>
            <a:xfrm>
              <a:off x="5606950" y="3577650"/>
              <a:ext cx="24125" cy="20625"/>
            </a:xfrm>
            <a:custGeom>
              <a:avLst/>
              <a:gdLst/>
              <a:ahLst/>
              <a:cxnLst/>
              <a:rect l="l" t="t" r="r" b="b"/>
              <a:pathLst>
                <a:path w="965" h="825" extrusionOk="0">
                  <a:moveTo>
                    <a:pt x="560" y="1"/>
                  </a:moveTo>
                  <a:cubicBezTo>
                    <a:pt x="191" y="1"/>
                    <a:pt x="0" y="441"/>
                    <a:pt x="262" y="703"/>
                  </a:cubicBezTo>
                  <a:cubicBezTo>
                    <a:pt x="343" y="788"/>
                    <a:pt x="444" y="825"/>
                    <a:pt x="545" y="825"/>
                  </a:cubicBezTo>
                  <a:cubicBezTo>
                    <a:pt x="757" y="825"/>
                    <a:pt x="964" y="659"/>
                    <a:pt x="964" y="417"/>
                  </a:cubicBezTo>
                  <a:cubicBezTo>
                    <a:pt x="964" y="191"/>
                    <a:pt x="786" y="13"/>
                    <a:pt x="5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86" name="Google Shape;22086;p13"/>
            <p:cNvSpPr/>
            <p:nvPr/>
          </p:nvSpPr>
          <p:spPr>
            <a:xfrm>
              <a:off x="5576875" y="3608375"/>
              <a:ext cx="28300" cy="20800"/>
            </a:xfrm>
            <a:custGeom>
              <a:avLst/>
              <a:gdLst/>
              <a:ahLst/>
              <a:cxnLst/>
              <a:rect l="l" t="t" r="r" b="b"/>
              <a:pathLst>
                <a:path w="1132" h="832" extrusionOk="0">
                  <a:moveTo>
                    <a:pt x="562" y="1"/>
                  </a:moveTo>
                  <a:cubicBezTo>
                    <a:pt x="548" y="1"/>
                    <a:pt x="536" y="4"/>
                    <a:pt x="524" y="10"/>
                  </a:cubicBezTo>
                  <a:cubicBezTo>
                    <a:pt x="1" y="57"/>
                    <a:pt x="48" y="831"/>
                    <a:pt x="560" y="831"/>
                  </a:cubicBezTo>
                  <a:cubicBezTo>
                    <a:pt x="1084" y="831"/>
                    <a:pt x="1132" y="57"/>
                    <a:pt x="608" y="10"/>
                  </a:cubicBezTo>
                  <a:cubicBezTo>
                    <a:pt x="590" y="4"/>
                    <a:pt x="575" y="1"/>
                    <a:pt x="5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87" name="Google Shape;22087;p13"/>
            <p:cNvSpPr/>
            <p:nvPr/>
          </p:nvSpPr>
          <p:spPr>
            <a:xfrm>
              <a:off x="5606950" y="3639275"/>
              <a:ext cx="24125" cy="20625"/>
            </a:xfrm>
            <a:custGeom>
              <a:avLst/>
              <a:gdLst/>
              <a:ahLst/>
              <a:cxnLst/>
              <a:rect l="l" t="t" r="r" b="b"/>
              <a:pathLst>
                <a:path w="965" h="825" extrusionOk="0">
                  <a:moveTo>
                    <a:pt x="560" y="0"/>
                  </a:moveTo>
                  <a:cubicBezTo>
                    <a:pt x="191" y="0"/>
                    <a:pt x="0" y="441"/>
                    <a:pt x="262" y="703"/>
                  </a:cubicBezTo>
                  <a:cubicBezTo>
                    <a:pt x="343" y="787"/>
                    <a:pt x="444" y="825"/>
                    <a:pt x="545" y="825"/>
                  </a:cubicBezTo>
                  <a:cubicBezTo>
                    <a:pt x="757" y="825"/>
                    <a:pt x="964" y="659"/>
                    <a:pt x="964" y="417"/>
                  </a:cubicBezTo>
                  <a:lnTo>
                    <a:pt x="964" y="405"/>
                  </a:lnTo>
                  <a:cubicBezTo>
                    <a:pt x="964" y="179"/>
                    <a:pt x="786" y="0"/>
                    <a:pt x="5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88" name="Google Shape;22088;p13"/>
            <p:cNvSpPr/>
            <p:nvPr/>
          </p:nvSpPr>
          <p:spPr>
            <a:xfrm>
              <a:off x="5576275" y="3669925"/>
              <a:ext cx="24150" cy="20625"/>
            </a:xfrm>
            <a:custGeom>
              <a:avLst/>
              <a:gdLst/>
              <a:ahLst/>
              <a:cxnLst/>
              <a:rect l="l" t="t" r="r" b="b"/>
              <a:pathLst>
                <a:path w="966" h="825" extrusionOk="0">
                  <a:moveTo>
                    <a:pt x="548" y="1"/>
                  </a:moveTo>
                  <a:cubicBezTo>
                    <a:pt x="179" y="1"/>
                    <a:pt x="1" y="441"/>
                    <a:pt x="263" y="703"/>
                  </a:cubicBezTo>
                  <a:cubicBezTo>
                    <a:pt x="343" y="787"/>
                    <a:pt x="445" y="825"/>
                    <a:pt x="546" y="825"/>
                  </a:cubicBezTo>
                  <a:cubicBezTo>
                    <a:pt x="757" y="825"/>
                    <a:pt x="965" y="659"/>
                    <a:pt x="965" y="417"/>
                  </a:cubicBezTo>
                  <a:cubicBezTo>
                    <a:pt x="965" y="191"/>
                    <a:pt x="787" y="1"/>
                    <a:pt x="5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89" name="Google Shape;22089;p13"/>
            <p:cNvSpPr/>
            <p:nvPr/>
          </p:nvSpPr>
          <p:spPr>
            <a:xfrm>
              <a:off x="5606950" y="3700575"/>
              <a:ext cx="24125" cy="20700"/>
            </a:xfrm>
            <a:custGeom>
              <a:avLst/>
              <a:gdLst/>
              <a:ahLst/>
              <a:cxnLst/>
              <a:rect l="l" t="t" r="r" b="b"/>
              <a:pathLst>
                <a:path w="965" h="828" extrusionOk="0">
                  <a:moveTo>
                    <a:pt x="560" y="1"/>
                  </a:moveTo>
                  <a:cubicBezTo>
                    <a:pt x="191" y="1"/>
                    <a:pt x="0" y="441"/>
                    <a:pt x="262" y="703"/>
                  </a:cubicBezTo>
                  <a:cubicBezTo>
                    <a:pt x="344" y="789"/>
                    <a:pt x="448" y="828"/>
                    <a:pt x="550" y="828"/>
                  </a:cubicBezTo>
                  <a:cubicBezTo>
                    <a:pt x="760" y="828"/>
                    <a:pt x="964" y="666"/>
                    <a:pt x="964" y="418"/>
                  </a:cubicBezTo>
                  <a:cubicBezTo>
                    <a:pt x="964" y="203"/>
                    <a:pt x="786" y="13"/>
                    <a:pt x="560" y="13"/>
                  </a:cubicBezTo>
                  <a:lnTo>
                    <a:pt x="56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90" name="Google Shape;22090;p13"/>
            <p:cNvSpPr/>
            <p:nvPr/>
          </p:nvSpPr>
          <p:spPr>
            <a:xfrm>
              <a:off x="5576275" y="3731550"/>
              <a:ext cx="24150" cy="20475"/>
            </a:xfrm>
            <a:custGeom>
              <a:avLst/>
              <a:gdLst/>
              <a:ahLst/>
              <a:cxnLst/>
              <a:rect l="l" t="t" r="r" b="b"/>
              <a:pathLst>
                <a:path w="966" h="819" extrusionOk="0">
                  <a:moveTo>
                    <a:pt x="548" y="0"/>
                  </a:moveTo>
                  <a:cubicBezTo>
                    <a:pt x="179" y="0"/>
                    <a:pt x="1" y="441"/>
                    <a:pt x="263" y="703"/>
                  </a:cubicBezTo>
                  <a:cubicBezTo>
                    <a:pt x="343" y="783"/>
                    <a:pt x="443" y="819"/>
                    <a:pt x="544" y="819"/>
                  </a:cubicBezTo>
                  <a:cubicBezTo>
                    <a:pt x="756" y="819"/>
                    <a:pt x="965" y="656"/>
                    <a:pt x="965" y="405"/>
                  </a:cubicBezTo>
                  <a:cubicBezTo>
                    <a:pt x="965" y="179"/>
                    <a:pt x="787" y="0"/>
                    <a:pt x="5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91" name="Google Shape;22091;p13"/>
            <p:cNvSpPr/>
            <p:nvPr/>
          </p:nvSpPr>
          <p:spPr>
            <a:xfrm>
              <a:off x="5606950" y="3762200"/>
              <a:ext cx="24125" cy="20500"/>
            </a:xfrm>
            <a:custGeom>
              <a:avLst/>
              <a:gdLst/>
              <a:ahLst/>
              <a:cxnLst/>
              <a:rect l="l" t="t" r="r" b="b"/>
              <a:pathLst>
                <a:path w="965" h="820" extrusionOk="0">
                  <a:moveTo>
                    <a:pt x="560" y="0"/>
                  </a:moveTo>
                  <a:cubicBezTo>
                    <a:pt x="191" y="0"/>
                    <a:pt x="0" y="441"/>
                    <a:pt x="262" y="703"/>
                  </a:cubicBezTo>
                  <a:cubicBezTo>
                    <a:pt x="342" y="783"/>
                    <a:pt x="444" y="819"/>
                    <a:pt x="544" y="819"/>
                  </a:cubicBezTo>
                  <a:cubicBezTo>
                    <a:pt x="756" y="819"/>
                    <a:pt x="964" y="659"/>
                    <a:pt x="964" y="417"/>
                  </a:cubicBezTo>
                  <a:cubicBezTo>
                    <a:pt x="964" y="191"/>
                    <a:pt x="786" y="12"/>
                    <a:pt x="5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92" name="Google Shape;22092;p13"/>
            <p:cNvSpPr/>
            <p:nvPr/>
          </p:nvSpPr>
          <p:spPr>
            <a:xfrm>
              <a:off x="5576875" y="3792850"/>
              <a:ext cx="28300" cy="20575"/>
            </a:xfrm>
            <a:custGeom>
              <a:avLst/>
              <a:gdLst/>
              <a:ahLst/>
              <a:cxnLst/>
              <a:rect l="l" t="t" r="r" b="b"/>
              <a:pathLst>
                <a:path w="1132" h="823" extrusionOk="0">
                  <a:moveTo>
                    <a:pt x="524" y="1"/>
                  </a:moveTo>
                  <a:cubicBezTo>
                    <a:pt x="1" y="48"/>
                    <a:pt x="48" y="822"/>
                    <a:pt x="560" y="822"/>
                  </a:cubicBezTo>
                  <a:cubicBezTo>
                    <a:pt x="1084" y="822"/>
                    <a:pt x="1132" y="48"/>
                    <a:pt x="60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93" name="Google Shape;22093;p13"/>
            <p:cNvSpPr/>
            <p:nvPr/>
          </p:nvSpPr>
          <p:spPr>
            <a:xfrm>
              <a:off x="5607025" y="3823800"/>
              <a:ext cx="24050" cy="20425"/>
            </a:xfrm>
            <a:custGeom>
              <a:avLst/>
              <a:gdLst/>
              <a:ahLst/>
              <a:cxnLst/>
              <a:rect l="l" t="t" r="r" b="b"/>
              <a:pathLst>
                <a:path w="962" h="817" extrusionOk="0">
                  <a:moveTo>
                    <a:pt x="542" y="1"/>
                  </a:moveTo>
                  <a:cubicBezTo>
                    <a:pt x="183" y="1"/>
                    <a:pt x="1" y="433"/>
                    <a:pt x="259" y="692"/>
                  </a:cubicBezTo>
                  <a:cubicBezTo>
                    <a:pt x="341" y="778"/>
                    <a:pt x="446" y="816"/>
                    <a:pt x="549" y="816"/>
                  </a:cubicBezTo>
                  <a:cubicBezTo>
                    <a:pt x="758" y="816"/>
                    <a:pt x="961" y="657"/>
                    <a:pt x="961" y="418"/>
                  </a:cubicBezTo>
                  <a:cubicBezTo>
                    <a:pt x="961" y="192"/>
                    <a:pt x="783" y="13"/>
                    <a:pt x="557" y="1"/>
                  </a:cubicBezTo>
                  <a:cubicBezTo>
                    <a:pt x="552" y="1"/>
                    <a:pt x="547" y="1"/>
                    <a:pt x="54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94" name="Google Shape;22094;p13"/>
            <p:cNvSpPr/>
            <p:nvPr/>
          </p:nvSpPr>
          <p:spPr>
            <a:xfrm>
              <a:off x="5576275" y="3854475"/>
              <a:ext cx="24150" cy="20625"/>
            </a:xfrm>
            <a:custGeom>
              <a:avLst/>
              <a:gdLst/>
              <a:ahLst/>
              <a:cxnLst/>
              <a:rect l="l" t="t" r="r" b="b"/>
              <a:pathLst>
                <a:path w="966" h="825" extrusionOk="0">
                  <a:moveTo>
                    <a:pt x="548" y="0"/>
                  </a:moveTo>
                  <a:cubicBezTo>
                    <a:pt x="179" y="0"/>
                    <a:pt x="1" y="441"/>
                    <a:pt x="263" y="703"/>
                  </a:cubicBezTo>
                  <a:cubicBezTo>
                    <a:pt x="343" y="787"/>
                    <a:pt x="444" y="824"/>
                    <a:pt x="544" y="824"/>
                  </a:cubicBezTo>
                  <a:cubicBezTo>
                    <a:pt x="756" y="824"/>
                    <a:pt x="965" y="656"/>
                    <a:pt x="965" y="405"/>
                  </a:cubicBezTo>
                  <a:cubicBezTo>
                    <a:pt x="965" y="179"/>
                    <a:pt x="787" y="0"/>
                    <a:pt x="5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95" name="Google Shape;22095;p13"/>
            <p:cNvSpPr/>
            <p:nvPr/>
          </p:nvSpPr>
          <p:spPr>
            <a:xfrm>
              <a:off x="5606950" y="3885125"/>
              <a:ext cx="24125" cy="20700"/>
            </a:xfrm>
            <a:custGeom>
              <a:avLst/>
              <a:gdLst/>
              <a:ahLst/>
              <a:cxnLst/>
              <a:rect l="l" t="t" r="r" b="b"/>
              <a:pathLst>
                <a:path w="965" h="828" extrusionOk="0">
                  <a:moveTo>
                    <a:pt x="560" y="1"/>
                  </a:moveTo>
                  <a:cubicBezTo>
                    <a:pt x="191" y="1"/>
                    <a:pt x="0" y="441"/>
                    <a:pt x="262" y="703"/>
                  </a:cubicBezTo>
                  <a:cubicBezTo>
                    <a:pt x="344" y="789"/>
                    <a:pt x="448" y="828"/>
                    <a:pt x="550" y="828"/>
                  </a:cubicBezTo>
                  <a:cubicBezTo>
                    <a:pt x="760" y="828"/>
                    <a:pt x="964" y="666"/>
                    <a:pt x="964" y="417"/>
                  </a:cubicBezTo>
                  <a:cubicBezTo>
                    <a:pt x="964" y="191"/>
                    <a:pt x="786" y="13"/>
                    <a:pt x="5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96" name="Google Shape;22096;p13"/>
            <p:cNvSpPr/>
            <p:nvPr/>
          </p:nvSpPr>
          <p:spPr>
            <a:xfrm>
              <a:off x="5576275" y="3915800"/>
              <a:ext cx="24150" cy="20675"/>
            </a:xfrm>
            <a:custGeom>
              <a:avLst/>
              <a:gdLst/>
              <a:ahLst/>
              <a:cxnLst/>
              <a:rect l="l" t="t" r="r" b="b"/>
              <a:pathLst>
                <a:path w="966" h="827" extrusionOk="0">
                  <a:moveTo>
                    <a:pt x="548" y="0"/>
                  </a:moveTo>
                  <a:cubicBezTo>
                    <a:pt x="179" y="0"/>
                    <a:pt x="1" y="453"/>
                    <a:pt x="263" y="703"/>
                  </a:cubicBezTo>
                  <a:cubicBezTo>
                    <a:pt x="345" y="788"/>
                    <a:pt x="448" y="827"/>
                    <a:pt x="551" y="827"/>
                  </a:cubicBezTo>
                  <a:cubicBezTo>
                    <a:pt x="761" y="827"/>
                    <a:pt x="965" y="665"/>
                    <a:pt x="965" y="417"/>
                  </a:cubicBezTo>
                  <a:cubicBezTo>
                    <a:pt x="965" y="191"/>
                    <a:pt x="787" y="12"/>
                    <a:pt x="5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97" name="Google Shape;22097;p13"/>
            <p:cNvSpPr/>
            <p:nvPr/>
          </p:nvSpPr>
          <p:spPr>
            <a:xfrm>
              <a:off x="5606950" y="3946450"/>
              <a:ext cx="24425" cy="20800"/>
            </a:xfrm>
            <a:custGeom>
              <a:avLst/>
              <a:gdLst/>
              <a:ahLst/>
              <a:cxnLst/>
              <a:rect l="l" t="t" r="r" b="b"/>
              <a:pathLst>
                <a:path w="977" h="832" extrusionOk="0">
                  <a:moveTo>
                    <a:pt x="572" y="0"/>
                  </a:moveTo>
                  <a:lnTo>
                    <a:pt x="560" y="12"/>
                  </a:lnTo>
                  <a:cubicBezTo>
                    <a:pt x="191" y="12"/>
                    <a:pt x="0" y="453"/>
                    <a:pt x="262" y="715"/>
                  </a:cubicBezTo>
                  <a:cubicBezTo>
                    <a:pt x="342" y="795"/>
                    <a:pt x="444" y="831"/>
                    <a:pt x="544" y="831"/>
                  </a:cubicBezTo>
                  <a:cubicBezTo>
                    <a:pt x="756" y="831"/>
                    <a:pt x="964" y="671"/>
                    <a:pt x="964" y="429"/>
                  </a:cubicBezTo>
                  <a:cubicBezTo>
                    <a:pt x="976" y="203"/>
                    <a:pt x="798" y="12"/>
                    <a:pt x="57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98" name="Google Shape;22098;p13"/>
            <p:cNvSpPr/>
            <p:nvPr/>
          </p:nvSpPr>
          <p:spPr>
            <a:xfrm>
              <a:off x="5576875" y="3977400"/>
              <a:ext cx="28300" cy="20575"/>
            </a:xfrm>
            <a:custGeom>
              <a:avLst/>
              <a:gdLst/>
              <a:ahLst/>
              <a:cxnLst/>
              <a:rect l="l" t="t" r="r" b="b"/>
              <a:pathLst>
                <a:path w="1132" h="823" extrusionOk="0">
                  <a:moveTo>
                    <a:pt x="524" y="1"/>
                  </a:moveTo>
                  <a:cubicBezTo>
                    <a:pt x="1" y="48"/>
                    <a:pt x="48" y="822"/>
                    <a:pt x="560" y="822"/>
                  </a:cubicBezTo>
                  <a:cubicBezTo>
                    <a:pt x="1084" y="822"/>
                    <a:pt x="1132" y="48"/>
                    <a:pt x="60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99" name="Google Shape;22099;p13"/>
            <p:cNvSpPr/>
            <p:nvPr/>
          </p:nvSpPr>
          <p:spPr>
            <a:xfrm>
              <a:off x="5606950" y="4008075"/>
              <a:ext cx="24125" cy="20675"/>
            </a:xfrm>
            <a:custGeom>
              <a:avLst/>
              <a:gdLst/>
              <a:ahLst/>
              <a:cxnLst/>
              <a:rect l="l" t="t" r="r" b="b"/>
              <a:pathLst>
                <a:path w="965" h="827" extrusionOk="0">
                  <a:moveTo>
                    <a:pt x="560" y="0"/>
                  </a:moveTo>
                  <a:cubicBezTo>
                    <a:pt x="191" y="0"/>
                    <a:pt x="0" y="441"/>
                    <a:pt x="262" y="702"/>
                  </a:cubicBezTo>
                  <a:cubicBezTo>
                    <a:pt x="344" y="788"/>
                    <a:pt x="448" y="827"/>
                    <a:pt x="550" y="827"/>
                  </a:cubicBezTo>
                  <a:cubicBezTo>
                    <a:pt x="760" y="827"/>
                    <a:pt x="964" y="665"/>
                    <a:pt x="964" y="417"/>
                  </a:cubicBezTo>
                  <a:cubicBezTo>
                    <a:pt x="964" y="191"/>
                    <a:pt x="786" y="12"/>
                    <a:pt x="560" y="12"/>
                  </a:cubicBezTo>
                  <a:lnTo>
                    <a:pt x="56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00" name="Google Shape;22100;p13"/>
            <p:cNvSpPr/>
            <p:nvPr/>
          </p:nvSpPr>
          <p:spPr>
            <a:xfrm>
              <a:off x="5576275" y="4039025"/>
              <a:ext cx="24150" cy="20625"/>
            </a:xfrm>
            <a:custGeom>
              <a:avLst/>
              <a:gdLst/>
              <a:ahLst/>
              <a:cxnLst/>
              <a:rect l="l" t="t" r="r" b="b"/>
              <a:pathLst>
                <a:path w="966" h="825" extrusionOk="0">
                  <a:moveTo>
                    <a:pt x="548" y="0"/>
                  </a:moveTo>
                  <a:cubicBezTo>
                    <a:pt x="179" y="0"/>
                    <a:pt x="1" y="441"/>
                    <a:pt x="263" y="703"/>
                  </a:cubicBezTo>
                  <a:cubicBezTo>
                    <a:pt x="343" y="787"/>
                    <a:pt x="445" y="825"/>
                    <a:pt x="546" y="825"/>
                  </a:cubicBezTo>
                  <a:cubicBezTo>
                    <a:pt x="757" y="825"/>
                    <a:pt x="965" y="659"/>
                    <a:pt x="965" y="417"/>
                  </a:cubicBezTo>
                  <a:cubicBezTo>
                    <a:pt x="965" y="191"/>
                    <a:pt x="787" y="0"/>
                    <a:pt x="5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01" name="Google Shape;22101;p13"/>
            <p:cNvSpPr/>
            <p:nvPr/>
          </p:nvSpPr>
          <p:spPr>
            <a:xfrm>
              <a:off x="5607025" y="4069675"/>
              <a:ext cx="24050" cy="20700"/>
            </a:xfrm>
            <a:custGeom>
              <a:avLst/>
              <a:gdLst/>
              <a:ahLst/>
              <a:cxnLst/>
              <a:rect l="l" t="t" r="r" b="b"/>
              <a:pathLst>
                <a:path w="962" h="828" extrusionOk="0">
                  <a:moveTo>
                    <a:pt x="542" y="0"/>
                  </a:moveTo>
                  <a:cubicBezTo>
                    <a:pt x="183" y="0"/>
                    <a:pt x="0" y="445"/>
                    <a:pt x="259" y="703"/>
                  </a:cubicBezTo>
                  <a:cubicBezTo>
                    <a:pt x="341" y="789"/>
                    <a:pt x="445" y="827"/>
                    <a:pt x="547" y="827"/>
                  </a:cubicBezTo>
                  <a:cubicBezTo>
                    <a:pt x="757" y="827"/>
                    <a:pt x="961" y="665"/>
                    <a:pt x="961" y="417"/>
                  </a:cubicBezTo>
                  <a:cubicBezTo>
                    <a:pt x="961" y="191"/>
                    <a:pt x="783" y="13"/>
                    <a:pt x="557" y="1"/>
                  </a:cubicBezTo>
                  <a:cubicBezTo>
                    <a:pt x="552" y="0"/>
                    <a:pt x="547" y="0"/>
                    <a:pt x="54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02" name="Google Shape;22102;p13"/>
            <p:cNvSpPr/>
            <p:nvPr/>
          </p:nvSpPr>
          <p:spPr>
            <a:xfrm>
              <a:off x="5576875" y="4100325"/>
              <a:ext cx="28300" cy="20575"/>
            </a:xfrm>
            <a:custGeom>
              <a:avLst/>
              <a:gdLst/>
              <a:ahLst/>
              <a:cxnLst/>
              <a:rect l="l" t="t" r="r" b="b"/>
              <a:pathLst>
                <a:path w="1132" h="823" extrusionOk="0">
                  <a:moveTo>
                    <a:pt x="524" y="1"/>
                  </a:moveTo>
                  <a:cubicBezTo>
                    <a:pt x="1" y="49"/>
                    <a:pt x="48" y="822"/>
                    <a:pt x="560" y="822"/>
                  </a:cubicBezTo>
                  <a:cubicBezTo>
                    <a:pt x="1084" y="822"/>
                    <a:pt x="1132" y="49"/>
                    <a:pt x="60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03" name="Google Shape;22103;p13"/>
            <p:cNvSpPr/>
            <p:nvPr/>
          </p:nvSpPr>
          <p:spPr>
            <a:xfrm>
              <a:off x="5607025" y="4131275"/>
              <a:ext cx="24050" cy="20425"/>
            </a:xfrm>
            <a:custGeom>
              <a:avLst/>
              <a:gdLst/>
              <a:ahLst/>
              <a:cxnLst/>
              <a:rect l="l" t="t" r="r" b="b"/>
              <a:pathLst>
                <a:path w="962" h="817" extrusionOk="0">
                  <a:moveTo>
                    <a:pt x="542" y="1"/>
                  </a:moveTo>
                  <a:cubicBezTo>
                    <a:pt x="183" y="1"/>
                    <a:pt x="1" y="433"/>
                    <a:pt x="259" y="692"/>
                  </a:cubicBezTo>
                  <a:cubicBezTo>
                    <a:pt x="341" y="778"/>
                    <a:pt x="445" y="816"/>
                    <a:pt x="547" y="816"/>
                  </a:cubicBezTo>
                  <a:cubicBezTo>
                    <a:pt x="757" y="816"/>
                    <a:pt x="961" y="654"/>
                    <a:pt x="961" y="406"/>
                  </a:cubicBezTo>
                  <a:cubicBezTo>
                    <a:pt x="961" y="192"/>
                    <a:pt x="783" y="13"/>
                    <a:pt x="557" y="1"/>
                  </a:cubicBezTo>
                  <a:cubicBezTo>
                    <a:pt x="552" y="1"/>
                    <a:pt x="547" y="1"/>
                    <a:pt x="54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04" name="Google Shape;22104;p13"/>
            <p:cNvSpPr/>
            <p:nvPr/>
          </p:nvSpPr>
          <p:spPr>
            <a:xfrm>
              <a:off x="5576375" y="4161950"/>
              <a:ext cx="24050" cy="20500"/>
            </a:xfrm>
            <a:custGeom>
              <a:avLst/>
              <a:gdLst/>
              <a:ahLst/>
              <a:cxnLst/>
              <a:rect l="l" t="t" r="r" b="b"/>
              <a:pathLst>
                <a:path w="962" h="820" extrusionOk="0">
                  <a:moveTo>
                    <a:pt x="530" y="0"/>
                  </a:moveTo>
                  <a:cubicBezTo>
                    <a:pt x="171" y="0"/>
                    <a:pt x="0" y="444"/>
                    <a:pt x="259" y="703"/>
                  </a:cubicBezTo>
                  <a:cubicBezTo>
                    <a:pt x="339" y="783"/>
                    <a:pt x="439" y="819"/>
                    <a:pt x="540" y="819"/>
                  </a:cubicBezTo>
                  <a:cubicBezTo>
                    <a:pt x="752" y="819"/>
                    <a:pt x="961" y="656"/>
                    <a:pt x="961" y="405"/>
                  </a:cubicBezTo>
                  <a:cubicBezTo>
                    <a:pt x="961" y="179"/>
                    <a:pt x="783" y="1"/>
                    <a:pt x="556" y="1"/>
                  </a:cubicBezTo>
                  <a:lnTo>
                    <a:pt x="544" y="1"/>
                  </a:lnTo>
                  <a:cubicBezTo>
                    <a:pt x="540" y="0"/>
                    <a:pt x="535" y="0"/>
                    <a:pt x="53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05" name="Google Shape;22105;p13"/>
            <p:cNvSpPr/>
            <p:nvPr/>
          </p:nvSpPr>
          <p:spPr>
            <a:xfrm>
              <a:off x="5606950" y="4192600"/>
              <a:ext cx="24125" cy="20700"/>
            </a:xfrm>
            <a:custGeom>
              <a:avLst/>
              <a:gdLst/>
              <a:ahLst/>
              <a:cxnLst/>
              <a:rect l="l" t="t" r="r" b="b"/>
              <a:pathLst>
                <a:path w="965" h="828" extrusionOk="0">
                  <a:moveTo>
                    <a:pt x="560" y="1"/>
                  </a:moveTo>
                  <a:cubicBezTo>
                    <a:pt x="191" y="1"/>
                    <a:pt x="0" y="441"/>
                    <a:pt x="262" y="703"/>
                  </a:cubicBezTo>
                  <a:cubicBezTo>
                    <a:pt x="344" y="789"/>
                    <a:pt x="448" y="828"/>
                    <a:pt x="550" y="828"/>
                  </a:cubicBezTo>
                  <a:cubicBezTo>
                    <a:pt x="760" y="828"/>
                    <a:pt x="964" y="666"/>
                    <a:pt x="964" y="418"/>
                  </a:cubicBezTo>
                  <a:cubicBezTo>
                    <a:pt x="964" y="191"/>
                    <a:pt x="786" y="13"/>
                    <a:pt x="5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06" name="Google Shape;22106;p13"/>
            <p:cNvSpPr/>
            <p:nvPr/>
          </p:nvSpPr>
          <p:spPr>
            <a:xfrm>
              <a:off x="5576275" y="4223275"/>
              <a:ext cx="24150" cy="20625"/>
            </a:xfrm>
            <a:custGeom>
              <a:avLst/>
              <a:gdLst/>
              <a:ahLst/>
              <a:cxnLst/>
              <a:rect l="l" t="t" r="r" b="b"/>
              <a:pathLst>
                <a:path w="966" h="825" extrusionOk="0">
                  <a:moveTo>
                    <a:pt x="548" y="0"/>
                  </a:moveTo>
                  <a:cubicBezTo>
                    <a:pt x="179" y="0"/>
                    <a:pt x="1" y="441"/>
                    <a:pt x="263" y="703"/>
                  </a:cubicBezTo>
                  <a:cubicBezTo>
                    <a:pt x="343" y="787"/>
                    <a:pt x="445" y="825"/>
                    <a:pt x="546" y="825"/>
                  </a:cubicBezTo>
                  <a:cubicBezTo>
                    <a:pt x="757" y="825"/>
                    <a:pt x="965" y="659"/>
                    <a:pt x="965" y="417"/>
                  </a:cubicBezTo>
                  <a:cubicBezTo>
                    <a:pt x="965" y="191"/>
                    <a:pt x="787" y="0"/>
                    <a:pt x="5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07" name="Google Shape;22107;p13"/>
            <p:cNvSpPr/>
            <p:nvPr/>
          </p:nvSpPr>
          <p:spPr>
            <a:xfrm>
              <a:off x="5606950" y="4254225"/>
              <a:ext cx="24125" cy="20400"/>
            </a:xfrm>
            <a:custGeom>
              <a:avLst/>
              <a:gdLst/>
              <a:ahLst/>
              <a:cxnLst/>
              <a:rect l="l" t="t" r="r" b="b"/>
              <a:pathLst>
                <a:path w="965" h="816" extrusionOk="0">
                  <a:moveTo>
                    <a:pt x="560" y="0"/>
                  </a:moveTo>
                  <a:cubicBezTo>
                    <a:pt x="191" y="0"/>
                    <a:pt x="0" y="441"/>
                    <a:pt x="262" y="691"/>
                  </a:cubicBezTo>
                  <a:cubicBezTo>
                    <a:pt x="344" y="777"/>
                    <a:pt x="449" y="816"/>
                    <a:pt x="552" y="816"/>
                  </a:cubicBezTo>
                  <a:cubicBezTo>
                    <a:pt x="761" y="816"/>
                    <a:pt x="964" y="657"/>
                    <a:pt x="964" y="417"/>
                  </a:cubicBezTo>
                  <a:lnTo>
                    <a:pt x="964" y="405"/>
                  </a:lnTo>
                  <a:cubicBezTo>
                    <a:pt x="953" y="191"/>
                    <a:pt x="774" y="12"/>
                    <a:pt x="560" y="12"/>
                  </a:cubicBezTo>
                  <a:lnTo>
                    <a:pt x="56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08" name="Google Shape;22108;p13"/>
            <p:cNvSpPr/>
            <p:nvPr/>
          </p:nvSpPr>
          <p:spPr>
            <a:xfrm>
              <a:off x="5576875" y="4284875"/>
              <a:ext cx="28300" cy="20575"/>
            </a:xfrm>
            <a:custGeom>
              <a:avLst/>
              <a:gdLst/>
              <a:ahLst/>
              <a:cxnLst/>
              <a:rect l="l" t="t" r="r" b="b"/>
              <a:pathLst>
                <a:path w="1132" h="823" extrusionOk="0">
                  <a:moveTo>
                    <a:pt x="524" y="1"/>
                  </a:moveTo>
                  <a:cubicBezTo>
                    <a:pt x="1" y="48"/>
                    <a:pt x="48" y="822"/>
                    <a:pt x="560" y="822"/>
                  </a:cubicBezTo>
                  <a:cubicBezTo>
                    <a:pt x="1084" y="822"/>
                    <a:pt x="1132" y="48"/>
                    <a:pt x="60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09" name="Google Shape;22109;p13"/>
            <p:cNvSpPr/>
            <p:nvPr/>
          </p:nvSpPr>
          <p:spPr>
            <a:xfrm>
              <a:off x="5614375" y="4315550"/>
              <a:ext cx="16100" cy="7750"/>
            </a:xfrm>
            <a:custGeom>
              <a:avLst/>
              <a:gdLst/>
              <a:ahLst/>
              <a:cxnLst/>
              <a:rect l="l" t="t" r="r" b="b"/>
              <a:pathLst>
                <a:path w="644" h="310" extrusionOk="0">
                  <a:moveTo>
                    <a:pt x="263" y="0"/>
                  </a:moveTo>
                  <a:cubicBezTo>
                    <a:pt x="167" y="0"/>
                    <a:pt x="72" y="36"/>
                    <a:pt x="1" y="95"/>
                  </a:cubicBezTo>
                  <a:lnTo>
                    <a:pt x="644" y="310"/>
                  </a:lnTo>
                  <a:cubicBezTo>
                    <a:pt x="596" y="131"/>
                    <a:pt x="441" y="12"/>
                    <a:pt x="2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10" name="Google Shape;22110;p13"/>
            <p:cNvSpPr/>
            <p:nvPr/>
          </p:nvSpPr>
          <p:spPr>
            <a:xfrm>
              <a:off x="5546225" y="3455025"/>
              <a:ext cx="28000" cy="20250"/>
            </a:xfrm>
            <a:custGeom>
              <a:avLst/>
              <a:gdLst/>
              <a:ahLst/>
              <a:cxnLst/>
              <a:rect l="l" t="t" r="r" b="b"/>
              <a:pathLst>
                <a:path w="1120" h="810" extrusionOk="0">
                  <a:moveTo>
                    <a:pt x="524" y="0"/>
                  </a:moveTo>
                  <a:cubicBezTo>
                    <a:pt x="0" y="48"/>
                    <a:pt x="36" y="810"/>
                    <a:pt x="560" y="810"/>
                  </a:cubicBezTo>
                  <a:cubicBezTo>
                    <a:pt x="1084" y="810"/>
                    <a:pt x="1119" y="48"/>
                    <a:pt x="5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11" name="Google Shape;22111;p13"/>
            <p:cNvSpPr/>
            <p:nvPr/>
          </p:nvSpPr>
          <p:spPr>
            <a:xfrm>
              <a:off x="5514975" y="3485675"/>
              <a:ext cx="23825" cy="20400"/>
            </a:xfrm>
            <a:custGeom>
              <a:avLst/>
              <a:gdLst/>
              <a:ahLst/>
              <a:cxnLst/>
              <a:rect l="l" t="t" r="r" b="b"/>
              <a:pathLst>
                <a:path w="953" h="816" extrusionOk="0">
                  <a:moveTo>
                    <a:pt x="548" y="1"/>
                  </a:moveTo>
                  <a:cubicBezTo>
                    <a:pt x="179" y="1"/>
                    <a:pt x="0" y="441"/>
                    <a:pt x="250" y="691"/>
                  </a:cubicBezTo>
                  <a:cubicBezTo>
                    <a:pt x="336" y="777"/>
                    <a:pt x="441" y="816"/>
                    <a:pt x="543" y="816"/>
                  </a:cubicBezTo>
                  <a:cubicBezTo>
                    <a:pt x="753" y="816"/>
                    <a:pt x="953" y="654"/>
                    <a:pt x="953" y="405"/>
                  </a:cubicBezTo>
                  <a:cubicBezTo>
                    <a:pt x="953" y="179"/>
                    <a:pt x="774" y="1"/>
                    <a:pt x="54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12" name="Google Shape;22112;p13"/>
            <p:cNvSpPr/>
            <p:nvPr/>
          </p:nvSpPr>
          <p:spPr>
            <a:xfrm>
              <a:off x="5579850" y="3426150"/>
              <a:ext cx="20575" cy="18475"/>
            </a:xfrm>
            <a:custGeom>
              <a:avLst/>
              <a:gdLst/>
              <a:ahLst/>
              <a:cxnLst/>
              <a:rect l="l" t="t" r="r" b="b"/>
              <a:pathLst>
                <a:path w="823" h="739" extrusionOk="0">
                  <a:moveTo>
                    <a:pt x="644" y="0"/>
                  </a:moveTo>
                  <a:lnTo>
                    <a:pt x="24" y="191"/>
                  </a:lnTo>
                  <a:cubicBezTo>
                    <a:pt x="12" y="238"/>
                    <a:pt x="1" y="274"/>
                    <a:pt x="1" y="322"/>
                  </a:cubicBezTo>
                  <a:cubicBezTo>
                    <a:pt x="1" y="548"/>
                    <a:pt x="179" y="739"/>
                    <a:pt x="405" y="739"/>
                  </a:cubicBezTo>
                  <a:cubicBezTo>
                    <a:pt x="632" y="739"/>
                    <a:pt x="822" y="548"/>
                    <a:pt x="822" y="322"/>
                  </a:cubicBezTo>
                  <a:cubicBezTo>
                    <a:pt x="822" y="191"/>
                    <a:pt x="751" y="72"/>
                    <a:pt x="64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13" name="Google Shape;22113;p13"/>
            <p:cNvSpPr/>
            <p:nvPr/>
          </p:nvSpPr>
          <p:spPr>
            <a:xfrm>
              <a:off x="5545625" y="3516325"/>
              <a:ext cx="24125" cy="20500"/>
            </a:xfrm>
            <a:custGeom>
              <a:avLst/>
              <a:gdLst/>
              <a:ahLst/>
              <a:cxnLst/>
              <a:rect l="l" t="t" r="r" b="b"/>
              <a:pathLst>
                <a:path w="965" h="820" extrusionOk="0">
                  <a:moveTo>
                    <a:pt x="548" y="1"/>
                  </a:moveTo>
                  <a:cubicBezTo>
                    <a:pt x="179" y="1"/>
                    <a:pt x="0" y="441"/>
                    <a:pt x="250" y="703"/>
                  </a:cubicBezTo>
                  <a:cubicBezTo>
                    <a:pt x="334" y="783"/>
                    <a:pt x="436" y="820"/>
                    <a:pt x="537" y="820"/>
                  </a:cubicBezTo>
                  <a:cubicBezTo>
                    <a:pt x="749" y="820"/>
                    <a:pt x="953" y="657"/>
                    <a:pt x="953" y="406"/>
                  </a:cubicBezTo>
                  <a:cubicBezTo>
                    <a:pt x="965" y="180"/>
                    <a:pt x="774" y="1"/>
                    <a:pt x="5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14" name="Google Shape;22114;p13"/>
            <p:cNvSpPr/>
            <p:nvPr/>
          </p:nvSpPr>
          <p:spPr>
            <a:xfrm>
              <a:off x="5514975" y="3547000"/>
              <a:ext cx="23825" cy="20625"/>
            </a:xfrm>
            <a:custGeom>
              <a:avLst/>
              <a:gdLst/>
              <a:ahLst/>
              <a:cxnLst/>
              <a:rect l="l" t="t" r="r" b="b"/>
              <a:pathLst>
                <a:path w="953" h="825" extrusionOk="0">
                  <a:moveTo>
                    <a:pt x="548" y="0"/>
                  </a:moveTo>
                  <a:cubicBezTo>
                    <a:pt x="179" y="0"/>
                    <a:pt x="0" y="441"/>
                    <a:pt x="250" y="703"/>
                  </a:cubicBezTo>
                  <a:cubicBezTo>
                    <a:pt x="334" y="787"/>
                    <a:pt x="437" y="825"/>
                    <a:pt x="538" y="825"/>
                  </a:cubicBezTo>
                  <a:cubicBezTo>
                    <a:pt x="750" y="825"/>
                    <a:pt x="953" y="659"/>
                    <a:pt x="953" y="417"/>
                  </a:cubicBezTo>
                  <a:cubicBezTo>
                    <a:pt x="953" y="179"/>
                    <a:pt x="774" y="0"/>
                    <a:pt x="5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15" name="Google Shape;22115;p13"/>
            <p:cNvSpPr/>
            <p:nvPr/>
          </p:nvSpPr>
          <p:spPr>
            <a:xfrm>
              <a:off x="5545625" y="3577650"/>
              <a:ext cx="24125" cy="20625"/>
            </a:xfrm>
            <a:custGeom>
              <a:avLst/>
              <a:gdLst/>
              <a:ahLst/>
              <a:cxnLst/>
              <a:rect l="l" t="t" r="r" b="b"/>
              <a:pathLst>
                <a:path w="965" h="825" extrusionOk="0">
                  <a:moveTo>
                    <a:pt x="548" y="1"/>
                  </a:moveTo>
                  <a:cubicBezTo>
                    <a:pt x="179" y="1"/>
                    <a:pt x="0" y="441"/>
                    <a:pt x="250" y="703"/>
                  </a:cubicBezTo>
                  <a:cubicBezTo>
                    <a:pt x="335" y="788"/>
                    <a:pt x="438" y="825"/>
                    <a:pt x="539" y="825"/>
                  </a:cubicBezTo>
                  <a:cubicBezTo>
                    <a:pt x="751" y="825"/>
                    <a:pt x="953" y="659"/>
                    <a:pt x="953" y="417"/>
                  </a:cubicBezTo>
                  <a:cubicBezTo>
                    <a:pt x="965" y="191"/>
                    <a:pt x="774" y="1"/>
                    <a:pt x="5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16" name="Google Shape;22116;p13"/>
            <p:cNvSpPr/>
            <p:nvPr/>
          </p:nvSpPr>
          <p:spPr>
            <a:xfrm>
              <a:off x="5514975" y="3608600"/>
              <a:ext cx="23825" cy="20500"/>
            </a:xfrm>
            <a:custGeom>
              <a:avLst/>
              <a:gdLst/>
              <a:ahLst/>
              <a:cxnLst/>
              <a:rect l="l" t="t" r="r" b="b"/>
              <a:pathLst>
                <a:path w="953" h="820" extrusionOk="0">
                  <a:moveTo>
                    <a:pt x="548" y="1"/>
                  </a:moveTo>
                  <a:cubicBezTo>
                    <a:pt x="179" y="1"/>
                    <a:pt x="0" y="441"/>
                    <a:pt x="250" y="703"/>
                  </a:cubicBezTo>
                  <a:cubicBezTo>
                    <a:pt x="334" y="783"/>
                    <a:pt x="436" y="819"/>
                    <a:pt x="536" y="819"/>
                  </a:cubicBezTo>
                  <a:cubicBezTo>
                    <a:pt x="749" y="819"/>
                    <a:pt x="953" y="657"/>
                    <a:pt x="953" y="406"/>
                  </a:cubicBezTo>
                  <a:cubicBezTo>
                    <a:pt x="953" y="179"/>
                    <a:pt x="774" y="1"/>
                    <a:pt x="54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17" name="Google Shape;22117;p13"/>
            <p:cNvSpPr/>
            <p:nvPr/>
          </p:nvSpPr>
          <p:spPr>
            <a:xfrm>
              <a:off x="5546225" y="3639275"/>
              <a:ext cx="28000" cy="20550"/>
            </a:xfrm>
            <a:custGeom>
              <a:avLst/>
              <a:gdLst/>
              <a:ahLst/>
              <a:cxnLst/>
              <a:rect l="l" t="t" r="r" b="b"/>
              <a:pathLst>
                <a:path w="1120" h="822" extrusionOk="0">
                  <a:moveTo>
                    <a:pt x="524" y="0"/>
                  </a:moveTo>
                  <a:cubicBezTo>
                    <a:pt x="0" y="48"/>
                    <a:pt x="36" y="822"/>
                    <a:pt x="560" y="822"/>
                  </a:cubicBezTo>
                  <a:cubicBezTo>
                    <a:pt x="1084" y="822"/>
                    <a:pt x="1119" y="48"/>
                    <a:pt x="5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18" name="Google Shape;22118;p13"/>
            <p:cNvSpPr/>
            <p:nvPr/>
          </p:nvSpPr>
          <p:spPr>
            <a:xfrm>
              <a:off x="5514975" y="3669925"/>
              <a:ext cx="23825" cy="20625"/>
            </a:xfrm>
            <a:custGeom>
              <a:avLst/>
              <a:gdLst/>
              <a:ahLst/>
              <a:cxnLst/>
              <a:rect l="l" t="t" r="r" b="b"/>
              <a:pathLst>
                <a:path w="953" h="825" extrusionOk="0">
                  <a:moveTo>
                    <a:pt x="548" y="1"/>
                  </a:moveTo>
                  <a:cubicBezTo>
                    <a:pt x="179" y="1"/>
                    <a:pt x="0" y="441"/>
                    <a:pt x="250" y="703"/>
                  </a:cubicBezTo>
                  <a:cubicBezTo>
                    <a:pt x="334" y="787"/>
                    <a:pt x="437" y="825"/>
                    <a:pt x="538" y="825"/>
                  </a:cubicBezTo>
                  <a:cubicBezTo>
                    <a:pt x="750" y="825"/>
                    <a:pt x="953" y="659"/>
                    <a:pt x="953" y="417"/>
                  </a:cubicBezTo>
                  <a:cubicBezTo>
                    <a:pt x="953" y="191"/>
                    <a:pt x="774" y="1"/>
                    <a:pt x="54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19" name="Google Shape;22119;p13"/>
            <p:cNvSpPr/>
            <p:nvPr/>
          </p:nvSpPr>
          <p:spPr>
            <a:xfrm>
              <a:off x="5545325" y="3700575"/>
              <a:ext cx="24425" cy="20700"/>
            </a:xfrm>
            <a:custGeom>
              <a:avLst/>
              <a:gdLst/>
              <a:ahLst/>
              <a:cxnLst/>
              <a:rect l="l" t="t" r="r" b="b"/>
              <a:pathLst>
                <a:path w="977" h="828" extrusionOk="0">
                  <a:moveTo>
                    <a:pt x="560" y="1"/>
                  </a:moveTo>
                  <a:cubicBezTo>
                    <a:pt x="191" y="1"/>
                    <a:pt x="0" y="453"/>
                    <a:pt x="262" y="703"/>
                  </a:cubicBezTo>
                  <a:cubicBezTo>
                    <a:pt x="348" y="789"/>
                    <a:pt x="453" y="828"/>
                    <a:pt x="556" y="828"/>
                  </a:cubicBezTo>
                  <a:cubicBezTo>
                    <a:pt x="766" y="828"/>
                    <a:pt x="965" y="666"/>
                    <a:pt x="965" y="418"/>
                  </a:cubicBezTo>
                  <a:cubicBezTo>
                    <a:pt x="977" y="191"/>
                    <a:pt x="786" y="13"/>
                    <a:pt x="5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20" name="Google Shape;22120;p13"/>
            <p:cNvSpPr/>
            <p:nvPr/>
          </p:nvSpPr>
          <p:spPr>
            <a:xfrm>
              <a:off x="5514975" y="3731550"/>
              <a:ext cx="23825" cy="20475"/>
            </a:xfrm>
            <a:custGeom>
              <a:avLst/>
              <a:gdLst/>
              <a:ahLst/>
              <a:cxnLst/>
              <a:rect l="l" t="t" r="r" b="b"/>
              <a:pathLst>
                <a:path w="953" h="819" extrusionOk="0">
                  <a:moveTo>
                    <a:pt x="548" y="0"/>
                  </a:moveTo>
                  <a:cubicBezTo>
                    <a:pt x="179" y="0"/>
                    <a:pt x="0" y="441"/>
                    <a:pt x="250" y="703"/>
                  </a:cubicBezTo>
                  <a:cubicBezTo>
                    <a:pt x="334" y="783"/>
                    <a:pt x="436" y="819"/>
                    <a:pt x="536" y="819"/>
                  </a:cubicBezTo>
                  <a:cubicBezTo>
                    <a:pt x="749" y="819"/>
                    <a:pt x="953" y="656"/>
                    <a:pt x="953" y="405"/>
                  </a:cubicBezTo>
                  <a:cubicBezTo>
                    <a:pt x="953" y="179"/>
                    <a:pt x="774" y="0"/>
                    <a:pt x="5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21" name="Google Shape;22121;p13"/>
            <p:cNvSpPr/>
            <p:nvPr/>
          </p:nvSpPr>
          <p:spPr>
            <a:xfrm>
              <a:off x="5545625" y="3762200"/>
              <a:ext cx="24125" cy="20625"/>
            </a:xfrm>
            <a:custGeom>
              <a:avLst/>
              <a:gdLst/>
              <a:ahLst/>
              <a:cxnLst/>
              <a:rect l="l" t="t" r="r" b="b"/>
              <a:pathLst>
                <a:path w="965" h="825" extrusionOk="0">
                  <a:moveTo>
                    <a:pt x="548" y="0"/>
                  </a:moveTo>
                  <a:cubicBezTo>
                    <a:pt x="179" y="0"/>
                    <a:pt x="0" y="441"/>
                    <a:pt x="250" y="703"/>
                  </a:cubicBezTo>
                  <a:cubicBezTo>
                    <a:pt x="334" y="787"/>
                    <a:pt x="437" y="824"/>
                    <a:pt x="537" y="824"/>
                  </a:cubicBezTo>
                  <a:cubicBezTo>
                    <a:pt x="749" y="824"/>
                    <a:pt x="953" y="656"/>
                    <a:pt x="953" y="405"/>
                  </a:cubicBezTo>
                  <a:cubicBezTo>
                    <a:pt x="965" y="179"/>
                    <a:pt x="774" y="0"/>
                    <a:pt x="5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22" name="Google Shape;22122;p13"/>
            <p:cNvSpPr/>
            <p:nvPr/>
          </p:nvSpPr>
          <p:spPr>
            <a:xfrm>
              <a:off x="5514975" y="3792850"/>
              <a:ext cx="23825" cy="20700"/>
            </a:xfrm>
            <a:custGeom>
              <a:avLst/>
              <a:gdLst/>
              <a:ahLst/>
              <a:cxnLst/>
              <a:rect l="l" t="t" r="r" b="b"/>
              <a:pathLst>
                <a:path w="953" h="828" extrusionOk="0">
                  <a:moveTo>
                    <a:pt x="548" y="1"/>
                  </a:moveTo>
                  <a:cubicBezTo>
                    <a:pt x="179" y="1"/>
                    <a:pt x="0" y="453"/>
                    <a:pt x="250" y="703"/>
                  </a:cubicBezTo>
                  <a:cubicBezTo>
                    <a:pt x="336" y="789"/>
                    <a:pt x="441" y="828"/>
                    <a:pt x="543" y="828"/>
                  </a:cubicBezTo>
                  <a:cubicBezTo>
                    <a:pt x="753" y="828"/>
                    <a:pt x="953" y="666"/>
                    <a:pt x="953" y="418"/>
                  </a:cubicBezTo>
                  <a:cubicBezTo>
                    <a:pt x="953" y="191"/>
                    <a:pt x="774" y="13"/>
                    <a:pt x="548" y="13"/>
                  </a:cubicBezTo>
                  <a:lnTo>
                    <a:pt x="548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23" name="Google Shape;22123;p13"/>
            <p:cNvSpPr/>
            <p:nvPr/>
          </p:nvSpPr>
          <p:spPr>
            <a:xfrm>
              <a:off x="5545625" y="3823825"/>
              <a:ext cx="23825" cy="20475"/>
            </a:xfrm>
            <a:custGeom>
              <a:avLst/>
              <a:gdLst/>
              <a:ahLst/>
              <a:cxnLst/>
              <a:rect l="l" t="t" r="r" b="b"/>
              <a:pathLst>
                <a:path w="953" h="819" extrusionOk="0">
                  <a:moveTo>
                    <a:pt x="548" y="0"/>
                  </a:moveTo>
                  <a:cubicBezTo>
                    <a:pt x="179" y="0"/>
                    <a:pt x="0" y="441"/>
                    <a:pt x="250" y="703"/>
                  </a:cubicBezTo>
                  <a:cubicBezTo>
                    <a:pt x="334" y="783"/>
                    <a:pt x="436" y="819"/>
                    <a:pt x="537" y="819"/>
                  </a:cubicBezTo>
                  <a:cubicBezTo>
                    <a:pt x="749" y="819"/>
                    <a:pt x="953" y="656"/>
                    <a:pt x="953" y="405"/>
                  </a:cubicBezTo>
                  <a:cubicBezTo>
                    <a:pt x="953" y="179"/>
                    <a:pt x="774" y="0"/>
                    <a:pt x="5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24" name="Google Shape;22124;p13"/>
            <p:cNvSpPr/>
            <p:nvPr/>
          </p:nvSpPr>
          <p:spPr>
            <a:xfrm>
              <a:off x="5514975" y="3854475"/>
              <a:ext cx="23825" cy="20625"/>
            </a:xfrm>
            <a:custGeom>
              <a:avLst/>
              <a:gdLst/>
              <a:ahLst/>
              <a:cxnLst/>
              <a:rect l="l" t="t" r="r" b="b"/>
              <a:pathLst>
                <a:path w="953" h="825" extrusionOk="0">
                  <a:moveTo>
                    <a:pt x="548" y="0"/>
                  </a:moveTo>
                  <a:cubicBezTo>
                    <a:pt x="179" y="0"/>
                    <a:pt x="0" y="441"/>
                    <a:pt x="250" y="703"/>
                  </a:cubicBezTo>
                  <a:cubicBezTo>
                    <a:pt x="334" y="787"/>
                    <a:pt x="436" y="824"/>
                    <a:pt x="537" y="824"/>
                  </a:cubicBezTo>
                  <a:cubicBezTo>
                    <a:pt x="749" y="824"/>
                    <a:pt x="953" y="656"/>
                    <a:pt x="953" y="405"/>
                  </a:cubicBezTo>
                  <a:cubicBezTo>
                    <a:pt x="953" y="179"/>
                    <a:pt x="774" y="0"/>
                    <a:pt x="5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25" name="Google Shape;22125;p13"/>
            <p:cNvSpPr/>
            <p:nvPr/>
          </p:nvSpPr>
          <p:spPr>
            <a:xfrm>
              <a:off x="5545625" y="3885125"/>
              <a:ext cx="24125" cy="20650"/>
            </a:xfrm>
            <a:custGeom>
              <a:avLst/>
              <a:gdLst/>
              <a:ahLst/>
              <a:cxnLst/>
              <a:rect l="l" t="t" r="r" b="b"/>
              <a:pathLst>
                <a:path w="965" h="826" extrusionOk="0">
                  <a:moveTo>
                    <a:pt x="548" y="1"/>
                  </a:moveTo>
                  <a:cubicBezTo>
                    <a:pt x="179" y="1"/>
                    <a:pt x="0" y="441"/>
                    <a:pt x="250" y="703"/>
                  </a:cubicBezTo>
                  <a:cubicBezTo>
                    <a:pt x="335" y="788"/>
                    <a:pt x="438" y="825"/>
                    <a:pt x="539" y="825"/>
                  </a:cubicBezTo>
                  <a:cubicBezTo>
                    <a:pt x="751" y="825"/>
                    <a:pt x="953" y="660"/>
                    <a:pt x="953" y="417"/>
                  </a:cubicBezTo>
                  <a:cubicBezTo>
                    <a:pt x="965" y="191"/>
                    <a:pt x="774" y="1"/>
                    <a:pt x="5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26" name="Google Shape;22126;p13"/>
            <p:cNvSpPr/>
            <p:nvPr/>
          </p:nvSpPr>
          <p:spPr>
            <a:xfrm>
              <a:off x="5514975" y="3915800"/>
              <a:ext cx="23825" cy="20675"/>
            </a:xfrm>
            <a:custGeom>
              <a:avLst/>
              <a:gdLst/>
              <a:ahLst/>
              <a:cxnLst/>
              <a:rect l="l" t="t" r="r" b="b"/>
              <a:pathLst>
                <a:path w="953" h="827" extrusionOk="0">
                  <a:moveTo>
                    <a:pt x="548" y="0"/>
                  </a:moveTo>
                  <a:cubicBezTo>
                    <a:pt x="179" y="0"/>
                    <a:pt x="0" y="453"/>
                    <a:pt x="250" y="703"/>
                  </a:cubicBezTo>
                  <a:cubicBezTo>
                    <a:pt x="336" y="788"/>
                    <a:pt x="441" y="827"/>
                    <a:pt x="543" y="827"/>
                  </a:cubicBezTo>
                  <a:cubicBezTo>
                    <a:pt x="753" y="827"/>
                    <a:pt x="953" y="665"/>
                    <a:pt x="953" y="417"/>
                  </a:cubicBezTo>
                  <a:cubicBezTo>
                    <a:pt x="953" y="191"/>
                    <a:pt x="774" y="0"/>
                    <a:pt x="5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27" name="Google Shape;22127;p13"/>
            <p:cNvSpPr/>
            <p:nvPr/>
          </p:nvSpPr>
          <p:spPr>
            <a:xfrm>
              <a:off x="5546225" y="3946750"/>
              <a:ext cx="28000" cy="20550"/>
            </a:xfrm>
            <a:custGeom>
              <a:avLst/>
              <a:gdLst/>
              <a:ahLst/>
              <a:cxnLst/>
              <a:rect l="l" t="t" r="r" b="b"/>
              <a:pathLst>
                <a:path w="1120" h="822" extrusionOk="0">
                  <a:moveTo>
                    <a:pt x="524" y="0"/>
                  </a:moveTo>
                  <a:cubicBezTo>
                    <a:pt x="0" y="48"/>
                    <a:pt x="36" y="822"/>
                    <a:pt x="560" y="822"/>
                  </a:cubicBezTo>
                  <a:cubicBezTo>
                    <a:pt x="1084" y="822"/>
                    <a:pt x="1119" y="48"/>
                    <a:pt x="5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28" name="Google Shape;22128;p13"/>
            <p:cNvSpPr/>
            <p:nvPr/>
          </p:nvSpPr>
          <p:spPr>
            <a:xfrm>
              <a:off x="5514975" y="3977400"/>
              <a:ext cx="23825" cy="20625"/>
            </a:xfrm>
            <a:custGeom>
              <a:avLst/>
              <a:gdLst/>
              <a:ahLst/>
              <a:cxnLst/>
              <a:rect l="l" t="t" r="r" b="b"/>
              <a:pathLst>
                <a:path w="953" h="825" extrusionOk="0">
                  <a:moveTo>
                    <a:pt x="548" y="1"/>
                  </a:moveTo>
                  <a:cubicBezTo>
                    <a:pt x="179" y="1"/>
                    <a:pt x="0" y="441"/>
                    <a:pt x="250" y="703"/>
                  </a:cubicBezTo>
                  <a:cubicBezTo>
                    <a:pt x="334" y="788"/>
                    <a:pt x="437" y="825"/>
                    <a:pt x="538" y="825"/>
                  </a:cubicBezTo>
                  <a:cubicBezTo>
                    <a:pt x="750" y="825"/>
                    <a:pt x="953" y="659"/>
                    <a:pt x="953" y="417"/>
                  </a:cubicBezTo>
                  <a:cubicBezTo>
                    <a:pt x="953" y="191"/>
                    <a:pt x="774" y="13"/>
                    <a:pt x="54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29" name="Google Shape;22129;p13"/>
            <p:cNvSpPr/>
            <p:nvPr/>
          </p:nvSpPr>
          <p:spPr>
            <a:xfrm>
              <a:off x="5545625" y="4008075"/>
              <a:ext cx="24125" cy="20675"/>
            </a:xfrm>
            <a:custGeom>
              <a:avLst/>
              <a:gdLst/>
              <a:ahLst/>
              <a:cxnLst/>
              <a:rect l="l" t="t" r="r" b="b"/>
              <a:pathLst>
                <a:path w="965" h="827" extrusionOk="0">
                  <a:moveTo>
                    <a:pt x="548" y="0"/>
                  </a:moveTo>
                  <a:cubicBezTo>
                    <a:pt x="179" y="0"/>
                    <a:pt x="0" y="452"/>
                    <a:pt x="250" y="702"/>
                  </a:cubicBezTo>
                  <a:cubicBezTo>
                    <a:pt x="336" y="788"/>
                    <a:pt x="441" y="827"/>
                    <a:pt x="544" y="827"/>
                  </a:cubicBezTo>
                  <a:cubicBezTo>
                    <a:pt x="754" y="827"/>
                    <a:pt x="953" y="665"/>
                    <a:pt x="953" y="417"/>
                  </a:cubicBezTo>
                  <a:cubicBezTo>
                    <a:pt x="965" y="191"/>
                    <a:pt x="774" y="12"/>
                    <a:pt x="5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30" name="Google Shape;22130;p13"/>
            <p:cNvSpPr/>
            <p:nvPr/>
          </p:nvSpPr>
          <p:spPr>
            <a:xfrm>
              <a:off x="5514975" y="4039025"/>
              <a:ext cx="23825" cy="20625"/>
            </a:xfrm>
            <a:custGeom>
              <a:avLst/>
              <a:gdLst/>
              <a:ahLst/>
              <a:cxnLst/>
              <a:rect l="l" t="t" r="r" b="b"/>
              <a:pathLst>
                <a:path w="953" h="825" extrusionOk="0">
                  <a:moveTo>
                    <a:pt x="548" y="0"/>
                  </a:moveTo>
                  <a:cubicBezTo>
                    <a:pt x="179" y="0"/>
                    <a:pt x="0" y="441"/>
                    <a:pt x="250" y="703"/>
                  </a:cubicBezTo>
                  <a:cubicBezTo>
                    <a:pt x="334" y="787"/>
                    <a:pt x="437" y="825"/>
                    <a:pt x="538" y="825"/>
                  </a:cubicBezTo>
                  <a:cubicBezTo>
                    <a:pt x="750" y="825"/>
                    <a:pt x="953" y="659"/>
                    <a:pt x="953" y="417"/>
                  </a:cubicBezTo>
                  <a:cubicBezTo>
                    <a:pt x="953" y="179"/>
                    <a:pt x="774" y="0"/>
                    <a:pt x="5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31" name="Google Shape;22131;p13"/>
            <p:cNvSpPr/>
            <p:nvPr/>
          </p:nvSpPr>
          <p:spPr>
            <a:xfrm>
              <a:off x="5545325" y="4069675"/>
              <a:ext cx="24425" cy="20625"/>
            </a:xfrm>
            <a:custGeom>
              <a:avLst/>
              <a:gdLst/>
              <a:ahLst/>
              <a:cxnLst/>
              <a:rect l="l" t="t" r="r" b="b"/>
              <a:pathLst>
                <a:path w="977" h="825" extrusionOk="0">
                  <a:moveTo>
                    <a:pt x="560" y="1"/>
                  </a:moveTo>
                  <a:cubicBezTo>
                    <a:pt x="191" y="1"/>
                    <a:pt x="0" y="441"/>
                    <a:pt x="262" y="703"/>
                  </a:cubicBezTo>
                  <a:cubicBezTo>
                    <a:pt x="346" y="787"/>
                    <a:pt x="449" y="825"/>
                    <a:pt x="549" y="825"/>
                  </a:cubicBezTo>
                  <a:cubicBezTo>
                    <a:pt x="761" y="825"/>
                    <a:pt x="965" y="656"/>
                    <a:pt x="965" y="405"/>
                  </a:cubicBezTo>
                  <a:cubicBezTo>
                    <a:pt x="977" y="179"/>
                    <a:pt x="786" y="1"/>
                    <a:pt x="5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32" name="Google Shape;22132;p13"/>
            <p:cNvSpPr/>
            <p:nvPr/>
          </p:nvSpPr>
          <p:spPr>
            <a:xfrm>
              <a:off x="5514975" y="4100325"/>
              <a:ext cx="23825" cy="20700"/>
            </a:xfrm>
            <a:custGeom>
              <a:avLst/>
              <a:gdLst/>
              <a:ahLst/>
              <a:cxnLst/>
              <a:rect l="l" t="t" r="r" b="b"/>
              <a:pathLst>
                <a:path w="953" h="828" extrusionOk="0">
                  <a:moveTo>
                    <a:pt x="548" y="1"/>
                  </a:moveTo>
                  <a:cubicBezTo>
                    <a:pt x="179" y="1"/>
                    <a:pt x="0" y="453"/>
                    <a:pt x="250" y="703"/>
                  </a:cubicBezTo>
                  <a:cubicBezTo>
                    <a:pt x="336" y="789"/>
                    <a:pt x="441" y="828"/>
                    <a:pt x="543" y="828"/>
                  </a:cubicBezTo>
                  <a:cubicBezTo>
                    <a:pt x="753" y="828"/>
                    <a:pt x="953" y="666"/>
                    <a:pt x="953" y="418"/>
                  </a:cubicBezTo>
                  <a:cubicBezTo>
                    <a:pt x="953" y="191"/>
                    <a:pt x="774" y="13"/>
                    <a:pt x="548" y="13"/>
                  </a:cubicBezTo>
                  <a:lnTo>
                    <a:pt x="548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33" name="Google Shape;22133;p13"/>
            <p:cNvSpPr/>
            <p:nvPr/>
          </p:nvSpPr>
          <p:spPr>
            <a:xfrm>
              <a:off x="5546225" y="4131075"/>
              <a:ext cx="28000" cy="20475"/>
            </a:xfrm>
            <a:custGeom>
              <a:avLst/>
              <a:gdLst/>
              <a:ahLst/>
              <a:cxnLst/>
              <a:rect l="l" t="t" r="r" b="b"/>
              <a:pathLst>
                <a:path w="1120" h="819" extrusionOk="0">
                  <a:moveTo>
                    <a:pt x="560" y="0"/>
                  </a:moveTo>
                  <a:cubicBezTo>
                    <a:pt x="548" y="0"/>
                    <a:pt x="536" y="3"/>
                    <a:pt x="524" y="9"/>
                  </a:cubicBezTo>
                  <a:cubicBezTo>
                    <a:pt x="0" y="57"/>
                    <a:pt x="36" y="819"/>
                    <a:pt x="560" y="819"/>
                  </a:cubicBezTo>
                  <a:cubicBezTo>
                    <a:pt x="1084" y="819"/>
                    <a:pt x="1119" y="57"/>
                    <a:pt x="595" y="9"/>
                  </a:cubicBezTo>
                  <a:cubicBezTo>
                    <a:pt x="584" y="3"/>
                    <a:pt x="572" y="0"/>
                    <a:pt x="5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34" name="Google Shape;22134;p13"/>
            <p:cNvSpPr/>
            <p:nvPr/>
          </p:nvSpPr>
          <p:spPr>
            <a:xfrm>
              <a:off x="5514750" y="4161950"/>
              <a:ext cx="24050" cy="20500"/>
            </a:xfrm>
            <a:custGeom>
              <a:avLst/>
              <a:gdLst/>
              <a:ahLst/>
              <a:cxnLst/>
              <a:rect l="l" t="t" r="r" b="b"/>
              <a:pathLst>
                <a:path w="962" h="820" extrusionOk="0">
                  <a:moveTo>
                    <a:pt x="542" y="0"/>
                  </a:moveTo>
                  <a:cubicBezTo>
                    <a:pt x="183" y="0"/>
                    <a:pt x="0" y="444"/>
                    <a:pt x="259" y="703"/>
                  </a:cubicBezTo>
                  <a:cubicBezTo>
                    <a:pt x="343" y="783"/>
                    <a:pt x="445" y="819"/>
                    <a:pt x="545" y="819"/>
                  </a:cubicBezTo>
                  <a:cubicBezTo>
                    <a:pt x="758" y="819"/>
                    <a:pt x="962" y="656"/>
                    <a:pt x="962" y="405"/>
                  </a:cubicBezTo>
                  <a:cubicBezTo>
                    <a:pt x="962" y="179"/>
                    <a:pt x="783" y="1"/>
                    <a:pt x="557" y="1"/>
                  </a:cubicBezTo>
                  <a:cubicBezTo>
                    <a:pt x="552" y="0"/>
                    <a:pt x="547" y="0"/>
                    <a:pt x="54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35" name="Google Shape;22135;p13"/>
            <p:cNvSpPr/>
            <p:nvPr/>
          </p:nvSpPr>
          <p:spPr>
            <a:xfrm>
              <a:off x="5545625" y="4192600"/>
              <a:ext cx="24125" cy="20650"/>
            </a:xfrm>
            <a:custGeom>
              <a:avLst/>
              <a:gdLst/>
              <a:ahLst/>
              <a:cxnLst/>
              <a:rect l="l" t="t" r="r" b="b"/>
              <a:pathLst>
                <a:path w="965" h="826" extrusionOk="0">
                  <a:moveTo>
                    <a:pt x="548" y="1"/>
                  </a:moveTo>
                  <a:cubicBezTo>
                    <a:pt x="179" y="1"/>
                    <a:pt x="0" y="441"/>
                    <a:pt x="250" y="703"/>
                  </a:cubicBezTo>
                  <a:cubicBezTo>
                    <a:pt x="335" y="788"/>
                    <a:pt x="438" y="825"/>
                    <a:pt x="539" y="825"/>
                  </a:cubicBezTo>
                  <a:cubicBezTo>
                    <a:pt x="751" y="825"/>
                    <a:pt x="953" y="660"/>
                    <a:pt x="953" y="418"/>
                  </a:cubicBezTo>
                  <a:cubicBezTo>
                    <a:pt x="965" y="191"/>
                    <a:pt x="774" y="1"/>
                    <a:pt x="5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36" name="Google Shape;22136;p13"/>
            <p:cNvSpPr/>
            <p:nvPr/>
          </p:nvSpPr>
          <p:spPr>
            <a:xfrm>
              <a:off x="5514975" y="4223275"/>
              <a:ext cx="23825" cy="20625"/>
            </a:xfrm>
            <a:custGeom>
              <a:avLst/>
              <a:gdLst/>
              <a:ahLst/>
              <a:cxnLst/>
              <a:rect l="l" t="t" r="r" b="b"/>
              <a:pathLst>
                <a:path w="953" h="825" extrusionOk="0">
                  <a:moveTo>
                    <a:pt x="548" y="0"/>
                  </a:moveTo>
                  <a:cubicBezTo>
                    <a:pt x="179" y="0"/>
                    <a:pt x="0" y="441"/>
                    <a:pt x="250" y="703"/>
                  </a:cubicBezTo>
                  <a:cubicBezTo>
                    <a:pt x="334" y="787"/>
                    <a:pt x="437" y="825"/>
                    <a:pt x="538" y="825"/>
                  </a:cubicBezTo>
                  <a:cubicBezTo>
                    <a:pt x="750" y="825"/>
                    <a:pt x="953" y="659"/>
                    <a:pt x="953" y="417"/>
                  </a:cubicBezTo>
                  <a:cubicBezTo>
                    <a:pt x="953" y="191"/>
                    <a:pt x="774" y="0"/>
                    <a:pt x="5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37" name="Google Shape;22137;p13"/>
            <p:cNvSpPr/>
            <p:nvPr/>
          </p:nvSpPr>
          <p:spPr>
            <a:xfrm>
              <a:off x="5546225" y="4254225"/>
              <a:ext cx="28000" cy="20550"/>
            </a:xfrm>
            <a:custGeom>
              <a:avLst/>
              <a:gdLst/>
              <a:ahLst/>
              <a:cxnLst/>
              <a:rect l="l" t="t" r="r" b="b"/>
              <a:pathLst>
                <a:path w="1120" h="822" extrusionOk="0">
                  <a:moveTo>
                    <a:pt x="524" y="0"/>
                  </a:moveTo>
                  <a:cubicBezTo>
                    <a:pt x="0" y="48"/>
                    <a:pt x="36" y="822"/>
                    <a:pt x="560" y="822"/>
                  </a:cubicBezTo>
                  <a:cubicBezTo>
                    <a:pt x="1084" y="822"/>
                    <a:pt x="1119" y="48"/>
                    <a:pt x="5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38" name="Google Shape;22138;p13"/>
            <p:cNvSpPr/>
            <p:nvPr/>
          </p:nvSpPr>
          <p:spPr>
            <a:xfrm>
              <a:off x="5522400" y="4284875"/>
              <a:ext cx="15800" cy="7475"/>
            </a:xfrm>
            <a:custGeom>
              <a:avLst/>
              <a:gdLst/>
              <a:ahLst/>
              <a:cxnLst/>
              <a:rect l="l" t="t" r="r" b="b"/>
              <a:pathLst>
                <a:path w="632" h="299" extrusionOk="0">
                  <a:moveTo>
                    <a:pt x="251" y="1"/>
                  </a:moveTo>
                  <a:cubicBezTo>
                    <a:pt x="155" y="1"/>
                    <a:pt x="72" y="37"/>
                    <a:pt x="1" y="96"/>
                  </a:cubicBezTo>
                  <a:lnTo>
                    <a:pt x="632" y="298"/>
                  </a:lnTo>
                  <a:cubicBezTo>
                    <a:pt x="584" y="132"/>
                    <a:pt x="429" y="13"/>
                    <a:pt x="25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39" name="Google Shape;22139;p13"/>
            <p:cNvSpPr/>
            <p:nvPr/>
          </p:nvSpPr>
          <p:spPr>
            <a:xfrm>
              <a:off x="5487875" y="3455625"/>
              <a:ext cx="20275" cy="19950"/>
            </a:xfrm>
            <a:custGeom>
              <a:avLst/>
              <a:gdLst/>
              <a:ahLst/>
              <a:cxnLst/>
              <a:rect l="l" t="t" r="r" b="b"/>
              <a:pathLst>
                <a:path w="811" h="798" extrusionOk="0">
                  <a:moveTo>
                    <a:pt x="501" y="0"/>
                  </a:moveTo>
                  <a:lnTo>
                    <a:pt x="108" y="119"/>
                  </a:lnTo>
                  <a:cubicBezTo>
                    <a:pt x="36" y="191"/>
                    <a:pt x="1" y="286"/>
                    <a:pt x="1" y="393"/>
                  </a:cubicBezTo>
                  <a:cubicBezTo>
                    <a:pt x="1" y="619"/>
                    <a:pt x="179" y="798"/>
                    <a:pt x="405" y="798"/>
                  </a:cubicBezTo>
                  <a:cubicBezTo>
                    <a:pt x="632" y="798"/>
                    <a:pt x="810" y="619"/>
                    <a:pt x="810" y="393"/>
                  </a:cubicBezTo>
                  <a:cubicBezTo>
                    <a:pt x="810" y="202"/>
                    <a:pt x="679" y="48"/>
                    <a:pt x="50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40" name="Google Shape;22140;p13"/>
            <p:cNvSpPr/>
            <p:nvPr/>
          </p:nvSpPr>
          <p:spPr>
            <a:xfrm>
              <a:off x="5453425" y="3485675"/>
              <a:ext cx="24350" cy="20700"/>
            </a:xfrm>
            <a:custGeom>
              <a:avLst/>
              <a:gdLst/>
              <a:ahLst/>
              <a:cxnLst/>
              <a:rect l="l" t="t" r="r" b="b"/>
              <a:pathLst>
                <a:path w="974" h="828" extrusionOk="0">
                  <a:moveTo>
                    <a:pt x="557" y="1"/>
                  </a:moveTo>
                  <a:lnTo>
                    <a:pt x="557" y="13"/>
                  </a:lnTo>
                  <a:cubicBezTo>
                    <a:pt x="552" y="12"/>
                    <a:pt x="547" y="12"/>
                    <a:pt x="542" y="12"/>
                  </a:cubicBezTo>
                  <a:cubicBezTo>
                    <a:pt x="183" y="12"/>
                    <a:pt x="1" y="445"/>
                    <a:pt x="259" y="703"/>
                  </a:cubicBezTo>
                  <a:cubicBezTo>
                    <a:pt x="342" y="789"/>
                    <a:pt x="446" y="828"/>
                    <a:pt x="549" y="828"/>
                  </a:cubicBezTo>
                  <a:cubicBezTo>
                    <a:pt x="758" y="828"/>
                    <a:pt x="962" y="669"/>
                    <a:pt x="962" y="429"/>
                  </a:cubicBezTo>
                  <a:cubicBezTo>
                    <a:pt x="974" y="203"/>
                    <a:pt x="795" y="13"/>
                    <a:pt x="56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41" name="Google Shape;22141;p13"/>
            <p:cNvSpPr/>
            <p:nvPr/>
          </p:nvSpPr>
          <p:spPr>
            <a:xfrm>
              <a:off x="5482900" y="3516575"/>
              <a:ext cx="27625" cy="20625"/>
            </a:xfrm>
            <a:custGeom>
              <a:avLst/>
              <a:gdLst/>
              <a:ahLst/>
              <a:cxnLst/>
              <a:rect l="l" t="t" r="r" b="b"/>
              <a:pathLst>
                <a:path w="1105" h="825" extrusionOk="0">
                  <a:moveTo>
                    <a:pt x="559" y="1"/>
                  </a:moveTo>
                  <a:cubicBezTo>
                    <a:pt x="53" y="1"/>
                    <a:pt x="1" y="767"/>
                    <a:pt x="533" y="824"/>
                  </a:cubicBezTo>
                  <a:lnTo>
                    <a:pt x="604" y="824"/>
                  </a:lnTo>
                  <a:cubicBezTo>
                    <a:pt x="1104" y="777"/>
                    <a:pt x="1104" y="39"/>
                    <a:pt x="604" y="3"/>
                  </a:cubicBezTo>
                  <a:cubicBezTo>
                    <a:pt x="589" y="1"/>
                    <a:pt x="573" y="1"/>
                    <a:pt x="5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42" name="Google Shape;22142;p13"/>
            <p:cNvSpPr/>
            <p:nvPr/>
          </p:nvSpPr>
          <p:spPr>
            <a:xfrm>
              <a:off x="5452250" y="3547250"/>
              <a:ext cx="27625" cy="20600"/>
            </a:xfrm>
            <a:custGeom>
              <a:avLst/>
              <a:gdLst/>
              <a:ahLst/>
              <a:cxnLst/>
              <a:rect l="l" t="t" r="r" b="b"/>
              <a:pathLst>
                <a:path w="1105" h="824" extrusionOk="0">
                  <a:moveTo>
                    <a:pt x="559" y="0"/>
                  </a:moveTo>
                  <a:cubicBezTo>
                    <a:pt x="53" y="0"/>
                    <a:pt x="0" y="777"/>
                    <a:pt x="533" y="824"/>
                  </a:cubicBezTo>
                  <a:lnTo>
                    <a:pt x="604" y="824"/>
                  </a:lnTo>
                  <a:cubicBezTo>
                    <a:pt x="1104" y="776"/>
                    <a:pt x="1104" y="50"/>
                    <a:pt x="604" y="2"/>
                  </a:cubicBezTo>
                  <a:cubicBezTo>
                    <a:pt x="589" y="1"/>
                    <a:pt x="574" y="0"/>
                    <a:pt x="5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43" name="Google Shape;22143;p13"/>
            <p:cNvSpPr/>
            <p:nvPr/>
          </p:nvSpPr>
          <p:spPr>
            <a:xfrm>
              <a:off x="5484300" y="3577950"/>
              <a:ext cx="24150" cy="20700"/>
            </a:xfrm>
            <a:custGeom>
              <a:avLst/>
              <a:gdLst/>
              <a:ahLst/>
              <a:cxnLst/>
              <a:rect l="l" t="t" r="r" b="b"/>
              <a:pathLst>
                <a:path w="966" h="828" extrusionOk="0">
                  <a:moveTo>
                    <a:pt x="548" y="1"/>
                  </a:moveTo>
                  <a:cubicBezTo>
                    <a:pt x="179" y="1"/>
                    <a:pt x="1" y="441"/>
                    <a:pt x="251" y="703"/>
                  </a:cubicBezTo>
                  <a:cubicBezTo>
                    <a:pt x="337" y="789"/>
                    <a:pt x="442" y="827"/>
                    <a:pt x="544" y="827"/>
                  </a:cubicBezTo>
                  <a:cubicBezTo>
                    <a:pt x="754" y="827"/>
                    <a:pt x="953" y="665"/>
                    <a:pt x="953" y="417"/>
                  </a:cubicBezTo>
                  <a:cubicBezTo>
                    <a:pt x="965" y="191"/>
                    <a:pt x="786" y="1"/>
                    <a:pt x="5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44" name="Google Shape;22144;p13"/>
            <p:cNvSpPr/>
            <p:nvPr/>
          </p:nvSpPr>
          <p:spPr>
            <a:xfrm>
              <a:off x="5453350" y="3608600"/>
              <a:ext cx="24425" cy="20800"/>
            </a:xfrm>
            <a:custGeom>
              <a:avLst/>
              <a:gdLst/>
              <a:ahLst/>
              <a:cxnLst/>
              <a:rect l="l" t="t" r="r" b="b"/>
              <a:pathLst>
                <a:path w="977" h="832" extrusionOk="0">
                  <a:moveTo>
                    <a:pt x="560" y="1"/>
                  </a:moveTo>
                  <a:lnTo>
                    <a:pt x="560" y="13"/>
                  </a:lnTo>
                  <a:cubicBezTo>
                    <a:pt x="191" y="13"/>
                    <a:pt x="0" y="453"/>
                    <a:pt x="262" y="715"/>
                  </a:cubicBezTo>
                  <a:cubicBezTo>
                    <a:pt x="347" y="796"/>
                    <a:pt x="449" y="832"/>
                    <a:pt x="550" y="832"/>
                  </a:cubicBezTo>
                  <a:cubicBezTo>
                    <a:pt x="762" y="832"/>
                    <a:pt x="965" y="672"/>
                    <a:pt x="965" y="429"/>
                  </a:cubicBezTo>
                  <a:cubicBezTo>
                    <a:pt x="977" y="203"/>
                    <a:pt x="798" y="13"/>
                    <a:pt x="5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45" name="Google Shape;22145;p13"/>
            <p:cNvSpPr/>
            <p:nvPr/>
          </p:nvSpPr>
          <p:spPr>
            <a:xfrm>
              <a:off x="5484300" y="3639275"/>
              <a:ext cx="24150" cy="20975"/>
            </a:xfrm>
            <a:custGeom>
              <a:avLst/>
              <a:gdLst/>
              <a:ahLst/>
              <a:cxnLst/>
              <a:rect l="l" t="t" r="r" b="b"/>
              <a:pathLst>
                <a:path w="966" h="839" extrusionOk="0">
                  <a:moveTo>
                    <a:pt x="548" y="0"/>
                  </a:moveTo>
                  <a:lnTo>
                    <a:pt x="548" y="12"/>
                  </a:lnTo>
                  <a:cubicBezTo>
                    <a:pt x="179" y="12"/>
                    <a:pt x="1" y="453"/>
                    <a:pt x="251" y="715"/>
                  </a:cubicBezTo>
                  <a:cubicBezTo>
                    <a:pt x="337" y="800"/>
                    <a:pt x="442" y="839"/>
                    <a:pt x="544" y="839"/>
                  </a:cubicBezTo>
                  <a:cubicBezTo>
                    <a:pt x="754" y="839"/>
                    <a:pt x="953" y="677"/>
                    <a:pt x="953" y="429"/>
                  </a:cubicBezTo>
                  <a:cubicBezTo>
                    <a:pt x="965" y="203"/>
                    <a:pt x="786" y="12"/>
                    <a:pt x="5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46" name="Google Shape;22146;p13"/>
            <p:cNvSpPr/>
            <p:nvPr/>
          </p:nvSpPr>
          <p:spPr>
            <a:xfrm>
              <a:off x="5453350" y="3669925"/>
              <a:ext cx="24425" cy="21000"/>
            </a:xfrm>
            <a:custGeom>
              <a:avLst/>
              <a:gdLst/>
              <a:ahLst/>
              <a:cxnLst/>
              <a:rect l="l" t="t" r="r" b="b"/>
              <a:pathLst>
                <a:path w="977" h="840" extrusionOk="0">
                  <a:moveTo>
                    <a:pt x="560" y="1"/>
                  </a:moveTo>
                  <a:lnTo>
                    <a:pt x="560" y="12"/>
                  </a:lnTo>
                  <a:cubicBezTo>
                    <a:pt x="191" y="12"/>
                    <a:pt x="0" y="453"/>
                    <a:pt x="262" y="715"/>
                  </a:cubicBezTo>
                  <a:cubicBezTo>
                    <a:pt x="348" y="801"/>
                    <a:pt x="453" y="839"/>
                    <a:pt x="556" y="839"/>
                  </a:cubicBezTo>
                  <a:cubicBezTo>
                    <a:pt x="766" y="839"/>
                    <a:pt x="965" y="677"/>
                    <a:pt x="965" y="429"/>
                  </a:cubicBezTo>
                  <a:cubicBezTo>
                    <a:pt x="977" y="203"/>
                    <a:pt x="798" y="12"/>
                    <a:pt x="5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47" name="Google Shape;22147;p13"/>
            <p:cNvSpPr/>
            <p:nvPr/>
          </p:nvSpPr>
          <p:spPr>
            <a:xfrm>
              <a:off x="5482300" y="3701050"/>
              <a:ext cx="27925" cy="20625"/>
            </a:xfrm>
            <a:custGeom>
              <a:avLst/>
              <a:gdLst/>
              <a:ahLst/>
              <a:cxnLst/>
              <a:rect l="l" t="t" r="r" b="b"/>
              <a:pathLst>
                <a:path w="1117" h="825" extrusionOk="0">
                  <a:moveTo>
                    <a:pt x="553" y="0"/>
                  </a:moveTo>
                  <a:cubicBezTo>
                    <a:pt x="51" y="0"/>
                    <a:pt x="0" y="793"/>
                    <a:pt x="557" y="815"/>
                  </a:cubicBezTo>
                  <a:cubicBezTo>
                    <a:pt x="569" y="821"/>
                    <a:pt x="581" y="824"/>
                    <a:pt x="593" y="824"/>
                  </a:cubicBezTo>
                  <a:cubicBezTo>
                    <a:pt x="605" y="824"/>
                    <a:pt x="616" y="821"/>
                    <a:pt x="628" y="815"/>
                  </a:cubicBezTo>
                  <a:cubicBezTo>
                    <a:pt x="1117" y="768"/>
                    <a:pt x="1117" y="53"/>
                    <a:pt x="628" y="6"/>
                  </a:cubicBezTo>
                  <a:cubicBezTo>
                    <a:pt x="602" y="2"/>
                    <a:pt x="577" y="0"/>
                    <a:pt x="55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48" name="Google Shape;22148;p13"/>
            <p:cNvSpPr/>
            <p:nvPr/>
          </p:nvSpPr>
          <p:spPr>
            <a:xfrm>
              <a:off x="5453425" y="3731550"/>
              <a:ext cx="24350" cy="20975"/>
            </a:xfrm>
            <a:custGeom>
              <a:avLst/>
              <a:gdLst/>
              <a:ahLst/>
              <a:cxnLst/>
              <a:rect l="l" t="t" r="r" b="b"/>
              <a:pathLst>
                <a:path w="974" h="839" extrusionOk="0">
                  <a:moveTo>
                    <a:pt x="557" y="0"/>
                  </a:moveTo>
                  <a:lnTo>
                    <a:pt x="557" y="12"/>
                  </a:lnTo>
                  <a:cubicBezTo>
                    <a:pt x="552" y="12"/>
                    <a:pt x="547" y="12"/>
                    <a:pt x="543" y="12"/>
                  </a:cubicBezTo>
                  <a:cubicBezTo>
                    <a:pt x="183" y="12"/>
                    <a:pt x="1" y="456"/>
                    <a:pt x="259" y="715"/>
                  </a:cubicBezTo>
                  <a:cubicBezTo>
                    <a:pt x="341" y="800"/>
                    <a:pt x="445" y="839"/>
                    <a:pt x="547" y="839"/>
                  </a:cubicBezTo>
                  <a:cubicBezTo>
                    <a:pt x="757" y="839"/>
                    <a:pt x="962" y="677"/>
                    <a:pt x="962" y="429"/>
                  </a:cubicBezTo>
                  <a:cubicBezTo>
                    <a:pt x="974" y="203"/>
                    <a:pt x="795" y="12"/>
                    <a:pt x="5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49" name="Google Shape;22149;p13"/>
            <p:cNvSpPr/>
            <p:nvPr/>
          </p:nvSpPr>
          <p:spPr>
            <a:xfrm>
              <a:off x="5484300" y="3762200"/>
              <a:ext cx="24150" cy="21000"/>
            </a:xfrm>
            <a:custGeom>
              <a:avLst/>
              <a:gdLst/>
              <a:ahLst/>
              <a:cxnLst/>
              <a:rect l="l" t="t" r="r" b="b"/>
              <a:pathLst>
                <a:path w="966" h="840" extrusionOk="0">
                  <a:moveTo>
                    <a:pt x="548" y="0"/>
                  </a:moveTo>
                  <a:lnTo>
                    <a:pt x="548" y="12"/>
                  </a:lnTo>
                  <a:cubicBezTo>
                    <a:pt x="179" y="12"/>
                    <a:pt x="1" y="453"/>
                    <a:pt x="251" y="715"/>
                  </a:cubicBezTo>
                  <a:cubicBezTo>
                    <a:pt x="337" y="801"/>
                    <a:pt x="442" y="839"/>
                    <a:pt x="544" y="839"/>
                  </a:cubicBezTo>
                  <a:cubicBezTo>
                    <a:pt x="754" y="839"/>
                    <a:pt x="953" y="677"/>
                    <a:pt x="953" y="429"/>
                  </a:cubicBezTo>
                  <a:cubicBezTo>
                    <a:pt x="965" y="203"/>
                    <a:pt x="786" y="12"/>
                    <a:pt x="5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50" name="Google Shape;22150;p13"/>
            <p:cNvSpPr/>
            <p:nvPr/>
          </p:nvSpPr>
          <p:spPr>
            <a:xfrm>
              <a:off x="5453350" y="3793150"/>
              <a:ext cx="24425" cy="20925"/>
            </a:xfrm>
            <a:custGeom>
              <a:avLst/>
              <a:gdLst/>
              <a:ahLst/>
              <a:cxnLst/>
              <a:rect l="l" t="t" r="r" b="b"/>
              <a:pathLst>
                <a:path w="977" h="837" extrusionOk="0">
                  <a:moveTo>
                    <a:pt x="560" y="1"/>
                  </a:moveTo>
                  <a:lnTo>
                    <a:pt x="560" y="13"/>
                  </a:lnTo>
                  <a:cubicBezTo>
                    <a:pt x="191" y="13"/>
                    <a:pt x="0" y="453"/>
                    <a:pt x="262" y="715"/>
                  </a:cubicBezTo>
                  <a:cubicBezTo>
                    <a:pt x="347" y="800"/>
                    <a:pt x="450" y="837"/>
                    <a:pt x="551" y="837"/>
                  </a:cubicBezTo>
                  <a:cubicBezTo>
                    <a:pt x="762" y="837"/>
                    <a:pt x="965" y="671"/>
                    <a:pt x="965" y="429"/>
                  </a:cubicBezTo>
                  <a:cubicBezTo>
                    <a:pt x="977" y="203"/>
                    <a:pt x="798" y="13"/>
                    <a:pt x="5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51" name="Google Shape;22151;p13"/>
            <p:cNvSpPr/>
            <p:nvPr/>
          </p:nvSpPr>
          <p:spPr>
            <a:xfrm>
              <a:off x="5484100" y="3823825"/>
              <a:ext cx="24350" cy="20975"/>
            </a:xfrm>
            <a:custGeom>
              <a:avLst/>
              <a:gdLst/>
              <a:ahLst/>
              <a:cxnLst/>
              <a:rect l="l" t="t" r="r" b="b"/>
              <a:pathLst>
                <a:path w="974" h="839" extrusionOk="0">
                  <a:moveTo>
                    <a:pt x="556" y="0"/>
                  </a:moveTo>
                  <a:lnTo>
                    <a:pt x="556" y="12"/>
                  </a:lnTo>
                  <a:cubicBezTo>
                    <a:pt x="552" y="12"/>
                    <a:pt x="547" y="12"/>
                    <a:pt x="542" y="12"/>
                  </a:cubicBezTo>
                  <a:cubicBezTo>
                    <a:pt x="182" y="12"/>
                    <a:pt x="0" y="456"/>
                    <a:pt x="259" y="714"/>
                  </a:cubicBezTo>
                  <a:cubicBezTo>
                    <a:pt x="345" y="800"/>
                    <a:pt x="450" y="839"/>
                    <a:pt x="552" y="839"/>
                  </a:cubicBezTo>
                  <a:cubicBezTo>
                    <a:pt x="762" y="839"/>
                    <a:pt x="961" y="677"/>
                    <a:pt x="961" y="429"/>
                  </a:cubicBezTo>
                  <a:cubicBezTo>
                    <a:pt x="973" y="202"/>
                    <a:pt x="794" y="12"/>
                    <a:pt x="5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52" name="Google Shape;22152;p13"/>
            <p:cNvSpPr/>
            <p:nvPr/>
          </p:nvSpPr>
          <p:spPr>
            <a:xfrm>
              <a:off x="5452250" y="3854725"/>
              <a:ext cx="27625" cy="20600"/>
            </a:xfrm>
            <a:custGeom>
              <a:avLst/>
              <a:gdLst/>
              <a:ahLst/>
              <a:cxnLst/>
              <a:rect l="l" t="t" r="r" b="b"/>
              <a:pathLst>
                <a:path w="1105" h="824" extrusionOk="0">
                  <a:moveTo>
                    <a:pt x="559" y="0"/>
                  </a:moveTo>
                  <a:cubicBezTo>
                    <a:pt x="53" y="0"/>
                    <a:pt x="0" y="778"/>
                    <a:pt x="533" y="824"/>
                  </a:cubicBezTo>
                  <a:lnTo>
                    <a:pt x="604" y="824"/>
                  </a:lnTo>
                  <a:cubicBezTo>
                    <a:pt x="1104" y="776"/>
                    <a:pt x="1104" y="50"/>
                    <a:pt x="604" y="2"/>
                  </a:cubicBezTo>
                  <a:cubicBezTo>
                    <a:pt x="589" y="1"/>
                    <a:pt x="574" y="0"/>
                    <a:pt x="5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53" name="Google Shape;22153;p13"/>
            <p:cNvSpPr/>
            <p:nvPr/>
          </p:nvSpPr>
          <p:spPr>
            <a:xfrm>
              <a:off x="5482900" y="3885375"/>
              <a:ext cx="27625" cy="20625"/>
            </a:xfrm>
            <a:custGeom>
              <a:avLst/>
              <a:gdLst/>
              <a:ahLst/>
              <a:cxnLst/>
              <a:rect l="l" t="t" r="r" b="b"/>
              <a:pathLst>
                <a:path w="1105" h="825" extrusionOk="0">
                  <a:moveTo>
                    <a:pt x="559" y="1"/>
                  </a:moveTo>
                  <a:cubicBezTo>
                    <a:pt x="53" y="1"/>
                    <a:pt x="1" y="778"/>
                    <a:pt x="533" y="824"/>
                  </a:cubicBezTo>
                  <a:lnTo>
                    <a:pt x="604" y="824"/>
                  </a:lnTo>
                  <a:cubicBezTo>
                    <a:pt x="1104" y="777"/>
                    <a:pt x="1104" y="50"/>
                    <a:pt x="604" y="3"/>
                  </a:cubicBezTo>
                  <a:cubicBezTo>
                    <a:pt x="589" y="1"/>
                    <a:pt x="574" y="1"/>
                    <a:pt x="5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54" name="Google Shape;22154;p13"/>
            <p:cNvSpPr/>
            <p:nvPr/>
          </p:nvSpPr>
          <p:spPr>
            <a:xfrm>
              <a:off x="5453425" y="3916075"/>
              <a:ext cx="24350" cy="20700"/>
            </a:xfrm>
            <a:custGeom>
              <a:avLst/>
              <a:gdLst/>
              <a:ahLst/>
              <a:cxnLst/>
              <a:rect l="l" t="t" r="r" b="b"/>
              <a:pathLst>
                <a:path w="974" h="828" extrusionOk="0">
                  <a:moveTo>
                    <a:pt x="557" y="1"/>
                  </a:moveTo>
                  <a:lnTo>
                    <a:pt x="557" y="13"/>
                  </a:lnTo>
                  <a:cubicBezTo>
                    <a:pt x="552" y="13"/>
                    <a:pt x="547" y="13"/>
                    <a:pt x="542" y="13"/>
                  </a:cubicBezTo>
                  <a:cubicBezTo>
                    <a:pt x="183" y="13"/>
                    <a:pt x="1" y="445"/>
                    <a:pt x="259" y="703"/>
                  </a:cubicBezTo>
                  <a:cubicBezTo>
                    <a:pt x="345" y="789"/>
                    <a:pt x="450" y="828"/>
                    <a:pt x="553" y="828"/>
                  </a:cubicBezTo>
                  <a:cubicBezTo>
                    <a:pt x="763" y="828"/>
                    <a:pt x="962" y="666"/>
                    <a:pt x="962" y="418"/>
                  </a:cubicBezTo>
                  <a:cubicBezTo>
                    <a:pt x="974" y="191"/>
                    <a:pt x="795" y="1"/>
                    <a:pt x="56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55" name="Google Shape;22155;p13"/>
            <p:cNvSpPr/>
            <p:nvPr/>
          </p:nvSpPr>
          <p:spPr>
            <a:xfrm>
              <a:off x="5484300" y="3946450"/>
              <a:ext cx="24150" cy="21300"/>
            </a:xfrm>
            <a:custGeom>
              <a:avLst/>
              <a:gdLst/>
              <a:ahLst/>
              <a:cxnLst/>
              <a:rect l="l" t="t" r="r" b="b"/>
              <a:pathLst>
                <a:path w="966" h="852" extrusionOk="0">
                  <a:moveTo>
                    <a:pt x="548" y="0"/>
                  </a:moveTo>
                  <a:lnTo>
                    <a:pt x="548" y="24"/>
                  </a:lnTo>
                  <a:cubicBezTo>
                    <a:pt x="179" y="24"/>
                    <a:pt x="1" y="465"/>
                    <a:pt x="251" y="727"/>
                  </a:cubicBezTo>
                  <a:cubicBezTo>
                    <a:pt x="337" y="813"/>
                    <a:pt x="442" y="851"/>
                    <a:pt x="544" y="851"/>
                  </a:cubicBezTo>
                  <a:cubicBezTo>
                    <a:pt x="754" y="851"/>
                    <a:pt x="953" y="689"/>
                    <a:pt x="953" y="441"/>
                  </a:cubicBezTo>
                  <a:lnTo>
                    <a:pt x="953" y="429"/>
                  </a:lnTo>
                  <a:cubicBezTo>
                    <a:pt x="965" y="203"/>
                    <a:pt x="798" y="12"/>
                    <a:pt x="57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56" name="Google Shape;22156;p13"/>
            <p:cNvSpPr/>
            <p:nvPr/>
          </p:nvSpPr>
          <p:spPr>
            <a:xfrm>
              <a:off x="5453350" y="3977700"/>
              <a:ext cx="24425" cy="20700"/>
            </a:xfrm>
            <a:custGeom>
              <a:avLst/>
              <a:gdLst/>
              <a:ahLst/>
              <a:cxnLst/>
              <a:rect l="l" t="t" r="r" b="b"/>
              <a:pathLst>
                <a:path w="977" h="828" extrusionOk="0">
                  <a:moveTo>
                    <a:pt x="560" y="1"/>
                  </a:moveTo>
                  <a:cubicBezTo>
                    <a:pt x="191" y="1"/>
                    <a:pt x="0" y="441"/>
                    <a:pt x="262" y="703"/>
                  </a:cubicBezTo>
                  <a:cubicBezTo>
                    <a:pt x="348" y="789"/>
                    <a:pt x="453" y="827"/>
                    <a:pt x="556" y="827"/>
                  </a:cubicBezTo>
                  <a:cubicBezTo>
                    <a:pt x="766" y="827"/>
                    <a:pt x="965" y="665"/>
                    <a:pt x="965" y="417"/>
                  </a:cubicBezTo>
                  <a:cubicBezTo>
                    <a:pt x="977" y="191"/>
                    <a:pt x="798" y="1"/>
                    <a:pt x="5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57" name="Google Shape;22157;p13"/>
            <p:cNvSpPr/>
            <p:nvPr/>
          </p:nvSpPr>
          <p:spPr>
            <a:xfrm>
              <a:off x="5483000" y="4008575"/>
              <a:ext cx="27525" cy="20350"/>
            </a:xfrm>
            <a:custGeom>
              <a:avLst/>
              <a:gdLst/>
              <a:ahLst/>
              <a:cxnLst/>
              <a:rect l="l" t="t" r="r" b="b"/>
              <a:pathLst>
                <a:path w="1101" h="814" extrusionOk="0">
                  <a:moveTo>
                    <a:pt x="545" y="1"/>
                  </a:moveTo>
                  <a:cubicBezTo>
                    <a:pt x="48" y="1"/>
                    <a:pt x="0" y="767"/>
                    <a:pt x="529" y="813"/>
                  </a:cubicBezTo>
                  <a:lnTo>
                    <a:pt x="600" y="813"/>
                  </a:lnTo>
                  <a:cubicBezTo>
                    <a:pt x="1100" y="778"/>
                    <a:pt x="1100" y="40"/>
                    <a:pt x="600" y="4"/>
                  </a:cubicBezTo>
                  <a:cubicBezTo>
                    <a:pt x="581" y="2"/>
                    <a:pt x="563" y="1"/>
                    <a:pt x="5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58" name="Google Shape;22158;p13"/>
            <p:cNvSpPr/>
            <p:nvPr/>
          </p:nvSpPr>
          <p:spPr>
            <a:xfrm>
              <a:off x="5452250" y="4039275"/>
              <a:ext cx="27625" cy="20600"/>
            </a:xfrm>
            <a:custGeom>
              <a:avLst/>
              <a:gdLst/>
              <a:ahLst/>
              <a:cxnLst/>
              <a:rect l="l" t="t" r="r" b="b"/>
              <a:pathLst>
                <a:path w="1105" h="824" extrusionOk="0">
                  <a:moveTo>
                    <a:pt x="558" y="0"/>
                  </a:moveTo>
                  <a:cubicBezTo>
                    <a:pt x="53" y="0"/>
                    <a:pt x="1" y="766"/>
                    <a:pt x="533" y="824"/>
                  </a:cubicBezTo>
                  <a:lnTo>
                    <a:pt x="604" y="824"/>
                  </a:lnTo>
                  <a:cubicBezTo>
                    <a:pt x="1104" y="776"/>
                    <a:pt x="1104" y="38"/>
                    <a:pt x="604" y="2"/>
                  </a:cubicBezTo>
                  <a:cubicBezTo>
                    <a:pt x="588" y="1"/>
                    <a:pt x="573" y="0"/>
                    <a:pt x="55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59" name="Google Shape;22159;p13"/>
            <p:cNvSpPr/>
            <p:nvPr/>
          </p:nvSpPr>
          <p:spPr>
            <a:xfrm>
              <a:off x="5484300" y="4069675"/>
              <a:ext cx="24150" cy="20925"/>
            </a:xfrm>
            <a:custGeom>
              <a:avLst/>
              <a:gdLst/>
              <a:ahLst/>
              <a:cxnLst/>
              <a:rect l="l" t="t" r="r" b="b"/>
              <a:pathLst>
                <a:path w="966" h="837" extrusionOk="0">
                  <a:moveTo>
                    <a:pt x="548" y="1"/>
                  </a:moveTo>
                  <a:lnTo>
                    <a:pt x="548" y="13"/>
                  </a:lnTo>
                  <a:cubicBezTo>
                    <a:pt x="179" y="13"/>
                    <a:pt x="1" y="453"/>
                    <a:pt x="251" y="715"/>
                  </a:cubicBezTo>
                  <a:cubicBezTo>
                    <a:pt x="335" y="799"/>
                    <a:pt x="438" y="837"/>
                    <a:pt x="539" y="837"/>
                  </a:cubicBezTo>
                  <a:cubicBezTo>
                    <a:pt x="751" y="837"/>
                    <a:pt x="953" y="671"/>
                    <a:pt x="953" y="429"/>
                  </a:cubicBezTo>
                  <a:cubicBezTo>
                    <a:pt x="965" y="203"/>
                    <a:pt x="786" y="13"/>
                    <a:pt x="5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60" name="Google Shape;22160;p13"/>
            <p:cNvSpPr/>
            <p:nvPr/>
          </p:nvSpPr>
          <p:spPr>
            <a:xfrm>
              <a:off x="5453350" y="4100325"/>
              <a:ext cx="24125" cy="20700"/>
            </a:xfrm>
            <a:custGeom>
              <a:avLst/>
              <a:gdLst/>
              <a:ahLst/>
              <a:cxnLst/>
              <a:rect l="l" t="t" r="r" b="b"/>
              <a:pathLst>
                <a:path w="965" h="828" extrusionOk="0">
                  <a:moveTo>
                    <a:pt x="560" y="1"/>
                  </a:moveTo>
                  <a:cubicBezTo>
                    <a:pt x="191" y="1"/>
                    <a:pt x="0" y="441"/>
                    <a:pt x="262" y="703"/>
                  </a:cubicBezTo>
                  <a:cubicBezTo>
                    <a:pt x="348" y="789"/>
                    <a:pt x="453" y="828"/>
                    <a:pt x="556" y="828"/>
                  </a:cubicBezTo>
                  <a:cubicBezTo>
                    <a:pt x="766" y="828"/>
                    <a:pt x="965" y="666"/>
                    <a:pt x="965" y="418"/>
                  </a:cubicBezTo>
                  <a:cubicBezTo>
                    <a:pt x="965" y="191"/>
                    <a:pt x="786" y="13"/>
                    <a:pt x="560" y="13"/>
                  </a:cubicBezTo>
                  <a:lnTo>
                    <a:pt x="56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61" name="Google Shape;22161;p13"/>
            <p:cNvSpPr/>
            <p:nvPr/>
          </p:nvSpPr>
          <p:spPr>
            <a:xfrm>
              <a:off x="5484375" y="4131275"/>
              <a:ext cx="23775" cy="20425"/>
            </a:xfrm>
            <a:custGeom>
              <a:avLst/>
              <a:gdLst/>
              <a:ahLst/>
              <a:cxnLst/>
              <a:rect l="l" t="t" r="r" b="b"/>
              <a:pathLst>
                <a:path w="951" h="817" extrusionOk="0">
                  <a:moveTo>
                    <a:pt x="531" y="1"/>
                  </a:moveTo>
                  <a:cubicBezTo>
                    <a:pt x="172" y="1"/>
                    <a:pt x="1" y="433"/>
                    <a:pt x="248" y="692"/>
                  </a:cubicBezTo>
                  <a:cubicBezTo>
                    <a:pt x="334" y="778"/>
                    <a:pt x="439" y="816"/>
                    <a:pt x="541" y="816"/>
                  </a:cubicBezTo>
                  <a:cubicBezTo>
                    <a:pt x="751" y="816"/>
                    <a:pt x="950" y="654"/>
                    <a:pt x="950" y="406"/>
                  </a:cubicBezTo>
                  <a:cubicBezTo>
                    <a:pt x="950" y="192"/>
                    <a:pt x="772" y="1"/>
                    <a:pt x="545" y="1"/>
                  </a:cubicBezTo>
                  <a:cubicBezTo>
                    <a:pt x="540" y="1"/>
                    <a:pt x="536" y="1"/>
                    <a:pt x="53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62" name="Google Shape;22162;p13"/>
            <p:cNvSpPr/>
            <p:nvPr/>
          </p:nvSpPr>
          <p:spPr>
            <a:xfrm>
              <a:off x="5452350" y="4161875"/>
              <a:ext cx="27525" cy="20575"/>
            </a:xfrm>
            <a:custGeom>
              <a:avLst/>
              <a:gdLst/>
              <a:ahLst/>
              <a:cxnLst/>
              <a:rect l="l" t="t" r="r" b="b"/>
              <a:pathLst>
                <a:path w="1101" h="823" extrusionOk="0">
                  <a:moveTo>
                    <a:pt x="544" y="0"/>
                  </a:moveTo>
                  <a:cubicBezTo>
                    <a:pt x="48" y="0"/>
                    <a:pt x="0" y="767"/>
                    <a:pt x="529" y="813"/>
                  </a:cubicBezTo>
                  <a:cubicBezTo>
                    <a:pt x="540" y="819"/>
                    <a:pt x="552" y="822"/>
                    <a:pt x="564" y="822"/>
                  </a:cubicBezTo>
                  <a:cubicBezTo>
                    <a:pt x="576" y="822"/>
                    <a:pt x="588" y="819"/>
                    <a:pt x="600" y="813"/>
                  </a:cubicBezTo>
                  <a:cubicBezTo>
                    <a:pt x="1100" y="777"/>
                    <a:pt x="1100" y="39"/>
                    <a:pt x="600" y="4"/>
                  </a:cubicBezTo>
                  <a:cubicBezTo>
                    <a:pt x="581" y="1"/>
                    <a:pt x="562" y="0"/>
                    <a:pt x="54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63" name="Google Shape;22163;p13"/>
            <p:cNvSpPr/>
            <p:nvPr/>
          </p:nvSpPr>
          <p:spPr>
            <a:xfrm>
              <a:off x="5482900" y="4192550"/>
              <a:ext cx="27625" cy="20625"/>
            </a:xfrm>
            <a:custGeom>
              <a:avLst/>
              <a:gdLst/>
              <a:ahLst/>
              <a:cxnLst/>
              <a:rect l="l" t="t" r="r" b="b"/>
              <a:pathLst>
                <a:path w="1105" h="825" extrusionOk="0">
                  <a:moveTo>
                    <a:pt x="559" y="1"/>
                  </a:moveTo>
                  <a:cubicBezTo>
                    <a:pt x="53" y="1"/>
                    <a:pt x="1" y="778"/>
                    <a:pt x="533" y="824"/>
                  </a:cubicBezTo>
                  <a:lnTo>
                    <a:pt x="604" y="824"/>
                  </a:lnTo>
                  <a:cubicBezTo>
                    <a:pt x="1104" y="777"/>
                    <a:pt x="1104" y="51"/>
                    <a:pt x="604" y="3"/>
                  </a:cubicBezTo>
                  <a:cubicBezTo>
                    <a:pt x="589" y="2"/>
                    <a:pt x="574" y="1"/>
                    <a:pt x="5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64" name="Google Shape;22164;p13"/>
            <p:cNvSpPr/>
            <p:nvPr/>
          </p:nvSpPr>
          <p:spPr>
            <a:xfrm>
              <a:off x="5453350" y="4223275"/>
              <a:ext cx="24125" cy="20700"/>
            </a:xfrm>
            <a:custGeom>
              <a:avLst/>
              <a:gdLst/>
              <a:ahLst/>
              <a:cxnLst/>
              <a:rect l="l" t="t" r="r" b="b"/>
              <a:pathLst>
                <a:path w="965" h="828" extrusionOk="0">
                  <a:moveTo>
                    <a:pt x="560" y="0"/>
                  </a:moveTo>
                  <a:cubicBezTo>
                    <a:pt x="191" y="0"/>
                    <a:pt x="0" y="441"/>
                    <a:pt x="262" y="703"/>
                  </a:cubicBezTo>
                  <a:cubicBezTo>
                    <a:pt x="344" y="789"/>
                    <a:pt x="448" y="827"/>
                    <a:pt x="550" y="827"/>
                  </a:cubicBezTo>
                  <a:cubicBezTo>
                    <a:pt x="760" y="827"/>
                    <a:pt x="965" y="665"/>
                    <a:pt x="965" y="417"/>
                  </a:cubicBezTo>
                  <a:cubicBezTo>
                    <a:pt x="965" y="191"/>
                    <a:pt x="786" y="0"/>
                    <a:pt x="5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65" name="Google Shape;22165;p13"/>
            <p:cNvSpPr/>
            <p:nvPr/>
          </p:nvSpPr>
          <p:spPr>
            <a:xfrm>
              <a:off x="5484300" y="4254225"/>
              <a:ext cx="23850" cy="20400"/>
            </a:xfrm>
            <a:custGeom>
              <a:avLst/>
              <a:gdLst/>
              <a:ahLst/>
              <a:cxnLst/>
              <a:rect l="l" t="t" r="r" b="b"/>
              <a:pathLst>
                <a:path w="954" h="816" extrusionOk="0">
                  <a:moveTo>
                    <a:pt x="548" y="0"/>
                  </a:moveTo>
                  <a:cubicBezTo>
                    <a:pt x="179" y="0"/>
                    <a:pt x="1" y="441"/>
                    <a:pt x="251" y="691"/>
                  </a:cubicBezTo>
                  <a:cubicBezTo>
                    <a:pt x="337" y="777"/>
                    <a:pt x="443" y="816"/>
                    <a:pt x="546" y="816"/>
                  </a:cubicBezTo>
                  <a:cubicBezTo>
                    <a:pt x="755" y="816"/>
                    <a:pt x="953" y="657"/>
                    <a:pt x="953" y="417"/>
                  </a:cubicBezTo>
                  <a:lnTo>
                    <a:pt x="953" y="405"/>
                  </a:lnTo>
                  <a:cubicBezTo>
                    <a:pt x="953" y="191"/>
                    <a:pt x="763" y="12"/>
                    <a:pt x="548" y="12"/>
                  </a:cubicBezTo>
                  <a:lnTo>
                    <a:pt x="548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66" name="Google Shape;22166;p13"/>
            <p:cNvSpPr/>
            <p:nvPr/>
          </p:nvSpPr>
          <p:spPr>
            <a:xfrm>
              <a:off x="5434900" y="3472575"/>
              <a:ext cx="8650" cy="2400"/>
            </a:xfrm>
            <a:custGeom>
              <a:avLst/>
              <a:gdLst/>
              <a:ahLst/>
              <a:cxnLst/>
              <a:rect l="l" t="t" r="r" b="b"/>
              <a:pathLst>
                <a:path w="346" h="96" extrusionOk="0">
                  <a:moveTo>
                    <a:pt x="346" y="1"/>
                  </a:moveTo>
                  <a:lnTo>
                    <a:pt x="0" y="96"/>
                  </a:lnTo>
                  <a:lnTo>
                    <a:pt x="48" y="96"/>
                  </a:lnTo>
                  <a:cubicBezTo>
                    <a:pt x="155" y="96"/>
                    <a:pt x="262" y="60"/>
                    <a:pt x="34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67" name="Google Shape;22167;p13"/>
            <p:cNvSpPr/>
            <p:nvPr/>
          </p:nvSpPr>
          <p:spPr>
            <a:xfrm>
              <a:off x="5392625" y="3485450"/>
              <a:ext cx="28000" cy="20500"/>
            </a:xfrm>
            <a:custGeom>
              <a:avLst/>
              <a:gdLst/>
              <a:ahLst/>
              <a:cxnLst/>
              <a:rect l="l" t="t" r="r" b="b"/>
              <a:pathLst>
                <a:path w="1120" h="820" extrusionOk="0">
                  <a:moveTo>
                    <a:pt x="560" y="1"/>
                  </a:moveTo>
                  <a:cubicBezTo>
                    <a:pt x="548" y="1"/>
                    <a:pt x="536" y="4"/>
                    <a:pt x="524" y="10"/>
                  </a:cubicBezTo>
                  <a:cubicBezTo>
                    <a:pt x="1" y="57"/>
                    <a:pt x="48" y="819"/>
                    <a:pt x="560" y="819"/>
                  </a:cubicBezTo>
                  <a:cubicBezTo>
                    <a:pt x="1084" y="819"/>
                    <a:pt x="1120" y="57"/>
                    <a:pt x="596" y="10"/>
                  </a:cubicBezTo>
                  <a:cubicBezTo>
                    <a:pt x="584" y="4"/>
                    <a:pt x="572" y="1"/>
                    <a:pt x="5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68" name="Google Shape;22168;p13"/>
            <p:cNvSpPr/>
            <p:nvPr/>
          </p:nvSpPr>
          <p:spPr>
            <a:xfrm>
              <a:off x="5422700" y="3516325"/>
              <a:ext cx="24125" cy="20500"/>
            </a:xfrm>
            <a:custGeom>
              <a:avLst/>
              <a:gdLst/>
              <a:ahLst/>
              <a:cxnLst/>
              <a:rect l="l" t="t" r="r" b="b"/>
              <a:pathLst>
                <a:path w="965" h="820" extrusionOk="0">
                  <a:moveTo>
                    <a:pt x="548" y="1"/>
                  </a:moveTo>
                  <a:cubicBezTo>
                    <a:pt x="191" y="1"/>
                    <a:pt x="0" y="441"/>
                    <a:pt x="262" y="703"/>
                  </a:cubicBezTo>
                  <a:cubicBezTo>
                    <a:pt x="346" y="783"/>
                    <a:pt x="448" y="820"/>
                    <a:pt x="548" y="820"/>
                  </a:cubicBezTo>
                  <a:cubicBezTo>
                    <a:pt x="761" y="820"/>
                    <a:pt x="964" y="657"/>
                    <a:pt x="964" y="406"/>
                  </a:cubicBezTo>
                  <a:cubicBezTo>
                    <a:pt x="964" y="180"/>
                    <a:pt x="786" y="1"/>
                    <a:pt x="5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69" name="Google Shape;22169;p13"/>
            <p:cNvSpPr/>
            <p:nvPr/>
          </p:nvSpPr>
          <p:spPr>
            <a:xfrm>
              <a:off x="5392025" y="3547000"/>
              <a:ext cx="24150" cy="20625"/>
            </a:xfrm>
            <a:custGeom>
              <a:avLst/>
              <a:gdLst/>
              <a:ahLst/>
              <a:cxnLst/>
              <a:rect l="l" t="t" r="r" b="b"/>
              <a:pathLst>
                <a:path w="966" h="825" extrusionOk="0">
                  <a:moveTo>
                    <a:pt x="548" y="0"/>
                  </a:moveTo>
                  <a:cubicBezTo>
                    <a:pt x="179" y="0"/>
                    <a:pt x="1" y="441"/>
                    <a:pt x="263" y="703"/>
                  </a:cubicBezTo>
                  <a:cubicBezTo>
                    <a:pt x="343" y="787"/>
                    <a:pt x="445" y="825"/>
                    <a:pt x="546" y="825"/>
                  </a:cubicBezTo>
                  <a:cubicBezTo>
                    <a:pt x="757" y="825"/>
                    <a:pt x="965" y="659"/>
                    <a:pt x="965" y="417"/>
                  </a:cubicBezTo>
                  <a:cubicBezTo>
                    <a:pt x="965" y="191"/>
                    <a:pt x="787" y="0"/>
                    <a:pt x="5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70" name="Google Shape;22170;p13"/>
            <p:cNvSpPr/>
            <p:nvPr/>
          </p:nvSpPr>
          <p:spPr>
            <a:xfrm>
              <a:off x="5422700" y="3577650"/>
              <a:ext cx="24125" cy="20625"/>
            </a:xfrm>
            <a:custGeom>
              <a:avLst/>
              <a:gdLst/>
              <a:ahLst/>
              <a:cxnLst/>
              <a:rect l="l" t="t" r="r" b="b"/>
              <a:pathLst>
                <a:path w="965" h="825" extrusionOk="0">
                  <a:moveTo>
                    <a:pt x="548" y="1"/>
                  </a:moveTo>
                  <a:cubicBezTo>
                    <a:pt x="191" y="1"/>
                    <a:pt x="0" y="441"/>
                    <a:pt x="262" y="703"/>
                  </a:cubicBezTo>
                  <a:cubicBezTo>
                    <a:pt x="346" y="788"/>
                    <a:pt x="449" y="825"/>
                    <a:pt x="550" y="825"/>
                  </a:cubicBezTo>
                  <a:cubicBezTo>
                    <a:pt x="762" y="825"/>
                    <a:pt x="964" y="659"/>
                    <a:pt x="964" y="417"/>
                  </a:cubicBezTo>
                  <a:cubicBezTo>
                    <a:pt x="964" y="191"/>
                    <a:pt x="786" y="1"/>
                    <a:pt x="5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71" name="Google Shape;22171;p13"/>
            <p:cNvSpPr/>
            <p:nvPr/>
          </p:nvSpPr>
          <p:spPr>
            <a:xfrm>
              <a:off x="5392625" y="3608600"/>
              <a:ext cx="28000" cy="20575"/>
            </a:xfrm>
            <a:custGeom>
              <a:avLst/>
              <a:gdLst/>
              <a:ahLst/>
              <a:cxnLst/>
              <a:rect l="l" t="t" r="r" b="b"/>
              <a:pathLst>
                <a:path w="1120" h="823" extrusionOk="0">
                  <a:moveTo>
                    <a:pt x="524" y="1"/>
                  </a:moveTo>
                  <a:cubicBezTo>
                    <a:pt x="1" y="48"/>
                    <a:pt x="48" y="822"/>
                    <a:pt x="560" y="822"/>
                  </a:cubicBezTo>
                  <a:cubicBezTo>
                    <a:pt x="1084" y="822"/>
                    <a:pt x="1120" y="48"/>
                    <a:pt x="59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72" name="Google Shape;22172;p13"/>
            <p:cNvSpPr/>
            <p:nvPr/>
          </p:nvSpPr>
          <p:spPr>
            <a:xfrm>
              <a:off x="5423275" y="3639275"/>
              <a:ext cx="28300" cy="20550"/>
            </a:xfrm>
            <a:custGeom>
              <a:avLst/>
              <a:gdLst/>
              <a:ahLst/>
              <a:cxnLst/>
              <a:rect l="l" t="t" r="r" b="b"/>
              <a:pathLst>
                <a:path w="1132" h="822" extrusionOk="0">
                  <a:moveTo>
                    <a:pt x="525" y="0"/>
                  </a:moveTo>
                  <a:cubicBezTo>
                    <a:pt x="1" y="48"/>
                    <a:pt x="49" y="822"/>
                    <a:pt x="560" y="822"/>
                  </a:cubicBezTo>
                  <a:cubicBezTo>
                    <a:pt x="1084" y="822"/>
                    <a:pt x="1132" y="48"/>
                    <a:pt x="60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73" name="Google Shape;22173;p13"/>
            <p:cNvSpPr/>
            <p:nvPr/>
          </p:nvSpPr>
          <p:spPr>
            <a:xfrm>
              <a:off x="5392025" y="3669925"/>
              <a:ext cx="24150" cy="20625"/>
            </a:xfrm>
            <a:custGeom>
              <a:avLst/>
              <a:gdLst/>
              <a:ahLst/>
              <a:cxnLst/>
              <a:rect l="l" t="t" r="r" b="b"/>
              <a:pathLst>
                <a:path w="966" h="825" extrusionOk="0">
                  <a:moveTo>
                    <a:pt x="548" y="1"/>
                  </a:moveTo>
                  <a:cubicBezTo>
                    <a:pt x="179" y="1"/>
                    <a:pt x="1" y="441"/>
                    <a:pt x="263" y="703"/>
                  </a:cubicBezTo>
                  <a:cubicBezTo>
                    <a:pt x="343" y="787"/>
                    <a:pt x="445" y="825"/>
                    <a:pt x="546" y="825"/>
                  </a:cubicBezTo>
                  <a:cubicBezTo>
                    <a:pt x="757" y="825"/>
                    <a:pt x="965" y="659"/>
                    <a:pt x="965" y="417"/>
                  </a:cubicBezTo>
                  <a:cubicBezTo>
                    <a:pt x="965" y="191"/>
                    <a:pt x="787" y="1"/>
                    <a:pt x="5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74" name="Google Shape;22174;p13"/>
            <p:cNvSpPr/>
            <p:nvPr/>
          </p:nvSpPr>
          <p:spPr>
            <a:xfrm>
              <a:off x="5422700" y="3700575"/>
              <a:ext cx="24125" cy="20700"/>
            </a:xfrm>
            <a:custGeom>
              <a:avLst/>
              <a:gdLst/>
              <a:ahLst/>
              <a:cxnLst/>
              <a:rect l="l" t="t" r="r" b="b"/>
              <a:pathLst>
                <a:path w="965" h="828" extrusionOk="0">
                  <a:moveTo>
                    <a:pt x="548" y="1"/>
                  </a:moveTo>
                  <a:cubicBezTo>
                    <a:pt x="179" y="1"/>
                    <a:pt x="0" y="453"/>
                    <a:pt x="262" y="703"/>
                  </a:cubicBezTo>
                  <a:cubicBezTo>
                    <a:pt x="344" y="789"/>
                    <a:pt x="448" y="828"/>
                    <a:pt x="550" y="828"/>
                  </a:cubicBezTo>
                  <a:cubicBezTo>
                    <a:pt x="760" y="828"/>
                    <a:pt x="964" y="666"/>
                    <a:pt x="964" y="418"/>
                  </a:cubicBezTo>
                  <a:cubicBezTo>
                    <a:pt x="964" y="191"/>
                    <a:pt x="786" y="13"/>
                    <a:pt x="5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75" name="Google Shape;22175;p13"/>
            <p:cNvSpPr/>
            <p:nvPr/>
          </p:nvSpPr>
          <p:spPr>
            <a:xfrm>
              <a:off x="5392025" y="3731550"/>
              <a:ext cx="24150" cy="20475"/>
            </a:xfrm>
            <a:custGeom>
              <a:avLst/>
              <a:gdLst/>
              <a:ahLst/>
              <a:cxnLst/>
              <a:rect l="l" t="t" r="r" b="b"/>
              <a:pathLst>
                <a:path w="966" h="819" extrusionOk="0">
                  <a:moveTo>
                    <a:pt x="548" y="0"/>
                  </a:moveTo>
                  <a:cubicBezTo>
                    <a:pt x="179" y="0"/>
                    <a:pt x="1" y="441"/>
                    <a:pt x="263" y="703"/>
                  </a:cubicBezTo>
                  <a:cubicBezTo>
                    <a:pt x="343" y="783"/>
                    <a:pt x="443" y="819"/>
                    <a:pt x="544" y="819"/>
                  </a:cubicBezTo>
                  <a:cubicBezTo>
                    <a:pt x="756" y="819"/>
                    <a:pt x="965" y="656"/>
                    <a:pt x="965" y="405"/>
                  </a:cubicBezTo>
                  <a:cubicBezTo>
                    <a:pt x="965" y="179"/>
                    <a:pt x="775" y="0"/>
                    <a:pt x="5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76" name="Google Shape;22176;p13"/>
            <p:cNvSpPr/>
            <p:nvPr/>
          </p:nvSpPr>
          <p:spPr>
            <a:xfrm>
              <a:off x="5422700" y="3762200"/>
              <a:ext cx="24125" cy="20625"/>
            </a:xfrm>
            <a:custGeom>
              <a:avLst/>
              <a:gdLst/>
              <a:ahLst/>
              <a:cxnLst/>
              <a:rect l="l" t="t" r="r" b="b"/>
              <a:pathLst>
                <a:path w="965" h="825" extrusionOk="0">
                  <a:moveTo>
                    <a:pt x="548" y="0"/>
                  </a:moveTo>
                  <a:cubicBezTo>
                    <a:pt x="191" y="0"/>
                    <a:pt x="0" y="441"/>
                    <a:pt x="262" y="703"/>
                  </a:cubicBezTo>
                  <a:cubicBezTo>
                    <a:pt x="346" y="787"/>
                    <a:pt x="448" y="824"/>
                    <a:pt x="549" y="824"/>
                  </a:cubicBezTo>
                  <a:cubicBezTo>
                    <a:pt x="761" y="824"/>
                    <a:pt x="964" y="656"/>
                    <a:pt x="964" y="405"/>
                  </a:cubicBezTo>
                  <a:cubicBezTo>
                    <a:pt x="964" y="179"/>
                    <a:pt x="786" y="0"/>
                    <a:pt x="5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77" name="Google Shape;22177;p13"/>
            <p:cNvSpPr/>
            <p:nvPr/>
          </p:nvSpPr>
          <p:spPr>
            <a:xfrm>
              <a:off x="5392625" y="3792850"/>
              <a:ext cx="28000" cy="20575"/>
            </a:xfrm>
            <a:custGeom>
              <a:avLst/>
              <a:gdLst/>
              <a:ahLst/>
              <a:cxnLst/>
              <a:rect l="l" t="t" r="r" b="b"/>
              <a:pathLst>
                <a:path w="1120" h="823" extrusionOk="0">
                  <a:moveTo>
                    <a:pt x="524" y="1"/>
                  </a:moveTo>
                  <a:cubicBezTo>
                    <a:pt x="1" y="48"/>
                    <a:pt x="48" y="822"/>
                    <a:pt x="560" y="822"/>
                  </a:cubicBezTo>
                  <a:cubicBezTo>
                    <a:pt x="1084" y="822"/>
                    <a:pt x="1120" y="48"/>
                    <a:pt x="59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78" name="Google Shape;22178;p13"/>
            <p:cNvSpPr/>
            <p:nvPr/>
          </p:nvSpPr>
          <p:spPr>
            <a:xfrm>
              <a:off x="5422700" y="3823825"/>
              <a:ext cx="24125" cy="20475"/>
            </a:xfrm>
            <a:custGeom>
              <a:avLst/>
              <a:gdLst/>
              <a:ahLst/>
              <a:cxnLst/>
              <a:rect l="l" t="t" r="r" b="b"/>
              <a:pathLst>
                <a:path w="965" h="819" extrusionOk="0">
                  <a:moveTo>
                    <a:pt x="548" y="0"/>
                  </a:moveTo>
                  <a:cubicBezTo>
                    <a:pt x="191" y="0"/>
                    <a:pt x="0" y="441"/>
                    <a:pt x="262" y="703"/>
                  </a:cubicBezTo>
                  <a:cubicBezTo>
                    <a:pt x="346" y="783"/>
                    <a:pt x="448" y="819"/>
                    <a:pt x="548" y="819"/>
                  </a:cubicBezTo>
                  <a:cubicBezTo>
                    <a:pt x="761" y="819"/>
                    <a:pt x="964" y="656"/>
                    <a:pt x="964" y="405"/>
                  </a:cubicBezTo>
                  <a:cubicBezTo>
                    <a:pt x="964" y="179"/>
                    <a:pt x="774" y="0"/>
                    <a:pt x="5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79" name="Google Shape;22179;p13"/>
            <p:cNvSpPr/>
            <p:nvPr/>
          </p:nvSpPr>
          <p:spPr>
            <a:xfrm>
              <a:off x="5392025" y="3854475"/>
              <a:ext cx="24150" cy="20625"/>
            </a:xfrm>
            <a:custGeom>
              <a:avLst/>
              <a:gdLst/>
              <a:ahLst/>
              <a:cxnLst/>
              <a:rect l="l" t="t" r="r" b="b"/>
              <a:pathLst>
                <a:path w="966" h="825" extrusionOk="0">
                  <a:moveTo>
                    <a:pt x="548" y="0"/>
                  </a:moveTo>
                  <a:cubicBezTo>
                    <a:pt x="179" y="0"/>
                    <a:pt x="1" y="441"/>
                    <a:pt x="263" y="703"/>
                  </a:cubicBezTo>
                  <a:cubicBezTo>
                    <a:pt x="343" y="787"/>
                    <a:pt x="444" y="824"/>
                    <a:pt x="544" y="824"/>
                  </a:cubicBezTo>
                  <a:cubicBezTo>
                    <a:pt x="756" y="824"/>
                    <a:pt x="965" y="656"/>
                    <a:pt x="965" y="405"/>
                  </a:cubicBezTo>
                  <a:cubicBezTo>
                    <a:pt x="965" y="179"/>
                    <a:pt x="787" y="0"/>
                    <a:pt x="5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80" name="Google Shape;22180;p13"/>
            <p:cNvSpPr/>
            <p:nvPr/>
          </p:nvSpPr>
          <p:spPr>
            <a:xfrm>
              <a:off x="5422700" y="3885125"/>
              <a:ext cx="24125" cy="20650"/>
            </a:xfrm>
            <a:custGeom>
              <a:avLst/>
              <a:gdLst/>
              <a:ahLst/>
              <a:cxnLst/>
              <a:rect l="l" t="t" r="r" b="b"/>
              <a:pathLst>
                <a:path w="965" h="826" extrusionOk="0">
                  <a:moveTo>
                    <a:pt x="548" y="1"/>
                  </a:moveTo>
                  <a:cubicBezTo>
                    <a:pt x="191" y="1"/>
                    <a:pt x="0" y="441"/>
                    <a:pt x="262" y="703"/>
                  </a:cubicBezTo>
                  <a:cubicBezTo>
                    <a:pt x="346" y="788"/>
                    <a:pt x="449" y="825"/>
                    <a:pt x="550" y="825"/>
                  </a:cubicBezTo>
                  <a:cubicBezTo>
                    <a:pt x="762" y="825"/>
                    <a:pt x="964" y="660"/>
                    <a:pt x="964" y="417"/>
                  </a:cubicBezTo>
                  <a:cubicBezTo>
                    <a:pt x="964" y="191"/>
                    <a:pt x="786" y="1"/>
                    <a:pt x="5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81" name="Google Shape;22181;p13"/>
            <p:cNvSpPr/>
            <p:nvPr/>
          </p:nvSpPr>
          <p:spPr>
            <a:xfrm>
              <a:off x="5392025" y="3915800"/>
              <a:ext cx="24150" cy="20675"/>
            </a:xfrm>
            <a:custGeom>
              <a:avLst/>
              <a:gdLst/>
              <a:ahLst/>
              <a:cxnLst/>
              <a:rect l="l" t="t" r="r" b="b"/>
              <a:pathLst>
                <a:path w="966" h="827" extrusionOk="0">
                  <a:moveTo>
                    <a:pt x="548" y="0"/>
                  </a:moveTo>
                  <a:cubicBezTo>
                    <a:pt x="179" y="0"/>
                    <a:pt x="1" y="453"/>
                    <a:pt x="263" y="703"/>
                  </a:cubicBezTo>
                  <a:cubicBezTo>
                    <a:pt x="345" y="788"/>
                    <a:pt x="448" y="827"/>
                    <a:pt x="551" y="827"/>
                  </a:cubicBezTo>
                  <a:cubicBezTo>
                    <a:pt x="761" y="827"/>
                    <a:pt x="965" y="665"/>
                    <a:pt x="965" y="417"/>
                  </a:cubicBezTo>
                  <a:cubicBezTo>
                    <a:pt x="965" y="191"/>
                    <a:pt x="787" y="12"/>
                    <a:pt x="5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82" name="Google Shape;22182;p13"/>
            <p:cNvSpPr/>
            <p:nvPr/>
          </p:nvSpPr>
          <p:spPr>
            <a:xfrm>
              <a:off x="5423275" y="3946750"/>
              <a:ext cx="28300" cy="20550"/>
            </a:xfrm>
            <a:custGeom>
              <a:avLst/>
              <a:gdLst/>
              <a:ahLst/>
              <a:cxnLst/>
              <a:rect l="l" t="t" r="r" b="b"/>
              <a:pathLst>
                <a:path w="1132" h="822" extrusionOk="0">
                  <a:moveTo>
                    <a:pt x="525" y="0"/>
                  </a:moveTo>
                  <a:cubicBezTo>
                    <a:pt x="1" y="48"/>
                    <a:pt x="49" y="822"/>
                    <a:pt x="560" y="822"/>
                  </a:cubicBezTo>
                  <a:cubicBezTo>
                    <a:pt x="1084" y="822"/>
                    <a:pt x="1132" y="48"/>
                    <a:pt x="60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83" name="Google Shape;22183;p13"/>
            <p:cNvSpPr/>
            <p:nvPr/>
          </p:nvSpPr>
          <p:spPr>
            <a:xfrm>
              <a:off x="5392625" y="3977400"/>
              <a:ext cx="28000" cy="20575"/>
            </a:xfrm>
            <a:custGeom>
              <a:avLst/>
              <a:gdLst/>
              <a:ahLst/>
              <a:cxnLst/>
              <a:rect l="l" t="t" r="r" b="b"/>
              <a:pathLst>
                <a:path w="1120" h="823" extrusionOk="0">
                  <a:moveTo>
                    <a:pt x="524" y="1"/>
                  </a:moveTo>
                  <a:cubicBezTo>
                    <a:pt x="1" y="48"/>
                    <a:pt x="48" y="822"/>
                    <a:pt x="560" y="822"/>
                  </a:cubicBezTo>
                  <a:cubicBezTo>
                    <a:pt x="1084" y="822"/>
                    <a:pt x="1120" y="48"/>
                    <a:pt x="59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84" name="Google Shape;22184;p13"/>
            <p:cNvSpPr/>
            <p:nvPr/>
          </p:nvSpPr>
          <p:spPr>
            <a:xfrm>
              <a:off x="5422700" y="4008075"/>
              <a:ext cx="24125" cy="20675"/>
            </a:xfrm>
            <a:custGeom>
              <a:avLst/>
              <a:gdLst/>
              <a:ahLst/>
              <a:cxnLst/>
              <a:rect l="l" t="t" r="r" b="b"/>
              <a:pathLst>
                <a:path w="965" h="827" extrusionOk="0">
                  <a:moveTo>
                    <a:pt x="548" y="0"/>
                  </a:moveTo>
                  <a:cubicBezTo>
                    <a:pt x="191" y="0"/>
                    <a:pt x="0" y="452"/>
                    <a:pt x="262" y="702"/>
                  </a:cubicBezTo>
                  <a:cubicBezTo>
                    <a:pt x="348" y="788"/>
                    <a:pt x="453" y="827"/>
                    <a:pt x="555" y="827"/>
                  </a:cubicBezTo>
                  <a:cubicBezTo>
                    <a:pt x="765" y="827"/>
                    <a:pt x="964" y="665"/>
                    <a:pt x="964" y="417"/>
                  </a:cubicBezTo>
                  <a:cubicBezTo>
                    <a:pt x="964" y="191"/>
                    <a:pt x="786" y="12"/>
                    <a:pt x="5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85" name="Google Shape;22185;p13"/>
            <p:cNvSpPr/>
            <p:nvPr/>
          </p:nvSpPr>
          <p:spPr>
            <a:xfrm>
              <a:off x="5392025" y="4039025"/>
              <a:ext cx="24150" cy="20625"/>
            </a:xfrm>
            <a:custGeom>
              <a:avLst/>
              <a:gdLst/>
              <a:ahLst/>
              <a:cxnLst/>
              <a:rect l="l" t="t" r="r" b="b"/>
              <a:pathLst>
                <a:path w="966" h="825" extrusionOk="0">
                  <a:moveTo>
                    <a:pt x="548" y="0"/>
                  </a:moveTo>
                  <a:cubicBezTo>
                    <a:pt x="179" y="0"/>
                    <a:pt x="1" y="441"/>
                    <a:pt x="263" y="703"/>
                  </a:cubicBezTo>
                  <a:cubicBezTo>
                    <a:pt x="343" y="787"/>
                    <a:pt x="445" y="825"/>
                    <a:pt x="546" y="825"/>
                  </a:cubicBezTo>
                  <a:cubicBezTo>
                    <a:pt x="757" y="825"/>
                    <a:pt x="965" y="659"/>
                    <a:pt x="965" y="417"/>
                  </a:cubicBezTo>
                  <a:cubicBezTo>
                    <a:pt x="965" y="191"/>
                    <a:pt x="787" y="0"/>
                    <a:pt x="5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86" name="Google Shape;22186;p13"/>
            <p:cNvSpPr/>
            <p:nvPr/>
          </p:nvSpPr>
          <p:spPr>
            <a:xfrm>
              <a:off x="5422700" y="4069675"/>
              <a:ext cx="24125" cy="20625"/>
            </a:xfrm>
            <a:custGeom>
              <a:avLst/>
              <a:gdLst/>
              <a:ahLst/>
              <a:cxnLst/>
              <a:rect l="l" t="t" r="r" b="b"/>
              <a:pathLst>
                <a:path w="965" h="825" extrusionOk="0">
                  <a:moveTo>
                    <a:pt x="548" y="1"/>
                  </a:moveTo>
                  <a:cubicBezTo>
                    <a:pt x="179" y="1"/>
                    <a:pt x="0" y="441"/>
                    <a:pt x="262" y="703"/>
                  </a:cubicBezTo>
                  <a:cubicBezTo>
                    <a:pt x="342" y="787"/>
                    <a:pt x="443" y="825"/>
                    <a:pt x="543" y="825"/>
                  </a:cubicBezTo>
                  <a:cubicBezTo>
                    <a:pt x="756" y="825"/>
                    <a:pt x="964" y="656"/>
                    <a:pt x="964" y="405"/>
                  </a:cubicBezTo>
                  <a:cubicBezTo>
                    <a:pt x="964" y="179"/>
                    <a:pt x="786" y="1"/>
                    <a:pt x="5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87" name="Google Shape;22187;p13"/>
            <p:cNvSpPr/>
            <p:nvPr/>
          </p:nvSpPr>
          <p:spPr>
            <a:xfrm>
              <a:off x="5392625" y="4100325"/>
              <a:ext cx="28000" cy="20575"/>
            </a:xfrm>
            <a:custGeom>
              <a:avLst/>
              <a:gdLst/>
              <a:ahLst/>
              <a:cxnLst/>
              <a:rect l="l" t="t" r="r" b="b"/>
              <a:pathLst>
                <a:path w="1120" h="823" extrusionOk="0">
                  <a:moveTo>
                    <a:pt x="524" y="1"/>
                  </a:moveTo>
                  <a:cubicBezTo>
                    <a:pt x="1" y="49"/>
                    <a:pt x="48" y="822"/>
                    <a:pt x="560" y="822"/>
                  </a:cubicBezTo>
                  <a:cubicBezTo>
                    <a:pt x="1084" y="822"/>
                    <a:pt x="1120" y="49"/>
                    <a:pt x="59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88" name="Google Shape;22188;p13"/>
            <p:cNvSpPr/>
            <p:nvPr/>
          </p:nvSpPr>
          <p:spPr>
            <a:xfrm>
              <a:off x="5423275" y="4131075"/>
              <a:ext cx="28300" cy="20475"/>
            </a:xfrm>
            <a:custGeom>
              <a:avLst/>
              <a:gdLst/>
              <a:ahLst/>
              <a:cxnLst/>
              <a:rect l="l" t="t" r="r" b="b"/>
              <a:pathLst>
                <a:path w="1132" h="819" extrusionOk="0">
                  <a:moveTo>
                    <a:pt x="562" y="0"/>
                  </a:moveTo>
                  <a:cubicBezTo>
                    <a:pt x="549" y="0"/>
                    <a:pt x="537" y="3"/>
                    <a:pt x="525" y="9"/>
                  </a:cubicBezTo>
                  <a:cubicBezTo>
                    <a:pt x="1" y="57"/>
                    <a:pt x="49" y="819"/>
                    <a:pt x="560" y="819"/>
                  </a:cubicBezTo>
                  <a:cubicBezTo>
                    <a:pt x="1084" y="819"/>
                    <a:pt x="1132" y="57"/>
                    <a:pt x="608" y="9"/>
                  </a:cubicBezTo>
                  <a:cubicBezTo>
                    <a:pt x="590" y="3"/>
                    <a:pt x="575" y="0"/>
                    <a:pt x="5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89" name="Google Shape;22189;p13"/>
            <p:cNvSpPr/>
            <p:nvPr/>
          </p:nvSpPr>
          <p:spPr>
            <a:xfrm>
              <a:off x="5392100" y="4161950"/>
              <a:ext cx="24075" cy="20500"/>
            </a:xfrm>
            <a:custGeom>
              <a:avLst/>
              <a:gdLst/>
              <a:ahLst/>
              <a:cxnLst/>
              <a:rect l="l" t="t" r="r" b="b"/>
              <a:pathLst>
                <a:path w="963" h="820" extrusionOk="0">
                  <a:moveTo>
                    <a:pt x="531" y="0"/>
                  </a:moveTo>
                  <a:cubicBezTo>
                    <a:pt x="172" y="0"/>
                    <a:pt x="1" y="444"/>
                    <a:pt x="248" y="703"/>
                  </a:cubicBezTo>
                  <a:cubicBezTo>
                    <a:pt x="332" y="783"/>
                    <a:pt x="435" y="819"/>
                    <a:pt x="537" y="819"/>
                  </a:cubicBezTo>
                  <a:cubicBezTo>
                    <a:pt x="753" y="819"/>
                    <a:pt x="962" y="656"/>
                    <a:pt x="962" y="405"/>
                  </a:cubicBezTo>
                  <a:cubicBezTo>
                    <a:pt x="962" y="179"/>
                    <a:pt x="772" y="1"/>
                    <a:pt x="557" y="1"/>
                  </a:cubicBezTo>
                  <a:lnTo>
                    <a:pt x="545" y="1"/>
                  </a:lnTo>
                  <a:cubicBezTo>
                    <a:pt x="541" y="0"/>
                    <a:pt x="536" y="0"/>
                    <a:pt x="53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90" name="Google Shape;22190;p13"/>
            <p:cNvSpPr/>
            <p:nvPr/>
          </p:nvSpPr>
          <p:spPr>
            <a:xfrm>
              <a:off x="5422700" y="4192600"/>
              <a:ext cx="24125" cy="20650"/>
            </a:xfrm>
            <a:custGeom>
              <a:avLst/>
              <a:gdLst/>
              <a:ahLst/>
              <a:cxnLst/>
              <a:rect l="l" t="t" r="r" b="b"/>
              <a:pathLst>
                <a:path w="965" h="826" extrusionOk="0">
                  <a:moveTo>
                    <a:pt x="548" y="1"/>
                  </a:moveTo>
                  <a:cubicBezTo>
                    <a:pt x="191" y="1"/>
                    <a:pt x="0" y="441"/>
                    <a:pt x="262" y="703"/>
                  </a:cubicBezTo>
                  <a:cubicBezTo>
                    <a:pt x="346" y="788"/>
                    <a:pt x="449" y="825"/>
                    <a:pt x="550" y="825"/>
                  </a:cubicBezTo>
                  <a:cubicBezTo>
                    <a:pt x="762" y="825"/>
                    <a:pt x="964" y="660"/>
                    <a:pt x="964" y="418"/>
                  </a:cubicBezTo>
                  <a:cubicBezTo>
                    <a:pt x="964" y="191"/>
                    <a:pt x="786" y="1"/>
                    <a:pt x="5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91" name="Google Shape;22191;p13"/>
            <p:cNvSpPr/>
            <p:nvPr/>
          </p:nvSpPr>
          <p:spPr>
            <a:xfrm>
              <a:off x="5392025" y="4223275"/>
              <a:ext cx="24150" cy="20625"/>
            </a:xfrm>
            <a:custGeom>
              <a:avLst/>
              <a:gdLst/>
              <a:ahLst/>
              <a:cxnLst/>
              <a:rect l="l" t="t" r="r" b="b"/>
              <a:pathLst>
                <a:path w="966" h="825" extrusionOk="0">
                  <a:moveTo>
                    <a:pt x="548" y="0"/>
                  </a:moveTo>
                  <a:cubicBezTo>
                    <a:pt x="179" y="0"/>
                    <a:pt x="1" y="441"/>
                    <a:pt x="263" y="703"/>
                  </a:cubicBezTo>
                  <a:cubicBezTo>
                    <a:pt x="343" y="787"/>
                    <a:pt x="445" y="825"/>
                    <a:pt x="546" y="825"/>
                  </a:cubicBezTo>
                  <a:cubicBezTo>
                    <a:pt x="757" y="825"/>
                    <a:pt x="965" y="659"/>
                    <a:pt x="965" y="417"/>
                  </a:cubicBezTo>
                  <a:cubicBezTo>
                    <a:pt x="965" y="191"/>
                    <a:pt x="787" y="0"/>
                    <a:pt x="5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92" name="Google Shape;22192;p13"/>
            <p:cNvSpPr/>
            <p:nvPr/>
          </p:nvSpPr>
          <p:spPr>
            <a:xfrm>
              <a:off x="5430425" y="4254225"/>
              <a:ext cx="15800" cy="7475"/>
            </a:xfrm>
            <a:custGeom>
              <a:avLst/>
              <a:gdLst/>
              <a:ahLst/>
              <a:cxnLst/>
              <a:rect l="l" t="t" r="r" b="b"/>
              <a:pathLst>
                <a:path w="632" h="299" extrusionOk="0">
                  <a:moveTo>
                    <a:pt x="239" y="0"/>
                  </a:moveTo>
                  <a:cubicBezTo>
                    <a:pt x="155" y="0"/>
                    <a:pt x="72" y="24"/>
                    <a:pt x="1" y="84"/>
                  </a:cubicBezTo>
                  <a:lnTo>
                    <a:pt x="632" y="298"/>
                  </a:lnTo>
                  <a:cubicBezTo>
                    <a:pt x="572" y="120"/>
                    <a:pt x="417" y="12"/>
                    <a:pt x="239" y="12"/>
                  </a:cubicBezTo>
                  <a:lnTo>
                    <a:pt x="239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93" name="Google Shape;22193;p13"/>
            <p:cNvSpPr/>
            <p:nvPr/>
          </p:nvSpPr>
          <p:spPr>
            <a:xfrm>
              <a:off x="5361375" y="3516325"/>
              <a:ext cx="23825" cy="20500"/>
            </a:xfrm>
            <a:custGeom>
              <a:avLst/>
              <a:gdLst/>
              <a:ahLst/>
              <a:cxnLst/>
              <a:rect l="l" t="t" r="r" b="b"/>
              <a:pathLst>
                <a:path w="953" h="820" extrusionOk="0">
                  <a:moveTo>
                    <a:pt x="548" y="1"/>
                  </a:moveTo>
                  <a:cubicBezTo>
                    <a:pt x="179" y="1"/>
                    <a:pt x="0" y="441"/>
                    <a:pt x="262" y="703"/>
                  </a:cubicBezTo>
                  <a:cubicBezTo>
                    <a:pt x="342" y="783"/>
                    <a:pt x="442" y="820"/>
                    <a:pt x="540" y="820"/>
                  </a:cubicBezTo>
                  <a:cubicBezTo>
                    <a:pt x="749" y="820"/>
                    <a:pt x="953" y="657"/>
                    <a:pt x="953" y="406"/>
                  </a:cubicBezTo>
                  <a:cubicBezTo>
                    <a:pt x="953" y="180"/>
                    <a:pt x="774" y="1"/>
                    <a:pt x="54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94" name="Google Shape;22194;p13"/>
            <p:cNvSpPr/>
            <p:nvPr/>
          </p:nvSpPr>
          <p:spPr>
            <a:xfrm>
              <a:off x="5338750" y="3499675"/>
              <a:ext cx="15200" cy="6275"/>
            </a:xfrm>
            <a:custGeom>
              <a:avLst/>
              <a:gdLst/>
              <a:ahLst/>
              <a:cxnLst/>
              <a:rect l="l" t="t" r="r" b="b"/>
              <a:pathLst>
                <a:path w="608" h="251" extrusionOk="0">
                  <a:moveTo>
                    <a:pt x="596" y="0"/>
                  </a:moveTo>
                  <a:lnTo>
                    <a:pt x="1" y="179"/>
                  </a:lnTo>
                  <a:cubicBezTo>
                    <a:pt x="72" y="214"/>
                    <a:pt x="143" y="250"/>
                    <a:pt x="227" y="250"/>
                  </a:cubicBezTo>
                  <a:cubicBezTo>
                    <a:pt x="393" y="250"/>
                    <a:pt x="536" y="143"/>
                    <a:pt x="60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95" name="Google Shape;22195;p13"/>
            <p:cNvSpPr/>
            <p:nvPr/>
          </p:nvSpPr>
          <p:spPr>
            <a:xfrm>
              <a:off x="5329025" y="3546950"/>
              <a:ext cx="27900" cy="20600"/>
            </a:xfrm>
            <a:custGeom>
              <a:avLst/>
              <a:gdLst/>
              <a:ahLst/>
              <a:cxnLst/>
              <a:rect l="l" t="t" r="r" b="b"/>
              <a:pathLst>
                <a:path w="1116" h="824" extrusionOk="0">
                  <a:moveTo>
                    <a:pt x="571" y="0"/>
                  </a:moveTo>
                  <a:cubicBezTo>
                    <a:pt x="64" y="0"/>
                    <a:pt x="0" y="778"/>
                    <a:pt x="532" y="824"/>
                  </a:cubicBezTo>
                  <a:lnTo>
                    <a:pt x="616" y="824"/>
                  </a:lnTo>
                  <a:cubicBezTo>
                    <a:pt x="1116" y="776"/>
                    <a:pt x="1116" y="50"/>
                    <a:pt x="616" y="2"/>
                  </a:cubicBezTo>
                  <a:cubicBezTo>
                    <a:pt x="600" y="1"/>
                    <a:pt x="585" y="0"/>
                    <a:pt x="57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96" name="Google Shape;22196;p13"/>
            <p:cNvSpPr/>
            <p:nvPr/>
          </p:nvSpPr>
          <p:spPr>
            <a:xfrm>
              <a:off x="5361375" y="3577650"/>
              <a:ext cx="23825" cy="20625"/>
            </a:xfrm>
            <a:custGeom>
              <a:avLst/>
              <a:gdLst/>
              <a:ahLst/>
              <a:cxnLst/>
              <a:rect l="l" t="t" r="r" b="b"/>
              <a:pathLst>
                <a:path w="953" h="825" extrusionOk="0">
                  <a:moveTo>
                    <a:pt x="548" y="1"/>
                  </a:moveTo>
                  <a:cubicBezTo>
                    <a:pt x="179" y="1"/>
                    <a:pt x="0" y="441"/>
                    <a:pt x="262" y="703"/>
                  </a:cubicBezTo>
                  <a:cubicBezTo>
                    <a:pt x="343" y="788"/>
                    <a:pt x="443" y="825"/>
                    <a:pt x="542" y="825"/>
                  </a:cubicBezTo>
                  <a:cubicBezTo>
                    <a:pt x="751" y="825"/>
                    <a:pt x="953" y="659"/>
                    <a:pt x="953" y="417"/>
                  </a:cubicBezTo>
                  <a:cubicBezTo>
                    <a:pt x="953" y="179"/>
                    <a:pt x="774" y="1"/>
                    <a:pt x="54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97" name="Google Shape;22197;p13"/>
            <p:cNvSpPr/>
            <p:nvPr/>
          </p:nvSpPr>
          <p:spPr>
            <a:xfrm>
              <a:off x="5330500" y="3608600"/>
              <a:ext cx="24050" cy="20425"/>
            </a:xfrm>
            <a:custGeom>
              <a:avLst/>
              <a:gdLst/>
              <a:ahLst/>
              <a:cxnLst/>
              <a:rect l="l" t="t" r="r" b="b"/>
              <a:pathLst>
                <a:path w="962" h="817" extrusionOk="0">
                  <a:moveTo>
                    <a:pt x="542" y="1"/>
                  </a:moveTo>
                  <a:cubicBezTo>
                    <a:pt x="183" y="1"/>
                    <a:pt x="1" y="433"/>
                    <a:pt x="259" y="691"/>
                  </a:cubicBezTo>
                  <a:cubicBezTo>
                    <a:pt x="341" y="778"/>
                    <a:pt x="446" y="816"/>
                    <a:pt x="549" y="816"/>
                  </a:cubicBezTo>
                  <a:cubicBezTo>
                    <a:pt x="758" y="816"/>
                    <a:pt x="962" y="657"/>
                    <a:pt x="962" y="418"/>
                  </a:cubicBezTo>
                  <a:cubicBezTo>
                    <a:pt x="962" y="191"/>
                    <a:pt x="783" y="1"/>
                    <a:pt x="557" y="1"/>
                  </a:cubicBezTo>
                  <a:cubicBezTo>
                    <a:pt x="552" y="1"/>
                    <a:pt x="547" y="1"/>
                    <a:pt x="54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98" name="Google Shape;22198;p13"/>
            <p:cNvSpPr/>
            <p:nvPr/>
          </p:nvSpPr>
          <p:spPr>
            <a:xfrm>
              <a:off x="5361375" y="3639275"/>
              <a:ext cx="23825" cy="20625"/>
            </a:xfrm>
            <a:custGeom>
              <a:avLst/>
              <a:gdLst/>
              <a:ahLst/>
              <a:cxnLst/>
              <a:rect l="l" t="t" r="r" b="b"/>
              <a:pathLst>
                <a:path w="953" h="825" extrusionOk="0">
                  <a:moveTo>
                    <a:pt x="548" y="0"/>
                  </a:moveTo>
                  <a:cubicBezTo>
                    <a:pt x="179" y="0"/>
                    <a:pt x="0" y="441"/>
                    <a:pt x="262" y="703"/>
                  </a:cubicBezTo>
                  <a:cubicBezTo>
                    <a:pt x="343" y="787"/>
                    <a:pt x="443" y="825"/>
                    <a:pt x="542" y="825"/>
                  </a:cubicBezTo>
                  <a:cubicBezTo>
                    <a:pt x="751" y="825"/>
                    <a:pt x="953" y="659"/>
                    <a:pt x="953" y="417"/>
                  </a:cubicBezTo>
                  <a:cubicBezTo>
                    <a:pt x="953" y="191"/>
                    <a:pt x="774" y="0"/>
                    <a:pt x="5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99" name="Google Shape;22199;p13"/>
            <p:cNvSpPr/>
            <p:nvPr/>
          </p:nvSpPr>
          <p:spPr>
            <a:xfrm>
              <a:off x="5330425" y="3669925"/>
              <a:ext cx="24125" cy="20700"/>
            </a:xfrm>
            <a:custGeom>
              <a:avLst/>
              <a:gdLst/>
              <a:ahLst/>
              <a:cxnLst/>
              <a:rect l="l" t="t" r="r" b="b"/>
              <a:pathLst>
                <a:path w="965" h="828" extrusionOk="0">
                  <a:moveTo>
                    <a:pt x="560" y="1"/>
                  </a:moveTo>
                  <a:cubicBezTo>
                    <a:pt x="191" y="1"/>
                    <a:pt x="0" y="441"/>
                    <a:pt x="262" y="703"/>
                  </a:cubicBezTo>
                  <a:cubicBezTo>
                    <a:pt x="344" y="789"/>
                    <a:pt x="448" y="827"/>
                    <a:pt x="550" y="827"/>
                  </a:cubicBezTo>
                  <a:cubicBezTo>
                    <a:pt x="760" y="827"/>
                    <a:pt x="965" y="665"/>
                    <a:pt x="965" y="417"/>
                  </a:cubicBezTo>
                  <a:cubicBezTo>
                    <a:pt x="965" y="191"/>
                    <a:pt x="786" y="12"/>
                    <a:pt x="560" y="12"/>
                  </a:cubicBezTo>
                  <a:lnTo>
                    <a:pt x="56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00" name="Google Shape;22200;p13"/>
            <p:cNvSpPr/>
            <p:nvPr/>
          </p:nvSpPr>
          <p:spPr>
            <a:xfrm>
              <a:off x="5361075" y="3700575"/>
              <a:ext cx="24125" cy="20800"/>
            </a:xfrm>
            <a:custGeom>
              <a:avLst/>
              <a:gdLst/>
              <a:ahLst/>
              <a:cxnLst/>
              <a:rect l="l" t="t" r="r" b="b"/>
              <a:pathLst>
                <a:path w="965" h="832" extrusionOk="0">
                  <a:moveTo>
                    <a:pt x="560" y="1"/>
                  </a:moveTo>
                  <a:cubicBezTo>
                    <a:pt x="191" y="1"/>
                    <a:pt x="0" y="453"/>
                    <a:pt x="262" y="715"/>
                  </a:cubicBezTo>
                  <a:cubicBezTo>
                    <a:pt x="346" y="795"/>
                    <a:pt x="448" y="831"/>
                    <a:pt x="549" y="831"/>
                  </a:cubicBezTo>
                  <a:cubicBezTo>
                    <a:pt x="761" y="831"/>
                    <a:pt x="965" y="669"/>
                    <a:pt x="965" y="418"/>
                  </a:cubicBezTo>
                  <a:cubicBezTo>
                    <a:pt x="965" y="191"/>
                    <a:pt x="786" y="1"/>
                    <a:pt x="5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01" name="Google Shape;22201;p13"/>
            <p:cNvSpPr/>
            <p:nvPr/>
          </p:nvSpPr>
          <p:spPr>
            <a:xfrm>
              <a:off x="5330500" y="3731525"/>
              <a:ext cx="24050" cy="20425"/>
            </a:xfrm>
            <a:custGeom>
              <a:avLst/>
              <a:gdLst/>
              <a:ahLst/>
              <a:cxnLst/>
              <a:rect l="l" t="t" r="r" b="b"/>
              <a:pathLst>
                <a:path w="962" h="817" extrusionOk="0">
                  <a:moveTo>
                    <a:pt x="542" y="1"/>
                  </a:moveTo>
                  <a:cubicBezTo>
                    <a:pt x="183" y="1"/>
                    <a:pt x="1" y="433"/>
                    <a:pt x="259" y="692"/>
                  </a:cubicBezTo>
                  <a:cubicBezTo>
                    <a:pt x="341" y="778"/>
                    <a:pt x="445" y="817"/>
                    <a:pt x="546" y="817"/>
                  </a:cubicBezTo>
                  <a:cubicBezTo>
                    <a:pt x="753" y="817"/>
                    <a:pt x="954" y="657"/>
                    <a:pt x="962" y="418"/>
                  </a:cubicBezTo>
                  <a:cubicBezTo>
                    <a:pt x="962" y="192"/>
                    <a:pt x="783" y="1"/>
                    <a:pt x="557" y="1"/>
                  </a:cubicBezTo>
                  <a:cubicBezTo>
                    <a:pt x="552" y="1"/>
                    <a:pt x="547" y="1"/>
                    <a:pt x="54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02" name="Google Shape;22202;p13"/>
            <p:cNvSpPr/>
            <p:nvPr/>
          </p:nvSpPr>
          <p:spPr>
            <a:xfrm>
              <a:off x="5361375" y="3762200"/>
              <a:ext cx="23825" cy="20500"/>
            </a:xfrm>
            <a:custGeom>
              <a:avLst/>
              <a:gdLst/>
              <a:ahLst/>
              <a:cxnLst/>
              <a:rect l="l" t="t" r="r" b="b"/>
              <a:pathLst>
                <a:path w="953" h="820" extrusionOk="0">
                  <a:moveTo>
                    <a:pt x="548" y="0"/>
                  </a:moveTo>
                  <a:cubicBezTo>
                    <a:pt x="179" y="0"/>
                    <a:pt x="0" y="441"/>
                    <a:pt x="262" y="703"/>
                  </a:cubicBezTo>
                  <a:cubicBezTo>
                    <a:pt x="342" y="783"/>
                    <a:pt x="442" y="819"/>
                    <a:pt x="540" y="819"/>
                  </a:cubicBezTo>
                  <a:cubicBezTo>
                    <a:pt x="749" y="819"/>
                    <a:pt x="953" y="656"/>
                    <a:pt x="953" y="405"/>
                  </a:cubicBezTo>
                  <a:cubicBezTo>
                    <a:pt x="953" y="179"/>
                    <a:pt x="774" y="0"/>
                    <a:pt x="5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03" name="Google Shape;22203;p13"/>
            <p:cNvSpPr/>
            <p:nvPr/>
          </p:nvSpPr>
          <p:spPr>
            <a:xfrm>
              <a:off x="5330425" y="3792850"/>
              <a:ext cx="24125" cy="20700"/>
            </a:xfrm>
            <a:custGeom>
              <a:avLst/>
              <a:gdLst/>
              <a:ahLst/>
              <a:cxnLst/>
              <a:rect l="l" t="t" r="r" b="b"/>
              <a:pathLst>
                <a:path w="965" h="828" extrusionOk="0">
                  <a:moveTo>
                    <a:pt x="560" y="1"/>
                  </a:moveTo>
                  <a:cubicBezTo>
                    <a:pt x="191" y="1"/>
                    <a:pt x="0" y="441"/>
                    <a:pt x="262" y="703"/>
                  </a:cubicBezTo>
                  <a:cubicBezTo>
                    <a:pt x="344" y="789"/>
                    <a:pt x="446" y="828"/>
                    <a:pt x="548" y="828"/>
                  </a:cubicBezTo>
                  <a:cubicBezTo>
                    <a:pt x="755" y="828"/>
                    <a:pt x="957" y="666"/>
                    <a:pt x="965" y="418"/>
                  </a:cubicBezTo>
                  <a:cubicBezTo>
                    <a:pt x="965" y="191"/>
                    <a:pt x="774" y="13"/>
                    <a:pt x="560" y="13"/>
                  </a:cubicBezTo>
                  <a:lnTo>
                    <a:pt x="56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04" name="Google Shape;22204;p13"/>
            <p:cNvSpPr/>
            <p:nvPr/>
          </p:nvSpPr>
          <p:spPr>
            <a:xfrm>
              <a:off x="5361375" y="3823825"/>
              <a:ext cx="23825" cy="20475"/>
            </a:xfrm>
            <a:custGeom>
              <a:avLst/>
              <a:gdLst/>
              <a:ahLst/>
              <a:cxnLst/>
              <a:rect l="l" t="t" r="r" b="b"/>
              <a:pathLst>
                <a:path w="953" h="819" extrusionOk="0">
                  <a:moveTo>
                    <a:pt x="548" y="0"/>
                  </a:moveTo>
                  <a:cubicBezTo>
                    <a:pt x="179" y="0"/>
                    <a:pt x="0" y="441"/>
                    <a:pt x="262" y="703"/>
                  </a:cubicBezTo>
                  <a:cubicBezTo>
                    <a:pt x="342" y="783"/>
                    <a:pt x="442" y="819"/>
                    <a:pt x="540" y="819"/>
                  </a:cubicBezTo>
                  <a:cubicBezTo>
                    <a:pt x="749" y="819"/>
                    <a:pt x="953" y="656"/>
                    <a:pt x="953" y="405"/>
                  </a:cubicBezTo>
                  <a:cubicBezTo>
                    <a:pt x="953" y="179"/>
                    <a:pt x="774" y="0"/>
                    <a:pt x="5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05" name="Google Shape;22205;p13"/>
            <p:cNvSpPr/>
            <p:nvPr/>
          </p:nvSpPr>
          <p:spPr>
            <a:xfrm>
              <a:off x="5329025" y="3854425"/>
              <a:ext cx="27900" cy="20600"/>
            </a:xfrm>
            <a:custGeom>
              <a:avLst/>
              <a:gdLst/>
              <a:ahLst/>
              <a:cxnLst/>
              <a:rect l="l" t="t" r="r" b="b"/>
              <a:pathLst>
                <a:path w="1116" h="824" extrusionOk="0">
                  <a:moveTo>
                    <a:pt x="570" y="0"/>
                  </a:moveTo>
                  <a:cubicBezTo>
                    <a:pt x="64" y="0"/>
                    <a:pt x="0" y="766"/>
                    <a:pt x="532" y="824"/>
                  </a:cubicBezTo>
                  <a:lnTo>
                    <a:pt x="616" y="824"/>
                  </a:lnTo>
                  <a:cubicBezTo>
                    <a:pt x="1116" y="776"/>
                    <a:pt x="1116" y="38"/>
                    <a:pt x="616" y="2"/>
                  </a:cubicBezTo>
                  <a:cubicBezTo>
                    <a:pt x="600" y="1"/>
                    <a:pt x="585" y="0"/>
                    <a:pt x="57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06" name="Google Shape;22206;p13"/>
            <p:cNvSpPr/>
            <p:nvPr/>
          </p:nvSpPr>
          <p:spPr>
            <a:xfrm>
              <a:off x="5361375" y="3885125"/>
              <a:ext cx="23825" cy="20650"/>
            </a:xfrm>
            <a:custGeom>
              <a:avLst/>
              <a:gdLst/>
              <a:ahLst/>
              <a:cxnLst/>
              <a:rect l="l" t="t" r="r" b="b"/>
              <a:pathLst>
                <a:path w="953" h="826" extrusionOk="0">
                  <a:moveTo>
                    <a:pt x="548" y="1"/>
                  </a:moveTo>
                  <a:cubicBezTo>
                    <a:pt x="179" y="1"/>
                    <a:pt x="0" y="441"/>
                    <a:pt x="262" y="703"/>
                  </a:cubicBezTo>
                  <a:cubicBezTo>
                    <a:pt x="343" y="788"/>
                    <a:pt x="443" y="825"/>
                    <a:pt x="542" y="825"/>
                  </a:cubicBezTo>
                  <a:cubicBezTo>
                    <a:pt x="751" y="825"/>
                    <a:pt x="953" y="660"/>
                    <a:pt x="953" y="417"/>
                  </a:cubicBezTo>
                  <a:cubicBezTo>
                    <a:pt x="953" y="191"/>
                    <a:pt x="774" y="1"/>
                    <a:pt x="54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07" name="Google Shape;22207;p13"/>
            <p:cNvSpPr/>
            <p:nvPr/>
          </p:nvSpPr>
          <p:spPr>
            <a:xfrm>
              <a:off x="5330425" y="3915800"/>
              <a:ext cx="24125" cy="20675"/>
            </a:xfrm>
            <a:custGeom>
              <a:avLst/>
              <a:gdLst/>
              <a:ahLst/>
              <a:cxnLst/>
              <a:rect l="l" t="t" r="r" b="b"/>
              <a:pathLst>
                <a:path w="965" h="827" extrusionOk="0">
                  <a:moveTo>
                    <a:pt x="560" y="0"/>
                  </a:moveTo>
                  <a:cubicBezTo>
                    <a:pt x="191" y="0"/>
                    <a:pt x="0" y="441"/>
                    <a:pt x="262" y="703"/>
                  </a:cubicBezTo>
                  <a:cubicBezTo>
                    <a:pt x="344" y="788"/>
                    <a:pt x="448" y="827"/>
                    <a:pt x="550" y="827"/>
                  </a:cubicBezTo>
                  <a:cubicBezTo>
                    <a:pt x="760" y="827"/>
                    <a:pt x="965" y="665"/>
                    <a:pt x="965" y="417"/>
                  </a:cubicBezTo>
                  <a:cubicBezTo>
                    <a:pt x="965" y="191"/>
                    <a:pt x="786" y="12"/>
                    <a:pt x="560" y="12"/>
                  </a:cubicBezTo>
                  <a:lnTo>
                    <a:pt x="56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08" name="Google Shape;22208;p13"/>
            <p:cNvSpPr/>
            <p:nvPr/>
          </p:nvSpPr>
          <p:spPr>
            <a:xfrm>
              <a:off x="5361375" y="3946450"/>
              <a:ext cx="24125" cy="20775"/>
            </a:xfrm>
            <a:custGeom>
              <a:avLst/>
              <a:gdLst/>
              <a:ahLst/>
              <a:cxnLst/>
              <a:rect l="l" t="t" r="r" b="b"/>
              <a:pathLst>
                <a:path w="965" h="831" extrusionOk="0">
                  <a:moveTo>
                    <a:pt x="548" y="0"/>
                  </a:moveTo>
                  <a:lnTo>
                    <a:pt x="548" y="12"/>
                  </a:lnTo>
                  <a:cubicBezTo>
                    <a:pt x="179" y="12"/>
                    <a:pt x="0" y="453"/>
                    <a:pt x="262" y="715"/>
                  </a:cubicBezTo>
                  <a:cubicBezTo>
                    <a:pt x="342" y="795"/>
                    <a:pt x="442" y="831"/>
                    <a:pt x="540" y="831"/>
                  </a:cubicBezTo>
                  <a:cubicBezTo>
                    <a:pt x="749" y="831"/>
                    <a:pt x="953" y="668"/>
                    <a:pt x="953" y="417"/>
                  </a:cubicBezTo>
                  <a:cubicBezTo>
                    <a:pt x="965" y="191"/>
                    <a:pt x="786" y="12"/>
                    <a:pt x="5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09" name="Google Shape;22209;p13"/>
            <p:cNvSpPr/>
            <p:nvPr/>
          </p:nvSpPr>
          <p:spPr>
            <a:xfrm>
              <a:off x="5330425" y="3977400"/>
              <a:ext cx="24125" cy="20700"/>
            </a:xfrm>
            <a:custGeom>
              <a:avLst/>
              <a:gdLst/>
              <a:ahLst/>
              <a:cxnLst/>
              <a:rect l="l" t="t" r="r" b="b"/>
              <a:pathLst>
                <a:path w="965" h="828" extrusionOk="0">
                  <a:moveTo>
                    <a:pt x="560" y="1"/>
                  </a:moveTo>
                  <a:cubicBezTo>
                    <a:pt x="191" y="1"/>
                    <a:pt x="0" y="441"/>
                    <a:pt x="262" y="703"/>
                  </a:cubicBezTo>
                  <a:cubicBezTo>
                    <a:pt x="344" y="789"/>
                    <a:pt x="448" y="828"/>
                    <a:pt x="550" y="828"/>
                  </a:cubicBezTo>
                  <a:cubicBezTo>
                    <a:pt x="760" y="828"/>
                    <a:pt x="965" y="666"/>
                    <a:pt x="965" y="417"/>
                  </a:cubicBezTo>
                  <a:cubicBezTo>
                    <a:pt x="965" y="191"/>
                    <a:pt x="786" y="13"/>
                    <a:pt x="560" y="13"/>
                  </a:cubicBezTo>
                  <a:lnTo>
                    <a:pt x="56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10" name="Google Shape;22210;p13"/>
            <p:cNvSpPr/>
            <p:nvPr/>
          </p:nvSpPr>
          <p:spPr>
            <a:xfrm>
              <a:off x="5361375" y="4008075"/>
              <a:ext cx="23825" cy="20675"/>
            </a:xfrm>
            <a:custGeom>
              <a:avLst/>
              <a:gdLst/>
              <a:ahLst/>
              <a:cxnLst/>
              <a:rect l="l" t="t" r="r" b="b"/>
              <a:pathLst>
                <a:path w="953" h="827" extrusionOk="0">
                  <a:moveTo>
                    <a:pt x="548" y="0"/>
                  </a:moveTo>
                  <a:cubicBezTo>
                    <a:pt x="179" y="0"/>
                    <a:pt x="0" y="452"/>
                    <a:pt x="262" y="702"/>
                  </a:cubicBezTo>
                  <a:cubicBezTo>
                    <a:pt x="344" y="788"/>
                    <a:pt x="447" y="827"/>
                    <a:pt x="547" y="827"/>
                  </a:cubicBezTo>
                  <a:cubicBezTo>
                    <a:pt x="754" y="827"/>
                    <a:pt x="953" y="665"/>
                    <a:pt x="953" y="417"/>
                  </a:cubicBezTo>
                  <a:cubicBezTo>
                    <a:pt x="953" y="191"/>
                    <a:pt x="774" y="0"/>
                    <a:pt x="5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11" name="Google Shape;22211;p13"/>
            <p:cNvSpPr/>
            <p:nvPr/>
          </p:nvSpPr>
          <p:spPr>
            <a:xfrm>
              <a:off x="5329725" y="4039000"/>
              <a:ext cx="26900" cy="20575"/>
            </a:xfrm>
            <a:custGeom>
              <a:avLst/>
              <a:gdLst/>
              <a:ahLst/>
              <a:cxnLst/>
              <a:rect l="l" t="t" r="r" b="b"/>
              <a:pathLst>
                <a:path w="1076" h="823" extrusionOk="0">
                  <a:moveTo>
                    <a:pt x="564" y="1"/>
                  </a:moveTo>
                  <a:cubicBezTo>
                    <a:pt x="62" y="1"/>
                    <a:pt x="0" y="741"/>
                    <a:pt x="504" y="823"/>
                  </a:cubicBezTo>
                  <a:lnTo>
                    <a:pt x="588" y="823"/>
                  </a:lnTo>
                  <a:cubicBezTo>
                    <a:pt x="1076" y="763"/>
                    <a:pt x="1076" y="49"/>
                    <a:pt x="588" y="1"/>
                  </a:cubicBezTo>
                  <a:cubicBezTo>
                    <a:pt x="580" y="1"/>
                    <a:pt x="572" y="1"/>
                    <a:pt x="56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12" name="Google Shape;22212;p13"/>
            <p:cNvSpPr/>
            <p:nvPr/>
          </p:nvSpPr>
          <p:spPr>
            <a:xfrm>
              <a:off x="5361075" y="4069675"/>
              <a:ext cx="24125" cy="20625"/>
            </a:xfrm>
            <a:custGeom>
              <a:avLst/>
              <a:gdLst/>
              <a:ahLst/>
              <a:cxnLst/>
              <a:rect l="l" t="t" r="r" b="b"/>
              <a:pathLst>
                <a:path w="965" h="825" extrusionOk="0">
                  <a:moveTo>
                    <a:pt x="560" y="1"/>
                  </a:moveTo>
                  <a:cubicBezTo>
                    <a:pt x="191" y="1"/>
                    <a:pt x="0" y="441"/>
                    <a:pt x="262" y="703"/>
                  </a:cubicBezTo>
                  <a:cubicBezTo>
                    <a:pt x="346" y="787"/>
                    <a:pt x="449" y="825"/>
                    <a:pt x="549" y="825"/>
                  </a:cubicBezTo>
                  <a:cubicBezTo>
                    <a:pt x="762" y="825"/>
                    <a:pt x="965" y="656"/>
                    <a:pt x="965" y="405"/>
                  </a:cubicBezTo>
                  <a:cubicBezTo>
                    <a:pt x="965" y="179"/>
                    <a:pt x="786" y="1"/>
                    <a:pt x="5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13" name="Google Shape;22213;p13"/>
            <p:cNvSpPr/>
            <p:nvPr/>
          </p:nvSpPr>
          <p:spPr>
            <a:xfrm>
              <a:off x="5330425" y="4100325"/>
              <a:ext cx="24125" cy="20700"/>
            </a:xfrm>
            <a:custGeom>
              <a:avLst/>
              <a:gdLst/>
              <a:ahLst/>
              <a:cxnLst/>
              <a:rect l="l" t="t" r="r" b="b"/>
              <a:pathLst>
                <a:path w="965" h="828" extrusionOk="0">
                  <a:moveTo>
                    <a:pt x="560" y="1"/>
                  </a:moveTo>
                  <a:cubicBezTo>
                    <a:pt x="191" y="1"/>
                    <a:pt x="0" y="441"/>
                    <a:pt x="262" y="703"/>
                  </a:cubicBezTo>
                  <a:cubicBezTo>
                    <a:pt x="344" y="789"/>
                    <a:pt x="448" y="828"/>
                    <a:pt x="550" y="828"/>
                  </a:cubicBezTo>
                  <a:cubicBezTo>
                    <a:pt x="760" y="828"/>
                    <a:pt x="965" y="666"/>
                    <a:pt x="965" y="418"/>
                  </a:cubicBezTo>
                  <a:cubicBezTo>
                    <a:pt x="965" y="191"/>
                    <a:pt x="774" y="13"/>
                    <a:pt x="560" y="13"/>
                  </a:cubicBezTo>
                  <a:lnTo>
                    <a:pt x="56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14" name="Google Shape;22214;p13"/>
            <p:cNvSpPr/>
            <p:nvPr/>
          </p:nvSpPr>
          <p:spPr>
            <a:xfrm>
              <a:off x="5361375" y="4131300"/>
              <a:ext cx="23825" cy="20475"/>
            </a:xfrm>
            <a:custGeom>
              <a:avLst/>
              <a:gdLst/>
              <a:ahLst/>
              <a:cxnLst/>
              <a:rect l="l" t="t" r="r" b="b"/>
              <a:pathLst>
                <a:path w="953" h="819" extrusionOk="0">
                  <a:moveTo>
                    <a:pt x="548" y="0"/>
                  </a:moveTo>
                  <a:cubicBezTo>
                    <a:pt x="179" y="0"/>
                    <a:pt x="0" y="441"/>
                    <a:pt x="262" y="703"/>
                  </a:cubicBezTo>
                  <a:cubicBezTo>
                    <a:pt x="342" y="783"/>
                    <a:pt x="442" y="819"/>
                    <a:pt x="540" y="819"/>
                  </a:cubicBezTo>
                  <a:cubicBezTo>
                    <a:pt x="749" y="819"/>
                    <a:pt x="953" y="656"/>
                    <a:pt x="953" y="405"/>
                  </a:cubicBezTo>
                  <a:cubicBezTo>
                    <a:pt x="953" y="179"/>
                    <a:pt x="774" y="0"/>
                    <a:pt x="5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15" name="Google Shape;22215;p13"/>
            <p:cNvSpPr/>
            <p:nvPr/>
          </p:nvSpPr>
          <p:spPr>
            <a:xfrm>
              <a:off x="5329100" y="4161875"/>
              <a:ext cx="27825" cy="20350"/>
            </a:xfrm>
            <a:custGeom>
              <a:avLst/>
              <a:gdLst/>
              <a:ahLst/>
              <a:cxnLst/>
              <a:rect l="l" t="t" r="r" b="b"/>
              <a:pathLst>
                <a:path w="1113" h="814" extrusionOk="0">
                  <a:moveTo>
                    <a:pt x="557" y="0"/>
                  </a:moveTo>
                  <a:cubicBezTo>
                    <a:pt x="60" y="0"/>
                    <a:pt x="1" y="767"/>
                    <a:pt x="529" y="813"/>
                  </a:cubicBezTo>
                  <a:lnTo>
                    <a:pt x="613" y="813"/>
                  </a:lnTo>
                  <a:cubicBezTo>
                    <a:pt x="1113" y="777"/>
                    <a:pt x="1113" y="39"/>
                    <a:pt x="613" y="4"/>
                  </a:cubicBezTo>
                  <a:cubicBezTo>
                    <a:pt x="594" y="1"/>
                    <a:pt x="575" y="0"/>
                    <a:pt x="55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16" name="Google Shape;22216;p13"/>
            <p:cNvSpPr/>
            <p:nvPr/>
          </p:nvSpPr>
          <p:spPr>
            <a:xfrm>
              <a:off x="5361375" y="4192600"/>
              <a:ext cx="23825" cy="20650"/>
            </a:xfrm>
            <a:custGeom>
              <a:avLst/>
              <a:gdLst/>
              <a:ahLst/>
              <a:cxnLst/>
              <a:rect l="l" t="t" r="r" b="b"/>
              <a:pathLst>
                <a:path w="953" h="826" extrusionOk="0">
                  <a:moveTo>
                    <a:pt x="548" y="1"/>
                  </a:moveTo>
                  <a:cubicBezTo>
                    <a:pt x="179" y="1"/>
                    <a:pt x="0" y="441"/>
                    <a:pt x="262" y="703"/>
                  </a:cubicBezTo>
                  <a:cubicBezTo>
                    <a:pt x="343" y="788"/>
                    <a:pt x="443" y="825"/>
                    <a:pt x="542" y="825"/>
                  </a:cubicBezTo>
                  <a:cubicBezTo>
                    <a:pt x="751" y="825"/>
                    <a:pt x="953" y="660"/>
                    <a:pt x="953" y="418"/>
                  </a:cubicBezTo>
                  <a:cubicBezTo>
                    <a:pt x="953" y="179"/>
                    <a:pt x="774" y="1"/>
                    <a:pt x="54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17" name="Google Shape;22217;p13"/>
            <p:cNvSpPr/>
            <p:nvPr/>
          </p:nvSpPr>
          <p:spPr>
            <a:xfrm>
              <a:off x="5338450" y="4223275"/>
              <a:ext cx="15500" cy="7450"/>
            </a:xfrm>
            <a:custGeom>
              <a:avLst/>
              <a:gdLst/>
              <a:ahLst/>
              <a:cxnLst/>
              <a:rect l="l" t="t" r="r" b="b"/>
              <a:pathLst>
                <a:path w="620" h="298" extrusionOk="0">
                  <a:moveTo>
                    <a:pt x="239" y="0"/>
                  </a:moveTo>
                  <a:cubicBezTo>
                    <a:pt x="143" y="12"/>
                    <a:pt x="60" y="36"/>
                    <a:pt x="1" y="95"/>
                  </a:cubicBezTo>
                  <a:lnTo>
                    <a:pt x="620" y="298"/>
                  </a:lnTo>
                  <a:cubicBezTo>
                    <a:pt x="572" y="119"/>
                    <a:pt x="417" y="0"/>
                    <a:pt x="23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18" name="Google Shape;22218;p13"/>
            <p:cNvSpPr/>
            <p:nvPr/>
          </p:nvSpPr>
          <p:spPr>
            <a:xfrm>
              <a:off x="5298350" y="3516275"/>
              <a:ext cx="27625" cy="20625"/>
            </a:xfrm>
            <a:custGeom>
              <a:avLst/>
              <a:gdLst/>
              <a:ahLst/>
              <a:cxnLst/>
              <a:rect l="l" t="t" r="r" b="b"/>
              <a:pathLst>
                <a:path w="1105" h="825" extrusionOk="0">
                  <a:moveTo>
                    <a:pt x="560" y="1"/>
                  </a:moveTo>
                  <a:cubicBezTo>
                    <a:pt x="64" y="1"/>
                    <a:pt x="1" y="767"/>
                    <a:pt x="533" y="824"/>
                  </a:cubicBezTo>
                  <a:lnTo>
                    <a:pt x="604" y="824"/>
                  </a:lnTo>
                  <a:cubicBezTo>
                    <a:pt x="1105" y="777"/>
                    <a:pt x="1105" y="39"/>
                    <a:pt x="604" y="3"/>
                  </a:cubicBezTo>
                  <a:cubicBezTo>
                    <a:pt x="589" y="2"/>
                    <a:pt x="574" y="1"/>
                    <a:pt x="5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19" name="Google Shape;22219;p13"/>
            <p:cNvSpPr/>
            <p:nvPr/>
          </p:nvSpPr>
          <p:spPr>
            <a:xfrm>
              <a:off x="5269100" y="3547000"/>
              <a:ext cx="23825" cy="20625"/>
            </a:xfrm>
            <a:custGeom>
              <a:avLst/>
              <a:gdLst/>
              <a:ahLst/>
              <a:cxnLst/>
              <a:rect l="l" t="t" r="r" b="b"/>
              <a:pathLst>
                <a:path w="953" h="825" extrusionOk="0">
                  <a:moveTo>
                    <a:pt x="548" y="0"/>
                  </a:moveTo>
                  <a:cubicBezTo>
                    <a:pt x="179" y="0"/>
                    <a:pt x="0" y="441"/>
                    <a:pt x="250" y="703"/>
                  </a:cubicBezTo>
                  <a:cubicBezTo>
                    <a:pt x="335" y="787"/>
                    <a:pt x="438" y="825"/>
                    <a:pt x="539" y="825"/>
                  </a:cubicBezTo>
                  <a:cubicBezTo>
                    <a:pt x="751" y="825"/>
                    <a:pt x="953" y="659"/>
                    <a:pt x="953" y="417"/>
                  </a:cubicBezTo>
                  <a:cubicBezTo>
                    <a:pt x="953" y="179"/>
                    <a:pt x="774" y="0"/>
                    <a:pt x="5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20" name="Google Shape;22220;p13"/>
            <p:cNvSpPr/>
            <p:nvPr/>
          </p:nvSpPr>
          <p:spPr>
            <a:xfrm>
              <a:off x="5299750" y="3577650"/>
              <a:ext cx="24150" cy="20700"/>
            </a:xfrm>
            <a:custGeom>
              <a:avLst/>
              <a:gdLst/>
              <a:ahLst/>
              <a:cxnLst/>
              <a:rect l="l" t="t" r="r" b="b"/>
              <a:pathLst>
                <a:path w="966" h="828" extrusionOk="0">
                  <a:moveTo>
                    <a:pt x="548" y="1"/>
                  </a:moveTo>
                  <a:cubicBezTo>
                    <a:pt x="191" y="1"/>
                    <a:pt x="1" y="441"/>
                    <a:pt x="251" y="703"/>
                  </a:cubicBezTo>
                  <a:cubicBezTo>
                    <a:pt x="337" y="789"/>
                    <a:pt x="442" y="827"/>
                    <a:pt x="545" y="827"/>
                  </a:cubicBezTo>
                  <a:cubicBezTo>
                    <a:pt x="756" y="827"/>
                    <a:pt x="957" y="665"/>
                    <a:pt x="965" y="417"/>
                  </a:cubicBezTo>
                  <a:cubicBezTo>
                    <a:pt x="965" y="191"/>
                    <a:pt x="775" y="1"/>
                    <a:pt x="54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21" name="Google Shape;22221;p13"/>
            <p:cNvSpPr/>
            <p:nvPr/>
          </p:nvSpPr>
          <p:spPr>
            <a:xfrm>
              <a:off x="5269100" y="3608600"/>
              <a:ext cx="23825" cy="20500"/>
            </a:xfrm>
            <a:custGeom>
              <a:avLst/>
              <a:gdLst/>
              <a:ahLst/>
              <a:cxnLst/>
              <a:rect l="l" t="t" r="r" b="b"/>
              <a:pathLst>
                <a:path w="953" h="820" extrusionOk="0">
                  <a:moveTo>
                    <a:pt x="548" y="1"/>
                  </a:moveTo>
                  <a:cubicBezTo>
                    <a:pt x="179" y="1"/>
                    <a:pt x="0" y="441"/>
                    <a:pt x="250" y="703"/>
                  </a:cubicBezTo>
                  <a:cubicBezTo>
                    <a:pt x="334" y="783"/>
                    <a:pt x="436" y="819"/>
                    <a:pt x="537" y="819"/>
                  </a:cubicBezTo>
                  <a:cubicBezTo>
                    <a:pt x="749" y="819"/>
                    <a:pt x="953" y="657"/>
                    <a:pt x="953" y="406"/>
                  </a:cubicBezTo>
                  <a:cubicBezTo>
                    <a:pt x="953" y="179"/>
                    <a:pt x="774" y="1"/>
                    <a:pt x="54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22" name="Google Shape;22222;p13"/>
            <p:cNvSpPr/>
            <p:nvPr/>
          </p:nvSpPr>
          <p:spPr>
            <a:xfrm>
              <a:off x="5299750" y="3639275"/>
              <a:ext cx="24150" cy="20700"/>
            </a:xfrm>
            <a:custGeom>
              <a:avLst/>
              <a:gdLst/>
              <a:ahLst/>
              <a:cxnLst/>
              <a:rect l="l" t="t" r="r" b="b"/>
              <a:pathLst>
                <a:path w="966" h="828" extrusionOk="0">
                  <a:moveTo>
                    <a:pt x="548" y="0"/>
                  </a:moveTo>
                  <a:cubicBezTo>
                    <a:pt x="191" y="0"/>
                    <a:pt x="1" y="441"/>
                    <a:pt x="251" y="703"/>
                  </a:cubicBezTo>
                  <a:cubicBezTo>
                    <a:pt x="337" y="789"/>
                    <a:pt x="442" y="827"/>
                    <a:pt x="545" y="827"/>
                  </a:cubicBezTo>
                  <a:cubicBezTo>
                    <a:pt x="756" y="827"/>
                    <a:pt x="957" y="665"/>
                    <a:pt x="965" y="417"/>
                  </a:cubicBezTo>
                  <a:lnTo>
                    <a:pt x="965" y="405"/>
                  </a:lnTo>
                  <a:cubicBezTo>
                    <a:pt x="965" y="179"/>
                    <a:pt x="775" y="0"/>
                    <a:pt x="5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23" name="Google Shape;22223;p13"/>
            <p:cNvSpPr/>
            <p:nvPr/>
          </p:nvSpPr>
          <p:spPr>
            <a:xfrm>
              <a:off x="5269100" y="3669925"/>
              <a:ext cx="23825" cy="20625"/>
            </a:xfrm>
            <a:custGeom>
              <a:avLst/>
              <a:gdLst/>
              <a:ahLst/>
              <a:cxnLst/>
              <a:rect l="l" t="t" r="r" b="b"/>
              <a:pathLst>
                <a:path w="953" h="825" extrusionOk="0">
                  <a:moveTo>
                    <a:pt x="548" y="1"/>
                  </a:moveTo>
                  <a:cubicBezTo>
                    <a:pt x="179" y="1"/>
                    <a:pt x="0" y="441"/>
                    <a:pt x="250" y="703"/>
                  </a:cubicBezTo>
                  <a:cubicBezTo>
                    <a:pt x="335" y="787"/>
                    <a:pt x="438" y="825"/>
                    <a:pt x="539" y="825"/>
                  </a:cubicBezTo>
                  <a:cubicBezTo>
                    <a:pt x="751" y="825"/>
                    <a:pt x="953" y="659"/>
                    <a:pt x="953" y="417"/>
                  </a:cubicBezTo>
                  <a:cubicBezTo>
                    <a:pt x="953" y="191"/>
                    <a:pt x="774" y="1"/>
                    <a:pt x="54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24" name="Google Shape;22224;p13"/>
            <p:cNvSpPr/>
            <p:nvPr/>
          </p:nvSpPr>
          <p:spPr>
            <a:xfrm>
              <a:off x="5298350" y="3700525"/>
              <a:ext cx="27625" cy="20625"/>
            </a:xfrm>
            <a:custGeom>
              <a:avLst/>
              <a:gdLst/>
              <a:ahLst/>
              <a:cxnLst/>
              <a:rect l="l" t="t" r="r" b="b"/>
              <a:pathLst>
                <a:path w="1105" h="825" extrusionOk="0">
                  <a:moveTo>
                    <a:pt x="560" y="1"/>
                  </a:moveTo>
                  <a:cubicBezTo>
                    <a:pt x="65" y="1"/>
                    <a:pt x="1" y="778"/>
                    <a:pt x="533" y="824"/>
                  </a:cubicBezTo>
                  <a:lnTo>
                    <a:pt x="604" y="824"/>
                  </a:lnTo>
                  <a:cubicBezTo>
                    <a:pt x="1105" y="789"/>
                    <a:pt x="1105" y="51"/>
                    <a:pt x="604" y="3"/>
                  </a:cubicBezTo>
                  <a:cubicBezTo>
                    <a:pt x="589" y="2"/>
                    <a:pt x="575" y="1"/>
                    <a:pt x="5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25" name="Google Shape;22225;p13"/>
            <p:cNvSpPr/>
            <p:nvPr/>
          </p:nvSpPr>
          <p:spPr>
            <a:xfrm>
              <a:off x="5269100" y="3731550"/>
              <a:ext cx="23825" cy="20475"/>
            </a:xfrm>
            <a:custGeom>
              <a:avLst/>
              <a:gdLst/>
              <a:ahLst/>
              <a:cxnLst/>
              <a:rect l="l" t="t" r="r" b="b"/>
              <a:pathLst>
                <a:path w="953" h="819" extrusionOk="0">
                  <a:moveTo>
                    <a:pt x="548" y="0"/>
                  </a:moveTo>
                  <a:cubicBezTo>
                    <a:pt x="179" y="0"/>
                    <a:pt x="0" y="441"/>
                    <a:pt x="250" y="703"/>
                  </a:cubicBezTo>
                  <a:cubicBezTo>
                    <a:pt x="334" y="783"/>
                    <a:pt x="436" y="819"/>
                    <a:pt x="537" y="819"/>
                  </a:cubicBezTo>
                  <a:cubicBezTo>
                    <a:pt x="749" y="819"/>
                    <a:pt x="953" y="656"/>
                    <a:pt x="953" y="405"/>
                  </a:cubicBezTo>
                  <a:cubicBezTo>
                    <a:pt x="953" y="179"/>
                    <a:pt x="774" y="0"/>
                    <a:pt x="5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26" name="Google Shape;22226;p13"/>
            <p:cNvSpPr/>
            <p:nvPr/>
          </p:nvSpPr>
          <p:spPr>
            <a:xfrm>
              <a:off x="5299750" y="3762200"/>
              <a:ext cx="24150" cy="20500"/>
            </a:xfrm>
            <a:custGeom>
              <a:avLst/>
              <a:gdLst/>
              <a:ahLst/>
              <a:cxnLst/>
              <a:rect l="l" t="t" r="r" b="b"/>
              <a:pathLst>
                <a:path w="966" h="820" extrusionOk="0">
                  <a:moveTo>
                    <a:pt x="548" y="0"/>
                  </a:moveTo>
                  <a:cubicBezTo>
                    <a:pt x="191" y="0"/>
                    <a:pt x="1" y="441"/>
                    <a:pt x="251" y="703"/>
                  </a:cubicBezTo>
                  <a:cubicBezTo>
                    <a:pt x="335" y="783"/>
                    <a:pt x="438" y="819"/>
                    <a:pt x="539" y="819"/>
                  </a:cubicBezTo>
                  <a:cubicBezTo>
                    <a:pt x="752" y="819"/>
                    <a:pt x="957" y="659"/>
                    <a:pt x="965" y="417"/>
                  </a:cubicBezTo>
                  <a:cubicBezTo>
                    <a:pt x="965" y="191"/>
                    <a:pt x="775" y="0"/>
                    <a:pt x="5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27" name="Google Shape;22227;p13"/>
            <p:cNvSpPr/>
            <p:nvPr/>
          </p:nvSpPr>
          <p:spPr>
            <a:xfrm>
              <a:off x="5269100" y="3792850"/>
              <a:ext cx="23825" cy="20700"/>
            </a:xfrm>
            <a:custGeom>
              <a:avLst/>
              <a:gdLst/>
              <a:ahLst/>
              <a:cxnLst/>
              <a:rect l="l" t="t" r="r" b="b"/>
              <a:pathLst>
                <a:path w="953" h="828" extrusionOk="0">
                  <a:moveTo>
                    <a:pt x="548" y="1"/>
                  </a:moveTo>
                  <a:cubicBezTo>
                    <a:pt x="179" y="1"/>
                    <a:pt x="0" y="453"/>
                    <a:pt x="250" y="703"/>
                  </a:cubicBezTo>
                  <a:cubicBezTo>
                    <a:pt x="336" y="789"/>
                    <a:pt x="441" y="828"/>
                    <a:pt x="544" y="828"/>
                  </a:cubicBezTo>
                  <a:cubicBezTo>
                    <a:pt x="754" y="828"/>
                    <a:pt x="953" y="666"/>
                    <a:pt x="953" y="418"/>
                  </a:cubicBezTo>
                  <a:cubicBezTo>
                    <a:pt x="953" y="191"/>
                    <a:pt x="774" y="13"/>
                    <a:pt x="548" y="13"/>
                  </a:cubicBezTo>
                  <a:lnTo>
                    <a:pt x="548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28" name="Google Shape;22228;p13"/>
            <p:cNvSpPr/>
            <p:nvPr/>
          </p:nvSpPr>
          <p:spPr>
            <a:xfrm>
              <a:off x="5299850" y="3823800"/>
              <a:ext cx="24050" cy="20425"/>
            </a:xfrm>
            <a:custGeom>
              <a:avLst/>
              <a:gdLst/>
              <a:ahLst/>
              <a:cxnLst/>
              <a:rect l="l" t="t" r="r" b="b"/>
              <a:pathLst>
                <a:path w="962" h="817" extrusionOk="0">
                  <a:moveTo>
                    <a:pt x="530" y="1"/>
                  </a:moveTo>
                  <a:cubicBezTo>
                    <a:pt x="182" y="1"/>
                    <a:pt x="0" y="433"/>
                    <a:pt x="247" y="692"/>
                  </a:cubicBezTo>
                  <a:cubicBezTo>
                    <a:pt x="333" y="778"/>
                    <a:pt x="439" y="816"/>
                    <a:pt x="542" y="816"/>
                  </a:cubicBezTo>
                  <a:cubicBezTo>
                    <a:pt x="753" y="816"/>
                    <a:pt x="953" y="657"/>
                    <a:pt x="961" y="418"/>
                  </a:cubicBezTo>
                  <a:cubicBezTo>
                    <a:pt x="961" y="192"/>
                    <a:pt x="771" y="1"/>
                    <a:pt x="544" y="1"/>
                  </a:cubicBezTo>
                  <a:cubicBezTo>
                    <a:pt x="540" y="1"/>
                    <a:pt x="535" y="1"/>
                    <a:pt x="53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29" name="Google Shape;22229;p13"/>
            <p:cNvSpPr/>
            <p:nvPr/>
          </p:nvSpPr>
          <p:spPr>
            <a:xfrm>
              <a:off x="5269100" y="3854475"/>
              <a:ext cx="23825" cy="20625"/>
            </a:xfrm>
            <a:custGeom>
              <a:avLst/>
              <a:gdLst/>
              <a:ahLst/>
              <a:cxnLst/>
              <a:rect l="l" t="t" r="r" b="b"/>
              <a:pathLst>
                <a:path w="953" h="825" extrusionOk="0">
                  <a:moveTo>
                    <a:pt x="548" y="0"/>
                  </a:moveTo>
                  <a:cubicBezTo>
                    <a:pt x="179" y="0"/>
                    <a:pt x="0" y="441"/>
                    <a:pt x="250" y="703"/>
                  </a:cubicBezTo>
                  <a:cubicBezTo>
                    <a:pt x="334" y="787"/>
                    <a:pt x="437" y="824"/>
                    <a:pt x="537" y="824"/>
                  </a:cubicBezTo>
                  <a:cubicBezTo>
                    <a:pt x="750" y="824"/>
                    <a:pt x="953" y="656"/>
                    <a:pt x="953" y="405"/>
                  </a:cubicBezTo>
                  <a:cubicBezTo>
                    <a:pt x="953" y="179"/>
                    <a:pt x="774" y="0"/>
                    <a:pt x="5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30" name="Google Shape;22230;p13"/>
            <p:cNvSpPr/>
            <p:nvPr/>
          </p:nvSpPr>
          <p:spPr>
            <a:xfrm>
              <a:off x="5298350" y="3885075"/>
              <a:ext cx="27625" cy="20625"/>
            </a:xfrm>
            <a:custGeom>
              <a:avLst/>
              <a:gdLst/>
              <a:ahLst/>
              <a:cxnLst/>
              <a:rect l="l" t="t" r="r" b="b"/>
              <a:pathLst>
                <a:path w="1105" h="825" extrusionOk="0">
                  <a:moveTo>
                    <a:pt x="560" y="1"/>
                  </a:moveTo>
                  <a:cubicBezTo>
                    <a:pt x="65" y="1"/>
                    <a:pt x="1" y="778"/>
                    <a:pt x="533" y="824"/>
                  </a:cubicBezTo>
                  <a:lnTo>
                    <a:pt x="604" y="824"/>
                  </a:lnTo>
                  <a:cubicBezTo>
                    <a:pt x="1105" y="777"/>
                    <a:pt x="1105" y="50"/>
                    <a:pt x="604" y="3"/>
                  </a:cubicBezTo>
                  <a:cubicBezTo>
                    <a:pt x="589" y="1"/>
                    <a:pt x="575" y="1"/>
                    <a:pt x="5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31" name="Google Shape;22231;p13"/>
            <p:cNvSpPr/>
            <p:nvPr/>
          </p:nvSpPr>
          <p:spPr>
            <a:xfrm>
              <a:off x="5269100" y="3915800"/>
              <a:ext cx="23825" cy="20675"/>
            </a:xfrm>
            <a:custGeom>
              <a:avLst/>
              <a:gdLst/>
              <a:ahLst/>
              <a:cxnLst/>
              <a:rect l="l" t="t" r="r" b="b"/>
              <a:pathLst>
                <a:path w="953" h="827" extrusionOk="0">
                  <a:moveTo>
                    <a:pt x="548" y="0"/>
                  </a:moveTo>
                  <a:cubicBezTo>
                    <a:pt x="179" y="0"/>
                    <a:pt x="0" y="453"/>
                    <a:pt x="250" y="703"/>
                  </a:cubicBezTo>
                  <a:cubicBezTo>
                    <a:pt x="336" y="788"/>
                    <a:pt x="441" y="827"/>
                    <a:pt x="544" y="827"/>
                  </a:cubicBezTo>
                  <a:cubicBezTo>
                    <a:pt x="754" y="827"/>
                    <a:pt x="953" y="665"/>
                    <a:pt x="953" y="417"/>
                  </a:cubicBezTo>
                  <a:cubicBezTo>
                    <a:pt x="953" y="191"/>
                    <a:pt x="774" y="0"/>
                    <a:pt x="5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32" name="Google Shape;22232;p13"/>
            <p:cNvSpPr/>
            <p:nvPr/>
          </p:nvSpPr>
          <p:spPr>
            <a:xfrm>
              <a:off x="5299750" y="3946450"/>
              <a:ext cx="24150" cy="20800"/>
            </a:xfrm>
            <a:custGeom>
              <a:avLst/>
              <a:gdLst/>
              <a:ahLst/>
              <a:cxnLst/>
              <a:rect l="l" t="t" r="r" b="b"/>
              <a:pathLst>
                <a:path w="966" h="832" extrusionOk="0">
                  <a:moveTo>
                    <a:pt x="548" y="0"/>
                  </a:moveTo>
                  <a:lnTo>
                    <a:pt x="548" y="12"/>
                  </a:lnTo>
                  <a:cubicBezTo>
                    <a:pt x="191" y="12"/>
                    <a:pt x="1" y="453"/>
                    <a:pt x="251" y="715"/>
                  </a:cubicBezTo>
                  <a:cubicBezTo>
                    <a:pt x="335" y="795"/>
                    <a:pt x="438" y="831"/>
                    <a:pt x="539" y="831"/>
                  </a:cubicBezTo>
                  <a:cubicBezTo>
                    <a:pt x="752" y="831"/>
                    <a:pt x="957" y="671"/>
                    <a:pt x="965" y="429"/>
                  </a:cubicBezTo>
                  <a:cubicBezTo>
                    <a:pt x="965" y="203"/>
                    <a:pt x="787" y="12"/>
                    <a:pt x="5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33" name="Google Shape;22233;p13"/>
            <p:cNvSpPr/>
            <p:nvPr/>
          </p:nvSpPr>
          <p:spPr>
            <a:xfrm>
              <a:off x="5269100" y="3977400"/>
              <a:ext cx="23825" cy="20625"/>
            </a:xfrm>
            <a:custGeom>
              <a:avLst/>
              <a:gdLst/>
              <a:ahLst/>
              <a:cxnLst/>
              <a:rect l="l" t="t" r="r" b="b"/>
              <a:pathLst>
                <a:path w="953" h="825" extrusionOk="0">
                  <a:moveTo>
                    <a:pt x="548" y="1"/>
                  </a:moveTo>
                  <a:cubicBezTo>
                    <a:pt x="179" y="1"/>
                    <a:pt x="0" y="441"/>
                    <a:pt x="250" y="703"/>
                  </a:cubicBezTo>
                  <a:cubicBezTo>
                    <a:pt x="335" y="788"/>
                    <a:pt x="438" y="825"/>
                    <a:pt x="539" y="825"/>
                  </a:cubicBezTo>
                  <a:cubicBezTo>
                    <a:pt x="751" y="825"/>
                    <a:pt x="953" y="659"/>
                    <a:pt x="953" y="417"/>
                  </a:cubicBezTo>
                  <a:cubicBezTo>
                    <a:pt x="953" y="191"/>
                    <a:pt x="774" y="1"/>
                    <a:pt x="54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34" name="Google Shape;22234;p13"/>
            <p:cNvSpPr/>
            <p:nvPr/>
          </p:nvSpPr>
          <p:spPr>
            <a:xfrm>
              <a:off x="5298350" y="4008025"/>
              <a:ext cx="27625" cy="20600"/>
            </a:xfrm>
            <a:custGeom>
              <a:avLst/>
              <a:gdLst/>
              <a:ahLst/>
              <a:cxnLst/>
              <a:rect l="l" t="t" r="r" b="b"/>
              <a:pathLst>
                <a:path w="1105" h="824" extrusionOk="0">
                  <a:moveTo>
                    <a:pt x="560" y="0"/>
                  </a:moveTo>
                  <a:cubicBezTo>
                    <a:pt x="65" y="0"/>
                    <a:pt x="1" y="777"/>
                    <a:pt x="533" y="824"/>
                  </a:cubicBezTo>
                  <a:lnTo>
                    <a:pt x="604" y="824"/>
                  </a:lnTo>
                  <a:cubicBezTo>
                    <a:pt x="1105" y="788"/>
                    <a:pt x="1105" y="50"/>
                    <a:pt x="604" y="2"/>
                  </a:cubicBezTo>
                  <a:cubicBezTo>
                    <a:pt x="589" y="1"/>
                    <a:pt x="575" y="0"/>
                    <a:pt x="5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35" name="Google Shape;22235;p13"/>
            <p:cNvSpPr/>
            <p:nvPr/>
          </p:nvSpPr>
          <p:spPr>
            <a:xfrm>
              <a:off x="5269100" y="4039025"/>
              <a:ext cx="23825" cy="20625"/>
            </a:xfrm>
            <a:custGeom>
              <a:avLst/>
              <a:gdLst/>
              <a:ahLst/>
              <a:cxnLst/>
              <a:rect l="l" t="t" r="r" b="b"/>
              <a:pathLst>
                <a:path w="953" h="825" extrusionOk="0">
                  <a:moveTo>
                    <a:pt x="548" y="0"/>
                  </a:moveTo>
                  <a:cubicBezTo>
                    <a:pt x="179" y="0"/>
                    <a:pt x="0" y="441"/>
                    <a:pt x="250" y="703"/>
                  </a:cubicBezTo>
                  <a:cubicBezTo>
                    <a:pt x="335" y="787"/>
                    <a:pt x="438" y="825"/>
                    <a:pt x="539" y="825"/>
                  </a:cubicBezTo>
                  <a:cubicBezTo>
                    <a:pt x="751" y="825"/>
                    <a:pt x="953" y="659"/>
                    <a:pt x="953" y="417"/>
                  </a:cubicBezTo>
                  <a:cubicBezTo>
                    <a:pt x="953" y="179"/>
                    <a:pt x="774" y="0"/>
                    <a:pt x="5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36" name="Google Shape;22236;p13"/>
            <p:cNvSpPr/>
            <p:nvPr/>
          </p:nvSpPr>
          <p:spPr>
            <a:xfrm>
              <a:off x="5299850" y="4069675"/>
              <a:ext cx="24050" cy="20700"/>
            </a:xfrm>
            <a:custGeom>
              <a:avLst/>
              <a:gdLst/>
              <a:ahLst/>
              <a:cxnLst/>
              <a:rect l="l" t="t" r="r" b="b"/>
              <a:pathLst>
                <a:path w="962" h="828" extrusionOk="0">
                  <a:moveTo>
                    <a:pt x="530" y="0"/>
                  </a:moveTo>
                  <a:cubicBezTo>
                    <a:pt x="171" y="0"/>
                    <a:pt x="0" y="433"/>
                    <a:pt x="247" y="703"/>
                  </a:cubicBezTo>
                  <a:cubicBezTo>
                    <a:pt x="333" y="789"/>
                    <a:pt x="438" y="827"/>
                    <a:pt x="541" y="827"/>
                  </a:cubicBezTo>
                  <a:cubicBezTo>
                    <a:pt x="752" y="827"/>
                    <a:pt x="953" y="665"/>
                    <a:pt x="961" y="417"/>
                  </a:cubicBezTo>
                  <a:cubicBezTo>
                    <a:pt x="961" y="191"/>
                    <a:pt x="771" y="1"/>
                    <a:pt x="544" y="1"/>
                  </a:cubicBezTo>
                  <a:cubicBezTo>
                    <a:pt x="540" y="0"/>
                    <a:pt x="535" y="0"/>
                    <a:pt x="53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37" name="Google Shape;22237;p13"/>
            <p:cNvSpPr/>
            <p:nvPr/>
          </p:nvSpPr>
          <p:spPr>
            <a:xfrm>
              <a:off x="5269100" y="4100325"/>
              <a:ext cx="23825" cy="20700"/>
            </a:xfrm>
            <a:custGeom>
              <a:avLst/>
              <a:gdLst/>
              <a:ahLst/>
              <a:cxnLst/>
              <a:rect l="l" t="t" r="r" b="b"/>
              <a:pathLst>
                <a:path w="953" h="828" extrusionOk="0">
                  <a:moveTo>
                    <a:pt x="548" y="1"/>
                  </a:moveTo>
                  <a:cubicBezTo>
                    <a:pt x="179" y="1"/>
                    <a:pt x="0" y="453"/>
                    <a:pt x="250" y="703"/>
                  </a:cubicBezTo>
                  <a:cubicBezTo>
                    <a:pt x="336" y="789"/>
                    <a:pt x="441" y="828"/>
                    <a:pt x="544" y="828"/>
                  </a:cubicBezTo>
                  <a:cubicBezTo>
                    <a:pt x="754" y="828"/>
                    <a:pt x="953" y="666"/>
                    <a:pt x="953" y="418"/>
                  </a:cubicBezTo>
                  <a:cubicBezTo>
                    <a:pt x="953" y="191"/>
                    <a:pt x="774" y="13"/>
                    <a:pt x="548" y="13"/>
                  </a:cubicBezTo>
                  <a:lnTo>
                    <a:pt x="548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38" name="Google Shape;22238;p13"/>
            <p:cNvSpPr/>
            <p:nvPr/>
          </p:nvSpPr>
          <p:spPr>
            <a:xfrm>
              <a:off x="5299850" y="4131275"/>
              <a:ext cx="24050" cy="20425"/>
            </a:xfrm>
            <a:custGeom>
              <a:avLst/>
              <a:gdLst/>
              <a:ahLst/>
              <a:cxnLst/>
              <a:rect l="l" t="t" r="r" b="b"/>
              <a:pathLst>
                <a:path w="962" h="817" extrusionOk="0">
                  <a:moveTo>
                    <a:pt x="530" y="1"/>
                  </a:moveTo>
                  <a:cubicBezTo>
                    <a:pt x="182" y="1"/>
                    <a:pt x="0" y="433"/>
                    <a:pt x="247" y="692"/>
                  </a:cubicBezTo>
                  <a:cubicBezTo>
                    <a:pt x="333" y="778"/>
                    <a:pt x="438" y="816"/>
                    <a:pt x="541" y="816"/>
                  </a:cubicBezTo>
                  <a:cubicBezTo>
                    <a:pt x="752" y="816"/>
                    <a:pt x="953" y="654"/>
                    <a:pt x="961" y="406"/>
                  </a:cubicBezTo>
                  <a:cubicBezTo>
                    <a:pt x="961" y="192"/>
                    <a:pt x="771" y="1"/>
                    <a:pt x="544" y="1"/>
                  </a:cubicBezTo>
                  <a:cubicBezTo>
                    <a:pt x="540" y="1"/>
                    <a:pt x="535" y="1"/>
                    <a:pt x="53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39" name="Google Shape;22239;p13"/>
            <p:cNvSpPr/>
            <p:nvPr/>
          </p:nvSpPr>
          <p:spPr>
            <a:xfrm>
              <a:off x="5268875" y="4161950"/>
              <a:ext cx="24050" cy="20500"/>
            </a:xfrm>
            <a:custGeom>
              <a:avLst/>
              <a:gdLst/>
              <a:ahLst/>
              <a:cxnLst/>
              <a:rect l="l" t="t" r="r" b="b"/>
              <a:pathLst>
                <a:path w="962" h="820" extrusionOk="0">
                  <a:moveTo>
                    <a:pt x="543" y="0"/>
                  </a:moveTo>
                  <a:cubicBezTo>
                    <a:pt x="183" y="0"/>
                    <a:pt x="1" y="444"/>
                    <a:pt x="259" y="703"/>
                  </a:cubicBezTo>
                  <a:cubicBezTo>
                    <a:pt x="343" y="783"/>
                    <a:pt x="445" y="819"/>
                    <a:pt x="546" y="819"/>
                  </a:cubicBezTo>
                  <a:cubicBezTo>
                    <a:pt x="758" y="819"/>
                    <a:pt x="962" y="656"/>
                    <a:pt x="962" y="405"/>
                  </a:cubicBezTo>
                  <a:cubicBezTo>
                    <a:pt x="962" y="179"/>
                    <a:pt x="783" y="1"/>
                    <a:pt x="557" y="1"/>
                  </a:cubicBezTo>
                  <a:cubicBezTo>
                    <a:pt x="552" y="0"/>
                    <a:pt x="548" y="0"/>
                    <a:pt x="54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40" name="Google Shape;22240;p13"/>
            <p:cNvSpPr/>
            <p:nvPr/>
          </p:nvSpPr>
          <p:spPr>
            <a:xfrm>
              <a:off x="5298350" y="4192550"/>
              <a:ext cx="27625" cy="20625"/>
            </a:xfrm>
            <a:custGeom>
              <a:avLst/>
              <a:gdLst/>
              <a:ahLst/>
              <a:cxnLst/>
              <a:rect l="l" t="t" r="r" b="b"/>
              <a:pathLst>
                <a:path w="1105" h="825" extrusionOk="0">
                  <a:moveTo>
                    <a:pt x="560" y="1"/>
                  </a:moveTo>
                  <a:cubicBezTo>
                    <a:pt x="65" y="1"/>
                    <a:pt x="1" y="778"/>
                    <a:pt x="533" y="824"/>
                  </a:cubicBezTo>
                  <a:lnTo>
                    <a:pt x="604" y="824"/>
                  </a:lnTo>
                  <a:cubicBezTo>
                    <a:pt x="1105" y="777"/>
                    <a:pt x="1105" y="51"/>
                    <a:pt x="604" y="3"/>
                  </a:cubicBezTo>
                  <a:cubicBezTo>
                    <a:pt x="589" y="2"/>
                    <a:pt x="575" y="1"/>
                    <a:pt x="5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41" name="Google Shape;22241;p13"/>
            <p:cNvSpPr/>
            <p:nvPr/>
          </p:nvSpPr>
          <p:spPr>
            <a:xfrm>
              <a:off x="5244100" y="3527350"/>
              <a:ext cx="18175" cy="9550"/>
            </a:xfrm>
            <a:custGeom>
              <a:avLst/>
              <a:gdLst/>
              <a:ahLst/>
              <a:cxnLst/>
              <a:rect l="l" t="t" r="r" b="b"/>
              <a:pathLst>
                <a:path w="727" h="382" extrusionOk="0">
                  <a:moveTo>
                    <a:pt x="727" y="0"/>
                  </a:moveTo>
                  <a:lnTo>
                    <a:pt x="0" y="215"/>
                  </a:lnTo>
                  <a:cubicBezTo>
                    <a:pt x="72" y="322"/>
                    <a:pt x="191" y="370"/>
                    <a:pt x="322" y="381"/>
                  </a:cubicBezTo>
                  <a:cubicBezTo>
                    <a:pt x="524" y="370"/>
                    <a:pt x="703" y="215"/>
                    <a:pt x="72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42" name="Google Shape;22242;p13"/>
            <p:cNvSpPr/>
            <p:nvPr/>
          </p:nvSpPr>
          <p:spPr>
            <a:xfrm>
              <a:off x="5207175" y="3547000"/>
              <a:ext cx="28600" cy="20250"/>
            </a:xfrm>
            <a:custGeom>
              <a:avLst/>
              <a:gdLst/>
              <a:ahLst/>
              <a:cxnLst/>
              <a:rect l="l" t="t" r="r" b="b"/>
              <a:pathLst>
                <a:path w="1144" h="810" extrusionOk="0">
                  <a:moveTo>
                    <a:pt x="561" y="0"/>
                  </a:moveTo>
                  <a:cubicBezTo>
                    <a:pt x="1" y="12"/>
                    <a:pt x="60" y="810"/>
                    <a:pt x="572" y="810"/>
                  </a:cubicBezTo>
                  <a:cubicBezTo>
                    <a:pt x="1084" y="810"/>
                    <a:pt x="1144" y="12"/>
                    <a:pt x="58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43" name="Google Shape;22243;p13"/>
            <p:cNvSpPr/>
            <p:nvPr/>
          </p:nvSpPr>
          <p:spPr>
            <a:xfrm>
              <a:off x="5238150" y="3577650"/>
              <a:ext cx="24125" cy="20625"/>
            </a:xfrm>
            <a:custGeom>
              <a:avLst/>
              <a:gdLst/>
              <a:ahLst/>
              <a:cxnLst/>
              <a:rect l="l" t="t" r="r" b="b"/>
              <a:pathLst>
                <a:path w="965" h="825" extrusionOk="0">
                  <a:moveTo>
                    <a:pt x="560" y="1"/>
                  </a:moveTo>
                  <a:cubicBezTo>
                    <a:pt x="191" y="1"/>
                    <a:pt x="0" y="441"/>
                    <a:pt x="262" y="703"/>
                  </a:cubicBezTo>
                  <a:cubicBezTo>
                    <a:pt x="347" y="788"/>
                    <a:pt x="450" y="825"/>
                    <a:pt x="550" y="825"/>
                  </a:cubicBezTo>
                  <a:cubicBezTo>
                    <a:pt x="762" y="825"/>
                    <a:pt x="965" y="659"/>
                    <a:pt x="965" y="417"/>
                  </a:cubicBezTo>
                  <a:cubicBezTo>
                    <a:pt x="965" y="179"/>
                    <a:pt x="786" y="1"/>
                    <a:pt x="5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44" name="Google Shape;22244;p13"/>
            <p:cNvSpPr/>
            <p:nvPr/>
          </p:nvSpPr>
          <p:spPr>
            <a:xfrm>
              <a:off x="5207475" y="3608600"/>
              <a:ext cx="24150" cy="20500"/>
            </a:xfrm>
            <a:custGeom>
              <a:avLst/>
              <a:gdLst/>
              <a:ahLst/>
              <a:cxnLst/>
              <a:rect l="l" t="t" r="r" b="b"/>
              <a:pathLst>
                <a:path w="966" h="820" extrusionOk="0">
                  <a:moveTo>
                    <a:pt x="549" y="1"/>
                  </a:moveTo>
                  <a:cubicBezTo>
                    <a:pt x="191" y="1"/>
                    <a:pt x="1" y="441"/>
                    <a:pt x="263" y="703"/>
                  </a:cubicBezTo>
                  <a:cubicBezTo>
                    <a:pt x="347" y="783"/>
                    <a:pt x="449" y="819"/>
                    <a:pt x="549" y="819"/>
                  </a:cubicBezTo>
                  <a:cubicBezTo>
                    <a:pt x="762" y="819"/>
                    <a:pt x="965" y="657"/>
                    <a:pt x="965" y="406"/>
                  </a:cubicBezTo>
                  <a:cubicBezTo>
                    <a:pt x="965" y="191"/>
                    <a:pt x="787" y="1"/>
                    <a:pt x="5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45" name="Google Shape;22245;p13"/>
            <p:cNvSpPr/>
            <p:nvPr/>
          </p:nvSpPr>
          <p:spPr>
            <a:xfrm>
              <a:off x="5239025" y="3639275"/>
              <a:ext cx="28025" cy="20550"/>
            </a:xfrm>
            <a:custGeom>
              <a:avLst/>
              <a:gdLst/>
              <a:ahLst/>
              <a:cxnLst/>
              <a:rect l="l" t="t" r="r" b="b"/>
              <a:pathLst>
                <a:path w="1121" h="822" extrusionOk="0">
                  <a:moveTo>
                    <a:pt x="525" y="0"/>
                  </a:moveTo>
                  <a:cubicBezTo>
                    <a:pt x="1" y="48"/>
                    <a:pt x="37" y="822"/>
                    <a:pt x="561" y="822"/>
                  </a:cubicBezTo>
                  <a:cubicBezTo>
                    <a:pt x="1072" y="822"/>
                    <a:pt x="1120" y="48"/>
                    <a:pt x="59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46" name="Google Shape;22246;p13"/>
            <p:cNvSpPr/>
            <p:nvPr/>
          </p:nvSpPr>
          <p:spPr>
            <a:xfrm>
              <a:off x="5207775" y="3669925"/>
              <a:ext cx="24150" cy="20625"/>
            </a:xfrm>
            <a:custGeom>
              <a:avLst/>
              <a:gdLst/>
              <a:ahLst/>
              <a:cxnLst/>
              <a:rect l="l" t="t" r="r" b="b"/>
              <a:pathLst>
                <a:path w="966" h="825" extrusionOk="0">
                  <a:moveTo>
                    <a:pt x="560" y="1"/>
                  </a:moveTo>
                  <a:cubicBezTo>
                    <a:pt x="191" y="1"/>
                    <a:pt x="1" y="441"/>
                    <a:pt x="263" y="703"/>
                  </a:cubicBezTo>
                  <a:cubicBezTo>
                    <a:pt x="347" y="787"/>
                    <a:pt x="450" y="825"/>
                    <a:pt x="551" y="825"/>
                  </a:cubicBezTo>
                  <a:cubicBezTo>
                    <a:pt x="763" y="825"/>
                    <a:pt x="965" y="659"/>
                    <a:pt x="965" y="417"/>
                  </a:cubicBezTo>
                  <a:cubicBezTo>
                    <a:pt x="965" y="191"/>
                    <a:pt x="787" y="1"/>
                    <a:pt x="5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47" name="Google Shape;22247;p13"/>
            <p:cNvSpPr/>
            <p:nvPr/>
          </p:nvSpPr>
          <p:spPr>
            <a:xfrm>
              <a:off x="5238450" y="3700575"/>
              <a:ext cx="24125" cy="20700"/>
            </a:xfrm>
            <a:custGeom>
              <a:avLst/>
              <a:gdLst/>
              <a:ahLst/>
              <a:cxnLst/>
              <a:rect l="l" t="t" r="r" b="b"/>
              <a:pathLst>
                <a:path w="965" h="828" extrusionOk="0">
                  <a:moveTo>
                    <a:pt x="560" y="1"/>
                  </a:moveTo>
                  <a:cubicBezTo>
                    <a:pt x="191" y="1"/>
                    <a:pt x="0" y="453"/>
                    <a:pt x="262" y="703"/>
                  </a:cubicBezTo>
                  <a:cubicBezTo>
                    <a:pt x="348" y="789"/>
                    <a:pt x="453" y="828"/>
                    <a:pt x="555" y="828"/>
                  </a:cubicBezTo>
                  <a:cubicBezTo>
                    <a:pt x="765" y="828"/>
                    <a:pt x="965" y="666"/>
                    <a:pt x="965" y="418"/>
                  </a:cubicBezTo>
                  <a:cubicBezTo>
                    <a:pt x="965" y="191"/>
                    <a:pt x="786" y="1"/>
                    <a:pt x="5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48" name="Google Shape;22248;p13"/>
            <p:cNvSpPr/>
            <p:nvPr/>
          </p:nvSpPr>
          <p:spPr>
            <a:xfrm>
              <a:off x="5207775" y="3731550"/>
              <a:ext cx="24150" cy="20475"/>
            </a:xfrm>
            <a:custGeom>
              <a:avLst/>
              <a:gdLst/>
              <a:ahLst/>
              <a:cxnLst/>
              <a:rect l="l" t="t" r="r" b="b"/>
              <a:pathLst>
                <a:path w="966" h="819" extrusionOk="0">
                  <a:moveTo>
                    <a:pt x="560" y="0"/>
                  </a:moveTo>
                  <a:cubicBezTo>
                    <a:pt x="191" y="0"/>
                    <a:pt x="1" y="441"/>
                    <a:pt x="263" y="703"/>
                  </a:cubicBezTo>
                  <a:cubicBezTo>
                    <a:pt x="347" y="783"/>
                    <a:pt x="449" y="819"/>
                    <a:pt x="549" y="819"/>
                  </a:cubicBezTo>
                  <a:cubicBezTo>
                    <a:pt x="762" y="819"/>
                    <a:pt x="965" y="656"/>
                    <a:pt x="965" y="405"/>
                  </a:cubicBezTo>
                  <a:cubicBezTo>
                    <a:pt x="965" y="179"/>
                    <a:pt x="787" y="0"/>
                    <a:pt x="5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49" name="Google Shape;22249;p13"/>
            <p:cNvSpPr/>
            <p:nvPr/>
          </p:nvSpPr>
          <p:spPr>
            <a:xfrm>
              <a:off x="5238750" y="3762200"/>
              <a:ext cx="23825" cy="20625"/>
            </a:xfrm>
            <a:custGeom>
              <a:avLst/>
              <a:gdLst/>
              <a:ahLst/>
              <a:cxnLst/>
              <a:rect l="l" t="t" r="r" b="b"/>
              <a:pathLst>
                <a:path w="953" h="825" extrusionOk="0">
                  <a:moveTo>
                    <a:pt x="548" y="0"/>
                  </a:moveTo>
                  <a:cubicBezTo>
                    <a:pt x="179" y="0"/>
                    <a:pt x="0" y="441"/>
                    <a:pt x="250" y="703"/>
                  </a:cubicBezTo>
                  <a:cubicBezTo>
                    <a:pt x="334" y="787"/>
                    <a:pt x="436" y="824"/>
                    <a:pt x="537" y="824"/>
                  </a:cubicBezTo>
                  <a:cubicBezTo>
                    <a:pt x="749" y="824"/>
                    <a:pt x="953" y="656"/>
                    <a:pt x="953" y="405"/>
                  </a:cubicBezTo>
                  <a:cubicBezTo>
                    <a:pt x="953" y="179"/>
                    <a:pt x="774" y="0"/>
                    <a:pt x="5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50" name="Google Shape;22250;p13"/>
            <p:cNvSpPr/>
            <p:nvPr/>
          </p:nvSpPr>
          <p:spPr>
            <a:xfrm>
              <a:off x="5207775" y="3792850"/>
              <a:ext cx="24150" cy="20700"/>
            </a:xfrm>
            <a:custGeom>
              <a:avLst/>
              <a:gdLst/>
              <a:ahLst/>
              <a:cxnLst/>
              <a:rect l="l" t="t" r="r" b="b"/>
              <a:pathLst>
                <a:path w="966" h="828" extrusionOk="0">
                  <a:moveTo>
                    <a:pt x="560" y="1"/>
                  </a:moveTo>
                  <a:cubicBezTo>
                    <a:pt x="191" y="1"/>
                    <a:pt x="1" y="453"/>
                    <a:pt x="263" y="703"/>
                  </a:cubicBezTo>
                  <a:cubicBezTo>
                    <a:pt x="349" y="789"/>
                    <a:pt x="454" y="828"/>
                    <a:pt x="556" y="828"/>
                  </a:cubicBezTo>
                  <a:cubicBezTo>
                    <a:pt x="766" y="828"/>
                    <a:pt x="965" y="666"/>
                    <a:pt x="965" y="418"/>
                  </a:cubicBezTo>
                  <a:cubicBezTo>
                    <a:pt x="965" y="191"/>
                    <a:pt x="787" y="13"/>
                    <a:pt x="560" y="13"/>
                  </a:cubicBezTo>
                  <a:lnTo>
                    <a:pt x="56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51" name="Google Shape;22251;p13"/>
            <p:cNvSpPr/>
            <p:nvPr/>
          </p:nvSpPr>
          <p:spPr>
            <a:xfrm>
              <a:off x="5238750" y="3823825"/>
              <a:ext cx="23825" cy="20475"/>
            </a:xfrm>
            <a:custGeom>
              <a:avLst/>
              <a:gdLst/>
              <a:ahLst/>
              <a:cxnLst/>
              <a:rect l="l" t="t" r="r" b="b"/>
              <a:pathLst>
                <a:path w="953" h="819" extrusionOk="0">
                  <a:moveTo>
                    <a:pt x="548" y="0"/>
                  </a:moveTo>
                  <a:cubicBezTo>
                    <a:pt x="179" y="0"/>
                    <a:pt x="0" y="441"/>
                    <a:pt x="250" y="703"/>
                  </a:cubicBezTo>
                  <a:cubicBezTo>
                    <a:pt x="334" y="783"/>
                    <a:pt x="436" y="819"/>
                    <a:pt x="536" y="819"/>
                  </a:cubicBezTo>
                  <a:cubicBezTo>
                    <a:pt x="749" y="819"/>
                    <a:pt x="953" y="656"/>
                    <a:pt x="953" y="405"/>
                  </a:cubicBezTo>
                  <a:cubicBezTo>
                    <a:pt x="953" y="179"/>
                    <a:pt x="774" y="0"/>
                    <a:pt x="5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52" name="Google Shape;22252;p13"/>
            <p:cNvSpPr/>
            <p:nvPr/>
          </p:nvSpPr>
          <p:spPr>
            <a:xfrm>
              <a:off x="5207775" y="3854475"/>
              <a:ext cx="24150" cy="20625"/>
            </a:xfrm>
            <a:custGeom>
              <a:avLst/>
              <a:gdLst/>
              <a:ahLst/>
              <a:cxnLst/>
              <a:rect l="l" t="t" r="r" b="b"/>
              <a:pathLst>
                <a:path w="966" h="825" extrusionOk="0">
                  <a:moveTo>
                    <a:pt x="560" y="0"/>
                  </a:moveTo>
                  <a:cubicBezTo>
                    <a:pt x="191" y="0"/>
                    <a:pt x="1" y="441"/>
                    <a:pt x="263" y="703"/>
                  </a:cubicBezTo>
                  <a:cubicBezTo>
                    <a:pt x="347" y="787"/>
                    <a:pt x="449" y="824"/>
                    <a:pt x="549" y="824"/>
                  </a:cubicBezTo>
                  <a:cubicBezTo>
                    <a:pt x="762" y="824"/>
                    <a:pt x="965" y="656"/>
                    <a:pt x="965" y="405"/>
                  </a:cubicBezTo>
                  <a:cubicBezTo>
                    <a:pt x="965" y="179"/>
                    <a:pt x="787" y="0"/>
                    <a:pt x="5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53" name="Google Shape;22253;p13"/>
            <p:cNvSpPr/>
            <p:nvPr/>
          </p:nvSpPr>
          <p:spPr>
            <a:xfrm>
              <a:off x="5238750" y="3885125"/>
              <a:ext cx="23825" cy="20650"/>
            </a:xfrm>
            <a:custGeom>
              <a:avLst/>
              <a:gdLst/>
              <a:ahLst/>
              <a:cxnLst/>
              <a:rect l="l" t="t" r="r" b="b"/>
              <a:pathLst>
                <a:path w="953" h="826" extrusionOk="0">
                  <a:moveTo>
                    <a:pt x="548" y="1"/>
                  </a:moveTo>
                  <a:cubicBezTo>
                    <a:pt x="179" y="1"/>
                    <a:pt x="0" y="441"/>
                    <a:pt x="250" y="703"/>
                  </a:cubicBezTo>
                  <a:cubicBezTo>
                    <a:pt x="334" y="788"/>
                    <a:pt x="437" y="825"/>
                    <a:pt x="538" y="825"/>
                  </a:cubicBezTo>
                  <a:cubicBezTo>
                    <a:pt x="750" y="825"/>
                    <a:pt x="953" y="660"/>
                    <a:pt x="953" y="417"/>
                  </a:cubicBezTo>
                  <a:cubicBezTo>
                    <a:pt x="953" y="191"/>
                    <a:pt x="774" y="1"/>
                    <a:pt x="54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54" name="Google Shape;22254;p13"/>
            <p:cNvSpPr/>
            <p:nvPr/>
          </p:nvSpPr>
          <p:spPr>
            <a:xfrm>
              <a:off x="5207775" y="3915800"/>
              <a:ext cx="24150" cy="20675"/>
            </a:xfrm>
            <a:custGeom>
              <a:avLst/>
              <a:gdLst/>
              <a:ahLst/>
              <a:cxnLst/>
              <a:rect l="l" t="t" r="r" b="b"/>
              <a:pathLst>
                <a:path w="966" h="827" extrusionOk="0">
                  <a:moveTo>
                    <a:pt x="560" y="0"/>
                  </a:moveTo>
                  <a:cubicBezTo>
                    <a:pt x="191" y="0"/>
                    <a:pt x="1" y="453"/>
                    <a:pt x="263" y="703"/>
                  </a:cubicBezTo>
                  <a:cubicBezTo>
                    <a:pt x="349" y="788"/>
                    <a:pt x="454" y="827"/>
                    <a:pt x="556" y="827"/>
                  </a:cubicBezTo>
                  <a:cubicBezTo>
                    <a:pt x="766" y="827"/>
                    <a:pt x="965" y="665"/>
                    <a:pt x="965" y="417"/>
                  </a:cubicBezTo>
                  <a:cubicBezTo>
                    <a:pt x="965" y="191"/>
                    <a:pt x="787" y="0"/>
                    <a:pt x="5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55" name="Google Shape;22255;p13"/>
            <p:cNvSpPr/>
            <p:nvPr/>
          </p:nvSpPr>
          <p:spPr>
            <a:xfrm>
              <a:off x="5239325" y="3946750"/>
              <a:ext cx="28000" cy="20550"/>
            </a:xfrm>
            <a:custGeom>
              <a:avLst/>
              <a:gdLst/>
              <a:ahLst/>
              <a:cxnLst/>
              <a:rect l="l" t="t" r="r" b="b"/>
              <a:pathLst>
                <a:path w="1120" h="822" extrusionOk="0">
                  <a:moveTo>
                    <a:pt x="525" y="0"/>
                  </a:moveTo>
                  <a:cubicBezTo>
                    <a:pt x="1" y="48"/>
                    <a:pt x="37" y="822"/>
                    <a:pt x="560" y="822"/>
                  </a:cubicBezTo>
                  <a:cubicBezTo>
                    <a:pt x="1084" y="822"/>
                    <a:pt x="1120" y="48"/>
                    <a:pt x="59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56" name="Google Shape;22256;p13"/>
            <p:cNvSpPr/>
            <p:nvPr/>
          </p:nvSpPr>
          <p:spPr>
            <a:xfrm>
              <a:off x="5207775" y="3977400"/>
              <a:ext cx="24150" cy="20625"/>
            </a:xfrm>
            <a:custGeom>
              <a:avLst/>
              <a:gdLst/>
              <a:ahLst/>
              <a:cxnLst/>
              <a:rect l="l" t="t" r="r" b="b"/>
              <a:pathLst>
                <a:path w="966" h="825" extrusionOk="0">
                  <a:moveTo>
                    <a:pt x="560" y="1"/>
                  </a:moveTo>
                  <a:cubicBezTo>
                    <a:pt x="191" y="1"/>
                    <a:pt x="1" y="441"/>
                    <a:pt x="263" y="703"/>
                  </a:cubicBezTo>
                  <a:cubicBezTo>
                    <a:pt x="347" y="788"/>
                    <a:pt x="450" y="825"/>
                    <a:pt x="551" y="825"/>
                  </a:cubicBezTo>
                  <a:cubicBezTo>
                    <a:pt x="763" y="825"/>
                    <a:pt x="965" y="659"/>
                    <a:pt x="965" y="417"/>
                  </a:cubicBezTo>
                  <a:cubicBezTo>
                    <a:pt x="965" y="191"/>
                    <a:pt x="787" y="1"/>
                    <a:pt x="5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57" name="Google Shape;22257;p13"/>
            <p:cNvSpPr/>
            <p:nvPr/>
          </p:nvSpPr>
          <p:spPr>
            <a:xfrm>
              <a:off x="5238750" y="4008075"/>
              <a:ext cx="23825" cy="20675"/>
            </a:xfrm>
            <a:custGeom>
              <a:avLst/>
              <a:gdLst/>
              <a:ahLst/>
              <a:cxnLst/>
              <a:rect l="l" t="t" r="r" b="b"/>
              <a:pathLst>
                <a:path w="953" h="827" extrusionOk="0">
                  <a:moveTo>
                    <a:pt x="548" y="0"/>
                  </a:moveTo>
                  <a:cubicBezTo>
                    <a:pt x="179" y="0"/>
                    <a:pt x="0" y="452"/>
                    <a:pt x="250" y="702"/>
                  </a:cubicBezTo>
                  <a:cubicBezTo>
                    <a:pt x="336" y="788"/>
                    <a:pt x="441" y="827"/>
                    <a:pt x="543" y="827"/>
                  </a:cubicBezTo>
                  <a:cubicBezTo>
                    <a:pt x="753" y="827"/>
                    <a:pt x="953" y="665"/>
                    <a:pt x="953" y="417"/>
                  </a:cubicBezTo>
                  <a:cubicBezTo>
                    <a:pt x="953" y="191"/>
                    <a:pt x="774" y="0"/>
                    <a:pt x="5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58" name="Google Shape;22258;p13"/>
            <p:cNvSpPr/>
            <p:nvPr/>
          </p:nvSpPr>
          <p:spPr>
            <a:xfrm>
              <a:off x="5207775" y="4039025"/>
              <a:ext cx="24150" cy="20625"/>
            </a:xfrm>
            <a:custGeom>
              <a:avLst/>
              <a:gdLst/>
              <a:ahLst/>
              <a:cxnLst/>
              <a:rect l="l" t="t" r="r" b="b"/>
              <a:pathLst>
                <a:path w="966" h="825" extrusionOk="0">
                  <a:moveTo>
                    <a:pt x="560" y="0"/>
                  </a:moveTo>
                  <a:cubicBezTo>
                    <a:pt x="191" y="0"/>
                    <a:pt x="1" y="441"/>
                    <a:pt x="263" y="703"/>
                  </a:cubicBezTo>
                  <a:cubicBezTo>
                    <a:pt x="347" y="787"/>
                    <a:pt x="450" y="825"/>
                    <a:pt x="551" y="825"/>
                  </a:cubicBezTo>
                  <a:cubicBezTo>
                    <a:pt x="763" y="825"/>
                    <a:pt x="965" y="659"/>
                    <a:pt x="965" y="417"/>
                  </a:cubicBezTo>
                  <a:cubicBezTo>
                    <a:pt x="965" y="179"/>
                    <a:pt x="787" y="0"/>
                    <a:pt x="5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59" name="Google Shape;22259;p13"/>
            <p:cNvSpPr/>
            <p:nvPr/>
          </p:nvSpPr>
          <p:spPr>
            <a:xfrm>
              <a:off x="5238450" y="4069675"/>
              <a:ext cx="24125" cy="20625"/>
            </a:xfrm>
            <a:custGeom>
              <a:avLst/>
              <a:gdLst/>
              <a:ahLst/>
              <a:cxnLst/>
              <a:rect l="l" t="t" r="r" b="b"/>
              <a:pathLst>
                <a:path w="965" h="825" extrusionOk="0">
                  <a:moveTo>
                    <a:pt x="560" y="1"/>
                  </a:moveTo>
                  <a:cubicBezTo>
                    <a:pt x="191" y="1"/>
                    <a:pt x="0" y="441"/>
                    <a:pt x="262" y="703"/>
                  </a:cubicBezTo>
                  <a:cubicBezTo>
                    <a:pt x="346" y="787"/>
                    <a:pt x="448" y="825"/>
                    <a:pt x="549" y="825"/>
                  </a:cubicBezTo>
                  <a:cubicBezTo>
                    <a:pt x="761" y="825"/>
                    <a:pt x="965" y="656"/>
                    <a:pt x="965" y="405"/>
                  </a:cubicBezTo>
                  <a:cubicBezTo>
                    <a:pt x="965" y="179"/>
                    <a:pt x="786" y="1"/>
                    <a:pt x="5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60" name="Google Shape;22260;p13"/>
            <p:cNvSpPr/>
            <p:nvPr/>
          </p:nvSpPr>
          <p:spPr>
            <a:xfrm>
              <a:off x="5207775" y="4100325"/>
              <a:ext cx="24150" cy="20700"/>
            </a:xfrm>
            <a:custGeom>
              <a:avLst/>
              <a:gdLst/>
              <a:ahLst/>
              <a:cxnLst/>
              <a:rect l="l" t="t" r="r" b="b"/>
              <a:pathLst>
                <a:path w="966" h="828" extrusionOk="0">
                  <a:moveTo>
                    <a:pt x="560" y="1"/>
                  </a:moveTo>
                  <a:cubicBezTo>
                    <a:pt x="191" y="1"/>
                    <a:pt x="1" y="453"/>
                    <a:pt x="263" y="703"/>
                  </a:cubicBezTo>
                  <a:cubicBezTo>
                    <a:pt x="349" y="789"/>
                    <a:pt x="454" y="828"/>
                    <a:pt x="556" y="828"/>
                  </a:cubicBezTo>
                  <a:cubicBezTo>
                    <a:pt x="766" y="828"/>
                    <a:pt x="965" y="666"/>
                    <a:pt x="965" y="418"/>
                  </a:cubicBezTo>
                  <a:cubicBezTo>
                    <a:pt x="965" y="191"/>
                    <a:pt x="787" y="13"/>
                    <a:pt x="560" y="13"/>
                  </a:cubicBezTo>
                  <a:lnTo>
                    <a:pt x="56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61" name="Google Shape;22261;p13"/>
            <p:cNvSpPr/>
            <p:nvPr/>
          </p:nvSpPr>
          <p:spPr>
            <a:xfrm>
              <a:off x="5239325" y="4131075"/>
              <a:ext cx="28000" cy="20475"/>
            </a:xfrm>
            <a:custGeom>
              <a:avLst/>
              <a:gdLst/>
              <a:ahLst/>
              <a:cxnLst/>
              <a:rect l="l" t="t" r="r" b="b"/>
              <a:pathLst>
                <a:path w="1120" h="819" extrusionOk="0">
                  <a:moveTo>
                    <a:pt x="560" y="0"/>
                  </a:moveTo>
                  <a:cubicBezTo>
                    <a:pt x="549" y="0"/>
                    <a:pt x="537" y="3"/>
                    <a:pt x="525" y="9"/>
                  </a:cubicBezTo>
                  <a:cubicBezTo>
                    <a:pt x="1" y="57"/>
                    <a:pt x="37" y="819"/>
                    <a:pt x="560" y="819"/>
                  </a:cubicBezTo>
                  <a:cubicBezTo>
                    <a:pt x="1084" y="819"/>
                    <a:pt x="1120" y="57"/>
                    <a:pt x="596" y="9"/>
                  </a:cubicBezTo>
                  <a:cubicBezTo>
                    <a:pt x="584" y="3"/>
                    <a:pt x="572" y="0"/>
                    <a:pt x="5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62" name="Google Shape;22262;p13"/>
            <p:cNvSpPr/>
            <p:nvPr/>
          </p:nvSpPr>
          <p:spPr>
            <a:xfrm>
              <a:off x="5207875" y="4161950"/>
              <a:ext cx="24050" cy="20500"/>
            </a:xfrm>
            <a:custGeom>
              <a:avLst/>
              <a:gdLst/>
              <a:ahLst/>
              <a:cxnLst/>
              <a:rect l="l" t="t" r="r" b="b"/>
              <a:pathLst>
                <a:path w="962" h="820" extrusionOk="0">
                  <a:moveTo>
                    <a:pt x="542" y="0"/>
                  </a:moveTo>
                  <a:cubicBezTo>
                    <a:pt x="182" y="0"/>
                    <a:pt x="0" y="444"/>
                    <a:pt x="259" y="703"/>
                  </a:cubicBezTo>
                  <a:cubicBezTo>
                    <a:pt x="343" y="783"/>
                    <a:pt x="445" y="819"/>
                    <a:pt x="545" y="819"/>
                  </a:cubicBezTo>
                  <a:cubicBezTo>
                    <a:pt x="758" y="819"/>
                    <a:pt x="961" y="656"/>
                    <a:pt x="961" y="405"/>
                  </a:cubicBezTo>
                  <a:cubicBezTo>
                    <a:pt x="961" y="179"/>
                    <a:pt x="783" y="1"/>
                    <a:pt x="556" y="1"/>
                  </a:cubicBezTo>
                  <a:cubicBezTo>
                    <a:pt x="552" y="0"/>
                    <a:pt x="547" y="0"/>
                    <a:pt x="54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63" name="Google Shape;22263;p13"/>
            <p:cNvSpPr/>
            <p:nvPr/>
          </p:nvSpPr>
          <p:spPr>
            <a:xfrm>
              <a:off x="5246775" y="4192600"/>
              <a:ext cx="15200" cy="7175"/>
            </a:xfrm>
            <a:custGeom>
              <a:avLst/>
              <a:gdLst/>
              <a:ahLst/>
              <a:cxnLst/>
              <a:rect l="l" t="t" r="r" b="b"/>
              <a:pathLst>
                <a:path w="608" h="287" extrusionOk="0">
                  <a:moveTo>
                    <a:pt x="215" y="1"/>
                  </a:moveTo>
                  <a:cubicBezTo>
                    <a:pt x="217" y="1"/>
                    <a:pt x="219" y="1"/>
                    <a:pt x="221" y="1"/>
                  </a:cubicBezTo>
                  <a:lnTo>
                    <a:pt x="221" y="1"/>
                  </a:lnTo>
                  <a:cubicBezTo>
                    <a:pt x="223" y="1"/>
                    <a:pt x="225" y="1"/>
                    <a:pt x="227" y="1"/>
                  </a:cubicBezTo>
                  <a:close/>
                  <a:moveTo>
                    <a:pt x="221" y="1"/>
                  </a:moveTo>
                  <a:cubicBezTo>
                    <a:pt x="140" y="2"/>
                    <a:pt x="59" y="38"/>
                    <a:pt x="0" y="84"/>
                  </a:cubicBezTo>
                  <a:lnTo>
                    <a:pt x="608" y="287"/>
                  </a:lnTo>
                  <a:cubicBezTo>
                    <a:pt x="561" y="122"/>
                    <a:pt x="397" y="4"/>
                    <a:pt x="2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64" name="Google Shape;22264;p13"/>
            <p:cNvSpPr/>
            <p:nvPr/>
          </p:nvSpPr>
          <p:spPr>
            <a:xfrm>
              <a:off x="5177125" y="3577650"/>
              <a:ext cx="24125" cy="20625"/>
            </a:xfrm>
            <a:custGeom>
              <a:avLst/>
              <a:gdLst/>
              <a:ahLst/>
              <a:cxnLst/>
              <a:rect l="l" t="t" r="r" b="b"/>
              <a:pathLst>
                <a:path w="965" h="825" extrusionOk="0">
                  <a:moveTo>
                    <a:pt x="548" y="1"/>
                  </a:moveTo>
                  <a:cubicBezTo>
                    <a:pt x="191" y="1"/>
                    <a:pt x="0" y="441"/>
                    <a:pt x="262" y="703"/>
                  </a:cubicBezTo>
                  <a:cubicBezTo>
                    <a:pt x="347" y="788"/>
                    <a:pt x="450" y="825"/>
                    <a:pt x="551" y="825"/>
                  </a:cubicBezTo>
                  <a:cubicBezTo>
                    <a:pt x="762" y="825"/>
                    <a:pt x="965" y="659"/>
                    <a:pt x="965" y="417"/>
                  </a:cubicBezTo>
                  <a:cubicBezTo>
                    <a:pt x="965" y="179"/>
                    <a:pt x="774" y="1"/>
                    <a:pt x="54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65" name="Google Shape;22265;p13"/>
            <p:cNvSpPr/>
            <p:nvPr/>
          </p:nvSpPr>
          <p:spPr>
            <a:xfrm>
              <a:off x="5146475" y="3608600"/>
              <a:ext cx="23825" cy="20425"/>
            </a:xfrm>
            <a:custGeom>
              <a:avLst/>
              <a:gdLst/>
              <a:ahLst/>
              <a:cxnLst/>
              <a:rect l="l" t="t" r="r" b="b"/>
              <a:pathLst>
                <a:path w="953" h="817" extrusionOk="0">
                  <a:moveTo>
                    <a:pt x="548" y="1"/>
                  </a:moveTo>
                  <a:cubicBezTo>
                    <a:pt x="179" y="1"/>
                    <a:pt x="0" y="441"/>
                    <a:pt x="250" y="691"/>
                  </a:cubicBezTo>
                  <a:cubicBezTo>
                    <a:pt x="336" y="778"/>
                    <a:pt x="442" y="816"/>
                    <a:pt x="545" y="816"/>
                  </a:cubicBezTo>
                  <a:cubicBezTo>
                    <a:pt x="755" y="816"/>
                    <a:pt x="953" y="657"/>
                    <a:pt x="953" y="418"/>
                  </a:cubicBezTo>
                  <a:cubicBezTo>
                    <a:pt x="953" y="191"/>
                    <a:pt x="774" y="1"/>
                    <a:pt x="54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66" name="Google Shape;22266;p13"/>
            <p:cNvSpPr/>
            <p:nvPr/>
          </p:nvSpPr>
          <p:spPr>
            <a:xfrm>
              <a:off x="5177125" y="3639275"/>
              <a:ext cx="24125" cy="20625"/>
            </a:xfrm>
            <a:custGeom>
              <a:avLst/>
              <a:gdLst/>
              <a:ahLst/>
              <a:cxnLst/>
              <a:rect l="l" t="t" r="r" b="b"/>
              <a:pathLst>
                <a:path w="965" h="825" extrusionOk="0">
                  <a:moveTo>
                    <a:pt x="548" y="0"/>
                  </a:moveTo>
                  <a:cubicBezTo>
                    <a:pt x="191" y="0"/>
                    <a:pt x="0" y="441"/>
                    <a:pt x="262" y="703"/>
                  </a:cubicBezTo>
                  <a:cubicBezTo>
                    <a:pt x="347" y="787"/>
                    <a:pt x="450" y="825"/>
                    <a:pt x="551" y="825"/>
                  </a:cubicBezTo>
                  <a:cubicBezTo>
                    <a:pt x="762" y="825"/>
                    <a:pt x="965" y="659"/>
                    <a:pt x="965" y="417"/>
                  </a:cubicBezTo>
                  <a:cubicBezTo>
                    <a:pt x="965" y="191"/>
                    <a:pt x="774" y="0"/>
                    <a:pt x="5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67" name="Google Shape;22267;p13"/>
            <p:cNvSpPr/>
            <p:nvPr/>
          </p:nvSpPr>
          <p:spPr>
            <a:xfrm>
              <a:off x="5146475" y="3669925"/>
              <a:ext cx="23825" cy="20700"/>
            </a:xfrm>
            <a:custGeom>
              <a:avLst/>
              <a:gdLst/>
              <a:ahLst/>
              <a:cxnLst/>
              <a:rect l="l" t="t" r="r" b="b"/>
              <a:pathLst>
                <a:path w="953" h="828" extrusionOk="0">
                  <a:moveTo>
                    <a:pt x="548" y="1"/>
                  </a:moveTo>
                  <a:cubicBezTo>
                    <a:pt x="179" y="1"/>
                    <a:pt x="0" y="441"/>
                    <a:pt x="250" y="703"/>
                  </a:cubicBezTo>
                  <a:cubicBezTo>
                    <a:pt x="336" y="789"/>
                    <a:pt x="441" y="827"/>
                    <a:pt x="543" y="827"/>
                  </a:cubicBezTo>
                  <a:cubicBezTo>
                    <a:pt x="754" y="827"/>
                    <a:pt x="953" y="665"/>
                    <a:pt x="953" y="417"/>
                  </a:cubicBezTo>
                  <a:cubicBezTo>
                    <a:pt x="953" y="191"/>
                    <a:pt x="774" y="1"/>
                    <a:pt x="54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68" name="Google Shape;22268;p13"/>
            <p:cNvSpPr/>
            <p:nvPr/>
          </p:nvSpPr>
          <p:spPr>
            <a:xfrm>
              <a:off x="5177125" y="3700575"/>
              <a:ext cx="24125" cy="20700"/>
            </a:xfrm>
            <a:custGeom>
              <a:avLst/>
              <a:gdLst/>
              <a:ahLst/>
              <a:cxnLst/>
              <a:rect l="l" t="t" r="r" b="b"/>
              <a:pathLst>
                <a:path w="965" h="828" extrusionOk="0">
                  <a:moveTo>
                    <a:pt x="548" y="1"/>
                  </a:moveTo>
                  <a:cubicBezTo>
                    <a:pt x="179" y="1"/>
                    <a:pt x="0" y="453"/>
                    <a:pt x="262" y="703"/>
                  </a:cubicBezTo>
                  <a:cubicBezTo>
                    <a:pt x="344" y="789"/>
                    <a:pt x="448" y="828"/>
                    <a:pt x="550" y="828"/>
                  </a:cubicBezTo>
                  <a:cubicBezTo>
                    <a:pt x="760" y="828"/>
                    <a:pt x="965" y="666"/>
                    <a:pt x="965" y="418"/>
                  </a:cubicBezTo>
                  <a:cubicBezTo>
                    <a:pt x="965" y="191"/>
                    <a:pt x="774" y="1"/>
                    <a:pt x="54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69" name="Google Shape;22269;p13"/>
            <p:cNvSpPr/>
            <p:nvPr/>
          </p:nvSpPr>
          <p:spPr>
            <a:xfrm>
              <a:off x="5146550" y="3731525"/>
              <a:ext cx="23750" cy="20425"/>
            </a:xfrm>
            <a:custGeom>
              <a:avLst/>
              <a:gdLst/>
              <a:ahLst/>
              <a:cxnLst/>
              <a:rect l="l" t="t" r="r" b="b"/>
              <a:pathLst>
                <a:path w="950" h="817" extrusionOk="0">
                  <a:moveTo>
                    <a:pt x="530" y="1"/>
                  </a:moveTo>
                  <a:cubicBezTo>
                    <a:pt x="171" y="1"/>
                    <a:pt x="0" y="433"/>
                    <a:pt x="247" y="692"/>
                  </a:cubicBezTo>
                  <a:cubicBezTo>
                    <a:pt x="333" y="778"/>
                    <a:pt x="439" y="817"/>
                    <a:pt x="542" y="817"/>
                  </a:cubicBezTo>
                  <a:cubicBezTo>
                    <a:pt x="752" y="817"/>
                    <a:pt x="950" y="657"/>
                    <a:pt x="950" y="418"/>
                  </a:cubicBezTo>
                  <a:cubicBezTo>
                    <a:pt x="950" y="180"/>
                    <a:pt x="771" y="1"/>
                    <a:pt x="545" y="1"/>
                  </a:cubicBezTo>
                  <a:cubicBezTo>
                    <a:pt x="540" y="1"/>
                    <a:pt x="535" y="1"/>
                    <a:pt x="53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70" name="Google Shape;22270;p13"/>
            <p:cNvSpPr/>
            <p:nvPr/>
          </p:nvSpPr>
          <p:spPr>
            <a:xfrm>
              <a:off x="5177125" y="3762200"/>
              <a:ext cx="24125" cy="20625"/>
            </a:xfrm>
            <a:custGeom>
              <a:avLst/>
              <a:gdLst/>
              <a:ahLst/>
              <a:cxnLst/>
              <a:rect l="l" t="t" r="r" b="b"/>
              <a:pathLst>
                <a:path w="965" h="825" extrusionOk="0">
                  <a:moveTo>
                    <a:pt x="548" y="0"/>
                  </a:moveTo>
                  <a:cubicBezTo>
                    <a:pt x="191" y="0"/>
                    <a:pt x="0" y="441"/>
                    <a:pt x="262" y="703"/>
                  </a:cubicBezTo>
                  <a:cubicBezTo>
                    <a:pt x="346" y="787"/>
                    <a:pt x="449" y="824"/>
                    <a:pt x="549" y="824"/>
                  </a:cubicBezTo>
                  <a:cubicBezTo>
                    <a:pt x="761" y="824"/>
                    <a:pt x="965" y="656"/>
                    <a:pt x="965" y="405"/>
                  </a:cubicBezTo>
                  <a:cubicBezTo>
                    <a:pt x="965" y="179"/>
                    <a:pt x="774" y="0"/>
                    <a:pt x="5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71" name="Google Shape;22271;p13"/>
            <p:cNvSpPr/>
            <p:nvPr/>
          </p:nvSpPr>
          <p:spPr>
            <a:xfrm>
              <a:off x="5146475" y="3792850"/>
              <a:ext cx="23825" cy="20700"/>
            </a:xfrm>
            <a:custGeom>
              <a:avLst/>
              <a:gdLst/>
              <a:ahLst/>
              <a:cxnLst/>
              <a:rect l="l" t="t" r="r" b="b"/>
              <a:pathLst>
                <a:path w="953" h="828" extrusionOk="0">
                  <a:moveTo>
                    <a:pt x="548" y="1"/>
                  </a:moveTo>
                  <a:cubicBezTo>
                    <a:pt x="179" y="1"/>
                    <a:pt x="0" y="441"/>
                    <a:pt x="250" y="703"/>
                  </a:cubicBezTo>
                  <a:cubicBezTo>
                    <a:pt x="336" y="789"/>
                    <a:pt x="441" y="828"/>
                    <a:pt x="543" y="828"/>
                  </a:cubicBezTo>
                  <a:cubicBezTo>
                    <a:pt x="754" y="828"/>
                    <a:pt x="953" y="666"/>
                    <a:pt x="953" y="418"/>
                  </a:cubicBezTo>
                  <a:cubicBezTo>
                    <a:pt x="953" y="191"/>
                    <a:pt x="774" y="13"/>
                    <a:pt x="548" y="13"/>
                  </a:cubicBezTo>
                  <a:lnTo>
                    <a:pt x="548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72" name="Google Shape;22272;p13"/>
            <p:cNvSpPr/>
            <p:nvPr/>
          </p:nvSpPr>
          <p:spPr>
            <a:xfrm>
              <a:off x="5177125" y="3823825"/>
              <a:ext cx="24125" cy="20475"/>
            </a:xfrm>
            <a:custGeom>
              <a:avLst/>
              <a:gdLst/>
              <a:ahLst/>
              <a:cxnLst/>
              <a:rect l="l" t="t" r="r" b="b"/>
              <a:pathLst>
                <a:path w="965" h="819" extrusionOk="0">
                  <a:moveTo>
                    <a:pt x="548" y="0"/>
                  </a:moveTo>
                  <a:cubicBezTo>
                    <a:pt x="191" y="0"/>
                    <a:pt x="0" y="441"/>
                    <a:pt x="262" y="703"/>
                  </a:cubicBezTo>
                  <a:cubicBezTo>
                    <a:pt x="346" y="783"/>
                    <a:pt x="448" y="819"/>
                    <a:pt x="549" y="819"/>
                  </a:cubicBezTo>
                  <a:cubicBezTo>
                    <a:pt x="761" y="819"/>
                    <a:pt x="965" y="656"/>
                    <a:pt x="965" y="405"/>
                  </a:cubicBezTo>
                  <a:cubicBezTo>
                    <a:pt x="965" y="179"/>
                    <a:pt x="774" y="0"/>
                    <a:pt x="5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73" name="Google Shape;22273;p13"/>
            <p:cNvSpPr/>
            <p:nvPr/>
          </p:nvSpPr>
          <p:spPr>
            <a:xfrm>
              <a:off x="5145075" y="3854425"/>
              <a:ext cx="27600" cy="20600"/>
            </a:xfrm>
            <a:custGeom>
              <a:avLst/>
              <a:gdLst/>
              <a:ahLst/>
              <a:cxnLst/>
              <a:rect l="l" t="t" r="r" b="b"/>
              <a:pathLst>
                <a:path w="1104" h="824" extrusionOk="0">
                  <a:moveTo>
                    <a:pt x="558" y="0"/>
                  </a:moveTo>
                  <a:cubicBezTo>
                    <a:pt x="52" y="0"/>
                    <a:pt x="0" y="766"/>
                    <a:pt x="532" y="824"/>
                  </a:cubicBezTo>
                  <a:lnTo>
                    <a:pt x="604" y="824"/>
                  </a:lnTo>
                  <a:cubicBezTo>
                    <a:pt x="1104" y="776"/>
                    <a:pt x="1104" y="38"/>
                    <a:pt x="604" y="2"/>
                  </a:cubicBezTo>
                  <a:cubicBezTo>
                    <a:pt x="588" y="1"/>
                    <a:pt x="573" y="0"/>
                    <a:pt x="55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74" name="Google Shape;22274;p13"/>
            <p:cNvSpPr/>
            <p:nvPr/>
          </p:nvSpPr>
          <p:spPr>
            <a:xfrm>
              <a:off x="5177125" y="3885125"/>
              <a:ext cx="24125" cy="20650"/>
            </a:xfrm>
            <a:custGeom>
              <a:avLst/>
              <a:gdLst/>
              <a:ahLst/>
              <a:cxnLst/>
              <a:rect l="l" t="t" r="r" b="b"/>
              <a:pathLst>
                <a:path w="965" h="826" extrusionOk="0">
                  <a:moveTo>
                    <a:pt x="548" y="1"/>
                  </a:moveTo>
                  <a:cubicBezTo>
                    <a:pt x="191" y="1"/>
                    <a:pt x="0" y="441"/>
                    <a:pt x="262" y="703"/>
                  </a:cubicBezTo>
                  <a:cubicBezTo>
                    <a:pt x="347" y="788"/>
                    <a:pt x="450" y="825"/>
                    <a:pt x="551" y="825"/>
                  </a:cubicBezTo>
                  <a:cubicBezTo>
                    <a:pt x="762" y="825"/>
                    <a:pt x="965" y="660"/>
                    <a:pt x="965" y="417"/>
                  </a:cubicBezTo>
                  <a:cubicBezTo>
                    <a:pt x="965" y="191"/>
                    <a:pt x="774" y="1"/>
                    <a:pt x="54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75" name="Google Shape;22275;p13"/>
            <p:cNvSpPr/>
            <p:nvPr/>
          </p:nvSpPr>
          <p:spPr>
            <a:xfrm>
              <a:off x="5146475" y="3915800"/>
              <a:ext cx="23825" cy="20675"/>
            </a:xfrm>
            <a:custGeom>
              <a:avLst/>
              <a:gdLst/>
              <a:ahLst/>
              <a:cxnLst/>
              <a:rect l="l" t="t" r="r" b="b"/>
              <a:pathLst>
                <a:path w="953" h="827" extrusionOk="0">
                  <a:moveTo>
                    <a:pt x="548" y="0"/>
                  </a:moveTo>
                  <a:cubicBezTo>
                    <a:pt x="179" y="0"/>
                    <a:pt x="0" y="441"/>
                    <a:pt x="250" y="703"/>
                  </a:cubicBezTo>
                  <a:cubicBezTo>
                    <a:pt x="336" y="788"/>
                    <a:pt x="441" y="827"/>
                    <a:pt x="543" y="827"/>
                  </a:cubicBezTo>
                  <a:cubicBezTo>
                    <a:pt x="754" y="827"/>
                    <a:pt x="953" y="665"/>
                    <a:pt x="953" y="417"/>
                  </a:cubicBezTo>
                  <a:cubicBezTo>
                    <a:pt x="953" y="191"/>
                    <a:pt x="774" y="12"/>
                    <a:pt x="548" y="12"/>
                  </a:cubicBezTo>
                  <a:lnTo>
                    <a:pt x="548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76" name="Google Shape;22276;p13"/>
            <p:cNvSpPr/>
            <p:nvPr/>
          </p:nvSpPr>
          <p:spPr>
            <a:xfrm>
              <a:off x="5177125" y="3946450"/>
              <a:ext cx="24125" cy="20925"/>
            </a:xfrm>
            <a:custGeom>
              <a:avLst/>
              <a:gdLst/>
              <a:ahLst/>
              <a:cxnLst/>
              <a:rect l="l" t="t" r="r" b="b"/>
              <a:pathLst>
                <a:path w="965" h="837" extrusionOk="0">
                  <a:moveTo>
                    <a:pt x="536" y="0"/>
                  </a:moveTo>
                  <a:lnTo>
                    <a:pt x="548" y="12"/>
                  </a:lnTo>
                  <a:cubicBezTo>
                    <a:pt x="191" y="12"/>
                    <a:pt x="0" y="453"/>
                    <a:pt x="262" y="715"/>
                  </a:cubicBezTo>
                  <a:cubicBezTo>
                    <a:pt x="346" y="799"/>
                    <a:pt x="449" y="836"/>
                    <a:pt x="549" y="836"/>
                  </a:cubicBezTo>
                  <a:cubicBezTo>
                    <a:pt x="761" y="836"/>
                    <a:pt x="965" y="668"/>
                    <a:pt x="965" y="417"/>
                  </a:cubicBezTo>
                  <a:cubicBezTo>
                    <a:pt x="965" y="203"/>
                    <a:pt x="798" y="12"/>
                    <a:pt x="57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77" name="Google Shape;22277;p13"/>
            <p:cNvSpPr/>
            <p:nvPr/>
          </p:nvSpPr>
          <p:spPr>
            <a:xfrm>
              <a:off x="5146475" y="3977400"/>
              <a:ext cx="23825" cy="20700"/>
            </a:xfrm>
            <a:custGeom>
              <a:avLst/>
              <a:gdLst/>
              <a:ahLst/>
              <a:cxnLst/>
              <a:rect l="l" t="t" r="r" b="b"/>
              <a:pathLst>
                <a:path w="953" h="828" extrusionOk="0">
                  <a:moveTo>
                    <a:pt x="548" y="1"/>
                  </a:moveTo>
                  <a:cubicBezTo>
                    <a:pt x="179" y="1"/>
                    <a:pt x="0" y="441"/>
                    <a:pt x="250" y="703"/>
                  </a:cubicBezTo>
                  <a:cubicBezTo>
                    <a:pt x="336" y="789"/>
                    <a:pt x="441" y="828"/>
                    <a:pt x="543" y="828"/>
                  </a:cubicBezTo>
                  <a:cubicBezTo>
                    <a:pt x="754" y="828"/>
                    <a:pt x="953" y="666"/>
                    <a:pt x="953" y="417"/>
                  </a:cubicBezTo>
                  <a:cubicBezTo>
                    <a:pt x="953" y="191"/>
                    <a:pt x="774" y="13"/>
                    <a:pt x="548" y="13"/>
                  </a:cubicBezTo>
                  <a:lnTo>
                    <a:pt x="548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78" name="Google Shape;22278;p13"/>
            <p:cNvSpPr/>
            <p:nvPr/>
          </p:nvSpPr>
          <p:spPr>
            <a:xfrm>
              <a:off x="5177125" y="4008075"/>
              <a:ext cx="24125" cy="20675"/>
            </a:xfrm>
            <a:custGeom>
              <a:avLst/>
              <a:gdLst/>
              <a:ahLst/>
              <a:cxnLst/>
              <a:rect l="l" t="t" r="r" b="b"/>
              <a:pathLst>
                <a:path w="965" h="827" extrusionOk="0">
                  <a:moveTo>
                    <a:pt x="548" y="0"/>
                  </a:moveTo>
                  <a:cubicBezTo>
                    <a:pt x="191" y="0"/>
                    <a:pt x="0" y="452"/>
                    <a:pt x="262" y="702"/>
                  </a:cubicBezTo>
                  <a:cubicBezTo>
                    <a:pt x="348" y="788"/>
                    <a:pt x="453" y="827"/>
                    <a:pt x="556" y="827"/>
                  </a:cubicBezTo>
                  <a:cubicBezTo>
                    <a:pt x="766" y="827"/>
                    <a:pt x="965" y="665"/>
                    <a:pt x="965" y="417"/>
                  </a:cubicBezTo>
                  <a:cubicBezTo>
                    <a:pt x="965" y="191"/>
                    <a:pt x="774" y="0"/>
                    <a:pt x="5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79" name="Google Shape;22279;p13"/>
            <p:cNvSpPr/>
            <p:nvPr/>
          </p:nvSpPr>
          <p:spPr>
            <a:xfrm>
              <a:off x="5144450" y="4038875"/>
              <a:ext cx="27925" cy="20700"/>
            </a:xfrm>
            <a:custGeom>
              <a:avLst/>
              <a:gdLst/>
              <a:ahLst/>
              <a:cxnLst/>
              <a:rect l="l" t="t" r="r" b="b"/>
              <a:pathLst>
                <a:path w="1117" h="828" extrusionOk="0">
                  <a:moveTo>
                    <a:pt x="554" y="1"/>
                  </a:moveTo>
                  <a:cubicBezTo>
                    <a:pt x="51" y="1"/>
                    <a:pt x="0" y="805"/>
                    <a:pt x="557" y="828"/>
                  </a:cubicBezTo>
                  <a:lnTo>
                    <a:pt x="629" y="828"/>
                  </a:lnTo>
                  <a:cubicBezTo>
                    <a:pt x="1117" y="768"/>
                    <a:pt x="1117" y="54"/>
                    <a:pt x="629" y="6"/>
                  </a:cubicBezTo>
                  <a:cubicBezTo>
                    <a:pt x="603" y="3"/>
                    <a:pt x="578" y="1"/>
                    <a:pt x="55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80" name="Google Shape;22280;p13"/>
            <p:cNvSpPr/>
            <p:nvPr/>
          </p:nvSpPr>
          <p:spPr>
            <a:xfrm>
              <a:off x="5177125" y="4069675"/>
              <a:ext cx="24125" cy="20625"/>
            </a:xfrm>
            <a:custGeom>
              <a:avLst/>
              <a:gdLst/>
              <a:ahLst/>
              <a:cxnLst/>
              <a:rect l="l" t="t" r="r" b="b"/>
              <a:pathLst>
                <a:path w="965" h="825" extrusionOk="0">
                  <a:moveTo>
                    <a:pt x="548" y="1"/>
                  </a:moveTo>
                  <a:cubicBezTo>
                    <a:pt x="179" y="1"/>
                    <a:pt x="0" y="441"/>
                    <a:pt x="262" y="703"/>
                  </a:cubicBezTo>
                  <a:cubicBezTo>
                    <a:pt x="343" y="787"/>
                    <a:pt x="443" y="825"/>
                    <a:pt x="544" y="825"/>
                  </a:cubicBezTo>
                  <a:cubicBezTo>
                    <a:pt x="756" y="825"/>
                    <a:pt x="965" y="656"/>
                    <a:pt x="965" y="405"/>
                  </a:cubicBezTo>
                  <a:cubicBezTo>
                    <a:pt x="965" y="179"/>
                    <a:pt x="774" y="1"/>
                    <a:pt x="54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81" name="Google Shape;22281;p13"/>
            <p:cNvSpPr/>
            <p:nvPr/>
          </p:nvSpPr>
          <p:spPr>
            <a:xfrm>
              <a:off x="5146475" y="4100325"/>
              <a:ext cx="23825" cy="20700"/>
            </a:xfrm>
            <a:custGeom>
              <a:avLst/>
              <a:gdLst/>
              <a:ahLst/>
              <a:cxnLst/>
              <a:rect l="l" t="t" r="r" b="b"/>
              <a:pathLst>
                <a:path w="953" h="828" extrusionOk="0">
                  <a:moveTo>
                    <a:pt x="548" y="1"/>
                  </a:moveTo>
                  <a:cubicBezTo>
                    <a:pt x="179" y="1"/>
                    <a:pt x="0" y="441"/>
                    <a:pt x="250" y="703"/>
                  </a:cubicBezTo>
                  <a:cubicBezTo>
                    <a:pt x="336" y="789"/>
                    <a:pt x="441" y="828"/>
                    <a:pt x="543" y="828"/>
                  </a:cubicBezTo>
                  <a:cubicBezTo>
                    <a:pt x="754" y="828"/>
                    <a:pt x="953" y="666"/>
                    <a:pt x="953" y="418"/>
                  </a:cubicBezTo>
                  <a:cubicBezTo>
                    <a:pt x="953" y="191"/>
                    <a:pt x="774" y="13"/>
                    <a:pt x="548" y="13"/>
                  </a:cubicBezTo>
                  <a:lnTo>
                    <a:pt x="548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82" name="Google Shape;22282;p13"/>
            <p:cNvSpPr/>
            <p:nvPr/>
          </p:nvSpPr>
          <p:spPr>
            <a:xfrm>
              <a:off x="5177125" y="4131300"/>
              <a:ext cx="24125" cy="20475"/>
            </a:xfrm>
            <a:custGeom>
              <a:avLst/>
              <a:gdLst/>
              <a:ahLst/>
              <a:cxnLst/>
              <a:rect l="l" t="t" r="r" b="b"/>
              <a:pathLst>
                <a:path w="965" h="819" extrusionOk="0">
                  <a:moveTo>
                    <a:pt x="548" y="0"/>
                  </a:moveTo>
                  <a:cubicBezTo>
                    <a:pt x="191" y="0"/>
                    <a:pt x="0" y="441"/>
                    <a:pt x="262" y="703"/>
                  </a:cubicBezTo>
                  <a:cubicBezTo>
                    <a:pt x="346" y="783"/>
                    <a:pt x="448" y="819"/>
                    <a:pt x="549" y="819"/>
                  </a:cubicBezTo>
                  <a:cubicBezTo>
                    <a:pt x="761" y="819"/>
                    <a:pt x="965" y="656"/>
                    <a:pt x="965" y="405"/>
                  </a:cubicBezTo>
                  <a:cubicBezTo>
                    <a:pt x="965" y="179"/>
                    <a:pt x="774" y="0"/>
                    <a:pt x="5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83" name="Google Shape;22283;p13"/>
            <p:cNvSpPr/>
            <p:nvPr/>
          </p:nvSpPr>
          <p:spPr>
            <a:xfrm>
              <a:off x="5154500" y="4161925"/>
              <a:ext cx="15200" cy="6900"/>
            </a:xfrm>
            <a:custGeom>
              <a:avLst/>
              <a:gdLst/>
              <a:ahLst/>
              <a:cxnLst/>
              <a:rect l="l" t="t" r="r" b="b"/>
              <a:pathLst>
                <a:path w="608" h="276" extrusionOk="0">
                  <a:moveTo>
                    <a:pt x="239" y="1"/>
                  </a:moveTo>
                  <a:cubicBezTo>
                    <a:pt x="231" y="1"/>
                    <a:pt x="223" y="1"/>
                    <a:pt x="215" y="2"/>
                  </a:cubicBezTo>
                  <a:lnTo>
                    <a:pt x="227" y="2"/>
                  </a:lnTo>
                  <a:cubicBezTo>
                    <a:pt x="143" y="2"/>
                    <a:pt x="72" y="25"/>
                    <a:pt x="1" y="73"/>
                  </a:cubicBezTo>
                  <a:lnTo>
                    <a:pt x="608" y="275"/>
                  </a:lnTo>
                  <a:cubicBezTo>
                    <a:pt x="551" y="116"/>
                    <a:pt x="408" y="1"/>
                    <a:pt x="23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84" name="Google Shape;22284;p13"/>
            <p:cNvSpPr/>
            <p:nvPr/>
          </p:nvSpPr>
          <p:spPr>
            <a:xfrm>
              <a:off x="5115500" y="3577650"/>
              <a:ext cx="24150" cy="20625"/>
            </a:xfrm>
            <a:custGeom>
              <a:avLst/>
              <a:gdLst/>
              <a:ahLst/>
              <a:cxnLst/>
              <a:rect l="l" t="t" r="r" b="b"/>
              <a:pathLst>
                <a:path w="966" h="825" extrusionOk="0">
                  <a:moveTo>
                    <a:pt x="560" y="1"/>
                  </a:moveTo>
                  <a:cubicBezTo>
                    <a:pt x="191" y="1"/>
                    <a:pt x="1" y="441"/>
                    <a:pt x="263" y="703"/>
                  </a:cubicBezTo>
                  <a:cubicBezTo>
                    <a:pt x="347" y="788"/>
                    <a:pt x="450" y="825"/>
                    <a:pt x="551" y="825"/>
                  </a:cubicBezTo>
                  <a:cubicBezTo>
                    <a:pt x="763" y="825"/>
                    <a:pt x="965" y="659"/>
                    <a:pt x="965" y="417"/>
                  </a:cubicBezTo>
                  <a:cubicBezTo>
                    <a:pt x="965" y="191"/>
                    <a:pt x="787" y="1"/>
                    <a:pt x="5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85" name="Google Shape;22285;p13"/>
            <p:cNvSpPr/>
            <p:nvPr/>
          </p:nvSpPr>
          <p:spPr>
            <a:xfrm>
              <a:off x="5085450" y="3608600"/>
              <a:ext cx="28300" cy="20575"/>
            </a:xfrm>
            <a:custGeom>
              <a:avLst/>
              <a:gdLst/>
              <a:ahLst/>
              <a:cxnLst/>
              <a:rect l="l" t="t" r="r" b="b"/>
              <a:pathLst>
                <a:path w="1132" h="823" extrusionOk="0">
                  <a:moveTo>
                    <a:pt x="524" y="1"/>
                  </a:moveTo>
                  <a:cubicBezTo>
                    <a:pt x="0" y="48"/>
                    <a:pt x="48" y="822"/>
                    <a:pt x="560" y="822"/>
                  </a:cubicBezTo>
                  <a:cubicBezTo>
                    <a:pt x="1084" y="822"/>
                    <a:pt x="1131" y="48"/>
                    <a:pt x="60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86" name="Google Shape;22286;p13"/>
            <p:cNvSpPr/>
            <p:nvPr/>
          </p:nvSpPr>
          <p:spPr>
            <a:xfrm>
              <a:off x="5150925" y="3555325"/>
              <a:ext cx="19375" cy="12225"/>
            </a:xfrm>
            <a:custGeom>
              <a:avLst/>
              <a:gdLst/>
              <a:ahLst/>
              <a:cxnLst/>
              <a:rect l="l" t="t" r="r" b="b"/>
              <a:pathLst>
                <a:path w="775" h="489" extrusionOk="0">
                  <a:moveTo>
                    <a:pt x="775" y="1"/>
                  </a:moveTo>
                  <a:lnTo>
                    <a:pt x="1" y="239"/>
                  </a:lnTo>
                  <a:cubicBezTo>
                    <a:pt x="60" y="382"/>
                    <a:pt x="203" y="477"/>
                    <a:pt x="358" y="489"/>
                  </a:cubicBezTo>
                  <a:lnTo>
                    <a:pt x="370" y="489"/>
                  </a:lnTo>
                  <a:cubicBezTo>
                    <a:pt x="596" y="489"/>
                    <a:pt x="775" y="298"/>
                    <a:pt x="775" y="84"/>
                  </a:cubicBezTo>
                  <a:cubicBezTo>
                    <a:pt x="775" y="48"/>
                    <a:pt x="775" y="24"/>
                    <a:pt x="77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87" name="Google Shape;22287;p13"/>
            <p:cNvSpPr/>
            <p:nvPr/>
          </p:nvSpPr>
          <p:spPr>
            <a:xfrm>
              <a:off x="5115500" y="3639275"/>
              <a:ext cx="24150" cy="20625"/>
            </a:xfrm>
            <a:custGeom>
              <a:avLst/>
              <a:gdLst/>
              <a:ahLst/>
              <a:cxnLst/>
              <a:rect l="l" t="t" r="r" b="b"/>
              <a:pathLst>
                <a:path w="966" h="825" extrusionOk="0">
                  <a:moveTo>
                    <a:pt x="560" y="0"/>
                  </a:moveTo>
                  <a:cubicBezTo>
                    <a:pt x="191" y="0"/>
                    <a:pt x="1" y="441"/>
                    <a:pt x="263" y="703"/>
                  </a:cubicBezTo>
                  <a:cubicBezTo>
                    <a:pt x="347" y="787"/>
                    <a:pt x="450" y="825"/>
                    <a:pt x="551" y="825"/>
                  </a:cubicBezTo>
                  <a:cubicBezTo>
                    <a:pt x="763" y="825"/>
                    <a:pt x="965" y="659"/>
                    <a:pt x="965" y="417"/>
                  </a:cubicBezTo>
                  <a:lnTo>
                    <a:pt x="965" y="405"/>
                  </a:lnTo>
                  <a:cubicBezTo>
                    <a:pt x="965" y="179"/>
                    <a:pt x="787" y="0"/>
                    <a:pt x="5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88" name="Google Shape;22288;p13"/>
            <p:cNvSpPr/>
            <p:nvPr/>
          </p:nvSpPr>
          <p:spPr>
            <a:xfrm>
              <a:off x="5086050" y="3669925"/>
              <a:ext cx="25325" cy="17300"/>
            </a:xfrm>
            <a:custGeom>
              <a:avLst/>
              <a:gdLst/>
              <a:ahLst/>
              <a:cxnLst/>
              <a:rect l="l" t="t" r="r" b="b"/>
              <a:pathLst>
                <a:path w="1013" h="692" extrusionOk="0">
                  <a:moveTo>
                    <a:pt x="500" y="1"/>
                  </a:moveTo>
                  <a:cubicBezTo>
                    <a:pt x="0" y="12"/>
                    <a:pt x="83" y="691"/>
                    <a:pt x="512" y="691"/>
                  </a:cubicBezTo>
                  <a:cubicBezTo>
                    <a:pt x="929" y="691"/>
                    <a:pt x="1012" y="12"/>
                    <a:pt x="51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89" name="Google Shape;22289;p13"/>
            <p:cNvSpPr/>
            <p:nvPr/>
          </p:nvSpPr>
          <p:spPr>
            <a:xfrm>
              <a:off x="5115500" y="3700575"/>
              <a:ext cx="24150" cy="20700"/>
            </a:xfrm>
            <a:custGeom>
              <a:avLst/>
              <a:gdLst/>
              <a:ahLst/>
              <a:cxnLst/>
              <a:rect l="l" t="t" r="r" b="b"/>
              <a:pathLst>
                <a:path w="966" h="828" extrusionOk="0">
                  <a:moveTo>
                    <a:pt x="560" y="1"/>
                  </a:moveTo>
                  <a:cubicBezTo>
                    <a:pt x="191" y="1"/>
                    <a:pt x="1" y="441"/>
                    <a:pt x="263" y="703"/>
                  </a:cubicBezTo>
                  <a:cubicBezTo>
                    <a:pt x="345" y="789"/>
                    <a:pt x="448" y="828"/>
                    <a:pt x="551" y="828"/>
                  </a:cubicBezTo>
                  <a:cubicBezTo>
                    <a:pt x="761" y="828"/>
                    <a:pt x="965" y="666"/>
                    <a:pt x="965" y="418"/>
                  </a:cubicBezTo>
                  <a:cubicBezTo>
                    <a:pt x="965" y="191"/>
                    <a:pt x="787" y="13"/>
                    <a:pt x="560" y="13"/>
                  </a:cubicBezTo>
                  <a:lnTo>
                    <a:pt x="56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90" name="Google Shape;22290;p13"/>
            <p:cNvSpPr/>
            <p:nvPr/>
          </p:nvSpPr>
          <p:spPr>
            <a:xfrm>
              <a:off x="5084850" y="3731550"/>
              <a:ext cx="24125" cy="20475"/>
            </a:xfrm>
            <a:custGeom>
              <a:avLst/>
              <a:gdLst/>
              <a:ahLst/>
              <a:cxnLst/>
              <a:rect l="l" t="t" r="r" b="b"/>
              <a:pathLst>
                <a:path w="965" h="819" extrusionOk="0">
                  <a:moveTo>
                    <a:pt x="548" y="0"/>
                  </a:moveTo>
                  <a:cubicBezTo>
                    <a:pt x="191" y="0"/>
                    <a:pt x="0" y="441"/>
                    <a:pt x="262" y="703"/>
                  </a:cubicBezTo>
                  <a:cubicBezTo>
                    <a:pt x="346" y="783"/>
                    <a:pt x="448" y="819"/>
                    <a:pt x="549" y="819"/>
                  </a:cubicBezTo>
                  <a:cubicBezTo>
                    <a:pt x="761" y="819"/>
                    <a:pt x="965" y="656"/>
                    <a:pt x="965" y="405"/>
                  </a:cubicBezTo>
                  <a:cubicBezTo>
                    <a:pt x="965" y="179"/>
                    <a:pt x="786" y="0"/>
                    <a:pt x="5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91" name="Google Shape;22291;p13"/>
            <p:cNvSpPr/>
            <p:nvPr/>
          </p:nvSpPr>
          <p:spPr>
            <a:xfrm>
              <a:off x="5115500" y="3762200"/>
              <a:ext cx="24150" cy="20500"/>
            </a:xfrm>
            <a:custGeom>
              <a:avLst/>
              <a:gdLst/>
              <a:ahLst/>
              <a:cxnLst/>
              <a:rect l="l" t="t" r="r" b="b"/>
              <a:pathLst>
                <a:path w="966" h="820" extrusionOk="0">
                  <a:moveTo>
                    <a:pt x="560" y="0"/>
                  </a:moveTo>
                  <a:cubicBezTo>
                    <a:pt x="191" y="0"/>
                    <a:pt x="1" y="441"/>
                    <a:pt x="263" y="703"/>
                  </a:cubicBezTo>
                  <a:cubicBezTo>
                    <a:pt x="343" y="783"/>
                    <a:pt x="445" y="819"/>
                    <a:pt x="545" y="819"/>
                  </a:cubicBezTo>
                  <a:cubicBezTo>
                    <a:pt x="757" y="819"/>
                    <a:pt x="965" y="659"/>
                    <a:pt x="965" y="417"/>
                  </a:cubicBezTo>
                  <a:cubicBezTo>
                    <a:pt x="965" y="191"/>
                    <a:pt x="787" y="0"/>
                    <a:pt x="5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92" name="Google Shape;22292;p13"/>
            <p:cNvSpPr/>
            <p:nvPr/>
          </p:nvSpPr>
          <p:spPr>
            <a:xfrm>
              <a:off x="5085450" y="3792850"/>
              <a:ext cx="28300" cy="20575"/>
            </a:xfrm>
            <a:custGeom>
              <a:avLst/>
              <a:gdLst/>
              <a:ahLst/>
              <a:cxnLst/>
              <a:rect l="l" t="t" r="r" b="b"/>
              <a:pathLst>
                <a:path w="1132" h="823" extrusionOk="0">
                  <a:moveTo>
                    <a:pt x="524" y="1"/>
                  </a:moveTo>
                  <a:cubicBezTo>
                    <a:pt x="0" y="48"/>
                    <a:pt x="48" y="822"/>
                    <a:pt x="560" y="822"/>
                  </a:cubicBezTo>
                  <a:cubicBezTo>
                    <a:pt x="1084" y="822"/>
                    <a:pt x="1131" y="48"/>
                    <a:pt x="59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93" name="Google Shape;22293;p13"/>
            <p:cNvSpPr/>
            <p:nvPr/>
          </p:nvSpPr>
          <p:spPr>
            <a:xfrm>
              <a:off x="5115600" y="3823800"/>
              <a:ext cx="24050" cy="20425"/>
            </a:xfrm>
            <a:custGeom>
              <a:avLst/>
              <a:gdLst/>
              <a:ahLst/>
              <a:cxnLst/>
              <a:rect l="l" t="t" r="r" b="b"/>
              <a:pathLst>
                <a:path w="962" h="817" extrusionOk="0">
                  <a:moveTo>
                    <a:pt x="542" y="1"/>
                  </a:moveTo>
                  <a:cubicBezTo>
                    <a:pt x="182" y="1"/>
                    <a:pt x="0" y="433"/>
                    <a:pt x="259" y="692"/>
                  </a:cubicBezTo>
                  <a:cubicBezTo>
                    <a:pt x="341" y="778"/>
                    <a:pt x="446" y="816"/>
                    <a:pt x="549" y="816"/>
                  </a:cubicBezTo>
                  <a:cubicBezTo>
                    <a:pt x="758" y="816"/>
                    <a:pt x="961" y="657"/>
                    <a:pt x="961" y="418"/>
                  </a:cubicBezTo>
                  <a:cubicBezTo>
                    <a:pt x="961" y="192"/>
                    <a:pt x="783" y="1"/>
                    <a:pt x="556" y="1"/>
                  </a:cubicBezTo>
                  <a:cubicBezTo>
                    <a:pt x="552" y="1"/>
                    <a:pt x="547" y="1"/>
                    <a:pt x="54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94" name="Google Shape;22294;p13"/>
            <p:cNvSpPr/>
            <p:nvPr/>
          </p:nvSpPr>
          <p:spPr>
            <a:xfrm>
              <a:off x="5084850" y="3854475"/>
              <a:ext cx="24125" cy="20625"/>
            </a:xfrm>
            <a:custGeom>
              <a:avLst/>
              <a:gdLst/>
              <a:ahLst/>
              <a:cxnLst/>
              <a:rect l="l" t="t" r="r" b="b"/>
              <a:pathLst>
                <a:path w="965" h="825" extrusionOk="0">
                  <a:moveTo>
                    <a:pt x="548" y="0"/>
                  </a:moveTo>
                  <a:cubicBezTo>
                    <a:pt x="191" y="0"/>
                    <a:pt x="0" y="441"/>
                    <a:pt x="262" y="703"/>
                  </a:cubicBezTo>
                  <a:cubicBezTo>
                    <a:pt x="346" y="787"/>
                    <a:pt x="449" y="824"/>
                    <a:pt x="549" y="824"/>
                  </a:cubicBezTo>
                  <a:cubicBezTo>
                    <a:pt x="762" y="824"/>
                    <a:pt x="965" y="656"/>
                    <a:pt x="965" y="405"/>
                  </a:cubicBezTo>
                  <a:cubicBezTo>
                    <a:pt x="965" y="179"/>
                    <a:pt x="786" y="0"/>
                    <a:pt x="5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95" name="Google Shape;22295;p13"/>
            <p:cNvSpPr/>
            <p:nvPr/>
          </p:nvSpPr>
          <p:spPr>
            <a:xfrm>
              <a:off x="5115500" y="3885125"/>
              <a:ext cx="24150" cy="20700"/>
            </a:xfrm>
            <a:custGeom>
              <a:avLst/>
              <a:gdLst/>
              <a:ahLst/>
              <a:cxnLst/>
              <a:rect l="l" t="t" r="r" b="b"/>
              <a:pathLst>
                <a:path w="966" h="828" extrusionOk="0">
                  <a:moveTo>
                    <a:pt x="560" y="1"/>
                  </a:moveTo>
                  <a:cubicBezTo>
                    <a:pt x="191" y="1"/>
                    <a:pt x="1" y="441"/>
                    <a:pt x="263" y="703"/>
                  </a:cubicBezTo>
                  <a:cubicBezTo>
                    <a:pt x="349" y="789"/>
                    <a:pt x="454" y="828"/>
                    <a:pt x="556" y="828"/>
                  </a:cubicBezTo>
                  <a:cubicBezTo>
                    <a:pt x="766" y="828"/>
                    <a:pt x="965" y="666"/>
                    <a:pt x="965" y="417"/>
                  </a:cubicBezTo>
                  <a:cubicBezTo>
                    <a:pt x="965" y="191"/>
                    <a:pt x="787" y="1"/>
                    <a:pt x="5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96" name="Google Shape;22296;p13"/>
            <p:cNvSpPr/>
            <p:nvPr/>
          </p:nvSpPr>
          <p:spPr>
            <a:xfrm>
              <a:off x="5084850" y="3915800"/>
              <a:ext cx="24125" cy="20675"/>
            </a:xfrm>
            <a:custGeom>
              <a:avLst/>
              <a:gdLst/>
              <a:ahLst/>
              <a:cxnLst/>
              <a:rect l="l" t="t" r="r" b="b"/>
              <a:pathLst>
                <a:path w="965" h="827" extrusionOk="0">
                  <a:moveTo>
                    <a:pt x="548" y="0"/>
                  </a:moveTo>
                  <a:cubicBezTo>
                    <a:pt x="191" y="0"/>
                    <a:pt x="0" y="453"/>
                    <a:pt x="262" y="703"/>
                  </a:cubicBezTo>
                  <a:cubicBezTo>
                    <a:pt x="348" y="788"/>
                    <a:pt x="453" y="827"/>
                    <a:pt x="556" y="827"/>
                  </a:cubicBezTo>
                  <a:cubicBezTo>
                    <a:pt x="766" y="827"/>
                    <a:pt x="965" y="665"/>
                    <a:pt x="965" y="417"/>
                  </a:cubicBezTo>
                  <a:cubicBezTo>
                    <a:pt x="965" y="191"/>
                    <a:pt x="786" y="12"/>
                    <a:pt x="5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97" name="Google Shape;22297;p13"/>
            <p:cNvSpPr/>
            <p:nvPr/>
          </p:nvSpPr>
          <p:spPr>
            <a:xfrm>
              <a:off x="5115500" y="3946450"/>
              <a:ext cx="24450" cy="20800"/>
            </a:xfrm>
            <a:custGeom>
              <a:avLst/>
              <a:gdLst/>
              <a:ahLst/>
              <a:cxnLst/>
              <a:rect l="l" t="t" r="r" b="b"/>
              <a:pathLst>
                <a:path w="978" h="832" extrusionOk="0">
                  <a:moveTo>
                    <a:pt x="549" y="0"/>
                  </a:moveTo>
                  <a:lnTo>
                    <a:pt x="560" y="12"/>
                  </a:lnTo>
                  <a:cubicBezTo>
                    <a:pt x="191" y="12"/>
                    <a:pt x="1" y="453"/>
                    <a:pt x="263" y="715"/>
                  </a:cubicBezTo>
                  <a:cubicBezTo>
                    <a:pt x="347" y="795"/>
                    <a:pt x="450" y="831"/>
                    <a:pt x="551" y="831"/>
                  </a:cubicBezTo>
                  <a:cubicBezTo>
                    <a:pt x="763" y="831"/>
                    <a:pt x="965" y="671"/>
                    <a:pt x="965" y="429"/>
                  </a:cubicBezTo>
                  <a:cubicBezTo>
                    <a:pt x="977" y="203"/>
                    <a:pt x="799" y="12"/>
                    <a:pt x="57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98" name="Google Shape;22298;p13"/>
            <p:cNvSpPr/>
            <p:nvPr/>
          </p:nvSpPr>
          <p:spPr>
            <a:xfrm>
              <a:off x="5085450" y="3977400"/>
              <a:ext cx="28300" cy="20575"/>
            </a:xfrm>
            <a:custGeom>
              <a:avLst/>
              <a:gdLst/>
              <a:ahLst/>
              <a:cxnLst/>
              <a:rect l="l" t="t" r="r" b="b"/>
              <a:pathLst>
                <a:path w="1132" h="823" extrusionOk="0">
                  <a:moveTo>
                    <a:pt x="524" y="1"/>
                  </a:moveTo>
                  <a:cubicBezTo>
                    <a:pt x="0" y="48"/>
                    <a:pt x="48" y="822"/>
                    <a:pt x="560" y="822"/>
                  </a:cubicBezTo>
                  <a:cubicBezTo>
                    <a:pt x="1084" y="822"/>
                    <a:pt x="1131" y="48"/>
                    <a:pt x="59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99" name="Google Shape;22299;p13"/>
            <p:cNvSpPr/>
            <p:nvPr/>
          </p:nvSpPr>
          <p:spPr>
            <a:xfrm>
              <a:off x="5115500" y="4008075"/>
              <a:ext cx="24150" cy="20675"/>
            </a:xfrm>
            <a:custGeom>
              <a:avLst/>
              <a:gdLst/>
              <a:ahLst/>
              <a:cxnLst/>
              <a:rect l="l" t="t" r="r" b="b"/>
              <a:pathLst>
                <a:path w="966" h="827" extrusionOk="0">
                  <a:moveTo>
                    <a:pt x="560" y="0"/>
                  </a:moveTo>
                  <a:cubicBezTo>
                    <a:pt x="191" y="0"/>
                    <a:pt x="1" y="441"/>
                    <a:pt x="263" y="702"/>
                  </a:cubicBezTo>
                  <a:cubicBezTo>
                    <a:pt x="349" y="788"/>
                    <a:pt x="454" y="827"/>
                    <a:pt x="556" y="827"/>
                  </a:cubicBezTo>
                  <a:cubicBezTo>
                    <a:pt x="766" y="827"/>
                    <a:pt x="965" y="665"/>
                    <a:pt x="965" y="417"/>
                  </a:cubicBezTo>
                  <a:cubicBezTo>
                    <a:pt x="965" y="191"/>
                    <a:pt x="787" y="12"/>
                    <a:pt x="560" y="12"/>
                  </a:cubicBezTo>
                  <a:lnTo>
                    <a:pt x="56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00" name="Google Shape;22300;p13"/>
            <p:cNvSpPr/>
            <p:nvPr/>
          </p:nvSpPr>
          <p:spPr>
            <a:xfrm>
              <a:off x="5086050" y="4039025"/>
              <a:ext cx="25325" cy="17275"/>
            </a:xfrm>
            <a:custGeom>
              <a:avLst/>
              <a:gdLst/>
              <a:ahLst/>
              <a:cxnLst/>
              <a:rect l="l" t="t" r="r" b="b"/>
              <a:pathLst>
                <a:path w="1013" h="691" extrusionOk="0">
                  <a:moveTo>
                    <a:pt x="500" y="0"/>
                  </a:moveTo>
                  <a:cubicBezTo>
                    <a:pt x="0" y="0"/>
                    <a:pt x="83" y="691"/>
                    <a:pt x="512" y="691"/>
                  </a:cubicBezTo>
                  <a:cubicBezTo>
                    <a:pt x="929" y="691"/>
                    <a:pt x="1012" y="0"/>
                    <a:pt x="5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01" name="Google Shape;22301;p13"/>
            <p:cNvSpPr/>
            <p:nvPr/>
          </p:nvSpPr>
          <p:spPr>
            <a:xfrm>
              <a:off x="5115600" y="4069675"/>
              <a:ext cx="24050" cy="20700"/>
            </a:xfrm>
            <a:custGeom>
              <a:avLst/>
              <a:gdLst/>
              <a:ahLst/>
              <a:cxnLst/>
              <a:rect l="l" t="t" r="r" b="b"/>
              <a:pathLst>
                <a:path w="962" h="828" extrusionOk="0">
                  <a:moveTo>
                    <a:pt x="542" y="0"/>
                  </a:moveTo>
                  <a:cubicBezTo>
                    <a:pt x="182" y="0"/>
                    <a:pt x="0" y="445"/>
                    <a:pt x="259" y="703"/>
                  </a:cubicBezTo>
                  <a:cubicBezTo>
                    <a:pt x="341" y="789"/>
                    <a:pt x="444" y="827"/>
                    <a:pt x="547" y="827"/>
                  </a:cubicBezTo>
                  <a:cubicBezTo>
                    <a:pt x="757" y="827"/>
                    <a:pt x="961" y="665"/>
                    <a:pt x="961" y="417"/>
                  </a:cubicBezTo>
                  <a:cubicBezTo>
                    <a:pt x="961" y="191"/>
                    <a:pt x="783" y="1"/>
                    <a:pt x="556" y="1"/>
                  </a:cubicBezTo>
                  <a:cubicBezTo>
                    <a:pt x="552" y="0"/>
                    <a:pt x="547" y="0"/>
                    <a:pt x="54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02" name="Google Shape;22302;p13"/>
            <p:cNvSpPr/>
            <p:nvPr/>
          </p:nvSpPr>
          <p:spPr>
            <a:xfrm>
              <a:off x="5085450" y="4100325"/>
              <a:ext cx="28300" cy="20575"/>
            </a:xfrm>
            <a:custGeom>
              <a:avLst/>
              <a:gdLst/>
              <a:ahLst/>
              <a:cxnLst/>
              <a:rect l="l" t="t" r="r" b="b"/>
              <a:pathLst>
                <a:path w="1132" h="823" extrusionOk="0">
                  <a:moveTo>
                    <a:pt x="524" y="1"/>
                  </a:moveTo>
                  <a:cubicBezTo>
                    <a:pt x="0" y="49"/>
                    <a:pt x="48" y="822"/>
                    <a:pt x="560" y="822"/>
                  </a:cubicBezTo>
                  <a:cubicBezTo>
                    <a:pt x="1084" y="822"/>
                    <a:pt x="1131" y="49"/>
                    <a:pt x="59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03" name="Google Shape;22303;p13"/>
            <p:cNvSpPr/>
            <p:nvPr/>
          </p:nvSpPr>
          <p:spPr>
            <a:xfrm>
              <a:off x="5115600" y="4131275"/>
              <a:ext cx="24050" cy="20425"/>
            </a:xfrm>
            <a:custGeom>
              <a:avLst/>
              <a:gdLst/>
              <a:ahLst/>
              <a:cxnLst/>
              <a:rect l="l" t="t" r="r" b="b"/>
              <a:pathLst>
                <a:path w="962" h="817" extrusionOk="0">
                  <a:moveTo>
                    <a:pt x="542" y="1"/>
                  </a:moveTo>
                  <a:cubicBezTo>
                    <a:pt x="182" y="1"/>
                    <a:pt x="0" y="433"/>
                    <a:pt x="259" y="692"/>
                  </a:cubicBezTo>
                  <a:cubicBezTo>
                    <a:pt x="345" y="778"/>
                    <a:pt x="450" y="816"/>
                    <a:pt x="552" y="816"/>
                  </a:cubicBezTo>
                  <a:cubicBezTo>
                    <a:pt x="762" y="816"/>
                    <a:pt x="961" y="654"/>
                    <a:pt x="961" y="406"/>
                  </a:cubicBezTo>
                  <a:cubicBezTo>
                    <a:pt x="961" y="192"/>
                    <a:pt x="783" y="1"/>
                    <a:pt x="556" y="1"/>
                  </a:cubicBezTo>
                  <a:cubicBezTo>
                    <a:pt x="552" y="1"/>
                    <a:pt x="547" y="1"/>
                    <a:pt x="54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04" name="Google Shape;22304;p13"/>
            <p:cNvSpPr/>
            <p:nvPr/>
          </p:nvSpPr>
          <p:spPr>
            <a:xfrm>
              <a:off x="5057775" y="3583600"/>
              <a:ext cx="20250" cy="14625"/>
            </a:xfrm>
            <a:custGeom>
              <a:avLst/>
              <a:gdLst/>
              <a:ahLst/>
              <a:cxnLst/>
              <a:rect l="l" t="t" r="r" b="b"/>
              <a:pathLst>
                <a:path w="810" h="585" extrusionOk="0">
                  <a:moveTo>
                    <a:pt x="762" y="1"/>
                  </a:moveTo>
                  <a:lnTo>
                    <a:pt x="0" y="227"/>
                  </a:lnTo>
                  <a:cubicBezTo>
                    <a:pt x="24" y="429"/>
                    <a:pt x="191" y="584"/>
                    <a:pt x="393" y="584"/>
                  </a:cubicBezTo>
                  <a:cubicBezTo>
                    <a:pt x="619" y="584"/>
                    <a:pt x="810" y="406"/>
                    <a:pt x="810" y="179"/>
                  </a:cubicBezTo>
                  <a:cubicBezTo>
                    <a:pt x="798" y="120"/>
                    <a:pt x="786" y="48"/>
                    <a:pt x="7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05" name="Google Shape;22305;p13"/>
            <p:cNvSpPr/>
            <p:nvPr/>
          </p:nvSpPr>
          <p:spPr>
            <a:xfrm>
              <a:off x="5022925" y="3608600"/>
              <a:ext cx="24150" cy="20500"/>
            </a:xfrm>
            <a:custGeom>
              <a:avLst/>
              <a:gdLst/>
              <a:ahLst/>
              <a:cxnLst/>
              <a:rect l="l" t="t" r="r" b="b"/>
              <a:pathLst>
                <a:path w="966" h="820" extrusionOk="0">
                  <a:moveTo>
                    <a:pt x="561" y="1"/>
                  </a:moveTo>
                  <a:cubicBezTo>
                    <a:pt x="191" y="1"/>
                    <a:pt x="1" y="441"/>
                    <a:pt x="263" y="703"/>
                  </a:cubicBezTo>
                  <a:cubicBezTo>
                    <a:pt x="347" y="783"/>
                    <a:pt x="449" y="819"/>
                    <a:pt x="549" y="819"/>
                  </a:cubicBezTo>
                  <a:cubicBezTo>
                    <a:pt x="762" y="819"/>
                    <a:pt x="965" y="657"/>
                    <a:pt x="965" y="406"/>
                  </a:cubicBezTo>
                  <a:cubicBezTo>
                    <a:pt x="965" y="179"/>
                    <a:pt x="787" y="1"/>
                    <a:pt x="5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06" name="Google Shape;22306;p13"/>
            <p:cNvSpPr/>
            <p:nvPr/>
          </p:nvSpPr>
          <p:spPr>
            <a:xfrm>
              <a:off x="5054500" y="3639275"/>
              <a:ext cx="28000" cy="20550"/>
            </a:xfrm>
            <a:custGeom>
              <a:avLst/>
              <a:gdLst/>
              <a:ahLst/>
              <a:cxnLst/>
              <a:rect l="l" t="t" r="r" b="b"/>
              <a:pathLst>
                <a:path w="1120" h="822" extrusionOk="0">
                  <a:moveTo>
                    <a:pt x="524" y="0"/>
                  </a:moveTo>
                  <a:cubicBezTo>
                    <a:pt x="0" y="48"/>
                    <a:pt x="36" y="822"/>
                    <a:pt x="560" y="822"/>
                  </a:cubicBezTo>
                  <a:cubicBezTo>
                    <a:pt x="1084" y="822"/>
                    <a:pt x="1119" y="48"/>
                    <a:pt x="5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07" name="Google Shape;22307;p13"/>
            <p:cNvSpPr/>
            <p:nvPr/>
          </p:nvSpPr>
          <p:spPr>
            <a:xfrm>
              <a:off x="5022925" y="3669925"/>
              <a:ext cx="24150" cy="20625"/>
            </a:xfrm>
            <a:custGeom>
              <a:avLst/>
              <a:gdLst/>
              <a:ahLst/>
              <a:cxnLst/>
              <a:rect l="l" t="t" r="r" b="b"/>
              <a:pathLst>
                <a:path w="966" h="825" extrusionOk="0">
                  <a:moveTo>
                    <a:pt x="561" y="1"/>
                  </a:moveTo>
                  <a:cubicBezTo>
                    <a:pt x="191" y="1"/>
                    <a:pt x="1" y="441"/>
                    <a:pt x="263" y="703"/>
                  </a:cubicBezTo>
                  <a:cubicBezTo>
                    <a:pt x="347" y="787"/>
                    <a:pt x="450" y="825"/>
                    <a:pt x="551" y="825"/>
                  </a:cubicBezTo>
                  <a:cubicBezTo>
                    <a:pt x="763" y="825"/>
                    <a:pt x="965" y="659"/>
                    <a:pt x="965" y="417"/>
                  </a:cubicBezTo>
                  <a:cubicBezTo>
                    <a:pt x="965" y="191"/>
                    <a:pt x="787" y="1"/>
                    <a:pt x="5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08" name="Google Shape;22308;p13"/>
            <p:cNvSpPr/>
            <p:nvPr/>
          </p:nvSpPr>
          <p:spPr>
            <a:xfrm>
              <a:off x="5053900" y="3700575"/>
              <a:ext cx="24125" cy="20700"/>
            </a:xfrm>
            <a:custGeom>
              <a:avLst/>
              <a:gdLst/>
              <a:ahLst/>
              <a:cxnLst/>
              <a:rect l="l" t="t" r="r" b="b"/>
              <a:pathLst>
                <a:path w="965" h="828" extrusionOk="0">
                  <a:moveTo>
                    <a:pt x="548" y="1"/>
                  </a:moveTo>
                  <a:cubicBezTo>
                    <a:pt x="179" y="1"/>
                    <a:pt x="0" y="453"/>
                    <a:pt x="250" y="703"/>
                  </a:cubicBezTo>
                  <a:cubicBezTo>
                    <a:pt x="336" y="789"/>
                    <a:pt x="442" y="828"/>
                    <a:pt x="547" y="828"/>
                  </a:cubicBezTo>
                  <a:cubicBezTo>
                    <a:pt x="760" y="828"/>
                    <a:pt x="965" y="666"/>
                    <a:pt x="965" y="418"/>
                  </a:cubicBezTo>
                  <a:cubicBezTo>
                    <a:pt x="953" y="191"/>
                    <a:pt x="774" y="1"/>
                    <a:pt x="54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09" name="Google Shape;22309;p13"/>
            <p:cNvSpPr/>
            <p:nvPr/>
          </p:nvSpPr>
          <p:spPr>
            <a:xfrm>
              <a:off x="5022925" y="3731550"/>
              <a:ext cx="24150" cy="20475"/>
            </a:xfrm>
            <a:custGeom>
              <a:avLst/>
              <a:gdLst/>
              <a:ahLst/>
              <a:cxnLst/>
              <a:rect l="l" t="t" r="r" b="b"/>
              <a:pathLst>
                <a:path w="966" h="819" extrusionOk="0">
                  <a:moveTo>
                    <a:pt x="561" y="0"/>
                  </a:moveTo>
                  <a:cubicBezTo>
                    <a:pt x="191" y="0"/>
                    <a:pt x="1" y="441"/>
                    <a:pt x="263" y="703"/>
                  </a:cubicBezTo>
                  <a:cubicBezTo>
                    <a:pt x="347" y="783"/>
                    <a:pt x="449" y="819"/>
                    <a:pt x="549" y="819"/>
                  </a:cubicBezTo>
                  <a:cubicBezTo>
                    <a:pt x="762" y="819"/>
                    <a:pt x="965" y="656"/>
                    <a:pt x="965" y="405"/>
                  </a:cubicBezTo>
                  <a:cubicBezTo>
                    <a:pt x="965" y="179"/>
                    <a:pt x="787" y="0"/>
                    <a:pt x="5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10" name="Google Shape;22310;p13"/>
            <p:cNvSpPr/>
            <p:nvPr/>
          </p:nvSpPr>
          <p:spPr>
            <a:xfrm>
              <a:off x="5053900" y="3762200"/>
              <a:ext cx="24125" cy="20625"/>
            </a:xfrm>
            <a:custGeom>
              <a:avLst/>
              <a:gdLst/>
              <a:ahLst/>
              <a:cxnLst/>
              <a:rect l="l" t="t" r="r" b="b"/>
              <a:pathLst>
                <a:path w="965" h="825" extrusionOk="0">
                  <a:moveTo>
                    <a:pt x="548" y="0"/>
                  </a:moveTo>
                  <a:cubicBezTo>
                    <a:pt x="179" y="0"/>
                    <a:pt x="0" y="441"/>
                    <a:pt x="262" y="703"/>
                  </a:cubicBezTo>
                  <a:cubicBezTo>
                    <a:pt x="342" y="787"/>
                    <a:pt x="443" y="824"/>
                    <a:pt x="543" y="824"/>
                  </a:cubicBezTo>
                  <a:cubicBezTo>
                    <a:pt x="756" y="824"/>
                    <a:pt x="965" y="656"/>
                    <a:pt x="965" y="405"/>
                  </a:cubicBezTo>
                  <a:cubicBezTo>
                    <a:pt x="965" y="191"/>
                    <a:pt x="774" y="0"/>
                    <a:pt x="5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11" name="Google Shape;22311;p13"/>
            <p:cNvSpPr/>
            <p:nvPr/>
          </p:nvSpPr>
          <p:spPr>
            <a:xfrm>
              <a:off x="5022925" y="3792850"/>
              <a:ext cx="24150" cy="20700"/>
            </a:xfrm>
            <a:custGeom>
              <a:avLst/>
              <a:gdLst/>
              <a:ahLst/>
              <a:cxnLst/>
              <a:rect l="l" t="t" r="r" b="b"/>
              <a:pathLst>
                <a:path w="966" h="828" extrusionOk="0">
                  <a:moveTo>
                    <a:pt x="561" y="1"/>
                  </a:moveTo>
                  <a:cubicBezTo>
                    <a:pt x="191" y="1"/>
                    <a:pt x="1" y="453"/>
                    <a:pt x="263" y="703"/>
                  </a:cubicBezTo>
                  <a:cubicBezTo>
                    <a:pt x="349" y="789"/>
                    <a:pt x="454" y="828"/>
                    <a:pt x="556" y="828"/>
                  </a:cubicBezTo>
                  <a:cubicBezTo>
                    <a:pt x="766" y="828"/>
                    <a:pt x="965" y="666"/>
                    <a:pt x="965" y="418"/>
                  </a:cubicBezTo>
                  <a:cubicBezTo>
                    <a:pt x="965" y="191"/>
                    <a:pt x="787" y="13"/>
                    <a:pt x="561" y="13"/>
                  </a:cubicBezTo>
                  <a:lnTo>
                    <a:pt x="56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12" name="Google Shape;22312;p13"/>
            <p:cNvSpPr/>
            <p:nvPr/>
          </p:nvSpPr>
          <p:spPr>
            <a:xfrm>
              <a:off x="5053900" y="3823825"/>
              <a:ext cx="24125" cy="20475"/>
            </a:xfrm>
            <a:custGeom>
              <a:avLst/>
              <a:gdLst/>
              <a:ahLst/>
              <a:cxnLst/>
              <a:rect l="l" t="t" r="r" b="b"/>
              <a:pathLst>
                <a:path w="965" h="819" extrusionOk="0">
                  <a:moveTo>
                    <a:pt x="548" y="0"/>
                  </a:moveTo>
                  <a:cubicBezTo>
                    <a:pt x="179" y="0"/>
                    <a:pt x="0" y="441"/>
                    <a:pt x="262" y="703"/>
                  </a:cubicBezTo>
                  <a:cubicBezTo>
                    <a:pt x="342" y="783"/>
                    <a:pt x="443" y="819"/>
                    <a:pt x="543" y="819"/>
                  </a:cubicBezTo>
                  <a:cubicBezTo>
                    <a:pt x="756" y="819"/>
                    <a:pt x="965" y="656"/>
                    <a:pt x="965" y="405"/>
                  </a:cubicBezTo>
                  <a:cubicBezTo>
                    <a:pt x="965" y="179"/>
                    <a:pt x="774" y="0"/>
                    <a:pt x="5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13" name="Google Shape;22313;p13"/>
            <p:cNvSpPr/>
            <p:nvPr/>
          </p:nvSpPr>
          <p:spPr>
            <a:xfrm>
              <a:off x="5022925" y="3854475"/>
              <a:ext cx="24150" cy="20625"/>
            </a:xfrm>
            <a:custGeom>
              <a:avLst/>
              <a:gdLst/>
              <a:ahLst/>
              <a:cxnLst/>
              <a:rect l="l" t="t" r="r" b="b"/>
              <a:pathLst>
                <a:path w="966" h="825" extrusionOk="0">
                  <a:moveTo>
                    <a:pt x="561" y="0"/>
                  </a:moveTo>
                  <a:cubicBezTo>
                    <a:pt x="191" y="0"/>
                    <a:pt x="1" y="441"/>
                    <a:pt x="263" y="703"/>
                  </a:cubicBezTo>
                  <a:cubicBezTo>
                    <a:pt x="347" y="787"/>
                    <a:pt x="449" y="824"/>
                    <a:pt x="549" y="824"/>
                  </a:cubicBezTo>
                  <a:cubicBezTo>
                    <a:pt x="762" y="824"/>
                    <a:pt x="965" y="656"/>
                    <a:pt x="965" y="405"/>
                  </a:cubicBezTo>
                  <a:cubicBezTo>
                    <a:pt x="965" y="179"/>
                    <a:pt x="787" y="0"/>
                    <a:pt x="5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14" name="Google Shape;22314;p13"/>
            <p:cNvSpPr/>
            <p:nvPr/>
          </p:nvSpPr>
          <p:spPr>
            <a:xfrm>
              <a:off x="5053900" y="3885125"/>
              <a:ext cx="24125" cy="20650"/>
            </a:xfrm>
            <a:custGeom>
              <a:avLst/>
              <a:gdLst/>
              <a:ahLst/>
              <a:cxnLst/>
              <a:rect l="l" t="t" r="r" b="b"/>
              <a:pathLst>
                <a:path w="965" h="826" extrusionOk="0">
                  <a:moveTo>
                    <a:pt x="548" y="1"/>
                  </a:moveTo>
                  <a:cubicBezTo>
                    <a:pt x="179" y="1"/>
                    <a:pt x="0" y="441"/>
                    <a:pt x="262" y="703"/>
                  </a:cubicBezTo>
                  <a:cubicBezTo>
                    <a:pt x="343" y="788"/>
                    <a:pt x="444" y="825"/>
                    <a:pt x="545" y="825"/>
                  </a:cubicBezTo>
                  <a:cubicBezTo>
                    <a:pt x="757" y="825"/>
                    <a:pt x="965" y="660"/>
                    <a:pt x="965" y="417"/>
                  </a:cubicBezTo>
                  <a:cubicBezTo>
                    <a:pt x="965" y="191"/>
                    <a:pt x="774" y="1"/>
                    <a:pt x="5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15" name="Google Shape;22315;p13"/>
            <p:cNvSpPr/>
            <p:nvPr/>
          </p:nvSpPr>
          <p:spPr>
            <a:xfrm>
              <a:off x="5022925" y="3915800"/>
              <a:ext cx="24150" cy="20675"/>
            </a:xfrm>
            <a:custGeom>
              <a:avLst/>
              <a:gdLst/>
              <a:ahLst/>
              <a:cxnLst/>
              <a:rect l="l" t="t" r="r" b="b"/>
              <a:pathLst>
                <a:path w="966" h="827" extrusionOk="0">
                  <a:moveTo>
                    <a:pt x="561" y="0"/>
                  </a:moveTo>
                  <a:cubicBezTo>
                    <a:pt x="191" y="0"/>
                    <a:pt x="1" y="453"/>
                    <a:pt x="263" y="703"/>
                  </a:cubicBezTo>
                  <a:cubicBezTo>
                    <a:pt x="349" y="788"/>
                    <a:pt x="454" y="827"/>
                    <a:pt x="556" y="827"/>
                  </a:cubicBezTo>
                  <a:cubicBezTo>
                    <a:pt x="766" y="827"/>
                    <a:pt x="965" y="665"/>
                    <a:pt x="965" y="417"/>
                  </a:cubicBezTo>
                  <a:cubicBezTo>
                    <a:pt x="965" y="191"/>
                    <a:pt x="787" y="0"/>
                    <a:pt x="5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16" name="Google Shape;22316;p13"/>
            <p:cNvSpPr/>
            <p:nvPr/>
          </p:nvSpPr>
          <p:spPr>
            <a:xfrm>
              <a:off x="5054500" y="3946225"/>
              <a:ext cx="28000" cy="20775"/>
            </a:xfrm>
            <a:custGeom>
              <a:avLst/>
              <a:gdLst/>
              <a:ahLst/>
              <a:cxnLst/>
              <a:rect l="l" t="t" r="r" b="b"/>
              <a:pathLst>
                <a:path w="1120" h="831" extrusionOk="0">
                  <a:moveTo>
                    <a:pt x="560" y="1"/>
                  </a:moveTo>
                  <a:cubicBezTo>
                    <a:pt x="548" y="1"/>
                    <a:pt x="536" y="3"/>
                    <a:pt x="524" y="9"/>
                  </a:cubicBezTo>
                  <a:cubicBezTo>
                    <a:pt x="0" y="57"/>
                    <a:pt x="36" y="831"/>
                    <a:pt x="560" y="831"/>
                  </a:cubicBezTo>
                  <a:cubicBezTo>
                    <a:pt x="1084" y="831"/>
                    <a:pt x="1119" y="57"/>
                    <a:pt x="595" y="9"/>
                  </a:cubicBezTo>
                  <a:cubicBezTo>
                    <a:pt x="583" y="3"/>
                    <a:pt x="572" y="1"/>
                    <a:pt x="5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17" name="Google Shape;22317;p13"/>
            <p:cNvSpPr/>
            <p:nvPr/>
          </p:nvSpPr>
          <p:spPr>
            <a:xfrm>
              <a:off x="5022925" y="3977100"/>
              <a:ext cx="24150" cy="20650"/>
            </a:xfrm>
            <a:custGeom>
              <a:avLst/>
              <a:gdLst/>
              <a:ahLst/>
              <a:cxnLst/>
              <a:rect l="l" t="t" r="r" b="b"/>
              <a:pathLst>
                <a:path w="966" h="826" extrusionOk="0">
                  <a:moveTo>
                    <a:pt x="561" y="1"/>
                  </a:moveTo>
                  <a:cubicBezTo>
                    <a:pt x="191" y="1"/>
                    <a:pt x="1" y="441"/>
                    <a:pt x="263" y="703"/>
                  </a:cubicBezTo>
                  <a:cubicBezTo>
                    <a:pt x="347" y="788"/>
                    <a:pt x="450" y="825"/>
                    <a:pt x="551" y="825"/>
                  </a:cubicBezTo>
                  <a:cubicBezTo>
                    <a:pt x="763" y="825"/>
                    <a:pt x="965" y="660"/>
                    <a:pt x="965" y="417"/>
                  </a:cubicBezTo>
                  <a:cubicBezTo>
                    <a:pt x="954" y="198"/>
                    <a:pt x="786" y="24"/>
                    <a:pt x="581" y="24"/>
                  </a:cubicBezTo>
                  <a:cubicBezTo>
                    <a:pt x="574" y="24"/>
                    <a:pt x="567" y="24"/>
                    <a:pt x="561" y="25"/>
                  </a:cubicBezTo>
                  <a:lnTo>
                    <a:pt x="56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18" name="Google Shape;22318;p13"/>
            <p:cNvSpPr/>
            <p:nvPr/>
          </p:nvSpPr>
          <p:spPr>
            <a:xfrm>
              <a:off x="5053900" y="4007775"/>
              <a:ext cx="24125" cy="20625"/>
            </a:xfrm>
            <a:custGeom>
              <a:avLst/>
              <a:gdLst/>
              <a:ahLst/>
              <a:cxnLst/>
              <a:rect l="l" t="t" r="r" b="b"/>
              <a:pathLst>
                <a:path w="965" h="825" extrusionOk="0">
                  <a:moveTo>
                    <a:pt x="548" y="0"/>
                  </a:moveTo>
                  <a:cubicBezTo>
                    <a:pt x="179" y="0"/>
                    <a:pt x="0" y="441"/>
                    <a:pt x="262" y="703"/>
                  </a:cubicBezTo>
                  <a:cubicBezTo>
                    <a:pt x="343" y="787"/>
                    <a:pt x="444" y="824"/>
                    <a:pt x="545" y="824"/>
                  </a:cubicBezTo>
                  <a:cubicBezTo>
                    <a:pt x="757" y="824"/>
                    <a:pt x="965" y="659"/>
                    <a:pt x="965" y="417"/>
                  </a:cubicBezTo>
                  <a:cubicBezTo>
                    <a:pt x="953" y="191"/>
                    <a:pt x="774" y="12"/>
                    <a:pt x="548" y="12"/>
                  </a:cubicBezTo>
                  <a:lnTo>
                    <a:pt x="548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19" name="Google Shape;22319;p13"/>
            <p:cNvSpPr/>
            <p:nvPr/>
          </p:nvSpPr>
          <p:spPr>
            <a:xfrm>
              <a:off x="5036925" y="4028625"/>
              <a:ext cx="19975" cy="20200"/>
            </a:xfrm>
            <a:custGeom>
              <a:avLst/>
              <a:gdLst/>
              <a:ahLst/>
              <a:cxnLst/>
              <a:rect l="l" t="t" r="r" b="b"/>
              <a:pathLst>
                <a:path w="799" h="808" extrusionOk="0">
                  <a:moveTo>
                    <a:pt x="383" y="1"/>
                  </a:moveTo>
                  <a:cubicBezTo>
                    <a:pt x="189" y="1"/>
                    <a:pt x="1" y="126"/>
                    <a:pt x="1" y="392"/>
                  </a:cubicBezTo>
                  <a:lnTo>
                    <a:pt x="1" y="416"/>
                  </a:lnTo>
                  <a:cubicBezTo>
                    <a:pt x="1" y="682"/>
                    <a:pt x="189" y="808"/>
                    <a:pt x="383" y="808"/>
                  </a:cubicBezTo>
                  <a:cubicBezTo>
                    <a:pt x="588" y="808"/>
                    <a:pt x="798" y="668"/>
                    <a:pt x="798" y="404"/>
                  </a:cubicBezTo>
                  <a:cubicBezTo>
                    <a:pt x="798" y="141"/>
                    <a:pt x="588" y="1"/>
                    <a:pt x="38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20" name="Google Shape;22320;p13"/>
            <p:cNvSpPr/>
            <p:nvPr/>
          </p:nvSpPr>
          <p:spPr>
            <a:xfrm>
              <a:off x="5053900" y="4069675"/>
              <a:ext cx="24125" cy="20625"/>
            </a:xfrm>
            <a:custGeom>
              <a:avLst/>
              <a:gdLst/>
              <a:ahLst/>
              <a:cxnLst/>
              <a:rect l="l" t="t" r="r" b="b"/>
              <a:pathLst>
                <a:path w="965" h="825" extrusionOk="0">
                  <a:moveTo>
                    <a:pt x="548" y="1"/>
                  </a:moveTo>
                  <a:cubicBezTo>
                    <a:pt x="179" y="1"/>
                    <a:pt x="0" y="441"/>
                    <a:pt x="250" y="703"/>
                  </a:cubicBezTo>
                  <a:cubicBezTo>
                    <a:pt x="334" y="787"/>
                    <a:pt x="437" y="825"/>
                    <a:pt x="537" y="825"/>
                  </a:cubicBezTo>
                  <a:cubicBezTo>
                    <a:pt x="751" y="825"/>
                    <a:pt x="957" y="656"/>
                    <a:pt x="965" y="405"/>
                  </a:cubicBezTo>
                  <a:cubicBezTo>
                    <a:pt x="965" y="179"/>
                    <a:pt x="774" y="1"/>
                    <a:pt x="54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21" name="Google Shape;22321;p13"/>
            <p:cNvSpPr/>
            <p:nvPr/>
          </p:nvSpPr>
          <p:spPr>
            <a:xfrm>
              <a:off x="5022925" y="4100325"/>
              <a:ext cx="24150" cy="20700"/>
            </a:xfrm>
            <a:custGeom>
              <a:avLst/>
              <a:gdLst/>
              <a:ahLst/>
              <a:cxnLst/>
              <a:rect l="l" t="t" r="r" b="b"/>
              <a:pathLst>
                <a:path w="966" h="828" extrusionOk="0">
                  <a:moveTo>
                    <a:pt x="561" y="1"/>
                  </a:moveTo>
                  <a:cubicBezTo>
                    <a:pt x="191" y="1"/>
                    <a:pt x="1" y="453"/>
                    <a:pt x="263" y="703"/>
                  </a:cubicBezTo>
                  <a:cubicBezTo>
                    <a:pt x="349" y="789"/>
                    <a:pt x="454" y="828"/>
                    <a:pt x="556" y="828"/>
                  </a:cubicBezTo>
                  <a:cubicBezTo>
                    <a:pt x="766" y="828"/>
                    <a:pt x="965" y="666"/>
                    <a:pt x="965" y="418"/>
                  </a:cubicBezTo>
                  <a:cubicBezTo>
                    <a:pt x="965" y="191"/>
                    <a:pt x="787" y="13"/>
                    <a:pt x="561" y="13"/>
                  </a:cubicBezTo>
                  <a:lnTo>
                    <a:pt x="56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22" name="Google Shape;22322;p13"/>
            <p:cNvSpPr/>
            <p:nvPr/>
          </p:nvSpPr>
          <p:spPr>
            <a:xfrm>
              <a:off x="5062225" y="4131300"/>
              <a:ext cx="14900" cy="6875"/>
            </a:xfrm>
            <a:custGeom>
              <a:avLst/>
              <a:gdLst/>
              <a:ahLst/>
              <a:cxnLst/>
              <a:rect l="l" t="t" r="r" b="b"/>
              <a:pathLst>
                <a:path w="596" h="275" extrusionOk="0">
                  <a:moveTo>
                    <a:pt x="215" y="0"/>
                  </a:moveTo>
                  <a:cubicBezTo>
                    <a:pt x="132" y="0"/>
                    <a:pt x="60" y="24"/>
                    <a:pt x="1" y="72"/>
                  </a:cubicBezTo>
                  <a:lnTo>
                    <a:pt x="596" y="274"/>
                  </a:lnTo>
                  <a:cubicBezTo>
                    <a:pt x="536" y="107"/>
                    <a:pt x="382" y="0"/>
                    <a:pt x="2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23" name="Google Shape;22323;p13"/>
            <p:cNvSpPr/>
            <p:nvPr/>
          </p:nvSpPr>
          <p:spPr>
            <a:xfrm>
              <a:off x="4992275" y="3639275"/>
              <a:ext cx="24150" cy="20625"/>
            </a:xfrm>
            <a:custGeom>
              <a:avLst/>
              <a:gdLst/>
              <a:ahLst/>
              <a:cxnLst/>
              <a:rect l="l" t="t" r="r" b="b"/>
              <a:pathLst>
                <a:path w="966" h="825" extrusionOk="0">
                  <a:moveTo>
                    <a:pt x="548" y="0"/>
                  </a:moveTo>
                  <a:cubicBezTo>
                    <a:pt x="191" y="0"/>
                    <a:pt x="1" y="441"/>
                    <a:pt x="263" y="703"/>
                  </a:cubicBezTo>
                  <a:cubicBezTo>
                    <a:pt x="343" y="787"/>
                    <a:pt x="444" y="825"/>
                    <a:pt x="543" y="825"/>
                  </a:cubicBezTo>
                  <a:cubicBezTo>
                    <a:pt x="752" y="825"/>
                    <a:pt x="957" y="659"/>
                    <a:pt x="965" y="417"/>
                  </a:cubicBezTo>
                  <a:lnTo>
                    <a:pt x="965" y="405"/>
                  </a:lnTo>
                  <a:cubicBezTo>
                    <a:pt x="965" y="179"/>
                    <a:pt x="775" y="0"/>
                    <a:pt x="5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24" name="Google Shape;22324;p13"/>
            <p:cNvSpPr/>
            <p:nvPr/>
          </p:nvSpPr>
          <p:spPr>
            <a:xfrm>
              <a:off x="4961625" y="3669925"/>
              <a:ext cx="23825" cy="20700"/>
            </a:xfrm>
            <a:custGeom>
              <a:avLst/>
              <a:gdLst/>
              <a:ahLst/>
              <a:cxnLst/>
              <a:rect l="l" t="t" r="r" b="b"/>
              <a:pathLst>
                <a:path w="953" h="828" extrusionOk="0">
                  <a:moveTo>
                    <a:pt x="548" y="1"/>
                  </a:moveTo>
                  <a:cubicBezTo>
                    <a:pt x="179" y="1"/>
                    <a:pt x="0" y="441"/>
                    <a:pt x="250" y="703"/>
                  </a:cubicBezTo>
                  <a:cubicBezTo>
                    <a:pt x="336" y="789"/>
                    <a:pt x="441" y="827"/>
                    <a:pt x="544" y="827"/>
                  </a:cubicBezTo>
                  <a:cubicBezTo>
                    <a:pt x="754" y="827"/>
                    <a:pt x="953" y="665"/>
                    <a:pt x="953" y="417"/>
                  </a:cubicBezTo>
                  <a:cubicBezTo>
                    <a:pt x="953" y="191"/>
                    <a:pt x="774" y="12"/>
                    <a:pt x="548" y="12"/>
                  </a:cubicBezTo>
                  <a:lnTo>
                    <a:pt x="548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25" name="Google Shape;22325;p13"/>
            <p:cNvSpPr/>
            <p:nvPr/>
          </p:nvSpPr>
          <p:spPr>
            <a:xfrm>
              <a:off x="4990875" y="3700525"/>
              <a:ext cx="27625" cy="20625"/>
            </a:xfrm>
            <a:custGeom>
              <a:avLst/>
              <a:gdLst/>
              <a:ahLst/>
              <a:cxnLst/>
              <a:rect l="l" t="t" r="r" b="b"/>
              <a:pathLst>
                <a:path w="1105" h="825" extrusionOk="0">
                  <a:moveTo>
                    <a:pt x="560" y="1"/>
                  </a:moveTo>
                  <a:cubicBezTo>
                    <a:pt x="64" y="1"/>
                    <a:pt x="1" y="778"/>
                    <a:pt x="533" y="824"/>
                  </a:cubicBezTo>
                  <a:lnTo>
                    <a:pt x="604" y="824"/>
                  </a:lnTo>
                  <a:cubicBezTo>
                    <a:pt x="1104" y="789"/>
                    <a:pt x="1104" y="51"/>
                    <a:pt x="604" y="3"/>
                  </a:cubicBezTo>
                  <a:cubicBezTo>
                    <a:pt x="589" y="2"/>
                    <a:pt x="575" y="1"/>
                    <a:pt x="5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26" name="Google Shape;22326;p13"/>
            <p:cNvSpPr/>
            <p:nvPr/>
          </p:nvSpPr>
          <p:spPr>
            <a:xfrm>
              <a:off x="4961700" y="3731525"/>
              <a:ext cx="23750" cy="20425"/>
            </a:xfrm>
            <a:custGeom>
              <a:avLst/>
              <a:gdLst/>
              <a:ahLst/>
              <a:cxnLst/>
              <a:rect l="l" t="t" r="r" b="b"/>
              <a:pathLst>
                <a:path w="950" h="817" extrusionOk="0">
                  <a:moveTo>
                    <a:pt x="530" y="1"/>
                  </a:moveTo>
                  <a:cubicBezTo>
                    <a:pt x="171" y="1"/>
                    <a:pt x="1" y="433"/>
                    <a:pt x="247" y="692"/>
                  </a:cubicBezTo>
                  <a:cubicBezTo>
                    <a:pt x="334" y="778"/>
                    <a:pt x="439" y="817"/>
                    <a:pt x="542" y="817"/>
                  </a:cubicBezTo>
                  <a:cubicBezTo>
                    <a:pt x="752" y="817"/>
                    <a:pt x="950" y="657"/>
                    <a:pt x="950" y="418"/>
                  </a:cubicBezTo>
                  <a:cubicBezTo>
                    <a:pt x="950" y="192"/>
                    <a:pt x="771" y="1"/>
                    <a:pt x="545" y="1"/>
                  </a:cubicBezTo>
                  <a:cubicBezTo>
                    <a:pt x="540" y="1"/>
                    <a:pt x="535" y="1"/>
                    <a:pt x="53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27" name="Google Shape;22327;p13"/>
            <p:cNvSpPr/>
            <p:nvPr/>
          </p:nvSpPr>
          <p:spPr>
            <a:xfrm>
              <a:off x="4992275" y="3762200"/>
              <a:ext cx="24150" cy="20500"/>
            </a:xfrm>
            <a:custGeom>
              <a:avLst/>
              <a:gdLst/>
              <a:ahLst/>
              <a:cxnLst/>
              <a:rect l="l" t="t" r="r" b="b"/>
              <a:pathLst>
                <a:path w="966" h="820" extrusionOk="0">
                  <a:moveTo>
                    <a:pt x="548" y="0"/>
                  </a:moveTo>
                  <a:cubicBezTo>
                    <a:pt x="191" y="0"/>
                    <a:pt x="1" y="441"/>
                    <a:pt x="263" y="703"/>
                  </a:cubicBezTo>
                  <a:cubicBezTo>
                    <a:pt x="343" y="783"/>
                    <a:pt x="443" y="819"/>
                    <a:pt x="543" y="819"/>
                  </a:cubicBezTo>
                  <a:cubicBezTo>
                    <a:pt x="752" y="819"/>
                    <a:pt x="957" y="659"/>
                    <a:pt x="965" y="417"/>
                  </a:cubicBezTo>
                  <a:cubicBezTo>
                    <a:pt x="965" y="191"/>
                    <a:pt x="775" y="0"/>
                    <a:pt x="5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28" name="Google Shape;22328;p13"/>
            <p:cNvSpPr/>
            <p:nvPr/>
          </p:nvSpPr>
          <p:spPr>
            <a:xfrm>
              <a:off x="4961625" y="3792850"/>
              <a:ext cx="23825" cy="20700"/>
            </a:xfrm>
            <a:custGeom>
              <a:avLst/>
              <a:gdLst/>
              <a:ahLst/>
              <a:cxnLst/>
              <a:rect l="l" t="t" r="r" b="b"/>
              <a:pathLst>
                <a:path w="953" h="828" extrusionOk="0">
                  <a:moveTo>
                    <a:pt x="548" y="1"/>
                  </a:moveTo>
                  <a:cubicBezTo>
                    <a:pt x="179" y="1"/>
                    <a:pt x="0" y="441"/>
                    <a:pt x="250" y="703"/>
                  </a:cubicBezTo>
                  <a:cubicBezTo>
                    <a:pt x="336" y="789"/>
                    <a:pt x="441" y="828"/>
                    <a:pt x="544" y="828"/>
                  </a:cubicBezTo>
                  <a:cubicBezTo>
                    <a:pt x="754" y="828"/>
                    <a:pt x="953" y="666"/>
                    <a:pt x="953" y="418"/>
                  </a:cubicBezTo>
                  <a:cubicBezTo>
                    <a:pt x="953" y="191"/>
                    <a:pt x="774" y="13"/>
                    <a:pt x="548" y="13"/>
                  </a:cubicBezTo>
                  <a:lnTo>
                    <a:pt x="548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29" name="Google Shape;22329;p13"/>
            <p:cNvSpPr/>
            <p:nvPr/>
          </p:nvSpPr>
          <p:spPr>
            <a:xfrm>
              <a:off x="4992375" y="3823800"/>
              <a:ext cx="24050" cy="20425"/>
            </a:xfrm>
            <a:custGeom>
              <a:avLst/>
              <a:gdLst/>
              <a:ahLst/>
              <a:cxnLst/>
              <a:rect l="l" t="t" r="r" b="b"/>
              <a:pathLst>
                <a:path w="962" h="817" extrusionOk="0">
                  <a:moveTo>
                    <a:pt x="530" y="1"/>
                  </a:moveTo>
                  <a:cubicBezTo>
                    <a:pt x="182" y="1"/>
                    <a:pt x="0" y="433"/>
                    <a:pt x="259" y="692"/>
                  </a:cubicBezTo>
                  <a:cubicBezTo>
                    <a:pt x="341" y="778"/>
                    <a:pt x="444" y="816"/>
                    <a:pt x="546" y="816"/>
                  </a:cubicBezTo>
                  <a:cubicBezTo>
                    <a:pt x="752" y="816"/>
                    <a:pt x="953" y="657"/>
                    <a:pt x="961" y="418"/>
                  </a:cubicBezTo>
                  <a:cubicBezTo>
                    <a:pt x="961" y="192"/>
                    <a:pt x="771" y="1"/>
                    <a:pt x="544" y="1"/>
                  </a:cubicBezTo>
                  <a:cubicBezTo>
                    <a:pt x="540" y="1"/>
                    <a:pt x="535" y="1"/>
                    <a:pt x="53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30" name="Google Shape;22330;p13"/>
            <p:cNvSpPr/>
            <p:nvPr/>
          </p:nvSpPr>
          <p:spPr>
            <a:xfrm>
              <a:off x="4960225" y="3854425"/>
              <a:ext cx="27625" cy="20600"/>
            </a:xfrm>
            <a:custGeom>
              <a:avLst/>
              <a:gdLst/>
              <a:ahLst/>
              <a:cxnLst/>
              <a:rect l="l" t="t" r="r" b="b"/>
              <a:pathLst>
                <a:path w="1105" h="824" extrusionOk="0">
                  <a:moveTo>
                    <a:pt x="558" y="0"/>
                  </a:moveTo>
                  <a:cubicBezTo>
                    <a:pt x="53" y="0"/>
                    <a:pt x="0" y="766"/>
                    <a:pt x="533" y="824"/>
                  </a:cubicBezTo>
                  <a:lnTo>
                    <a:pt x="604" y="824"/>
                  </a:lnTo>
                  <a:cubicBezTo>
                    <a:pt x="1104" y="776"/>
                    <a:pt x="1104" y="38"/>
                    <a:pt x="604" y="2"/>
                  </a:cubicBezTo>
                  <a:cubicBezTo>
                    <a:pt x="588" y="1"/>
                    <a:pt x="573" y="0"/>
                    <a:pt x="55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31" name="Google Shape;22331;p13"/>
            <p:cNvSpPr/>
            <p:nvPr/>
          </p:nvSpPr>
          <p:spPr>
            <a:xfrm>
              <a:off x="4990875" y="3885075"/>
              <a:ext cx="27625" cy="20625"/>
            </a:xfrm>
            <a:custGeom>
              <a:avLst/>
              <a:gdLst/>
              <a:ahLst/>
              <a:cxnLst/>
              <a:rect l="l" t="t" r="r" b="b"/>
              <a:pathLst>
                <a:path w="1105" h="825" extrusionOk="0">
                  <a:moveTo>
                    <a:pt x="560" y="1"/>
                  </a:moveTo>
                  <a:cubicBezTo>
                    <a:pt x="64" y="1"/>
                    <a:pt x="1" y="778"/>
                    <a:pt x="533" y="824"/>
                  </a:cubicBezTo>
                  <a:lnTo>
                    <a:pt x="604" y="824"/>
                  </a:lnTo>
                  <a:cubicBezTo>
                    <a:pt x="1104" y="777"/>
                    <a:pt x="1104" y="50"/>
                    <a:pt x="604" y="3"/>
                  </a:cubicBezTo>
                  <a:cubicBezTo>
                    <a:pt x="589" y="1"/>
                    <a:pt x="575" y="1"/>
                    <a:pt x="5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32" name="Google Shape;22332;p13"/>
            <p:cNvSpPr/>
            <p:nvPr/>
          </p:nvSpPr>
          <p:spPr>
            <a:xfrm>
              <a:off x="4961625" y="3915800"/>
              <a:ext cx="23825" cy="20675"/>
            </a:xfrm>
            <a:custGeom>
              <a:avLst/>
              <a:gdLst/>
              <a:ahLst/>
              <a:cxnLst/>
              <a:rect l="l" t="t" r="r" b="b"/>
              <a:pathLst>
                <a:path w="953" h="827" extrusionOk="0">
                  <a:moveTo>
                    <a:pt x="548" y="0"/>
                  </a:moveTo>
                  <a:cubicBezTo>
                    <a:pt x="179" y="0"/>
                    <a:pt x="0" y="441"/>
                    <a:pt x="250" y="703"/>
                  </a:cubicBezTo>
                  <a:cubicBezTo>
                    <a:pt x="336" y="788"/>
                    <a:pt x="441" y="827"/>
                    <a:pt x="544" y="827"/>
                  </a:cubicBezTo>
                  <a:cubicBezTo>
                    <a:pt x="754" y="827"/>
                    <a:pt x="953" y="665"/>
                    <a:pt x="953" y="417"/>
                  </a:cubicBezTo>
                  <a:cubicBezTo>
                    <a:pt x="953" y="191"/>
                    <a:pt x="774" y="12"/>
                    <a:pt x="548" y="12"/>
                  </a:cubicBezTo>
                  <a:lnTo>
                    <a:pt x="548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33" name="Google Shape;22333;p13"/>
            <p:cNvSpPr/>
            <p:nvPr/>
          </p:nvSpPr>
          <p:spPr>
            <a:xfrm>
              <a:off x="4992275" y="3946450"/>
              <a:ext cx="24150" cy="20800"/>
            </a:xfrm>
            <a:custGeom>
              <a:avLst/>
              <a:gdLst/>
              <a:ahLst/>
              <a:cxnLst/>
              <a:rect l="l" t="t" r="r" b="b"/>
              <a:pathLst>
                <a:path w="966" h="832" extrusionOk="0">
                  <a:moveTo>
                    <a:pt x="548" y="0"/>
                  </a:moveTo>
                  <a:lnTo>
                    <a:pt x="548" y="12"/>
                  </a:lnTo>
                  <a:cubicBezTo>
                    <a:pt x="191" y="12"/>
                    <a:pt x="1" y="453"/>
                    <a:pt x="263" y="715"/>
                  </a:cubicBezTo>
                  <a:cubicBezTo>
                    <a:pt x="343" y="795"/>
                    <a:pt x="443" y="831"/>
                    <a:pt x="543" y="831"/>
                  </a:cubicBezTo>
                  <a:cubicBezTo>
                    <a:pt x="752" y="831"/>
                    <a:pt x="957" y="671"/>
                    <a:pt x="965" y="429"/>
                  </a:cubicBezTo>
                  <a:cubicBezTo>
                    <a:pt x="965" y="203"/>
                    <a:pt x="786" y="12"/>
                    <a:pt x="57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34" name="Google Shape;22334;p13"/>
            <p:cNvSpPr/>
            <p:nvPr/>
          </p:nvSpPr>
          <p:spPr>
            <a:xfrm>
              <a:off x="4961625" y="3977400"/>
              <a:ext cx="23825" cy="20700"/>
            </a:xfrm>
            <a:custGeom>
              <a:avLst/>
              <a:gdLst/>
              <a:ahLst/>
              <a:cxnLst/>
              <a:rect l="l" t="t" r="r" b="b"/>
              <a:pathLst>
                <a:path w="953" h="828" extrusionOk="0">
                  <a:moveTo>
                    <a:pt x="548" y="1"/>
                  </a:moveTo>
                  <a:cubicBezTo>
                    <a:pt x="179" y="1"/>
                    <a:pt x="0" y="441"/>
                    <a:pt x="250" y="703"/>
                  </a:cubicBezTo>
                  <a:cubicBezTo>
                    <a:pt x="336" y="789"/>
                    <a:pt x="441" y="828"/>
                    <a:pt x="544" y="828"/>
                  </a:cubicBezTo>
                  <a:cubicBezTo>
                    <a:pt x="754" y="828"/>
                    <a:pt x="953" y="666"/>
                    <a:pt x="953" y="417"/>
                  </a:cubicBezTo>
                  <a:cubicBezTo>
                    <a:pt x="953" y="191"/>
                    <a:pt x="774" y="13"/>
                    <a:pt x="548" y="13"/>
                  </a:cubicBezTo>
                  <a:lnTo>
                    <a:pt x="548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35" name="Google Shape;22335;p13"/>
            <p:cNvSpPr/>
            <p:nvPr/>
          </p:nvSpPr>
          <p:spPr>
            <a:xfrm>
              <a:off x="4990875" y="4008025"/>
              <a:ext cx="27625" cy="20600"/>
            </a:xfrm>
            <a:custGeom>
              <a:avLst/>
              <a:gdLst/>
              <a:ahLst/>
              <a:cxnLst/>
              <a:rect l="l" t="t" r="r" b="b"/>
              <a:pathLst>
                <a:path w="1105" h="824" extrusionOk="0">
                  <a:moveTo>
                    <a:pt x="560" y="0"/>
                  </a:moveTo>
                  <a:cubicBezTo>
                    <a:pt x="64" y="0"/>
                    <a:pt x="1" y="777"/>
                    <a:pt x="533" y="824"/>
                  </a:cubicBezTo>
                  <a:lnTo>
                    <a:pt x="604" y="824"/>
                  </a:lnTo>
                  <a:cubicBezTo>
                    <a:pt x="1104" y="788"/>
                    <a:pt x="1104" y="50"/>
                    <a:pt x="604" y="2"/>
                  </a:cubicBezTo>
                  <a:cubicBezTo>
                    <a:pt x="589" y="1"/>
                    <a:pt x="575" y="0"/>
                    <a:pt x="5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36" name="Google Shape;22336;p13"/>
            <p:cNvSpPr/>
            <p:nvPr/>
          </p:nvSpPr>
          <p:spPr>
            <a:xfrm>
              <a:off x="4959600" y="4038875"/>
              <a:ext cx="27950" cy="20700"/>
            </a:xfrm>
            <a:custGeom>
              <a:avLst/>
              <a:gdLst/>
              <a:ahLst/>
              <a:cxnLst/>
              <a:rect l="l" t="t" r="r" b="b"/>
              <a:pathLst>
                <a:path w="1118" h="828" extrusionOk="0">
                  <a:moveTo>
                    <a:pt x="555" y="1"/>
                  </a:moveTo>
                  <a:cubicBezTo>
                    <a:pt x="51" y="1"/>
                    <a:pt x="0" y="805"/>
                    <a:pt x="558" y="828"/>
                  </a:cubicBezTo>
                  <a:lnTo>
                    <a:pt x="629" y="828"/>
                  </a:lnTo>
                  <a:cubicBezTo>
                    <a:pt x="1117" y="768"/>
                    <a:pt x="1117" y="54"/>
                    <a:pt x="629" y="6"/>
                  </a:cubicBezTo>
                  <a:cubicBezTo>
                    <a:pt x="603" y="3"/>
                    <a:pt x="578" y="1"/>
                    <a:pt x="5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37" name="Google Shape;22337;p13"/>
            <p:cNvSpPr/>
            <p:nvPr/>
          </p:nvSpPr>
          <p:spPr>
            <a:xfrm>
              <a:off x="4992350" y="4069675"/>
              <a:ext cx="24075" cy="20700"/>
            </a:xfrm>
            <a:custGeom>
              <a:avLst/>
              <a:gdLst/>
              <a:ahLst/>
              <a:cxnLst/>
              <a:rect l="l" t="t" r="r" b="b"/>
              <a:pathLst>
                <a:path w="963" h="828" extrusionOk="0">
                  <a:moveTo>
                    <a:pt x="531" y="0"/>
                  </a:moveTo>
                  <a:cubicBezTo>
                    <a:pt x="172" y="0"/>
                    <a:pt x="1" y="445"/>
                    <a:pt x="248" y="703"/>
                  </a:cubicBezTo>
                  <a:cubicBezTo>
                    <a:pt x="334" y="789"/>
                    <a:pt x="439" y="827"/>
                    <a:pt x="541" y="827"/>
                  </a:cubicBezTo>
                  <a:cubicBezTo>
                    <a:pt x="752" y="827"/>
                    <a:pt x="954" y="665"/>
                    <a:pt x="962" y="417"/>
                  </a:cubicBezTo>
                  <a:cubicBezTo>
                    <a:pt x="962" y="191"/>
                    <a:pt x="772" y="1"/>
                    <a:pt x="545" y="1"/>
                  </a:cubicBezTo>
                  <a:cubicBezTo>
                    <a:pt x="541" y="0"/>
                    <a:pt x="536" y="0"/>
                    <a:pt x="53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38" name="Google Shape;22338;p13"/>
            <p:cNvSpPr/>
            <p:nvPr/>
          </p:nvSpPr>
          <p:spPr>
            <a:xfrm>
              <a:off x="4969950" y="4100325"/>
              <a:ext cx="14900" cy="6875"/>
            </a:xfrm>
            <a:custGeom>
              <a:avLst/>
              <a:gdLst/>
              <a:ahLst/>
              <a:cxnLst/>
              <a:rect l="l" t="t" r="r" b="b"/>
              <a:pathLst>
                <a:path w="596" h="275" extrusionOk="0">
                  <a:moveTo>
                    <a:pt x="215" y="1"/>
                  </a:moveTo>
                  <a:cubicBezTo>
                    <a:pt x="144" y="1"/>
                    <a:pt x="60" y="25"/>
                    <a:pt x="1" y="72"/>
                  </a:cubicBezTo>
                  <a:lnTo>
                    <a:pt x="596" y="275"/>
                  </a:lnTo>
                  <a:cubicBezTo>
                    <a:pt x="536" y="108"/>
                    <a:pt x="382" y="1"/>
                    <a:pt x="21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39" name="Google Shape;22339;p13"/>
            <p:cNvSpPr/>
            <p:nvPr/>
          </p:nvSpPr>
          <p:spPr>
            <a:xfrm>
              <a:off x="4931550" y="3639275"/>
              <a:ext cx="28000" cy="20550"/>
            </a:xfrm>
            <a:custGeom>
              <a:avLst/>
              <a:gdLst/>
              <a:ahLst/>
              <a:cxnLst/>
              <a:rect l="l" t="t" r="r" b="b"/>
              <a:pathLst>
                <a:path w="1120" h="822" extrusionOk="0">
                  <a:moveTo>
                    <a:pt x="525" y="0"/>
                  </a:moveTo>
                  <a:cubicBezTo>
                    <a:pt x="1" y="48"/>
                    <a:pt x="36" y="822"/>
                    <a:pt x="560" y="822"/>
                  </a:cubicBezTo>
                  <a:cubicBezTo>
                    <a:pt x="1072" y="822"/>
                    <a:pt x="1120" y="48"/>
                    <a:pt x="59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40" name="Google Shape;22340;p13"/>
            <p:cNvSpPr/>
            <p:nvPr/>
          </p:nvSpPr>
          <p:spPr>
            <a:xfrm>
              <a:off x="4899700" y="3669925"/>
              <a:ext cx="24150" cy="20625"/>
            </a:xfrm>
            <a:custGeom>
              <a:avLst/>
              <a:gdLst/>
              <a:ahLst/>
              <a:cxnLst/>
              <a:rect l="l" t="t" r="r" b="b"/>
              <a:pathLst>
                <a:path w="966" h="825" extrusionOk="0">
                  <a:moveTo>
                    <a:pt x="548" y="1"/>
                  </a:moveTo>
                  <a:cubicBezTo>
                    <a:pt x="191" y="1"/>
                    <a:pt x="1" y="441"/>
                    <a:pt x="263" y="703"/>
                  </a:cubicBezTo>
                  <a:cubicBezTo>
                    <a:pt x="347" y="787"/>
                    <a:pt x="450" y="825"/>
                    <a:pt x="551" y="825"/>
                  </a:cubicBezTo>
                  <a:cubicBezTo>
                    <a:pt x="763" y="825"/>
                    <a:pt x="965" y="659"/>
                    <a:pt x="965" y="417"/>
                  </a:cubicBezTo>
                  <a:cubicBezTo>
                    <a:pt x="965" y="191"/>
                    <a:pt x="787" y="1"/>
                    <a:pt x="5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41" name="Google Shape;22341;p13"/>
            <p:cNvSpPr/>
            <p:nvPr/>
          </p:nvSpPr>
          <p:spPr>
            <a:xfrm>
              <a:off x="4964900" y="3611875"/>
              <a:ext cx="20250" cy="17300"/>
            </a:xfrm>
            <a:custGeom>
              <a:avLst/>
              <a:gdLst/>
              <a:ahLst/>
              <a:cxnLst/>
              <a:rect l="l" t="t" r="r" b="b"/>
              <a:pathLst>
                <a:path w="810" h="692" extrusionOk="0">
                  <a:moveTo>
                    <a:pt x="703" y="1"/>
                  </a:moveTo>
                  <a:lnTo>
                    <a:pt x="0" y="215"/>
                  </a:lnTo>
                  <a:lnTo>
                    <a:pt x="0" y="275"/>
                  </a:lnTo>
                  <a:cubicBezTo>
                    <a:pt x="0" y="498"/>
                    <a:pt x="185" y="686"/>
                    <a:pt x="407" y="691"/>
                  </a:cubicBezTo>
                  <a:lnTo>
                    <a:pt x="407" y="691"/>
                  </a:lnTo>
                  <a:cubicBezTo>
                    <a:pt x="632" y="678"/>
                    <a:pt x="810" y="500"/>
                    <a:pt x="810" y="275"/>
                  </a:cubicBezTo>
                  <a:cubicBezTo>
                    <a:pt x="810" y="179"/>
                    <a:pt x="774" y="84"/>
                    <a:pt x="703" y="1"/>
                  </a:cubicBezTo>
                  <a:close/>
                  <a:moveTo>
                    <a:pt x="407" y="691"/>
                  </a:moveTo>
                  <a:cubicBezTo>
                    <a:pt x="407" y="691"/>
                    <a:pt x="406" y="691"/>
                    <a:pt x="405" y="691"/>
                  </a:cubicBezTo>
                  <a:lnTo>
                    <a:pt x="417" y="691"/>
                  </a:lnTo>
                  <a:cubicBezTo>
                    <a:pt x="414" y="691"/>
                    <a:pt x="410" y="691"/>
                    <a:pt x="407" y="69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42" name="Google Shape;22342;p13"/>
            <p:cNvSpPr/>
            <p:nvPr/>
          </p:nvSpPr>
          <p:spPr>
            <a:xfrm>
              <a:off x="4930075" y="3700575"/>
              <a:ext cx="28600" cy="20275"/>
            </a:xfrm>
            <a:custGeom>
              <a:avLst/>
              <a:gdLst/>
              <a:ahLst/>
              <a:cxnLst/>
              <a:rect l="l" t="t" r="r" b="b"/>
              <a:pathLst>
                <a:path w="1144" h="811" extrusionOk="0">
                  <a:moveTo>
                    <a:pt x="560" y="1"/>
                  </a:moveTo>
                  <a:cubicBezTo>
                    <a:pt x="0" y="13"/>
                    <a:pt x="60" y="811"/>
                    <a:pt x="572" y="811"/>
                  </a:cubicBezTo>
                  <a:cubicBezTo>
                    <a:pt x="1084" y="811"/>
                    <a:pt x="1143" y="13"/>
                    <a:pt x="58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43" name="Google Shape;22343;p13"/>
            <p:cNvSpPr/>
            <p:nvPr/>
          </p:nvSpPr>
          <p:spPr>
            <a:xfrm>
              <a:off x="4899700" y="3731550"/>
              <a:ext cx="24150" cy="20475"/>
            </a:xfrm>
            <a:custGeom>
              <a:avLst/>
              <a:gdLst/>
              <a:ahLst/>
              <a:cxnLst/>
              <a:rect l="l" t="t" r="r" b="b"/>
              <a:pathLst>
                <a:path w="966" h="819" extrusionOk="0">
                  <a:moveTo>
                    <a:pt x="548" y="0"/>
                  </a:moveTo>
                  <a:cubicBezTo>
                    <a:pt x="191" y="0"/>
                    <a:pt x="1" y="441"/>
                    <a:pt x="263" y="703"/>
                  </a:cubicBezTo>
                  <a:cubicBezTo>
                    <a:pt x="347" y="783"/>
                    <a:pt x="449" y="819"/>
                    <a:pt x="549" y="819"/>
                  </a:cubicBezTo>
                  <a:cubicBezTo>
                    <a:pt x="762" y="819"/>
                    <a:pt x="965" y="656"/>
                    <a:pt x="965" y="405"/>
                  </a:cubicBezTo>
                  <a:cubicBezTo>
                    <a:pt x="965" y="179"/>
                    <a:pt x="787" y="0"/>
                    <a:pt x="5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44" name="Google Shape;22344;p13"/>
            <p:cNvSpPr/>
            <p:nvPr/>
          </p:nvSpPr>
          <p:spPr>
            <a:xfrm>
              <a:off x="4930075" y="3762200"/>
              <a:ext cx="28600" cy="20275"/>
            </a:xfrm>
            <a:custGeom>
              <a:avLst/>
              <a:gdLst/>
              <a:ahLst/>
              <a:cxnLst/>
              <a:rect l="l" t="t" r="r" b="b"/>
              <a:pathLst>
                <a:path w="1144" h="811" extrusionOk="0">
                  <a:moveTo>
                    <a:pt x="560" y="0"/>
                  </a:moveTo>
                  <a:cubicBezTo>
                    <a:pt x="0" y="12"/>
                    <a:pt x="60" y="810"/>
                    <a:pt x="572" y="810"/>
                  </a:cubicBezTo>
                  <a:cubicBezTo>
                    <a:pt x="1084" y="810"/>
                    <a:pt x="1143" y="12"/>
                    <a:pt x="58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45" name="Google Shape;22345;p13"/>
            <p:cNvSpPr/>
            <p:nvPr/>
          </p:nvSpPr>
          <p:spPr>
            <a:xfrm>
              <a:off x="4900300" y="3792850"/>
              <a:ext cx="28300" cy="20575"/>
            </a:xfrm>
            <a:custGeom>
              <a:avLst/>
              <a:gdLst/>
              <a:ahLst/>
              <a:cxnLst/>
              <a:rect l="l" t="t" r="r" b="b"/>
              <a:pathLst>
                <a:path w="1132" h="823" extrusionOk="0">
                  <a:moveTo>
                    <a:pt x="524" y="1"/>
                  </a:moveTo>
                  <a:cubicBezTo>
                    <a:pt x="1" y="48"/>
                    <a:pt x="48" y="822"/>
                    <a:pt x="560" y="822"/>
                  </a:cubicBezTo>
                  <a:cubicBezTo>
                    <a:pt x="1084" y="822"/>
                    <a:pt x="1132" y="48"/>
                    <a:pt x="60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46" name="Google Shape;22346;p13"/>
            <p:cNvSpPr/>
            <p:nvPr/>
          </p:nvSpPr>
          <p:spPr>
            <a:xfrm>
              <a:off x="4930375" y="3823825"/>
              <a:ext cx="24125" cy="20475"/>
            </a:xfrm>
            <a:custGeom>
              <a:avLst/>
              <a:gdLst/>
              <a:ahLst/>
              <a:cxnLst/>
              <a:rect l="l" t="t" r="r" b="b"/>
              <a:pathLst>
                <a:path w="965" h="819" extrusionOk="0">
                  <a:moveTo>
                    <a:pt x="548" y="0"/>
                  </a:moveTo>
                  <a:cubicBezTo>
                    <a:pt x="191" y="0"/>
                    <a:pt x="0" y="441"/>
                    <a:pt x="262" y="703"/>
                  </a:cubicBezTo>
                  <a:cubicBezTo>
                    <a:pt x="346" y="783"/>
                    <a:pt x="448" y="819"/>
                    <a:pt x="548" y="819"/>
                  </a:cubicBezTo>
                  <a:cubicBezTo>
                    <a:pt x="761" y="819"/>
                    <a:pt x="965" y="656"/>
                    <a:pt x="965" y="405"/>
                  </a:cubicBezTo>
                  <a:cubicBezTo>
                    <a:pt x="965" y="191"/>
                    <a:pt x="786" y="0"/>
                    <a:pt x="57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47" name="Google Shape;22347;p13"/>
            <p:cNvSpPr/>
            <p:nvPr/>
          </p:nvSpPr>
          <p:spPr>
            <a:xfrm>
              <a:off x="4899700" y="3854475"/>
              <a:ext cx="24150" cy="20625"/>
            </a:xfrm>
            <a:custGeom>
              <a:avLst/>
              <a:gdLst/>
              <a:ahLst/>
              <a:cxnLst/>
              <a:rect l="l" t="t" r="r" b="b"/>
              <a:pathLst>
                <a:path w="966" h="825" extrusionOk="0">
                  <a:moveTo>
                    <a:pt x="548" y="0"/>
                  </a:moveTo>
                  <a:cubicBezTo>
                    <a:pt x="191" y="0"/>
                    <a:pt x="1" y="441"/>
                    <a:pt x="263" y="703"/>
                  </a:cubicBezTo>
                  <a:cubicBezTo>
                    <a:pt x="347" y="787"/>
                    <a:pt x="449" y="824"/>
                    <a:pt x="549" y="824"/>
                  </a:cubicBezTo>
                  <a:cubicBezTo>
                    <a:pt x="762" y="824"/>
                    <a:pt x="965" y="656"/>
                    <a:pt x="965" y="405"/>
                  </a:cubicBezTo>
                  <a:cubicBezTo>
                    <a:pt x="965" y="179"/>
                    <a:pt x="787" y="0"/>
                    <a:pt x="5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48" name="Google Shape;22348;p13"/>
            <p:cNvSpPr/>
            <p:nvPr/>
          </p:nvSpPr>
          <p:spPr>
            <a:xfrm>
              <a:off x="4930075" y="3885125"/>
              <a:ext cx="28600" cy="20275"/>
            </a:xfrm>
            <a:custGeom>
              <a:avLst/>
              <a:gdLst/>
              <a:ahLst/>
              <a:cxnLst/>
              <a:rect l="l" t="t" r="r" b="b"/>
              <a:pathLst>
                <a:path w="1144" h="811" extrusionOk="0">
                  <a:moveTo>
                    <a:pt x="560" y="1"/>
                  </a:moveTo>
                  <a:cubicBezTo>
                    <a:pt x="0" y="13"/>
                    <a:pt x="60" y="810"/>
                    <a:pt x="572" y="810"/>
                  </a:cubicBezTo>
                  <a:cubicBezTo>
                    <a:pt x="1084" y="810"/>
                    <a:pt x="1143" y="13"/>
                    <a:pt x="58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49" name="Google Shape;22349;p13"/>
            <p:cNvSpPr/>
            <p:nvPr/>
          </p:nvSpPr>
          <p:spPr>
            <a:xfrm>
              <a:off x="4899700" y="3915800"/>
              <a:ext cx="24150" cy="20675"/>
            </a:xfrm>
            <a:custGeom>
              <a:avLst/>
              <a:gdLst/>
              <a:ahLst/>
              <a:cxnLst/>
              <a:rect l="l" t="t" r="r" b="b"/>
              <a:pathLst>
                <a:path w="966" h="827" extrusionOk="0">
                  <a:moveTo>
                    <a:pt x="548" y="0"/>
                  </a:moveTo>
                  <a:cubicBezTo>
                    <a:pt x="191" y="0"/>
                    <a:pt x="1" y="453"/>
                    <a:pt x="263" y="703"/>
                  </a:cubicBezTo>
                  <a:cubicBezTo>
                    <a:pt x="349" y="788"/>
                    <a:pt x="454" y="827"/>
                    <a:pt x="556" y="827"/>
                  </a:cubicBezTo>
                  <a:cubicBezTo>
                    <a:pt x="766" y="827"/>
                    <a:pt x="965" y="665"/>
                    <a:pt x="965" y="417"/>
                  </a:cubicBezTo>
                  <a:cubicBezTo>
                    <a:pt x="965" y="191"/>
                    <a:pt x="787" y="12"/>
                    <a:pt x="5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50" name="Google Shape;22350;p13"/>
            <p:cNvSpPr/>
            <p:nvPr/>
          </p:nvSpPr>
          <p:spPr>
            <a:xfrm>
              <a:off x="4930950" y="3946750"/>
              <a:ext cx="28325" cy="20550"/>
            </a:xfrm>
            <a:custGeom>
              <a:avLst/>
              <a:gdLst/>
              <a:ahLst/>
              <a:cxnLst/>
              <a:rect l="l" t="t" r="r" b="b"/>
              <a:pathLst>
                <a:path w="1133" h="822" extrusionOk="0">
                  <a:moveTo>
                    <a:pt x="525" y="0"/>
                  </a:moveTo>
                  <a:cubicBezTo>
                    <a:pt x="1" y="48"/>
                    <a:pt x="49" y="822"/>
                    <a:pt x="572" y="822"/>
                  </a:cubicBezTo>
                  <a:cubicBezTo>
                    <a:pt x="1084" y="822"/>
                    <a:pt x="1132" y="48"/>
                    <a:pt x="60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51" name="Google Shape;22351;p13"/>
            <p:cNvSpPr/>
            <p:nvPr/>
          </p:nvSpPr>
          <p:spPr>
            <a:xfrm>
              <a:off x="4900300" y="3977400"/>
              <a:ext cx="28300" cy="20575"/>
            </a:xfrm>
            <a:custGeom>
              <a:avLst/>
              <a:gdLst/>
              <a:ahLst/>
              <a:cxnLst/>
              <a:rect l="l" t="t" r="r" b="b"/>
              <a:pathLst>
                <a:path w="1132" h="823" extrusionOk="0">
                  <a:moveTo>
                    <a:pt x="524" y="1"/>
                  </a:moveTo>
                  <a:cubicBezTo>
                    <a:pt x="1" y="48"/>
                    <a:pt x="48" y="822"/>
                    <a:pt x="560" y="822"/>
                  </a:cubicBezTo>
                  <a:cubicBezTo>
                    <a:pt x="1084" y="822"/>
                    <a:pt x="1132" y="48"/>
                    <a:pt x="60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52" name="Google Shape;22352;p13"/>
            <p:cNvSpPr/>
            <p:nvPr/>
          </p:nvSpPr>
          <p:spPr>
            <a:xfrm>
              <a:off x="4930075" y="4008075"/>
              <a:ext cx="28600" cy="20250"/>
            </a:xfrm>
            <a:custGeom>
              <a:avLst/>
              <a:gdLst/>
              <a:ahLst/>
              <a:cxnLst/>
              <a:rect l="l" t="t" r="r" b="b"/>
              <a:pathLst>
                <a:path w="1144" h="810" extrusionOk="0">
                  <a:moveTo>
                    <a:pt x="560" y="0"/>
                  </a:moveTo>
                  <a:cubicBezTo>
                    <a:pt x="0" y="12"/>
                    <a:pt x="60" y="810"/>
                    <a:pt x="572" y="810"/>
                  </a:cubicBezTo>
                  <a:cubicBezTo>
                    <a:pt x="1084" y="810"/>
                    <a:pt x="1143" y="12"/>
                    <a:pt x="58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53" name="Google Shape;22353;p13"/>
            <p:cNvSpPr/>
            <p:nvPr/>
          </p:nvSpPr>
          <p:spPr>
            <a:xfrm>
              <a:off x="4899700" y="4039025"/>
              <a:ext cx="24150" cy="20625"/>
            </a:xfrm>
            <a:custGeom>
              <a:avLst/>
              <a:gdLst/>
              <a:ahLst/>
              <a:cxnLst/>
              <a:rect l="l" t="t" r="r" b="b"/>
              <a:pathLst>
                <a:path w="966" h="825" extrusionOk="0">
                  <a:moveTo>
                    <a:pt x="548" y="0"/>
                  </a:moveTo>
                  <a:cubicBezTo>
                    <a:pt x="191" y="0"/>
                    <a:pt x="1" y="441"/>
                    <a:pt x="263" y="703"/>
                  </a:cubicBezTo>
                  <a:cubicBezTo>
                    <a:pt x="347" y="787"/>
                    <a:pt x="450" y="825"/>
                    <a:pt x="551" y="825"/>
                  </a:cubicBezTo>
                  <a:cubicBezTo>
                    <a:pt x="763" y="825"/>
                    <a:pt x="965" y="659"/>
                    <a:pt x="965" y="417"/>
                  </a:cubicBezTo>
                  <a:cubicBezTo>
                    <a:pt x="965" y="191"/>
                    <a:pt x="787" y="0"/>
                    <a:pt x="5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54" name="Google Shape;22354;p13"/>
            <p:cNvSpPr/>
            <p:nvPr/>
          </p:nvSpPr>
          <p:spPr>
            <a:xfrm>
              <a:off x="4930075" y="4069675"/>
              <a:ext cx="28600" cy="20275"/>
            </a:xfrm>
            <a:custGeom>
              <a:avLst/>
              <a:gdLst/>
              <a:ahLst/>
              <a:cxnLst/>
              <a:rect l="l" t="t" r="r" b="b"/>
              <a:pathLst>
                <a:path w="1144" h="811" extrusionOk="0">
                  <a:moveTo>
                    <a:pt x="560" y="1"/>
                  </a:moveTo>
                  <a:cubicBezTo>
                    <a:pt x="0" y="13"/>
                    <a:pt x="60" y="810"/>
                    <a:pt x="572" y="810"/>
                  </a:cubicBezTo>
                  <a:cubicBezTo>
                    <a:pt x="1084" y="810"/>
                    <a:pt x="1143" y="13"/>
                    <a:pt x="58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55" name="Google Shape;22355;p13"/>
            <p:cNvSpPr/>
            <p:nvPr/>
          </p:nvSpPr>
          <p:spPr>
            <a:xfrm>
              <a:off x="4871125" y="3640750"/>
              <a:ext cx="26125" cy="19075"/>
            </a:xfrm>
            <a:custGeom>
              <a:avLst/>
              <a:gdLst/>
              <a:ahLst/>
              <a:cxnLst/>
              <a:rect l="l" t="t" r="r" b="b"/>
              <a:pathLst>
                <a:path w="1045" h="763" extrusionOk="0">
                  <a:moveTo>
                    <a:pt x="656" y="1"/>
                  </a:moveTo>
                  <a:lnTo>
                    <a:pt x="108" y="167"/>
                  </a:lnTo>
                  <a:cubicBezTo>
                    <a:pt x="1" y="358"/>
                    <a:pt x="72" y="608"/>
                    <a:pt x="263" y="715"/>
                  </a:cubicBezTo>
                  <a:cubicBezTo>
                    <a:pt x="322" y="739"/>
                    <a:pt x="394" y="763"/>
                    <a:pt x="465" y="763"/>
                  </a:cubicBezTo>
                  <a:cubicBezTo>
                    <a:pt x="469" y="763"/>
                    <a:pt x="474" y="763"/>
                    <a:pt x="478" y="763"/>
                  </a:cubicBezTo>
                  <a:cubicBezTo>
                    <a:pt x="897" y="763"/>
                    <a:pt x="1045" y="189"/>
                    <a:pt x="65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56" name="Google Shape;22356;p13"/>
            <p:cNvSpPr/>
            <p:nvPr/>
          </p:nvSpPr>
          <p:spPr>
            <a:xfrm>
              <a:off x="4838100" y="3669925"/>
              <a:ext cx="24125" cy="20700"/>
            </a:xfrm>
            <a:custGeom>
              <a:avLst/>
              <a:gdLst/>
              <a:ahLst/>
              <a:cxnLst/>
              <a:rect l="l" t="t" r="r" b="b"/>
              <a:pathLst>
                <a:path w="965" h="828" extrusionOk="0">
                  <a:moveTo>
                    <a:pt x="560" y="1"/>
                  </a:moveTo>
                  <a:cubicBezTo>
                    <a:pt x="191" y="1"/>
                    <a:pt x="0" y="441"/>
                    <a:pt x="262" y="703"/>
                  </a:cubicBezTo>
                  <a:cubicBezTo>
                    <a:pt x="348" y="789"/>
                    <a:pt x="453" y="827"/>
                    <a:pt x="555" y="827"/>
                  </a:cubicBezTo>
                  <a:cubicBezTo>
                    <a:pt x="766" y="827"/>
                    <a:pt x="965" y="665"/>
                    <a:pt x="965" y="417"/>
                  </a:cubicBezTo>
                  <a:cubicBezTo>
                    <a:pt x="965" y="203"/>
                    <a:pt x="786" y="12"/>
                    <a:pt x="572" y="12"/>
                  </a:cubicBezTo>
                  <a:lnTo>
                    <a:pt x="56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57" name="Google Shape;22357;p13"/>
            <p:cNvSpPr/>
            <p:nvPr/>
          </p:nvSpPr>
          <p:spPr>
            <a:xfrm>
              <a:off x="4868750" y="3700575"/>
              <a:ext cx="28300" cy="20275"/>
            </a:xfrm>
            <a:custGeom>
              <a:avLst/>
              <a:gdLst/>
              <a:ahLst/>
              <a:cxnLst/>
              <a:rect l="l" t="t" r="r" b="b"/>
              <a:pathLst>
                <a:path w="1132" h="811" extrusionOk="0">
                  <a:moveTo>
                    <a:pt x="560" y="1"/>
                  </a:moveTo>
                  <a:cubicBezTo>
                    <a:pt x="1" y="13"/>
                    <a:pt x="60" y="811"/>
                    <a:pt x="572" y="811"/>
                  </a:cubicBezTo>
                  <a:cubicBezTo>
                    <a:pt x="1072" y="811"/>
                    <a:pt x="1132" y="13"/>
                    <a:pt x="5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58" name="Google Shape;22358;p13"/>
            <p:cNvSpPr/>
            <p:nvPr/>
          </p:nvSpPr>
          <p:spPr>
            <a:xfrm>
              <a:off x="4838175" y="3731525"/>
              <a:ext cx="24050" cy="20425"/>
            </a:xfrm>
            <a:custGeom>
              <a:avLst/>
              <a:gdLst/>
              <a:ahLst/>
              <a:cxnLst/>
              <a:rect l="l" t="t" r="r" b="b"/>
              <a:pathLst>
                <a:path w="962" h="817" extrusionOk="0">
                  <a:moveTo>
                    <a:pt x="542" y="1"/>
                  </a:moveTo>
                  <a:cubicBezTo>
                    <a:pt x="183" y="1"/>
                    <a:pt x="1" y="433"/>
                    <a:pt x="259" y="692"/>
                  </a:cubicBezTo>
                  <a:cubicBezTo>
                    <a:pt x="342" y="778"/>
                    <a:pt x="446" y="817"/>
                    <a:pt x="549" y="817"/>
                  </a:cubicBezTo>
                  <a:cubicBezTo>
                    <a:pt x="758" y="817"/>
                    <a:pt x="962" y="657"/>
                    <a:pt x="962" y="418"/>
                  </a:cubicBezTo>
                  <a:cubicBezTo>
                    <a:pt x="962" y="192"/>
                    <a:pt x="783" y="13"/>
                    <a:pt x="569" y="1"/>
                  </a:cubicBezTo>
                  <a:lnTo>
                    <a:pt x="557" y="1"/>
                  </a:lnTo>
                  <a:cubicBezTo>
                    <a:pt x="552" y="1"/>
                    <a:pt x="547" y="1"/>
                    <a:pt x="54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59" name="Google Shape;22359;p13"/>
            <p:cNvSpPr/>
            <p:nvPr/>
          </p:nvSpPr>
          <p:spPr>
            <a:xfrm>
              <a:off x="4868750" y="3762200"/>
              <a:ext cx="28300" cy="20275"/>
            </a:xfrm>
            <a:custGeom>
              <a:avLst/>
              <a:gdLst/>
              <a:ahLst/>
              <a:cxnLst/>
              <a:rect l="l" t="t" r="r" b="b"/>
              <a:pathLst>
                <a:path w="1132" h="811" extrusionOk="0">
                  <a:moveTo>
                    <a:pt x="560" y="0"/>
                  </a:moveTo>
                  <a:cubicBezTo>
                    <a:pt x="1" y="12"/>
                    <a:pt x="60" y="810"/>
                    <a:pt x="572" y="810"/>
                  </a:cubicBezTo>
                  <a:cubicBezTo>
                    <a:pt x="1072" y="810"/>
                    <a:pt x="1132" y="12"/>
                    <a:pt x="57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60" name="Google Shape;22360;p13"/>
            <p:cNvSpPr/>
            <p:nvPr/>
          </p:nvSpPr>
          <p:spPr>
            <a:xfrm>
              <a:off x="4838100" y="3792850"/>
              <a:ext cx="24125" cy="20700"/>
            </a:xfrm>
            <a:custGeom>
              <a:avLst/>
              <a:gdLst/>
              <a:ahLst/>
              <a:cxnLst/>
              <a:rect l="l" t="t" r="r" b="b"/>
              <a:pathLst>
                <a:path w="965" h="828" extrusionOk="0">
                  <a:moveTo>
                    <a:pt x="560" y="1"/>
                  </a:moveTo>
                  <a:cubicBezTo>
                    <a:pt x="191" y="1"/>
                    <a:pt x="0" y="441"/>
                    <a:pt x="262" y="703"/>
                  </a:cubicBezTo>
                  <a:cubicBezTo>
                    <a:pt x="344" y="789"/>
                    <a:pt x="448" y="828"/>
                    <a:pt x="550" y="828"/>
                  </a:cubicBezTo>
                  <a:cubicBezTo>
                    <a:pt x="760" y="828"/>
                    <a:pt x="965" y="666"/>
                    <a:pt x="965" y="418"/>
                  </a:cubicBezTo>
                  <a:cubicBezTo>
                    <a:pt x="965" y="203"/>
                    <a:pt x="786" y="25"/>
                    <a:pt x="572" y="13"/>
                  </a:cubicBezTo>
                  <a:lnTo>
                    <a:pt x="56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61" name="Google Shape;22361;p13"/>
            <p:cNvSpPr/>
            <p:nvPr/>
          </p:nvSpPr>
          <p:spPr>
            <a:xfrm>
              <a:off x="4869050" y="3823825"/>
              <a:ext cx="24125" cy="20475"/>
            </a:xfrm>
            <a:custGeom>
              <a:avLst/>
              <a:gdLst/>
              <a:ahLst/>
              <a:cxnLst/>
              <a:rect l="l" t="t" r="r" b="b"/>
              <a:pathLst>
                <a:path w="965" h="819" extrusionOk="0">
                  <a:moveTo>
                    <a:pt x="548" y="0"/>
                  </a:moveTo>
                  <a:cubicBezTo>
                    <a:pt x="179" y="0"/>
                    <a:pt x="0" y="441"/>
                    <a:pt x="262" y="703"/>
                  </a:cubicBezTo>
                  <a:cubicBezTo>
                    <a:pt x="342" y="783"/>
                    <a:pt x="443" y="819"/>
                    <a:pt x="543" y="819"/>
                  </a:cubicBezTo>
                  <a:cubicBezTo>
                    <a:pt x="756" y="819"/>
                    <a:pt x="965" y="656"/>
                    <a:pt x="965" y="405"/>
                  </a:cubicBezTo>
                  <a:cubicBezTo>
                    <a:pt x="965" y="191"/>
                    <a:pt x="786" y="0"/>
                    <a:pt x="5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62" name="Google Shape;22362;p13"/>
            <p:cNvSpPr/>
            <p:nvPr/>
          </p:nvSpPr>
          <p:spPr>
            <a:xfrm>
              <a:off x="4837000" y="3854425"/>
              <a:ext cx="27600" cy="20600"/>
            </a:xfrm>
            <a:custGeom>
              <a:avLst/>
              <a:gdLst/>
              <a:ahLst/>
              <a:cxnLst/>
              <a:rect l="l" t="t" r="r" b="b"/>
              <a:pathLst>
                <a:path w="1104" h="824" extrusionOk="0">
                  <a:moveTo>
                    <a:pt x="558" y="0"/>
                  </a:moveTo>
                  <a:cubicBezTo>
                    <a:pt x="53" y="0"/>
                    <a:pt x="0" y="766"/>
                    <a:pt x="532" y="824"/>
                  </a:cubicBezTo>
                  <a:lnTo>
                    <a:pt x="604" y="824"/>
                  </a:lnTo>
                  <a:cubicBezTo>
                    <a:pt x="1104" y="776"/>
                    <a:pt x="1104" y="38"/>
                    <a:pt x="604" y="2"/>
                  </a:cubicBezTo>
                  <a:cubicBezTo>
                    <a:pt x="588" y="1"/>
                    <a:pt x="573" y="0"/>
                    <a:pt x="55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63" name="Google Shape;22363;p13"/>
            <p:cNvSpPr/>
            <p:nvPr/>
          </p:nvSpPr>
          <p:spPr>
            <a:xfrm>
              <a:off x="4868750" y="3885125"/>
              <a:ext cx="28300" cy="20275"/>
            </a:xfrm>
            <a:custGeom>
              <a:avLst/>
              <a:gdLst/>
              <a:ahLst/>
              <a:cxnLst/>
              <a:rect l="l" t="t" r="r" b="b"/>
              <a:pathLst>
                <a:path w="1132" h="811" extrusionOk="0">
                  <a:moveTo>
                    <a:pt x="560" y="1"/>
                  </a:moveTo>
                  <a:cubicBezTo>
                    <a:pt x="1" y="13"/>
                    <a:pt x="60" y="810"/>
                    <a:pt x="572" y="810"/>
                  </a:cubicBezTo>
                  <a:cubicBezTo>
                    <a:pt x="1072" y="810"/>
                    <a:pt x="1132" y="13"/>
                    <a:pt x="5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64" name="Google Shape;22364;p13"/>
            <p:cNvSpPr/>
            <p:nvPr/>
          </p:nvSpPr>
          <p:spPr>
            <a:xfrm>
              <a:off x="4838100" y="3915800"/>
              <a:ext cx="24125" cy="20675"/>
            </a:xfrm>
            <a:custGeom>
              <a:avLst/>
              <a:gdLst/>
              <a:ahLst/>
              <a:cxnLst/>
              <a:rect l="l" t="t" r="r" b="b"/>
              <a:pathLst>
                <a:path w="965" h="827" extrusionOk="0">
                  <a:moveTo>
                    <a:pt x="560" y="0"/>
                  </a:moveTo>
                  <a:cubicBezTo>
                    <a:pt x="191" y="0"/>
                    <a:pt x="0" y="441"/>
                    <a:pt x="262" y="703"/>
                  </a:cubicBezTo>
                  <a:cubicBezTo>
                    <a:pt x="348" y="788"/>
                    <a:pt x="453" y="827"/>
                    <a:pt x="555" y="827"/>
                  </a:cubicBezTo>
                  <a:cubicBezTo>
                    <a:pt x="766" y="827"/>
                    <a:pt x="965" y="665"/>
                    <a:pt x="965" y="417"/>
                  </a:cubicBezTo>
                  <a:cubicBezTo>
                    <a:pt x="965" y="202"/>
                    <a:pt x="786" y="12"/>
                    <a:pt x="572" y="12"/>
                  </a:cubicBezTo>
                  <a:lnTo>
                    <a:pt x="56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65" name="Google Shape;22365;p13"/>
            <p:cNvSpPr/>
            <p:nvPr/>
          </p:nvSpPr>
          <p:spPr>
            <a:xfrm>
              <a:off x="4869050" y="3946450"/>
              <a:ext cx="24125" cy="20925"/>
            </a:xfrm>
            <a:custGeom>
              <a:avLst/>
              <a:gdLst/>
              <a:ahLst/>
              <a:cxnLst/>
              <a:rect l="l" t="t" r="r" b="b"/>
              <a:pathLst>
                <a:path w="965" h="837" extrusionOk="0">
                  <a:moveTo>
                    <a:pt x="560" y="0"/>
                  </a:moveTo>
                  <a:lnTo>
                    <a:pt x="548" y="12"/>
                  </a:lnTo>
                  <a:cubicBezTo>
                    <a:pt x="179" y="12"/>
                    <a:pt x="0" y="453"/>
                    <a:pt x="262" y="715"/>
                  </a:cubicBezTo>
                  <a:cubicBezTo>
                    <a:pt x="343" y="799"/>
                    <a:pt x="443" y="836"/>
                    <a:pt x="544" y="836"/>
                  </a:cubicBezTo>
                  <a:cubicBezTo>
                    <a:pt x="756" y="836"/>
                    <a:pt x="965" y="668"/>
                    <a:pt x="965" y="417"/>
                  </a:cubicBezTo>
                  <a:cubicBezTo>
                    <a:pt x="965" y="191"/>
                    <a:pt x="786" y="12"/>
                    <a:pt x="5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66" name="Google Shape;22366;p13"/>
            <p:cNvSpPr/>
            <p:nvPr/>
          </p:nvSpPr>
          <p:spPr>
            <a:xfrm>
              <a:off x="4838100" y="3977400"/>
              <a:ext cx="24125" cy="20700"/>
            </a:xfrm>
            <a:custGeom>
              <a:avLst/>
              <a:gdLst/>
              <a:ahLst/>
              <a:cxnLst/>
              <a:rect l="l" t="t" r="r" b="b"/>
              <a:pathLst>
                <a:path w="965" h="828" extrusionOk="0">
                  <a:moveTo>
                    <a:pt x="560" y="1"/>
                  </a:moveTo>
                  <a:cubicBezTo>
                    <a:pt x="191" y="1"/>
                    <a:pt x="0" y="441"/>
                    <a:pt x="262" y="703"/>
                  </a:cubicBezTo>
                  <a:cubicBezTo>
                    <a:pt x="348" y="789"/>
                    <a:pt x="453" y="828"/>
                    <a:pt x="555" y="828"/>
                  </a:cubicBezTo>
                  <a:cubicBezTo>
                    <a:pt x="766" y="828"/>
                    <a:pt x="965" y="666"/>
                    <a:pt x="965" y="417"/>
                  </a:cubicBezTo>
                  <a:cubicBezTo>
                    <a:pt x="965" y="191"/>
                    <a:pt x="786" y="13"/>
                    <a:pt x="572" y="13"/>
                  </a:cubicBezTo>
                  <a:lnTo>
                    <a:pt x="56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67" name="Google Shape;22367;p13"/>
            <p:cNvSpPr/>
            <p:nvPr/>
          </p:nvSpPr>
          <p:spPr>
            <a:xfrm>
              <a:off x="4868750" y="4008075"/>
              <a:ext cx="28300" cy="20250"/>
            </a:xfrm>
            <a:custGeom>
              <a:avLst/>
              <a:gdLst/>
              <a:ahLst/>
              <a:cxnLst/>
              <a:rect l="l" t="t" r="r" b="b"/>
              <a:pathLst>
                <a:path w="1132" h="810" extrusionOk="0">
                  <a:moveTo>
                    <a:pt x="560" y="0"/>
                  </a:moveTo>
                  <a:cubicBezTo>
                    <a:pt x="1" y="12"/>
                    <a:pt x="60" y="810"/>
                    <a:pt x="572" y="810"/>
                  </a:cubicBezTo>
                  <a:cubicBezTo>
                    <a:pt x="1072" y="810"/>
                    <a:pt x="1132" y="12"/>
                    <a:pt x="57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68" name="Google Shape;22368;p13"/>
            <p:cNvSpPr/>
            <p:nvPr/>
          </p:nvSpPr>
          <p:spPr>
            <a:xfrm>
              <a:off x="4836375" y="4038875"/>
              <a:ext cx="27925" cy="20700"/>
            </a:xfrm>
            <a:custGeom>
              <a:avLst/>
              <a:gdLst/>
              <a:ahLst/>
              <a:cxnLst/>
              <a:rect l="l" t="t" r="r" b="b"/>
              <a:pathLst>
                <a:path w="1117" h="828" extrusionOk="0">
                  <a:moveTo>
                    <a:pt x="554" y="1"/>
                  </a:moveTo>
                  <a:cubicBezTo>
                    <a:pt x="51" y="1"/>
                    <a:pt x="0" y="805"/>
                    <a:pt x="557" y="828"/>
                  </a:cubicBezTo>
                  <a:lnTo>
                    <a:pt x="629" y="828"/>
                  </a:lnTo>
                  <a:cubicBezTo>
                    <a:pt x="1117" y="768"/>
                    <a:pt x="1117" y="54"/>
                    <a:pt x="629" y="6"/>
                  </a:cubicBezTo>
                  <a:cubicBezTo>
                    <a:pt x="603" y="3"/>
                    <a:pt x="578" y="1"/>
                    <a:pt x="55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69" name="Google Shape;22369;p13"/>
            <p:cNvSpPr/>
            <p:nvPr/>
          </p:nvSpPr>
          <p:spPr>
            <a:xfrm>
              <a:off x="4877375" y="4069675"/>
              <a:ext cx="14925" cy="6575"/>
            </a:xfrm>
            <a:custGeom>
              <a:avLst/>
              <a:gdLst/>
              <a:ahLst/>
              <a:cxnLst/>
              <a:rect l="l" t="t" r="r" b="b"/>
              <a:pathLst>
                <a:path w="597" h="263" extrusionOk="0">
                  <a:moveTo>
                    <a:pt x="215" y="1"/>
                  </a:moveTo>
                  <a:cubicBezTo>
                    <a:pt x="144" y="1"/>
                    <a:pt x="72" y="24"/>
                    <a:pt x="1" y="72"/>
                  </a:cubicBezTo>
                  <a:lnTo>
                    <a:pt x="596" y="263"/>
                  </a:lnTo>
                  <a:cubicBezTo>
                    <a:pt x="537" y="108"/>
                    <a:pt x="394" y="1"/>
                    <a:pt x="22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70" name="Google Shape;22370;p13"/>
            <p:cNvSpPr/>
            <p:nvPr/>
          </p:nvSpPr>
          <p:spPr>
            <a:xfrm>
              <a:off x="4806025" y="3700525"/>
              <a:ext cx="27925" cy="20625"/>
            </a:xfrm>
            <a:custGeom>
              <a:avLst/>
              <a:gdLst/>
              <a:ahLst/>
              <a:cxnLst/>
              <a:rect l="l" t="t" r="r" b="b"/>
              <a:pathLst>
                <a:path w="1117" h="825" extrusionOk="0">
                  <a:moveTo>
                    <a:pt x="571" y="1"/>
                  </a:moveTo>
                  <a:cubicBezTo>
                    <a:pt x="65" y="1"/>
                    <a:pt x="1" y="778"/>
                    <a:pt x="533" y="824"/>
                  </a:cubicBezTo>
                  <a:lnTo>
                    <a:pt x="616" y="824"/>
                  </a:lnTo>
                  <a:cubicBezTo>
                    <a:pt x="1117" y="789"/>
                    <a:pt x="1117" y="51"/>
                    <a:pt x="616" y="3"/>
                  </a:cubicBezTo>
                  <a:cubicBezTo>
                    <a:pt x="601" y="2"/>
                    <a:pt x="586" y="1"/>
                    <a:pt x="57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71" name="Google Shape;22371;p13"/>
            <p:cNvSpPr/>
            <p:nvPr/>
          </p:nvSpPr>
          <p:spPr>
            <a:xfrm>
              <a:off x="4776475" y="3731550"/>
              <a:ext cx="28300" cy="20250"/>
            </a:xfrm>
            <a:custGeom>
              <a:avLst/>
              <a:gdLst/>
              <a:ahLst/>
              <a:cxnLst/>
              <a:rect l="l" t="t" r="r" b="b"/>
              <a:pathLst>
                <a:path w="1132" h="810" extrusionOk="0">
                  <a:moveTo>
                    <a:pt x="560" y="0"/>
                  </a:moveTo>
                  <a:cubicBezTo>
                    <a:pt x="1" y="0"/>
                    <a:pt x="60" y="810"/>
                    <a:pt x="572" y="810"/>
                  </a:cubicBezTo>
                  <a:cubicBezTo>
                    <a:pt x="1072" y="810"/>
                    <a:pt x="1132" y="0"/>
                    <a:pt x="57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72" name="Google Shape;22372;p13"/>
            <p:cNvSpPr/>
            <p:nvPr/>
          </p:nvSpPr>
          <p:spPr>
            <a:xfrm>
              <a:off x="4807425" y="3762200"/>
              <a:ext cx="24150" cy="20500"/>
            </a:xfrm>
            <a:custGeom>
              <a:avLst/>
              <a:gdLst/>
              <a:ahLst/>
              <a:cxnLst/>
              <a:rect l="l" t="t" r="r" b="b"/>
              <a:pathLst>
                <a:path w="966" h="820" extrusionOk="0">
                  <a:moveTo>
                    <a:pt x="560" y="0"/>
                  </a:moveTo>
                  <a:cubicBezTo>
                    <a:pt x="191" y="0"/>
                    <a:pt x="1" y="441"/>
                    <a:pt x="263" y="703"/>
                  </a:cubicBezTo>
                  <a:cubicBezTo>
                    <a:pt x="343" y="783"/>
                    <a:pt x="443" y="819"/>
                    <a:pt x="543" y="819"/>
                  </a:cubicBezTo>
                  <a:cubicBezTo>
                    <a:pt x="752" y="819"/>
                    <a:pt x="957" y="659"/>
                    <a:pt x="965" y="417"/>
                  </a:cubicBezTo>
                  <a:cubicBezTo>
                    <a:pt x="965" y="191"/>
                    <a:pt x="787" y="12"/>
                    <a:pt x="57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73" name="Google Shape;22373;p13"/>
            <p:cNvSpPr/>
            <p:nvPr/>
          </p:nvSpPr>
          <p:spPr>
            <a:xfrm>
              <a:off x="4777375" y="3792850"/>
              <a:ext cx="28300" cy="20575"/>
            </a:xfrm>
            <a:custGeom>
              <a:avLst/>
              <a:gdLst/>
              <a:ahLst/>
              <a:cxnLst/>
              <a:rect l="l" t="t" r="r" b="b"/>
              <a:pathLst>
                <a:path w="1132" h="823" extrusionOk="0">
                  <a:moveTo>
                    <a:pt x="524" y="1"/>
                  </a:moveTo>
                  <a:cubicBezTo>
                    <a:pt x="0" y="48"/>
                    <a:pt x="36" y="822"/>
                    <a:pt x="560" y="822"/>
                  </a:cubicBezTo>
                  <a:cubicBezTo>
                    <a:pt x="1084" y="822"/>
                    <a:pt x="1131" y="48"/>
                    <a:pt x="59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74" name="Google Shape;22374;p13"/>
            <p:cNvSpPr/>
            <p:nvPr/>
          </p:nvSpPr>
          <p:spPr>
            <a:xfrm>
              <a:off x="4807725" y="3823825"/>
              <a:ext cx="23850" cy="20550"/>
            </a:xfrm>
            <a:custGeom>
              <a:avLst/>
              <a:gdLst/>
              <a:ahLst/>
              <a:cxnLst/>
              <a:rect l="l" t="t" r="r" b="b"/>
              <a:pathLst>
                <a:path w="954" h="822" extrusionOk="0">
                  <a:moveTo>
                    <a:pt x="548" y="0"/>
                  </a:moveTo>
                  <a:cubicBezTo>
                    <a:pt x="1" y="0"/>
                    <a:pt x="1" y="822"/>
                    <a:pt x="548" y="822"/>
                  </a:cubicBezTo>
                  <a:cubicBezTo>
                    <a:pt x="775" y="822"/>
                    <a:pt x="953" y="643"/>
                    <a:pt x="953" y="417"/>
                  </a:cubicBezTo>
                  <a:cubicBezTo>
                    <a:pt x="953" y="191"/>
                    <a:pt x="787" y="12"/>
                    <a:pt x="5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75" name="Google Shape;22375;p13"/>
            <p:cNvSpPr/>
            <p:nvPr/>
          </p:nvSpPr>
          <p:spPr>
            <a:xfrm>
              <a:off x="4776475" y="3854475"/>
              <a:ext cx="28300" cy="20275"/>
            </a:xfrm>
            <a:custGeom>
              <a:avLst/>
              <a:gdLst/>
              <a:ahLst/>
              <a:cxnLst/>
              <a:rect l="l" t="t" r="r" b="b"/>
              <a:pathLst>
                <a:path w="1132" h="811" extrusionOk="0">
                  <a:moveTo>
                    <a:pt x="560" y="0"/>
                  </a:moveTo>
                  <a:cubicBezTo>
                    <a:pt x="1" y="12"/>
                    <a:pt x="60" y="810"/>
                    <a:pt x="572" y="810"/>
                  </a:cubicBezTo>
                  <a:cubicBezTo>
                    <a:pt x="1072" y="810"/>
                    <a:pt x="1132" y="12"/>
                    <a:pt x="57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76" name="Google Shape;22376;p13"/>
            <p:cNvSpPr/>
            <p:nvPr/>
          </p:nvSpPr>
          <p:spPr>
            <a:xfrm>
              <a:off x="4806025" y="3885075"/>
              <a:ext cx="27925" cy="20625"/>
            </a:xfrm>
            <a:custGeom>
              <a:avLst/>
              <a:gdLst/>
              <a:ahLst/>
              <a:cxnLst/>
              <a:rect l="l" t="t" r="r" b="b"/>
              <a:pathLst>
                <a:path w="1117" h="825" extrusionOk="0">
                  <a:moveTo>
                    <a:pt x="571" y="1"/>
                  </a:moveTo>
                  <a:cubicBezTo>
                    <a:pt x="65" y="1"/>
                    <a:pt x="1" y="778"/>
                    <a:pt x="533" y="824"/>
                  </a:cubicBezTo>
                  <a:lnTo>
                    <a:pt x="616" y="824"/>
                  </a:lnTo>
                  <a:cubicBezTo>
                    <a:pt x="1117" y="777"/>
                    <a:pt x="1117" y="50"/>
                    <a:pt x="616" y="3"/>
                  </a:cubicBezTo>
                  <a:cubicBezTo>
                    <a:pt x="601" y="1"/>
                    <a:pt x="586" y="1"/>
                    <a:pt x="57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77" name="Google Shape;22377;p13"/>
            <p:cNvSpPr/>
            <p:nvPr/>
          </p:nvSpPr>
          <p:spPr>
            <a:xfrm>
              <a:off x="4776475" y="3915800"/>
              <a:ext cx="28300" cy="20250"/>
            </a:xfrm>
            <a:custGeom>
              <a:avLst/>
              <a:gdLst/>
              <a:ahLst/>
              <a:cxnLst/>
              <a:rect l="l" t="t" r="r" b="b"/>
              <a:pathLst>
                <a:path w="1132" h="810" extrusionOk="0">
                  <a:moveTo>
                    <a:pt x="560" y="0"/>
                  </a:moveTo>
                  <a:cubicBezTo>
                    <a:pt x="1" y="12"/>
                    <a:pt x="60" y="810"/>
                    <a:pt x="572" y="810"/>
                  </a:cubicBezTo>
                  <a:cubicBezTo>
                    <a:pt x="1072" y="810"/>
                    <a:pt x="1132" y="12"/>
                    <a:pt x="57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78" name="Google Shape;22378;p13"/>
            <p:cNvSpPr/>
            <p:nvPr/>
          </p:nvSpPr>
          <p:spPr>
            <a:xfrm>
              <a:off x="4807425" y="3946450"/>
              <a:ext cx="24150" cy="20800"/>
            </a:xfrm>
            <a:custGeom>
              <a:avLst/>
              <a:gdLst/>
              <a:ahLst/>
              <a:cxnLst/>
              <a:rect l="l" t="t" r="r" b="b"/>
              <a:pathLst>
                <a:path w="966" h="832" extrusionOk="0">
                  <a:moveTo>
                    <a:pt x="572" y="0"/>
                  </a:moveTo>
                  <a:lnTo>
                    <a:pt x="560" y="12"/>
                  </a:lnTo>
                  <a:cubicBezTo>
                    <a:pt x="191" y="12"/>
                    <a:pt x="1" y="453"/>
                    <a:pt x="263" y="715"/>
                  </a:cubicBezTo>
                  <a:cubicBezTo>
                    <a:pt x="343" y="795"/>
                    <a:pt x="445" y="831"/>
                    <a:pt x="545" y="831"/>
                  </a:cubicBezTo>
                  <a:cubicBezTo>
                    <a:pt x="757" y="831"/>
                    <a:pt x="965" y="671"/>
                    <a:pt x="965" y="429"/>
                  </a:cubicBezTo>
                  <a:cubicBezTo>
                    <a:pt x="965" y="203"/>
                    <a:pt x="799" y="12"/>
                    <a:pt x="57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79" name="Google Shape;22379;p13"/>
            <p:cNvSpPr/>
            <p:nvPr/>
          </p:nvSpPr>
          <p:spPr>
            <a:xfrm>
              <a:off x="4777375" y="3977400"/>
              <a:ext cx="28300" cy="20575"/>
            </a:xfrm>
            <a:custGeom>
              <a:avLst/>
              <a:gdLst/>
              <a:ahLst/>
              <a:cxnLst/>
              <a:rect l="l" t="t" r="r" b="b"/>
              <a:pathLst>
                <a:path w="1132" h="823" extrusionOk="0">
                  <a:moveTo>
                    <a:pt x="524" y="1"/>
                  </a:moveTo>
                  <a:cubicBezTo>
                    <a:pt x="0" y="48"/>
                    <a:pt x="36" y="822"/>
                    <a:pt x="560" y="822"/>
                  </a:cubicBezTo>
                  <a:cubicBezTo>
                    <a:pt x="1084" y="822"/>
                    <a:pt x="1131" y="48"/>
                    <a:pt x="59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80" name="Google Shape;22380;p13"/>
            <p:cNvSpPr/>
            <p:nvPr/>
          </p:nvSpPr>
          <p:spPr>
            <a:xfrm>
              <a:off x="4806025" y="4008025"/>
              <a:ext cx="27925" cy="20600"/>
            </a:xfrm>
            <a:custGeom>
              <a:avLst/>
              <a:gdLst/>
              <a:ahLst/>
              <a:cxnLst/>
              <a:rect l="l" t="t" r="r" b="b"/>
              <a:pathLst>
                <a:path w="1117" h="824" extrusionOk="0">
                  <a:moveTo>
                    <a:pt x="571" y="0"/>
                  </a:moveTo>
                  <a:cubicBezTo>
                    <a:pt x="65" y="0"/>
                    <a:pt x="1" y="777"/>
                    <a:pt x="533" y="824"/>
                  </a:cubicBezTo>
                  <a:lnTo>
                    <a:pt x="616" y="824"/>
                  </a:lnTo>
                  <a:cubicBezTo>
                    <a:pt x="1117" y="788"/>
                    <a:pt x="1117" y="50"/>
                    <a:pt x="616" y="2"/>
                  </a:cubicBezTo>
                  <a:cubicBezTo>
                    <a:pt x="601" y="1"/>
                    <a:pt x="586" y="0"/>
                    <a:pt x="57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81" name="Google Shape;22381;p13"/>
            <p:cNvSpPr/>
            <p:nvPr/>
          </p:nvSpPr>
          <p:spPr>
            <a:xfrm>
              <a:off x="4785400" y="4039025"/>
              <a:ext cx="14625" cy="6575"/>
            </a:xfrm>
            <a:custGeom>
              <a:avLst/>
              <a:gdLst/>
              <a:ahLst/>
              <a:cxnLst/>
              <a:rect l="l" t="t" r="r" b="b"/>
              <a:pathLst>
                <a:path w="585" h="263" extrusionOk="0">
                  <a:moveTo>
                    <a:pt x="203" y="0"/>
                  </a:moveTo>
                  <a:cubicBezTo>
                    <a:pt x="132" y="0"/>
                    <a:pt x="60" y="24"/>
                    <a:pt x="1" y="60"/>
                  </a:cubicBezTo>
                  <a:lnTo>
                    <a:pt x="584" y="262"/>
                  </a:lnTo>
                  <a:cubicBezTo>
                    <a:pt x="525" y="107"/>
                    <a:pt x="382" y="0"/>
                    <a:pt x="2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82" name="Google Shape;22382;p13"/>
            <p:cNvSpPr/>
            <p:nvPr/>
          </p:nvSpPr>
          <p:spPr>
            <a:xfrm>
              <a:off x="4780350" y="3669925"/>
              <a:ext cx="23825" cy="20625"/>
            </a:xfrm>
            <a:custGeom>
              <a:avLst/>
              <a:gdLst/>
              <a:ahLst/>
              <a:cxnLst/>
              <a:rect l="l" t="t" r="r" b="b"/>
              <a:pathLst>
                <a:path w="953" h="825" extrusionOk="0">
                  <a:moveTo>
                    <a:pt x="417" y="1"/>
                  </a:moveTo>
                  <a:lnTo>
                    <a:pt x="191" y="72"/>
                  </a:lnTo>
                  <a:cubicBezTo>
                    <a:pt x="84" y="143"/>
                    <a:pt x="12" y="274"/>
                    <a:pt x="12" y="417"/>
                  </a:cubicBezTo>
                  <a:lnTo>
                    <a:pt x="0" y="417"/>
                  </a:lnTo>
                  <a:cubicBezTo>
                    <a:pt x="0" y="659"/>
                    <a:pt x="203" y="825"/>
                    <a:pt x="415" y="825"/>
                  </a:cubicBezTo>
                  <a:cubicBezTo>
                    <a:pt x="515" y="825"/>
                    <a:pt x="618" y="787"/>
                    <a:pt x="703" y="703"/>
                  </a:cubicBezTo>
                  <a:cubicBezTo>
                    <a:pt x="953" y="453"/>
                    <a:pt x="774" y="12"/>
                    <a:pt x="41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83" name="Google Shape;22383;p13"/>
            <p:cNvSpPr/>
            <p:nvPr/>
          </p:nvSpPr>
          <p:spPr>
            <a:xfrm>
              <a:off x="4745825" y="3700575"/>
              <a:ext cx="28300" cy="20275"/>
            </a:xfrm>
            <a:custGeom>
              <a:avLst/>
              <a:gdLst/>
              <a:ahLst/>
              <a:cxnLst/>
              <a:rect l="l" t="t" r="r" b="b"/>
              <a:pathLst>
                <a:path w="1132" h="811" extrusionOk="0">
                  <a:moveTo>
                    <a:pt x="560" y="1"/>
                  </a:moveTo>
                  <a:cubicBezTo>
                    <a:pt x="0" y="13"/>
                    <a:pt x="60" y="811"/>
                    <a:pt x="560" y="811"/>
                  </a:cubicBezTo>
                  <a:cubicBezTo>
                    <a:pt x="1072" y="811"/>
                    <a:pt x="1131" y="13"/>
                    <a:pt x="5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84" name="Google Shape;22384;p13"/>
            <p:cNvSpPr/>
            <p:nvPr/>
          </p:nvSpPr>
          <p:spPr>
            <a:xfrm>
              <a:off x="4725575" y="3686300"/>
              <a:ext cx="11925" cy="4200"/>
            </a:xfrm>
            <a:custGeom>
              <a:avLst/>
              <a:gdLst/>
              <a:ahLst/>
              <a:cxnLst/>
              <a:rect l="l" t="t" r="r" b="b"/>
              <a:pathLst>
                <a:path w="477" h="168" extrusionOk="0">
                  <a:moveTo>
                    <a:pt x="465" y="0"/>
                  </a:moveTo>
                  <a:lnTo>
                    <a:pt x="1" y="143"/>
                  </a:lnTo>
                  <a:cubicBezTo>
                    <a:pt x="48" y="155"/>
                    <a:pt x="96" y="167"/>
                    <a:pt x="144" y="167"/>
                  </a:cubicBezTo>
                  <a:cubicBezTo>
                    <a:pt x="274" y="167"/>
                    <a:pt x="394" y="108"/>
                    <a:pt x="47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85" name="Google Shape;22385;p13"/>
            <p:cNvSpPr/>
            <p:nvPr/>
          </p:nvSpPr>
          <p:spPr>
            <a:xfrm>
              <a:off x="4714875" y="3731550"/>
              <a:ext cx="28575" cy="20250"/>
            </a:xfrm>
            <a:custGeom>
              <a:avLst/>
              <a:gdLst/>
              <a:ahLst/>
              <a:cxnLst/>
              <a:rect l="l" t="t" r="r" b="b"/>
              <a:pathLst>
                <a:path w="1143" h="810" extrusionOk="0">
                  <a:moveTo>
                    <a:pt x="572" y="0"/>
                  </a:moveTo>
                  <a:cubicBezTo>
                    <a:pt x="0" y="0"/>
                    <a:pt x="60" y="810"/>
                    <a:pt x="572" y="810"/>
                  </a:cubicBezTo>
                  <a:cubicBezTo>
                    <a:pt x="1083" y="810"/>
                    <a:pt x="1143" y="0"/>
                    <a:pt x="58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86" name="Google Shape;22386;p13"/>
            <p:cNvSpPr/>
            <p:nvPr/>
          </p:nvSpPr>
          <p:spPr>
            <a:xfrm>
              <a:off x="4745825" y="3762200"/>
              <a:ext cx="28300" cy="20275"/>
            </a:xfrm>
            <a:custGeom>
              <a:avLst/>
              <a:gdLst/>
              <a:ahLst/>
              <a:cxnLst/>
              <a:rect l="l" t="t" r="r" b="b"/>
              <a:pathLst>
                <a:path w="1132" h="811" extrusionOk="0">
                  <a:moveTo>
                    <a:pt x="560" y="0"/>
                  </a:moveTo>
                  <a:cubicBezTo>
                    <a:pt x="0" y="12"/>
                    <a:pt x="60" y="810"/>
                    <a:pt x="560" y="810"/>
                  </a:cubicBezTo>
                  <a:cubicBezTo>
                    <a:pt x="1072" y="810"/>
                    <a:pt x="1131" y="12"/>
                    <a:pt x="57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87" name="Google Shape;22387;p13"/>
            <p:cNvSpPr/>
            <p:nvPr/>
          </p:nvSpPr>
          <p:spPr>
            <a:xfrm>
              <a:off x="4715150" y="3792850"/>
              <a:ext cx="24150" cy="20700"/>
            </a:xfrm>
            <a:custGeom>
              <a:avLst/>
              <a:gdLst/>
              <a:ahLst/>
              <a:cxnLst/>
              <a:rect l="l" t="t" r="r" b="b"/>
              <a:pathLst>
                <a:path w="966" h="828" extrusionOk="0">
                  <a:moveTo>
                    <a:pt x="561" y="1"/>
                  </a:moveTo>
                  <a:cubicBezTo>
                    <a:pt x="191" y="1"/>
                    <a:pt x="1" y="453"/>
                    <a:pt x="263" y="703"/>
                  </a:cubicBezTo>
                  <a:cubicBezTo>
                    <a:pt x="349" y="789"/>
                    <a:pt x="454" y="828"/>
                    <a:pt x="556" y="828"/>
                  </a:cubicBezTo>
                  <a:cubicBezTo>
                    <a:pt x="766" y="828"/>
                    <a:pt x="965" y="666"/>
                    <a:pt x="965" y="418"/>
                  </a:cubicBezTo>
                  <a:cubicBezTo>
                    <a:pt x="965" y="191"/>
                    <a:pt x="787" y="13"/>
                    <a:pt x="572" y="13"/>
                  </a:cubicBezTo>
                  <a:lnTo>
                    <a:pt x="56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88" name="Google Shape;22388;p13"/>
            <p:cNvSpPr/>
            <p:nvPr/>
          </p:nvSpPr>
          <p:spPr>
            <a:xfrm>
              <a:off x="4746125" y="3823825"/>
              <a:ext cx="23825" cy="20475"/>
            </a:xfrm>
            <a:custGeom>
              <a:avLst/>
              <a:gdLst/>
              <a:ahLst/>
              <a:cxnLst/>
              <a:rect l="l" t="t" r="r" b="b"/>
              <a:pathLst>
                <a:path w="953" h="819" extrusionOk="0">
                  <a:moveTo>
                    <a:pt x="548" y="0"/>
                  </a:moveTo>
                  <a:cubicBezTo>
                    <a:pt x="179" y="0"/>
                    <a:pt x="0" y="441"/>
                    <a:pt x="250" y="703"/>
                  </a:cubicBezTo>
                  <a:cubicBezTo>
                    <a:pt x="334" y="783"/>
                    <a:pt x="436" y="819"/>
                    <a:pt x="536" y="819"/>
                  </a:cubicBezTo>
                  <a:cubicBezTo>
                    <a:pt x="749" y="819"/>
                    <a:pt x="953" y="656"/>
                    <a:pt x="953" y="405"/>
                  </a:cubicBezTo>
                  <a:cubicBezTo>
                    <a:pt x="953" y="191"/>
                    <a:pt x="786" y="0"/>
                    <a:pt x="5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89" name="Google Shape;22389;p13"/>
            <p:cNvSpPr/>
            <p:nvPr/>
          </p:nvSpPr>
          <p:spPr>
            <a:xfrm>
              <a:off x="4714875" y="3854475"/>
              <a:ext cx="28575" cy="20275"/>
            </a:xfrm>
            <a:custGeom>
              <a:avLst/>
              <a:gdLst/>
              <a:ahLst/>
              <a:cxnLst/>
              <a:rect l="l" t="t" r="r" b="b"/>
              <a:pathLst>
                <a:path w="1143" h="811" extrusionOk="0">
                  <a:moveTo>
                    <a:pt x="572" y="0"/>
                  </a:moveTo>
                  <a:cubicBezTo>
                    <a:pt x="0" y="12"/>
                    <a:pt x="60" y="810"/>
                    <a:pt x="572" y="810"/>
                  </a:cubicBezTo>
                  <a:cubicBezTo>
                    <a:pt x="1083" y="810"/>
                    <a:pt x="1143" y="12"/>
                    <a:pt x="58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90" name="Google Shape;22390;p13"/>
            <p:cNvSpPr/>
            <p:nvPr/>
          </p:nvSpPr>
          <p:spPr>
            <a:xfrm>
              <a:off x="4745825" y="3885125"/>
              <a:ext cx="28300" cy="20275"/>
            </a:xfrm>
            <a:custGeom>
              <a:avLst/>
              <a:gdLst/>
              <a:ahLst/>
              <a:cxnLst/>
              <a:rect l="l" t="t" r="r" b="b"/>
              <a:pathLst>
                <a:path w="1132" h="811" extrusionOk="0">
                  <a:moveTo>
                    <a:pt x="560" y="1"/>
                  </a:moveTo>
                  <a:cubicBezTo>
                    <a:pt x="0" y="13"/>
                    <a:pt x="60" y="810"/>
                    <a:pt x="560" y="810"/>
                  </a:cubicBezTo>
                  <a:cubicBezTo>
                    <a:pt x="1072" y="810"/>
                    <a:pt x="1131" y="13"/>
                    <a:pt x="5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91" name="Google Shape;22391;p13"/>
            <p:cNvSpPr/>
            <p:nvPr/>
          </p:nvSpPr>
          <p:spPr>
            <a:xfrm>
              <a:off x="4714875" y="3915800"/>
              <a:ext cx="28575" cy="20250"/>
            </a:xfrm>
            <a:custGeom>
              <a:avLst/>
              <a:gdLst/>
              <a:ahLst/>
              <a:cxnLst/>
              <a:rect l="l" t="t" r="r" b="b"/>
              <a:pathLst>
                <a:path w="1143" h="810" extrusionOk="0">
                  <a:moveTo>
                    <a:pt x="572" y="0"/>
                  </a:moveTo>
                  <a:cubicBezTo>
                    <a:pt x="0" y="12"/>
                    <a:pt x="60" y="810"/>
                    <a:pt x="572" y="810"/>
                  </a:cubicBezTo>
                  <a:cubicBezTo>
                    <a:pt x="1083" y="810"/>
                    <a:pt x="1143" y="12"/>
                    <a:pt x="58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92" name="Google Shape;22392;p13"/>
            <p:cNvSpPr/>
            <p:nvPr/>
          </p:nvSpPr>
          <p:spPr>
            <a:xfrm>
              <a:off x="4746700" y="3946750"/>
              <a:ext cx="28025" cy="20550"/>
            </a:xfrm>
            <a:custGeom>
              <a:avLst/>
              <a:gdLst/>
              <a:ahLst/>
              <a:cxnLst/>
              <a:rect l="l" t="t" r="r" b="b"/>
              <a:pathLst>
                <a:path w="1121" h="822" extrusionOk="0">
                  <a:moveTo>
                    <a:pt x="525" y="0"/>
                  </a:moveTo>
                  <a:cubicBezTo>
                    <a:pt x="1" y="48"/>
                    <a:pt x="37" y="822"/>
                    <a:pt x="561" y="822"/>
                  </a:cubicBezTo>
                  <a:cubicBezTo>
                    <a:pt x="1084" y="822"/>
                    <a:pt x="1120" y="48"/>
                    <a:pt x="59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93" name="Google Shape;22393;p13"/>
            <p:cNvSpPr/>
            <p:nvPr/>
          </p:nvSpPr>
          <p:spPr>
            <a:xfrm>
              <a:off x="4715150" y="3977400"/>
              <a:ext cx="24150" cy="20625"/>
            </a:xfrm>
            <a:custGeom>
              <a:avLst/>
              <a:gdLst/>
              <a:ahLst/>
              <a:cxnLst/>
              <a:rect l="l" t="t" r="r" b="b"/>
              <a:pathLst>
                <a:path w="966" h="825" extrusionOk="0">
                  <a:moveTo>
                    <a:pt x="561" y="1"/>
                  </a:moveTo>
                  <a:cubicBezTo>
                    <a:pt x="191" y="1"/>
                    <a:pt x="1" y="441"/>
                    <a:pt x="263" y="703"/>
                  </a:cubicBezTo>
                  <a:cubicBezTo>
                    <a:pt x="347" y="788"/>
                    <a:pt x="450" y="825"/>
                    <a:pt x="551" y="825"/>
                  </a:cubicBezTo>
                  <a:cubicBezTo>
                    <a:pt x="763" y="825"/>
                    <a:pt x="965" y="659"/>
                    <a:pt x="965" y="417"/>
                  </a:cubicBezTo>
                  <a:cubicBezTo>
                    <a:pt x="965" y="191"/>
                    <a:pt x="787" y="13"/>
                    <a:pt x="5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94" name="Google Shape;22394;p13"/>
            <p:cNvSpPr/>
            <p:nvPr/>
          </p:nvSpPr>
          <p:spPr>
            <a:xfrm>
              <a:off x="4745825" y="4008075"/>
              <a:ext cx="28300" cy="20250"/>
            </a:xfrm>
            <a:custGeom>
              <a:avLst/>
              <a:gdLst/>
              <a:ahLst/>
              <a:cxnLst/>
              <a:rect l="l" t="t" r="r" b="b"/>
              <a:pathLst>
                <a:path w="1132" h="810" extrusionOk="0">
                  <a:moveTo>
                    <a:pt x="560" y="0"/>
                  </a:moveTo>
                  <a:cubicBezTo>
                    <a:pt x="0" y="12"/>
                    <a:pt x="60" y="810"/>
                    <a:pt x="560" y="810"/>
                  </a:cubicBezTo>
                  <a:cubicBezTo>
                    <a:pt x="1072" y="810"/>
                    <a:pt x="1131" y="12"/>
                    <a:pt x="57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95" name="Google Shape;22395;p13"/>
            <p:cNvSpPr/>
            <p:nvPr/>
          </p:nvSpPr>
          <p:spPr>
            <a:xfrm>
              <a:off x="4683400" y="3700525"/>
              <a:ext cx="27925" cy="20625"/>
            </a:xfrm>
            <a:custGeom>
              <a:avLst/>
              <a:gdLst/>
              <a:ahLst/>
              <a:cxnLst/>
              <a:rect l="l" t="t" r="r" b="b"/>
              <a:pathLst>
                <a:path w="1117" h="825" extrusionOk="0">
                  <a:moveTo>
                    <a:pt x="560" y="1"/>
                  </a:moveTo>
                  <a:cubicBezTo>
                    <a:pt x="64" y="1"/>
                    <a:pt x="0" y="778"/>
                    <a:pt x="533" y="824"/>
                  </a:cubicBezTo>
                  <a:lnTo>
                    <a:pt x="604" y="824"/>
                  </a:lnTo>
                  <a:cubicBezTo>
                    <a:pt x="1116" y="789"/>
                    <a:pt x="1116" y="51"/>
                    <a:pt x="604" y="3"/>
                  </a:cubicBezTo>
                  <a:cubicBezTo>
                    <a:pt x="589" y="2"/>
                    <a:pt x="574" y="1"/>
                    <a:pt x="5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96" name="Google Shape;22396;p13"/>
            <p:cNvSpPr/>
            <p:nvPr/>
          </p:nvSpPr>
          <p:spPr>
            <a:xfrm>
              <a:off x="4654225" y="3731525"/>
              <a:ext cx="24050" cy="20425"/>
            </a:xfrm>
            <a:custGeom>
              <a:avLst/>
              <a:gdLst/>
              <a:ahLst/>
              <a:cxnLst/>
              <a:rect l="l" t="t" r="r" b="b"/>
              <a:pathLst>
                <a:path w="962" h="817" extrusionOk="0">
                  <a:moveTo>
                    <a:pt x="531" y="1"/>
                  </a:moveTo>
                  <a:cubicBezTo>
                    <a:pt x="183" y="1"/>
                    <a:pt x="0" y="433"/>
                    <a:pt x="247" y="692"/>
                  </a:cubicBezTo>
                  <a:cubicBezTo>
                    <a:pt x="333" y="778"/>
                    <a:pt x="439" y="817"/>
                    <a:pt x="543" y="817"/>
                  </a:cubicBezTo>
                  <a:cubicBezTo>
                    <a:pt x="753" y="817"/>
                    <a:pt x="954" y="657"/>
                    <a:pt x="962" y="418"/>
                  </a:cubicBezTo>
                  <a:cubicBezTo>
                    <a:pt x="950" y="192"/>
                    <a:pt x="771" y="1"/>
                    <a:pt x="545" y="1"/>
                  </a:cubicBezTo>
                  <a:cubicBezTo>
                    <a:pt x="540" y="1"/>
                    <a:pt x="535" y="1"/>
                    <a:pt x="53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97" name="Google Shape;22397;p13"/>
            <p:cNvSpPr/>
            <p:nvPr/>
          </p:nvSpPr>
          <p:spPr>
            <a:xfrm>
              <a:off x="4684800" y="3762200"/>
              <a:ext cx="24125" cy="20500"/>
            </a:xfrm>
            <a:custGeom>
              <a:avLst/>
              <a:gdLst/>
              <a:ahLst/>
              <a:cxnLst/>
              <a:rect l="l" t="t" r="r" b="b"/>
              <a:pathLst>
                <a:path w="965" h="820" extrusionOk="0">
                  <a:moveTo>
                    <a:pt x="548" y="0"/>
                  </a:moveTo>
                  <a:cubicBezTo>
                    <a:pt x="191" y="0"/>
                    <a:pt x="0" y="441"/>
                    <a:pt x="262" y="703"/>
                  </a:cubicBezTo>
                  <a:cubicBezTo>
                    <a:pt x="343" y="783"/>
                    <a:pt x="443" y="819"/>
                    <a:pt x="542" y="819"/>
                  </a:cubicBezTo>
                  <a:cubicBezTo>
                    <a:pt x="752" y="819"/>
                    <a:pt x="957" y="659"/>
                    <a:pt x="965" y="417"/>
                  </a:cubicBezTo>
                  <a:cubicBezTo>
                    <a:pt x="965" y="191"/>
                    <a:pt x="774" y="0"/>
                    <a:pt x="5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98" name="Google Shape;22398;p13"/>
            <p:cNvSpPr/>
            <p:nvPr/>
          </p:nvSpPr>
          <p:spPr>
            <a:xfrm>
              <a:off x="4654150" y="3792850"/>
              <a:ext cx="24125" cy="20700"/>
            </a:xfrm>
            <a:custGeom>
              <a:avLst/>
              <a:gdLst/>
              <a:ahLst/>
              <a:cxnLst/>
              <a:rect l="l" t="t" r="r" b="b"/>
              <a:pathLst>
                <a:path w="965" h="828" extrusionOk="0">
                  <a:moveTo>
                    <a:pt x="548" y="1"/>
                  </a:moveTo>
                  <a:cubicBezTo>
                    <a:pt x="191" y="1"/>
                    <a:pt x="0" y="441"/>
                    <a:pt x="250" y="703"/>
                  </a:cubicBezTo>
                  <a:cubicBezTo>
                    <a:pt x="336" y="789"/>
                    <a:pt x="441" y="828"/>
                    <a:pt x="544" y="828"/>
                  </a:cubicBezTo>
                  <a:cubicBezTo>
                    <a:pt x="755" y="828"/>
                    <a:pt x="957" y="666"/>
                    <a:pt x="965" y="418"/>
                  </a:cubicBezTo>
                  <a:cubicBezTo>
                    <a:pt x="965" y="191"/>
                    <a:pt x="774" y="13"/>
                    <a:pt x="548" y="13"/>
                  </a:cubicBezTo>
                  <a:lnTo>
                    <a:pt x="548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99" name="Google Shape;22399;p13"/>
            <p:cNvSpPr/>
            <p:nvPr/>
          </p:nvSpPr>
          <p:spPr>
            <a:xfrm>
              <a:off x="4684875" y="3823800"/>
              <a:ext cx="24050" cy="20425"/>
            </a:xfrm>
            <a:custGeom>
              <a:avLst/>
              <a:gdLst/>
              <a:ahLst/>
              <a:cxnLst/>
              <a:rect l="l" t="t" r="r" b="b"/>
              <a:pathLst>
                <a:path w="962" h="817" extrusionOk="0">
                  <a:moveTo>
                    <a:pt x="531" y="1"/>
                  </a:moveTo>
                  <a:cubicBezTo>
                    <a:pt x="183" y="1"/>
                    <a:pt x="1" y="433"/>
                    <a:pt x="259" y="692"/>
                  </a:cubicBezTo>
                  <a:cubicBezTo>
                    <a:pt x="342" y="778"/>
                    <a:pt x="445" y="816"/>
                    <a:pt x="547" y="816"/>
                  </a:cubicBezTo>
                  <a:cubicBezTo>
                    <a:pt x="753" y="816"/>
                    <a:pt x="954" y="657"/>
                    <a:pt x="962" y="418"/>
                  </a:cubicBezTo>
                  <a:cubicBezTo>
                    <a:pt x="962" y="192"/>
                    <a:pt x="771" y="1"/>
                    <a:pt x="545" y="1"/>
                  </a:cubicBezTo>
                  <a:cubicBezTo>
                    <a:pt x="540" y="1"/>
                    <a:pt x="536" y="1"/>
                    <a:pt x="53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00" name="Google Shape;22400;p13"/>
            <p:cNvSpPr/>
            <p:nvPr/>
          </p:nvSpPr>
          <p:spPr>
            <a:xfrm>
              <a:off x="4652750" y="3854425"/>
              <a:ext cx="27600" cy="20600"/>
            </a:xfrm>
            <a:custGeom>
              <a:avLst/>
              <a:gdLst/>
              <a:ahLst/>
              <a:cxnLst/>
              <a:rect l="l" t="t" r="r" b="b"/>
              <a:pathLst>
                <a:path w="1104" h="824" extrusionOk="0">
                  <a:moveTo>
                    <a:pt x="558" y="0"/>
                  </a:moveTo>
                  <a:cubicBezTo>
                    <a:pt x="53" y="0"/>
                    <a:pt x="0" y="766"/>
                    <a:pt x="532" y="824"/>
                  </a:cubicBezTo>
                  <a:lnTo>
                    <a:pt x="604" y="824"/>
                  </a:lnTo>
                  <a:cubicBezTo>
                    <a:pt x="1104" y="776"/>
                    <a:pt x="1104" y="38"/>
                    <a:pt x="604" y="2"/>
                  </a:cubicBezTo>
                  <a:cubicBezTo>
                    <a:pt x="588" y="1"/>
                    <a:pt x="573" y="0"/>
                    <a:pt x="55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01" name="Google Shape;22401;p13"/>
            <p:cNvSpPr/>
            <p:nvPr/>
          </p:nvSpPr>
          <p:spPr>
            <a:xfrm>
              <a:off x="4683400" y="3885075"/>
              <a:ext cx="27925" cy="20625"/>
            </a:xfrm>
            <a:custGeom>
              <a:avLst/>
              <a:gdLst/>
              <a:ahLst/>
              <a:cxnLst/>
              <a:rect l="l" t="t" r="r" b="b"/>
              <a:pathLst>
                <a:path w="1117" h="825" extrusionOk="0">
                  <a:moveTo>
                    <a:pt x="560" y="1"/>
                  </a:moveTo>
                  <a:cubicBezTo>
                    <a:pt x="64" y="1"/>
                    <a:pt x="0" y="778"/>
                    <a:pt x="533" y="824"/>
                  </a:cubicBezTo>
                  <a:lnTo>
                    <a:pt x="604" y="824"/>
                  </a:lnTo>
                  <a:cubicBezTo>
                    <a:pt x="1116" y="777"/>
                    <a:pt x="1116" y="50"/>
                    <a:pt x="604" y="3"/>
                  </a:cubicBezTo>
                  <a:cubicBezTo>
                    <a:pt x="589" y="1"/>
                    <a:pt x="574" y="1"/>
                    <a:pt x="5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02" name="Google Shape;22402;p13"/>
            <p:cNvSpPr/>
            <p:nvPr/>
          </p:nvSpPr>
          <p:spPr>
            <a:xfrm>
              <a:off x="4654150" y="3915800"/>
              <a:ext cx="24125" cy="20675"/>
            </a:xfrm>
            <a:custGeom>
              <a:avLst/>
              <a:gdLst/>
              <a:ahLst/>
              <a:cxnLst/>
              <a:rect l="l" t="t" r="r" b="b"/>
              <a:pathLst>
                <a:path w="965" h="827" extrusionOk="0">
                  <a:moveTo>
                    <a:pt x="548" y="0"/>
                  </a:moveTo>
                  <a:cubicBezTo>
                    <a:pt x="191" y="0"/>
                    <a:pt x="0" y="441"/>
                    <a:pt x="250" y="703"/>
                  </a:cubicBezTo>
                  <a:cubicBezTo>
                    <a:pt x="336" y="788"/>
                    <a:pt x="441" y="827"/>
                    <a:pt x="544" y="827"/>
                  </a:cubicBezTo>
                  <a:cubicBezTo>
                    <a:pt x="755" y="827"/>
                    <a:pt x="957" y="665"/>
                    <a:pt x="965" y="417"/>
                  </a:cubicBezTo>
                  <a:cubicBezTo>
                    <a:pt x="965" y="191"/>
                    <a:pt x="774" y="12"/>
                    <a:pt x="548" y="12"/>
                  </a:cubicBezTo>
                  <a:lnTo>
                    <a:pt x="548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03" name="Google Shape;22403;p13"/>
            <p:cNvSpPr/>
            <p:nvPr/>
          </p:nvSpPr>
          <p:spPr>
            <a:xfrm>
              <a:off x="4684800" y="3946450"/>
              <a:ext cx="24125" cy="20800"/>
            </a:xfrm>
            <a:custGeom>
              <a:avLst/>
              <a:gdLst/>
              <a:ahLst/>
              <a:cxnLst/>
              <a:rect l="l" t="t" r="r" b="b"/>
              <a:pathLst>
                <a:path w="965" h="832" extrusionOk="0">
                  <a:moveTo>
                    <a:pt x="548" y="0"/>
                  </a:moveTo>
                  <a:lnTo>
                    <a:pt x="548" y="12"/>
                  </a:lnTo>
                  <a:cubicBezTo>
                    <a:pt x="191" y="12"/>
                    <a:pt x="0" y="453"/>
                    <a:pt x="262" y="715"/>
                  </a:cubicBezTo>
                  <a:cubicBezTo>
                    <a:pt x="343" y="795"/>
                    <a:pt x="444" y="831"/>
                    <a:pt x="545" y="831"/>
                  </a:cubicBezTo>
                  <a:cubicBezTo>
                    <a:pt x="757" y="831"/>
                    <a:pt x="965" y="671"/>
                    <a:pt x="965" y="429"/>
                  </a:cubicBezTo>
                  <a:cubicBezTo>
                    <a:pt x="965" y="203"/>
                    <a:pt x="798" y="12"/>
                    <a:pt x="57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04" name="Google Shape;22404;p13"/>
            <p:cNvSpPr/>
            <p:nvPr/>
          </p:nvSpPr>
          <p:spPr>
            <a:xfrm>
              <a:off x="4654150" y="3977400"/>
              <a:ext cx="24125" cy="20700"/>
            </a:xfrm>
            <a:custGeom>
              <a:avLst/>
              <a:gdLst/>
              <a:ahLst/>
              <a:cxnLst/>
              <a:rect l="l" t="t" r="r" b="b"/>
              <a:pathLst>
                <a:path w="965" h="828" extrusionOk="0">
                  <a:moveTo>
                    <a:pt x="548" y="1"/>
                  </a:moveTo>
                  <a:cubicBezTo>
                    <a:pt x="191" y="1"/>
                    <a:pt x="0" y="441"/>
                    <a:pt x="250" y="703"/>
                  </a:cubicBezTo>
                  <a:cubicBezTo>
                    <a:pt x="336" y="789"/>
                    <a:pt x="441" y="828"/>
                    <a:pt x="544" y="828"/>
                  </a:cubicBezTo>
                  <a:cubicBezTo>
                    <a:pt x="755" y="828"/>
                    <a:pt x="957" y="666"/>
                    <a:pt x="965" y="417"/>
                  </a:cubicBezTo>
                  <a:cubicBezTo>
                    <a:pt x="965" y="191"/>
                    <a:pt x="774" y="13"/>
                    <a:pt x="548" y="13"/>
                  </a:cubicBezTo>
                  <a:lnTo>
                    <a:pt x="548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05" name="Google Shape;22405;p13"/>
            <p:cNvSpPr/>
            <p:nvPr/>
          </p:nvSpPr>
          <p:spPr>
            <a:xfrm>
              <a:off x="4693725" y="4008075"/>
              <a:ext cx="14325" cy="6850"/>
            </a:xfrm>
            <a:custGeom>
              <a:avLst/>
              <a:gdLst/>
              <a:ahLst/>
              <a:cxnLst/>
              <a:rect l="l" t="t" r="r" b="b"/>
              <a:pathLst>
                <a:path w="573" h="274" extrusionOk="0">
                  <a:moveTo>
                    <a:pt x="191" y="0"/>
                  </a:moveTo>
                  <a:cubicBezTo>
                    <a:pt x="132" y="0"/>
                    <a:pt x="60" y="24"/>
                    <a:pt x="1" y="60"/>
                  </a:cubicBezTo>
                  <a:lnTo>
                    <a:pt x="572" y="274"/>
                  </a:lnTo>
                  <a:cubicBezTo>
                    <a:pt x="513" y="107"/>
                    <a:pt x="370" y="12"/>
                    <a:pt x="19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06" name="Google Shape;22406;p13"/>
            <p:cNvSpPr/>
            <p:nvPr/>
          </p:nvSpPr>
          <p:spPr>
            <a:xfrm>
              <a:off x="4630625" y="3713675"/>
              <a:ext cx="16400" cy="7475"/>
            </a:xfrm>
            <a:custGeom>
              <a:avLst/>
              <a:gdLst/>
              <a:ahLst/>
              <a:cxnLst/>
              <a:rect l="l" t="t" r="r" b="b"/>
              <a:pathLst>
                <a:path w="656" h="299" extrusionOk="0">
                  <a:moveTo>
                    <a:pt x="655" y="1"/>
                  </a:moveTo>
                  <a:lnTo>
                    <a:pt x="1" y="203"/>
                  </a:lnTo>
                  <a:cubicBezTo>
                    <a:pt x="72" y="263"/>
                    <a:pt x="167" y="298"/>
                    <a:pt x="262" y="298"/>
                  </a:cubicBezTo>
                  <a:cubicBezTo>
                    <a:pt x="441" y="298"/>
                    <a:pt x="596" y="179"/>
                    <a:pt x="6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07" name="Google Shape;22407;p13"/>
            <p:cNvSpPr/>
            <p:nvPr/>
          </p:nvSpPr>
          <p:spPr>
            <a:xfrm>
              <a:off x="4592525" y="3731550"/>
              <a:ext cx="24125" cy="20475"/>
            </a:xfrm>
            <a:custGeom>
              <a:avLst/>
              <a:gdLst/>
              <a:ahLst/>
              <a:cxnLst/>
              <a:rect l="l" t="t" r="r" b="b"/>
              <a:pathLst>
                <a:path w="965" h="819" extrusionOk="0">
                  <a:moveTo>
                    <a:pt x="548" y="0"/>
                  </a:moveTo>
                  <a:cubicBezTo>
                    <a:pt x="179" y="0"/>
                    <a:pt x="1" y="441"/>
                    <a:pt x="262" y="703"/>
                  </a:cubicBezTo>
                  <a:cubicBezTo>
                    <a:pt x="343" y="783"/>
                    <a:pt x="443" y="819"/>
                    <a:pt x="543" y="819"/>
                  </a:cubicBezTo>
                  <a:cubicBezTo>
                    <a:pt x="756" y="819"/>
                    <a:pt x="965" y="656"/>
                    <a:pt x="965" y="405"/>
                  </a:cubicBezTo>
                  <a:cubicBezTo>
                    <a:pt x="953" y="179"/>
                    <a:pt x="774" y="0"/>
                    <a:pt x="5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08" name="Google Shape;22408;p13"/>
            <p:cNvSpPr/>
            <p:nvPr/>
          </p:nvSpPr>
          <p:spPr>
            <a:xfrm>
              <a:off x="4623475" y="3762200"/>
              <a:ext cx="23850" cy="20625"/>
            </a:xfrm>
            <a:custGeom>
              <a:avLst/>
              <a:gdLst/>
              <a:ahLst/>
              <a:cxnLst/>
              <a:rect l="l" t="t" r="r" b="b"/>
              <a:pathLst>
                <a:path w="954" h="825" extrusionOk="0">
                  <a:moveTo>
                    <a:pt x="548" y="0"/>
                  </a:moveTo>
                  <a:cubicBezTo>
                    <a:pt x="179" y="0"/>
                    <a:pt x="1" y="441"/>
                    <a:pt x="251" y="703"/>
                  </a:cubicBezTo>
                  <a:cubicBezTo>
                    <a:pt x="335" y="787"/>
                    <a:pt x="437" y="824"/>
                    <a:pt x="537" y="824"/>
                  </a:cubicBezTo>
                  <a:cubicBezTo>
                    <a:pt x="750" y="824"/>
                    <a:pt x="953" y="656"/>
                    <a:pt x="953" y="405"/>
                  </a:cubicBezTo>
                  <a:cubicBezTo>
                    <a:pt x="953" y="191"/>
                    <a:pt x="775" y="0"/>
                    <a:pt x="5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09" name="Google Shape;22409;p13"/>
            <p:cNvSpPr/>
            <p:nvPr/>
          </p:nvSpPr>
          <p:spPr>
            <a:xfrm>
              <a:off x="4593125" y="3792850"/>
              <a:ext cx="28000" cy="20575"/>
            </a:xfrm>
            <a:custGeom>
              <a:avLst/>
              <a:gdLst/>
              <a:ahLst/>
              <a:cxnLst/>
              <a:rect l="l" t="t" r="r" b="b"/>
              <a:pathLst>
                <a:path w="1120" h="823" extrusionOk="0">
                  <a:moveTo>
                    <a:pt x="524" y="1"/>
                  </a:moveTo>
                  <a:cubicBezTo>
                    <a:pt x="0" y="48"/>
                    <a:pt x="36" y="822"/>
                    <a:pt x="560" y="822"/>
                  </a:cubicBezTo>
                  <a:cubicBezTo>
                    <a:pt x="1084" y="822"/>
                    <a:pt x="1120" y="48"/>
                    <a:pt x="59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10" name="Google Shape;22410;p13"/>
            <p:cNvSpPr/>
            <p:nvPr/>
          </p:nvSpPr>
          <p:spPr>
            <a:xfrm>
              <a:off x="4623475" y="3823825"/>
              <a:ext cx="23850" cy="20475"/>
            </a:xfrm>
            <a:custGeom>
              <a:avLst/>
              <a:gdLst/>
              <a:ahLst/>
              <a:cxnLst/>
              <a:rect l="l" t="t" r="r" b="b"/>
              <a:pathLst>
                <a:path w="954" h="819" extrusionOk="0">
                  <a:moveTo>
                    <a:pt x="548" y="0"/>
                  </a:moveTo>
                  <a:cubicBezTo>
                    <a:pt x="179" y="0"/>
                    <a:pt x="1" y="441"/>
                    <a:pt x="251" y="703"/>
                  </a:cubicBezTo>
                  <a:cubicBezTo>
                    <a:pt x="335" y="783"/>
                    <a:pt x="437" y="819"/>
                    <a:pt x="537" y="819"/>
                  </a:cubicBezTo>
                  <a:cubicBezTo>
                    <a:pt x="750" y="819"/>
                    <a:pt x="953" y="656"/>
                    <a:pt x="953" y="405"/>
                  </a:cubicBezTo>
                  <a:cubicBezTo>
                    <a:pt x="953" y="179"/>
                    <a:pt x="775" y="0"/>
                    <a:pt x="5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11" name="Google Shape;22411;p13"/>
            <p:cNvSpPr/>
            <p:nvPr/>
          </p:nvSpPr>
          <p:spPr>
            <a:xfrm>
              <a:off x="4592525" y="3854475"/>
              <a:ext cx="24125" cy="20625"/>
            </a:xfrm>
            <a:custGeom>
              <a:avLst/>
              <a:gdLst/>
              <a:ahLst/>
              <a:cxnLst/>
              <a:rect l="l" t="t" r="r" b="b"/>
              <a:pathLst>
                <a:path w="965" h="825" extrusionOk="0">
                  <a:moveTo>
                    <a:pt x="548" y="0"/>
                  </a:moveTo>
                  <a:cubicBezTo>
                    <a:pt x="179" y="0"/>
                    <a:pt x="1" y="441"/>
                    <a:pt x="262" y="703"/>
                  </a:cubicBezTo>
                  <a:cubicBezTo>
                    <a:pt x="343" y="787"/>
                    <a:pt x="444" y="824"/>
                    <a:pt x="544" y="824"/>
                  </a:cubicBezTo>
                  <a:cubicBezTo>
                    <a:pt x="756" y="824"/>
                    <a:pt x="965" y="656"/>
                    <a:pt x="965" y="405"/>
                  </a:cubicBezTo>
                  <a:cubicBezTo>
                    <a:pt x="965" y="191"/>
                    <a:pt x="774" y="0"/>
                    <a:pt x="5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12" name="Google Shape;22412;p13"/>
            <p:cNvSpPr/>
            <p:nvPr/>
          </p:nvSpPr>
          <p:spPr>
            <a:xfrm>
              <a:off x="4623475" y="3885125"/>
              <a:ext cx="23850" cy="20650"/>
            </a:xfrm>
            <a:custGeom>
              <a:avLst/>
              <a:gdLst/>
              <a:ahLst/>
              <a:cxnLst/>
              <a:rect l="l" t="t" r="r" b="b"/>
              <a:pathLst>
                <a:path w="954" h="826" extrusionOk="0">
                  <a:moveTo>
                    <a:pt x="548" y="1"/>
                  </a:moveTo>
                  <a:cubicBezTo>
                    <a:pt x="179" y="1"/>
                    <a:pt x="1" y="441"/>
                    <a:pt x="251" y="703"/>
                  </a:cubicBezTo>
                  <a:cubicBezTo>
                    <a:pt x="335" y="788"/>
                    <a:pt x="438" y="825"/>
                    <a:pt x="539" y="825"/>
                  </a:cubicBezTo>
                  <a:cubicBezTo>
                    <a:pt x="751" y="825"/>
                    <a:pt x="953" y="660"/>
                    <a:pt x="953" y="417"/>
                  </a:cubicBezTo>
                  <a:cubicBezTo>
                    <a:pt x="953" y="191"/>
                    <a:pt x="775" y="1"/>
                    <a:pt x="54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13" name="Google Shape;22413;p13"/>
            <p:cNvSpPr/>
            <p:nvPr/>
          </p:nvSpPr>
          <p:spPr>
            <a:xfrm>
              <a:off x="4592525" y="3915800"/>
              <a:ext cx="24125" cy="20675"/>
            </a:xfrm>
            <a:custGeom>
              <a:avLst/>
              <a:gdLst/>
              <a:ahLst/>
              <a:cxnLst/>
              <a:rect l="l" t="t" r="r" b="b"/>
              <a:pathLst>
                <a:path w="965" h="827" extrusionOk="0">
                  <a:moveTo>
                    <a:pt x="548" y="0"/>
                  </a:moveTo>
                  <a:cubicBezTo>
                    <a:pt x="179" y="0"/>
                    <a:pt x="1" y="453"/>
                    <a:pt x="262" y="703"/>
                  </a:cubicBezTo>
                  <a:cubicBezTo>
                    <a:pt x="344" y="788"/>
                    <a:pt x="448" y="827"/>
                    <a:pt x="551" y="827"/>
                  </a:cubicBezTo>
                  <a:cubicBezTo>
                    <a:pt x="761" y="827"/>
                    <a:pt x="965" y="665"/>
                    <a:pt x="965" y="417"/>
                  </a:cubicBezTo>
                  <a:cubicBezTo>
                    <a:pt x="965" y="191"/>
                    <a:pt x="774" y="0"/>
                    <a:pt x="5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14" name="Google Shape;22414;p13"/>
            <p:cNvSpPr/>
            <p:nvPr/>
          </p:nvSpPr>
          <p:spPr>
            <a:xfrm>
              <a:off x="4623475" y="3946450"/>
              <a:ext cx="24150" cy="20925"/>
            </a:xfrm>
            <a:custGeom>
              <a:avLst/>
              <a:gdLst/>
              <a:ahLst/>
              <a:cxnLst/>
              <a:rect l="l" t="t" r="r" b="b"/>
              <a:pathLst>
                <a:path w="966" h="837" extrusionOk="0">
                  <a:moveTo>
                    <a:pt x="548" y="0"/>
                  </a:moveTo>
                  <a:lnTo>
                    <a:pt x="548" y="12"/>
                  </a:lnTo>
                  <a:cubicBezTo>
                    <a:pt x="179" y="12"/>
                    <a:pt x="1" y="453"/>
                    <a:pt x="251" y="715"/>
                  </a:cubicBezTo>
                  <a:cubicBezTo>
                    <a:pt x="335" y="799"/>
                    <a:pt x="437" y="836"/>
                    <a:pt x="537" y="836"/>
                  </a:cubicBezTo>
                  <a:cubicBezTo>
                    <a:pt x="750" y="836"/>
                    <a:pt x="953" y="668"/>
                    <a:pt x="953" y="417"/>
                  </a:cubicBezTo>
                  <a:cubicBezTo>
                    <a:pt x="965" y="203"/>
                    <a:pt x="787" y="12"/>
                    <a:pt x="5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15" name="Google Shape;22415;p13"/>
            <p:cNvSpPr/>
            <p:nvPr/>
          </p:nvSpPr>
          <p:spPr>
            <a:xfrm>
              <a:off x="4601450" y="3977400"/>
              <a:ext cx="14325" cy="6275"/>
            </a:xfrm>
            <a:custGeom>
              <a:avLst/>
              <a:gdLst/>
              <a:ahLst/>
              <a:cxnLst/>
              <a:rect l="l" t="t" r="r" b="b"/>
              <a:pathLst>
                <a:path w="573" h="251" extrusionOk="0">
                  <a:moveTo>
                    <a:pt x="191" y="1"/>
                  </a:moveTo>
                  <a:cubicBezTo>
                    <a:pt x="120" y="1"/>
                    <a:pt x="60" y="24"/>
                    <a:pt x="1" y="60"/>
                  </a:cubicBezTo>
                  <a:lnTo>
                    <a:pt x="572" y="251"/>
                  </a:lnTo>
                  <a:cubicBezTo>
                    <a:pt x="501" y="96"/>
                    <a:pt x="358" y="1"/>
                    <a:pt x="19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16" name="Google Shape;22416;p13"/>
            <p:cNvSpPr/>
            <p:nvPr/>
          </p:nvSpPr>
          <p:spPr>
            <a:xfrm>
              <a:off x="4561875" y="3762200"/>
              <a:ext cx="24125" cy="20625"/>
            </a:xfrm>
            <a:custGeom>
              <a:avLst/>
              <a:gdLst/>
              <a:ahLst/>
              <a:cxnLst/>
              <a:rect l="l" t="t" r="r" b="b"/>
              <a:pathLst>
                <a:path w="965" h="825" extrusionOk="0">
                  <a:moveTo>
                    <a:pt x="548" y="0"/>
                  </a:moveTo>
                  <a:cubicBezTo>
                    <a:pt x="191" y="0"/>
                    <a:pt x="0" y="441"/>
                    <a:pt x="262" y="703"/>
                  </a:cubicBezTo>
                  <a:cubicBezTo>
                    <a:pt x="346" y="787"/>
                    <a:pt x="448" y="824"/>
                    <a:pt x="549" y="824"/>
                  </a:cubicBezTo>
                  <a:cubicBezTo>
                    <a:pt x="761" y="824"/>
                    <a:pt x="965" y="656"/>
                    <a:pt x="965" y="405"/>
                  </a:cubicBezTo>
                  <a:cubicBezTo>
                    <a:pt x="965" y="179"/>
                    <a:pt x="774" y="0"/>
                    <a:pt x="5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17" name="Google Shape;22417;p13"/>
            <p:cNvSpPr/>
            <p:nvPr/>
          </p:nvSpPr>
          <p:spPr>
            <a:xfrm>
              <a:off x="4531200" y="3792850"/>
              <a:ext cx="24150" cy="20700"/>
            </a:xfrm>
            <a:custGeom>
              <a:avLst/>
              <a:gdLst/>
              <a:ahLst/>
              <a:cxnLst/>
              <a:rect l="l" t="t" r="r" b="b"/>
              <a:pathLst>
                <a:path w="966" h="828" extrusionOk="0">
                  <a:moveTo>
                    <a:pt x="549" y="1"/>
                  </a:moveTo>
                  <a:cubicBezTo>
                    <a:pt x="179" y="1"/>
                    <a:pt x="1" y="453"/>
                    <a:pt x="263" y="703"/>
                  </a:cubicBezTo>
                  <a:cubicBezTo>
                    <a:pt x="345" y="789"/>
                    <a:pt x="448" y="828"/>
                    <a:pt x="551" y="828"/>
                  </a:cubicBezTo>
                  <a:cubicBezTo>
                    <a:pt x="761" y="828"/>
                    <a:pt x="965" y="666"/>
                    <a:pt x="965" y="418"/>
                  </a:cubicBezTo>
                  <a:cubicBezTo>
                    <a:pt x="965" y="191"/>
                    <a:pt x="775" y="13"/>
                    <a:pt x="549" y="13"/>
                  </a:cubicBezTo>
                  <a:lnTo>
                    <a:pt x="54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18" name="Google Shape;22418;p13"/>
            <p:cNvSpPr/>
            <p:nvPr/>
          </p:nvSpPr>
          <p:spPr>
            <a:xfrm>
              <a:off x="4561875" y="3823825"/>
              <a:ext cx="24125" cy="20475"/>
            </a:xfrm>
            <a:custGeom>
              <a:avLst/>
              <a:gdLst/>
              <a:ahLst/>
              <a:cxnLst/>
              <a:rect l="l" t="t" r="r" b="b"/>
              <a:pathLst>
                <a:path w="965" h="819" extrusionOk="0">
                  <a:moveTo>
                    <a:pt x="548" y="0"/>
                  </a:moveTo>
                  <a:cubicBezTo>
                    <a:pt x="191" y="0"/>
                    <a:pt x="0" y="441"/>
                    <a:pt x="262" y="703"/>
                  </a:cubicBezTo>
                  <a:cubicBezTo>
                    <a:pt x="346" y="783"/>
                    <a:pt x="448" y="819"/>
                    <a:pt x="548" y="819"/>
                  </a:cubicBezTo>
                  <a:cubicBezTo>
                    <a:pt x="761" y="819"/>
                    <a:pt x="965" y="656"/>
                    <a:pt x="965" y="405"/>
                  </a:cubicBezTo>
                  <a:cubicBezTo>
                    <a:pt x="965" y="179"/>
                    <a:pt x="774" y="0"/>
                    <a:pt x="5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19" name="Google Shape;22419;p13"/>
            <p:cNvSpPr/>
            <p:nvPr/>
          </p:nvSpPr>
          <p:spPr>
            <a:xfrm>
              <a:off x="4531200" y="3854475"/>
              <a:ext cx="24150" cy="20625"/>
            </a:xfrm>
            <a:custGeom>
              <a:avLst/>
              <a:gdLst/>
              <a:ahLst/>
              <a:cxnLst/>
              <a:rect l="l" t="t" r="r" b="b"/>
              <a:pathLst>
                <a:path w="966" h="825" extrusionOk="0">
                  <a:moveTo>
                    <a:pt x="549" y="0"/>
                  </a:moveTo>
                  <a:cubicBezTo>
                    <a:pt x="179" y="0"/>
                    <a:pt x="1" y="441"/>
                    <a:pt x="263" y="703"/>
                  </a:cubicBezTo>
                  <a:cubicBezTo>
                    <a:pt x="343" y="787"/>
                    <a:pt x="444" y="824"/>
                    <a:pt x="544" y="824"/>
                  </a:cubicBezTo>
                  <a:cubicBezTo>
                    <a:pt x="756" y="824"/>
                    <a:pt x="965" y="656"/>
                    <a:pt x="965" y="405"/>
                  </a:cubicBezTo>
                  <a:cubicBezTo>
                    <a:pt x="953" y="179"/>
                    <a:pt x="775" y="0"/>
                    <a:pt x="54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20" name="Google Shape;22420;p13"/>
            <p:cNvSpPr/>
            <p:nvPr/>
          </p:nvSpPr>
          <p:spPr>
            <a:xfrm>
              <a:off x="4561875" y="3885125"/>
              <a:ext cx="24125" cy="20650"/>
            </a:xfrm>
            <a:custGeom>
              <a:avLst/>
              <a:gdLst/>
              <a:ahLst/>
              <a:cxnLst/>
              <a:rect l="l" t="t" r="r" b="b"/>
              <a:pathLst>
                <a:path w="965" h="826" extrusionOk="0">
                  <a:moveTo>
                    <a:pt x="548" y="1"/>
                  </a:moveTo>
                  <a:cubicBezTo>
                    <a:pt x="191" y="1"/>
                    <a:pt x="0" y="441"/>
                    <a:pt x="262" y="703"/>
                  </a:cubicBezTo>
                  <a:cubicBezTo>
                    <a:pt x="347" y="788"/>
                    <a:pt x="450" y="825"/>
                    <a:pt x="550" y="825"/>
                  </a:cubicBezTo>
                  <a:cubicBezTo>
                    <a:pt x="762" y="825"/>
                    <a:pt x="965" y="660"/>
                    <a:pt x="965" y="417"/>
                  </a:cubicBezTo>
                  <a:cubicBezTo>
                    <a:pt x="965" y="191"/>
                    <a:pt x="774" y="1"/>
                    <a:pt x="54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21" name="Google Shape;22421;p13"/>
            <p:cNvSpPr/>
            <p:nvPr/>
          </p:nvSpPr>
          <p:spPr>
            <a:xfrm>
              <a:off x="4531200" y="3915800"/>
              <a:ext cx="24150" cy="20675"/>
            </a:xfrm>
            <a:custGeom>
              <a:avLst/>
              <a:gdLst/>
              <a:ahLst/>
              <a:cxnLst/>
              <a:rect l="l" t="t" r="r" b="b"/>
              <a:pathLst>
                <a:path w="966" h="827" extrusionOk="0">
                  <a:moveTo>
                    <a:pt x="549" y="0"/>
                  </a:moveTo>
                  <a:cubicBezTo>
                    <a:pt x="179" y="0"/>
                    <a:pt x="1" y="453"/>
                    <a:pt x="263" y="703"/>
                  </a:cubicBezTo>
                  <a:cubicBezTo>
                    <a:pt x="345" y="788"/>
                    <a:pt x="448" y="827"/>
                    <a:pt x="551" y="827"/>
                  </a:cubicBezTo>
                  <a:cubicBezTo>
                    <a:pt x="761" y="827"/>
                    <a:pt x="965" y="665"/>
                    <a:pt x="965" y="417"/>
                  </a:cubicBezTo>
                  <a:cubicBezTo>
                    <a:pt x="965" y="191"/>
                    <a:pt x="775" y="0"/>
                    <a:pt x="54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22" name="Google Shape;22422;p13"/>
            <p:cNvSpPr/>
            <p:nvPr/>
          </p:nvSpPr>
          <p:spPr>
            <a:xfrm>
              <a:off x="4561875" y="3946450"/>
              <a:ext cx="24125" cy="20925"/>
            </a:xfrm>
            <a:custGeom>
              <a:avLst/>
              <a:gdLst/>
              <a:ahLst/>
              <a:cxnLst/>
              <a:rect l="l" t="t" r="r" b="b"/>
              <a:pathLst>
                <a:path w="965" h="837" extrusionOk="0">
                  <a:moveTo>
                    <a:pt x="548" y="0"/>
                  </a:moveTo>
                  <a:lnTo>
                    <a:pt x="548" y="12"/>
                  </a:lnTo>
                  <a:cubicBezTo>
                    <a:pt x="191" y="12"/>
                    <a:pt x="0" y="453"/>
                    <a:pt x="262" y="715"/>
                  </a:cubicBezTo>
                  <a:cubicBezTo>
                    <a:pt x="346" y="799"/>
                    <a:pt x="448" y="836"/>
                    <a:pt x="549" y="836"/>
                  </a:cubicBezTo>
                  <a:cubicBezTo>
                    <a:pt x="761" y="836"/>
                    <a:pt x="965" y="668"/>
                    <a:pt x="965" y="417"/>
                  </a:cubicBezTo>
                  <a:cubicBezTo>
                    <a:pt x="965" y="203"/>
                    <a:pt x="798" y="12"/>
                    <a:pt x="57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23" name="Google Shape;22423;p13"/>
            <p:cNvSpPr/>
            <p:nvPr/>
          </p:nvSpPr>
          <p:spPr>
            <a:xfrm>
              <a:off x="4500250" y="3762200"/>
              <a:ext cx="24125" cy="20500"/>
            </a:xfrm>
            <a:custGeom>
              <a:avLst/>
              <a:gdLst/>
              <a:ahLst/>
              <a:cxnLst/>
              <a:rect l="l" t="t" r="r" b="b"/>
              <a:pathLst>
                <a:path w="965" h="820" extrusionOk="0">
                  <a:moveTo>
                    <a:pt x="560" y="0"/>
                  </a:moveTo>
                  <a:cubicBezTo>
                    <a:pt x="191" y="0"/>
                    <a:pt x="1" y="441"/>
                    <a:pt x="263" y="703"/>
                  </a:cubicBezTo>
                  <a:cubicBezTo>
                    <a:pt x="343" y="783"/>
                    <a:pt x="444" y="819"/>
                    <a:pt x="545" y="819"/>
                  </a:cubicBezTo>
                  <a:cubicBezTo>
                    <a:pt x="757" y="819"/>
                    <a:pt x="965" y="659"/>
                    <a:pt x="965" y="417"/>
                  </a:cubicBezTo>
                  <a:cubicBezTo>
                    <a:pt x="965" y="191"/>
                    <a:pt x="786" y="0"/>
                    <a:pt x="5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24" name="Google Shape;22424;p13"/>
            <p:cNvSpPr/>
            <p:nvPr/>
          </p:nvSpPr>
          <p:spPr>
            <a:xfrm>
              <a:off x="4469900" y="3792850"/>
              <a:ext cx="23825" cy="20575"/>
            </a:xfrm>
            <a:custGeom>
              <a:avLst/>
              <a:gdLst/>
              <a:ahLst/>
              <a:cxnLst/>
              <a:rect l="l" t="t" r="r" b="b"/>
              <a:pathLst>
                <a:path w="953" h="823" extrusionOk="0">
                  <a:moveTo>
                    <a:pt x="548" y="1"/>
                  </a:moveTo>
                  <a:cubicBezTo>
                    <a:pt x="0" y="1"/>
                    <a:pt x="0" y="822"/>
                    <a:pt x="548" y="822"/>
                  </a:cubicBezTo>
                  <a:cubicBezTo>
                    <a:pt x="555" y="823"/>
                    <a:pt x="561" y="823"/>
                    <a:pt x="568" y="823"/>
                  </a:cubicBezTo>
                  <a:cubicBezTo>
                    <a:pt x="785" y="823"/>
                    <a:pt x="953" y="637"/>
                    <a:pt x="953" y="418"/>
                  </a:cubicBezTo>
                  <a:cubicBezTo>
                    <a:pt x="953" y="191"/>
                    <a:pt x="774" y="13"/>
                    <a:pt x="548" y="13"/>
                  </a:cubicBezTo>
                  <a:lnTo>
                    <a:pt x="548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25" name="Google Shape;22425;p13"/>
            <p:cNvSpPr/>
            <p:nvPr/>
          </p:nvSpPr>
          <p:spPr>
            <a:xfrm>
              <a:off x="4536575" y="3741650"/>
              <a:ext cx="18775" cy="10450"/>
            </a:xfrm>
            <a:custGeom>
              <a:avLst/>
              <a:gdLst/>
              <a:ahLst/>
              <a:cxnLst/>
              <a:rect l="l" t="t" r="r" b="b"/>
              <a:pathLst>
                <a:path w="751" h="418" extrusionOk="0">
                  <a:moveTo>
                    <a:pt x="750" y="1"/>
                  </a:moveTo>
                  <a:lnTo>
                    <a:pt x="0" y="227"/>
                  </a:lnTo>
                  <a:cubicBezTo>
                    <a:pt x="72" y="346"/>
                    <a:pt x="203" y="418"/>
                    <a:pt x="334" y="418"/>
                  </a:cubicBezTo>
                  <a:cubicBezTo>
                    <a:pt x="560" y="418"/>
                    <a:pt x="750" y="227"/>
                    <a:pt x="75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26" name="Google Shape;22426;p13"/>
            <p:cNvSpPr/>
            <p:nvPr/>
          </p:nvSpPr>
          <p:spPr>
            <a:xfrm>
              <a:off x="4500350" y="3823800"/>
              <a:ext cx="24025" cy="20425"/>
            </a:xfrm>
            <a:custGeom>
              <a:avLst/>
              <a:gdLst/>
              <a:ahLst/>
              <a:cxnLst/>
              <a:rect l="l" t="t" r="r" b="b"/>
              <a:pathLst>
                <a:path w="961" h="817" extrusionOk="0">
                  <a:moveTo>
                    <a:pt x="542" y="1"/>
                  </a:moveTo>
                  <a:cubicBezTo>
                    <a:pt x="182" y="1"/>
                    <a:pt x="0" y="433"/>
                    <a:pt x="259" y="692"/>
                  </a:cubicBezTo>
                  <a:cubicBezTo>
                    <a:pt x="341" y="778"/>
                    <a:pt x="445" y="816"/>
                    <a:pt x="548" y="816"/>
                  </a:cubicBezTo>
                  <a:cubicBezTo>
                    <a:pt x="758" y="816"/>
                    <a:pt x="961" y="657"/>
                    <a:pt x="961" y="418"/>
                  </a:cubicBezTo>
                  <a:cubicBezTo>
                    <a:pt x="961" y="192"/>
                    <a:pt x="782" y="1"/>
                    <a:pt x="556" y="1"/>
                  </a:cubicBezTo>
                  <a:cubicBezTo>
                    <a:pt x="551" y="1"/>
                    <a:pt x="546" y="1"/>
                    <a:pt x="54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27" name="Google Shape;22427;p13"/>
            <p:cNvSpPr/>
            <p:nvPr/>
          </p:nvSpPr>
          <p:spPr>
            <a:xfrm>
              <a:off x="4469600" y="3854475"/>
              <a:ext cx="24125" cy="20500"/>
            </a:xfrm>
            <a:custGeom>
              <a:avLst/>
              <a:gdLst/>
              <a:ahLst/>
              <a:cxnLst/>
              <a:rect l="l" t="t" r="r" b="b"/>
              <a:pathLst>
                <a:path w="965" h="820" extrusionOk="0">
                  <a:moveTo>
                    <a:pt x="560" y="0"/>
                  </a:moveTo>
                  <a:cubicBezTo>
                    <a:pt x="191" y="0"/>
                    <a:pt x="0" y="441"/>
                    <a:pt x="262" y="703"/>
                  </a:cubicBezTo>
                  <a:cubicBezTo>
                    <a:pt x="343" y="783"/>
                    <a:pt x="443" y="819"/>
                    <a:pt x="542" y="819"/>
                  </a:cubicBezTo>
                  <a:cubicBezTo>
                    <a:pt x="751" y="819"/>
                    <a:pt x="957" y="659"/>
                    <a:pt x="965" y="417"/>
                  </a:cubicBezTo>
                  <a:cubicBezTo>
                    <a:pt x="965" y="191"/>
                    <a:pt x="774" y="0"/>
                    <a:pt x="5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28" name="Google Shape;22428;p13"/>
            <p:cNvSpPr/>
            <p:nvPr/>
          </p:nvSpPr>
          <p:spPr>
            <a:xfrm>
              <a:off x="4499150" y="3885075"/>
              <a:ext cx="27625" cy="20625"/>
            </a:xfrm>
            <a:custGeom>
              <a:avLst/>
              <a:gdLst/>
              <a:ahLst/>
              <a:cxnLst/>
              <a:rect l="l" t="t" r="r" b="b"/>
              <a:pathLst>
                <a:path w="1105" h="825" extrusionOk="0">
                  <a:moveTo>
                    <a:pt x="559" y="1"/>
                  </a:moveTo>
                  <a:cubicBezTo>
                    <a:pt x="53" y="1"/>
                    <a:pt x="0" y="778"/>
                    <a:pt x="533" y="824"/>
                  </a:cubicBezTo>
                  <a:lnTo>
                    <a:pt x="604" y="824"/>
                  </a:lnTo>
                  <a:cubicBezTo>
                    <a:pt x="1104" y="777"/>
                    <a:pt x="1104" y="50"/>
                    <a:pt x="604" y="3"/>
                  </a:cubicBezTo>
                  <a:cubicBezTo>
                    <a:pt x="589" y="1"/>
                    <a:pt x="574" y="1"/>
                    <a:pt x="5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29" name="Google Shape;22429;p13"/>
            <p:cNvSpPr/>
            <p:nvPr/>
          </p:nvSpPr>
          <p:spPr>
            <a:xfrm>
              <a:off x="4469600" y="3915800"/>
              <a:ext cx="24125" cy="20675"/>
            </a:xfrm>
            <a:custGeom>
              <a:avLst/>
              <a:gdLst/>
              <a:ahLst/>
              <a:cxnLst/>
              <a:rect l="l" t="t" r="r" b="b"/>
              <a:pathLst>
                <a:path w="965" h="827" extrusionOk="0">
                  <a:moveTo>
                    <a:pt x="560" y="0"/>
                  </a:moveTo>
                  <a:cubicBezTo>
                    <a:pt x="191" y="0"/>
                    <a:pt x="0" y="441"/>
                    <a:pt x="262" y="703"/>
                  </a:cubicBezTo>
                  <a:cubicBezTo>
                    <a:pt x="344" y="788"/>
                    <a:pt x="447" y="827"/>
                    <a:pt x="548" y="827"/>
                  </a:cubicBezTo>
                  <a:cubicBezTo>
                    <a:pt x="755" y="827"/>
                    <a:pt x="957" y="665"/>
                    <a:pt x="965" y="417"/>
                  </a:cubicBezTo>
                  <a:cubicBezTo>
                    <a:pt x="965" y="191"/>
                    <a:pt x="774" y="12"/>
                    <a:pt x="560" y="12"/>
                  </a:cubicBezTo>
                  <a:lnTo>
                    <a:pt x="56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30" name="Google Shape;22430;p13"/>
            <p:cNvSpPr/>
            <p:nvPr/>
          </p:nvSpPr>
          <p:spPr>
            <a:xfrm>
              <a:off x="4509475" y="3946450"/>
              <a:ext cx="14025" cy="6275"/>
            </a:xfrm>
            <a:custGeom>
              <a:avLst/>
              <a:gdLst/>
              <a:ahLst/>
              <a:cxnLst/>
              <a:rect l="l" t="t" r="r" b="b"/>
              <a:pathLst>
                <a:path w="561" h="251" extrusionOk="0">
                  <a:moveTo>
                    <a:pt x="191" y="0"/>
                  </a:moveTo>
                  <a:lnTo>
                    <a:pt x="191" y="12"/>
                  </a:lnTo>
                  <a:cubicBezTo>
                    <a:pt x="120" y="12"/>
                    <a:pt x="60" y="24"/>
                    <a:pt x="1" y="60"/>
                  </a:cubicBezTo>
                  <a:lnTo>
                    <a:pt x="560" y="250"/>
                  </a:lnTo>
                  <a:cubicBezTo>
                    <a:pt x="501" y="96"/>
                    <a:pt x="346" y="0"/>
                    <a:pt x="19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31" name="Google Shape;22431;p13"/>
            <p:cNvSpPr/>
            <p:nvPr/>
          </p:nvSpPr>
          <p:spPr>
            <a:xfrm>
              <a:off x="4442800" y="3769650"/>
              <a:ext cx="20275" cy="13100"/>
            </a:xfrm>
            <a:custGeom>
              <a:avLst/>
              <a:gdLst/>
              <a:ahLst/>
              <a:cxnLst/>
              <a:rect l="l" t="t" r="r" b="b"/>
              <a:pathLst>
                <a:path w="811" h="524" extrusionOk="0">
                  <a:moveTo>
                    <a:pt x="787" y="0"/>
                  </a:moveTo>
                  <a:lnTo>
                    <a:pt x="1" y="226"/>
                  </a:lnTo>
                  <a:cubicBezTo>
                    <a:pt x="48" y="405"/>
                    <a:pt x="203" y="524"/>
                    <a:pt x="394" y="524"/>
                  </a:cubicBezTo>
                  <a:cubicBezTo>
                    <a:pt x="620" y="524"/>
                    <a:pt x="810" y="334"/>
                    <a:pt x="810" y="107"/>
                  </a:cubicBezTo>
                  <a:cubicBezTo>
                    <a:pt x="798" y="72"/>
                    <a:pt x="798" y="36"/>
                    <a:pt x="7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32" name="Google Shape;22432;p13"/>
            <p:cNvSpPr/>
            <p:nvPr/>
          </p:nvSpPr>
          <p:spPr>
            <a:xfrm>
              <a:off x="4408875" y="3792850"/>
              <a:ext cx="28000" cy="20575"/>
            </a:xfrm>
            <a:custGeom>
              <a:avLst/>
              <a:gdLst/>
              <a:ahLst/>
              <a:cxnLst/>
              <a:rect l="l" t="t" r="r" b="b"/>
              <a:pathLst>
                <a:path w="1120" h="823" extrusionOk="0">
                  <a:moveTo>
                    <a:pt x="524" y="1"/>
                  </a:moveTo>
                  <a:cubicBezTo>
                    <a:pt x="0" y="48"/>
                    <a:pt x="36" y="822"/>
                    <a:pt x="560" y="822"/>
                  </a:cubicBezTo>
                  <a:cubicBezTo>
                    <a:pt x="1084" y="822"/>
                    <a:pt x="1120" y="48"/>
                    <a:pt x="59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33" name="Google Shape;22433;p13"/>
            <p:cNvSpPr/>
            <p:nvPr/>
          </p:nvSpPr>
          <p:spPr>
            <a:xfrm>
              <a:off x="4438925" y="3823825"/>
              <a:ext cx="24150" cy="20475"/>
            </a:xfrm>
            <a:custGeom>
              <a:avLst/>
              <a:gdLst/>
              <a:ahLst/>
              <a:cxnLst/>
              <a:rect l="l" t="t" r="r" b="b"/>
              <a:pathLst>
                <a:path w="966" h="819" extrusionOk="0">
                  <a:moveTo>
                    <a:pt x="549" y="0"/>
                  </a:moveTo>
                  <a:cubicBezTo>
                    <a:pt x="180" y="0"/>
                    <a:pt x="1" y="441"/>
                    <a:pt x="263" y="703"/>
                  </a:cubicBezTo>
                  <a:cubicBezTo>
                    <a:pt x="347" y="783"/>
                    <a:pt x="449" y="819"/>
                    <a:pt x="549" y="819"/>
                  </a:cubicBezTo>
                  <a:cubicBezTo>
                    <a:pt x="762" y="819"/>
                    <a:pt x="965" y="656"/>
                    <a:pt x="965" y="405"/>
                  </a:cubicBezTo>
                  <a:cubicBezTo>
                    <a:pt x="965" y="179"/>
                    <a:pt x="775" y="0"/>
                    <a:pt x="54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34" name="Google Shape;22434;p13"/>
            <p:cNvSpPr/>
            <p:nvPr/>
          </p:nvSpPr>
          <p:spPr>
            <a:xfrm>
              <a:off x="4408275" y="3854475"/>
              <a:ext cx="23850" cy="20625"/>
            </a:xfrm>
            <a:custGeom>
              <a:avLst/>
              <a:gdLst/>
              <a:ahLst/>
              <a:cxnLst/>
              <a:rect l="l" t="t" r="r" b="b"/>
              <a:pathLst>
                <a:path w="954" h="825" extrusionOk="0">
                  <a:moveTo>
                    <a:pt x="548" y="0"/>
                  </a:moveTo>
                  <a:cubicBezTo>
                    <a:pt x="179" y="0"/>
                    <a:pt x="1" y="441"/>
                    <a:pt x="251" y="703"/>
                  </a:cubicBezTo>
                  <a:cubicBezTo>
                    <a:pt x="335" y="787"/>
                    <a:pt x="437" y="824"/>
                    <a:pt x="537" y="824"/>
                  </a:cubicBezTo>
                  <a:cubicBezTo>
                    <a:pt x="750" y="824"/>
                    <a:pt x="953" y="656"/>
                    <a:pt x="953" y="405"/>
                  </a:cubicBezTo>
                  <a:cubicBezTo>
                    <a:pt x="953" y="179"/>
                    <a:pt x="774" y="0"/>
                    <a:pt x="5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35" name="Google Shape;22435;p13"/>
            <p:cNvSpPr/>
            <p:nvPr/>
          </p:nvSpPr>
          <p:spPr>
            <a:xfrm>
              <a:off x="4438925" y="3885125"/>
              <a:ext cx="24150" cy="20650"/>
            </a:xfrm>
            <a:custGeom>
              <a:avLst/>
              <a:gdLst/>
              <a:ahLst/>
              <a:cxnLst/>
              <a:rect l="l" t="t" r="r" b="b"/>
              <a:pathLst>
                <a:path w="966" h="826" extrusionOk="0">
                  <a:moveTo>
                    <a:pt x="549" y="1"/>
                  </a:moveTo>
                  <a:cubicBezTo>
                    <a:pt x="180" y="1"/>
                    <a:pt x="1" y="441"/>
                    <a:pt x="263" y="703"/>
                  </a:cubicBezTo>
                  <a:cubicBezTo>
                    <a:pt x="347" y="788"/>
                    <a:pt x="450" y="825"/>
                    <a:pt x="551" y="825"/>
                  </a:cubicBezTo>
                  <a:cubicBezTo>
                    <a:pt x="763" y="825"/>
                    <a:pt x="965" y="660"/>
                    <a:pt x="965" y="417"/>
                  </a:cubicBezTo>
                  <a:cubicBezTo>
                    <a:pt x="965" y="191"/>
                    <a:pt x="775" y="1"/>
                    <a:pt x="54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36" name="Google Shape;22436;p13"/>
            <p:cNvSpPr/>
            <p:nvPr/>
          </p:nvSpPr>
          <p:spPr>
            <a:xfrm>
              <a:off x="4417200" y="3915800"/>
              <a:ext cx="14025" cy="5975"/>
            </a:xfrm>
            <a:custGeom>
              <a:avLst/>
              <a:gdLst/>
              <a:ahLst/>
              <a:cxnLst/>
              <a:rect l="l" t="t" r="r" b="b"/>
              <a:pathLst>
                <a:path w="561" h="239" extrusionOk="0">
                  <a:moveTo>
                    <a:pt x="191" y="0"/>
                  </a:moveTo>
                  <a:cubicBezTo>
                    <a:pt x="120" y="0"/>
                    <a:pt x="60" y="24"/>
                    <a:pt x="1" y="60"/>
                  </a:cubicBezTo>
                  <a:lnTo>
                    <a:pt x="560" y="238"/>
                  </a:lnTo>
                  <a:cubicBezTo>
                    <a:pt x="489" y="95"/>
                    <a:pt x="346" y="12"/>
                    <a:pt x="19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37" name="Google Shape;22437;p13"/>
            <p:cNvSpPr/>
            <p:nvPr/>
          </p:nvSpPr>
          <p:spPr>
            <a:xfrm>
              <a:off x="4377625" y="3823825"/>
              <a:ext cx="24125" cy="20475"/>
            </a:xfrm>
            <a:custGeom>
              <a:avLst/>
              <a:gdLst/>
              <a:ahLst/>
              <a:cxnLst/>
              <a:rect l="l" t="t" r="r" b="b"/>
              <a:pathLst>
                <a:path w="965" h="819" extrusionOk="0">
                  <a:moveTo>
                    <a:pt x="548" y="0"/>
                  </a:moveTo>
                  <a:cubicBezTo>
                    <a:pt x="179" y="0"/>
                    <a:pt x="0" y="441"/>
                    <a:pt x="262" y="703"/>
                  </a:cubicBezTo>
                  <a:cubicBezTo>
                    <a:pt x="342" y="783"/>
                    <a:pt x="443" y="819"/>
                    <a:pt x="543" y="819"/>
                  </a:cubicBezTo>
                  <a:cubicBezTo>
                    <a:pt x="756" y="819"/>
                    <a:pt x="965" y="656"/>
                    <a:pt x="965" y="405"/>
                  </a:cubicBezTo>
                  <a:cubicBezTo>
                    <a:pt x="965" y="179"/>
                    <a:pt x="774" y="0"/>
                    <a:pt x="5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38" name="Google Shape;22438;p13"/>
            <p:cNvSpPr/>
            <p:nvPr/>
          </p:nvSpPr>
          <p:spPr>
            <a:xfrm>
              <a:off x="4345575" y="3854425"/>
              <a:ext cx="27600" cy="20600"/>
            </a:xfrm>
            <a:custGeom>
              <a:avLst/>
              <a:gdLst/>
              <a:ahLst/>
              <a:cxnLst/>
              <a:rect l="l" t="t" r="r" b="b"/>
              <a:pathLst>
                <a:path w="1104" h="824" extrusionOk="0">
                  <a:moveTo>
                    <a:pt x="558" y="0"/>
                  </a:moveTo>
                  <a:cubicBezTo>
                    <a:pt x="52" y="0"/>
                    <a:pt x="0" y="766"/>
                    <a:pt x="532" y="824"/>
                  </a:cubicBezTo>
                  <a:lnTo>
                    <a:pt x="604" y="824"/>
                  </a:lnTo>
                  <a:cubicBezTo>
                    <a:pt x="1104" y="776"/>
                    <a:pt x="1104" y="38"/>
                    <a:pt x="604" y="2"/>
                  </a:cubicBezTo>
                  <a:cubicBezTo>
                    <a:pt x="588" y="1"/>
                    <a:pt x="573" y="0"/>
                    <a:pt x="55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39" name="Google Shape;22439;p13"/>
            <p:cNvSpPr/>
            <p:nvPr/>
          </p:nvSpPr>
          <p:spPr>
            <a:xfrm>
              <a:off x="4377625" y="3885125"/>
              <a:ext cx="24125" cy="20650"/>
            </a:xfrm>
            <a:custGeom>
              <a:avLst/>
              <a:gdLst/>
              <a:ahLst/>
              <a:cxnLst/>
              <a:rect l="l" t="t" r="r" b="b"/>
              <a:pathLst>
                <a:path w="965" h="826" extrusionOk="0">
                  <a:moveTo>
                    <a:pt x="548" y="1"/>
                  </a:moveTo>
                  <a:cubicBezTo>
                    <a:pt x="179" y="1"/>
                    <a:pt x="0" y="441"/>
                    <a:pt x="262" y="703"/>
                  </a:cubicBezTo>
                  <a:cubicBezTo>
                    <a:pt x="343" y="788"/>
                    <a:pt x="444" y="825"/>
                    <a:pt x="545" y="825"/>
                  </a:cubicBezTo>
                  <a:cubicBezTo>
                    <a:pt x="757" y="825"/>
                    <a:pt x="965" y="660"/>
                    <a:pt x="965" y="417"/>
                  </a:cubicBezTo>
                  <a:cubicBezTo>
                    <a:pt x="965" y="191"/>
                    <a:pt x="774" y="1"/>
                    <a:pt x="54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40" name="Google Shape;22440;p13"/>
            <p:cNvSpPr/>
            <p:nvPr/>
          </p:nvSpPr>
          <p:spPr>
            <a:xfrm>
              <a:off x="4319575" y="3823525"/>
              <a:ext cx="24125" cy="20775"/>
            </a:xfrm>
            <a:custGeom>
              <a:avLst/>
              <a:gdLst/>
              <a:ahLst/>
              <a:cxnLst/>
              <a:rect l="l" t="t" r="r" b="b"/>
              <a:pathLst>
                <a:path w="965" h="831" extrusionOk="0">
                  <a:moveTo>
                    <a:pt x="417" y="0"/>
                  </a:moveTo>
                  <a:cubicBezTo>
                    <a:pt x="191" y="0"/>
                    <a:pt x="12" y="179"/>
                    <a:pt x="1" y="405"/>
                  </a:cubicBezTo>
                  <a:lnTo>
                    <a:pt x="12" y="417"/>
                  </a:lnTo>
                  <a:cubicBezTo>
                    <a:pt x="4" y="668"/>
                    <a:pt x="205" y="831"/>
                    <a:pt x="417" y="831"/>
                  </a:cubicBezTo>
                  <a:cubicBezTo>
                    <a:pt x="517" y="831"/>
                    <a:pt x="619" y="795"/>
                    <a:pt x="703" y="715"/>
                  </a:cubicBezTo>
                  <a:cubicBezTo>
                    <a:pt x="965" y="453"/>
                    <a:pt x="786" y="12"/>
                    <a:pt x="41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41" name="Google Shape;22441;p13"/>
            <p:cNvSpPr/>
            <p:nvPr/>
          </p:nvSpPr>
          <p:spPr>
            <a:xfrm>
              <a:off x="4350075" y="3798225"/>
              <a:ext cx="21175" cy="16100"/>
            </a:xfrm>
            <a:custGeom>
              <a:avLst/>
              <a:gdLst/>
              <a:ahLst/>
              <a:cxnLst/>
              <a:rect l="l" t="t" r="r" b="b"/>
              <a:pathLst>
                <a:path w="847" h="644" extrusionOk="0">
                  <a:moveTo>
                    <a:pt x="757" y="0"/>
                  </a:moveTo>
                  <a:lnTo>
                    <a:pt x="19" y="214"/>
                  </a:lnTo>
                  <a:cubicBezTo>
                    <a:pt x="1" y="500"/>
                    <a:pt x="212" y="643"/>
                    <a:pt x="424" y="643"/>
                  </a:cubicBezTo>
                  <a:cubicBezTo>
                    <a:pt x="635" y="643"/>
                    <a:pt x="846" y="500"/>
                    <a:pt x="828" y="214"/>
                  </a:cubicBezTo>
                  <a:cubicBezTo>
                    <a:pt x="828" y="131"/>
                    <a:pt x="805" y="60"/>
                    <a:pt x="75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42" name="Google Shape;22442;p13"/>
            <p:cNvSpPr/>
            <p:nvPr/>
          </p:nvSpPr>
          <p:spPr>
            <a:xfrm>
              <a:off x="4325525" y="3885125"/>
              <a:ext cx="13425" cy="5675"/>
            </a:xfrm>
            <a:custGeom>
              <a:avLst/>
              <a:gdLst/>
              <a:ahLst/>
              <a:cxnLst/>
              <a:rect l="l" t="t" r="r" b="b"/>
              <a:pathLst>
                <a:path w="537" h="227" extrusionOk="0">
                  <a:moveTo>
                    <a:pt x="167" y="1"/>
                  </a:moveTo>
                  <a:cubicBezTo>
                    <a:pt x="169" y="1"/>
                    <a:pt x="171" y="1"/>
                    <a:pt x="173" y="1"/>
                  </a:cubicBezTo>
                  <a:lnTo>
                    <a:pt x="173" y="1"/>
                  </a:lnTo>
                  <a:cubicBezTo>
                    <a:pt x="175" y="1"/>
                    <a:pt x="177" y="1"/>
                    <a:pt x="179" y="1"/>
                  </a:cubicBezTo>
                  <a:close/>
                  <a:moveTo>
                    <a:pt x="173" y="1"/>
                  </a:moveTo>
                  <a:cubicBezTo>
                    <a:pt x="104" y="1"/>
                    <a:pt x="47" y="14"/>
                    <a:pt x="1" y="48"/>
                  </a:cubicBezTo>
                  <a:lnTo>
                    <a:pt x="536" y="227"/>
                  </a:lnTo>
                  <a:cubicBezTo>
                    <a:pt x="466" y="86"/>
                    <a:pt x="325" y="3"/>
                    <a:pt x="17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43" name="Google Shape;22443;p13"/>
            <p:cNvSpPr/>
            <p:nvPr/>
          </p:nvSpPr>
          <p:spPr>
            <a:xfrm>
              <a:off x="4257950" y="3826200"/>
              <a:ext cx="24350" cy="17875"/>
            </a:xfrm>
            <a:custGeom>
              <a:avLst/>
              <a:gdLst/>
              <a:ahLst/>
              <a:cxnLst/>
              <a:rect l="l" t="t" r="r" b="b"/>
              <a:pathLst>
                <a:path w="974" h="715" extrusionOk="0">
                  <a:moveTo>
                    <a:pt x="691" y="0"/>
                  </a:moveTo>
                  <a:lnTo>
                    <a:pt x="25" y="203"/>
                  </a:lnTo>
                  <a:cubicBezTo>
                    <a:pt x="13" y="238"/>
                    <a:pt x="13" y="274"/>
                    <a:pt x="13" y="310"/>
                  </a:cubicBezTo>
                  <a:cubicBezTo>
                    <a:pt x="1" y="524"/>
                    <a:pt x="191" y="715"/>
                    <a:pt x="406" y="715"/>
                  </a:cubicBezTo>
                  <a:lnTo>
                    <a:pt x="418" y="715"/>
                  </a:lnTo>
                  <a:cubicBezTo>
                    <a:pt x="422" y="715"/>
                    <a:pt x="427" y="715"/>
                    <a:pt x="432" y="715"/>
                  </a:cubicBezTo>
                  <a:cubicBezTo>
                    <a:pt x="803" y="715"/>
                    <a:pt x="974" y="247"/>
                    <a:pt x="69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44" name="Google Shape;22444;p13"/>
            <p:cNvSpPr/>
            <p:nvPr/>
          </p:nvSpPr>
          <p:spPr>
            <a:xfrm>
              <a:off x="4233250" y="3854475"/>
              <a:ext cx="13425" cy="5375"/>
            </a:xfrm>
            <a:custGeom>
              <a:avLst/>
              <a:gdLst/>
              <a:ahLst/>
              <a:cxnLst/>
              <a:rect l="l" t="t" r="r" b="b"/>
              <a:pathLst>
                <a:path w="537" h="215" extrusionOk="0">
                  <a:moveTo>
                    <a:pt x="155" y="0"/>
                  </a:moveTo>
                  <a:cubicBezTo>
                    <a:pt x="160" y="0"/>
                    <a:pt x="164" y="0"/>
                    <a:pt x="168" y="1"/>
                  </a:cubicBezTo>
                  <a:lnTo>
                    <a:pt x="168" y="1"/>
                  </a:lnTo>
                  <a:cubicBezTo>
                    <a:pt x="172" y="0"/>
                    <a:pt x="175" y="0"/>
                    <a:pt x="179" y="0"/>
                  </a:cubicBezTo>
                  <a:close/>
                  <a:moveTo>
                    <a:pt x="168" y="1"/>
                  </a:moveTo>
                  <a:cubicBezTo>
                    <a:pt x="112" y="2"/>
                    <a:pt x="56" y="14"/>
                    <a:pt x="1" y="36"/>
                  </a:cubicBezTo>
                  <a:lnTo>
                    <a:pt x="536" y="215"/>
                  </a:lnTo>
                  <a:cubicBezTo>
                    <a:pt x="467" y="87"/>
                    <a:pt x="329" y="5"/>
                    <a:pt x="16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45" name="Google Shape;22445;p13"/>
            <p:cNvSpPr/>
            <p:nvPr/>
          </p:nvSpPr>
          <p:spPr>
            <a:xfrm>
              <a:off x="4288925" y="3853425"/>
              <a:ext cx="20550" cy="20575"/>
            </a:xfrm>
            <a:custGeom>
              <a:avLst/>
              <a:gdLst/>
              <a:ahLst/>
              <a:cxnLst/>
              <a:rect l="l" t="t" r="r" b="b"/>
              <a:pathLst>
                <a:path w="822" h="823" extrusionOk="0">
                  <a:moveTo>
                    <a:pt x="408" y="0"/>
                  </a:moveTo>
                  <a:cubicBezTo>
                    <a:pt x="216" y="0"/>
                    <a:pt x="23" y="123"/>
                    <a:pt x="0" y="376"/>
                  </a:cubicBezTo>
                  <a:cubicBezTo>
                    <a:pt x="0" y="400"/>
                    <a:pt x="0" y="423"/>
                    <a:pt x="0" y="447"/>
                  </a:cubicBezTo>
                  <a:cubicBezTo>
                    <a:pt x="23" y="700"/>
                    <a:pt x="216" y="823"/>
                    <a:pt x="408" y="823"/>
                  </a:cubicBezTo>
                  <a:cubicBezTo>
                    <a:pt x="615" y="823"/>
                    <a:pt x="822" y="682"/>
                    <a:pt x="822" y="411"/>
                  </a:cubicBezTo>
                  <a:cubicBezTo>
                    <a:pt x="822" y="141"/>
                    <a:pt x="615" y="0"/>
                    <a:pt x="40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2446" name="Google Shape;22446;p13"/>
          <p:cNvGrpSpPr/>
          <p:nvPr/>
        </p:nvGrpSpPr>
        <p:grpSpPr>
          <a:xfrm rot="-5070875">
            <a:off x="-488683" y="553633"/>
            <a:ext cx="654350" cy="1116560"/>
            <a:chOff x="8652625" y="3011856"/>
            <a:chExt cx="654297" cy="1116470"/>
          </a:xfrm>
        </p:grpSpPr>
        <p:cxnSp>
          <p:nvCxnSpPr>
            <p:cNvPr id="22447" name="Google Shape;22447;p13"/>
            <p:cNvCxnSpPr/>
            <p:nvPr/>
          </p:nvCxnSpPr>
          <p:spPr>
            <a:xfrm>
              <a:off x="8860225" y="3041376"/>
              <a:ext cx="0" cy="112660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2448" name="Google Shape;22448;p13"/>
            <p:cNvCxnSpPr/>
            <p:nvPr/>
          </p:nvCxnSpPr>
          <p:spPr>
            <a:xfrm>
              <a:off x="8979773" y="3006791"/>
              <a:ext cx="0" cy="112660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2449" name="Google Shape;22449;p13"/>
            <p:cNvCxnSpPr/>
            <p:nvPr/>
          </p:nvCxnSpPr>
          <p:spPr>
            <a:xfrm>
              <a:off x="9099322" y="2972205"/>
              <a:ext cx="0" cy="112660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22450" name="Google Shape;22450;p13"/>
          <p:cNvSpPr/>
          <p:nvPr/>
        </p:nvSpPr>
        <p:spPr>
          <a:xfrm rot="-6012833">
            <a:off x="8863200" y="-981351"/>
            <a:ext cx="1605544" cy="2857779"/>
          </a:xfrm>
          <a:prstGeom prst="triangle">
            <a:avLst>
              <a:gd name="adj" fmla="val 70998"/>
            </a:avLst>
          </a:pr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2451" name="Google Shape;22451;p13"/>
          <p:cNvGrpSpPr/>
          <p:nvPr/>
        </p:nvGrpSpPr>
        <p:grpSpPr>
          <a:xfrm>
            <a:off x="8830925" y="3289793"/>
            <a:ext cx="654297" cy="1116470"/>
            <a:chOff x="8652625" y="3011856"/>
            <a:chExt cx="654297" cy="1116470"/>
          </a:xfrm>
        </p:grpSpPr>
        <p:cxnSp>
          <p:nvCxnSpPr>
            <p:cNvPr id="22452" name="Google Shape;22452;p13"/>
            <p:cNvCxnSpPr/>
            <p:nvPr/>
          </p:nvCxnSpPr>
          <p:spPr>
            <a:xfrm>
              <a:off x="8860225" y="3041376"/>
              <a:ext cx="0" cy="1126600"/>
            </a:xfrm>
            <a:prstGeom prst="straightConnector1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2453" name="Google Shape;22453;p13"/>
            <p:cNvCxnSpPr/>
            <p:nvPr/>
          </p:nvCxnSpPr>
          <p:spPr>
            <a:xfrm>
              <a:off x="8979773" y="3006791"/>
              <a:ext cx="0" cy="1126600"/>
            </a:xfrm>
            <a:prstGeom prst="straightConnector1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2454" name="Google Shape;22454;p13"/>
            <p:cNvCxnSpPr/>
            <p:nvPr/>
          </p:nvCxnSpPr>
          <p:spPr>
            <a:xfrm>
              <a:off x="9099322" y="2972205"/>
              <a:ext cx="0" cy="1126600"/>
            </a:xfrm>
            <a:prstGeom prst="straightConnector1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22455" name="Google Shape;22455;p13"/>
          <p:cNvSpPr txBox="1">
            <a:spLocks noGrp="1"/>
          </p:cNvSpPr>
          <p:nvPr>
            <p:ph type="title"/>
          </p:nvPr>
        </p:nvSpPr>
        <p:spPr>
          <a:xfrm>
            <a:off x="713100" y="539700"/>
            <a:ext cx="5809500" cy="383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>
                <a:solidFill>
                  <a:schemeClr val="accent5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sp>
        <p:nvSpPr>
          <p:cNvPr id="22456" name="Google Shape;22456;p13"/>
          <p:cNvSpPr txBox="1">
            <a:spLocks noGrp="1"/>
          </p:cNvSpPr>
          <p:nvPr>
            <p:ph type="subTitle" idx="1"/>
          </p:nvPr>
        </p:nvSpPr>
        <p:spPr>
          <a:xfrm>
            <a:off x="674583" y="1791425"/>
            <a:ext cx="2923200" cy="383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400"/>
              <a:buFont typeface="Quicksand"/>
              <a:buNone/>
              <a:defRPr sz="1800" b="1">
                <a:solidFill>
                  <a:schemeClr val="accent5"/>
                </a:solidFill>
                <a:latin typeface="Quicksand"/>
                <a:ea typeface="Quicksand"/>
                <a:cs typeface="Quicksand"/>
                <a:sym typeface="Quicksand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400"/>
              <a:buNone/>
              <a:defRPr>
                <a:solidFill>
                  <a:schemeClr val="accent5"/>
                </a:solidFill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400"/>
              <a:buNone/>
              <a:defRPr>
                <a:solidFill>
                  <a:schemeClr val="accent5"/>
                </a:solidFill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400"/>
              <a:buNone/>
              <a:defRPr>
                <a:solidFill>
                  <a:schemeClr val="accent5"/>
                </a:solidFill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400"/>
              <a:buNone/>
              <a:defRPr>
                <a:solidFill>
                  <a:schemeClr val="accent5"/>
                </a:solidFill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400"/>
              <a:buNone/>
              <a:defRPr>
                <a:solidFill>
                  <a:schemeClr val="accent5"/>
                </a:solidFill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400"/>
              <a:buNone/>
              <a:defRPr>
                <a:solidFill>
                  <a:schemeClr val="accent5"/>
                </a:solidFill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400"/>
              <a:buNone/>
              <a:defRPr>
                <a:solidFill>
                  <a:schemeClr val="accent5"/>
                </a:solidFill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400"/>
              <a:buNone/>
              <a:defRPr>
                <a:solidFill>
                  <a:schemeClr val="accent5"/>
                </a:solidFill>
              </a:defRPr>
            </a:lvl9pPr>
          </a:lstStyle>
          <a:p>
            <a:endParaRPr/>
          </a:p>
        </p:txBody>
      </p:sp>
      <p:sp>
        <p:nvSpPr>
          <p:cNvPr id="22457" name="Google Shape;22457;p13"/>
          <p:cNvSpPr txBox="1">
            <a:spLocks noGrp="1"/>
          </p:cNvSpPr>
          <p:nvPr>
            <p:ph type="subTitle" idx="2"/>
          </p:nvPr>
        </p:nvSpPr>
        <p:spPr>
          <a:xfrm>
            <a:off x="674577" y="2014425"/>
            <a:ext cx="2148300" cy="60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2458" name="Google Shape;22458;p13"/>
          <p:cNvSpPr txBox="1">
            <a:spLocks noGrp="1"/>
          </p:cNvSpPr>
          <p:nvPr>
            <p:ph type="title" idx="3" hasCustomPrompt="1"/>
          </p:nvPr>
        </p:nvSpPr>
        <p:spPr>
          <a:xfrm>
            <a:off x="674583" y="1349668"/>
            <a:ext cx="1121400" cy="439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000"/>
              <a:buNone/>
              <a:defRPr sz="3000">
                <a:solidFill>
                  <a:schemeClr val="accent2"/>
                </a:solidFill>
              </a:defRPr>
            </a:lvl1pPr>
            <a:lvl2pPr lvl="1" algn="l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000"/>
              <a:buNone/>
              <a:defRPr sz="3000">
                <a:solidFill>
                  <a:schemeClr val="accent5"/>
                </a:solidFill>
              </a:defRPr>
            </a:lvl2pPr>
            <a:lvl3pPr lvl="2" algn="l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000"/>
              <a:buNone/>
              <a:defRPr sz="3000">
                <a:solidFill>
                  <a:schemeClr val="accent5"/>
                </a:solidFill>
              </a:defRPr>
            </a:lvl3pPr>
            <a:lvl4pPr lvl="3" algn="l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000"/>
              <a:buNone/>
              <a:defRPr sz="3000">
                <a:solidFill>
                  <a:schemeClr val="accent5"/>
                </a:solidFill>
              </a:defRPr>
            </a:lvl4pPr>
            <a:lvl5pPr lvl="4" algn="l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000"/>
              <a:buNone/>
              <a:defRPr sz="3000">
                <a:solidFill>
                  <a:schemeClr val="accent5"/>
                </a:solidFill>
              </a:defRPr>
            </a:lvl5pPr>
            <a:lvl6pPr lvl="5" algn="l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000"/>
              <a:buNone/>
              <a:defRPr sz="3000">
                <a:solidFill>
                  <a:schemeClr val="accent5"/>
                </a:solidFill>
              </a:defRPr>
            </a:lvl6pPr>
            <a:lvl7pPr lvl="6" algn="l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000"/>
              <a:buNone/>
              <a:defRPr sz="3000">
                <a:solidFill>
                  <a:schemeClr val="accent5"/>
                </a:solidFill>
              </a:defRPr>
            </a:lvl7pPr>
            <a:lvl8pPr lvl="7" algn="l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000"/>
              <a:buNone/>
              <a:defRPr sz="3000">
                <a:solidFill>
                  <a:schemeClr val="accent5"/>
                </a:solidFill>
              </a:defRPr>
            </a:lvl8pPr>
            <a:lvl9pPr lvl="8" algn="l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000"/>
              <a:buNone/>
              <a:defRPr sz="3000">
                <a:solidFill>
                  <a:schemeClr val="accent5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22459" name="Google Shape;22459;p13"/>
          <p:cNvSpPr txBox="1">
            <a:spLocks noGrp="1"/>
          </p:cNvSpPr>
          <p:nvPr>
            <p:ph type="subTitle" idx="4"/>
          </p:nvPr>
        </p:nvSpPr>
        <p:spPr>
          <a:xfrm>
            <a:off x="674583" y="3330057"/>
            <a:ext cx="2923200" cy="383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400"/>
              <a:buFont typeface="Quicksand"/>
              <a:buNone/>
              <a:defRPr sz="1800" b="1">
                <a:solidFill>
                  <a:schemeClr val="accent5"/>
                </a:solidFill>
                <a:latin typeface="Quicksand"/>
                <a:ea typeface="Quicksand"/>
                <a:cs typeface="Quicksand"/>
                <a:sym typeface="Quicksand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400"/>
              <a:buNone/>
              <a:defRPr>
                <a:solidFill>
                  <a:schemeClr val="accent5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400"/>
              <a:buNone/>
              <a:defRPr>
                <a:solidFill>
                  <a:schemeClr val="accent5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400"/>
              <a:buNone/>
              <a:defRPr>
                <a:solidFill>
                  <a:schemeClr val="accent5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400"/>
              <a:buNone/>
              <a:defRPr>
                <a:solidFill>
                  <a:schemeClr val="accent5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400"/>
              <a:buNone/>
              <a:defRPr>
                <a:solidFill>
                  <a:schemeClr val="accent5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400"/>
              <a:buNone/>
              <a:defRPr>
                <a:solidFill>
                  <a:schemeClr val="accent5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400"/>
              <a:buNone/>
              <a:defRPr>
                <a:solidFill>
                  <a:schemeClr val="accent5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400"/>
              <a:buNone/>
              <a:defRPr>
                <a:solidFill>
                  <a:schemeClr val="accent5"/>
                </a:solidFill>
              </a:defRPr>
            </a:lvl9pPr>
          </a:lstStyle>
          <a:p>
            <a:endParaRPr/>
          </a:p>
        </p:txBody>
      </p:sp>
      <p:sp>
        <p:nvSpPr>
          <p:cNvPr id="22460" name="Google Shape;22460;p13"/>
          <p:cNvSpPr txBox="1">
            <a:spLocks noGrp="1"/>
          </p:cNvSpPr>
          <p:nvPr>
            <p:ph type="subTitle" idx="5"/>
          </p:nvPr>
        </p:nvSpPr>
        <p:spPr>
          <a:xfrm>
            <a:off x="674577" y="3553050"/>
            <a:ext cx="2148300" cy="60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2461" name="Google Shape;22461;p13"/>
          <p:cNvSpPr txBox="1">
            <a:spLocks noGrp="1"/>
          </p:cNvSpPr>
          <p:nvPr>
            <p:ph type="title" idx="6" hasCustomPrompt="1"/>
          </p:nvPr>
        </p:nvSpPr>
        <p:spPr>
          <a:xfrm>
            <a:off x="674583" y="2888293"/>
            <a:ext cx="1121400" cy="439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000"/>
              <a:buNone/>
              <a:defRPr sz="3000">
                <a:solidFill>
                  <a:schemeClr val="accent2"/>
                </a:solidFill>
              </a:defRPr>
            </a:lvl1pPr>
            <a:lvl2pPr lvl="1" algn="l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000"/>
              <a:buNone/>
              <a:defRPr sz="3000">
                <a:solidFill>
                  <a:schemeClr val="accent5"/>
                </a:solidFill>
              </a:defRPr>
            </a:lvl2pPr>
            <a:lvl3pPr lvl="2" algn="l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000"/>
              <a:buNone/>
              <a:defRPr sz="3000">
                <a:solidFill>
                  <a:schemeClr val="accent5"/>
                </a:solidFill>
              </a:defRPr>
            </a:lvl3pPr>
            <a:lvl4pPr lvl="3" algn="l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000"/>
              <a:buNone/>
              <a:defRPr sz="3000">
                <a:solidFill>
                  <a:schemeClr val="accent5"/>
                </a:solidFill>
              </a:defRPr>
            </a:lvl4pPr>
            <a:lvl5pPr lvl="4" algn="l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000"/>
              <a:buNone/>
              <a:defRPr sz="3000">
                <a:solidFill>
                  <a:schemeClr val="accent5"/>
                </a:solidFill>
              </a:defRPr>
            </a:lvl5pPr>
            <a:lvl6pPr lvl="5" algn="l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000"/>
              <a:buNone/>
              <a:defRPr sz="3000">
                <a:solidFill>
                  <a:schemeClr val="accent5"/>
                </a:solidFill>
              </a:defRPr>
            </a:lvl6pPr>
            <a:lvl7pPr lvl="6" algn="l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000"/>
              <a:buNone/>
              <a:defRPr sz="3000">
                <a:solidFill>
                  <a:schemeClr val="accent5"/>
                </a:solidFill>
              </a:defRPr>
            </a:lvl7pPr>
            <a:lvl8pPr lvl="7" algn="l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000"/>
              <a:buNone/>
              <a:defRPr sz="3000">
                <a:solidFill>
                  <a:schemeClr val="accent5"/>
                </a:solidFill>
              </a:defRPr>
            </a:lvl8pPr>
            <a:lvl9pPr lvl="8" algn="l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000"/>
              <a:buNone/>
              <a:defRPr sz="3000">
                <a:solidFill>
                  <a:schemeClr val="accent5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22462" name="Google Shape;22462;p13"/>
          <p:cNvSpPr txBox="1">
            <a:spLocks noGrp="1"/>
          </p:cNvSpPr>
          <p:nvPr>
            <p:ph type="subTitle" idx="7"/>
          </p:nvPr>
        </p:nvSpPr>
        <p:spPr>
          <a:xfrm>
            <a:off x="3750108" y="1791425"/>
            <a:ext cx="2923200" cy="383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400"/>
              <a:buFont typeface="Quicksand"/>
              <a:buNone/>
              <a:defRPr sz="1800" b="1">
                <a:solidFill>
                  <a:schemeClr val="accent5"/>
                </a:solidFill>
                <a:latin typeface="Quicksand"/>
                <a:ea typeface="Quicksand"/>
                <a:cs typeface="Quicksand"/>
                <a:sym typeface="Quicksand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400"/>
              <a:buNone/>
              <a:defRPr>
                <a:solidFill>
                  <a:schemeClr val="accent5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400"/>
              <a:buNone/>
              <a:defRPr>
                <a:solidFill>
                  <a:schemeClr val="accent5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400"/>
              <a:buNone/>
              <a:defRPr>
                <a:solidFill>
                  <a:schemeClr val="accent5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400"/>
              <a:buNone/>
              <a:defRPr>
                <a:solidFill>
                  <a:schemeClr val="accent5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400"/>
              <a:buNone/>
              <a:defRPr>
                <a:solidFill>
                  <a:schemeClr val="accent5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400"/>
              <a:buNone/>
              <a:defRPr>
                <a:solidFill>
                  <a:schemeClr val="accent5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400"/>
              <a:buNone/>
              <a:defRPr>
                <a:solidFill>
                  <a:schemeClr val="accent5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400"/>
              <a:buNone/>
              <a:defRPr>
                <a:solidFill>
                  <a:schemeClr val="accent5"/>
                </a:solidFill>
              </a:defRPr>
            </a:lvl9pPr>
          </a:lstStyle>
          <a:p>
            <a:endParaRPr/>
          </a:p>
        </p:txBody>
      </p:sp>
      <p:sp>
        <p:nvSpPr>
          <p:cNvPr id="22463" name="Google Shape;22463;p13"/>
          <p:cNvSpPr txBox="1">
            <a:spLocks noGrp="1"/>
          </p:cNvSpPr>
          <p:nvPr>
            <p:ph type="subTitle" idx="8"/>
          </p:nvPr>
        </p:nvSpPr>
        <p:spPr>
          <a:xfrm>
            <a:off x="3750102" y="2014425"/>
            <a:ext cx="2148300" cy="60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2464" name="Google Shape;22464;p13"/>
          <p:cNvSpPr txBox="1">
            <a:spLocks noGrp="1"/>
          </p:cNvSpPr>
          <p:nvPr>
            <p:ph type="title" idx="9" hasCustomPrompt="1"/>
          </p:nvPr>
        </p:nvSpPr>
        <p:spPr>
          <a:xfrm>
            <a:off x="3750108" y="1349668"/>
            <a:ext cx="1121400" cy="439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000"/>
              <a:buNone/>
              <a:defRPr sz="3000">
                <a:solidFill>
                  <a:schemeClr val="accent2"/>
                </a:solidFill>
              </a:defRPr>
            </a:lvl1pPr>
            <a:lvl2pPr lvl="1" algn="l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000"/>
              <a:buNone/>
              <a:defRPr sz="3000">
                <a:solidFill>
                  <a:schemeClr val="accent5"/>
                </a:solidFill>
              </a:defRPr>
            </a:lvl2pPr>
            <a:lvl3pPr lvl="2" algn="l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000"/>
              <a:buNone/>
              <a:defRPr sz="3000">
                <a:solidFill>
                  <a:schemeClr val="accent5"/>
                </a:solidFill>
              </a:defRPr>
            </a:lvl3pPr>
            <a:lvl4pPr lvl="3" algn="l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000"/>
              <a:buNone/>
              <a:defRPr sz="3000">
                <a:solidFill>
                  <a:schemeClr val="accent5"/>
                </a:solidFill>
              </a:defRPr>
            </a:lvl4pPr>
            <a:lvl5pPr lvl="4" algn="l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000"/>
              <a:buNone/>
              <a:defRPr sz="3000">
                <a:solidFill>
                  <a:schemeClr val="accent5"/>
                </a:solidFill>
              </a:defRPr>
            </a:lvl5pPr>
            <a:lvl6pPr lvl="5" algn="l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000"/>
              <a:buNone/>
              <a:defRPr sz="3000">
                <a:solidFill>
                  <a:schemeClr val="accent5"/>
                </a:solidFill>
              </a:defRPr>
            </a:lvl6pPr>
            <a:lvl7pPr lvl="6" algn="l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000"/>
              <a:buNone/>
              <a:defRPr sz="3000">
                <a:solidFill>
                  <a:schemeClr val="accent5"/>
                </a:solidFill>
              </a:defRPr>
            </a:lvl7pPr>
            <a:lvl8pPr lvl="7" algn="l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000"/>
              <a:buNone/>
              <a:defRPr sz="3000">
                <a:solidFill>
                  <a:schemeClr val="accent5"/>
                </a:solidFill>
              </a:defRPr>
            </a:lvl8pPr>
            <a:lvl9pPr lvl="8" algn="l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000"/>
              <a:buNone/>
              <a:defRPr sz="3000">
                <a:solidFill>
                  <a:schemeClr val="accent5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22465" name="Google Shape;22465;p13"/>
          <p:cNvSpPr txBox="1">
            <a:spLocks noGrp="1"/>
          </p:cNvSpPr>
          <p:nvPr>
            <p:ph type="subTitle" idx="13"/>
          </p:nvPr>
        </p:nvSpPr>
        <p:spPr>
          <a:xfrm>
            <a:off x="3750108" y="3330057"/>
            <a:ext cx="2923200" cy="383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400"/>
              <a:buFont typeface="Quicksand"/>
              <a:buNone/>
              <a:defRPr sz="1800" b="1">
                <a:solidFill>
                  <a:schemeClr val="accent5"/>
                </a:solidFill>
                <a:latin typeface="Quicksand"/>
                <a:ea typeface="Quicksand"/>
                <a:cs typeface="Quicksand"/>
                <a:sym typeface="Quicksand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400"/>
              <a:buNone/>
              <a:defRPr>
                <a:solidFill>
                  <a:schemeClr val="accent5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400"/>
              <a:buNone/>
              <a:defRPr>
                <a:solidFill>
                  <a:schemeClr val="accent5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400"/>
              <a:buNone/>
              <a:defRPr>
                <a:solidFill>
                  <a:schemeClr val="accent5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400"/>
              <a:buNone/>
              <a:defRPr>
                <a:solidFill>
                  <a:schemeClr val="accent5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400"/>
              <a:buNone/>
              <a:defRPr>
                <a:solidFill>
                  <a:schemeClr val="accent5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400"/>
              <a:buNone/>
              <a:defRPr>
                <a:solidFill>
                  <a:schemeClr val="accent5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400"/>
              <a:buNone/>
              <a:defRPr>
                <a:solidFill>
                  <a:schemeClr val="accent5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400"/>
              <a:buNone/>
              <a:defRPr>
                <a:solidFill>
                  <a:schemeClr val="accent5"/>
                </a:solidFill>
              </a:defRPr>
            </a:lvl9pPr>
          </a:lstStyle>
          <a:p>
            <a:endParaRPr/>
          </a:p>
        </p:txBody>
      </p:sp>
      <p:sp>
        <p:nvSpPr>
          <p:cNvPr id="22466" name="Google Shape;22466;p13"/>
          <p:cNvSpPr txBox="1">
            <a:spLocks noGrp="1"/>
          </p:cNvSpPr>
          <p:nvPr>
            <p:ph type="subTitle" idx="14"/>
          </p:nvPr>
        </p:nvSpPr>
        <p:spPr>
          <a:xfrm>
            <a:off x="3750102" y="3553052"/>
            <a:ext cx="2148300" cy="60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2467" name="Google Shape;22467;p13"/>
          <p:cNvSpPr txBox="1">
            <a:spLocks noGrp="1"/>
          </p:cNvSpPr>
          <p:nvPr>
            <p:ph type="title" idx="15" hasCustomPrompt="1"/>
          </p:nvPr>
        </p:nvSpPr>
        <p:spPr>
          <a:xfrm>
            <a:off x="3750108" y="2888293"/>
            <a:ext cx="1121400" cy="439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000"/>
              <a:buNone/>
              <a:defRPr sz="3000">
                <a:solidFill>
                  <a:schemeClr val="accent2"/>
                </a:solidFill>
              </a:defRPr>
            </a:lvl1pPr>
            <a:lvl2pPr lvl="1" algn="l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000"/>
              <a:buNone/>
              <a:defRPr sz="3000">
                <a:solidFill>
                  <a:schemeClr val="accent5"/>
                </a:solidFill>
              </a:defRPr>
            </a:lvl2pPr>
            <a:lvl3pPr lvl="2" algn="l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000"/>
              <a:buNone/>
              <a:defRPr sz="3000">
                <a:solidFill>
                  <a:schemeClr val="accent5"/>
                </a:solidFill>
              </a:defRPr>
            </a:lvl3pPr>
            <a:lvl4pPr lvl="3" algn="l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000"/>
              <a:buNone/>
              <a:defRPr sz="3000">
                <a:solidFill>
                  <a:schemeClr val="accent5"/>
                </a:solidFill>
              </a:defRPr>
            </a:lvl4pPr>
            <a:lvl5pPr lvl="4" algn="l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000"/>
              <a:buNone/>
              <a:defRPr sz="3000">
                <a:solidFill>
                  <a:schemeClr val="accent5"/>
                </a:solidFill>
              </a:defRPr>
            </a:lvl5pPr>
            <a:lvl6pPr lvl="5" algn="l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000"/>
              <a:buNone/>
              <a:defRPr sz="3000">
                <a:solidFill>
                  <a:schemeClr val="accent5"/>
                </a:solidFill>
              </a:defRPr>
            </a:lvl6pPr>
            <a:lvl7pPr lvl="6" algn="l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000"/>
              <a:buNone/>
              <a:defRPr sz="3000">
                <a:solidFill>
                  <a:schemeClr val="accent5"/>
                </a:solidFill>
              </a:defRPr>
            </a:lvl7pPr>
            <a:lvl8pPr lvl="7" algn="l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000"/>
              <a:buNone/>
              <a:defRPr sz="3000">
                <a:solidFill>
                  <a:schemeClr val="accent5"/>
                </a:solidFill>
              </a:defRPr>
            </a:lvl8pPr>
            <a:lvl9pPr lvl="8" algn="l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000"/>
              <a:buNone/>
              <a:defRPr sz="3000">
                <a:solidFill>
                  <a:schemeClr val="accent5"/>
                </a:solidFill>
              </a:defRPr>
            </a:lvl9pPr>
          </a:lstStyle>
          <a:p>
            <a:r>
              <a:t>xx%</a:t>
            </a:r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!">
  <p:cSld name="CUSTOM_5">
    <p:spTree>
      <p:nvGrpSpPr>
        <p:cNvPr id="1" name="Shape 371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185" name="Google Shape;37185;p22"/>
          <p:cNvSpPr txBox="1">
            <a:spLocks noGrp="1"/>
          </p:cNvSpPr>
          <p:nvPr>
            <p:ph type="subTitle" idx="1"/>
          </p:nvPr>
        </p:nvSpPr>
        <p:spPr>
          <a:xfrm>
            <a:off x="4611125" y="1908732"/>
            <a:ext cx="3413700" cy="885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7186" name="Google Shape;37186;p22"/>
          <p:cNvGrpSpPr/>
          <p:nvPr/>
        </p:nvGrpSpPr>
        <p:grpSpPr>
          <a:xfrm>
            <a:off x="-800996" y="-975825"/>
            <a:ext cx="10780493" cy="7004594"/>
            <a:chOff x="-800996" y="-975825"/>
            <a:chExt cx="10780493" cy="7004594"/>
          </a:xfrm>
        </p:grpSpPr>
        <p:sp>
          <p:nvSpPr>
            <p:cNvPr id="37187" name="Google Shape;37187;p22"/>
            <p:cNvSpPr/>
            <p:nvPr/>
          </p:nvSpPr>
          <p:spPr>
            <a:xfrm rot="-6012833">
              <a:off x="7628125" y="-1032139"/>
              <a:ext cx="1605544" cy="2857779"/>
            </a:xfrm>
            <a:prstGeom prst="triangle">
              <a:avLst>
                <a:gd name="adj" fmla="val 70998"/>
              </a:avLst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37188" name="Google Shape;37188;p22"/>
            <p:cNvGrpSpPr/>
            <p:nvPr/>
          </p:nvGrpSpPr>
          <p:grpSpPr>
            <a:xfrm rot="1087764">
              <a:off x="-582275" y="1395431"/>
              <a:ext cx="3119181" cy="1903462"/>
              <a:chOff x="4233250" y="3116575"/>
              <a:chExt cx="2401825" cy="1465700"/>
            </a:xfrm>
          </p:grpSpPr>
          <p:sp>
            <p:nvSpPr>
              <p:cNvPr id="37189" name="Google Shape;37189;p22"/>
              <p:cNvSpPr/>
              <p:nvPr/>
            </p:nvSpPr>
            <p:spPr>
              <a:xfrm>
                <a:off x="6620850" y="3116575"/>
                <a:ext cx="14225" cy="19975"/>
              </a:xfrm>
              <a:custGeom>
                <a:avLst/>
                <a:gdLst/>
                <a:ahLst/>
                <a:cxnLst/>
                <a:rect l="l" t="t" r="r" b="b"/>
                <a:pathLst>
                  <a:path w="569" h="799" extrusionOk="0">
                    <a:moveTo>
                      <a:pt x="556" y="1"/>
                    </a:moveTo>
                    <a:cubicBezTo>
                      <a:pt x="90" y="1"/>
                      <a:pt x="1" y="669"/>
                      <a:pt x="461" y="799"/>
                    </a:cubicBezTo>
                    <a:lnTo>
                      <a:pt x="568" y="1"/>
                    </a:lnTo>
                    <a:cubicBezTo>
                      <a:pt x="564" y="1"/>
                      <a:pt x="560" y="1"/>
                      <a:pt x="55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190" name="Google Shape;37190;p22"/>
              <p:cNvSpPr/>
              <p:nvPr/>
            </p:nvSpPr>
            <p:spPr>
              <a:xfrm>
                <a:off x="6590700" y="3147250"/>
                <a:ext cx="241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8" extrusionOk="0">
                    <a:moveTo>
                      <a:pt x="548" y="0"/>
                    </a:moveTo>
                    <a:cubicBezTo>
                      <a:pt x="191" y="0"/>
                      <a:pt x="0" y="441"/>
                      <a:pt x="250" y="703"/>
                    </a:cubicBezTo>
                    <a:cubicBezTo>
                      <a:pt x="336" y="789"/>
                      <a:pt x="441" y="827"/>
                      <a:pt x="544" y="827"/>
                    </a:cubicBezTo>
                    <a:cubicBezTo>
                      <a:pt x="755" y="827"/>
                      <a:pt x="957" y="665"/>
                      <a:pt x="965" y="417"/>
                    </a:cubicBezTo>
                    <a:cubicBezTo>
                      <a:pt x="965" y="203"/>
                      <a:pt x="786" y="24"/>
                      <a:pt x="572" y="12"/>
                    </a:cubicBezTo>
                    <a:lnTo>
                      <a:pt x="548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191" name="Google Shape;37191;p22"/>
              <p:cNvSpPr/>
              <p:nvPr/>
            </p:nvSpPr>
            <p:spPr>
              <a:xfrm>
                <a:off x="6560025" y="3178200"/>
                <a:ext cx="23850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54" h="820" extrusionOk="0">
                    <a:moveTo>
                      <a:pt x="549" y="0"/>
                    </a:moveTo>
                    <a:cubicBezTo>
                      <a:pt x="179" y="0"/>
                      <a:pt x="1" y="441"/>
                      <a:pt x="251" y="703"/>
                    </a:cubicBezTo>
                    <a:cubicBezTo>
                      <a:pt x="335" y="783"/>
                      <a:pt x="437" y="819"/>
                      <a:pt x="537" y="819"/>
                    </a:cubicBezTo>
                    <a:cubicBezTo>
                      <a:pt x="750" y="819"/>
                      <a:pt x="953" y="656"/>
                      <a:pt x="953" y="405"/>
                    </a:cubicBezTo>
                    <a:cubicBezTo>
                      <a:pt x="953" y="191"/>
                      <a:pt x="787" y="0"/>
                      <a:pt x="5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192" name="Google Shape;37192;p22"/>
              <p:cNvSpPr/>
              <p:nvPr/>
            </p:nvSpPr>
            <p:spPr>
              <a:xfrm>
                <a:off x="6588975" y="3208725"/>
                <a:ext cx="279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1117" h="828" extrusionOk="0">
                    <a:moveTo>
                      <a:pt x="543" y="0"/>
                    </a:moveTo>
                    <a:cubicBezTo>
                      <a:pt x="51" y="0"/>
                      <a:pt x="0" y="793"/>
                      <a:pt x="545" y="827"/>
                    </a:cubicBezTo>
                    <a:lnTo>
                      <a:pt x="617" y="827"/>
                    </a:lnTo>
                    <a:cubicBezTo>
                      <a:pt x="1117" y="768"/>
                      <a:pt x="1117" y="53"/>
                      <a:pt x="617" y="6"/>
                    </a:cubicBezTo>
                    <a:cubicBezTo>
                      <a:pt x="591" y="2"/>
                      <a:pt x="567" y="0"/>
                      <a:pt x="54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193" name="Google Shape;37193;p22"/>
              <p:cNvSpPr/>
              <p:nvPr/>
            </p:nvSpPr>
            <p:spPr>
              <a:xfrm>
                <a:off x="6559725" y="3239525"/>
                <a:ext cx="24150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5" extrusionOk="0">
                    <a:moveTo>
                      <a:pt x="561" y="0"/>
                    </a:moveTo>
                    <a:cubicBezTo>
                      <a:pt x="191" y="0"/>
                      <a:pt x="1" y="441"/>
                      <a:pt x="263" y="703"/>
                    </a:cubicBezTo>
                    <a:cubicBezTo>
                      <a:pt x="347" y="787"/>
                      <a:pt x="450" y="824"/>
                      <a:pt x="551" y="824"/>
                    </a:cubicBezTo>
                    <a:cubicBezTo>
                      <a:pt x="763" y="824"/>
                      <a:pt x="965" y="659"/>
                      <a:pt x="965" y="417"/>
                    </a:cubicBezTo>
                    <a:cubicBezTo>
                      <a:pt x="965" y="191"/>
                      <a:pt x="799" y="0"/>
                      <a:pt x="57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194" name="Google Shape;37194;p22"/>
              <p:cNvSpPr/>
              <p:nvPr/>
            </p:nvSpPr>
            <p:spPr>
              <a:xfrm>
                <a:off x="6590700" y="3270175"/>
                <a:ext cx="21450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858" h="823" extrusionOk="0">
                    <a:moveTo>
                      <a:pt x="548" y="0"/>
                    </a:moveTo>
                    <a:cubicBezTo>
                      <a:pt x="0" y="0"/>
                      <a:pt x="0" y="822"/>
                      <a:pt x="548" y="822"/>
                    </a:cubicBezTo>
                    <a:cubicBezTo>
                      <a:pt x="631" y="822"/>
                      <a:pt x="703" y="798"/>
                      <a:pt x="774" y="751"/>
                    </a:cubicBezTo>
                    <a:lnTo>
                      <a:pt x="857" y="155"/>
                    </a:lnTo>
                    <a:cubicBezTo>
                      <a:pt x="786" y="72"/>
                      <a:pt x="679" y="12"/>
                      <a:pt x="572" y="12"/>
                    </a:cubicBezTo>
                    <a:lnTo>
                      <a:pt x="548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195" name="Google Shape;37195;p22"/>
              <p:cNvSpPr/>
              <p:nvPr/>
            </p:nvSpPr>
            <p:spPr>
              <a:xfrm>
                <a:off x="6559725" y="3301125"/>
                <a:ext cx="24150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5" extrusionOk="0">
                    <a:moveTo>
                      <a:pt x="561" y="1"/>
                    </a:moveTo>
                    <a:cubicBezTo>
                      <a:pt x="191" y="1"/>
                      <a:pt x="1" y="441"/>
                      <a:pt x="263" y="703"/>
                    </a:cubicBezTo>
                    <a:cubicBezTo>
                      <a:pt x="347" y="787"/>
                      <a:pt x="449" y="825"/>
                      <a:pt x="549" y="825"/>
                    </a:cubicBezTo>
                    <a:cubicBezTo>
                      <a:pt x="762" y="825"/>
                      <a:pt x="965" y="656"/>
                      <a:pt x="965" y="406"/>
                    </a:cubicBezTo>
                    <a:cubicBezTo>
                      <a:pt x="965" y="191"/>
                      <a:pt x="799" y="13"/>
                      <a:pt x="57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196" name="Google Shape;37196;p22"/>
              <p:cNvSpPr/>
              <p:nvPr/>
            </p:nvSpPr>
            <p:spPr>
              <a:xfrm>
                <a:off x="6594275" y="3332075"/>
                <a:ext cx="9550" cy="19375"/>
              </a:xfrm>
              <a:custGeom>
                <a:avLst/>
                <a:gdLst/>
                <a:ahLst/>
                <a:cxnLst/>
                <a:rect l="l" t="t" r="r" b="b"/>
                <a:pathLst>
                  <a:path w="382" h="775" extrusionOk="0">
                    <a:moveTo>
                      <a:pt x="381" y="1"/>
                    </a:moveTo>
                    <a:lnTo>
                      <a:pt x="381" y="1"/>
                    </a:lnTo>
                    <a:cubicBezTo>
                      <a:pt x="167" y="13"/>
                      <a:pt x="12" y="191"/>
                      <a:pt x="12" y="394"/>
                    </a:cubicBezTo>
                    <a:lnTo>
                      <a:pt x="0" y="394"/>
                    </a:lnTo>
                    <a:cubicBezTo>
                      <a:pt x="0" y="561"/>
                      <a:pt x="107" y="715"/>
                      <a:pt x="262" y="775"/>
                    </a:cubicBezTo>
                    <a:lnTo>
                      <a:pt x="38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197" name="Google Shape;37197;p22"/>
              <p:cNvSpPr/>
              <p:nvPr/>
            </p:nvSpPr>
            <p:spPr>
              <a:xfrm>
                <a:off x="6560025" y="3362450"/>
                <a:ext cx="23850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54" h="825" extrusionOk="0">
                    <a:moveTo>
                      <a:pt x="549" y="0"/>
                    </a:moveTo>
                    <a:cubicBezTo>
                      <a:pt x="179" y="0"/>
                      <a:pt x="1" y="441"/>
                      <a:pt x="251" y="703"/>
                    </a:cubicBezTo>
                    <a:cubicBezTo>
                      <a:pt x="335" y="787"/>
                      <a:pt x="438" y="825"/>
                      <a:pt x="539" y="825"/>
                    </a:cubicBezTo>
                    <a:cubicBezTo>
                      <a:pt x="751" y="825"/>
                      <a:pt x="953" y="659"/>
                      <a:pt x="953" y="417"/>
                    </a:cubicBezTo>
                    <a:cubicBezTo>
                      <a:pt x="953" y="191"/>
                      <a:pt x="787" y="12"/>
                      <a:pt x="5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198" name="Google Shape;37198;p22"/>
              <p:cNvSpPr/>
              <p:nvPr/>
            </p:nvSpPr>
            <p:spPr>
              <a:xfrm>
                <a:off x="6560025" y="3424075"/>
                <a:ext cx="23850" cy="20475"/>
              </a:xfrm>
              <a:custGeom>
                <a:avLst/>
                <a:gdLst/>
                <a:ahLst/>
                <a:cxnLst/>
                <a:rect l="l" t="t" r="r" b="b"/>
                <a:pathLst>
                  <a:path w="954" h="819" extrusionOk="0">
                    <a:moveTo>
                      <a:pt x="549" y="0"/>
                    </a:moveTo>
                    <a:cubicBezTo>
                      <a:pt x="179" y="0"/>
                      <a:pt x="1" y="441"/>
                      <a:pt x="251" y="702"/>
                    </a:cubicBezTo>
                    <a:cubicBezTo>
                      <a:pt x="335" y="783"/>
                      <a:pt x="437" y="819"/>
                      <a:pt x="537" y="819"/>
                    </a:cubicBezTo>
                    <a:cubicBezTo>
                      <a:pt x="750" y="819"/>
                      <a:pt x="953" y="656"/>
                      <a:pt x="953" y="405"/>
                    </a:cubicBezTo>
                    <a:cubicBezTo>
                      <a:pt x="953" y="191"/>
                      <a:pt x="775" y="12"/>
                      <a:pt x="560" y="12"/>
                    </a:cubicBezTo>
                    <a:lnTo>
                      <a:pt x="54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199" name="Google Shape;37199;p22"/>
              <p:cNvSpPr/>
              <p:nvPr/>
            </p:nvSpPr>
            <p:spPr>
              <a:xfrm>
                <a:off x="6529975" y="3147250"/>
                <a:ext cx="2800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822" extrusionOk="0">
                    <a:moveTo>
                      <a:pt x="524" y="0"/>
                    </a:moveTo>
                    <a:cubicBezTo>
                      <a:pt x="0" y="48"/>
                      <a:pt x="36" y="822"/>
                      <a:pt x="560" y="822"/>
                    </a:cubicBezTo>
                    <a:cubicBezTo>
                      <a:pt x="1072" y="822"/>
                      <a:pt x="1120" y="48"/>
                      <a:pt x="59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00" name="Google Shape;37200;p22"/>
              <p:cNvSpPr/>
              <p:nvPr/>
            </p:nvSpPr>
            <p:spPr>
              <a:xfrm>
                <a:off x="6498425" y="3178200"/>
                <a:ext cx="24125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0" extrusionOk="0">
                    <a:moveTo>
                      <a:pt x="548" y="0"/>
                    </a:moveTo>
                    <a:cubicBezTo>
                      <a:pt x="191" y="0"/>
                      <a:pt x="0" y="441"/>
                      <a:pt x="262" y="703"/>
                    </a:cubicBezTo>
                    <a:cubicBezTo>
                      <a:pt x="346" y="783"/>
                      <a:pt x="448" y="819"/>
                      <a:pt x="548" y="819"/>
                    </a:cubicBezTo>
                    <a:cubicBezTo>
                      <a:pt x="761" y="819"/>
                      <a:pt x="965" y="656"/>
                      <a:pt x="965" y="405"/>
                    </a:cubicBezTo>
                    <a:cubicBezTo>
                      <a:pt x="965" y="191"/>
                      <a:pt x="786" y="0"/>
                      <a:pt x="57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01" name="Google Shape;37201;p22"/>
              <p:cNvSpPr/>
              <p:nvPr/>
            </p:nvSpPr>
            <p:spPr>
              <a:xfrm>
                <a:off x="6565400" y="3127000"/>
                <a:ext cx="184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739" h="406" extrusionOk="0">
                    <a:moveTo>
                      <a:pt x="738" y="1"/>
                    </a:moveTo>
                    <a:lnTo>
                      <a:pt x="0" y="227"/>
                    </a:lnTo>
                    <a:cubicBezTo>
                      <a:pt x="71" y="332"/>
                      <a:pt x="199" y="403"/>
                      <a:pt x="340" y="405"/>
                    </a:cubicBezTo>
                    <a:lnTo>
                      <a:pt x="340" y="405"/>
                    </a:lnTo>
                    <a:cubicBezTo>
                      <a:pt x="563" y="402"/>
                      <a:pt x="738" y="225"/>
                      <a:pt x="738" y="1"/>
                    </a:cubicBezTo>
                    <a:close/>
                    <a:moveTo>
                      <a:pt x="340" y="405"/>
                    </a:moveTo>
                    <a:lnTo>
                      <a:pt x="340" y="405"/>
                    </a:lnTo>
                    <a:cubicBezTo>
                      <a:pt x="338" y="405"/>
                      <a:pt x="336" y="405"/>
                      <a:pt x="334" y="405"/>
                    </a:cubicBezTo>
                    <a:lnTo>
                      <a:pt x="345" y="405"/>
                    </a:lnTo>
                    <a:cubicBezTo>
                      <a:pt x="343" y="405"/>
                      <a:pt x="341" y="405"/>
                      <a:pt x="340" y="405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02" name="Google Shape;37202;p22"/>
              <p:cNvSpPr/>
              <p:nvPr/>
            </p:nvSpPr>
            <p:spPr>
              <a:xfrm>
                <a:off x="6528775" y="3208850"/>
                <a:ext cx="28600" cy="20275"/>
              </a:xfrm>
              <a:custGeom>
                <a:avLst/>
                <a:gdLst/>
                <a:ahLst/>
                <a:cxnLst/>
                <a:rect l="l" t="t" r="r" b="b"/>
                <a:pathLst>
                  <a:path w="1144" h="811" extrusionOk="0">
                    <a:moveTo>
                      <a:pt x="572" y="1"/>
                    </a:moveTo>
                    <a:cubicBezTo>
                      <a:pt x="1" y="13"/>
                      <a:pt x="72" y="810"/>
                      <a:pt x="572" y="810"/>
                    </a:cubicBezTo>
                    <a:cubicBezTo>
                      <a:pt x="1084" y="810"/>
                      <a:pt x="1144" y="13"/>
                      <a:pt x="58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03" name="Google Shape;37203;p22"/>
              <p:cNvSpPr/>
              <p:nvPr/>
            </p:nvSpPr>
            <p:spPr>
              <a:xfrm>
                <a:off x="6498125" y="3239525"/>
                <a:ext cx="28600" cy="20250"/>
              </a:xfrm>
              <a:custGeom>
                <a:avLst/>
                <a:gdLst/>
                <a:ahLst/>
                <a:cxnLst/>
                <a:rect l="l" t="t" r="r" b="b"/>
                <a:pathLst>
                  <a:path w="1144" h="810" extrusionOk="0">
                    <a:moveTo>
                      <a:pt x="560" y="0"/>
                    </a:moveTo>
                    <a:cubicBezTo>
                      <a:pt x="0" y="12"/>
                      <a:pt x="60" y="810"/>
                      <a:pt x="572" y="810"/>
                    </a:cubicBezTo>
                    <a:cubicBezTo>
                      <a:pt x="1084" y="810"/>
                      <a:pt x="1143" y="12"/>
                      <a:pt x="58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04" name="Google Shape;37204;p22"/>
              <p:cNvSpPr/>
              <p:nvPr/>
            </p:nvSpPr>
            <p:spPr>
              <a:xfrm>
                <a:off x="6531150" y="3270175"/>
                <a:ext cx="23850" cy="17000"/>
              </a:xfrm>
              <a:custGeom>
                <a:avLst/>
                <a:gdLst/>
                <a:ahLst/>
                <a:cxnLst/>
                <a:rect l="l" t="t" r="r" b="b"/>
                <a:pathLst>
                  <a:path w="954" h="680" extrusionOk="0">
                    <a:moveTo>
                      <a:pt x="477" y="0"/>
                    </a:moveTo>
                    <a:cubicBezTo>
                      <a:pt x="1" y="12"/>
                      <a:pt x="49" y="679"/>
                      <a:pt x="477" y="679"/>
                    </a:cubicBezTo>
                    <a:cubicBezTo>
                      <a:pt x="906" y="679"/>
                      <a:pt x="953" y="12"/>
                      <a:pt x="48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05" name="Google Shape;37205;p22"/>
              <p:cNvSpPr/>
              <p:nvPr/>
            </p:nvSpPr>
            <p:spPr>
              <a:xfrm>
                <a:off x="6498425" y="3301125"/>
                <a:ext cx="241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5" extrusionOk="0">
                    <a:moveTo>
                      <a:pt x="548" y="1"/>
                    </a:moveTo>
                    <a:cubicBezTo>
                      <a:pt x="179" y="1"/>
                      <a:pt x="0" y="441"/>
                      <a:pt x="262" y="703"/>
                    </a:cubicBezTo>
                    <a:cubicBezTo>
                      <a:pt x="346" y="787"/>
                      <a:pt x="448" y="825"/>
                      <a:pt x="549" y="825"/>
                    </a:cubicBezTo>
                    <a:cubicBezTo>
                      <a:pt x="761" y="825"/>
                      <a:pt x="965" y="656"/>
                      <a:pt x="965" y="406"/>
                    </a:cubicBezTo>
                    <a:cubicBezTo>
                      <a:pt x="965" y="191"/>
                      <a:pt x="786" y="13"/>
                      <a:pt x="57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06" name="Google Shape;37206;p22"/>
              <p:cNvSpPr/>
              <p:nvPr/>
            </p:nvSpPr>
            <p:spPr>
              <a:xfrm>
                <a:off x="6529075" y="3331800"/>
                <a:ext cx="241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5" extrusionOk="0">
                    <a:moveTo>
                      <a:pt x="560" y="0"/>
                    </a:moveTo>
                    <a:cubicBezTo>
                      <a:pt x="191" y="0"/>
                      <a:pt x="1" y="441"/>
                      <a:pt x="263" y="703"/>
                    </a:cubicBezTo>
                    <a:cubicBezTo>
                      <a:pt x="347" y="787"/>
                      <a:pt x="450" y="824"/>
                      <a:pt x="551" y="824"/>
                    </a:cubicBezTo>
                    <a:cubicBezTo>
                      <a:pt x="763" y="824"/>
                      <a:pt x="965" y="659"/>
                      <a:pt x="965" y="417"/>
                    </a:cubicBezTo>
                    <a:cubicBezTo>
                      <a:pt x="965" y="191"/>
                      <a:pt x="786" y="12"/>
                      <a:pt x="57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07" name="Google Shape;37207;p22"/>
              <p:cNvSpPr/>
              <p:nvPr/>
            </p:nvSpPr>
            <p:spPr>
              <a:xfrm>
                <a:off x="6497825" y="3362450"/>
                <a:ext cx="2920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168" h="822" extrusionOk="0">
                    <a:moveTo>
                      <a:pt x="572" y="0"/>
                    </a:moveTo>
                    <a:cubicBezTo>
                      <a:pt x="0" y="12"/>
                      <a:pt x="72" y="822"/>
                      <a:pt x="584" y="822"/>
                    </a:cubicBezTo>
                    <a:cubicBezTo>
                      <a:pt x="1096" y="822"/>
                      <a:pt x="1167" y="12"/>
                      <a:pt x="59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08" name="Google Shape;37208;p22"/>
              <p:cNvSpPr/>
              <p:nvPr/>
            </p:nvSpPr>
            <p:spPr>
              <a:xfrm>
                <a:off x="6528775" y="3393400"/>
                <a:ext cx="28600" cy="19975"/>
              </a:xfrm>
              <a:custGeom>
                <a:avLst/>
                <a:gdLst/>
                <a:ahLst/>
                <a:cxnLst/>
                <a:rect l="l" t="t" r="r" b="b"/>
                <a:pathLst>
                  <a:path w="1144" h="799" extrusionOk="0">
                    <a:moveTo>
                      <a:pt x="572" y="1"/>
                    </a:moveTo>
                    <a:cubicBezTo>
                      <a:pt x="1" y="1"/>
                      <a:pt x="72" y="798"/>
                      <a:pt x="572" y="798"/>
                    </a:cubicBezTo>
                    <a:cubicBezTo>
                      <a:pt x="1084" y="798"/>
                      <a:pt x="1144" y="1"/>
                      <a:pt x="58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09" name="Google Shape;37209;p22"/>
              <p:cNvSpPr/>
              <p:nvPr/>
            </p:nvSpPr>
            <p:spPr>
              <a:xfrm>
                <a:off x="6498725" y="3424350"/>
                <a:ext cx="24125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0" extrusionOk="0">
                    <a:moveTo>
                      <a:pt x="560" y="1"/>
                    </a:moveTo>
                    <a:cubicBezTo>
                      <a:pt x="191" y="1"/>
                      <a:pt x="0" y="441"/>
                      <a:pt x="262" y="703"/>
                    </a:cubicBezTo>
                    <a:cubicBezTo>
                      <a:pt x="346" y="783"/>
                      <a:pt x="448" y="820"/>
                      <a:pt x="548" y="820"/>
                    </a:cubicBezTo>
                    <a:cubicBezTo>
                      <a:pt x="761" y="820"/>
                      <a:pt x="965" y="657"/>
                      <a:pt x="965" y="406"/>
                    </a:cubicBezTo>
                    <a:cubicBezTo>
                      <a:pt x="965" y="180"/>
                      <a:pt x="786" y="1"/>
                      <a:pt x="56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10" name="Google Shape;37210;p22"/>
              <p:cNvSpPr/>
              <p:nvPr/>
            </p:nvSpPr>
            <p:spPr>
              <a:xfrm>
                <a:off x="6530275" y="3455025"/>
                <a:ext cx="2800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822" extrusionOk="0">
                    <a:moveTo>
                      <a:pt x="524" y="0"/>
                    </a:moveTo>
                    <a:cubicBezTo>
                      <a:pt x="0" y="48"/>
                      <a:pt x="36" y="822"/>
                      <a:pt x="560" y="822"/>
                    </a:cubicBezTo>
                    <a:cubicBezTo>
                      <a:pt x="1084" y="822"/>
                      <a:pt x="1119" y="48"/>
                      <a:pt x="59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11" name="Google Shape;37211;p22"/>
              <p:cNvSpPr/>
              <p:nvPr/>
            </p:nvSpPr>
            <p:spPr>
              <a:xfrm>
                <a:off x="6498725" y="3485675"/>
                <a:ext cx="241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8" extrusionOk="0">
                    <a:moveTo>
                      <a:pt x="560" y="1"/>
                    </a:moveTo>
                    <a:cubicBezTo>
                      <a:pt x="191" y="1"/>
                      <a:pt x="0" y="453"/>
                      <a:pt x="262" y="703"/>
                    </a:cubicBezTo>
                    <a:cubicBezTo>
                      <a:pt x="348" y="789"/>
                      <a:pt x="453" y="827"/>
                      <a:pt x="555" y="827"/>
                    </a:cubicBezTo>
                    <a:cubicBezTo>
                      <a:pt x="766" y="827"/>
                      <a:pt x="965" y="665"/>
                      <a:pt x="965" y="417"/>
                    </a:cubicBezTo>
                    <a:cubicBezTo>
                      <a:pt x="965" y="191"/>
                      <a:pt x="798" y="1"/>
                      <a:pt x="57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12" name="Google Shape;37212;p22"/>
              <p:cNvSpPr/>
              <p:nvPr/>
            </p:nvSpPr>
            <p:spPr>
              <a:xfrm>
                <a:off x="6563900" y="3485675"/>
                <a:ext cx="17300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692" h="823" extrusionOk="0">
                    <a:moveTo>
                      <a:pt x="405" y="1"/>
                    </a:moveTo>
                    <a:cubicBezTo>
                      <a:pt x="179" y="1"/>
                      <a:pt x="1" y="179"/>
                      <a:pt x="1" y="405"/>
                    </a:cubicBezTo>
                    <a:lnTo>
                      <a:pt x="1" y="417"/>
                    </a:lnTo>
                    <a:cubicBezTo>
                      <a:pt x="1" y="644"/>
                      <a:pt x="179" y="822"/>
                      <a:pt x="405" y="822"/>
                    </a:cubicBezTo>
                    <a:cubicBezTo>
                      <a:pt x="477" y="822"/>
                      <a:pt x="536" y="810"/>
                      <a:pt x="596" y="774"/>
                    </a:cubicBezTo>
                    <a:lnTo>
                      <a:pt x="691" y="120"/>
                    </a:lnTo>
                    <a:cubicBezTo>
                      <a:pt x="608" y="48"/>
                      <a:pt x="513" y="1"/>
                      <a:pt x="40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13" name="Google Shape;37213;p22"/>
              <p:cNvSpPr/>
              <p:nvPr/>
            </p:nvSpPr>
            <p:spPr>
              <a:xfrm>
                <a:off x="6536375" y="3515300"/>
                <a:ext cx="21825" cy="14950"/>
              </a:xfrm>
              <a:custGeom>
                <a:avLst/>
                <a:gdLst/>
                <a:ahLst/>
                <a:cxnLst/>
                <a:rect l="l" t="t" r="r" b="b"/>
                <a:pathLst>
                  <a:path w="873" h="598" extrusionOk="0">
                    <a:moveTo>
                      <a:pt x="455" y="0"/>
                    </a:moveTo>
                    <a:cubicBezTo>
                      <a:pt x="408" y="0"/>
                      <a:pt x="357" y="13"/>
                      <a:pt x="304" y="42"/>
                    </a:cubicBezTo>
                    <a:lnTo>
                      <a:pt x="280" y="42"/>
                    </a:lnTo>
                    <a:lnTo>
                      <a:pt x="280" y="54"/>
                    </a:lnTo>
                    <a:cubicBezTo>
                      <a:pt x="0" y="234"/>
                      <a:pt x="173" y="598"/>
                      <a:pt x="433" y="598"/>
                    </a:cubicBezTo>
                    <a:cubicBezTo>
                      <a:pt x="483" y="598"/>
                      <a:pt x="536" y="585"/>
                      <a:pt x="590" y="554"/>
                    </a:cubicBezTo>
                    <a:cubicBezTo>
                      <a:pt x="872" y="392"/>
                      <a:pt x="719" y="0"/>
                      <a:pt x="45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14" name="Google Shape;37214;p22"/>
              <p:cNvSpPr/>
              <p:nvPr/>
            </p:nvSpPr>
            <p:spPr>
              <a:xfrm>
                <a:off x="6507250" y="3544800"/>
                <a:ext cx="21275" cy="15125"/>
              </a:xfrm>
              <a:custGeom>
                <a:avLst/>
                <a:gdLst/>
                <a:ahLst/>
                <a:cxnLst/>
                <a:rect l="l" t="t" r="r" b="b"/>
                <a:pathLst>
                  <a:path w="851" h="605" extrusionOk="0">
                    <a:moveTo>
                      <a:pt x="432" y="0"/>
                    </a:moveTo>
                    <a:cubicBezTo>
                      <a:pt x="365" y="0"/>
                      <a:pt x="295" y="26"/>
                      <a:pt x="231" y="88"/>
                    </a:cubicBezTo>
                    <a:lnTo>
                      <a:pt x="219" y="88"/>
                    </a:lnTo>
                    <a:lnTo>
                      <a:pt x="219" y="100"/>
                    </a:lnTo>
                    <a:cubicBezTo>
                      <a:pt x="0" y="328"/>
                      <a:pt x="207" y="604"/>
                      <a:pt x="438" y="604"/>
                    </a:cubicBezTo>
                    <a:cubicBezTo>
                      <a:pt x="510" y="604"/>
                      <a:pt x="583" y="578"/>
                      <a:pt x="647" y="517"/>
                    </a:cubicBezTo>
                    <a:cubicBezTo>
                      <a:pt x="850" y="305"/>
                      <a:pt x="661" y="0"/>
                      <a:pt x="43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15" name="Google Shape;37215;p22"/>
              <p:cNvSpPr/>
              <p:nvPr/>
            </p:nvSpPr>
            <p:spPr>
              <a:xfrm>
                <a:off x="6563900" y="3547300"/>
                <a:ext cx="8650" cy="19075"/>
              </a:xfrm>
              <a:custGeom>
                <a:avLst/>
                <a:gdLst/>
                <a:ahLst/>
                <a:cxnLst/>
                <a:rect l="l" t="t" r="r" b="b"/>
                <a:pathLst>
                  <a:path w="346" h="763" extrusionOk="0">
                    <a:moveTo>
                      <a:pt x="346" y="0"/>
                    </a:moveTo>
                    <a:lnTo>
                      <a:pt x="346" y="0"/>
                    </a:lnTo>
                    <a:cubicBezTo>
                      <a:pt x="144" y="24"/>
                      <a:pt x="1" y="203"/>
                      <a:pt x="1" y="393"/>
                    </a:cubicBezTo>
                    <a:cubicBezTo>
                      <a:pt x="1" y="548"/>
                      <a:pt x="96" y="691"/>
                      <a:pt x="239" y="762"/>
                    </a:cubicBezTo>
                    <a:lnTo>
                      <a:pt x="346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16" name="Google Shape;37216;p22"/>
              <p:cNvSpPr/>
              <p:nvPr/>
            </p:nvSpPr>
            <p:spPr>
              <a:xfrm>
                <a:off x="6529675" y="3577650"/>
                <a:ext cx="241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5" extrusionOk="0">
                    <a:moveTo>
                      <a:pt x="548" y="1"/>
                    </a:moveTo>
                    <a:cubicBezTo>
                      <a:pt x="179" y="1"/>
                      <a:pt x="0" y="441"/>
                      <a:pt x="262" y="703"/>
                    </a:cubicBezTo>
                    <a:cubicBezTo>
                      <a:pt x="343" y="788"/>
                      <a:pt x="445" y="825"/>
                      <a:pt x="545" y="825"/>
                    </a:cubicBezTo>
                    <a:cubicBezTo>
                      <a:pt x="757" y="825"/>
                      <a:pt x="965" y="659"/>
                      <a:pt x="965" y="417"/>
                    </a:cubicBezTo>
                    <a:cubicBezTo>
                      <a:pt x="965" y="191"/>
                      <a:pt x="774" y="1"/>
                      <a:pt x="54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17" name="Google Shape;37217;p22"/>
              <p:cNvSpPr/>
              <p:nvPr/>
            </p:nvSpPr>
            <p:spPr>
              <a:xfrm>
                <a:off x="6499025" y="3608600"/>
                <a:ext cx="23825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953" h="816" extrusionOk="0">
                    <a:moveTo>
                      <a:pt x="548" y="1"/>
                    </a:moveTo>
                    <a:cubicBezTo>
                      <a:pt x="179" y="1"/>
                      <a:pt x="0" y="441"/>
                      <a:pt x="250" y="691"/>
                    </a:cubicBezTo>
                    <a:cubicBezTo>
                      <a:pt x="336" y="777"/>
                      <a:pt x="441" y="816"/>
                      <a:pt x="543" y="816"/>
                    </a:cubicBezTo>
                    <a:cubicBezTo>
                      <a:pt x="754" y="816"/>
                      <a:pt x="953" y="654"/>
                      <a:pt x="953" y="406"/>
                    </a:cubicBezTo>
                    <a:cubicBezTo>
                      <a:pt x="953" y="179"/>
                      <a:pt x="774" y="1"/>
                      <a:pt x="54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18" name="Google Shape;37218;p22"/>
              <p:cNvSpPr/>
              <p:nvPr/>
            </p:nvSpPr>
            <p:spPr>
              <a:xfrm>
                <a:off x="6530275" y="3639275"/>
                <a:ext cx="28000" cy="2025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810" extrusionOk="0">
                    <a:moveTo>
                      <a:pt x="524" y="0"/>
                    </a:moveTo>
                    <a:cubicBezTo>
                      <a:pt x="0" y="48"/>
                      <a:pt x="36" y="810"/>
                      <a:pt x="560" y="810"/>
                    </a:cubicBezTo>
                    <a:cubicBezTo>
                      <a:pt x="1084" y="810"/>
                      <a:pt x="1119" y="48"/>
                      <a:pt x="59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19" name="Google Shape;37219;p22"/>
              <p:cNvSpPr/>
              <p:nvPr/>
            </p:nvSpPr>
            <p:spPr>
              <a:xfrm>
                <a:off x="6499025" y="3669925"/>
                <a:ext cx="238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53" h="825" extrusionOk="0">
                    <a:moveTo>
                      <a:pt x="548" y="1"/>
                    </a:moveTo>
                    <a:cubicBezTo>
                      <a:pt x="179" y="1"/>
                      <a:pt x="0" y="441"/>
                      <a:pt x="250" y="703"/>
                    </a:cubicBezTo>
                    <a:cubicBezTo>
                      <a:pt x="334" y="787"/>
                      <a:pt x="436" y="824"/>
                      <a:pt x="537" y="824"/>
                    </a:cubicBezTo>
                    <a:cubicBezTo>
                      <a:pt x="749" y="824"/>
                      <a:pt x="953" y="656"/>
                      <a:pt x="953" y="405"/>
                    </a:cubicBezTo>
                    <a:cubicBezTo>
                      <a:pt x="953" y="179"/>
                      <a:pt x="774" y="1"/>
                      <a:pt x="54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20" name="Google Shape;37220;p22"/>
              <p:cNvSpPr/>
              <p:nvPr/>
            </p:nvSpPr>
            <p:spPr>
              <a:xfrm>
                <a:off x="6532950" y="3700875"/>
                <a:ext cx="16700" cy="20275"/>
              </a:xfrm>
              <a:custGeom>
                <a:avLst/>
                <a:gdLst/>
                <a:ahLst/>
                <a:cxnLst/>
                <a:rect l="l" t="t" r="r" b="b"/>
                <a:pathLst>
                  <a:path w="668" h="811" extrusionOk="0">
                    <a:moveTo>
                      <a:pt x="417" y="1"/>
                    </a:moveTo>
                    <a:cubicBezTo>
                      <a:pt x="191" y="1"/>
                      <a:pt x="0" y="179"/>
                      <a:pt x="0" y="406"/>
                    </a:cubicBezTo>
                    <a:lnTo>
                      <a:pt x="12" y="406"/>
                    </a:lnTo>
                    <a:cubicBezTo>
                      <a:pt x="12" y="632"/>
                      <a:pt x="191" y="810"/>
                      <a:pt x="417" y="810"/>
                    </a:cubicBezTo>
                    <a:cubicBezTo>
                      <a:pt x="465" y="810"/>
                      <a:pt x="524" y="799"/>
                      <a:pt x="572" y="775"/>
                    </a:cubicBezTo>
                    <a:lnTo>
                      <a:pt x="667" y="96"/>
                    </a:lnTo>
                    <a:cubicBezTo>
                      <a:pt x="596" y="37"/>
                      <a:pt x="500" y="1"/>
                      <a:pt x="41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21" name="Google Shape;37221;p22"/>
              <p:cNvSpPr/>
              <p:nvPr/>
            </p:nvSpPr>
            <p:spPr>
              <a:xfrm>
                <a:off x="6499025" y="3731250"/>
                <a:ext cx="238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53" h="828" extrusionOk="0">
                    <a:moveTo>
                      <a:pt x="548" y="0"/>
                    </a:moveTo>
                    <a:cubicBezTo>
                      <a:pt x="179" y="0"/>
                      <a:pt x="0" y="453"/>
                      <a:pt x="250" y="703"/>
                    </a:cubicBezTo>
                    <a:cubicBezTo>
                      <a:pt x="336" y="789"/>
                      <a:pt x="441" y="827"/>
                      <a:pt x="543" y="827"/>
                    </a:cubicBezTo>
                    <a:cubicBezTo>
                      <a:pt x="754" y="827"/>
                      <a:pt x="953" y="665"/>
                      <a:pt x="953" y="417"/>
                    </a:cubicBezTo>
                    <a:cubicBezTo>
                      <a:pt x="953" y="191"/>
                      <a:pt x="774" y="0"/>
                      <a:pt x="54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22" name="Google Shape;37222;p22"/>
              <p:cNvSpPr/>
              <p:nvPr/>
            </p:nvSpPr>
            <p:spPr>
              <a:xfrm>
                <a:off x="6532950" y="3762200"/>
                <a:ext cx="8050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322" h="751" extrusionOk="0">
                    <a:moveTo>
                      <a:pt x="322" y="0"/>
                    </a:moveTo>
                    <a:lnTo>
                      <a:pt x="322" y="0"/>
                    </a:lnTo>
                    <a:cubicBezTo>
                      <a:pt x="131" y="48"/>
                      <a:pt x="0" y="215"/>
                      <a:pt x="12" y="405"/>
                    </a:cubicBezTo>
                    <a:cubicBezTo>
                      <a:pt x="12" y="548"/>
                      <a:pt x="96" y="679"/>
                      <a:pt x="215" y="751"/>
                    </a:cubicBezTo>
                    <a:lnTo>
                      <a:pt x="322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23" name="Google Shape;37223;p22"/>
              <p:cNvSpPr/>
              <p:nvPr/>
            </p:nvSpPr>
            <p:spPr>
              <a:xfrm>
                <a:off x="6499025" y="3792850"/>
                <a:ext cx="23825" cy="20650"/>
              </a:xfrm>
              <a:custGeom>
                <a:avLst/>
                <a:gdLst/>
                <a:ahLst/>
                <a:cxnLst/>
                <a:rect l="l" t="t" r="r" b="b"/>
                <a:pathLst>
                  <a:path w="953" h="826" extrusionOk="0">
                    <a:moveTo>
                      <a:pt x="548" y="1"/>
                    </a:moveTo>
                    <a:cubicBezTo>
                      <a:pt x="179" y="1"/>
                      <a:pt x="0" y="441"/>
                      <a:pt x="250" y="703"/>
                    </a:cubicBezTo>
                    <a:cubicBezTo>
                      <a:pt x="335" y="788"/>
                      <a:pt x="437" y="825"/>
                      <a:pt x="538" y="825"/>
                    </a:cubicBezTo>
                    <a:cubicBezTo>
                      <a:pt x="750" y="825"/>
                      <a:pt x="953" y="660"/>
                      <a:pt x="953" y="418"/>
                    </a:cubicBezTo>
                    <a:cubicBezTo>
                      <a:pt x="953" y="198"/>
                      <a:pt x="784" y="12"/>
                      <a:pt x="568" y="12"/>
                    </a:cubicBezTo>
                    <a:cubicBezTo>
                      <a:pt x="561" y="12"/>
                      <a:pt x="554" y="12"/>
                      <a:pt x="548" y="13"/>
                    </a:cubicBezTo>
                    <a:lnTo>
                      <a:pt x="548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24" name="Google Shape;37224;p22"/>
              <p:cNvSpPr/>
              <p:nvPr/>
            </p:nvSpPr>
            <p:spPr>
              <a:xfrm>
                <a:off x="6499025" y="3854475"/>
                <a:ext cx="23825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53" h="820" extrusionOk="0">
                    <a:moveTo>
                      <a:pt x="548" y="0"/>
                    </a:moveTo>
                    <a:cubicBezTo>
                      <a:pt x="179" y="0"/>
                      <a:pt x="0" y="441"/>
                      <a:pt x="250" y="703"/>
                    </a:cubicBezTo>
                    <a:cubicBezTo>
                      <a:pt x="334" y="783"/>
                      <a:pt x="436" y="819"/>
                      <a:pt x="536" y="819"/>
                    </a:cubicBezTo>
                    <a:cubicBezTo>
                      <a:pt x="749" y="819"/>
                      <a:pt x="953" y="656"/>
                      <a:pt x="953" y="405"/>
                    </a:cubicBezTo>
                    <a:cubicBezTo>
                      <a:pt x="953" y="179"/>
                      <a:pt x="774" y="0"/>
                      <a:pt x="54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25" name="Google Shape;37225;p22"/>
              <p:cNvSpPr/>
              <p:nvPr/>
            </p:nvSpPr>
            <p:spPr>
              <a:xfrm>
                <a:off x="6472225" y="3154675"/>
                <a:ext cx="19975" cy="12825"/>
              </a:xfrm>
              <a:custGeom>
                <a:avLst/>
                <a:gdLst/>
                <a:ahLst/>
                <a:cxnLst/>
                <a:rect l="l" t="t" r="r" b="b"/>
                <a:pathLst>
                  <a:path w="799" h="513" extrusionOk="0">
                    <a:moveTo>
                      <a:pt x="774" y="1"/>
                    </a:moveTo>
                    <a:lnTo>
                      <a:pt x="1" y="239"/>
                    </a:lnTo>
                    <a:cubicBezTo>
                      <a:pt x="60" y="406"/>
                      <a:pt x="215" y="513"/>
                      <a:pt x="382" y="513"/>
                    </a:cubicBezTo>
                    <a:cubicBezTo>
                      <a:pt x="608" y="513"/>
                      <a:pt x="786" y="334"/>
                      <a:pt x="798" y="108"/>
                    </a:cubicBezTo>
                    <a:cubicBezTo>
                      <a:pt x="786" y="72"/>
                      <a:pt x="786" y="37"/>
                      <a:pt x="77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26" name="Google Shape;37226;p22"/>
              <p:cNvSpPr/>
              <p:nvPr/>
            </p:nvSpPr>
            <p:spPr>
              <a:xfrm>
                <a:off x="6437100" y="3177600"/>
                <a:ext cx="241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8" extrusionOk="0">
                    <a:moveTo>
                      <a:pt x="560" y="1"/>
                    </a:moveTo>
                    <a:cubicBezTo>
                      <a:pt x="191" y="1"/>
                      <a:pt x="1" y="441"/>
                      <a:pt x="263" y="703"/>
                    </a:cubicBezTo>
                    <a:cubicBezTo>
                      <a:pt x="348" y="789"/>
                      <a:pt x="453" y="828"/>
                      <a:pt x="556" y="828"/>
                    </a:cubicBezTo>
                    <a:cubicBezTo>
                      <a:pt x="766" y="828"/>
                      <a:pt x="965" y="665"/>
                      <a:pt x="965" y="417"/>
                    </a:cubicBezTo>
                    <a:cubicBezTo>
                      <a:pt x="965" y="203"/>
                      <a:pt x="774" y="24"/>
                      <a:pt x="560" y="24"/>
                    </a:cubicBezTo>
                    <a:lnTo>
                      <a:pt x="56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27" name="Google Shape;37227;p22"/>
              <p:cNvSpPr/>
              <p:nvPr/>
            </p:nvSpPr>
            <p:spPr>
              <a:xfrm>
                <a:off x="6466750" y="3208475"/>
                <a:ext cx="27525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1101" h="823" extrusionOk="0">
                    <a:moveTo>
                      <a:pt x="545" y="1"/>
                    </a:moveTo>
                    <a:cubicBezTo>
                      <a:pt x="49" y="1"/>
                      <a:pt x="1" y="768"/>
                      <a:pt x="529" y="814"/>
                    </a:cubicBezTo>
                    <a:cubicBezTo>
                      <a:pt x="541" y="819"/>
                      <a:pt x="553" y="822"/>
                      <a:pt x="565" y="822"/>
                    </a:cubicBezTo>
                    <a:cubicBezTo>
                      <a:pt x="577" y="822"/>
                      <a:pt x="589" y="819"/>
                      <a:pt x="601" y="814"/>
                    </a:cubicBezTo>
                    <a:cubicBezTo>
                      <a:pt x="1101" y="778"/>
                      <a:pt x="1101" y="40"/>
                      <a:pt x="601" y="4"/>
                    </a:cubicBezTo>
                    <a:cubicBezTo>
                      <a:pt x="581" y="2"/>
                      <a:pt x="563" y="1"/>
                      <a:pt x="54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28" name="Google Shape;37228;p22"/>
              <p:cNvSpPr/>
              <p:nvPr/>
            </p:nvSpPr>
            <p:spPr>
              <a:xfrm>
                <a:off x="6436100" y="3239150"/>
                <a:ext cx="27525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101" h="822" extrusionOk="0">
                    <a:moveTo>
                      <a:pt x="545" y="0"/>
                    </a:moveTo>
                    <a:cubicBezTo>
                      <a:pt x="48" y="0"/>
                      <a:pt x="0" y="767"/>
                      <a:pt x="529" y="813"/>
                    </a:cubicBezTo>
                    <a:cubicBezTo>
                      <a:pt x="541" y="819"/>
                      <a:pt x="553" y="822"/>
                      <a:pt x="564" y="822"/>
                    </a:cubicBezTo>
                    <a:cubicBezTo>
                      <a:pt x="576" y="822"/>
                      <a:pt x="588" y="819"/>
                      <a:pt x="600" y="813"/>
                    </a:cubicBezTo>
                    <a:cubicBezTo>
                      <a:pt x="1100" y="777"/>
                      <a:pt x="1100" y="39"/>
                      <a:pt x="600" y="3"/>
                    </a:cubicBezTo>
                    <a:cubicBezTo>
                      <a:pt x="581" y="1"/>
                      <a:pt x="562" y="0"/>
                      <a:pt x="54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29" name="Google Shape;37229;p22"/>
              <p:cNvSpPr/>
              <p:nvPr/>
            </p:nvSpPr>
            <p:spPr>
              <a:xfrm>
                <a:off x="6468050" y="3269875"/>
                <a:ext cx="241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8" extrusionOk="0">
                    <a:moveTo>
                      <a:pt x="549" y="1"/>
                    </a:moveTo>
                    <a:cubicBezTo>
                      <a:pt x="191" y="1"/>
                      <a:pt x="1" y="441"/>
                      <a:pt x="251" y="703"/>
                    </a:cubicBezTo>
                    <a:cubicBezTo>
                      <a:pt x="337" y="789"/>
                      <a:pt x="442" y="827"/>
                      <a:pt x="545" y="827"/>
                    </a:cubicBezTo>
                    <a:cubicBezTo>
                      <a:pt x="756" y="827"/>
                      <a:pt x="957" y="665"/>
                      <a:pt x="965" y="417"/>
                    </a:cubicBezTo>
                    <a:cubicBezTo>
                      <a:pt x="953" y="191"/>
                      <a:pt x="775" y="12"/>
                      <a:pt x="549" y="12"/>
                    </a:cubicBezTo>
                    <a:lnTo>
                      <a:pt x="54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30" name="Google Shape;37230;p22"/>
              <p:cNvSpPr/>
              <p:nvPr/>
            </p:nvSpPr>
            <p:spPr>
              <a:xfrm>
                <a:off x="6437475" y="3300825"/>
                <a:ext cx="23750" cy="20425"/>
              </a:xfrm>
              <a:custGeom>
                <a:avLst/>
                <a:gdLst/>
                <a:ahLst/>
                <a:cxnLst/>
                <a:rect l="l" t="t" r="r" b="b"/>
                <a:pathLst>
                  <a:path w="950" h="817" extrusionOk="0">
                    <a:moveTo>
                      <a:pt x="531" y="1"/>
                    </a:moveTo>
                    <a:cubicBezTo>
                      <a:pt x="171" y="1"/>
                      <a:pt x="1" y="433"/>
                      <a:pt x="248" y="691"/>
                    </a:cubicBezTo>
                    <a:cubicBezTo>
                      <a:pt x="334" y="778"/>
                      <a:pt x="440" y="816"/>
                      <a:pt x="543" y="816"/>
                    </a:cubicBezTo>
                    <a:cubicBezTo>
                      <a:pt x="752" y="816"/>
                      <a:pt x="950" y="657"/>
                      <a:pt x="950" y="418"/>
                    </a:cubicBezTo>
                    <a:lnTo>
                      <a:pt x="950" y="406"/>
                    </a:lnTo>
                    <a:cubicBezTo>
                      <a:pt x="950" y="179"/>
                      <a:pt x="759" y="13"/>
                      <a:pt x="545" y="13"/>
                    </a:cubicBezTo>
                    <a:lnTo>
                      <a:pt x="545" y="1"/>
                    </a:lnTo>
                    <a:cubicBezTo>
                      <a:pt x="540" y="1"/>
                      <a:pt x="535" y="1"/>
                      <a:pt x="53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31" name="Google Shape;37231;p22"/>
              <p:cNvSpPr/>
              <p:nvPr/>
            </p:nvSpPr>
            <p:spPr>
              <a:xfrm>
                <a:off x="6468050" y="3331500"/>
                <a:ext cx="24150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0" extrusionOk="0">
                    <a:moveTo>
                      <a:pt x="549" y="0"/>
                    </a:moveTo>
                    <a:cubicBezTo>
                      <a:pt x="191" y="0"/>
                      <a:pt x="1" y="441"/>
                      <a:pt x="251" y="703"/>
                    </a:cubicBezTo>
                    <a:cubicBezTo>
                      <a:pt x="335" y="783"/>
                      <a:pt x="438" y="819"/>
                      <a:pt x="539" y="819"/>
                    </a:cubicBezTo>
                    <a:cubicBezTo>
                      <a:pt x="752" y="819"/>
                      <a:pt x="957" y="659"/>
                      <a:pt x="965" y="417"/>
                    </a:cubicBezTo>
                    <a:cubicBezTo>
                      <a:pt x="954" y="198"/>
                      <a:pt x="786" y="23"/>
                      <a:pt x="570" y="23"/>
                    </a:cubicBezTo>
                    <a:cubicBezTo>
                      <a:pt x="563" y="23"/>
                      <a:pt x="556" y="24"/>
                      <a:pt x="549" y="24"/>
                    </a:cubicBezTo>
                    <a:lnTo>
                      <a:pt x="54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32" name="Google Shape;37232;p22"/>
              <p:cNvSpPr/>
              <p:nvPr/>
            </p:nvSpPr>
            <p:spPr>
              <a:xfrm>
                <a:off x="6436000" y="3362100"/>
                <a:ext cx="276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825" extrusionOk="0">
                    <a:moveTo>
                      <a:pt x="559" y="1"/>
                    </a:moveTo>
                    <a:cubicBezTo>
                      <a:pt x="53" y="1"/>
                      <a:pt x="0" y="778"/>
                      <a:pt x="533" y="824"/>
                    </a:cubicBezTo>
                    <a:lnTo>
                      <a:pt x="604" y="824"/>
                    </a:lnTo>
                    <a:cubicBezTo>
                      <a:pt x="1104" y="776"/>
                      <a:pt x="1104" y="50"/>
                      <a:pt x="604" y="3"/>
                    </a:cubicBezTo>
                    <a:cubicBezTo>
                      <a:pt x="589" y="1"/>
                      <a:pt x="574" y="1"/>
                      <a:pt x="55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33" name="Google Shape;37233;p22"/>
              <p:cNvSpPr/>
              <p:nvPr/>
            </p:nvSpPr>
            <p:spPr>
              <a:xfrm>
                <a:off x="6466650" y="3392750"/>
                <a:ext cx="276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825" extrusionOk="0">
                    <a:moveTo>
                      <a:pt x="559" y="1"/>
                    </a:moveTo>
                    <a:cubicBezTo>
                      <a:pt x="53" y="1"/>
                      <a:pt x="1" y="778"/>
                      <a:pt x="533" y="824"/>
                    </a:cubicBezTo>
                    <a:lnTo>
                      <a:pt x="605" y="824"/>
                    </a:lnTo>
                    <a:cubicBezTo>
                      <a:pt x="1105" y="789"/>
                      <a:pt x="1105" y="50"/>
                      <a:pt x="605" y="3"/>
                    </a:cubicBezTo>
                    <a:cubicBezTo>
                      <a:pt x="589" y="2"/>
                      <a:pt x="574" y="1"/>
                      <a:pt x="55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34" name="Google Shape;37234;p22"/>
              <p:cNvSpPr/>
              <p:nvPr/>
            </p:nvSpPr>
            <p:spPr>
              <a:xfrm>
                <a:off x="6437475" y="3424350"/>
                <a:ext cx="237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950" h="816" extrusionOk="0">
                    <a:moveTo>
                      <a:pt x="531" y="1"/>
                    </a:moveTo>
                    <a:cubicBezTo>
                      <a:pt x="171" y="1"/>
                      <a:pt x="1" y="433"/>
                      <a:pt x="248" y="691"/>
                    </a:cubicBezTo>
                    <a:cubicBezTo>
                      <a:pt x="333" y="777"/>
                      <a:pt x="438" y="816"/>
                      <a:pt x="541" y="816"/>
                    </a:cubicBezTo>
                    <a:cubicBezTo>
                      <a:pt x="751" y="816"/>
                      <a:pt x="950" y="654"/>
                      <a:pt x="950" y="406"/>
                    </a:cubicBezTo>
                    <a:cubicBezTo>
                      <a:pt x="950" y="180"/>
                      <a:pt x="771" y="1"/>
                      <a:pt x="545" y="1"/>
                    </a:cubicBezTo>
                    <a:cubicBezTo>
                      <a:pt x="540" y="1"/>
                      <a:pt x="535" y="1"/>
                      <a:pt x="53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35" name="Google Shape;37235;p22"/>
              <p:cNvSpPr/>
              <p:nvPr/>
            </p:nvSpPr>
            <p:spPr>
              <a:xfrm>
                <a:off x="6468050" y="3455025"/>
                <a:ext cx="241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8" extrusionOk="0">
                    <a:moveTo>
                      <a:pt x="549" y="0"/>
                    </a:moveTo>
                    <a:cubicBezTo>
                      <a:pt x="191" y="0"/>
                      <a:pt x="1" y="441"/>
                      <a:pt x="251" y="703"/>
                    </a:cubicBezTo>
                    <a:cubicBezTo>
                      <a:pt x="337" y="789"/>
                      <a:pt x="442" y="827"/>
                      <a:pt x="545" y="827"/>
                    </a:cubicBezTo>
                    <a:cubicBezTo>
                      <a:pt x="756" y="827"/>
                      <a:pt x="957" y="665"/>
                      <a:pt x="965" y="417"/>
                    </a:cubicBezTo>
                    <a:cubicBezTo>
                      <a:pt x="965" y="191"/>
                      <a:pt x="787" y="0"/>
                      <a:pt x="5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36" name="Google Shape;37236;p22"/>
              <p:cNvSpPr/>
              <p:nvPr/>
            </p:nvSpPr>
            <p:spPr>
              <a:xfrm>
                <a:off x="6437400" y="3485675"/>
                <a:ext cx="241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8" extrusionOk="0">
                    <a:moveTo>
                      <a:pt x="548" y="1"/>
                    </a:moveTo>
                    <a:cubicBezTo>
                      <a:pt x="179" y="1"/>
                      <a:pt x="0" y="441"/>
                      <a:pt x="251" y="703"/>
                    </a:cubicBezTo>
                    <a:cubicBezTo>
                      <a:pt x="336" y="789"/>
                      <a:pt x="441" y="827"/>
                      <a:pt x="544" y="827"/>
                    </a:cubicBezTo>
                    <a:cubicBezTo>
                      <a:pt x="754" y="827"/>
                      <a:pt x="953" y="665"/>
                      <a:pt x="953" y="417"/>
                    </a:cubicBezTo>
                    <a:cubicBezTo>
                      <a:pt x="965" y="191"/>
                      <a:pt x="786" y="13"/>
                      <a:pt x="56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37" name="Google Shape;37237;p22"/>
              <p:cNvSpPr/>
              <p:nvPr/>
            </p:nvSpPr>
            <p:spPr>
              <a:xfrm>
                <a:off x="6466750" y="3516550"/>
                <a:ext cx="27525" cy="20350"/>
              </a:xfrm>
              <a:custGeom>
                <a:avLst/>
                <a:gdLst/>
                <a:ahLst/>
                <a:cxnLst/>
                <a:rect l="l" t="t" r="r" b="b"/>
                <a:pathLst>
                  <a:path w="1101" h="814" extrusionOk="0">
                    <a:moveTo>
                      <a:pt x="545" y="1"/>
                    </a:moveTo>
                    <a:cubicBezTo>
                      <a:pt x="49" y="1"/>
                      <a:pt x="1" y="768"/>
                      <a:pt x="529" y="813"/>
                    </a:cubicBezTo>
                    <a:lnTo>
                      <a:pt x="601" y="813"/>
                    </a:lnTo>
                    <a:cubicBezTo>
                      <a:pt x="1101" y="778"/>
                      <a:pt x="1101" y="40"/>
                      <a:pt x="601" y="4"/>
                    </a:cubicBezTo>
                    <a:cubicBezTo>
                      <a:pt x="581" y="2"/>
                      <a:pt x="563" y="1"/>
                      <a:pt x="54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38" name="Google Shape;37238;p22"/>
              <p:cNvSpPr/>
              <p:nvPr/>
            </p:nvSpPr>
            <p:spPr>
              <a:xfrm>
                <a:off x="6435375" y="3547150"/>
                <a:ext cx="279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1118" h="828" extrusionOk="0">
                    <a:moveTo>
                      <a:pt x="555" y="1"/>
                    </a:moveTo>
                    <a:cubicBezTo>
                      <a:pt x="51" y="1"/>
                      <a:pt x="1" y="805"/>
                      <a:pt x="558" y="828"/>
                    </a:cubicBezTo>
                    <a:lnTo>
                      <a:pt x="629" y="828"/>
                    </a:lnTo>
                    <a:cubicBezTo>
                      <a:pt x="1117" y="768"/>
                      <a:pt x="1117" y="54"/>
                      <a:pt x="629" y="6"/>
                    </a:cubicBezTo>
                    <a:cubicBezTo>
                      <a:pt x="603" y="2"/>
                      <a:pt x="579" y="1"/>
                      <a:pt x="55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39" name="Google Shape;37239;p22"/>
              <p:cNvSpPr/>
              <p:nvPr/>
            </p:nvSpPr>
            <p:spPr>
              <a:xfrm>
                <a:off x="6468050" y="3577950"/>
                <a:ext cx="241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8" extrusionOk="0">
                    <a:moveTo>
                      <a:pt x="549" y="1"/>
                    </a:moveTo>
                    <a:cubicBezTo>
                      <a:pt x="191" y="1"/>
                      <a:pt x="1" y="441"/>
                      <a:pt x="251" y="703"/>
                    </a:cubicBezTo>
                    <a:cubicBezTo>
                      <a:pt x="337" y="789"/>
                      <a:pt x="442" y="827"/>
                      <a:pt x="545" y="827"/>
                    </a:cubicBezTo>
                    <a:cubicBezTo>
                      <a:pt x="756" y="827"/>
                      <a:pt x="957" y="665"/>
                      <a:pt x="965" y="417"/>
                    </a:cubicBezTo>
                    <a:cubicBezTo>
                      <a:pt x="965" y="191"/>
                      <a:pt x="787" y="1"/>
                      <a:pt x="56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40" name="Google Shape;37240;p22"/>
              <p:cNvSpPr/>
              <p:nvPr/>
            </p:nvSpPr>
            <p:spPr>
              <a:xfrm>
                <a:off x="6437475" y="3608600"/>
                <a:ext cx="240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28" extrusionOk="0">
                    <a:moveTo>
                      <a:pt x="545" y="1"/>
                    </a:moveTo>
                    <a:lnTo>
                      <a:pt x="545" y="13"/>
                    </a:lnTo>
                    <a:cubicBezTo>
                      <a:pt x="540" y="13"/>
                      <a:pt x="535" y="13"/>
                      <a:pt x="531" y="13"/>
                    </a:cubicBezTo>
                    <a:cubicBezTo>
                      <a:pt x="171" y="13"/>
                      <a:pt x="1" y="445"/>
                      <a:pt x="248" y="703"/>
                    </a:cubicBezTo>
                    <a:cubicBezTo>
                      <a:pt x="333" y="789"/>
                      <a:pt x="438" y="828"/>
                      <a:pt x="541" y="828"/>
                    </a:cubicBezTo>
                    <a:cubicBezTo>
                      <a:pt x="751" y="828"/>
                      <a:pt x="950" y="666"/>
                      <a:pt x="950" y="418"/>
                    </a:cubicBezTo>
                    <a:cubicBezTo>
                      <a:pt x="962" y="203"/>
                      <a:pt x="783" y="13"/>
                      <a:pt x="55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41" name="Google Shape;37241;p22"/>
              <p:cNvSpPr/>
              <p:nvPr/>
            </p:nvSpPr>
            <p:spPr>
              <a:xfrm>
                <a:off x="6468050" y="3639575"/>
                <a:ext cx="24150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0" extrusionOk="0">
                    <a:moveTo>
                      <a:pt x="549" y="0"/>
                    </a:moveTo>
                    <a:cubicBezTo>
                      <a:pt x="191" y="0"/>
                      <a:pt x="1" y="441"/>
                      <a:pt x="251" y="703"/>
                    </a:cubicBezTo>
                    <a:cubicBezTo>
                      <a:pt x="335" y="783"/>
                      <a:pt x="438" y="819"/>
                      <a:pt x="539" y="819"/>
                    </a:cubicBezTo>
                    <a:cubicBezTo>
                      <a:pt x="752" y="819"/>
                      <a:pt x="957" y="659"/>
                      <a:pt x="965" y="417"/>
                    </a:cubicBezTo>
                    <a:cubicBezTo>
                      <a:pt x="965" y="191"/>
                      <a:pt x="787" y="0"/>
                      <a:pt x="5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42" name="Google Shape;37242;p22"/>
              <p:cNvSpPr/>
              <p:nvPr/>
            </p:nvSpPr>
            <p:spPr>
              <a:xfrm>
                <a:off x="6437100" y="3669925"/>
                <a:ext cx="24425" cy="21000"/>
              </a:xfrm>
              <a:custGeom>
                <a:avLst/>
                <a:gdLst/>
                <a:ahLst/>
                <a:cxnLst/>
                <a:rect l="l" t="t" r="r" b="b"/>
                <a:pathLst>
                  <a:path w="977" h="840" extrusionOk="0">
                    <a:moveTo>
                      <a:pt x="560" y="1"/>
                    </a:moveTo>
                    <a:lnTo>
                      <a:pt x="560" y="12"/>
                    </a:lnTo>
                    <a:cubicBezTo>
                      <a:pt x="191" y="12"/>
                      <a:pt x="1" y="453"/>
                      <a:pt x="263" y="715"/>
                    </a:cubicBezTo>
                    <a:cubicBezTo>
                      <a:pt x="348" y="801"/>
                      <a:pt x="453" y="839"/>
                      <a:pt x="556" y="839"/>
                    </a:cubicBezTo>
                    <a:cubicBezTo>
                      <a:pt x="766" y="839"/>
                      <a:pt x="965" y="677"/>
                      <a:pt x="965" y="429"/>
                    </a:cubicBezTo>
                    <a:cubicBezTo>
                      <a:pt x="977" y="203"/>
                      <a:pt x="798" y="12"/>
                      <a:pt x="57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43" name="Google Shape;37243;p22"/>
              <p:cNvSpPr/>
              <p:nvPr/>
            </p:nvSpPr>
            <p:spPr>
              <a:xfrm>
                <a:off x="6466650" y="3700825"/>
                <a:ext cx="276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825" extrusionOk="0">
                    <a:moveTo>
                      <a:pt x="559" y="1"/>
                    </a:moveTo>
                    <a:cubicBezTo>
                      <a:pt x="53" y="1"/>
                      <a:pt x="1" y="778"/>
                      <a:pt x="533" y="824"/>
                    </a:cubicBezTo>
                    <a:lnTo>
                      <a:pt x="605" y="824"/>
                    </a:lnTo>
                    <a:cubicBezTo>
                      <a:pt x="1105" y="777"/>
                      <a:pt x="1105" y="50"/>
                      <a:pt x="605" y="3"/>
                    </a:cubicBezTo>
                    <a:cubicBezTo>
                      <a:pt x="589" y="1"/>
                      <a:pt x="574" y="1"/>
                      <a:pt x="55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44" name="Google Shape;37244;p22"/>
              <p:cNvSpPr/>
              <p:nvPr/>
            </p:nvSpPr>
            <p:spPr>
              <a:xfrm>
                <a:off x="6437475" y="3731550"/>
                <a:ext cx="24050" cy="20675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27" extrusionOk="0">
                    <a:moveTo>
                      <a:pt x="545" y="0"/>
                    </a:moveTo>
                    <a:lnTo>
                      <a:pt x="545" y="12"/>
                    </a:lnTo>
                    <a:cubicBezTo>
                      <a:pt x="540" y="12"/>
                      <a:pt x="535" y="12"/>
                      <a:pt x="531" y="12"/>
                    </a:cubicBezTo>
                    <a:cubicBezTo>
                      <a:pt x="171" y="12"/>
                      <a:pt x="1" y="444"/>
                      <a:pt x="248" y="703"/>
                    </a:cubicBezTo>
                    <a:cubicBezTo>
                      <a:pt x="333" y="788"/>
                      <a:pt x="438" y="827"/>
                      <a:pt x="541" y="827"/>
                    </a:cubicBezTo>
                    <a:cubicBezTo>
                      <a:pt x="751" y="827"/>
                      <a:pt x="950" y="665"/>
                      <a:pt x="950" y="417"/>
                    </a:cubicBezTo>
                    <a:cubicBezTo>
                      <a:pt x="962" y="191"/>
                      <a:pt x="783" y="12"/>
                      <a:pt x="55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45" name="Google Shape;37245;p22"/>
              <p:cNvSpPr/>
              <p:nvPr/>
            </p:nvSpPr>
            <p:spPr>
              <a:xfrm>
                <a:off x="6468050" y="3762200"/>
                <a:ext cx="241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8" extrusionOk="0">
                    <a:moveTo>
                      <a:pt x="549" y="0"/>
                    </a:moveTo>
                    <a:lnTo>
                      <a:pt x="549" y="12"/>
                    </a:lnTo>
                    <a:cubicBezTo>
                      <a:pt x="191" y="12"/>
                      <a:pt x="1" y="453"/>
                      <a:pt x="251" y="703"/>
                    </a:cubicBezTo>
                    <a:cubicBezTo>
                      <a:pt x="337" y="789"/>
                      <a:pt x="443" y="828"/>
                      <a:pt x="546" y="828"/>
                    </a:cubicBezTo>
                    <a:cubicBezTo>
                      <a:pt x="757" y="828"/>
                      <a:pt x="957" y="669"/>
                      <a:pt x="965" y="429"/>
                    </a:cubicBezTo>
                    <a:cubicBezTo>
                      <a:pt x="965" y="191"/>
                      <a:pt x="787" y="12"/>
                      <a:pt x="5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46" name="Google Shape;37246;p22"/>
              <p:cNvSpPr/>
              <p:nvPr/>
            </p:nvSpPr>
            <p:spPr>
              <a:xfrm>
                <a:off x="6437400" y="3792850"/>
                <a:ext cx="24125" cy="210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40" extrusionOk="0">
                    <a:moveTo>
                      <a:pt x="548" y="1"/>
                    </a:moveTo>
                    <a:lnTo>
                      <a:pt x="548" y="13"/>
                    </a:lnTo>
                    <a:cubicBezTo>
                      <a:pt x="179" y="13"/>
                      <a:pt x="0" y="453"/>
                      <a:pt x="251" y="715"/>
                    </a:cubicBezTo>
                    <a:cubicBezTo>
                      <a:pt x="336" y="801"/>
                      <a:pt x="441" y="840"/>
                      <a:pt x="544" y="840"/>
                    </a:cubicBezTo>
                    <a:cubicBezTo>
                      <a:pt x="754" y="840"/>
                      <a:pt x="953" y="678"/>
                      <a:pt x="953" y="429"/>
                    </a:cubicBezTo>
                    <a:cubicBezTo>
                      <a:pt x="965" y="203"/>
                      <a:pt x="786" y="13"/>
                      <a:pt x="56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47" name="Google Shape;37247;p22"/>
              <p:cNvSpPr/>
              <p:nvPr/>
            </p:nvSpPr>
            <p:spPr>
              <a:xfrm>
                <a:off x="6468150" y="3823825"/>
                <a:ext cx="24050" cy="20675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27" extrusionOk="0">
                    <a:moveTo>
                      <a:pt x="545" y="0"/>
                    </a:moveTo>
                    <a:lnTo>
                      <a:pt x="545" y="12"/>
                    </a:lnTo>
                    <a:cubicBezTo>
                      <a:pt x="540" y="12"/>
                      <a:pt x="535" y="12"/>
                      <a:pt x="530" y="12"/>
                    </a:cubicBezTo>
                    <a:cubicBezTo>
                      <a:pt x="182" y="12"/>
                      <a:pt x="0" y="444"/>
                      <a:pt x="247" y="703"/>
                    </a:cubicBezTo>
                    <a:cubicBezTo>
                      <a:pt x="333" y="788"/>
                      <a:pt x="438" y="827"/>
                      <a:pt x="541" y="827"/>
                    </a:cubicBezTo>
                    <a:cubicBezTo>
                      <a:pt x="752" y="827"/>
                      <a:pt x="953" y="665"/>
                      <a:pt x="961" y="417"/>
                    </a:cubicBezTo>
                    <a:cubicBezTo>
                      <a:pt x="961" y="191"/>
                      <a:pt x="783" y="12"/>
                      <a:pt x="55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48" name="Google Shape;37248;p22"/>
              <p:cNvSpPr/>
              <p:nvPr/>
            </p:nvSpPr>
            <p:spPr>
              <a:xfrm>
                <a:off x="6436000" y="3854725"/>
                <a:ext cx="27625" cy="20600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824" extrusionOk="0">
                    <a:moveTo>
                      <a:pt x="558" y="0"/>
                    </a:moveTo>
                    <a:cubicBezTo>
                      <a:pt x="53" y="0"/>
                      <a:pt x="1" y="766"/>
                      <a:pt x="533" y="824"/>
                    </a:cubicBezTo>
                    <a:lnTo>
                      <a:pt x="604" y="824"/>
                    </a:lnTo>
                    <a:cubicBezTo>
                      <a:pt x="1104" y="776"/>
                      <a:pt x="1104" y="38"/>
                      <a:pt x="604" y="2"/>
                    </a:cubicBezTo>
                    <a:cubicBezTo>
                      <a:pt x="589" y="1"/>
                      <a:pt x="573" y="0"/>
                      <a:pt x="55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49" name="Google Shape;37249;p22"/>
              <p:cNvSpPr/>
              <p:nvPr/>
            </p:nvSpPr>
            <p:spPr>
              <a:xfrm>
                <a:off x="6466650" y="3885375"/>
                <a:ext cx="276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825" extrusionOk="0">
                    <a:moveTo>
                      <a:pt x="559" y="1"/>
                    </a:moveTo>
                    <a:cubicBezTo>
                      <a:pt x="53" y="1"/>
                      <a:pt x="1" y="778"/>
                      <a:pt x="533" y="824"/>
                    </a:cubicBezTo>
                    <a:lnTo>
                      <a:pt x="605" y="824"/>
                    </a:lnTo>
                    <a:cubicBezTo>
                      <a:pt x="1105" y="777"/>
                      <a:pt x="1105" y="50"/>
                      <a:pt x="605" y="3"/>
                    </a:cubicBezTo>
                    <a:cubicBezTo>
                      <a:pt x="589" y="1"/>
                      <a:pt x="574" y="1"/>
                      <a:pt x="55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50" name="Google Shape;37250;p22"/>
              <p:cNvSpPr/>
              <p:nvPr/>
            </p:nvSpPr>
            <p:spPr>
              <a:xfrm>
                <a:off x="6437475" y="3916075"/>
                <a:ext cx="240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28" extrusionOk="0">
                    <a:moveTo>
                      <a:pt x="545" y="1"/>
                    </a:moveTo>
                    <a:lnTo>
                      <a:pt x="545" y="13"/>
                    </a:lnTo>
                    <a:cubicBezTo>
                      <a:pt x="540" y="13"/>
                      <a:pt x="535" y="13"/>
                      <a:pt x="531" y="13"/>
                    </a:cubicBezTo>
                    <a:cubicBezTo>
                      <a:pt x="171" y="13"/>
                      <a:pt x="1" y="445"/>
                      <a:pt x="248" y="703"/>
                    </a:cubicBezTo>
                    <a:cubicBezTo>
                      <a:pt x="333" y="789"/>
                      <a:pt x="438" y="828"/>
                      <a:pt x="541" y="828"/>
                    </a:cubicBezTo>
                    <a:cubicBezTo>
                      <a:pt x="751" y="828"/>
                      <a:pt x="950" y="666"/>
                      <a:pt x="950" y="418"/>
                    </a:cubicBezTo>
                    <a:cubicBezTo>
                      <a:pt x="962" y="191"/>
                      <a:pt x="783" y="1"/>
                      <a:pt x="55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51" name="Google Shape;37251;p22"/>
              <p:cNvSpPr/>
              <p:nvPr/>
            </p:nvSpPr>
            <p:spPr>
              <a:xfrm>
                <a:off x="6502300" y="3916075"/>
                <a:ext cx="16075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643" h="823" extrusionOk="0">
                    <a:moveTo>
                      <a:pt x="417" y="1"/>
                    </a:moveTo>
                    <a:cubicBezTo>
                      <a:pt x="191" y="1"/>
                      <a:pt x="0" y="180"/>
                      <a:pt x="0" y="406"/>
                    </a:cubicBezTo>
                    <a:lnTo>
                      <a:pt x="12" y="418"/>
                    </a:lnTo>
                    <a:cubicBezTo>
                      <a:pt x="12" y="644"/>
                      <a:pt x="191" y="823"/>
                      <a:pt x="417" y="823"/>
                    </a:cubicBezTo>
                    <a:cubicBezTo>
                      <a:pt x="464" y="823"/>
                      <a:pt x="500" y="811"/>
                      <a:pt x="536" y="799"/>
                    </a:cubicBezTo>
                    <a:lnTo>
                      <a:pt x="643" y="84"/>
                    </a:lnTo>
                    <a:cubicBezTo>
                      <a:pt x="583" y="37"/>
                      <a:pt x="500" y="1"/>
                      <a:pt x="41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52" name="Google Shape;37252;p22"/>
              <p:cNvSpPr/>
              <p:nvPr/>
            </p:nvSpPr>
            <p:spPr>
              <a:xfrm>
                <a:off x="6468150" y="3946450"/>
                <a:ext cx="24350" cy="21000"/>
              </a:xfrm>
              <a:custGeom>
                <a:avLst/>
                <a:gdLst/>
                <a:ahLst/>
                <a:cxnLst/>
                <a:rect l="l" t="t" r="r" b="b"/>
                <a:pathLst>
                  <a:path w="974" h="840" extrusionOk="0">
                    <a:moveTo>
                      <a:pt x="545" y="0"/>
                    </a:moveTo>
                    <a:lnTo>
                      <a:pt x="556" y="24"/>
                    </a:lnTo>
                    <a:cubicBezTo>
                      <a:pt x="552" y="24"/>
                      <a:pt x="547" y="24"/>
                      <a:pt x="542" y="24"/>
                    </a:cubicBezTo>
                    <a:cubicBezTo>
                      <a:pt x="182" y="24"/>
                      <a:pt x="0" y="456"/>
                      <a:pt x="259" y="715"/>
                    </a:cubicBezTo>
                    <a:cubicBezTo>
                      <a:pt x="341" y="801"/>
                      <a:pt x="446" y="840"/>
                      <a:pt x="549" y="840"/>
                    </a:cubicBezTo>
                    <a:cubicBezTo>
                      <a:pt x="758" y="840"/>
                      <a:pt x="961" y="680"/>
                      <a:pt x="961" y="441"/>
                    </a:cubicBezTo>
                    <a:cubicBezTo>
                      <a:pt x="973" y="215"/>
                      <a:pt x="806" y="12"/>
                      <a:pt x="58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53" name="Google Shape;37253;p22"/>
              <p:cNvSpPr/>
              <p:nvPr/>
            </p:nvSpPr>
            <p:spPr>
              <a:xfrm>
                <a:off x="6437400" y="3977700"/>
                <a:ext cx="241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8" extrusionOk="0">
                    <a:moveTo>
                      <a:pt x="560" y="1"/>
                    </a:moveTo>
                    <a:cubicBezTo>
                      <a:pt x="191" y="1"/>
                      <a:pt x="0" y="441"/>
                      <a:pt x="262" y="703"/>
                    </a:cubicBezTo>
                    <a:cubicBezTo>
                      <a:pt x="344" y="789"/>
                      <a:pt x="448" y="827"/>
                      <a:pt x="550" y="827"/>
                    </a:cubicBezTo>
                    <a:cubicBezTo>
                      <a:pt x="760" y="827"/>
                      <a:pt x="965" y="665"/>
                      <a:pt x="965" y="417"/>
                    </a:cubicBezTo>
                    <a:cubicBezTo>
                      <a:pt x="965" y="191"/>
                      <a:pt x="786" y="1"/>
                      <a:pt x="57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54" name="Google Shape;37254;p22"/>
              <p:cNvSpPr/>
              <p:nvPr/>
            </p:nvSpPr>
            <p:spPr>
              <a:xfrm>
                <a:off x="6499900" y="3978300"/>
                <a:ext cx="9850" cy="18175"/>
              </a:xfrm>
              <a:custGeom>
                <a:avLst/>
                <a:gdLst/>
                <a:ahLst/>
                <a:cxnLst/>
                <a:rect l="l" t="t" r="r" b="b"/>
                <a:pathLst>
                  <a:path w="394" h="727" extrusionOk="0">
                    <a:moveTo>
                      <a:pt x="394" y="0"/>
                    </a:moveTo>
                    <a:lnTo>
                      <a:pt x="394" y="0"/>
                    </a:lnTo>
                    <a:cubicBezTo>
                      <a:pt x="60" y="96"/>
                      <a:pt x="1" y="536"/>
                      <a:pt x="287" y="727"/>
                    </a:cubicBezTo>
                    <a:lnTo>
                      <a:pt x="394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55" name="Google Shape;37255;p22"/>
              <p:cNvSpPr/>
              <p:nvPr/>
            </p:nvSpPr>
            <p:spPr>
              <a:xfrm>
                <a:off x="6466325" y="4008225"/>
                <a:ext cx="279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1118" h="828" extrusionOk="0">
                    <a:moveTo>
                      <a:pt x="555" y="0"/>
                    </a:moveTo>
                    <a:cubicBezTo>
                      <a:pt x="52" y="0"/>
                      <a:pt x="1" y="805"/>
                      <a:pt x="558" y="827"/>
                    </a:cubicBezTo>
                    <a:lnTo>
                      <a:pt x="629" y="827"/>
                    </a:lnTo>
                    <a:cubicBezTo>
                      <a:pt x="1118" y="780"/>
                      <a:pt x="1118" y="65"/>
                      <a:pt x="629" y="6"/>
                    </a:cubicBezTo>
                    <a:cubicBezTo>
                      <a:pt x="604" y="2"/>
                      <a:pt x="579" y="0"/>
                      <a:pt x="55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56" name="Google Shape;37256;p22"/>
              <p:cNvSpPr/>
              <p:nvPr/>
            </p:nvSpPr>
            <p:spPr>
              <a:xfrm>
                <a:off x="6435675" y="4038875"/>
                <a:ext cx="279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1118" h="828" extrusionOk="0">
                    <a:moveTo>
                      <a:pt x="554" y="1"/>
                    </a:moveTo>
                    <a:cubicBezTo>
                      <a:pt x="51" y="1"/>
                      <a:pt x="0" y="794"/>
                      <a:pt x="546" y="828"/>
                    </a:cubicBezTo>
                    <a:lnTo>
                      <a:pt x="629" y="828"/>
                    </a:lnTo>
                    <a:cubicBezTo>
                      <a:pt x="1117" y="768"/>
                      <a:pt x="1117" y="54"/>
                      <a:pt x="629" y="6"/>
                    </a:cubicBezTo>
                    <a:cubicBezTo>
                      <a:pt x="603" y="2"/>
                      <a:pt x="578" y="1"/>
                      <a:pt x="55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57" name="Google Shape;37257;p22"/>
              <p:cNvSpPr/>
              <p:nvPr/>
            </p:nvSpPr>
            <p:spPr>
              <a:xfrm>
                <a:off x="6468150" y="4069675"/>
                <a:ext cx="243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74" h="828" extrusionOk="0">
                    <a:moveTo>
                      <a:pt x="545" y="1"/>
                    </a:moveTo>
                    <a:lnTo>
                      <a:pt x="556" y="13"/>
                    </a:lnTo>
                    <a:cubicBezTo>
                      <a:pt x="552" y="12"/>
                      <a:pt x="547" y="12"/>
                      <a:pt x="542" y="12"/>
                    </a:cubicBezTo>
                    <a:cubicBezTo>
                      <a:pt x="182" y="12"/>
                      <a:pt x="0" y="445"/>
                      <a:pt x="259" y="703"/>
                    </a:cubicBezTo>
                    <a:cubicBezTo>
                      <a:pt x="341" y="789"/>
                      <a:pt x="446" y="828"/>
                      <a:pt x="549" y="828"/>
                    </a:cubicBezTo>
                    <a:cubicBezTo>
                      <a:pt x="758" y="828"/>
                      <a:pt x="961" y="669"/>
                      <a:pt x="961" y="429"/>
                    </a:cubicBezTo>
                    <a:cubicBezTo>
                      <a:pt x="973" y="191"/>
                      <a:pt x="783" y="13"/>
                      <a:pt x="55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58" name="Google Shape;37258;p22"/>
              <p:cNvSpPr/>
              <p:nvPr/>
            </p:nvSpPr>
            <p:spPr>
              <a:xfrm>
                <a:off x="6437400" y="4100325"/>
                <a:ext cx="24125" cy="210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40" extrusionOk="0">
                    <a:moveTo>
                      <a:pt x="548" y="1"/>
                    </a:moveTo>
                    <a:lnTo>
                      <a:pt x="560" y="13"/>
                    </a:lnTo>
                    <a:cubicBezTo>
                      <a:pt x="191" y="13"/>
                      <a:pt x="0" y="453"/>
                      <a:pt x="262" y="715"/>
                    </a:cubicBezTo>
                    <a:cubicBezTo>
                      <a:pt x="344" y="801"/>
                      <a:pt x="448" y="840"/>
                      <a:pt x="550" y="840"/>
                    </a:cubicBezTo>
                    <a:cubicBezTo>
                      <a:pt x="760" y="840"/>
                      <a:pt x="965" y="678"/>
                      <a:pt x="965" y="430"/>
                    </a:cubicBezTo>
                    <a:lnTo>
                      <a:pt x="965" y="418"/>
                    </a:lnTo>
                    <a:cubicBezTo>
                      <a:pt x="965" y="203"/>
                      <a:pt x="786" y="13"/>
                      <a:pt x="57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59" name="Google Shape;37259;p22"/>
              <p:cNvSpPr/>
              <p:nvPr/>
            </p:nvSpPr>
            <p:spPr>
              <a:xfrm>
                <a:off x="6471625" y="4131250"/>
                <a:ext cx="15500" cy="206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824" extrusionOk="0">
                    <a:moveTo>
                      <a:pt x="406" y="0"/>
                    </a:moveTo>
                    <a:cubicBezTo>
                      <a:pt x="270" y="0"/>
                      <a:pt x="138" y="69"/>
                      <a:pt x="60" y="193"/>
                    </a:cubicBezTo>
                    <a:cubicBezTo>
                      <a:pt x="25" y="264"/>
                      <a:pt x="1" y="336"/>
                      <a:pt x="1" y="407"/>
                    </a:cubicBezTo>
                    <a:lnTo>
                      <a:pt x="1" y="419"/>
                    </a:lnTo>
                    <a:cubicBezTo>
                      <a:pt x="1" y="645"/>
                      <a:pt x="191" y="824"/>
                      <a:pt x="417" y="824"/>
                    </a:cubicBezTo>
                    <a:cubicBezTo>
                      <a:pt x="453" y="824"/>
                      <a:pt x="477" y="812"/>
                      <a:pt x="513" y="800"/>
                    </a:cubicBezTo>
                    <a:lnTo>
                      <a:pt x="620" y="62"/>
                    </a:lnTo>
                    <a:cubicBezTo>
                      <a:pt x="553" y="20"/>
                      <a:pt x="479" y="0"/>
                      <a:pt x="40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60" name="Google Shape;37260;p22"/>
              <p:cNvSpPr/>
              <p:nvPr/>
            </p:nvSpPr>
            <p:spPr>
              <a:xfrm>
                <a:off x="6436100" y="4162175"/>
                <a:ext cx="27825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113" h="822" extrusionOk="0">
                    <a:moveTo>
                      <a:pt x="556" y="0"/>
                    </a:moveTo>
                    <a:cubicBezTo>
                      <a:pt x="59" y="0"/>
                      <a:pt x="0" y="767"/>
                      <a:pt x="529" y="813"/>
                    </a:cubicBezTo>
                    <a:cubicBezTo>
                      <a:pt x="541" y="819"/>
                      <a:pt x="556" y="822"/>
                      <a:pt x="570" y="822"/>
                    </a:cubicBezTo>
                    <a:cubicBezTo>
                      <a:pt x="585" y="822"/>
                      <a:pt x="600" y="819"/>
                      <a:pt x="612" y="813"/>
                    </a:cubicBezTo>
                    <a:cubicBezTo>
                      <a:pt x="1112" y="777"/>
                      <a:pt x="1112" y="39"/>
                      <a:pt x="612" y="3"/>
                    </a:cubicBezTo>
                    <a:cubicBezTo>
                      <a:pt x="593" y="1"/>
                      <a:pt x="574" y="0"/>
                      <a:pt x="55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61" name="Google Shape;37261;p22"/>
              <p:cNvSpPr/>
              <p:nvPr/>
            </p:nvSpPr>
            <p:spPr>
              <a:xfrm>
                <a:off x="6471325" y="4193800"/>
                <a:ext cx="6275" cy="17300"/>
              </a:xfrm>
              <a:custGeom>
                <a:avLst/>
                <a:gdLst/>
                <a:ahLst/>
                <a:cxnLst/>
                <a:rect l="l" t="t" r="r" b="b"/>
                <a:pathLst>
                  <a:path w="251" h="692" extrusionOk="0">
                    <a:moveTo>
                      <a:pt x="251" y="1"/>
                    </a:moveTo>
                    <a:cubicBezTo>
                      <a:pt x="96" y="60"/>
                      <a:pt x="1" y="215"/>
                      <a:pt x="1" y="370"/>
                    </a:cubicBezTo>
                    <a:cubicBezTo>
                      <a:pt x="1" y="501"/>
                      <a:pt x="48" y="608"/>
                      <a:pt x="144" y="691"/>
                    </a:cubicBezTo>
                    <a:lnTo>
                      <a:pt x="25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62" name="Google Shape;37262;p22"/>
              <p:cNvSpPr/>
              <p:nvPr/>
            </p:nvSpPr>
            <p:spPr>
              <a:xfrm>
                <a:off x="6437100" y="4223575"/>
                <a:ext cx="24125" cy="2067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7" extrusionOk="0">
                    <a:moveTo>
                      <a:pt x="548" y="0"/>
                    </a:moveTo>
                    <a:cubicBezTo>
                      <a:pt x="179" y="0"/>
                      <a:pt x="1" y="441"/>
                      <a:pt x="251" y="703"/>
                    </a:cubicBezTo>
                    <a:cubicBezTo>
                      <a:pt x="336" y="788"/>
                      <a:pt x="442" y="827"/>
                      <a:pt x="544" y="827"/>
                    </a:cubicBezTo>
                    <a:cubicBezTo>
                      <a:pt x="754" y="827"/>
                      <a:pt x="953" y="665"/>
                      <a:pt x="953" y="417"/>
                    </a:cubicBezTo>
                    <a:cubicBezTo>
                      <a:pt x="965" y="191"/>
                      <a:pt x="786" y="0"/>
                      <a:pt x="5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63" name="Google Shape;37263;p22"/>
              <p:cNvSpPr/>
              <p:nvPr/>
            </p:nvSpPr>
            <p:spPr>
              <a:xfrm>
                <a:off x="6437100" y="4285175"/>
                <a:ext cx="24125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0" extrusionOk="0">
                    <a:moveTo>
                      <a:pt x="548" y="1"/>
                    </a:moveTo>
                    <a:cubicBezTo>
                      <a:pt x="179" y="1"/>
                      <a:pt x="1" y="441"/>
                      <a:pt x="251" y="703"/>
                    </a:cubicBezTo>
                    <a:cubicBezTo>
                      <a:pt x="335" y="784"/>
                      <a:pt x="438" y="820"/>
                      <a:pt x="538" y="820"/>
                    </a:cubicBezTo>
                    <a:cubicBezTo>
                      <a:pt x="750" y="820"/>
                      <a:pt x="953" y="660"/>
                      <a:pt x="953" y="417"/>
                    </a:cubicBezTo>
                    <a:cubicBezTo>
                      <a:pt x="965" y="191"/>
                      <a:pt x="786" y="1"/>
                      <a:pt x="56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64" name="Google Shape;37264;p22"/>
              <p:cNvSpPr/>
              <p:nvPr/>
            </p:nvSpPr>
            <p:spPr>
              <a:xfrm>
                <a:off x="6406225" y="3208850"/>
                <a:ext cx="24350" cy="20925"/>
              </a:xfrm>
              <a:custGeom>
                <a:avLst/>
                <a:gdLst/>
                <a:ahLst/>
                <a:cxnLst/>
                <a:rect l="l" t="t" r="r" b="b"/>
                <a:pathLst>
                  <a:path w="974" h="837" extrusionOk="0">
                    <a:moveTo>
                      <a:pt x="569" y="1"/>
                    </a:moveTo>
                    <a:lnTo>
                      <a:pt x="557" y="13"/>
                    </a:lnTo>
                    <a:cubicBezTo>
                      <a:pt x="552" y="13"/>
                      <a:pt x="547" y="12"/>
                      <a:pt x="542" y="12"/>
                    </a:cubicBezTo>
                    <a:cubicBezTo>
                      <a:pt x="183" y="12"/>
                      <a:pt x="1" y="445"/>
                      <a:pt x="259" y="715"/>
                    </a:cubicBezTo>
                    <a:cubicBezTo>
                      <a:pt x="339" y="799"/>
                      <a:pt x="440" y="837"/>
                      <a:pt x="541" y="837"/>
                    </a:cubicBezTo>
                    <a:cubicBezTo>
                      <a:pt x="753" y="837"/>
                      <a:pt x="962" y="668"/>
                      <a:pt x="962" y="418"/>
                    </a:cubicBezTo>
                    <a:cubicBezTo>
                      <a:pt x="974" y="203"/>
                      <a:pt x="795" y="13"/>
                      <a:pt x="56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65" name="Google Shape;37265;p22"/>
              <p:cNvSpPr/>
              <p:nvPr/>
            </p:nvSpPr>
            <p:spPr>
              <a:xfrm>
                <a:off x="6375475" y="3239825"/>
                <a:ext cx="2445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978" h="822" extrusionOk="0">
                    <a:moveTo>
                      <a:pt x="549" y="0"/>
                    </a:moveTo>
                    <a:cubicBezTo>
                      <a:pt x="191" y="0"/>
                      <a:pt x="1" y="441"/>
                      <a:pt x="263" y="703"/>
                    </a:cubicBezTo>
                    <a:cubicBezTo>
                      <a:pt x="345" y="784"/>
                      <a:pt x="447" y="822"/>
                      <a:pt x="548" y="822"/>
                    </a:cubicBezTo>
                    <a:cubicBezTo>
                      <a:pt x="756" y="822"/>
                      <a:pt x="957" y="665"/>
                      <a:pt x="965" y="417"/>
                    </a:cubicBezTo>
                    <a:cubicBezTo>
                      <a:pt x="977" y="191"/>
                      <a:pt x="799" y="0"/>
                      <a:pt x="57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66" name="Google Shape;37266;p22"/>
              <p:cNvSpPr/>
              <p:nvPr/>
            </p:nvSpPr>
            <p:spPr>
              <a:xfrm>
                <a:off x="6406150" y="3270175"/>
                <a:ext cx="24425" cy="21000"/>
              </a:xfrm>
              <a:custGeom>
                <a:avLst/>
                <a:gdLst/>
                <a:ahLst/>
                <a:cxnLst/>
                <a:rect l="l" t="t" r="r" b="b"/>
                <a:pathLst>
                  <a:path w="977" h="840" extrusionOk="0">
                    <a:moveTo>
                      <a:pt x="572" y="0"/>
                    </a:moveTo>
                    <a:lnTo>
                      <a:pt x="560" y="12"/>
                    </a:lnTo>
                    <a:cubicBezTo>
                      <a:pt x="191" y="12"/>
                      <a:pt x="0" y="453"/>
                      <a:pt x="262" y="715"/>
                    </a:cubicBezTo>
                    <a:cubicBezTo>
                      <a:pt x="348" y="801"/>
                      <a:pt x="453" y="839"/>
                      <a:pt x="556" y="839"/>
                    </a:cubicBezTo>
                    <a:cubicBezTo>
                      <a:pt x="766" y="839"/>
                      <a:pt x="965" y="677"/>
                      <a:pt x="965" y="429"/>
                    </a:cubicBezTo>
                    <a:cubicBezTo>
                      <a:pt x="977" y="203"/>
                      <a:pt x="798" y="12"/>
                      <a:pt x="57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67" name="Google Shape;37267;p22"/>
              <p:cNvSpPr/>
              <p:nvPr/>
            </p:nvSpPr>
            <p:spPr>
              <a:xfrm>
                <a:off x="6376075" y="3301425"/>
                <a:ext cx="28300" cy="20275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11" extrusionOk="0">
                    <a:moveTo>
                      <a:pt x="525" y="1"/>
                    </a:moveTo>
                    <a:cubicBezTo>
                      <a:pt x="1" y="48"/>
                      <a:pt x="48" y="810"/>
                      <a:pt x="572" y="810"/>
                    </a:cubicBezTo>
                    <a:cubicBezTo>
                      <a:pt x="1084" y="810"/>
                      <a:pt x="1132" y="48"/>
                      <a:pt x="60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68" name="Google Shape;37268;p22"/>
              <p:cNvSpPr/>
              <p:nvPr/>
            </p:nvSpPr>
            <p:spPr>
              <a:xfrm>
                <a:off x="6406150" y="3332075"/>
                <a:ext cx="244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77" h="828" extrusionOk="0">
                    <a:moveTo>
                      <a:pt x="560" y="1"/>
                    </a:moveTo>
                    <a:cubicBezTo>
                      <a:pt x="191" y="1"/>
                      <a:pt x="0" y="442"/>
                      <a:pt x="262" y="703"/>
                    </a:cubicBezTo>
                    <a:cubicBezTo>
                      <a:pt x="348" y="789"/>
                      <a:pt x="453" y="828"/>
                      <a:pt x="556" y="828"/>
                    </a:cubicBezTo>
                    <a:cubicBezTo>
                      <a:pt x="766" y="828"/>
                      <a:pt x="965" y="666"/>
                      <a:pt x="965" y="418"/>
                    </a:cubicBezTo>
                    <a:cubicBezTo>
                      <a:pt x="977" y="191"/>
                      <a:pt x="798" y="1"/>
                      <a:pt x="57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69" name="Google Shape;37269;p22"/>
              <p:cNvSpPr/>
              <p:nvPr/>
            </p:nvSpPr>
            <p:spPr>
              <a:xfrm>
                <a:off x="6375475" y="3362450"/>
                <a:ext cx="24450" cy="20925"/>
              </a:xfrm>
              <a:custGeom>
                <a:avLst/>
                <a:gdLst/>
                <a:ahLst/>
                <a:cxnLst/>
                <a:rect l="l" t="t" r="r" b="b"/>
                <a:pathLst>
                  <a:path w="978" h="837" extrusionOk="0">
                    <a:moveTo>
                      <a:pt x="572" y="0"/>
                    </a:moveTo>
                    <a:lnTo>
                      <a:pt x="549" y="12"/>
                    </a:lnTo>
                    <a:cubicBezTo>
                      <a:pt x="191" y="12"/>
                      <a:pt x="1" y="453"/>
                      <a:pt x="263" y="715"/>
                    </a:cubicBezTo>
                    <a:cubicBezTo>
                      <a:pt x="347" y="799"/>
                      <a:pt x="450" y="837"/>
                      <a:pt x="551" y="837"/>
                    </a:cubicBezTo>
                    <a:cubicBezTo>
                      <a:pt x="763" y="837"/>
                      <a:pt x="965" y="671"/>
                      <a:pt x="965" y="429"/>
                    </a:cubicBezTo>
                    <a:cubicBezTo>
                      <a:pt x="977" y="203"/>
                      <a:pt x="799" y="12"/>
                      <a:pt x="57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70" name="Google Shape;37270;p22"/>
              <p:cNvSpPr/>
              <p:nvPr/>
            </p:nvSpPr>
            <p:spPr>
              <a:xfrm>
                <a:off x="6406150" y="3393400"/>
                <a:ext cx="244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77" h="828" extrusionOk="0">
                    <a:moveTo>
                      <a:pt x="560" y="1"/>
                    </a:moveTo>
                    <a:cubicBezTo>
                      <a:pt x="191" y="1"/>
                      <a:pt x="0" y="441"/>
                      <a:pt x="262" y="703"/>
                    </a:cubicBezTo>
                    <a:cubicBezTo>
                      <a:pt x="348" y="789"/>
                      <a:pt x="453" y="828"/>
                      <a:pt x="556" y="828"/>
                    </a:cubicBezTo>
                    <a:cubicBezTo>
                      <a:pt x="766" y="828"/>
                      <a:pt x="965" y="665"/>
                      <a:pt x="965" y="417"/>
                    </a:cubicBezTo>
                    <a:cubicBezTo>
                      <a:pt x="977" y="191"/>
                      <a:pt x="798" y="1"/>
                      <a:pt x="57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71" name="Google Shape;37271;p22"/>
              <p:cNvSpPr/>
              <p:nvPr/>
            </p:nvSpPr>
            <p:spPr>
              <a:xfrm>
                <a:off x="6374900" y="3424350"/>
                <a:ext cx="29175" cy="20275"/>
              </a:xfrm>
              <a:custGeom>
                <a:avLst/>
                <a:gdLst/>
                <a:ahLst/>
                <a:cxnLst/>
                <a:rect l="l" t="t" r="r" b="b"/>
                <a:pathLst>
                  <a:path w="1167" h="811" extrusionOk="0">
                    <a:moveTo>
                      <a:pt x="572" y="1"/>
                    </a:moveTo>
                    <a:cubicBezTo>
                      <a:pt x="0" y="1"/>
                      <a:pt x="84" y="811"/>
                      <a:pt x="584" y="811"/>
                    </a:cubicBezTo>
                    <a:cubicBezTo>
                      <a:pt x="1084" y="811"/>
                      <a:pt x="1167" y="1"/>
                      <a:pt x="58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72" name="Google Shape;37272;p22"/>
              <p:cNvSpPr/>
              <p:nvPr/>
            </p:nvSpPr>
            <p:spPr>
              <a:xfrm>
                <a:off x="6406150" y="3455025"/>
                <a:ext cx="244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77" h="828" extrusionOk="0">
                    <a:moveTo>
                      <a:pt x="560" y="0"/>
                    </a:moveTo>
                    <a:cubicBezTo>
                      <a:pt x="191" y="0"/>
                      <a:pt x="0" y="441"/>
                      <a:pt x="262" y="703"/>
                    </a:cubicBezTo>
                    <a:cubicBezTo>
                      <a:pt x="348" y="789"/>
                      <a:pt x="453" y="827"/>
                      <a:pt x="556" y="827"/>
                    </a:cubicBezTo>
                    <a:cubicBezTo>
                      <a:pt x="766" y="827"/>
                      <a:pt x="965" y="665"/>
                      <a:pt x="965" y="417"/>
                    </a:cubicBezTo>
                    <a:cubicBezTo>
                      <a:pt x="977" y="191"/>
                      <a:pt x="798" y="0"/>
                      <a:pt x="57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73" name="Google Shape;37273;p22"/>
              <p:cNvSpPr/>
              <p:nvPr/>
            </p:nvSpPr>
            <p:spPr>
              <a:xfrm>
                <a:off x="6376075" y="3485675"/>
                <a:ext cx="28300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23" extrusionOk="0">
                    <a:moveTo>
                      <a:pt x="525" y="1"/>
                    </a:moveTo>
                    <a:cubicBezTo>
                      <a:pt x="1" y="48"/>
                      <a:pt x="48" y="822"/>
                      <a:pt x="572" y="822"/>
                    </a:cubicBezTo>
                    <a:cubicBezTo>
                      <a:pt x="1084" y="822"/>
                      <a:pt x="1132" y="48"/>
                      <a:pt x="60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74" name="Google Shape;37274;p22"/>
              <p:cNvSpPr/>
              <p:nvPr/>
            </p:nvSpPr>
            <p:spPr>
              <a:xfrm>
                <a:off x="6406225" y="3516325"/>
                <a:ext cx="243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74" h="828" extrusionOk="0">
                    <a:moveTo>
                      <a:pt x="569" y="1"/>
                    </a:moveTo>
                    <a:lnTo>
                      <a:pt x="557" y="13"/>
                    </a:lnTo>
                    <a:cubicBezTo>
                      <a:pt x="552" y="13"/>
                      <a:pt x="547" y="13"/>
                      <a:pt x="542" y="13"/>
                    </a:cubicBezTo>
                    <a:cubicBezTo>
                      <a:pt x="183" y="13"/>
                      <a:pt x="1" y="445"/>
                      <a:pt x="259" y="703"/>
                    </a:cubicBezTo>
                    <a:cubicBezTo>
                      <a:pt x="345" y="789"/>
                      <a:pt x="450" y="828"/>
                      <a:pt x="553" y="828"/>
                    </a:cubicBezTo>
                    <a:cubicBezTo>
                      <a:pt x="763" y="828"/>
                      <a:pt x="962" y="666"/>
                      <a:pt x="962" y="418"/>
                    </a:cubicBezTo>
                    <a:cubicBezTo>
                      <a:pt x="974" y="191"/>
                      <a:pt x="795" y="13"/>
                      <a:pt x="56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75" name="Google Shape;37275;p22"/>
              <p:cNvSpPr/>
              <p:nvPr/>
            </p:nvSpPr>
            <p:spPr>
              <a:xfrm>
                <a:off x="6382150" y="3545950"/>
                <a:ext cx="21850" cy="15250"/>
              </a:xfrm>
              <a:custGeom>
                <a:avLst/>
                <a:gdLst/>
                <a:ahLst/>
                <a:cxnLst/>
                <a:rect l="l" t="t" r="r" b="b"/>
                <a:pathLst>
                  <a:path w="874" h="610" extrusionOk="0">
                    <a:moveTo>
                      <a:pt x="456" y="1"/>
                    </a:moveTo>
                    <a:cubicBezTo>
                      <a:pt x="409" y="1"/>
                      <a:pt x="358" y="13"/>
                      <a:pt x="305" y="42"/>
                    </a:cubicBezTo>
                    <a:lnTo>
                      <a:pt x="282" y="54"/>
                    </a:lnTo>
                    <a:cubicBezTo>
                      <a:pt x="1" y="235"/>
                      <a:pt x="185" y="609"/>
                      <a:pt x="442" y="609"/>
                    </a:cubicBezTo>
                    <a:cubicBezTo>
                      <a:pt x="490" y="609"/>
                      <a:pt x="540" y="596"/>
                      <a:pt x="591" y="566"/>
                    </a:cubicBezTo>
                    <a:cubicBezTo>
                      <a:pt x="874" y="395"/>
                      <a:pt x="720" y="1"/>
                      <a:pt x="45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76" name="Google Shape;37276;p22"/>
              <p:cNvSpPr/>
              <p:nvPr/>
            </p:nvSpPr>
            <p:spPr>
              <a:xfrm>
                <a:off x="6406150" y="3577950"/>
                <a:ext cx="244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77" h="828" extrusionOk="0">
                    <a:moveTo>
                      <a:pt x="560" y="1"/>
                    </a:moveTo>
                    <a:cubicBezTo>
                      <a:pt x="191" y="1"/>
                      <a:pt x="0" y="441"/>
                      <a:pt x="262" y="703"/>
                    </a:cubicBezTo>
                    <a:cubicBezTo>
                      <a:pt x="348" y="789"/>
                      <a:pt x="453" y="827"/>
                      <a:pt x="556" y="827"/>
                    </a:cubicBezTo>
                    <a:cubicBezTo>
                      <a:pt x="766" y="827"/>
                      <a:pt x="965" y="665"/>
                      <a:pt x="965" y="417"/>
                    </a:cubicBezTo>
                    <a:cubicBezTo>
                      <a:pt x="977" y="191"/>
                      <a:pt x="798" y="1"/>
                      <a:pt x="57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77" name="Google Shape;37277;p22"/>
              <p:cNvSpPr/>
              <p:nvPr/>
            </p:nvSpPr>
            <p:spPr>
              <a:xfrm>
                <a:off x="6376075" y="3608675"/>
                <a:ext cx="28300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20" extrusionOk="0">
                    <a:moveTo>
                      <a:pt x="566" y="1"/>
                    </a:moveTo>
                    <a:cubicBezTo>
                      <a:pt x="551" y="1"/>
                      <a:pt x="537" y="4"/>
                      <a:pt x="525" y="10"/>
                    </a:cubicBezTo>
                    <a:cubicBezTo>
                      <a:pt x="1" y="57"/>
                      <a:pt x="48" y="819"/>
                      <a:pt x="572" y="819"/>
                    </a:cubicBezTo>
                    <a:cubicBezTo>
                      <a:pt x="1084" y="819"/>
                      <a:pt x="1132" y="57"/>
                      <a:pt x="608" y="10"/>
                    </a:cubicBezTo>
                    <a:cubicBezTo>
                      <a:pt x="596" y="4"/>
                      <a:pt x="581" y="1"/>
                      <a:pt x="56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78" name="Google Shape;37278;p22"/>
              <p:cNvSpPr/>
              <p:nvPr/>
            </p:nvSpPr>
            <p:spPr>
              <a:xfrm>
                <a:off x="6406150" y="3639575"/>
                <a:ext cx="24425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77" h="820" extrusionOk="0">
                    <a:moveTo>
                      <a:pt x="560" y="0"/>
                    </a:moveTo>
                    <a:cubicBezTo>
                      <a:pt x="191" y="0"/>
                      <a:pt x="0" y="441"/>
                      <a:pt x="262" y="703"/>
                    </a:cubicBezTo>
                    <a:cubicBezTo>
                      <a:pt x="347" y="783"/>
                      <a:pt x="449" y="819"/>
                      <a:pt x="550" y="819"/>
                    </a:cubicBezTo>
                    <a:cubicBezTo>
                      <a:pt x="762" y="819"/>
                      <a:pt x="965" y="659"/>
                      <a:pt x="965" y="417"/>
                    </a:cubicBezTo>
                    <a:cubicBezTo>
                      <a:pt x="977" y="191"/>
                      <a:pt x="798" y="0"/>
                      <a:pt x="57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79" name="Google Shape;37279;p22"/>
              <p:cNvSpPr/>
              <p:nvPr/>
            </p:nvSpPr>
            <p:spPr>
              <a:xfrm>
                <a:off x="6375475" y="3669925"/>
                <a:ext cx="24450" cy="21000"/>
              </a:xfrm>
              <a:custGeom>
                <a:avLst/>
                <a:gdLst/>
                <a:ahLst/>
                <a:cxnLst/>
                <a:rect l="l" t="t" r="r" b="b"/>
                <a:pathLst>
                  <a:path w="978" h="840" extrusionOk="0">
                    <a:moveTo>
                      <a:pt x="572" y="1"/>
                    </a:moveTo>
                    <a:lnTo>
                      <a:pt x="549" y="12"/>
                    </a:lnTo>
                    <a:cubicBezTo>
                      <a:pt x="180" y="12"/>
                      <a:pt x="1" y="453"/>
                      <a:pt x="263" y="715"/>
                    </a:cubicBezTo>
                    <a:cubicBezTo>
                      <a:pt x="349" y="801"/>
                      <a:pt x="454" y="839"/>
                      <a:pt x="556" y="839"/>
                    </a:cubicBezTo>
                    <a:cubicBezTo>
                      <a:pt x="766" y="839"/>
                      <a:pt x="965" y="677"/>
                      <a:pt x="965" y="429"/>
                    </a:cubicBezTo>
                    <a:cubicBezTo>
                      <a:pt x="977" y="203"/>
                      <a:pt x="799" y="12"/>
                      <a:pt x="57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80" name="Google Shape;37280;p22"/>
              <p:cNvSpPr/>
              <p:nvPr/>
            </p:nvSpPr>
            <p:spPr>
              <a:xfrm>
                <a:off x="6406150" y="3700875"/>
                <a:ext cx="244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77" h="828" extrusionOk="0">
                    <a:moveTo>
                      <a:pt x="560" y="1"/>
                    </a:moveTo>
                    <a:cubicBezTo>
                      <a:pt x="191" y="1"/>
                      <a:pt x="0" y="441"/>
                      <a:pt x="262" y="703"/>
                    </a:cubicBezTo>
                    <a:cubicBezTo>
                      <a:pt x="348" y="789"/>
                      <a:pt x="453" y="828"/>
                      <a:pt x="556" y="828"/>
                    </a:cubicBezTo>
                    <a:cubicBezTo>
                      <a:pt x="766" y="828"/>
                      <a:pt x="965" y="666"/>
                      <a:pt x="965" y="418"/>
                    </a:cubicBezTo>
                    <a:cubicBezTo>
                      <a:pt x="977" y="191"/>
                      <a:pt x="798" y="1"/>
                      <a:pt x="57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81" name="Google Shape;37281;p22"/>
              <p:cNvSpPr/>
              <p:nvPr/>
            </p:nvSpPr>
            <p:spPr>
              <a:xfrm>
                <a:off x="6382175" y="3730500"/>
                <a:ext cx="21825" cy="14950"/>
              </a:xfrm>
              <a:custGeom>
                <a:avLst/>
                <a:gdLst/>
                <a:ahLst/>
                <a:cxnLst/>
                <a:rect l="l" t="t" r="r" b="b"/>
                <a:pathLst>
                  <a:path w="873" h="598" extrusionOk="0">
                    <a:moveTo>
                      <a:pt x="456" y="0"/>
                    </a:moveTo>
                    <a:cubicBezTo>
                      <a:pt x="408" y="0"/>
                      <a:pt x="357" y="13"/>
                      <a:pt x="304" y="42"/>
                    </a:cubicBezTo>
                    <a:lnTo>
                      <a:pt x="281" y="54"/>
                    </a:lnTo>
                    <a:cubicBezTo>
                      <a:pt x="0" y="224"/>
                      <a:pt x="183" y="597"/>
                      <a:pt x="440" y="597"/>
                    </a:cubicBezTo>
                    <a:cubicBezTo>
                      <a:pt x="489" y="597"/>
                      <a:pt x="539" y="584"/>
                      <a:pt x="590" y="554"/>
                    </a:cubicBezTo>
                    <a:cubicBezTo>
                      <a:pt x="873" y="393"/>
                      <a:pt x="719" y="0"/>
                      <a:pt x="45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82" name="Google Shape;37282;p22"/>
              <p:cNvSpPr/>
              <p:nvPr/>
            </p:nvSpPr>
            <p:spPr>
              <a:xfrm>
                <a:off x="6406150" y="3762200"/>
                <a:ext cx="244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77" h="828" extrusionOk="0">
                    <a:moveTo>
                      <a:pt x="572" y="0"/>
                    </a:moveTo>
                    <a:lnTo>
                      <a:pt x="560" y="12"/>
                    </a:lnTo>
                    <a:cubicBezTo>
                      <a:pt x="191" y="12"/>
                      <a:pt x="0" y="453"/>
                      <a:pt x="262" y="703"/>
                    </a:cubicBezTo>
                    <a:cubicBezTo>
                      <a:pt x="349" y="789"/>
                      <a:pt x="454" y="828"/>
                      <a:pt x="557" y="828"/>
                    </a:cubicBezTo>
                    <a:cubicBezTo>
                      <a:pt x="767" y="828"/>
                      <a:pt x="965" y="669"/>
                      <a:pt x="965" y="429"/>
                    </a:cubicBezTo>
                    <a:cubicBezTo>
                      <a:pt x="977" y="203"/>
                      <a:pt x="798" y="12"/>
                      <a:pt x="57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83" name="Google Shape;37283;p22"/>
              <p:cNvSpPr/>
              <p:nvPr/>
            </p:nvSpPr>
            <p:spPr>
              <a:xfrm>
                <a:off x="6376075" y="3793150"/>
                <a:ext cx="28300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23" extrusionOk="0">
                    <a:moveTo>
                      <a:pt x="525" y="1"/>
                    </a:moveTo>
                    <a:cubicBezTo>
                      <a:pt x="1" y="48"/>
                      <a:pt x="48" y="822"/>
                      <a:pt x="572" y="822"/>
                    </a:cubicBezTo>
                    <a:cubicBezTo>
                      <a:pt x="1084" y="822"/>
                      <a:pt x="1132" y="48"/>
                      <a:pt x="60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84" name="Google Shape;37284;p22"/>
              <p:cNvSpPr/>
              <p:nvPr/>
            </p:nvSpPr>
            <p:spPr>
              <a:xfrm>
                <a:off x="6406225" y="3823825"/>
                <a:ext cx="24350" cy="20675"/>
              </a:xfrm>
              <a:custGeom>
                <a:avLst/>
                <a:gdLst/>
                <a:ahLst/>
                <a:cxnLst/>
                <a:rect l="l" t="t" r="r" b="b"/>
                <a:pathLst>
                  <a:path w="974" h="827" extrusionOk="0">
                    <a:moveTo>
                      <a:pt x="569" y="0"/>
                    </a:moveTo>
                    <a:lnTo>
                      <a:pt x="557" y="12"/>
                    </a:lnTo>
                    <a:cubicBezTo>
                      <a:pt x="552" y="12"/>
                      <a:pt x="547" y="12"/>
                      <a:pt x="542" y="12"/>
                    </a:cubicBezTo>
                    <a:cubicBezTo>
                      <a:pt x="183" y="12"/>
                      <a:pt x="1" y="444"/>
                      <a:pt x="259" y="703"/>
                    </a:cubicBezTo>
                    <a:cubicBezTo>
                      <a:pt x="345" y="788"/>
                      <a:pt x="450" y="827"/>
                      <a:pt x="553" y="827"/>
                    </a:cubicBezTo>
                    <a:cubicBezTo>
                      <a:pt x="763" y="827"/>
                      <a:pt x="962" y="665"/>
                      <a:pt x="962" y="417"/>
                    </a:cubicBezTo>
                    <a:cubicBezTo>
                      <a:pt x="974" y="191"/>
                      <a:pt x="795" y="12"/>
                      <a:pt x="56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85" name="Google Shape;37285;p22"/>
              <p:cNvSpPr/>
              <p:nvPr/>
            </p:nvSpPr>
            <p:spPr>
              <a:xfrm>
                <a:off x="6375475" y="3854475"/>
                <a:ext cx="24450" cy="20775"/>
              </a:xfrm>
              <a:custGeom>
                <a:avLst/>
                <a:gdLst/>
                <a:ahLst/>
                <a:cxnLst/>
                <a:rect l="l" t="t" r="r" b="b"/>
                <a:pathLst>
                  <a:path w="978" h="831" extrusionOk="0">
                    <a:moveTo>
                      <a:pt x="572" y="0"/>
                    </a:moveTo>
                    <a:lnTo>
                      <a:pt x="549" y="12"/>
                    </a:lnTo>
                    <a:cubicBezTo>
                      <a:pt x="191" y="12"/>
                      <a:pt x="1" y="453"/>
                      <a:pt x="263" y="715"/>
                    </a:cubicBezTo>
                    <a:cubicBezTo>
                      <a:pt x="347" y="795"/>
                      <a:pt x="449" y="831"/>
                      <a:pt x="549" y="831"/>
                    </a:cubicBezTo>
                    <a:cubicBezTo>
                      <a:pt x="762" y="831"/>
                      <a:pt x="965" y="668"/>
                      <a:pt x="965" y="417"/>
                    </a:cubicBezTo>
                    <a:cubicBezTo>
                      <a:pt x="977" y="191"/>
                      <a:pt x="799" y="12"/>
                      <a:pt x="57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86" name="Google Shape;37286;p22"/>
              <p:cNvSpPr/>
              <p:nvPr/>
            </p:nvSpPr>
            <p:spPr>
              <a:xfrm>
                <a:off x="6406150" y="3885125"/>
                <a:ext cx="24425" cy="20925"/>
              </a:xfrm>
              <a:custGeom>
                <a:avLst/>
                <a:gdLst/>
                <a:ahLst/>
                <a:cxnLst/>
                <a:rect l="l" t="t" r="r" b="b"/>
                <a:pathLst>
                  <a:path w="977" h="837" extrusionOk="0">
                    <a:moveTo>
                      <a:pt x="572" y="1"/>
                    </a:moveTo>
                    <a:lnTo>
                      <a:pt x="560" y="13"/>
                    </a:lnTo>
                    <a:cubicBezTo>
                      <a:pt x="191" y="13"/>
                      <a:pt x="0" y="453"/>
                      <a:pt x="262" y="715"/>
                    </a:cubicBezTo>
                    <a:cubicBezTo>
                      <a:pt x="347" y="800"/>
                      <a:pt x="450" y="837"/>
                      <a:pt x="550" y="837"/>
                    </a:cubicBezTo>
                    <a:cubicBezTo>
                      <a:pt x="762" y="837"/>
                      <a:pt x="965" y="671"/>
                      <a:pt x="965" y="429"/>
                    </a:cubicBezTo>
                    <a:cubicBezTo>
                      <a:pt x="977" y="203"/>
                      <a:pt x="798" y="13"/>
                      <a:pt x="57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87" name="Google Shape;37287;p22"/>
              <p:cNvSpPr/>
              <p:nvPr/>
            </p:nvSpPr>
            <p:spPr>
              <a:xfrm>
                <a:off x="6382175" y="3915050"/>
                <a:ext cx="21825" cy="14950"/>
              </a:xfrm>
              <a:custGeom>
                <a:avLst/>
                <a:gdLst/>
                <a:ahLst/>
                <a:cxnLst/>
                <a:rect l="l" t="t" r="r" b="b"/>
                <a:pathLst>
                  <a:path w="873" h="598" extrusionOk="0">
                    <a:moveTo>
                      <a:pt x="456" y="0"/>
                    </a:moveTo>
                    <a:cubicBezTo>
                      <a:pt x="408" y="0"/>
                      <a:pt x="357" y="13"/>
                      <a:pt x="304" y="42"/>
                    </a:cubicBezTo>
                    <a:lnTo>
                      <a:pt x="281" y="54"/>
                    </a:lnTo>
                    <a:cubicBezTo>
                      <a:pt x="0" y="224"/>
                      <a:pt x="183" y="597"/>
                      <a:pt x="440" y="597"/>
                    </a:cubicBezTo>
                    <a:cubicBezTo>
                      <a:pt x="489" y="597"/>
                      <a:pt x="539" y="584"/>
                      <a:pt x="590" y="554"/>
                    </a:cubicBezTo>
                    <a:cubicBezTo>
                      <a:pt x="873" y="393"/>
                      <a:pt x="719" y="0"/>
                      <a:pt x="45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88" name="Google Shape;37288;p22"/>
              <p:cNvSpPr/>
              <p:nvPr/>
            </p:nvSpPr>
            <p:spPr>
              <a:xfrm>
                <a:off x="6406150" y="3946450"/>
                <a:ext cx="24425" cy="21000"/>
              </a:xfrm>
              <a:custGeom>
                <a:avLst/>
                <a:gdLst/>
                <a:ahLst/>
                <a:cxnLst/>
                <a:rect l="l" t="t" r="r" b="b"/>
                <a:pathLst>
                  <a:path w="977" h="840" extrusionOk="0">
                    <a:moveTo>
                      <a:pt x="572" y="0"/>
                    </a:moveTo>
                    <a:lnTo>
                      <a:pt x="560" y="24"/>
                    </a:lnTo>
                    <a:cubicBezTo>
                      <a:pt x="191" y="24"/>
                      <a:pt x="0" y="465"/>
                      <a:pt x="262" y="715"/>
                    </a:cubicBezTo>
                    <a:cubicBezTo>
                      <a:pt x="349" y="801"/>
                      <a:pt x="454" y="840"/>
                      <a:pt x="557" y="840"/>
                    </a:cubicBezTo>
                    <a:cubicBezTo>
                      <a:pt x="767" y="840"/>
                      <a:pt x="965" y="680"/>
                      <a:pt x="965" y="441"/>
                    </a:cubicBezTo>
                    <a:cubicBezTo>
                      <a:pt x="977" y="215"/>
                      <a:pt x="810" y="12"/>
                      <a:pt x="58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89" name="Google Shape;37289;p22"/>
              <p:cNvSpPr/>
              <p:nvPr/>
            </p:nvSpPr>
            <p:spPr>
              <a:xfrm>
                <a:off x="6379350" y="3977700"/>
                <a:ext cx="21750" cy="20725"/>
              </a:xfrm>
              <a:custGeom>
                <a:avLst/>
                <a:gdLst/>
                <a:ahLst/>
                <a:cxnLst/>
                <a:rect l="l" t="t" r="r" b="b"/>
                <a:pathLst>
                  <a:path w="870" h="829" extrusionOk="0">
                    <a:moveTo>
                      <a:pt x="394" y="1"/>
                    </a:moveTo>
                    <a:cubicBezTo>
                      <a:pt x="167" y="24"/>
                      <a:pt x="1" y="227"/>
                      <a:pt x="25" y="453"/>
                    </a:cubicBezTo>
                    <a:cubicBezTo>
                      <a:pt x="48" y="703"/>
                      <a:pt x="242" y="828"/>
                      <a:pt x="435" y="828"/>
                    </a:cubicBezTo>
                    <a:cubicBezTo>
                      <a:pt x="629" y="828"/>
                      <a:pt x="822" y="703"/>
                      <a:pt x="846" y="453"/>
                    </a:cubicBezTo>
                    <a:cubicBezTo>
                      <a:pt x="870" y="227"/>
                      <a:pt x="703" y="24"/>
                      <a:pt x="47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90" name="Google Shape;37290;p22"/>
              <p:cNvSpPr/>
              <p:nvPr/>
            </p:nvSpPr>
            <p:spPr>
              <a:xfrm>
                <a:off x="6406150" y="4008350"/>
                <a:ext cx="244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77" h="828" extrusionOk="0">
                    <a:moveTo>
                      <a:pt x="560" y="1"/>
                    </a:moveTo>
                    <a:cubicBezTo>
                      <a:pt x="191" y="1"/>
                      <a:pt x="0" y="441"/>
                      <a:pt x="262" y="703"/>
                    </a:cubicBezTo>
                    <a:cubicBezTo>
                      <a:pt x="348" y="789"/>
                      <a:pt x="453" y="828"/>
                      <a:pt x="556" y="828"/>
                    </a:cubicBezTo>
                    <a:cubicBezTo>
                      <a:pt x="766" y="828"/>
                      <a:pt x="965" y="666"/>
                      <a:pt x="965" y="418"/>
                    </a:cubicBezTo>
                    <a:cubicBezTo>
                      <a:pt x="977" y="191"/>
                      <a:pt x="798" y="1"/>
                      <a:pt x="57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91" name="Google Shape;37291;p22"/>
              <p:cNvSpPr/>
              <p:nvPr/>
            </p:nvSpPr>
            <p:spPr>
              <a:xfrm>
                <a:off x="6375475" y="4038725"/>
                <a:ext cx="24450" cy="20925"/>
              </a:xfrm>
              <a:custGeom>
                <a:avLst/>
                <a:gdLst/>
                <a:ahLst/>
                <a:cxnLst/>
                <a:rect l="l" t="t" r="r" b="b"/>
                <a:pathLst>
                  <a:path w="978" h="837" extrusionOk="0">
                    <a:moveTo>
                      <a:pt x="572" y="0"/>
                    </a:moveTo>
                    <a:lnTo>
                      <a:pt x="549" y="12"/>
                    </a:lnTo>
                    <a:cubicBezTo>
                      <a:pt x="191" y="12"/>
                      <a:pt x="1" y="453"/>
                      <a:pt x="263" y="715"/>
                    </a:cubicBezTo>
                    <a:cubicBezTo>
                      <a:pt x="347" y="799"/>
                      <a:pt x="450" y="837"/>
                      <a:pt x="551" y="837"/>
                    </a:cubicBezTo>
                    <a:cubicBezTo>
                      <a:pt x="763" y="837"/>
                      <a:pt x="965" y="671"/>
                      <a:pt x="965" y="429"/>
                    </a:cubicBezTo>
                    <a:cubicBezTo>
                      <a:pt x="977" y="203"/>
                      <a:pt x="799" y="12"/>
                      <a:pt x="57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92" name="Google Shape;37292;p22"/>
              <p:cNvSpPr/>
              <p:nvPr/>
            </p:nvSpPr>
            <p:spPr>
              <a:xfrm>
                <a:off x="6406225" y="4069675"/>
                <a:ext cx="243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74" h="828" extrusionOk="0">
                    <a:moveTo>
                      <a:pt x="569" y="1"/>
                    </a:moveTo>
                    <a:lnTo>
                      <a:pt x="557" y="13"/>
                    </a:lnTo>
                    <a:cubicBezTo>
                      <a:pt x="552" y="12"/>
                      <a:pt x="547" y="12"/>
                      <a:pt x="542" y="12"/>
                    </a:cubicBezTo>
                    <a:cubicBezTo>
                      <a:pt x="183" y="12"/>
                      <a:pt x="1" y="445"/>
                      <a:pt x="259" y="703"/>
                    </a:cubicBezTo>
                    <a:cubicBezTo>
                      <a:pt x="346" y="789"/>
                      <a:pt x="451" y="828"/>
                      <a:pt x="554" y="828"/>
                    </a:cubicBezTo>
                    <a:cubicBezTo>
                      <a:pt x="764" y="828"/>
                      <a:pt x="962" y="669"/>
                      <a:pt x="962" y="429"/>
                    </a:cubicBezTo>
                    <a:cubicBezTo>
                      <a:pt x="974" y="203"/>
                      <a:pt x="795" y="13"/>
                      <a:pt x="56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93" name="Google Shape;37293;p22"/>
              <p:cNvSpPr/>
              <p:nvPr/>
            </p:nvSpPr>
            <p:spPr>
              <a:xfrm>
                <a:off x="6376075" y="4100625"/>
                <a:ext cx="28300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23" extrusionOk="0">
                    <a:moveTo>
                      <a:pt x="525" y="1"/>
                    </a:moveTo>
                    <a:cubicBezTo>
                      <a:pt x="1" y="48"/>
                      <a:pt x="48" y="822"/>
                      <a:pt x="572" y="822"/>
                    </a:cubicBezTo>
                    <a:cubicBezTo>
                      <a:pt x="1084" y="822"/>
                      <a:pt x="1132" y="48"/>
                      <a:pt x="60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94" name="Google Shape;37294;p22"/>
              <p:cNvSpPr/>
              <p:nvPr/>
            </p:nvSpPr>
            <p:spPr>
              <a:xfrm>
                <a:off x="6406150" y="4131300"/>
                <a:ext cx="244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77" h="828" extrusionOk="0">
                    <a:moveTo>
                      <a:pt x="560" y="0"/>
                    </a:moveTo>
                    <a:cubicBezTo>
                      <a:pt x="191" y="0"/>
                      <a:pt x="0" y="441"/>
                      <a:pt x="262" y="703"/>
                    </a:cubicBezTo>
                    <a:cubicBezTo>
                      <a:pt x="344" y="789"/>
                      <a:pt x="448" y="827"/>
                      <a:pt x="550" y="827"/>
                    </a:cubicBezTo>
                    <a:cubicBezTo>
                      <a:pt x="760" y="827"/>
                      <a:pt x="965" y="665"/>
                      <a:pt x="965" y="417"/>
                    </a:cubicBezTo>
                    <a:cubicBezTo>
                      <a:pt x="977" y="191"/>
                      <a:pt x="798" y="12"/>
                      <a:pt x="57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95" name="Google Shape;37295;p22"/>
              <p:cNvSpPr/>
              <p:nvPr/>
            </p:nvSpPr>
            <p:spPr>
              <a:xfrm>
                <a:off x="6375475" y="4161950"/>
                <a:ext cx="24450" cy="20800"/>
              </a:xfrm>
              <a:custGeom>
                <a:avLst/>
                <a:gdLst/>
                <a:ahLst/>
                <a:cxnLst/>
                <a:rect l="l" t="t" r="r" b="b"/>
                <a:pathLst>
                  <a:path w="978" h="832" extrusionOk="0">
                    <a:moveTo>
                      <a:pt x="572" y="1"/>
                    </a:moveTo>
                    <a:lnTo>
                      <a:pt x="549" y="12"/>
                    </a:lnTo>
                    <a:cubicBezTo>
                      <a:pt x="191" y="12"/>
                      <a:pt x="1" y="453"/>
                      <a:pt x="263" y="715"/>
                    </a:cubicBezTo>
                    <a:cubicBezTo>
                      <a:pt x="347" y="795"/>
                      <a:pt x="449" y="831"/>
                      <a:pt x="549" y="831"/>
                    </a:cubicBezTo>
                    <a:cubicBezTo>
                      <a:pt x="762" y="831"/>
                      <a:pt x="965" y="668"/>
                      <a:pt x="965" y="417"/>
                    </a:cubicBezTo>
                    <a:cubicBezTo>
                      <a:pt x="977" y="191"/>
                      <a:pt x="799" y="1"/>
                      <a:pt x="57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96" name="Google Shape;37296;p22"/>
              <p:cNvSpPr/>
              <p:nvPr/>
            </p:nvSpPr>
            <p:spPr>
              <a:xfrm>
                <a:off x="6406150" y="4192600"/>
                <a:ext cx="24425" cy="20800"/>
              </a:xfrm>
              <a:custGeom>
                <a:avLst/>
                <a:gdLst/>
                <a:ahLst/>
                <a:cxnLst/>
                <a:rect l="l" t="t" r="r" b="b"/>
                <a:pathLst>
                  <a:path w="977" h="832" extrusionOk="0">
                    <a:moveTo>
                      <a:pt x="572" y="1"/>
                    </a:moveTo>
                    <a:lnTo>
                      <a:pt x="560" y="13"/>
                    </a:lnTo>
                    <a:cubicBezTo>
                      <a:pt x="191" y="13"/>
                      <a:pt x="0" y="453"/>
                      <a:pt x="262" y="715"/>
                    </a:cubicBezTo>
                    <a:cubicBezTo>
                      <a:pt x="347" y="796"/>
                      <a:pt x="449" y="832"/>
                      <a:pt x="550" y="832"/>
                    </a:cubicBezTo>
                    <a:cubicBezTo>
                      <a:pt x="762" y="832"/>
                      <a:pt x="965" y="672"/>
                      <a:pt x="965" y="430"/>
                    </a:cubicBezTo>
                    <a:cubicBezTo>
                      <a:pt x="977" y="203"/>
                      <a:pt x="798" y="13"/>
                      <a:pt x="57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97" name="Google Shape;37297;p22"/>
              <p:cNvSpPr/>
              <p:nvPr/>
            </p:nvSpPr>
            <p:spPr>
              <a:xfrm>
                <a:off x="6375475" y="4223275"/>
                <a:ext cx="24450" cy="20925"/>
              </a:xfrm>
              <a:custGeom>
                <a:avLst/>
                <a:gdLst/>
                <a:ahLst/>
                <a:cxnLst/>
                <a:rect l="l" t="t" r="r" b="b"/>
                <a:pathLst>
                  <a:path w="978" h="837" extrusionOk="0">
                    <a:moveTo>
                      <a:pt x="572" y="0"/>
                    </a:moveTo>
                    <a:lnTo>
                      <a:pt x="549" y="12"/>
                    </a:lnTo>
                    <a:cubicBezTo>
                      <a:pt x="191" y="12"/>
                      <a:pt x="1" y="453"/>
                      <a:pt x="263" y="715"/>
                    </a:cubicBezTo>
                    <a:cubicBezTo>
                      <a:pt x="347" y="799"/>
                      <a:pt x="450" y="836"/>
                      <a:pt x="551" y="836"/>
                    </a:cubicBezTo>
                    <a:cubicBezTo>
                      <a:pt x="763" y="836"/>
                      <a:pt x="965" y="671"/>
                      <a:pt x="965" y="429"/>
                    </a:cubicBezTo>
                    <a:cubicBezTo>
                      <a:pt x="977" y="203"/>
                      <a:pt x="799" y="12"/>
                      <a:pt x="57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98" name="Google Shape;37298;p22"/>
              <p:cNvSpPr/>
              <p:nvPr/>
            </p:nvSpPr>
            <p:spPr>
              <a:xfrm>
                <a:off x="6406225" y="4254525"/>
                <a:ext cx="24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16" extrusionOk="0">
                    <a:moveTo>
                      <a:pt x="542" y="0"/>
                    </a:moveTo>
                    <a:cubicBezTo>
                      <a:pt x="183" y="0"/>
                      <a:pt x="1" y="432"/>
                      <a:pt x="259" y="691"/>
                    </a:cubicBezTo>
                    <a:cubicBezTo>
                      <a:pt x="346" y="777"/>
                      <a:pt x="451" y="816"/>
                      <a:pt x="554" y="816"/>
                    </a:cubicBezTo>
                    <a:cubicBezTo>
                      <a:pt x="764" y="816"/>
                      <a:pt x="962" y="657"/>
                      <a:pt x="962" y="417"/>
                    </a:cubicBezTo>
                    <a:cubicBezTo>
                      <a:pt x="962" y="191"/>
                      <a:pt x="783" y="12"/>
                      <a:pt x="569" y="12"/>
                    </a:cubicBezTo>
                    <a:lnTo>
                      <a:pt x="557" y="0"/>
                    </a:lnTo>
                    <a:cubicBezTo>
                      <a:pt x="552" y="0"/>
                      <a:pt x="547" y="0"/>
                      <a:pt x="54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99" name="Google Shape;37299;p22"/>
              <p:cNvSpPr/>
              <p:nvPr/>
            </p:nvSpPr>
            <p:spPr>
              <a:xfrm>
                <a:off x="6376075" y="4285175"/>
                <a:ext cx="28300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23" extrusionOk="0">
                    <a:moveTo>
                      <a:pt x="525" y="1"/>
                    </a:moveTo>
                    <a:cubicBezTo>
                      <a:pt x="1" y="48"/>
                      <a:pt x="48" y="822"/>
                      <a:pt x="572" y="822"/>
                    </a:cubicBezTo>
                    <a:cubicBezTo>
                      <a:pt x="1084" y="822"/>
                      <a:pt x="1132" y="48"/>
                      <a:pt x="60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00" name="Google Shape;37300;p22"/>
              <p:cNvSpPr/>
              <p:nvPr/>
            </p:nvSpPr>
            <p:spPr>
              <a:xfrm>
                <a:off x="6406150" y="4315550"/>
                <a:ext cx="24425" cy="20975"/>
              </a:xfrm>
              <a:custGeom>
                <a:avLst/>
                <a:gdLst/>
                <a:ahLst/>
                <a:cxnLst/>
                <a:rect l="l" t="t" r="r" b="b"/>
                <a:pathLst>
                  <a:path w="977" h="839" extrusionOk="0">
                    <a:moveTo>
                      <a:pt x="572" y="0"/>
                    </a:moveTo>
                    <a:lnTo>
                      <a:pt x="560" y="12"/>
                    </a:lnTo>
                    <a:cubicBezTo>
                      <a:pt x="191" y="12"/>
                      <a:pt x="0" y="453"/>
                      <a:pt x="262" y="715"/>
                    </a:cubicBezTo>
                    <a:cubicBezTo>
                      <a:pt x="348" y="800"/>
                      <a:pt x="453" y="839"/>
                      <a:pt x="556" y="839"/>
                    </a:cubicBezTo>
                    <a:cubicBezTo>
                      <a:pt x="766" y="839"/>
                      <a:pt x="965" y="677"/>
                      <a:pt x="965" y="429"/>
                    </a:cubicBezTo>
                    <a:cubicBezTo>
                      <a:pt x="977" y="203"/>
                      <a:pt x="798" y="12"/>
                      <a:pt x="57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01" name="Google Shape;37301;p22"/>
              <p:cNvSpPr/>
              <p:nvPr/>
            </p:nvSpPr>
            <p:spPr>
              <a:xfrm>
                <a:off x="6382150" y="4345275"/>
                <a:ext cx="21925" cy="15125"/>
              </a:xfrm>
              <a:custGeom>
                <a:avLst/>
                <a:gdLst/>
                <a:ahLst/>
                <a:cxnLst/>
                <a:rect l="l" t="t" r="r" b="b"/>
                <a:pathLst>
                  <a:path w="877" h="605" extrusionOk="0">
                    <a:moveTo>
                      <a:pt x="449" y="0"/>
                    </a:moveTo>
                    <a:cubicBezTo>
                      <a:pt x="404" y="0"/>
                      <a:pt x="355" y="12"/>
                      <a:pt x="305" y="37"/>
                    </a:cubicBezTo>
                    <a:lnTo>
                      <a:pt x="282" y="49"/>
                    </a:lnTo>
                    <a:cubicBezTo>
                      <a:pt x="1" y="230"/>
                      <a:pt x="185" y="605"/>
                      <a:pt x="442" y="605"/>
                    </a:cubicBezTo>
                    <a:cubicBezTo>
                      <a:pt x="490" y="605"/>
                      <a:pt x="540" y="591"/>
                      <a:pt x="591" y="561"/>
                    </a:cubicBezTo>
                    <a:cubicBezTo>
                      <a:pt x="876" y="398"/>
                      <a:pt x="717" y="0"/>
                      <a:pt x="44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02" name="Google Shape;37302;p22"/>
              <p:cNvSpPr/>
              <p:nvPr/>
            </p:nvSpPr>
            <p:spPr>
              <a:xfrm>
                <a:off x="6440675" y="4346800"/>
                <a:ext cx="14900" cy="20250"/>
              </a:xfrm>
              <a:custGeom>
                <a:avLst/>
                <a:gdLst/>
                <a:ahLst/>
                <a:cxnLst/>
                <a:rect l="l" t="t" r="r" b="b"/>
                <a:pathLst>
                  <a:path w="596" h="810" extrusionOk="0">
                    <a:moveTo>
                      <a:pt x="417" y="0"/>
                    </a:moveTo>
                    <a:cubicBezTo>
                      <a:pt x="203" y="0"/>
                      <a:pt x="24" y="167"/>
                      <a:pt x="12" y="393"/>
                    </a:cubicBezTo>
                    <a:lnTo>
                      <a:pt x="0" y="405"/>
                    </a:lnTo>
                    <a:cubicBezTo>
                      <a:pt x="0" y="631"/>
                      <a:pt x="179" y="810"/>
                      <a:pt x="405" y="810"/>
                    </a:cubicBezTo>
                    <a:lnTo>
                      <a:pt x="465" y="810"/>
                    </a:lnTo>
                    <a:lnTo>
                      <a:pt x="596" y="48"/>
                    </a:lnTo>
                    <a:cubicBezTo>
                      <a:pt x="536" y="12"/>
                      <a:pt x="477" y="0"/>
                      <a:pt x="41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03" name="Google Shape;37303;p22"/>
              <p:cNvSpPr/>
              <p:nvPr/>
            </p:nvSpPr>
            <p:spPr>
              <a:xfrm>
                <a:off x="6406525" y="4377150"/>
                <a:ext cx="240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28" extrusionOk="0">
                    <a:moveTo>
                      <a:pt x="557" y="1"/>
                    </a:moveTo>
                    <a:lnTo>
                      <a:pt x="545" y="13"/>
                    </a:lnTo>
                    <a:cubicBezTo>
                      <a:pt x="540" y="12"/>
                      <a:pt x="535" y="12"/>
                      <a:pt x="530" y="12"/>
                    </a:cubicBezTo>
                    <a:cubicBezTo>
                      <a:pt x="171" y="12"/>
                      <a:pt x="1" y="445"/>
                      <a:pt x="247" y="703"/>
                    </a:cubicBezTo>
                    <a:cubicBezTo>
                      <a:pt x="333" y="789"/>
                      <a:pt x="438" y="828"/>
                      <a:pt x="541" y="828"/>
                    </a:cubicBezTo>
                    <a:cubicBezTo>
                      <a:pt x="751" y="828"/>
                      <a:pt x="950" y="666"/>
                      <a:pt x="950" y="417"/>
                    </a:cubicBezTo>
                    <a:cubicBezTo>
                      <a:pt x="962" y="191"/>
                      <a:pt x="783" y="1"/>
                      <a:pt x="55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04" name="Google Shape;37304;p22"/>
              <p:cNvSpPr/>
              <p:nvPr/>
            </p:nvSpPr>
            <p:spPr>
              <a:xfrm>
                <a:off x="6375475" y="4408100"/>
                <a:ext cx="24450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978" h="823" extrusionOk="0">
                    <a:moveTo>
                      <a:pt x="561" y="1"/>
                    </a:moveTo>
                    <a:cubicBezTo>
                      <a:pt x="191" y="1"/>
                      <a:pt x="1" y="442"/>
                      <a:pt x="263" y="703"/>
                    </a:cubicBezTo>
                    <a:cubicBezTo>
                      <a:pt x="345" y="785"/>
                      <a:pt x="447" y="823"/>
                      <a:pt x="548" y="823"/>
                    </a:cubicBezTo>
                    <a:cubicBezTo>
                      <a:pt x="756" y="823"/>
                      <a:pt x="957" y="666"/>
                      <a:pt x="965" y="418"/>
                    </a:cubicBezTo>
                    <a:cubicBezTo>
                      <a:pt x="977" y="191"/>
                      <a:pt x="799" y="1"/>
                      <a:pt x="57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05" name="Google Shape;37305;p22"/>
              <p:cNvSpPr/>
              <p:nvPr/>
            </p:nvSpPr>
            <p:spPr>
              <a:xfrm>
                <a:off x="6440375" y="4409300"/>
                <a:ext cx="5975" cy="16700"/>
              </a:xfrm>
              <a:custGeom>
                <a:avLst/>
                <a:gdLst/>
                <a:ahLst/>
                <a:cxnLst/>
                <a:rect l="l" t="t" r="r" b="b"/>
                <a:pathLst>
                  <a:path w="239" h="668" extrusionOk="0">
                    <a:moveTo>
                      <a:pt x="239" y="1"/>
                    </a:moveTo>
                    <a:lnTo>
                      <a:pt x="239" y="1"/>
                    </a:lnTo>
                    <a:cubicBezTo>
                      <a:pt x="96" y="72"/>
                      <a:pt x="1" y="215"/>
                      <a:pt x="12" y="370"/>
                    </a:cubicBezTo>
                    <a:cubicBezTo>
                      <a:pt x="12" y="477"/>
                      <a:pt x="48" y="584"/>
                      <a:pt x="132" y="667"/>
                    </a:cubicBezTo>
                    <a:lnTo>
                      <a:pt x="23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06" name="Google Shape;37306;p22"/>
              <p:cNvSpPr/>
              <p:nvPr/>
            </p:nvSpPr>
            <p:spPr>
              <a:xfrm>
                <a:off x="6406750" y="4438775"/>
                <a:ext cx="241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8" extrusionOk="0">
                    <a:moveTo>
                      <a:pt x="548" y="0"/>
                    </a:moveTo>
                    <a:cubicBezTo>
                      <a:pt x="191" y="0"/>
                      <a:pt x="0" y="441"/>
                      <a:pt x="262" y="703"/>
                    </a:cubicBezTo>
                    <a:cubicBezTo>
                      <a:pt x="344" y="789"/>
                      <a:pt x="446" y="827"/>
                      <a:pt x="548" y="827"/>
                    </a:cubicBezTo>
                    <a:cubicBezTo>
                      <a:pt x="755" y="827"/>
                      <a:pt x="957" y="665"/>
                      <a:pt x="965" y="417"/>
                    </a:cubicBezTo>
                    <a:cubicBezTo>
                      <a:pt x="965" y="191"/>
                      <a:pt x="786" y="12"/>
                      <a:pt x="5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07" name="Google Shape;37307;p22"/>
              <p:cNvSpPr/>
              <p:nvPr/>
            </p:nvSpPr>
            <p:spPr>
              <a:xfrm>
                <a:off x="6376075" y="4469425"/>
                <a:ext cx="24150" cy="2080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32" extrusionOk="0">
                    <a:moveTo>
                      <a:pt x="537" y="1"/>
                    </a:moveTo>
                    <a:lnTo>
                      <a:pt x="548" y="13"/>
                    </a:lnTo>
                    <a:cubicBezTo>
                      <a:pt x="179" y="13"/>
                      <a:pt x="1" y="453"/>
                      <a:pt x="251" y="715"/>
                    </a:cubicBezTo>
                    <a:cubicBezTo>
                      <a:pt x="335" y="795"/>
                      <a:pt x="437" y="831"/>
                      <a:pt x="537" y="831"/>
                    </a:cubicBezTo>
                    <a:cubicBezTo>
                      <a:pt x="750" y="831"/>
                      <a:pt x="953" y="668"/>
                      <a:pt x="953" y="417"/>
                    </a:cubicBezTo>
                    <a:cubicBezTo>
                      <a:pt x="965" y="191"/>
                      <a:pt x="787" y="13"/>
                      <a:pt x="56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08" name="Google Shape;37308;p22"/>
              <p:cNvSpPr/>
              <p:nvPr/>
            </p:nvSpPr>
            <p:spPr>
              <a:xfrm>
                <a:off x="6406750" y="4500100"/>
                <a:ext cx="24125" cy="209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37" extrusionOk="0">
                    <a:moveTo>
                      <a:pt x="548" y="0"/>
                    </a:moveTo>
                    <a:lnTo>
                      <a:pt x="548" y="12"/>
                    </a:lnTo>
                    <a:cubicBezTo>
                      <a:pt x="191" y="12"/>
                      <a:pt x="0" y="452"/>
                      <a:pt x="262" y="714"/>
                    </a:cubicBezTo>
                    <a:cubicBezTo>
                      <a:pt x="343" y="799"/>
                      <a:pt x="443" y="836"/>
                      <a:pt x="542" y="836"/>
                    </a:cubicBezTo>
                    <a:cubicBezTo>
                      <a:pt x="752" y="836"/>
                      <a:pt x="956" y="671"/>
                      <a:pt x="965" y="429"/>
                    </a:cubicBezTo>
                    <a:cubicBezTo>
                      <a:pt x="965" y="202"/>
                      <a:pt x="786" y="12"/>
                      <a:pt x="5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09" name="Google Shape;37309;p22"/>
              <p:cNvSpPr/>
              <p:nvPr/>
            </p:nvSpPr>
            <p:spPr>
              <a:xfrm>
                <a:off x="6382475" y="4529825"/>
                <a:ext cx="21875" cy="15100"/>
              </a:xfrm>
              <a:custGeom>
                <a:avLst/>
                <a:gdLst/>
                <a:ahLst/>
                <a:cxnLst/>
                <a:rect l="l" t="t" r="r" b="b"/>
                <a:pathLst>
                  <a:path w="875" h="604" extrusionOk="0">
                    <a:moveTo>
                      <a:pt x="450" y="1"/>
                    </a:moveTo>
                    <a:cubicBezTo>
                      <a:pt x="404" y="1"/>
                      <a:pt x="355" y="12"/>
                      <a:pt x="304" y="37"/>
                    </a:cubicBezTo>
                    <a:lnTo>
                      <a:pt x="281" y="37"/>
                    </a:lnTo>
                    <a:lnTo>
                      <a:pt x="292" y="49"/>
                    </a:lnTo>
                    <a:cubicBezTo>
                      <a:pt x="1" y="220"/>
                      <a:pt x="168" y="604"/>
                      <a:pt x="428" y="604"/>
                    </a:cubicBezTo>
                    <a:cubicBezTo>
                      <a:pt x="476" y="604"/>
                      <a:pt x="527" y="591"/>
                      <a:pt x="578" y="561"/>
                    </a:cubicBezTo>
                    <a:cubicBezTo>
                      <a:pt x="874" y="408"/>
                      <a:pt x="724" y="1"/>
                      <a:pt x="45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10" name="Google Shape;37310;p22"/>
              <p:cNvSpPr/>
              <p:nvPr/>
            </p:nvSpPr>
            <p:spPr>
              <a:xfrm>
                <a:off x="6406750" y="4561400"/>
                <a:ext cx="17575" cy="20875"/>
              </a:xfrm>
              <a:custGeom>
                <a:avLst/>
                <a:gdLst/>
                <a:ahLst/>
                <a:cxnLst/>
                <a:rect l="l" t="t" r="r" b="b"/>
                <a:pathLst>
                  <a:path w="703" h="835" extrusionOk="0">
                    <a:moveTo>
                      <a:pt x="548" y="1"/>
                    </a:moveTo>
                    <a:lnTo>
                      <a:pt x="548" y="13"/>
                    </a:lnTo>
                    <a:cubicBezTo>
                      <a:pt x="0" y="13"/>
                      <a:pt x="0" y="834"/>
                      <a:pt x="548" y="834"/>
                    </a:cubicBezTo>
                    <a:lnTo>
                      <a:pt x="584" y="834"/>
                    </a:lnTo>
                    <a:lnTo>
                      <a:pt x="703" y="60"/>
                    </a:lnTo>
                    <a:cubicBezTo>
                      <a:pt x="655" y="25"/>
                      <a:pt x="607" y="13"/>
                      <a:pt x="54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11" name="Google Shape;37311;p22"/>
              <p:cNvSpPr/>
              <p:nvPr/>
            </p:nvSpPr>
            <p:spPr>
              <a:xfrm>
                <a:off x="6353175" y="3207375"/>
                <a:ext cx="21500" cy="15125"/>
              </a:xfrm>
              <a:custGeom>
                <a:avLst/>
                <a:gdLst/>
                <a:ahLst/>
                <a:cxnLst/>
                <a:rect l="l" t="t" r="r" b="b"/>
                <a:pathLst>
                  <a:path w="860" h="605" extrusionOk="0">
                    <a:moveTo>
                      <a:pt x="436" y="0"/>
                    </a:moveTo>
                    <a:cubicBezTo>
                      <a:pt x="381" y="0"/>
                      <a:pt x="321" y="18"/>
                      <a:pt x="262" y="60"/>
                    </a:cubicBezTo>
                    <a:lnTo>
                      <a:pt x="226" y="60"/>
                    </a:lnTo>
                    <a:lnTo>
                      <a:pt x="238" y="84"/>
                    </a:lnTo>
                    <a:cubicBezTo>
                      <a:pt x="0" y="283"/>
                      <a:pt x="188" y="604"/>
                      <a:pt x="425" y="604"/>
                    </a:cubicBezTo>
                    <a:cubicBezTo>
                      <a:pt x="484" y="604"/>
                      <a:pt x="547" y="584"/>
                      <a:pt x="607" y="536"/>
                    </a:cubicBezTo>
                    <a:cubicBezTo>
                      <a:pt x="860" y="351"/>
                      <a:pt x="684" y="0"/>
                      <a:pt x="43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12" name="Google Shape;37312;p22"/>
              <p:cNvSpPr/>
              <p:nvPr/>
            </p:nvSpPr>
            <p:spPr>
              <a:xfrm>
                <a:off x="6323125" y="3237650"/>
                <a:ext cx="21200" cy="15050"/>
              </a:xfrm>
              <a:custGeom>
                <a:avLst/>
                <a:gdLst/>
                <a:ahLst/>
                <a:cxnLst/>
                <a:rect l="l" t="t" r="r" b="b"/>
                <a:pathLst>
                  <a:path w="848" h="602" extrusionOk="0">
                    <a:moveTo>
                      <a:pt x="427" y="1"/>
                    </a:moveTo>
                    <a:cubicBezTo>
                      <a:pt x="365" y="1"/>
                      <a:pt x="300" y="23"/>
                      <a:pt x="238" y="75"/>
                    </a:cubicBezTo>
                    <a:lnTo>
                      <a:pt x="202" y="75"/>
                    </a:lnTo>
                    <a:lnTo>
                      <a:pt x="202" y="99"/>
                    </a:lnTo>
                    <a:cubicBezTo>
                      <a:pt x="0" y="319"/>
                      <a:pt x="193" y="602"/>
                      <a:pt x="423" y="602"/>
                    </a:cubicBezTo>
                    <a:cubicBezTo>
                      <a:pt x="492" y="602"/>
                      <a:pt x="564" y="576"/>
                      <a:pt x="631" y="516"/>
                    </a:cubicBezTo>
                    <a:cubicBezTo>
                      <a:pt x="847" y="318"/>
                      <a:pt x="661" y="1"/>
                      <a:pt x="42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13" name="Google Shape;37313;p22"/>
              <p:cNvSpPr/>
              <p:nvPr/>
            </p:nvSpPr>
            <p:spPr>
              <a:xfrm>
                <a:off x="6379650" y="3183850"/>
                <a:ext cx="20575" cy="15650"/>
              </a:xfrm>
              <a:custGeom>
                <a:avLst/>
                <a:gdLst/>
                <a:ahLst/>
                <a:cxnLst/>
                <a:rect l="l" t="t" r="r" b="b"/>
                <a:pathLst>
                  <a:path w="823" h="626" extrusionOk="0">
                    <a:moveTo>
                      <a:pt x="751" y="1"/>
                    </a:moveTo>
                    <a:lnTo>
                      <a:pt x="1" y="227"/>
                    </a:lnTo>
                    <a:cubicBezTo>
                      <a:pt x="6" y="495"/>
                      <a:pt x="206" y="626"/>
                      <a:pt x="406" y="626"/>
                    </a:cubicBezTo>
                    <a:cubicBezTo>
                      <a:pt x="614" y="626"/>
                      <a:pt x="822" y="483"/>
                      <a:pt x="810" y="203"/>
                    </a:cubicBezTo>
                    <a:cubicBezTo>
                      <a:pt x="810" y="132"/>
                      <a:pt x="786" y="60"/>
                      <a:pt x="75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14" name="Google Shape;37314;p22"/>
              <p:cNvSpPr/>
              <p:nvPr/>
            </p:nvSpPr>
            <p:spPr>
              <a:xfrm>
                <a:off x="6353050" y="3268975"/>
                <a:ext cx="21475" cy="15150"/>
              </a:xfrm>
              <a:custGeom>
                <a:avLst/>
                <a:gdLst/>
                <a:ahLst/>
                <a:cxnLst/>
                <a:rect l="l" t="t" r="r" b="b"/>
                <a:pathLst>
                  <a:path w="859" h="606" extrusionOk="0">
                    <a:moveTo>
                      <a:pt x="435" y="0"/>
                    </a:moveTo>
                    <a:cubicBezTo>
                      <a:pt x="385" y="0"/>
                      <a:pt x="332" y="15"/>
                      <a:pt x="279" y="48"/>
                    </a:cubicBezTo>
                    <a:lnTo>
                      <a:pt x="231" y="48"/>
                    </a:lnTo>
                    <a:lnTo>
                      <a:pt x="243" y="72"/>
                    </a:lnTo>
                    <a:cubicBezTo>
                      <a:pt x="1" y="276"/>
                      <a:pt x="185" y="606"/>
                      <a:pt x="428" y="606"/>
                    </a:cubicBezTo>
                    <a:cubicBezTo>
                      <a:pt x="484" y="606"/>
                      <a:pt x="543" y="588"/>
                      <a:pt x="600" y="549"/>
                    </a:cubicBezTo>
                    <a:cubicBezTo>
                      <a:pt x="859" y="370"/>
                      <a:pt x="686" y="0"/>
                      <a:pt x="43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15" name="Google Shape;37315;p22"/>
              <p:cNvSpPr/>
              <p:nvPr/>
            </p:nvSpPr>
            <p:spPr>
              <a:xfrm>
                <a:off x="6314475" y="3301125"/>
                <a:ext cx="24425" cy="21225"/>
              </a:xfrm>
              <a:custGeom>
                <a:avLst/>
                <a:gdLst/>
                <a:ahLst/>
                <a:cxnLst/>
                <a:rect l="l" t="t" r="r" b="b"/>
                <a:pathLst>
                  <a:path w="977" h="849" extrusionOk="0">
                    <a:moveTo>
                      <a:pt x="548" y="1"/>
                    </a:moveTo>
                    <a:lnTo>
                      <a:pt x="548" y="25"/>
                    </a:lnTo>
                    <a:cubicBezTo>
                      <a:pt x="191" y="25"/>
                      <a:pt x="0" y="465"/>
                      <a:pt x="262" y="727"/>
                    </a:cubicBezTo>
                    <a:cubicBezTo>
                      <a:pt x="346" y="811"/>
                      <a:pt x="448" y="848"/>
                      <a:pt x="549" y="848"/>
                    </a:cubicBezTo>
                    <a:cubicBezTo>
                      <a:pt x="761" y="848"/>
                      <a:pt x="965" y="680"/>
                      <a:pt x="965" y="429"/>
                    </a:cubicBezTo>
                    <a:cubicBezTo>
                      <a:pt x="977" y="215"/>
                      <a:pt x="810" y="13"/>
                      <a:pt x="58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16" name="Google Shape;37316;p22"/>
              <p:cNvSpPr/>
              <p:nvPr/>
            </p:nvSpPr>
            <p:spPr>
              <a:xfrm>
                <a:off x="6345125" y="3331800"/>
                <a:ext cx="24425" cy="21225"/>
              </a:xfrm>
              <a:custGeom>
                <a:avLst/>
                <a:gdLst/>
                <a:ahLst/>
                <a:cxnLst/>
                <a:rect l="l" t="t" r="r" b="b"/>
                <a:pathLst>
                  <a:path w="977" h="849" extrusionOk="0">
                    <a:moveTo>
                      <a:pt x="548" y="0"/>
                    </a:moveTo>
                    <a:lnTo>
                      <a:pt x="560" y="24"/>
                    </a:lnTo>
                    <a:cubicBezTo>
                      <a:pt x="191" y="24"/>
                      <a:pt x="1" y="464"/>
                      <a:pt x="262" y="726"/>
                    </a:cubicBezTo>
                    <a:cubicBezTo>
                      <a:pt x="347" y="811"/>
                      <a:pt x="450" y="848"/>
                      <a:pt x="551" y="848"/>
                    </a:cubicBezTo>
                    <a:cubicBezTo>
                      <a:pt x="763" y="848"/>
                      <a:pt x="965" y="683"/>
                      <a:pt x="965" y="441"/>
                    </a:cubicBezTo>
                    <a:cubicBezTo>
                      <a:pt x="977" y="214"/>
                      <a:pt x="810" y="12"/>
                      <a:pt x="58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17" name="Google Shape;37317;p22"/>
              <p:cNvSpPr/>
              <p:nvPr/>
            </p:nvSpPr>
            <p:spPr>
              <a:xfrm>
                <a:off x="6322800" y="3360775"/>
                <a:ext cx="21225" cy="15225"/>
              </a:xfrm>
              <a:custGeom>
                <a:avLst/>
                <a:gdLst/>
                <a:ahLst/>
                <a:cxnLst/>
                <a:rect l="l" t="t" r="r" b="b"/>
                <a:pathLst>
                  <a:path w="849" h="609" extrusionOk="0">
                    <a:moveTo>
                      <a:pt x="429" y="0"/>
                    </a:moveTo>
                    <a:cubicBezTo>
                      <a:pt x="371" y="0"/>
                      <a:pt x="309" y="20"/>
                      <a:pt x="251" y="67"/>
                    </a:cubicBezTo>
                    <a:lnTo>
                      <a:pt x="215" y="67"/>
                    </a:lnTo>
                    <a:lnTo>
                      <a:pt x="215" y="91"/>
                    </a:lnTo>
                    <a:cubicBezTo>
                      <a:pt x="0" y="306"/>
                      <a:pt x="203" y="609"/>
                      <a:pt x="432" y="609"/>
                    </a:cubicBezTo>
                    <a:cubicBezTo>
                      <a:pt x="495" y="609"/>
                      <a:pt x="561" y="586"/>
                      <a:pt x="620" y="532"/>
                    </a:cubicBezTo>
                    <a:cubicBezTo>
                      <a:pt x="849" y="331"/>
                      <a:pt x="664" y="0"/>
                      <a:pt x="42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18" name="Google Shape;37318;p22"/>
              <p:cNvSpPr/>
              <p:nvPr/>
            </p:nvSpPr>
            <p:spPr>
              <a:xfrm>
                <a:off x="6352850" y="3392075"/>
                <a:ext cx="21625" cy="15100"/>
              </a:xfrm>
              <a:custGeom>
                <a:avLst/>
                <a:gdLst/>
                <a:ahLst/>
                <a:cxnLst/>
                <a:rect l="l" t="t" r="r" b="b"/>
                <a:pathLst>
                  <a:path w="865" h="604" extrusionOk="0">
                    <a:moveTo>
                      <a:pt x="443" y="0"/>
                    </a:moveTo>
                    <a:cubicBezTo>
                      <a:pt x="390" y="0"/>
                      <a:pt x="333" y="16"/>
                      <a:pt x="275" y="54"/>
                    </a:cubicBezTo>
                    <a:lnTo>
                      <a:pt x="239" y="54"/>
                    </a:lnTo>
                    <a:lnTo>
                      <a:pt x="251" y="77"/>
                    </a:lnTo>
                    <a:cubicBezTo>
                      <a:pt x="1" y="270"/>
                      <a:pt x="187" y="603"/>
                      <a:pt x="431" y="603"/>
                    </a:cubicBezTo>
                    <a:cubicBezTo>
                      <a:pt x="489" y="603"/>
                      <a:pt x="549" y="585"/>
                      <a:pt x="608" y="542"/>
                    </a:cubicBezTo>
                    <a:cubicBezTo>
                      <a:pt x="864" y="365"/>
                      <a:pt x="697" y="0"/>
                      <a:pt x="44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19" name="Google Shape;37319;p22"/>
              <p:cNvSpPr/>
              <p:nvPr/>
            </p:nvSpPr>
            <p:spPr>
              <a:xfrm>
                <a:off x="6314475" y="3424350"/>
                <a:ext cx="23825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53" h="820" extrusionOk="0">
                    <a:moveTo>
                      <a:pt x="548" y="1"/>
                    </a:moveTo>
                    <a:cubicBezTo>
                      <a:pt x="179" y="1"/>
                      <a:pt x="0" y="441"/>
                      <a:pt x="250" y="703"/>
                    </a:cubicBezTo>
                    <a:cubicBezTo>
                      <a:pt x="334" y="783"/>
                      <a:pt x="436" y="820"/>
                      <a:pt x="536" y="820"/>
                    </a:cubicBezTo>
                    <a:cubicBezTo>
                      <a:pt x="749" y="820"/>
                      <a:pt x="953" y="657"/>
                      <a:pt x="953" y="406"/>
                    </a:cubicBezTo>
                    <a:cubicBezTo>
                      <a:pt x="953" y="180"/>
                      <a:pt x="774" y="1"/>
                      <a:pt x="54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20" name="Google Shape;37320;p22"/>
              <p:cNvSpPr/>
              <p:nvPr/>
            </p:nvSpPr>
            <p:spPr>
              <a:xfrm>
                <a:off x="6345425" y="3455025"/>
                <a:ext cx="2830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22" extrusionOk="0">
                    <a:moveTo>
                      <a:pt x="536" y="0"/>
                    </a:moveTo>
                    <a:cubicBezTo>
                      <a:pt x="0" y="48"/>
                      <a:pt x="48" y="822"/>
                      <a:pt x="572" y="822"/>
                    </a:cubicBezTo>
                    <a:cubicBezTo>
                      <a:pt x="1084" y="822"/>
                      <a:pt x="1132" y="48"/>
                      <a:pt x="60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21" name="Google Shape;37321;p22"/>
              <p:cNvSpPr/>
              <p:nvPr/>
            </p:nvSpPr>
            <p:spPr>
              <a:xfrm>
                <a:off x="6314475" y="3485675"/>
                <a:ext cx="241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8" extrusionOk="0">
                    <a:moveTo>
                      <a:pt x="548" y="1"/>
                    </a:moveTo>
                    <a:cubicBezTo>
                      <a:pt x="179" y="1"/>
                      <a:pt x="0" y="453"/>
                      <a:pt x="250" y="703"/>
                    </a:cubicBezTo>
                    <a:cubicBezTo>
                      <a:pt x="336" y="789"/>
                      <a:pt x="441" y="827"/>
                      <a:pt x="544" y="827"/>
                    </a:cubicBezTo>
                    <a:cubicBezTo>
                      <a:pt x="754" y="827"/>
                      <a:pt x="953" y="665"/>
                      <a:pt x="953" y="417"/>
                    </a:cubicBezTo>
                    <a:cubicBezTo>
                      <a:pt x="965" y="191"/>
                      <a:pt x="786" y="1"/>
                      <a:pt x="56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22" name="Google Shape;37322;p22"/>
              <p:cNvSpPr/>
              <p:nvPr/>
            </p:nvSpPr>
            <p:spPr>
              <a:xfrm>
                <a:off x="6351575" y="3515300"/>
                <a:ext cx="21775" cy="14950"/>
              </a:xfrm>
              <a:custGeom>
                <a:avLst/>
                <a:gdLst/>
                <a:ahLst/>
                <a:cxnLst/>
                <a:rect l="l" t="t" r="r" b="b"/>
                <a:pathLst>
                  <a:path w="871" h="598" extrusionOk="0">
                    <a:moveTo>
                      <a:pt x="457" y="0"/>
                    </a:moveTo>
                    <a:cubicBezTo>
                      <a:pt x="409" y="0"/>
                      <a:pt x="357" y="13"/>
                      <a:pt x="302" y="42"/>
                    </a:cubicBezTo>
                    <a:lnTo>
                      <a:pt x="290" y="42"/>
                    </a:lnTo>
                    <a:lnTo>
                      <a:pt x="290" y="54"/>
                    </a:lnTo>
                    <a:cubicBezTo>
                      <a:pt x="0" y="234"/>
                      <a:pt x="180" y="598"/>
                      <a:pt x="436" y="598"/>
                    </a:cubicBezTo>
                    <a:cubicBezTo>
                      <a:pt x="484" y="598"/>
                      <a:pt x="536" y="585"/>
                      <a:pt x="588" y="554"/>
                    </a:cubicBezTo>
                    <a:cubicBezTo>
                      <a:pt x="870" y="392"/>
                      <a:pt x="725" y="0"/>
                      <a:pt x="45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23" name="Google Shape;37323;p22"/>
              <p:cNvSpPr/>
              <p:nvPr/>
            </p:nvSpPr>
            <p:spPr>
              <a:xfrm>
                <a:off x="6322700" y="3544800"/>
                <a:ext cx="21275" cy="15125"/>
              </a:xfrm>
              <a:custGeom>
                <a:avLst/>
                <a:gdLst/>
                <a:ahLst/>
                <a:cxnLst/>
                <a:rect l="l" t="t" r="r" b="b"/>
                <a:pathLst>
                  <a:path w="851" h="605" extrusionOk="0">
                    <a:moveTo>
                      <a:pt x="432" y="0"/>
                    </a:moveTo>
                    <a:cubicBezTo>
                      <a:pt x="365" y="0"/>
                      <a:pt x="295" y="26"/>
                      <a:pt x="231" y="88"/>
                    </a:cubicBezTo>
                    <a:lnTo>
                      <a:pt x="219" y="88"/>
                    </a:lnTo>
                    <a:lnTo>
                      <a:pt x="219" y="100"/>
                    </a:lnTo>
                    <a:cubicBezTo>
                      <a:pt x="0" y="328"/>
                      <a:pt x="207" y="604"/>
                      <a:pt x="439" y="604"/>
                    </a:cubicBezTo>
                    <a:cubicBezTo>
                      <a:pt x="510" y="604"/>
                      <a:pt x="583" y="578"/>
                      <a:pt x="648" y="517"/>
                    </a:cubicBezTo>
                    <a:cubicBezTo>
                      <a:pt x="850" y="305"/>
                      <a:pt x="661" y="0"/>
                      <a:pt x="43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24" name="Google Shape;37324;p22"/>
              <p:cNvSpPr/>
              <p:nvPr/>
            </p:nvSpPr>
            <p:spPr>
              <a:xfrm>
                <a:off x="6344825" y="3577650"/>
                <a:ext cx="24425" cy="20925"/>
              </a:xfrm>
              <a:custGeom>
                <a:avLst/>
                <a:gdLst/>
                <a:ahLst/>
                <a:cxnLst/>
                <a:rect l="l" t="t" r="r" b="b"/>
                <a:pathLst>
                  <a:path w="977" h="837" extrusionOk="0">
                    <a:moveTo>
                      <a:pt x="560" y="1"/>
                    </a:moveTo>
                    <a:lnTo>
                      <a:pt x="560" y="13"/>
                    </a:lnTo>
                    <a:cubicBezTo>
                      <a:pt x="191" y="13"/>
                      <a:pt x="1" y="453"/>
                      <a:pt x="263" y="715"/>
                    </a:cubicBezTo>
                    <a:cubicBezTo>
                      <a:pt x="347" y="799"/>
                      <a:pt x="450" y="837"/>
                      <a:pt x="551" y="837"/>
                    </a:cubicBezTo>
                    <a:cubicBezTo>
                      <a:pt x="763" y="837"/>
                      <a:pt x="965" y="671"/>
                      <a:pt x="965" y="429"/>
                    </a:cubicBezTo>
                    <a:cubicBezTo>
                      <a:pt x="977" y="203"/>
                      <a:pt x="798" y="13"/>
                      <a:pt x="57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25" name="Google Shape;37325;p22"/>
              <p:cNvSpPr/>
              <p:nvPr/>
            </p:nvSpPr>
            <p:spPr>
              <a:xfrm>
                <a:off x="6314475" y="3608600"/>
                <a:ext cx="24125" cy="208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32" extrusionOk="0">
                    <a:moveTo>
                      <a:pt x="548" y="1"/>
                    </a:moveTo>
                    <a:lnTo>
                      <a:pt x="548" y="13"/>
                    </a:lnTo>
                    <a:cubicBezTo>
                      <a:pt x="179" y="13"/>
                      <a:pt x="0" y="453"/>
                      <a:pt x="250" y="715"/>
                    </a:cubicBezTo>
                    <a:cubicBezTo>
                      <a:pt x="334" y="795"/>
                      <a:pt x="436" y="831"/>
                      <a:pt x="536" y="831"/>
                    </a:cubicBezTo>
                    <a:cubicBezTo>
                      <a:pt x="749" y="831"/>
                      <a:pt x="953" y="669"/>
                      <a:pt x="953" y="418"/>
                    </a:cubicBezTo>
                    <a:cubicBezTo>
                      <a:pt x="965" y="191"/>
                      <a:pt x="786" y="13"/>
                      <a:pt x="56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26" name="Google Shape;37326;p22"/>
              <p:cNvSpPr/>
              <p:nvPr/>
            </p:nvSpPr>
            <p:spPr>
              <a:xfrm>
                <a:off x="6345425" y="3639575"/>
                <a:ext cx="2830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22" extrusionOk="0">
                    <a:moveTo>
                      <a:pt x="536" y="0"/>
                    </a:moveTo>
                    <a:cubicBezTo>
                      <a:pt x="0" y="48"/>
                      <a:pt x="48" y="822"/>
                      <a:pt x="572" y="822"/>
                    </a:cubicBezTo>
                    <a:cubicBezTo>
                      <a:pt x="1084" y="822"/>
                      <a:pt x="1132" y="48"/>
                      <a:pt x="60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27" name="Google Shape;37327;p22"/>
              <p:cNvSpPr/>
              <p:nvPr/>
            </p:nvSpPr>
            <p:spPr>
              <a:xfrm>
                <a:off x="6322025" y="3668125"/>
                <a:ext cx="21675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867" h="608" extrusionOk="0">
                    <a:moveTo>
                      <a:pt x="445" y="1"/>
                    </a:moveTo>
                    <a:cubicBezTo>
                      <a:pt x="384" y="1"/>
                      <a:pt x="320" y="22"/>
                      <a:pt x="258" y="73"/>
                    </a:cubicBezTo>
                    <a:lnTo>
                      <a:pt x="246" y="73"/>
                    </a:lnTo>
                    <a:lnTo>
                      <a:pt x="246" y="84"/>
                    </a:lnTo>
                    <a:cubicBezTo>
                      <a:pt x="1" y="301"/>
                      <a:pt x="211" y="608"/>
                      <a:pt x="451" y="608"/>
                    </a:cubicBezTo>
                    <a:cubicBezTo>
                      <a:pt x="514" y="608"/>
                      <a:pt x="579" y="586"/>
                      <a:pt x="639" y="537"/>
                    </a:cubicBezTo>
                    <a:cubicBezTo>
                      <a:pt x="867" y="337"/>
                      <a:pt x="685" y="1"/>
                      <a:pt x="44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28" name="Google Shape;37328;p22"/>
              <p:cNvSpPr/>
              <p:nvPr/>
            </p:nvSpPr>
            <p:spPr>
              <a:xfrm>
                <a:off x="6344825" y="3700875"/>
                <a:ext cx="24425" cy="20650"/>
              </a:xfrm>
              <a:custGeom>
                <a:avLst/>
                <a:gdLst/>
                <a:ahLst/>
                <a:cxnLst/>
                <a:rect l="l" t="t" r="r" b="b"/>
                <a:pathLst>
                  <a:path w="977" h="826" extrusionOk="0">
                    <a:moveTo>
                      <a:pt x="560" y="1"/>
                    </a:moveTo>
                    <a:cubicBezTo>
                      <a:pt x="191" y="1"/>
                      <a:pt x="1" y="441"/>
                      <a:pt x="263" y="703"/>
                    </a:cubicBezTo>
                    <a:cubicBezTo>
                      <a:pt x="347" y="788"/>
                      <a:pt x="450" y="825"/>
                      <a:pt x="551" y="825"/>
                    </a:cubicBezTo>
                    <a:cubicBezTo>
                      <a:pt x="763" y="825"/>
                      <a:pt x="965" y="660"/>
                      <a:pt x="965" y="418"/>
                    </a:cubicBezTo>
                    <a:cubicBezTo>
                      <a:pt x="977" y="191"/>
                      <a:pt x="798" y="1"/>
                      <a:pt x="57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29" name="Google Shape;37329;p22"/>
              <p:cNvSpPr/>
              <p:nvPr/>
            </p:nvSpPr>
            <p:spPr>
              <a:xfrm>
                <a:off x="6322725" y="3729225"/>
                <a:ext cx="21225" cy="15075"/>
              </a:xfrm>
              <a:custGeom>
                <a:avLst/>
                <a:gdLst/>
                <a:ahLst/>
                <a:cxnLst/>
                <a:rect l="l" t="t" r="r" b="b"/>
                <a:pathLst>
                  <a:path w="849" h="603" extrusionOk="0">
                    <a:moveTo>
                      <a:pt x="434" y="0"/>
                    </a:moveTo>
                    <a:cubicBezTo>
                      <a:pt x="367" y="0"/>
                      <a:pt x="295" y="28"/>
                      <a:pt x="230" y="93"/>
                    </a:cubicBezTo>
                    <a:lnTo>
                      <a:pt x="218" y="93"/>
                    </a:lnTo>
                    <a:lnTo>
                      <a:pt x="218" y="105"/>
                    </a:lnTo>
                    <a:cubicBezTo>
                      <a:pt x="0" y="323"/>
                      <a:pt x="204" y="603"/>
                      <a:pt x="434" y="603"/>
                    </a:cubicBezTo>
                    <a:cubicBezTo>
                      <a:pt x="507" y="603"/>
                      <a:pt x="581" y="575"/>
                      <a:pt x="647" y="510"/>
                    </a:cubicBezTo>
                    <a:cubicBezTo>
                      <a:pt x="848" y="308"/>
                      <a:pt x="661" y="0"/>
                      <a:pt x="43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30" name="Google Shape;37330;p22"/>
              <p:cNvSpPr/>
              <p:nvPr/>
            </p:nvSpPr>
            <p:spPr>
              <a:xfrm>
                <a:off x="6344825" y="3762200"/>
                <a:ext cx="24425" cy="20775"/>
              </a:xfrm>
              <a:custGeom>
                <a:avLst/>
                <a:gdLst/>
                <a:ahLst/>
                <a:cxnLst/>
                <a:rect l="l" t="t" r="r" b="b"/>
                <a:pathLst>
                  <a:path w="977" h="831" extrusionOk="0">
                    <a:moveTo>
                      <a:pt x="560" y="0"/>
                    </a:moveTo>
                    <a:lnTo>
                      <a:pt x="560" y="12"/>
                    </a:lnTo>
                    <a:cubicBezTo>
                      <a:pt x="191" y="12"/>
                      <a:pt x="1" y="453"/>
                      <a:pt x="263" y="715"/>
                    </a:cubicBezTo>
                    <a:cubicBezTo>
                      <a:pt x="346" y="795"/>
                      <a:pt x="449" y="831"/>
                      <a:pt x="549" y="831"/>
                    </a:cubicBezTo>
                    <a:cubicBezTo>
                      <a:pt x="761" y="831"/>
                      <a:pt x="965" y="668"/>
                      <a:pt x="965" y="417"/>
                    </a:cubicBezTo>
                    <a:cubicBezTo>
                      <a:pt x="977" y="191"/>
                      <a:pt x="798" y="12"/>
                      <a:pt x="57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31" name="Google Shape;37331;p22"/>
              <p:cNvSpPr/>
              <p:nvPr/>
            </p:nvSpPr>
            <p:spPr>
              <a:xfrm>
                <a:off x="6314475" y="3793150"/>
                <a:ext cx="24125" cy="2065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6" extrusionOk="0">
                    <a:moveTo>
                      <a:pt x="548" y="1"/>
                    </a:moveTo>
                    <a:cubicBezTo>
                      <a:pt x="179" y="1"/>
                      <a:pt x="0" y="441"/>
                      <a:pt x="250" y="703"/>
                    </a:cubicBezTo>
                    <a:cubicBezTo>
                      <a:pt x="335" y="788"/>
                      <a:pt x="438" y="825"/>
                      <a:pt x="538" y="825"/>
                    </a:cubicBezTo>
                    <a:cubicBezTo>
                      <a:pt x="750" y="825"/>
                      <a:pt x="953" y="660"/>
                      <a:pt x="953" y="417"/>
                    </a:cubicBezTo>
                    <a:cubicBezTo>
                      <a:pt x="965" y="191"/>
                      <a:pt x="786" y="1"/>
                      <a:pt x="56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32" name="Google Shape;37332;p22"/>
              <p:cNvSpPr/>
              <p:nvPr/>
            </p:nvSpPr>
            <p:spPr>
              <a:xfrm>
                <a:off x="6344825" y="3823825"/>
                <a:ext cx="24150" cy="2067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7" extrusionOk="0">
                    <a:moveTo>
                      <a:pt x="560" y="0"/>
                    </a:moveTo>
                    <a:lnTo>
                      <a:pt x="560" y="12"/>
                    </a:lnTo>
                    <a:cubicBezTo>
                      <a:pt x="191" y="12"/>
                      <a:pt x="1" y="453"/>
                      <a:pt x="263" y="703"/>
                    </a:cubicBezTo>
                    <a:cubicBezTo>
                      <a:pt x="348" y="788"/>
                      <a:pt x="453" y="827"/>
                      <a:pt x="556" y="827"/>
                    </a:cubicBezTo>
                    <a:cubicBezTo>
                      <a:pt x="766" y="827"/>
                      <a:pt x="965" y="665"/>
                      <a:pt x="965" y="417"/>
                    </a:cubicBezTo>
                    <a:cubicBezTo>
                      <a:pt x="965" y="191"/>
                      <a:pt x="798" y="0"/>
                      <a:pt x="57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33" name="Google Shape;37333;p22"/>
              <p:cNvSpPr/>
              <p:nvPr/>
            </p:nvSpPr>
            <p:spPr>
              <a:xfrm>
                <a:off x="6322675" y="3852150"/>
                <a:ext cx="21275" cy="15225"/>
              </a:xfrm>
              <a:custGeom>
                <a:avLst/>
                <a:gdLst/>
                <a:ahLst/>
                <a:cxnLst/>
                <a:rect l="l" t="t" r="r" b="b"/>
                <a:pathLst>
                  <a:path w="851" h="609" extrusionOk="0">
                    <a:moveTo>
                      <a:pt x="436" y="1"/>
                    </a:moveTo>
                    <a:cubicBezTo>
                      <a:pt x="368" y="1"/>
                      <a:pt x="297" y="28"/>
                      <a:pt x="232" y="93"/>
                    </a:cubicBezTo>
                    <a:lnTo>
                      <a:pt x="220" y="93"/>
                    </a:lnTo>
                    <a:lnTo>
                      <a:pt x="220" y="105"/>
                    </a:lnTo>
                    <a:cubicBezTo>
                      <a:pt x="0" y="325"/>
                      <a:pt x="210" y="608"/>
                      <a:pt x="443" y="608"/>
                    </a:cubicBezTo>
                    <a:cubicBezTo>
                      <a:pt x="513" y="608"/>
                      <a:pt x="585" y="583"/>
                      <a:pt x="649" y="522"/>
                    </a:cubicBezTo>
                    <a:cubicBezTo>
                      <a:pt x="850" y="311"/>
                      <a:pt x="663" y="1"/>
                      <a:pt x="43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34" name="Google Shape;37334;p22"/>
              <p:cNvSpPr/>
              <p:nvPr/>
            </p:nvSpPr>
            <p:spPr>
              <a:xfrm>
                <a:off x="6351550" y="3884100"/>
                <a:ext cx="21825" cy="15225"/>
              </a:xfrm>
              <a:custGeom>
                <a:avLst/>
                <a:gdLst/>
                <a:ahLst/>
                <a:cxnLst/>
                <a:rect l="l" t="t" r="r" b="b"/>
                <a:pathLst>
                  <a:path w="873" h="609" extrusionOk="0">
                    <a:moveTo>
                      <a:pt x="456" y="1"/>
                    </a:moveTo>
                    <a:cubicBezTo>
                      <a:pt x="408" y="1"/>
                      <a:pt x="357" y="13"/>
                      <a:pt x="303" y="42"/>
                    </a:cubicBezTo>
                    <a:lnTo>
                      <a:pt x="291" y="42"/>
                    </a:lnTo>
                    <a:lnTo>
                      <a:pt x="291" y="54"/>
                    </a:lnTo>
                    <a:cubicBezTo>
                      <a:pt x="0" y="234"/>
                      <a:pt x="183" y="609"/>
                      <a:pt x="439" y="609"/>
                    </a:cubicBezTo>
                    <a:cubicBezTo>
                      <a:pt x="487" y="609"/>
                      <a:pt x="538" y="596"/>
                      <a:pt x="589" y="566"/>
                    </a:cubicBezTo>
                    <a:cubicBezTo>
                      <a:pt x="872" y="404"/>
                      <a:pt x="725" y="1"/>
                      <a:pt x="45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35" name="Google Shape;37335;p22"/>
              <p:cNvSpPr/>
              <p:nvPr/>
            </p:nvSpPr>
            <p:spPr>
              <a:xfrm>
                <a:off x="6322725" y="3913775"/>
                <a:ext cx="21225" cy="15075"/>
              </a:xfrm>
              <a:custGeom>
                <a:avLst/>
                <a:gdLst/>
                <a:ahLst/>
                <a:cxnLst/>
                <a:rect l="l" t="t" r="r" b="b"/>
                <a:pathLst>
                  <a:path w="849" h="603" extrusionOk="0">
                    <a:moveTo>
                      <a:pt x="434" y="0"/>
                    </a:moveTo>
                    <a:cubicBezTo>
                      <a:pt x="367" y="0"/>
                      <a:pt x="295" y="27"/>
                      <a:pt x="230" y="93"/>
                    </a:cubicBezTo>
                    <a:lnTo>
                      <a:pt x="218" y="93"/>
                    </a:lnTo>
                    <a:lnTo>
                      <a:pt x="218" y="105"/>
                    </a:lnTo>
                    <a:cubicBezTo>
                      <a:pt x="0" y="323"/>
                      <a:pt x="204" y="602"/>
                      <a:pt x="434" y="602"/>
                    </a:cubicBezTo>
                    <a:cubicBezTo>
                      <a:pt x="507" y="602"/>
                      <a:pt x="581" y="575"/>
                      <a:pt x="647" y="510"/>
                    </a:cubicBezTo>
                    <a:cubicBezTo>
                      <a:pt x="848" y="308"/>
                      <a:pt x="661" y="0"/>
                      <a:pt x="43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36" name="Google Shape;37336;p22"/>
              <p:cNvSpPr/>
              <p:nvPr/>
            </p:nvSpPr>
            <p:spPr>
              <a:xfrm>
                <a:off x="6345425" y="3946825"/>
                <a:ext cx="28300" cy="20775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31" extrusionOk="0">
                    <a:moveTo>
                      <a:pt x="572" y="0"/>
                    </a:moveTo>
                    <a:cubicBezTo>
                      <a:pt x="560" y="0"/>
                      <a:pt x="548" y="3"/>
                      <a:pt x="536" y="9"/>
                    </a:cubicBezTo>
                    <a:cubicBezTo>
                      <a:pt x="0" y="57"/>
                      <a:pt x="48" y="831"/>
                      <a:pt x="572" y="831"/>
                    </a:cubicBezTo>
                    <a:cubicBezTo>
                      <a:pt x="1084" y="831"/>
                      <a:pt x="1132" y="57"/>
                      <a:pt x="608" y="9"/>
                    </a:cubicBezTo>
                    <a:cubicBezTo>
                      <a:pt x="596" y="3"/>
                      <a:pt x="584" y="0"/>
                      <a:pt x="57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37" name="Google Shape;37337;p22"/>
              <p:cNvSpPr/>
              <p:nvPr/>
            </p:nvSpPr>
            <p:spPr>
              <a:xfrm>
                <a:off x="6314475" y="3977400"/>
                <a:ext cx="24125" cy="209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37" extrusionOk="0">
                    <a:moveTo>
                      <a:pt x="548" y="1"/>
                    </a:moveTo>
                    <a:lnTo>
                      <a:pt x="548" y="13"/>
                    </a:lnTo>
                    <a:cubicBezTo>
                      <a:pt x="179" y="13"/>
                      <a:pt x="0" y="453"/>
                      <a:pt x="250" y="715"/>
                    </a:cubicBezTo>
                    <a:cubicBezTo>
                      <a:pt x="335" y="799"/>
                      <a:pt x="438" y="837"/>
                      <a:pt x="538" y="837"/>
                    </a:cubicBezTo>
                    <a:cubicBezTo>
                      <a:pt x="750" y="837"/>
                      <a:pt x="953" y="671"/>
                      <a:pt x="953" y="429"/>
                    </a:cubicBezTo>
                    <a:cubicBezTo>
                      <a:pt x="965" y="203"/>
                      <a:pt x="786" y="13"/>
                      <a:pt x="56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38" name="Google Shape;37338;p22"/>
              <p:cNvSpPr/>
              <p:nvPr/>
            </p:nvSpPr>
            <p:spPr>
              <a:xfrm>
                <a:off x="6351550" y="4007125"/>
                <a:ext cx="21875" cy="15150"/>
              </a:xfrm>
              <a:custGeom>
                <a:avLst/>
                <a:gdLst/>
                <a:ahLst/>
                <a:cxnLst/>
                <a:rect l="l" t="t" r="r" b="b"/>
                <a:pathLst>
                  <a:path w="875" h="606" extrusionOk="0">
                    <a:moveTo>
                      <a:pt x="451" y="1"/>
                    </a:moveTo>
                    <a:cubicBezTo>
                      <a:pt x="404" y="1"/>
                      <a:pt x="355" y="12"/>
                      <a:pt x="303" y="38"/>
                    </a:cubicBezTo>
                    <a:lnTo>
                      <a:pt x="291" y="38"/>
                    </a:lnTo>
                    <a:lnTo>
                      <a:pt x="291" y="50"/>
                    </a:lnTo>
                    <a:cubicBezTo>
                      <a:pt x="0" y="230"/>
                      <a:pt x="183" y="605"/>
                      <a:pt x="439" y="605"/>
                    </a:cubicBezTo>
                    <a:cubicBezTo>
                      <a:pt x="487" y="605"/>
                      <a:pt x="538" y="592"/>
                      <a:pt x="589" y="562"/>
                    </a:cubicBezTo>
                    <a:cubicBezTo>
                      <a:pt x="874" y="399"/>
                      <a:pt x="724" y="1"/>
                      <a:pt x="45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39" name="Google Shape;37339;p22"/>
              <p:cNvSpPr/>
              <p:nvPr/>
            </p:nvSpPr>
            <p:spPr>
              <a:xfrm>
                <a:off x="6322700" y="4036525"/>
                <a:ext cx="21275" cy="15125"/>
              </a:xfrm>
              <a:custGeom>
                <a:avLst/>
                <a:gdLst/>
                <a:ahLst/>
                <a:cxnLst/>
                <a:rect l="l" t="t" r="r" b="b"/>
                <a:pathLst>
                  <a:path w="851" h="605" extrusionOk="0">
                    <a:moveTo>
                      <a:pt x="432" y="0"/>
                    </a:moveTo>
                    <a:cubicBezTo>
                      <a:pt x="365" y="0"/>
                      <a:pt x="295" y="26"/>
                      <a:pt x="231" y="88"/>
                    </a:cubicBezTo>
                    <a:lnTo>
                      <a:pt x="219" y="88"/>
                    </a:lnTo>
                    <a:lnTo>
                      <a:pt x="219" y="100"/>
                    </a:lnTo>
                    <a:cubicBezTo>
                      <a:pt x="0" y="328"/>
                      <a:pt x="207" y="605"/>
                      <a:pt x="439" y="605"/>
                    </a:cubicBezTo>
                    <a:cubicBezTo>
                      <a:pt x="510" y="605"/>
                      <a:pt x="583" y="579"/>
                      <a:pt x="648" y="517"/>
                    </a:cubicBezTo>
                    <a:cubicBezTo>
                      <a:pt x="850" y="305"/>
                      <a:pt x="661" y="0"/>
                      <a:pt x="43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40" name="Google Shape;37340;p22"/>
              <p:cNvSpPr/>
              <p:nvPr/>
            </p:nvSpPr>
            <p:spPr>
              <a:xfrm>
                <a:off x="6344825" y="4069675"/>
                <a:ext cx="24425" cy="20925"/>
              </a:xfrm>
              <a:custGeom>
                <a:avLst/>
                <a:gdLst/>
                <a:ahLst/>
                <a:cxnLst/>
                <a:rect l="l" t="t" r="r" b="b"/>
                <a:pathLst>
                  <a:path w="977" h="837" extrusionOk="0">
                    <a:moveTo>
                      <a:pt x="560" y="1"/>
                    </a:moveTo>
                    <a:lnTo>
                      <a:pt x="560" y="13"/>
                    </a:lnTo>
                    <a:cubicBezTo>
                      <a:pt x="191" y="13"/>
                      <a:pt x="1" y="453"/>
                      <a:pt x="263" y="715"/>
                    </a:cubicBezTo>
                    <a:cubicBezTo>
                      <a:pt x="347" y="799"/>
                      <a:pt x="449" y="836"/>
                      <a:pt x="549" y="836"/>
                    </a:cubicBezTo>
                    <a:cubicBezTo>
                      <a:pt x="762" y="836"/>
                      <a:pt x="965" y="668"/>
                      <a:pt x="965" y="417"/>
                    </a:cubicBezTo>
                    <a:cubicBezTo>
                      <a:pt x="977" y="191"/>
                      <a:pt x="798" y="1"/>
                      <a:pt x="57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41" name="Google Shape;37341;p22"/>
              <p:cNvSpPr/>
              <p:nvPr/>
            </p:nvSpPr>
            <p:spPr>
              <a:xfrm>
                <a:off x="6314475" y="4100625"/>
                <a:ext cx="24125" cy="2065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6" extrusionOk="0">
                    <a:moveTo>
                      <a:pt x="548" y="1"/>
                    </a:moveTo>
                    <a:cubicBezTo>
                      <a:pt x="179" y="1"/>
                      <a:pt x="0" y="441"/>
                      <a:pt x="250" y="703"/>
                    </a:cubicBezTo>
                    <a:cubicBezTo>
                      <a:pt x="335" y="788"/>
                      <a:pt x="438" y="825"/>
                      <a:pt x="538" y="825"/>
                    </a:cubicBezTo>
                    <a:cubicBezTo>
                      <a:pt x="750" y="825"/>
                      <a:pt x="953" y="660"/>
                      <a:pt x="953" y="418"/>
                    </a:cubicBezTo>
                    <a:cubicBezTo>
                      <a:pt x="965" y="191"/>
                      <a:pt x="786" y="1"/>
                      <a:pt x="56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42" name="Google Shape;37342;p22"/>
              <p:cNvSpPr/>
              <p:nvPr/>
            </p:nvSpPr>
            <p:spPr>
              <a:xfrm>
                <a:off x="6345425" y="4131300"/>
                <a:ext cx="2830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22" extrusionOk="0">
                    <a:moveTo>
                      <a:pt x="536" y="0"/>
                    </a:moveTo>
                    <a:cubicBezTo>
                      <a:pt x="0" y="48"/>
                      <a:pt x="48" y="822"/>
                      <a:pt x="572" y="822"/>
                    </a:cubicBezTo>
                    <a:cubicBezTo>
                      <a:pt x="1084" y="822"/>
                      <a:pt x="1132" y="48"/>
                      <a:pt x="60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43" name="Google Shape;37343;p22"/>
              <p:cNvSpPr/>
              <p:nvPr/>
            </p:nvSpPr>
            <p:spPr>
              <a:xfrm>
                <a:off x="6322075" y="4160050"/>
                <a:ext cx="21600" cy="15125"/>
              </a:xfrm>
              <a:custGeom>
                <a:avLst/>
                <a:gdLst/>
                <a:ahLst/>
                <a:cxnLst/>
                <a:rect l="l" t="t" r="r" b="b"/>
                <a:pathLst>
                  <a:path w="864" h="605" extrusionOk="0">
                    <a:moveTo>
                      <a:pt x="446" y="0"/>
                    </a:moveTo>
                    <a:cubicBezTo>
                      <a:pt x="385" y="0"/>
                      <a:pt x="319" y="23"/>
                      <a:pt x="256" y="77"/>
                    </a:cubicBezTo>
                    <a:lnTo>
                      <a:pt x="244" y="77"/>
                    </a:lnTo>
                    <a:lnTo>
                      <a:pt x="244" y="88"/>
                    </a:lnTo>
                    <a:cubicBezTo>
                      <a:pt x="0" y="295"/>
                      <a:pt x="207" y="605"/>
                      <a:pt x="445" y="605"/>
                    </a:cubicBezTo>
                    <a:cubicBezTo>
                      <a:pt x="510" y="605"/>
                      <a:pt x="576" y="582"/>
                      <a:pt x="637" y="529"/>
                    </a:cubicBezTo>
                    <a:cubicBezTo>
                      <a:pt x="864" y="340"/>
                      <a:pt x="685" y="0"/>
                      <a:pt x="44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44" name="Google Shape;37344;p22"/>
              <p:cNvSpPr/>
              <p:nvPr/>
            </p:nvSpPr>
            <p:spPr>
              <a:xfrm>
                <a:off x="6351550" y="4191575"/>
                <a:ext cx="21800" cy="15225"/>
              </a:xfrm>
              <a:custGeom>
                <a:avLst/>
                <a:gdLst/>
                <a:ahLst/>
                <a:cxnLst/>
                <a:rect l="l" t="t" r="r" b="b"/>
                <a:pathLst>
                  <a:path w="872" h="609" extrusionOk="0">
                    <a:moveTo>
                      <a:pt x="458" y="0"/>
                    </a:moveTo>
                    <a:cubicBezTo>
                      <a:pt x="410" y="0"/>
                      <a:pt x="358" y="13"/>
                      <a:pt x="303" y="42"/>
                    </a:cubicBezTo>
                    <a:lnTo>
                      <a:pt x="291" y="42"/>
                    </a:lnTo>
                    <a:lnTo>
                      <a:pt x="291" y="54"/>
                    </a:lnTo>
                    <a:cubicBezTo>
                      <a:pt x="0" y="234"/>
                      <a:pt x="183" y="609"/>
                      <a:pt x="439" y="609"/>
                    </a:cubicBezTo>
                    <a:cubicBezTo>
                      <a:pt x="487" y="609"/>
                      <a:pt x="538" y="596"/>
                      <a:pt x="589" y="566"/>
                    </a:cubicBezTo>
                    <a:cubicBezTo>
                      <a:pt x="871" y="394"/>
                      <a:pt x="726" y="0"/>
                      <a:pt x="45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45" name="Google Shape;37345;p22"/>
              <p:cNvSpPr/>
              <p:nvPr/>
            </p:nvSpPr>
            <p:spPr>
              <a:xfrm>
                <a:off x="6322725" y="4221100"/>
                <a:ext cx="21275" cy="15225"/>
              </a:xfrm>
              <a:custGeom>
                <a:avLst/>
                <a:gdLst/>
                <a:ahLst/>
                <a:cxnLst/>
                <a:rect l="l" t="t" r="r" b="b"/>
                <a:pathLst>
                  <a:path w="851" h="609" extrusionOk="0">
                    <a:moveTo>
                      <a:pt x="428" y="1"/>
                    </a:moveTo>
                    <a:cubicBezTo>
                      <a:pt x="362" y="1"/>
                      <a:pt x="293" y="26"/>
                      <a:pt x="230" y="87"/>
                    </a:cubicBezTo>
                    <a:lnTo>
                      <a:pt x="218" y="87"/>
                    </a:lnTo>
                    <a:lnTo>
                      <a:pt x="218" y="99"/>
                    </a:lnTo>
                    <a:cubicBezTo>
                      <a:pt x="0" y="326"/>
                      <a:pt x="204" y="608"/>
                      <a:pt x="435" y="608"/>
                    </a:cubicBezTo>
                    <a:cubicBezTo>
                      <a:pt x="507" y="608"/>
                      <a:pt x="581" y="581"/>
                      <a:pt x="647" y="516"/>
                    </a:cubicBezTo>
                    <a:cubicBezTo>
                      <a:pt x="850" y="312"/>
                      <a:pt x="658" y="1"/>
                      <a:pt x="42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46" name="Google Shape;37346;p22"/>
              <p:cNvSpPr/>
              <p:nvPr/>
            </p:nvSpPr>
            <p:spPr>
              <a:xfrm>
                <a:off x="6345425" y="4254525"/>
                <a:ext cx="28300" cy="20250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10" extrusionOk="0">
                    <a:moveTo>
                      <a:pt x="536" y="0"/>
                    </a:moveTo>
                    <a:cubicBezTo>
                      <a:pt x="0" y="48"/>
                      <a:pt x="48" y="810"/>
                      <a:pt x="572" y="810"/>
                    </a:cubicBezTo>
                    <a:cubicBezTo>
                      <a:pt x="1084" y="810"/>
                      <a:pt x="1132" y="48"/>
                      <a:pt x="60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47" name="Google Shape;37347;p22"/>
              <p:cNvSpPr/>
              <p:nvPr/>
            </p:nvSpPr>
            <p:spPr>
              <a:xfrm>
                <a:off x="6314475" y="4284875"/>
                <a:ext cx="24125" cy="209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37" extrusionOk="0">
                    <a:moveTo>
                      <a:pt x="548" y="1"/>
                    </a:moveTo>
                    <a:lnTo>
                      <a:pt x="548" y="13"/>
                    </a:lnTo>
                    <a:cubicBezTo>
                      <a:pt x="179" y="13"/>
                      <a:pt x="0" y="453"/>
                      <a:pt x="250" y="715"/>
                    </a:cubicBezTo>
                    <a:cubicBezTo>
                      <a:pt x="334" y="799"/>
                      <a:pt x="437" y="837"/>
                      <a:pt x="537" y="837"/>
                    </a:cubicBezTo>
                    <a:cubicBezTo>
                      <a:pt x="749" y="837"/>
                      <a:pt x="953" y="668"/>
                      <a:pt x="953" y="418"/>
                    </a:cubicBezTo>
                    <a:cubicBezTo>
                      <a:pt x="965" y="203"/>
                      <a:pt x="786" y="13"/>
                      <a:pt x="56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48" name="Google Shape;37348;p22"/>
              <p:cNvSpPr/>
              <p:nvPr/>
            </p:nvSpPr>
            <p:spPr>
              <a:xfrm>
                <a:off x="6344825" y="4315550"/>
                <a:ext cx="24425" cy="20925"/>
              </a:xfrm>
              <a:custGeom>
                <a:avLst/>
                <a:gdLst/>
                <a:ahLst/>
                <a:cxnLst/>
                <a:rect l="l" t="t" r="r" b="b"/>
                <a:pathLst>
                  <a:path w="977" h="837" extrusionOk="0">
                    <a:moveTo>
                      <a:pt x="560" y="0"/>
                    </a:moveTo>
                    <a:lnTo>
                      <a:pt x="560" y="12"/>
                    </a:lnTo>
                    <a:cubicBezTo>
                      <a:pt x="191" y="12"/>
                      <a:pt x="1" y="453"/>
                      <a:pt x="263" y="715"/>
                    </a:cubicBezTo>
                    <a:cubicBezTo>
                      <a:pt x="347" y="799"/>
                      <a:pt x="450" y="836"/>
                      <a:pt x="551" y="836"/>
                    </a:cubicBezTo>
                    <a:cubicBezTo>
                      <a:pt x="763" y="836"/>
                      <a:pt x="965" y="671"/>
                      <a:pt x="965" y="429"/>
                    </a:cubicBezTo>
                    <a:cubicBezTo>
                      <a:pt x="977" y="203"/>
                      <a:pt x="798" y="12"/>
                      <a:pt x="57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49" name="Google Shape;37349;p22"/>
              <p:cNvSpPr/>
              <p:nvPr/>
            </p:nvSpPr>
            <p:spPr>
              <a:xfrm>
                <a:off x="6322725" y="4344025"/>
                <a:ext cx="21275" cy="15225"/>
              </a:xfrm>
              <a:custGeom>
                <a:avLst/>
                <a:gdLst/>
                <a:ahLst/>
                <a:cxnLst/>
                <a:rect l="l" t="t" r="r" b="b"/>
                <a:pathLst>
                  <a:path w="851" h="609" extrusionOk="0">
                    <a:moveTo>
                      <a:pt x="428" y="1"/>
                    </a:moveTo>
                    <a:cubicBezTo>
                      <a:pt x="362" y="1"/>
                      <a:pt x="293" y="27"/>
                      <a:pt x="230" y="87"/>
                    </a:cubicBezTo>
                    <a:lnTo>
                      <a:pt x="218" y="87"/>
                    </a:lnTo>
                    <a:lnTo>
                      <a:pt x="218" y="99"/>
                    </a:lnTo>
                    <a:cubicBezTo>
                      <a:pt x="0" y="326"/>
                      <a:pt x="204" y="609"/>
                      <a:pt x="435" y="609"/>
                    </a:cubicBezTo>
                    <a:cubicBezTo>
                      <a:pt x="507" y="609"/>
                      <a:pt x="581" y="581"/>
                      <a:pt x="647" y="516"/>
                    </a:cubicBezTo>
                    <a:cubicBezTo>
                      <a:pt x="850" y="312"/>
                      <a:pt x="658" y="1"/>
                      <a:pt x="42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50" name="Google Shape;37350;p22"/>
              <p:cNvSpPr/>
              <p:nvPr/>
            </p:nvSpPr>
            <p:spPr>
              <a:xfrm>
                <a:off x="6351575" y="4376100"/>
                <a:ext cx="21775" cy="14975"/>
              </a:xfrm>
              <a:custGeom>
                <a:avLst/>
                <a:gdLst/>
                <a:ahLst/>
                <a:cxnLst/>
                <a:rect l="l" t="t" r="r" b="b"/>
                <a:pathLst>
                  <a:path w="871" h="599" extrusionOk="0">
                    <a:moveTo>
                      <a:pt x="457" y="1"/>
                    </a:moveTo>
                    <a:cubicBezTo>
                      <a:pt x="409" y="1"/>
                      <a:pt x="357" y="14"/>
                      <a:pt x="302" y="43"/>
                    </a:cubicBezTo>
                    <a:lnTo>
                      <a:pt x="290" y="43"/>
                    </a:lnTo>
                    <a:lnTo>
                      <a:pt x="290" y="55"/>
                    </a:lnTo>
                    <a:cubicBezTo>
                      <a:pt x="0" y="234"/>
                      <a:pt x="180" y="599"/>
                      <a:pt x="436" y="599"/>
                    </a:cubicBezTo>
                    <a:cubicBezTo>
                      <a:pt x="484" y="599"/>
                      <a:pt x="536" y="585"/>
                      <a:pt x="588" y="555"/>
                    </a:cubicBezTo>
                    <a:cubicBezTo>
                      <a:pt x="870" y="393"/>
                      <a:pt x="725" y="1"/>
                      <a:pt x="45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51" name="Google Shape;37351;p22"/>
              <p:cNvSpPr/>
              <p:nvPr/>
            </p:nvSpPr>
            <p:spPr>
              <a:xfrm>
                <a:off x="6322700" y="4405625"/>
                <a:ext cx="21275" cy="15125"/>
              </a:xfrm>
              <a:custGeom>
                <a:avLst/>
                <a:gdLst/>
                <a:ahLst/>
                <a:cxnLst/>
                <a:rect l="l" t="t" r="r" b="b"/>
                <a:pathLst>
                  <a:path w="851" h="605" extrusionOk="0">
                    <a:moveTo>
                      <a:pt x="432" y="0"/>
                    </a:moveTo>
                    <a:cubicBezTo>
                      <a:pt x="365" y="0"/>
                      <a:pt x="295" y="26"/>
                      <a:pt x="231" y="88"/>
                    </a:cubicBezTo>
                    <a:lnTo>
                      <a:pt x="219" y="88"/>
                    </a:lnTo>
                    <a:lnTo>
                      <a:pt x="219" y="100"/>
                    </a:lnTo>
                    <a:cubicBezTo>
                      <a:pt x="0" y="328"/>
                      <a:pt x="207" y="604"/>
                      <a:pt x="439" y="604"/>
                    </a:cubicBezTo>
                    <a:cubicBezTo>
                      <a:pt x="510" y="604"/>
                      <a:pt x="583" y="578"/>
                      <a:pt x="648" y="517"/>
                    </a:cubicBezTo>
                    <a:cubicBezTo>
                      <a:pt x="850" y="305"/>
                      <a:pt x="661" y="0"/>
                      <a:pt x="43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52" name="Google Shape;37352;p22"/>
              <p:cNvSpPr/>
              <p:nvPr/>
            </p:nvSpPr>
            <p:spPr>
              <a:xfrm>
                <a:off x="6345425" y="4438775"/>
                <a:ext cx="2830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22" extrusionOk="0">
                    <a:moveTo>
                      <a:pt x="536" y="0"/>
                    </a:moveTo>
                    <a:cubicBezTo>
                      <a:pt x="0" y="48"/>
                      <a:pt x="48" y="822"/>
                      <a:pt x="572" y="822"/>
                    </a:cubicBezTo>
                    <a:cubicBezTo>
                      <a:pt x="1084" y="822"/>
                      <a:pt x="1132" y="48"/>
                      <a:pt x="60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53" name="Google Shape;37353;p22"/>
              <p:cNvSpPr/>
              <p:nvPr/>
            </p:nvSpPr>
            <p:spPr>
              <a:xfrm>
                <a:off x="6314475" y="4469425"/>
                <a:ext cx="24125" cy="208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32" extrusionOk="0">
                    <a:moveTo>
                      <a:pt x="548" y="1"/>
                    </a:moveTo>
                    <a:lnTo>
                      <a:pt x="548" y="13"/>
                    </a:lnTo>
                    <a:cubicBezTo>
                      <a:pt x="179" y="13"/>
                      <a:pt x="0" y="453"/>
                      <a:pt x="250" y="715"/>
                    </a:cubicBezTo>
                    <a:cubicBezTo>
                      <a:pt x="334" y="795"/>
                      <a:pt x="436" y="831"/>
                      <a:pt x="536" y="831"/>
                    </a:cubicBezTo>
                    <a:cubicBezTo>
                      <a:pt x="749" y="831"/>
                      <a:pt x="953" y="668"/>
                      <a:pt x="953" y="417"/>
                    </a:cubicBezTo>
                    <a:cubicBezTo>
                      <a:pt x="965" y="191"/>
                      <a:pt x="786" y="13"/>
                      <a:pt x="56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54" name="Google Shape;37354;p22"/>
              <p:cNvSpPr/>
              <p:nvPr/>
            </p:nvSpPr>
            <p:spPr>
              <a:xfrm>
                <a:off x="6344825" y="4500100"/>
                <a:ext cx="24425" cy="20925"/>
              </a:xfrm>
              <a:custGeom>
                <a:avLst/>
                <a:gdLst/>
                <a:ahLst/>
                <a:cxnLst/>
                <a:rect l="l" t="t" r="r" b="b"/>
                <a:pathLst>
                  <a:path w="977" h="837" extrusionOk="0">
                    <a:moveTo>
                      <a:pt x="560" y="0"/>
                    </a:moveTo>
                    <a:lnTo>
                      <a:pt x="560" y="12"/>
                    </a:lnTo>
                    <a:cubicBezTo>
                      <a:pt x="191" y="12"/>
                      <a:pt x="1" y="452"/>
                      <a:pt x="263" y="714"/>
                    </a:cubicBezTo>
                    <a:cubicBezTo>
                      <a:pt x="347" y="799"/>
                      <a:pt x="450" y="836"/>
                      <a:pt x="551" y="836"/>
                    </a:cubicBezTo>
                    <a:cubicBezTo>
                      <a:pt x="763" y="836"/>
                      <a:pt x="965" y="671"/>
                      <a:pt x="965" y="429"/>
                    </a:cubicBezTo>
                    <a:cubicBezTo>
                      <a:pt x="977" y="202"/>
                      <a:pt x="798" y="12"/>
                      <a:pt x="57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55" name="Google Shape;37355;p22"/>
              <p:cNvSpPr/>
              <p:nvPr/>
            </p:nvSpPr>
            <p:spPr>
              <a:xfrm>
                <a:off x="6322025" y="4528950"/>
                <a:ext cx="21675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867" h="608" extrusionOk="0">
                    <a:moveTo>
                      <a:pt x="445" y="1"/>
                    </a:moveTo>
                    <a:cubicBezTo>
                      <a:pt x="384" y="1"/>
                      <a:pt x="320" y="22"/>
                      <a:pt x="258" y="72"/>
                    </a:cubicBezTo>
                    <a:lnTo>
                      <a:pt x="246" y="72"/>
                    </a:lnTo>
                    <a:lnTo>
                      <a:pt x="246" y="84"/>
                    </a:lnTo>
                    <a:cubicBezTo>
                      <a:pt x="1" y="301"/>
                      <a:pt x="211" y="607"/>
                      <a:pt x="451" y="607"/>
                    </a:cubicBezTo>
                    <a:cubicBezTo>
                      <a:pt x="514" y="607"/>
                      <a:pt x="579" y="586"/>
                      <a:pt x="639" y="537"/>
                    </a:cubicBezTo>
                    <a:cubicBezTo>
                      <a:pt x="867" y="337"/>
                      <a:pt x="685" y="1"/>
                      <a:pt x="44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56" name="Google Shape;37356;p22"/>
              <p:cNvSpPr/>
              <p:nvPr/>
            </p:nvSpPr>
            <p:spPr>
              <a:xfrm>
                <a:off x="6351375" y="4561400"/>
                <a:ext cx="17000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680" h="370" extrusionOk="0">
                    <a:moveTo>
                      <a:pt x="286" y="1"/>
                    </a:moveTo>
                    <a:lnTo>
                      <a:pt x="298" y="13"/>
                    </a:lnTo>
                    <a:cubicBezTo>
                      <a:pt x="179" y="13"/>
                      <a:pt x="72" y="60"/>
                      <a:pt x="1" y="144"/>
                    </a:cubicBezTo>
                    <a:lnTo>
                      <a:pt x="679" y="370"/>
                    </a:lnTo>
                    <a:cubicBezTo>
                      <a:pt x="655" y="167"/>
                      <a:pt x="489" y="13"/>
                      <a:pt x="28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57" name="Google Shape;37357;p22"/>
              <p:cNvSpPr/>
              <p:nvPr/>
            </p:nvSpPr>
            <p:spPr>
              <a:xfrm>
                <a:off x="6287075" y="3211825"/>
                <a:ext cx="20575" cy="17600"/>
              </a:xfrm>
              <a:custGeom>
                <a:avLst/>
                <a:gdLst/>
                <a:ahLst/>
                <a:cxnLst/>
                <a:rect l="l" t="t" r="r" b="b"/>
                <a:pathLst>
                  <a:path w="823" h="704" extrusionOk="0">
                    <a:moveTo>
                      <a:pt x="691" y="1"/>
                    </a:moveTo>
                    <a:lnTo>
                      <a:pt x="13" y="203"/>
                    </a:lnTo>
                    <a:cubicBezTo>
                      <a:pt x="1" y="239"/>
                      <a:pt x="1" y="263"/>
                      <a:pt x="13" y="299"/>
                    </a:cubicBezTo>
                    <a:cubicBezTo>
                      <a:pt x="13" y="513"/>
                      <a:pt x="191" y="691"/>
                      <a:pt x="418" y="691"/>
                    </a:cubicBezTo>
                    <a:lnTo>
                      <a:pt x="418" y="703"/>
                    </a:lnTo>
                    <a:cubicBezTo>
                      <a:pt x="632" y="703"/>
                      <a:pt x="822" y="525"/>
                      <a:pt x="822" y="299"/>
                    </a:cubicBezTo>
                    <a:cubicBezTo>
                      <a:pt x="822" y="191"/>
                      <a:pt x="775" y="84"/>
                      <a:pt x="69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58" name="Google Shape;37358;p22"/>
              <p:cNvSpPr/>
              <p:nvPr/>
            </p:nvSpPr>
            <p:spPr>
              <a:xfrm>
                <a:off x="6252850" y="3239825"/>
                <a:ext cx="24125" cy="2047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19" extrusionOk="0">
                    <a:moveTo>
                      <a:pt x="548" y="0"/>
                    </a:moveTo>
                    <a:cubicBezTo>
                      <a:pt x="191" y="0"/>
                      <a:pt x="1" y="429"/>
                      <a:pt x="251" y="691"/>
                    </a:cubicBezTo>
                    <a:cubicBezTo>
                      <a:pt x="338" y="778"/>
                      <a:pt x="446" y="818"/>
                      <a:pt x="551" y="818"/>
                    </a:cubicBezTo>
                    <a:cubicBezTo>
                      <a:pt x="760" y="818"/>
                      <a:pt x="957" y="662"/>
                      <a:pt x="965" y="417"/>
                    </a:cubicBezTo>
                    <a:cubicBezTo>
                      <a:pt x="965" y="191"/>
                      <a:pt x="786" y="0"/>
                      <a:pt x="5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59" name="Google Shape;37359;p22"/>
              <p:cNvSpPr/>
              <p:nvPr/>
            </p:nvSpPr>
            <p:spPr>
              <a:xfrm>
                <a:off x="6283500" y="3270175"/>
                <a:ext cx="24150" cy="2100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40" extrusionOk="0">
                    <a:moveTo>
                      <a:pt x="561" y="0"/>
                    </a:moveTo>
                    <a:lnTo>
                      <a:pt x="561" y="12"/>
                    </a:lnTo>
                    <a:cubicBezTo>
                      <a:pt x="191" y="12"/>
                      <a:pt x="1" y="453"/>
                      <a:pt x="263" y="715"/>
                    </a:cubicBezTo>
                    <a:cubicBezTo>
                      <a:pt x="345" y="801"/>
                      <a:pt x="447" y="839"/>
                      <a:pt x="548" y="839"/>
                    </a:cubicBezTo>
                    <a:cubicBezTo>
                      <a:pt x="756" y="839"/>
                      <a:pt x="957" y="677"/>
                      <a:pt x="965" y="429"/>
                    </a:cubicBezTo>
                    <a:cubicBezTo>
                      <a:pt x="965" y="203"/>
                      <a:pt x="787" y="12"/>
                      <a:pt x="56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60" name="Google Shape;37360;p22"/>
              <p:cNvSpPr/>
              <p:nvPr/>
            </p:nvSpPr>
            <p:spPr>
              <a:xfrm>
                <a:off x="6252925" y="3301425"/>
                <a:ext cx="24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16" extrusionOk="0">
                    <a:moveTo>
                      <a:pt x="531" y="0"/>
                    </a:moveTo>
                    <a:cubicBezTo>
                      <a:pt x="183" y="0"/>
                      <a:pt x="1" y="433"/>
                      <a:pt x="248" y="691"/>
                    </a:cubicBezTo>
                    <a:cubicBezTo>
                      <a:pt x="334" y="778"/>
                      <a:pt x="440" y="816"/>
                      <a:pt x="543" y="816"/>
                    </a:cubicBezTo>
                    <a:cubicBezTo>
                      <a:pt x="753" y="816"/>
                      <a:pt x="954" y="657"/>
                      <a:pt x="962" y="417"/>
                    </a:cubicBezTo>
                    <a:cubicBezTo>
                      <a:pt x="962" y="191"/>
                      <a:pt x="783" y="1"/>
                      <a:pt x="557" y="1"/>
                    </a:cubicBezTo>
                    <a:lnTo>
                      <a:pt x="545" y="1"/>
                    </a:lnTo>
                    <a:cubicBezTo>
                      <a:pt x="541" y="0"/>
                      <a:pt x="536" y="0"/>
                      <a:pt x="53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61" name="Google Shape;37361;p22"/>
              <p:cNvSpPr/>
              <p:nvPr/>
            </p:nvSpPr>
            <p:spPr>
              <a:xfrm>
                <a:off x="6283500" y="3332075"/>
                <a:ext cx="241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8" extrusionOk="0">
                    <a:moveTo>
                      <a:pt x="561" y="1"/>
                    </a:moveTo>
                    <a:cubicBezTo>
                      <a:pt x="191" y="1"/>
                      <a:pt x="1" y="442"/>
                      <a:pt x="263" y="703"/>
                    </a:cubicBezTo>
                    <a:cubicBezTo>
                      <a:pt x="345" y="789"/>
                      <a:pt x="447" y="828"/>
                      <a:pt x="548" y="828"/>
                    </a:cubicBezTo>
                    <a:cubicBezTo>
                      <a:pt x="756" y="828"/>
                      <a:pt x="957" y="666"/>
                      <a:pt x="965" y="418"/>
                    </a:cubicBezTo>
                    <a:cubicBezTo>
                      <a:pt x="965" y="191"/>
                      <a:pt x="787" y="1"/>
                      <a:pt x="56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62" name="Google Shape;37362;p22"/>
              <p:cNvSpPr/>
              <p:nvPr/>
            </p:nvSpPr>
            <p:spPr>
              <a:xfrm>
                <a:off x="6252850" y="3362450"/>
                <a:ext cx="24125" cy="209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37" extrusionOk="0">
                    <a:moveTo>
                      <a:pt x="560" y="0"/>
                    </a:moveTo>
                    <a:lnTo>
                      <a:pt x="548" y="12"/>
                    </a:lnTo>
                    <a:cubicBezTo>
                      <a:pt x="191" y="12"/>
                      <a:pt x="1" y="453"/>
                      <a:pt x="263" y="715"/>
                    </a:cubicBezTo>
                    <a:cubicBezTo>
                      <a:pt x="343" y="799"/>
                      <a:pt x="445" y="837"/>
                      <a:pt x="545" y="837"/>
                    </a:cubicBezTo>
                    <a:cubicBezTo>
                      <a:pt x="757" y="837"/>
                      <a:pt x="965" y="671"/>
                      <a:pt x="965" y="429"/>
                    </a:cubicBezTo>
                    <a:cubicBezTo>
                      <a:pt x="965" y="191"/>
                      <a:pt x="786" y="12"/>
                      <a:pt x="5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63" name="Google Shape;37363;p22"/>
              <p:cNvSpPr/>
              <p:nvPr/>
            </p:nvSpPr>
            <p:spPr>
              <a:xfrm>
                <a:off x="6282100" y="3393350"/>
                <a:ext cx="279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1117" h="825" extrusionOk="0">
                    <a:moveTo>
                      <a:pt x="571" y="1"/>
                    </a:moveTo>
                    <a:cubicBezTo>
                      <a:pt x="65" y="1"/>
                      <a:pt x="1" y="778"/>
                      <a:pt x="533" y="824"/>
                    </a:cubicBezTo>
                    <a:lnTo>
                      <a:pt x="617" y="824"/>
                    </a:lnTo>
                    <a:cubicBezTo>
                      <a:pt x="1117" y="788"/>
                      <a:pt x="1117" y="50"/>
                      <a:pt x="617" y="3"/>
                    </a:cubicBezTo>
                    <a:cubicBezTo>
                      <a:pt x="601" y="1"/>
                      <a:pt x="586" y="1"/>
                      <a:pt x="57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64" name="Google Shape;37364;p22"/>
              <p:cNvSpPr/>
              <p:nvPr/>
            </p:nvSpPr>
            <p:spPr>
              <a:xfrm>
                <a:off x="6252925" y="3424350"/>
                <a:ext cx="24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16" extrusionOk="0">
                    <a:moveTo>
                      <a:pt x="531" y="1"/>
                    </a:moveTo>
                    <a:cubicBezTo>
                      <a:pt x="183" y="1"/>
                      <a:pt x="1" y="433"/>
                      <a:pt x="248" y="691"/>
                    </a:cubicBezTo>
                    <a:cubicBezTo>
                      <a:pt x="333" y="777"/>
                      <a:pt x="439" y="816"/>
                      <a:pt x="541" y="816"/>
                    </a:cubicBezTo>
                    <a:cubicBezTo>
                      <a:pt x="752" y="816"/>
                      <a:pt x="954" y="654"/>
                      <a:pt x="962" y="406"/>
                    </a:cubicBezTo>
                    <a:cubicBezTo>
                      <a:pt x="962" y="180"/>
                      <a:pt x="772" y="1"/>
                      <a:pt x="545" y="1"/>
                    </a:cubicBezTo>
                    <a:cubicBezTo>
                      <a:pt x="541" y="1"/>
                      <a:pt x="536" y="1"/>
                      <a:pt x="53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65" name="Google Shape;37365;p22"/>
              <p:cNvSpPr/>
              <p:nvPr/>
            </p:nvSpPr>
            <p:spPr>
              <a:xfrm>
                <a:off x="6283500" y="3455025"/>
                <a:ext cx="241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8" extrusionOk="0">
                    <a:moveTo>
                      <a:pt x="561" y="0"/>
                    </a:moveTo>
                    <a:cubicBezTo>
                      <a:pt x="191" y="0"/>
                      <a:pt x="1" y="441"/>
                      <a:pt x="263" y="703"/>
                    </a:cubicBezTo>
                    <a:cubicBezTo>
                      <a:pt x="345" y="789"/>
                      <a:pt x="449" y="827"/>
                      <a:pt x="551" y="827"/>
                    </a:cubicBezTo>
                    <a:cubicBezTo>
                      <a:pt x="761" y="827"/>
                      <a:pt x="965" y="665"/>
                      <a:pt x="965" y="417"/>
                    </a:cubicBezTo>
                    <a:cubicBezTo>
                      <a:pt x="965" y="191"/>
                      <a:pt x="787" y="0"/>
                      <a:pt x="56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66" name="Google Shape;37366;p22"/>
              <p:cNvSpPr/>
              <p:nvPr/>
            </p:nvSpPr>
            <p:spPr>
              <a:xfrm>
                <a:off x="6252850" y="3485675"/>
                <a:ext cx="241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8" extrusionOk="0">
                    <a:moveTo>
                      <a:pt x="548" y="1"/>
                    </a:moveTo>
                    <a:cubicBezTo>
                      <a:pt x="191" y="1"/>
                      <a:pt x="1" y="441"/>
                      <a:pt x="251" y="703"/>
                    </a:cubicBezTo>
                    <a:cubicBezTo>
                      <a:pt x="336" y="789"/>
                      <a:pt x="442" y="827"/>
                      <a:pt x="544" y="827"/>
                    </a:cubicBezTo>
                    <a:cubicBezTo>
                      <a:pt x="755" y="827"/>
                      <a:pt x="957" y="665"/>
                      <a:pt x="965" y="417"/>
                    </a:cubicBezTo>
                    <a:cubicBezTo>
                      <a:pt x="965" y="191"/>
                      <a:pt x="786" y="13"/>
                      <a:pt x="56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67" name="Google Shape;37367;p22"/>
              <p:cNvSpPr/>
              <p:nvPr/>
            </p:nvSpPr>
            <p:spPr>
              <a:xfrm>
                <a:off x="6282200" y="3516550"/>
                <a:ext cx="27825" cy="20350"/>
              </a:xfrm>
              <a:custGeom>
                <a:avLst/>
                <a:gdLst/>
                <a:ahLst/>
                <a:cxnLst/>
                <a:rect l="l" t="t" r="r" b="b"/>
                <a:pathLst>
                  <a:path w="1113" h="814" extrusionOk="0">
                    <a:moveTo>
                      <a:pt x="557" y="1"/>
                    </a:moveTo>
                    <a:cubicBezTo>
                      <a:pt x="60" y="1"/>
                      <a:pt x="1" y="768"/>
                      <a:pt x="529" y="813"/>
                    </a:cubicBezTo>
                    <a:lnTo>
                      <a:pt x="613" y="813"/>
                    </a:lnTo>
                    <a:cubicBezTo>
                      <a:pt x="1113" y="778"/>
                      <a:pt x="1113" y="40"/>
                      <a:pt x="613" y="4"/>
                    </a:cubicBezTo>
                    <a:cubicBezTo>
                      <a:pt x="593" y="2"/>
                      <a:pt x="575" y="1"/>
                      <a:pt x="55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68" name="Google Shape;37368;p22"/>
              <p:cNvSpPr/>
              <p:nvPr/>
            </p:nvSpPr>
            <p:spPr>
              <a:xfrm>
                <a:off x="6252850" y="3547000"/>
                <a:ext cx="24125" cy="208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32" extrusionOk="0">
                    <a:moveTo>
                      <a:pt x="560" y="0"/>
                    </a:moveTo>
                    <a:lnTo>
                      <a:pt x="548" y="12"/>
                    </a:lnTo>
                    <a:cubicBezTo>
                      <a:pt x="191" y="12"/>
                      <a:pt x="1" y="453"/>
                      <a:pt x="251" y="715"/>
                    </a:cubicBezTo>
                    <a:cubicBezTo>
                      <a:pt x="335" y="795"/>
                      <a:pt x="438" y="831"/>
                      <a:pt x="539" y="831"/>
                    </a:cubicBezTo>
                    <a:cubicBezTo>
                      <a:pt x="752" y="831"/>
                      <a:pt x="957" y="671"/>
                      <a:pt x="965" y="429"/>
                    </a:cubicBezTo>
                    <a:cubicBezTo>
                      <a:pt x="965" y="203"/>
                      <a:pt x="786" y="12"/>
                      <a:pt x="5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69" name="Google Shape;37369;p22"/>
              <p:cNvSpPr/>
              <p:nvPr/>
            </p:nvSpPr>
            <p:spPr>
              <a:xfrm>
                <a:off x="6283500" y="3577950"/>
                <a:ext cx="241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8" extrusionOk="0">
                    <a:moveTo>
                      <a:pt x="561" y="1"/>
                    </a:moveTo>
                    <a:cubicBezTo>
                      <a:pt x="191" y="1"/>
                      <a:pt x="1" y="441"/>
                      <a:pt x="263" y="703"/>
                    </a:cubicBezTo>
                    <a:cubicBezTo>
                      <a:pt x="345" y="789"/>
                      <a:pt x="449" y="827"/>
                      <a:pt x="551" y="827"/>
                    </a:cubicBezTo>
                    <a:cubicBezTo>
                      <a:pt x="761" y="827"/>
                      <a:pt x="965" y="665"/>
                      <a:pt x="965" y="417"/>
                    </a:cubicBezTo>
                    <a:cubicBezTo>
                      <a:pt x="965" y="191"/>
                      <a:pt x="787" y="1"/>
                      <a:pt x="56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70" name="Google Shape;37370;p22"/>
              <p:cNvSpPr/>
              <p:nvPr/>
            </p:nvSpPr>
            <p:spPr>
              <a:xfrm>
                <a:off x="6252925" y="3608600"/>
                <a:ext cx="240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28" extrusionOk="0">
                    <a:moveTo>
                      <a:pt x="545" y="1"/>
                    </a:moveTo>
                    <a:lnTo>
                      <a:pt x="545" y="13"/>
                    </a:lnTo>
                    <a:cubicBezTo>
                      <a:pt x="541" y="13"/>
                      <a:pt x="536" y="13"/>
                      <a:pt x="531" y="13"/>
                    </a:cubicBezTo>
                    <a:cubicBezTo>
                      <a:pt x="183" y="13"/>
                      <a:pt x="1" y="445"/>
                      <a:pt x="248" y="703"/>
                    </a:cubicBezTo>
                    <a:cubicBezTo>
                      <a:pt x="333" y="789"/>
                      <a:pt x="439" y="828"/>
                      <a:pt x="541" y="828"/>
                    </a:cubicBezTo>
                    <a:cubicBezTo>
                      <a:pt x="752" y="828"/>
                      <a:pt x="954" y="666"/>
                      <a:pt x="962" y="418"/>
                    </a:cubicBezTo>
                    <a:cubicBezTo>
                      <a:pt x="962" y="203"/>
                      <a:pt x="783" y="13"/>
                      <a:pt x="55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71" name="Google Shape;37371;p22"/>
              <p:cNvSpPr/>
              <p:nvPr/>
            </p:nvSpPr>
            <p:spPr>
              <a:xfrm>
                <a:off x="6283500" y="3639575"/>
                <a:ext cx="24150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0" extrusionOk="0">
                    <a:moveTo>
                      <a:pt x="561" y="0"/>
                    </a:moveTo>
                    <a:cubicBezTo>
                      <a:pt x="191" y="0"/>
                      <a:pt x="1" y="441"/>
                      <a:pt x="263" y="703"/>
                    </a:cubicBezTo>
                    <a:cubicBezTo>
                      <a:pt x="343" y="783"/>
                      <a:pt x="445" y="819"/>
                      <a:pt x="545" y="819"/>
                    </a:cubicBezTo>
                    <a:cubicBezTo>
                      <a:pt x="757" y="819"/>
                      <a:pt x="965" y="659"/>
                      <a:pt x="965" y="417"/>
                    </a:cubicBezTo>
                    <a:cubicBezTo>
                      <a:pt x="965" y="191"/>
                      <a:pt x="787" y="0"/>
                      <a:pt x="56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72" name="Google Shape;37372;p22"/>
              <p:cNvSpPr/>
              <p:nvPr/>
            </p:nvSpPr>
            <p:spPr>
              <a:xfrm>
                <a:off x="6252850" y="3669925"/>
                <a:ext cx="24125" cy="210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40" extrusionOk="0">
                    <a:moveTo>
                      <a:pt x="548" y="1"/>
                    </a:moveTo>
                    <a:lnTo>
                      <a:pt x="548" y="12"/>
                    </a:lnTo>
                    <a:cubicBezTo>
                      <a:pt x="179" y="12"/>
                      <a:pt x="1" y="453"/>
                      <a:pt x="251" y="715"/>
                    </a:cubicBezTo>
                    <a:cubicBezTo>
                      <a:pt x="336" y="801"/>
                      <a:pt x="442" y="839"/>
                      <a:pt x="544" y="839"/>
                    </a:cubicBezTo>
                    <a:cubicBezTo>
                      <a:pt x="755" y="839"/>
                      <a:pt x="957" y="677"/>
                      <a:pt x="965" y="429"/>
                    </a:cubicBezTo>
                    <a:cubicBezTo>
                      <a:pt x="965" y="203"/>
                      <a:pt x="786" y="12"/>
                      <a:pt x="57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73" name="Google Shape;37373;p22"/>
              <p:cNvSpPr/>
              <p:nvPr/>
            </p:nvSpPr>
            <p:spPr>
              <a:xfrm>
                <a:off x="6282100" y="3700825"/>
                <a:ext cx="279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1117" h="825" extrusionOk="0">
                    <a:moveTo>
                      <a:pt x="571" y="1"/>
                    </a:moveTo>
                    <a:cubicBezTo>
                      <a:pt x="65" y="1"/>
                      <a:pt x="1" y="778"/>
                      <a:pt x="533" y="824"/>
                    </a:cubicBezTo>
                    <a:lnTo>
                      <a:pt x="617" y="824"/>
                    </a:lnTo>
                    <a:cubicBezTo>
                      <a:pt x="1117" y="777"/>
                      <a:pt x="1117" y="50"/>
                      <a:pt x="617" y="3"/>
                    </a:cubicBezTo>
                    <a:cubicBezTo>
                      <a:pt x="601" y="1"/>
                      <a:pt x="586" y="1"/>
                      <a:pt x="57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74" name="Google Shape;37374;p22"/>
              <p:cNvSpPr/>
              <p:nvPr/>
            </p:nvSpPr>
            <p:spPr>
              <a:xfrm>
                <a:off x="6252925" y="3731550"/>
                <a:ext cx="24050" cy="20675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27" extrusionOk="0">
                    <a:moveTo>
                      <a:pt x="557" y="0"/>
                    </a:moveTo>
                    <a:lnTo>
                      <a:pt x="545" y="12"/>
                    </a:lnTo>
                    <a:cubicBezTo>
                      <a:pt x="541" y="12"/>
                      <a:pt x="536" y="12"/>
                      <a:pt x="531" y="12"/>
                    </a:cubicBezTo>
                    <a:cubicBezTo>
                      <a:pt x="183" y="12"/>
                      <a:pt x="1" y="444"/>
                      <a:pt x="248" y="703"/>
                    </a:cubicBezTo>
                    <a:cubicBezTo>
                      <a:pt x="333" y="788"/>
                      <a:pt x="439" y="827"/>
                      <a:pt x="541" y="827"/>
                    </a:cubicBezTo>
                    <a:cubicBezTo>
                      <a:pt x="752" y="827"/>
                      <a:pt x="954" y="665"/>
                      <a:pt x="962" y="417"/>
                    </a:cubicBezTo>
                    <a:cubicBezTo>
                      <a:pt x="962" y="191"/>
                      <a:pt x="783" y="0"/>
                      <a:pt x="55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75" name="Google Shape;37375;p22"/>
              <p:cNvSpPr/>
              <p:nvPr/>
            </p:nvSpPr>
            <p:spPr>
              <a:xfrm>
                <a:off x="6283500" y="3762200"/>
                <a:ext cx="241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8" extrusionOk="0">
                    <a:moveTo>
                      <a:pt x="561" y="0"/>
                    </a:moveTo>
                    <a:lnTo>
                      <a:pt x="561" y="12"/>
                    </a:lnTo>
                    <a:cubicBezTo>
                      <a:pt x="191" y="12"/>
                      <a:pt x="1" y="453"/>
                      <a:pt x="263" y="703"/>
                    </a:cubicBezTo>
                    <a:cubicBezTo>
                      <a:pt x="345" y="789"/>
                      <a:pt x="450" y="828"/>
                      <a:pt x="553" y="828"/>
                    </a:cubicBezTo>
                    <a:cubicBezTo>
                      <a:pt x="762" y="828"/>
                      <a:pt x="965" y="669"/>
                      <a:pt x="965" y="429"/>
                    </a:cubicBezTo>
                    <a:cubicBezTo>
                      <a:pt x="965" y="191"/>
                      <a:pt x="787" y="12"/>
                      <a:pt x="56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76" name="Google Shape;37376;p22"/>
              <p:cNvSpPr/>
              <p:nvPr/>
            </p:nvSpPr>
            <p:spPr>
              <a:xfrm>
                <a:off x="6252850" y="3792850"/>
                <a:ext cx="24125" cy="210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40" extrusionOk="0">
                    <a:moveTo>
                      <a:pt x="548" y="1"/>
                    </a:moveTo>
                    <a:lnTo>
                      <a:pt x="548" y="13"/>
                    </a:lnTo>
                    <a:cubicBezTo>
                      <a:pt x="191" y="13"/>
                      <a:pt x="1" y="453"/>
                      <a:pt x="251" y="715"/>
                    </a:cubicBezTo>
                    <a:cubicBezTo>
                      <a:pt x="336" y="801"/>
                      <a:pt x="442" y="840"/>
                      <a:pt x="544" y="840"/>
                    </a:cubicBezTo>
                    <a:cubicBezTo>
                      <a:pt x="755" y="840"/>
                      <a:pt x="957" y="678"/>
                      <a:pt x="965" y="429"/>
                    </a:cubicBezTo>
                    <a:cubicBezTo>
                      <a:pt x="965" y="203"/>
                      <a:pt x="786" y="13"/>
                      <a:pt x="56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77" name="Google Shape;37377;p22"/>
              <p:cNvSpPr/>
              <p:nvPr/>
            </p:nvSpPr>
            <p:spPr>
              <a:xfrm>
                <a:off x="6283600" y="3823825"/>
                <a:ext cx="24050" cy="20675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27" extrusionOk="0">
                    <a:moveTo>
                      <a:pt x="557" y="0"/>
                    </a:moveTo>
                    <a:lnTo>
                      <a:pt x="557" y="12"/>
                    </a:lnTo>
                    <a:cubicBezTo>
                      <a:pt x="552" y="12"/>
                      <a:pt x="547" y="12"/>
                      <a:pt x="542" y="12"/>
                    </a:cubicBezTo>
                    <a:cubicBezTo>
                      <a:pt x="182" y="12"/>
                      <a:pt x="0" y="444"/>
                      <a:pt x="259" y="703"/>
                    </a:cubicBezTo>
                    <a:cubicBezTo>
                      <a:pt x="341" y="788"/>
                      <a:pt x="445" y="827"/>
                      <a:pt x="547" y="827"/>
                    </a:cubicBezTo>
                    <a:cubicBezTo>
                      <a:pt x="757" y="827"/>
                      <a:pt x="961" y="665"/>
                      <a:pt x="961" y="417"/>
                    </a:cubicBezTo>
                    <a:cubicBezTo>
                      <a:pt x="961" y="191"/>
                      <a:pt x="783" y="12"/>
                      <a:pt x="55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78" name="Google Shape;37378;p22"/>
              <p:cNvSpPr/>
              <p:nvPr/>
            </p:nvSpPr>
            <p:spPr>
              <a:xfrm>
                <a:off x="6252925" y="3854475"/>
                <a:ext cx="240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28" extrusionOk="0">
                    <a:moveTo>
                      <a:pt x="557" y="0"/>
                    </a:moveTo>
                    <a:lnTo>
                      <a:pt x="545" y="12"/>
                    </a:lnTo>
                    <a:cubicBezTo>
                      <a:pt x="541" y="12"/>
                      <a:pt x="536" y="12"/>
                      <a:pt x="531" y="12"/>
                    </a:cubicBezTo>
                    <a:cubicBezTo>
                      <a:pt x="183" y="12"/>
                      <a:pt x="1" y="444"/>
                      <a:pt x="248" y="703"/>
                    </a:cubicBezTo>
                    <a:cubicBezTo>
                      <a:pt x="334" y="789"/>
                      <a:pt x="440" y="828"/>
                      <a:pt x="543" y="828"/>
                    </a:cubicBezTo>
                    <a:cubicBezTo>
                      <a:pt x="753" y="828"/>
                      <a:pt x="954" y="668"/>
                      <a:pt x="962" y="429"/>
                    </a:cubicBezTo>
                    <a:cubicBezTo>
                      <a:pt x="962" y="191"/>
                      <a:pt x="783" y="12"/>
                      <a:pt x="55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79" name="Google Shape;37379;p22"/>
              <p:cNvSpPr/>
              <p:nvPr/>
            </p:nvSpPr>
            <p:spPr>
              <a:xfrm>
                <a:off x="6282100" y="3885375"/>
                <a:ext cx="279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1117" h="825" extrusionOk="0">
                    <a:moveTo>
                      <a:pt x="571" y="1"/>
                    </a:moveTo>
                    <a:cubicBezTo>
                      <a:pt x="65" y="1"/>
                      <a:pt x="1" y="778"/>
                      <a:pt x="533" y="824"/>
                    </a:cubicBezTo>
                    <a:lnTo>
                      <a:pt x="617" y="824"/>
                    </a:lnTo>
                    <a:cubicBezTo>
                      <a:pt x="1117" y="777"/>
                      <a:pt x="1117" y="50"/>
                      <a:pt x="617" y="3"/>
                    </a:cubicBezTo>
                    <a:cubicBezTo>
                      <a:pt x="601" y="1"/>
                      <a:pt x="586" y="1"/>
                      <a:pt x="57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80" name="Google Shape;37380;p22"/>
              <p:cNvSpPr/>
              <p:nvPr/>
            </p:nvSpPr>
            <p:spPr>
              <a:xfrm>
                <a:off x="6252925" y="3916075"/>
                <a:ext cx="240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28" extrusionOk="0">
                    <a:moveTo>
                      <a:pt x="557" y="1"/>
                    </a:moveTo>
                    <a:lnTo>
                      <a:pt x="545" y="13"/>
                    </a:lnTo>
                    <a:cubicBezTo>
                      <a:pt x="541" y="13"/>
                      <a:pt x="536" y="13"/>
                      <a:pt x="531" y="13"/>
                    </a:cubicBezTo>
                    <a:cubicBezTo>
                      <a:pt x="183" y="13"/>
                      <a:pt x="1" y="445"/>
                      <a:pt x="248" y="703"/>
                    </a:cubicBezTo>
                    <a:cubicBezTo>
                      <a:pt x="333" y="789"/>
                      <a:pt x="439" y="828"/>
                      <a:pt x="541" y="828"/>
                    </a:cubicBezTo>
                    <a:cubicBezTo>
                      <a:pt x="752" y="828"/>
                      <a:pt x="954" y="666"/>
                      <a:pt x="962" y="418"/>
                    </a:cubicBezTo>
                    <a:cubicBezTo>
                      <a:pt x="962" y="191"/>
                      <a:pt x="783" y="1"/>
                      <a:pt x="55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81" name="Google Shape;37381;p22"/>
              <p:cNvSpPr/>
              <p:nvPr/>
            </p:nvSpPr>
            <p:spPr>
              <a:xfrm>
                <a:off x="6283500" y="3946450"/>
                <a:ext cx="24450" cy="21000"/>
              </a:xfrm>
              <a:custGeom>
                <a:avLst/>
                <a:gdLst/>
                <a:ahLst/>
                <a:cxnLst/>
                <a:rect l="l" t="t" r="r" b="b"/>
                <a:pathLst>
                  <a:path w="978" h="840" extrusionOk="0">
                    <a:moveTo>
                      <a:pt x="561" y="0"/>
                    </a:moveTo>
                    <a:lnTo>
                      <a:pt x="561" y="24"/>
                    </a:lnTo>
                    <a:cubicBezTo>
                      <a:pt x="191" y="24"/>
                      <a:pt x="1" y="465"/>
                      <a:pt x="263" y="715"/>
                    </a:cubicBezTo>
                    <a:cubicBezTo>
                      <a:pt x="345" y="801"/>
                      <a:pt x="450" y="840"/>
                      <a:pt x="553" y="840"/>
                    </a:cubicBezTo>
                    <a:cubicBezTo>
                      <a:pt x="762" y="840"/>
                      <a:pt x="965" y="680"/>
                      <a:pt x="965" y="441"/>
                    </a:cubicBezTo>
                    <a:cubicBezTo>
                      <a:pt x="977" y="215"/>
                      <a:pt x="811" y="12"/>
                      <a:pt x="58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82" name="Google Shape;37382;p22"/>
              <p:cNvSpPr/>
              <p:nvPr/>
            </p:nvSpPr>
            <p:spPr>
              <a:xfrm>
                <a:off x="6252850" y="3977700"/>
                <a:ext cx="241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8" extrusionOk="0">
                    <a:moveTo>
                      <a:pt x="548" y="1"/>
                    </a:moveTo>
                    <a:cubicBezTo>
                      <a:pt x="191" y="1"/>
                      <a:pt x="1" y="441"/>
                      <a:pt x="251" y="703"/>
                    </a:cubicBezTo>
                    <a:cubicBezTo>
                      <a:pt x="336" y="789"/>
                      <a:pt x="442" y="827"/>
                      <a:pt x="544" y="827"/>
                    </a:cubicBezTo>
                    <a:cubicBezTo>
                      <a:pt x="755" y="827"/>
                      <a:pt x="957" y="665"/>
                      <a:pt x="965" y="417"/>
                    </a:cubicBezTo>
                    <a:cubicBezTo>
                      <a:pt x="965" y="191"/>
                      <a:pt x="786" y="1"/>
                      <a:pt x="56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83" name="Google Shape;37383;p22"/>
              <p:cNvSpPr/>
              <p:nvPr/>
            </p:nvSpPr>
            <p:spPr>
              <a:xfrm>
                <a:off x="6281775" y="4008225"/>
                <a:ext cx="279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1118" h="828" extrusionOk="0">
                    <a:moveTo>
                      <a:pt x="555" y="0"/>
                    </a:moveTo>
                    <a:cubicBezTo>
                      <a:pt x="52" y="0"/>
                      <a:pt x="0" y="805"/>
                      <a:pt x="546" y="827"/>
                    </a:cubicBezTo>
                    <a:lnTo>
                      <a:pt x="630" y="827"/>
                    </a:lnTo>
                    <a:cubicBezTo>
                      <a:pt x="1118" y="780"/>
                      <a:pt x="1118" y="65"/>
                      <a:pt x="630" y="6"/>
                    </a:cubicBezTo>
                    <a:cubicBezTo>
                      <a:pt x="604" y="2"/>
                      <a:pt x="579" y="0"/>
                      <a:pt x="55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84" name="Google Shape;37384;p22"/>
              <p:cNvSpPr/>
              <p:nvPr/>
            </p:nvSpPr>
            <p:spPr>
              <a:xfrm>
                <a:off x="6252850" y="4038725"/>
                <a:ext cx="24125" cy="210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40" extrusionOk="0">
                    <a:moveTo>
                      <a:pt x="560" y="0"/>
                    </a:moveTo>
                    <a:lnTo>
                      <a:pt x="548" y="12"/>
                    </a:lnTo>
                    <a:cubicBezTo>
                      <a:pt x="191" y="12"/>
                      <a:pt x="1" y="453"/>
                      <a:pt x="251" y="715"/>
                    </a:cubicBezTo>
                    <a:cubicBezTo>
                      <a:pt x="336" y="801"/>
                      <a:pt x="442" y="839"/>
                      <a:pt x="544" y="839"/>
                    </a:cubicBezTo>
                    <a:cubicBezTo>
                      <a:pt x="755" y="839"/>
                      <a:pt x="957" y="677"/>
                      <a:pt x="965" y="429"/>
                    </a:cubicBezTo>
                    <a:cubicBezTo>
                      <a:pt x="965" y="203"/>
                      <a:pt x="786" y="12"/>
                      <a:pt x="5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85" name="Google Shape;37385;p22"/>
              <p:cNvSpPr/>
              <p:nvPr/>
            </p:nvSpPr>
            <p:spPr>
              <a:xfrm>
                <a:off x="6283600" y="4069675"/>
                <a:ext cx="240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28" extrusionOk="0">
                    <a:moveTo>
                      <a:pt x="557" y="1"/>
                    </a:moveTo>
                    <a:lnTo>
                      <a:pt x="557" y="13"/>
                    </a:lnTo>
                    <a:cubicBezTo>
                      <a:pt x="552" y="12"/>
                      <a:pt x="547" y="12"/>
                      <a:pt x="542" y="12"/>
                    </a:cubicBezTo>
                    <a:cubicBezTo>
                      <a:pt x="182" y="12"/>
                      <a:pt x="0" y="445"/>
                      <a:pt x="259" y="703"/>
                    </a:cubicBezTo>
                    <a:cubicBezTo>
                      <a:pt x="341" y="789"/>
                      <a:pt x="444" y="828"/>
                      <a:pt x="546" y="828"/>
                    </a:cubicBezTo>
                    <a:cubicBezTo>
                      <a:pt x="753" y="828"/>
                      <a:pt x="953" y="669"/>
                      <a:pt x="961" y="429"/>
                    </a:cubicBezTo>
                    <a:cubicBezTo>
                      <a:pt x="961" y="191"/>
                      <a:pt x="783" y="13"/>
                      <a:pt x="55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86" name="Google Shape;37386;p22"/>
              <p:cNvSpPr/>
              <p:nvPr/>
            </p:nvSpPr>
            <p:spPr>
              <a:xfrm>
                <a:off x="6252850" y="4100325"/>
                <a:ext cx="24125" cy="210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40" extrusionOk="0">
                    <a:moveTo>
                      <a:pt x="548" y="1"/>
                    </a:moveTo>
                    <a:lnTo>
                      <a:pt x="548" y="13"/>
                    </a:lnTo>
                    <a:cubicBezTo>
                      <a:pt x="191" y="13"/>
                      <a:pt x="1" y="453"/>
                      <a:pt x="251" y="715"/>
                    </a:cubicBezTo>
                    <a:cubicBezTo>
                      <a:pt x="336" y="801"/>
                      <a:pt x="442" y="840"/>
                      <a:pt x="544" y="840"/>
                    </a:cubicBezTo>
                    <a:cubicBezTo>
                      <a:pt x="755" y="840"/>
                      <a:pt x="957" y="678"/>
                      <a:pt x="965" y="430"/>
                    </a:cubicBezTo>
                    <a:lnTo>
                      <a:pt x="965" y="418"/>
                    </a:lnTo>
                    <a:cubicBezTo>
                      <a:pt x="965" y="203"/>
                      <a:pt x="786" y="13"/>
                      <a:pt x="56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87" name="Google Shape;37387;p22"/>
              <p:cNvSpPr/>
              <p:nvPr/>
            </p:nvSpPr>
            <p:spPr>
              <a:xfrm>
                <a:off x="6283500" y="4131300"/>
                <a:ext cx="241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8" extrusionOk="0">
                    <a:moveTo>
                      <a:pt x="561" y="0"/>
                    </a:moveTo>
                    <a:cubicBezTo>
                      <a:pt x="191" y="0"/>
                      <a:pt x="1" y="441"/>
                      <a:pt x="251" y="703"/>
                    </a:cubicBezTo>
                    <a:cubicBezTo>
                      <a:pt x="337" y="789"/>
                      <a:pt x="443" y="827"/>
                      <a:pt x="547" y="827"/>
                    </a:cubicBezTo>
                    <a:cubicBezTo>
                      <a:pt x="761" y="827"/>
                      <a:pt x="965" y="665"/>
                      <a:pt x="965" y="417"/>
                    </a:cubicBezTo>
                    <a:cubicBezTo>
                      <a:pt x="965" y="191"/>
                      <a:pt x="787" y="12"/>
                      <a:pt x="56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88" name="Google Shape;37388;p22"/>
              <p:cNvSpPr/>
              <p:nvPr/>
            </p:nvSpPr>
            <p:spPr>
              <a:xfrm>
                <a:off x="6252925" y="4161950"/>
                <a:ext cx="240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28" extrusionOk="0">
                    <a:moveTo>
                      <a:pt x="557" y="1"/>
                    </a:moveTo>
                    <a:lnTo>
                      <a:pt x="545" y="12"/>
                    </a:lnTo>
                    <a:cubicBezTo>
                      <a:pt x="541" y="12"/>
                      <a:pt x="536" y="12"/>
                      <a:pt x="531" y="12"/>
                    </a:cubicBezTo>
                    <a:cubicBezTo>
                      <a:pt x="183" y="12"/>
                      <a:pt x="1" y="445"/>
                      <a:pt x="248" y="703"/>
                    </a:cubicBezTo>
                    <a:cubicBezTo>
                      <a:pt x="334" y="789"/>
                      <a:pt x="440" y="828"/>
                      <a:pt x="543" y="828"/>
                    </a:cubicBezTo>
                    <a:cubicBezTo>
                      <a:pt x="753" y="828"/>
                      <a:pt x="954" y="669"/>
                      <a:pt x="962" y="429"/>
                    </a:cubicBezTo>
                    <a:cubicBezTo>
                      <a:pt x="962" y="191"/>
                      <a:pt x="783" y="12"/>
                      <a:pt x="55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89" name="Google Shape;37389;p22"/>
              <p:cNvSpPr/>
              <p:nvPr/>
            </p:nvSpPr>
            <p:spPr>
              <a:xfrm>
                <a:off x="6282125" y="4192850"/>
                <a:ext cx="27900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1116" h="825" extrusionOk="0">
                    <a:moveTo>
                      <a:pt x="570" y="1"/>
                    </a:moveTo>
                    <a:cubicBezTo>
                      <a:pt x="64" y="1"/>
                      <a:pt x="0" y="766"/>
                      <a:pt x="532" y="824"/>
                    </a:cubicBezTo>
                    <a:lnTo>
                      <a:pt x="616" y="824"/>
                    </a:lnTo>
                    <a:cubicBezTo>
                      <a:pt x="1116" y="777"/>
                      <a:pt x="1116" y="39"/>
                      <a:pt x="616" y="3"/>
                    </a:cubicBezTo>
                    <a:cubicBezTo>
                      <a:pt x="600" y="1"/>
                      <a:pt x="585" y="1"/>
                      <a:pt x="57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90" name="Google Shape;37390;p22"/>
              <p:cNvSpPr/>
              <p:nvPr/>
            </p:nvSpPr>
            <p:spPr>
              <a:xfrm>
                <a:off x="6252850" y="4223575"/>
                <a:ext cx="24125" cy="2067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7" extrusionOk="0">
                    <a:moveTo>
                      <a:pt x="548" y="0"/>
                    </a:moveTo>
                    <a:cubicBezTo>
                      <a:pt x="191" y="0"/>
                      <a:pt x="1" y="441"/>
                      <a:pt x="251" y="703"/>
                    </a:cubicBezTo>
                    <a:cubicBezTo>
                      <a:pt x="336" y="788"/>
                      <a:pt x="442" y="827"/>
                      <a:pt x="544" y="827"/>
                    </a:cubicBezTo>
                    <a:cubicBezTo>
                      <a:pt x="755" y="827"/>
                      <a:pt x="957" y="665"/>
                      <a:pt x="965" y="417"/>
                    </a:cubicBezTo>
                    <a:cubicBezTo>
                      <a:pt x="965" y="191"/>
                      <a:pt x="786" y="0"/>
                      <a:pt x="5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91" name="Google Shape;37391;p22"/>
              <p:cNvSpPr/>
              <p:nvPr/>
            </p:nvSpPr>
            <p:spPr>
              <a:xfrm>
                <a:off x="6283600" y="4254525"/>
                <a:ext cx="24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16" extrusionOk="0">
                    <a:moveTo>
                      <a:pt x="542" y="0"/>
                    </a:moveTo>
                    <a:cubicBezTo>
                      <a:pt x="182" y="0"/>
                      <a:pt x="0" y="432"/>
                      <a:pt x="259" y="691"/>
                    </a:cubicBezTo>
                    <a:cubicBezTo>
                      <a:pt x="341" y="777"/>
                      <a:pt x="444" y="816"/>
                      <a:pt x="546" y="816"/>
                    </a:cubicBezTo>
                    <a:cubicBezTo>
                      <a:pt x="753" y="816"/>
                      <a:pt x="953" y="657"/>
                      <a:pt x="961" y="417"/>
                    </a:cubicBezTo>
                    <a:cubicBezTo>
                      <a:pt x="961" y="191"/>
                      <a:pt x="771" y="12"/>
                      <a:pt x="557" y="12"/>
                    </a:cubicBezTo>
                    <a:lnTo>
                      <a:pt x="557" y="0"/>
                    </a:lnTo>
                    <a:cubicBezTo>
                      <a:pt x="552" y="0"/>
                      <a:pt x="547" y="0"/>
                      <a:pt x="54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92" name="Google Shape;37392;p22"/>
              <p:cNvSpPr/>
              <p:nvPr/>
            </p:nvSpPr>
            <p:spPr>
              <a:xfrm>
                <a:off x="6252850" y="4285175"/>
                <a:ext cx="24125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0" extrusionOk="0">
                    <a:moveTo>
                      <a:pt x="548" y="1"/>
                    </a:moveTo>
                    <a:cubicBezTo>
                      <a:pt x="191" y="1"/>
                      <a:pt x="1" y="441"/>
                      <a:pt x="251" y="703"/>
                    </a:cubicBezTo>
                    <a:cubicBezTo>
                      <a:pt x="335" y="784"/>
                      <a:pt x="438" y="820"/>
                      <a:pt x="539" y="820"/>
                    </a:cubicBezTo>
                    <a:cubicBezTo>
                      <a:pt x="752" y="820"/>
                      <a:pt x="957" y="660"/>
                      <a:pt x="965" y="417"/>
                    </a:cubicBezTo>
                    <a:cubicBezTo>
                      <a:pt x="965" y="191"/>
                      <a:pt x="786" y="1"/>
                      <a:pt x="56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93" name="Google Shape;37393;p22"/>
              <p:cNvSpPr/>
              <p:nvPr/>
            </p:nvSpPr>
            <p:spPr>
              <a:xfrm>
                <a:off x="6283500" y="4315550"/>
                <a:ext cx="24150" cy="2097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39" extrusionOk="0">
                    <a:moveTo>
                      <a:pt x="561" y="0"/>
                    </a:moveTo>
                    <a:lnTo>
                      <a:pt x="561" y="12"/>
                    </a:lnTo>
                    <a:cubicBezTo>
                      <a:pt x="191" y="12"/>
                      <a:pt x="1" y="453"/>
                      <a:pt x="263" y="715"/>
                    </a:cubicBezTo>
                    <a:cubicBezTo>
                      <a:pt x="345" y="800"/>
                      <a:pt x="449" y="839"/>
                      <a:pt x="551" y="839"/>
                    </a:cubicBezTo>
                    <a:cubicBezTo>
                      <a:pt x="761" y="839"/>
                      <a:pt x="965" y="677"/>
                      <a:pt x="965" y="429"/>
                    </a:cubicBezTo>
                    <a:cubicBezTo>
                      <a:pt x="965" y="203"/>
                      <a:pt x="787" y="12"/>
                      <a:pt x="56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94" name="Google Shape;37394;p22"/>
              <p:cNvSpPr/>
              <p:nvPr/>
            </p:nvSpPr>
            <p:spPr>
              <a:xfrm>
                <a:off x="6252850" y="4346500"/>
                <a:ext cx="241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8" extrusionOk="0">
                    <a:moveTo>
                      <a:pt x="548" y="0"/>
                    </a:moveTo>
                    <a:cubicBezTo>
                      <a:pt x="191" y="0"/>
                      <a:pt x="1" y="441"/>
                      <a:pt x="251" y="703"/>
                    </a:cubicBezTo>
                    <a:cubicBezTo>
                      <a:pt x="336" y="789"/>
                      <a:pt x="442" y="827"/>
                      <a:pt x="544" y="827"/>
                    </a:cubicBezTo>
                    <a:cubicBezTo>
                      <a:pt x="755" y="827"/>
                      <a:pt x="957" y="665"/>
                      <a:pt x="965" y="417"/>
                    </a:cubicBezTo>
                    <a:cubicBezTo>
                      <a:pt x="965" y="191"/>
                      <a:pt x="786" y="0"/>
                      <a:pt x="5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95" name="Google Shape;37395;p22"/>
              <p:cNvSpPr/>
              <p:nvPr/>
            </p:nvSpPr>
            <p:spPr>
              <a:xfrm>
                <a:off x="6283600" y="4377150"/>
                <a:ext cx="240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28" extrusionOk="0">
                    <a:moveTo>
                      <a:pt x="557" y="1"/>
                    </a:moveTo>
                    <a:lnTo>
                      <a:pt x="557" y="13"/>
                    </a:lnTo>
                    <a:cubicBezTo>
                      <a:pt x="552" y="12"/>
                      <a:pt x="547" y="12"/>
                      <a:pt x="542" y="12"/>
                    </a:cubicBezTo>
                    <a:cubicBezTo>
                      <a:pt x="182" y="12"/>
                      <a:pt x="0" y="445"/>
                      <a:pt x="259" y="703"/>
                    </a:cubicBezTo>
                    <a:cubicBezTo>
                      <a:pt x="341" y="789"/>
                      <a:pt x="445" y="828"/>
                      <a:pt x="547" y="828"/>
                    </a:cubicBezTo>
                    <a:cubicBezTo>
                      <a:pt x="757" y="828"/>
                      <a:pt x="961" y="666"/>
                      <a:pt x="961" y="417"/>
                    </a:cubicBezTo>
                    <a:cubicBezTo>
                      <a:pt x="961" y="191"/>
                      <a:pt x="783" y="1"/>
                      <a:pt x="55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96" name="Google Shape;37396;p22"/>
              <p:cNvSpPr/>
              <p:nvPr/>
            </p:nvSpPr>
            <p:spPr>
              <a:xfrm>
                <a:off x="6252850" y="4408100"/>
                <a:ext cx="24125" cy="2047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19" extrusionOk="0">
                    <a:moveTo>
                      <a:pt x="548" y="1"/>
                    </a:moveTo>
                    <a:cubicBezTo>
                      <a:pt x="191" y="1"/>
                      <a:pt x="1" y="430"/>
                      <a:pt x="251" y="692"/>
                    </a:cubicBezTo>
                    <a:cubicBezTo>
                      <a:pt x="338" y="779"/>
                      <a:pt x="446" y="819"/>
                      <a:pt x="551" y="819"/>
                    </a:cubicBezTo>
                    <a:cubicBezTo>
                      <a:pt x="760" y="819"/>
                      <a:pt x="957" y="663"/>
                      <a:pt x="965" y="418"/>
                    </a:cubicBezTo>
                    <a:cubicBezTo>
                      <a:pt x="965" y="191"/>
                      <a:pt x="786" y="1"/>
                      <a:pt x="56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97" name="Google Shape;37397;p22"/>
              <p:cNvSpPr/>
              <p:nvPr/>
            </p:nvSpPr>
            <p:spPr>
              <a:xfrm>
                <a:off x="6283500" y="4438775"/>
                <a:ext cx="241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8" extrusionOk="0">
                    <a:moveTo>
                      <a:pt x="561" y="0"/>
                    </a:moveTo>
                    <a:cubicBezTo>
                      <a:pt x="191" y="0"/>
                      <a:pt x="1" y="441"/>
                      <a:pt x="263" y="703"/>
                    </a:cubicBezTo>
                    <a:cubicBezTo>
                      <a:pt x="345" y="789"/>
                      <a:pt x="449" y="827"/>
                      <a:pt x="551" y="827"/>
                    </a:cubicBezTo>
                    <a:cubicBezTo>
                      <a:pt x="761" y="827"/>
                      <a:pt x="965" y="665"/>
                      <a:pt x="965" y="417"/>
                    </a:cubicBezTo>
                    <a:cubicBezTo>
                      <a:pt x="965" y="191"/>
                      <a:pt x="787" y="0"/>
                      <a:pt x="56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98" name="Google Shape;37398;p22"/>
              <p:cNvSpPr/>
              <p:nvPr/>
            </p:nvSpPr>
            <p:spPr>
              <a:xfrm>
                <a:off x="6252925" y="4469425"/>
                <a:ext cx="240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28" extrusionOk="0">
                    <a:moveTo>
                      <a:pt x="545" y="1"/>
                    </a:moveTo>
                    <a:lnTo>
                      <a:pt x="545" y="13"/>
                    </a:lnTo>
                    <a:cubicBezTo>
                      <a:pt x="541" y="12"/>
                      <a:pt x="536" y="12"/>
                      <a:pt x="531" y="12"/>
                    </a:cubicBezTo>
                    <a:cubicBezTo>
                      <a:pt x="183" y="12"/>
                      <a:pt x="1" y="445"/>
                      <a:pt x="248" y="703"/>
                    </a:cubicBezTo>
                    <a:cubicBezTo>
                      <a:pt x="333" y="789"/>
                      <a:pt x="439" y="828"/>
                      <a:pt x="541" y="828"/>
                    </a:cubicBezTo>
                    <a:cubicBezTo>
                      <a:pt x="752" y="828"/>
                      <a:pt x="954" y="665"/>
                      <a:pt x="962" y="417"/>
                    </a:cubicBezTo>
                    <a:cubicBezTo>
                      <a:pt x="962" y="203"/>
                      <a:pt x="783" y="13"/>
                      <a:pt x="55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99" name="Google Shape;37399;p22"/>
              <p:cNvSpPr/>
              <p:nvPr/>
            </p:nvSpPr>
            <p:spPr>
              <a:xfrm>
                <a:off x="6281775" y="4500250"/>
                <a:ext cx="279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1118" h="828" extrusionOk="0">
                    <a:moveTo>
                      <a:pt x="555" y="0"/>
                    </a:moveTo>
                    <a:cubicBezTo>
                      <a:pt x="52" y="0"/>
                      <a:pt x="0" y="805"/>
                      <a:pt x="546" y="827"/>
                    </a:cubicBezTo>
                    <a:lnTo>
                      <a:pt x="630" y="827"/>
                    </a:lnTo>
                    <a:cubicBezTo>
                      <a:pt x="1118" y="768"/>
                      <a:pt x="1118" y="54"/>
                      <a:pt x="630" y="6"/>
                    </a:cubicBezTo>
                    <a:cubicBezTo>
                      <a:pt x="604" y="2"/>
                      <a:pt x="579" y="0"/>
                      <a:pt x="55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00" name="Google Shape;37400;p22"/>
              <p:cNvSpPr/>
              <p:nvPr/>
            </p:nvSpPr>
            <p:spPr>
              <a:xfrm>
                <a:off x="6259400" y="4530750"/>
                <a:ext cx="17300" cy="8950"/>
              </a:xfrm>
              <a:custGeom>
                <a:avLst/>
                <a:gdLst/>
                <a:ahLst/>
                <a:cxnLst/>
                <a:rect l="l" t="t" r="r" b="b"/>
                <a:pathLst>
                  <a:path w="692" h="358" extrusionOk="0">
                    <a:moveTo>
                      <a:pt x="286" y="0"/>
                    </a:moveTo>
                    <a:lnTo>
                      <a:pt x="286" y="12"/>
                    </a:lnTo>
                    <a:cubicBezTo>
                      <a:pt x="179" y="12"/>
                      <a:pt x="84" y="60"/>
                      <a:pt x="1" y="131"/>
                    </a:cubicBezTo>
                    <a:lnTo>
                      <a:pt x="691" y="358"/>
                    </a:lnTo>
                    <a:cubicBezTo>
                      <a:pt x="667" y="155"/>
                      <a:pt x="489" y="0"/>
                      <a:pt x="28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01" name="Google Shape;37401;p22"/>
              <p:cNvSpPr/>
              <p:nvPr/>
            </p:nvSpPr>
            <p:spPr>
              <a:xfrm>
                <a:off x="6222200" y="3270175"/>
                <a:ext cx="241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5" extrusionOk="0">
                    <a:moveTo>
                      <a:pt x="548" y="0"/>
                    </a:moveTo>
                    <a:cubicBezTo>
                      <a:pt x="179" y="0"/>
                      <a:pt x="0" y="441"/>
                      <a:pt x="262" y="703"/>
                    </a:cubicBezTo>
                    <a:cubicBezTo>
                      <a:pt x="343" y="787"/>
                      <a:pt x="444" y="825"/>
                      <a:pt x="545" y="825"/>
                    </a:cubicBezTo>
                    <a:cubicBezTo>
                      <a:pt x="757" y="825"/>
                      <a:pt x="965" y="659"/>
                      <a:pt x="965" y="417"/>
                    </a:cubicBezTo>
                    <a:cubicBezTo>
                      <a:pt x="965" y="191"/>
                      <a:pt x="786" y="0"/>
                      <a:pt x="5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02" name="Google Shape;37402;p22"/>
              <p:cNvSpPr/>
              <p:nvPr/>
            </p:nvSpPr>
            <p:spPr>
              <a:xfrm>
                <a:off x="6192125" y="3301125"/>
                <a:ext cx="28000" cy="20275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811" extrusionOk="0">
                    <a:moveTo>
                      <a:pt x="525" y="1"/>
                    </a:moveTo>
                    <a:cubicBezTo>
                      <a:pt x="1" y="48"/>
                      <a:pt x="36" y="810"/>
                      <a:pt x="560" y="810"/>
                    </a:cubicBezTo>
                    <a:cubicBezTo>
                      <a:pt x="1072" y="810"/>
                      <a:pt x="1120" y="48"/>
                      <a:pt x="59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03" name="Google Shape;37403;p22"/>
              <p:cNvSpPr/>
              <p:nvPr/>
            </p:nvSpPr>
            <p:spPr>
              <a:xfrm>
                <a:off x="6222200" y="3331800"/>
                <a:ext cx="24125" cy="2047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19" extrusionOk="0">
                    <a:moveTo>
                      <a:pt x="548" y="0"/>
                    </a:moveTo>
                    <a:cubicBezTo>
                      <a:pt x="179" y="0"/>
                      <a:pt x="0" y="441"/>
                      <a:pt x="262" y="703"/>
                    </a:cubicBezTo>
                    <a:cubicBezTo>
                      <a:pt x="342" y="783"/>
                      <a:pt x="443" y="819"/>
                      <a:pt x="543" y="819"/>
                    </a:cubicBezTo>
                    <a:cubicBezTo>
                      <a:pt x="756" y="819"/>
                      <a:pt x="965" y="656"/>
                      <a:pt x="965" y="405"/>
                    </a:cubicBezTo>
                    <a:cubicBezTo>
                      <a:pt x="953" y="179"/>
                      <a:pt x="774" y="0"/>
                      <a:pt x="54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04" name="Google Shape;37404;p22"/>
              <p:cNvSpPr/>
              <p:nvPr/>
            </p:nvSpPr>
            <p:spPr>
              <a:xfrm>
                <a:off x="6191250" y="3362450"/>
                <a:ext cx="241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5" extrusionOk="0">
                    <a:moveTo>
                      <a:pt x="560" y="0"/>
                    </a:moveTo>
                    <a:cubicBezTo>
                      <a:pt x="191" y="0"/>
                      <a:pt x="0" y="441"/>
                      <a:pt x="262" y="703"/>
                    </a:cubicBezTo>
                    <a:cubicBezTo>
                      <a:pt x="346" y="787"/>
                      <a:pt x="449" y="825"/>
                      <a:pt x="550" y="825"/>
                    </a:cubicBezTo>
                    <a:cubicBezTo>
                      <a:pt x="762" y="825"/>
                      <a:pt x="964" y="659"/>
                      <a:pt x="964" y="417"/>
                    </a:cubicBezTo>
                    <a:cubicBezTo>
                      <a:pt x="964" y="179"/>
                      <a:pt x="786" y="0"/>
                      <a:pt x="5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05" name="Google Shape;37405;p22"/>
              <p:cNvSpPr/>
              <p:nvPr/>
            </p:nvSpPr>
            <p:spPr>
              <a:xfrm>
                <a:off x="6222200" y="3393100"/>
                <a:ext cx="24125" cy="2065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6" extrusionOk="0">
                    <a:moveTo>
                      <a:pt x="548" y="1"/>
                    </a:moveTo>
                    <a:cubicBezTo>
                      <a:pt x="179" y="1"/>
                      <a:pt x="0" y="441"/>
                      <a:pt x="262" y="703"/>
                    </a:cubicBezTo>
                    <a:cubicBezTo>
                      <a:pt x="343" y="788"/>
                      <a:pt x="444" y="825"/>
                      <a:pt x="545" y="825"/>
                    </a:cubicBezTo>
                    <a:cubicBezTo>
                      <a:pt x="757" y="825"/>
                      <a:pt x="965" y="660"/>
                      <a:pt x="965" y="417"/>
                    </a:cubicBezTo>
                    <a:cubicBezTo>
                      <a:pt x="965" y="191"/>
                      <a:pt x="774" y="1"/>
                      <a:pt x="54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06" name="Google Shape;37406;p22"/>
              <p:cNvSpPr/>
              <p:nvPr/>
            </p:nvSpPr>
            <p:spPr>
              <a:xfrm>
                <a:off x="6191250" y="3424350"/>
                <a:ext cx="24125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0" extrusionOk="0">
                    <a:moveTo>
                      <a:pt x="560" y="1"/>
                    </a:moveTo>
                    <a:cubicBezTo>
                      <a:pt x="191" y="1"/>
                      <a:pt x="0" y="441"/>
                      <a:pt x="262" y="703"/>
                    </a:cubicBezTo>
                    <a:cubicBezTo>
                      <a:pt x="346" y="783"/>
                      <a:pt x="448" y="820"/>
                      <a:pt x="548" y="820"/>
                    </a:cubicBezTo>
                    <a:cubicBezTo>
                      <a:pt x="761" y="820"/>
                      <a:pt x="964" y="657"/>
                      <a:pt x="964" y="406"/>
                    </a:cubicBezTo>
                    <a:cubicBezTo>
                      <a:pt x="964" y="180"/>
                      <a:pt x="786" y="1"/>
                      <a:pt x="56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07" name="Google Shape;37407;p22"/>
              <p:cNvSpPr/>
              <p:nvPr/>
            </p:nvSpPr>
            <p:spPr>
              <a:xfrm>
                <a:off x="6222800" y="3455025"/>
                <a:ext cx="2800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822" extrusionOk="0">
                    <a:moveTo>
                      <a:pt x="524" y="0"/>
                    </a:moveTo>
                    <a:cubicBezTo>
                      <a:pt x="0" y="48"/>
                      <a:pt x="48" y="822"/>
                      <a:pt x="560" y="822"/>
                    </a:cubicBezTo>
                    <a:cubicBezTo>
                      <a:pt x="1084" y="822"/>
                      <a:pt x="1119" y="48"/>
                      <a:pt x="59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08" name="Google Shape;37408;p22"/>
              <p:cNvSpPr/>
              <p:nvPr/>
            </p:nvSpPr>
            <p:spPr>
              <a:xfrm>
                <a:off x="6192125" y="3485675"/>
                <a:ext cx="28000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823" extrusionOk="0">
                    <a:moveTo>
                      <a:pt x="525" y="1"/>
                    </a:moveTo>
                    <a:cubicBezTo>
                      <a:pt x="1" y="48"/>
                      <a:pt x="36" y="822"/>
                      <a:pt x="560" y="822"/>
                    </a:cubicBezTo>
                    <a:cubicBezTo>
                      <a:pt x="1072" y="822"/>
                      <a:pt x="1120" y="48"/>
                      <a:pt x="59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09" name="Google Shape;37409;p22"/>
              <p:cNvSpPr/>
              <p:nvPr/>
            </p:nvSpPr>
            <p:spPr>
              <a:xfrm>
                <a:off x="6222200" y="3516325"/>
                <a:ext cx="24125" cy="208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32" extrusionOk="0">
                    <a:moveTo>
                      <a:pt x="548" y="1"/>
                    </a:moveTo>
                    <a:lnTo>
                      <a:pt x="548" y="13"/>
                    </a:lnTo>
                    <a:cubicBezTo>
                      <a:pt x="179" y="13"/>
                      <a:pt x="0" y="453"/>
                      <a:pt x="262" y="715"/>
                    </a:cubicBezTo>
                    <a:cubicBezTo>
                      <a:pt x="342" y="795"/>
                      <a:pt x="443" y="831"/>
                      <a:pt x="543" y="831"/>
                    </a:cubicBezTo>
                    <a:cubicBezTo>
                      <a:pt x="756" y="831"/>
                      <a:pt x="965" y="669"/>
                      <a:pt x="965" y="418"/>
                    </a:cubicBezTo>
                    <a:cubicBezTo>
                      <a:pt x="965" y="191"/>
                      <a:pt x="786" y="1"/>
                      <a:pt x="57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10" name="Google Shape;37410;p22"/>
              <p:cNvSpPr/>
              <p:nvPr/>
            </p:nvSpPr>
            <p:spPr>
              <a:xfrm>
                <a:off x="6198300" y="3545825"/>
                <a:ext cx="21725" cy="15225"/>
              </a:xfrm>
              <a:custGeom>
                <a:avLst/>
                <a:gdLst/>
                <a:ahLst/>
                <a:cxnLst/>
                <a:rect l="l" t="t" r="r" b="b"/>
                <a:pathLst>
                  <a:path w="869" h="609" extrusionOk="0">
                    <a:moveTo>
                      <a:pt x="451" y="0"/>
                    </a:moveTo>
                    <a:cubicBezTo>
                      <a:pt x="400" y="0"/>
                      <a:pt x="346" y="14"/>
                      <a:pt x="290" y="47"/>
                    </a:cubicBezTo>
                    <a:lnTo>
                      <a:pt x="278" y="47"/>
                    </a:lnTo>
                    <a:lnTo>
                      <a:pt x="278" y="59"/>
                    </a:lnTo>
                    <a:cubicBezTo>
                      <a:pt x="0" y="247"/>
                      <a:pt x="184" y="608"/>
                      <a:pt x="439" y="608"/>
                    </a:cubicBezTo>
                    <a:cubicBezTo>
                      <a:pt x="490" y="608"/>
                      <a:pt x="545" y="593"/>
                      <a:pt x="599" y="559"/>
                    </a:cubicBezTo>
                    <a:cubicBezTo>
                      <a:pt x="868" y="380"/>
                      <a:pt x="712" y="0"/>
                      <a:pt x="45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11" name="Google Shape;37411;p22"/>
              <p:cNvSpPr/>
              <p:nvPr/>
            </p:nvSpPr>
            <p:spPr>
              <a:xfrm>
                <a:off x="6222200" y="3577650"/>
                <a:ext cx="24125" cy="209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37" extrusionOk="0">
                    <a:moveTo>
                      <a:pt x="548" y="1"/>
                    </a:moveTo>
                    <a:lnTo>
                      <a:pt x="548" y="13"/>
                    </a:lnTo>
                    <a:cubicBezTo>
                      <a:pt x="179" y="13"/>
                      <a:pt x="0" y="453"/>
                      <a:pt x="262" y="715"/>
                    </a:cubicBezTo>
                    <a:cubicBezTo>
                      <a:pt x="343" y="799"/>
                      <a:pt x="444" y="837"/>
                      <a:pt x="545" y="837"/>
                    </a:cubicBezTo>
                    <a:cubicBezTo>
                      <a:pt x="757" y="837"/>
                      <a:pt x="965" y="671"/>
                      <a:pt x="965" y="429"/>
                    </a:cubicBezTo>
                    <a:cubicBezTo>
                      <a:pt x="965" y="203"/>
                      <a:pt x="786" y="13"/>
                      <a:pt x="57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12" name="Google Shape;37412;p22"/>
              <p:cNvSpPr/>
              <p:nvPr/>
            </p:nvSpPr>
            <p:spPr>
              <a:xfrm>
                <a:off x="6192125" y="3608675"/>
                <a:ext cx="28000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820" extrusionOk="0">
                    <a:moveTo>
                      <a:pt x="560" y="1"/>
                    </a:moveTo>
                    <a:cubicBezTo>
                      <a:pt x="548" y="1"/>
                      <a:pt x="537" y="4"/>
                      <a:pt x="525" y="10"/>
                    </a:cubicBezTo>
                    <a:cubicBezTo>
                      <a:pt x="1" y="57"/>
                      <a:pt x="36" y="819"/>
                      <a:pt x="560" y="819"/>
                    </a:cubicBezTo>
                    <a:cubicBezTo>
                      <a:pt x="1072" y="819"/>
                      <a:pt x="1120" y="57"/>
                      <a:pt x="596" y="10"/>
                    </a:cubicBezTo>
                    <a:cubicBezTo>
                      <a:pt x="584" y="4"/>
                      <a:pt x="572" y="1"/>
                      <a:pt x="56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13" name="Google Shape;37413;p22"/>
              <p:cNvSpPr/>
              <p:nvPr/>
            </p:nvSpPr>
            <p:spPr>
              <a:xfrm>
                <a:off x="6222800" y="3639575"/>
                <a:ext cx="2800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822" extrusionOk="0">
                    <a:moveTo>
                      <a:pt x="524" y="0"/>
                    </a:moveTo>
                    <a:cubicBezTo>
                      <a:pt x="0" y="48"/>
                      <a:pt x="48" y="822"/>
                      <a:pt x="560" y="822"/>
                    </a:cubicBezTo>
                    <a:cubicBezTo>
                      <a:pt x="1084" y="822"/>
                      <a:pt x="1119" y="48"/>
                      <a:pt x="59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14" name="Google Shape;37414;p22"/>
              <p:cNvSpPr/>
              <p:nvPr/>
            </p:nvSpPr>
            <p:spPr>
              <a:xfrm>
                <a:off x="6191250" y="3669925"/>
                <a:ext cx="24425" cy="21000"/>
              </a:xfrm>
              <a:custGeom>
                <a:avLst/>
                <a:gdLst/>
                <a:ahLst/>
                <a:cxnLst/>
                <a:rect l="l" t="t" r="r" b="b"/>
                <a:pathLst>
                  <a:path w="977" h="840" extrusionOk="0">
                    <a:moveTo>
                      <a:pt x="560" y="1"/>
                    </a:moveTo>
                    <a:lnTo>
                      <a:pt x="560" y="12"/>
                    </a:lnTo>
                    <a:cubicBezTo>
                      <a:pt x="191" y="12"/>
                      <a:pt x="0" y="453"/>
                      <a:pt x="262" y="715"/>
                    </a:cubicBezTo>
                    <a:cubicBezTo>
                      <a:pt x="348" y="801"/>
                      <a:pt x="453" y="839"/>
                      <a:pt x="555" y="839"/>
                    </a:cubicBezTo>
                    <a:cubicBezTo>
                      <a:pt x="765" y="839"/>
                      <a:pt x="964" y="677"/>
                      <a:pt x="964" y="429"/>
                    </a:cubicBezTo>
                    <a:cubicBezTo>
                      <a:pt x="976" y="203"/>
                      <a:pt x="798" y="12"/>
                      <a:pt x="57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15" name="Google Shape;37415;p22"/>
              <p:cNvSpPr/>
              <p:nvPr/>
            </p:nvSpPr>
            <p:spPr>
              <a:xfrm>
                <a:off x="6222200" y="3700875"/>
                <a:ext cx="24125" cy="2065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6" extrusionOk="0">
                    <a:moveTo>
                      <a:pt x="548" y="1"/>
                    </a:moveTo>
                    <a:cubicBezTo>
                      <a:pt x="179" y="1"/>
                      <a:pt x="0" y="441"/>
                      <a:pt x="262" y="703"/>
                    </a:cubicBezTo>
                    <a:cubicBezTo>
                      <a:pt x="343" y="788"/>
                      <a:pt x="444" y="825"/>
                      <a:pt x="545" y="825"/>
                    </a:cubicBezTo>
                    <a:cubicBezTo>
                      <a:pt x="757" y="825"/>
                      <a:pt x="965" y="660"/>
                      <a:pt x="965" y="418"/>
                    </a:cubicBezTo>
                    <a:cubicBezTo>
                      <a:pt x="965" y="191"/>
                      <a:pt x="786" y="1"/>
                      <a:pt x="57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16" name="Google Shape;37416;p22"/>
              <p:cNvSpPr/>
              <p:nvPr/>
            </p:nvSpPr>
            <p:spPr>
              <a:xfrm>
                <a:off x="6198300" y="3730350"/>
                <a:ext cx="21725" cy="14950"/>
              </a:xfrm>
              <a:custGeom>
                <a:avLst/>
                <a:gdLst/>
                <a:ahLst/>
                <a:cxnLst/>
                <a:rect l="l" t="t" r="r" b="b"/>
                <a:pathLst>
                  <a:path w="869" h="598" extrusionOk="0">
                    <a:moveTo>
                      <a:pt x="451" y="1"/>
                    </a:moveTo>
                    <a:cubicBezTo>
                      <a:pt x="400" y="1"/>
                      <a:pt x="346" y="15"/>
                      <a:pt x="290" y="48"/>
                    </a:cubicBezTo>
                    <a:lnTo>
                      <a:pt x="278" y="48"/>
                    </a:lnTo>
                    <a:lnTo>
                      <a:pt x="278" y="60"/>
                    </a:lnTo>
                    <a:cubicBezTo>
                      <a:pt x="1" y="238"/>
                      <a:pt x="184" y="597"/>
                      <a:pt x="438" y="597"/>
                    </a:cubicBezTo>
                    <a:cubicBezTo>
                      <a:pt x="490" y="597"/>
                      <a:pt x="545" y="582"/>
                      <a:pt x="599" y="548"/>
                    </a:cubicBezTo>
                    <a:cubicBezTo>
                      <a:pt x="868" y="379"/>
                      <a:pt x="712" y="1"/>
                      <a:pt x="45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17" name="Google Shape;37417;p22"/>
              <p:cNvSpPr/>
              <p:nvPr/>
            </p:nvSpPr>
            <p:spPr>
              <a:xfrm>
                <a:off x="6222200" y="3762200"/>
                <a:ext cx="24125" cy="2077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31" extrusionOk="0">
                    <a:moveTo>
                      <a:pt x="548" y="0"/>
                    </a:moveTo>
                    <a:lnTo>
                      <a:pt x="548" y="12"/>
                    </a:lnTo>
                    <a:cubicBezTo>
                      <a:pt x="179" y="12"/>
                      <a:pt x="0" y="453"/>
                      <a:pt x="262" y="715"/>
                    </a:cubicBezTo>
                    <a:cubicBezTo>
                      <a:pt x="342" y="795"/>
                      <a:pt x="443" y="831"/>
                      <a:pt x="543" y="831"/>
                    </a:cubicBezTo>
                    <a:cubicBezTo>
                      <a:pt x="756" y="831"/>
                      <a:pt x="965" y="668"/>
                      <a:pt x="965" y="417"/>
                    </a:cubicBezTo>
                    <a:cubicBezTo>
                      <a:pt x="965" y="191"/>
                      <a:pt x="786" y="0"/>
                      <a:pt x="57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18" name="Google Shape;37418;p22"/>
              <p:cNvSpPr/>
              <p:nvPr/>
            </p:nvSpPr>
            <p:spPr>
              <a:xfrm>
                <a:off x="6192125" y="3793150"/>
                <a:ext cx="28000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823" extrusionOk="0">
                    <a:moveTo>
                      <a:pt x="525" y="1"/>
                    </a:moveTo>
                    <a:cubicBezTo>
                      <a:pt x="1" y="48"/>
                      <a:pt x="36" y="822"/>
                      <a:pt x="560" y="822"/>
                    </a:cubicBezTo>
                    <a:cubicBezTo>
                      <a:pt x="1072" y="822"/>
                      <a:pt x="1120" y="48"/>
                      <a:pt x="59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19" name="Google Shape;37419;p22"/>
              <p:cNvSpPr/>
              <p:nvPr/>
            </p:nvSpPr>
            <p:spPr>
              <a:xfrm>
                <a:off x="6222200" y="3823825"/>
                <a:ext cx="24125" cy="2067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7" extrusionOk="0">
                    <a:moveTo>
                      <a:pt x="548" y="0"/>
                    </a:moveTo>
                    <a:lnTo>
                      <a:pt x="548" y="12"/>
                    </a:lnTo>
                    <a:cubicBezTo>
                      <a:pt x="179" y="12"/>
                      <a:pt x="0" y="453"/>
                      <a:pt x="262" y="703"/>
                    </a:cubicBezTo>
                    <a:cubicBezTo>
                      <a:pt x="344" y="788"/>
                      <a:pt x="448" y="827"/>
                      <a:pt x="550" y="827"/>
                    </a:cubicBezTo>
                    <a:cubicBezTo>
                      <a:pt x="760" y="827"/>
                      <a:pt x="965" y="665"/>
                      <a:pt x="965" y="417"/>
                    </a:cubicBezTo>
                    <a:cubicBezTo>
                      <a:pt x="965" y="191"/>
                      <a:pt x="786" y="0"/>
                      <a:pt x="5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20" name="Google Shape;37420;p22"/>
              <p:cNvSpPr/>
              <p:nvPr/>
            </p:nvSpPr>
            <p:spPr>
              <a:xfrm>
                <a:off x="6198375" y="3853300"/>
                <a:ext cx="21650" cy="15050"/>
              </a:xfrm>
              <a:custGeom>
                <a:avLst/>
                <a:gdLst/>
                <a:ahLst/>
                <a:cxnLst/>
                <a:rect l="l" t="t" r="r" b="b"/>
                <a:pathLst>
                  <a:path w="866" h="602" extrusionOk="0">
                    <a:moveTo>
                      <a:pt x="448" y="0"/>
                    </a:moveTo>
                    <a:cubicBezTo>
                      <a:pt x="397" y="0"/>
                      <a:pt x="343" y="14"/>
                      <a:pt x="287" y="47"/>
                    </a:cubicBezTo>
                    <a:lnTo>
                      <a:pt x="275" y="47"/>
                    </a:lnTo>
                    <a:lnTo>
                      <a:pt x="275" y="59"/>
                    </a:lnTo>
                    <a:cubicBezTo>
                      <a:pt x="0" y="246"/>
                      <a:pt x="178" y="602"/>
                      <a:pt x="429" y="602"/>
                    </a:cubicBezTo>
                    <a:cubicBezTo>
                      <a:pt x="482" y="602"/>
                      <a:pt x="539" y="585"/>
                      <a:pt x="596" y="547"/>
                    </a:cubicBezTo>
                    <a:cubicBezTo>
                      <a:pt x="865" y="378"/>
                      <a:pt x="709" y="0"/>
                      <a:pt x="44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21" name="Google Shape;37421;p22"/>
              <p:cNvSpPr/>
              <p:nvPr/>
            </p:nvSpPr>
            <p:spPr>
              <a:xfrm>
                <a:off x="6222200" y="3885125"/>
                <a:ext cx="24125" cy="209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37" extrusionOk="0">
                    <a:moveTo>
                      <a:pt x="548" y="1"/>
                    </a:moveTo>
                    <a:lnTo>
                      <a:pt x="548" y="13"/>
                    </a:lnTo>
                    <a:cubicBezTo>
                      <a:pt x="179" y="13"/>
                      <a:pt x="0" y="453"/>
                      <a:pt x="262" y="715"/>
                    </a:cubicBezTo>
                    <a:cubicBezTo>
                      <a:pt x="343" y="800"/>
                      <a:pt x="444" y="837"/>
                      <a:pt x="545" y="837"/>
                    </a:cubicBezTo>
                    <a:cubicBezTo>
                      <a:pt x="757" y="837"/>
                      <a:pt x="965" y="671"/>
                      <a:pt x="965" y="429"/>
                    </a:cubicBezTo>
                    <a:cubicBezTo>
                      <a:pt x="965" y="203"/>
                      <a:pt x="786" y="13"/>
                      <a:pt x="57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22" name="Google Shape;37422;p22"/>
              <p:cNvSpPr/>
              <p:nvPr/>
            </p:nvSpPr>
            <p:spPr>
              <a:xfrm>
                <a:off x="6198300" y="3914900"/>
                <a:ext cx="21725" cy="14950"/>
              </a:xfrm>
              <a:custGeom>
                <a:avLst/>
                <a:gdLst/>
                <a:ahLst/>
                <a:cxnLst/>
                <a:rect l="l" t="t" r="r" b="b"/>
                <a:pathLst>
                  <a:path w="869" h="598" extrusionOk="0">
                    <a:moveTo>
                      <a:pt x="451" y="1"/>
                    </a:moveTo>
                    <a:cubicBezTo>
                      <a:pt x="400" y="1"/>
                      <a:pt x="346" y="15"/>
                      <a:pt x="290" y="48"/>
                    </a:cubicBezTo>
                    <a:lnTo>
                      <a:pt x="278" y="48"/>
                    </a:lnTo>
                    <a:lnTo>
                      <a:pt x="278" y="60"/>
                    </a:lnTo>
                    <a:cubicBezTo>
                      <a:pt x="1" y="238"/>
                      <a:pt x="184" y="597"/>
                      <a:pt x="438" y="597"/>
                    </a:cubicBezTo>
                    <a:cubicBezTo>
                      <a:pt x="490" y="597"/>
                      <a:pt x="545" y="582"/>
                      <a:pt x="599" y="548"/>
                    </a:cubicBezTo>
                    <a:cubicBezTo>
                      <a:pt x="868" y="379"/>
                      <a:pt x="712" y="1"/>
                      <a:pt x="45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23" name="Google Shape;37423;p22"/>
              <p:cNvSpPr/>
              <p:nvPr/>
            </p:nvSpPr>
            <p:spPr>
              <a:xfrm>
                <a:off x="6222800" y="3946825"/>
                <a:ext cx="28000" cy="20775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831" extrusionOk="0">
                    <a:moveTo>
                      <a:pt x="560" y="0"/>
                    </a:moveTo>
                    <a:cubicBezTo>
                      <a:pt x="548" y="0"/>
                      <a:pt x="536" y="3"/>
                      <a:pt x="524" y="9"/>
                    </a:cubicBezTo>
                    <a:cubicBezTo>
                      <a:pt x="0" y="57"/>
                      <a:pt x="48" y="831"/>
                      <a:pt x="560" y="831"/>
                    </a:cubicBezTo>
                    <a:cubicBezTo>
                      <a:pt x="1084" y="831"/>
                      <a:pt x="1119" y="57"/>
                      <a:pt x="595" y="9"/>
                    </a:cubicBezTo>
                    <a:cubicBezTo>
                      <a:pt x="583" y="3"/>
                      <a:pt x="572" y="0"/>
                      <a:pt x="5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24" name="Google Shape;37424;p22"/>
              <p:cNvSpPr/>
              <p:nvPr/>
            </p:nvSpPr>
            <p:spPr>
              <a:xfrm>
                <a:off x="6192125" y="3977700"/>
                <a:ext cx="28000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823" extrusionOk="0">
                    <a:moveTo>
                      <a:pt x="525" y="1"/>
                    </a:moveTo>
                    <a:cubicBezTo>
                      <a:pt x="1" y="48"/>
                      <a:pt x="36" y="822"/>
                      <a:pt x="560" y="822"/>
                    </a:cubicBezTo>
                    <a:cubicBezTo>
                      <a:pt x="1072" y="822"/>
                      <a:pt x="1120" y="48"/>
                      <a:pt x="59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25" name="Google Shape;37425;p22"/>
              <p:cNvSpPr/>
              <p:nvPr/>
            </p:nvSpPr>
            <p:spPr>
              <a:xfrm>
                <a:off x="6222200" y="4008075"/>
                <a:ext cx="24125" cy="209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37" extrusionOk="0">
                    <a:moveTo>
                      <a:pt x="548" y="0"/>
                    </a:moveTo>
                    <a:lnTo>
                      <a:pt x="548" y="12"/>
                    </a:lnTo>
                    <a:cubicBezTo>
                      <a:pt x="179" y="12"/>
                      <a:pt x="0" y="452"/>
                      <a:pt x="262" y="714"/>
                    </a:cubicBezTo>
                    <a:cubicBezTo>
                      <a:pt x="343" y="799"/>
                      <a:pt x="444" y="836"/>
                      <a:pt x="545" y="836"/>
                    </a:cubicBezTo>
                    <a:cubicBezTo>
                      <a:pt x="757" y="836"/>
                      <a:pt x="965" y="671"/>
                      <a:pt x="965" y="429"/>
                    </a:cubicBezTo>
                    <a:cubicBezTo>
                      <a:pt x="965" y="202"/>
                      <a:pt x="786" y="12"/>
                      <a:pt x="57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26" name="Google Shape;37426;p22"/>
              <p:cNvSpPr/>
              <p:nvPr/>
            </p:nvSpPr>
            <p:spPr>
              <a:xfrm>
                <a:off x="6198300" y="4037550"/>
                <a:ext cx="21750" cy="15225"/>
              </a:xfrm>
              <a:custGeom>
                <a:avLst/>
                <a:gdLst/>
                <a:ahLst/>
                <a:cxnLst/>
                <a:rect l="l" t="t" r="r" b="b"/>
                <a:pathLst>
                  <a:path w="870" h="609" extrusionOk="0">
                    <a:moveTo>
                      <a:pt x="448" y="1"/>
                    </a:moveTo>
                    <a:cubicBezTo>
                      <a:pt x="398" y="1"/>
                      <a:pt x="345" y="15"/>
                      <a:pt x="290" y="47"/>
                    </a:cubicBezTo>
                    <a:lnTo>
                      <a:pt x="278" y="47"/>
                    </a:lnTo>
                    <a:lnTo>
                      <a:pt x="278" y="59"/>
                    </a:lnTo>
                    <a:cubicBezTo>
                      <a:pt x="0" y="247"/>
                      <a:pt x="184" y="608"/>
                      <a:pt x="439" y="608"/>
                    </a:cubicBezTo>
                    <a:cubicBezTo>
                      <a:pt x="490" y="608"/>
                      <a:pt x="545" y="593"/>
                      <a:pt x="599" y="559"/>
                    </a:cubicBezTo>
                    <a:cubicBezTo>
                      <a:pt x="869" y="389"/>
                      <a:pt x="711" y="1"/>
                      <a:pt x="44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27" name="Google Shape;37427;p22"/>
              <p:cNvSpPr/>
              <p:nvPr/>
            </p:nvSpPr>
            <p:spPr>
              <a:xfrm>
                <a:off x="6222200" y="4069675"/>
                <a:ext cx="24125" cy="209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37" extrusionOk="0">
                    <a:moveTo>
                      <a:pt x="548" y="1"/>
                    </a:moveTo>
                    <a:lnTo>
                      <a:pt x="548" y="13"/>
                    </a:lnTo>
                    <a:cubicBezTo>
                      <a:pt x="179" y="13"/>
                      <a:pt x="0" y="453"/>
                      <a:pt x="250" y="715"/>
                    </a:cubicBezTo>
                    <a:cubicBezTo>
                      <a:pt x="334" y="799"/>
                      <a:pt x="438" y="836"/>
                      <a:pt x="540" y="836"/>
                    </a:cubicBezTo>
                    <a:cubicBezTo>
                      <a:pt x="756" y="836"/>
                      <a:pt x="965" y="668"/>
                      <a:pt x="965" y="417"/>
                    </a:cubicBezTo>
                    <a:cubicBezTo>
                      <a:pt x="965" y="191"/>
                      <a:pt x="786" y="1"/>
                      <a:pt x="57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28" name="Google Shape;37428;p22"/>
              <p:cNvSpPr/>
              <p:nvPr/>
            </p:nvSpPr>
            <p:spPr>
              <a:xfrm>
                <a:off x="6192125" y="4100325"/>
                <a:ext cx="28000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823" extrusionOk="0">
                    <a:moveTo>
                      <a:pt x="525" y="1"/>
                    </a:moveTo>
                    <a:cubicBezTo>
                      <a:pt x="1" y="49"/>
                      <a:pt x="36" y="822"/>
                      <a:pt x="560" y="822"/>
                    </a:cubicBezTo>
                    <a:cubicBezTo>
                      <a:pt x="1072" y="822"/>
                      <a:pt x="1120" y="49"/>
                      <a:pt x="59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29" name="Google Shape;37429;p22"/>
              <p:cNvSpPr/>
              <p:nvPr/>
            </p:nvSpPr>
            <p:spPr>
              <a:xfrm>
                <a:off x="6222800" y="4131075"/>
                <a:ext cx="28000" cy="20475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819" extrusionOk="0">
                    <a:moveTo>
                      <a:pt x="560" y="0"/>
                    </a:moveTo>
                    <a:cubicBezTo>
                      <a:pt x="548" y="0"/>
                      <a:pt x="536" y="3"/>
                      <a:pt x="524" y="9"/>
                    </a:cubicBezTo>
                    <a:cubicBezTo>
                      <a:pt x="0" y="57"/>
                      <a:pt x="48" y="819"/>
                      <a:pt x="560" y="819"/>
                    </a:cubicBezTo>
                    <a:cubicBezTo>
                      <a:pt x="1084" y="819"/>
                      <a:pt x="1119" y="57"/>
                      <a:pt x="595" y="9"/>
                    </a:cubicBezTo>
                    <a:cubicBezTo>
                      <a:pt x="583" y="3"/>
                      <a:pt x="572" y="0"/>
                      <a:pt x="5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30" name="Google Shape;37430;p22"/>
              <p:cNvSpPr/>
              <p:nvPr/>
            </p:nvSpPr>
            <p:spPr>
              <a:xfrm>
                <a:off x="6191325" y="4161950"/>
                <a:ext cx="24050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20" extrusionOk="0">
                    <a:moveTo>
                      <a:pt x="542" y="0"/>
                    </a:moveTo>
                    <a:cubicBezTo>
                      <a:pt x="183" y="0"/>
                      <a:pt x="0" y="444"/>
                      <a:pt x="259" y="703"/>
                    </a:cubicBezTo>
                    <a:cubicBezTo>
                      <a:pt x="343" y="783"/>
                      <a:pt x="445" y="819"/>
                      <a:pt x="545" y="819"/>
                    </a:cubicBezTo>
                    <a:cubicBezTo>
                      <a:pt x="758" y="819"/>
                      <a:pt x="961" y="656"/>
                      <a:pt x="961" y="405"/>
                    </a:cubicBezTo>
                    <a:cubicBezTo>
                      <a:pt x="961" y="179"/>
                      <a:pt x="783" y="1"/>
                      <a:pt x="557" y="1"/>
                    </a:cubicBezTo>
                    <a:cubicBezTo>
                      <a:pt x="552" y="0"/>
                      <a:pt x="547" y="0"/>
                      <a:pt x="54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31" name="Google Shape;37431;p22"/>
              <p:cNvSpPr/>
              <p:nvPr/>
            </p:nvSpPr>
            <p:spPr>
              <a:xfrm>
                <a:off x="6222200" y="4192600"/>
                <a:ext cx="24125" cy="2065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6" extrusionOk="0">
                    <a:moveTo>
                      <a:pt x="548" y="1"/>
                    </a:moveTo>
                    <a:cubicBezTo>
                      <a:pt x="179" y="1"/>
                      <a:pt x="0" y="441"/>
                      <a:pt x="262" y="703"/>
                    </a:cubicBezTo>
                    <a:cubicBezTo>
                      <a:pt x="343" y="788"/>
                      <a:pt x="444" y="825"/>
                      <a:pt x="545" y="825"/>
                    </a:cubicBezTo>
                    <a:cubicBezTo>
                      <a:pt x="757" y="825"/>
                      <a:pt x="965" y="660"/>
                      <a:pt x="965" y="418"/>
                    </a:cubicBezTo>
                    <a:cubicBezTo>
                      <a:pt x="965" y="191"/>
                      <a:pt x="774" y="1"/>
                      <a:pt x="56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32" name="Google Shape;37432;p22"/>
              <p:cNvSpPr/>
              <p:nvPr/>
            </p:nvSpPr>
            <p:spPr>
              <a:xfrm>
                <a:off x="6191250" y="4223275"/>
                <a:ext cx="241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5" extrusionOk="0">
                    <a:moveTo>
                      <a:pt x="560" y="0"/>
                    </a:moveTo>
                    <a:cubicBezTo>
                      <a:pt x="191" y="0"/>
                      <a:pt x="0" y="441"/>
                      <a:pt x="262" y="703"/>
                    </a:cubicBezTo>
                    <a:cubicBezTo>
                      <a:pt x="346" y="787"/>
                      <a:pt x="449" y="825"/>
                      <a:pt x="550" y="825"/>
                    </a:cubicBezTo>
                    <a:cubicBezTo>
                      <a:pt x="762" y="825"/>
                      <a:pt x="964" y="659"/>
                      <a:pt x="964" y="417"/>
                    </a:cubicBezTo>
                    <a:cubicBezTo>
                      <a:pt x="964" y="191"/>
                      <a:pt x="786" y="0"/>
                      <a:pt x="5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33" name="Google Shape;37433;p22"/>
              <p:cNvSpPr/>
              <p:nvPr/>
            </p:nvSpPr>
            <p:spPr>
              <a:xfrm>
                <a:off x="6222800" y="4254225"/>
                <a:ext cx="2800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822" extrusionOk="0">
                    <a:moveTo>
                      <a:pt x="524" y="0"/>
                    </a:moveTo>
                    <a:cubicBezTo>
                      <a:pt x="0" y="48"/>
                      <a:pt x="48" y="822"/>
                      <a:pt x="560" y="822"/>
                    </a:cubicBezTo>
                    <a:cubicBezTo>
                      <a:pt x="1084" y="822"/>
                      <a:pt x="1119" y="48"/>
                      <a:pt x="59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34" name="Google Shape;37434;p22"/>
              <p:cNvSpPr/>
              <p:nvPr/>
            </p:nvSpPr>
            <p:spPr>
              <a:xfrm>
                <a:off x="6192125" y="4284875"/>
                <a:ext cx="28000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823" extrusionOk="0">
                    <a:moveTo>
                      <a:pt x="525" y="1"/>
                    </a:moveTo>
                    <a:cubicBezTo>
                      <a:pt x="1" y="48"/>
                      <a:pt x="36" y="822"/>
                      <a:pt x="560" y="822"/>
                    </a:cubicBezTo>
                    <a:cubicBezTo>
                      <a:pt x="1072" y="822"/>
                      <a:pt x="1120" y="48"/>
                      <a:pt x="59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35" name="Google Shape;37435;p22"/>
              <p:cNvSpPr/>
              <p:nvPr/>
            </p:nvSpPr>
            <p:spPr>
              <a:xfrm>
                <a:off x="6222200" y="4315550"/>
                <a:ext cx="241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5" extrusionOk="0">
                    <a:moveTo>
                      <a:pt x="548" y="0"/>
                    </a:moveTo>
                    <a:cubicBezTo>
                      <a:pt x="179" y="0"/>
                      <a:pt x="0" y="441"/>
                      <a:pt x="262" y="703"/>
                    </a:cubicBezTo>
                    <a:cubicBezTo>
                      <a:pt x="343" y="787"/>
                      <a:pt x="444" y="824"/>
                      <a:pt x="545" y="824"/>
                    </a:cubicBezTo>
                    <a:cubicBezTo>
                      <a:pt x="757" y="824"/>
                      <a:pt x="965" y="659"/>
                      <a:pt x="965" y="417"/>
                    </a:cubicBezTo>
                    <a:cubicBezTo>
                      <a:pt x="965" y="191"/>
                      <a:pt x="786" y="0"/>
                      <a:pt x="5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36" name="Google Shape;37436;p22"/>
              <p:cNvSpPr/>
              <p:nvPr/>
            </p:nvSpPr>
            <p:spPr>
              <a:xfrm>
                <a:off x="6191250" y="4346500"/>
                <a:ext cx="24125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16" extrusionOk="0">
                    <a:moveTo>
                      <a:pt x="560" y="0"/>
                    </a:moveTo>
                    <a:cubicBezTo>
                      <a:pt x="191" y="0"/>
                      <a:pt x="0" y="441"/>
                      <a:pt x="262" y="691"/>
                    </a:cubicBezTo>
                    <a:cubicBezTo>
                      <a:pt x="348" y="777"/>
                      <a:pt x="453" y="815"/>
                      <a:pt x="555" y="815"/>
                    </a:cubicBezTo>
                    <a:cubicBezTo>
                      <a:pt x="765" y="815"/>
                      <a:pt x="964" y="653"/>
                      <a:pt x="964" y="405"/>
                    </a:cubicBezTo>
                    <a:cubicBezTo>
                      <a:pt x="964" y="179"/>
                      <a:pt x="786" y="0"/>
                      <a:pt x="5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37" name="Google Shape;37437;p22"/>
              <p:cNvSpPr/>
              <p:nvPr/>
            </p:nvSpPr>
            <p:spPr>
              <a:xfrm>
                <a:off x="6222200" y="4377150"/>
                <a:ext cx="24125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0" extrusionOk="0">
                    <a:moveTo>
                      <a:pt x="548" y="1"/>
                    </a:moveTo>
                    <a:cubicBezTo>
                      <a:pt x="179" y="1"/>
                      <a:pt x="0" y="441"/>
                      <a:pt x="262" y="703"/>
                    </a:cubicBezTo>
                    <a:cubicBezTo>
                      <a:pt x="342" y="783"/>
                      <a:pt x="443" y="819"/>
                      <a:pt x="543" y="819"/>
                    </a:cubicBezTo>
                    <a:cubicBezTo>
                      <a:pt x="756" y="819"/>
                      <a:pt x="965" y="656"/>
                      <a:pt x="965" y="406"/>
                    </a:cubicBezTo>
                    <a:cubicBezTo>
                      <a:pt x="965" y="179"/>
                      <a:pt x="786" y="1"/>
                      <a:pt x="56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38" name="Google Shape;37438;p22"/>
              <p:cNvSpPr/>
              <p:nvPr/>
            </p:nvSpPr>
            <p:spPr>
              <a:xfrm>
                <a:off x="6191250" y="4407825"/>
                <a:ext cx="241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5" extrusionOk="0">
                    <a:moveTo>
                      <a:pt x="560" y="0"/>
                    </a:moveTo>
                    <a:cubicBezTo>
                      <a:pt x="191" y="0"/>
                      <a:pt x="0" y="441"/>
                      <a:pt x="262" y="703"/>
                    </a:cubicBezTo>
                    <a:cubicBezTo>
                      <a:pt x="346" y="787"/>
                      <a:pt x="449" y="824"/>
                      <a:pt x="550" y="824"/>
                    </a:cubicBezTo>
                    <a:cubicBezTo>
                      <a:pt x="762" y="824"/>
                      <a:pt x="964" y="659"/>
                      <a:pt x="964" y="417"/>
                    </a:cubicBezTo>
                    <a:cubicBezTo>
                      <a:pt x="964" y="179"/>
                      <a:pt x="786" y="0"/>
                      <a:pt x="5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39" name="Google Shape;37439;p22"/>
              <p:cNvSpPr/>
              <p:nvPr/>
            </p:nvSpPr>
            <p:spPr>
              <a:xfrm>
                <a:off x="6222800" y="4438550"/>
                <a:ext cx="28000" cy="20475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819" extrusionOk="0">
                    <a:moveTo>
                      <a:pt x="560" y="0"/>
                    </a:moveTo>
                    <a:cubicBezTo>
                      <a:pt x="548" y="0"/>
                      <a:pt x="536" y="3"/>
                      <a:pt x="524" y="9"/>
                    </a:cubicBezTo>
                    <a:cubicBezTo>
                      <a:pt x="0" y="57"/>
                      <a:pt x="48" y="819"/>
                      <a:pt x="560" y="819"/>
                    </a:cubicBezTo>
                    <a:cubicBezTo>
                      <a:pt x="1084" y="819"/>
                      <a:pt x="1119" y="57"/>
                      <a:pt x="595" y="9"/>
                    </a:cubicBezTo>
                    <a:cubicBezTo>
                      <a:pt x="583" y="3"/>
                      <a:pt x="572" y="0"/>
                      <a:pt x="5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40" name="Google Shape;37440;p22"/>
              <p:cNvSpPr/>
              <p:nvPr/>
            </p:nvSpPr>
            <p:spPr>
              <a:xfrm>
                <a:off x="6191250" y="4469425"/>
                <a:ext cx="24125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0" extrusionOk="0">
                    <a:moveTo>
                      <a:pt x="560" y="1"/>
                    </a:moveTo>
                    <a:cubicBezTo>
                      <a:pt x="191" y="1"/>
                      <a:pt x="0" y="441"/>
                      <a:pt x="262" y="703"/>
                    </a:cubicBezTo>
                    <a:cubicBezTo>
                      <a:pt x="346" y="783"/>
                      <a:pt x="448" y="819"/>
                      <a:pt x="548" y="819"/>
                    </a:cubicBezTo>
                    <a:cubicBezTo>
                      <a:pt x="761" y="819"/>
                      <a:pt x="964" y="656"/>
                      <a:pt x="964" y="405"/>
                    </a:cubicBezTo>
                    <a:cubicBezTo>
                      <a:pt x="964" y="179"/>
                      <a:pt x="786" y="1"/>
                      <a:pt x="56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41" name="Google Shape;37441;p22"/>
              <p:cNvSpPr/>
              <p:nvPr/>
            </p:nvSpPr>
            <p:spPr>
              <a:xfrm>
                <a:off x="6222200" y="4500100"/>
                <a:ext cx="241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5" extrusionOk="0">
                    <a:moveTo>
                      <a:pt x="548" y="0"/>
                    </a:moveTo>
                    <a:cubicBezTo>
                      <a:pt x="179" y="0"/>
                      <a:pt x="0" y="441"/>
                      <a:pt x="262" y="702"/>
                    </a:cubicBezTo>
                    <a:cubicBezTo>
                      <a:pt x="343" y="787"/>
                      <a:pt x="444" y="824"/>
                      <a:pt x="545" y="824"/>
                    </a:cubicBezTo>
                    <a:cubicBezTo>
                      <a:pt x="757" y="824"/>
                      <a:pt x="965" y="659"/>
                      <a:pt x="965" y="417"/>
                    </a:cubicBezTo>
                    <a:cubicBezTo>
                      <a:pt x="965" y="191"/>
                      <a:pt x="786" y="0"/>
                      <a:pt x="5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42" name="Google Shape;37442;p22"/>
              <p:cNvSpPr/>
              <p:nvPr/>
            </p:nvSpPr>
            <p:spPr>
              <a:xfrm>
                <a:off x="6160575" y="3270175"/>
                <a:ext cx="24150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5" extrusionOk="0">
                    <a:moveTo>
                      <a:pt x="548" y="0"/>
                    </a:moveTo>
                    <a:cubicBezTo>
                      <a:pt x="191" y="0"/>
                      <a:pt x="1" y="441"/>
                      <a:pt x="263" y="703"/>
                    </a:cubicBezTo>
                    <a:cubicBezTo>
                      <a:pt x="347" y="787"/>
                      <a:pt x="450" y="825"/>
                      <a:pt x="551" y="825"/>
                    </a:cubicBezTo>
                    <a:cubicBezTo>
                      <a:pt x="763" y="825"/>
                      <a:pt x="965" y="659"/>
                      <a:pt x="965" y="417"/>
                    </a:cubicBezTo>
                    <a:cubicBezTo>
                      <a:pt x="965" y="179"/>
                      <a:pt x="775" y="0"/>
                      <a:pt x="54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43" name="Google Shape;37443;p22"/>
              <p:cNvSpPr/>
              <p:nvPr/>
            </p:nvSpPr>
            <p:spPr>
              <a:xfrm>
                <a:off x="6130000" y="3301125"/>
                <a:ext cx="237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950" h="816" extrusionOk="0">
                    <a:moveTo>
                      <a:pt x="530" y="0"/>
                    </a:moveTo>
                    <a:cubicBezTo>
                      <a:pt x="171" y="0"/>
                      <a:pt x="1" y="433"/>
                      <a:pt x="247" y="691"/>
                    </a:cubicBezTo>
                    <a:cubicBezTo>
                      <a:pt x="333" y="777"/>
                      <a:pt x="438" y="816"/>
                      <a:pt x="541" y="816"/>
                    </a:cubicBezTo>
                    <a:cubicBezTo>
                      <a:pt x="751" y="816"/>
                      <a:pt x="950" y="654"/>
                      <a:pt x="950" y="406"/>
                    </a:cubicBezTo>
                    <a:cubicBezTo>
                      <a:pt x="950" y="191"/>
                      <a:pt x="771" y="1"/>
                      <a:pt x="545" y="1"/>
                    </a:cubicBezTo>
                    <a:cubicBezTo>
                      <a:pt x="540" y="1"/>
                      <a:pt x="535" y="0"/>
                      <a:pt x="53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44" name="Google Shape;37444;p22"/>
              <p:cNvSpPr/>
              <p:nvPr/>
            </p:nvSpPr>
            <p:spPr>
              <a:xfrm>
                <a:off x="6194800" y="3240400"/>
                <a:ext cx="24750" cy="19675"/>
              </a:xfrm>
              <a:custGeom>
                <a:avLst/>
                <a:gdLst/>
                <a:ahLst/>
                <a:cxnLst/>
                <a:rect l="l" t="t" r="r" b="b"/>
                <a:pathLst>
                  <a:path w="990" h="787" extrusionOk="0">
                    <a:moveTo>
                      <a:pt x="584" y="1"/>
                    </a:moveTo>
                    <a:lnTo>
                      <a:pt x="72" y="144"/>
                    </a:lnTo>
                    <a:cubicBezTo>
                      <a:pt x="25" y="215"/>
                      <a:pt x="1" y="287"/>
                      <a:pt x="1" y="370"/>
                    </a:cubicBezTo>
                    <a:cubicBezTo>
                      <a:pt x="1" y="596"/>
                      <a:pt x="179" y="775"/>
                      <a:pt x="406" y="775"/>
                    </a:cubicBezTo>
                    <a:lnTo>
                      <a:pt x="418" y="787"/>
                    </a:lnTo>
                    <a:cubicBezTo>
                      <a:pt x="858" y="787"/>
                      <a:pt x="989" y="179"/>
                      <a:pt x="58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45" name="Google Shape;37445;p22"/>
              <p:cNvSpPr/>
              <p:nvPr/>
            </p:nvSpPr>
            <p:spPr>
              <a:xfrm>
                <a:off x="6160575" y="3331800"/>
                <a:ext cx="24150" cy="2047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19" extrusionOk="0">
                    <a:moveTo>
                      <a:pt x="548" y="0"/>
                    </a:moveTo>
                    <a:cubicBezTo>
                      <a:pt x="191" y="0"/>
                      <a:pt x="1" y="441"/>
                      <a:pt x="263" y="703"/>
                    </a:cubicBezTo>
                    <a:cubicBezTo>
                      <a:pt x="346" y="783"/>
                      <a:pt x="449" y="819"/>
                      <a:pt x="549" y="819"/>
                    </a:cubicBezTo>
                    <a:cubicBezTo>
                      <a:pt x="761" y="819"/>
                      <a:pt x="965" y="656"/>
                      <a:pt x="965" y="405"/>
                    </a:cubicBezTo>
                    <a:cubicBezTo>
                      <a:pt x="965" y="179"/>
                      <a:pt x="775" y="0"/>
                      <a:pt x="54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46" name="Google Shape;37446;p22"/>
              <p:cNvSpPr/>
              <p:nvPr/>
            </p:nvSpPr>
            <p:spPr>
              <a:xfrm>
                <a:off x="6128525" y="3362400"/>
                <a:ext cx="27625" cy="20600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824" extrusionOk="0">
                    <a:moveTo>
                      <a:pt x="559" y="0"/>
                    </a:moveTo>
                    <a:cubicBezTo>
                      <a:pt x="53" y="0"/>
                      <a:pt x="0" y="778"/>
                      <a:pt x="533" y="824"/>
                    </a:cubicBezTo>
                    <a:lnTo>
                      <a:pt x="604" y="824"/>
                    </a:lnTo>
                    <a:cubicBezTo>
                      <a:pt x="1104" y="776"/>
                      <a:pt x="1104" y="50"/>
                      <a:pt x="604" y="2"/>
                    </a:cubicBezTo>
                    <a:cubicBezTo>
                      <a:pt x="589" y="1"/>
                      <a:pt x="574" y="0"/>
                      <a:pt x="55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47" name="Google Shape;37447;p22"/>
              <p:cNvSpPr/>
              <p:nvPr/>
            </p:nvSpPr>
            <p:spPr>
              <a:xfrm>
                <a:off x="6160575" y="3393100"/>
                <a:ext cx="24150" cy="2065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6" extrusionOk="0">
                    <a:moveTo>
                      <a:pt x="548" y="1"/>
                    </a:moveTo>
                    <a:cubicBezTo>
                      <a:pt x="191" y="1"/>
                      <a:pt x="1" y="441"/>
                      <a:pt x="263" y="703"/>
                    </a:cubicBezTo>
                    <a:cubicBezTo>
                      <a:pt x="347" y="788"/>
                      <a:pt x="450" y="825"/>
                      <a:pt x="551" y="825"/>
                    </a:cubicBezTo>
                    <a:cubicBezTo>
                      <a:pt x="763" y="825"/>
                      <a:pt x="965" y="660"/>
                      <a:pt x="965" y="417"/>
                    </a:cubicBezTo>
                    <a:cubicBezTo>
                      <a:pt x="965" y="191"/>
                      <a:pt x="775" y="1"/>
                      <a:pt x="54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48" name="Google Shape;37448;p22"/>
              <p:cNvSpPr/>
              <p:nvPr/>
            </p:nvSpPr>
            <p:spPr>
              <a:xfrm>
                <a:off x="6130000" y="3424350"/>
                <a:ext cx="24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16" extrusionOk="0">
                    <a:moveTo>
                      <a:pt x="530" y="1"/>
                    </a:moveTo>
                    <a:cubicBezTo>
                      <a:pt x="171" y="1"/>
                      <a:pt x="1" y="433"/>
                      <a:pt x="247" y="691"/>
                    </a:cubicBezTo>
                    <a:cubicBezTo>
                      <a:pt x="333" y="777"/>
                      <a:pt x="438" y="816"/>
                      <a:pt x="541" y="816"/>
                    </a:cubicBezTo>
                    <a:cubicBezTo>
                      <a:pt x="751" y="816"/>
                      <a:pt x="950" y="654"/>
                      <a:pt x="950" y="406"/>
                    </a:cubicBezTo>
                    <a:cubicBezTo>
                      <a:pt x="962" y="180"/>
                      <a:pt x="771" y="1"/>
                      <a:pt x="545" y="1"/>
                    </a:cubicBezTo>
                    <a:cubicBezTo>
                      <a:pt x="540" y="1"/>
                      <a:pt x="535" y="1"/>
                      <a:pt x="53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49" name="Google Shape;37449;p22"/>
              <p:cNvSpPr/>
              <p:nvPr/>
            </p:nvSpPr>
            <p:spPr>
              <a:xfrm>
                <a:off x="6160575" y="3455025"/>
                <a:ext cx="24150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5" extrusionOk="0">
                    <a:moveTo>
                      <a:pt x="548" y="0"/>
                    </a:moveTo>
                    <a:cubicBezTo>
                      <a:pt x="191" y="0"/>
                      <a:pt x="1" y="441"/>
                      <a:pt x="263" y="703"/>
                    </a:cubicBezTo>
                    <a:cubicBezTo>
                      <a:pt x="347" y="787"/>
                      <a:pt x="450" y="825"/>
                      <a:pt x="551" y="825"/>
                    </a:cubicBezTo>
                    <a:cubicBezTo>
                      <a:pt x="763" y="825"/>
                      <a:pt x="965" y="659"/>
                      <a:pt x="965" y="417"/>
                    </a:cubicBezTo>
                    <a:cubicBezTo>
                      <a:pt x="965" y="191"/>
                      <a:pt x="786" y="0"/>
                      <a:pt x="57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50" name="Google Shape;37450;p22"/>
              <p:cNvSpPr/>
              <p:nvPr/>
            </p:nvSpPr>
            <p:spPr>
              <a:xfrm>
                <a:off x="6129925" y="3485675"/>
                <a:ext cx="241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8" extrusionOk="0">
                    <a:moveTo>
                      <a:pt x="548" y="1"/>
                    </a:moveTo>
                    <a:cubicBezTo>
                      <a:pt x="179" y="1"/>
                      <a:pt x="0" y="441"/>
                      <a:pt x="250" y="703"/>
                    </a:cubicBezTo>
                    <a:cubicBezTo>
                      <a:pt x="336" y="789"/>
                      <a:pt x="441" y="827"/>
                      <a:pt x="544" y="827"/>
                    </a:cubicBezTo>
                    <a:cubicBezTo>
                      <a:pt x="754" y="827"/>
                      <a:pt x="953" y="665"/>
                      <a:pt x="953" y="417"/>
                    </a:cubicBezTo>
                    <a:cubicBezTo>
                      <a:pt x="965" y="191"/>
                      <a:pt x="786" y="13"/>
                      <a:pt x="56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51" name="Google Shape;37451;p22"/>
              <p:cNvSpPr/>
              <p:nvPr/>
            </p:nvSpPr>
            <p:spPr>
              <a:xfrm>
                <a:off x="6169000" y="3514025"/>
                <a:ext cx="21300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852" h="608" extrusionOk="0">
                    <a:moveTo>
                      <a:pt x="434" y="0"/>
                    </a:moveTo>
                    <a:cubicBezTo>
                      <a:pt x="365" y="0"/>
                      <a:pt x="291" y="28"/>
                      <a:pt x="223" y="93"/>
                    </a:cubicBezTo>
                    <a:lnTo>
                      <a:pt x="211" y="93"/>
                    </a:lnTo>
                    <a:lnTo>
                      <a:pt x="211" y="105"/>
                    </a:lnTo>
                    <a:cubicBezTo>
                      <a:pt x="1" y="325"/>
                      <a:pt x="213" y="608"/>
                      <a:pt x="441" y="608"/>
                    </a:cubicBezTo>
                    <a:cubicBezTo>
                      <a:pt x="509" y="608"/>
                      <a:pt x="579" y="582"/>
                      <a:pt x="640" y="522"/>
                    </a:cubicBezTo>
                    <a:cubicBezTo>
                      <a:pt x="851" y="310"/>
                      <a:pt x="666" y="0"/>
                      <a:pt x="43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52" name="Google Shape;37452;p22"/>
              <p:cNvSpPr/>
              <p:nvPr/>
            </p:nvSpPr>
            <p:spPr>
              <a:xfrm>
                <a:off x="6128200" y="3547150"/>
                <a:ext cx="276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1106" h="828" extrusionOk="0">
                    <a:moveTo>
                      <a:pt x="542" y="1"/>
                    </a:moveTo>
                    <a:cubicBezTo>
                      <a:pt x="40" y="1"/>
                      <a:pt x="0" y="794"/>
                      <a:pt x="546" y="828"/>
                    </a:cubicBezTo>
                    <a:lnTo>
                      <a:pt x="617" y="828"/>
                    </a:lnTo>
                    <a:cubicBezTo>
                      <a:pt x="1105" y="768"/>
                      <a:pt x="1105" y="54"/>
                      <a:pt x="617" y="6"/>
                    </a:cubicBezTo>
                    <a:cubicBezTo>
                      <a:pt x="591" y="2"/>
                      <a:pt x="566" y="1"/>
                      <a:pt x="54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53" name="Google Shape;37453;p22"/>
              <p:cNvSpPr/>
              <p:nvPr/>
            </p:nvSpPr>
            <p:spPr>
              <a:xfrm>
                <a:off x="6169050" y="3575500"/>
                <a:ext cx="21275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851" h="608" extrusionOk="0">
                    <a:moveTo>
                      <a:pt x="426" y="0"/>
                    </a:moveTo>
                    <a:cubicBezTo>
                      <a:pt x="359" y="0"/>
                      <a:pt x="288" y="26"/>
                      <a:pt x="221" y="87"/>
                    </a:cubicBezTo>
                    <a:lnTo>
                      <a:pt x="209" y="87"/>
                    </a:lnTo>
                    <a:lnTo>
                      <a:pt x="209" y="99"/>
                    </a:lnTo>
                    <a:cubicBezTo>
                      <a:pt x="1" y="325"/>
                      <a:pt x="207" y="608"/>
                      <a:pt x="433" y="608"/>
                    </a:cubicBezTo>
                    <a:cubicBezTo>
                      <a:pt x="503" y="608"/>
                      <a:pt x="576" y="580"/>
                      <a:pt x="638" y="515"/>
                    </a:cubicBezTo>
                    <a:cubicBezTo>
                      <a:pt x="851" y="312"/>
                      <a:pt x="661" y="0"/>
                      <a:pt x="42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54" name="Google Shape;37454;p22"/>
              <p:cNvSpPr/>
              <p:nvPr/>
            </p:nvSpPr>
            <p:spPr>
              <a:xfrm>
                <a:off x="6130000" y="3608600"/>
                <a:ext cx="240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28" extrusionOk="0">
                    <a:moveTo>
                      <a:pt x="545" y="1"/>
                    </a:moveTo>
                    <a:lnTo>
                      <a:pt x="545" y="13"/>
                    </a:lnTo>
                    <a:cubicBezTo>
                      <a:pt x="540" y="13"/>
                      <a:pt x="535" y="13"/>
                      <a:pt x="530" y="13"/>
                    </a:cubicBezTo>
                    <a:cubicBezTo>
                      <a:pt x="171" y="13"/>
                      <a:pt x="1" y="445"/>
                      <a:pt x="247" y="703"/>
                    </a:cubicBezTo>
                    <a:cubicBezTo>
                      <a:pt x="333" y="789"/>
                      <a:pt x="438" y="828"/>
                      <a:pt x="541" y="828"/>
                    </a:cubicBezTo>
                    <a:cubicBezTo>
                      <a:pt x="751" y="828"/>
                      <a:pt x="950" y="666"/>
                      <a:pt x="950" y="418"/>
                    </a:cubicBezTo>
                    <a:cubicBezTo>
                      <a:pt x="962" y="203"/>
                      <a:pt x="783" y="13"/>
                      <a:pt x="55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55" name="Google Shape;37455;p22"/>
              <p:cNvSpPr/>
              <p:nvPr/>
            </p:nvSpPr>
            <p:spPr>
              <a:xfrm>
                <a:off x="6160575" y="3639275"/>
                <a:ext cx="24150" cy="2092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37" extrusionOk="0">
                    <a:moveTo>
                      <a:pt x="548" y="0"/>
                    </a:moveTo>
                    <a:lnTo>
                      <a:pt x="548" y="12"/>
                    </a:lnTo>
                    <a:cubicBezTo>
                      <a:pt x="191" y="12"/>
                      <a:pt x="1" y="453"/>
                      <a:pt x="263" y="715"/>
                    </a:cubicBezTo>
                    <a:cubicBezTo>
                      <a:pt x="347" y="799"/>
                      <a:pt x="449" y="836"/>
                      <a:pt x="549" y="836"/>
                    </a:cubicBezTo>
                    <a:cubicBezTo>
                      <a:pt x="762" y="836"/>
                      <a:pt x="965" y="668"/>
                      <a:pt x="965" y="417"/>
                    </a:cubicBezTo>
                    <a:cubicBezTo>
                      <a:pt x="965" y="203"/>
                      <a:pt x="786" y="12"/>
                      <a:pt x="57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56" name="Google Shape;37456;p22"/>
              <p:cNvSpPr/>
              <p:nvPr/>
            </p:nvSpPr>
            <p:spPr>
              <a:xfrm>
                <a:off x="6129625" y="3669925"/>
                <a:ext cx="24425" cy="21000"/>
              </a:xfrm>
              <a:custGeom>
                <a:avLst/>
                <a:gdLst/>
                <a:ahLst/>
                <a:cxnLst/>
                <a:rect l="l" t="t" r="r" b="b"/>
                <a:pathLst>
                  <a:path w="977" h="840" extrusionOk="0">
                    <a:moveTo>
                      <a:pt x="572" y="1"/>
                    </a:moveTo>
                    <a:lnTo>
                      <a:pt x="560" y="12"/>
                    </a:lnTo>
                    <a:cubicBezTo>
                      <a:pt x="191" y="12"/>
                      <a:pt x="0" y="453"/>
                      <a:pt x="262" y="715"/>
                    </a:cubicBezTo>
                    <a:cubicBezTo>
                      <a:pt x="348" y="801"/>
                      <a:pt x="453" y="839"/>
                      <a:pt x="556" y="839"/>
                    </a:cubicBezTo>
                    <a:cubicBezTo>
                      <a:pt x="766" y="839"/>
                      <a:pt x="965" y="677"/>
                      <a:pt x="965" y="429"/>
                    </a:cubicBezTo>
                    <a:cubicBezTo>
                      <a:pt x="977" y="203"/>
                      <a:pt x="798" y="12"/>
                      <a:pt x="57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57" name="Google Shape;37457;p22"/>
              <p:cNvSpPr/>
              <p:nvPr/>
            </p:nvSpPr>
            <p:spPr>
              <a:xfrm>
                <a:off x="6168375" y="3698950"/>
                <a:ext cx="21400" cy="15025"/>
              </a:xfrm>
              <a:custGeom>
                <a:avLst/>
                <a:gdLst/>
                <a:ahLst/>
                <a:cxnLst/>
                <a:rect l="l" t="t" r="r" b="b"/>
                <a:pathLst>
                  <a:path w="856" h="601" extrusionOk="0">
                    <a:moveTo>
                      <a:pt x="446" y="0"/>
                    </a:moveTo>
                    <a:cubicBezTo>
                      <a:pt x="383" y="0"/>
                      <a:pt x="315" y="23"/>
                      <a:pt x="248" y="78"/>
                    </a:cubicBezTo>
                    <a:lnTo>
                      <a:pt x="236" y="78"/>
                    </a:lnTo>
                    <a:cubicBezTo>
                      <a:pt x="1" y="295"/>
                      <a:pt x="205" y="601"/>
                      <a:pt x="443" y="601"/>
                    </a:cubicBezTo>
                    <a:cubicBezTo>
                      <a:pt x="505" y="601"/>
                      <a:pt x="570" y="580"/>
                      <a:pt x="629" y="530"/>
                    </a:cubicBezTo>
                    <a:cubicBezTo>
                      <a:pt x="855" y="332"/>
                      <a:pt x="686" y="0"/>
                      <a:pt x="44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58" name="Google Shape;37458;p22"/>
              <p:cNvSpPr/>
              <p:nvPr/>
            </p:nvSpPr>
            <p:spPr>
              <a:xfrm>
                <a:off x="6130000" y="3731550"/>
                <a:ext cx="24050" cy="20675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27" extrusionOk="0">
                    <a:moveTo>
                      <a:pt x="557" y="0"/>
                    </a:moveTo>
                    <a:lnTo>
                      <a:pt x="545" y="12"/>
                    </a:lnTo>
                    <a:cubicBezTo>
                      <a:pt x="540" y="12"/>
                      <a:pt x="535" y="12"/>
                      <a:pt x="530" y="12"/>
                    </a:cubicBezTo>
                    <a:cubicBezTo>
                      <a:pt x="171" y="12"/>
                      <a:pt x="1" y="444"/>
                      <a:pt x="247" y="703"/>
                    </a:cubicBezTo>
                    <a:cubicBezTo>
                      <a:pt x="333" y="788"/>
                      <a:pt x="438" y="827"/>
                      <a:pt x="541" y="827"/>
                    </a:cubicBezTo>
                    <a:cubicBezTo>
                      <a:pt x="751" y="827"/>
                      <a:pt x="950" y="665"/>
                      <a:pt x="950" y="417"/>
                    </a:cubicBezTo>
                    <a:cubicBezTo>
                      <a:pt x="962" y="191"/>
                      <a:pt x="783" y="0"/>
                      <a:pt x="55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59" name="Google Shape;37459;p22"/>
              <p:cNvSpPr/>
              <p:nvPr/>
            </p:nvSpPr>
            <p:spPr>
              <a:xfrm>
                <a:off x="6169000" y="3759875"/>
                <a:ext cx="21300" cy="15225"/>
              </a:xfrm>
              <a:custGeom>
                <a:avLst/>
                <a:gdLst/>
                <a:ahLst/>
                <a:cxnLst/>
                <a:rect l="l" t="t" r="r" b="b"/>
                <a:pathLst>
                  <a:path w="852" h="609" extrusionOk="0">
                    <a:moveTo>
                      <a:pt x="434" y="1"/>
                    </a:moveTo>
                    <a:cubicBezTo>
                      <a:pt x="365" y="1"/>
                      <a:pt x="291" y="28"/>
                      <a:pt x="223" y="93"/>
                    </a:cubicBezTo>
                    <a:lnTo>
                      <a:pt x="211" y="93"/>
                    </a:lnTo>
                    <a:lnTo>
                      <a:pt x="211" y="105"/>
                    </a:lnTo>
                    <a:cubicBezTo>
                      <a:pt x="1" y="325"/>
                      <a:pt x="213" y="608"/>
                      <a:pt x="441" y="608"/>
                    </a:cubicBezTo>
                    <a:cubicBezTo>
                      <a:pt x="509" y="608"/>
                      <a:pt x="579" y="583"/>
                      <a:pt x="640" y="522"/>
                    </a:cubicBezTo>
                    <a:cubicBezTo>
                      <a:pt x="851" y="311"/>
                      <a:pt x="666" y="1"/>
                      <a:pt x="43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60" name="Google Shape;37460;p22"/>
              <p:cNvSpPr/>
              <p:nvPr/>
            </p:nvSpPr>
            <p:spPr>
              <a:xfrm>
                <a:off x="6129925" y="3792850"/>
                <a:ext cx="24125" cy="210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40" extrusionOk="0">
                    <a:moveTo>
                      <a:pt x="548" y="1"/>
                    </a:moveTo>
                    <a:lnTo>
                      <a:pt x="548" y="13"/>
                    </a:lnTo>
                    <a:cubicBezTo>
                      <a:pt x="179" y="13"/>
                      <a:pt x="0" y="453"/>
                      <a:pt x="250" y="715"/>
                    </a:cubicBezTo>
                    <a:cubicBezTo>
                      <a:pt x="336" y="801"/>
                      <a:pt x="441" y="840"/>
                      <a:pt x="544" y="840"/>
                    </a:cubicBezTo>
                    <a:cubicBezTo>
                      <a:pt x="754" y="840"/>
                      <a:pt x="953" y="678"/>
                      <a:pt x="953" y="429"/>
                    </a:cubicBezTo>
                    <a:cubicBezTo>
                      <a:pt x="965" y="203"/>
                      <a:pt x="786" y="13"/>
                      <a:pt x="56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61" name="Google Shape;37461;p22"/>
              <p:cNvSpPr/>
              <p:nvPr/>
            </p:nvSpPr>
            <p:spPr>
              <a:xfrm>
                <a:off x="6160675" y="3823825"/>
                <a:ext cx="24050" cy="20675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27" extrusionOk="0">
                    <a:moveTo>
                      <a:pt x="544" y="0"/>
                    </a:moveTo>
                    <a:lnTo>
                      <a:pt x="544" y="12"/>
                    </a:lnTo>
                    <a:cubicBezTo>
                      <a:pt x="540" y="12"/>
                      <a:pt x="535" y="12"/>
                      <a:pt x="531" y="12"/>
                    </a:cubicBezTo>
                    <a:cubicBezTo>
                      <a:pt x="182" y="12"/>
                      <a:pt x="0" y="456"/>
                      <a:pt x="259" y="703"/>
                    </a:cubicBezTo>
                    <a:cubicBezTo>
                      <a:pt x="344" y="788"/>
                      <a:pt x="450" y="827"/>
                      <a:pt x="552" y="827"/>
                    </a:cubicBezTo>
                    <a:cubicBezTo>
                      <a:pt x="762" y="827"/>
                      <a:pt x="961" y="665"/>
                      <a:pt x="961" y="417"/>
                    </a:cubicBezTo>
                    <a:cubicBezTo>
                      <a:pt x="961" y="191"/>
                      <a:pt x="782" y="0"/>
                      <a:pt x="56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62" name="Google Shape;37462;p22"/>
              <p:cNvSpPr/>
              <p:nvPr/>
            </p:nvSpPr>
            <p:spPr>
              <a:xfrm>
                <a:off x="6128525" y="3854725"/>
                <a:ext cx="27625" cy="20600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824" extrusionOk="0">
                    <a:moveTo>
                      <a:pt x="558" y="0"/>
                    </a:moveTo>
                    <a:cubicBezTo>
                      <a:pt x="53" y="0"/>
                      <a:pt x="1" y="766"/>
                      <a:pt x="533" y="824"/>
                    </a:cubicBezTo>
                    <a:lnTo>
                      <a:pt x="604" y="824"/>
                    </a:lnTo>
                    <a:cubicBezTo>
                      <a:pt x="1104" y="776"/>
                      <a:pt x="1104" y="38"/>
                      <a:pt x="604" y="2"/>
                    </a:cubicBezTo>
                    <a:cubicBezTo>
                      <a:pt x="588" y="1"/>
                      <a:pt x="573" y="0"/>
                      <a:pt x="55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63" name="Google Shape;37463;p22"/>
              <p:cNvSpPr/>
              <p:nvPr/>
            </p:nvSpPr>
            <p:spPr>
              <a:xfrm>
                <a:off x="6169025" y="3882925"/>
                <a:ext cx="21275" cy="15125"/>
              </a:xfrm>
              <a:custGeom>
                <a:avLst/>
                <a:gdLst/>
                <a:ahLst/>
                <a:cxnLst/>
                <a:rect l="l" t="t" r="r" b="b"/>
                <a:pathLst>
                  <a:path w="851" h="605" extrusionOk="0">
                    <a:moveTo>
                      <a:pt x="430" y="1"/>
                    </a:moveTo>
                    <a:cubicBezTo>
                      <a:pt x="362" y="1"/>
                      <a:pt x="290" y="27"/>
                      <a:pt x="222" y="89"/>
                    </a:cubicBezTo>
                    <a:lnTo>
                      <a:pt x="210" y="89"/>
                    </a:lnTo>
                    <a:lnTo>
                      <a:pt x="210" y="101"/>
                    </a:lnTo>
                    <a:cubicBezTo>
                      <a:pt x="1" y="328"/>
                      <a:pt x="210" y="605"/>
                      <a:pt x="436" y="605"/>
                    </a:cubicBezTo>
                    <a:cubicBezTo>
                      <a:pt x="506" y="605"/>
                      <a:pt x="577" y="579"/>
                      <a:pt x="639" y="517"/>
                    </a:cubicBezTo>
                    <a:cubicBezTo>
                      <a:pt x="851" y="305"/>
                      <a:pt x="664" y="1"/>
                      <a:pt x="43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64" name="Google Shape;37464;p22"/>
              <p:cNvSpPr/>
              <p:nvPr/>
            </p:nvSpPr>
            <p:spPr>
              <a:xfrm>
                <a:off x="6130000" y="3916075"/>
                <a:ext cx="240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28" extrusionOk="0">
                    <a:moveTo>
                      <a:pt x="557" y="1"/>
                    </a:moveTo>
                    <a:lnTo>
                      <a:pt x="545" y="13"/>
                    </a:lnTo>
                    <a:cubicBezTo>
                      <a:pt x="540" y="13"/>
                      <a:pt x="535" y="13"/>
                      <a:pt x="530" y="13"/>
                    </a:cubicBezTo>
                    <a:cubicBezTo>
                      <a:pt x="171" y="13"/>
                      <a:pt x="1" y="445"/>
                      <a:pt x="247" y="703"/>
                    </a:cubicBezTo>
                    <a:cubicBezTo>
                      <a:pt x="333" y="789"/>
                      <a:pt x="438" y="828"/>
                      <a:pt x="541" y="828"/>
                    </a:cubicBezTo>
                    <a:cubicBezTo>
                      <a:pt x="751" y="828"/>
                      <a:pt x="950" y="666"/>
                      <a:pt x="950" y="418"/>
                    </a:cubicBezTo>
                    <a:cubicBezTo>
                      <a:pt x="962" y="191"/>
                      <a:pt x="783" y="1"/>
                      <a:pt x="55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65" name="Google Shape;37465;p22"/>
              <p:cNvSpPr/>
              <p:nvPr/>
            </p:nvSpPr>
            <p:spPr>
              <a:xfrm>
                <a:off x="6160575" y="3946450"/>
                <a:ext cx="24425" cy="21075"/>
              </a:xfrm>
              <a:custGeom>
                <a:avLst/>
                <a:gdLst/>
                <a:ahLst/>
                <a:cxnLst/>
                <a:rect l="l" t="t" r="r" b="b"/>
                <a:pathLst>
                  <a:path w="977" h="843" extrusionOk="0">
                    <a:moveTo>
                      <a:pt x="548" y="0"/>
                    </a:moveTo>
                    <a:lnTo>
                      <a:pt x="548" y="24"/>
                    </a:lnTo>
                    <a:cubicBezTo>
                      <a:pt x="191" y="24"/>
                      <a:pt x="1" y="465"/>
                      <a:pt x="263" y="727"/>
                    </a:cubicBezTo>
                    <a:cubicBezTo>
                      <a:pt x="346" y="807"/>
                      <a:pt x="449" y="843"/>
                      <a:pt x="549" y="843"/>
                    </a:cubicBezTo>
                    <a:cubicBezTo>
                      <a:pt x="761" y="843"/>
                      <a:pt x="965" y="680"/>
                      <a:pt x="965" y="429"/>
                    </a:cubicBezTo>
                    <a:cubicBezTo>
                      <a:pt x="977" y="203"/>
                      <a:pt x="810" y="12"/>
                      <a:pt x="58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66" name="Google Shape;37466;p22"/>
              <p:cNvSpPr/>
              <p:nvPr/>
            </p:nvSpPr>
            <p:spPr>
              <a:xfrm>
                <a:off x="6129925" y="3977700"/>
                <a:ext cx="241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5" extrusionOk="0">
                    <a:moveTo>
                      <a:pt x="548" y="1"/>
                    </a:moveTo>
                    <a:cubicBezTo>
                      <a:pt x="179" y="1"/>
                      <a:pt x="0" y="441"/>
                      <a:pt x="250" y="703"/>
                    </a:cubicBezTo>
                    <a:cubicBezTo>
                      <a:pt x="335" y="787"/>
                      <a:pt x="438" y="825"/>
                      <a:pt x="539" y="825"/>
                    </a:cubicBezTo>
                    <a:cubicBezTo>
                      <a:pt x="750" y="825"/>
                      <a:pt x="953" y="659"/>
                      <a:pt x="953" y="417"/>
                    </a:cubicBezTo>
                    <a:cubicBezTo>
                      <a:pt x="965" y="191"/>
                      <a:pt x="786" y="1"/>
                      <a:pt x="56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67" name="Google Shape;37467;p22"/>
              <p:cNvSpPr/>
              <p:nvPr/>
            </p:nvSpPr>
            <p:spPr>
              <a:xfrm>
                <a:off x="6169050" y="4005900"/>
                <a:ext cx="21275" cy="15225"/>
              </a:xfrm>
              <a:custGeom>
                <a:avLst/>
                <a:gdLst/>
                <a:ahLst/>
                <a:cxnLst/>
                <a:rect l="l" t="t" r="r" b="b"/>
                <a:pathLst>
                  <a:path w="851" h="609" extrusionOk="0">
                    <a:moveTo>
                      <a:pt x="426" y="0"/>
                    </a:moveTo>
                    <a:cubicBezTo>
                      <a:pt x="359" y="0"/>
                      <a:pt x="288" y="26"/>
                      <a:pt x="221" y="87"/>
                    </a:cubicBezTo>
                    <a:lnTo>
                      <a:pt x="209" y="87"/>
                    </a:lnTo>
                    <a:lnTo>
                      <a:pt x="209" y="99"/>
                    </a:lnTo>
                    <a:cubicBezTo>
                      <a:pt x="1" y="326"/>
                      <a:pt x="207" y="608"/>
                      <a:pt x="433" y="608"/>
                    </a:cubicBezTo>
                    <a:cubicBezTo>
                      <a:pt x="503" y="608"/>
                      <a:pt x="576" y="581"/>
                      <a:pt x="638" y="516"/>
                    </a:cubicBezTo>
                    <a:cubicBezTo>
                      <a:pt x="851" y="312"/>
                      <a:pt x="661" y="0"/>
                      <a:pt x="42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68" name="Google Shape;37468;p22"/>
              <p:cNvSpPr/>
              <p:nvPr/>
            </p:nvSpPr>
            <p:spPr>
              <a:xfrm>
                <a:off x="6128200" y="4038875"/>
                <a:ext cx="276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1106" h="828" extrusionOk="0">
                    <a:moveTo>
                      <a:pt x="542" y="1"/>
                    </a:moveTo>
                    <a:cubicBezTo>
                      <a:pt x="40" y="1"/>
                      <a:pt x="0" y="794"/>
                      <a:pt x="546" y="828"/>
                    </a:cubicBezTo>
                    <a:lnTo>
                      <a:pt x="617" y="828"/>
                    </a:lnTo>
                    <a:cubicBezTo>
                      <a:pt x="1105" y="768"/>
                      <a:pt x="1105" y="54"/>
                      <a:pt x="617" y="6"/>
                    </a:cubicBezTo>
                    <a:cubicBezTo>
                      <a:pt x="591" y="2"/>
                      <a:pt x="566" y="1"/>
                      <a:pt x="54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69" name="Google Shape;37469;p22"/>
              <p:cNvSpPr/>
              <p:nvPr/>
            </p:nvSpPr>
            <p:spPr>
              <a:xfrm>
                <a:off x="6168400" y="4067775"/>
                <a:ext cx="21400" cy="15125"/>
              </a:xfrm>
              <a:custGeom>
                <a:avLst/>
                <a:gdLst/>
                <a:ahLst/>
                <a:cxnLst/>
                <a:rect l="l" t="t" r="r" b="b"/>
                <a:pathLst>
                  <a:path w="856" h="605" extrusionOk="0">
                    <a:moveTo>
                      <a:pt x="443" y="0"/>
                    </a:moveTo>
                    <a:cubicBezTo>
                      <a:pt x="380" y="0"/>
                      <a:pt x="313" y="23"/>
                      <a:pt x="247" y="77"/>
                    </a:cubicBezTo>
                    <a:lnTo>
                      <a:pt x="235" y="77"/>
                    </a:lnTo>
                    <a:lnTo>
                      <a:pt x="235" y="89"/>
                    </a:lnTo>
                    <a:cubicBezTo>
                      <a:pt x="1" y="295"/>
                      <a:pt x="202" y="605"/>
                      <a:pt x="438" y="605"/>
                    </a:cubicBezTo>
                    <a:cubicBezTo>
                      <a:pt x="502" y="605"/>
                      <a:pt x="568" y="582"/>
                      <a:pt x="628" y="529"/>
                    </a:cubicBezTo>
                    <a:cubicBezTo>
                      <a:pt x="855" y="340"/>
                      <a:pt x="684" y="0"/>
                      <a:pt x="44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70" name="Google Shape;37470;p22"/>
              <p:cNvSpPr/>
              <p:nvPr/>
            </p:nvSpPr>
            <p:spPr>
              <a:xfrm>
                <a:off x="6129925" y="4100325"/>
                <a:ext cx="24125" cy="210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40" extrusionOk="0">
                    <a:moveTo>
                      <a:pt x="548" y="1"/>
                    </a:moveTo>
                    <a:lnTo>
                      <a:pt x="548" y="13"/>
                    </a:lnTo>
                    <a:cubicBezTo>
                      <a:pt x="179" y="13"/>
                      <a:pt x="0" y="453"/>
                      <a:pt x="250" y="715"/>
                    </a:cubicBezTo>
                    <a:cubicBezTo>
                      <a:pt x="336" y="801"/>
                      <a:pt x="441" y="840"/>
                      <a:pt x="544" y="840"/>
                    </a:cubicBezTo>
                    <a:cubicBezTo>
                      <a:pt x="754" y="840"/>
                      <a:pt x="953" y="678"/>
                      <a:pt x="953" y="430"/>
                    </a:cubicBezTo>
                    <a:lnTo>
                      <a:pt x="953" y="418"/>
                    </a:lnTo>
                    <a:cubicBezTo>
                      <a:pt x="965" y="203"/>
                      <a:pt x="786" y="13"/>
                      <a:pt x="56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71" name="Google Shape;37471;p22"/>
              <p:cNvSpPr/>
              <p:nvPr/>
            </p:nvSpPr>
            <p:spPr>
              <a:xfrm>
                <a:off x="6160575" y="4131300"/>
                <a:ext cx="241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8" extrusionOk="0">
                    <a:moveTo>
                      <a:pt x="548" y="0"/>
                    </a:moveTo>
                    <a:cubicBezTo>
                      <a:pt x="179" y="0"/>
                      <a:pt x="1" y="453"/>
                      <a:pt x="263" y="703"/>
                    </a:cubicBezTo>
                    <a:cubicBezTo>
                      <a:pt x="348" y="789"/>
                      <a:pt x="454" y="827"/>
                      <a:pt x="556" y="827"/>
                    </a:cubicBezTo>
                    <a:cubicBezTo>
                      <a:pt x="766" y="827"/>
                      <a:pt x="965" y="665"/>
                      <a:pt x="965" y="417"/>
                    </a:cubicBezTo>
                    <a:cubicBezTo>
                      <a:pt x="965" y="191"/>
                      <a:pt x="786" y="0"/>
                      <a:pt x="57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72" name="Google Shape;37472;p22"/>
              <p:cNvSpPr/>
              <p:nvPr/>
            </p:nvSpPr>
            <p:spPr>
              <a:xfrm>
                <a:off x="6128625" y="4162175"/>
                <a:ext cx="27525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101" h="822" extrusionOk="0">
                    <a:moveTo>
                      <a:pt x="544" y="0"/>
                    </a:moveTo>
                    <a:cubicBezTo>
                      <a:pt x="48" y="0"/>
                      <a:pt x="0" y="767"/>
                      <a:pt x="529" y="813"/>
                    </a:cubicBezTo>
                    <a:cubicBezTo>
                      <a:pt x="540" y="819"/>
                      <a:pt x="552" y="822"/>
                      <a:pt x="564" y="822"/>
                    </a:cubicBezTo>
                    <a:cubicBezTo>
                      <a:pt x="576" y="822"/>
                      <a:pt x="588" y="819"/>
                      <a:pt x="600" y="813"/>
                    </a:cubicBezTo>
                    <a:cubicBezTo>
                      <a:pt x="1100" y="777"/>
                      <a:pt x="1100" y="39"/>
                      <a:pt x="600" y="3"/>
                    </a:cubicBezTo>
                    <a:cubicBezTo>
                      <a:pt x="581" y="1"/>
                      <a:pt x="562" y="0"/>
                      <a:pt x="54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73" name="Google Shape;37473;p22"/>
              <p:cNvSpPr/>
              <p:nvPr/>
            </p:nvSpPr>
            <p:spPr>
              <a:xfrm>
                <a:off x="6169025" y="4190400"/>
                <a:ext cx="21275" cy="15150"/>
              </a:xfrm>
              <a:custGeom>
                <a:avLst/>
                <a:gdLst/>
                <a:ahLst/>
                <a:cxnLst/>
                <a:rect l="l" t="t" r="r" b="b"/>
                <a:pathLst>
                  <a:path w="851" h="606" extrusionOk="0">
                    <a:moveTo>
                      <a:pt x="430" y="1"/>
                    </a:moveTo>
                    <a:cubicBezTo>
                      <a:pt x="362" y="1"/>
                      <a:pt x="290" y="27"/>
                      <a:pt x="222" y="89"/>
                    </a:cubicBezTo>
                    <a:lnTo>
                      <a:pt x="210" y="89"/>
                    </a:lnTo>
                    <a:lnTo>
                      <a:pt x="210" y="101"/>
                    </a:lnTo>
                    <a:cubicBezTo>
                      <a:pt x="1" y="329"/>
                      <a:pt x="210" y="605"/>
                      <a:pt x="436" y="605"/>
                    </a:cubicBezTo>
                    <a:cubicBezTo>
                      <a:pt x="506" y="605"/>
                      <a:pt x="577" y="579"/>
                      <a:pt x="639" y="518"/>
                    </a:cubicBezTo>
                    <a:cubicBezTo>
                      <a:pt x="851" y="306"/>
                      <a:pt x="664" y="1"/>
                      <a:pt x="43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74" name="Google Shape;37474;p22"/>
              <p:cNvSpPr/>
              <p:nvPr/>
            </p:nvSpPr>
            <p:spPr>
              <a:xfrm>
                <a:off x="6129925" y="4223575"/>
                <a:ext cx="24125" cy="2067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7" extrusionOk="0">
                    <a:moveTo>
                      <a:pt x="548" y="0"/>
                    </a:moveTo>
                    <a:cubicBezTo>
                      <a:pt x="179" y="0"/>
                      <a:pt x="0" y="441"/>
                      <a:pt x="250" y="703"/>
                    </a:cubicBezTo>
                    <a:cubicBezTo>
                      <a:pt x="336" y="788"/>
                      <a:pt x="441" y="827"/>
                      <a:pt x="544" y="827"/>
                    </a:cubicBezTo>
                    <a:cubicBezTo>
                      <a:pt x="754" y="827"/>
                      <a:pt x="953" y="665"/>
                      <a:pt x="953" y="417"/>
                    </a:cubicBezTo>
                    <a:cubicBezTo>
                      <a:pt x="965" y="191"/>
                      <a:pt x="786" y="0"/>
                      <a:pt x="5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75" name="Google Shape;37475;p22"/>
              <p:cNvSpPr/>
              <p:nvPr/>
            </p:nvSpPr>
            <p:spPr>
              <a:xfrm>
                <a:off x="6160575" y="4254525"/>
                <a:ext cx="24150" cy="2047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19" extrusionOk="0">
                    <a:moveTo>
                      <a:pt x="548" y="0"/>
                    </a:moveTo>
                    <a:cubicBezTo>
                      <a:pt x="191" y="0"/>
                      <a:pt x="1" y="441"/>
                      <a:pt x="263" y="703"/>
                    </a:cubicBezTo>
                    <a:cubicBezTo>
                      <a:pt x="346" y="783"/>
                      <a:pt x="449" y="819"/>
                      <a:pt x="549" y="819"/>
                    </a:cubicBezTo>
                    <a:cubicBezTo>
                      <a:pt x="761" y="819"/>
                      <a:pt x="965" y="656"/>
                      <a:pt x="965" y="405"/>
                    </a:cubicBezTo>
                    <a:cubicBezTo>
                      <a:pt x="965" y="179"/>
                      <a:pt x="775" y="0"/>
                      <a:pt x="54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76" name="Google Shape;37476;p22"/>
              <p:cNvSpPr/>
              <p:nvPr/>
            </p:nvSpPr>
            <p:spPr>
              <a:xfrm>
                <a:off x="6129925" y="4285175"/>
                <a:ext cx="24125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0" extrusionOk="0">
                    <a:moveTo>
                      <a:pt x="548" y="1"/>
                    </a:moveTo>
                    <a:cubicBezTo>
                      <a:pt x="179" y="1"/>
                      <a:pt x="0" y="441"/>
                      <a:pt x="250" y="703"/>
                    </a:cubicBezTo>
                    <a:cubicBezTo>
                      <a:pt x="335" y="784"/>
                      <a:pt x="437" y="820"/>
                      <a:pt x="538" y="820"/>
                    </a:cubicBezTo>
                    <a:cubicBezTo>
                      <a:pt x="750" y="820"/>
                      <a:pt x="953" y="660"/>
                      <a:pt x="953" y="417"/>
                    </a:cubicBezTo>
                    <a:cubicBezTo>
                      <a:pt x="965" y="191"/>
                      <a:pt x="786" y="1"/>
                      <a:pt x="56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77" name="Google Shape;37477;p22"/>
              <p:cNvSpPr/>
              <p:nvPr/>
            </p:nvSpPr>
            <p:spPr>
              <a:xfrm>
                <a:off x="6169050" y="4313375"/>
                <a:ext cx="21275" cy="15225"/>
              </a:xfrm>
              <a:custGeom>
                <a:avLst/>
                <a:gdLst/>
                <a:ahLst/>
                <a:cxnLst/>
                <a:rect l="l" t="t" r="r" b="b"/>
                <a:pathLst>
                  <a:path w="851" h="609" extrusionOk="0">
                    <a:moveTo>
                      <a:pt x="426" y="1"/>
                    </a:moveTo>
                    <a:cubicBezTo>
                      <a:pt x="359" y="1"/>
                      <a:pt x="288" y="26"/>
                      <a:pt x="221" y="87"/>
                    </a:cubicBezTo>
                    <a:lnTo>
                      <a:pt x="209" y="87"/>
                    </a:lnTo>
                    <a:lnTo>
                      <a:pt x="209" y="99"/>
                    </a:lnTo>
                    <a:cubicBezTo>
                      <a:pt x="1" y="326"/>
                      <a:pt x="207" y="608"/>
                      <a:pt x="433" y="608"/>
                    </a:cubicBezTo>
                    <a:cubicBezTo>
                      <a:pt x="503" y="608"/>
                      <a:pt x="576" y="581"/>
                      <a:pt x="638" y="516"/>
                    </a:cubicBezTo>
                    <a:cubicBezTo>
                      <a:pt x="851" y="312"/>
                      <a:pt x="661" y="1"/>
                      <a:pt x="42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78" name="Google Shape;37478;p22"/>
              <p:cNvSpPr/>
              <p:nvPr/>
            </p:nvSpPr>
            <p:spPr>
              <a:xfrm>
                <a:off x="6128525" y="4346450"/>
                <a:ext cx="27625" cy="20600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824" extrusionOk="0">
                    <a:moveTo>
                      <a:pt x="559" y="0"/>
                    </a:moveTo>
                    <a:cubicBezTo>
                      <a:pt x="53" y="0"/>
                      <a:pt x="0" y="778"/>
                      <a:pt x="533" y="824"/>
                    </a:cubicBezTo>
                    <a:lnTo>
                      <a:pt x="604" y="824"/>
                    </a:lnTo>
                    <a:cubicBezTo>
                      <a:pt x="1104" y="788"/>
                      <a:pt x="1104" y="50"/>
                      <a:pt x="604" y="2"/>
                    </a:cubicBezTo>
                    <a:cubicBezTo>
                      <a:pt x="589" y="1"/>
                      <a:pt x="574" y="0"/>
                      <a:pt x="55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79" name="Google Shape;37479;p22"/>
              <p:cNvSpPr/>
              <p:nvPr/>
            </p:nvSpPr>
            <p:spPr>
              <a:xfrm>
                <a:off x="6169000" y="4374825"/>
                <a:ext cx="21300" cy="15225"/>
              </a:xfrm>
              <a:custGeom>
                <a:avLst/>
                <a:gdLst/>
                <a:ahLst/>
                <a:cxnLst/>
                <a:rect l="l" t="t" r="r" b="b"/>
                <a:pathLst>
                  <a:path w="852" h="609" extrusionOk="0">
                    <a:moveTo>
                      <a:pt x="434" y="1"/>
                    </a:moveTo>
                    <a:cubicBezTo>
                      <a:pt x="365" y="1"/>
                      <a:pt x="291" y="28"/>
                      <a:pt x="223" y="94"/>
                    </a:cubicBezTo>
                    <a:lnTo>
                      <a:pt x="211" y="94"/>
                    </a:lnTo>
                    <a:lnTo>
                      <a:pt x="211" y="106"/>
                    </a:lnTo>
                    <a:cubicBezTo>
                      <a:pt x="1" y="325"/>
                      <a:pt x="213" y="608"/>
                      <a:pt x="441" y="608"/>
                    </a:cubicBezTo>
                    <a:cubicBezTo>
                      <a:pt x="509" y="608"/>
                      <a:pt x="579" y="583"/>
                      <a:pt x="640" y="522"/>
                    </a:cubicBezTo>
                    <a:cubicBezTo>
                      <a:pt x="851" y="311"/>
                      <a:pt x="666" y="1"/>
                      <a:pt x="43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80" name="Google Shape;37480;p22"/>
              <p:cNvSpPr/>
              <p:nvPr/>
            </p:nvSpPr>
            <p:spPr>
              <a:xfrm>
                <a:off x="6130225" y="4408100"/>
                <a:ext cx="23825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53" h="820" extrusionOk="0">
                    <a:moveTo>
                      <a:pt x="536" y="1"/>
                    </a:moveTo>
                    <a:cubicBezTo>
                      <a:pt x="179" y="1"/>
                      <a:pt x="0" y="442"/>
                      <a:pt x="250" y="703"/>
                    </a:cubicBezTo>
                    <a:cubicBezTo>
                      <a:pt x="335" y="784"/>
                      <a:pt x="436" y="820"/>
                      <a:pt x="536" y="820"/>
                    </a:cubicBezTo>
                    <a:cubicBezTo>
                      <a:pt x="745" y="820"/>
                      <a:pt x="945" y="660"/>
                      <a:pt x="953" y="418"/>
                    </a:cubicBezTo>
                    <a:cubicBezTo>
                      <a:pt x="953" y="191"/>
                      <a:pt x="774" y="1"/>
                      <a:pt x="54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81" name="Google Shape;37481;p22"/>
              <p:cNvSpPr/>
              <p:nvPr/>
            </p:nvSpPr>
            <p:spPr>
              <a:xfrm>
                <a:off x="6160575" y="4438775"/>
                <a:ext cx="241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8" extrusionOk="0">
                    <a:moveTo>
                      <a:pt x="548" y="0"/>
                    </a:moveTo>
                    <a:cubicBezTo>
                      <a:pt x="191" y="0"/>
                      <a:pt x="1" y="453"/>
                      <a:pt x="263" y="703"/>
                    </a:cubicBezTo>
                    <a:cubicBezTo>
                      <a:pt x="348" y="789"/>
                      <a:pt x="454" y="827"/>
                      <a:pt x="556" y="827"/>
                    </a:cubicBezTo>
                    <a:cubicBezTo>
                      <a:pt x="766" y="827"/>
                      <a:pt x="965" y="665"/>
                      <a:pt x="965" y="417"/>
                    </a:cubicBezTo>
                    <a:cubicBezTo>
                      <a:pt x="965" y="191"/>
                      <a:pt x="786" y="0"/>
                      <a:pt x="57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82" name="Google Shape;37482;p22"/>
              <p:cNvSpPr/>
              <p:nvPr/>
            </p:nvSpPr>
            <p:spPr>
              <a:xfrm>
                <a:off x="6130000" y="4469425"/>
                <a:ext cx="240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28" extrusionOk="0">
                    <a:moveTo>
                      <a:pt x="545" y="1"/>
                    </a:moveTo>
                    <a:lnTo>
                      <a:pt x="545" y="13"/>
                    </a:lnTo>
                    <a:cubicBezTo>
                      <a:pt x="540" y="12"/>
                      <a:pt x="535" y="12"/>
                      <a:pt x="530" y="12"/>
                    </a:cubicBezTo>
                    <a:cubicBezTo>
                      <a:pt x="171" y="12"/>
                      <a:pt x="1" y="445"/>
                      <a:pt x="247" y="703"/>
                    </a:cubicBezTo>
                    <a:cubicBezTo>
                      <a:pt x="333" y="789"/>
                      <a:pt x="438" y="828"/>
                      <a:pt x="541" y="828"/>
                    </a:cubicBezTo>
                    <a:cubicBezTo>
                      <a:pt x="751" y="828"/>
                      <a:pt x="950" y="665"/>
                      <a:pt x="950" y="417"/>
                    </a:cubicBezTo>
                    <a:cubicBezTo>
                      <a:pt x="962" y="203"/>
                      <a:pt x="783" y="13"/>
                      <a:pt x="55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83" name="Google Shape;37483;p22"/>
              <p:cNvSpPr/>
              <p:nvPr/>
            </p:nvSpPr>
            <p:spPr>
              <a:xfrm>
                <a:off x="6167425" y="4500100"/>
                <a:ext cx="17000" cy="8950"/>
              </a:xfrm>
              <a:custGeom>
                <a:avLst/>
                <a:gdLst/>
                <a:ahLst/>
                <a:cxnLst/>
                <a:rect l="l" t="t" r="r" b="b"/>
                <a:pathLst>
                  <a:path w="680" h="358" extrusionOk="0">
                    <a:moveTo>
                      <a:pt x="274" y="0"/>
                    </a:moveTo>
                    <a:lnTo>
                      <a:pt x="274" y="12"/>
                    </a:lnTo>
                    <a:cubicBezTo>
                      <a:pt x="179" y="12"/>
                      <a:pt x="72" y="48"/>
                      <a:pt x="1" y="131"/>
                    </a:cubicBezTo>
                    <a:lnTo>
                      <a:pt x="679" y="357"/>
                    </a:lnTo>
                    <a:cubicBezTo>
                      <a:pt x="655" y="155"/>
                      <a:pt x="489" y="0"/>
                      <a:pt x="27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84" name="Google Shape;37484;p22"/>
              <p:cNvSpPr/>
              <p:nvPr/>
            </p:nvSpPr>
            <p:spPr>
              <a:xfrm>
                <a:off x="6099250" y="3270175"/>
                <a:ext cx="24150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5" extrusionOk="0">
                    <a:moveTo>
                      <a:pt x="561" y="0"/>
                    </a:moveTo>
                    <a:cubicBezTo>
                      <a:pt x="191" y="0"/>
                      <a:pt x="1" y="441"/>
                      <a:pt x="263" y="703"/>
                    </a:cubicBezTo>
                    <a:cubicBezTo>
                      <a:pt x="343" y="787"/>
                      <a:pt x="445" y="825"/>
                      <a:pt x="546" y="825"/>
                    </a:cubicBezTo>
                    <a:cubicBezTo>
                      <a:pt x="758" y="825"/>
                      <a:pt x="965" y="659"/>
                      <a:pt x="965" y="417"/>
                    </a:cubicBezTo>
                    <a:cubicBezTo>
                      <a:pt x="965" y="191"/>
                      <a:pt x="787" y="0"/>
                      <a:pt x="56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85" name="Google Shape;37485;p22"/>
              <p:cNvSpPr/>
              <p:nvPr/>
            </p:nvSpPr>
            <p:spPr>
              <a:xfrm>
                <a:off x="6068900" y="3301125"/>
                <a:ext cx="28300" cy="20275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11" extrusionOk="0">
                    <a:moveTo>
                      <a:pt x="524" y="1"/>
                    </a:moveTo>
                    <a:cubicBezTo>
                      <a:pt x="1" y="48"/>
                      <a:pt x="48" y="810"/>
                      <a:pt x="572" y="810"/>
                    </a:cubicBezTo>
                    <a:cubicBezTo>
                      <a:pt x="1084" y="810"/>
                      <a:pt x="1132" y="48"/>
                      <a:pt x="60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86" name="Google Shape;37486;p22"/>
              <p:cNvSpPr/>
              <p:nvPr/>
            </p:nvSpPr>
            <p:spPr>
              <a:xfrm>
                <a:off x="6099250" y="3331800"/>
                <a:ext cx="241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16" extrusionOk="0">
                    <a:moveTo>
                      <a:pt x="561" y="0"/>
                    </a:moveTo>
                    <a:cubicBezTo>
                      <a:pt x="191" y="0"/>
                      <a:pt x="1" y="441"/>
                      <a:pt x="263" y="691"/>
                    </a:cubicBezTo>
                    <a:cubicBezTo>
                      <a:pt x="345" y="777"/>
                      <a:pt x="450" y="815"/>
                      <a:pt x="553" y="815"/>
                    </a:cubicBezTo>
                    <a:cubicBezTo>
                      <a:pt x="762" y="815"/>
                      <a:pt x="965" y="656"/>
                      <a:pt x="965" y="417"/>
                    </a:cubicBezTo>
                    <a:cubicBezTo>
                      <a:pt x="965" y="191"/>
                      <a:pt x="775" y="12"/>
                      <a:pt x="56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87" name="Google Shape;37487;p22"/>
              <p:cNvSpPr/>
              <p:nvPr/>
            </p:nvSpPr>
            <p:spPr>
              <a:xfrm>
                <a:off x="6068300" y="3362450"/>
                <a:ext cx="24150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5" extrusionOk="0">
                    <a:moveTo>
                      <a:pt x="548" y="0"/>
                    </a:moveTo>
                    <a:cubicBezTo>
                      <a:pt x="191" y="0"/>
                      <a:pt x="1" y="441"/>
                      <a:pt x="263" y="703"/>
                    </a:cubicBezTo>
                    <a:cubicBezTo>
                      <a:pt x="347" y="787"/>
                      <a:pt x="450" y="825"/>
                      <a:pt x="551" y="825"/>
                    </a:cubicBezTo>
                    <a:cubicBezTo>
                      <a:pt x="763" y="825"/>
                      <a:pt x="965" y="659"/>
                      <a:pt x="965" y="417"/>
                    </a:cubicBezTo>
                    <a:cubicBezTo>
                      <a:pt x="965" y="179"/>
                      <a:pt x="775" y="0"/>
                      <a:pt x="54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88" name="Google Shape;37488;p22"/>
              <p:cNvSpPr/>
              <p:nvPr/>
            </p:nvSpPr>
            <p:spPr>
              <a:xfrm>
                <a:off x="6097850" y="3393050"/>
                <a:ext cx="279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1117" h="825" extrusionOk="0">
                    <a:moveTo>
                      <a:pt x="571" y="1"/>
                    </a:moveTo>
                    <a:cubicBezTo>
                      <a:pt x="65" y="1"/>
                      <a:pt x="1" y="778"/>
                      <a:pt x="533" y="824"/>
                    </a:cubicBezTo>
                    <a:lnTo>
                      <a:pt x="617" y="824"/>
                    </a:lnTo>
                    <a:cubicBezTo>
                      <a:pt x="1117" y="777"/>
                      <a:pt x="1117" y="50"/>
                      <a:pt x="617" y="3"/>
                    </a:cubicBezTo>
                    <a:cubicBezTo>
                      <a:pt x="601" y="1"/>
                      <a:pt x="586" y="1"/>
                      <a:pt x="57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89" name="Google Shape;37489;p22"/>
              <p:cNvSpPr/>
              <p:nvPr/>
            </p:nvSpPr>
            <p:spPr>
              <a:xfrm>
                <a:off x="6082000" y="3413900"/>
                <a:ext cx="20275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811" h="816" extrusionOk="0">
                    <a:moveTo>
                      <a:pt x="393" y="0"/>
                    </a:moveTo>
                    <a:cubicBezTo>
                      <a:pt x="198" y="0"/>
                      <a:pt x="6" y="129"/>
                      <a:pt x="0" y="407"/>
                    </a:cubicBezTo>
                    <a:lnTo>
                      <a:pt x="0" y="419"/>
                    </a:lnTo>
                    <a:cubicBezTo>
                      <a:pt x="6" y="689"/>
                      <a:pt x="196" y="815"/>
                      <a:pt x="390" y="815"/>
                    </a:cubicBezTo>
                    <a:cubicBezTo>
                      <a:pt x="597" y="815"/>
                      <a:pt x="810" y="672"/>
                      <a:pt x="810" y="407"/>
                    </a:cubicBezTo>
                    <a:cubicBezTo>
                      <a:pt x="810" y="144"/>
                      <a:pt x="600" y="0"/>
                      <a:pt x="39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90" name="Google Shape;37490;p22"/>
              <p:cNvSpPr/>
              <p:nvPr/>
            </p:nvSpPr>
            <p:spPr>
              <a:xfrm>
                <a:off x="6099350" y="3455025"/>
                <a:ext cx="24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16" extrusionOk="0">
                    <a:moveTo>
                      <a:pt x="542" y="0"/>
                    </a:moveTo>
                    <a:cubicBezTo>
                      <a:pt x="182" y="0"/>
                      <a:pt x="0" y="432"/>
                      <a:pt x="259" y="691"/>
                    </a:cubicBezTo>
                    <a:cubicBezTo>
                      <a:pt x="341" y="777"/>
                      <a:pt x="445" y="815"/>
                      <a:pt x="547" y="815"/>
                    </a:cubicBezTo>
                    <a:cubicBezTo>
                      <a:pt x="757" y="815"/>
                      <a:pt x="961" y="653"/>
                      <a:pt x="961" y="405"/>
                    </a:cubicBezTo>
                    <a:cubicBezTo>
                      <a:pt x="961" y="179"/>
                      <a:pt x="783" y="0"/>
                      <a:pt x="557" y="0"/>
                    </a:cubicBezTo>
                    <a:cubicBezTo>
                      <a:pt x="552" y="0"/>
                      <a:pt x="547" y="0"/>
                      <a:pt x="54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91" name="Google Shape;37491;p22"/>
              <p:cNvSpPr/>
              <p:nvPr/>
            </p:nvSpPr>
            <p:spPr>
              <a:xfrm>
                <a:off x="6068900" y="3485375"/>
                <a:ext cx="28300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23" extrusionOk="0">
                    <a:moveTo>
                      <a:pt x="524" y="1"/>
                    </a:moveTo>
                    <a:cubicBezTo>
                      <a:pt x="1" y="48"/>
                      <a:pt x="48" y="822"/>
                      <a:pt x="572" y="822"/>
                    </a:cubicBezTo>
                    <a:cubicBezTo>
                      <a:pt x="1084" y="822"/>
                      <a:pt x="1132" y="48"/>
                      <a:pt x="60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92" name="Google Shape;37492;p22"/>
              <p:cNvSpPr/>
              <p:nvPr/>
            </p:nvSpPr>
            <p:spPr>
              <a:xfrm>
                <a:off x="6097525" y="3516200"/>
                <a:ext cx="279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1118" h="816" extrusionOk="0">
                    <a:moveTo>
                      <a:pt x="554" y="0"/>
                    </a:moveTo>
                    <a:cubicBezTo>
                      <a:pt x="52" y="0"/>
                      <a:pt x="1" y="793"/>
                      <a:pt x="546" y="816"/>
                    </a:cubicBezTo>
                    <a:lnTo>
                      <a:pt x="630" y="816"/>
                    </a:lnTo>
                    <a:cubicBezTo>
                      <a:pt x="1118" y="768"/>
                      <a:pt x="1118" y="54"/>
                      <a:pt x="630" y="6"/>
                    </a:cubicBezTo>
                    <a:cubicBezTo>
                      <a:pt x="603" y="2"/>
                      <a:pt x="578" y="0"/>
                      <a:pt x="55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93" name="Google Shape;37493;p22"/>
              <p:cNvSpPr/>
              <p:nvPr/>
            </p:nvSpPr>
            <p:spPr>
              <a:xfrm>
                <a:off x="6068300" y="3547000"/>
                <a:ext cx="24150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5" extrusionOk="0">
                    <a:moveTo>
                      <a:pt x="548" y="0"/>
                    </a:moveTo>
                    <a:cubicBezTo>
                      <a:pt x="179" y="0"/>
                      <a:pt x="1" y="441"/>
                      <a:pt x="263" y="703"/>
                    </a:cubicBezTo>
                    <a:cubicBezTo>
                      <a:pt x="347" y="787"/>
                      <a:pt x="449" y="824"/>
                      <a:pt x="549" y="824"/>
                    </a:cubicBezTo>
                    <a:cubicBezTo>
                      <a:pt x="762" y="824"/>
                      <a:pt x="965" y="656"/>
                      <a:pt x="965" y="405"/>
                    </a:cubicBezTo>
                    <a:cubicBezTo>
                      <a:pt x="965" y="179"/>
                      <a:pt x="775" y="0"/>
                      <a:pt x="54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94" name="Google Shape;37494;p22"/>
              <p:cNvSpPr/>
              <p:nvPr/>
            </p:nvSpPr>
            <p:spPr>
              <a:xfrm>
                <a:off x="6099250" y="3577650"/>
                <a:ext cx="241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8" extrusionOk="0">
                    <a:moveTo>
                      <a:pt x="561" y="1"/>
                    </a:moveTo>
                    <a:cubicBezTo>
                      <a:pt x="191" y="1"/>
                      <a:pt x="1" y="441"/>
                      <a:pt x="263" y="703"/>
                    </a:cubicBezTo>
                    <a:cubicBezTo>
                      <a:pt x="345" y="789"/>
                      <a:pt x="447" y="827"/>
                      <a:pt x="548" y="827"/>
                    </a:cubicBezTo>
                    <a:cubicBezTo>
                      <a:pt x="756" y="827"/>
                      <a:pt x="957" y="665"/>
                      <a:pt x="965" y="417"/>
                    </a:cubicBezTo>
                    <a:cubicBezTo>
                      <a:pt x="965" y="191"/>
                      <a:pt x="787" y="1"/>
                      <a:pt x="56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95" name="Google Shape;37495;p22"/>
              <p:cNvSpPr/>
              <p:nvPr/>
            </p:nvSpPr>
            <p:spPr>
              <a:xfrm>
                <a:off x="6068900" y="3608375"/>
                <a:ext cx="28300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20" extrusionOk="0">
                    <a:moveTo>
                      <a:pt x="566" y="1"/>
                    </a:moveTo>
                    <a:cubicBezTo>
                      <a:pt x="551" y="1"/>
                      <a:pt x="536" y="4"/>
                      <a:pt x="524" y="10"/>
                    </a:cubicBezTo>
                    <a:cubicBezTo>
                      <a:pt x="1" y="57"/>
                      <a:pt x="48" y="819"/>
                      <a:pt x="572" y="819"/>
                    </a:cubicBezTo>
                    <a:cubicBezTo>
                      <a:pt x="1084" y="819"/>
                      <a:pt x="1132" y="57"/>
                      <a:pt x="608" y="10"/>
                    </a:cubicBezTo>
                    <a:cubicBezTo>
                      <a:pt x="596" y="4"/>
                      <a:pt x="581" y="1"/>
                      <a:pt x="56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96" name="Google Shape;37496;p22"/>
              <p:cNvSpPr/>
              <p:nvPr/>
            </p:nvSpPr>
            <p:spPr>
              <a:xfrm>
                <a:off x="6099350" y="3639250"/>
                <a:ext cx="24050" cy="20425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17" extrusionOk="0">
                    <a:moveTo>
                      <a:pt x="542" y="1"/>
                    </a:moveTo>
                    <a:cubicBezTo>
                      <a:pt x="182" y="1"/>
                      <a:pt x="0" y="433"/>
                      <a:pt x="259" y="692"/>
                    </a:cubicBezTo>
                    <a:cubicBezTo>
                      <a:pt x="341" y="778"/>
                      <a:pt x="444" y="817"/>
                      <a:pt x="546" y="817"/>
                    </a:cubicBezTo>
                    <a:cubicBezTo>
                      <a:pt x="753" y="817"/>
                      <a:pt x="953" y="657"/>
                      <a:pt x="961" y="418"/>
                    </a:cubicBezTo>
                    <a:lnTo>
                      <a:pt x="961" y="406"/>
                    </a:lnTo>
                    <a:cubicBezTo>
                      <a:pt x="961" y="180"/>
                      <a:pt x="771" y="1"/>
                      <a:pt x="557" y="1"/>
                    </a:cubicBezTo>
                    <a:cubicBezTo>
                      <a:pt x="552" y="1"/>
                      <a:pt x="547" y="1"/>
                      <a:pt x="54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97" name="Google Shape;37497;p22"/>
              <p:cNvSpPr/>
              <p:nvPr/>
            </p:nvSpPr>
            <p:spPr>
              <a:xfrm>
                <a:off x="6068300" y="3669925"/>
                <a:ext cx="24150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5" extrusionOk="0">
                    <a:moveTo>
                      <a:pt x="548" y="1"/>
                    </a:moveTo>
                    <a:cubicBezTo>
                      <a:pt x="191" y="1"/>
                      <a:pt x="1" y="441"/>
                      <a:pt x="263" y="703"/>
                    </a:cubicBezTo>
                    <a:cubicBezTo>
                      <a:pt x="347" y="787"/>
                      <a:pt x="449" y="824"/>
                      <a:pt x="549" y="824"/>
                    </a:cubicBezTo>
                    <a:cubicBezTo>
                      <a:pt x="762" y="824"/>
                      <a:pt x="965" y="656"/>
                      <a:pt x="965" y="405"/>
                    </a:cubicBezTo>
                    <a:cubicBezTo>
                      <a:pt x="965" y="179"/>
                      <a:pt x="775" y="1"/>
                      <a:pt x="54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98" name="Google Shape;37498;p22"/>
              <p:cNvSpPr/>
              <p:nvPr/>
            </p:nvSpPr>
            <p:spPr>
              <a:xfrm>
                <a:off x="6097850" y="3700525"/>
                <a:ext cx="279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1117" h="825" extrusionOk="0">
                    <a:moveTo>
                      <a:pt x="571" y="1"/>
                    </a:moveTo>
                    <a:cubicBezTo>
                      <a:pt x="65" y="1"/>
                      <a:pt x="1" y="778"/>
                      <a:pt x="533" y="824"/>
                    </a:cubicBezTo>
                    <a:lnTo>
                      <a:pt x="617" y="824"/>
                    </a:lnTo>
                    <a:cubicBezTo>
                      <a:pt x="1117" y="777"/>
                      <a:pt x="1117" y="51"/>
                      <a:pt x="617" y="3"/>
                    </a:cubicBezTo>
                    <a:cubicBezTo>
                      <a:pt x="601" y="2"/>
                      <a:pt x="586" y="1"/>
                      <a:pt x="57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99" name="Google Shape;37499;p22"/>
              <p:cNvSpPr/>
              <p:nvPr/>
            </p:nvSpPr>
            <p:spPr>
              <a:xfrm>
                <a:off x="6068300" y="3731250"/>
                <a:ext cx="241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8" extrusionOk="0">
                    <a:moveTo>
                      <a:pt x="548" y="0"/>
                    </a:moveTo>
                    <a:cubicBezTo>
                      <a:pt x="191" y="0"/>
                      <a:pt x="1" y="453"/>
                      <a:pt x="263" y="703"/>
                    </a:cubicBezTo>
                    <a:cubicBezTo>
                      <a:pt x="349" y="789"/>
                      <a:pt x="454" y="827"/>
                      <a:pt x="556" y="827"/>
                    </a:cubicBezTo>
                    <a:cubicBezTo>
                      <a:pt x="766" y="827"/>
                      <a:pt x="965" y="665"/>
                      <a:pt x="965" y="417"/>
                    </a:cubicBezTo>
                    <a:cubicBezTo>
                      <a:pt x="965" y="191"/>
                      <a:pt x="775" y="0"/>
                      <a:pt x="54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00" name="Google Shape;37500;p22"/>
              <p:cNvSpPr/>
              <p:nvPr/>
            </p:nvSpPr>
            <p:spPr>
              <a:xfrm>
                <a:off x="6099350" y="3762200"/>
                <a:ext cx="24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16" extrusionOk="0">
                    <a:moveTo>
                      <a:pt x="542" y="0"/>
                    </a:moveTo>
                    <a:cubicBezTo>
                      <a:pt x="182" y="0"/>
                      <a:pt x="0" y="433"/>
                      <a:pt x="259" y="691"/>
                    </a:cubicBezTo>
                    <a:cubicBezTo>
                      <a:pt x="341" y="777"/>
                      <a:pt x="445" y="815"/>
                      <a:pt x="547" y="815"/>
                    </a:cubicBezTo>
                    <a:cubicBezTo>
                      <a:pt x="757" y="815"/>
                      <a:pt x="961" y="653"/>
                      <a:pt x="961" y="405"/>
                    </a:cubicBezTo>
                    <a:cubicBezTo>
                      <a:pt x="961" y="191"/>
                      <a:pt x="771" y="0"/>
                      <a:pt x="557" y="0"/>
                    </a:cubicBezTo>
                    <a:cubicBezTo>
                      <a:pt x="552" y="0"/>
                      <a:pt x="547" y="0"/>
                      <a:pt x="54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01" name="Google Shape;37501;p22"/>
              <p:cNvSpPr/>
              <p:nvPr/>
            </p:nvSpPr>
            <p:spPr>
              <a:xfrm>
                <a:off x="6068900" y="3792850"/>
                <a:ext cx="28300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23" extrusionOk="0">
                    <a:moveTo>
                      <a:pt x="524" y="1"/>
                    </a:moveTo>
                    <a:cubicBezTo>
                      <a:pt x="1" y="48"/>
                      <a:pt x="48" y="822"/>
                      <a:pt x="572" y="822"/>
                    </a:cubicBezTo>
                    <a:cubicBezTo>
                      <a:pt x="1084" y="822"/>
                      <a:pt x="1132" y="48"/>
                      <a:pt x="60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02" name="Google Shape;37502;p22"/>
              <p:cNvSpPr/>
              <p:nvPr/>
            </p:nvSpPr>
            <p:spPr>
              <a:xfrm>
                <a:off x="6099250" y="3823525"/>
                <a:ext cx="24150" cy="2067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7" extrusionOk="0">
                    <a:moveTo>
                      <a:pt x="561" y="0"/>
                    </a:moveTo>
                    <a:cubicBezTo>
                      <a:pt x="191" y="0"/>
                      <a:pt x="1" y="441"/>
                      <a:pt x="263" y="703"/>
                    </a:cubicBezTo>
                    <a:cubicBezTo>
                      <a:pt x="345" y="788"/>
                      <a:pt x="449" y="827"/>
                      <a:pt x="551" y="827"/>
                    </a:cubicBezTo>
                    <a:cubicBezTo>
                      <a:pt x="761" y="827"/>
                      <a:pt x="965" y="665"/>
                      <a:pt x="965" y="417"/>
                    </a:cubicBezTo>
                    <a:cubicBezTo>
                      <a:pt x="965" y="191"/>
                      <a:pt x="775" y="12"/>
                      <a:pt x="561" y="12"/>
                    </a:cubicBezTo>
                    <a:lnTo>
                      <a:pt x="561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03" name="Google Shape;37503;p22"/>
              <p:cNvSpPr/>
              <p:nvPr/>
            </p:nvSpPr>
            <p:spPr>
              <a:xfrm>
                <a:off x="6068300" y="3854475"/>
                <a:ext cx="24150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0" extrusionOk="0">
                    <a:moveTo>
                      <a:pt x="548" y="0"/>
                    </a:moveTo>
                    <a:cubicBezTo>
                      <a:pt x="191" y="0"/>
                      <a:pt x="1" y="441"/>
                      <a:pt x="263" y="703"/>
                    </a:cubicBezTo>
                    <a:cubicBezTo>
                      <a:pt x="347" y="783"/>
                      <a:pt x="449" y="819"/>
                      <a:pt x="549" y="819"/>
                    </a:cubicBezTo>
                    <a:cubicBezTo>
                      <a:pt x="762" y="819"/>
                      <a:pt x="965" y="656"/>
                      <a:pt x="965" y="405"/>
                    </a:cubicBezTo>
                    <a:cubicBezTo>
                      <a:pt x="965" y="179"/>
                      <a:pt x="775" y="0"/>
                      <a:pt x="54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04" name="Google Shape;37504;p22"/>
              <p:cNvSpPr/>
              <p:nvPr/>
            </p:nvSpPr>
            <p:spPr>
              <a:xfrm>
                <a:off x="6097525" y="3885000"/>
                <a:ext cx="279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1118" h="828" extrusionOk="0">
                    <a:moveTo>
                      <a:pt x="555" y="0"/>
                    </a:moveTo>
                    <a:cubicBezTo>
                      <a:pt x="52" y="0"/>
                      <a:pt x="1" y="805"/>
                      <a:pt x="546" y="827"/>
                    </a:cubicBezTo>
                    <a:lnTo>
                      <a:pt x="630" y="827"/>
                    </a:lnTo>
                    <a:cubicBezTo>
                      <a:pt x="1118" y="768"/>
                      <a:pt x="1118" y="53"/>
                      <a:pt x="630" y="6"/>
                    </a:cubicBezTo>
                    <a:cubicBezTo>
                      <a:pt x="604" y="2"/>
                      <a:pt x="579" y="0"/>
                      <a:pt x="55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05" name="Google Shape;37505;p22"/>
              <p:cNvSpPr/>
              <p:nvPr/>
            </p:nvSpPr>
            <p:spPr>
              <a:xfrm>
                <a:off x="6068300" y="3915800"/>
                <a:ext cx="24150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5" extrusionOk="0">
                    <a:moveTo>
                      <a:pt x="548" y="0"/>
                    </a:moveTo>
                    <a:cubicBezTo>
                      <a:pt x="191" y="0"/>
                      <a:pt x="1" y="441"/>
                      <a:pt x="263" y="703"/>
                    </a:cubicBezTo>
                    <a:cubicBezTo>
                      <a:pt x="347" y="787"/>
                      <a:pt x="450" y="824"/>
                      <a:pt x="551" y="824"/>
                    </a:cubicBezTo>
                    <a:cubicBezTo>
                      <a:pt x="763" y="824"/>
                      <a:pt x="965" y="659"/>
                      <a:pt x="965" y="417"/>
                    </a:cubicBezTo>
                    <a:cubicBezTo>
                      <a:pt x="965" y="191"/>
                      <a:pt x="775" y="0"/>
                      <a:pt x="54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06" name="Google Shape;37506;p22"/>
              <p:cNvSpPr/>
              <p:nvPr/>
            </p:nvSpPr>
            <p:spPr>
              <a:xfrm>
                <a:off x="6099550" y="3946450"/>
                <a:ext cx="24150" cy="2085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34" extrusionOk="0">
                    <a:moveTo>
                      <a:pt x="549" y="0"/>
                    </a:moveTo>
                    <a:lnTo>
                      <a:pt x="549" y="12"/>
                    </a:lnTo>
                    <a:cubicBezTo>
                      <a:pt x="1" y="12"/>
                      <a:pt x="1" y="834"/>
                      <a:pt x="549" y="834"/>
                    </a:cubicBezTo>
                    <a:cubicBezTo>
                      <a:pt x="775" y="834"/>
                      <a:pt x="953" y="643"/>
                      <a:pt x="953" y="417"/>
                    </a:cubicBezTo>
                    <a:cubicBezTo>
                      <a:pt x="965" y="191"/>
                      <a:pt x="787" y="0"/>
                      <a:pt x="5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07" name="Google Shape;37507;p22"/>
              <p:cNvSpPr/>
              <p:nvPr/>
            </p:nvSpPr>
            <p:spPr>
              <a:xfrm>
                <a:off x="6068900" y="3977400"/>
                <a:ext cx="28300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23" extrusionOk="0">
                    <a:moveTo>
                      <a:pt x="524" y="1"/>
                    </a:moveTo>
                    <a:cubicBezTo>
                      <a:pt x="1" y="48"/>
                      <a:pt x="48" y="822"/>
                      <a:pt x="572" y="822"/>
                    </a:cubicBezTo>
                    <a:cubicBezTo>
                      <a:pt x="1084" y="822"/>
                      <a:pt x="1132" y="48"/>
                      <a:pt x="60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08" name="Google Shape;37508;p22"/>
              <p:cNvSpPr/>
              <p:nvPr/>
            </p:nvSpPr>
            <p:spPr>
              <a:xfrm>
                <a:off x="6097850" y="4008025"/>
                <a:ext cx="27925" cy="20600"/>
              </a:xfrm>
              <a:custGeom>
                <a:avLst/>
                <a:gdLst/>
                <a:ahLst/>
                <a:cxnLst/>
                <a:rect l="l" t="t" r="r" b="b"/>
                <a:pathLst>
                  <a:path w="1117" h="824" extrusionOk="0">
                    <a:moveTo>
                      <a:pt x="571" y="0"/>
                    </a:moveTo>
                    <a:cubicBezTo>
                      <a:pt x="65" y="0"/>
                      <a:pt x="1" y="777"/>
                      <a:pt x="533" y="824"/>
                    </a:cubicBezTo>
                    <a:lnTo>
                      <a:pt x="617" y="824"/>
                    </a:lnTo>
                    <a:cubicBezTo>
                      <a:pt x="1117" y="776"/>
                      <a:pt x="1117" y="50"/>
                      <a:pt x="617" y="2"/>
                    </a:cubicBezTo>
                    <a:cubicBezTo>
                      <a:pt x="601" y="1"/>
                      <a:pt x="586" y="0"/>
                      <a:pt x="57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09" name="Google Shape;37509;p22"/>
              <p:cNvSpPr/>
              <p:nvPr/>
            </p:nvSpPr>
            <p:spPr>
              <a:xfrm>
                <a:off x="6068300" y="4038725"/>
                <a:ext cx="24150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5" extrusionOk="0">
                    <a:moveTo>
                      <a:pt x="548" y="0"/>
                    </a:moveTo>
                    <a:cubicBezTo>
                      <a:pt x="191" y="0"/>
                      <a:pt x="1" y="441"/>
                      <a:pt x="263" y="703"/>
                    </a:cubicBezTo>
                    <a:cubicBezTo>
                      <a:pt x="347" y="787"/>
                      <a:pt x="450" y="825"/>
                      <a:pt x="551" y="825"/>
                    </a:cubicBezTo>
                    <a:cubicBezTo>
                      <a:pt x="763" y="825"/>
                      <a:pt x="965" y="659"/>
                      <a:pt x="965" y="417"/>
                    </a:cubicBezTo>
                    <a:cubicBezTo>
                      <a:pt x="965" y="191"/>
                      <a:pt x="775" y="0"/>
                      <a:pt x="54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10" name="Google Shape;37510;p22"/>
              <p:cNvSpPr/>
              <p:nvPr/>
            </p:nvSpPr>
            <p:spPr>
              <a:xfrm>
                <a:off x="6099350" y="4069675"/>
                <a:ext cx="24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16" extrusionOk="0">
                    <a:moveTo>
                      <a:pt x="542" y="0"/>
                    </a:moveTo>
                    <a:cubicBezTo>
                      <a:pt x="182" y="0"/>
                      <a:pt x="0" y="433"/>
                      <a:pt x="259" y="691"/>
                    </a:cubicBezTo>
                    <a:cubicBezTo>
                      <a:pt x="341" y="777"/>
                      <a:pt x="443" y="816"/>
                      <a:pt x="544" y="816"/>
                    </a:cubicBezTo>
                    <a:cubicBezTo>
                      <a:pt x="752" y="816"/>
                      <a:pt x="953" y="654"/>
                      <a:pt x="961" y="405"/>
                    </a:cubicBezTo>
                    <a:cubicBezTo>
                      <a:pt x="949" y="191"/>
                      <a:pt x="771" y="1"/>
                      <a:pt x="557" y="1"/>
                    </a:cubicBezTo>
                    <a:cubicBezTo>
                      <a:pt x="552" y="0"/>
                      <a:pt x="547" y="0"/>
                      <a:pt x="54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11" name="Google Shape;37511;p22"/>
              <p:cNvSpPr/>
              <p:nvPr/>
            </p:nvSpPr>
            <p:spPr>
              <a:xfrm>
                <a:off x="6068900" y="4100325"/>
                <a:ext cx="28300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23" extrusionOk="0">
                    <a:moveTo>
                      <a:pt x="524" y="1"/>
                    </a:moveTo>
                    <a:cubicBezTo>
                      <a:pt x="1" y="49"/>
                      <a:pt x="48" y="822"/>
                      <a:pt x="572" y="822"/>
                    </a:cubicBezTo>
                    <a:cubicBezTo>
                      <a:pt x="1084" y="822"/>
                      <a:pt x="1132" y="49"/>
                      <a:pt x="60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12" name="Google Shape;37512;p22"/>
              <p:cNvSpPr/>
              <p:nvPr/>
            </p:nvSpPr>
            <p:spPr>
              <a:xfrm>
                <a:off x="6099250" y="4131000"/>
                <a:ext cx="241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8" extrusionOk="0">
                    <a:moveTo>
                      <a:pt x="561" y="0"/>
                    </a:moveTo>
                    <a:cubicBezTo>
                      <a:pt x="191" y="0"/>
                      <a:pt x="1" y="441"/>
                      <a:pt x="263" y="703"/>
                    </a:cubicBezTo>
                    <a:cubicBezTo>
                      <a:pt x="345" y="789"/>
                      <a:pt x="447" y="827"/>
                      <a:pt x="548" y="827"/>
                    </a:cubicBezTo>
                    <a:cubicBezTo>
                      <a:pt x="756" y="827"/>
                      <a:pt x="957" y="665"/>
                      <a:pt x="965" y="417"/>
                    </a:cubicBezTo>
                    <a:cubicBezTo>
                      <a:pt x="965" y="191"/>
                      <a:pt x="775" y="12"/>
                      <a:pt x="561" y="12"/>
                    </a:cubicBezTo>
                    <a:lnTo>
                      <a:pt x="561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13" name="Google Shape;37513;p22"/>
              <p:cNvSpPr/>
              <p:nvPr/>
            </p:nvSpPr>
            <p:spPr>
              <a:xfrm>
                <a:off x="6068300" y="4161950"/>
                <a:ext cx="241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16" extrusionOk="0">
                    <a:moveTo>
                      <a:pt x="548" y="1"/>
                    </a:moveTo>
                    <a:cubicBezTo>
                      <a:pt x="191" y="1"/>
                      <a:pt x="1" y="441"/>
                      <a:pt x="263" y="691"/>
                    </a:cubicBezTo>
                    <a:cubicBezTo>
                      <a:pt x="349" y="777"/>
                      <a:pt x="454" y="815"/>
                      <a:pt x="556" y="815"/>
                    </a:cubicBezTo>
                    <a:cubicBezTo>
                      <a:pt x="766" y="815"/>
                      <a:pt x="965" y="653"/>
                      <a:pt x="965" y="405"/>
                    </a:cubicBezTo>
                    <a:cubicBezTo>
                      <a:pt x="965" y="179"/>
                      <a:pt x="775" y="1"/>
                      <a:pt x="54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14" name="Google Shape;37514;p22"/>
              <p:cNvSpPr/>
              <p:nvPr/>
            </p:nvSpPr>
            <p:spPr>
              <a:xfrm>
                <a:off x="6097875" y="4192550"/>
                <a:ext cx="27900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1116" h="825" extrusionOk="0">
                    <a:moveTo>
                      <a:pt x="570" y="1"/>
                    </a:moveTo>
                    <a:cubicBezTo>
                      <a:pt x="64" y="1"/>
                      <a:pt x="0" y="767"/>
                      <a:pt x="532" y="824"/>
                    </a:cubicBezTo>
                    <a:lnTo>
                      <a:pt x="616" y="824"/>
                    </a:lnTo>
                    <a:cubicBezTo>
                      <a:pt x="1116" y="777"/>
                      <a:pt x="1116" y="39"/>
                      <a:pt x="616" y="3"/>
                    </a:cubicBezTo>
                    <a:cubicBezTo>
                      <a:pt x="600" y="2"/>
                      <a:pt x="585" y="1"/>
                      <a:pt x="57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15" name="Google Shape;37515;p22"/>
              <p:cNvSpPr/>
              <p:nvPr/>
            </p:nvSpPr>
            <p:spPr>
              <a:xfrm>
                <a:off x="6068300" y="4223275"/>
                <a:ext cx="24150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5" extrusionOk="0">
                    <a:moveTo>
                      <a:pt x="548" y="0"/>
                    </a:moveTo>
                    <a:cubicBezTo>
                      <a:pt x="191" y="0"/>
                      <a:pt x="1" y="441"/>
                      <a:pt x="263" y="703"/>
                    </a:cubicBezTo>
                    <a:cubicBezTo>
                      <a:pt x="347" y="787"/>
                      <a:pt x="450" y="825"/>
                      <a:pt x="551" y="825"/>
                    </a:cubicBezTo>
                    <a:cubicBezTo>
                      <a:pt x="763" y="825"/>
                      <a:pt x="965" y="659"/>
                      <a:pt x="965" y="417"/>
                    </a:cubicBezTo>
                    <a:cubicBezTo>
                      <a:pt x="965" y="179"/>
                      <a:pt x="775" y="0"/>
                      <a:pt x="54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16" name="Google Shape;37516;p22"/>
              <p:cNvSpPr/>
              <p:nvPr/>
            </p:nvSpPr>
            <p:spPr>
              <a:xfrm>
                <a:off x="6099350" y="4254225"/>
                <a:ext cx="24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16" extrusionOk="0">
                    <a:moveTo>
                      <a:pt x="542" y="0"/>
                    </a:moveTo>
                    <a:cubicBezTo>
                      <a:pt x="182" y="0"/>
                      <a:pt x="0" y="433"/>
                      <a:pt x="259" y="691"/>
                    </a:cubicBezTo>
                    <a:cubicBezTo>
                      <a:pt x="341" y="777"/>
                      <a:pt x="445" y="815"/>
                      <a:pt x="547" y="815"/>
                    </a:cubicBezTo>
                    <a:cubicBezTo>
                      <a:pt x="757" y="815"/>
                      <a:pt x="961" y="653"/>
                      <a:pt x="961" y="405"/>
                    </a:cubicBezTo>
                    <a:cubicBezTo>
                      <a:pt x="949" y="191"/>
                      <a:pt x="771" y="12"/>
                      <a:pt x="557" y="12"/>
                    </a:cubicBezTo>
                    <a:lnTo>
                      <a:pt x="557" y="0"/>
                    </a:lnTo>
                    <a:cubicBezTo>
                      <a:pt x="552" y="0"/>
                      <a:pt x="547" y="0"/>
                      <a:pt x="54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17" name="Google Shape;37517;p22"/>
              <p:cNvSpPr/>
              <p:nvPr/>
            </p:nvSpPr>
            <p:spPr>
              <a:xfrm>
                <a:off x="6068900" y="4284650"/>
                <a:ext cx="28300" cy="20800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32" extrusionOk="0">
                    <a:moveTo>
                      <a:pt x="566" y="1"/>
                    </a:moveTo>
                    <a:cubicBezTo>
                      <a:pt x="551" y="1"/>
                      <a:pt x="536" y="4"/>
                      <a:pt x="524" y="10"/>
                    </a:cubicBezTo>
                    <a:cubicBezTo>
                      <a:pt x="1" y="57"/>
                      <a:pt x="48" y="831"/>
                      <a:pt x="572" y="831"/>
                    </a:cubicBezTo>
                    <a:cubicBezTo>
                      <a:pt x="1084" y="831"/>
                      <a:pt x="1132" y="57"/>
                      <a:pt x="608" y="10"/>
                    </a:cubicBezTo>
                    <a:cubicBezTo>
                      <a:pt x="596" y="4"/>
                      <a:pt x="581" y="1"/>
                      <a:pt x="56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18" name="Google Shape;37518;p22"/>
              <p:cNvSpPr/>
              <p:nvPr/>
            </p:nvSpPr>
            <p:spPr>
              <a:xfrm>
                <a:off x="6099250" y="4315550"/>
                <a:ext cx="24150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5" extrusionOk="0">
                    <a:moveTo>
                      <a:pt x="561" y="0"/>
                    </a:moveTo>
                    <a:cubicBezTo>
                      <a:pt x="191" y="0"/>
                      <a:pt x="1" y="441"/>
                      <a:pt x="263" y="703"/>
                    </a:cubicBezTo>
                    <a:cubicBezTo>
                      <a:pt x="343" y="787"/>
                      <a:pt x="445" y="824"/>
                      <a:pt x="546" y="824"/>
                    </a:cubicBezTo>
                    <a:cubicBezTo>
                      <a:pt x="758" y="824"/>
                      <a:pt x="965" y="659"/>
                      <a:pt x="965" y="417"/>
                    </a:cubicBezTo>
                    <a:cubicBezTo>
                      <a:pt x="965" y="191"/>
                      <a:pt x="775" y="12"/>
                      <a:pt x="561" y="12"/>
                    </a:cubicBezTo>
                    <a:lnTo>
                      <a:pt x="561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19" name="Google Shape;37519;p22"/>
              <p:cNvSpPr/>
              <p:nvPr/>
            </p:nvSpPr>
            <p:spPr>
              <a:xfrm>
                <a:off x="6068300" y="4346200"/>
                <a:ext cx="24150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5" extrusionOk="0">
                    <a:moveTo>
                      <a:pt x="548" y="0"/>
                    </a:moveTo>
                    <a:cubicBezTo>
                      <a:pt x="191" y="0"/>
                      <a:pt x="1" y="441"/>
                      <a:pt x="263" y="703"/>
                    </a:cubicBezTo>
                    <a:cubicBezTo>
                      <a:pt x="347" y="787"/>
                      <a:pt x="450" y="825"/>
                      <a:pt x="551" y="825"/>
                    </a:cubicBezTo>
                    <a:cubicBezTo>
                      <a:pt x="763" y="825"/>
                      <a:pt x="965" y="659"/>
                      <a:pt x="965" y="417"/>
                    </a:cubicBezTo>
                    <a:cubicBezTo>
                      <a:pt x="965" y="191"/>
                      <a:pt x="775" y="0"/>
                      <a:pt x="54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20" name="Google Shape;37520;p22"/>
              <p:cNvSpPr/>
              <p:nvPr/>
            </p:nvSpPr>
            <p:spPr>
              <a:xfrm>
                <a:off x="6099550" y="4377150"/>
                <a:ext cx="23850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954" h="823" extrusionOk="0">
                    <a:moveTo>
                      <a:pt x="549" y="1"/>
                    </a:moveTo>
                    <a:cubicBezTo>
                      <a:pt x="1" y="1"/>
                      <a:pt x="1" y="822"/>
                      <a:pt x="549" y="822"/>
                    </a:cubicBezTo>
                    <a:cubicBezTo>
                      <a:pt x="775" y="822"/>
                      <a:pt x="953" y="632"/>
                      <a:pt x="953" y="406"/>
                    </a:cubicBezTo>
                    <a:cubicBezTo>
                      <a:pt x="953" y="179"/>
                      <a:pt x="775" y="1"/>
                      <a:pt x="54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21" name="Google Shape;37521;p22"/>
              <p:cNvSpPr/>
              <p:nvPr/>
            </p:nvSpPr>
            <p:spPr>
              <a:xfrm>
                <a:off x="6068300" y="4407825"/>
                <a:ext cx="24150" cy="2060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4" extrusionOk="0">
                    <a:moveTo>
                      <a:pt x="548" y="0"/>
                    </a:moveTo>
                    <a:cubicBezTo>
                      <a:pt x="179" y="0"/>
                      <a:pt x="1" y="441"/>
                      <a:pt x="263" y="703"/>
                    </a:cubicBezTo>
                    <a:cubicBezTo>
                      <a:pt x="347" y="787"/>
                      <a:pt x="449" y="824"/>
                      <a:pt x="549" y="824"/>
                    </a:cubicBezTo>
                    <a:cubicBezTo>
                      <a:pt x="762" y="824"/>
                      <a:pt x="965" y="656"/>
                      <a:pt x="965" y="405"/>
                    </a:cubicBezTo>
                    <a:cubicBezTo>
                      <a:pt x="965" y="179"/>
                      <a:pt x="775" y="0"/>
                      <a:pt x="54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22" name="Google Shape;37522;p22"/>
              <p:cNvSpPr/>
              <p:nvPr/>
            </p:nvSpPr>
            <p:spPr>
              <a:xfrm>
                <a:off x="6099550" y="4438475"/>
                <a:ext cx="2385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954" h="822" extrusionOk="0">
                    <a:moveTo>
                      <a:pt x="549" y="0"/>
                    </a:moveTo>
                    <a:cubicBezTo>
                      <a:pt x="1" y="0"/>
                      <a:pt x="1" y="822"/>
                      <a:pt x="549" y="822"/>
                    </a:cubicBezTo>
                    <a:cubicBezTo>
                      <a:pt x="775" y="822"/>
                      <a:pt x="953" y="643"/>
                      <a:pt x="953" y="417"/>
                    </a:cubicBezTo>
                    <a:cubicBezTo>
                      <a:pt x="953" y="191"/>
                      <a:pt x="775" y="12"/>
                      <a:pt x="549" y="12"/>
                    </a:cubicBezTo>
                    <a:lnTo>
                      <a:pt x="54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23" name="Google Shape;37523;p22"/>
              <p:cNvSpPr/>
              <p:nvPr/>
            </p:nvSpPr>
            <p:spPr>
              <a:xfrm>
                <a:off x="6075150" y="4469125"/>
                <a:ext cx="17300" cy="8675"/>
              </a:xfrm>
              <a:custGeom>
                <a:avLst/>
                <a:gdLst/>
                <a:ahLst/>
                <a:cxnLst/>
                <a:rect l="l" t="t" r="r" b="b"/>
                <a:pathLst>
                  <a:path w="692" h="347" extrusionOk="0">
                    <a:moveTo>
                      <a:pt x="274" y="1"/>
                    </a:moveTo>
                    <a:cubicBezTo>
                      <a:pt x="179" y="13"/>
                      <a:pt x="84" y="48"/>
                      <a:pt x="1" y="120"/>
                    </a:cubicBezTo>
                    <a:lnTo>
                      <a:pt x="691" y="346"/>
                    </a:lnTo>
                    <a:cubicBezTo>
                      <a:pt x="657" y="152"/>
                      <a:pt x="491" y="12"/>
                      <a:pt x="298" y="12"/>
                    </a:cubicBezTo>
                    <a:cubicBezTo>
                      <a:pt x="290" y="12"/>
                      <a:pt x="282" y="12"/>
                      <a:pt x="274" y="13"/>
                    </a:cubicBezTo>
                    <a:lnTo>
                      <a:pt x="274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24" name="Google Shape;37524;p22"/>
              <p:cNvSpPr/>
              <p:nvPr/>
            </p:nvSpPr>
            <p:spPr>
              <a:xfrm>
                <a:off x="6047475" y="3285650"/>
                <a:ext cx="13125" cy="5100"/>
              </a:xfrm>
              <a:custGeom>
                <a:avLst/>
                <a:gdLst/>
                <a:ahLst/>
                <a:cxnLst/>
                <a:rect l="l" t="t" r="r" b="b"/>
                <a:pathLst>
                  <a:path w="525" h="204" extrusionOk="0">
                    <a:moveTo>
                      <a:pt x="524" y="1"/>
                    </a:moveTo>
                    <a:lnTo>
                      <a:pt x="0" y="167"/>
                    </a:lnTo>
                    <a:cubicBezTo>
                      <a:pt x="48" y="191"/>
                      <a:pt x="107" y="203"/>
                      <a:pt x="179" y="203"/>
                    </a:cubicBezTo>
                    <a:cubicBezTo>
                      <a:pt x="322" y="203"/>
                      <a:pt x="453" y="132"/>
                      <a:pt x="52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25" name="Google Shape;37525;p22"/>
              <p:cNvSpPr/>
              <p:nvPr/>
            </p:nvSpPr>
            <p:spPr>
              <a:xfrm>
                <a:off x="6007275" y="3301125"/>
                <a:ext cx="24150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5" extrusionOk="0">
                    <a:moveTo>
                      <a:pt x="549" y="1"/>
                    </a:moveTo>
                    <a:cubicBezTo>
                      <a:pt x="180" y="1"/>
                      <a:pt x="1" y="441"/>
                      <a:pt x="263" y="703"/>
                    </a:cubicBezTo>
                    <a:cubicBezTo>
                      <a:pt x="347" y="787"/>
                      <a:pt x="449" y="825"/>
                      <a:pt x="549" y="825"/>
                    </a:cubicBezTo>
                    <a:cubicBezTo>
                      <a:pt x="762" y="825"/>
                      <a:pt x="965" y="656"/>
                      <a:pt x="965" y="406"/>
                    </a:cubicBezTo>
                    <a:cubicBezTo>
                      <a:pt x="965" y="179"/>
                      <a:pt x="787" y="1"/>
                      <a:pt x="56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26" name="Google Shape;37526;p22"/>
              <p:cNvSpPr/>
              <p:nvPr/>
            </p:nvSpPr>
            <p:spPr>
              <a:xfrm>
                <a:off x="6037950" y="3331800"/>
                <a:ext cx="241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5" extrusionOk="0">
                    <a:moveTo>
                      <a:pt x="560" y="0"/>
                    </a:moveTo>
                    <a:cubicBezTo>
                      <a:pt x="191" y="0"/>
                      <a:pt x="0" y="441"/>
                      <a:pt x="262" y="703"/>
                    </a:cubicBezTo>
                    <a:cubicBezTo>
                      <a:pt x="347" y="787"/>
                      <a:pt x="450" y="824"/>
                      <a:pt x="550" y="824"/>
                    </a:cubicBezTo>
                    <a:cubicBezTo>
                      <a:pt x="762" y="824"/>
                      <a:pt x="965" y="659"/>
                      <a:pt x="965" y="417"/>
                    </a:cubicBezTo>
                    <a:cubicBezTo>
                      <a:pt x="965" y="191"/>
                      <a:pt x="786" y="0"/>
                      <a:pt x="5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27" name="Google Shape;37527;p22"/>
              <p:cNvSpPr/>
              <p:nvPr/>
            </p:nvSpPr>
            <p:spPr>
              <a:xfrm>
                <a:off x="6007275" y="3362450"/>
                <a:ext cx="24150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5" extrusionOk="0">
                    <a:moveTo>
                      <a:pt x="549" y="0"/>
                    </a:moveTo>
                    <a:cubicBezTo>
                      <a:pt x="191" y="0"/>
                      <a:pt x="1" y="453"/>
                      <a:pt x="263" y="703"/>
                    </a:cubicBezTo>
                    <a:cubicBezTo>
                      <a:pt x="347" y="787"/>
                      <a:pt x="450" y="825"/>
                      <a:pt x="551" y="825"/>
                    </a:cubicBezTo>
                    <a:cubicBezTo>
                      <a:pt x="763" y="825"/>
                      <a:pt x="965" y="659"/>
                      <a:pt x="965" y="417"/>
                    </a:cubicBezTo>
                    <a:cubicBezTo>
                      <a:pt x="965" y="191"/>
                      <a:pt x="775" y="0"/>
                      <a:pt x="54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28" name="Google Shape;37528;p22"/>
              <p:cNvSpPr/>
              <p:nvPr/>
            </p:nvSpPr>
            <p:spPr>
              <a:xfrm>
                <a:off x="6037950" y="3393400"/>
                <a:ext cx="24125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16" extrusionOk="0">
                    <a:moveTo>
                      <a:pt x="560" y="1"/>
                    </a:moveTo>
                    <a:cubicBezTo>
                      <a:pt x="191" y="1"/>
                      <a:pt x="0" y="441"/>
                      <a:pt x="262" y="691"/>
                    </a:cubicBezTo>
                    <a:cubicBezTo>
                      <a:pt x="348" y="777"/>
                      <a:pt x="453" y="816"/>
                      <a:pt x="556" y="816"/>
                    </a:cubicBezTo>
                    <a:cubicBezTo>
                      <a:pt x="766" y="816"/>
                      <a:pt x="965" y="654"/>
                      <a:pt x="965" y="405"/>
                    </a:cubicBezTo>
                    <a:cubicBezTo>
                      <a:pt x="965" y="179"/>
                      <a:pt x="786" y="1"/>
                      <a:pt x="56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29" name="Google Shape;37529;p22"/>
              <p:cNvSpPr/>
              <p:nvPr/>
            </p:nvSpPr>
            <p:spPr>
              <a:xfrm>
                <a:off x="6007000" y="3424350"/>
                <a:ext cx="23825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53" h="820" extrusionOk="0">
                    <a:moveTo>
                      <a:pt x="548" y="1"/>
                    </a:moveTo>
                    <a:cubicBezTo>
                      <a:pt x="179" y="1"/>
                      <a:pt x="0" y="441"/>
                      <a:pt x="250" y="703"/>
                    </a:cubicBezTo>
                    <a:cubicBezTo>
                      <a:pt x="334" y="783"/>
                      <a:pt x="436" y="820"/>
                      <a:pt x="536" y="820"/>
                    </a:cubicBezTo>
                    <a:cubicBezTo>
                      <a:pt x="749" y="820"/>
                      <a:pt x="953" y="657"/>
                      <a:pt x="953" y="406"/>
                    </a:cubicBezTo>
                    <a:cubicBezTo>
                      <a:pt x="953" y="180"/>
                      <a:pt x="774" y="1"/>
                      <a:pt x="54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30" name="Google Shape;37530;p22"/>
              <p:cNvSpPr/>
              <p:nvPr/>
            </p:nvSpPr>
            <p:spPr>
              <a:xfrm>
                <a:off x="6038250" y="3455025"/>
                <a:ext cx="2800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822" extrusionOk="0">
                    <a:moveTo>
                      <a:pt x="524" y="0"/>
                    </a:moveTo>
                    <a:cubicBezTo>
                      <a:pt x="0" y="48"/>
                      <a:pt x="48" y="822"/>
                      <a:pt x="560" y="822"/>
                    </a:cubicBezTo>
                    <a:cubicBezTo>
                      <a:pt x="1084" y="822"/>
                      <a:pt x="1119" y="48"/>
                      <a:pt x="59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31" name="Google Shape;37531;p22"/>
              <p:cNvSpPr/>
              <p:nvPr/>
            </p:nvSpPr>
            <p:spPr>
              <a:xfrm>
                <a:off x="6007000" y="3485675"/>
                <a:ext cx="241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8" extrusionOk="0">
                    <a:moveTo>
                      <a:pt x="548" y="1"/>
                    </a:moveTo>
                    <a:cubicBezTo>
                      <a:pt x="179" y="1"/>
                      <a:pt x="0" y="453"/>
                      <a:pt x="250" y="703"/>
                    </a:cubicBezTo>
                    <a:cubicBezTo>
                      <a:pt x="336" y="789"/>
                      <a:pt x="441" y="827"/>
                      <a:pt x="543" y="827"/>
                    </a:cubicBezTo>
                    <a:cubicBezTo>
                      <a:pt x="753" y="827"/>
                      <a:pt x="953" y="665"/>
                      <a:pt x="953" y="417"/>
                    </a:cubicBezTo>
                    <a:cubicBezTo>
                      <a:pt x="964" y="191"/>
                      <a:pt x="786" y="1"/>
                      <a:pt x="56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32" name="Google Shape;37532;p22"/>
              <p:cNvSpPr/>
              <p:nvPr/>
            </p:nvSpPr>
            <p:spPr>
              <a:xfrm>
                <a:off x="6044350" y="3515300"/>
                <a:ext cx="21825" cy="14950"/>
              </a:xfrm>
              <a:custGeom>
                <a:avLst/>
                <a:gdLst/>
                <a:ahLst/>
                <a:cxnLst/>
                <a:rect l="l" t="t" r="r" b="b"/>
                <a:pathLst>
                  <a:path w="873" h="598" extrusionOk="0">
                    <a:moveTo>
                      <a:pt x="455" y="0"/>
                    </a:moveTo>
                    <a:cubicBezTo>
                      <a:pt x="408" y="0"/>
                      <a:pt x="357" y="13"/>
                      <a:pt x="304" y="42"/>
                    </a:cubicBezTo>
                    <a:lnTo>
                      <a:pt x="280" y="42"/>
                    </a:lnTo>
                    <a:lnTo>
                      <a:pt x="280" y="54"/>
                    </a:lnTo>
                    <a:cubicBezTo>
                      <a:pt x="0" y="234"/>
                      <a:pt x="173" y="598"/>
                      <a:pt x="433" y="598"/>
                    </a:cubicBezTo>
                    <a:cubicBezTo>
                      <a:pt x="483" y="598"/>
                      <a:pt x="536" y="585"/>
                      <a:pt x="590" y="554"/>
                    </a:cubicBezTo>
                    <a:cubicBezTo>
                      <a:pt x="872" y="392"/>
                      <a:pt x="719" y="0"/>
                      <a:pt x="45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33" name="Google Shape;37533;p22"/>
              <p:cNvSpPr/>
              <p:nvPr/>
            </p:nvSpPr>
            <p:spPr>
              <a:xfrm>
                <a:off x="6015225" y="3544800"/>
                <a:ext cx="21275" cy="15125"/>
              </a:xfrm>
              <a:custGeom>
                <a:avLst/>
                <a:gdLst/>
                <a:ahLst/>
                <a:cxnLst/>
                <a:rect l="l" t="t" r="r" b="b"/>
                <a:pathLst>
                  <a:path w="851" h="605" extrusionOk="0">
                    <a:moveTo>
                      <a:pt x="432" y="0"/>
                    </a:moveTo>
                    <a:cubicBezTo>
                      <a:pt x="365" y="0"/>
                      <a:pt x="295" y="26"/>
                      <a:pt x="231" y="88"/>
                    </a:cubicBezTo>
                    <a:lnTo>
                      <a:pt x="219" y="88"/>
                    </a:lnTo>
                    <a:lnTo>
                      <a:pt x="219" y="100"/>
                    </a:lnTo>
                    <a:cubicBezTo>
                      <a:pt x="0" y="328"/>
                      <a:pt x="207" y="604"/>
                      <a:pt x="438" y="604"/>
                    </a:cubicBezTo>
                    <a:cubicBezTo>
                      <a:pt x="510" y="604"/>
                      <a:pt x="583" y="578"/>
                      <a:pt x="647" y="517"/>
                    </a:cubicBezTo>
                    <a:cubicBezTo>
                      <a:pt x="850" y="305"/>
                      <a:pt x="661" y="0"/>
                      <a:pt x="43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34" name="Google Shape;37534;p22"/>
              <p:cNvSpPr/>
              <p:nvPr/>
            </p:nvSpPr>
            <p:spPr>
              <a:xfrm>
                <a:off x="6044325" y="3576625"/>
                <a:ext cx="21875" cy="15225"/>
              </a:xfrm>
              <a:custGeom>
                <a:avLst/>
                <a:gdLst/>
                <a:ahLst/>
                <a:cxnLst/>
                <a:rect l="l" t="t" r="r" b="b"/>
                <a:pathLst>
                  <a:path w="875" h="609" extrusionOk="0">
                    <a:moveTo>
                      <a:pt x="453" y="1"/>
                    </a:moveTo>
                    <a:cubicBezTo>
                      <a:pt x="407" y="1"/>
                      <a:pt x="357" y="13"/>
                      <a:pt x="305" y="42"/>
                    </a:cubicBezTo>
                    <a:lnTo>
                      <a:pt x="281" y="42"/>
                    </a:lnTo>
                    <a:lnTo>
                      <a:pt x="281" y="54"/>
                    </a:lnTo>
                    <a:cubicBezTo>
                      <a:pt x="0" y="234"/>
                      <a:pt x="176" y="609"/>
                      <a:pt x="437" y="609"/>
                    </a:cubicBezTo>
                    <a:cubicBezTo>
                      <a:pt x="486" y="609"/>
                      <a:pt x="538" y="596"/>
                      <a:pt x="591" y="565"/>
                    </a:cubicBezTo>
                    <a:cubicBezTo>
                      <a:pt x="874" y="404"/>
                      <a:pt x="719" y="1"/>
                      <a:pt x="45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35" name="Google Shape;37535;p22"/>
              <p:cNvSpPr/>
              <p:nvPr/>
            </p:nvSpPr>
            <p:spPr>
              <a:xfrm>
                <a:off x="6007000" y="3608600"/>
                <a:ext cx="24125" cy="208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32" extrusionOk="0">
                    <a:moveTo>
                      <a:pt x="548" y="1"/>
                    </a:moveTo>
                    <a:lnTo>
                      <a:pt x="548" y="13"/>
                    </a:lnTo>
                    <a:cubicBezTo>
                      <a:pt x="179" y="13"/>
                      <a:pt x="0" y="453"/>
                      <a:pt x="250" y="715"/>
                    </a:cubicBezTo>
                    <a:cubicBezTo>
                      <a:pt x="334" y="795"/>
                      <a:pt x="436" y="831"/>
                      <a:pt x="536" y="831"/>
                    </a:cubicBezTo>
                    <a:cubicBezTo>
                      <a:pt x="749" y="831"/>
                      <a:pt x="953" y="669"/>
                      <a:pt x="953" y="418"/>
                    </a:cubicBezTo>
                    <a:cubicBezTo>
                      <a:pt x="964" y="191"/>
                      <a:pt x="786" y="13"/>
                      <a:pt x="56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36" name="Google Shape;37536;p22"/>
              <p:cNvSpPr/>
              <p:nvPr/>
            </p:nvSpPr>
            <p:spPr>
              <a:xfrm>
                <a:off x="6038250" y="3639575"/>
                <a:ext cx="2800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822" extrusionOk="0">
                    <a:moveTo>
                      <a:pt x="524" y="0"/>
                    </a:moveTo>
                    <a:cubicBezTo>
                      <a:pt x="0" y="48"/>
                      <a:pt x="48" y="822"/>
                      <a:pt x="560" y="822"/>
                    </a:cubicBezTo>
                    <a:cubicBezTo>
                      <a:pt x="1084" y="822"/>
                      <a:pt x="1119" y="48"/>
                      <a:pt x="59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37" name="Google Shape;37537;p22"/>
              <p:cNvSpPr/>
              <p:nvPr/>
            </p:nvSpPr>
            <p:spPr>
              <a:xfrm>
                <a:off x="6014550" y="3668125"/>
                <a:ext cx="21675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867" h="608" extrusionOk="0">
                    <a:moveTo>
                      <a:pt x="445" y="1"/>
                    </a:moveTo>
                    <a:cubicBezTo>
                      <a:pt x="384" y="1"/>
                      <a:pt x="320" y="22"/>
                      <a:pt x="258" y="73"/>
                    </a:cubicBezTo>
                    <a:lnTo>
                      <a:pt x="246" y="73"/>
                    </a:lnTo>
                    <a:lnTo>
                      <a:pt x="246" y="84"/>
                    </a:lnTo>
                    <a:cubicBezTo>
                      <a:pt x="1" y="301"/>
                      <a:pt x="211" y="608"/>
                      <a:pt x="451" y="608"/>
                    </a:cubicBezTo>
                    <a:cubicBezTo>
                      <a:pt x="514" y="608"/>
                      <a:pt x="579" y="586"/>
                      <a:pt x="639" y="537"/>
                    </a:cubicBezTo>
                    <a:cubicBezTo>
                      <a:pt x="867" y="337"/>
                      <a:pt x="685" y="1"/>
                      <a:pt x="44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38" name="Google Shape;37538;p22"/>
              <p:cNvSpPr/>
              <p:nvPr/>
            </p:nvSpPr>
            <p:spPr>
              <a:xfrm>
                <a:off x="6037650" y="3700875"/>
                <a:ext cx="24125" cy="2065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6" extrusionOk="0">
                    <a:moveTo>
                      <a:pt x="548" y="1"/>
                    </a:moveTo>
                    <a:cubicBezTo>
                      <a:pt x="179" y="1"/>
                      <a:pt x="0" y="441"/>
                      <a:pt x="262" y="703"/>
                    </a:cubicBezTo>
                    <a:cubicBezTo>
                      <a:pt x="343" y="788"/>
                      <a:pt x="444" y="825"/>
                      <a:pt x="545" y="825"/>
                    </a:cubicBezTo>
                    <a:cubicBezTo>
                      <a:pt x="757" y="825"/>
                      <a:pt x="965" y="660"/>
                      <a:pt x="965" y="418"/>
                    </a:cubicBezTo>
                    <a:cubicBezTo>
                      <a:pt x="965" y="191"/>
                      <a:pt x="786" y="1"/>
                      <a:pt x="57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39" name="Google Shape;37539;p22"/>
              <p:cNvSpPr/>
              <p:nvPr/>
            </p:nvSpPr>
            <p:spPr>
              <a:xfrm>
                <a:off x="6015250" y="3729225"/>
                <a:ext cx="21225" cy="15075"/>
              </a:xfrm>
              <a:custGeom>
                <a:avLst/>
                <a:gdLst/>
                <a:ahLst/>
                <a:cxnLst/>
                <a:rect l="l" t="t" r="r" b="b"/>
                <a:pathLst>
                  <a:path w="849" h="603" extrusionOk="0">
                    <a:moveTo>
                      <a:pt x="434" y="0"/>
                    </a:moveTo>
                    <a:cubicBezTo>
                      <a:pt x="366" y="0"/>
                      <a:pt x="295" y="28"/>
                      <a:pt x="230" y="93"/>
                    </a:cubicBezTo>
                    <a:lnTo>
                      <a:pt x="218" y="93"/>
                    </a:lnTo>
                    <a:lnTo>
                      <a:pt x="218" y="105"/>
                    </a:lnTo>
                    <a:cubicBezTo>
                      <a:pt x="0" y="323"/>
                      <a:pt x="204" y="603"/>
                      <a:pt x="434" y="603"/>
                    </a:cubicBezTo>
                    <a:cubicBezTo>
                      <a:pt x="506" y="603"/>
                      <a:pt x="581" y="575"/>
                      <a:pt x="646" y="510"/>
                    </a:cubicBezTo>
                    <a:cubicBezTo>
                      <a:pt x="848" y="308"/>
                      <a:pt x="661" y="0"/>
                      <a:pt x="43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40" name="Google Shape;37540;p22"/>
              <p:cNvSpPr/>
              <p:nvPr/>
            </p:nvSpPr>
            <p:spPr>
              <a:xfrm>
                <a:off x="6044375" y="3761150"/>
                <a:ext cx="21800" cy="15075"/>
              </a:xfrm>
              <a:custGeom>
                <a:avLst/>
                <a:gdLst/>
                <a:ahLst/>
                <a:cxnLst/>
                <a:rect l="l" t="t" r="r" b="b"/>
                <a:pathLst>
                  <a:path w="872" h="603" extrusionOk="0">
                    <a:moveTo>
                      <a:pt x="454" y="1"/>
                    </a:moveTo>
                    <a:cubicBezTo>
                      <a:pt x="407" y="1"/>
                      <a:pt x="356" y="13"/>
                      <a:pt x="303" y="42"/>
                    </a:cubicBezTo>
                    <a:lnTo>
                      <a:pt x="279" y="42"/>
                    </a:lnTo>
                    <a:lnTo>
                      <a:pt x="279" y="54"/>
                    </a:lnTo>
                    <a:cubicBezTo>
                      <a:pt x="1" y="233"/>
                      <a:pt x="170" y="603"/>
                      <a:pt x="428" y="603"/>
                    </a:cubicBezTo>
                    <a:cubicBezTo>
                      <a:pt x="479" y="603"/>
                      <a:pt x="533" y="588"/>
                      <a:pt x="589" y="554"/>
                    </a:cubicBezTo>
                    <a:cubicBezTo>
                      <a:pt x="871" y="393"/>
                      <a:pt x="718" y="1"/>
                      <a:pt x="45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41" name="Google Shape;37541;p22"/>
              <p:cNvSpPr/>
              <p:nvPr/>
            </p:nvSpPr>
            <p:spPr>
              <a:xfrm>
                <a:off x="6007000" y="3793150"/>
                <a:ext cx="24125" cy="2065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6" extrusionOk="0">
                    <a:moveTo>
                      <a:pt x="548" y="1"/>
                    </a:moveTo>
                    <a:cubicBezTo>
                      <a:pt x="179" y="1"/>
                      <a:pt x="0" y="441"/>
                      <a:pt x="250" y="703"/>
                    </a:cubicBezTo>
                    <a:cubicBezTo>
                      <a:pt x="334" y="788"/>
                      <a:pt x="437" y="825"/>
                      <a:pt x="538" y="825"/>
                    </a:cubicBezTo>
                    <a:cubicBezTo>
                      <a:pt x="750" y="825"/>
                      <a:pt x="953" y="660"/>
                      <a:pt x="953" y="417"/>
                    </a:cubicBezTo>
                    <a:cubicBezTo>
                      <a:pt x="964" y="191"/>
                      <a:pt x="786" y="1"/>
                      <a:pt x="56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42" name="Google Shape;37542;p22"/>
              <p:cNvSpPr/>
              <p:nvPr/>
            </p:nvSpPr>
            <p:spPr>
              <a:xfrm>
                <a:off x="6037650" y="3823825"/>
                <a:ext cx="24125" cy="2067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7" extrusionOk="0">
                    <a:moveTo>
                      <a:pt x="548" y="0"/>
                    </a:moveTo>
                    <a:lnTo>
                      <a:pt x="548" y="12"/>
                    </a:lnTo>
                    <a:cubicBezTo>
                      <a:pt x="179" y="12"/>
                      <a:pt x="0" y="453"/>
                      <a:pt x="262" y="703"/>
                    </a:cubicBezTo>
                    <a:cubicBezTo>
                      <a:pt x="344" y="788"/>
                      <a:pt x="448" y="827"/>
                      <a:pt x="550" y="827"/>
                    </a:cubicBezTo>
                    <a:cubicBezTo>
                      <a:pt x="760" y="827"/>
                      <a:pt x="965" y="665"/>
                      <a:pt x="965" y="417"/>
                    </a:cubicBezTo>
                    <a:cubicBezTo>
                      <a:pt x="965" y="191"/>
                      <a:pt x="786" y="0"/>
                      <a:pt x="5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43" name="Google Shape;37543;p22"/>
              <p:cNvSpPr/>
              <p:nvPr/>
            </p:nvSpPr>
            <p:spPr>
              <a:xfrm>
                <a:off x="6015200" y="3852150"/>
                <a:ext cx="21275" cy="15225"/>
              </a:xfrm>
              <a:custGeom>
                <a:avLst/>
                <a:gdLst/>
                <a:ahLst/>
                <a:cxnLst/>
                <a:rect l="l" t="t" r="r" b="b"/>
                <a:pathLst>
                  <a:path w="851" h="609" extrusionOk="0">
                    <a:moveTo>
                      <a:pt x="436" y="1"/>
                    </a:moveTo>
                    <a:cubicBezTo>
                      <a:pt x="368" y="1"/>
                      <a:pt x="297" y="28"/>
                      <a:pt x="232" y="93"/>
                    </a:cubicBezTo>
                    <a:lnTo>
                      <a:pt x="220" y="93"/>
                    </a:lnTo>
                    <a:lnTo>
                      <a:pt x="220" y="105"/>
                    </a:lnTo>
                    <a:cubicBezTo>
                      <a:pt x="0" y="325"/>
                      <a:pt x="210" y="608"/>
                      <a:pt x="443" y="608"/>
                    </a:cubicBezTo>
                    <a:cubicBezTo>
                      <a:pt x="513" y="608"/>
                      <a:pt x="585" y="583"/>
                      <a:pt x="648" y="522"/>
                    </a:cubicBezTo>
                    <a:cubicBezTo>
                      <a:pt x="850" y="311"/>
                      <a:pt x="663" y="1"/>
                      <a:pt x="43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44" name="Google Shape;37544;p22"/>
              <p:cNvSpPr/>
              <p:nvPr/>
            </p:nvSpPr>
            <p:spPr>
              <a:xfrm>
                <a:off x="6044325" y="3884100"/>
                <a:ext cx="21875" cy="15225"/>
              </a:xfrm>
              <a:custGeom>
                <a:avLst/>
                <a:gdLst/>
                <a:ahLst/>
                <a:cxnLst/>
                <a:rect l="l" t="t" r="r" b="b"/>
                <a:pathLst>
                  <a:path w="875" h="609" extrusionOk="0">
                    <a:moveTo>
                      <a:pt x="453" y="1"/>
                    </a:moveTo>
                    <a:cubicBezTo>
                      <a:pt x="407" y="1"/>
                      <a:pt x="357" y="13"/>
                      <a:pt x="305" y="42"/>
                    </a:cubicBezTo>
                    <a:lnTo>
                      <a:pt x="281" y="42"/>
                    </a:lnTo>
                    <a:lnTo>
                      <a:pt x="281" y="54"/>
                    </a:lnTo>
                    <a:cubicBezTo>
                      <a:pt x="0" y="234"/>
                      <a:pt x="176" y="609"/>
                      <a:pt x="437" y="609"/>
                    </a:cubicBezTo>
                    <a:cubicBezTo>
                      <a:pt x="486" y="609"/>
                      <a:pt x="538" y="596"/>
                      <a:pt x="591" y="566"/>
                    </a:cubicBezTo>
                    <a:cubicBezTo>
                      <a:pt x="874" y="404"/>
                      <a:pt x="719" y="1"/>
                      <a:pt x="45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45" name="Google Shape;37545;p22"/>
              <p:cNvSpPr/>
              <p:nvPr/>
            </p:nvSpPr>
            <p:spPr>
              <a:xfrm>
                <a:off x="6015250" y="3913775"/>
                <a:ext cx="21225" cy="15075"/>
              </a:xfrm>
              <a:custGeom>
                <a:avLst/>
                <a:gdLst/>
                <a:ahLst/>
                <a:cxnLst/>
                <a:rect l="l" t="t" r="r" b="b"/>
                <a:pathLst>
                  <a:path w="849" h="603" extrusionOk="0">
                    <a:moveTo>
                      <a:pt x="434" y="0"/>
                    </a:moveTo>
                    <a:cubicBezTo>
                      <a:pt x="366" y="0"/>
                      <a:pt x="295" y="27"/>
                      <a:pt x="230" y="93"/>
                    </a:cubicBezTo>
                    <a:lnTo>
                      <a:pt x="218" y="93"/>
                    </a:lnTo>
                    <a:lnTo>
                      <a:pt x="218" y="105"/>
                    </a:lnTo>
                    <a:cubicBezTo>
                      <a:pt x="0" y="323"/>
                      <a:pt x="204" y="602"/>
                      <a:pt x="434" y="602"/>
                    </a:cubicBezTo>
                    <a:cubicBezTo>
                      <a:pt x="506" y="602"/>
                      <a:pt x="581" y="575"/>
                      <a:pt x="646" y="510"/>
                    </a:cubicBezTo>
                    <a:cubicBezTo>
                      <a:pt x="848" y="308"/>
                      <a:pt x="661" y="0"/>
                      <a:pt x="43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46" name="Google Shape;37546;p22"/>
              <p:cNvSpPr/>
              <p:nvPr/>
            </p:nvSpPr>
            <p:spPr>
              <a:xfrm>
                <a:off x="6038250" y="3946825"/>
                <a:ext cx="28000" cy="20775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831" extrusionOk="0">
                    <a:moveTo>
                      <a:pt x="560" y="0"/>
                    </a:moveTo>
                    <a:cubicBezTo>
                      <a:pt x="548" y="0"/>
                      <a:pt x="536" y="3"/>
                      <a:pt x="524" y="9"/>
                    </a:cubicBezTo>
                    <a:cubicBezTo>
                      <a:pt x="0" y="57"/>
                      <a:pt x="48" y="831"/>
                      <a:pt x="560" y="831"/>
                    </a:cubicBezTo>
                    <a:cubicBezTo>
                      <a:pt x="1084" y="831"/>
                      <a:pt x="1119" y="57"/>
                      <a:pt x="596" y="9"/>
                    </a:cubicBezTo>
                    <a:cubicBezTo>
                      <a:pt x="584" y="3"/>
                      <a:pt x="572" y="0"/>
                      <a:pt x="5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47" name="Google Shape;37547;p22"/>
              <p:cNvSpPr/>
              <p:nvPr/>
            </p:nvSpPr>
            <p:spPr>
              <a:xfrm>
                <a:off x="6007000" y="3977400"/>
                <a:ext cx="24125" cy="209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37" extrusionOk="0">
                    <a:moveTo>
                      <a:pt x="548" y="1"/>
                    </a:moveTo>
                    <a:lnTo>
                      <a:pt x="548" y="13"/>
                    </a:lnTo>
                    <a:cubicBezTo>
                      <a:pt x="179" y="13"/>
                      <a:pt x="0" y="453"/>
                      <a:pt x="250" y="715"/>
                    </a:cubicBezTo>
                    <a:cubicBezTo>
                      <a:pt x="334" y="799"/>
                      <a:pt x="437" y="837"/>
                      <a:pt x="538" y="837"/>
                    </a:cubicBezTo>
                    <a:cubicBezTo>
                      <a:pt x="750" y="837"/>
                      <a:pt x="953" y="671"/>
                      <a:pt x="953" y="429"/>
                    </a:cubicBezTo>
                    <a:cubicBezTo>
                      <a:pt x="964" y="203"/>
                      <a:pt x="786" y="13"/>
                      <a:pt x="56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48" name="Google Shape;37548;p22"/>
              <p:cNvSpPr/>
              <p:nvPr/>
            </p:nvSpPr>
            <p:spPr>
              <a:xfrm>
                <a:off x="6044325" y="4007125"/>
                <a:ext cx="21900" cy="15150"/>
              </a:xfrm>
              <a:custGeom>
                <a:avLst/>
                <a:gdLst/>
                <a:ahLst/>
                <a:cxnLst/>
                <a:rect l="l" t="t" r="r" b="b"/>
                <a:pathLst>
                  <a:path w="876" h="606" extrusionOk="0">
                    <a:moveTo>
                      <a:pt x="449" y="1"/>
                    </a:moveTo>
                    <a:cubicBezTo>
                      <a:pt x="403" y="1"/>
                      <a:pt x="355" y="12"/>
                      <a:pt x="305" y="38"/>
                    </a:cubicBezTo>
                    <a:lnTo>
                      <a:pt x="281" y="38"/>
                    </a:lnTo>
                    <a:lnTo>
                      <a:pt x="281" y="50"/>
                    </a:lnTo>
                    <a:cubicBezTo>
                      <a:pt x="0" y="230"/>
                      <a:pt x="176" y="605"/>
                      <a:pt x="437" y="605"/>
                    </a:cubicBezTo>
                    <a:cubicBezTo>
                      <a:pt x="486" y="605"/>
                      <a:pt x="538" y="592"/>
                      <a:pt x="591" y="562"/>
                    </a:cubicBezTo>
                    <a:cubicBezTo>
                      <a:pt x="876" y="399"/>
                      <a:pt x="717" y="1"/>
                      <a:pt x="44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49" name="Google Shape;37549;p22"/>
              <p:cNvSpPr/>
              <p:nvPr/>
            </p:nvSpPr>
            <p:spPr>
              <a:xfrm>
                <a:off x="6015225" y="4036525"/>
                <a:ext cx="21275" cy="15125"/>
              </a:xfrm>
              <a:custGeom>
                <a:avLst/>
                <a:gdLst/>
                <a:ahLst/>
                <a:cxnLst/>
                <a:rect l="l" t="t" r="r" b="b"/>
                <a:pathLst>
                  <a:path w="851" h="605" extrusionOk="0">
                    <a:moveTo>
                      <a:pt x="432" y="0"/>
                    </a:moveTo>
                    <a:cubicBezTo>
                      <a:pt x="365" y="0"/>
                      <a:pt x="295" y="26"/>
                      <a:pt x="231" y="88"/>
                    </a:cubicBezTo>
                    <a:lnTo>
                      <a:pt x="219" y="88"/>
                    </a:lnTo>
                    <a:lnTo>
                      <a:pt x="219" y="100"/>
                    </a:lnTo>
                    <a:cubicBezTo>
                      <a:pt x="0" y="328"/>
                      <a:pt x="207" y="605"/>
                      <a:pt x="438" y="605"/>
                    </a:cubicBezTo>
                    <a:cubicBezTo>
                      <a:pt x="510" y="605"/>
                      <a:pt x="583" y="579"/>
                      <a:pt x="647" y="517"/>
                    </a:cubicBezTo>
                    <a:cubicBezTo>
                      <a:pt x="850" y="305"/>
                      <a:pt x="661" y="0"/>
                      <a:pt x="43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50" name="Google Shape;37550;p22"/>
              <p:cNvSpPr/>
              <p:nvPr/>
            </p:nvSpPr>
            <p:spPr>
              <a:xfrm>
                <a:off x="6037650" y="4069675"/>
                <a:ext cx="24125" cy="209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37" extrusionOk="0">
                    <a:moveTo>
                      <a:pt x="548" y="1"/>
                    </a:moveTo>
                    <a:lnTo>
                      <a:pt x="548" y="13"/>
                    </a:lnTo>
                    <a:cubicBezTo>
                      <a:pt x="179" y="13"/>
                      <a:pt x="0" y="453"/>
                      <a:pt x="262" y="715"/>
                    </a:cubicBezTo>
                    <a:cubicBezTo>
                      <a:pt x="342" y="799"/>
                      <a:pt x="443" y="836"/>
                      <a:pt x="544" y="836"/>
                    </a:cubicBezTo>
                    <a:cubicBezTo>
                      <a:pt x="756" y="836"/>
                      <a:pt x="965" y="668"/>
                      <a:pt x="965" y="417"/>
                    </a:cubicBezTo>
                    <a:cubicBezTo>
                      <a:pt x="965" y="191"/>
                      <a:pt x="786" y="1"/>
                      <a:pt x="57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51" name="Google Shape;37551;p22"/>
              <p:cNvSpPr/>
              <p:nvPr/>
            </p:nvSpPr>
            <p:spPr>
              <a:xfrm>
                <a:off x="6007000" y="4100625"/>
                <a:ext cx="24125" cy="2065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6" extrusionOk="0">
                    <a:moveTo>
                      <a:pt x="548" y="1"/>
                    </a:moveTo>
                    <a:cubicBezTo>
                      <a:pt x="179" y="1"/>
                      <a:pt x="0" y="441"/>
                      <a:pt x="250" y="703"/>
                    </a:cubicBezTo>
                    <a:cubicBezTo>
                      <a:pt x="334" y="788"/>
                      <a:pt x="437" y="825"/>
                      <a:pt x="538" y="825"/>
                    </a:cubicBezTo>
                    <a:cubicBezTo>
                      <a:pt x="750" y="825"/>
                      <a:pt x="953" y="660"/>
                      <a:pt x="953" y="418"/>
                    </a:cubicBezTo>
                    <a:cubicBezTo>
                      <a:pt x="964" y="191"/>
                      <a:pt x="786" y="1"/>
                      <a:pt x="56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52" name="Google Shape;37552;p22"/>
              <p:cNvSpPr/>
              <p:nvPr/>
            </p:nvSpPr>
            <p:spPr>
              <a:xfrm>
                <a:off x="6038250" y="4131300"/>
                <a:ext cx="2800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822" extrusionOk="0">
                    <a:moveTo>
                      <a:pt x="524" y="0"/>
                    </a:moveTo>
                    <a:cubicBezTo>
                      <a:pt x="0" y="48"/>
                      <a:pt x="48" y="822"/>
                      <a:pt x="560" y="822"/>
                    </a:cubicBezTo>
                    <a:cubicBezTo>
                      <a:pt x="1084" y="822"/>
                      <a:pt x="1119" y="48"/>
                      <a:pt x="59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53" name="Google Shape;37553;p22"/>
              <p:cNvSpPr/>
              <p:nvPr/>
            </p:nvSpPr>
            <p:spPr>
              <a:xfrm>
                <a:off x="6014575" y="4160050"/>
                <a:ext cx="21625" cy="15125"/>
              </a:xfrm>
              <a:custGeom>
                <a:avLst/>
                <a:gdLst/>
                <a:ahLst/>
                <a:cxnLst/>
                <a:rect l="l" t="t" r="r" b="b"/>
                <a:pathLst>
                  <a:path w="865" h="605" extrusionOk="0">
                    <a:moveTo>
                      <a:pt x="447" y="0"/>
                    </a:moveTo>
                    <a:cubicBezTo>
                      <a:pt x="386" y="0"/>
                      <a:pt x="320" y="23"/>
                      <a:pt x="257" y="77"/>
                    </a:cubicBezTo>
                    <a:lnTo>
                      <a:pt x="245" y="77"/>
                    </a:lnTo>
                    <a:lnTo>
                      <a:pt x="245" y="88"/>
                    </a:lnTo>
                    <a:cubicBezTo>
                      <a:pt x="1" y="295"/>
                      <a:pt x="208" y="605"/>
                      <a:pt x="446" y="605"/>
                    </a:cubicBezTo>
                    <a:cubicBezTo>
                      <a:pt x="510" y="605"/>
                      <a:pt x="577" y="582"/>
                      <a:pt x="638" y="529"/>
                    </a:cubicBezTo>
                    <a:cubicBezTo>
                      <a:pt x="865" y="340"/>
                      <a:pt x="686" y="0"/>
                      <a:pt x="44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54" name="Google Shape;37554;p22"/>
              <p:cNvSpPr/>
              <p:nvPr/>
            </p:nvSpPr>
            <p:spPr>
              <a:xfrm>
                <a:off x="6044325" y="4191575"/>
                <a:ext cx="21850" cy="15225"/>
              </a:xfrm>
              <a:custGeom>
                <a:avLst/>
                <a:gdLst/>
                <a:ahLst/>
                <a:cxnLst/>
                <a:rect l="l" t="t" r="r" b="b"/>
                <a:pathLst>
                  <a:path w="874" h="609" extrusionOk="0">
                    <a:moveTo>
                      <a:pt x="456" y="0"/>
                    </a:moveTo>
                    <a:cubicBezTo>
                      <a:pt x="408" y="0"/>
                      <a:pt x="357" y="13"/>
                      <a:pt x="305" y="42"/>
                    </a:cubicBezTo>
                    <a:lnTo>
                      <a:pt x="281" y="42"/>
                    </a:lnTo>
                    <a:lnTo>
                      <a:pt x="281" y="54"/>
                    </a:lnTo>
                    <a:cubicBezTo>
                      <a:pt x="0" y="234"/>
                      <a:pt x="176" y="609"/>
                      <a:pt x="437" y="609"/>
                    </a:cubicBezTo>
                    <a:cubicBezTo>
                      <a:pt x="486" y="609"/>
                      <a:pt x="538" y="596"/>
                      <a:pt x="591" y="566"/>
                    </a:cubicBezTo>
                    <a:cubicBezTo>
                      <a:pt x="873" y="394"/>
                      <a:pt x="719" y="0"/>
                      <a:pt x="45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55" name="Google Shape;37555;p22"/>
              <p:cNvSpPr/>
              <p:nvPr/>
            </p:nvSpPr>
            <p:spPr>
              <a:xfrm>
                <a:off x="6015225" y="4221100"/>
                <a:ext cx="21275" cy="15225"/>
              </a:xfrm>
              <a:custGeom>
                <a:avLst/>
                <a:gdLst/>
                <a:ahLst/>
                <a:cxnLst/>
                <a:rect l="l" t="t" r="r" b="b"/>
                <a:pathLst>
                  <a:path w="851" h="609" extrusionOk="0">
                    <a:moveTo>
                      <a:pt x="429" y="1"/>
                    </a:moveTo>
                    <a:cubicBezTo>
                      <a:pt x="363" y="1"/>
                      <a:pt x="294" y="26"/>
                      <a:pt x="231" y="87"/>
                    </a:cubicBezTo>
                    <a:lnTo>
                      <a:pt x="219" y="87"/>
                    </a:lnTo>
                    <a:lnTo>
                      <a:pt x="219" y="99"/>
                    </a:lnTo>
                    <a:cubicBezTo>
                      <a:pt x="1" y="326"/>
                      <a:pt x="205" y="608"/>
                      <a:pt x="436" y="608"/>
                    </a:cubicBezTo>
                    <a:cubicBezTo>
                      <a:pt x="508" y="608"/>
                      <a:pt x="582" y="581"/>
                      <a:pt x="647" y="516"/>
                    </a:cubicBezTo>
                    <a:cubicBezTo>
                      <a:pt x="851" y="312"/>
                      <a:pt x="659" y="1"/>
                      <a:pt x="42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56" name="Google Shape;37556;p22"/>
              <p:cNvSpPr/>
              <p:nvPr/>
            </p:nvSpPr>
            <p:spPr>
              <a:xfrm>
                <a:off x="6038250" y="4254525"/>
                <a:ext cx="28000" cy="2025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810" extrusionOk="0">
                    <a:moveTo>
                      <a:pt x="524" y="0"/>
                    </a:moveTo>
                    <a:cubicBezTo>
                      <a:pt x="0" y="48"/>
                      <a:pt x="48" y="810"/>
                      <a:pt x="560" y="810"/>
                    </a:cubicBezTo>
                    <a:cubicBezTo>
                      <a:pt x="1084" y="810"/>
                      <a:pt x="1119" y="48"/>
                      <a:pt x="59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57" name="Google Shape;37557;p22"/>
              <p:cNvSpPr/>
              <p:nvPr/>
            </p:nvSpPr>
            <p:spPr>
              <a:xfrm>
                <a:off x="6007000" y="4284875"/>
                <a:ext cx="24125" cy="209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37" extrusionOk="0">
                    <a:moveTo>
                      <a:pt x="548" y="1"/>
                    </a:moveTo>
                    <a:lnTo>
                      <a:pt x="548" y="13"/>
                    </a:lnTo>
                    <a:cubicBezTo>
                      <a:pt x="179" y="13"/>
                      <a:pt x="0" y="453"/>
                      <a:pt x="250" y="715"/>
                    </a:cubicBezTo>
                    <a:cubicBezTo>
                      <a:pt x="334" y="799"/>
                      <a:pt x="436" y="837"/>
                      <a:pt x="537" y="837"/>
                    </a:cubicBezTo>
                    <a:cubicBezTo>
                      <a:pt x="749" y="837"/>
                      <a:pt x="953" y="668"/>
                      <a:pt x="953" y="418"/>
                    </a:cubicBezTo>
                    <a:cubicBezTo>
                      <a:pt x="964" y="191"/>
                      <a:pt x="786" y="13"/>
                      <a:pt x="56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58" name="Google Shape;37558;p22"/>
              <p:cNvSpPr/>
              <p:nvPr/>
            </p:nvSpPr>
            <p:spPr>
              <a:xfrm>
                <a:off x="6044325" y="4314525"/>
                <a:ext cx="21875" cy="15225"/>
              </a:xfrm>
              <a:custGeom>
                <a:avLst/>
                <a:gdLst/>
                <a:ahLst/>
                <a:cxnLst/>
                <a:rect l="l" t="t" r="r" b="b"/>
                <a:pathLst>
                  <a:path w="875" h="609" extrusionOk="0">
                    <a:moveTo>
                      <a:pt x="453" y="0"/>
                    </a:moveTo>
                    <a:cubicBezTo>
                      <a:pt x="407" y="0"/>
                      <a:pt x="357" y="13"/>
                      <a:pt x="305" y="41"/>
                    </a:cubicBezTo>
                    <a:lnTo>
                      <a:pt x="281" y="41"/>
                    </a:lnTo>
                    <a:lnTo>
                      <a:pt x="281" y="53"/>
                    </a:lnTo>
                    <a:cubicBezTo>
                      <a:pt x="0" y="234"/>
                      <a:pt x="176" y="608"/>
                      <a:pt x="437" y="608"/>
                    </a:cubicBezTo>
                    <a:cubicBezTo>
                      <a:pt x="486" y="608"/>
                      <a:pt x="538" y="595"/>
                      <a:pt x="591" y="565"/>
                    </a:cubicBezTo>
                    <a:cubicBezTo>
                      <a:pt x="874" y="403"/>
                      <a:pt x="719" y="0"/>
                      <a:pt x="45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59" name="Google Shape;37559;p22"/>
              <p:cNvSpPr/>
              <p:nvPr/>
            </p:nvSpPr>
            <p:spPr>
              <a:xfrm>
                <a:off x="6015225" y="4344025"/>
                <a:ext cx="21275" cy="15225"/>
              </a:xfrm>
              <a:custGeom>
                <a:avLst/>
                <a:gdLst/>
                <a:ahLst/>
                <a:cxnLst/>
                <a:rect l="l" t="t" r="r" b="b"/>
                <a:pathLst>
                  <a:path w="851" h="609" extrusionOk="0">
                    <a:moveTo>
                      <a:pt x="429" y="1"/>
                    </a:moveTo>
                    <a:cubicBezTo>
                      <a:pt x="363" y="1"/>
                      <a:pt x="294" y="27"/>
                      <a:pt x="231" y="87"/>
                    </a:cubicBezTo>
                    <a:lnTo>
                      <a:pt x="219" y="87"/>
                    </a:lnTo>
                    <a:lnTo>
                      <a:pt x="219" y="99"/>
                    </a:lnTo>
                    <a:cubicBezTo>
                      <a:pt x="1" y="326"/>
                      <a:pt x="205" y="609"/>
                      <a:pt x="436" y="609"/>
                    </a:cubicBezTo>
                    <a:cubicBezTo>
                      <a:pt x="508" y="609"/>
                      <a:pt x="582" y="581"/>
                      <a:pt x="647" y="516"/>
                    </a:cubicBezTo>
                    <a:cubicBezTo>
                      <a:pt x="851" y="312"/>
                      <a:pt x="659" y="1"/>
                      <a:pt x="42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60" name="Google Shape;37560;p22"/>
              <p:cNvSpPr/>
              <p:nvPr/>
            </p:nvSpPr>
            <p:spPr>
              <a:xfrm>
                <a:off x="6044350" y="4376100"/>
                <a:ext cx="21825" cy="14975"/>
              </a:xfrm>
              <a:custGeom>
                <a:avLst/>
                <a:gdLst/>
                <a:ahLst/>
                <a:cxnLst/>
                <a:rect l="l" t="t" r="r" b="b"/>
                <a:pathLst>
                  <a:path w="873" h="599" extrusionOk="0">
                    <a:moveTo>
                      <a:pt x="455" y="1"/>
                    </a:moveTo>
                    <a:cubicBezTo>
                      <a:pt x="408" y="1"/>
                      <a:pt x="357" y="14"/>
                      <a:pt x="304" y="43"/>
                    </a:cubicBezTo>
                    <a:lnTo>
                      <a:pt x="280" y="43"/>
                    </a:lnTo>
                    <a:lnTo>
                      <a:pt x="280" y="55"/>
                    </a:lnTo>
                    <a:cubicBezTo>
                      <a:pt x="0" y="234"/>
                      <a:pt x="173" y="599"/>
                      <a:pt x="433" y="599"/>
                    </a:cubicBezTo>
                    <a:cubicBezTo>
                      <a:pt x="483" y="599"/>
                      <a:pt x="536" y="585"/>
                      <a:pt x="590" y="555"/>
                    </a:cubicBezTo>
                    <a:cubicBezTo>
                      <a:pt x="872" y="393"/>
                      <a:pt x="719" y="1"/>
                      <a:pt x="45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61" name="Google Shape;37561;p22"/>
              <p:cNvSpPr/>
              <p:nvPr/>
            </p:nvSpPr>
            <p:spPr>
              <a:xfrm>
                <a:off x="6015225" y="4405625"/>
                <a:ext cx="21275" cy="15125"/>
              </a:xfrm>
              <a:custGeom>
                <a:avLst/>
                <a:gdLst/>
                <a:ahLst/>
                <a:cxnLst/>
                <a:rect l="l" t="t" r="r" b="b"/>
                <a:pathLst>
                  <a:path w="851" h="605" extrusionOk="0">
                    <a:moveTo>
                      <a:pt x="432" y="0"/>
                    </a:moveTo>
                    <a:cubicBezTo>
                      <a:pt x="365" y="0"/>
                      <a:pt x="295" y="26"/>
                      <a:pt x="231" y="88"/>
                    </a:cubicBezTo>
                    <a:lnTo>
                      <a:pt x="219" y="88"/>
                    </a:lnTo>
                    <a:lnTo>
                      <a:pt x="219" y="100"/>
                    </a:lnTo>
                    <a:cubicBezTo>
                      <a:pt x="0" y="328"/>
                      <a:pt x="207" y="604"/>
                      <a:pt x="438" y="604"/>
                    </a:cubicBezTo>
                    <a:cubicBezTo>
                      <a:pt x="510" y="604"/>
                      <a:pt x="583" y="578"/>
                      <a:pt x="647" y="517"/>
                    </a:cubicBezTo>
                    <a:cubicBezTo>
                      <a:pt x="850" y="305"/>
                      <a:pt x="661" y="0"/>
                      <a:pt x="43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62" name="Google Shape;37562;p22"/>
              <p:cNvSpPr/>
              <p:nvPr/>
            </p:nvSpPr>
            <p:spPr>
              <a:xfrm>
                <a:off x="6038250" y="4438775"/>
                <a:ext cx="2800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822" extrusionOk="0">
                    <a:moveTo>
                      <a:pt x="524" y="0"/>
                    </a:moveTo>
                    <a:cubicBezTo>
                      <a:pt x="0" y="48"/>
                      <a:pt x="48" y="822"/>
                      <a:pt x="560" y="822"/>
                    </a:cubicBezTo>
                    <a:cubicBezTo>
                      <a:pt x="1084" y="822"/>
                      <a:pt x="1119" y="48"/>
                      <a:pt x="59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63" name="Google Shape;37563;p22"/>
              <p:cNvSpPr/>
              <p:nvPr/>
            </p:nvSpPr>
            <p:spPr>
              <a:xfrm>
                <a:off x="5976025" y="3331800"/>
                <a:ext cx="24150" cy="2067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7" extrusionOk="0">
                    <a:moveTo>
                      <a:pt x="560" y="0"/>
                    </a:moveTo>
                    <a:cubicBezTo>
                      <a:pt x="191" y="0"/>
                      <a:pt x="1" y="441"/>
                      <a:pt x="263" y="703"/>
                    </a:cubicBezTo>
                    <a:cubicBezTo>
                      <a:pt x="345" y="788"/>
                      <a:pt x="448" y="827"/>
                      <a:pt x="551" y="827"/>
                    </a:cubicBezTo>
                    <a:cubicBezTo>
                      <a:pt x="761" y="827"/>
                      <a:pt x="965" y="665"/>
                      <a:pt x="965" y="417"/>
                    </a:cubicBezTo>
                    <a:lnTo>
                      <a:pt x="965" y="405"/>
                    </a:lnTo>
                    <a:cubicBezTo>
                      <a:pt x="965" y="179"/>
                      <a:pt x="787" y="0"/>
                      <a:pt x="5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64" name="Google Shape;37564;p22"/>
              <p:cNvSpPr/>
              <p:nvPr/>
            </p:nvSpPr>
            <p:spPr>
              <a:xfrm>
                <a:off x="5943975" y="3362400"/>
                <a:ext cx="27625" cy="20600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824" extrusionOk="0">
                    <a:moveTo>
                      <a:pt x="560" y="0"/>
                    </a:moveTo>
                    <a:cubicBezTo>
                      <a:pt x="64" y="0"/>
                      <a:pt x="0" y="778"/>
                      <a:pt x="533" y="824"/>
                    </a:cubicBezTo>
                    <a:lnTo>
                      <a:pt x="604" y="824"/>
                    </a:lnTo>
                    <a:cubicBezTo>
                      <a:pt x="1104" y="776"/>
                      <a:pt x="1104" y="50"/>
                      <a:pt x="604" y="2"/>
                    </a:cubicBezTo>
                    <a:cubicBezTo>
                      <a:pt x="589" y="1"/>
                      <a:pt x="574" y="0"/>
                      <a:pt x="5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65" name="Google Shape;37565;p22"/>
              <p:cNvSpPr/>
              <p:nvPr/>
            </p:nvSpPr>
            <p:spPr>
              <a:xfrm>
                <a:off x="5975000" y="3393325"/>
                <a:ext cx="27550" cy="20350"/>
              </a:xfrm>
              <a:custGeom>
                <a:avLst/>
                <a:gdLst/>
                <a:ahLst/>
                <a:cxnLst/>
                <a:rect l="l" t="t" r="r" b="b"/>
                <a:pathLst>
                  <a:path w="1102" h="814" extrusionOk="0">
                    <a:moveTo>
                      <a:pt x="546" y="1"/>
                    </a:moveTo>
                    <a:cubicBezTo>
                      <a:pt x="49" y="1"/>
                      <a:pt x="1" y="767"/>
                      <a:pt x="518" y="813"/>
                    </a:cubicBezTo>
                    <a:lnTo>
                      <a:pt x="601" y="813"/>
                    </a:lnTo>
                    <a:cubicBezTo>
                      <a:pt x="1101" y="778"/>
                      <a:pt x="1101" y="39"/>
                      <a:pt x="601" y="4"/>
                    </a:cubicBezTo>
                    <a:cubicBezTo>
                      <a:pt x="582" y="2"/>
                      <a:pt x="564" y="1"/>
                      <a:pt x="54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66" name="Google Shape;37566;p22"/>
              <p:cNvSpPr/>
              <p:nvPr/>
            </p:nvSpPr>
            <p:spPr>
              <a:xfrm>
                <a:off x="5945450" y="3424350"/>
                <a:ext cx="24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16" extrusionOk="0">
                    <a:moveTo>
                      <a:pt x="531" y="1"/>
                    </a:moveTo>
                    <a:cubicBezTo>
                      <a:pt x="183" y="1"/>
                      <a:pt x="1" y="433"/>
                      <a:pt x="259" y="691"/>
                    </a:cubicBezTo>
                    <a:cubicBezTo>
                      <a:pt x="341" y="777"/>
                      <a:pt x="444" y="816"/>
                      <a:pt x="545" y="816"/>
                    </a:cubicBezTo>
                    <a:cubicBezTo>
                      <a:pt x="752" y="816"/>
                      <a:pt x="954" y="654"/>
                      <a:pt x="962" y="406"/>
                    </a:cubicBezTo>
                    <a:cubicBezTo>
                      <a:pt x="962" y="180"/>
                      <a:pt x="771" y="1"/>
                      <a:pt x="545" y="1"/>
                    </a:cubicBezTo>
                    <a:cubicBezTo>
                      <a:pt x="540" y="1"/>
                      <a:pt x="536" y="1"/>
                      <a:pt x="53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67" name="Google Shape;37567;p22"/>
              <p:cNvSpPr/>
              <p:nvPr/>
            </p:nvSpPr>
            <p:spPr>
              <a:xfrm>
                <a:off x="5976025" y="3455025"/>
                <a:ext cx="241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8" extrusionOk="0">
                    <a:moveTo>
                      <a:pt x="560" y="0"/>
                    </a:moveTo>
                    <a:cubicBezTo>
                      <a:pt x="191" y="0"/>
                      <a:pt x="1" y="441"/>
                      <a:pt x="263" y="703"/>
                    </a:cubicBezTo>
                    <a:cubicBezTo>
                      <a:pt x="345" y="789"/>
                      <a:pt x="448" y="827"/>
                      <a:pt x="551" y="827"/>
                    </a:cubicBezTo>
                    <a:cubicBezTo>
                      <a:pt x="761" y="827"/>
                      <a:pt x="965" y="665"/>
                      <a:pt x="965" y="417"/>
                    </a:cubicBezTo>
                    <a:cubicBezTo>
                      <a:pt x="965" y="191"/>
                      <a:pt x="799" y="0"/>
                      <a:pt x="57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68" name="Google Shape;37568;p22"/>
              <p:cNvSpPr/>
              <p:nvPr/>
            </p:nvSpPr>
            <p:spPr>
              <a:xfrm>
                <a:off x="5945375" y="3485675"/>
                <a:ext cx="241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8" extrusionOk="0">
                    <a:moveTo>
                      <a:pt x="548" y="1"/>
                    </a:moveTo>
                    <a:cubicBezTo>
                      <a:pt x="191" y="1"/>
                      <a:pt x="0" y="441"/>
                      <a:pt x="262" y="703"/>
                    </a:cubicBezTo>
                    <a:cubicBezTo>
                      <a:pt x="344" y="789"/>
                      <a:pt x="447" y="827"/>
                      <a:pt x="548" y="827"/>
                    </a:cubicBezTo>
                    <a:cubicBezTo>
                      <a:pt x="755" y="827"/>
                      <a:pt x="957" y="665"/>
                      <a:pt x="965" y="417"/>
                    </a:cubicBezTo>
                    <a:cubicBezTo>
                      <a:pt x="965" y="191"/>
                      <a:pt x="786" y="13"/>
                      <a:pt x="56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69" name="Google Shape;37569;p22"/>
              <p:cNvSpPr/>
              <p:nvPr/>
            </p:nvSpPr>
            <p:spPr>
              <a:xfrm>
                <a:off x="5975000" y="3516550"/>
                <a:ext cx="27550" cy="20350"/>
              </a:xfrm>
              <a:custGeom>
                <a:avLst/>
                <a:gdLst/>
                <a:ahLst/>
                <a:cxnLst/>
                <a:rect l="l" t="t" r="r" b="b"/>
                <a:pathLst>
                  <a:path w="1102" h="814" extrusionOk="0">
                    <a:moveTo>
                      <a:pt x="546" y="1"/>
                    </a:moveTo>
                    <a:cubicBezTo>
                      <a:pt x="49" y="1"/>
                      <a:pt x="1" y="768"/>
                      <a:pt x="518" y="813"/>
                    </a:cubicBezTo>
                    <a:lnTo>
                      <a:pt x="601" y="813"/>
                    </a:lnTo>
                    <a:cubicBezTo>
                      <a:pt x="1101" y="778"/>
                      <a:pt x="1101" y="40"/>
                      <a:pt x="601" y="4"/>
                    </a:cubicBezTo>
                    <a:cubicBezTo>
                      <a:pt x="582" y="2"/>
                      <a:pt x="564" y="1"/>
                      <a:pt x="54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70" name="Google Shape;37570;p22"/>
              <p:cNvSpPr/>
              <p:nvPr/>
            </p:nvSpPr>
            <p:spPr>
              <a:xfrm>
                <a:off x="5943625" y="3547150"/>
                <a:ext cx="2797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1119" h="828" extrusionOk="0">
                    <a:moveTo>
                      <a:pt x="544" y="1"/>
                    </a:moveTo>
                    <a:cubicBezTo>
                      <a:pt x="41" y="1"/>
                      <a:pt x="1" y="805"/>
                      <a:pt x="547" y="828"/>
                    </a:cubicBezTo>
                    <a:lnTo>
                      <a:pt x="618" y="828"/>
                    </a:lnTo>
                    <a:cubicBezTo>
                      <a:pt x="1118" y="768"/>
                      <a:pt x="1118" y="54"/>
                      <a:pt x="618" y="6"/>
                    </a:cubicBezTo>
                    <a:cubicBezTo>
                      <a:pt x="592" y="2"/>
                      <a:pt x="568" y="1"/>
                      <a:pt x="54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71" name="Google Shape;37571;p22"/>
              <p:cNvSpPr/>
              <p:nvPr/>
            </p:nvSpPr>
            <p:spPr>
              <a:xfrm>
                <a:off x="5976025" y="3577950"/>
                <a:ext cx="241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8" extrusionOk="0">
                    <a:moveTo>
                      <a:pt x="560" y="1"/>
                    </a:moveTo>
                    <a:cubicBezTo>
                      <a:pt x="191" y="1"/>
                      <a:pt x="1" y="441"/>
                      <a:pt x="263" y="703"/>
                    </a:cubicBezTo>
                    <a:cubicBezTo>
                      <a:pt x="345" y="789"/>
                      <a:pt x="448" y="827"/>
                      <a:pt x="551" y="827"/>
                    </a:cubicBezTo>
                    <a:cubicBezTo>
                      <a:pt x="761" y="827"/>
                      <a:pt x="965" y="665"/>
                      <a:pt x="965" y="417"/>
                    </a:cubicBezTo>
                    <a:cubicBezTo>
                      <a:pt x="965" y="191"/>
                      <a:pt x="787" y="1"/>
                      <a:pt x="56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72" name="Google Shape;37572;p22"/>
              <p:cNvSpPr/>
              <p:nvPr/>
            </p:nvSpPr>
            <p:spPr>
              <a:xfrm>
                <a:off x="5945450" y="3608600"/>
                <a:ext cx="240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28" extrusionOk="0">
                    <a:moveTo>
                      <a:pt x="545" y="1"/>
                    </a:moveTo>
                    <a:lnTo>
                      <a:pt x="545" y="13"/>
                    </a:lnTo>
                    <a:cubicBezTo>
                      <a:pt x="540" y="13"/>
                      <a:pt x="536" y="13"/>
                      <a:pt x="531" y="13"/>
                    </a:cubicBezTo>
                    <a:cubicBezTo>
                      <a:pt x="183" y="13"/>
                      <a:pt x="1" y="445"/>
                      <a:pt x="259" y="703"/>
                    </a:cubicBezTo>
                    <a:cubicBezTo>
                      <a:pt x="341" y="789"/>
                      <a:pt x="444" y="828"/>
                      <a:pt x="545" y="828"/>
                    </a:cubicBezTo>
                    <a:cubicBezTo>
                      <a:pt x="752" y="828"/>
                      <a:pt x="954" y="666"/>
                      <a:pt x="962" y="418"/>
                    </a:cubicBezTo>
                    <a:cubicBezTo>
                      <a:pt x="962" y="203"/>
                      <a:pt x="783" y="13"/>
                      <a:pt x="55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73" name="Google Shape;37573;p22"/>
              <p:cNvSpPr/>
              <p:nvPr/>
            </p:nvSpPr>
            <p:spPr>
              <a:xfrm>
                <a:off x="5976025" y="3639575"/>
                <a:ext cx="24150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0" extrusionOk="0">
                    <a:moveTo>
                      <a:pt x="560" y="0"/>
                    </a:moveTo>
                    <a:cubicBezTo>
                      <a:pt x="191" y="0"/>
                      <a:pt x="1" y="441"/>
                      <a:pt x="263" y="703"/>
                    </a:cubicBezTo>
                    <a:cubicBezTo>
                      <a:pt x="343" y="783"/>
                      <a:pt x="445" y="819"/>
                      <a:pt x="545" y="819"/>
                    </a:cubicBezTo>
                    <a:cubicBezTo>
                      <a:pt x="757" y="819"/>
                      <a:pt x="965" y="659"/>
                      <a:pt x="965" y="417"/>
                    </a:cubicBezTo>
                    <a:cubicBezTo>
                      <a:pt x="965" y="191"/>
                      <a:pt x="787" y="0"/>
                      <a:pt x="57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74" name="Google Shape;37574;p22"/>
              <p:cNvSpPr/>
              <p:nvPr/>
            </p:nvSpPr>
            <p:spPr>
              <a:xfrm>
                <a:off x="5945375" y="3669925"/>
                <a:ext cx="24125" cy="210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40" extrusionOk="0">
                    <a:moveTo>
                      <a:pt x="560" y="1"/>
                    </a:moveTo>
                    <a:lnTo>
                      <a:pt x="548" y="12"/>
                    </a:lnTo>
                    <a:cubicBezTo>
                      <a:pt x="179" y="12"/>
                      <a:pt x="0" y="453"/>
                      <a:pt x="250" y="715"/>
                    </a:cubicBezTo>
                    <a:cubicBezTo>
                      <a:pt x="336" y="801"/>
                      <a:pt x="441" y="839"/>
                      <a:pt x="544" y="839"/>
                    </a:cubicBezTo>
                    <a:cubicBezTo>
                      <a:pt x="755" y="839"/>
                      <a:pt x="957" y="677"/>
                      <a:pt x="965" y="429"/>
                    </a:cubicBezTo>
                    <a:cubicBezTo>
                      <a:pt x="965" y="203"/>
                      <a:pt x="786" y="12"/>
                      <a:pt x="56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75" name="Google Shape;37575;p22"/>
              <p:cNvSpPr/>
              <p:nvPr/>
            </p:nvSpPr>
            <p:spPr>
              <a:xfrm>
                <a:off x="5974925" y="3700825"/>
                <a:ext cx="276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825" extrusionOk="0">
                    <a:moveTo>
                      <a:pt x="559" y="1"/>
                    </a:moveTo>
                    <a:cubicBezTo>
                      <a:pt x="53" y="1"/>
                      <a:pt x="0" y="778"/>
                      <a:pt x="521" y="824"/>
                    </a:cubicBezTo>
                    <a:lnTo>
                      <a:pt x="604" y="824"/>
                    </a:lnTo>
                    <a:cubicBezTo>
                      <a:pt x="1104" y="777"/>
                      <a:pt x="1104" y="50"/>
                      <a:pt x="604" y="3"/>
                    </a:cubicBezTo>
                    <a:cubicBezTo>
                      <a:pt x="589" y="1"/>
                      <a:pt x="574" y="1"/>
                      <a:pt x="55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76" name="Google Shape;37576;p22"/>
              <p:cNvSpPr/>
              <p:nvPr/>
            </p:nvSpPr>
            <p:spPr>
              <a:xfrm>
                <a:off x="5945450" y="3731550"/>
                <a:ext cx="24050" cy="20675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27" extrusionOk="0">
                    <a:moveTo>
                      <a:pt x="557" y="0"/>
                    </a:moveTo>
                    <a:lnTo>
                      <a:pt x="545" y="12"/>
                    </a:lnTo>
                    <a:cubicBezTo>
                      <a:pt x="540" y="12"/>
                      <a:pt x="536" y="12"/>
                      <a:pt x="531" y="12"/>
                    </a:cubicBezTo>
                    <a:cubicBezTo>
                      <a:pt x="183" y="12"/>
                      <a:pt x="1" y="444"/>
                      <a:pt x="259" y="703"/>
                    </a:cubicBezTo>
                    <a:cubicBezTo>
                      <a:pt x="341" y="788"/>
                      <a:pt x="444" y="827"/>
                      <a:pt x="545" y="827"/>
                    </a:cubicBezTo>
                    <a:cubicBezTo>
                      <a:pt x="752" y="827"/>
                      <a:pt x="954" y="665"/>
                      <a:pt x="962" y="417"/>
                    </a:cubicBezTo>
                    <a:cubicBezTo>
                      <a:pt x="962" y="191"/>
                      <a:pt x="783" y="12"/>
                      <a:pt x="55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77" name="Google Shape;37577;p22"/>
              <p:cNvSpPr/>
              <p:nvPr/>
            </p:nvSpPr>
            <p:spPr>
              <a:xfrm>
                <a:off x="5976025" y="3762200"/>
                <a:ext cx="241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8" extrusionOk="0">
                    <a:moveTo>
                      <a:pt x="560" y="0"/>
                    </a:moveTo>
                    <a:lnTo>
                      <a:pt x="560" y="12"/>
                    </a:lnTo>
                    <a:cubicBezTo>
                      <a:pt x="191" y="12"/>
                      <a:pt x="1" y="453"/>
                      <a:pt x="263" y="703"/>
                    </a:cubicBezTo>
                    <a:cubicBezTo>
                      <a:pt x="345" y="789"/>
                      <a:pt x="450" y="828"/>
                      <a:pt x="552" y="828"/>
                    </a:cubicBezTo>
                    <a:cubicBezTo>
                      <a:pt x="762" y="828"/>
                      <a:pt x="965" y="669"/>
                      <a:pt x="965" y="429"/>
                    </a:cubicBezTo>
                    <a:cubicBezTo>
                      <a:pt x="965" y="191"/>
                      <a:pt x="787" y="12"/>
                      <a:pt x="5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78" name="Google Shape;37578;p22"/>
              <p:cNvSpPr/>
              <p:nvPr/>
            </p:nvSpPr>
            <p:spPr>
              <a:xfrm>
                <a:off x="5945375" y="3792850"/>
                <a:ext cx="24125" cy="210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40" extrusionOk="0">
                    <a:moveTo>
                      <a:pt x="548" y="1"/>
                    </a:moveTo>
                    <a:lnTo>
                      <a:pt x="548" y="13"/>
                    </a:lnTo>
                    <a:cubicBezTo>
                      <a:pt x="191" y="13"/>
                      <a:pt x="0" y="453"/>
                      <a:pt x="262" y="715"/>
                    </a:cubicBezTo>
                    <a:cubicBezTo>
                      <a:pt x="344" y="801"/>
                      <a:pt x="447" y="840"/>
                      <a:pt x="548" y="840"/>
                    </a:cubicBezTo>
                    <a:cubicBezTo>
                      <a:pt x="755" y="840"/>
                      <a:pt x="957" y="678"/>
                      <a:pt x="965" y="429"/>
                    </a:cubicBezTo>
                    <a:cubicBezTo>
                      <a:pt x="965" y="203"/>
                      <a:pt x="786" y="13"/>
                      <a:pt x="56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79" name="Google Shape;37579;p22"/>
              <p:cNvSpPr/>
              <p:nvPr/>
            </p:nvSpPr>
            <p:spPr>
              <a:xfrm>
                <a:off x="5976125" y="3823825"/>
                <a:ext cx="24050" cy="20675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27" extrusionOk="0">
                    <a:moveTo>
                      <a:pt x="556" y="0"/>
                    </a:moveTo>
                    <a:lnTo>
                      <a:pt x="556" y="12"/>
                    </a:lnTo>
                    <a:cubicBezTo>
                      <a:pt x="551" y="12"/>
                      <a:pt x="547" y="12"/>
                      <a:pt x="542" y="12"/>
                    </a:cubicBezTo>
                    <a:cubicBezTo>
                      <a:pt x="182" y="12"/>
                      <a:pt x="0" y="444"/>
                      <a:pt x="259" y="703"/>
                    </a:cubicBezTo>
                    <a:cubicBezTo>
                      <a:pt x="341" y="788"/>
                      <a:pt x="444" y="827"/>
                      <a:pt x="547" y="827"/>
                    </a:cubicBezTo>
                    <a:cubicBezTo>
                      <a:pt x="757" y="827"/>
                      <a:pt x="961" y="665"/>
                      <a:pt x="961" y="417"/>
                    </a:cubicBezTo>
                    <a:cubicBezTo>
                      <a:pt x="961" y="191"/>
                      <a:pt x="783" y="12"/>
                      <a:pt x="56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80" name="Google Shape;37580;p22"/>
              <p:cNvSpPr/>
              <p:nvPr/>
            </p:nvSpPr>
            <p:spPr>
              <a:xfrm>
                <a:off x="5943975" y="3854725"/>
                <a:ext cx="27625" cy="20600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824" extrusionOk="0">
                    <a:moveTo>
                      <a:pt x="559" y="0"/>
                    </a:moveTo>
                    <a:cubicBezTo>
                      <a:pt x="64" y="0"/>
                      <a:pt x="1" y="766"/>
                      <a:pt x="533" y="824"/>
                    </a:cubicBezTo>
                    <a:lnTo>
                      <a:pt x="604" y="824"/>
                    </a:lnTo>
                    <a:cubicBezTo>
                      <a:pt x="1104" y="776"/>
                      <a:pt x="1104" y="38"/>
                      <a:pt x="604" y="2"/>
                    </a:cubicBezTo>
                    <a:cubicBezTo>
                      <a:pt x="589" y="1"/>
                      <a:pt x="574" y="0"/>
                      <a:pt x="55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81" name="Google Shape;37581;p22"/>
              <p:cNvSpPr/>
              <p:nvPr/>
            </p:nvSpPr>
            <p:spPr>
              <a:xfrm>
                <a:off x="5974925" y="3885375"/>
                <a:ext cx="276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825" extrusionOk="0">
                    <a:moveTo>
                      <a:pt x="559" y="1"/>
                    </a:moveTo>
                    <a:cubicBezTo>
                      <a:pt x="53" y="1"/>
                      <a:pt x="0" y="778"/>
                      <a:pt x="521" y="824"/>
                    </a:cubicBezTo>
                    <a:lnTo>
                      <a:pt x="604" y="824"/>
                    </a:lnTo>
                    <a:cubicBezTo>
                      <a:pt x="1104" y="777"/>
                      <a:pt x="1104" y="50"/>
                      <a:pt x="604" y="3"/>
                    </a:cubicBezTo>
                    <a:cubicBezTo>
                      <a:pt x="589" y="1"/>
                      <a:pt x="574" y="1"/>
                      <a:pt x="55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82" name="Google Shape;37582;p22"/>
              <p:cNvSpPr/>
              <p:nvPr/>
            </p:nvSpPr>
            <p:spPr>
              <a:xfrm>
                <a:off x="5945450" y="3916075"/>
                <a:ext cx="240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28" extrusionOk="0">
                    <a:moveTo>
                      <a:pt x="557" y="1"/>
                    </a:moveTo>
                    <a:lnTo>
                      <a:pt x="545" y="13"/>
                    </a:lnTo>
                    <a:cubicBezTo>
                      <a:pt x="540" y="13"/>
                      <a:pt x="536" y="13"/>
                      <a:pt x="531" y="13"/>
                    </a:cubicBezTo>
                    <a:cubicBezTo>
                      <a:pt x="183" y="13"/>
                      <a:pt x="1" y="445"/>
                      <a:pt x="259" y="703"/>
                    </a:cubicBezTo>
                    <a:cubicBezTo>
                      <a:pt x="341" y="789"/>
                      <a:pt x="444" y="828"/>
                      <a:pt x="545" y="828"/>
                    </a:cubicBezTo>
                    <a:cubicBezTo>
                      <a:pt x="752" y="828"/>
                      <a:pt x="954" y="666"/>
                      <a:pt x="962" y="418"/>
                    </a:cubicBezTo>
                    <a:cubicBezTo>
                      <a:pt x="962" y="191"/>
                      <a:pt x="783" y="1"/>
                      <a:pt x="55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83" name="Google Shape;37583;p22"/>
              <p:cNvSpPr/>
              <p:nvPr/>
            </p:nvSpPr>
            <p:spPr>
              <a:xfrm>
                <a:off x="5976025" y="3946450"/>
                <a:ext cx="24450" cy="21000"/>
              </a:xfrm>
              <a:custGeom>
                <a:avLst/>
                <a:gdLst/>
                <a:ahLst/>
                <a:cxnLst/>
                <a:rect l="l" t="t" r="r" b="b"/>
                <a:pathLst>
                  <a:path w="978" h="840" extrusionOk="0">
                    <a:moveTo>
                      <a:pt x="560" y="0"/>
                    </a:moveTo>
                    <a:lnTo>
                      <a:pt x="560" y="24"/>
                    </a:lnTo>
                    <a:cubicBezTo>
                      <a:pt x="191" y="24"/>
                      <a:pt x="1" y="465"/>
                      <a:pt x="263" y="715"/>
                    </a:cubicBezTo>
                    <a:cubicBezTo>
                      <a:pt x="345" y="801"/>
                      <a:pt x="450" y="840"/>
                      <a:pt x="552" y="840"/>
                    </a:cubicBezTo>
                    <a:cubicBezTo>
                      <a:pt x="762" y="840"/>
                      <a:pt x="965" y="680"/>
                      <a:pt x="965" y="441"/>
                    </a:cubicBezTo>
                    <a:cubicBezTo>
                      <a:pt x="977" y="215"/>
                      <a:pt x="810" y="12"/>
                      <a:pt x="58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84" name="Google Shape;37584;p22"/>
              <p:cNvSpPr/>
              <p:nvPr/>
            </p:nvSpPr>
            <p:spPr>
              <a:xfrm>
                <a:off x="5945375" y="3977700"/>
                <a:ext cx="241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5" extrusionOk="0">
                    <a:moveTo>
                      <a:pt x="548" y="1"/>
                    </a:moveTo>
                    <a:cubicBezTo>
                      <a:pt x="191" y="1"/>
                      <a:pt x="0" y="441"/>
                      <a:pt x="262" y="703"/>
                    </a:cubicBezTo>
                    <a:cubicBezTo>
                      <a:pt x="343" y="787"/>
                      <a:pt x="443" y="825"/>
                      <a:pt x="543" y="825"/>
                    </a:cubicBezTo>
                    <a:cubicBezTo>
                      <a:pt x="752" y="825"/>
                      <a:pt x="957" y="659"/>
                      <a:pt x="965" y="417"/>
                    </a:cubicBezTo>
                    <a:cubicBezTo>
                      <a:pt x="965" y="191"/>
                      <a:pt x="786" y="1"/>
                      <a:pt x="56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85" name="Google Shape;37585;p22"/>
              <p:cNvSpPr/>
              <p:nvPr/>
            </p:nvSpPr>
            <p:spPr>
              <a:xfrm>
                <a:off x="5974300" y="4008225"/>
                <a:ext cx="279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1118" h="828" extrusionOk="0">
                    <a:moveTo>
                      <a:pt x="555" y="0"/>
                    </a:moveTo>
                    <a:cubicBezTo>
                      <a:pt x="52" y="0"/>
                      <a:pt x="0" y="805"/>
                      <a:pt x="546" y="827"/>
                    </a:cubicBezTo>
                    <a:lnTo>
                      <a:pt x="629" y="827"/>
                    </a:lnTo>
                    <a:cubicBezTo>
                      <a:pt x="1118" y="780"/>
                      <a:pt x="1118" y="65"/>
                      <a:pt x="629" y="6"/>
                    </a:cubicBezTo>
                    <a:cubicBezTo>
                      <a:pt x="604" y="2"/>
                      <a:pt x="579" y="0"/>
                      <a:pt x="55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86" name="Google Shape;37586;p22"/>
              <p:cNvSpPr/>
              <p:nvPr/>
            </p:nvSpPr>
            <p:spPr>
              <a:xfrm>
                <a:off x="5943625" y="4038875"/>
                <a:ext cx="2797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1119" h="828" extrusionOk="0">
                    <a:moveTo>
                      <a:pt x="544" y="1"/>
                    </a:moveTo>
                    <a:cubicBezTo>
                      <a:pt x="41" y="1"/>
                      <a:pt x="1" y="805"/>
                      <a:pt x="547" y="828"/>
                    </a:cubicBezTo>
                    <a:lnTo>
                      <a:pt x="618" y="828"/>
                    </a:lnTo>
                    <a:cubicBezTo>
                      <a:pt x="1118" y="768"/>
                      <a:pt x="1118" y="54"/>
                      <a:pt x="618" y="6"/>
                    </a:cubicBezTo>
                    <a:cubicBezTo>
                      <a:pt x="592" y="3"/>
                      <a:pt x="568" y="1"/>
                      <a:pt x="54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87" name="Google Shape;37587;p22"/>
              <p:cNvSpPr/>
              <p:nvPr/>
            </p:nvSpPr>
            <p:spPr>
              <a:xfrm>
                <a:off x="5976125" y="4069675"/>
                <a:ext cx="240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28" extrusionOk="0">
                    <a:moveTo>
                      <a:pt x="556" y="1"/>
                    </a:moveTo>
                    <a:lnTo>
                      <a:pt x="556" y="13"/>
                    </a:lnTo>
                    <a:cubicBezTo>
                      <a:pt x="551" y="12"/>
                      <a:pt x="547" y="12"/>
                      <a:pt x="542" y="12"/>
                    </a:cubicBezTo>
                    <a:cubicBezTo>
                      <a:pt x="182" y="12"/>
                      <a:pt x="0" y="445"/>
                      <a:pt x="259" y="703"/>
                    </a:cubicBezTo>
                    <a:cubicBezTo>
                      <a:pt x="341" y="789"/>
                      <a:pt x="446" y="828"/>
                      <a:pt x="548" y="828"/>
                    </a:cubicBezTo>
                    <a:cubicBezTo>
                      <a:pt x="758" y="828"/>
                      <a:pt x="961" y="669"/>
                      <a:pt x="961" y="429"/>
                    </a:cubicBezTo>
                    <a:cubicBezTo>
                      <a:pt x="961" y="191"/>
                      <a:pt x="783" y="13"/>
                      <a:pt x="55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88" name="Google Shape;37588;p22"/>
              <p:cNvSpPr/>
              <p:nvPr/>
            </p:nvSpPr>
            <p:spPr>
              <a:xfrm>
                <a:off x="5945375" y="4100325"/>
                <a:ext cx="24125" cy="210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40" extrusionOk="0">
                    <a:moveTo>
                      <a:pt x="548" y="1"/>
                    </a:moveTo>
                    <a:lnTo>
                      <a:pt x="548" y="13"/>
                    </a:lnTo>
                    <a:cubicBezTo>
                      <a:pt x="191" y="13"/>
                      <a:pt x="0" y="453"/>
                      <a:pt x="262" y="715"/>
                    </a:cubicBezTo>
                    <a:cubicBezTo>
                      <a:pt x="344" y="801"/>
                      <a:pt x="447" y="840"/>
                      <a:pt x="548" y="840"/>
                    </a:cubicBezTo>
                    <a:cubicBezTo>
                      <a:pt x="755" y="840"/>
                      <a:pt x="957" y="678"/>
                      <a:pt x="965" y="430"/>
                    </a:cubicBezTo>
                    <a:lnTo>
                      <a:pt x="965" y="418"/>
                    </a:lnTo>
                    <a:cubicBezTo>
                      <a:pt x="965" y="203"/>
                      <a:pt x="786" y="13"/>
                      <a:pt x="56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89" name="Google Shape;37589;p22"/>
              <p:cNvSpPr/>
              <p:nvPr/>
            </p:nvSpPr>
            <p:spPr>
              <a:xfrm>
                <a:off x="5976025" y="4131300"/>
                <a:ext cx="241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8" extrusionOk="0">
                    <a:moveTo>
                      <a:pt x="560" y="0"/>
                    </a:moveTo>
                    <a:cubicBezTo>
                      <a:pt x="191" y="0"/>
                      <a:pt x="1" y="441"/>
                      <a:pt x="263" y="703"/>
                    </a:cubicBezTo>
                    <a:cubicBezTo>
                      <a:pt x="345" y="789"/>
                      <a:pt x="448" y="827"/>
                      <a:pt x="551" y="827"/>
                    </a:cubicBezTo>
                    <a:cubicBezTo>
                      <a:pt x="761" y="827"/>
                      <a:pt x="965" y="665"/>
                      <a:pt x="965" y="417"/>
                    </a:cubicBezTo>
                    <a:cubicBezTo>
                      <a:pt x="965" y="191"/>
                      <a:pt x="787" y="12"/>
                      <a:pt x="57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90" name="Google Shape;37590;p22"/>
              <p:cNvSpPr/>
              <p:nvPr/>
            </p:nvSpPr>
            <p:spPr>
              <a:xfrm>
                <a:off x="5944075" y="4162175"/>
                <a:ext cx="27525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101" h="822" extrusionOk="0">
                    <a:moveTo>
                      <a:pt x="546" y="0"/>
                    </a:moveTo>
                    <a:cubicBezTo>
                      <a:pt x="59" y="0"/>
                      <a:pt x="0" y="767"/>
                      <a:pt x="529" y="813"/>
                    </a:cubicBezTo>
                    <a:cubicBezTo>
                      <a:pt x="541" y="819"/>
                      <a:pt x="553" y="822"/>
                      <a:pt x="564" y="822"/>
                    </a:cubicBezTo>
                    <a:cubicBezTo>
                      <a:pt x="576" y="822"/>
                      <a:pt x="588" y="819"/>
                      <a:pt x="600" y="813"/>
                    </a:cubicBezTo>
                    <a:cubicBezTo>
                      <a:pt x="1100" y="777"/>
                      <a:pt x="1100" y="39"/>
                      <a:pt x="600" y="3"/>
                    </a:cubicBezTo>
                    <a:cubicBezTo>
                      <a:pt x="581" y="1"/>
                      <a:pt x="563" y="0"/>
                      <a:pt x="54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91" name="Google Shape;37591;p22"/>
              <p:cNvSpPr/>
              <p:nvPr/>
            </p:nvSpPr>
            <p:spPr>
              <a:xfrm>
                <a:off x="5974925" y="4192850"/>
                <a:ext cx="276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825" extrusionOk="0">
                    <a:moveTo>
                      <a:pt x="559" y="1"/>
                    </a:moveTo>
                    <a:cubicBezTo>
                      <a:pt x="53" y="1"/>
                      <a:pt x="1" y="766"/>
                      <a:pt x="521" y="824"/>
                    </a:cubicBezTo>
                    <a:lnTo>
                      <a:pt x="604" y="824"/>
                    </a:lnTo>
                    <a:cubicBezTo>
                      <a:pt x="1104" y="777"/>
                      <a:pt x="1104" y="39"/>
                      <a:pt x="604" y="3"/>
                    </a:cubicBezTo>
                    <a:cubicBezTo>
                      <a:pt x="589" y="1"/>
                      <a:pt x="574" y="1"/>
                      <a:pt x="55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92" name="Google Shape;37592;p22"/>
              <p:cNvSpPr/>
              <p:nvPr/>
            </p:nvSpPr>
            <p:spPr>
              <a:xfrm>
                <a:off x="5945375" y="4223575"/>
                <a:ext cx="24125" cy="2067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7" extrusionOk="0">
                    <a:moveTo>
                      <a:pt x="548" y="0"/>
                    </a:moveTo>
                    <a:cubicBezTo>
                      <a:pt x="191" y="0"/>
                      <a:pt x="0" y="441"/>
                      <a:pt x="262" y="703"/>
                    </a:cubicBezTo>
                    <a:cubicBezTo>
                      <a:pt x="344" y="788"/>
                      <a:pt x="447" y="827"/>
                      <a:pt x="548" y="827"/>
                    </a:cubicBezTo>
                    <a:cubicBezTo>
                      <a:pt x="755" y="827"/>
                      <a:pt x="957" y="665"/>
                      <a:pt x="965" y="417"/>
                    </a:cubicBezTo>
                    <a:cubicBezTo>
                      <a:pt x="965" y="191"/>
                      <a:pt x="786" y="0"/>
                      <a:pt x="5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93" name="Google Shape;37593;p22"/>
              <p:cNvSpPr/>
              <p:nvPr/>
            </p:nvSpPr>
            <p:spPr>
              <a:xfrm>
                <a:off x="5976125" y="4254525"/>
                <a:ext cx="24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16" extrusionOk="0">
                    <a:moveTo>
                      <a:pt x="542" y="0"/>
                    </a:moveTo>
                    <a:cubicBezTo>
                      <a:pt x="182" y="0"/>
                      <a:pt x="0" y="432"/>
                      <a:pt x="259" y="691"/>
                    </a:cubicBezTo>
                    <a:cubicBezTo>
                      <a:pt x="341" y="777"/>
                      <a:pt x="446" y="816"/>
                      <a:pt x="548" y="816"/>
                    </a:cubicBezTo>
                    <a:cubicBezTo>
                      <a:pt x="758" y="816"/>
                      <a:pt x="961" y="657"/>
                      <a:pt x="961" y="417"/>
                    </a:cubicBezTo>
                    <a:cubicBezTo>
                      <a:pt x="961" y="191"/>
                      <a:pt x="771" y="12"/>
                      <a:pt x="556" y="12"/>
                    </a:cubicBezTo>
                    <a:lnTo>
                      <a:pt x="556" y="0"/>
                    </a:lnTo>
                    <a:cubicBezTo>
                      <a:pt x="551" y="0"/>
                      <a:pt x="547" y="0"/>
                      <a:pt x="54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94" name="Google Shape;37594;p22"/>
              <p:cNvSpPr/>
              <p:nvPr/>
            </p:nvSpPr>
            <p:spPr>
              <a:xfrm>
                <a:off x="5945375" y="4285175"/>
                <a:ext cx="24125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0" extrusionOk="0">
                    <a:moveTo>
                      <a:pt x="548" y="1"/>
                    </a:moveTo>
                    <a:cubicBezTo>
                      <a:pt x="191" y="1"/>
                      <a:pt x="0" y="441"/>
                      <a:pt x="262" y="703"/>
                    </a:cubicBezTo>
                    <a:cubicBezTo>
                      <a:pt x="343" y="784"/>
                      <a:pt x="443" y="820"/>
                      <a:pt x="542" y="820"/>
                    </a:cubicBezTo>
                    <a:cubicBezTo>
                      <a:pt x="752" y="820"/>
                      <a:pt x="957" y="660"/>
                      <a:pt x="965" y="417"/>
                    </a:cubicBezTo>
                    <a:cubicBezTo>
                      <a:pt x="965" y="191"/>
                      <a:pt x="786" y="1"/>
                      <a:pt x="56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95" name="Google Shape;37595;p22"/>
              <p:cNvSpPr/>
              <p:nvPr/>
            </p:nvSpPr>
            <p:spPr>
              <a:xfrm>
                <a:off x="5976025" y="4315550"/>
                <a:ext cx="24150" cy="2097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39" extrusionOk="0">
                    <a:moveTo>
                      <a:pt x="560" y="0"/>
                    </a:moveTo>
                    <a:lnTo>
                      <a:pt x="560" y="12"/>
                    </a:lnTo>
                    <a:cubicBezTo>
                      <a:pt x="191" y="12"/>
                      <a:pt x="1" y="453"/>
                      <a:pt x="263" y="715"/>
                    </a:cubicBezTo>
                    <a:cubicBezTo>
                      <a:pt x="345" y="800"/>
                      <a:pt x="448" y="839"/>
                      <a:pt x="551" y="839"/>
                    </a:cubicBezTo>
                    <a:cubicBezTo>
                      <a:pt x="761" y="839"/>
                      <a:pt x="965" y="677"/>
                      <a:pt x="965" y="429"/>
                    </a:cubicBezTo>
                    <a:cubicBezTo>
                      <a:pt x="965" y="203"/>
                      <a:pt x="787" y="12"/>
                      <a:pt x="5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96" name="Google Shape;37596;p22"/>
              <p:cNvSpPr/>
              <p:nvPr/>
            </p:nvSpPr>
            <p:spPr>
              <a:xfrm>
                <a:off x="5943975" y="4346450"/>
                <a:ext cx="27625" cy="20600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824" extrusionOk="0">
                    <a:moveTo>
                      <a:pt x="560" y="0"/>
                    </a:moveTo>
                    <a:cubicBezTo>
                      <a:pt x="64" y="0"/>
                      <a:pt x="0" y="778"/>
                      <a:pt x="533" y="824"/>
                    </a:cubicBezTo>
                    <a:lnTo>
                      <a:pt x="604" y="824"/>
                    </a:lnTo>
                    <a:cubicBezTo>
                      <a:pt x="1104" y="788"/>
                      <a:pt x="1104" y="50"/>
                      <a:pt x="604" y="2"/>
                    </a:cubicBezTo>
                    <a:cubicBezTo>
                      <a:pt x="589" y="1"/>
                      <a:pt x="574" y="0"/>
                      <a:pt x="5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97" name="Google Shape;37597;p22"/>
              <p:cNvSpPr/>
              <p:nvPr/>
            </p:nvSpPr>
            <p:spPr>
              <a:xfrm>
                <a:off x="5976125" y="4377150"/>
                <a:ext cx="240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28" extrusionOk="0">
                    <a:moveTo>
                      <a:pt x="556" y="1"/>
                    </a:moveTo>
                    <a:lnTo>
                      <a:pt x="556" y="13"/>
                    </a:lnTo>
                    <a:cubicBezTo>
                      <a:pt x="551" y="12"/>
                      <a:pt x="547" y="12"/>
                      <a:pt x="542" y="12"/>
                    </a:cubicBezTo>
                    <a:cubicBezTo>
                      <a:pt x="182" y="12"/>
                      <a:pt x="0" y="445"/>
                      <a:pt x="259" y="703"/>
                    </a:cubicBezTo>
                    <a:cubicBezTo>
                      <a:pt x="341" y="789"/>
                      <a:pt x="444" y="828"/>
                      <a:pt x="547" y="828"/>
                    </a:cubicBezTo>
                    <a:cubicBezTo>
                      <a:pt x="757" y="828"/>
                      <a:pt x="961" y="666"/>
                      <a:pt x="961" y="417"/>
                    </a:cubicBezTo>
                    <a:cubicBezTo>
                      <a:pt x="961" y="191"/>
                      <a:pt x="783" y="1"/>
                      <a:pt x="55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98" name="Google Shape;37598;p22"/>
              <p:cNvSpPr/>
              <p:nvPr/>
            </p:nvSpPr>
            <p:spPr>
              <a:xfrm>
                <a:off x="5945375" y="4407825"/>
                <a:ext cx="24125" cy="2077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31" extrusionOk="0">
                    <a:moveTo>
                      <a:pt x="560" y="0"/>
                    </a:moveTo>
                    <a:lnTo>
                      <a:pt x="548" y="12"/>
                    </a:lnTo>
                    <a:cubicBezTo>
                      <a:pt x="191" y="12"/>
                      <a:pt x="0" y="453"/>
                      <a:pt x="262" y="714"/>
                    </a:cubicBezTo>
                    <a:cubicBezTo>
                      <a:pt x="343" y="795"/>
                      <a:pt x="443" y="831"/>
                      <a:pt x="542" y="831"/>
                    </a:cubicBezTo>
                    <a:cubicBezTo>
                      <a:pt x="752" y="831"/>
                      <a:pt x="957" y="671"/>
                      <a:pt x="965" y="429"/>
                    </a:cubicBezTo>
                    <a:cubicBezTo>
                      <a:pt x="965" y="202"/>
                      <a:pt x="786" y="12"/>
                      <a:pt x="5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99" name="Google Shape;37599;p22"/>
              <p:cNvSpPr/>
              <p:nvPr/>
            </p:nvSpPr>
            <p:spPr>
              <a:xfrm>
                <a:off x="5983175" y="4438750"/>
                <a:ext cx="17000" cy="8375"/>
              </a:xfrm>
              <a:custGeom>
                <a:avLst/>
                <a:gdLst/>
                <a:ahLst/>
                <a:cxnLst/>
                <a:rect l="l" t="t" r="r" b="b"/>
                <a:pathLst>
                  <a:path w="680" h="335" extrusionOk="0">
                    <a:moveTo>
                      <a:pt x="298" y="1"/>
                    </a:moveTo>
                    <a:cubicBezTo>
                      <a:pt x="290" y="1"/>
                      <a:pt x="282" y="1"/>
                      <a:pt x="274" y="1"/>
                    </a:cubicBezTo>
                    <a:cubicBezTo>
                      <a:pt x="167" y="1"/>
                      <a:pt x="72" y="49"/>
                      <a:pt x="1" y="108"/>
                    </a:cubicBezTo>
                    <a:lnTo>
                      <a:pt x="679" y="335"/>
                    </a:lnTo>
                    <a:cubicBezTo>
                      <a:pt x="645" y="140"/>
                      <a:pt x="490" y="1"/>
                      <a:pt x="29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00" name="Google Shape;37600;p22"/>
              <p:cNvSpPr/>
              <p:nvPr/>
            </p:nvSpPr>
            <p:spPr>
              <a:xfrm>
                <a:off x="5914725" y="3331800"/>
                <a:ext cx="238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53" h="825" extrusionOk="0">
                    <a:moveTo>
                      <a:pt x="548" y="0"/>
                    </a:moveTo>
                    <a:cubicBezTo>
                      <a:pt x="179" y="0"/>
                      <a:pt x="0" y="441"/>
                      <a:pt x="250" y="703"/>
                    </a:cubicBezTo>
                    <a:cubicBezTo>
                      <a:pt x="335" y="787"/>
                      <a:pt x="438" y="824"/>
                      <a:pt x="538" y="824"/>
                    </a:cubicBezTo>
                    <a:cubicBezTo>
                      <a:pt x="750" y="824"/>
                      <a:pt x="953" y="659"/>
                      <a:pt x="953" y="417"/>
                    </a:cubicBezTo>
                    <a:cubicBezTo>
                      <a:pt x="953" y="191"/>
                      <a:pt x="774" y="0"/>
                      <a:pt x="54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01" name="Google Shape;37601;p22"/>
              <p:cNvSpPr/>
              <p:nvPr/>
            </p:nvSpPr>
            <p:spPr>
              <a:xfrm>
                <a:off x="5884050" y="3362450"/>
                <a:ext cx="24150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5" extrusionOk="0">
                    <a:moveTo>
                      <a:pt x="548" y="0"/>
                    </a:moveTo>
                    <a:cubicBezTo>
                      <a:pt x="191" y="0"/>
                      <a:pt x="1" y="441"/>
                      <a:pt x="263" y="703"/>
                    </a:cubicBezTo>
                    <a:cubicBezTo>
                      <a:pt x="347" y="787"/>
                      <a:pt x="450" y="825"/>
                      <a:pt x="551" y="825"/>
                    </a:cubicBezTo>
                    <a:cubicBezTo>
                      <a:pt x="763" y="825"/>
                      <a:pt x="965" y="659"/>
                      <a:pt x="965" y="417"/>
                    </a:cubicBezTo>
                    <a:cubicBezTo>
                      <a:pt x="965" y="191"/>
                      <a:pt x="775" y="0"/>
                      <a:pt x="54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02" name="Google Shape;37602;p22"/>
              <p:cNvSpPr/>
              <p:nvPr/>
            </p:nvSpPr>
            <p:spPr>
              <a:xfrm>
                <a:off x="5952225" y="3313025"/>
                <a:ext cx="16975" cy="8675"/>
              </a:xfrm>
              <a:custGeom>
                <a:avLst/>
                <a:gdLst/>
                <a:ahLst/>
                <a:cxnLst/>
                <a:rect l="l" t="t" r="r" b="b"/>
                <a:pathLst>
                  <a:path w="679" h="347" extrusionOk="0">
                    <a:moveTo>
                      <a:pt x="679" y="1"/>
                    </a:moveTo>
                    <a:lnTo>
                      <a:pt x="0" y="203"/>
                    </a:lnTo>
                    <a:cubicBezTo>
                      <a:pt x="72" y="287"/>
                      <a:pt x="167" y="334"/>
                      <a:pt x="274" y="346"/>
                    </a:cubicBezTo>
                    <a:lnTo>
                      <a:pt x="286" y="346"/>
                    </a:lnTo>
                    <a:cubicBezTo>
                      <a:pt x="477" y="334"/>
                      <a:pt x="643" y="191"/>
                      <a:pt x="67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03" name="Google Shape;37603;p22"/>
              <p:cNvSpPr/>
              <p:nvPr/>
            </p:nvSpPr>
            <p:spPr>
              <a:xfrm>
                <a:off x="5914725" y="3393400"/>
                <a:ext cx="24125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16" extrusionOk="0">
                    <a:moveTo>
                      <a:pt x="560" y="1"/>
                    </a:moveTo>
                    <a:cubicBezTo>
                      <a:pt x="191" y="1"/>
                      <a:pt x="0" y="441"/>
                      <a:pt x="262" y="691"/>
                    </a:cubicBezTo>
                    <a:cubicBezTo>
                      <a:pt x="348" y="777"/>
                      <a:pt x="453" y="816"/>
                      <a:pt x="555" y="816"/>
                    </a:cubicBezTo>
                    <a:cubicBezTo>
                      <a:pt x="765" y="816"/>
                      <a:pt x="965" y="654"/>
                      <a:pt x="965" y="405"/>
                    </a:cubicBezTo>
                    <a:cubicBezTo>
                      <a:pt x="965" y="179"/>
                      <a:pt x="786" y="1"/>
                      <a:pt x="56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04" name="Google Shape;37604;p22"/>
              <p:cNvSpPr/>
              <p:nvPr/>
            </p:nvSpPr>
            <p:spPr>
              <a:xfrm>
                <a:off x="5884050" y="3424350"/>
                <a:ext cx="24150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0" extrusionOk="0">
                    <a:moveTo>
                      <a:pt x="548" y="1"/>
                    </a:moveTo>
                    <a:cubicBezTo>
                      <a:pt x="191" y="1"/>
                      <a:pt x="1" y="441"/>
                      <a:pt x="263" y="703"/>
                    </a:cubicBezTo>
                    <a:cubicBezTo>
                      <a:pt x="347" y="783"/>
                      <a:pt x="449" y="820"/>
                      <a:pt x="549" y="820"/>
                    </a:cubicBezTo>
                    <a:cubicBezTo>
                      <a:pt x="762" y="820"/>
                      <a:pt x="965" y="657"/>
                      <a:pt x="965" y="406"/>
                    </a:cubicBezTo>
                    <a:cubicBezTo>
                      <a:pt x="965" y="180"/>
                      <a:pt x="775" y="1"/>
                      <a:pt x="54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05" name="Google Shape;37605;p22"/>
              <p:cNvSpPr/>
              <p:nvPr/>
            </p:nvSpPr>
            <p:spPr>
              <a:xfrm>
                <a:off x="5914725" y="3455025"/>
                <a:ext cx="241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5" extrusionOk="0">
                    <a:moveTo>
                      <a:pt x="560" y="0"/>
                    </a:moveTo>
                    <a:cubicBezTo>
                      <a:pt x="191" y="0"/>
                      <a:pt x="0" y="441"/>
                      <a:pt x="262" y="703"/>
                    </a:cubicBezTo>
                    <a:cubicBezTo>
                      <a:pt x="346" y="787"/>
                      <a:pt x="449" y="825"/>
                      <a:pt x="550" y="825"/>
                    </a:cubicBezTo>
                    <a:cubicBezTo>
                      <a:pt x="762" y="825"/>
                      <a:pt x="965" y="659"/>
                      <a:pt x="965" y="417"/>
                    </a:cubicBezTo>
                    <a:cubicBezTo>
                      <a:pt x="965" y="191"/>
                      <a:pt x="798" y="0"/>
                      <a:pt x="57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06" name="Google Shape;37606;p22"/>
              <p:cNvSpPr/>
              <p:nvPr/>
            </p:nvSpPr>
            <p:spPr>
              <a:xfrm>
                <a:off x="5884650" y="3485450"/>
                <a:ext cx="28300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20" extrusionOk="0">
                    <a:moveTo>
                      <a:pt x="562" y="1"/>
                    </a:moveTo>
                    <a:cubicBezTo>
                      <a:pt x="548" y="1"/>
                      <a:pt x="536" y="4"/>
                      <a:pt x="524" y="10"/>
                    </a:cubicBezTo>
                    <a:cubicBezTo>
                      <a:pt x="1" y="57"/>
                      <a:pt x="48" y="819"/>
                      <a:pt x="560" y="819"/>
                    </a:cubicBezTo>
                    <a:cubicBezTo>
                      <a:pt x="1084" y="819"/>
                      <a:pt x="1132" y="57"/>
                      <a:pt x="608" y="10"/>
                    </a:cubicBezTo>
                    <a:cubicBezTo>
                      <a:pt x="590" y="4"/>
                      <a:pt x="575" y="1"/>
                      <a:pt x="56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07" name="Google Shape;37607;p22"/>
              <p:cNvSpPr/>
              <p:nvPr/>
            </p:nvSpPr>
            <p:spPr>
              <a:xfrm>
                <a:off x="5914725" y="3516325"/>
                <a:ext cx="24125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0" extrusionOk="0">
                    <a:moveTo>
                      <a:pt x="560" y="1"/>
                    </a:moveTo>
                    <a:cubicBezTo>
                      <a:pt x="191" y="1"/>
                      <a:pt x="0" y="441"/>
                      <a:pt x="262" y="703"/>
                    </a:cubicBezTo>
                    <a:cubicBezTo>
                      <a:pt x="346" y="783"/>
                      <a:pt x="448" y="820"/>
                      <a:pt x="548" y="820"/>
                    </a:cubicBezTo>
                    <a:cubicBezTo>
                      <a:pt x="761" y="820"/>
                      <a:pt x="965" y="657"/>
                      <a:pt x="965" y="406"/>
                    </a:cubicBezTo>
                    <a:cubicBezTo>
                      <a:pt x="965" y="180"/>
                      <a:pt x="786" y="1"/>
                      <a:pt x="56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08" name="Google Shape;37608;p22"/>
              <p:cNvSpPr/>
              <p:nvPr/>
            </p:nvSpPr>
            <p:spPr>
              <a:xfrm>
                <a:off x="5884050" y="3547000"/>
                <a:ext cx="24150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5" extrusionOk="0">
                    <a:moveTo>
                      <a:pt x="548" y="0"/>
                    </a:moveTo>
                    <a:cubicBezTo>
                      <a:pt x="191" y="0"/>
                      <a:pt x="1" y="441"/>
                      <a:pt x="263" y="703"/>
                    </a:cubicBezTo>
                    <a:cubicBezTo>
                      <a:pt x="347" y="787"/>
                      <a:pt x="450" y="825"/>
                      <a:pt x="551" y="825"/>
                    </a:cubicBezTo>
                    <a:cubicBezTo>
                      <a:pt x="763" y="825"/>
                      <a:pt x="965" y="659"/>
                      <a:pt x="965" y="417"/>
                    </a:cubicBezTo>
                    <a:cubicBezTo>
                      <a:pt x="965" y="179"/>
                      <a:pt x="775" y="0"/>
                      <a:pt x="54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09" name="Google Shape;37609;p22"/>
              <p:cNvSpPr/>
              <p:nvPr/>
            </p:nvSpPr>
            <p:spPr>
              <a:xfrm>
                <a:off x="5914725" y="3577650"/>
                <a:ext cx="241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5" extrusionOk="0">
                    <a:moveTo>
                      <a:pt x="560" y="1"/>
                    </a:moveTo>
                    <a:cubicBezTo>
                      <a:pt x="191" y="1"/>
                      <a:pt x="0" y="441"/>
                      <a:pt x="262" y="703"/>
                    </a:cubicBezTo>
                    <a:cubicBezTo>
                      <a:pt x="346" y="788"/>
                      <a:pt x="449" y="825"/>
                      <a:pt x="550" y="825"/>
                    </a:cubicBezTo>
                    <a:cubicBezTo>
                      <a:pt x="762" y="825"/>
                      <a:pt x="965" y="659"/>
                      <a:pt x="965" y="417"/>
                    </a:cubicBezTo>
                    <a:cubicBezTo>
                      <a:pt x="965" y="179"/>
                      <a:pt x="786" y="1"/>
                      <a:pt x="56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10" name="Google Shape;37610;p22"/>
              <p:cNvSpPr/>
              <p:nvPr/>
            </p:nvSpPr>
            <p:spPr>
              <a:xfrm>
                <a:off x="5884650" y="3608375"/>
                <a:ext cx="28300" cy="20800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32" extrusionOk="0">
                    <a:moveTo>
                      <a:pt x="562" y="1"/>
                    </a:moveTo>
                    <a:cubicBezTo>
                      <a:pt x="548" y="1"/>
                      <a:pt x="536" y="4"/>
                      <a:pt x="524" y="10"/>
                    </a:cubicBezTo>
                    <a:cubicBezTo>
                      <a:pt x="1" y="57"/>
                      <a:pt x="48" y="831"/>
                      <a:pt x="560" y="831"/>
                    </a:cubicBezTo>
                    <a:cubicBezTo>
                      <a:pt x="1084" y="831"/>
                      <a:pt x="1132" y="57"/>
                      <a:pt x="608" y="10"/>
                    </a:cubicBezTo>
                    <a:cubicBezTo>
                      <a:pt x="590" y="4"/>
                      <a:pt x="575" y="1"/>
                      <a:pt x="56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11" name="Google Shape;37611;p22"/>
              <p:cNvSpPr/>
              <p:nvPr/>
            </p:nvSpPr>
            <p:spPr>
              <a:xfrm>
                <a:off x="5914725" y="3639275"/>
                <a:ext cx="241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5" extrusionOk="0">
                    <a:moveTo>
                      <a:pt x="560" y="0"/>
                    </a:moveTo>
                    <a:cubicBezTo>
                      <a:pt x="191" y="0"/>
                      <a:pt x="0" y="441"/>
                      <a:pt x="262" y="703"/>
                    </a:cubicBezTo>
                    <a:cubicBezTo>
                      <a:pt x="346" y="787"/>
                      <a:pt x="449" y="825"/>
                      <a:pt x="550" y="825"/>
                    </a:cubicBezTo>
                    <a:cubicBezTo>
                      <a:pt x="762" y="825"/>
                      <a:pt x="965" y="659"/>
                      <a:pt x="965" y="417"/>
                    </a:cubicBezTo>
                    <a:cubicBezTo>
                      <a:pt x="965" y="191"/>
                      <a:pt x="786" y="0"/>
                      <a:pt x="5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12" name="Google Shape;37612;p22"/>
              <p:cNvSpPr/>
              <p:nvPr/>
            </p:nvSpPr>
            <p:spPr>
              <a:xfrm>
                <a:off x="5884050" y="3669925"/>
                <a:ext cx="24150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5" extrusionOk="0">
                    <a:moveTo>
                      <a:pt x="548" y="1"/>
                    </a:moveTo>
                    <a:cubicBezTo>
                      <a:pt x="191" y="1"/>
                      <a:pt x="1" y="441"/>
                      <a:pt x="263" y="703"/>
                    </a:cubicBezTo>
                    <a:cubicBezTo>
                      <a:pt x="347" y="787"/>
                      <a:pt x="450" y="825"/>
                      <a:pt x="551" y="825"/>
                    </a:cubicBezTo>
                    <a:cubicBezTo>
                      <a:pt x="763" y="825"/>
                      <a:pt x="965" y="659"/>
                      <a:pt x="965" y="417"/>
                    </a:cubicBezTo>
                    <a:cubicBezTo>
                      <a:pt x="965" y="191"/>
                      <a:pt x="775" y="1"/>
                      <a:pt x="54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13" name="Google Shape;37613;p22"/>
              <p:cNvSpPr/>
              <p:nvPr/>
            </p:nvSpPr>
            <p:spPr>
              <a:xfrm>
                <a:off x="5914725" y="3700575"/>
                <a:ext cx="241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8" extrusionOk="0">
                    <a:moveTo>
                      <a:pt x="560" y="1"/>
                    </a:moveTo>
                    <a:cubicBezTo>
                      <a:pt x="191" y="1"/>
                      <a:pt x="0" y="453"/>
                      <a:pt x="262" y="703"/>
                    </a:cubicBezTo>
                    <a:cubicBezTo>
                      <a:pt x="348" y="789"/>
                      <a:pt x="453" y="828"/>
                      <a:pt x="555" y="828"/>
                    </a:cubicBezTo>
                    <a:cubicBezTo>
                      <a:pt x="765" y="828"/>
                      <a:pt x="965" y="666"/>
                      <a:pt x="965" y="418"/>
                    </a:cubicBezTo>
                    <a:cubicBezTo>
                      <a:pt x="965" y="191"/>
                      <a:pt x="786" y="1"/>
                      <a:pt x="56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14" name="Google Shape;37614;p22"/>
              <p:cNvSpPr/>
              <p:nvPr/>
            </p:nvSpPr>
            <p:spPr>
              <a:xfrm>
                <a:off x="5884050" y="3731550"/>
                <a:ext cx="24150" cy="2047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19" extrusionOk="0">
                    <a:moveTo>
                      <a:pt x="548" y="0"/>
                    </a:moveTo>
                    <a:cubicBezTo>
                      <a:pt x="191" y="0"/>
                      <a:pt x="1" y="441"/>
                      <a:pt x="263" y="703"/>
                    </a:cubicBezTo>
                    <a:cubicBezTo>
                      <a:pt x="347" y="783"/>
                      <a:pt x="449" y="819"/>
                      <a:pt x="549" y="819"/>
                    </a:cubicBezTo>
                    <a:cubicBezTo>
                      <a:pt x="762" y="819"/>
                      <a:pt x="965" y="656"/>
                      <a:pt x="965" y="405"/>
                    </a:cubicBezTo>
                    <a:cubicBezTo>
                      <a:pt x="965" y="179"/>
                      <a:pt x="775" y="0"/>
                      <a:pt x="54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15" name="Google Shape;37615;p22"/>
              <p:cNvSpPr/>
              <p:nvPr/>
            </p:nvSpPr>
            <p:spPr>
              <a:xfrm>
                <a:off x="5914725" y="3762200"/>
                <a:ext cx="241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5" extrusionOk="0">
                    <a:moveTo>
                      <a:pt x="560" y="0"/>
                    </a:moveTo>
                    <a:cubicBezTo>
                      <a:pt x="191" y="0"/>
                      <a:pt x="0" y="441"/>
                      <a:pt x="262" y="703"/>
                    </a:cubicBezTo>
                    <a:cubicBezTo>
                      <a:pt x="346" y="787"/>
                      <a:pt x="448" y="824"/>
                      <a:pt x="549" y="824"/>
                    </a:cubicBezTo>
                    <a:cubicBezTo>
                      <a:pt x="761" y="824"/>
                      <a:pt x="965" y="656"/>
                      <a:pt x="965" y="405"/>
                    </a:cubicBezTo>
                    <a:cubicBezTo>
                      <a:pt x="965" y="179"/>
                      <a:pt x="786" y="0"/>
                      <a:pt x="5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16" name="Google Shape;37616;p22"/>
              <p:cNvSpPr/>
              <p:nvPr/>
            </p:nvSpPr>
            <p:spPr>
              <a:xfrm>
                <a:off x="5884650" y="3792850"/>
                <a:ext cx="28300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23" extrusionOk="0">
                    <a:moveTo>
                      <a:pt x="524" y="1"/>
                    </a:moveTo>
                    <a:cubicBezTo>
                      <a:pt x="1" y="48"/>
                      <a:pt x="48" y="822"/>
                      <a:pt x="560" y="822"/>
                    </a:cubicBezTo>
                    <a:cubicBezTo>
                      <a:pt x="1084" y="822"/>
                      <a:pt x="1132" y="48"/>
                      <a:pt x="60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17" name="Google Shape;37617;p22"/>
              <p:cNvSpPr/>
              <p:nvPr/>
            </p:nvSpPr>
            <p:spPr>
              <a:xfrm>
                <a:off x="5914725" y="3823825"/>
                <a:ext cx="24125" cy="2047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19" extrusionOk="0">
                    <a:moveTo>
                      <a:pt x="560" y="0"/>
                    </a:moveTo>
                    <a:cubicBezTo>
                      <a:pt x="191" y="0"/>
                      <a:pt x="0" y="441"/>
                      <a:pt x="262" y="703"/>
                    </a:cubicBezTo>
                    <a:cubicBezTo>
                      <a:pt x="346" y="783"/>
                      <a:pt x="448" y="819"/>
                      <a:pt x="548" y="819"/>
                    </a:cubicBezTo>
                    <a:cubicBezTo>
                      <a:pt x="761" y="819"/>
                      <a:pt x="965" y="656"/>
                      <a:pt x="965" y="405"/>
                    </a:cubicBezTo>
                    <a:cubicBezTo>
                      <a:pt x="965" y="179"/>
                      <a:pt x="786" y="0"/>
                      <a:pt x="5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18" name="Google Shape;37618;p22"/>
              <p:cNvSpPr/>
              <p:nvPr/>
            </p:nvSpPr>
            <p:spPr>
              <a:xfrm>
                <a:off x="5884050" y="3854475"/>
                <a:ext cx="24150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5" extrusionOk="0">
                    <a:moveTo>
                      <a:pt x="548" y="0"/>
                    </a:moveTo>
                    <a:cubicBezTo>
                      <a:pt x="191" y="0"/>
                      <a:pt x="1" y="441"/>
                      <a:pt x="263" y="703"/>
                    </a:cubicBezTo>
                    <a:cubicBezTo>
                      <a:pt x="347" y="787"/>
                      <a:pt x="449" y="824"/>
                      <a:pt x="549" y="824"/>
                    </a:cubicBezTo>
                    <a:cubicBezTo>
                      <a:pt x="762" y="824"/>
                      <a:pt x="965" y="656"/>
                      <a:pt x="965" y="405"/>
                    </a:cubicBezTo>
                    <a:cubicBezTo>
                      <a:pt x="965" y="179"/>
                      <a:pt x="775" y="0"/>
                      <a:pt x="54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19" name="Google Shape;37619;p22"/>
              <p:cNvSpPr/>
              <p:nvPr/>
            </p:nvSpPr>
            <p:spPr>
              <a:xfrm>
                <a:off x="5914725" y="3885125"/>
                <a:ext cx="24125" cy="2065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6" extrusionOk="0">
                    <a:moveTo>
                      <a:pt x="560" y="1"/>
                    </a:moveTo>
                    <a:cubicBezTo>
                      <a:pt x="191" y="1"/>
                      <a:pt x="0" y="441"/>
                      <a:pt x="262" y="703"/>
                    </a:cubicBezTo>
                    <a:cubicBezTo>
                      <a:pt x="346" y="788"/>
                      <a:pt x="449" y="825"/>
                      <a:pt x="550" y="825"/>
                    </a:cubicBezTo>
                    <a:cubicBezTo>
                      <a:pt x="762" y="825"/>
                      <a:pt x="965" y="660"/>
                      <a:pt x="965" y="417"/>
                    </a:cubicBezTo>
                    <a:cubicBezTo>
                      <a:pt x="965" y="191"/>
                      <a:pt x="786" y="1"/>
                      <a:pt x="56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20" name="Google Shape;37620;p22"/>
              <p:cNvSpPr/>
              <p:nvPr/>
            </p:nvSpPr>
            <p:spPr>
              <a:xfrm>
                <a:off x="5884050" y="3915800"/>
                <a:ext cx="24150" cy="2067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7" extrusionOk="0">
                    <a:moveTo>
                      <a:pt x="548" y="0"/>
                    </a:moveTo>
                    <a:cubicBezTo>
                      <a:pt x="191" y="0"/>
                      <a:pt x="1" y="453"/>
                      <a:pt x="263" y="703"/>
                    </a:cubicBezTo>
                    <a:cubicBezTo>
                      <a:pt x="349" y="788"/>
                      <a:pt x="454" y="827"/>
                      <a:pt x="556" y="827"/>
                    </a:cubicBezTo>
                    <a:cubicBezTo>
                      <a:pt x="766" y="827"/>
                      <a:pt x="965" y="665"/>
                      <a:pt x="965" y="417"/>
                    </a:cubicBezTo>
                    <a:cubicBezTo>
                      <a:pt x="965" y="191"/>
                      <a:pt x="775" y="0"/>
                      <a:pt x="54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21" name="Google Shape;37621;p22"/>
              <p:cNvSpPr/>
              <p:nvPr/>
            </p:nvSpPr>
            <p:spPr>
              <a:xfrm>
                <a:off x="5914725" y="3946450"/>
                <a:ext cx="24425" cy="20925"/>
              </a:xfrm>
              <a:custGeom>
                <a:avLst/>
                <a:gdLst/>
                <a:ahLst/>
                <a:cxnLst/>
                <a:rect l="l" t="t" r="r" b="b"/>
                <a:pathLst>
                  <a:path w="977" h="837" extrusionOk="0">
                    <a:moveTo>
                      <a:pt x="548" y="0"/>
                    </a:moveTo>
                    <a:lnTo>
                      <a:pt x="560" y="12"/>
                    </a:lnTo>
                    <a:cubicBezTo>
                      <a:pt x="191" y="12"/>
                      <a:pt x="0" y="453"/>
                      <a:pt x="262" y="715"/>
                    </a:cubicBezTo>
                    <a:cubicBezTo>
                      <a:pt x="346" y="799"/>
                      <a:pt x="448" y="836"/>
                      <a:pt x="549" y="836"/>
                    </a:cubicBezTo>
                    <a:cubicBezTo>
                      <a:pt x="761" y="836"/>
                      <a:pt x="965" y="668"/>
                      <a:pt x="965" y="417"/>
                    </a:cubicBezTo>
                    <a:cubicBezTo>
                      <a:pt x="976" y="191"/>
                      <a:pt x="798" y="12"/>
                      <a:pt x="57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22" name="Google Shape;37622;p22"/>
              <p:cNvSpPr/>
              <p:nvPr/>
            </p:nvSpPr>
            <p:spPr>
              <a:xfrm>
                <a:off x="5884650" y="3977400"/>
                <a:ext cx="28300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23" extrusionOk="0">
                    <a:moveTo>
                      <a:pt x="524" y="1"/>
                    </a:moveTo>
                    <a:cubicBezTo>
                      <a:pt x="1" y="48"/>
                      <a:pt x="48" y="822"/>
                      <a:pt x="560" y="822"/>
                    </a:cubicBezTo>
                    <a:cubicBezTo>
                      <a:pt x="1084" y="822"/>
                      <a:pt x="1132" y="48"/>
                      <a:pt x="60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23" name="Google Shape;37623;p22"/>
              <p:cNvSpPr/>
              <p:nvPr/>
            </p:nvSpPr>
            <p:spPr>
              <a:xfrm>
                <a:off x="5914725" y="4008075"/>
                <a:ext cx="24125" cy="2067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7" extrusionOk="0">
                    <a:moveTo>
                      <a:pt x="560" y="0"/>
                    </a:moveTo>
                    <a:cubicBezTo>
                      <a:pt x="191" y="0"/>
                      <a:pt x="0" y="452"/>
                      <a:pt x="262" y="702"/>
                    </a:cubicBezTo>
                    <a:cubicBezTo>
                      <a:pt x="348" y="788"/>
                      <a:pt x="453" y="827"/>
                      <a:pt x="555" y="827"/>
                    </a:cubicBezTo>
                    <a:cubicBezTo>
                      <a:pt x="765" y="827"/>
                      <a:pt x="965" y="665"/>
                      <a:pt x="965" y="417"/>
                    </a:cubicBezTo>
                    <a:cubicBezTo>
                      <a:pt x="965" y="191"/>
                      <a:pt x="786" y="0"/>
                      <a:pt x="5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24" name="Google Shape;37624;p22"/>
              <p:cNvSpPr/>
              <p:nvPr/>
            </p:nvSpPr>
            <p:spPr>
              <a:xfrm>
                <a:off x="5884050" y="4039025"/>
                <a:ext cx="24150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5" extrusionOk="0">
                    <a:moveTo>
                      <a:pt x="548" y="0"/>
                    </a:moveTo>
                    <a:cubicBezTo>
                      <a:pt x="191" y="0"/>
                      <a:pt x="1" y="441"/>
                      <a:pt x="263" y="703"/>
                    </a:cubicBezTo>
                    <a:cubicBezTo>
                      <a:pt x="347" y="787"/>
                      <a:pt x="450" y="825"/>
                      <a:pt x="551" y="825"/>
                    </a:cubicBezTo>
                    <a:cubicBezTo>
                      <a:pt x="763" y="825"/>
                      <a:pt x="965" y="659"/>
                      <a:pt x="965" y="417"/>
                    </a:cubicBezTo>
                    <a:cubicBezTo>
                      <a:pt x="965" y="179"/>
                      <a:pt x="775" y="0"/>
                      <a:pt x="54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25" name="Google Shape;37625;p22"/>
              <p:cNvSpPr/>
              <p:nvPr/>
            </p:nvSpPr>
            <p:spPr>
              <a:xfrm>
                <a:off x="5914725" y="4069675"/>
                <a:ext cx="241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5" extrusionOk="0">
                    <a:moveTo>
                      <a:pt x="560" y="1"/>
                    </a:moveTo>
                    <a:cubicBezTo>
                      <a:pt x="191" y="1"/>
                      <a:pt x="0" y="441"/>
                      <a:pt x="262" y="703"/>
                    </a:cubicBezTo>
                    <a:cubicBezTo>
                      <a:pt x="346" y="787"/>
                      <a:pt x="448" y="825"/>
                      <a:pt x="549" y="825"/>
                    </a:cubicBezTo>
                    <a:cubicBezTo>
                      <a:pt x="761" y="825"/>
                      <a:pt x="965" y="656"/>
                      <a:pt x="965" y="405"/>
                    </a:cubicBezTo>
                    <a:cubicBezTo>
                      <a:pt x="965" y="179"/>
                      <a:pt x="786" y="1"/>
                      <a:pt x="56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26" name="Google Shape;37626;p22"/>
              <p:cNvSpPr/>
              <p:nvPr/>
            </p:nvSpPr>
            <p:spPr>
              <a:xfrm>
                <a:off x="5884650" y="4100325"/>
                <a:ext cx="28300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23" extrusionOk="0">
                    <a:moveTo>
                      <a:pt x="524" y="1"/>
                    </a:moveTo>
                    <a:cubicBezTo>
                      <a:pt x="1" y="49"/>
                      <a:pt x="48" y="822"/>
                      <a:pt x="560" y="822"/>
                    </a:cubicBezTo>
                    <a:cubicBezTo>
                      <a:pt x="1084" y="822"/>
                      <a:pt x="1132" y="49"/>
                      <a:pt x="60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27" name="Google Shape;37627;p22"/>
              <p:cNvSpPr/>
              <p:nvPr/>
            </p:nvSpPr>
            <p:spPr>
              <a:xfrm>
                <a:off x="5914725" y="4131300"/>
                <a:ext cx="24125" cy="2047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19" extrusionOk="0">
                    <a:moveTo>
                      <a:pt x="560" y="0"/>
                    </a:moveTo>
                    <a:cubicBezTo>
                      <a:pt x="191" y="0"/>
                      <a:pt x="0" y="441"/>
                      <a:pt x="262" y="703"/>
                    </a:cubicBezTo>
                    <a:cubicBezTo>
                      <a:pt x="346" y="783"/>
                      <a:pt x="448" y="819"/>
                      <a:pt x="548" y="819"/>
                    </a:cubicBezTo>
                    <a:cubicBezTo>
                      <a:pt x="761" y="819"/>
                      <a:pt x="965" y="656"/>
                      <a:pt x="965" y="405"/>
                    </a:cubicBezTo>
                    <a:cubicBezTo>
                      <a:pt x="965" y="179"/>
                      <a:pt x="786" y="0"/>
                      <a:pt x="5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28" name="Google Shape;37628;p22"/>
              <p:cNvSpPr/>
              <p:nvPr/>
            </p:nvSpPr>
            <p:spPr>
              <a:xfrm>
                <a:off x="5884150" y="4161950"/>
                <a:ext cx="24050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20" extrusionOk="0">
                    <a:moveTo>
                      <a:pt x="530" y="0"/>
                    </a:moveTo>
                    <a:cubicBezTo>
                      <a:pt x="171" y="0"/>
                      <a:pt x="0" y="444"/>
                      <a:pt x="259" y="703"/>
                    </a:cubicBezTo>
                    <a:cubicBezTo>
                      <a:pt x="339" y="783"/>
                      <a:pt x="440" y="819"/>
                      <a:pt x="540" y="819"/>
                    </a:cubicBezTo>
                    <a:cubicBezTo>
                      <a:pt x="752" y="819"/>
                      <a:pt x="961" y="656"/>
                      <a:pt x="961" y="405"/>
                    </a:cubicBezTo>
                    <a:cubicBezTo>
                      <a:pt x="961" y="179"/>
                      <a:pt x="771" y="1"/>
                      <a:pt x="544" y="1"/>
                    </a:cubicBezTo>
                    <a:cubicBezTo>
                      <a:pt x="540" y="0"/>
                      <a:pt x="535" y="0"/>
                      <a:pt x="53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29" name="Google Shape;37629;p22"/>
              <p:cNvSpPr/>
              <p:nvPr/>
            </p:nvSpPr>
            <p:spPr>
              <a:xfrm>
                <a:off x="5914725" y="4192600"/>
                <a:ext cx="24125" cy="2065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6" extrusionOk="0">
                    <a:moveTo>
                      <a:pt x="560" y="1"/>
                    </a:moveTo>
                    <a:cubicBezTo>
                      <a:pt x="191" y="1"/>
                      <a:pt x="0" y="441"/>
                      <a:pt x="262" y="703"/>
                    </a:cubicBezTo>
                    <a:cubicBezTo>
                      <a:pt x="346" y="788"/>
                      <a:pt x="449" y="825"/>
                      <a:pt x="550" y="825"/>
                    </a:cubicBezTo>
                    <a:cubicBezTo>
                      <a:pt x="762" y="825"/>
                      <a:pt x="965" y="660"/>
                      <a:pt x="965" y="418"/>
                    </a:cubicBezTo>
                    <a:cubicBezTo>
                      <a:pt x="965" y="179"/>
                      <a:pt x="786" y="1"/>
                      <a:pt x="56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30" name="Google Shape;37630;p22"/>
              <p:cNvSpPr/>
              <p:nvPr/>
            </p:nvSpPr>
            <p:spPr>
              <a:xfrm>
                <a:off x="5884050" y="4223275"/>
                <a:ext cx="24150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5" extrusionOk="0">
                    <a:moveTo>
                      <a:pt x="548" y="0"/>
                    </a:moveTo>
                    <a:cubicBezTo>
                      <a:pt x="191" y="0"/>
                      <a:pt x="1" y="441"/>
                      <a:pt x="263" y="703"/>
                    </a:cubicBezTo>
                    <a:cubicBezTo>
                      <a:pt x="347" y="787"/>
                      <a:pt x="450" y="825"/>
                      <a:pt x="551" y="825"/>
                    </a:cubicBezTo>
                    <a:cubicBezTo>
                      <a:pt x="763" y="825"/>
                      <a:pt x="965" y="659"/>
                      <a:pt x="965" y="417"/>
                    </a:cubicBezTo>
                    <a:cubicBezTo>
                      <a:pt x="965" y="191"/>
                      <a:pt x="775" y="0"/>
                      <a:pt x="54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31" name="Google Shape;37631;p22"/>
              <p:cNvSpPr/>
              <p:nvPr/>
            </p:nvSpPr>
            <p:spPr>
              <a:xfrm>
                <a:off x="5914725" y="4254225"/>
                <a:ext cx="24125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0" extrusionOk="0">
                    <a:moveTo>
                      <a:pt x="560" y="0"/>
                    </a:moveTo>
                    <a:cubicBezTo>
                      <a:pt x="191" y="0"/>
                      <a:pt x="0" y="441"/>
                      <a:pt x="262" y="703"/>
                    </a:cubicBezTo>
                    <a:cubicBezTo>
                      <a:pt x="346" y="783"/>
                      <a:pt x="448" y="819"/>
                      <a:pt x="548" y="819"/>
                    </a:cubicBezTo>
                    <a:cubicBezTo>
                      <a:pt x="761" y="819"/>
                      <a:pt x="965" y="656"/>
                      <a:pt x="965" y="405"/>
                    </a:cubicBezTo>
                    <a:cubicBezTo>
                      <a:pt x="953" y="179"/>
                      <a:pt x="774" y="12"/>
                      <a:pt x="548" y="12"/>
                    </a:cubicBezTo>
                    <a:lnTo>
                      <a:pt x="560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32" name="Google Shape;37632;p22"/>
              <p:cNvSpPr/>
              <p:nvPr/>
            </p:nvSpPr>
            <p:spPr>
              <a:xfrm>
                <a:off x="5884650" y="4284875"/>
                <a:ext cx="28300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23" extrusionOk="0">
                    <a:moveTo>
                      <a:pt x="524" y="1"/>
                    </a:moveTo>
                    <a:cubicBezTo>
                      <a:pt x="1" y="48"/>
                      <a:pt x="48" y="822"/>
                      <a:pt x="560" y="822"/>
                    </a:cubicBezTo>
                    <a:cubicBezTo>
                      <a:pt x="1084" y="822"/>
                      <a:pt x="1132" y="48"/>
                      <a:pt x="60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33" name="Google Shape;37633;p22"/>
              <p:cNvSpPr/>
              <p:nvPr/>
            </p:nvSpPr>
            <p:spPr>
              <a:xfrm>
                <a:off x="5914725" y="4315550"/>
                <a:ext cx="241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5" extrusionOk="0">
                    <a:moveTo>
                      <a:pt x="560" y="0"/>
                    </a:moveTo>
                    <a:cubicBezTo>
                      <a:pt x="191" y="0"/>
                      <a:pt x="0" y="441"/>
                      <a:pt x="262" y="703"/>
                    </a:cubicBezTo>
                    <a:cubicBezTo>
                      <a:pt x="346" y="787"/>
                      <a:pt x="449" y="824"/>
                      <a:pt x="550" y="824"/>
                    </a:cubicBezTo>
                    <a:cubicBezTo>
                      <a:pt x="762" y="824"/>
                      <a:pt x="965" y="659"/>
                      <a:pt x="965" y="417"/>
                    </a:cubicBezTo>
                    <a:cubicBezTo>
                      <a:pt x="965" y="191"/>
                      <a:pt x="786" y="0"/>
                      <a:pt x="5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34" name="Google Shape;37634;p22"/>
              <p:cNvSpPr/>
              <p:nvPr/>
            </p:nvSpPr>
            <p:spPr>
              <a:xfrm>
                <a:off x="5884050" y="4346500"/>
                <a:ext cx="241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16" extrusionOk="0">
                    <a:moveTo>
                      <a:pt x="548" y="0"/>
                    </a:moveTo>
                    <a:cubicBezTo>
                      <a:pt x="191" y="0"/>
                      <a:pt x="1" y="441"/>
                      <a:pt x="263" y="691"/>
                    </a:cubicBezTo>
                    <a:cubicBezTo>
                      <a:pt x="349" y="777"/>
                      <a:pt x="454" y="815"/>
                      <a:pt x="556" y="815"/>
                    </a:cubicBezTo>
                    <a:cubicBezTo>
                      <a:pt x="766" y="815"/>
                      <a:pt x="965" y="653"/>
                      <a:pt x="965" y="405"/>
                    </a:cubicBezTo>
                    <a:cubicBezTo>
                      <a:pt x="965" y="179"/>
                      <a:pt x="775" y="0"/>
                      <a:pt x="54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35" name="Google Shape;37635;p22"/>
              <p:cNvSpPr/>
              <p:nvPr/>
            </p:nvSpPr>
            <p:spPr>
              <a:xfrm>
                <a:off x="5914725" y="4377150"/>
                <a:ext cx="24125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0" extrusionOk="0">
                    <a:moveTo>
                      <a:pt x="560" y="1"/>
                    </a:moveTo>
                    <a:cubicBezTo>
                      <a:pt x="191" y="1"/>
                      <a:pt x="0" y="441"/>
                      <a:pt x="262" y="703"/>
                    </a:cubicBezTo>
                    <a:cubicBezTo>
                      <a:pt x="346" y="783"/>
                      <a:pt x="448" y="819"/>
                      <a:pt x="548" y="819"/>
                    </a:cubicBezTo>
                    <a:cubicBezTo>
                      <a:pt x="761" y="819"/>
                      <a:pt x="965" y="656"/>
                      <a:pt x="965" y="406"/>
                    </a:cubicBezTo>
                    <a:cubicBezTo>
                      <a:pt x="965" y="179"/>
                      <a:pt x="786" y="1"/>
                      <a:pt x="56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36" name="Google Shape;37636;p22"/>
              <p:cNvSpPr/>
              <p:nvPr/>
            </p:nvSpPr>
            <p:spPr>
              <a:xfrm>
                <a:off x="5891200" y="4407825"/>
                <a:ext cx="16400" cy="8050"/>
              </a:xfrm>
              <a:custGeom>
                <a:avLst/>
                <a:gdLst/>
                <a:ahLst/>
                <a:cxnLst/>
                <a:rect l="l" t="t" r="r" b="b"/>
                <a:pathLst>
                  <a:path w="656" h="322" extrusionOk="0">
                    <a:moveTo>
                      <a:pt x="262" y="0"/>
                    </a:moveTo>
                    <a:cubicBezTo>
                      <a:pt x="167" y="0"/>
                      <a:pt x="72" y="36"/>
                      <a:pt x="1" y="107"/>
                    </a:cubicBezTo>
                    <a:lnTo>
                      <a:pt x="655" y="322"/>
                    </a:lnTo>
                    <a:cubicBezTo>
                      <a:pt x="620" y="143"/>
                      <a:pt x="453" y="0"/>
                      <a:pt x="26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37" name="Google Shape;37637;p22"/>
              <p:cNvSpPr/>
              <p:nvPr/>
            </p:nvSpPr>
            <p:spPr>
              <a:xfrm>
                <a:off x="5858450" y="3341025"/>
                <a:ext cx="19075" cy="1132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453" extrusionOk="0">
                    <a:moveTo>
                      <a:pt x="763" y="0"/>
                    </a:moveTo>
                    <a:lnTo>
                      <a:pt x="1" y="238"/>
                    </a:lnTo>
                    <a:cubicBezTo>
                      <a:pt x="60" y="357"/>
                      <a:pt x="191" y="441"/>
                      <a:pt x="334" y="453"/>
                    </a:cubicBezTo>
                    <a:lnTo>
                      <a:pt x="346" y="453"/>
                    </a:lnTo>
                    <a:cubicBezTo>
                      <a:pt x="572" y="453"/>
                      <a:pt x="763" y="262"/>
                      <a:pt x="763" y="36"/>
                    </a:cubicBezTo>
                    <a:lnTo>
                      <a:pt x="763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38" name="Google Shape;37638;p22"/>
              <p:cNvSpPr/>
              <p:nvPr/>
            </p:nvSpPr>
            <p:spPr>
              <a:xfrm>
                <a:off x="5822450" y="3362450"/>
                <a:ext cx="241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8" extrusionOk="0">
                    <a:moveTo>
                      <a:pt x="560" y="0"/>
                    </a:moveTo>
                    <a:cubicBezTo>
                      <a:pt x="191" y="0"/>
                      <a:pt x="0" y="441"/>
                      <a:pt x="250" y="703"/>
                    </a:cubicBezTo>
                    <a:cubicBezTo>
                      <a:pt x="336" y="789"/>
                      <a:pt x="441" y="827"/>
                      <a:pt x="544" y="827"/>
                    </a:cubicBezTo>
                    <a:cubicBezTo>
                      <a:pt x="755" y="827"/>
                      <a:pt x="957" y="665"/>
                      <a:pt x="965" y="417"/>
                    </a:cubicBezTo>
                    <a:cubicBezTo>
                      <a:pt x="965" y="191"/>
                      <a:pt x="786" y="12"/>
                      <a:pt x="560" y="12"/>
                    </a:cubicBezTo>
                    <a:lnTo>
                      <a:pt x="560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39" name="Google Shape;37639;p22"/>
              <p:cNvSpPr/>
              <p:nvPr/>
            </p:nvSpPr>
            <p:spPr>
              <a:xfrm>
                <a:off x="5853400" y="3393400"/>
                <a:ext cx="24125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16" extrusionOk="0">
                    <a:moveTo>
                      <a:pt x="548" y="1"/>
                    </a:moveTo>
                    <a:cubicBezTo>
                      <a:pt x="179" y="1"/>
                      <a:pt x="0" y="441"/>
                      <a:pt x="262" y="691"/>
                    </a:cubicBezTo>
                    <a:cubicBezTo>
                      <a:pt x="344" y="777"/>
                      <a:pt x="448" y="816"/>
                      <a:pt x="550" y="816"/>
                    </a:cubicBezTo>
                    <a:cubicBezTo>
                      <a:pt x="760" y="816"/>
                      <a:pt x="965" y="654"/>
                      <a:pt x="965" y="405"/>
                    </a:cubicBezTo>
                    <a:cubicBezTo>
                      <a:pt x="965" y="179"/>
                      <a:pt x="774" y="1"/>
                      <a:pt x="54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40" name="Google Shape;37640;p22"/>
              <p:cNvSpPr/>
              <p:nvPr/>
            </p:nvSpPr>
            <p:spPr>
              <a:xfrm>
                <a:off x="5822450" y="3424350"/>
                <a:ext cx="24125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0" extrusionOk="0">
                    <a:moveTo>
                      <a:pt x="548" y="1"/>
                    </a:moveTo>
                    <a:cubicBezTo>
                      <a:pt x="179" y="1"/>
                      <a:pt x="0" y="441"/>
                      <a:pt x="262" y="703"/>
                    </a:cubicBezTo>
                    <a:cubicBezTo>
                      <a:pt x="342" y="783"/>
                      <a:pt x="443" y="820"/>
                      <a:pt x="543" y="820"/>
                    </a:cubicBezTo>
                    <a:cubicBezTo>
                      <a:pt x="755" y="820"/>
                      <a:pt x="965" y="657"/>
                      <a:pt x="965" y="406"/>
                    </a:cubicBezTo>
                    <a:cubicBezTo>
                      <a:pt x="965" y="180"/>
                      <a:pt x="774" y="1"/>
                      <a:pt x="54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41" name="Google Shape;37641;p22"/>
              <p:cNvSpPr/>
              <p:nvPr/>
            </p:nvSpPr>
            <p:spPr>
              <a:xfrm>
                <a:off x="5853100" y="3455025"/>
                <a:ext cx="241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5" extrusionOk="0">
                    <a:moveTo>
                      <a:pt x="548" y="0"/>
                    </a:moveTo>
                    <a:cubicBezTo>
                      <a:pt x="191" y="0"/>
                      <a:pt x="1" y="441"/>
                      <a:pt x="262" y="703"/>
                    </a:cubicBezTo>
                    <a:cubicBezTo>
                      <a:pt x="347" y="787"/>
                      <a:pt x="450" y="825"/>
                      <a:pt x="551" y="825"/>
                    </a:cubicBezTo>
                    <a:cubicBezTo>
                      <a:pt x="763" y="825"/>
                      <a:pt x="965" y="659"/>
                      <a:pt x="965" y="417"/>
                    </a:cubicBezTo>
                    <a:cubicBezTo>
                      <a:pt x="965" y="191"/>
                      <a:pt x="786" y="0"/>
                      <a:pt x="57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42" name="Google Shape;37642;p22"/>
              <p:cNvSpPr/>
              <p:nvPr/>
            </p:nvSpPr>
            <p:spPr>
              <a:xfrm>
                <a:off x="5822450" y="3485675"/>
                <a:ext cx="241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8" extrusionOk="0">
                    <a:moveTo>
                      <a:pt x="548" y="1"/>
                    </a:moveTo>
                    <a:cubicBezTo>
                      <a:pt x="179" y="1"/>
                      <a:pt x="0" y="453"/>
                      <a:pt x="262" y="703"/>
                    </a:cubicBezTo>
                    <a:cubicBezTo>
                      <a:pt x="344" y="789"/>
                      <a:pt x="448" y="827"/>
                      <a:pt x="550" y="827"/>
                    </a:cubicBezTo>
                    <a:cubicBezTo>
                      <a:pt x="760" y="827"/>
                      <a:pt x="965" y="665"/>
                      <a:pt x="965" y="417"/>
                    </a:cubicBezTo>
                    <a:cubicBezTo>
                      <a:pt x="965" y="191"/>
                      <a:pt x="786" y="1"/>
                      <a:pt x="56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43" name="Google Shape;37643;p22"/>
              <p:cNvSpPr/>
              <p:nvPr/>
            </p:nvSpPr>
            <p:spPr>
              <a:xfrm>
                <a:off x="5861525" y="3514025"/>
                <a:ext cx="21275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851" h="608" extrusionOk="0">
                    <a:moveTo>
                      <a:pt x="433" y="0"/>
                    </a:moveTo>
                    <a:cubicBezTo>
                      <a:pt x="364" y="0"/>
                      <a:pt x="291" y="28"/>
                      <a:pt x="223" y="93"/>
                    </a:cubicBezTo>
                    <a:lnTo>
                      <a:pt x="211" y="93"/>
                    </a:lnTo>
                    <a:lnTo>
                      <a:pt x="211" y="105"/>
                    </a:lnTo>
                    <a:cubicBezTo>
                      <a:pt x="1" y="325"/>
                      <a:pt x="212" y="608"/>
                      <a:pt x="441" y="608"/>
                    </a:cubicBezTo>
                    <a:cubicBezTo>
                      <a:pt x="509" y="608"/>
                      <a:pt x="579" y="582"/>
                      <a:pt x="640" y="522"/>
                    </a:cubicBezTo>
                    <a:cubicBezTo>
                      <a:pt x="851" y="310"/>
                      <a:pt x="666" y="0"/>
                      <a:pt x="43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44" name="Google Shape;37644;p22"/>
              <p:cNvSpPr/>
              <p:nvPr/>
            </p:nvSpPr>
            <p:spPr>
              <a:xfrm>
                <a:off x="5830900" y="3544800"/>
                <a:ext cx="21050" cy="15125"/>
              </a:xfrm>
              <a:custGeom>
                <a:avLst/>
                <a:gdLst/>
                <a:ahLst/>
                <a:cxnLst/>
                <a:rect l="l" t="t" r="r" b="b"/>
                <a:pathLst>
                  <a:path w="842" h="605" extrusionOk="0">
                    <a:moveTo>
                      <a:pt x="428" y="0"/>
                    </a:moveTo>
                    <a:cubicBezTo>
                      <a:pt x="361" y="0"/>
                      <a:pt x="289" y="26"/>
                      <a:pt x="222" y="88"/>
                    </a:cubicBezTo>
                    <a:lnTo>
                      <a:pt x="210" y="88"/>
                    </a:lnTo>
                    <a:lnTo>
                      <a:pt x="210" y="100"/>
                    </a:lnTo>
                    <a:cubicBezTo>
                      <a:pt x="0" y="328"/>
                      <a:pt x="202" y="604"/>
                      <a:pt x="431" y="604"/>
                    </a:cubicBezTo>
                    <a:cubicBezTo>
                      <a:pt x="501" y="604"/>
                      <a:pt x="574" y="578"/>
                      <a:pt x="638" y="517"/>
                    </a:cubicBezTo>
                    <a:cubicBezTo>
                      <a:pt x="841" y="305"/>
                      <a:pt x="659" y="0"/>
                      <a:pt x="42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45" name="Google Shape;37645;p22"/>
              <p:cNvSpPr/>
              <p:nvPr/>
            </p:nvSpPr>
            <p:spPr>
              <a:xfrm>
                <a:off x="5861575" y="3575500"/>
                <a:ext cx="21275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851" h="608" extrusionOk="0">
                    <a:moveTo>
                      <a:pt x="426" y="0"/>
                    </a:moveTo>
                    <a:cubicBezTo>
                      <a:pt x="358" y="0"/>
                      <a:pt x="287" y="26"/>
                      <a:pt x="221" y="87"/>
                    </a:cubicBezTo>
                    <a:lnTo>
                      <a:pt x="209" y="87"/>
                    </a:lnTo>
                    <a:lnTo>
                      <a:pt x="209" y="99"/>
                    </a:lnTo>
                    <a:cubicBezTo>
                      <a:pt x="0" y="325"/>
                      <a:pt x="207" y="608"/>
                      <a:pt x="433" y="608"/>
                    </a:cubicBezTo>
                    <a:cubicBezTo>
                      <a:pt x="503" y="608"/>
                      <a:pt x="576" y="580"/>
                      <a:pt x="638" y="515"/>
                    </a:cubicBezTo>
                    <a:cubicBezTo>
                      <a:pt x="851" y="312"/>
                      <a:pt x="661" y="0"/>
                      <a:pt x="42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46" name="Google Shape;37646;p22"/>
              <p:cNvSpPr/>
              <p:nvPr/>
            </p:nvSpPr>
            <p:spPr>
              <a:xfrm>
                <a:off x="5822450" y="3608600"/>
                <a:ext cx="24125" cy="208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32" extrusionOk="0">
                    <a:moveTo>
                      <a:pt x="548" y="1"/>
                    </a:moveTo>
                    <a:lnTo>
                      <a:pt x="548" y="13"/>
                    </a:lnTo>
                    <a:cubicBezTo>
                      <a:pt x="179" y="13"/>
                      <a:pt x="0" y="453"/>
                      <a:pt x="262" y="715"/>
                    </a:cubicBezTo>
                    <a:cubicBezTo>
                      <a:pt x="342" y="795"/>
                      <a:pt x="443" y="831"/>
                      <a:pt x="543" y="831"/>
                    </a:cubicBezTo>
                    <a:cubicBezTo>
                      <a:pt x="755" y="831"/>
                      <a:pt x="965" y="669"/>
                      <a:pt x="965" y="418"/>
                    </a:cubicBezTo>
                    <a:cubicBezTo>
                      <a:pt x="965" y="191"/>
                      <a:pt x="786" y="13"/>
                      <a:pt x="56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47" name="Google Shape;37647;p22"/>
              <p:cNvSpPr/>
              <p:nvPr/>
            </p:nvSpPr>
            <p:spPr>
              <a:xfrm>
                <a:off x="5853100" y="3639275"/>
                <a:ext cx="24125" cy="209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37" extrusionOk="0">
                    <a:moveTo>
                      <a:pt x="548" y="0"/>
                    </a:moveTo>
                    <a:lnTo>
                      <a:pt x="548" y="12"/>
                    </a:lnTo>
                    <a:cubicBezTo>
                      <a:pt x="191" y="12"/>
                      <a:pt x="1" y="453"/>
                      <a:pt x="262" y="715"/>
                    </a:cubicBezTo>
                    <a:cubicBezTo>
                      <a:pt x="346" y="799"/>
                      <a:pt x="449" y="836"/>
                      <a:pt x="549" y="836"/>
                    </a:cubicBezTo>
                    <a:cubicBezTo>
                      <a:pt x="762" y="836"/>
                      <a:pt x="965" y="668"/>
                      <a:pt x="965" y="417"/>
                    </a:cubicBezTo>
                    <a:cubicBezTo>
                      <a:pt x="965" y="203"/>
                      <a:pt x="786" y="12"/>
                      <a:pt x="57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48" name="Google Shape;37648;p22"/>
              <p:cNvSpPr/>
              <p:nvPr/>
            </p:nvSpPr>
            <p:spPr>
              <a:xfrm>
                <a:off x="5830250" y="3668125"/>
                <a:ext cx="21425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857" h="608" extrusionOk="0">
                    <a:moveTo>
                      <a:pt x="435" y="1"/>
                    </a:moveTo>
                    <a:cubicBezTo>
                      <a:pt x="374" y="1"/>
                      <a:pt x="310" y="22"/>
                      <a:pt x="248" y="73"/>
                    </a:cubicBezTo>
                    <a:lnTo>
                      <a:pt x="236" y="73"/>
                    </a:lnTo>
                    <a:lnTo>
                      <a:pt x="236" y="84"/>
                    </a:lnTo>
                    <a:cubicBezTo>
                      <a:pt x="0" y="301"/>
                      <a:pt x="205" y="608"/>
                      <a:pt x="442" y="608"/>
                    </a:cubicBezTo>
                    <a:cubicBezTo>
                      <a:pt x="505" y="608"/>
                      <a:pt x="569" y="586"/>
                      <a:pt x="629" y="537"/>
                    </a:cubicBezTo>
                    <a:cubicBezTo>
                      <a:pt x="857" y="337"/>
                      <a:pt x="675" y="1"/>
                      <a:pt x="43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49" name="Google Shape;37649;p22"/>
              <p:cNvSpPr/>
              <p:nvPr/>
            </p:nvSpPr>
            <p:spPr>
              <a:xfrm>
                <a:off x="5860900" y="3698950"/>
                <a:ext cx="21400" cy="15025"/>
              </a:xfrm>
              <a:custGeom>
                <a:avLst/>
                <a:gdLst/>
                <a:ahLst/>
                <a:cxnLst/>
                <a:rect l="l" t="t" r="r" b="b"/>
                <a:pathLst>
                  <a:path w="856" h="601" extrusionOk="0">
                    <a:moveTo>
                      <a:pt x="446" y="0"/>
                    </a:moveTo>
                    <a:cubicBezTo>
                      <a:pt x="383" y="0"/>
                      <a:pt x="315" y="23"/>
                      <a:pt x="248" y="78"/>
                    </a:cubicBezTo>
                    <a:lnTo>
                      <a:pt x="236" y="78"/>
                    </a:lnTo>
                    <a:cubicBezTo>
                      <a:pt x="1" y="295"/>
                      <a:pt x="205" y="601"/>
                      <a:pt x="443" y="601"/>
                    </a:cubicBezTo>
                    <a:cubicBezTo>
                      <a:pt x="505" y="601"/>
                      <a:pt x="570" y="580"/>
                      <a:pt x="629" y="530"/>
                    </a:cubicBezTo>
                    <a:cubicBezTo>
                      <a:pt x="855" y="332"/>
                      <a:pt x="686" y="0"/>
                      <a:pt x="44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50" name="Google Shape;37650;p22"/>
              <p:cNvSpPr/>
              <p:nvPr/>
            </p:nvSpPr>
            <p:spPr>
              <a:xfrm>
                <a:off x="5830925" y="3729225"/>
                <a:ext cx="21000" cy="15075"/>
              </a:xfrm>
              <a:custGeom>
                <a:avLst/>
                <a:gdLst/>
                <a:ahLst/>
                <a:cxnLst/>
                <a:rect l="l" t="t" r="r" b="b"/>
                <a:pathLst>
                  <a:path w="840" h="603" extrusionOk="0">
                    <a:moveTo>
                      <a:pt x="430" y="0"/>
                    </a:moveTo>
                    <a:cubicBezTo>
                      <a:pt x="362" y="0"/>
                      <a:pt x="289" y="28"/>
                      <a:pt x="221" y="93"/>
                    </a:cubicBezTo>
                    <a:lnTo>
                      <a:pt x="209" y="93"/>
                    </a:lnTo>
                    <a:lnTo>
                      <a:pt x="209" y="105"/>
                    </a:lnTo>
                    <a:cubicBezTo>
                      <a:pt x="0" y="323"/>
                      <a:pt x="199" y="603"/>
                      <a:pt x="427" y="603"/>
                    </a:cubicBezTo>
                    <a:cubicBezTo>
                      <a:pt x="498" y="603"/>
                      <a:pt x="572" y="575"/>
                      <a:pt x="637" y="510"/>
                    </a:cubicBezTo>
                    <a:cubicBezTo>
                      <a:pt x="839" y="308"/>
                      <a:pt x="659" y="0"/>
                      <a:pt x="43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51" name="Google Shape;37651;p22"/>
              <p:cNvSpPr/>
              <p:nvPr/>
            </p:nvSpPr>
            <p:spPr>
              <a:xfrm>
                <a:off x="5861525" y="3759875"/>
                <a:ext cx="21275" cy="15225"/>
              </a:xfrm>
              <a:custGeom>
                <a:avLst/>
                <a:gdLst/>
                <a:ahLst/>
                <a:cxnLst/>
                <a:rect l="l" t="t" r="r" b="b"/>
                <a:pathLst>
                  <a:path w="851" h="609" extrusionOk="0">
                    <a:moveTo>
                      <a:pt x="433" y="1"/>
                    </a:moveTo>
                    <a:cubicBezTo>
                      <a:pt x="364" y="1"/>
                      <a:pt x="291" y="28"/>
                      <a:pt x="223" y="93"/>
                    </a:cubicBezTo>
                    <a:lnTo>
                      <a:pt x="211" y="93"/>
                    </a:lnTo>
                    <a:lnTo>
                      <a:pt x="211" y="105"/>
                    </a:lnTo>
                    <a:cubicBezTo>
                      <a:pt x="1" y="325"/>
                      <a:pt x="212" y="608"/>
                      <a:pt x="441" y="608"/>
                    </a:cubicBezTo>
                    <a:cubicBezTo>
                      <a:pt x="509" y="608"/>
                      <a:pt x="579" y="583"/>
                      <a:pt x="640" y="522"/>
                    </a:cubicBezTo>
                    <a:cubicBezTo>
                      <a:pt x="851" y="311"/>
                      <a:pt x="666" y="1"/>
                      <a:pt x="43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52" name="Google Shape;37652;p22"/>
              <p:cNvSpPr/>
              <p:nvPr/>
            </p:nvSpPr>
            <p:spPr>
              <a:xfrm>
                <a:off x="5822450" y="3793150"/>
                <a:ext cx="24125" cy="2065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6" extrusionOk="0">
                    <a:moveTo>
                      <a:pt x="548" y="1"/>
                    </a:moveTo>
                    <a:cubicBezTo>
                      <a:pt x="179" y="1"/>
                      <a:pt x="0" y="441"/>
                      <a:pt x="262" y="703"/>
                    </a:cubicBezTo>
                    <a:cubicBezTo>
                      <a:pt x="343" y="788"/>
                      <a:pt x="444" y="825"/>
                      <a:pt x="545" y="825"/>
                    </a:cubicBezTo>
                    <a:cubicBezTo>
                      <a:pt x="757" y="825"/>
                      <a:pt x="965" y="660"/>
                      <a:pt x="965" y="417"/>
                    </a:cubicBezTo>
                    <a:cubicBezTo>
                      <a:pt x="965" y="191"/>
                      <a:pt x="786" y="1"/>
                      <a:pt x="56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53" name="Google Shape;37653;p22"/>
              <p:cNvSpPr/>
              <p:nvPr/>
            </p:nvSpPr>
            <p:spPr>
              <a:xfrm>
                <a:off x="5853100" y="3823825"/>
                <a:ext cx="24125" cy="2067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7" extrusionOk="0">
                    <a:moveTo>
                      <a:pt x="548" y="0"/>
                    </a:moveTo>
                    <a:lnTo>
                      <a:pt x="548" y="12"/>
                    </a:lnTo>
                    <a:cubicBezTo>
                      <a:pt x="191" y="12"/>
                      <a:pt x="1" y="453"/>
                      <a:pt x="262" y="703"/>
                    </a:cubicBezTo>
                    <a:cubicBezTo>
                      <a:pt x="348" y="788"/>
                      <a:pt x="453" y="827"/>
                      <a:pt x="556" y="827"/>
                    </a:cubicBezTo>
                    <a:cubicBezTo>
                      <a:pt x="766" y="827"/>
                      <a:pt x="965" y="665"/>
                      <a:pt x="965" y="417"/>
                    </a:cubicBezTo>
                    <a:cubicBezTo>
                      <a:pt x="965" y="191"/>
                      <a:pt x="786" y="0"/>
                      <a:pt x="57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54" name="Google Shape;37654;p22"/>
              <p:cNvSpPr/>
              <p:nvPr/>
            </p:nvSpPr>
            <p:spPr>
              <a:xfrm>
                <a:off x="5830875" y="3852150"/>
                <a:ext cx="21050" cy="15225"/>
              </a:xfrm>
              <a:custGeom>
                <a:avLst/>
                <a:gdLst/>
                <a:ahLst/>
                <a:cxnLst/>
                <a:rect l="l" t="t" r="r" b="b"/>
                <a:pathLst>
                  <a:path w="842" h="609" extrusionOk="0">
                    <a:moveTo>
                      <a:pt x="432" y="1"/>
                    </a:moveTo>
                    <a:cubicBezTo>
                      <a:pt x="363" y="1"/>
                      <a:pt x="291" y="28"/>
                      <a:pt x="223" y="93"/>
                    </a:cubicBezTo>
                    <a:lnTo>
                      <a:pt x="211" y="93"/>
                    </a:lnTo>
                    <a:lnTo>
                      <a:pt x="211" y="105"/>
                    </a:lnTo>
                    <a:cubicBezTo>
                      <a:pt x="0" y="325"/>
                      <a:pt x="205" y="608"/>
                      <a:pt x="435" y="608"/>
                    </a:cubicBezTo>
                    <a:cubicBezTo>
                      <a:pt x="505" y="608"/>
                      <a:pt x="576" y="583"/>
                      <a:pt x="639" y="522"/>
                    </a:cubicBezTo>
                    <a:cubicBezTo>
                      <a:pt x="841" y="311"/>
                      <a:pt x="661" y="1"/>
                      <a:pt x="43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55" name="Google Shape;37655;p22"/>
              <p:cNvSpPr/>
              <p:nvPr/>
            </p:nvSpPr>
            <p:spPr>
              <a:xfrm>
                <a:off x="5861550" y="3882925"/>
                <a:ext cx="21275" cy="15125"/>
              </a:xfrm>
              <a:custGeom>
                <a:avLst/>
                <a:gdLst/>
                <a:ahLst/>
                <a:cxnLst/>
                <a:rect l="l" t="t" r="r" b="b"/>
                <a:pathLst>
                  <a:path w="851" h="605" extrusionOk="0">
                    <a:moveTo>
                      <a:pt x="430" y="1"/>
                    </a:moveTo>
                    <a:cubicBezTo>
                      <a:pt x="362" y="1"/>
                      <a:pt x="289" y="27"/>
                      <a:pt x="222" y="89"/>
                    </a:cubicBezTo>
                    <a:lnTo>
                      <a:pt x="210" y="89"/>
                    </a:lnTo>
                    <a:lnTo>
                      <a:pt x="210" y="101"/>
                    </a:lnTo>
                    <a:cubicBezTo>
                      <a:pt x="1" y="328"/>
                      <a:pt x="209" y="605"/>
                      <a:pt x="436" y="605"/>
                    </a:cubicBezTo>
                    <a:cubicBezTo>
                      <a:pt x="506" y="605"/>
                      <a:pt x="577" y="579"/>
                      <a:pt x="639" y="517"/>
                    </a:cubicBezTo>
                    <a:cubicBezTo>
                      <a:pt x="851" y="305"/>
                      <a:pt x="663" y="1"/>
                      <a:pt x="43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56" name="Google Shape;37656;p22"/>
              <p:cNvSpPr/>
              <p:nvPr/>
            </p:nvSpPr>
            <p:spPr>
              <a:xfrm>
                <a:off x="5830925" y="3913775"/>
                <a:ext cx="21000" cy="15075"/>
              </a:xfrm>
              <a:custGeom>
                <a:avLst/>
                <a:gdLst/>
                <a:ahLst/>
                <a:cxnLst/>
                <a:rect l="l" t="t" r="r" b="b"/>
                <a:pathLst>
                  <a:path w="840" h="603" extrusionOk="0">
                    <a:moveTo>
                      <a:pt x="430" y="0"/>
                    </a:moveTo>
                    <a:cubicBezTo>
                      <a:pt x="362" y="0"/>
                      <a:pt x="289" y="27"/>
                      <a:pt x="221" y="93"/>
                    </a:cubicBezTo>
                    <a:lnTo>
                      <a:pt x="209" y="93"/>
                    </a:lnTo>
                    <a:lnTo>
                      <a:pt x="209" y="105"/>
                    </a:lnTo>
                    <a:cubicBezTo>
                      <a:pt x="0" y="323"/>
                      <a:pt x="199" y="602"/>
                      <a:pt x="427" y="602"/>
                    </a:cubicBezTo>
                    <a:cubicBezTo>
                      <a:pt x="498" y="602"/>
                      <a:pt x="572" y="575"/>
                      <a:pt x="637" y="510"/>
                    </a:cubicBezTo>
                    <a:cubicBezTo>
                      <a:pt x="839" y="308"/>
                      <a:pt x="659" y="0"/>
                      <a:pt x="43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57" name="Google Shape;37657;p22"/>
              <p:cNvSpPr/>
              <p:nvPr/>
            </p:nvSpPr>
            <p:spPr>
              <a:xfrm>
                <a:off x="5853100" y="3946450"/>
                <a:ext cx="24425" cy="21075"/>
              </a:xfrm>
              <a:custGeom>
                <a:avLst/>
                <a:gdLst/>
                <a:ahLst/>
                <a:cxnLst/>
                <a:rect l="l" t="t" r="r" b="b"/>
                <a:pathLst>
                  <a:path w="977" h="843" extrusionOk="0">
                    <a:moveTo>
                      <a:pt x="548" y="0"/>
                    </a:moveTo>
                    <a:lnTo>
                      <a:pt x="548" y="24"/>
                    </a:lnTo>
                    <a:cubicBezTo>
                      <a:pt x="191" y="24"/>
                      <a:pt x="1" y="465"/>
                      <a:pt x="262" y="727"/>
                    </a:cubicBezTo>
                    <a:cubicBezTo>
                      <a:pt x="346" y="807"/>
                      <a:pt x="448" y="843"/>
                      <a:pt x="549" y="843"/>
                    </a:cubicBezTo>
                    <a:cubicBezTo>
                      <a:pt x="761" y="843"/>
                      <a:pt x="965" y="680"/>
                      <a:pt x="965" y="429"/>
                    </a:cubicBezTo>
                    <a:cubicBezTo>
                      <a:pt x="977" y="203"/>
                      <a:pt x="810" y="12"/>
                      <a:pt x="58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58" name="Google Shape;37658;p22"/>
              <p:cNvSpPr/>
              <p:nvPr/>
            </p:nvSpPr>
            <p:spPr>
              <a:xfrm>
                <a:off x="5822450" y="3977400"/>
                <a:ext cx="24125" cy="209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37" extrusionOk="0">
                    <a:moveTo>
                      <a:pt x="548" y="1"/>
                    </a:moveTo>
                    <a:lnTo>
                      <a:pt x="548" y="13"/>
                    </a:lnTo>
                    <a:cubicBezTo>
                      <a:pt x="179" y="13"/>
                      <a:pt x="0" y="453"/>
                      <a:pt x="262" y="715"/>
                    </a:cubicBezTo>
                    <a:cubicBezTo>
                      <a:pt x="343" y="799"/>
                      <a:pt x="444" y="837"/>
                      <a:pt x="545" y="837"/>
                    </a:cubicBezTo>
                    <a:cubicBezTo>
                      <a:pt x="757" y="837"/>
                      <a:pt x="965" y="671"/>
                      <a:pt x="965" y="429"/>
                    </a:cubicBezTo>
                    <a:cubicBezTo>
                      <a:pt x="965" y="203"/>
                      <a:pt x="786" y="13"/>
                      <a:pt x="56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59" name="Google Shape;37659;p22"/>
              <p:cNvSpPr/>
              <p:nvPr/>
            </p:nvSpPr>
            <p:spPr>
              <a:xfrm>
                <a:off x="5861575" y="4005900"/>
                <a:ext cx="21275" cy="15225"/>
              </a:xfrm>
              <a:custGeom>
                <a:avLst/>
                <a:gdLst/>
                <a:ahLst/>
                <a:cxnLst/>
                <a:rect l="l" t="t" r="r" b="b"/>
                <a:pathLst>
                  <a:path w="851" h="609" extrusionOk="0">
                    <a:moveTo>
                      <a:pt x="426" y="0"/>
                    </a:moveTo>
                    <a:cubicBezTo>
                      <a:pt x="358" y="0"/>
                      <a:pt x="287" y="26"/>
                      <a:pt x="221" y="87"/>
                    </a:cubicBezTo>
                    <a:lnTo>
                      <a:pt x="209" y="87"/>
                    </a:lnTo>
                    <a:lnTo>
                      <a:pt x="209" y="99"/>
                    </a:lnTo>
                    <a:cubicBezTo>
                      <a:pt x="0" y="326"/>
                      <a:pt x="207" y="608"/>
                      <a:pt x="433" y="608"/>
                    </a:cubicBezTo>
                    <a:cubicBezTo>
                      <a:pt x="503" y="608"/>
                      <a:pt x="576" y="581"/>
                      <a:pt x="638" y="516"/>
                    </a:cubicBezTo>
                    <a:cubicBezTo>
                      <a:pt x="851" y="312"/>
                      <a:pt x="661" y="0"/>
                      <a:pt x="42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60" name="Google Shape;37660;p22"/>
              <p:cNvSpPr/>
              <p:nvPr/>
            </p:nvSpPr>
            <p:spPr>
              <a:xfrm>
                <a:off x="5822450" y="4038725"/>
                <a:ext cx="24125" cy="209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37" extrusionOk="0">
                    <a:moveTo>
                      <a:pt x="548" y="0"/>
                    </a:moveTo>
                    <a:lnTo>
                      <a:pt x="548" y="12"/>
                    </a:lnTo>
                    <a:cubicBezTo>
                      <a:pt x="179" y="12"/>
                      <a:pt x="0" y="453"/>
                      <a:pt x="262" y="715"/>
                    </a:cubicBezTo>
                    <a:cubicBezTo>
                      <a:pt x="346" y="799"/>
                      <a:pt x="448" y="836"/>
                      <a:pt x="549" y="836"/>
                    </a:cubicBezTo>
                    <a:cubicBezTo>
                      <a:pt x="761" y="836"/>
                      <a:pt x="965" y="668"/>
                      <a:pt x="965" y="417"/>
                    </a:cubicBezTo>
                    <a:cubicBezTo>
                      <a:pt x="965" y="417"/>
                      <a:pt x="965" y="417"/>
                      <a:pt x="965" y="405"/>
                    </a:cubicBezTo>
                    <a:cubicBezTo>
                      <a:pt x="965" y="179"/>
                      <a:pt x="774" y="0"/>
                      <a:pt x="54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61" name="Google Shape;37661;p22"/>
              <p:cNvSpPr/>
              <p:nvPr/>
            </p:nvSpPr>
            <p:spPr>
              <a:xfrm>
                <a:off x="5860925" y="4067775"/>
                <a:ext cx="21400" cy="15125"/>
              </a:xfrm>
              <a:custGeom>
                <a:avLst/>
                <a:gdLst/>
                <a:ahLst/>
                <a:cxnLst/>
                <a:rect l="l" t="t" r="r" b="b"/>
                <a:pathLst>
                  <a:path w="856" h="605" extrusionOk="0">
                    <a:moveTo>
                      <a:pt x="442" y="0"/>
                    </a:moveTo>
                    <a:cubicBezTo>
                      <a:pt x="380" y="0"/>
                      <a:pt x="313" y="23"/>
                      <a:pt x="247" y="77"/>
                    </a:cubicBezTo>
                    <a:lnTo>
                      <a:pt x="235" y="77"/>
                    </a:lnTo>
                    <a:lnTo>
                      <a:pt x="235" y="89"/>
                    </a:lnTo>
                    <a:cubicBezTo>
                      <a:pt x="1" y="295"/>
                      <a:pt x="202" y="605"/>
                      <a:pt x="438" y="605"/>
                    </a:cubicBezTo>
                    <a:cubicBezTo>
                      <a:pt x="501" y="605"/>
                      <a:pt x="567" y="582"/>
                      <a:pt x="628" y="529"/>
                    </a:cubicBezTo>
                    <a:cubicBezTo>
                      <a:pt x="855" y="340"/>
                      <a:pt x="684" y="0"/>
                      <a:pt x="44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62" name="Google Shape;37662;p22"/>
              <p:cNvSpPr/>
              <p:nvPr/>
            </p:nvSpPr>
            <p:spPr>
              <a:xfrm>
                <a:off x="5822450" y="4100325"/>
                <a:ext cx="241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8" extrusionOk="0">
                    <a:moveTo>
                      <a:pt x="548" y="1"/>
                    </a:moveTo>
                    <a:cubicBezTo>
                      <a:pt x="179" y="1"/>
                      <a:pt x="0" y="453"/>
                      <a:pt x="262" y="703"/>
                    </a:cubicBezTo>
                    <a:cubicBezTo>
                      <a:pt x="344" y="789"/>
                      <a:pt x="448" y="828"/>
                      <a:pt x="550" y="828"/>
                    </a:cubicBezTo>
                    <a:cubicBezTo>
                      <a:pt x="760" y="828"/>
                      <a:pt x="965" y="666"/>
                      <a:pt x="965" y="418"/>
                    </a:cubicBezTo>
                    <a:cubicBezTo>
                      <a:pt x="965" y="191"/>
                      <a:pt x="774" y="13"/>
                      <a:pt x="560" y="13"/>
                    </a:cubicBezTo>
                    <a:lnTo>
                      <a:pt x="548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63" name="Google Shape;37663;p22"/>
              <p:cNvSpPr/>
              <p:nvPr/>
            </p:nvSpPr>
            <p:spPr>
              <a:xfrm>
                <a:off x="5853100" y="4131300"/>
                <a:ext cx="24125" cy="2047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19" extrusionOk="0">
                    <a:moveTo>
                      <a:pt x="548" y="0"/>
                    </a:moveTo>
                    <a:cubicBezTo>
                      <a:pt x="191" y="0"/>
                      <a:pt x="1" y="441"/>
                      <a:pt x="262" y="703"/>
                    </a:cubicBezTo>
                    <a:cubicBezTo>
                      <a:pt x="346" y="783"/>
                      <a:pt x="448" y="819"/>
                      <a:pt x="549" y="819"/>
                    </a:cubicBezTo>
                    <a:cubicBezTo>
                      <a:pt x="761" y="819"/>
                      <a:pt x="965" y="656"/>
                      <a:pt x="965" y="405"/>
                    </a:cubicBezTo>
                    <a:cubicBezTo>
                      <a:pt x="965" y="179"/>
                      <a:pt x="786" y="0"/>
                      <a:pt x="5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64" name="Google Shape;37664;p22"/>
              <p:cNvSpPr/>
              <p:nvPr/>
            </p:nvSpPr>
            <p:spPr>
              <a:xfrm>
                <a:off x="5822525" y="4161950"/>
                <a:ext cx="24050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20" extrusionOk="0">
                    <a:moveTo>
                      <a:pt x="531" y="0"/>
                    </a:moveTo>
                    <a:cubicBezTo>
                      <a:pt x="171" y="0"/>
                      <a:pt x="1" y="444"/>
                      <a:pt x="259" y="703"/>
                    </a:cubicBezTo>
                    <a:cubicBezTo>
                      <a:pt x="339" y="783"/>
                      <a:pt x="440" y="819"/>
                      <a:pt x="540" y="819"/>
                    </a:cubicBezTo>
                    <a:cubicBezTo>
                      <a:pt x="752" y="819"/>
                      <a:pt x="962" y="656"/>
                      <a:pt x="962" y="405"/>
                    </a:cubicBezTo>
                    <a:cubicBezTo>
                      <a:pt x="962" y="179"/>
                      <a:pt x="771" y="1"/>
                      <a:pt x="545" y="1"/>
                    </a:cubicBezTo>
                    <a:cubicBezTo>
                      <a:pt x="540" y="0"/>
                      <a:pt x="535" y="0"/>
                      <a:pt x="53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65" name="Google Shape;37665;p22"/>
              <p:cNvSpPr/>
              <p:nvPr/>
            </p:nvSpPr>
            <p:spPr>
              <a:xfrm>
                <a:off x="5853100" y="4192600"/>
                <a:ext cx="24125" cy="2065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6" extrusionOk="0">
                    <a:moveTo>
                      <a:pt x="548" y="1"/>
                    </a:moveTo>
                    <a:cubicBezTo>
                      <a:pt x="191" y="1"/>
                      <a:pt x="1" y="441"/>
                      <a:pt x="262" y="703"/>
                    </a:cubicBezTo>
                    <a:cubicBezTo>
                      <a:pt x="347" y="788"/>
                      <a:pt x="450" y="825"/>
                      <a:pt x="551" y="825"/>
                    </a:cubicBezTo>
                    <a:cubicBezTo>
                      <a:pt x="763" y="825"/>
                      <a:pt x="965" y="660"/>
                      <a:pt x="965" y="418"/>
                    </a:cubicBezTo>
                    <a:cubicBezTo>
                      <a:pt x="965" y="179"/>
                      <a:pt x="774" y="1"/>
                      <a:pt x="54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66" name="Google Shape;37666;p22"/>
              <p:cNvSpPr/>
              <p:nvPr/>
            </p:nvSpPr>
            <p:spPr>
              <a:xfrm>
                <a:off x="5822450" y="4223275"/>
                <a:ext cx="241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5" extrusionOk="0">
                    <a:moveTo>
                      <a:pt x="548" y="0"/>
                    </a:moveTo>
                    <a:cubicBezTo>
                      <a:pt x="179" y="0"/>
                      <a:pt x="0" y="441"/>
                      <a:pt x="262" y="703"/>
                    </a:cubicBezTo>
                    <a:cubicBezTo>
                      <a:pt x="343" y="787"/>
                      <a:pt x="444" y="825"/>
                      <a:pt x="545" y="825"/>
                    </a:cubicBezTo>
                    <a:cubicBezTo>
                      <a:pt x="757" y="825"/>
                      <a:pt x="965" y="659"/>
                      <a:pt x="965" y="417"/>
                    </a:cubicBezTo>
                    <a:cubicBezTo>
                      <a:pt x="965" y="191"/>
                      <a:pt x="774" y="0"/>
                      <a:pt x="54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67" name="Google Shape;37667;p22"/>
              <p:cNvSpPr/>
              <p:nvPr/>
            </p:nvSpPr>
            <p:spPr>
              <a:xfrm>
                <a:off x="5853100" y="4254225"/>
                <a:ext cx="24125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0" extrusionOk="0">
                    <a:moveTo>
                      <a:pt x="548" y="0"/>
                    </a:moveTo>
                    <a:cubicBezTo>
                      <a:pt x="191" y="0"/>
                      <a:pt x="1" y="441"/>
                      <a:pt x="262" y="703"/>
                    </a:cubicBezTo>
                    <a:cubicBezTo>
                      <a:pt x="346" y="783"/>
                      <a:pt x="448" y="819"/>
                      <a:pt x="549" y="819"/>
                    </a:cubicBezTo>
                    <a:cubicBezTo>
                      <a:pt x="761" y="819"/>
                      <a:pt x="965" y="656"/>
                      <a:pt x="965" y="405"/>
                    </a:cubicBezTo>
                    <a:cubicBezTo>
                      <a:pt x="953" y="191"/>
                      <a:pt x="774" y="12"/>
                      <a:pt x="548" y="12"/>
                    </a:cubicBezTo>
                    <a:lnTo>
                      <a:pt x="548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68" name="Google Shape;37668;p22"/>
              <p:cNvSpPr/>
              <p:nvPr/>
            </p:nvSpPr>
            <p:spPr>
              <a:xfrm>
                <a:off x="5822450" y="4284875"/>
                <a:ext cx="24125" cy="2065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6" extrusionOk="0">
                    <a:moveTo>
                      <a:pt x="548" y="1"/>
                    </a:moveTo>
                    <a:cubicBezTo>
                      <a:pt x="179" y="1"/>
                      <a:pt x="0" y="441"/>
                      <a:pt x="262" y="703"/>
                    </a:cubicBezTo>
                    <a:cubicBezTo>
                      <a:pt x="343" y="788"/>
                      <a:pt x="444" y="825"/>
                      <a:pt x="545" y="825"/>
                    </a:cubicBezTo>
                    <a:cubicBezTo>
                      <a:pt x="757" y="825"/>
                      <a:pt x="965" y="660"/>
                      <a:pt x="965" y="418"/>
                    </a:cubicBezTo>
                    <a:cubicBezTo>
                      <a:pt x="965" y="191"/>
                      <a:pt x="774" y="1"/>
                      <a:pt x="56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69" name="Google Shape;37669;p22"/>
              <p:cNvSpPr/>
              <p:nvPr/>
            </p:nvSpPr>
            <p:spPr>
              <a:xfrm>
                <a:off x="5853100" y="4315550"/>
                <a:ext cx="241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5" extrusionOk="0">
                    <a:moveTo>
                      <a:pt x="548" y="0"/>
                    </a:moveTo>
                    <a:cubicBezTo>
                      <a:pt x="191" y="0"/>
                      <a:pt x="1" y="441"/>
                      <a:pt x="262" y="703"/>
                    </a:cubicBezTo>
                    <a:cubicBezTo>
                      <a:pt x="347" y="787"/>
                      <a:pt x="450" y="824"/>
                      <a:pt x="551" y="824"/>
                    </a:cubicBezTo>
                    <a:cubicBezTo>
                      <a:pt x="763" y="824"/>
                      <a:pt x="965" y="659"/>
                      <a:pt x="965" y="417"/>
                    </a:cubicBezTo>
                    <a:cubicBezTo>
                      <a:pt x="965" y="191"/>
                      <a:pt x="774" y="0"/>
                      <a:pt x="54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70" name="Google Shape;37670;p22"/>
              <p:cNvSpPr/>
              <p:nvPr/>
            </p:nvSpPr>
            <p:spPr>
              <a:xfrm>
                <a:off x="5822450" y="4346500"/>
                <a:ext cx="24125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16" extrusionOk="0">
                    <a:moveTo>
                      <a:pt x="548" y="0"/>
                    </a:moveTo>
                    <a:cubicBezTo>
                      <a:pt x="179" y="0"/>
                      <a:pt x="0" y="441"/>
                      <a:pt x="262" y="691"/>
                    </a:cubicBezTo>
                    <a:cubicBezTo>
                      <a:pt x="344" y="777"/>
                      <a:pt x="448" y="815"/>
                      <a:pt x="550" y="815"/>
                    </a:cubicBezTo>
                    <a:cubicBezTo>
                      <a:pt x="760" y="815"/>
                      <a:pt x="965" y="653"/>
                      <a:pt x="965" y="405"/>
                    </a:cubicBezTo>
                    <a:cubicBezTo>
                      <a:pt x="965" y="179"/>
                      <a:pt x="774" y="0"/>
                      <a:pt x="54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71" name="Google Shape;37671;p22"/>
              <p:cNvSpPr/>
              <p:nvPr/>
            </p:nvSpPr>
            <p:spPr>
              <a:xfrm>
                <a:off x="5853100" y="4377150"/>
                <a:ext cx="24125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0" extrusionOk="0">
                    <a:moveTo>
                      <a:pt x="548" y="1"/>
                    </a:moveTo>
                    <a:cubicBezTo>
                      <a:pt x="191" y="1"/>
                      <a:pt x="1" y="441"/>
                      <a:pt x="262" y="703"/>
                    </a:cubicBezTo>
                    <a:cubicBezTo>
                      <a:pt x="346" y="783"/>
                      <a:pt x="448" y="819"/>
                      <a:pt x="549" y="819"/>
                    </a:cubicBezTo>
                    <a:cubicBezTo>
                      <a:pt x="761" y="819"/>
                      <a:pt x="965" y="656"/>
                      <a:pt x="965" y="406"/>
                    </a:cubicBezTo>
                    <a:cubicBezTo>
                      <a:pt x="965" y="179"/>
                      <a:pt x="774" y="1"/>
                      <a:pt x="54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72" name="Google Shape;37672;p22"/>
              <p:cNvSpPr/>
              <p:nvPr/>
            </p:nvSpPr>
            <p:spPr>
              <a:xfrm>
                <a:off x="5790475" y="3393325"/>
                <a:ext cx="27525" cy="20350"/>
              </a:xfrm>
              <a:custGeom>
                <a:avLst/>
                <a:gdLst/>
                <a:ahLst/>
                <a:cxnLst/>
                <a:rect l="l" t="t" r="r" b="b"/>
                <a:pathLst>
                  <a:path w="1101" h="814" extrusionOk="0">
                    <a:moveTo>
                      <a:pt x="545" y="1"/>
                    </a:moveTo>
                    <a:cubicBezTo>
                      <a:pt x="49" y="1"/>
                      <a:pt x="1" y="767"/>
                      <a:pt x="529" y="813"/>
                    </a:cubicBezTo>
                    <a:lnTo>
                      <a:pt x="601" y="813"/>
                    </a:lnTo>
                    <a:cubicBezTo>
                      <a:pt x="1101" y="778"/>
                      <a:pt x="1101" y="39"/>
                      <a:pt x="601" y="4"/>
                    </a:cubicBezTo>
                    <a:cubicBezTo>
                      <a:pt x="581" y="2"/>
                      <a:pt x="563" y="1"/>
                      <a:pt x="54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73" name="Google Shape;37673;p22"/>
              <p:cNvSpPr/>
              <p:nvPr/>
            </p:nvSpPr>
            <p:spPr>
              <a:xfrm>
                <a:off x="5760925" y="3424350"/>
                <a:ext cx="24025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961" h="816" extrusionOk="0">
                    <a:moveTo>
                      <a:pt x="542" y="1"/>
                    </a:moveTo>
                    <a:cubicBezTo>
                      <a:pt x="182" y="1"/>
                      <a:pt x="0" y="433"/>
                      <a:pt x="259" y="691"/>
                    </a:cubicBezTo>
                    <a:cubicBezTo>
                      <a:pt x="340" y="777"/>
                      <a:pt x="444" y="816"/>
                      <a:pt x="547" y="816"/>
                    </a:cubicBezTo>
                    <a:cubicBezTo>
                      <a:pt x="757" y="816"/>
                      <a:pt x="961" y="654"/>
                      <a:pt x="961" y="406"/>
                    </a:cubicBezTo>
                    <a:cubicBezTo>
                      <a:pt x="961" y="180"/>
                      <a:pt x="782" y="1"/>
                      <a:pt x="556" y="1"/>
                    </a:cubicBezTo>
                    <a:cubicBezTo>
                      <a:pt x="551" y="1"/>
                      <a:pt x="546" y="1"/>
                      <a:pt x="54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74" name="Google Shape;37674;p22"/>
              <p:cNvSpPr/>
              <p:nvPr/>
            </p:nvSpPr>
            <p:spPr>
              <a:xfrm>
                <a:off x="5791475" y="3455025"/>
                <a:ext cx="244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78" h="828" extrusionOk="0">
                    <a:moveTo>
                      <a:pt x="561" y="0"/>
                    </a:moveTo>
                    <a:cubicBezTo>
                      <a:pt x="191" y="0"/>
                      <a:pt x="1" y="441"/>
                      <a:pt x="263" y="703"/>
                    </a:cubicBezTo>
                    <a:cubicBezTo>
                      <a:pt x="349" y="789"/>
                      <a:pt x="454" y="827"/>
                      <a:pt x="556" y="827"/>
                    </a:cubicBezTo>
                    <a:cubicBezTo>
                      <a:pt x="766" y="827"/>
                      <a:pt x="965" y="665"/>
                      <a:pt x="965" y="417"/>
                    </a:cubicBezTo>
                    <a:cubicBezTo>
                      <a:pt x="977" y="191"/>
                      <a:pt x="799" y="0"/>
                      <a:pt x="57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75" name="Google Shape;37675;p22"/>
              <p:cNvSpPr/>
              <p:nvPr/>
            </p:nvSpPr>
            <p:spPr>
              <a:xfrm>
                <a:off x="5760825" y="3485675"/>
                <a:ext cx="241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8" extrusionOk="0">
                    <a:moveTo>
                      <a:pt x="560" y="1"/>
                    </a:moveTo>
                    <a:cubicBezTo>
                      <a:pt x="191" y="1"/>
                      <a:pt x="1" y="441"/>
                      <a:pt x="263" y="703"/>
                    </a:cubicBezTo>
                    <a:cubicBezTo>
                      <a:pt x="344" y="789"/>
                      <a:pt x="448" y="827"/>
                      <a:pt x="551" y="827"/>
                    </a:cubicBezTo>
                    <a:cubicBezTo>
                      <a:pt x="761" y="827"/>
                      <a:pt x="965" y="665"/>
                      <a:pt x="965" y="417"/>
                    </a:cubicBezTo>
                    <a:cubicBezTo>
                      <a:pt x="965" y="191"/>
                      <a:pt x="786" y="13"/>
                      <a:pt x="57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76" name="Google Shape;37676;p22"/>
              <p:cNvSpPr/>
              <p:nvPr/>
            </p:nvSpPr>
            <p:spPr>
              <a:xfrm>
                <a:off x="5790475" y="3516550"/>
                <a:ext cx="27525" cy="20350"/>
              </a:xfrm>
              <a:custGeom>
                <a:avLst/>
                <a:gdLst/>
                <a:ahLst/>
                <a:cxnLst/>
                <a:rect l="l" t="t" r="r" b="b"/>
                <a:pathLst>
                  <a:path w="1101" h="814" extrusionOk="0">
                    <a:moveTo>
                      <a:pt x="545" y="1"/>
                    </a:moveTo>
                    <a:cubicBezTo>
                      <a:pt x="49" y="1"/>
                      <a:pt x="1" y="768"/>
                      <a:pt x="529" y="813"/>
                    </a:cubicBezTo>
                    <a:lnTo>
                      <a:pt x="601" y="813"/>
                    </a:lnTo>
                    <a:cubicBezTo>
                      <a:pt x="1101" y="778"/>
                      <a:pt x="1101" y="40"/>
                      <a:pt x="601" y="4"/>
                    </a:cubicBezTo>
                    <a:cubicBezTo>
                      <a:pt x="581" y="2"/>
                      <a:pt x="563" y="1"/>
                      <a:pt x="54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77" name="Google Shape;37677;p22"/>
              <p:cNvSpPr/>
              <p:nvPr/>
            </p:nvSpPr>
            <p:spPr>
              <a:xfrm>
                <a:off x="5760825" y="3547000"/>
                <a:ext cx="24125" cy="208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32" extrusionOk="0">
                    <a:moveTo>
                      <a:pt x="560" y="0"/>
                    </a:moveTo>
                    <a:lnTo>
                      <a:pt x="560" y="12"/>
                    </a:lnTo>
                    <a:cubicBezTo>
                      <a:pt x="191" y="12"/>
                      <a:pt x="1" y="453"/>
                      <a:pt x="263" y="715"/>
                    </a:cubicBezTo>
                    <a:cubicBezTo>
                      <a:pt x="343" y="795"/>
                      <a:pt x="444" y="831"/>
                      <a:pt x="545" y="831"/>
                    </a:cubicBezTo>
                    <a:cubicBezTo>
                      <a:pt x="757" y="831"/>
                      <a:pt x="965" y="671"/>
                      <a:pt x="965" y="429"/>
                    </a:cubicBezTo>
                    <a:cubicBezTo>
                      <a:pt x="965" y="203"/>
                      <a:pt x="786" y="12"/>
                      <a:pt x="5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78" name="Google Shape;37678;p22"/>
              <p:cNvSpPr/>
              <p:nvPr/>
            </p:nvSpPr>
            <p:spPr>
              <a:xfrm>
                <a:off x="5791475" y="3577950"/>
                <a:ext cx="244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78" h="828" extrusionOk="0">
                    <a:moveTo>
                      <a:pt x="561" y="1"/>
                    </a:moveTo>
                    <a:cubicBezTo>
                      <a:pt x="191" y="1"/>
                      <a:pt x="1" y="441"/>
                      <a:pt x="263" y="703"/>
                    </a:cubicBezTo>
                    <a:cubicBezTo>
                      <a:pt x="349" y="789"/>
                      <a:pt x="454" y="827"/>
                      <a:pt x="556" y="827"/>
                    </a:cubicBezTo>
                    <a:cubicBezTo>
                      <a:pt x="766" y="827"/>
                      <a:pt x="965" y="665"/>
                      <a:pt x="965" y="417"/>
                    </a:cubicBezTo>
                    <a:cubicBezTo>
                      <a:pt x="977" y="191"/>
                      <a:pt x="799" y="1"/>
                      <a:pt x="57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79" name="Google Shape;37679;p22"/>
              <p:cNvSpPr/>
              <p:nvPr/>
            </p:nvSpPr>
            <p:spPr>
              <a:xfrm>
                <a:off x="5760925" y="3608600"/>
                <a:ext cx="240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1" h="828" extrusionOk="0">
                    <a:moveTo>
                      <a:pt x="556" y="1"/>
                    </a:moveTo>
                    <a:lnTo>
                      <a:pt x="556" y="13"/>
                    </a:lnTo>
                    <a:cubicBezTo>
                      <a:pt x="551" y="13"/>
                      <a:pt x="546" y="13"/>
                      <a:pt x="542" y="13"/>
                    </a:cubicBezTo>
                    <a:cubicBezTo>
                      <a:pt x="182" y="13"/>
                      <a:pt x="0" y="445"/>
                      <a:pt x="259" y="703"/>
                    </a:cubicBezTo>
                    <a:cubicBezTo>
                      <a:pt x="340" y="789"/>
                      <a:pt x="444" y="828"/>
                      <a:pt x="547" y="828"/>
                    </a:cubicBezTo>
                    <a:cubicBezTo>
                      <a:pt x="757" y="828"/>
                      <a:pt x="961" y="666"/>
                      <a:pt x="961" y="418"/>
                    </a:cubicBezTo>
                    <a:cubicBezTo>
                      <a:pt x="961" y="203"/>
                      <a:pt x="782" y="13"/>
                      <a:pt x="56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80" name="Google Shape;37680;p22"/>
              <p:cNvSpPr/>
              <p:nvPr/>
            </p:nvSpPr>
            <p:spPr>
              <a:xfrm>
                <a:off x="5791475" y="3639575"/>
                <a:ext cx="24450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78" h="820" extrusionOk="0">
                    <a:moveTo>
                      <a:pt x="561" y="0"/>
                    </a:moveTo>
                    <a:cubicBezTo>
                      <a:pt x="191" y="0"/>
                      <a:pt x="1" y="441"/>
                      <a:pt x="263" y="703"/>
                    </a:cubicBezTo>
                    <a:cubicBezTo>
                      <a:pt x="347" y="783"/>
                      <a:pt x="450" y="819"/>
                      <a:pt x="551" y="819"/>
                    </a:cubicBezTo>
                    <a:cubicBezTo>
                      <a:pt x="763" y="819"/>
                      <a:pt x="965" y="659"/>
                      <a:pt x="965" y="417"/>
                    </a:cubicBezTo>
                    <a:cubicBezTo>
                      <a:pt x="977" y="191"/>
                      <a:pt x="799" y="0"/>
                      <a:pt x="57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81" name="Google Shape;37681;p22"/>
              <p:cNvSpPr/>
              <p:nvPr/>
            </p:nvSpPr>
            <p:spPr>
              <a:xfrm>
                <a:off x="5760825" y="3669925"/>
                <a:ext cx="24425" cy="21000"/>
              </a:xfrm>
              <a:custGeom>
                <a:avLst/>
                <a:gdLst/>
                <a:ahLst/>
                <a:cxnLst/>
                <a:rect l="l" t="t" r="r" b="b"/>
                <a:pathLst>
                  <a:path w="977" h="840" extrusionOk="0">
                    <a:moveTo>
                      <a:pt x="560" y="1"/>
                    </a:moveTo>
                    <a:lnTo>
                      <a:pt x="560" y="12"/>
                    </a:lnTo>
                    <a:cubicBezTo>
                      <a:pt x="191" y="12"/>
                      <a:pt x="1" y="453"/>
                      <a:pt x="263" y="715"/>
                    </a:cubicBezTo>
                    <a:cubicBezTo>
                      <a:pt x="344" y="801"/>
                      <a:pt x="448" y="839"/>
                      <a:pt x="551" y="839"/>
                    </a:cubicBezTo>
                    <a:cubicBezTo>
                      <a:pt x="761" y="839"/>
                      <a:pt x="965" y="677"/>
                      <a:pt x="965" y="429"/>
                    </a:cubicBezTo>
                    <a:cubicBezTo>
                      <a:pt x="977" y="203"/>
                      <a:pt x="798" y="12"/>
                      <a:pt x="57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82" name="Google Shape;37682;p22"/>
              <p:cNvSpPr/>
              <p:nvPr/>
            </p:nvSpPr>
            <p:spPr>
              <a:xfrm>
                <a:off x="5790375" y="3700825"/>
                <a:ext cx="276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825" extrusionOk="0">
                    <a:moveTo>
                      <a:pt x="559" y="1"/>
                    </a:moveTo>
                    <a:cubicBezTo>
                      <a:pt x="53" y="1"/>
                      <a:pt x="1" y="778"/>
                      <a:pt x="533" y="824"/>
                    </a:cubicBezTo>
                    <a:lnTo>
                      <a:pt x="605" y="824"/>
                    </a:lnTo>
                    <a:cubicBezTo>
                      <a:pt x="1105" y="777"/>
                      <a:pt x="1105" y="50"/>
                      <a:pt x="605" y="3"/>
                    </a:cubicBezTo>
                    <a:cubicBezTo>
                      <a:pt x="589" y="1"/>
                      <a:pt x="574" y="1"/>
                      <a:pt x="55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83" name="Google Shape;37683;p22"/>
              <p:cNvSpPr/>
              <p:nvPr/>
            </p:nvSpPr>
            <p:spPr>
              <a:xfrm>
                <a:off x="5760925" y="3731550"/>
                <a:ext cx="24025" cy="20675"/>
              </a:xfrm>
              <a:custGeom>
                <a:avLst/>
                <a:gdLst/>
                <a:ahLst/>
                <a:cxnLst/>
                <a:rect l="l" t="t" r="r" b="b"/>
                <a:pathLst>
                  <a:path w="961" h="827" extrusionOk="0">
                    <a:moveTo>
                      <a:pt x="556" y="0"/>
                    </a:moveTo>
                    <a:lnTo>
                      <a:pt x="556" y="12"/>
                    </a:lnTo>
                    <a:cubicBezTo>
                      <a:pt x="551" y="12"/>
                      <a:pt x="546" y="12"/>
                      <a:pt x="542" y="12"/>
                    </a:cubicBezTo>
                    <a:cubicBezTo>
                      <a:pt x="182" y="12"/>
                      <a:pt x="0" y="444"/>
                      <a:pt x="259" y="703"/>
                    </a:cubicBezTo>
                    <a:cubicBezTo>
                      <a:pt x="340" y="788"/>
                      <a:pt x="444" y="827"/>
                      <a:pt x="547" y="827"/>
                    </a:cubicBezTo>
                    <a:cubicBezTo>
                      <a:pt x="757" y="827"/>
                      <a:pt x="961" y="665"/>
                      <a:pt x="961" y="417"/>
                    </a:cubicBezTo>
                    <a:cubicBezTo>
                      <a:pt x="961" y="191"/>
                      <a:pt x="782" y="0"/>
                      <a:pt x="55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84" name="Google Shape;37684;p22"/>
              <p:cNvSpPr/>
              <p:nvPr/>
            </p:nvSpPr>
            <p:spPr>
              <a:xfrm>
                <a:off x="5791575" y="3762200"/>
                <a:ext cx="243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74" h="828" extrusionOk="0">
                    <a:moveTo>
                      <a:pt x="568" y="0"/>
                    </a:moveTo>
                    <a:lnTo>
                      <a:pt x="557" y="12"/>
                    </a:lnTo>
                    <a:cubicBezTo>
                      <a:pt x="552" y="12"/>
                      <a:pt x="547" y="12"/>
                      <a:pt x="542" y="12"/>
                    </a:cubicBezTo>
                    <a:cubicBezTo>
                      <a:pt x="182" y="12"/>
                      <a:pt x="0" y="444"/>
                      <a:pt x="259" y="703"/>
                    </a:cubicBezTo>
                    <a:cubicBezTo>
                      <a:pt x="345" y="789"/>
                      <a:pt x="451" y="828"/>
                      <a:pt x="554" y="828"/>
                    </a:cubicBezTo>
                    <a:cubicBezTo>
                      <a:pt x="763" y="828"/>
                      <a:pt x="961" y="669"/>
                      <a:pt x="961" y="429"/>
                    </a:cubicBezTo>
                    <a:cubicBezTo>
                      <a:pt x="973" y="191"/>
                      <a:pt x="795" y="12"/>
                      <a:pt x="56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85" name="Google Shape;37685;p22"/>
              <p:cNvSpPr/>
              <p:nvPr/>
            </p:nvSpPr>
            <p:spPr>
              <a:xfrm>
                <a:off x="5761125" y="3792850"/>
                <a:ext cx="24125" cy="2087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35" extrusionOk="0">
                    <a:moveTo>
                      <a:pt x="548" y="1"/>
                    </a:moveTo>
                    <a:lnTo>
                      <a:pt x="548" y="13"/>
                    </a:lnTo>
                    <a:cubicBezTo>
                      <a:pt x="0" y="13"/>
                      <a:pt x="0" y="834"/>
                      <a:pt x="548" y="834"/>
                    </a:cubicBezTo>
                    <a:cubicBezTo>
                      <a:pt x="555" y="835"/>
                      <a:pt x="562" y="835"/>
                      <a:pt x="568" y="835"/>
                    </a:cubicBezTo>
                    <a:cubicBezTo>
                      <a:pt x="785" y="835"/>
                      <a:pt x="953" y="649"/>
                      <a:pt x="965" y="429"/>
                    </a:cubicBezTo>
                    <a:cubicBezTo>
                      <a:pt x="965" y="203"/>
                      <a:pt x="786" y="13"/>
                      <a:pt x="56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86" name="Google Shape;37686;p22"/>
              <p:cNvSpPr/>
              <p:nvPr/>
            </p:nvSpPr>
            <p:spPr>
              <a:xfrm>
                <a:off x="5791575" y="3823825"/>
                <a:ext cx="24350" cy="20675"/>
              </a:xfrm>
              <a:custGeom>
                <a:avLst/>
                <a:gdLst/>
                <a:ahLst/>
                <a:cxnLst/>
                <a:rect l="l" t="t" r="r" b="b"/>
                <a:pathLst>
                  <a:path w="974" h="827" extrusionOk="0">
                    <a:moveTo>
                      <a:pt x="557" y="0"/>
                    </a:moveTo>
                    <a:lnTo>
                      <a:pt x="557" y="12"/>
                    </a:lnTo>
                    <a:cubicBezTo>
                      <a:pt x="552" y="12"/>
                      <a:pt x="547" y="12"/>
                      <a:pt x="542" y="12"/>
                    </a:cubicBezTo>
                    <a:cubicBezTo>
                      <a:pt x="182" y="12"/>
                      <a:pt x="0" y="444"/>
                      <a:pt x="259" y="703"/>
                    </a:cubicBezTo>
                    <a:cubicBezTo>
                      <a:pt x="345" y="788"/>
                      <a:pt x="450" y="827"/>
                      <a:pt x="552" y="827"/>
                    </a:cubicBezTo>
                    <a:cubicBezTo>
                      <a:pt x="762" y="827"/>
                      <a:pt x="961" y="665"/>
                      <a:pt x="961" y="417"/>
                    </a:cubicBezTo>
                    <a:cubicBezTo>
                      <a:pt x="973" y="191"/>
                      <a:pt x="795" y="12"/>
                      <a:pt x="56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87" name="Google Shape;37687;p22"/>
              <p:cNvSpPr/>
              <p:nvPr/>
            </p:nvSpPr>
            <p:spPr>
              <a:xfrm>
                <a:off x="5760925" y="3854475"/>
                <a:ext cx="240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1" h="828" extrusionOk="0">
                    <a:moveTo>
                      <a:pt x="556" y="0"/>
                    </a:moveTo>
                    <a:lnTo>
                      <a:pt x="556" y="12"/>
                    </a:lnTo>
                    <a:cubicBezTo>
                      <a:pt x="551" y="12"/>
                      <a:pt x="546" y="12"/>
                      <a:pt x="542" y="12"/>
                    </a:cubicBezTo>
                    <a:cubicBezTo>
                      <a:pt x="182" y="12"/>
                      <a:pt x="0" y="444"/>
                      <a:pt x="259" y="703"/>
                    </a:cubicBezTo>
                    <a:cubicBezTo>
                      <a:pt x="341" y="789"/>
                      <a:pt x="445" y="828"/>
                      <a:pt x="548" y="828"/>
                    </a:cubicBezTo>
                    <a:cubicBezTo>
                      <a:pt x="758" y="828"/>
                      <a:pt x="961" y="668"/>
                      <a:pt x="961" y="429"/>
                    </a:cubicBezTo>
                    <a:cubicBezTo>
                      <a:pt x="961" y="191"/>
                      <a:pt x="782" y="12"/>
                      <a:pt x="55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88" name="Google Shape;37688;p22"/>
              <p:cNvSpPr/>
              <p:nvPr/>
            </p:nvSpPr>
            <p:spPr>
              <a:xfrm>
                <a:off x="5790375" y="3885375"/>
                <a:ext cx="276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825" extrusionOk="0">
                    <a:moveTo>
                      <a:pt x="559" y="1"/>
                    </a:moveTo>
                    <a:cubicBezTo>
                      <a:pt x="53" y="1"/>
                      <a:pt x="1" y="778"/>
                      <a:pt x="533" y="824"/>
                    </a:cubicBezTo>
                    <a:lnTo>
                      <a:pt x="605" y="824"/>
                    </a:lnTo>
                    <a:cubicBezTo>
                      <a:pt x="1105" y="777"/>
                      <a:pt x="1105" y="50"/>
                      <a:pt x="605" y="3"/>
                    </a:cubicBezTo>
                    <a:cubicBezTo>
                      <a:pt x="589" y="1"/>
                      <a:pt x="574" y="1"/>
                      <a:pt x="55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89" name="Google Shape;37689;p22"/>
              <p:cNvSpPr/>
              <p:nvPr/>
            </p:nvSpPr>
            <p:spPr>
              <a:xfrm>
                <a:off x="5760925" y="3916075"/>
                <a:ext cx="240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1" h="828" extrusionOk="0">
                    <a:moveTo>
                      <a:pt x="556" y="1"/>
                    </a:moveTo>
                    <a:lnTo>
                      <a:pt x="556" y="13"/>
                    </a:lnTo>
                    <a:cubicBezTo>
                      <a:pt x="551" y="13"/>
                      <a:pt x="546" y="13"/>
                      <a:pt x="542" y="13"/>
                    </a:cubicBezTo>
                    <a:cubicBezTo>
                      <a:pt x="182" y="13"/>
                      <a:pt x="0" y="445"/>
                      <a:pt x="259" y="703"/>
                    </a:cubicBezTo>
                    <a:cubicBezTo>
                      <a:pt x="340" y="789"/>
                      <a:pt x="444" y="828"/>
                      <a:pt x="547" y="828"/>
                    </a:cubicBezTo>
                    <a:cubicBezTo>
                      <a:pt x="757" y="828"/>
                      <a:pt x="961" y="666"/>
                      <a:pt x="961" y="418"/>
                    </a:cubicBezTo>
                    <a:cubicBezTo>
                      <a:pt x="961" y="191"/>
                      <a:pt x="782" y="1"/>
                      <a:pt x="55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90" name="Google Shape;37690;p22"/>
              <p:cNvSpPr/>
              <p:nvPr/>
            </p:nvSpPr>
            <p:spPr>
              <a:xfrm>
                <a:off x="5791575" y="3946450"/>
                <a:ext cx="24350" cy="21000"/>
              </a:xfrm>
              <a:custGeom>
                <a:avLst/>
                <a:gdLst/>
                <a:ahLst/>
                <a:cxnLst/>
                <a:rect l="l" t="t" r="r" b="b"/>
                <a:pathLst>
                  <a:path w="974" h="840" extrusionOk="0">
                    <a:moveTo>
                      <a:pt x="557" y="0"/>
                    </a:moveTo>
                    <a:lnTo>
                      <a:pt x="557" y="24"/>
                    </a:lnTo>
                    <a:cubicBezTo>
                      <a:pt x="552" y="24"/>
                      <a:pt x="547" y="24"/>
                      <a:pt x="542" y="24"/>
                    </a:cubicBezTo>
                    <a:cubicBezTo>
                      <a:pt x="182" y="24"/>
                      <a:pt x="0" y="456"/>
                      <a:pt x="259" y="715"/>
                    </a:cubicBezTo>
                    <a:cubicBezTo>
                      <a:pt x="345" y="801"/>
                      <a:pt x="451" y="840"/>
                      <a:pt x="554" y="840"/>
                    </a:cubicBezTo>
                    <a:cubicBezTo>
                      <a:pt x="763" y="840"/>
                      <a:pt x="961" y="680"/>
                      <a:pt x="961" y="441"/>
                    </a:cubicBezTo>
                    <a:cubicBezTo>
                      <a:pt x="973" y="215"/>
                      <a:pt x="807" y="12"/>
                      <a:pt x="58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91" name="Google Shape;37691;p22"/>
              <p:cNvSpPr/>
              <p:nvPr/>
            </p:nvSpPr>
            <p:spPr>
              <a:xfrm>
                <a:off x="5760825" y="3977700"/>
                <a:ext cx="241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8" extrusionOk="0">
                    <a:moveTo>
                      <a:pt x="560" y="1"/>
                    </a:moveTo>
                    <a:cubicBezTo>
                      <a:pt x="191" y="1"/>
                      <a:pt x="1" y="441"/>
                      <a:pt x="263" y="703"/>
                    </a:cubicBezTo>
                    <a:cubicBezTo>
                      <a:pt x="344" y="789"/>
                      <a:pt x="448" y="827"/>
                      <a:pt x="551" y="827"/>
                    </a:cubicBezTo>
                    <a:cubicBezTo>
                      <a:pt x="761" y="827"/>
                      <a:pt x="965" y="665"/>
                      <a:pt x="965" y="417"/>
                    </a:cubicBezTo>
                    <a:cubicBezTo>
                      <a:pt x="965" y="191"/>
                      <a:pt x="798" y="1"/>
                      <a:pt x="57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92" name="Google Shape;37692;p22"/>
              <p:cNvSpPr/>
              <p:nvPr/>
            </p:nvSpPr>
            <p:spPr>
              <a:xfrm>
                <a:off x="5789750" y="4008225"/>
                <a:ext cx="279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1118" h="828" extrusionOk="0">
                    <a:moveTo>
                      <a:pt x="555" y="0"/>
                    </a:moveTo>
                    <a:cubicBezTo>
                      <a:pt x="52" y="0"/>
                      <a:pt x="1" y="805"/>
                      <a:pt x="558" y="827"/>
                    </a:cubicBezTo>
                    <a:lnTo>
                      <a:pt x="630" y="827"/>
                    </a:lnTo>
                    <a:cubicBezTo>
                      <a:pt x="1118" y="780"/>
                      <a:pt x="1118" y="65"/>
                      <a:pt x="630" y="6"/>
                    </a:cubicBezTo>
                    <a:cubicBezTo>
                      <a:pt x="604" y="2"/>
                      <a:pt x="579" y="0"/>
                      <a:pt x="55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93" name="Google Shape;37693;p22"/>
              <p:cNvSpPr/>
              <p:nvPr/>
            </p:nvSpPr>
            <p:spPr>
              <a:xfrm>
                <a:off x="5760825" y="4038725"/>
                <a:ext cx="24125" cy="210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40" extrusionOk="0">
                    <a:moveTo>
                      <a:pt x="560" y="0"/>
                    </a:moveTo>
                    <a:lnTo>
                      <a:pt x="560" y="12"/>
                    </a:lnTo>
                    <a:cubicBezTo>
                      <a:pt x="191" y="12"/>
                      <a:pt x="1" y="453"/>
                      <a:pt x="263" y="715"/>
                    </a:cubicBezTo>
                    <a:cubicBezTo>
                      <a:pt x="344" y="801"/>
                      <a:pt x="448" y="839"/>
                      <a:pt x="551" y="839"/>
                    </a:cubicBezTo>
                    <a:cubicBezTo>
                      <a:pt x="761" y="839"/>
                      <a:pt x="965" y="677"/>
                      <a:pt x="965" y="429"/>
                    </a:cubicBezTo>
                    <a:cubicBezTo>
                      <a:pt x="965" y="203"/>
                      <a:pt x="786" y="12"/>
                      <a:pt x="5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94" name="Google Shape;37694;p22"/>
              <p:cNvSpPr/>
              <p:nvPr/>
            </p:nvSpPr>
            <p:spPr>
              <a:xfrm>
                <a:off x="5791575" y="4069675"/>
                <a:ext cx="243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74" h="828" extrusionOk="0">
                    <a:moveTo>
                      <a:pt x="568" y="1"/>
                    </a:moveTo>
                    <a:lnTo>
                      <a:pt x="557" y="13"/>
                    </a:lnTo>
                    <a:cubicBezTo>
                      <a:pt x="552" y="12"/>
                      <a:pt x="547" y="12"/>
                      <a:pt x="542" y="12"/>
                    </a:cubicBezTo>
                    <a:cubicBezTo>
                      <a:pt x="182" y="12"/>
                      <a:pt x="0" y="445"/>
                      <a:pt x="259" y="703"/>
                    </a:cubicBezTo>
                    <a:cubicBezTo>
                      <a:pt x="341" y="789"/>
                      <a:pt x="446" y="828"/>
                      <a:pt x="549" y="828"/>
                    </a:cubicBezTo>
                    <a:cubicBezTo>
                      <a:pt x="758" y="828"/>
                      <a:pt x="961" y="669"/>
                      <a:pt x="961" y="429"/>
                    </a:cubicBezTo>
                    <a:cubicBezTo>
                      <a:pt x="973" y="191"/>
                      <a:pt x="795" y="13"/>
                      <a:pt x="56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95" name="Google Shape;37695;p22"/>
              <p:cNvSpPr/>
              <p:nvPr/>
            </p:nvSpPr>
            <p:spPr>
              <a:xfrm>
                <a:off x="5760825" y="4100325"/>
                <a:ext cx="24125" cy="210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40" extrusionOk="0">
                    <a:moveTo>
                      <a:pt x="560" y="1"/>
                    </a:moveTo>
                    <a:lnTo>
                      <a:pt x="560" y="13"/>
                    </a:lnTo>
                    <a:cubicBezTo>
                      <a:pt x="191" y="13"/>
                      <a:pt x="1" y="453"/>
                      <a:pt x="263" y="715"/>
                    </a:cubicBezTo>
                    <a:cubicBezTo>
                      <a:pt x="344" y="801"/>
                      <a:pt x="448" y="840"/>
                      <a:pt x="551" y="840"/>
                    </a:cubicBezTo>
                    <a:cubicBezTo>
                      <a:pt x="761" y="840"/>
                      <a:pt x="965" y="678"/>
                      <a:pt x="965" y="430"/>
                    </a:cubicBezTo>
                    <a:lnTo>
                      <a:pt x="965" y="418"/>
                    </a:lnTo>
                    <a:cubicBezTo>
                      <a:pt x="965" y="203"/>
                      <a:pt x="786" y="13"/>
                      <a:pt x="57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96" name="Google Shape;37696;p22"/>
              <p:cNvSpPr/>
              <p:nvPr/>
            </p:nvSpPr>
            <p:spPr>
              <a:xfrm>
                <a:off x="5791475" y="4131300"/>
                <a:ext cx="244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78" h="828" extrusionOk="0">
                    <a:moveTo>
                      <a:pt x="561" y="0"/>
                    </a:moveTo>
                    <a:cubicBezTo>
                      <a:pt x="191" y="0"/>
                      <a:pt x="1" y="441"/>
                      <a:pt x="263" y="703"/>
                    </a:cubicBezTo>
                    <a:cubicBezTo>
                      <a:pt x="345" y="789"/>
                      <a:pt x="449" y="827"/>
                      <a:pt x="551" y="827"/>
                    </a:cubicBezTo>
                    <a:cubicBezTo>
                      <a:pt x="761" y="827"/>
                      <a:pt x="965" y="665"/>
                      <a:pt x="965" y="417"/>
                    </a:cubicBezTo>
                    <a:cubicBezTo>
                      <a:pt x="977" y="191"/>
                      <a:pt x="799" y="12"/>
                      <a:pt x="57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97" name="Google Shape;37697;p22"/>
              <p:cNvSpPr/>
              <p:nvPr/>
            </p:nvSpPr>
            <p:spPr>
              <a:xfrm>
                <a:off x="5761125" y="4161950"/>
                <a:ext cx="24125" cy="2085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34" extrusionOk="0">
                    <a:moveTo>
                      <a:pt x="560" y="1"/>
                    </a:moveTo>
                    <a:lnTo>
                      <a:pt x="548" y="12"/>
                    </a:lnTo>
                    <a:cubicBezTo>
                      <a:pt x="0" y="12"/>
                      <a:pt x="0" y="834"/>
                      <a:pt x="548" y="834"/>
                    </a:cubicBezTo>
                    <a:cubicBezTo>
                      <a:pt x="774" y="834"/>
                      <a:pt x="953" y="655"/>
                      <a:pt x="965" y="429"/>
                    </a:cubicBezTo>
                    <a:cubicBezTo>
                      <a:pt x="965" y="191"/>
                      <a:pt x="786" y="12"/>
                      <a:pt x="56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98" name="Google Shape;37698;p22"/>
              <p:cNvSpPr/>
              <p:nvPr/>
            </p:nvSpPr>
            <p:spPr>
              <a:xfrm>
                <a:off x="5790400" y="4192850"/>
                <a:ext cx="27600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1104" h="825" extrusionOk="0">
                    <a:moveTo>
                      <a:pt x="558" y="1"/>
                    </a:moveTo>
                    <a:cubicBezTo>
                      <a:pt x="52" y="1"/>
                      <a:pt x="0" y="766"/>
                      <a:pt x="532" y="824"/>
                    </a:cubicBezTo>
                    <a:lnTo>
                      <a:pt x="604" y="824"/>
                    </a:lnTo>
                    <a:cubicBezTo>
                      <a:pt x="1104" y="777"/>
                      <a:pt x="1104" y="39"/>
                      <a:pt x="604" y="3"/>
                    </a:cubicBezTo>
                    <a:cubicBezTo>
                      <a:pt x="588" y="1"/>
                      <a:pt x="573" y="1"/>
                      <a:pt x="55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99" name="Google Shape;37699;p22"/>
              <p:cNvSpPr/>
              <p:nvPr/>
            </p:nvSpPr>
            <p:spPr>
              <a:xfrm>
                <a:off x="5760825" y="4223575"/>
                <a:ext cx="24125" cy="2067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7" extrusionOk="0">
                    <a:moveTo>
                      <a:pt x="560" y="0"/>
                    </a:moveTo>
                    <a:cubicBezTo>
                      <a:pt x="191" y="0"/>
                      <a:pt x="1" y="441"/>
                      <a:pt x="263" y="703"/>
                    </a:cubicBezTo>
                    <a:cubicBezTo>
                      <a:pt x="344" y="788"/>
                      <a:pt x="448" y="827"/>
                      <a:pt x="551" y="827"/>
                    </a:cubicBezTo>
                    <a:cubicBezTo>
                      <a:pt x="761" y="827"/>
                      <a:pt x="965" y="665"/>
                      <a:pt x="965" y="417"/>
                    </a:cubicBezTo>
                    <a:cubicBezTo>
                      <a:pt x="965" y="191"/>
                      <a:pt x="786" y="0"/>
                      <a:pt x="5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00" name="Google Shape;37700;p22"/>
              <p:cNvSpPr/>
              <p:nvPr/>
            </p:nvSpPr>
            <p:spPr>
              <a:xfrm>
                <a:off x="5791575" y="4254525"/>
                <a:ext cx="24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16" extrusionOk="0">
                    <a:moveTo>
                      <a:pt x="542" y="0"/>
                    </a:moveTo>
                    <a:cubicBezTo>
                      <a:pt x="182" y="0"/>
                      <a:pt x="0" y="432"/>
                      <a:pt x="259" y="691"/>
                    </a:cubicBezTo>
                    <a:cubicBezTo>
                      <a:pt x="341" y="777"/>
                      <a:pt x="446" y="816"/>
                      <a:pt x="549" y="816"/>
                    </a:cubicBezTo>
                    <a:cubicBezTo>
                      <a:pt x="758" y="816"/>
                      <a:pt x="961" y="657"/>
                      <a:pt x="961" y="417"/>
                    </a:cubicBezTo>
                    <a:cubicBezTo>
                      <a:pt x="961" y="191"/>
                      <a:pt x="783" y="12"/>
                      <a:pt x="557" y="12"/>
                    </a:cubicBezTo>
                    <a:lnTo>
                      <a:pt x="557" y="0"/>
                    </a:lnTo>
                    <a:cubicBezTo>
                      <a:pt x="552" y="0"/>
                      <a:pt x="547" y="0"/>
                      <a:pt x="54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01" name="Google Shape;37701;p22"/>
              <p:cNvSpPr/>
              <p:nvPr/>
            </p:nvSpPr>
            <p:spPr>
              <a:xfrm>
                <a:off x="5760825" y="4285175"/>
                <a:ext cx="24125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0" extrusionOk="0">
                    <a:moveTo>
                      <a:pt x="560" y="1"/>
                    </a:moveTo>
                    <a:cubicBezTo>
                      <a:pt x="191" y="1"/>
                      <a:pt x="1" y="441"/>
                      <a:pt x="263" y="703"/>
                    </a:cubicBezTo>
                    <a:cubicBezTo>
                      <a:pt x="343" y="784"/>
                      <a:pt x="444" y="820"/>
                      <a:pt x="545" y="820"/>
                    </a:cubicBezTo>
                    <a:cubicBezTo>
                      <a:pt x="757" y="820"/>
                      <a:pt x="965" y="660"/>
                      <a:pt x="965" y="417"/>
                    </a:cubicBezTo>
                    <a:cubicBezTo>
                      <a:pt x="965" y="191"/>
                      <a:pt x="786" y="1"/>
                      <a:pt x="57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02" name="Google Shape;37702;p22"/>
              <p:cNvSpPr/>
              <p:nvPr/>
            </p:nvSpPr>
            <p:spPr>
              <a:xfrm>
                <a:off x="5791475" y="4315550"/>
                <a:ext cx="24450" cy="20975"/>
              </a:xfrm>
              <a:custGeom>
                <a:avLst/>
                <a:gdLst/>
                <a:ahLst/>
                <a:cxnLst/>
                <a:rect l="l" t="t" r="r" b="b"/>
                <a:pathLst>
                  <a:path w="978" h="839" extrusionOk="0">
                    <a:moveTo>
                      <a:pt x="572" y="0"/>
                    </a:moveTo>
                    <a:lnTo>
                      <a:pt x="561" y="12"/>
                    </a:lnTo>
                    <a:cubicBezTo>
                      <a:pt x="191" y="12"/>
                      <a:pt x="1" y="453"/>
                      <a:pt x="263" y="715"/>
                    </a:cubicBezTo>
                    <a:cubicBezTo>
                      <a:pt x="349" y="800"/>
                      <a:pt x="454" y="839"/>
                      <a:pt x="556" y="839"/>
                    </a:cubicBezTo>
                    <a:cubicBezTo>
                      <a:pt x="766" y="839"/>
                      <a:pt x="965" y="677"/>
                      <a:pt x="965" y="429"/>
                    </a:cubicBezTo>
                    <a:cubicBezTo>
                      <a:pt x="977" y="203"/>
                      <a:pt x="799" y="12"/>
                      <a:pt x="57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03" name="Google Shape;37703;p22"/>
              <p:cNvSpPr/>
              <p:nvPr/>
            </p:nvSpPr>
            <p:spPr>
              <a:xfrm>
                <a:off x="5760825" y="4346500"/>
                <a:ext cx="241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8" extrusionOk="0">
                    <a:moveTo>
                      <a:pt x="560" y="0"/>
                    </a:moveTo>
                    <a:cubicBezTo>
                      <a:pt x="191" y="0"/>
                      <a:pt x="1" y="441"/>
                      <a:pt x="263" y="703"/>
                    </a:cubicBezTo>
                    <a:cubicBezTo>
                      <a:pt x="344" y="789"/>
                      <a:pt x="448" y="827"/>
                      <a:pt x="551" y="827"/>
                    </a:cubicBezTo>
                    <a:cubicBezTo>
                      <a:pt x="761" y="827"/>
                      <a:pt x="965" y="665"/>
                      <a:pt x="965" y="417"/>
                    </a:cubicBezTo>
                    <a:cubicBezTo>
                      <a:pt x="965" y="191"/>
                      <a:pt x="786" y="0"/>
                      <a:pt x="5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04" name="Google Shape;37704;p22"/>
              <p:cNvSpPr/>
              <p:nvPr/>
            </p:nvSpPr>
            <p:spPr>
              <a:xfrm>
                <a:off x="5798925" y="4377150"/>
                <a:ext cx="16400" cy="8375"/>
              </a:xfrm>
              <a:custGeom>
                <a:avLst/>
                <a:gdLst/>
                <a:ahLst/>
                <a:cxnLst/>
                <a:rect l="l" t="t" r="r" b="b"/>
                <a:pathLst>
                  <a:path w="656" h="335" extrusionOk="0">
                    <a:moveTo>
                      <a:pt x="263" y="1"/>
                    </a:moveTo>
                    <a:lnTo>
                      <a:pt x="263" y="13"/>
                    </a:lnTo>
                    <a:cubicBezTo>
                      <a:pt x="167" y="13"/>
                      <a:pt x="72" y="48"/>
                      <a:pt x="1" y="108"/>
                    </a:cubicBezTo>
                    <a:lnTo>
                      <a:pt x="655" y="334"/>
                    </a:lnTo>
                    <a:cubicBezTo>
                      <a:pt x="620" y="144"/>
                      <a:pt x="453" y="1"/>
                      <a:pt x="26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05" name="Google Shape;37705;p22"/>
              <p:cNvSpPr/>
              <p:nvPr/>
            </p:nvSpPr>
            <p:spPr>
              <a:xfrm>
                <a:off x="5729875" y="3393400"/>
                <a:ext cx="24125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16" extrusionOk="0">
                    <a:moveTo>
                      <a:pt x="560" y="1"/>
                    </a:moveTo>
                    <a:cubicBezTo>
                      <a:pt x="191" y="1"/>
                      <a:pt x="0" y="441"/>
                      <a:pt x="262" y="691"/>
                    </a:cubicBezTo>
                    <a:cubicBezTo>
                      <a:pt x="348" y="777"/>
                      <a:pt x="453" y="816"/>
                      <a:pt x="556" y="816"/>
                    </a:cubicBezTo>
                    <a:cubicBezTo>
                      <a:pt x="766" y="816"/>
                      <a:pt x="965" y="654"/>
                      <a:pt x="965" y="405"/>
                    </a:cubicBezTo>
                    <a:cubicBezTo>
                      <a:pt x="965" y="179"/>
                      <a:pt x="786" y="1"/>
                      <a:pt x="56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06" name="Google Shape;37706;p22"/>
              <p:cNvSpPr/>
              <p:nvPr/>
            </p:nvSpPr>
            <p:spPr>
              <a:xfrm>
                <a:off x="5699500" y="3424350"/>
                <a:ext cx="24150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0" extrusionOk="0">
                    <a:moveTo>
                      <a:pt x="549" y="1"/>
                    </a:moveTo>
                    <a:cubicBezTo>
                      <a:pt x="179" y="1"/>
                      <a:pt x="1" y="441"/>
                      <a:pt x="263" y="703"/>
                    </a:cubicBezTo>
                    <a:cubicBezTo>
                      <a:pt x="343" y="783"/>
                      <a:pt x="444" y="820"/>
                      <a:pt x="544" y="820"/>
                    </a:cubicBezTo>
                    <a:cubicBezTo>
                      <a:pt x="756" y="820"/>
                      <a:pt x="965" y="657"/>
                      <a:pt x="965" y="406"/>
                    </a:cubicBezTo>
                    <a:cubicBezTo>
                      <a:pt x="965" y="180"/>
                      <a:pt x="775" y="1"/>
                      <a:pt x="54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07" name="Google Shape;37707;p22"/>
              <p:cNvSpPr/>
              <p:nvPr/>
            </p:nvSpPr>
            <p:spPr>
              <a:xfrm>
                <a:off x="5765000" y="3369300"/>
                <a:ext cx="19950" cy="14000"/>
              </a:xfrm>
              <a:custGeom>
                <a:avLst/>
                <a:gdLst/>
                <a:ahLst/>
                <a:cxnLst/>
                <a:rect l="l" t="t" r="r" b="b"/>
                <a:pathLst>
                  <a:path w="798" h="560" extrusionOk="0">
                    <a:moveTo>
                      <a:pt x="774" y="0"/>
                    </a:moveTo>
                    <a:lnTo>
                      <a:pt x="0" y="238"/>
                    </a:lnTo>
                    <a:cubicBezTo>
                      <a:pt x="48" y="417"/>
                      <a:pt x="203" y="536"/>
                      <a:pt x="393" y="536"/>
                    </a:cubicBezTo>
                    <a:lnTo>
                      <a:pt x="393" y="560"/>
                    </a:lnTo>
                    <a:cubicBezTo>
                      <a:pt x="619" y="560"/>
                      <a:pt x="798" y="369"/>
                      <a:pt x="798" y="155"/>
                    </a:cubicBezTo>
                    <a:cubicBezTo>
                      <a:pt x="798" y="96"/>
                      <a:pt x="786" y="48"/>
                      <a:pt x="77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08" name="Google Shape;37708;p22"/>
              <p:cNvSpPr/>
              <p:nvPr/>
            </p:nvSpPr>
            <p:spPr>
              <a:xfrm>
                <a:off x="5730775" y="3455025"/>
                <a:ext cx="2830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22" extrusionOk="0">
                    <a:moveTo>
                      <a:pt x="524" y="0"/>
                    </a:moveTo>
                    <a:cubicBezTo>
                      <a:pt x="0" y="48"/>
                      <a:pt x="48" y="822"/>
                      <a:pt x="560" y="822"/>
                    </a:cubicBezTo>
                    <a:cubicBezTo>
                      <a:pt x="1084" y="822"/>
                      <a:pt x="1131" y="48"/>
                      <a:pt x="60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09" name="Google Shape;37709;p22"/>
              <p:cNvSpPr/>
              <p:nvPr/>
            </p:nvSpPr>
            <p:spPr>
              <a:xfrm>
                <a:off x="5700100" y="3485675"/>
                <a:ext cx="28000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823" extrusionOk="0">
                    <a:moveTo>
                      <a:pt x="525" y="1"/>
                    </a:moveTo>
                    <a:cubicBezTo>
                      <a:pt x="1" y="48"/>
                      <a:pt x="36" y="822"/>
                      <a:pt x="560" y="822"/>
                    </a:cubicBezTo>
                    <a:cubicBezTo>
                      <a:pt x="1084" y="822"/>
                      <a:pt x="1120" y="48"/>
                      <a:pt x="59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10" name="Google Shape;37710;p22"/>
              <p:cNvSpPr/>
              <p:nvPr/>
            </p:nvSpPr>
            <p:spPr>
              <a:xfrm>
                <a:off x="5737000" y="3515150"/>
                <a:ext cx="21950" cy="15075"/>
              </a:xfrm>
              <a:custGeom>
                <a:avLst/>
                <a:gdLst/>
                <a:ahLst/>
                <a:cxnLst/>
                <a:rect l="l" t="t" r="r" b="b"/>
                <a:pathLst>
                  <a:path w="878" h="603" extrusionOk="0">
                    <a:moveTo>
                      <a:pt x="460" y="1"/>
                    </a:moveTo>
                    <a:cubicBezTo>
                      <a:pt x="410" y="1"/>
                      <a:pt x="355" y="15"/>
                      <a:pt x="299" y="48"/>
                    </a:cubicBezTo>
                    <a:lnTo>
                      <a:pt x="275" y="48"/>
                    </a:lnTo>
                    <a:lnTo>
                      <a:pt x="275" y="60"/>
                    </a:lnTo>
                    <a:cubicBezTo>
                      <a:pt x="0" y="246"/>
                      <a:pt x="186" y="602"/>
                      <a:pt x="440" y="602"/>
                    </a:cubicBezTo>
                    <a:cubicBezTo>
                      <a:pt x="494" y="602"/>
                      <a:pt x="552" y="586"/>
                      <a:pt x="608" y="548"/>
                    </a:cubicBezTo>
                    <a:cubicBezTo>
                      <a:pt x="877" y="379"/>
                      <a:pt x="721" y="1"/>
                      <a:pt x="46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11" name="Google Shape;37711;p22"/>
              <p:cNvSpPr/>
              <p:nvPr/>
            </p:nvSpPr>
            <p:spPr>
              <a:xfrm>
                <a:off x="5706275" y="3545825"/>
                <a:ext cx="21775" cy="15225"/>
              </a:xfrm>
              <a:custGeom>
                <a:avLst/>
                <a:gdLst/>
                <a:ahLst/>
                <a:cxnLst/>
                <a:rect l="l" t="t" r="r" b="b"/>
                <a:pathLst>
                  <a:path w="871" h="609" extrusionOk="0">
                    <a:moveTo>
                      <a:pt x="451" y="0"/>
                    </a:moveTo>
                    <a:cubicBezTo>
                      <a:pt x="400" y="0"/>
                      <a:pt x="346" y="14"/>
                      <a:pt x="289" y="47"/>
                    </a:cubicBezTo>
                    <a:lnTo>
                      <a:pt x="278" y="47"/>
                    </a:lnTo>
                    <a:lnTo>
                      <a:pt x="278" y="59"/>
                    </a:lnTo>
                    <a:cubicBezTo>
                      <a:pt x="0" y="247"/>
                      <a:pt x="192" y="608"/>
                      <a:pt x="450" y="608"/>
                    </a:cubicBezTo>
                    <a:cubicBezTo>
                      <a:pt x="502" y="608"/>
                      <a:pt x="557" y="593"/>
                      <a:pt x="611" y="559"/>
                    </a:cubicBezTo>
                    <a:cubicBezTo>
                      <a:pt x="870" y="380"/>
                      <a:pt x="712" y="0"/>
                      <a:pt x="45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12" name="Google Shape;37712;p22"/>
              <p:cNvSpPr/>
              <p:nvPr/>
            </p:nvSpPr>
            <p:spPr>
              <a:xfrm>
                <a:off x="5736925" y="3576500"/>
                <a:ext cx="22050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882" h="608" extrusionOk="0">
                    <a:moveTo>
                      <a:pt x="461" y="0"/>
                    </a:moveTo>
                    <a:cubicBezTo>
                      <a:pt x="411" y="0"/>
                      <a:pt x="357" y="14"/>
                      <a:pt x="302" y="47"/>
                    </a:cubicBezTo>
                    <a:lnTo>
                      <a:pt x="278" y="47"/>
                    </a:lnTo>
                    <a:lnTo>
                      <a:pt x="278" y="59"/>
                    </a:lnTo>
                    <a:cubicBezTo>
                      <a:pt x="1" y="247"/>
                      <a:pt x="193" y="608"/>
                      <a:pt x="450" y="608"/>
                    </a:cubicBezTo>
                    <a:cubicBezTo>
                      <a:pt x="502" y="608"/>
                      <a:pt x="557" y="593"/>
                      <a:pt x="611" y="559"/>
                    </a:cubicBezTo>
                    <a:cubicBezTo>
                      <a:pt x="881" y="389"/>
                      <a:pt x="723" y="0"/>
                      <a:pt x="46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13" name="Google Shape;37713;p22"/>
              <p:cNvSpPr/>
              <p:nvPr/>
            </p:nvSpPr>
            <p:spPr>
              <a:xfrm>
                <a:off x="5700100" y="3608675"/>
                <a:ext cx="28000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820" extrusionOk="0">
                    <a:moveTo>
                      <a:pt x="560" y="1"/>
                    </a:moveTo>
                    <a:cubicBezTo>
                      <a:pt x="548" y="1"/>
                      <a:pt x="536" y="4"/>
                      <a:pt x="525" y="10"/>
                    </a:cubicBezTo>
                    <a:cubicBezTo>
                      <a:pt x="1" y="57"/>
                      <a:pt x="36" y="819"/>
                      <a:pt x="560" y="819"/>
                    </a:cubicBezTo>
                    <a:cubicBezTo>
                      <a:pt x="1084" y="819"/>
                      <a:pt x="1120" y="57"/>
                      <a:pt x="596" y="10"/>
                    </a:cubicBezTo>
                    <a:cubicBezTo>
                      <a:pt x="584" y="4"/>
                      <a:pt x="572" y="1"/>
                      <a:pt x="56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14" name="Google Shape;37714;p22"/>
              <p:cNvSpPr/>
              <p:nvPr/>
            </p:nvSpPr>
            <p:spPr>
              <a:xfrm>
                <a:off x="5730775" y="3639575"/>
                <a:ext cx="2830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22" extrusionOk="0">
                    <a:moveTo>
                      <a:pt x="524" y="0"/>
                    </a:moveTo>
                    <a:cubicBezTo>
                      <a:pt x="0" y="48"/>
                      <a:pt x="48" y="822"/>
                      <a:pt x="560" y="822"/>
                    </a:cubicBezTo>
                    <a:cubicBezTo>
                      <a:pt x="1084" y="822"/>
                      <a:pt x="1131" y="48"/>
                      <a:pt x="60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15" name="Google Shape;37715;p22"/>
              <p:cNvSpPr/>
              <p:nvPr/>
            </p:nvSpPr>
            <p:spPr>
              <a:xfrm>
                <a:off x="5705900" y="3669000"/>
                <a:ext cx="21925" cy="15100"/>
              </a:xfrm>
              <a:custGeom>
                <a:avLst/>
                <a:gdLst/>
                <a:ahLst/>
                <a:cxnLst/>
                <a:rect l="l" t="t" r="r" b="b"/>
                <a:pathLst>
                  <a:path w="877" h="604" extrusionOk="0">
                    <a:moveTo>
                      <a:pt x="450" y="1"/>
                    </a:moveTo>
                    <a:cubicBezTo>
                      <a:pt x="404" y="1"/>
                      <a:pt x="355" y="12"/>
                      <a:pt x="304" y="38"/>
                    </a:cubicBezTo>
                    <a:lnTo>
                      <a:pt x="293" y="38"/>
                    </a:lnTo>
                    <a:lnTo>
                      <a:pt x="293" y="49"/>
                    </a:lnTo>
                    <a:cubicBezTo>
                      <a:pt x="1" y="220"/>
                      <a:pt x="177" y="604"/>
                      <a:pt x="439" y="604"/>
                    </a:cubicBezTo>
                    <a:cubicBezTo>
                      <a:pt x="487" y="604"/>
                      <a:pt x="539" y="591"/>
                      <a:pt x="590" y="561"/>
                    </a:cubicBezTo>
                    <a:cubicBezTo>
                      <a:pt x="876" y="408"/>
                      <a:pt x="724" y="1"/>
                      <a:pt x="45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16" name="Google Shape;37716;p22"/>
              <p:cNvSpPr/>
              <p:nvPr/>
            </p:nvSpPr>
            <p:spPr>
              <a:xfrm>
                <a:off x="5729875" y="3700575"/>
                <a:ext cx="241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8" extrusionOk="0">
                    <a:moveTo>
                      <a:pt x="560" y="1"/>
                    </a:moveTo>
                    <a:cubicBezTo>
                      <a:pt x="191" y="1"/>
                      <a:pt x="0" y="453"/>
                      <a:pt x="262" y="703"/>
                    </a:cubicBezTo>
                    <a:cubicBezTo>
                      <a:pt x="348" y="789"/>
                      <a:pt x="453" y="828"/>
                      <a:pt x="556" y="828"/>
                    </a:cubicBezTo>
                    <a:cubicBezTo>
                      <a:pt x="766" y="828"/>
                      <a:pt x="965" y="666"/>
                      <a:pt x="965" y="418"/>
                    </a:cubicBezTo>
                    <a:cubicBezTo>
                      <a:pt x="965" y="191"/>
                      <a:pt x="786" y="1"/>
                      <a:pt x="56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17" name="Google Shape;37717;p22"/>
              <p:cNvSpPr/>
              <p:nvPr/>
            </p:nvSpPr>
            <p:spPr>
              <a:xfrm>
                <a:off x="5699200" y="3731550"/>
                <a:ext cx="24150" cy="2047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19" extrusionOk="0">
                    <a:moveTo>
                      <a:pt x="549" y="0"/>
                    </a:moveTo>
                    <a:cubicBezTo>
                      <a:pt x="191" y="0"/>
                      <a:pt x="1" y="441"/>
                      <a:pt x="263" y="703"/>
                    </a:cubicBezTo>
                    <a:cubicBezTo>
                      <a:pt x="347" y="783"/>
                      <a:pt x="449" y="819"/>
                      <a:pt x="549" y="819"/>
                    </a:cubicBezTo>
                    <a:cubicBezTo>
                      <a:pt x="762" y="819"/>
                      <a:pt x="965" y="656"/>
                      <a:pt x="965" y="405"/>
                    </a:cubicBezTo>
                    <a:cubicBezTo>
                      <a:pt x="965" y="179"/>
                      <a:pt x="775" y="0"/>
                      <a:pt x="54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18" name="Google Shape;37718;p22"/>
              <p:cNvSpPr/>
              <p:nvPr/>
            </p:nvSpPr>
            <p:spPr>
              <a:xfrm>
                <a:off x="5729875" y="3762200"/>
                <a:ext cx="241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5" extrusionOk="0">
                    <a:moveTo>
                      <a:pt x="560" y="0"/>
                    </a:moveTo>
                    <a:cubicBezTo>
                      <a:pt x="191" y="0"/>
                      <a:pt x="0" y="441"/>
                      <a:pt x="262" y="703"/>
                    </a:cubicBezTo>
                    <a:cubicBezTo>
                      <a:pt x="346" y="787"/>
                      <a:pt x="449" y="824"/>
                      <a:pt x="549" y="824"/>
                    </a:cubicBezTo>
                    <a:cubicBezTo>
                      <a:pt x="761" y="824"/>
                      <a:pt x="965" y="656"/>
                      <a:pt x="965" y="405"/>
                    </a:cubicBezTo>
                    <a:cubicBezTo>
                      <a:pt x="965" y="179"/>
                      <a:pt x="786" y="0"/>
                      <a:pt x="5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19" name="Google Shape;37719;p22"/>
              <p:cNvSpPr/>
              <p:nvPr/>
            </p:nvSpPr>
            <p:spPr>
              <a:xfrm>
                <a:off x="5699800" y="3792850"/>
                <a:ext cx="28300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23" extrusionOk="0">
                    <a:moveTo>
                      <a:pt x="525" y="1"/>
                    </a:moveTo>
                    <a:cubicBezTo>
                      <a:pt x="1" y="48"/>
                      <a:pt x="48" y="822"/>
                      <a:pt x="572" y="822"/>
                    </a:cubicBezTo>
                    <a:cubicBezTo>
                      <a:pt x="1084" y="822"/>
                      <a:pt x="1132" y="48"/>
                      <a:pt x="60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20" name="Google Shape;37720;p22"/>
              <p:cNvSpPr/>
              <p:nvPr/>
            </p:nvSpPr>
            <p:spPr>
              <a:xfrm>
                <a:off x="5729875" y="3823825"/>
                <a:ext cx="24125" cy="2047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19" extrusionOk="0">
                    <a:moveTo>
                      <a:pt x="560" y="0"/>
                    </a:moveTo>
                    <a:cubicBezTo>
                      <a:pt x="191" y="0"/>
                      <a:pt x="0" y="441"/>
                      <a:pt x="262" y="703"/>
                    </a:cubicBezTo>
                    <a:cubicBezTo>
                      <a:pt x="346" y="783"/>
                      <a:pt x="448" y="819"/>
                      <a:pt x="548" y="819"/>
                    </a:cubicBezTo>
                    <a:cubicBezTo>
                      <a:pt x="761" y="819"/>
                      <a:pt x="965" y="656"/>
                      <a:pt x="965" y="405"/>
                    </a:cubicBezTo>
                    <a:cubicBezTo>
                      <a:pt x="965" y="179"/>
                      <a:pt x="786" y="0"/>
                      <a:pt x="5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21" name="Google Shape;37721;p22"/>
              <p:cNvSpPr/>
              <p:nvPr/>
            </p:nvSpPr>
            <p:spPr>
              <a:xfrm>
                <a:off x="5699200" y="3854475"/>
                <a:ext cx="24150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5" extrusionOk="0">
                    <a:moveTo>
                      <a:pt x="549" y="0"/>
                    </a:moveTo>
                    <a:cubicBezTo>
                      <a:pt x="191" y="0"/>
                      <a:pt x="1" y="441"/>
                      <a:pt x="263" y="703"/>
                    </a:cubicBezTo>
                    <a:cubicBezTo>
                      <a:pt x="347" y="787"/>
                      <a:pt x="449" y="824"/>
                      <a:pt x="549" y="824"/>
                    </a:cubicBezTo>
                    <a:cubicBezTo>
                      <a:pt x="762" y="824"/>
                      <a:pt x="965" y="656"/>
                      <a:pt x="965" y="405"/>
                    </a:cubicBezTo>
                    <a:cubicBezTo>
                      <a:pt x="965" y="191"/>
                      <a:pt x="787" y="0"/>
                      <a:pt x="56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22" name="Google Shape;37722;p22"/>
              <p:cNvSpPr/>
              <p:nvPr/>
            </p:nvSpPr>
            <p:spPr>
              <a:xfrm>
                <a:off x="5729875" y="3885125"/>
                <a:ext cx="24125" cy="2065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6" extrusionOk="0">
                    <a:moveTo>
                      <a:pt x="560" y="1"/>
                    </a:moveTo>
                    <a:cubicBezTo>
                      <a:pt x="191" y="1"/>
                      <a:pt x="0" y="441"/>
                      <a:pt x="262" y="703"/>
                    </a:cubicBezTo>
                    <a:cubicBezTo>
                      <a:pt x="347" y="788"/>
                      <a:pt x="450" y="825"/>
                      <a:pt x="550" y="825"/>
                    </a:cubicBezTo>
                    <a:cubicBezTo>
                      <a:pt x="762" y="825"/>
                      <a:pt x="965" y="660"/>
                      <a:pt x="965" y="417"/>
                    </a:cubicBezTo>
                    <a:cubicBezTo>
                      <a:pt x="965" y="191"/>
                      <a:pt x="786" y="1"/>
                      <a:pt x="56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23" name="Google Shape;37723;p22"/>
              <p:cNvSpPr/>
              <p:nvPr/>
            </p:nvSpPr>
            <p:spPr>
              <a:xfrm>
                <a:off x="5699200" y="3915800"/>
                <a:ext cx="24150" cy="2067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7" extrusionOk="0">
                    <a:moveTo>
                      <a:pt x="549" y="0"/>
                    </a:moveTo>
                    <a:cubicBezTo>
                      <a:pt x="191" y="0"/>
                      <a:pt x="1" y="453"/>
                      <a:pt x="263" y="703"/>
                    </a:cubicBezTo>
                    <a:cubicBezTo>
                      <a:pt x="349" y="788"/>
                      <a:pt x="454" y="827"/>
                      <a:pt x="556" y="827"/>
                    </a:cubicBezTo>
                    <a:cubicBezTo>
                      <a:pt x="766" y="827"/>
                      <a:pt x="965" y="665"/>
                      <a:pt x="965" y="417"/>
                    </a:cubicBezTo>
                    <a:cubicBezTo>
                      <a:pt x="965" y="191"/>
                      <a:pt x="775" y="0"/>
                      <a:pt x="54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24" name="Google Shape;37724;p22"/>
              <p:cNvSpPr/>
              <p:nvPr/>
            </p:nvSpPr>
            <p:spPr>
              <a:xfrm>
                <a:off x="5730775" y="3946225"/>
                <a:ext cx="28000" cy="20775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831" extrusionOk="0">
                    <a:moveTo>
                      <a:pt x="560" y="1"/>
                    </a:moveTo>
                    <a:cubicBezTo>
                      <a:pt x="548" y="1"/>
                      <a:pt x="536" y="3"/>
                      <a:pt x="524" y="9"/>
                    </a:cubicBezTo>
                    <a:cubicBezTo>
                      <a:pt x="0" y="57"/>
                      <a:pt x="36" y="831"/>
                      <a:pt x="560" y="831"/>
                    </a:cubicBezTo>
                    <a:cubicBezTo>
                      <a:pt x="1072" y="831"/>
                      <a:pt x="1119" y="57"/>
                      <a:pt x="595" y="9"/>
                    </a:cubicBezTo>
                    <a:cubicBezTo>
                      <a:pt x="583" y="3"/>
                      <a:pt x="572" y="1"/>
                      <a:pt x="56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25" name="Google Shape;37725;p22"/>
              <p:cNvSpPr/>
              <p:nvPr/>
            </p:nvSpPr>
            <p:spPr>
              <a:xfrm>
                <a:off x="5699800" y="3977100"/>
                <a:ext cx="28300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23" extrusionOk="0">
                    <a:moveTo>
                      <a:pt x="525" y="1"/>
                    </a:moveTo>
                    <a:cubicBezTo>
                      <a:pt x="1" y="48"/>
                      <a:pt x="48" y="822"/>
                      <a:pt x="572" y="822"/>
                    </a:cubicBezTo>
                    <a:cubicBezTo>
                      <a:pt x="1084" y="822"/>
                      <a:pt x="1132" y="48"/>
                      <a:pt x="60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26" name="Google Shape;37726;p22"/>
              <p:cNvSpPr/>
              <p:nvPr/>
            </p:nvSpPr>
            <p:spPr>
              <a:xfrm>
                <a:off x="5743850" y="3997850"/>
                <a:ext cx="20275" cy="20300"/>
              </a:xfrm>
              <a:custGeom>
                <a:avLst/>
                <a:gdLst/>
                <a:ahLst/>
                <a:cxnLst/>
                <a:rect l="l" t="t" r="r" b="b"/>
                <a:pathLst>
                  <a:path w="811" h="812" extrusionOk="0">
                    <a:moveTo>
                      <a:pt x="386" y="1"/>
                    </a:moveTo>
                    <a:cubicBezTo>
                      <a:pt x="190" y="1"/>
                      <a:pt x="1" y="127"/>
                      <a:pt x="1" y="397"/>
                    </a:cubicBezTo>
                    <a:lnTo>
                      <a:pt x="1" y="409"/>
                    </a:lnTo>
                    <a:cubicBezTo>
                      <a:pt x="1" y="685"/>
                      <a:pt x="190" y="811"/>
                      <a:pt x="386" y="811"/>
                    </a:cubicBezTo>
                    <a:cubicBezTo>
                      <a:pt x="594" y="811"/>
                      <a:pt x="811" y="667"/>
                      <a:pt x="811" y="409"/>
                    </a:cubicBezTo>
                    <a:cubicBezTo>
                      <a:pt x="811" y="145"/>
                      <a:pt x="594" y="1"/>
                      <a:pt x="38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27" name="Google Shape;37727;p22"/>
              <p:cNvSpPr/>
              <p:nvPr/>
            </p:nvSpPr>
            <p:spPr>
              <a:xfrm>
                <a:off x="5699200" y="4038425"/>
                <a:ext cx="241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8" extrusionOk="0">
                    <a:moveTo>
                      <a:pt x="549" y="0"/>
                    </a:moveTo>
                    <a:cubicBezTo>
                      <a:pt x="180" y="0"/>
                      <a:pt x="1" y="453"/>
                      <a:pt x="263" y="703"/>
                    </a:cubicBezTo>
                    <a:cubicBezTo>
                      <a:pt x="349" y="789"/>
                      <a:pt x="454" y="827"/>
                      <a:pt x="556" y="827"/>
                    </a:cubicBezTo>
                    <a:cubicBezTo>
                      <a:pt x="766" y="827"/>
                      <a:pt x="965" y="665"/>
                      <a:pt x="965" y="417"/>
                    </a:cubicBezTo>
                    <a:cubicBezTo>
                      <a:pt x="953" y="191"/>
                      <a:pt x="775" y="24"/>
                      <a:pt x="561" y="24"/>
                    </a:cubicBezTo>
                    <a:lnTo>
                      <a:pt x="54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28" name="Google Shape;37728;p22"/>
              <p:cNvSpPr/>
              <p:nvPr/>
            </p:nvSpPr>
            <p:spPr>
              <a:xfrm>
                <a:off x="5729875" y="4069675"/>
                <a:ext cx="241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5" extrusionOk="0">
                    <a:moveTo>
                      <a:pt x="560" y="1"/>
                    </a:moveTo>
                    <a:cubicBezTo>
                      <a:pt x="191" y="1"/>
                      <a:pt x="0" y="441"/>
                      <a:pt x="262" y="703"/>
                    </a:cubicBezTo>
                    <a:cubicBezTo>
                      <a:pt x="346" y="787"/>
                      <a:pt x="449" y="825"/>
                      <a:pt x="549" y="825"/>
                    </a:cubicBezTo>
                    <a:cubicBezTo>
                      <a:pt x="761" y="825"/>
                      <a:pt x="965" y="656"/>
                      <a:pt x="965" y="405"/>
                    </a:cubicBezTo>
                    <a:cubicBezTo>
                      <a:pt x="965" y="179"/>
                      <a:pt x="786" y="1"/>
                      <a:pt x="56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29" name="Google Shape;37729;p22"/>
              <p:cNvSpPr/>
              <p:nvPr/>
            </p:nvSpPr>
            <p:spPr>
              <a:xfrm>
                <a:off x="5699800" y="4100325"/>
                <a:ext cx="28300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23" extrusionOk="0">
                    <a:moveTo>
                      <a:pt x="525" y="1"/>
                    </a:moveTo>
                    <a:cubicBezTo>
                      <a:pt x="1" y="49"/>
                      <a:pt x="48" y="822"/>
                      <a:pt x="572" y="822"/>
                    </a:cubicBezTo>
                    <a:cubicBezTo>
                      <a:pt x="1084" y="822"/>
                      <a:pt x="1132" y="49"/>
                      <a:pt x="60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30" name="Google Shape;37730;p22"/>
              <p:cNvSpPr/>
              <p:nvPr/>
            </p:nvSpPr>
            <p:spPr>
              <a:xfrm>
                <a:off x="5730775" y="4131075"/>
                <a:ext cx="28000" cy="20475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819" extrusionOk="0">
                    <a:moveTo>
                      <a:pt x="560" y="0"/>
                    </a:moveTo>
                    <a:cubicBezTo>
                      <a:pt x="548" y="0"/>
                      <a:pt x="536" y="3"/>
                      <a:pt x="524" y="9"/>
                    </a:cubicBezTo>
                    <a:cubicBezTo>
                      <a:pt x="0" y="57"/>
                      <a:pt x="36" y="819"/>
                      <a:pt x="560" y="819"/>
                    </a:cubicBezTo>
                    <a:cubicBezTo>
                      <a:pt x="1072" y="819"/>
                      <a:pt x="1119" y="57"/>
                      <a:pt x="595" y="9"/>
                    </a:cubicBezTo>
                    <a:cubicBezTo>
                      <a:pt x="583" y="3"/>
                      <a:pt x="572" y="0"/>
                      <a:pt x="5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31" name="Google Shape;37731;p22"/>
              <p:cNvSpPr/>
              <p:nvPr/>
            </p:nvSpPr>
            <p:spPr>
              <a:xfrm>
                <a:off x="5699300" y="4161950"/>
                <a:ext cx="24050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20" extrusionOk="0">
                    <a:moveTo>
                      <a:pt x="530" y="0"/>
                    </a:moveTo>
                    <a:cubicBezTo>
                      <a:pt x="171" y="0"/>
                      <a:pt x="0" y="444"/>
                      <a:pt x="259" y="703"/>
                    </a:cubicBezTo>
                    <a:cubicBezTo>
                      <a:pt x="343" y="783"/>
                      <a:pt x="445" y="819"/>
                      <a:pt x="545" y="819"/>
                    </a:cubicBezTo>
                    <a:cubicBezTo>
                      <a:pt x="758" y="819"/>
                      <a:pt x="961" y="656"/>
                      <a:pt x="961" y="405"/>
                    </a:cubicBezTo>
                    <a:cubicBezTo>
                      <a:pt x="961" y="179"/>
                      <a:pt x="771" y="1"/>
                      <a:pt x="545" y="1"/>
                    </a:cubicBezTo>
                    <a:cubicBezTo>
                      <a:pt x="540" y="0"/>
                      <a:pt x="535" y="0"/>
                      <a:pt x="53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32" name="Google Shape;37732;p22"/>
              <p:cNvSpPr/>
              <p:nvPr/>
            </p:nvSpPr>
            <p:spPr>
              <a:xfrm>
                <a:off x="5729875" y="4192600"/>
                <a:ext cx="24125" cy="2065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6" extrusionOk="0">
                    <a:moveTo>
                      <a:pt x="560" y="1"/>
                    </a:moveTo>
                    <a:cubicBezTo>
                      <a:pt x="191" y="1"/>
                      <a:pt x="0" y="441"/>
                      <a:pt x="262" y="703"/>
                    </a:cubicBezTo>
                    <a:cubicBezTo>
                      <a:pt x="347" y="788"/>
                      <a:pt x="450" y="825"/>
                      <a:pt x="550" y="825"/>
                    </a:cubicBezTo>
                    <a:cubicBezTo>
                      <a:pt x="762" y="825"/>
                      <a:pt x="965" y="660"/>
                      <a:pt x="965" y="418"/>
                    </a:cubicBezTo>
                    <a:cubicBezTo>
                      <a:pt x="965" y="179"/>
                      <a:pt x="786" y="1"/>
                      <a:pt x="56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33" name="Google Shape;37733;p22"/>
              <p:cNvSpPr/>
              <p:nvPr/>
            </p:nvSpPr>
            <p:spPr>
              <a:xfrm>
                <a:off x="5699200" y="4223275"/>
                <a:ext cx="24150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5" extrusionOk="0">
                    <a:moveTo>
                      <a:pt x="549" y="0"/>
                    </a:moveTo>
                    <a:cubicBezTo>
                      <a:pt x="191" y="0"/>
                      <a:pt x="1" y="441"/>
                      <a:pt x="263" y="703"/>
                    </a:cubicBezTo>
                    <a:cubicBezTo>
                      <a:pt x="347" y="787"/>
                      <a:pt x="450" y="825"/>
                      <a:pt x="551" y="825"/>
                    </a:cubicBezTo>
                    <a:cubicBezTo>
                      <a:pt x="763" y="825"/>
                      <a:pt x="965" y="659"/>
                      <a:pt x="965" y="417"/>
                    </a:cubicBezTo>
                    <a:cubicBezTo>
                      <a:pt x="965" y="191"/>
                      <a:pt x="787" y="0"/>
                      <a:pt x="56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34" name="Google Shape;37734;p22"/>
              <p:cNvSpPr/>
              <p:nvPr/>
            </p:nvSpPr>
            <p:spPr>
              <a:xfrm>
                <a:off x="5730775" y="4254525"/>
                <a:ext cx="2800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822" extrusionOk="0">
                    <a:moveTo>
                      <a:pt x="524" y="0"/>
                    </a:moveTo>
                    <a:cubicBezTo>
                      <a:pt x="0" y="48"/>
                      <a:pt x="36" y="822"/>
                      <a:pt x="560" y="822"/>
                    </a:cubicBezTo>
                    <a:cubicBezTo>
                      <a:pt x="1072" y="822"/>
                      <a:pt x="1119" y="48"/>
                      <a:pt x="59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35" name="Google Shape;37735;p22"/>
              <p:cNvSpPr/>
              <p:nvPr/>
            </p:nvSpPr>
            <p:spPr>
              <a:xfrm>
                <a:off x="5699800" y="4285175"/>
                <a:ext cx="28300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23" extrusionOk="0">
                    <a:moveTo>
                      <a:pt x="525" y="1"/>
                    </a:moveTo>
                    <a:cubicBezTo>
                      <a:pt x="1" y="48"/>
                      <a:pt x="48" y="822"/>
                      <a:pt x="572" y="822"/>
                    </a:cubicBezTo>
                    <a:cubicBezTo>
                      <a:pt x="1084" y="822"/>
                      <a:pt x="1132" y="48"/>
                      <a:pt x="60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36" name="Google Shape;37736;p22"/>
              <p:cNvSpPr/>
              <p:nvPr/>
            </p:nvSpPr>
            <p:spPr>
              <a:xfrm>
                <a:off x="5736950" y="4314375"/>
                <a:ext cx="21775" cy="15225"/>
              </a:xfrm>
              <a:custGeom>
                <a:avLst/>
                <a:gdLst/>
                <a:ahLst/>
                <a:cxnLst/>
                <a:rect l="l" t="t" r="r" b="b"/>
                <a:pathLst>
                  <a:path w="871" h="609" extrusionOk="0">
                    <a:moveTo>
                      <a:pt x="448" y="1"/>
                    </a:moveTo>
                    <a:cubicBezTo>
                      <a:pt x="398" y="1"/>
                      <a:pt x="344" y="15"/>
                      <a:pt x="289" y="47"/>
                    </a:cubicBezTo>
                    <a:lnTo>
                      <a:pt x="277" y="47"/>
                    </a:lnTo>
                    <a:lnTo>
                      <a:pt x="277" y="59"/>
                    </a:lnTo>
                    <a:cubicBezTo>
                      <a:pt x="1" y="256"/>
                      <a:pt x="190" y="609"/>
                      <a:pt x="446" y="609"/>
                    </a:cubicBezTo>
                    <a:cubicBezTo>
                      <a:pt x="499" y="609"/>
                      <a:pt x="555" y="594"/>
                      <a:pt x="610" y="559"/>
                    </a:cubicBezTo>
                    <a:cubicBezTo>
                      <a:pt x="870" y="389"/>
                      <a:pt x="710" y="1"/>
                      <a:pt x="44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37" name="Google Shape;37737;p22"/>
              <p:cNvSpPr/>
              <p:nvPr/>
            </p:nvSpPr>
            <p:spPr>
              <a:xfrm>
                <a:off x="5706650" y="4346500"/>
                <a:ext cx="16100" cy="8050"/>
              </a:xfrm>
              <a:custGeom>
                <a:avLst/>
                <a:gdLst/>
                <a:ahLst/>
                <a:cxnLst/>
                <a:rect l="l" t="t" r="r" b="b"/>
                <a:pathLst>
                  <a:path w="644" h="322" extrusionOk="0">
                    <a:moveTo>
                      <a:pt x="263" y="0"/>
                    </a:moveTo>
                    <a:lnTo>
                      <a:pt x="251" y="12"/>
                    </a:lnTo>
                    <a:cubicBezTo>
                      <a:pt x="155" y="12"/>
                      <a:pt x="72" y="48"/>
                      <a:pt x="1" y="108"/>
                    </a:cubicBezTo>
                    <a:lnTo>
                      <a:pt x="644" y="322"/>
                    </a:lnTo>
                    <a:cubicBezTo>
                      <a:pt x="608" y="143"/>
                      <a:pt x="453" y="0"/>
                      <a:pt x="26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38" name="Google Shape;37738;p22"/>
              <p:cNvSpPr/>
              <p:nvPr/>
            </p:nvSpPr>
            <p:spPr>
              <a:xfrm>
                <a:off x="5672125" y="3397575"/>
                <a:ext cx="20575" cy="16400"/>
              </a:xfrm>
              <a:custGeom>
                <a:avLst/>
                <a:gdLst/>
                <a:ahLst/>
                <a:cxnLst/>
                <a:rect l="l" t="t" r="r" b="b"/>
                <a:pathLst>
                  <a:path w="823" h="656" extrusionOk="0">
                    <a:moveTo>
                      <a:pt x="739" y="0"/>
                    </a:moveTo>
                    <a:lnTo>
                      <a:pt x="1" y="227"/>
                    </a:lnTo>
                    <a:lnTo>
                      <a:pt x="1" y="238"/>
                    </a:lnTo>
                    <a:cubicBezTo>
                      <a:pt x="1" y="465"/>
                      <a:pt x="179" y="655"/>
                      <a:pt x="405" y="655"/>
                    </a:cubicBezTo>
                    <a:lnTo>
                      <a:pt x="405" y="643"/>
                    </a:lnTo>
                    <a:cubicBezTo>
                      <a:pt x="632" y="643"/>
                      <a:pt x="810" y="465"/>
                      <a:pt x="822" y="238"/>
                    </a:cubicBezTo>
                    <a:cubicBezTo>
                      <a:pt x="810" y="155"/>
                      <a:pt x="786" y="72"/>
                      <a:pt x="73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39" name="Google Shape;37739;p22"/>
              <p:cNvSpPr/>
              <p:nvPr/>
            </p:nvSpPr>
            <p:spPr>
              <a:xfrm>
                <a:off x="5637900" y="3424075"/>
                <a:ext cx="24125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16" extrusionOk="0">
                    <a:moveTo>
                      <a:pt x="560" y="0"/>
                    </a:moveTo>
                    <a:cubicBezTo>
                      <a:pt x="191" y="0"/>
                      <a:pt x="0" y="441"/>
                      <a:pt x="262" y="691"/>
                    </a:cubicBezTo>
                    <a:cubicBezTo>
                      <a:pt x="345" y="777"/>
                      <a:pt x="449" y="815"/>
                      <a:pt x="552" y="815"/>
                    </a:cubicBezTo>
                    <a:cubicBezTo>
                      <a:pt x="761" y="815"/>
                      <a:pt x="965" y="656"/>
                      <a:pt x="965" y="417"/>
                    </a:cubicBezTo>
                    <a:cubicBezTo>
                      <a:pt x="953" y="191"/>
                      <a:pt x="786" y="12"/>
                      <a:pt x="560" y="12"/>
                    </a:cubicBezTo>
                    <a:lnTo>
                      <a:pt x="560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40" name="Google Shape;37740;p22"/>
              <p:cNvSpPr/>
              <p:nvPr/>
            </p:nvSpPr>
            <p:spPr>
              <a:xfrm>
                <a:off x="5668550" y="3455025"/>
                <a:ext cx="241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16" extrusionOk="0">
                    <a:moveTo>
                      <a:pt x="548" y="0"/>
                    </a:moveTo>
                    <a:cubicBezTo>
                      <a:pt x="179" y="0"/>
                      <a:pt x="1" y="441"/>
                      <a:pt x="263" y="691"/>
                    </a:cubicBezTo>
                    <a:cubicBezTo>
                      <a:pt x="345" y="777"/>
                      <a:pt x="448" y="815"/>
                      <a:pt x="551" y="815"/>
                    </a:cubicBezTo>
                    <a:cubicBezTo>
                      <a:pt x="761" y="815"/>
                      <a:pt x="965" y="653"/>
                      <a:pt x="965" y="405"/>
                    </a:cubicBezTo>
                    <a:cubicBezTo>
                      <a:pt x="965" y="179"/>
                      <a:pt x="786" y="0"/>
                      <a:pt x="5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41" name="Google Shape;37741;p22"/>
              <p:cNvSpPr/>
              <p:nvPr/>
            </p:nvSpPr>
            <p:spPr>
              <a:xfrm>
                <a:off x="5637975" y="3485675"/>
                <a:ext cx="24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16" extrusionOk="0">
                    <a:moveTo>
                      <a:pt x="542" y="0"/>
                    </a:moveTo>
                    <a:cubicBezTo>
                      <a:pt x="183" y="0"/>
                      <a:pt x="1" y="433"/>
                      <a:pt x="259" y="691"/>
                    </a:cubicBezTo>
                    <a:cubicBezTo>
                      <a:pt x="341" y="777"/>
                      <a:pt x="445" y="816"/>
                      <a:pt x="547" y="816"/>
                    </a:cubicBezTo>
                    <a:cubicBezTo>
                      <a:pt x="757" y="816"/>
                      <a:pt x="962" y="654"/>
                      <a:pt x="962" y="405"/>
                    </a:cubicBezTo>
                    <a:cubicBezTo>
                      <a:pt x="962" y="191"/>
                      <a:pt x="783" y="1"/>
                      <a:pt x="557" y="1"/>
                    </a:cubicBezTo>
                    <a:cubicBezTo>
                      <a:pt x="552" y="0"/>
                      <a:pt x="547" y="0"/>
                      <a:pt x="54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42" name="Google Shape;37742;p22"/>
              <p:cNvSpPr/>
              <p:nvPr/>
            </p:nvSpPr>
            <p:spPr>
              <a:xfrm>
                <a:off x="5668250" y="3516325"/>
                <a:ext cx="28300" cy="19975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799" extrusionOk="0">
                    <a:moveTo>
                      <a:pt x="560" y="1"/>
                    </a:moveTo>
                    <a:cubicBezTo>
                      <a:pt x="1" y="1"/>
                      <a:pt x="72" y="799"/>
                      <a:pt x="572" y="799"/>
                    </a:cubicBezTo>
                    <a:cubicBezTo>
                      <a:pt x="1060" y="799"/>
                      <a:pt x="1132" y="1"/>
                      <a:pt x="57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43" name="Google Shape;37743;p22"/>
              <p:cNvSpPr/>
              <p:nvPr/>
            </p:nvSpPr>
            <p:spPr>
              <a:xfrm>
                <a:off x="5636500" y="3546950"/>
                <a:ext cx="27900" cy="20600"/>
              </a:xfrm>
              <a:custGeom>
                <a:avLst/>
                <a:gdLst/>
                <a:ahLst/>
                <a:cxnLst/>
                <a:rect l="l" t="t" r="r" b="b"/>
                <a:pathLst>
                  <a:path w="1116" h="824" extrusionOk="0">
                    <a:moveTo>
                      <a:pt x="571" y="0"/>
                    </a:moveTo>
                    <a:cubicBezTo>
                      <a:pt x="64" y="0"/>
                      <a:pt x="0" y="778"/>
                      <a:pt x="533" y="824"/>
                    </a:cubicBezTo>
                    <a:lnTo>
                      <a:pt x="616" y="824"/>
                    </a:lnTo>
                    <a:cubicBezTo>
                      <a:pt x="1116" y="776"/>
                      <a:pt x="1116" y="50"/>
                      <a:pt x="616" y="2"/>
                    </a:cubicBezTo>
                    <a:cubicBezTo>
                      <a:pt x="600" y="1"/>
                      <a:pt x="585" y="0"/>
                      <a:pt x="57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44" name="Google Shape;37744;p22"/>
              <p:cNvSpPr/>
              <p:nvPr/>
            </p:nvSpPr>
            <p:spPr>
              <a:xfrm>
                <a:off x="5668550" y="3577650"/>
                <a:ext cx="24150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5" extrusionOk="0">
                    <a:moveTo>
                      <a:pt x="548" y="1"/>
                    </a:moveTo>
                    <a:cubicBezTo>
                      <a:pt x="179" y="1"/>
                      <a:pt x="1" y="441"/>
                      <a:pt x="263" y="703"/>
                    </a:cubicBezTo>
                    <a:cubicBezTo>
                      <a:pt x="343" y="788"/>
                      <a:pt x="445" y="825"/>
                      <a:pt x="545" y="825"/>
                    </a:cubicBezTo>
                    <a:cubicBezTo>
                      <a:pt x="757" y="825"/>
                      <a:pt x="965" y="659"/>
                      <a:pt x="965" y="417"/>
                    </a:cubicBezTo>
                    <a:cubicBezTo>
                      <a:pt x="965" y="179"/>
                      <a:pt x="775" y="1"/>
                      <a:pt x="54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45" name="Google Shape;37745;p22"/>
              <p:cNvSpPr/>
              <p:nvPr/>
            </p:nvSpPr>
            <p:spPr>
              <a:xfrm>
                <a:off x="5637900" y="3608600"/>
                <a:ext cx="24125" cy="204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17" extrusionOk="0">
                    <a:moveTo>
                      <a:pt x="560" y="1"/>
                    </a:moveTo>
                    <a:cubicBezTo>
                      <a:pt x="191" y="1"/>
                      <a:pt x="0" y="441"/>
                      <a:pt x="262" y="691"/>
                    </a:cubicBezTo>
                    <a:cubicBezTo>
                      <a:pt x="345" y="778"/>
                      <a:pt x="449" y="816"/>
                      <a:pt x="552" y="816"/>
                    </a:cubicBezTo>
                    <a:cubicBezTo>
                      <a:pt x="761" y="816"/>
                      <a:pt x="965" y="657"/>
                      <a:pt x="965" y="418"/>
                    </a:cubicBezTo>
                    <a:cubicBezTo>
                      <a:pt x="965" y="191"/>
                      <a:pt x="786" y="13"/>
                      <a:pt x="56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46" name="Google Shape;37746;p22"/>
              <p:cNvSpPr/>
              <p:nvPr/>
            </p:nvSpPr>
            <p:spPr>
              <a:xfrm>
                <a:off x="5668550" y="3639275"/>
                <a:ext cx="24150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5" extrusionOk="0">
                    <a:moveTo>
                      <a:pt x="548" y="0"/>
                    </a:moveTo>
                    <a:cubicBezTo>
                      <a:pt x="179" y="0"/>
                      <a:pt x="1" y="441"/>
                      <a:pt x="263" y="703"/>
                    </a:cubicBezTo>
                    <a:cubicBezTo>
                      <a:pt x="343" y="787"/>
                      <a:pt x="445" y="825"/>
                      <a:pt x="545" y="825"/>
                    </a:cubicBezTo>
                    <a:cubicBezTo>
                      <a:pt x="757" y="825"/>
                      <a:pt x="965" y="659"/>
                      <a:pt x="965" y="417"/>
                    </a:cubicBezTo>
                    <a:cubicBezTo>
                      <a:pt x="965" y="191"/>
                      <a:pt x="775" y="12"/>
                      <a:pt x="5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47" name="Google Shape;37747;p22"/>
              <p:cNvSpPr/>
              <p:nvPr/>
            </p:nvSpPr>
            <p:spPr>
              <a:xfrm>
                <a:off x="5637900" y="3669925"/>
                <a:ext cx="241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8" extrusionOk="0">
                    <a:moveTo>
                      <a:pt x="560" y="1"/>
                    </a:moveTo>
                    <a:cubicBezTo>
                      <a:pt x="191" y="1"/>
                      <a:pt x="0" y="441"/>
                      <a:pt x="262" y="703"/>
                    </a:cubicBezTo>
                    <a:cubicBezTo>
                      <a:pt x="344" y="789"/>
                      <a:pt x="448" y="827"/>
                      <a:pt x="550" y="827"/>
                    </a:cubicBezTo>
                    <a:cubicBezTo>
                      <a:pt x="760" y="827"/>
                      <a:pt x="965" y="665"/>
                      <a:pt x="965" y="417"/>
                    </a:cubicBezTo>
                    <a:cubicBezTo>
                      <a:pt x="965" y="191"/>
                      <a:pt x="786" y="12"/>
                      <a:pt x="560" y="12"/>
                    </a:cubicBezTo>
                    <a:lnTo>
                      <a:pt x="56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48" name="Google Shape;37748;p22"/>
              <p:cNvSpPr/>
              <p:nvPr/>
            </p:nvSpPr>
            <p:spPr>
              <a:xfrm>
                <a:off x="5668550" y="3700575"/>
                <a:ext cx="241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8" extrusionOk="0">
                    <a:moveTo>
                      <a:pt x="548" y="1"/>
                    </a:moveTo>
                    <a:cubicBezTo>
                      <a:pt x="179" y="1"/>
                      <a:pt x="1" y="453"/>
                      <a:pt x="263" y="703"/>
                    </a:cubicBezTo>
                    <a:cubicBezTo>
                      <a:pt x="345" y="789"/>
                      <a:pt x="448" y="828"/>
                      <a:pt x="551" y="828"/>
                    </a:cubicBezTo>
                    <a:cubicBezTo>
                      <a:pt x="761" y="828"/>
                      <a:pt x="965" y="666"/>
                      <a:pt x="965" y="418"/>
                    </a:cubicBezTo>
                    <a:cubicBezTo>
                      <a:pt x="965" y="191"/>
                      <a:pt x="775" y="1"/>
                      <a:pt x="54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49" name="Google Shape;37749;p22"/>
              <p:cNvSpPr/>
              <p:nvPr/>
            </p:nvSpPr>
            <p:spPr>
              <a:xfrm>
                <a:off x="5637975" y="3731525"/>
                <a:ext cx="24050" cy="20425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17" extrusionOk="0">
                    <a:moveTo>
                      <a:pt x="542" y="1"/>
                    </a:moveTo>
                    <a:cubicBezTo>
                      <a:pt x="183" y="1"/>
                      <a:pt x="1" y="433"/>
                      <a:pt x="259" y="692"/>
                    </a:cubicBezTo>
                    <a:cubicBezTo>
                      <a:pt x="342" y="778"/>
                      <a:pt x="445" y="817"/>
                      <a:pt x="546" y="817"/>
                    </a:cubicBezTo>
                    <a:cubicBezTo>
                      <a:pt x="753" y="817"/>
                      <a:pt x="954" y="657"/>
                      <a:pt x="962" y="418"/>
                    </a:cubicBezTo>
                    <a:cubicBezTo>
                      <a:pt x="962" y="192"/>
                      <a:pt x="783" y="1"/>
                      <a:pt x="557" y="1"/>
                    </a:cubicBezTo>
                    <a:cubicBezTo>
                      <a:pt x="552" y="1"/>
                      <a:pt x="547" y="1"/>
                      <a:pt x="54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50" name="Google Shape;37750;p22"/>
              <p:cNvSpPr/>
              <p:nvPr/>
            </p:nvSpPr>
            <p:spPr>
              <a:xfrm>
                <a:off x="5668550" y="3762200"/>
                <a:ext cx="24150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5" extrusionOk="0">
                    <a:moveTo>
                      <a:pt x="548" y="0"/>
                    </a:moveTo>
                    <a:cubicBezTo>
                      <a:pt x="179" y="0"/>
                      <a:pt x="1" y="441"/>
                      <a:pt x="263" y="703"/>
                    </a:cubicBezTo>
                    <a:cubicBezTo>
                      <a:pt x="343" y="787"/>
                      <a:pt x="444" y="824"/>
                      <a:pt x="544" y="824"/>
                    </a:cubicBezTo>
                    <a:cubicBezTo>
                      <a:pt x="756" y="824"/>
                      <a:pt x="965" y="656"/>
                      <a:pt x="965" y="405"/>
                    </a:cubicBezTo>
                    <a:cubicBezTo>
                      <a:pt x="965" y="179"/>
                      <a:pt x="775" y="0"/>
                      <a:pt x="54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51" name="Google Shape;37751;p22"/>
              <p:cNvSpPr/>
              <p:nvPr/>
            </p:nvSpPr>
            <p:spPr>
              <a:xfrm>
                <a:off x="5637900" y="3792850"/>
                <a:ext cx="241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8" extrusionOk="0">
                    <a:moveTo>
                      <a:pt x="560" y="1"/>
                    </a:moveTo>
                    <a:cubicBezTo>
                      <a:pt x="191" y="1"/>
                      <a:pt x="0" y="441"/>
                      <a:pt x="262" y="703"/>
                    </a:cubicBezTo>
                    <a:cubicBezTo>
                      <a:pt x="344" y="789"/>
                      <a:pt x="447" y="828"/>
                      <a:pt x="548" y="828"/>
                    </a:cubicBezTo>
                    <a:cubicBezTo>
                      <a:pt x="755" y="828"/>
                      <a:pt x="957" y="666"/>
                      <a:pt x="965" y="418"/>
                    </a:cubicBezTo>
                    <a:cubicBezTo>
                      <a:pt x="965" y="203"/>
                      <a:pt x="786" y="13"/>
                      <a:pt x="560" y="13"/>
                    </a:cubicBezTo>
                    <a:lnTo>
                      <a:pt x="56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52" name="Google Shape;37752;p22"/>
              <p:cNvSpPr/>
              <p:nvPr/>
            </p:nvSpPr>
            <p:spPr>
              <a:xfrm>
                <a:off x="5668550" y="3823825"/>
                <a:ext cx="24150" cy="2047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19" extrusionOk="0">
                    <a:moveTo>
                      <a:pt x="548" y="0"/>
                    </a:moveTo>
                    <a:cubicBezTo>
                      <a:pt x="179" y="0"/>
                      <a:pt x="1" y="441"/>
                      <a:pt x="263" y="703"/>
                    </a:cubicBezTo>
                    <a:cubicBezTo>
                      <a:pt x="343" y="783"/>
                      <a:pt x="443" y="819"/>
                      <a:pt x="543" y="819"/>
                    </a:cubicBezTo>
                    <a:cubicBezTo>
                      <a:pt x="756" y="819"/>
                      <a:pt x="965" y="656"/>
                      <a:pt x="965" y="405"/>
                    </a:cubicBezTo>
                    <a:cubicBezTo>
                      <a:pt x="965" y="179"/>
                      <a:pt x="786" y="0"/>
                      <a:pt x="5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53" name="Google Shape;37753;p22"/>
              <p:cNvSpPr/>
              <p:nvPr/>
            </p:nvSpPr>
            <p:spPr>
              <a:xfrm>
                <a:off x="5636500" y="3854425"/>
                <a:ext cx="27900" cy="20600"/>
              </a:xfrm>
              <a:custGeom>
                <a:avLst/>
                <a:gdLst/>
                <a:ahLst/>
                <a:cxnLst/>
                <a:rect l="l" t="t" r="r" b="b"/>
                <a:pathLst>
                  <a:path w="1116" h="824" extrusionOk="0">
                    <a:moveTo>
                      <a:pt x="570" y="0"/>
                    </a:moveTo>
                    <a:cubicBezTo>
                      <a:pt x="64" y="0"/>
                      <a:pt x="0" y="766"/>
                      <a:pt x="533" y="824"/>
                    </a:cubicBezTo>
                    <a:lnTo>
                      <a:pt x="616" y="824"/>
                    </a:lnTo>
                    <a:cubicBezTo>
                      <a:pt x="1116" y="776"/>
                      <a:pt x="1116" y="38"/>
                      <a:pt x="616" y="2"/>
                    </a:cubicBezTo>
                    <a:cubicBezTo>
                      <a:pt x="600" y="1"/>
                      <a:pt x="585" y="0"/>
                      <a:pt x="57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54" name="Google Shape;37754;p22"/>
              <p:cNvSpPr/>
              <p:nvPr/>
            </p:nvSpPr>
            <p:spPr>
              <a:xfrm>
                <a:off x="5668550" y="3885125"/>
                <a:ext cx="24150" cy="2065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6" extrusionOk="0">
                    <a:moveTo>
                      <a:pt x="548" y="1"/>
                    </a:moveTo>
                    <a:cubicBezTo>
                      <a:pt x="179" y="1"/>
                      <a:pt x="1" y="441"/>
                      <a:pt x="263" y="703"/>
                    </a:cubicBezTo>
                    <a:cubicBezTo>
                      <a:pt x="343" y="788"/>
                      <a:pt x="445" y="825"/>
                      <a:pt x="545" y="825"/>
                    </a:cubicBezTo>
                    <a:cubicBezTo>
                      <a:pt x="757" y="825"/>
                      <a:pt x="965" y="660"/>
                      <a:pt x="965" y="417"/>
                    </a:cubicBezTo>
                    <a:cubicBezTo>
                      <a:pt x="965" y="191"/>
                      <a:pt x="775" y="1"/>
                      <a:pt x="54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55" name="Google Shape;37755;p22"/>
              <p:cNvSpPr/>
              <p:nvPr/>
            </p:nvSpPr>
            <p:spPr>
              <a:xfrm>
                <a:off x="5637900" y="3915800"/>
                <a:ext cx="24125" cy="2067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7" extrusionOk="0">
                    <a:moveTo>
                      <a:pt x="560" y="0"/>
                    </a:moveTo>
                    <a:cubicBezTo>
                      <a:pt x="191" y="0"/>
                      <a:pt x="0" y="441"/>
                      <a:pt x="262" y="703"/>
                    </a:cubicBezTo>
                    <a:cubicBezTo>
                      <a:pt x="344" y="788"/>
                      <a:pt x="448" y="827"/>
                      <a:pt x="550" y="827"/>
                    </a:cubicBezTo>
                    <a:cubicBezTo>
                      <a:pt x="760" y="827"/>
                      <a:pt x="965" y="665"/>
                      <a:pt x="965" y="417"/>
                    </a:cubicBezTo>
                    <a:cubicBezTo>
                      <a:pt x="965" y="191"/>
                      <a:pt x="786" y="12"/>
                      <a:pt x="560" y="12"/>
                    </a:cubicBezTo>
                    <a:lnTo>
                      <a:pt x="560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56" name="Google Shape;37756;p22"/>
              <p:cNvSpPr/>
              <p:nvPr/>
            </p:nvSpPr>
            <p:spPr>
              <a:xfrm>
                <a:off x="5668850" y="3946750"/>
                <a:ext cx="24125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0" extrusionOk="0">
                    <a:moveTo>
                      <a:pt x="536" y="0"/>
                    </a:moveTo>
                    <a:cubicBezTo>
                      <a:pt x="179" y="0"/>
                      <a:pt x="1" y="441"/>
                      <a:pt x="251" y="703"/>
                    </a:cubicBezTo>
                    <a:cubicBezTo>
                      <a:pt x="335" y="783"/>
                      <a:pt x="436" y="819"/>
                      <a:pt x="536" y="819"/>
                    </a:cubicBezTo>
                    <a:cubicBezTo>
                      <a:pt x="745" y="819"/>
                      <a:pt x="945" y="659"/>
                      <a:pt x="953" y="417"/>
                    </a:cubicBezTo>
                    <a:cubicBezTo>
                      <a:pt x="965" y="191"/>
                      <a:pt x="786" y="0"/>
                      <a:pt x="5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57" name="Google Shape;37757;p22"/>
              <p:cNvSpPr/>
              <p:nvPr/>
            </p:nvSpPr>
            <p:spPr>
              <a:xfrm>
                <a:off x="5637900" y="3977400"/>
                <a:ext cx="241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8" extrusionOk="0">
                    <a:moveTo>
                      <a:pt x="560" y="1"/>
                    </a:moveTo>
                    <a:cubicBezTo>
                      <a:pt x="191" y="1"/>
                      <a:pt x="0" y="441"/>
                      <a:pt x="262" y="703"/>
                    </a:cubicBezTo>
                    <a:cubicBezTo>
                      <a:pt x="344" y="789"/>
                      <a:pt x="448" y="828"/>
                      <a:pt x="550" y="828"/>
                    </a:cubicBezTo>
                    <a:cubicBezTo>
                      <a:pt x="760" y="828"/>
                      <a:pt x="965" y="666"/>
                      <a:pt x="965" y="417"/>
                    </a:cubicBezTo>
                    <a:cubicBezTo>
                      <a:pt x="965" y="191"/>
                      <a:pt x="786" y="13"/>
                      <a:pt x="560" y="13"/>
                    </a:cubicBezTo>
                    <a:lnTo>
                      <a:pt x="56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58" name="Google Shape;37758;p22"/>
              <p:cNvSpPr/>
              <p:nvPr/>
            </p:nvSpPr>
            <p:spPr>
              <a:xfrm>
                <a:off x="5668550" y="4008075"/>
                <a:ext cx="24150" cy="2067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7" extrusionOk="0">
                    <a:moveTo>
                      <a:pt x="548" y="0"/>
                    </a:moveTo>
                    <a:cubicBezTo>
                      <a:pt x="179" y="0"/>
                      <a:pt x="1" y="452"/>
                      <a:pt x="263" y="702"/>
                    </a:cubicBezTo>
                    <a:cubicBezTo>
                      <a:pt x="345" y="788"/>
                      <a:pt x="448" y="827"/>
                      <a:pt x="551" y="827"/>
                    </a:cubicBezTo>
                    <a:cubicBezTo>
                      <a:pt x="761" y="827"/>
                      <a:pt x="965" y="665"/>
                      <a:pt x="965" y="417"/>
                    </a:cubicBezTo>
                    <a:cubicBezTo>
                      <a:pt x="965" y="191"/>
                      <a:pt x="775" y="0"/>
                      <a:pt x="54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59" name="Google Shape;37759;p22"/>
              <p:cNvSpPr/>
              <p:nvPr/>
            </p:nvSpPr>
            <p:spPr>
              <a:xfrm>
                <a:off x="5636150" y="4038875"/>
                <a:ext cx="2797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1119" h="828" extrusionOk="0">
                    <a:moveTo>
                      <a:pt x="555" y="1"/>
                    </a:moveTo>
                    <a:cubicBezTo>
                      <a:pt x="52" y="1"/>
                      <a:pt x="1" y="805"/>
                      <a:pt x="547" y="828"/>
                    </a:cubicBezTo>
                    <a:lnTo>
                      <a:pt x="630" y="828"/>
                    </a:lnTo>
                    <a:cubicBezTo>
                      <a:pt x="1118" y="768"/>
                      <a:pt x="1118" y="54"/>
                      <a:pt x="630" y="6"/>
                    </a:cubicBezTo>
                    <a:cubicBezTo>
                      <a:pt x="604" y="3"/>
                      <a:pt x="579" y="1"/>
                      <a:pt x="55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60" name="Google Shape;37760;p22"/>
              <p:cNvSpPr/>
              <p:nvPr/>
            </p:nvSpPr>
            <p:spPr>
              <a:xfrm>
                <a:off x="5668550" y="4069675"/>
                <a:ext cx="24150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5" extrusionOk="0">
                    <a:moveTo>
                      <a:pt x="548" y="1"/>
                    </a:moveTo>
                    <a:cubicBezTo>
                      <a:pt x="179" y="1"/>
                      <a:pt x="1" y="441"/>
                      <a:pt x="263" y="703"/>
                    </a:cubicBezTo>
                    <a:cubicBezTo>
                      <a:pt x="347" y="787"/>
                      <a:pt x="450" y="825"/>
                      <a:pt x="551" y="825"/>
                    </a:cubicBezTo>
                    <a:cubicBezTo>
                      <a:pt x="763" y="825"/>
                      <a:pt x="965" y="659"/>
                      <a:pt x="965" y="417"/>
                    </a:cubicBezTo>
                    <a:cubicBezTo>
                      <a:pt x="965" y="179"/>
                      <a:pt x="786" y="1"/>
                      <a:pt x="56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61" name="Google Shape;37761;p22"/>
              <p:cNvSpPr/>
              <p:nvPr/>
            </p:nvSpPr>
            <p:spPr>
              <a:xfrm>
                <a:off x="5637900" y="4100325"/>
                <a:ext cx="241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8" extrusionOk="0">
                    <a:moveTo>
                      <a:pt x="560" y="1"/>
                    </a:moveTo>
                    <a:cubicBezTo>
                      <a:pt x="191" y="1"/>
                      <a:pt x="0" y="441"/>
                      <a:pt x="262" y="703"/>
                    </a:cubicBezTo>
                    <a:cubicBezTo>
                      <a:pt x="344" y="789"/>
                      <a:pt x="448" y="828"/>
                      <a:pt x="550" y="828"/>
                    </a:cubicBezTo>
                    <a:cubicBezTo>
                      <a:pt x="760" y="828"/>
                      <a:pt x="965" y="666"/>
                      <a:pt x="965" y="418"/>
                    </a:cubicBezTo>
                    <a:cubicBezTo>
                      <a:pt x="965" y="191"/>
                      <a:pt x="786" y="13"/>
                      <a:pt x="560" y="13"/>
                    </a:cubicBezTo>
                    <a:lnTo>
                      <a:pt x="56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62" name="Google Shape;37762;p22"/>
              <p:cNvSpPr/>
              <p:nvPr/>
            </p:nvSpPr>
            <p:spPr>
              <a:xfrm>
                <a:off x="5668550" y="4131300"/>
                <a:ext cx="24150" cy="2047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19" extrusionOk="0">
                    <a:moveTo>
                      <a:pt x="548" y="0"/>
                    </a:moveTo>
                    <a:cubicBezTo>
                      <a:pt x="179" y="0"/>
                      <a:pt x="1" y="441"/>
                      <a:pt x="263" y="703"/>
                    </a:cubicBezTo>
                    <a:cubicBezTo>
                      <a:pt x="343" y="783"/>
                      <a:pt x="443" y="819"/>
                      <a:pt x="543" y="819"/>
                    </a:cubicBezTo>
                    <a:cubicBezTo>
                      <a:pt x="756" y="819"/>
                      <a:pt x="965" y="656"/>
                      <a:pt x="965" y="405"/>
                    </a:cubicBezTo>
                    <a:cubicBezTo>
                      <a:pt x="965" y="179"/>
                      <a:pt x="775" y="0"/>
                      <a:pt x="5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63" name="Google Shape;37763;p22"/>
              <p:cNvSpPr/>
              <p:nvPr/>
            </p:nvSpPr>
            <p:spPr>
              <a:xfrm>
                <a:off x="5636575" y="4161875"/>
                <a:ext cx="27825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1113" h="823" extrusionOk="0">
                    <a:moveTo>
                      <a:pt x="557" y="0"/>
                    </a:moveTo>
                    <a:cubicBezTo>
                      <a:pt x="60" y="0"/>
                      <a:pt x="1" y="767"/>
                      <a:pt x="530" y="813"/>
                    </a:cubicBezTo>
                    <a:cubicBezTo>
                      <a:pt x="541" y="819"/>
                      <a:pt x="553" y="822"/>
                      <a:pt x="567" y="822"/>
                    </a:cubicBezTo>
                    <a:cubicBezTo>
                      <a:pt x="580" y="822"/>
                      <a:pt x="595" y="819"/>
                      <a:pt x="613" y="813"/>
                    </a:cubicBezTo>
                    <a:cubicBezTo>
                      <a:pt x="1113" y="777"/>
                      <a:pt x="1113" y="39"/>
                      <a:pt x="613" y="4"/>
                    </a:cubicBezTo>
                    <a:cubicBezTo>
                      <a:pt x="594" y="1"/>
                      <a:pt x="575" y="0"/>
                      <a:pt x="55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64" name="Google Shape;37764;p22"/>
              <p:cNvSpPr/>
              <p:nvPr/>
            </p:nvSpPr>
            <p:spPr>
              <a:xfrm>
                <a:off x="5668550" y="4192600"/>
                <a:ext cx="24150" cy="2047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19" extrusionOk="0">
                    <a:moveTo>
                      <a:pt x="548" y="1"/>
                    </a:moveTo>
                    <a:cubicBezTo>
                      <a:pt x="179" y="1"/>
                      <a:pt x="1" y="430"/>
                      <a:pt x="251" y="691"/>
                    </a:cubicBezTo>
                    <a:cubicBezTo>
                      <a:pt x="334" y="779"/>
                      <a:pt x="440" y="819"/>
                      <a:pt x="543" y="819"/>
                    </a:cubicBezTo>
                    <a:cubicBezTo>
                      <a:pt x="748" y="819"/>
                      <a:pt x="945" y="663"/>
                      <a:pt x="953" y="418"/>
                    </a:cubicBezTo>
                    <a:cubicBezTo>
                      <a:pt x="965" y="191"/>
                      <a:pt x="775" y="1"/>
                      <a:pt x="54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65" name="Google Shape;37765;p22"/>
              <p:cNvSpPr/>
              <p:nvPr/>
            </p:nvSpPr>
            <p:spPr>
              <a:xfrm>
                <a:off x="5637900" y="4223275"/>
                <a:ext cx="241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8" extrusionOk="0">
                    <a:moveTo>
                      <a:pt x="560" y="0"/>
                    </a:moveTo>
                    <a:cubicBezTo>
                      <a:pt x="191" y="0"/>
                      <a:pt x="0" y="441"/>
                      <a:pt x="262" y="703"/>
                    </a:cubicBezTo>
                    <a:cubicBezTo>
                      <a:pt x="344" y="789"/>
                      <a:pt x="447" y="827"/>
                      <a:pt x="548" y="827"/>
                    </a:cubicBezTo>
                    <a:cubicBezTo>
                      <a:pt x="755" y="827"/>
                      <a:pt x="957" y="665"/>
                      <a:pt x="965" y="417"/>
                    </a:cubicBezTo>
                    <a:cubicBezTo>
                      <a:pt x="965" y="191"/>
                      <a:pt x="786" y="12"/>
                      <a:pt x="560" y="12"/>
                    </a:cubicBezTo>
                    <a:lnTo>
                      <a:pt x="560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66" name="Google Shape;37766;p22"/>
              <p:cNvSpPr/>
              <p:nvPr/>
            </p:nvSpPr>
            <p:spPr>
              <a:xfrm>
                <a:off x="5668550" y="4254225"/>
                <a:ext cx="24150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0" extrusionOk="0">
                    <a:moveTo>
                      <a:pt x="548" y="0"/>
                    </a:moveTo>
                    <a:cubicBezTo>
                      <a:pt x="179" y="0"/>
                      <a:pt x="1" y="441"/>
                      <a:pt x="263" y="703"/>
                    </a:cubicBezTo>
                    <a:cubicBezTo>
                      <a:pt x="343" y="783"/>
                      <a:pt x="443" y="819"/>
                      <a:pt x="543" y="819"/>
                    </a:cubicBezTo>
                    <a:cubicBezTo>
                      <a:pt x="756" y="819"/>
                      <a:pt x="965" y="656"/>
                      <a:pt x="965" y="405"/>
                    </a:cubicBezTo>
                    <a:cubicBezTo>
                      <a:pt x="953" y="191"/>
                      <a:pt x="775" y="12"/>
                      <a:pt x="560" y="12"/>
                    </a:cubicBezTo>
                    <a:lnTo>
                      <a:pt x="548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67" name="Google Shape;37767;p22"/>
              <p:cNvSpPr/>
              <p:nvPr/>
            </p:nvSpPr>
            <p:spPr>
              <a:xfrm>
                <a:off x="5637900" y="4284875"/>
                <a:ext cx="241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8" extrusionOk="0">
                    <a:moveTo>
                      <a:pt x="560" y="1"/>
                    </a:moveTo>
                    <a:cubicBezTo>
                      <a:pt x="191" y="1"/>
                      <a:pt x="0" y="441"/>
                      <a:pt x="262" y="703"/>
                    </a:cubicBezTo>
                    <a:cubicBezTo>
                      <a:pt x="344" y="789"/>
                      <a:pt x="447" y="828"/>
                      <a:pt x="548" y="828"/>
                    </a:cubicBezTo>
                    <a:cubicBezTo>
                      <a:pt x="755" y="828"/>
                      <a:pt x="957" y="666"/>
                      <a:pt x="965" y="418"/>
                    </a:cubicBezTo>
                    <a:cubicBezTo>
                      <a:pt x="965" y="191"/>
                      <a:pt x="786" y="13"/>
                      <a:pt x="560" y="13"/>
                    </a:cubicBezTo>
                    <a:lnTo>
                      <a:pt x="56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68" name="Google Shape;37768;p22"/>
              <p:cNvSpPr/>
              <p:nvPr/>
            </p:nvSpPr>
            <p:spPr>
              <a:xfrm>
                <a:off x="5668550" y="4315550"/>
                <a:ext cx="24150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5" extrusionOk="0">
                    <a:moveTo>
                      <a:pt x="548" y="0"/>
                    </a:moveTo>
                    <a:cubicBezTo>
                      <a:pt x="179" y="0"/>
                      <a:pt x="1" y="441"/>
                      <a:pt x="263" y="703"/>
                    </a:cubicBezTo>
                    <a:cubicBezTo>
                      <a:pt x="343" y="787"/>
                      <a:pt x="445" y="824"/>
                      <a:pt x="545" y="824"/>
                    </a:cubicBezTo>
                    <a:cubicBezTo>
                      <a:pt x="757" y="824"/>
                      <a:pt x="965" y="659"/>
                      <a:pt x="965" y="417"/>
                    </a:cubicBezTo>
                    <a:cubicBezTo>
                      <a:pt x="965" y="191"/>
                      <a:pt x="775" y="0"/>
                      <a:pt x="54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69" name="Google Shape;37769;p22"/>
              <p:cNvSpPr/>
              <p:nvPr/>
            </p:nvSpPr>
            <p:spPr>
              <a:xfrm>
                <a:off x="5607025" y="3455025"/>
                <a:ext cx="24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16" extrusionOk="0">
                    <a:moveTo>
                      <a:pt x="542" y="0"/>
                    </a:moveTo>
                    <a:cubicBezTo>
                      <a:pt x="183" y="0"/>
                      <a:pt x="1" y="432"/>
                      <a:pt x="259" y="691"/>
                    </a:cubicBezTo>
                    <a:cubicBezTo>
                      <a:pt x="341" y="777"/>
                      <a:pt x="445" y="815"/>
                      <a:pt x="547" y="815"/>
                    </a:cubicBezTo>
                    <a:cubicBezTo>
                      <a:pt x="757" y="815"/>
                      <a:pt x="961" y="653"/>
                      <a:pt x="961" y="405"/>
                    </a:cubicBezTo>
                    <a:cubicBezTo>
                      <a:pt x="961" y="191"/>
                      <a:pt x="783" y="0"/>
                      <a:pt x="557" y="0"/>
                    </a:cubicBezTo>
                    <a:cubicBezTo>
                      <a:pt x="552" y="0"/>
                      <a:pt x="547" y="0"/>
                      <a:pt x="54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70" name="Google Shape;37770;p22"/>
              <p:cNvSpPr/>
              <p:nvPr/>
            </p:nvSpPr>
            <p:spPr>
              <a:xfrm>
                <a:off x="5576875" y="3485450"/>
                <a:ext cx="28300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20" extrusionOk="0">
                    <a:moveTo>
                      <a:pt x="562" y="1"/>
                    </a:moveTo>
                    <a:cubicBezTo>
                      <a:pt x="548" y="1"/>
                      <a:pt x="536" y="4"/>
                      <a:pt x="524" y="10"/>
                    </a:cubicBezTo>
                    <a:cubicBezTo>
                      <a:pt x="1" y="57"/>
                      <a:pt x="48" y="819"/>
                      <a:pt x="560" y="819"/>
                    </a:cubicBezTo>
                    <a:cubicBezTo>
                      <a:pt x="1084" y="819"/>
                      <a:pt x="1132" y="57"/>
                      <a:pt x="608" y="10"/>
                    </a:cubicBezTo>
                    <a:cubicBezTo>
                      <a:pt x="590" y="4"/>
                      <a:pt x="575" y="1"/>
                      <a:pt x="56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71" name="Google Shape;37771;p22"/>
              <p:cNvSpPr/>
              <p:nvPr/>
            </p:nvSpPr>
            <p:spPr>
              <a:xfrm>
                <a:off x="5606950" y="3516325"/>
                <a:ext cx="24125" cy="204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17" extrusionOk="0">
                    <a:moveTo>
                      <a:pt x="560" y="1"/>
                    </a:moveTo>
                    <a:cubicBezTo>
                      <a:pt x="191" y="1"/>
                      <a:pt x="0" y="441"/>
                      <a:pt x="262" y="691"/>
                    </a:cubicBezTo>
                    <a:cubicBezTo>
                      <a:pt x="344" y="778"/>
                      <a:pt x="449" y="816"/>
                      <a:pt x="552" y="816"/>
                    </a:cubicBezTo>
                    <a:cubicBezTo>
                      <a:pt x="761" y="816"/>
                      <a:pt x="964" y="657"/>
                      <a:pt x="964" y="418"/>
                    </a:cubicBezTo>
                    <a:cubicBezTo>
                      <a:pt x="964" y="191"/>
                      <a:pt x="786" y="1"/>
                      <a:pt x="56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72" name="Google Shape;37772;p22"/>
              <p:cNvSpPr/>
              <p:nvPr/>
            </p:nvSpPr>
            <p:spPr>
              <a:xfrm>
                <a:off x="5576275" y="3547000"/>
                <a:ext cx="24150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5" extrusionOk="0">
                    <a:moveTo>
                      <a:pt x="548" y="0"/>
                    </a:moveTo>
                    <a:cubicBezTo>
                      <a:pt x="179" y="0"/>
                      <a:pt x="1" y="441"/>
                      <a:pt x="263" y="703"/>
                    </a:cubicBezTo>
                    <a:cubicBezTo>
                      <a:pt x="343" y="787"/>
                      <a:pt x="445" y="825"/>
                      <a:pt x="546" y="825"/>
                    </a:cubicBezTo>
                    <a:cubicBezTo>
                      <a:pt x="757" y="825"/>
                      <a:pt x="965" y="659"/>
                      <a:pt x="965" y="417"/>
                    </a:cubicBezTo>
                    <a:cubicBezTo>
                      <a:pt x="965" y="191"/>
                      <a:pt x="787" y="0"/>
                      <a:pt x="5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73" name="Google Shape;37773;p22"/>
              <p:cNvSpPr/>
              <p:nvPr/>
            </p:nvSpPr>
            <p:spPr>
              <a:xfrm>
                <a:off x="5606950" y="3577650"/>
                <a:ext cx="241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5" extrusionOk="0">
                    <a:moveTo>
                      <a:pt x="560" y="1"/>
                    </a:moveTo>
                    <a:cubicBezTo>
                      <a:pt x="191" y="1"/>
                      <a:pt x="0" y="441"/>
                      <a:pt x="262" y="703"/>
                    </a:cubicBezTo>
                    <a:cubicBezTo>
                      <a:pt x="343" y="788"/>
                      <a:pt x="444" y="825"/>
                      <a:pt x="545" y="825"/>
                    </a:cubicBezTo>
                    <a:cubicBezTo>
                      <a:pt x="757" y="825"/>
                      <a:pt x="964" y="659"/>
                      <a:pt x="964" y="417"/>
                    </a:cubicBezTo>
                    <a:cubicBezTo>
                      <a:pt x="964" y="191"/>
                      <a:pt x="786" y="13"/>
                      <a:pt x="56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74" name="Google Shape;37774;p22"/>
              <p:cNvSpPr/>
              <p:nvPr/>
            </p:nvSpPr>
            <p:spPr>
              <a:xfrm>
                <a:off x="5576875" y="3608375"/>
                <a:ext cx="28300" cy="20800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32" extrusionOk="0">
                    <a:moveTo>
                      <a:pt x="562" y="1"/>
                    </a:moveTo>
                    <a:cubicBezTo>
                      <a:pt x="548" y="1"/>
                      <a:pt x="536" y="4"/>
                      <a:pt x="524" y="10"/>
                    </a:cubicBezTo>
                    <a:cubicBezTo>
                      <a:pt x="1" y="57"/>
                      <a:pt x="48" y="831"/>
                      <a:pt x="560" y="831"/>
                    </a:cubicBezTo>
                    <a:cubicBezTo>
                      <a:pt x="1084" y="831"/>
                      <a:pt x="1132" y="57"/>
                      <a:pt x="608" y="10"/>
                    </a:cubicBezTo>
                    <a:cubicBezTo>
                      <a:pt x="590" y="4"/>
                      <a:pt x="575" y="1"/>
                      <a:pt x="56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75" name="Google Shape;37775;p22"/>
              <p:cNvSpPr/>
              <p:nvPr/>
            </p:nvSpPr>
            <p:spPr>
              <a:xfrm>
                <a:off x="5606950" y="3639275"/>
                <a:ext cx="241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5" extrusionOk="0">
                    <a:moveTo>
                      <a:pt x="560" y="0"/>
                    </a:moveTo>
                    <a:cubicBezTo>
                      <a:pt x="191" y="0"/>
                      <a:pt x="0" y="441"/>
                      <a:pt x="262" y="703"/>
                    </a:cubicBezTo>
                    <a:cubicBezTo>
                      <a:pt x="343" y="787"/>
                      <a:pt x="444" y="825"/>
                      <a:pt x="545" y="825"/>
                    </a:cubicBezTo>
                    <a:cubicBezTo>
                      <a:pt x="757" y="825"/>
                      <a:pt x="964" y="659"/>
                      <a:pt x="964" y="417"/>
                    </a:cubicBezTo>
                    <a:lnTo>
                      <a:pt x="964" y="405"/>
                    </a:lnTo>
                    <a:cubicBezTo>
                      <a:pt x="964" y="179"/>
                      <a:pt x="786" y="0"/>
                      <a:pt x="5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76" name="Google Shape;37776;p22"/>
              <p:cNvSpPr/>
              <p:nvPr/>
            </p:nvSpPr>
            <p:spPr>
              <a:xfrm>
                <a:off x="5576275" y="3669925"/>
                <a:ext cx="24150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5" extrusionOk="0">
                    <a:moveTo>
                      <a:pt x="548" y="1"/>
                    </a:moveTo>
                    <a:cubicBezTo>
                      <a:pt x="179" y="1"/>
                      <a:pt x="1" y="441"/>
                      <a:pt x="263" y="703"/>
                    </a:cubicBezTo>
                    <a:cubicBezTo>
                      <a:pt x="343" y="787"/>
                      <a:pt x="445" y="825"/>
                      <a:pt x="546" y="825"/>
                    </a:cubicBezTo>
                    <a:cubicBezTo>
                      <a:pt x="757" y="825"/>
                      <a:pt x="965" y="659"/>
                      <a:pt x="965" y="417"/>
                    </a:cubicBezTo>
                    <a:cubicBezTo>
                      <a:pt x="965" y="191"/>
                      <a:pt x="787" y="1"/>
                      <a:pt x="56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77" name="Google Shape;37777;p22"/>
              <p:cNvSpPr/>
              <p:nvPr/>
            </p:nvSpPr>
            <p:spPr>
              <a:xfrm>
                <a:off x="5606950" y="3700575"/>
                <a:ext cx="241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8" extrusionOk="0">
                    <a:moveTo>
                      <a:pt x="560" y="1"/>
                    </a:moveTo>
                    <a:cubicBezTo>
                      <a:pt x="191" y="1"/>
                      <a:pt x="0" y="441"/>
                      <a:pt x="262" y="703"/>
                    </a:cubicBezTo>
                    <a:cubicBezTo>
                      <a:pt x="344" y="789"/>
                      <a:pt x="448" y="828"/>
                      <a:pt x="550" y="828"/>
                    </a:cubicBezTo>
                    <a:cubicBezTo>
                      <a:pt x="760" y="828"/>
                      <a:pt x="964" y="666"/>
                      <a:pt x="964" y="418"/>
                    </a:cubicBezTo>
                    <a:cubicBezTo>
                      <a:pt x="964" y="203"/>
                      <a:pt x="786" y="13"/>
                      <a:pt x="560" y="13"/>
                    </a:cubicBezTo>
                    <a:lnTo>
                      <a:pt x="56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78" name="Google Shape;37778;p22"/>
              <p:cNvSpPr/>
              <p:nvPr/>
            </p:nvSpPr>
            <p:spPr>
              <a:xfrm>
                <a:off x="5576275" y="3731550"/>
                <a:ext cx="24150" cy="2047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19" extrusionOk="0">
                    <a:moveTo>
                      <a:pt x="548" y="0"/>
                    </a:moveTo>
                    <a:cubicBezTo>
                      <a:pt x="179" y="0"/>
                      <a:pt x="1" y="441"/>
                      <a:pt x="263" y="703"/>
                    </a:cubicBezTo>
                    <a:cubicBezTo>
                      <a:pt x="343" y="783"/>
                      <a:pt x="443" y="819"/>
                      <a:pt x="544" y="819"/>
                    </a:cubicBezTo>
                    <a:cubicBezTo>
                      <a:pt x="756" y="819"/>
                      <a:pt x="965" y="656"/>
                      <a:pt x="965" y="405"/>
                    </a:cubicBezTo>
                    <a:cubicBezTo>
                      <a:pt x="965" y="179"/>
                      <a:pt x="787" y="0"/>
                      <a:pt x="5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79" name="Google Shape;37779;p22"/>
              <p:cNvSpPr/>
              <p:nvPr/>
            </p:nvSpPr>
            <p:spPr>
              <a:xfrm>
                <a:off x="5606950" y="3762200"/>
                <a:ext cx="24125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0" extrusionOk="0">
                    <a:moveTo>
                      <a:pt x="560" y="0"/>
                    </a:moveTo>
                    <a:cubicBezTo>
                      <a:pt x="191" y="0"/>
                      <a:pt x="0" y="441"/>
                      <a:pt x="262" y="703"/>
                    </a:cubicBezTo>
                    <a:cubicBezTo>
                      <a:pt x="342" y="783"/>
                      <a:pt x="444" y="819"/>
                      <a:pt x="544" y="819"/>
                    </a:cubicBezTo>
                    <a:cubicBezTo>
                      <a:pt x="756" y="819"/>
                      <a:pt x="964" y="659"/>
                      <a:pt x="964" y="417"/>
                    </a:cubicBezTo>
                    <a:cubicBezTo>
                      <a:pt x="964" y="191"/>
                      <a:pt x="786" y="12"/>
                      <a:pt x="5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80" name="Google Shape;37780;p22"/>
              <p:cNvSpPr/>
              <p:nvPr/>
            </p:nvSpPr>
            <p:spPr>
              <a:xfrm>
                <a:off x="5576875" y="3792850"/>
                <a:ext cx="28300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23" extrusionOk="0">
                    <a:moveTo>
                      <a:pt x="524" y="1"/>
                    </a:moveTo>
                    <a:cubicBezTo>
                      <a:pt x="1" y="48"/>
                      <a:pt x="48" y="822"/>
                      <a:pt x="560" y="822"/>
                    </a:cubicBezTo>
                    <a:cubicBezTo>
                      <a:pt x="1084" y="822"/>
                      <a:pt x="1132" y="48"/>
                      <a:pt x="60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81" name="Google Shape;37781;p22"/>
              <p:cNvSpPr/>
              <p:nvPr/>
            </p:nvSpPr>
            <p:spPr>
              <a:xfrm>
                <a:off x="5607025" y="3823800"/>
                <a:ext cx="24050" cy="20425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17" extrusionOk="0">
                    <a:moveTo>
                      <a:pt x="542" y="1"/>
                    </a:moveTo>
                    <a:cubicBezTo>
                      <a:pt x="183" y="1"/>
                      <a:pt x="1" y="433"/>
                      <a:pt x="259" y="692"/>
                    </a:cubicBezTo>
                    <a:cubicBezTo>
                      <a:pt x="341" y="778"/>
                      <a:pt x="446" y="816"/>
                      <a:pt x="549" y="816"/>
                    </a:cubicBezTo>
                    <a:cubicBezTo>
                      <a:pt x="758" y="816"/>
                      <a:pt x="961" y="657"/>
                      <a:pt x="961" y="418"/>
                    </a:cubicBezTo>
                    <a:cubicBezTo>
                      <a:pt x="961" y="192"/>
                      <a:pt x="783" y="13"/>
                      <a:pt x="557" y="1"/>
                    </a:cubicBezTo>
                    <a:cubicBezTo>
                      <a:pt x="552" y="1"/>
                      <a:pt x="547" y="1"/>
                      <a:pt x="54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82" name="Google Shape;37782;p22"/>
              <p:cNvSpPr/>
              <p:nvPr/>
            </p:nvSpPr>
            <p:spPr>
              <a:xfrm>
                <a:off x="5576275" y="3854475"/>
                <a:ext cx="24150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5" extrusionOk="0">
                    <a:moveTo>
                      <a:pt x="548" y="0"/>
                    </a:moveTo>
                    <a:cubicBezTo>
                      <a:pt x="179" y="0"/>
                      <a:pt x="1" y="441"/>
                      <a:pt x="263" y="703"/>
                    </a:cubicBezTo>
                    <a:cubicBezTo>
                      <a:pt x="343" y="787"/>
                      <a:pt x="444" y="824"/>
                      <a:pt x="544" y="824"/>
                    </a:cubicBezTo>
                    <a:cubicBezTo>
                      <a:pt x="756" y="824"/>
                      <a:pt x="965" y="656"/>
                      <a:pt x="965" y="405"/>
                    </a:cubicBezTo>
                    <a:cubicBezTo>
                      <a:pt x="965" y="179"/>
                      <a:pt x="787" y="0"/>
                      <a:pt x="5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83" name="Google Shape;37783;p22"/>
              <p:cNvSpPr/>
              <p:nvPr/>
            </p:nvSpPr>
            <p:spPr>
              <a:xfrm>
                <a:off x="5606950" y="3885125"/>
                <a:ext cx="241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8" extrusionOk="0">
                    <a:moveTo>
                      <a:pt x="560" y="1"/>
                    </a:moveTo>
                    <a:cubicBezTo>
                      <a:pt x="191" y="1"/>
                      <a:pt x="0" y="441"/>
                      <a:pt x="262" y="703"/>
                    </a:cubicBezTo>
                    <a:cubicBezTo>
                      <a:pt x="344" y="789"/>
                      <a:pt x="448" y="828"/>
                      <a:pt x="550" y="828"/>
                    </a:cubicBezTo>
                    <a:cubicBezTo>
                      <a:pt x="760" y="828"/>
                      <a:pt x="964" y="666"/>
                      <a:pt x="964" y="417"/>
                    </a:cubicBezTo>
                    <a:cubicBezTo>
                      <a:pt x="964" y="191"/>
                      <a:pt x="786" y="13"/>
                      <a:pt x="56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84" name="Google Shape;37784;p22"/>
              <p:cNvSpPr/>
              <p:nvPr/>
            </p:nvSpPr>
            <p:spPr>
              <a:xfrm>
                <a:off x="5576275" y="3915800"/>
                <a:ext cx="24150" cy="2067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7" extrusionOk="0">
                    <a:moveTo>
                      <a:pt x="548" y="0"/>
                    </a:moveTo>
                    <a:cubicBezTo>
                      <a:pt x="179" y="0"/>
                      <a:pt x="1" y="453"/>
                      <a:pt x="263" y="703"/>
                    </a:cubicBezTo>
                    <a:cubicBezTo>
                      <a:pt x="345" y="788"/>
                      <a:pt x="448" y="827"/>
                      <a:pt x="551" y="827"/>
                    </a:cubicBezTo>
                    <a:cubicBezTo>
                      <a:pt x="761" y="827"/>
                      <a:pt x="965" y="665"/>
                      <a:pt x="965" y="417"/>
                    </a:cubicBezTo>
                    <a:cubicBezTo>
                      <a:pt x="965" y="191"/>
                      <a:pt x="787" y="12"/>
                      <a:pt x="5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85" name="Google Shape;37785;p22"/>
              <p:cNvSpPr/>
              <p:nvPr/>
            </p:nvSpPr>
            <p:spPr>
              <a:xfrm>
                <a:off x="5606950" y="3946450"/>
                <a:ext cx="24425" cy="20800"/>
              </a:xfrm>
              <a:custGeom>
                <a:avLst/>
                <a:gdLst/>
                <a:ahLst/>
                <a:cxnLst/>
                <a:rect l="l" t="t" r="r" b="b"/>
                <a:pathLst>
                  <a:path w="977" h="832" extrusionOk="0">
                    <a:moveTo>
                      <a:pt x="572" y="0"/>
                    </a:moveTo>
                    <a:lnTo>
                      <a:pt x="560" y="12"/>
                    </a:lnTo>
                    <a:cubicBezTo>
                      <a:pt x="191" y="12"/>
                      <a:pt x="0" y="453"/>
                      <a:pt x="262" y="715"/>
                    </a:cubicBezTo>
                    <a:cubicBezTo>
                      <a:pt x="342" y="795"/>
                      <a:pt x="444" y="831"/>
                      <a:pt x="544" y="831"/>
                    </a:cubicBezTo>
                    <a:cubicBezTo>
                      <a:pt x="756" y="831"/>
                      <a:pt x="964" y="671"/>
                      <a:pt x="964" y="429"/>
                    </a:cubicBezTo>
                    <a:cubicBezTo>
                      <a:pt x="976" y="203"/>
                      <a:pt x="798" y="12"/>
                      <a:pt x="57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86" name="Google Shape;37786;p22"/>
              <p:cNvSpPr/>
              <p:nvPr/>
            </p:nvSpPr>
            <p:spPr>
              <a:xfrm>
                <a:off x="5576875" y="3977400"/>
                <a:ext cx="28300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23" extrusionOk="0">
                    <a:moveTo>
                      <a:pt x="524" y="1"/>
                    </a:moveTo>
                    <a:cubicBezTo>
                      <a:pt x="1" y="48"/>
                      <a:pt x="48" y="822"/>
                      <a:pt x="560" y="822"/>
                    </a:cubicBezTo>
                    <a:cubicBezTo>
                      <a:pt x="1084" y="822"/>
                      <a:pt x="1132" y="48"/>
                      <a:pt x="60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87" name="Google Shape;37787;p22"/>
              <p:cNvSpPr/>
              <p:nvPr/>
            </p:nvSpPr>
            <p:spPr>
              <a:xfrm>
                <a:off x="5606950" y="4008075"/>
                <a:ext cx="24125" cy="2067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7" extrusionOk="0">
                    <a:moveTo>
                      <a:pt x="560" y="0"/>
                    </a:moveTo>
                    <a:cubicBezTo>
                      <a:pt x="191" y="0"/>
                      <a:pt x="0" y="441"/>
                      <a:pt x="262" y="702"/>
                    </a:cubicBezTo>
                    <a:cubicBezTo>
                      <a:pt x="344" y="788"/>
                      <a:pt x="448" y="827"/>
                      <a:pt x="550" y="827"/>
                    </a:cubicBezTo>
                    <a:cubicBezTo>
                      <a:pt x="760" y="827"/>
                      <a:pt x="964" y="665"/>
                      <a:pt x="964" y="417"/>
                    </a:cubicBezTo>
                    <a:cubicBezTo>
                      <a:pt x="964" y="191"/>
                      <a:pt x="786" y="12"/>
                      <a:pt x="560" y="12"/>
                    </a:cubicBezTo>
                    <a:lnTo>
                      <a:pt x="560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88" name="Google Shape;37788;p22"/>
              <p:cNvSpPr/>
              <p:nvPr/>
            </p:nvSpPr>
            <p:spPr>
              <a:xfrm>
                <a:off x="5576275" y="4039025"/>
                <a:ext cx="24150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5" extrusionOk="0">
                    <a:moveTo>
                      <a:pt x="548" y="0"/>
                    </a:moveTo>
                    <a:cubicBezTo>
                      <a:pt x="179" y="0"/>
                      <a:pt x="1" y="441"/>
                      <a:pt x="263" y="703"/>
                    </a:cubicBezTo>
                    <a:cubicBezTo>
                      <a:pt x="343" y="787"/>
                      <a:pt x="445" y="825"/>
                      <a:pt x="546" y="825"/>
                    </a:cubicBezTo>
                    <a:cubicBezTo>
                      <a:pt x="757" y="825"/>
                      <a:pt x="965" y="659"/>
                      <a:pt x="965" y="417"/>
                    </a:cubicBezTo>
                    <a:cubicBezTo>
                      <a:pt x="965" y="191"/>
                      <a:pt x="787" y="0"/>
                      <a:pt x="5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89" name="Google Shape;37789;p22"/>
              <p:cNvSpPr/>
              <p:nvPr/>
            </p:nvSpPr>
            <p:spPr>
              <a:xfrm>
                <a:off x="5607025" y="4069675"/>
                <a:ext cx="240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28" extrusionOk="0">
                    <a:moveTo>
                      <a:pt x="542" y="0"/>
                    </a:moveTo>
                    <a:cubicBezTo>
                      <a:pt x="183" y="0"/>
                      <a:pt x="0" y="445"/>
                      <a:pt x="259" y="703"/>
                    </a:cubicBezTo>
                    <a:cubicBezTo>
                      <a:pt x="341" y="789"/>
                      <a:pt x="445" y="827"/>
                      <a:pt x="547" y="827"/>
                    </a:cubicBezTo>
                    <a:cubicBezTo>
                      <a:pt x="757" y="827"/>
                      <a:pt x="961" y="665"/>
                      <a:pt x="961" y="417"/>
                    </a:cubicBezTo>
                    <a:cubicBezTo>
                      <a:pt x="961" y="191"/>
                      <a:pt x="783" y="13"/>
                      <a:pt x="557" y="1"/>
                    </a:cubicBezTo>
                    <a:cubicBezTo>
                      <a:pt x="552" y="0"/>
                      <a:pt x="547" y="0"/>
                      <a:pt x="54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90" name="Google Shape;37790;p22"/>
              <p:cNvSpPr/>
              <p:nvPr/>
            </p:nvSpPr>
            <p:spPr>
              <a:xfrm>
                <a:off x="5576875" y="4100325"/>
                <a:ext cx="28300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23" extrusionOk="0">
                    <a:moveTo>
                      <a:pt x="524" y="1"/>
                    </a:moveTo>
                    <a:cubicBezTo>
                      <a:pt x="1" y="49"/>
                      <a:pt x="48" y="822"/>
                      <a:pt x="560" y="822"/>
                    </a:cubicBezTo>
                    <a:cubicBezTo>
                      <a:pt x="1084" y="822"/>
                      <a:pt x="1132" y="49"/>
                      <a:pt x="60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91" name="Google Shape;37791;p22"/>
              <p:cNvSpPr/>
              <p:nvPr/>
            </p:nvSpPr>
            <p:spPr>
              <a:xfrm>
                <a:off x="5607025" y="4131275"/>
                <a:ext cx="24050" cy="20425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17" extrusionOk="0">
                    <a:moveTo>
                      <a:pt x="542" y="1"/>
                    </a:moveTo>
                    <a:cubicBezTo>
                      <a:pt x="183" y="1"/>
                      <a:pt x="1" y="433"/>
                      <a:pt x="259" y="692"/>
                    </a:cubicBezTo>
                    <a:cubicBezTo>
                      <a:pt x="341" y="778"/>
                      <a:pt x="445" y="816"/>
                      <a:pt x="547" y="816"/>
                    </a:cubicBezTo>
                    <a:cubicBezTo>
                      <a:pt x="757" y="816"/>
                      <a:pt x="961" y="654"/>
                      <a:pt x="961" y="406"/>
                    </a:cubicBezTo>
                    <a:cubicBezTo>
                      <a:pt x="961" y="192"/>
                      <a:pt x="783" y="13"/>
                      <a:pt x="557" y="1"/>
                    </a:cubicBezTo>
                    <a:cubicBezTo>
                      <a:pt x="552" y="1"/>
                      <a:pt x="547" y="1"/>
                      <a:pt x="54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92" name="Google Shape;37792;p22"/>
              <p:cNvSpPr/>
              <p:nvPr/>
            </p:nvSpPr>
            <p:spPr>
              <a:xfrm>
                <a:off x="5576375" y="4161950"/>
                <a:ext cx="24050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20" extrusionOk="0">
                    <a:moveTo>
                      <a:pt x="530" y="0"/>
                    </a:moveTo>
                    <a:cubicBezTo>
                      <a:pt x="171" y="0"/>
                      <a:pt x="0" y="444"/>
                      <a:pt x="259" y="703"/>
                    </a:cubicBezTo>
                    <a:cubicBezTo>
                      <a:pt x="339" y="783"/>
                      <a:pt x="439" y="819"/>
                      <a:pt x="540" y="819"/>
                    </a:cubicBezTo>
                    <a:cubicBezTo>
                      <a:pt x="752" y="819"/>
                      <a:pt x="961" y="656"/>
                      <a:pt x="961" y="405"/>
                    </a:cubicBezTo>
                    <a:cubicBezTo>
                      <a:pt x="961" y="179"/>
                      <a:pt x="783" y="1"/>
                      <a:pt x="556" y="1"/>
                    </a:cubicBezTo>
                    <a:lnTo>
                      <a:pt x="544" y="1"/>
                    </a:lnTo>
                    <a:cubicBezTo>
                      <a:pt x="540" y="0"/>
                      <a:pt x="535" y="0"/>
                      <a:pt x="53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93" name="Google Shape;37793;p22"/>
              <p:cNvSpPr/>
              <p:nvPr/>
            </p:nvSpPr>
            <p:spPr>
              <a:xfrm>
                <a:off x="5606950" y="4192600"/>
                <a:ext cx="241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8" extrusionOk="0">
                    <a:moveTo>
                      <a:pt x="560" y="1"/>
                    </a:moveTo>
                    <a:cubicBezTo>
                      <a:pt x="191" y="1"/>
                      <a:pt x="0" y="441"/>
                      <a:pt x="262" y="703"/>
                    </a:cubicBezTo>
                    <a:cubicBezTo>
                      <a:pt x="344" y="789"/>
                      <a:pt x="448" y="828"/>
                      <a:pt x="550" y="828"/>
                    </a:cubicBezTo>
                    <a:cubicBezTo>
                      <a:pt x="760" y="828"/>
                      <a:pt x="964" y="666"/>
                      <a:pt x="964" y="418"/>
                    </a:cubicBezTo>
                    <a:cubicBezTo>
                      <a:pt x="964" y="191"/>
                      <a:pt x="786" y="13"/>
                      <a:pt x="56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94" name="Google Shape;37794;p22"/>
              <p:cNvSpPr/>
              <p:nvPr/>
            </p:nvSpPr>
            <p:spPr>
              <a:xfrm>
                <a:off x="5576275" y="4223275"/>
                <a:ext cx="24150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5" extrusionOk="0">
                    <a:moveTo>
                      <a:pt x="548" y="0"/>
                    </a:moveTo>
                    <a:cubicBezTo>
                      <a:pt x="179" y="0"/>
                      <a:pt x="1" y="441"/>
                      <a:pt x="263" y="703"/>
                    </a:cubicBezTo>
                    <a:cubicBezTo>
                      <a:pt x="343" y="787"/>
                      <a:pt x="445" y="825"/>
                      <a:pt x="546" y="825"/>
                    </a:cubicBezTo>
                    <a:cubicBezTo>
                      <a:pt x="757" y="825"/>
                      <a:pt x="965" y="659"/>
                      <a:pt x="965" y="417"/>
                    </a:cubicBezTo>
                    <a:cubicBezTo>
                      <a:pt x="965" y="191"/>
                      <a:pt x="787" y="0"/>
                      <a:pt x="5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95" name="Google Shape;37795;p22"/>
              <p:cNvSpPr/>
              <p:nvPr/>
            </p:nvSpPr>
            <p:spPr>
              <a:xfrm>
                <a:off x="5606950" y="4254225"/>
                <a:ext cx="24125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16" extrusionOk="0">
                    <a:moveTo>
                      <a:pt x="560" y="0"/>
                    </a:moveTo>
                    <a:cubicBezTo>
                      <a:pt x="191" y="0"/>
                      <a:pt x="0" y="441"/>
                      <a:pt x="262" y="691"/>
                    </a:cubicBezTo>
                    <a:cubicBezTo>
                      <a:pt x="344" y="777"/>
                      <a:pt x="449" y="816"/>
                      <a:pt x="552" y="816"/>
                    </a:cubicBezTo>
                    <a:cubicBezTo>
                      <a:pt x="761" y="816"/>
                      <a:pt x="964" y="657"/>
                      <a:pt x="964" y="417"/>
                    </a:cubicBezTo>
                    <a:lnTo>
                      <a:pt x="964" y="405"/>
                    </a:lnTo>
                    <a:cubicBezTo>
                      <a:pt x="953" y="191"/>
                      <a:pt x="774" y="12"/>
                      <a:pt x="560" y="12"/>
                    </a:cubicBezTo>
                    <a:lnTo>
                      <a:pt x="560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96" name="Google Shape;37796;p22"/>
              <p:cNvSpPr/>
              <p:nvPr/>
            </p:nvSpPr>
            <p:spPr>
              <a:xfrm>
                <a:off x="5576875" y="4284875"/>
                <a:ext cx="28300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23" extrusionOk="0">
                    <a:moveTo>
                      <a:pt x="524" y="1"/>
                    </a:moveTo>
                    <a:cubicBezTo>
                      <a:pt x="1" y="48"/>
                      <a:pt x="48" y="822"/>
                      <a:pt x="560" y="822"/>
                    </a:cubicBezTo>
                    <a:cubicBezTo>
                      <a:pt x="1084" y="822"/>
                      <a:pt x="1132" y="48"/>
                      <a:pt x="60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97" name="Google Shape;37797;p22"/>
              <p:cNvSpPr/>
              <p:nvPr/>
            </p:nvSpPr>
            <p:spPr>
              <a:xfrm>
                <a:off x="5614375" y="4315550"/>
                <a:ext cx="16100" cy="7750"/>
              </a:xfrm>
              <a:custGeom>
                <a:avLst/>
                <a:gdLst/>
                <a:ahLst/>
                <a:cxnLst/>
                <a:rect l="l" t="t" r="r" b="b"/>
                <a:pathLst>
                  <a:path w="644" h="310" extrusionOk="0">
                    <a:moveTo>
                      <a:pt x="263" y="0"/>
                    </a:moveTo>
                    <a:cubicBezTo>
                      <a:pt x="167" y="0"/>
                      <a:pt x="72" y="36"/>
                      <a:pt x="1" y="95"/>
                    </a:cubicBezTo>
                    <a:lnTo>
                      <a:pt x="644" y="310"/>
                    </a:lnTo>
                    <a:cubicBezTo>
                      <a:pt x="596" y="131"/>
                      <a:pt x="441" y="12"/>
                      <a:pt x="26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98" name="Google Shape;37798;p22"/>
              <p:cNvSpPr/>
              <p:nvPr/>
            </p:nvSpPr>
            <p:spPr>
              <a:xfrm>
                <a:off x="5546225" y="3455025"/>
                <a:ext cx="28000" cy="2025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810" extrusionOk="0">
                    <a:moveTo>
                      <a:pt x="524" y="0"/>
                    </a:moveTo>
                    <a:cubicBezTo>
                      <a:pt x="0" y="48"/>
                      <a:pt x="36" y="810"/>
                      <a:pt x="560" y="810"/>
                    </a:cubicBezTo>
                    <a:cubicBezTo>
                      <a:pt x="1084" y="810"/>
                      <a:pt x="1119" y="48"/>
                      <a:pt x="59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99" name="Google Shape;37799;p22"/>
              <p:cNvSpPr/>
              <p:nvPr/>
            </p:nvSpPr>
            <p:spPr>
              <a:xfrm>
                <a:off x="5514975" y="3485675"/>
                <a:ext cx="23825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953" h="816" extrusionOk="0">
                    <a:moveTo>
                      <a:pt x="548" y="1"/>
                    </a:moveTo>
                    <a:cubicBezTo>
                      <a:pt x="179" y="1"/>
                      <a:pt x="0" y="441"/>
                      <a:pt x="250" y="691"/>
                    </a:cubicBezTo>
                    <a:cubicBezTo>
                      <a:pt x="336" y="777"/>
                      <a:pt x="441" y="816"/>
                      <a:pt x="543" y="816"/>
                    </a:cubicBezTo>
                    <a:cubicBezTo>
                      <a:pt x="753" y="816"/>
                      <a:pt x="953" y="654"/>
                      <a:pt x="953" y="405"/>
                    </a:cubicBezTo>
                    <a:cubicBezTo>
                      <a:pt x="953" y="179"/>
                      <a:pt x="774" y="1"/>
                      <a:pt x="54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00" name="Google Shape;37800;p22"/>
              <p:cNvSpPr/>
              <p:nvPr/>
            </p:nvSpPr>
            <p:spPr>
              <a:xfrm>
                <a:off x="5579850" y="3426150"/>
                <a:ext cx="20575" cy="18475"/>
              </a:xfrm>
              <a:custGeom>
                <a:avLst/>
                <a:gdLst/>
                <a:ahLst/>
                <a:cxnLst/>
                <a:rect l="l" t="t" r="r" b="b"/>
                <a:pathLst>
                  <a:path w="823" h="739" extrusionOk="0">
                    <a:moveTo>
                      <a:pt x="644" y="0"/>
                    </a:moveTo>
                    <a:lnTo>
                      <a:pt x="24" y="191"/>
                    </a:lnTo>
                    <a:cubicBezTo>
                      <a:pt x="12" y="238"/>
                      <a:pt x="1" y="274"/>
                      <a:pt x="1" y="322"/>
                    </a:cubicBezTo>
                    <a:cubicBezTo>
                      <a:pt x="1" y="548"/>
                      <a:pt x="179" y="739"/>
                      <a:pt x="405" y="739"/>
                    </a:cubicBezTo>
                    <a:cubicBezTo>
                      <a:pt x="632" y="739"/>
                      <a:pt x="822" y="548"/>
                      <a:pt x="822" y="322"/>
                    </a:cubicBezTo>
                    <a:cubicBezTo>
                      <a:pt x="822" y="191"/>
                      <a:pt x="751" y="72"/>
                      <a:pt x="64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01" name="Google Shape;37801;p22"/>
              <p:cNvSpPr/>
              <p:nvPr/>
            </p:nvSpPr>
            <p:spPr>
              <a:xfrm>
                <a:off x="5545625" y="3516325"/>
                <a:ext cx="24125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0" extrusionOk="0">
                    <a:moveTo>
                      <a:pt x="548" y="1"/>
                    </a:moveTo>
                    <a:cubicBezTo>
                      <a:pt x="179" y="1"/>
                      <a:pt x="0" y="441"/>
                      <a:pt x="250" y="703"/>
                    </a:cubicBezTo>
                    <a:cubicBezTo>
                      <a:pt x="334" y="783"/>
                      <a:pt x="436" y="820"/>
                      <a:pt x="537" y="820"/>
                    </a:cubicBezTo>
                    <a:cubicBezTo>
                      <a:pt x="749" y="820"/>
                      <a:pt x="953" y="657"/>
                      <a:pt x="953" y="406"/>
                    </a:cubicBezTo>
                    <a:cubicBezTo>
                      <a:pt x="965" y="180"/>
                      <a:pt x="774" y="1"/>
                      <a:pt x="56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02" name="Google Shape;37802;p22"/>
              <p:cNvSpPr/>
              <p:nvPr/>
            </p:nvSpPr>
            <p:spPr>
              <a:xfrm>
                <a:off x="5514975" y="3547000"/>
                <a:ext cx="238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53" h="825" extrusionOk="0">
                    <a:moveTo>
                      <a:pt x="548" y="0"/>
                    </a:moveTo>
                    <a:cubicBezTo>
                      <a:pt x="179" y="0"/>
                      <a:pt x="0" y="441"/>
                      <a:pt x="250" y="703"/>
                    </a:cubicBezTo>
                    <a:cubicBezTo>
                      <a:pt x="334" y="787"/>
                      <a:pt x="437" y="825"/>
                      <a:pt x="538" y="825"/>
                    </a:cubicBezTo>
                    <a:cubicBezTo>
                      <a:pt x="750" y="825"/>
                      <a:pt x="953" y="659"/>
                      <a:pt x="953" y="417"/>
                    </a:cubicBezTo>
                    <a:cubicBezTo>
                      <a:pt x="953" y="179"/>
                      <a:pt x="774" y="0"/>
                      <a:pt x="54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03" name="Google Shape;37803;p22"/>
              <p:cNvSpPr/>
              <p:nvPr/>
            </p:nvSpPr>
            <p:spPr>
              <a:xfrm>
                <a:off x="5545625" y="3577650"/>
                <a:ext cx="241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5" extrusionOk="0">
                    <a:moveTo>
                      <a:pt x="548" y="1"/>
                    </a:moveTo>
                    <a:cubicBezTo>
                      <a:pt x="179" y="1"/>
                      <a:pt x="0" y="441"/>
                      <a:pt x="250" y="703"/>
                    </a:cubicBezTo>
                    <a:cubicBezTo>
                      <a:pt x="335" y="788"/>
                      <a:pt x="438" y="825"/>
                      <a:pt x="539" y="825"/>
                    </a:cubicBezTo>
                    <a:cubicBezTo>
                      <a:pt x="751" y="825"/>
                      <a:pt x="953" y="659"/>
                      <a:pt x="953" y="417"/>
                    </a:cubicBezTo>
                    <a:cubicBezTo>
                      <a:pt x="965" y="191"/>
                      <a:pt x="774" y="1"/>
                      <a:pt x="56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04" name="Google Shape;37804;p22"/>
              <p:cNvSpPr/>
              <p:nvPr/>
            </p:nvSpPr>
            <p:spPr>
              <a:xfrm>
                <a:off x="5514975" y="3608600"/>
                <a:ext cx="23825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53" h="820" extrusionOk="0">
                    <a:moveTo>
                      <a:pt x="548" y="1"/>
                    </a:moveTo>
                    <a:cubicBezTo>
                      <a:pt x="179" y="1"/>
                      <a:pt x="0" y="441"/>
                      <a:pt x="250" y="703"/>
                    </a:cubicBezTo>
                    <a:cubicBezTo>
                      <a:pt x="334" y="783"/>
                      <a:pt x="436" y="819"/>
                      <a:pt x="536" y="819"/>
                    </a:cubicBezTo>
                    <a:cubicBezTo>
                      <a:pt x="749" y="819"/>
                      <a:pt x="953" y="657"/>
                      <a:pt x="953" y="406"/>
                    </a:cubicBezTo>
                    <a:cubicBezTo>
                      <a:pt x="953" y="179"/>
                      <a:pt x="774" y="1"/>
                      <a:pt x="54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05" name="Google Shape;37805;p22"/>
              <p:cNvSpPr/>
              <p:nvPr/>
            </p:nvSpPr>
            <p:spPr>
              <a:xfrm>
                <a:off x="5546225" y="3639275"/>
                <a:ext cx="2800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822" extrusionOk="0">
                    <a:moveTo>
                      <a:pt x="524" y="0"/>
                    </a:moveTo>
                    <a:cubicBezTo>
                      <a:pt x="0" y="48"/>
                      <a:pt x="36" y="822"/>
                      <a:pt x="560" y="822"/>
                    </a:cubicBezTo>
                    <a:cubicBezTo>
                      <a:pt x="1084" y="822"/>
                      <a:pt x="1119" y="48"/>
                      <a:pt x="59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06" name="Google Shape;37806;p22"/>
              <p:cNvSpPr/>
              <p:nvPr/>
            </p:nvSpPr>
            <p:spPr>
              <a:xfrm>
                <a:off x="5514975" y="3669925"/>
                <a:ext cx="238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53" h="825" extrusionOk="0">
                    <a:moveTo>
                      <a:pt x="548" y="1"/>
                    </a:moveTo>
                    <a:cubicBezTo>
                      <a:pt x="179" y="1"/>
                      <a:pt x="0" y="441"/>
                      <a:pt x="250" y="703"/>
                    </a:cubicBezTo>
                    <a:cubicBezTo>
                      <a:pt x="334" y="787"/>
                      <a:pt x="437" y="825"/>
                      <a:pt x="538" y="825"/>
                    </a:cubicBezTo>
                    <a:cubicBezTo>
                      <a:pt x="750" y="825"/>
                      <a:pt x="953" y="659"/>
                      <a:pt x="953" y="417"/>
                    </a:cubicBezTo>
                    <a:cubicBezTo>
                      <a:pt x="953" y="191"/>
                      <a:pt x="774" y="1"/>
                      <a:pt x="54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07" name="Google Shape;37807;p22"/>
              <p:cNvSpPr/>
              <p:nvPr/>
            </p:nvSpPr>
            <p:spPr>
              <a:xfrm>
                <a:off x="5545325" y="3700575"/>
                <a:ext cx="244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77" h="828" extrusionOk="0">
                    <a:moveTo>
                      <a:pt x="560" y="1"/>
                    </a:moveTo>
                    <a:cubicBezTo>
                      <a:pt x="191" y="1"/>
                      <a:pt x="0" y="453"/>
                      <a:pt x="262" y="703"/>
                    </a:cubicBezTo>
                    <a:cubicBezTo>
                      <a:pt x="348" y="789"/>
                      <a:pt x="453" y="828"/>
                      <a:pt x="556" y="828"/>
                    </a:cubicBezTo>
                    <a:cubicBezTo>
                      <a:pt x="766" y="828"/>
                      <a:pt x="965" y="666"/>
                      <a:pt x="965" y="418"/>
                    </a:cubicBezTo>
                    <a:cubicBezTo>
                      <a:pt x="977" y="191"/>
                      <a:pt x="786" y="13"/>
                      <a:pt x="57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08" name="Google Shape;37808;p22"/>
              <p:cNvSpPr/>
              <p:nvPr/>
            </p:nvSpPr>
            <p:spPr>
              <a:xfrm>
                <a:off x="5514975" y="3731550"/>
                <a:ext cx="23825" cy="20475"/>
              </a:xfrm>
              <a:custGeom>
                <a:avLst/>
                <a:gdLst/>
                <a:ahLst/>
                <a:cxnLst/>
                <a:rect l="l" t="t" r="r" b="b"/>
                <a:pathLst>
                  <a:path w="953" h="819" extrusionOk="0">
                    <a:moveTo>
                      <a:pt x="548" y="0"/>
                    </a:moveTo>
                    <a:cubicBezTo>
                      <a:pt x="179" y="0"/>
                      <a:pt x="0" y="441"/>
                      <a:pt x="250" y="703"/>
                    </a:cubicBezTo>
                    <a:cubicBezTo>
                      <a:pt x="334" y="783"/>
                      <a:pt x="436" y="819"/>
                      <a:pt x="536" y="819"/>
                    </a:cubicBezTo>
                    <a:cubicBezTo>
                      <a:pt x="749" y="819"/>
                      <a:pt x="953" y="656"/>
                      <a:pt x="953" y="405"/>
                    </a:cubicBezTo>
                    <a:cubicBezTo>
                      <a:pt x="953" y="179"/>
                      <a:pt x="774" y="0"/>
                      <a:pt x="54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09" name="Google Shape;37809;p22"/>
              <p:cNvSpPr/>
              <p:nvPr/>
            </p:nvSpPr>
            <p:spPr>
              <a:xfrm>
                <a:off x="5545625" y="3762200"/>
                <a:ext cx="241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5" extrusionOk="0">
                    <a:moveTo>
                      <a:pt x="548" y="0"/>
                    </a:moveTo>
                    <a:cubicBezTo>
                      <a:pt x="179" y="0"/>
                      <a:pt x="0" y="441"/>
                      <a:pt x="250" y="703"/>
                    </a:cubicBezTo>
                    <a:cubicBezTo>
                      <a:pt x="334" y="787"/>
                      <a:pt x="437" y="824"/>
                      <a:pt x="537" y="824"/>
                    </a:cubicBezTo>
                    <a:cubicBezTo>
                      <a:pt x="749" y="824"/>
                      <a:pt x="953" y="656"/>
                      <a:pt x="953" y="405"/>
                    </a:cubicBezTo>
                    <a:cubicBezTo>
                      <a:pt x="965" y="179"/>
                      <a:pt x="774" y="0"/>
                      <a:pt x="5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10" name="Google Shape;37810;p22"/>
              <p:cNvSpPr/>
              <p:nvPr/>
            </p:nvSpPr>
            <p:spPr>
              <a:xfrm>
                <a:off x="5514975" y="3792850"/>
                <a:ext cx="238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53" h="828" extrusionOk="0">
                    <a:moveTo>
                      <a:pt x="548" y="1"/>
                    </a:moveTo>
                    <a:cubicBezTo>
                      <a:pt x="179" y="1"/>
                      <a:pt x="0" y="453"/>
                      <a:pt x="250" y="703"/>
                    </a:cubicBezTo>
                    <a:cubicBezTo>
                      <a:pt x="336" y="789"/>
                      <a:pt x="441" y="828"/>
                      <a:pt x="543" y="828"/>
                    </a:cubicBezTo>
                    <a:cubicBezTo>
                      <a:pt x="753" y="828"/>
                      <a:pt x="953" y="666"/>
                      <a:pt x="953" y="418"/>
                    </a:cubicBezTo>
                    <a:cubicBezTo>
                      <a:pt x="953" y="191"/>
                      <a:pt x="774" y="13"/>
                      <a:pt x="548" y="13"/>
                    </a:cubicBezTo>
                    <a:lnTo>
                      <a:pt x="548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11" name="Google Shape;37811;p22"/>
              <p:cNvSpPr/>
              <p:nvPr/>
            </p:nvSpPr>
            <p:spPr>
              <a:xfrm>
                <a:off x="5545625" y="3823825"/>
                <a:ext cx="23825" cy="20475"/>
              </a:xfrm>
              <a:custGeom>
                <a:avLst/>
                <a:gdLst/>
                <a:ahLst/>
                <a:cxnLst/>
                <a:rect l="l" t="t" r="r" b="b"/>
                <a:pathLst>
                  <a:path w="953" h="819" extrusionOk="0">
                    <a:moveTo>
                      <a:pt x="548" y="0"/>
                    </a:moveTo>
                    <a:cubicBezTo>
                      <a:pt x="179" y="0"/>
                      <a:pt x="0" y="441"/>
                      <a:pt x="250" y="703"/>
                    </a:cubicBezTo>
                    <a:cubicBezTo>
                      <a:pt x="334" y="783"/>
                      <a:pt x="436" y="819"/>
                      <a:pt x="537" y="819"/>
                    </a:cubicBezTo>
                    <a:cubicBezTo>
                      <a:pt x="749" y="819"/>
                      <a:pt x="953" y="656"/>
                      <a:pt x="953" y="405"/>
                    </a:cubicBezTo>
                    <a:cubicBezTo>
                      <a:pt x="953" y="179"/>
                      <a:pt x="774" y="0"/>
                      <a:pt x="5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12" name="Google Shape;37812;p22"/>
              <p:cNvSpPr/>
              <p:nvPr/>
            </p:nvSpPr>
            <p:spPr>
              <a:xfrm>
                <a:off x="5514975" y="3854475"/>
                <a:ext cx="238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53" h="825" extrusionOk="0">
                    <a:moveTo>
                      <a:pt x="548" y="0"/>
                    </a:moveTo>
                    <a:cubicBezTo>
                      <a:pt x="179" y="0"/>
                      <a:pt x="0" y="441"/>
                      <a:pt x="250" y="703"/>
                    </a:cubicBezTo>
                    <a:cubicBezTo>
                      <a:pt x="334" y="787"/>
                      <a:pt x="436" y="824"/>
                      <a:pt x="537" y="824"/>
                    </a:cubicBezTo>
                    <a:cubicBezTo>
                      <a:pt x="749" y="824"/>
                      <a:pt x="953" y="656"/>
                      <a:pt x="953" y="405"/>
                    </a:cubicBezTo>
                    <a:cubicBezTo>
                      <a:pt x="953" y="179"/>
                      <a:pt x="774" y="0"/>
                      <a:pt x="54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13" name="Google Shape;37813;p22"/>
              <p:cNvSpPr/>
              <p:nvPr/>
            </p:nvSpPr>
            <p:spPr>
              <a:xfrm>
                <a:off x="5545625" y="3885125"/>
                <a:ext cx="24125" cy="2065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6" extrusionOk="0">
                    <a:moveTo>
                      <a:pt x="548" y="1"/>
                    </a:moveTo>
                    <a:cubicBezTo>
                      <a:pt x="179" y="1"/>
                      <a:pt x="0" y="441"/>
                      <a:pt x="250" y="703"/>
                    </a:cubicBezTo>
                    <a:cubicBezTo>
                      <a:pt x="335" y="788"/>
                      <a:pt x="438" y="825"/>
                      <a:pt x="539" y="825"/>
                    </a:cubicBezTo>
                    <a:cubicBezTo>
                      <a:pt x="751" y="825"/>
                      <a:pt x="953" y="660"/>
                      <a:pt x="953" y="417"/>
                    </a:cubicBezTo>
                    <a:cubicBezTo>
                      <a:pt x="965" y="191"/>
                      <a:pt x="774" y="1"/>
                      <a:pt x="56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14" name="Google Shape;37814;p22"/>
              <p:cNvSpPr/>
              <p:nvPr/>
            </p:nvSpPr>
            <p:spPr>
              <a:xfrm>
                <a:off x="5514975" y="3915800"/>
                <a:ext cx="23825" cy="20675"/>
              </a:xfrm>
              <a:custGeom>
                <a:avLst/>
                <a:gdLst/>
                <a:ahLst/>
                <a:cxnLst/>
                <a:rect l="l" t="t" r="r" b="b"/>
                <a:pathLst>
                  <a:path w="953" h="827" extrusionOk="0">
                    <a:moveTo>
                      <a:pt x="548" y="0"/>
                    </a:moveTo>
                    <a:cubicBezTo>
                      <a:pt x="179" y="0"/>
                      <a:pt x="0" y="453"/>
                      <a:pt x="250" y="703"/>
                    </a:cubicBezTo>
                    <a:cubicBezTo>
                      <a:pt x="336" y="788"/>
                      <a:pt x="441" y="827"/>
                      <a:pt x="543" y="827"/>
                    </a:cubicBezTo>
                    <a:cubicBezTo>
                      <a:pt x="753" y="827"/>
                      <a:pt x="953" y="665"/>
                      <a:pt x="953" y="417"/>
                    </a:cubicBezTo>
                    <a:cubicBezTo>
                      <a:pt x="953" y="191"/>
                      <a:pt x="774" y="0"/>
                      <a:pt x="54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15" name="Google Shape;37815;p22"/>
              <p:cNvSpPr/>
              <p:nvPr/>
            </p:nvSpPr>
            <p:spPr>
              <a:xfrm>
                <a:off x="5546225" y="3946750"/>
                <a:ext cx="2800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822" extrusionOk="0">
                    <a:moveTo>
                      <a:pt x="524" y="0"/>
                    </a:moveTo>
                    <a:cubicBezTo>
                      <a:pt x="0" y="48"/>
                      <a:pt x="36" y="822"/>
                      <a:pt x="560" y="822"/>
                    </a:cubicBezTo>
                    <a:cubicBezTo>
                      <a:pt x="1084" y="822"/>
                      <a:pt x="1119" y="48"/>
                      <a:pt x="59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16" name="Google Shape;37816;p22"/>
              <p:cNvSpPr/>
              <p:nvPr/>
            </p:nvSpPr>
            <p:spPr>
              <a:xfrm>
                <a:off x="5514975" y="3977400"/>
                <a:ext cx="238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53" h="825" extrusionOk="0">
                    <a:moveTo>
                      <a:pt x="548" y="1"/>
                    </a:moveTo>
                    <a:cubicBezTo>
                      <a:pt x="179" y="1"/>
                      <a:pt x="0" y="441"/>
                      <a:pt x="250" y="703"/>
                    </a:cubicBezTo>
                    <a:cubicBezTo>
                      <a:pt x="334" y="788"/>
                      <a:pt x="437" y="825"/>
                      <a:pt x="538" y="825"/>
                    </a:cubicBezTo>
                    <a:cubicBezTo>
                      <a:pt x="750" y="825"/>
                      <a:pt x="953" y="659"/>
                      <a:pt x="953" y="417"/>
                    </a:cubicBezTo>
                    <a:cubicBezTo>
                      <a:pt x="953" y="191"/>
                      <a:pt x="774" y="13"/>
                      <a:pt x="54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17" name="Google Shape;37817;p22"/>
              <p:cNvSpPr/>
              <p:nvPr/>
            </p:nvSpPr>
            <p:spPr>
              <a:xfrm>
                <a:off x="5545625" y="4008075"/>
                <a:ext cx="24125" cy="2067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7" extrusionOk="0">
                    <a:moveTo>
                      <a:pt x="548" y="0"/>
                    </a:moveTo>
                    <a:cubicBezTo>
                      <a:pt x="179" y="0"/>
                      <a:pt x="0" y="452"/>
                      <a:pt x="250" y="702"/>
                    </a:cubicBezTo>
                    <a:cubicBezTo>
                      <a:pt x="336" y="788"/>
                      <a:pt x="441" y="827"/>
                      <a:pt x="544" y="827"/>
                    </a:cubicBezTo>
                    <a:cubicBezTo>
                      <a:pt x="754" y="827"/>
                      <a:pt x="953" y="665"/>
                      <a:pt x="953" y="417"/>
                    </a:cubicBezTo>
                    <a:cubicBezTo>
                      <a:pt x="965" y="191"/>
                      <a:pt x="774" y="12"/>
                      <a:pt x="5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18" name="Google Shape;37818;p22"/>
              <p:cNvSpPr/>
              <p:nvPr/>
            </p:nvSpPr>
            <p:spPr>
              <a:xfrm>
                <a:off x="5514975" y="4039025"/>
                <a:ext cx="238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53" h="825" extrusionOk="0">
                    <a:moveTo>
                      <a:pt x="548" y="0"/>
                    </a:moveTo>
                    <a:cubicBezTo>
                      <a:pt x="179" y="0"/>
                      <a:pt x="0" y="441"/>
                      <a:pt x="250" y="703"/>
                    </a:cubicBezTo>
                    <a:cubicBezTo>
                      <a:pt x="334" y="787"/>
                      <a:pt x="437" y="825"/>
                      <a:pt x="538" y="825"/>
                    </a:cubicBezTo>
                    <a:cubicBezTo>
                      <a:pt x="750" y="825"/>
                      <a:pt x="953" y="659"/>
                      <a:pt x="953" y="417"/>
                    </a:cubicBezTo>
                    <a:cubicBezTo>
                      <a:pt x="953" y="179"/>
                      <a:pt x="774" y="0"/>
                      <a:pt x="54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19" name="Google Shape;37819;p22"/>
              <p:cNvSpPr/>
              <p:nvPr/>
            </p:nvSpPr>
            <p:spPr>
              <a:xfrm>
                <a:off x="5545325" y="4069675"/>
                <a:ext cx="244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77" h="825" extrusionOk="0">
                    <a:moveTo>
                      <a:pt x="560" y="1"/>
                    </a:moveTo>
                    <a:cubicBezTo>
                      <a:pt x="191" y="1"/>
                      <a:pt x="0" y="441"/>
                      <a:pt x="262" y="703"/>
                    </a:cubicBezTo>
                    <a:cubicBezTo>
                      <a:pt x="346" y="787"/>
                      <a:pt x="449" y="825"/>
                      <a:pt x="549" y="825"/>
                    </a:cubicBezTo>
                    <a:cubicBezTo>
                      <a:pt x="761" y="825"/>
                      <a:pt x="965" y="656"/>
                      <a:pt x="965" y="405"/>
                    </a:cubicBezTo>
                    <a:cubicBezTo>
                      <a:pt x="977" y="179"/>
                      <a:pt x="786" y="1"/>
                      <a:pt x="57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20" name="Google Shape;37820;p22"/>
              <p:cNvSpPr/>
              <p:nvPr/>
            </p:nvSpPr>
            <p:spPr>
              <a:xfrm>
                <a:off x="5514975" y="4100325"/>
                <a:ext cx="238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53" h="828" extrusionOk="0">
                    <a:moveTo>
                      <a:pt x="548" y="1"/>
                    </a:moveTo>
                    <a:cubicBezTo>
                      <a:pt x="179" y="1"/>
                      <a:pt x="0" y="453"/>
                      <a:pt x="250" y="703"/>
                    </a:cubicBezTo>
                    <a:cubicBezTo>
                      <a:pt x="336" y="789"/>
                      <a:pt x="441" y="828"/>
                      <a:pt x="543" y="828"/>
                    </a:cubicBezTo>
                    <a:cubicBezTo>
                      <a:pt x="753" y="828"/>
                      <a:pt x="953" y="666"/>
                      <a:pt x="953" y="418"/>
                    </a:cubicBezTo>
                    <a:cubicBezTo>
                      <a:pt x="953" y="191"/>
                      <a:pt x="774" y="13"/>
                      <a:pt x="548" y="13"/>
                    </a:cubicBezTo>
                    <a:lnTo>
                      <a:pt x="548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21" name="Google Shape;37821;p22"/>
              <p:cNvSpPr/>
              <p:nvPr/>
            </p:nvSpPr>
            <p:spPr>
              <a:xfrm>
                <a:off x="5546225" y="4131075"/>
                <a:ext cx="28000" cy="20475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819" extrusionOk="0">
                    <a:moveTo>
                      <a:pt x="560" y="0"/>
                    </a:moveTo>
                    <a:cubicBezTo>
                      <a:pt x="548" y="0"/>
                      <a:pt x="536" y="3"/>
                      <a:pt x="524" y="9"/>
                    </a:cubicBezTo>
                    <a:cubicBezTo>
                      <a:pt x="0" y="57"/>
                      <a:pt x="36" y="819"/>
                      <a:pt x="560" y="819"/>
                    </a:cubicBezTo>
                    <a:cubicBezTo>
                      <a:pt x="1084" y="819"/>
                      <a:pt x="1119" y="57"/>
                      <a:pt x="595" y="9"/>
                    </a:cubicBezTo>
                    <a:cubicBezTo>
                      <a:pt x="584" y="3"/>
                      <a:pt x="572" y="0"/>
                      <a:pt x="5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22" name="Google Shape;37822;p22"/>
              <p:cNvSpPr/>
              <p:nvPr/>
            </p:nvSpPr>
            <p:spPr>
              <a:xfrm>
                <a:off x="5514750" y="4161950"/>
                <a:ext cx="24050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20" extrusionOk="0">
                    <a:moveTo>
                      <a:pt x="542" y="0"/>
                    </a:moveTo>
                    <a:cubicBezTo>
                      <a:pt x="183" y="0"/>
                      <a:pt x="0" y="444"/>
                      <a:pt x="259" y="703"/>
                    </a:cubicBezTo>
                    <a:cubicBezTo>
                      <a:pt x="343" y="783"/>
                      <a:pt x="445" y="819"/>
                      <a:pt x="545" y="819"/>
                    </a:cubicBezTo>
                    <a:cubicBezTo>
                      <a:pt x="758" y="819"/>
                      <a:pt x="962" y="656"/>
                      <a:pt x="962" y="405"/>
                    </a:cubicBezTo>
                    <a:cubicBezTo>
                      <a:pt x="962" y="179"/>
                      <a:pt x="783" y="1"/>
                      <a:pt x="557" y="1"/>
                    </a:cubicBezTo>
                    <a:cubicBezTo>
                      <a:pt x="552" y="0"/>
                      <a:pt x="547" y="0"/>
                      <a:pt x="54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23" name="Google Shape;37823;p22"/>
              <p:cNvSpPr/>
              <p:nvPr/>
            </p:nvSpPr>
            <p:spPr>
              <a:xfrm>
                <a:off x="5545625" y="4192600"/>
                <a:ext cx="24125" cy="2065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6" extrusionOk="0">
                    <a:moveTo>
                      <a:pt x="548" y="1"/>
                    </a:moveTo>
                    <a:cubicBezTo>
                      <a:pt x="179" y="1"/>
                      <a:pt x="0" y="441"/>
                      <a:pt x="250" y="703"/>
                    </a:cubicBezTo>
                    <a:cubicBezTo>
                      <a:pt x="335" y="788"/>
                      <a:pt x="438" y="825"/>
                      <a:pt x="539" y="825"/>
                    </a:cubicBezTo>
                    <a:cubicBezTo>
                      <a:pt x="751" y="825"/>
                      <a:pt x="953" y="660"/>
                      <a:pt x="953" y="418"/>
                    </a:cubicBezTo>
                    <a:cubicBezTo>
                      <a:pt x="965" y="191"/>
                      <a:pt x="774" y="1"/>
                      <a:pt x="56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24" name="Google Shape;37824;p22"/>
              <p:cNvSpPr/>
              <p:nvPr/>
            </p:nvSpPr>
            <p:spPr>
              <a:xfrm>
                <a:off x="5514975" y="4223275"/>
                <a:ext cx="238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53" h="825" extrusionOk="0">
                    <a:moveTo>
                      <a:pt x="548" y="0"/>
                    </a:moveTo>
                    <a:cubicBezTo>
                      <a:pt x="179" y="0"/>
                      <a:pt x="0" y="441"/>
                      <a:pt x="250" y="703"/>
                    </a:cubicBezTo>
                    <a:cubicBezTo>
                      <a:pt x="334" y="787"/>
                      <a:pt x="437" y="825"/>
                      <a:pt x="538" y="825"/>
                    </a:cubicBezTo>
                    <a:cubicBezTo>
                      <a:pt x="750" y="825"/>
                      <a:pt x="953" y="659"/>
                      <a:pt x="953" y="417"/>
                    </a:cubicBezTo>
                    <a:cubicBezTo>
                      <a:pt x="953" y="191"/>
                      <a:pt x="774" y="0"/>
                      <a:pt x="54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25" name="Google Shape;37825;p22"/>
              <p:cNvSpPr/>
              <p:nvPr/>
            </p:nvSpPr>
            <p:spPr>
              <a:xfrm>
                <a:off x="5546225" y="4254225"/>
                <a:ext cx="2800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822" extrusionOk="0">
                    <a:moveTo>
                      <a:pt x="524" y="0"/>
                    </a:moveTo>
                    <a:cubicBezTo>
                      <a:pt x="0" y="48"/>
                      <a:pt x="36" y="822"/>
                      <a:pt x="560" y="822"/>
                    </a:cubicBezTo>
                    <a:cubicBezTo>
                      <a:pt x="1084" y="822"/>
                      <a:pt x="1119" y="48"/>
                      <a:pt x="59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26" name="Google Shape;37826;p22"/>
              <p:cNvSpPr/>
              <p:nvPr/>
            </p:nvSpPr>
            <p:spPr>
              <a:xfrm>
                <a:off x="5522400" y="4284875"/>
                <a:ext cx="15800" cy="7475"/>
              </a:xfrm>
              <a:custGeom>
                <a:avLst/>
                <a:gdLst/>
                <a:ahLst/>
                <a:cxnLst/>
                <a:rect l="l" t="t" r="r" b="b"/>
                <a:pathLst>
                  <a:path w="632" h="299" extrusionOk="0">
                    <a:moveTo>
                      <a:pt x="251" y="1"/>
                    </a:moveTo>
                    <a:cubicBezTo>
                      <a:pt x="155" y="1"/>
                      <a:pt x="72" y="37"/>
                      <a:pt x="1" y="96"/>
                    </a:cubicBezTo>
                    <a:lnTo>
                      <a:pt x="632" y="298"/>
                    </a:lnTo>
                    <a:cubicBezTo>
                      <a:pt x="584" y="132"/>
                      <a:pt x="429" y="13"/>
                      <a:pt x="25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27" name="Google Shape;37827;p22"/>
              <p:cNvSpPr/>
              <p:nvPr/>
            </p:nvSpPr>
            <p:spPr>
              <a:xfrm>
                <a:off x="5487875" y="3455625"/>
                <a:ext cx="20275" cy="19950"/>
              </a:xfrm>
              <a:custGeom>
                <a:avLst/>
                <a:gdLst/>
                <a:ahLst/>
                <a:cxnLst/>
                <a:rect l="l" t="t" r="r" b="b"/>
                <a:pathLst>
                  <a:path w="811" h="798" extrusionOk="0">
                    <a:moveTo>
                      <a:pt x="501" y="0"/>
                    </a:moveTo>
                    <a:lnTo>
                      <a:pt x="108" y="119"/>
                    </a:lnTo>
                    <a:cubicBezTo>
                      <a:pt x="36" y="191"/>
                      <a:pt x="1" y="286"/>
                      <a:pt x="1" y="393"/>
                    </a:cubicBezTo>
                    <a:cubicBezTo>
                      <a:pt x="1" y="619"/>
                      <a:pt x="179" y="798"/>
                      <a:pt x="405" y="798"/>
                    </a:cubicBezTo>
                    <a:cubicBezTo>
                      <a:pt x="632" y="798"/>
                      <a:pt x="810" y="619"/>
                      <a:pt x="810" y="393"/>
                    </a:cubicBezTo>
                    <a:cubicBezTo>
                      <a:pt x="810" y="202"/>
                      <a:pt x="679" y="48"/>
                      <a:pt x="50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28" name="Google Shape;37828;p22"/>
              <p:cNvSpPr/>
              <p:nvPr/>
            </p:nvSpPr>
            <p:spPr>
              <a:xfrm>
                <a:off x="5453425" y="3485675"/>
                <a:ext cx="243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74" h="828" extrusionOk="0">
                    <a:moveTo>
                      <a:pt x="557" y="1"/>
                    </a:moveTo>
                    <a:lnTo>
                      <a:pt x="557" y="13"/>
                    </a:lnTo>
                    <a:cubicBezTo>
                      <a:pt x="552" y="12"/>
                      <a:pt x="547" y="12"/>
                      <a:pt x="542" y="12"/>
                    </a:cubicBezTo>
                    <a:cubicBezTo>
                      <a:pt x="183" y="12"/>
                      <a:pt x="1" y="445"/>
                      <a:pt x="259" y="703"/>
                    </a:cubicBezTo>
                    <a:cubicBezTo>
                      <a:pt x="342" y="789"/>
                      <a:pt x="446" y="828"/>
                      <a:pt x="549" y="828"/>
                    </a:cubicBezTo>
                    <a:cubicBezTo>
                      <a:pt x="758" y="828"/>
                      <a:pt x="962" y="669"/>
                      <a:pt x="962" y="429"/>
                    </a:cubicBezTo>
                    <a:cubicBezTo>
                      <a:pt x="974" y="203"/>
                      <a:pt x="795" y="13"/>
                      <a:pt x="56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29" name="Google Shape;37829;p22"/>
              <p:cNvSpPr/>
              <p:nvPr/>
            </p:nvSpPr>
            <p:spPr>
              <a:xfrm>
                <a:off x="5482900" y="3516575"/>
                <a:ext cx="276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825" extrusionOk="0">
                    <a:moveTo>
                      <a:pt x="559" y="1"/>
                    </a:moveTo>
                    <a:cubicBezTo>
                      <a:pt x="53" y="1"/>
                      <a:pt x="1" y="767"/>
                      <a:pt x="533" y="824"/>
                    </a:cubicBezTo>
                    <a:lnTo>
                      <a:pt x="604" y="824"/>
                    </a:lnTo>
                    <a:cubicBezTo>
                      <a:pt x="1104" y="777"/>
                      <a:pt x="1104" y="39"/>
                      <a:pt x="604" y="3"/>
                    </a:cubicBezTo>
                    <a:cubicBezTo>
                      <a:pt x="589" y="1"/>
                      <a:pt x="573" y="1"/>
                      <a:pt x="55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30" name="Google Shape;37830;p22"/>
              <p:cNvSpPr/>
              <p:nvPr/>
            </p:nvSpPr>
            <p:spPr>
              <a:xfrm>
                <a:off x="5452250" y="3547250"/>
                <a:ext cx="27625" cy="20600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824" extrusionOk="0">
                    <a:moveTo>
                      <a:pt x="559" y="0"/>
                    </a:moveTo>
                    <a:cubicBezTo>
                      <a:pt x="53" y="0"/>
                      <a:pt x="0" y="777"/>
                      <a:pt x="533" y="824"/>
                    </a:cubicBezTo>
                    <a:lnTo>
                      <a:pt x="604" y="824"/>
                    </a:lnTo>
                    <a:cubicBezTo>
                      <a:pt x="1104" y="776"/>
                      <a:pt x="1104" y="50"/>
                      <a:pt x="604" y="2"/>
                    </a:cubicBezTo>
                    <a:cubicBezTo>
                      <a:pt x="589" y="1"/>
                      <a:pt x="574" y="0"/>
                      <a:pt x="55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31" name="Google Shape;37831;p22"/>
              <p:cNvSpPr/>
              <p:nvPr/>
            </p:nvSpPr>
            <p:spPr>
              <a:xfrm>
                <a:off x="5484300" y="3577950"/>
                <a:ext cx="241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8" extrusionOk="0">
                    <a:moveTo>
                      <a:pt x="548" y="1"/>
                    </a:moveTo>
                    <a:cubicBezTo>
                      <a:pt x="179" y="1"/>
                      <a:pt x="1" y="441"/>
                      <a:pt x="251" y="703"/>
                    </a:cubicBezTo>
                    <a:cubicBezTo>
                      <a:pt x="337" y="789"/>
                      <a:pt x="442" y="827"/>
                      <a:pt x="544" y="827"/>
                    </a:cubicBezTo>
                    <a:cubicBezTo>
                      <a:pt x="754" y="827"/>
                      <a:pt x="953" y="665"/>
                      <a:pt x="953" y="417"/>
                    </a:cubicBezTo>
                    <a:cubicBezTo>
                      <a:pt x="965" y="191"/>
                      <a:pt x="786" y="1"/>
                      <a:pt x="56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32" name="Google Shape;37832;p22"/>
              <p:cNvSpPr/>
              <p:nvPr/>
            </p:nvSpPr>
            <p:spPr>
              <a:xfrm>
                <a:off x="5453350" y="3608600"/>
                <a:ext cx="24425" cy="20800"/>
              </a:xfrm>
              <a:custGeom>
                <a:avLst/>
                <a:gdLst/>
                <a:ahLst/>
                <a:cxnLst/>
                <a:rect l="l" t="t" r="r" b="b"/>
                <a:pathLst>
                  <a:path w="977" h="832" extrusionOk="0">
                    <a:moveTo>
                      <a:pt x="560" y="1"/>
                    </a:moveTo>
                    <a:lnTo>
                      <a:pt x="560" y="13"/>
                    </a:lnTo>
                    <a:cubicBezTo>
                      <a:pt x="191" y="13"/>
                      <a:pt x="0" y="453"/>
                      <a:pt x="262" y="715"/>
                    </a:cubicBezTo>
                    <a:cubicBezTo>
                      <a:pt x="347" y="796"/>
                      <a:pt x="449" y="832"/>
                      <a:pt x="550" y="832"/>
                    </a:cubicBezTo>
                    <a:cubicBezTo>
                      <a:pt x="762" y="832"/>
                      <a:pt x="965" y="672"/>
                      <a:pt x="965" y="429"/>
                    </a:cubicBezTo>
                    <a:cubicBezTo>
                      <a:pt x="977" y="203"/>
                      <a:pt x="798" y="13"/>
                      <a:pt x="57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33" name="Google Shape;37833;p22"/>
              <p:cNvSpPr/>
              <p:nvPr/>
            </p:nvSpPr>
            <p:spPr>
              <a:xfrm>
                <a:off x="5484300" y="3639275"/>
                <a:ext cx="24150" cy="2097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39" extrusionOk="0">
                    <a:moveTo>
                      <a:pt x="548" y="0"/>
                    </a:moveTo>
                    <a:lnTo>
                      <a:pt x="548" y="12"/>
                    </a:lnTo>
                    <a:cubicBezTo>
                      <a:pt x="179" y="12"/>
                      <a:pt x="1" y="453"/>
                      <a:pt x="251" y="715"/>
                    </a:cubicBezTo>
                    <a:cubicBezTo>
                      <a:pt x="337" y="800"/>
                      <a:pt x="442" y="839"/>
                      <a:pt x="544" y="839"/>
                    </a:cubicBezTo>
                    <a:cubicBezTo>
                      <a:pt x="754" y="839"/>
                      <a:pt x="953" y="677"/>
                      <a:pt x="953" y="429"/>
                    </a:cubicBezTo>
                    <a:cubicBezTo>
                      <a:pt x="965" y="203"/>
                      <a:pt x="786" y="12"/>
                      <a:pt x="5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34" name="Google Shape;37834;p22"/>
              <p:cNvSpPr/>
              <p:nvPr/>
            </p:nvSpPr>
            <p:spPr>
              <a:xfrm>
                <a:off x="5453350" y="3669925"/>
                <a:ext cx="24425" cy="21000"/>
              </a:xfrm>
              <a:custGeom>
                <a:avLst/>
                <a:gdLst/>
                <a:ahLst/>
                <a:cxnLst/>
                <a:rect l="l" t="t" r="r" b="b"/>
                <a:pathLst>
                  <a:path w="977" h="840" extrusionOk="0">
                    <a:moveTo>
                      <a:pt x="560" y="1"/>
                    </a:moveTo>
                    <a:lnTo>
                      <a:pt x="560" y="12"/>
                    </a:lnTo>
                    <a:cubicBezTo>
                      <a:pt x="191" y="12"/>
                      <a:pt x="0" y="453"/>
                      <a:pt x="262" y="715"/>
                    </a:cubicBezTo>
                    <a:cubicBezTo>
                      <a:pt x="348" y="801"/>
                      <a:pt x="453" y="839"/>
                      <a:pt x="556" y="839"/>
                    </a:cubicBezTo>
                    <a:cubicBezTo>
                      <a:pt x="766" y="839"/>
                      <a:pt x="965" y="677"/>
                      <a:pt x="965" y="429"/>
                    </a:cubicBezTo>
                    <a:cubicBezTo>
                      <a:pt x="977" y="203"/>
                      <a:pt x="798" y="12"/>
                      <a:pt x="57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35" name="Google Shape;37835;p22"/>
              <p:cNvSpPr/>
              <p:nvPr/>
            </p:nvSpPr>
            <p:spPr>
              <a:xfrm>
                <a:off x="5482300" y="3701050"/>
                <a:ext cx="279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1117" h="825" extrusionOk="0">
                    <a:moveTo>
                      <a:pt x="553" y="0"/>
                    </a:moveTo>
                    <a:cubicBezTo>
                      <a:pt x="51" y="0"/>
                      <a:pt x="0" y="793"/>
                      <a:pt x="557" y="815"/>
                    </a:cubicBezTo>
                    <a:cubicBezTo>
                      <a:pt x="569" y="821"/>
                      <a:pt x="581" y="824"/>
                      <a:pt x="593" y="824"/>
                    </a:cubicBezTo>
                    <a:cubicBezTo>
                      <a:pt x="605" y="824"/>
                      <a:pt x="616" y="821"/>
                      <a:pt x="628" y="815"/>
                    </a:cubicBezTo>
                    <a:cubicBezTo>
                      <a:pt x="1117" y="768"/>
                      <a:pt x="1117" y="53"/>
                      <a:pt x="628" y="6"/>
                    </a:cubicBezTo>
                    <a:cubicBezTo>
                      <a:pt x="602" y="2"/>
                      <a:pt x="577" y="0"/>
                      <a:pt x="55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36" name="Google Shape;37836;p22"/>
              <p:cNvSpPr/>
              <p:nvPr/>
            </p:nvSpPr>
            <p:spPr>
              <a:xfrm>
                <a:off x="5453425" y="3731550"/>
                <a:ext cx="24350" cy="20975"/>
              </a:xfrm>
              <a:custGeom>
                <a:avLst/>
                <a:gdLst/>
                <a:ahLst/>
                <a:cxnLst/>
                <a:rect l="l" t="t" r="r" b="b"/>
                <a:pathLst>
                  <a:path w="974" h="839" extrusionOk="0">
                    <a:moveTo>
                      <a:pt x="557" y="0"/>
                    </a:moveTo>
                    <a:lnTo>
                      <a:pt x="557" y="12"/>
                    </a:lnTo>
                    <a:cubicBezTo>
                      <a:pt x="552" y="12"/>
                      <a:pt x="547" y="12"/>
                      <a:pt x="543" y="12"/>
                    </a:cubicBezTo>
                    <a:cubicBezTo>
                      <a:pt x="183" y="12"/>
                      <a:pt x="1" y="456"/>
                      <a:pt x="259" y="715"/>
                    </a:cubicBezTo>
                    <a:cubicBezTo>
                      <a:pt x="341" y="800"/>
                      <a:pt x="445" y="839"/>
                      <a:pt x="547" y="839"/>
                    </a:cubicBezTo>
                    <a:cubicBezTo>
                      <a:pt x="757" y="839"/>
                      <a:pt x="962" y="677"/>
                      <a:pt x="962" y="429"/>
                    </a:cubicBezTo>
                    <a:cubicBezTo>
                      <a:pt x="974" y="203"/>
                      <a:pt x="795" y="12"/>
                      <a:pt x="56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37" name="Google Shape;37837;p22"/>
              <p:cNvSpPr/>
              <p:nvPr/>
            </p:nvSpPr>
            <p:spPr>
              <a:xfrm>
                <a:off x="5484300" y="3762200"/>
                <a:ext cx="24150" cy="2100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40" extrusionOk="0">
                    <a:moveTo>
                      <a:pt x="548" y="0"/>
                    </a:moveTo>
                    <a:lnTo>
                      <a:pt x="548" y="12"/>
                    </a:lnTo>
                    <a:cubicBezTo>
                      <a:pt x="179" y="12"/>
                      <a:pt x="1" y="453"/>
                      <a:pt x="251" y="715"/>
                    </a:cubicBezTo>
                    <a:cubicBezTo>
                      <a:pt x="337" y="801"/>
                      <a:pt x="442" y="839"/>
                      <a:pt x="544" y="839"/>
                    </a:cubicBezTo>
                    <a:cubicBezTo>
                      <a:pt x="754" y="839"/>
                      <a:pt x="953" y="677"/>
                      <a:pt x="953" y="429"/>
                    </a:cubicBezTo>
                    <a:cubicBezTo>
                      <a:pt x="965" y="203"/>
                      <a:pt x="786" y="12"/>
                      <a:pt x="5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38" name="Google Shape;37838;p22"/>
              <p:cNvSpPr/>
              <p:nvPr/>
            </p:nvSpPr>
            <p:spPr>
              <a:xfrm>
                <a:off x="5453350" y="3793150"/>
                <a:ext cx="24425" cy="20925"/>
              </a:xfrm>
              <a:custGeom>
                <a:avLst/>
                <a:gdLst/>
                <a:ahLst/>
                <a:cxnLst/>
                <a:rect l="l" t="t" r="r" b="b"/>
                <a:pathLst>
                  <a:path w="977" h="837" extrusionOk="0">
                    <a:moveTo>
                      <a:pt x="560" y="1"/>
                    </a:moveTo>
                    <a:lnTo>
                      <a:pt x="560" y="13"/>
                    </a:lnTo>
                    <a:cubicBezTo>
                      <a:pt x="191" y="13"/>
                      <a:pt x="0" y="453"/>
                      <a:pt x="262" y="715"/>
                    </a:cubicBezTo>
                    <a:cubicBezTo>
                      <a:pt x="347" y="800"/>
                      <a:pt x="450" y="837"/>
                      <a:pt x="551" y="837"/>
                    </a:cubicBezTo>
                    <a:cubicBezTo>
                      <a:pt x="762" y="837"/>
                      <a:pt x="965" y="671"/>
                      <a:pt x="965" y="429"/>
                    </a:cubicBezTo>
                    <a:cubicBezTo>
                      <a:pt x="977" y="203"/>
                      <a:pt x="798" y="13"/>
                      <a:pt x="57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39" name="Google Shape;37839;p22"/>
              <p:cNvSpPr/>
              <p:nvPr/>
            </p:nvSpPr>
            <p:spPr>
              <a:xfrm>
                <a:off x="5484100" y="3823825"/>
                <a:ext cx="24350" cy="20975"/>
              </a:xfrm>
              <a:custGeom>
                <a:avLst/>
                <a:gdLst/>
                <a:ahLst/>
                <a:cxnLst/>
                <a:rect l="l" t="t" r="r" b="b"/>
                <a:pathLst>
                  <a:path w="974" h="839" extrusionOk="0">
                    <a:moveTo>
                      <a:pt x="556" y="0"/>
                    </a:moveTo>
                    <a:lnTo>
                      <a:pt x="556" y="12"/>
                    </a:lnTo>
                    <a:cubicBezTo>
                      <a:pt x="552" y="12"/>
                      <a:pt x="547" y="12"/>
                      <a:pt x="542" y="12"/>
                    </a:cubicBezTo>
                    <a:cubicBezTo>
                      <a:pt x="182" y="12"/>
                      <a:pt x="0" y="456"/>
                      <a:pt x="259" y="714"/>
                    </a:cubicBezTo>
                    <a:cubicBezTo>
                      <a:pt x="345" y="800"/>
                      <a:pt x="450" y="839"/>
                      <a:pt x="552" y="839"/>
                    </a:cubicBezTo>
                    <a:cubicBezTo>
                      <a:pt x="762" y="839"/>
                      <a:pt x="961" y="677"/>
                      <a:pt x="961" y="429"/>
                    </a:cubicBezTo>
                    <a:cubicBezTo>
                      <a:pt x="973" y="202"/>
                      <a:pt x="794" y="12"/>
                      <a:pt x="56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40" name="Google Shape;37840;p22"/>
              <p:cNvSpPr/>
              <p:nvPr/>
            </p:nvSpPr>
            <p:spPr>
              <a:xfrm>
                <a:off x="5452250" y="3854725"/>
                <a:ext cx="27625" cy="20600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824" extrusionOk="0">
                    <a:moveTo>
                      <a:pt x="559" y="0"/>
                    </a:moveTo>
                    <a:cubicBezTo>
                      <a:pt x="53" y="0"/>
                      <a:pt x="0" y="778"/>
                      <a:pt x="533" y="824"/>
                    </a:cubicBezTo>
                    <a:lnTo>
                      <a:pt x="604" y="824"/>
                    </a:lnTo>
                    <a:cubicBezTo>
                      <a:pt x="1104" y="776"/>
                      <a:pt x="1104" y="50"/>
                      <a:pt x="604" y="2"/>
                    </a:cubicBezTo>
                    <a:cubicBezTo>
                      <a:pt x="589" y="1"/>
                      <a:pt x="574" y="0"/>
                      <a:pt x="55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41" name="Google Shape;37841;p22"/>
              <p:cNvSpPr/>
              <p:nvPr/>
            </p:nvSpPr>
            <p:spPr>
              <a:xfrm>
                <a:off x="5482900" y="3885375"/>
                <a:ext cx="276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825" extrusionOk="0">
                    <a:moveTo>
                      <a:pt x="559" y="1"/>
                    </a:moveTo>
                    <a:cubicBezTo>
                      <a:pt x="53" y="1"/>
                      <a:pt x="1" y="778"/>
                      <a:pt x="533" y="824"/>
                    </a:cubicBezTo>
                    <a:lnTo>
                      <a:pt x="604" y="824"/>
                    </a:lnTo>
                    <a:cubicBezTo>
                      <a:pt x="1104" y="777"/>
                      <a:pt x="1104" y="50"/>
                      <a:pt x="604" y="3"/>
                    </a:cubicBezTo>
                    <a:cubicBezTo>
                      <a:pt x="589" y="1"/>
                      <a:pt x="574" y="1"/>
                      <a:pt x="55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42" name="Google Shape;37842;p22"/>
              <p:cNvSpPr/>
              <p:nvPr/>
            </p:nvSpPr>
            <p:spPr>
              <a:xfrm>
                <a:off x="5453425" y="3916075"/>
                <a:ext cx="243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74" h="828" extrusionOk="0">
                    <a:moveTo>
                      <a:pt x="557" y="1"/>
                    </a:moveTo>
                    <a:lnTo>
                      <a:pt x="557" y="13"/>
                    </a:lnTo>
                    <a:cubicBezTo>
                      <a:pt x="552" y="13"/>
                      <a:pt x="547" y="13"/>
                      <a:pt x="542" y="13"/>
                    </a:cubicBezTo>
                    <a:cubicBezTo>
                      <a:pt x="183" y="13"/>
                      <a:pt x="1" y="445"/>
                      <a:pt x="259" y="703"/>
                    </a:cubicBezTo>
                    <a:cubicBezTo>
                      <a:pt x="345" y="789"/>
                      <a:pt x="450" y="828"/>
                      <a:pt x="553" y="828"/>
                    </a:cubicBezTo>
                    <a:cubicBezTo>
                      <a:pt x="763" y="828"/>
                      <a:pt x="962" y="666"/>
                      <a:pt x="962" y="418"/>
                    </a:cubicBezTo>
                    <a:cubicBezTo>
                      <a:pt x="974" y="191"/>
                      <a:pt x="795" y="1"/>
                      <a:pt x="56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43" name="Google Shape;37843;p22"/>
              <p:cNvSpPr/>
              <p:nvPr/>
            </p:nvSpPr>
            <p:spPr>
              <a:xfrm>
                <a:off x="5484300" y="3946450"/>
                <a:ext cx="24150" cy="2130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52" extrusionOk="0">
                    <a:moveTo>
                      <a:pt x="548" y="0"/>
                    </a:moveTo>
                    <a:lnTo>
                      <a:pt x="548" y="24"/>
                    </a:lnTo>
                    <a:cubicBezTo>
                      <a:pt x="179" y="24"/>
                      <a:pt x="1" y="465"/>
                      <a:pt x="251" y="727"/>
                    </a:cubicBezTo>
                    <a:cubicBezTo>
                      <a:pt x="337" y="813"/>
                      <a:pt x="442" y="851"/>
                      <a:pt x="544" y="851"/>
                    </a:cubicBezTo>
                    <a:cubicBezTo>
                      <a:pt x="754" y="851"/>
                      <a:pt x="953" y="689"/>
                      <a:pt x="953" y="441"/>
                    </a:cubicBezTo>
                    <a:lnTo>
                      <a:pt x="953" y="429"/>
                    </a:lnTo>
                    <a:cubicBezTo>
                      <a:pt x="965" y="203"/>
                      <a:pt x="798" y="12"/>
                      <a:pt x="57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44" name="Google Shape;37844;p22"/>
              <p:cNvSpPr/>
              <p:nvPr/>
            </p:nvSpPr>
            <p:spPr>
              <a:xfrm>
                <a:off x="5453350" y="3977700"/>
                <a:ext cx="244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77" h="828" extrusionOk="0">
                    <a:moveTo>
                      <a:pt x="560" y="1"/>
                    </a:moveTo>
                    <a:cubicBezTo>
                      <a:pt x="191" y="1"/>
                      <a:pt x="0" y="441"/>
                      <a:pt x="262" y="703"/>
                    </a:cubicBezTo>
                    <a:cubicBezTo>
                      <a:pt x="348" y="789"/>
                      <a:pt x="453" y="827"/>
                      <a:pt x="556" y="827"/>
                    </a:cubicBezTo>
                    <a:cubicBezTo>
                      <a:pt x="766" y="827"/>
                      <a:pt x="965" y="665"/>
                      <a:pt x="965" y="417"/>
                    </a:cubicBezTo>
                    <a:cubicBezTo>
                      <a:pt x="977" y="191"/>
                      <a:pt x="798" y="1"/>
                      <a:pt x="57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45" name="Google Shape;37845;p22"/>
              <p:cNvSpPr/>
              <p:nvPr/>
            </p:nvSpPr>
            <p:spPr>
              <a:xfrm>
                <a:off x="5483000" y="4008575"/>
                <a:ext cx="27525" cy="20350"/>
              </a:xfrm>
              <a:custGeom>
                <a:avLst/>
                <a:gdLst/>
                <a:ahLst/>
                <a:cxnLst/>
                <a:rect l="l" t="t" r="r" b="b"/>
                <a:pathLst>
                  <a:path w="1101" h="814" extrusionOk="0">
                    <a:moveTo>
                      <a:pt x="545" y="1"/>
                    </a:moveTo>
                    <a:cubicBezTo>
                      <a:pt x="48" y="1"/>
                      <a:pt x="0" y="767"/>
                      <a:pt x="529" y="813"/>
                    </a:cubicBezTo>
                    <a:lnTo>
                      <a:pt x="600" y="813"/>
                    </a:lnTo>
                    <a:cubicBezTo>
                      <a:pt x="1100" y="778"/>
                      <a:pt x="1100" y="40"/>
                      <a:pt x="600" y="4"/>
                    </a:cubicBezTo>
                    <a:cubicBezTo>
                      <a:pt x="581" y="2"/>
                      <a:pt x="563" y="1"/>
                      <a:pt x="54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46" name="Google Shape;37846;p22"/>
              <p:cNvSpPr/>
              <p:nvPr/>
            </p:nvSpPr>
            <p:spPr>
              <a:xfrm>
                <a:off x="5452250" y="4039275"/>
                <a:ext cx="27625" cy="20600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824" extrusionOk="0">
                    <a:moveTo>
                      <a:pt x="558" y="0"/>
                    </a:moveTo>
                    <a:cubicBezTo>
                      <a:pt x="53" y="0"/>
                      <a:pt x="1" y="766"/>
                      <a:pt x="533" y="824"/>
                    </a:cubicBezTo>
                    <a:lnTo>
                      <a:pt x="604" y="824"/>
                    </a:lnTo>
                    <a:cubicBezTo>
                      <a:pt x="1104" y="776"/>
                      <a:pt x="1104" y="38"/>
                      <a:pt x="604" y="2"/>
                    </a:cubicBezTo>
                    <a:cubicBezTo>
                      <a:pt x="588" y="1"/>
                      <a:pt x="573" y="0"/>
                      <a:pt x="55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47" name="Google Shape;37847;p22"/>
              <p:cNvSpPr/>
              <p:nvPr/>
            </p:nvSpPr>
            <p:spPr>
              <a:xfrm>
                <a:off x="5484300" y="4069675"/>
                <a:ext cx="24150" cy="2092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37" extrusionOk="0">
                    <a:moveTo>
                      <a:pt x="548" y="1"/>
                    </a:moveTo>
                    <a:lnTo>
                      <a:pt x="548" y="13"/>
                    </a:lnTo>
                    <a:cubicBezTo>
                      <a:pt x="179" y="13"/>
                      <a:pt x="1" y="453"/>
                      <a:pt x="251" y="715"/>
                    </a:cubicBezTo>
                    <a:cubicBezTo>
                      <a:pt x="335" y="799"/>
                      <a:pt x="438" y="837"/>
                      <a:pt x="539" y="837"/>
                    </a:cubicBezTo>
                    <a:cubicBezTo>
                      <a:pt x="751" y="837"/>
                      <a:pt x="953" y="671"/>
                      <a:pt x="953" y="429"/>
                    </a:cubicBezTo>
                    <a:cubicBezTo>
                      <a:pt x="965" y="203"/>
                      <a:pt x="786" y="13"/>
                      <a:pt x="56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48" name="Google Shape;37848;p22"/>
              <p:cNvSpPr/>
              <p:nvPr/>
            </p:nvSpPr>
            <p:spPr>
              <a:xfrm>
                <a:off x="5453350" y="4100325"/>
                <a:ext cx="241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8" extrusionOk="0">
                    <a:moveTo>
                      <a:pt x="560" y="1"/>
                    </a:moveTo>
                    <a:cubicBezTo>
                      <a:pt x="191" y="1"/>
                      <a:pt x="0" y="441"/>
                      <a:pt x="262" y="703"/>
                    </a:cubicBezTo>
                    <a:cubicBezTo>
                      <a:pt x="348" y="789"/>
                      <a:pt x="453" y="828"/>
                      <a:pt x="556" y="828"/>
                    </a:cubicBezTo>
                    <a:cubicBezTo>
                      <a:pt x="766" y="828"/>
                      <a:pt x="965" y="666"/>
                      <a:pt x="965" y="418"/>
                    </a:cubicBezTo>
                    <a:cubicBezTo>
                      <a:pt x="965" y="191"/>
                      <a:pt x="786" y="13"/>
                      <a:pt x="560" y="13"/>
                    </a:cubicBezTo>
                    <a:lnTo>
                      <a:pt x="56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49" name="Google Shape;37849;p22"/>
              <p:cNvSpPr/>
              <p:nvPr/>
            </p:nvSpPr>
            <p:spPr>
              <a:xfrm>
                <a:off x="5484375" y="4131275"/>
                <a:ext cx="23775" cy="20425"/>
              </a:xfrm>
              <a:custGeom>
                <a:avLst/>
                <a:gdLst/>
                <a:ahLst/>
                <a:cxnLst/>
                <a:rect l="l" t="t" r="r" b="b"/>
                <a:pathLst>
                  <a:path w="951" h="817" extrusionOk="0">
                    <a:moveTo>
                      <a:pt x="531" y="1"/>
                    </a:moveTo>
                    <a:cubicBezTo>
                      <a:pt x="172" y="1"/>
                      <a:pt x="1" y="433"/>
                      <a:pt x="248" y="692"/>
                    </a:cubicBezTo>
                    <a:cubicBezTo>
                      <a:pt x="334" y="778"/>
                      <a:pt x="439" y="816"/>
                      <a:pt x="541" y="816"/>
                    </a:cubicBezTo>
                    <a:cubicBezTo>
                      <a:pt x="751" y="816"/>
                      <a:pt x="950" y="654"/>
                      <a:pt x="950" y="406"/>
                    </a:cubicBezTo>
                    <a:cubicBezTo>
                      <a:pt x="950" y="192"/>
                      <a:pt x="772" y="1"/>
                      <a:pt x="545" y="1"/>
                    </a:cubicBezTo>
                    <a:cubicBezTo>
                      <a:pt x="540" y="1"/>
                      <a:pt x="536" y="1"/>
                      <a:pt x="53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50" name="Google Shape;37850;p22"/>
              <p:cNvSpPr/>
              <p:nvPr/>
            </p:nvSpPr>
            <p:spPr>
              <a:xfrm>
                <a:off x="5452350" y="4161875"/>
                <a:ext cx="27525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1101" h="823" extrusionOk="0">
                    <a:moveTo>
                      <a:pt x="544" y="0"/>
                    </a:moveTo>
                    <a:cubicBezTo>
                      <a:pt x="48" y="0"/>
                      <a:pt x="0" y="767"/>
                      <a:pt x="529" y="813"/>
                    </a:cubicBezTo>
                    <a:cubicBezTo>
                      <a:pt x="540" y="819"/>
                      <a:pt x="552" y="822"/>
                      <a:pt x="564" y="822"/>
                    </a:cubicBezTo>
                    <a:cubicBezTo>
                      <a:pt x="576" y="822"/>
                      <a:pt x="588" y="819"/>
                      <a:pt x="600" y="813"/>
                    </a:cubicBezTo>
                    <a:cubicBezTo>
                      <a:pt x="1100" y="777"/>
                      <a:pt x="1100" y="39"/>
                      <a:pt x="600" y="4"/>
                    </a:cubicBezTo>
                    <a:cubicBezTo>
                      <a:pt x="581" y="1"/>
                      <a:pt x="562" y="0"/>
                      <a:pt x="54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51" name="Google Shape;37851;p22"/>
              <p:cNvSpPr/>
              <p:nvPr/>
            </p:nvSpPr>
            <p:spPr>
              <a:xfrm>
                <a:off x="5482900" y="4192550"/>
                <a:ext cx="276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825" extrusionOk="0">
                    <a:moveTo>
                      <a:pt x="559" y="1"/>
                    </a:moveTo>
                    <a:cubicBezTo>
                      <a:pt x="53" y="1"/>
                      <a:pt x="1" y="778"/>
                      <a:pt x="533" y="824"/>
                    </a:cubicBezTo>
                    <a:lnTo>
                      <a:pt x="604" y="824"/>
                    </a:lnTo>
                    <a:cubicBezTo>
                      <a:pt x="1104" y="777"/>
                      <a:pt x="1104" y="51"/>
                      <a:pt x="604" y="3"/>
                    </a:cubicBezTo>
                    <a:cubicBezTo>
                      <a:pt x="589" y="2"/>
                      <a:pt x="574" y="1"/>
                      <a:pt x="55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52" name="Google Shape;37852;p22"/>
              <p:cNvSpPr/>
              <p:nvPr/>
            </p:nvSpPr>
            <p:spPr>
              <a:xfrm>
                <a:off x="5453350" y="4223275"/>
                <a:ext cx="241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8" extrusionOk="0">
                    <a:moveTo>
                      <a:pt x="560" y="0"/>
                    </a:moveTo>
                    <a:cubicBezTo>
                      <a:pt x="191" y="0"/>
                      <a:pt x="0" y="441"/>
                      <a:pt x="262" y="703"/>
                    </a:cubicBezTo>
                    <a:cubicBezTo>
                      <a:pt x="344" y="789"/>
                      <a:pt x="448" y="827"/>
                      <a:pt x="550" y="827"/>
                    </a:cubicBezTo>
                    <a:cubicBezTo>
                      <a:pt x="760" y="827"/>
                      <a:pt x="965" y="665"/>
                      <a:pt x="965" y="417"/>
                    </a:cubicBezTo>
                    <a:cubicBezTo>
                      <a:pt x="965" y="191"/>
                      <a:pt x="786" y="0"/>
                      <a:pt x="5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53" name="Google Shape;37853;p22"/>
              <p:cNvSpPr/>
              <p:nvPr/>
            </p:nvSpPr>
            <p:spPr>
              <a:xfrm>
                <a:off x="5484300" y="4254225"/>
                <a:ext cx="238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954" h="816" extrusionOk="0">
                    <a:moveTo>
                      <a:pt x="548" y="0"/>
                    </a:moveTo>
                    <a:cubicBezTo>
                      <a:pt x="179" y="0"/>
                      <a:pt x="1" y="441"/>
                      <a:pt x="251" y="691"/>
                    </a:cubicBezTo>
                    <a:cubicBezTo>
                      <a:pt x="337" y="777"/>
                      <a:pt x="443" y="816"/>
                      <a:pt x="546" y="816"/>
                    </a:cubicBezTo>
                    <a:cubicBezTo>
                      <a:pt x="755" y="816"/>
                      <a:pt x="953" y="657"/>
                      <a:pt x="953" y="417"/>
                    </a:cubicBezTo>
                    <a:lnTo>
                      <a:pt x="953" y="405"/>
                    </a:lnTo>
                    <a:cubicBezTo>
                      <a:pt x="953" y="191"/>
                      <a:pt x="763" y="12"/>
                      <a:pt x="548" y="12"/>
                    </a:cubicBezTo>
                    <a:lnTo>
                      <a:pt x="548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54" name="Google Shape;37854;p22"/>
              <p:cNvSpPr/>
              <p:nvPr/>
            </p:nvSpPr>
            <p:spPr>
              <a:xfrm>
                <a:off x="5434900" y="3472575"/>
                <a:ext cx="8650" cy="2400"/>
              </a:xfrm>
              <a:custGeom>
                <a:avLst/>
                <a:gdLst/>
                <a:ahLst/>
                <a:cxnLst/>
                <a:rect l="l" t="t" r="r" b="b"/>
                <a:pathLst>
                  <a:path w="346" h="96" extrusionOk="0">
                    <a:moveTo>
                      <a:pt x="346" y="1"/>
                    </a:moveTo>
                    <a:lnTo>
                      <a:pt x="0" y="96"/>
                    </a:lnTo>
                    <a:lnTo>
                      <a:pt x="48" y="96"/>
                    </a:lnTo>
                    <a:cubicBezTo>
                      <a:pt x="155" y="96"/>
                      <a:pt x="262" y="60"/>
                      <a:pt x="34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55" name="Google Shape;37855;p22"/>
              <p:cNvSpPr/>
              <p:nvPr/>
            </p:nvSpPr>
            <p:spPr>
              <a:xfrm>
                <a:off x="5392625" y="3485450"/>
                <a:ext cx="28000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820" extrusionOk="0">
                    <a:moveTo>
                      <a:pt x="560" y="1"/>
                    </a:moveTo>
                    <a:cubicBezTo>
                      <a:pt x="548" y="1"/>
                      <a:pt x="536" y="4"/>
                      <a:pt x="524" y="10"/>
                    </a:cubicBezTo>
                    <a:cubicBezTo>
                      <a:pt x="1" y="57"/>
                      <a:pt x="48" y="819"/>
                      <a:pt x="560" y="819"/>
                    </a:cubicBezTo>
                    <a:cubicBezTo>
                      <a:pt x="1084" y="819"/>
                      <a:pt x="1120" y="57"/>
                      <a:pt x="596" y="10"/>
                    </a:cubicBezTo>
                    <a:cubicBezTo>
                      <a:pt x="584" y="4"/>
                      <a:pt x="572" y="1"/>
                      <a:pt x="56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56" name="Google Shape;37856;p22"/>
              <p:cNvSpPr/>
              <p:nvPr/>
            </p:nvSpPr>
            <p:spPr>
              <a:xfrm>
                <a:off x="5422700" y="3516325"/>
                <a:ext cx="24125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0" extrusionOk="0">
                    <a:moveTo>
                      <a:pt x="548" y="1"/>
                    </a:moveTo>
                    <a:cubicBezTo>
                      <a:pt x="191" y="1"/>
                      <a:pt x="0" y="441"/>
                      <a:pt x="262" y="703"/>
                    </a:cubicBezTo>
                    <a:cubicBezTo>
                      <a:pt x="346" y="783"/>
                      <a:pt x="448" y="820"/>
                      <a:pt x="548" y="820"/>
                    </a:cubicBezTo>
                    <a:cubicBezTo>
                      <a:pt x="761" y="820"/>
                      <a:pt x="964" y="657"/>
                      <a:pt x="964" y="406"/>
                    </a:cubicBezTo>
                    <a:cubicBezTo>
                      <a:pt x="964" y="180"/>
                      <a:pt x="786" y="1"/>
                      <a:pt x="56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57" name="Google Shape;37857;p22"/>
              <p:cNvSpPr/>
              <p:nvPr/>
            </p:nvSpPr>
            <p:spPr>
              <a:xfrm>
                <a:off x="5392025" y="3547000"/>
                <a:ext cx="24150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5" extrusionOk="0">
                    <a:moveTo>
                      <a:pt x="548" y="0"/>
                    </a:moveTo>
                    <a:cubicBezTo>
                      <a:pt x="179" y="0"/>
                      <a:pt x="1" y="441"/>
                      <a:pt x="263" y="703"/>
                    </a:cubicBezTo>
                    <a:cubicBezTo>
                      <a:pt x="343" y="787"/>
                      <a:pt x="445" y="825"/>
                      <a:pt x="546" y="825"/>
                    </a:cubicBezTo>
                    <a:cubicBezTo>
                      <a:pt x="757" y="825"/>
                      <a:pt x="965" y="659"/>
                      <a:pt x="965" y="417"/>
                    </a:cubicBezTo>
                    <a:cubicBezTo>
                      <a:pt x="965" y="191"/>
                      <a:pt x="787" y="0"/>
                      <a:pt x="5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58" name="Google Shape;37858;p22"/>
              <p:cNvSpPr/>
              <p:nvPr/>
            </p:nvSpPr>
            <p:spPr>
              <a:xfrm>
                <a:off x="5422700" y="3577650"/>
                <a:ext cx="241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5" extrusionOk="0">
                    <a:moveTo>
                      <a:pt x="548" y="1"/>
                    </a:moveTo>
                    <a:cubicBezTo>
                      <a:pt x="191" y="1"/>
                      <a:pt x="0" y="441"/>
                      <a:pt x="262" y="703"/>
                    </a:cubicBezTo>
                    <a:cubicBezTo>
                      <a:pt x="346" y="788"/>
                      <a:pt x="449" y="825"/>
                      <a:pt x="550" y="825"/>
                    </a:cubicBezTo>
                    <a:cubicBezTo>
                      <a:pt x="762" y="825"/>
                      <a:pt x="964" y="659"/>
                      <a:pt x="964" y="417"/>
                    </a:cubicBezTo>
                    <a:cubicBezTo>
                      <a:pt x="964" y="191"/>
                      <a:pt x="786" y="1"/>
                      <a:pt x="56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59" name="Google Shape;37859;p22"/>
              <p:cNvSpPr/>
              <p:nvPr/>
            </p:nvSpPr>
            <p:spPr>
              <a:xfrm>
                <a:off x="5392625" y="3608600"/>
                <a:ext cx="28000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823" extrusionOk="0">
                    <a:moveTo>
                      <a:pt x="524" y="1"/>
                    </a:moveTo>
                    <a:cubicBezTo>
                      <a:pt x="1" y="48"/>
                      <a:pt x="48" y="822"/>
                      <a:pt x="560" y="822"/>
                    </a:cubicBezTo>
                    <a:cubicBezTo>
                      <a:pt x="1084" y="822"/>
                      <a:pt x="1120" y="48"/>
                      <a:pt x="59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60" name="Google Shape;37860;p22"/>
              <p:cNvSpPr/>
              <p:nvPr/>
            </p:nvSpPr>
            <p:spPr>
              <a:xfrm>
                <a:off x="5423275" y="3639275"/>
                <a:ext cx="2830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22" extrusionOk="0">
                    <a:moveTo>
                      <a:pt x="525" y="0"/>
                    </a:moveTo>
                    <a:cubicBezTo>
                      <a:pt x="1" y="48"/>
                      <a:pt x="49" y="822"/>
                      <a:pt x="560" y="822"/>
                    </a:cubicBezTo>
                    <a:cubicBezTo>
                      <a:pt x="1084" y="822"/>
                      <a:pt x="1132" y="48"/>
                      <a:pt x="60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61" name="Google Shape;37861;p22"/>
              <p:cNvSpPr/>
              <p:nvPr/>
            </p:nvSpPr>
            <p:spPr>
              <a:xfrm>
                <a:off x="5392025" y="3669925"/>
                <a:ext cx="24150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5" extrusionOk="0">
                    <a:moveTo>
                      <a:pt x="548" y="1"/>
                    </a:moveTo>
                    <a:cubicBezTo>
                      <a:pt x="179" y="1"/>
                      <a:pt x="1" y="441"/>
                      <a:pt x="263" y="703"/>
                    </a:cubicBezTo>
                    <a:cubicBezTo>
                      <a:pt x="343" y="787"/>
                      <a:pt x="445" y="825"/>
                      <a:pt x="546" y="825"/>
                    </a:cubicBezTo>
                    <a:cubicBezTo>
                      <a:pt x="757" y="825"/>
                      <a:pt x="965" y="659"/>
                      <a:pt x="965" y="417"/>
                    </a:cubicBezTo>
                    <a:cubicBezTo>
                      <a:pt x="965" y="191"/>
                      <a:pt x="787" y="1"/>
                      <a:pt x="56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62" name="Google Shape;37862;p22"/>
              <p:cNvSpPr/>
              <p:nvPr/>
            </p:nvSpPr>
            <p:spPr>
              <a:xfrm>
                <a:off x="5422700" y="3700575"/>
                <a:ext cx="241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8" extrusionOk="0">
                    <a:moveTo>
                      <a:pt x="548" y="1"/>
                    </a:moveTo>
                    <a:cubicBezTo>
                      <a:pt x="179" y="1"/>
                      <a:pt x="0" y="453"/>
                      <a:pt x="262" y="703"/>
                    </a:cubicBezTo>
                    <a:cubicBezTo>
                      <a:pt x="344" y="789"/>
                      <a:pt x="448" y="828"/>
                      <a:pt x="550" y="828"/>
                    </a:cubicBezTo>
                    <a:cubicBezTo>
                      <a:pt x="760" y="828"/>
                      <a:pt x="964" y="666"/>
                      <a:pt x="964" y="418"/>
                    </a:cubicBezTo>
                    <a:cubicBezTo>
                      <a:pt x="964" y="191"/>
                      <a:pt x="786" y="13"/>
                      <a:pt x="56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63" name="Google Shape;37863;p22"/>
              <p:cNvSpPr/>
              <p:nvPr/>
            </p:nvSpPr>
            <p:spPr>
              <a:xfrm>
                <a:off x="5392025" y="3731550"/>
                <a:ext cx="24150" cy="2047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19" extrusionOk="0">
                    <a:moveTo>
                      <a:pt x="548" y="0"/>
                    </a:moveTo>
                    <a:cubicBezTo>
                      <a:pt x="179" y="0"/>
                      <a:pt x="1" y="441"/>
                      <a:pt x="263" y="703"/>
                    </a:cubicBezTo>
                    <a:cubicBezTo>
                      <a:pt x="343" y="783"/>
                      <a:pt x="443" y="819"/>
                      <a:pt x="544" y="819"/>
                    </a:cubicBezTo>
                    <a:cubicBezTo>
                      <a:pt x="756" y="819"/>
                      <a:pt x="965" y="656"/>
                      <a:pt x="965" y="405"/>
                    </a:cubicBezTo>
                    <a:cubicBezTo>
                      <a:pt x="965" y="179"/>
                      <a:pt x="775" y="0"/>
                      <a:pt x="5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64" name="Google Shape;37864;p22"/>
              <p:cNvSpPr/>
              <p:nvPr/>
            </p:nvSpPr>
            <p:spPr>
              <a:xfrm>
                <a:off x="5422700" y="3762200"/>
                <a:ext cx="241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5" extrusionOk="0">
                    <a:moveTo>
                      <a:pt x="548" y="0"/>
                    </a:moveTo>
                    <a:cubicBezTo>
                      <a:pt x="191" y="0"/>
                      <a:pt x="0" y="441"/>
                      <a:pt x="262" y="703"/>
                    </a:cubicBezTo>
                    <a:cubicBezTo>
                      <a:pt x="346" y="787"/>
                      <a:pt x="448" y="824"/>
                      <a:pt x="549" y="824"/>
                    </a:cubicBezTo>
                    <a:cubicBezTo>
                      <a:pt x="761" y="824"/>
                      <a:pt x="964" y="656"/>
                      <a:pt x="964" y="405"/>
                    </a:cubicBezTo>
                    <a:cubicBezTo>
                      <a:pt x="964" y="179"/>
                      <a:pt x="786" y="0"/>
                      <a:pt x="5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65" name="Google Shape;37865;p22"/>
              <p:cNvSpPr/>
              <p:nvPr/>
            </p:nvSpPr>
            <p:spPr>
              <a:xfrm>
                <a:off x="5392625" y="3792850"/>
                <a:ext cx="28000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823" extrusionOk="0">
                    <a:moveTo>
                      <a:pt x="524" y="1"/>
                    </a:moveTo>
                    <a:cubicBezTo>
                      <a:pt x="1" y="48"/>
                      <a:pt x="48" y="822"/>
                      <a:pt x="560" y="822"/>
                    </a:cubicBezTo>
                    <a:cubicBezTo>
                      <a:pt x="1084" y="822"/>
                      <a:pt x="1120" y="48"/>
                      <a:pt x="59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66" name="Google Shape;37866;p22"/>
              <p:cNvSpPr/>
              <p:nvPr/>
            </p:nvSpPr>
            <p:spPr>
              <a:xfrm>
                <a:off x="5422700" y="3823825"/>
                <a:ext cx="24125" cy="2047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19" extrusionOk="0">
                    <a:moveTo>
                      <a:pt x="548" y="0"/>
                    </a:moveTo>
                    <a:cubicBezTo>
                      <a:pt x="191" y="0"/>
                      <a:pt x="0" y="441"/>
                      <a:pt x="262" y="703"/>
                    </a:cubicBezTo>
                    <a:cubicBezTo>
                      <a:pt x="346" y="783"/>
                      <a:pt x="448" y="819"/>
                      <a:pt x="548" y="819"/>
                    </a:cubicBezTo>
                    <a:cubicBezTo>
                      <a:pt x="761" y="819"/>
                      <a:pt x="964" y="656"/>
                      <a:pt x="964" y="405"/>
                    </a:cubicBezTo>
                    <a:cubicBezTo>
                      <a:pt x="964" y="179"/>
                      <a:pt x="774" y="0"/>
                      <a:pt x="5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67" name="Google Shape;37867;p22"/>
              <p:cNvSpPr/>
              <p:nvPr/>
            </p:nvSpPr>
            <p:spPr>
              <a:xfrm>
                <a:off x="5392025" y="3854475"/>
                <a:ext cx="24150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5" extrusionOk="0">
                    <a:moveTo>
                      <a:pt x="548" y="0"/>
                    </a:moveTo>
                    <a:cubicBezTo>
                      <a:pt x="179" y="0"/>
                      <a:pt x="1" y="441"/>
                      <a:pt x="263" y="703"/>
                    </a:cubicBezTo>
                    <a:cubicBezTo>
                      <a:pt x="343" y="787"/>
                      <a:pt x="444" y="824"/>
                      <a:pt x="544" y="824"/>
                    </a:cubicBezTo>
                    <a:cubicBezTo>
                      <a:pt x="756" y="824"/>
                      <a:pt x="965" y="656"/>
                      <a:pt x="965" y="405"/>
                    </a:cubicBezTo>
                    <a:cubicBezTo>
                      <a:pt x="965" y="179"/>
                      <a:pt x="787" y="0"/>
                      <a:pt x="5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68" name="Google Shape;37868;p22"/>
              <p:cNvSpPr/>
              <p:nvPr/>
            </p:nvSpPr>
            <p:spPr>
              <a:xfrm>
                <a:off x="5422700" y="3885125"/>
                <a:ext cx="24125" cy="2065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6" extrusionOk="0">
                    <a:moveTo>
                      <a:pt x="548" y="1"/>
                    </a:moveTo>
                    <a:cubicBezTo>
                      <a:pt x="191" y="1"/>
                      <a:pt x="0" y="441"/>
                      <a:pt x="262" y="703"/>
                    </a:cubicBezTo>
                    <a:cubicBezTo>
                      <a:pt x="346" y="788"/>
                      <a:pt x="449" y="825"/>
                      <a:pt x="550" y="825"/>
                    </a:cubicBezTo>
                    <a:cubicBezTo>
                      <a:pt x="762" y="825"/>
                      <a:pt x="964" y="660"/>
                      <a:pt x="964" y="417"/>
                    </a:cubicBezTo>
                    <a:cubicBezTo>
                      <a:pt x="964" y="191"/>
                      <a:pt x="786" y="1"/>
                      <a:pt x="56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69" name="Google Shape;37869;p22"/>
              <p:cNvSpPr/>
              <p:nvPr/>
            </p:nvSpPr>
            <p:spPr>
              <a:xfrm>
                <a:off x="5392025" y="3915800"/>
                <a:ext cx="24150" cy="2067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7" extrusionOk="0">
                    <a:moveTo>
                      <a:pt x="548" y="0"/>
                    </a:moveTo>
                    <a:cubicBezTo>
                      <a:pt x="179" y="0"/>
                      <a:pt x="1" y="453"/>
                      <a:pt x="263" y="703"/>
                    </a:cubicBezTo>
                    <a:cubicBezTo>
                      <a:pt x="345" y="788"/>
                      <a:pt x="448" y="827"/>
                      <a:pt x="551" y="827"/>
                    </a:cubicBezTo>
                    <a:cubicBezTo>
                      <a:pt x="761" y="827"/>
                      <a:pt x="965" y="665"/>
                      <a:pt x="965" y="417"/>
                    </a:cubicBezTo>
                    <a:cubicBezTo>
                      <a:pt x="965" y="191"/>
                      <a:pt x="787" y="12"/>
                      <a:pt x="5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70" name="Google Shape;37870;p22"/>
              <p:cNvSpPr/>
              <p:nvPr/>
            </p:nvSpPr>
            <p:spPr>
              <a:xfrm>
                <a:off x="5423275" y="3946750"/>
                <a:ext cx="2830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22" extrusionOk="0">
                    <a:moveTo>
                      <a:pt x="525" y="0"/>
                    </a:moveTo>
                    <a:cubicBezTo>
                      <a:pt x="1" y="48"/>
                      <a:pt x="49" y="822"/>
                      <a:pt x="560" y="822"/>
                    </a:cubicBezTo>
                    <a:cubicBezTo>
                      <a:pt x="1084" y="822"/>
                      <a:pt x="1132" y="48"/>
                      <a:pt x="60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71" name="Google Shape;37871;p22"/>
              <p:cNvSpPr/>
              <p:nvPr/>
            </p:nvSpPr>
            <p:spPr>
              <a:xfrm>
                <a:off x="5392625" y="3977400"/>
                <a:ext cx="28000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823" extrusionOk="0">
                    <a:moveTo>
                      <a:pt x="524" y="1"/>
                    </a:moveTo>
                    <a:cubicBezTo>
                      <a:pt x="1" y="48"/>
                      <a:pt x="48" y="822"/>
                      <a:pt x="560" y="822"/>
                    </a:cubicBezTo>
                    <a:cubicBezTo>
                      <a:pt x="1084" y="822"/>
                      <a:pt x="1120" y="48"/>
                      <a:pt x="59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72" name="Google Shape;37872;p22"/>
              <p:cNvSpPr/>
              <p:nvPr/>
            </p:nvSpPr>
            <p:spPr>
              <a:xfrm>
                <a:off x="5422700" y="4008075"/>
                <a:ext cx="24125" cy="2067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7" extrusionOk="0">
                    <a:moveTo>
                      <a:pt x="548" y="0"/>
                    </a:moveTo>
                    <a:cubicBezTo>
                      <a:pt x="191" y="0"/>
                      <a:pt x="0" y="452"/>
                      <a:pt x="262" y="702"/>
                    </a:cubicBezTo>
                    <a:cubicBezTo>
                      <a:pt x="348" y="788"/>
                      <a:pt x="453" y="827"/>
                      <a:pt x="555" y="827"/>
                    </a:cubicBezTo>
                    <a:cubicBezTo>
                      <a:pt x="765" y="827"/>
                      <a:pt x="964" y="665"/>
                      <a:pt x="964" y="417"/>
                    </a:cubicBezTo>
                    <a:cubicBezTo>
                      <a:pt x="964" y="191"/>
                      <a:pt x="786" y="12"/>
                      <a:pt x="5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73" name="Google Shape;37873;p22"/>
              <p:cNvSpPr/>
              <p:nvPr/>
            </p:nvSpPr>
            <p:spPr>
              <a:xfrm>
                <a:off x="5392025" y="4039025"/>
                <a:ext cx="24150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5" extrusionOk="0">
                    <a:moveTo>
                      <a:pt x="548" y="0"/>
                    </a:moveTo>
                    <a:cubicBezTo>
                      <a:pt x="179" y="0"/>
                      <a:pt x="1" y="441"/>
                      <a:pt x="263" y="703"/>
                    </a:cubicBezTo>
                    <a:cubicBezTo>
                      <a:pt x="343" y="787"/>
                      <a:pt x="445" y="825"/>
                      <a:pt x="546" y="825"/>
                    </a:cubicBezTo>
                    <a:cubicBezTo>
                      <a:pt x="757" y="825"/>
                      <a:pt x="965" y="659"/>
                      <a:pt x="965" y="417"/>
                    </a:cubicBezTo>
                    <a:cubicBezTo>
                      <a:pt x="965" y="191"/>
                      <a:pt x="787" y="0"/>
                      <a:pt x="5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74" name="Google Shape;37874;p22"/>
              <p:cNvSpPr/>
              <p:nvPr/>
            </p:nvSpPr>
            <p:spPr>
              <a:xfrm>
                <a:off x="5422700" y="4069675"/>
                <a:ext cx="241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5" extrusionOk="0">
                    <a:moveTo>
                      <a:pt x="548" y="1"/>
                    </a:moveTo>
                    <a:cubicBezTo>
                      <a:pt x="179" y="1"/>
                      <a:pt x="0" y="441"/>
                      <a:pt x="262" y="703"/>
                    </a:cubicBezTo>
                    <a:cubicBezTo>
                      <a:pt x="342" y="787"/>
                      <a:pt x="443" y="825"/>
                      <a:pt x="543" y="825"/>
                    </a:cubicBezTo>
                    <a:cubicBezTo>
                      <a:pt x="756" y="825"/>
                      <a:pt x="964" y="656"/>
                      <a:pt x="964" y="405"/>
                    </a:cubicBezTo>
                    <a:cubicBezTo>
                      <a:pt x="964" y="179"/>
                      <a:pt x="786" y="1"/>
                      <a:pt x="56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75" name="Google Shape;37875;p22"/>
              <p:cNvSpPr/>
              <p:nvPr/>
            </p:nvSpPr>
            <p:spPr>
              <a:xfrm>
                <a:off x="5392625" y="4100325"/>
                <a:ext cx="28000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823" extrusionOk="0">
                    <a:moveTo>
                      <a:pt x="524" y="1"/>
                    </a:moveTo>
                    <a:cubicBezTo>
                      <a:pt x="1" y="49"/>
                      <a:pt x="48" y="822"/>
                      <a:pt x="560" y="822"/>
                    </a:cubicBezTo>
                    <a:cubicBezTo>
                      <a:pt x="1084" y="822"/>
                      <a:pt x="1120" y="49"/>
                      <a:pt x="59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76" name="Google Shape;37876;p22"/>
              <p:cNvSpPr/>
              <p:nvPr/>
            </p:nvSpPr>
            <p:spPr>
              <a:xfrm>
                <a:off x="5423275" y="4131075"/>
                <a:ext cx="28300" cy="20475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19" extrusionOk="0">
                    <a:moveTo>
                      <a:pt x="562" y="0"/>
                    </a:moveTo>
                    <a:cubicBezTo>
                      <a:pt x="549" y="0"/>
                      <a:pt x="537" y="3"/>
                      <a:pt x="525" y="9"/>
                    </a:cubicBezTo>
                    <a:cubicBezTo>
                      <a:pt x="1" y="57"/>
                      <a:pt x="49" y="819"/>
                      <a:pt x="560" y="819"/>
                    </a:cubicBezTo>
                    <a:cubicBezTo>
                      <a:pt x="1084" y="819"/>
                      <a:pt x="1132" y="57"/>
                      <a:pt x="608" y="9"/>
                    </a:cubicBezTo>
                    <a:cubicBezTo>
                      <a:pt x="590" y="3"/>
                      <a:pt x="575" y="0"/>
                      <a:pt x="56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77" name="Google Shape;37877;p22"/>
              <p:cNvSpPr/>
              <p:nvPr/>
            </p:nvSpPr>
            <p:spPr>
              <a:xfrm>
                <a:off x="5392100" y="4161950"/>
                <a:ext cx="24075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63" h="820" extrusionOk="0">
                    <a:moveTo>
                      <a:pt x="531" y="0"/>
                    </a:moveTo>
                    <a:cubicBezTo>
                      <a:pt x="172" y="0"/>
                      <a:pt x="1" y="444"/>
                      <a:pt x="248" y="703"/>
                    </a:cubicBezTo>
                    <a:cubicBezTo>
                      <a:pt x="332" y="783"/>
                      <a:pt x="435" y="819"/>
                      <a:pt x="537" y="819"/>
                    </a:cubicBezTo>
                    <a:cubicBezTo>
                      <a:pt x="753" y="819"/>
                      <a:pt x="962" y="656"/>
                      <a:pt x="962" y="405"/>
                    </a:cubicBezTo>
                    <a:cubicBezTo>
                      <a:pt x="962" y="179"/>
                      <a:pt x="772" y="1"/>
                      <a:pt x="557" y="1"/>
                    </a:cubicBezTo>
                    <a:lnTo>
                      <a:pt x="545" y="1"/>
                    </a:lnTo>
                    <a:cubicBezTo>
                      <a:pt x="541" y="0"/>
                      <a:pt x="536" y="0"/>
                      <a:pt x="53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78" name="Google Shape;37878;p22"/>
              <p:cNvSpPr/>
              <p:nvPr/>
            </p:nvSpPr>
            <p:spPr>
              <a:xfrm>
                <a:off x="5422700" y="4192600"/>
                <a:ext cx="24125" cy="2065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6" extrusionOk="0">
                    <a:moveTo>
                      <a:pt x="548" y="1"/>
                    </a:moveTo>
                    <a:cubicBezTo>
                      <a:pt x="191" y="1"/>
                      <a:pt x="0" y="441"/>
                      <a:pt x="262" y="703"/>
                    </a:cubicBezTo>
                    <a:cubicBezTo>
                      <a:pt x="346" y="788"/>
                      <a:pt x="449" y="825"/>
                      <a:pt x="550" y="825"/>
                    </a:cubicBezTo>
                    <a:cubicBezTo>
                      <a:pt x="762" y="825"/>
                      <a:pt x="964" y="660"/>
                      <a:pt x="964" y="418"/>
                    </a:cubicBezTo>
                    <a:cubicBezTo>
                      <a:pt x="964" y="191"/>
                      <a:pt x="786" y="1"/>
                      <a:pt x="56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79" name="Google Shape;37879;p22"/>
              <p:cNvSpPr/>
              <p:nvPr/>
            </p:nvSpPr>
            <p:spPr>
              <a:xfrm>
                <a:off x="5392025" y="4223275"/>
                <a:ext cx="24150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5" extrusionOk="0">
                    <a:moveTo>
                      <a:pt x="548" y="0"/>
                    </a:moveTo>
                    <a:cubicBezTo>
                      <a:pt x="179" y="0"/>
                      <a:pt x="1" y="441"/>
                      <a:pt x="263" y="703"/>
                    </a:cubicBezTo>
                    <a:cubicBezTo>
                      <a:pt x="343" y="787"/>
                      <a:pt x="445" y="825"/>
                      <a:pt x="546" y="825"/>
                    </a:cubicBezTo>
                    <a:cubicBezTo>
                      <a:pt x="757" y="825"/>
                      <a:pt x="965" y="659"/>
                      <a:pt x="965" y="417"/>
                    </a:cubicBezTo>
                    <a:cubicBezTo>
                      <a:pt x="965" y="191"/>
                      <a:pt x="787" y="0"/>
                      <a:pt x="5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80" name="Google Shape;37880;p22"/>
              <p:cNvSpPr/>
              <p:nvPr/>
            </p:nvSpPr>
            <p:spPr>
              <a:xfrm>
                <a:off x="5430425" y="4254225"/>
                <a:ext cx="15800" cy="7475"/>
              </a:xfrm>
              <a:custGeom>
                <a:avLst/>
                <a:gdLst/>
                <a:ahLst/>
                <a:cxnLst/>
                <a:rect l="l" t="t" r="r" b="b"/>
                <a:pathLst>
                  <a:path w="632" h="299" extrusionOk="0">
                    <a:moveTo>
                      <a:pt x="239" y="0"/>
                    </a:moveTo>
                    <a:cubicBezTo>
                      <a:pt x="155" y="0"/>
                      <a:pt x="72" y="24"/>
                      <a:pt x="1" y="84"/>
                    </a:cubicBezTo>
                    <a:lnTo>
                      <a:pt x="632" y="298"/>
                    </a:lnTo>
                    <a:cubicBezTo>
                      <a:pt x="572" y="120"/>
                      <a:pt x="417" y="12"/>
                      <a:pt x="239" y="12"/>
                    </a:cubicBezTo>
                    <a:lnTo>
                      <a:pt x="23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81" name="Google Shape;37881;p22"/>
              <p:cNvSpPr/>
              <p:nvPr/>
            </p:nvSpPr>
            <p:spPr>
              <a:xfrm>
                <a:off x="5361375" y="3516325"/>
                <a:ext cx="23825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53" h="820" extrusionOk="0">
                    <a:moveTo>
                      <a:pt x="548" y="1"/>
                    </a:moveTo>
                    <a:cubicBezTo>
                      <a:pt x="179" y="1"/>
                      <a:pt x="0" y="441"/>
                      <a:pt x="262" y="703"/>
                    </a:cubicBezTo>
                    <a:cubicBezTo>
                      <a:pt x="342" y="783"/>
                      <a:pt x="442" y="820"/>
                      <a:pt x="540" y="820"/>
                    </a:cubicBezTo>
                    <a:cubicBezTo>
                      <a:pt x="749" y="820"/>
                      <a:pt x="953" y="657"/>
                      <a:pt x="953" y="406"/>
                    </a:cubicBezTo>
                    <a:cubicBezTo>
                      <a:pt x="953" y="180"/>
                      <a:pt x="774" y="1"/>
                      <a:pt x="54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82" name="Google Shape;37882;p22"/>
              <p:cNvSpPr/>
              <p:nvPr/>
            </p:nvSpPr>
            <p:spPr>
              <a:xfrm>
                <a:off x="5338750" y="3499675"/>
                <a:ext cx="15200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608" h="251" extrusionOk="0">
                    <a:moveTo>
                      <a:pt x="596" y="0"/>
                    </a:moveTo>
                    <a:lnTo>
                      <a:pt x="1" y="179"/>
                    </a:lnTo>
                    <a:cubicBezTo>
                      <a:pt x="72" y="214"/>
                      <a:pt x="143" y="250"/>
                      <a:pt x="227" y="250"/>
                    </a:cubicBezTo>
                    <a:cubicBezTo>
                      <a:pt x="393" y="250"/>
                      <a:pt x="536" y="143"/>
                      <a:pt x="60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83" name="Google Shape;37883;p22"/>
              <p:cNvSpPr/>
              <p:nvPr/>
            </p:nvSpPr>
            <p:spPr>
              <a:xfrm>
                <a:off x="5329025" y="3546950"/>
                <a:ext cx="27900" cy="20600"/>
              </a:xfrm>
              <a:custGeom>
                <a:avLst/>
                <a:gdLst/>
                <a:ahLst/>
                <a:cxnLst/>
                <a:rect l="l" t="t" r="r" b="b"/>
                <a:pathLst>
                  <a:path w="1116" h="824" extrusionOk="0">
                    <a:moveTo>
                      <a:pt x="571" y="0"/>
                    </a:moveTo>
                    <a:cubicBezTo>
                      <a:pt x="64" y="0"/>
                      <a:pt x="0" y="778"/>
                      <a:pt x="532" y="824"/>
                    </a:cubicBezTo>
                    <a:lnTo>
                      <a:pt x="616" y="824"/>
                    </a:lnTo>
                    <a:cubicBezTo>
                      <a:pt x="1116" y="776"/>
                      <a:pt x="1116" y="50"/>
                      <a:pt x="616" y="2"/>
                    </a:cubicBezTo>
                    <a:cubicBezTo>
                      <a:pt x="600" y="1"/>
                      <a:pt x="585" y="0"/>
                      <a:pt x="57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84" name="Google Shape;37884;p22"/>
              <p:cNvSpPr/>
              <p:nvPr/>
            </p:nvSpPr>
            <p:spPr>
              <a:xfrm>
                <a:off x="5361375" y="3577650"/>
                <a:ext cx="238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53" h="825" extrusionOk="0">
                    <a:moveTo>
                      <a:pt x="548" y="1"/>
                    </a:moveTo>
                    <a:cubicBezTo>
                      <a:pt x="179" y="1"/>
                      <a:pt x="0" y="441"/>
                      <a:pt x="262" y="703"/>
                    </a:cubicBezTo>
                    <a:cubicBezTo>
                      <a:pt x="343" y="788"/>
                      <a:pt x="443" y="825"/>
                      <a:pt x="542" y="825"/>
                    </a:cubicBezTo>
                    <a:cubicBezTo>
                      <a:pt x="751" y="825"/>
                      <a:pt x="953" y="659"/>
                      <a:pt x="953" y="417"/>
                    </a:cubicBezTo>
                    <a:cubicBezTo>
                      <a:pt x="953" y="179"/>
                      <a:pt x="774" y="1"/>
                      <a:pt x="54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85" name="Google Shape;37885;p22"/>
              <p:cNvSpPr/>
              <p:nvPr/>
            </p:nvSpPr>
            <p:spPr>
              <a:xfrm>
                <a:off x="5330500" y="3608600"/>
                <a:ext cx="24050" cy="20425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17" extrusionOk="0">
                    <a:moveTo>
                      <a:pt x="542" y="1"/>
                    </a:moveTo>
                    <a:cubicBezTo>
                      <a:pt x="183" y="1"/>
                      <a:pt x="1" y="433"/>
                      <a:pt x="259" y="691"/>
                    </a:cubicBezTo>
                    <a:cubicBezTo>
                      <a:pt x="341" y="778"/>
                      <a:pt x="446" y="816"/>
                      <a:pt x="549" y="816"/>
                    </a:cubicBezTo>
                    <a:cubicBezTo>
                      <a:pt x="758" y="816"/>
                      <a:pt x="962" y="657"/>
                      <a:pt x="962" y="418"/>
                    </a:cubicBezTo>
                    <a:cubicBezTo>
                      <a:pt x="962" y="191"/>
                      <a:pt x="783" y="1"/>
                      <a:pt x="557" y="1"/>
                    </a:cubicBezTo>
                    <a:cubicBezTo>
                      <a:pt x="552" y="1"/>
                      <a:pt x="547" y="1"/>
                      <a:pt x="54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86" name="Google Shape;37886;p22"/>
              <p:cNvSpPr/>
              <p:nvPr/>
            </p:nvSpPr>
            <p:spPr>
              <a:xfrm>
                <a:off x="5361375" y="3639275"/>
                <a:ext cx="238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53" h="825" extrusionOk="0">
                    <a:moveTo>
                      <a:pt x="548" y="0"/>
                    </a:moveTo>
                    <a:cubicBezTo>
                      <a:pt x="179" y="0"/>
                      <a:pt x="0" y="441"/>
                      <a:pt x="262" y="703"/>
                    </a:cubicBezTo>
                    <a:cubicBezTo>
                      <a:pt x="343" y="787"/>
                      <a:pt x="443" y="825"/>
                      <a:pt x="542" y="825"/>
                    </a:cubicBezTo>
                    <a:cubicBezTo>
                      <a:pt x="751" y="825"/>
                      <a:pt x="953" y="659"/>
                      <a:pt x="953" y="417"/>
                    </a:cubicBezTo>
                    <a:cubicBezTo>
                      <a:pt x="953" y="191"/>
                      <a:pt x="774" y="0"/>
                      <a:pt x="54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87" name="Google Shape;37887;p22"/>
              <p:cNvSpPr/>
              <p:nvPr/>
            </p:nvSpPr>
            <p:spPr>
              <a:xfrm>
                <a:off x="5330425" y="3669925"/>
                <a:ext cx="241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8" extrusionOk="0">
                    <a:moveTo>
                      <a:pt x="560" y="1"/>
                    </a:moveTo>
                    <a:cubicBezTo>
                      <a:pt x="191" y="1"/>
                      <a:pt x="0" y="441"/>
                      <a:pt x="262" y="703"/>
                    </a:cubicBezTo>
                    <a:cubicBezTo>
                      <a:pt x="344" y="789"/>
                      <a:pt x="448" y="827"/>
                      <a:pt x="550" y="827"/>
                    </a:cubicBezTo>
                    <a:cubicBezTo>
                      <a:pt x="760" y="827"/>
                      <a:pt x="965" y="665"/>
                      <a:pt x="965" y="417"/>
                    </a:cubicBezTo>
                    <a:cubicBezTo>
                      <a:pt x="965" y="191"/>
                      <a:pt x="786" y="12"/>
                      <a:pt x="560" y="12"/>
                    </a:cubicBezTo>
                    <a:lnTo>
                      <a:pt x="56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88" name="Google Shape;37888;p22"/>
              <p:cNvSpPr/>
              <p:nvPr/>
            </p:nvSpPr>
            <p:spPr>
              <a:xfrm>
                <a:off x="5361075" y="3700575"/>
                <a:ext cx="24125" cy="208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32" extrusionOk="0">
                    <a:moveTo>
                      <a:pt x="560" y="1"/>
                    </a:moveTo>
                    <a:cubicBezTo>
                      <a:pt x="191" y="1"/>
                      <a:pt x="0" y="453"/>
                      <a:pt x="262" y="715"/>
                    </a:cubicBezTo>
                    <a:cubicBezTo>
                      <a:pt x="346" y="795"/>
                      <a:pt x="448" y="831"/>
                      <a:pt x="549" y="831"/>
                    </a:cubicBezTo>
                    <a:cubicBezTo>
                      <a:pt x="761" y="831"/>
                      <a:pt x="965" y="669"/>
                      <a:pt x="965" y="418"/>
                    </a:cubicBezTo>
                    <a:cubicBezTo>
                      <a:pt x="965" y="191"/>
                      <a:pt x="786" y="1"/>
                      <a:pt x="56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89" name="Google Shape;37889;p22"/>
              <p:cNvSpPr/>
              <p:nvPr/>
            </p:nvSpPr>
            <p:spPr>
              <a:xfrm>
                <a:off x="5330500" y="3731525"/>
                <a:ext cx="24050" cy="20425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17" extrusionOk="0">
                    <a:moveTo>
                      <a:pt x="542" y="1"/>
                    </a:moveTo>
                    <a:cubicBezTo>
                      <a:pt x="183" y="1"/>
                      <a:pt x="1" y="433"/>
                      <a:pt x="259" y="692"/>
                    </a:cubicBezTo>
                    <a:cubicBezTo>
                      <a:pt x="341" y="778"/>
                      <a:pt x="445" y="817"/>
                      <a:pt x="546" y="817"/>
                    </a:cubicBezTo>
                    <a:cubicBezTo>
                      <a:pt x="753" y="817"/>
                      <a:pt x="954" y="657"/>
                      <a:pt x="962" y="418"/>
                    </a:cubicBezTo>
                    <a:cubicBezTo>
                      <a:pt x="962" y="192"/>
                      <a:pt x="783" y="1"/>
                      <a:pt x="557" y="1"/>
                    </a:cubicBezTo>
                    <a:cubicBezTo>
                      <a:pt x="552" y="1"/>
                      <a:pt x="547" y="1"/>
                      <a:pt x="54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90" name="Google Shape;37890;p22"/>
              <p:cNvSpPr/>
              <p:nvPr/>
            </p:nvSpPr>
            <p:spPr>
              <a:xfrm>
                <a:off x="5361375" y="3762200"/>
                <a:ext cx="23825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53" h="820" extrusionOk="0">
                    <a:moveTo>
                      <a:pt x="548" y="0"/>
                    </a:moveTo>
                    <a:cubicBezTo>
                      <a:pt x="179" y="0"/>
                      <a:pt x="0" y="441"/>
                      <a:pt x="262" y="703"/>
                    </a:cubicBezTo>
                    <a:cubicBezTo>
                      <a:pt x="342" y="783"/>
                      <a:pt x="442" y="819"/>
                      <a:pt x="540" y="819"/>
                    </a:cubicBezTo>
                    <a:cubicBezTo>
                      <a:pt x="749" y="819"/>
                      <a:pt x="953" y="656"/>
                      <a:pt x="953" y="405"/>
                    </a:cubicBezTo>
                    <a:cubicBezTo>
                      <a:pt x="953" y="179"/>
                      <a:pt x="774" y="0"/>
                      <a:pt x="54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91" name="Google Shape;37891;p22"/>
              <p:cNvSpPr/>
              <p:nvPr/>
            </p:nvSpPr>
            <p:spPr>
              <a:xfrm>
                <a:off x="5330425" y="3792850"/>
                <a:ext cx="241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8" extrusionOk="0">
                    <a:moveTo>
                      <a:pt x="560" y="1"/>
                    </a:moveTo>
                    <a:cubicBezTo>
                      <a:pt x="191" y="1"/>
                      <a:pt x="0" y="441"/>
                      <a:pt x="262" y="703"/>
                    </a:cubicBezTo>
                    <a:cubicBezTo>
                      <a:pt x="344" y="789"/>
                      <a:pt x="446" y="828"/>
                      <a:pt x="548" y="828"/>
                    </a:cubicBezTo>
                    <a:cubicBezTo>
                      <a:pt x="755" y="828"/>
                      <a:pt x="957" y="666"/>
                      <a:pt x="965" y="418"/>
                    </a:cubicBezTo>
                    <a:cubicBezTo>
                      <a:pt x="965" y="191"/>
                      <a:pt x="774" y="13"/>
                      <a:pt x="560" y="13"/>
                    </a:cubicBezTo>
                    <a:lnTo>
                      <a:pt x="56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92" name="Google Shape;37892;p22"/>
              <p:cNvSpPr/>
              <p:nvPr/>
            </p:nvSpPr>
            <p:spPr>
              <a:xfrm>
                <a:off x="5361375" y="3823825"/>
                <a:ext cx="23825" cy="20475"/>
              </a:xfrm>
              <a:custGeom>
                <a:avLst/>
                <a:gdLst/>
                <a:ahLst/>
                <a:cxnLst/>
                <a:rect l="l" t="t" r="r" b="b"/>
                <a:pathLst>
                  <a:path w="953" h="819" extrusionOk="0">
                    <a:moveTo>
                      <a:pt x="548" y="0"/>
                    </a:moveTo>
                    <a:cubicBezTo>
                      <a:pt x="179" y="0"/>
                      <a:pt x="0" y="441"/>
                      <a:pt x="262" y="703"/>
                    </a:cubicBezTo>
                    <a:cubicBezTo>
                      <a:pt x="342" y="783"/>
                      <a:pt x="442" y="819"/>
                      <a:pt x="540" y="819"/>
                    </a:cubicBezTo>
                    <a:cubicBezTo>
                      <a:pt x="749" y="819"/>
                      <a:pt x="953" y="656"/>
                      <a:pt x="953" y="405"/>
                    </a:cubicBezTo>
                    <a:cubicBezTo>
                      <a:pt x="953" y="179"/>
                      <a:pt x="774" y="0"/>
                      <a:pt x="54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93" name="Google Shape;37893;p22"/>
              <p:cNvSpPr/>
              <p:nvPr/>
            </p:nvSpPr>
            <p:spPr>
              <a:xfrm>
                <a:off x="5329025" y="3854425"/>
                <a:ext cx="27900" cy="20600"/>
              </a:xfrm>
              <a:custGeom>
                <a:avLst/>
                <a:gdLst/>
                <a:ahLst/>
                <a:cxnLst/>
                <a:rect l="l" t="t" r="r" b="b"/>
                <a:pathLst>
                  <a:path w="1116" h="824" extrusionOk="0">
                    <a:moveTo>
                      <a:pt x="570" y="0"/>
                    </a:moveTo>
                    <a:cubicBezTo>
                      <a:pt x="64" y="0"/>
                      <a:pt x="0" y="766"/>
                      <a:pt x="532" y="824"/>
                    </a:cubicBezTo>
                    <a:lnTo>
                      <a:pt x="616" y="824"/>
                    </a:lnTo>
                    <a:cubicBezTo>
                      <a:pt x="1116" y="776"/>
                      <a:pt x="1116" y="38"/>
                      <a:pt x="616" y="2"/>
                    </a:cubicBezTo>
                    <a:cubicBezTo>
                      <a:pt x="600" y="1"/>
                      <a:pt x="585" y="0"/>
                      <a:pt x="57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94" name="Google Shape;37894;p22"/>
              <p:cNvSpPr/>
              <p:nvPr/>
            </p:nvSpPr>
            <p:spPr>
              <a:xfrm>
                <a:off x="5361375" y="3885125"/>
                <a:ext cx="23825" cy="20650"/>
              </a:xfrm>
              <a:custGeom>
                <a:avLst/>
                <a:gdLst/>
                <a:ahLst/>
                <a:cxnLst/>
                <a:rect l="l" t="t" r="r" b="b"/>
                <a:pathLst>
                  <a:path w="953" h="826" extrusionOk="0">
                    <a:moveTo>
                      <a:pt x="548" y="1"/>
                    </a:moveTo>
                    <a:cubicBezTo>
                      <a:pt x="179" y="1"/>
                      <a:pt x="0" y="441"/>
                      <a:pt x="262" y="703"/>
                    </a:cubicBezTo>
                    <a:cubicBezTo>
                      <a:pt x="343" y="788"/>
                      <a:pt x="443" y="825"/>
                      <a:pt x="542" y="825"/>
                    </a:cubicBezTo>
                    <a:cubicBezTo>
                      <a:pt x="751" y="825"/>
                      <a:pt x="953" y="660"/>
                      <a:pt x="953" y="417"/>
                    </a:cubicBezTo>
                    <a:cubicBezTo>
                      <a:pt x="953" y="191"/>
                      <a:pt x="774" y="1"/>
                      <a:pt x="54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95" name="Google Shape;37895;p22"/>
              <p:cNvSpPr/>
              <p:nvPr/>
            </p:nvSpPr>
            <p:spPr>
              <a:xfrm>
                <a:off x="5330425" y="3915800"/>
                <a:ext cx="24125" cy="2067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7" extrusionOk="0">
                    <a:moveTo>
                      <a:pt x="560" y="0"/>
                    </a:moveTo>
                    <a:cubicBezTo>
                      <a:pt x="191" y="0"/>
                      <a:pt x="0" y="441"/>
                      <a:pt x="262" y="703"/>
                    </a:cubicBezTo>
                    <a:cubicBezTo>
                      <a:pt x="344" y="788"/>
                      <a:pt x="448" y="827"/>
                      <a:pt x="550" y="827"/>
                    </a:cubicBezTo>
                    <a:cubicBezTo>
                      <a:pt x="760" y="827"/>
                      <a:pt x="965" y="665"/>
                      <a:pt x="965" y="417"/>
                    </a:cubicBezTo>
                    <a:cubicBezTo>
                      <a:pt x="965" y="191"/>
                      <a:pt x="786" y="12"/>
                      <a:pt x="560" y="12"/>
                    </a:cubicBezTo>
                    <a:lnTo>
                      <a:pt x="560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96" name="Google Shape;37896;p22"/>
              <p:cNvSpPr/>
              <p:nvPr/>
            </p:nvSpPr>
            <p:spPr>
              <a:xfrm>
                <a:off x="5361375" y="3946450"/>
                <a:ext cx="24125" cy="2077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31" extrusionOk="0">
                    <a:moveTo>
                      <a:pt x="548" y="0"/>
                    </a:moveTo>
                    <a:lnTo>
                      <a:pt x="548" y="12"/>
                    </a:lnTo>
                    <a:cubicBezTo>
                      <a:pt x="179" y="12"/>
                      <a:pt x="0" y="453"/>
                      <a:pt x="262" y="715"/>
                    </a:cubicBezTo>
                    <a:cubicBezTo>
                      <a:pt x="342" y="795"/>
                      <a:pt x="442" y="831"/>
                      <a:pt x="540" y="831"/>
                    </a:cubicBezTo>
                    <a:cubicBezTo>
                      <a:pt x="749" y="831"/>
                      <a:pt x="953" y="668"/>
                      <a:pt x="953" y="417"/>
                    </a:cubicBezTo>
                    <a:cubicBezTo>
                      <a:pt x="965" y="191"/>
                      <a:pt x="786" y="12"/>
                      <a:pt x="5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97" name="Google Shape;37897;p22"/>
              <p:cNvSpPr/>
              <p:nvPr/>
            </p:nvSpPr>
            <p:spPr>
              <a:xfrm>
                <a:off x="5330425" y="3977400"/>
                <a:ext cx="241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8" extrusionOk="0">
                    <a:moveTo>
                      <a:pt x="560" y="1"/>
                    </a:moveTo>
                    <a:cubicBezTo>
                      <a:pt x="191" y="1"/>
                      <a:pt x="0" y="441"/>
                      <a:pt x="262" y="703"/>
                    </a:cubicBezTo>
                    <a:cubicBezTo>
                      <a:pt x="344" y="789"/>
                      <a:pt x="448" y="828"/>
                      <a:pt x="550" y="828"/>
                    </a:cubicBezTo>
                    <a:cubicBezTo>
                      <a:pt x="760" y="828"/>
                      <a:pt x="965" y="666"/>
                      <a:pt x="965" y="417"/>
                    </a:cubicBezTo>
                    <a:cubicBezTo>
                      <a:pt x="965" y="191"/>
                      <a:pt x="786" y="13"/>
                      <a:pt x="560" y="13"/>
                    </a:cubicBezTo>
                    <a:lnTo>
                      <a:pt x="56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98" name="Google Shape;37898;p22"/>
              <p:cNvSpPr/>
              <p:nvPr/>
            </p:nvSpPr>
            <p:spPr>
              <a:xfrm>
                <a:off x="5361375" y="4008075"/>
                <a:ext cx="23825" cy="20675"/>
              </a:xfrm>
              <a:custGeom>
                <a:avLst/>
                <a:gdLst/>
                <a:ahLst/>
                <a:cxnLst/>
                <a:rect l="l" t="t" r="r" b="b"/>
                <a:pathLst>
                  <a:path w="953" h="827" extrusionOk="0">
                    <a:moveTo>
                      <a:pt x="548" y="0"/>
                    </a:moveTo>
                    <a:cubicBezTo>
                      <a:pt x="179" y="0"/>
                      <a:pt x="0" y="452"/>
                      <a:pt x="262" y="702"/>
                    </a:cubicBezTo>
                    <a:cubicBezTo>
                      <a:pt x="344" y="788"/>
                      <a:pt x="447" y="827"/>
                      <a:pt x="547" y="827"/>
                    </a:cubicBezTo>
                    <a:cubicBezTo>
                      <a:pt x="754" y="827"/>
                      <a:pt x="953" y="665"/>
                      <a:pt x="953" y="417"/>
                    </a:cubicBezTo>
                    <a:cubicBezTo>
                      <a:pt x="953" y="191"/>
                      <a:pt x="774" y="0"/>
                      <a:pt x="54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99" name="Google Shape;37899;p22"/>
              <p:cNvSpPr/>
              <p:nvPr/>
            </p:nvSpPr>
            <p:spPr>
              <a:xfrm>
                <a:off x="5329725" y="4039000"/>
                <a:ext cx="26900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1076" h="823" extrusionOk="0">
                    <a:moveTo>
                      <a:pt x="564" y="1"/>
                    </a:moveTo>
                    <a:cubicBezTo>
                      <a:pt x="62" y="1"/>
                      <a:pt x="0" y="741"/>
                      <a:pt x="504" y="823"/>
                    </a:cubicBezTo>
                    <a:lnTo>
                      <a:pt x="588" y="823"/>
                    </a:lnTo>
                    <a:cubicBezTo>
                      <a:pt x="1076" y="763"/>
                      <a:pt x="1076" y="49"/>
                      <a:pt x="588" y="1"/>
                    </a:cubicBezTo>
                    <a:cubicBezTo>
                      <a:pt x="580" y="1"/>
                      <a:pt x="572" y="1"/>
                      <a:pt x="56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00" name="Google Shape;37900;p22"/>
              <p:cNvSpPr/>
              <p:nvPr/>
            </p:nvSpPr>
            <p:spPr>
              <a:xfrm>
                <a:off x="5361075" y="4069675"/>
                <a:ext cx="241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5" extrusionOk="0">
                    <a:moveTo>
                      <a:pt x="560" y="1"/>
                    </a:moveTo>
                    <a:cubicBezTo>
                      <a:pt x="191" y="1"/>
                      <a:pt x="0" y="441"/>
                      <a:pt x="262" y="703"/>
                    </a:cubicBezTo>
                    <a:cubicBezTo>
                      <a:pt x="346" y="787"/>
                      <a:pt x="449" y="825"/>
                      <a:pt x="549" y="825"/>
                    </a:cubicBezTo>
                    <a:cubicBezTo>
                      <a:pt x="762" y="825"/>
                      <a:pt x="965" y="656"/>
                      <a:pt x="965" y="405"/>
                    </a:cubicBezTo>
                    <a:cubicBezTo>
                      <a:pt x="965" y="179"/>
                      <a:pt x="786" y="1"/>
                      <a:pt x="56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01" name="Google Shape;37901;p22"/>
              <p:cNvSpPr/>
              <p:nvPr/>
            </p:nvSpPr>
            <p:spPr>
              <a:xfrm>
                <a:off x="5330425" y="4100325"/>
                <a:ext cx="241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8" extrusionOk="0">
                    <a:moveTo>
                      <a:pt x="560" y="1"/>
                    </a:moveTo>
                    <a:cubicBezTo>
                      <a:pt x="191" y="1"/>
                      <a:pt x="0" y="441"/>
                      <a:pt x="262" y="703"/>
                    </a:cubicBezTo>
                    <a:cubicBezTo>
                      <a:pt x="344" y="789"/>
                      <a:pt x="448" y="828"/>
                      <a:pt x="550" y="828"/>
                    </a:cubicBezTo>
                    <a:cubicBezTo>
                      <a:pt x="760" y="828"/>
                      <a:pt x="965" y="666"/>
                      <a:pt x="965" y="418"/>
                    </a:cubicBezTo>
                    <a:cubicBezTo>
                      <a:pt x="965" y="191"/>
                      <a:pt x="774" y="13"/>
                      <a:pt x="560" y="13"/>
                    </a:cubicBezTo>
                    <a:lnTo>
                      <a:pt x="56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02" name="Google Shape;37902;p22"/>
              <p:cNvSpPr/>
              <p:nvPr/>
            </p:nvSpPr>
            <p:spPr>
              <a:xfrm>
                <a:off x="5361375" y="4131300"/>
                <a:ext cx="23825" cy="20475"/>
              </a:xfrm>
              <a:custGeom>
                <a:avLst/>
                <a:gdLst/>
                <a:ahLst/>
                <a:cxnLst/>
                <a:rect l="l" t="t" r="r" b="b"/>
                <a:pathLst>
                  <a:path w="953" h="819" extrusionOk="0">
                    <a:moveTo>
                      <a:pt x="548" y="0"/>
                    </a:moveTo>
                    <a:cubicBezTo>
                      <a:pt x="179" y="0"/>
                      <a:pt x="0" y="441"/>
                      <a:pt x="262" y="703"/>
                    </a:cubicBezTo>
                    <a:cubicBezTo>
                      <a:pt x="342" y="783"/>
                      <a:pt x="442" y="819"/>
                      <a:pt x="540" y="819"/>
                    </a:cubicBezTo>
                    <a:cubicBezTo>
                      <a:pt x="749" y="819"/>
                      <a:pt x="953" y="656"/>
                      <a:pt x="953" y="405"/>
                    </a:cubicBezTo>
                    <a:cubicBezTo>
                      <a:pt x="953" y="179"/>
                      <a:pt x="774" y="0"/>
                      <a:pt x="54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03" name="Google Shape;37903;p22"/>
              <p:cNvSpPr/>
              <p:nvPr/>
            </p:nvSpPr>
            <p:spPr>
              <a:xfrm>
                <a:off x="5329100" y="4161875"/>
                <a:ext cx="27825" cy="20350"/>
              </a:xfrm>
              <a:custGeom>
                <a:avLst/>
                <a:gdLst/>
                <a:ahLst/>
                <a:cxnLst/>
                <a:rect l="l" t="t" r="r" b="b"/>
                <a:pathLst>
                  <a:path w="1113" h="814" extrusionOk="0">
                    <a:moveTo>
                      <a:pt x="557" y="0"/>
                    </a:moveTo>
                    <a:cubicBezTo>
                      <a:pt x="60" y="0"/>
                      <a:pt x="1" y="767"/>
                      <a:pt x="529" y="813"/>
                    </a:cubicBezTo>
                    <a:lnTo>
                      <a:pt x="613" y="813"/>
                    </a:lnTo>
                    <a:cubicBezTo>
                      <a:pt x="1113" y="777"/>
                      <a:pt x="1113" y="39"/>
                      <a:pt x="613" y="4"/>
                    </a:cubicBezTo>
                    <a:cubicBezTo>
                      <a:pt x="594" y="1"/>
                      <a:pt x="575" y="0"/>
                      <a:pt x="55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04" name="Google Shape;37904;p22"/>
              <p:cNvSpPr/>
              <p:nvPr/>
            </p:nvSpPr>
            <p:spPr>
              <a:xfrm>
                <a:off x="5361375" y="4192600"/>
                <a:ext cx="23825" cy="20650"/>
              </a:xfrm>
              <a:custGeom>
                <a:avLst/>
                <a:gdLst/>
                <a:ahLst/>
                <a:cxnLst/>
                <a:rect l="l" t="t" r="r" b="b"/>
                <a:pathLst>
                  <a:path w="953" h="826" extrusionOk="0">
                    <a:moveTo>
                      <a:pt x="548" y="1"/>
                    </a:moveTo>
                    <a:cubicBezTo>
                      <a:pt x="179" y="1"/>
                      <a:pt x="0" y="441"/>
                      <a:pt x="262" y="703"/>
                    </a:cubicBezTo>
                    <a:cubicBezTo>
                      <a:pt x="343" y="788"/>
                      <a:pt x="443" y="825"/>
                      <a:pt x="542" y="825"/>
                    </a:cubicBezTo>
                    <a:cubicBezTo>
                      <a:pt x="751" y="825"/>
                      <a:pt x="953" y="660"/>
                      <a:pt x="953" y="418"/>
                    </a:cubicBezTo>
                    <a:cubicBezTo>
                      <a:pt x="953" y="179"/>
                      <a:pt x="774" y="1"/>
                      <a:pt x="54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05" name="Google Shape;37905;p22"/>
              <p:cNvSpPr/>
              <p:nvPr/>
            </p:nvSpPr>
            <p:spPr>
              <a:xfrm>
                <a:off x="5338450" y="4223275"/>
                <a:ext cx="15500" cy="745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298" extrusionOk="0">
                    <a:moveTo>
                      <a:pt x="239" y="0"/>
                    </a:moveTo>
                    <a:cubicBezTo>
                      <a:pt x="143" y="12"/>
                      <a:pt x="60" y="36"/>
                      <a:pt x="1" y="95"/>
                    </a:cubicBezTo>
                    <a:lnTo>
                      <a:pt x="620" y="298"/>
                    </a:lnTo>
                    <a:cubicBezTo>
                      <a:pt x="572" y="119"/>
                      <a:pt x="417" y="0"/>
                      <a:pt x="23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06" name="Google Shape;37906;p22"/>
              <p:cNvSpPr/>
              <p:nvPr/>
            </p:nvSpPr>
            <p:spPr>
              <a:xfrm>
                <a:off x="5298350" y="3516275"/>
                <a:ext cx="276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825" extrusionOk="0">
                    <a:moveTo>
                      <a:pt x="560" y="1"/>
                    </a:moveTo>
                    <a:cubicBezTo>
                      <a:pt x="64" y="1"/>
                      <a:pt x="1" y="767"/>
                      <a:pt x="533" y="824"/>
                    </a:cubicBezTo>
                    <a:lnTo>
                      <a:pt x="604" y="824"/>
                    </a:lnTo>
                    <a:cubicBezTo>
                      <a:pt x="1105" y="777"/>
                      <a:pt x="1105" y="39"/>
                      <a:pt x="604" y="3"/>
                    </a:cubicBezTo>
                    <a:cubicBezTo>
                      <a:pt x="589" y="2"/>
                      <a:pt x="574" y="1"/>
                      <a:pt x="56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07" name="Google Shape;37907;p22"/>
              <p:cNvSpPr/>
              <p:nvPr/>
            </p:nvSpPr>
            <p:spPr>
              <a:xfrm>
                <a:off x="5269100" y="3547000"/>
                <a:ext cx="238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53" h="825" extrusionOk="0">
                    <a:moveTo>
                      <a:pt x="548" y="0"/>
                    </a:moveTo>
                    <a:cubicBezTo>
                      <a:pt x="179" y="0"/>
                      <a:pt x="0" y="441"/>
                      <a:pt x="250" y="703"/>
                    </a:cubicBezTo>
                    <a:cubicBezTo>
                      <a:pt x="335" y="787"/>
                      <a:pt x="438" y="825"/>
                      <a:pt x="539" y="825"/>
                    </a:cubicBezTo>
                    <a:cubicBezTo>
                      <a:pt x="751" y="825"/>
                      <a:pt x="953" y="659"/>
                      <a:pt x="953" y="417"/>
                    </a:cubicBezTo>
                    <a:cubicBezTo>
                      <a:pt x="953" y="179"/>
                      <a:pt x="774" y="0"/>
                      <a:pt x="54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08" name="Google Shape;37908;p22"/>
              <p:cNvSpPr/>
              <p:nvPr/>
            </p:nvSpPr>
            <p:spPr>
              <a:xfrm>
                <a:off x="5299750" y="3577650"/>
                <a:ext cx="241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8" extrusionOk="0">
                    <a:moveTo>
                      <a:pt x="548" y="1"/>
                    </a:moveTo>
                    <a:cubicBezTo>
                      <a:pt x="191" y="1"/>
                      <a:pt x="1" y="441"/>
                      <a:pt x="251" y="703"/>
                    </a:cubicBezTo>
                    <a:cubicBezTo>
                      <a:pt x="337" y="789"/>
                      <a:pt x="442" y="827"/>
                      <a:pt x="545" y="827"/>
                    </a:cubicBezTo>
                    <a:cubicBezTo>
                      <a:pt x="756" y="827"/>
                      <a:pt x="957" y="665"/>
                      <a:pt x="965" y="417"/>
                    </a:cubicBezTo>
                    <a:cubicBezTo>
                      <a:pt x="965" y="191"/>
                      <a:pt x="775" y="1"/>
                      <a:pt x="54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09" name="Google Shape;37909;p22"/>
              <p:cNvSpPr/>
              <p:nvPr/>
            </p:nvSpPr>
            <p:spPr>
              <a:xfrm>
                <a:off x="5269100" y="3608600"/>
                <a:ext cx="23825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53" h="820" extrusionOk="0">
                    <a:moveTo>
                      <a:pt x="548" y="1"/>
                    </a:moveTo>
                    <a:cubicBezTo>
                      <a:pt x="179" y="1"/>
                      <a:pt x="0" y="441"/>
                      <a:pt x="250" y="703"/>
                    </a:cubicBezTo>
                    <a:cubicBezTo>
                      <a:pt x="334" y="783"/>
                      <a:pt x="436" y="819"/>
                      <a:pt x="537" y="819"/>
                    </a:cubicBezTo>
                    <a:cubicBezTo>
                      <a:pt x="749" y="819"/>
                      <a:pt x="953" y="657"/>
                      <a:pt x="953" y="406"/>
                    </a:cubicBezTo>
                    <a:cubicBezTo>
                      <a:pt x="953" y="179"/>
                      <a:pt x="774" y="1"/>
                      <a:pt x="54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10" name="Google Shape;37910;p22"/>
              <p:cNvSpPr/>
              <p:nvPr/>
            </p:nvSpPr>
            <p:spPr>
              <a:xfrm>
                <a:off x="5299750" y="3639275"/>
                <a:ext cx="241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8" extrusionOk="0">
                    <a:moveTo>
                      <a:pt x="548" y="0"/>
                    </a:moveTo>
                    <a:cubicBezTo>
                      <a:pt x="191" y="0"/>
                      <a:pt x="1" y="441"/>
                      <a:pt x="251" y="703"/>
                    </a:cubicBezTo>
                    <a:cubicBezTo>
                      <a:pt x="337" y="789"/>
                      <a:pt x="442" y="827"/>
                      <a:pt x="545" y="827"/>
                    </a:cubicBezTo>
                    <a:cubicBezTo>
                      <a:pt x="756" y="827"/>
                      <a:pt x="957" y="665"/>
                      <a:pt x="965" y="417"/>
                    </a:cubicBezTo>
                    <a:lnTo>
                      <a:pt x="965" y="405"/>
                    </a:lnTo>
                    <a:cubicBezTo>
                      <a:pt x="965" y="179"/>
                      <a:pt x="775" y="0"/>
                      <a:pt x="54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11" name="Google Shape;37911;p22"/>
              <p:cNvSpPr/>
              <p:nvPr/>
            </p:nvSpPr>
            <p:spPr>
              <a:xfrm>
                <a:off x="5269100" y="3669925"/>
                <a:ext cx="238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53" h="825" extrusionOk="0">
                    <a:moveTo>
                      <a:pt x="548" y="1"/>
                    </a:moveTo>
                    <a:cubicBezTo>
                      <a:pt x="179" y="1"/>
                      <a:pt x="0" y="441"/>
                      <a:pt x="250" y="703"/>
                    </a:cubicBezTo>
                    <a:cubicBezTo>
                      <a:pt x="335" y="787"/>
                      <a:pt x="438" y="825"/>
                      <a:pt x="539" y="825"/>
                    </a:cubicBezTo>
                    <a:cubicBezTo>
                      <a:pt x="751" y="825"/>
                      <a:pt x="953" y="659"/>
                      <a:pt x="953" y="417"/>
                    </a:cubicBezTo>
                    <a:cubicBezTo>
                      <a:pt x="953" y="191"/>
                      <a:pt x="774" y="1"/>
                      <a:pt x="54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12" name="Google Shape;37912;p22"/>
              <p:cNvSpPr/>
              <p:nvPr/>
            </p:nvSpPr>
            <p:spPr>
              <a:xfrm>
                <a:off x="5298350" y="3700525"/>
                <a:ext cx="276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825" extrusionOk="0">
                    <a:moveTo>
                      <a:pt x="560" y="1"/>
                    </a:moveTo>
                    <a:cubicBezTo>
                      <a:pt x="65" y="1"/>
                      <a:pt x="1" y="778"/>
                      <a:pt x="533" y="824"/>
                    </a:cubicBezTo>
                    <a:lnTo>
                      <a:pt x="604" y="824"/>
                    </a:lnTo>
                    <a:cubicBezTo>
                      <a:pt x="1105" y="789"/>
                      <a:pt x="1105" y="51"/>
                      <a:pt x="604" y="3"/>
                    </a:cubicBezTo>
                    <a:cubicBezTo>
                      <a:pt x="589" y="2"/>
                      <a:pt x="575" y="1"/>
                      <a:pt x="56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13" name="Google Shape;37913;p22"/>
              <p:cNvSpPr/>
              <p:nvPr/>
            </p:nvSpPr>
            <p:spPr>
              <a:xfrm>
                <a:off x="5269100" y="3731550"/>
                <a:ext cx="23825" cy="20475"/>
              </a:xfrm>
              <a:custGeom>
                <a:avLst/>
                <a:gdLst/>
                <a:ahLst/>
                <a:cxnLst/>
                <a:rect l="l" t="t" r="r" b="b"/>
                <a:pathLst>
                  <a:path w="953" h="819" extrusionOk="0">
                    <a:moveTo>
                      <a:pt x="548" y="0"/>
                    </a:moveTo>
                    <a:cubicBezTo>
                      <a:pt x="179" y="0"/>
                      <a:pt x="0" y="441"/>
                      <a:pt x="250" y="703"/>
                    </a:cubicBezTo>
                    <a:cubicBezTo>
                      <a:pt x="334" y="783"/>
                      <a:pt x="436" y="819"/>
                      <a:pt x="537" y="819"/>
                    </a:cubicBezTo>
                    <a:cubicBezTo>
                      <a:pt x="749" y="819"/>
                      <a:pt x="953" y="656"/>
                      <a:pt x="953" y="405"/>
                    </a:cubicBezTo>
                    <a:cubicBezTo>
                      <a:pt x="953" y="179"/>
                      <a:pt x="774" y="0"/>
                      <a:pt x="54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14" name="Google Shape;37914;p22"/>
              <p:cNvSpPr/>
              <p:nvPr/>
            </p:nvSpPr>
            <p:spPr>
              <a:xfrm>
                <a:off x="5299750" y="3762200"/>
                <a:ext cx="24150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0" extrusionOk="0">
                    <a:moveTo>
                      <a:pt x="548" y="0"/>
                    </a:moveTo>
                    <a:cubicBezTo>
                      <a:pt x="191" y="0"/>
                      <a:pt x="1" y="441"/>
                      <a:pt x="251" y="703"/>
                    </a:cubicBezTo>
                    <a:cubicBezTo>
                      <a:pt x="335" y="783"/>
                      <a:pt x="438" y="819"/>
                      <a:pt x="539" y="819"/>
                    </a:cubicBezTo>
                    <a:cubicBezTo>
                      <a:pt x="752" y="819"/>
                      <a:pt x="957" y="659"/>
                      <a:pt x="965" y="417"/>
                    </a:cubicBezTo>
                    <a:cubicBezTo>
                      <a:pt x="965" y="191"/>
                      <a:pt x="775" y="0"/>
                      <a:pt x="54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15" name="Google Shape;37915;p22"/>
              <p:cNvSpPr/>
              <p:nvPr/>
            </p:nvSpPr>
            <p:spPr>
              <a:xfrm>
                <a:off x="5269100" y="3792850"/>
                <a:ext cx="238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53" h="828" extrusionOk="0">
                    <a:moveTo>
                      <a:pt x="548" y="1"/>
                    </a:moveTo>
                    <a:cubicBezTo>
                      <a:pt x="179" y="1"/>
                      <a:pt x="0" y="453"/>
                      <a:pt x="250" y="703"/>
                    </a:cubicBezTo>
                    <a:cubicBezTo>
                      <a:pt x="336" y="789"/>
                      <a:pt x="441" y="828"/>
                      <a:pt x="544" y="828"/>
                    </a:cubicBezTo>
                    <a:cubicBezTo>
                      <a:pt x="754" y="828"/>
                      <a:pt x="953" y="666"/>
                      <a:pt x="953" y="418"/>
                    </a:cubicBezTo>
                    <a:cubicBezTo>
                      <a:pt x="953" y="191"/>
                      <a:pt x="774" y="13"/>
                      <a:pt x="548" y="13"/>
                    </a:cubicBezTo>
                    <a:lnTo>
                      <a:pt x="548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16" name="Google Shape;37916;p22"/>
              <p:cNvSpPr/>
              <p:nvPr/>
            </p:nvSpPr>
            <p:spPr>
              <a:xfrm>
                <a:off x="5299850" y="3823800"/>
                <a:ext cx="24050" cy="20425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17" extrusionOk="0">
                    <a:moveTo>
                      <a:pt x="530" y="1"/>
                    </a:moveTo>
                    <a:cubicBezTo>
                      <a:pt x="182" y="1"/>
                      <a:pt x="0" y="433"/>
                      <a:pt x="247" y="692"/>
                    </a:cubicBezTo>
                    <a:cubicBezTo>
                      <a:pt x="333" y="778"/>
                      <a:pt x="439" y="816"/>
                      <a:pt x="542" y="816"/>
                    </a:cubicBezTo>
                    <a:cubicBezTo>
                      <a:pt x="753" y="816"/>
                      <a:pt x="953" y="657"/>
                      <a:pt x="961" y="418"/>
                    </a:cubicBezTo>
                    <a:cubicBezTo>
                      <a:pt x="961" y="192"/>
                      <a:pt x="771" y="1"/>
                      <a:pt x="544" y="1"/>
                    </a:cubicBezTo>
                    <a:cubicBezTo>
                      <a:pt x="540" y="1"/>
                      <a:pt x="535" y="1"/>
                      <a:pt x="53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17" name="Google Shape;37917;p22"/>
              <p:cNvSpPr/>
              <p:nvPr/>
            </p:nvSpPr>
            <p:spPr>
              <a:xfrm>
                <a:off x="5269100" y="3854475"/>
                <a:ext cx="238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53" h="825" extrusionOk="0">
                    <a:moveTo>
                      <a:pt x="548" y="0"/>
                    </a:moveTo>
                    <a:cubicBezTo>
                      <a:pt x="179" y="0"/>
                      <a:pt x="0" y="441"/>
                      <a:pt x="250" y="703"/>
                    </a:cubicBezTo>
                    <a:cubicBezTo>
                      <a:pt x="334" y="787"/>
                      <a:pt x="437" y="824"/>
                      <a:pt x="537" y="824"/>
                    </a:cubicBezTo>
                    <a:cubicBezTo>
                      <a:pt x="750" y="824"/>
                      <a:pt x="953" y="656"/>
                      <a:pt x="953" y="405"/>
                    </a:cubicBezTo>
                    <a:cubicBezTo>
                      <a:pt x="953" y="179"/>
                      <a:pt x="774" y="0"/>
                      <a:pt x="54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18" name="Google Shape;37918;p22"/>
              <p:cNvSpPr/>
              <p:nvPr/>
            </p:nvSpPr>
            <p:spPr>
              <a:xfrm>
                <a:off x="5298350" y="3885075"/>
                <a:ext cx="276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825" extrusionOk="0">
                    <a:moveTo>
                      <a:pt x="560" y="1"/>
                    </a:moveTo>
                    <a:cubicBezTo>
                      <a:pt x="65" y="1"/>
                      <a:pt x="1" y="778"/>
                      <a:pt x="533" y="824"/>
                    </a:cubicBezTo>
                    <a:lnTo>
                      <a:pt x="604" y="824"/>
                    </a:lnTo>
                    <a:cubicBezTo>
                      <a:pt x="1105" y="777"/>
                      <a:pt x="1105" y="50"/>
                      <a:pt x="604" y="3"/>
                    </a:cubicBezTo>
                    <a:cubicBezTo>
                      <a:pt x="589" y="1"/>
                      <a:pt x="575" y="1"/>
                      <a:pt x="56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19" name="Google Shape;37919;p22"/>
              <p:cNvSpPr/>
              <p:nvPr/>
            </p:nvSpPr>
            <p:spPr>
              <a:xfrm>
                <a:off x="5269100" y="3915800"/>
                <a:ext cx="23825" cy="20675"/>
              </a:xfrm>
              <a:custGeom>
                <a:avLst/>
                <a:gdLst/>
                <a:ahLst/>
                <a:cxnLst/>
                <a:rect l="l" t="t" r="r" b="b"/>
                <a:pathLst>
                  <a:path w="953" h="827" extrusionOk="0">
                    <a:moveTo>
                      <a:pt x="548" y="0"/>
                    </a:moveTo>
                    <a:cubicBezTo>
                      <a:pt x="179" y="0"/>
                      <a:pt x="0" y="453"/>
                      <a:pt x="250" y="703"/>
                    </a:cubicBezTo>
                    <a:cubicBezTo>
                      <a:pt x="336" y="788"/>
                      <a:pt x="441" y="827"/>
                      <a:pt x="544" y="827"/>
                    </a:cubicBezTo>
                    <a:cubicBezTo>
                      <a:pt x="754" y="827"/>
                      <a:pt x="953" y="665"/>
                      <a:pt x="953" y="417"/>
                    </a:cubicBezTo>
                    <a:cubicBezTo>
                      <a:pt x="953" y="191"/>
                      <a:pt x="774" y="0"/>
                      <a:pt x="54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20" name="Google Shape;37920;p22"/>
              <p:cNvSpPr/>
              <p:nvPr/>
            </p:nvSpPr>
            <p:spPr>
              <a:xfrm>
                <a:off x="5299750" y="3946450"/>
                <a:ext cx="24150" cy="2080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32" extrusionOk="0">
                    <a:moveTo>
                      <a:pt x="548" y="0"/>
                    </a:moveTo>
                    <a:lnTo>
                      <a:pt x="548" y="12"/>
                    </a:lnTo>
                    <a:cubicBezTo>
                      <a:pt x="191" y="12"/>
                      <a:pt x="1" y="453"/>
                      <a:pt x="251" y="715"/>
                    </a:cubicBezTo>
                    <a:cubicBezTo>
                      <a:pt x="335" y="795"/>
                      <a:pt x="438" y="831"/>
                      <a:pt x="539" y="831"/>
                    </a:cubicBezTo>
                    <a:cubicBezTo>
                      <a:pt x="752" y="831"/>
                      <a:pt x="957" y="671"/>
                      <a:pt x="965" y="429"/>
                    </a:cubicBezTo>
                    <a:cubicBezTo>
                      <a:pt x="965" y="203"/>
                      <a:pt x="787" y="12"/>
                      <a:pt x="5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21" name="Google Shape;37921;p22"/>
              <p:cNvSpPr/>
              <p:nvPr/>
            </p:nvSpPr>
            <p:spPr>
              <a:xfrm>
                <a:off x="5269100" y="3977400"/>
                <a:ext cx="238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53" h="825" extrusionOk="0">
                    <a:moveTo>
                      <a:pt x="548" y="1"/>
                    </a:moveTo>
                    <a:cubicBezTo>
                      <a:pt x="179" y="1"/>
                      <a:pt x="0" y="441"/>
                      <a:pt x="250" y="703"/>
                    </a:cubicBezTo>
                    <a:cubicBezTo>
                      <a:pt x="335" y="788"/>
                      <a:pt x="438" y="825"/>
                      <a:pt x="539" y="825"/>
                    </a:cubicBezTo>
                    <a:cubicBezTo>
                      <a:pt x="751" y="825"/>
                      <a:pt x="953" y="659"/>
                      <a:pt x="953" y="417"/>
                    </a:cubicBezTo>
                    <a:cubicBezTo>
                      <a:pt x="953" y="191"/>
                      <a:pt x="774" y="1"/>
                      <a:pt x="54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22" name="Google Shape;37922;p22"/>
              <p:cNvSpPr/>
              <p:nvPr/>
            </p:nvSpPr>
            <p:spPr>
              <a:xfrm>
                <a:off x="5298350" y="4008025"/>
                <a:ext cx="27625" cy="20600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824" extrusionOk="0">
                    <a:moveTo>
                      <a:pt x="560" y="0"/>
                    </a:moveTo>
                    <a:cubicBezTo>
                      <a:pt x="65" y="0"/>
                      <a:pt x="1" y="777"/>
                      <a:pt x="533" y="824"/>
                    </a:cubicBezTo>
                    <a:lnTo>
                      <a:pt x="604" y="824"/>
                    </a:lnTo>
                    <a:cubicBezTo>
                      <a:pt x="1105" y="788"/>
                      <a:pt x="1105" y="50"/>
                      <a:pt x="604" y="2"/>
                    </a:cubicBezTo>
                    <a:cubicBezTo>
                      <a:pt x="589" y="1"/>
                      <a:pt x="575" y="0"/>
                      <a:pt x="5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23" name="Google Shape;37923;p22"/>
              <p:cNvSpPr/>
              <p:nvPr/>
            </p:nvSpPr>
            <p:spPr>
              <a:xfrm>
                <a:off x="5269100" y="4039025"/>
                <a:ext cx="238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53" h="825" extrusionOk="0">
                    <a:moveTo>
                      <a:pt x="548" y="0"/>
                    </a:moveTo>
                    <a:cubicBezTo>
                      <a:pt x="179" y="0"/>
                      <a:pt x="0" y="441"/>
                      <a:pt x="250" y="703"/>
                    </a:cubicBezTo>
                    <a:cubicBezTo>
                      <a:pt x="335" y="787"/>
                      <a:pt x="438" y="825"/>
                      <a:pt x="539" y="825"/>
                    </a:cubicBezTo>
                    <a:cubicBezTo>
                      <a:pt x="751" y="825"/>
                      <a:pt x="953" y="659"/>
                      <a:pt x="953" y="417"/>
                    </a:cubicBezTo>
                    <a:cubicBezTo>
                      <a:pt x="953" y="179"/>
                      <a:pt x="774" y="0"/>
                      <a:pt x="54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24" name="Google Shape;37924;p22"/>
              <p:cNvSpPr/>
              <p:nvPr/>
            </p:nvSpPr>
            <p:spPr>
              <a:xfrm>
                <a:off x="5299850" y="4069675"/>
                <a:ext cx="240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28" extrusionOk="0">
                    <a:moveTo>
                      <a:pt x="530" y="0"/>
                    </a:moveTo>
                    <a:cubicBezTo>
                      <a:pt x="171" y="0"/>
                      <a:pt x="0" y="433"/>
                      <a:pt x="247" y="703"/>
                    </a:cubicBezTo>
                    <a:cubicBezTo>
                      <a:pt x="333" y="789"/>
                      <a:pt x="438" y="827"/>
                      <a:pt x="541" y="827"/>
                    </a:cubicBezTo>
                    <a:cubicBezTo>
                      <a:pt x="752" y="827"/>
                      <a:pt x="953" y="665"/>
                      <a:pt x="961" y="417"/>
                    </a:cubicBezTo>
                    <a:cubicBezTo>
                      <a:pt x="961" y="191"/>
                      <a:pt x="771" y="1"/>
                      <a:pt x="544" y="1"/>
                    </a:cubicBezTo>
                    <a:cubicBezTo>
                      <a:pt x="540" y="0"/>
                      <a:pt x="535" y="0"/>
                      <a:pt x="53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25" name="Google Shape;37925;p22"/>
              <p:cNvSpPr/>
              <p:nvPr/>
            </p:nvSpPr>
            <p:spPr>
              <a:xfrm>
                <a:off x="5269100" y="4100325"/>
                <a:ext cx="238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53" h="828" extrusionOk="0">
                    <a:moveTo>
                      <a:pt x="548" y="1"/>
                    </a:moveTo>
                    <a:cubicBezTo>
                      <a:pt x="179" y="1"/>
                      <a:pt x="0" y="453"/>
                      <a:pt x="250" y="703"/>
                    </a:cubicBezTo>
                    <a:cubicBezTo>
                      <a:pt x="336" y="789"/>
                      <a:pt x="441" y="828"/>
                      <a:pt x="544" y="828"/>
                    </a:cubicBezTo>
                    <a:cubicBezTo>
                      <a:pt x="754" y="828"/>
                      <a:pt x="953" y="666"/>
                      <a:pt x="953" y="418"/>
                    </a:cubicBezTo>
                    <a:cubicBezTo>
                      <a:pt x="953" y="191"/>
                      <a:pt x="774" y="13"/>
                      <a:pt x="548" y="13"/>
                    </a:cubicBezTo>
                    <a:lnTo>
                      <a:pt x="548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26" name="Google Shape;37926;p22"/>
              <p:cNvSpPr/>
              <p:nvPr/>
            </p:nvSpPr>
            <p:spPr>
              <a:xfrm>
                <a:off x="5299850" y="4131275"/>
                <a:ext cx="24050" cy="20425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17" extrusionOk="0">
                    <a:moveTo>
                      <a:pt x="530" y="1"/>
                    </a:moveTo>
                    <a:cubicBezTo>
                      <a:pt x="182" y="1"/>
                      <a:pt x="0" y="433"/>
                      <a:pt x="247" y="692"/>
                    </a:cubicBezTo>
                    <a:cubicBezTo>
                      <a:pt x="333" y="778"/>
                      <a:pt x="438" y="816"/>
                      <a:pt x="541" y="816"/>
                    </a:cubicBezTo>
                    <a:cubicBezTo>
                      <a:pt x="752" y="816"/>
                      <a:pt x="953" y="654"/>
                      <a:pt x="961" y="406"/>
                    </a:cubicBezTo>
                    <a:cubicBezTo>
                      <a:pt x="961" y="192"/>
                      <a:pt x="771" y="1"/>
                      <a:pt x="544" y="1"/>
                    </a:cubicBezTo>
                    <a:cubicBezTo>
                      <a:pt x="540" y="1"/>
                      <a:pt x="535" y="1"/>
                      <a:pt x="53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27" name="Google Shape;37927;p22"/>
              <p:cNvSpPr/>
              <p:nvPr/>
            </p:nvSpPr>
            <p:spPr>
              <a:xfrm>
                <a:off x="5268875" y="4161950"/>
                <a:ext cx="24050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20" extrusionOk="0">
                    <a:moveTo>
                      <a:pt x="543" y="0"/>
                    </a:moveTo>
                    <a:cubicBezTo>
                      <a:pt x="183" y="0"/>
                      <a:pt x="1" y="444"/>
                      <a:pt x="259" y="703"/>
                    </a:cubicBezTo>
                    <a:cubicBezTo>
                      <a:pt x="343" y="783"/>
                      <a:pt x="445" y="819"/>
                      <a:pt x="546" y="819"/>
                    </a:cubicBezTo>
                    <a:cubicBezTo>
                      <a:pt x="758" y="819"/>
                      <a:pt x="962" y="656"/>
                      <a:pt x="962" y="405"/>
                    </a:cubicBezTo>
                    <a:cubicBezTo>
                      <a:pt x="962" y="179"/>
                      <a:pt x="783" y="1"/>
                      <a:pt x="557" y="1"/>
                    </a:cubicBezTo>
                    <a:cubicBezTo>
                      <a:pt x="552" y="0"/>
                      <a:pt x="548" y="0"/>
                      <a:pt x="54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28" name="Google Shape;37928;p22"/>
              <p:cNvSpPr/>
              <p:nvPr/>
            </p:nvSpPr>
            <p:spPr>
              <a:xfrm>
                <a:off x="5298350" y="4192550"/>
                <a:ext cx="276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825" extrusionOk="0">
                    <a:moveTo>
                      <a:pt x="560" y="1"/>
                    </a:moveTo>
                    <a:cubicBezTo>
                      <a:pt x="65" y="1"/>
                      <a:pt x="1" y="778"/>
                      <a:pt x="533" y="824"/>
                    </a:cubicBezTo>
                    <a:lnTo>
                      <a:pt x="604" y="824"/>
                    </a:lnTo>
                    <a:cubicBezTo>
                      <a:pt x="1105" y="777"/>
                      <a:pt x="1105" y="51"/>
                      <a:pt x="604" y="3"/>
                    </a:cubicBezTo>
                    <a:cubicBezTo>
                      <a:pt x="589" y="2"/>
                      <a:pt x="575" y="1"/>
                      <a:pt x="56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29" name="Google Shape;37929;p22"/>
              <p:cNvSpPr/>
              <p:nvPr/>
            </p:nvSpPr>
            <p:spPr>
              <a:xfrm>
                <a:off x="5244100" y="3527350"/>
                <a:ext cx="18175" cy="9550"/>
              </a:xfrm>
              <a:custGeom>
                <a:avLst/>
                <a:gdLst/>
                <a:ahLst/>
                <a:cxnLst/>
                <a:rect l="l" t="t" r="r" b="b"/>
                <a:pathLst>
                  <a:path w="727" h="382" extrusionOk="0">
                    <a:moveTo>
                      <a:pt x="727" y="0"/>
                    </a:moveTo>
                    <a:lnTo>
                      <a:pt x="0" y="215"/>
                    </a:lnTo>
                    <a:cubicBezTo>
                      <a:pt x="72" y="322"/>
                      <a:pt x="191" y="370"/>
                      <a:pt x="322" y="381"/>
                    </a:cubicBezTo>
                    <a:cubicBezTo>
                      <a:pt x="524" y="370"/>
                      <a:pt x="703" y="215"/>
                      <a:pt x="72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30" name="Google Shape;37930;p22"/>
              <p:cNvSpPr/>
              <p:nvPr/>
            </p:nvSpPr>
            <p:spPr>
              <a:xfrm>
                <a:off x="5207175" y="3547000"/>
                <a:ext cx="28600" cy="20250"/>
              </a:xfrm>
              <a:custGeom>
                <a:avLst/>
                <a:gdLst/>
                <a:ahLst/>
                <a:cxnLst/>
                <a:rect l="l" t="t" r="r" b="b"/>
                <a:pathLst>
                  <a:path w="1144" h="810" extrusionOk="0">
                    <a:moveTo>
                      <a:pt x="561" y="0"/>
                    </a:moveTo>
                    <a:cubicBezTo>
                      <a:pt x="1" y="12"/>
                      <a:pt x="60" y="810"/>
                      <a:pt x="572" y="810"/>
                    </a:cubicBezTo>
                    <a:cubicBezTo>
                      <a:pt x="1084" y="810"/>
                      <a:pt x="1144" y="12"/>
                      <a:pt x="58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31" name="Google Shape;37931;p22"/>
              <p:cNvSpPr/>
              <p:nvPr/>
            </p:nvSpPr>
            <p:spPr>
              <a:xfrm>
                <a:off x="5238150" y="3577650"/>
                <a:ext cx="241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5" extrusionOk="0">
                    <a:moveTo>
                      <a:pt x="560" y="1"/>
                    </a:moveTo>
                    <a:cubicBezTo>
                      <a:pt x="191" y="1"/>
                      <a:pt x="0" y="441"/>
                      <a:pt x="262" y="703"/>
                    </a:cubicBezTo>
                    <a:cubicBezTo>
                      <a:pt x="347" y="788"/>
                      <a:pt x="450" y="825"/>
                      <a:pt x="550" y="825"/>
                    </a:cubicBezTo>
                    <a:cubicBezTo>
                      <a:pt x="762" y="825"/>
                      <a:pt x="965" y="659"/>
                      <a:pt x="965" y="417"/>
                    </a:cubicBezTo>
                    <a:cubicBezTo>
                      <a:pt x="965" y="179"/>
                      <a:pt x="786" y="1"/>
                      <a:pt x="56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32" name="Google Shape;37932;p22"/>
              <p:cNvSpPr/>
              <p:nvPr/>
            </p:nvSpPr>
            <p:spPr>
              <a:xfrm>
                <a:off x="5207475" y="3608600"/>
                <a:ext cx="24150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0" extrusionOk="0">
                    <a:moveTo>
                      <a:pt x="549" y="1"/>
                    </a:moveTo>
                    <a:cubicBezTo>
                      <a:pt x="191" y="1"/>
                      <a:pt x="1" y="441"/>
                      <a:pt x="263" y="703"/>
                    </a:cubicBezTo>
                    <a:cubicBezTo>
                      <a:pt x="347" y="783"/>
                      <a:pt x="449" y="819"/>
                      <a:pt x="549" y="819"/>
                    </a:cubicBezTo>
                    <a:cubicBezTo>
                      <a:pt x="762" y="819"/>
                      <a:pt x="965" y="657"/>
                      <a:pt x="965" y="406"/>
                    </a:cubicBezTo>
                    <a:cubicBezTo>
                      <a:pt x="965" y="191"/>
                      <a:pt x="787" y="1"/>
                      <a:pt x="57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33" name="Google Shape;37933;p22"/>
              <p:cNvSpPr/>
              <p:nvPr/>
            </p:nvSpPr>
            <p:spPr>
              <a:xfrm>
                <a:off x="5239025" y="3639275"/>
                <a:ext cx="28025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121" h="822" extrusionOk="0">
                    <a:moveTo>
                      <a:pt x="525" y="0"/>
                    </a:moveTo>
                    <a:cubicBezTo>
                      <a:pt x="1" y="48"/>
                      <a:pt x="37" y="822"/>
                      <a:pt x="561" y="822"/>
                    </a:cubicBezTo>
                    <a:cubicBezTo>
                      <a:pt x="1072" y="822"/>
                      <a:pt x="1120" y="48"/>
                      <a:pt x="59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34" name="Google Shape;37934;p22"/>
              <p:cNvSpPr/>
              <p:nvPr/>
            </p:nvSpPr>
            <p:spPr>
              <a:xfrm>
                <a:off x="5207775" y="3669925"/>
                <a:ext cx="24150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5" extrusionOk="0">
                    <a:moveTo>
                      <a:pt x="560" y="1"/>
                    </a:moveTo>
                    <a:cubicBezTo>
                      <a:pt x="191" y="1"/>
                      <a:pt x="1" y="441"/>
                      <a:pt x="263" y="703"/>
                    </a:cubicBezTo>
                    <a:cubicBezTo>
                      <a:pt x="347" y="787"/>
                      <a:pt x="450" y="825"/>
                      <a:pt x="551" y="825"/>
                    </a:cubicBezTo>
                    <a:cubicBezTo>
                      <a:pt x="763" y="825"/>
                      <a:pt x="965" y="659"/>
                      <a:pt x="965" y="417"/>
                    </a:cubicBezTo>
                    <a:cubicBezTo>
                      <a:pt x="965" y="191"/>
                      <a:pt x="787" y="1"/>
                      <a:pt x="56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35" name="Google Shape;37935;p22"/>
              <p:cNvSpPr/>
              <p:nvPr/>
            </p:nvSpPr>
            <p:spPr>
              <a:xfrm>
                <a:off x="5238450" y="3700575"/>
                <a:ext cx="241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8" extrusionOk="0">
                    <a:moveTo>
                      <a:pt x="560" y="1"/>
                    </a:moveTo>
                    <a:cubicBezTo>
                      <a:pt x="191" y="1"/>
                      <a:pt x="0" y="453"/>
                      <a:pt x="262" y="703"/>
                    </a:cubicBezTo>
                    <a:cubicBezTo>
                      <a:pt x="348" y="789"/>
                      <a:pt x="453" y="828"/>
                      <a:pt x="555" y="828"/>
                    </a:cubicBezTo>
                    <a:cubicBezTo>
                      <a:pt x="765" y="828"/>
                      <a:pt x="965" y="666"/>
                      <a:pt x="965" y="418"/>
                    </a:cubicBezTo>
                    <a:cubicBezTo>
                      <a:pt x="965" y="191"/>
                      <a:pt x="786" y="1"/>
                      <a:pt x="56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36" name="Google Shape;37936;p22"/>
              <p:cNvSpPr/>
              <p:nvPr/>
            </p:nvSpPr>
            <p:spPr>
              <a:xfrm>
                <a:off x="5207775" y="3731550"/>
                <a:ext cx="24150" cy="2047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19" extrusionOk="0">
                    <a:moveTo>
                      <a:pt x="560" y="0"/>
                    </a:moveTo>
                    <a:cubicBezTo>
                      <a:pt x="191" y="0"/>
                      <a:pt x="1" y="441"/>
                      <a:pt x="263" y="703"/>
                    </a:cubicBezTo>
                    <a:cubicBezTo>
                      <a:pt x="347" y="783"/>
                      <a:pt x="449" y="819"/>
                      <a:pt x="549" y="819"/>
                    </a:cubicBezTo>
                    <a:cubicBezTo>
                      <a:pt x="762" y="819"/>
                      <a:pt x="965" y="656"/>
                      <a:pt x="965" y="405"/>
                    </a:cubicBezTo>
                    <a:cubicBezTo>
                      <a:pt x="965" y="179"/>
                      <a:pt x="787" y="0"/>
                      <a:pt x="5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37" name="Google Shape;37937;p22"/>
              <p:cNvSpPr/>
              <p:nvPr/>
            </p:nvSpPr>
            <p:spPr>
              <a:xfrm>
                <a:off x="5238750" y="3762200"/>
                <a:ext cx="238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53" h="825" extrusionOk="0">
                    <a:moveTo>
                      <a:pt x="548" y="0"/>
                    </a:moveTo>
                    <a:cubicBezTo>
                      <a:pt x="179" y="0"/>
                      <a:pt x="0" y="441"/>
                      <a:pt x="250" y="703"/>
                    </a:cubicBezTo>
                    <a:cubicBezTo>
                      <a:pt x="334" y="787"/>
                      <a:pt x="436" y="824"/>
                      <a:pt x="537" y="824"/>
                    </a:cubicBezTo>
                    <a:cubicBezTo>
                      <a:pt x="749" y="824"/>
                      <a:pt x="953" y="656"/>
                      <a:pt x="953" y="405"/>
                    </a:cubicBezTo>
                    <a:cubicBezTo>
                      <a:pt x="953" y="179"/>
                      <a:pt x="774" y="0"/>
                      <a:pt x="54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38" name="Google Shape;37938;p22"/>
              <p:cNvSpPr/>
              <p:nvPr/>
            </p:nvSpPr>
            <p:spPr>
              <a:xfrm>
                <a:off x="5207775" y="3792850"/>
                <a:ext cx="241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8" extrusionOk="0">
                    <a:moveTo>
                      <a:pt x="560" y="1"/>
                    </a:moveTo>
                    <a:cubicBezTo>
                      <a:pt x="191" y="1"/>
                      <a:pt x="1" y="453"/>
                      <a:pt x="263" y="703"/>
                    </a:cubicBezTo>
                    <a:cubicBezTo>
                      <a:pt x="349" y="789"/>
                      <a:pt x="454" y="828"/>
                      <a:pt x="556" y="828"/>
                    </a:cubicBezTo>
                    <a:cubicBezTo>
                      <a:pt x="766" y="828"/>
                      <a:pt x="965" y="666"/>
                      <a:pt x="965" y="418"/>
                    </a:cubicBezTo>
                    <a:cubicBezTo>
                      <a:pt x="965" y="191"/>
                      <a:pt x="787" y="13"/>
                      <a:pt x="560" y="13"/>
                    </a:cubicBezTo>
                    <a:lnTo>
                      <a:pt x="56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39" name="Google Shape;37939;p22"/>
              <p:cNvSpPr/>
              <p:nvPr/>
            </p:nvSpPr>
            <p:spPr>
              <a:xfrm>
                <a:off x="5238750" y="3823825"/>
                <a:ext cx="23825" cy="20475"/>
              </a:xfrm>
              <a:custGeom>
                <a:avLst/>
                <a:gdLst/>
                <a:ahLst/>
                <a:cxnLst/>
                <a:rect l="l" t="t" r="r" b="b"/>
                <a:pathLst>
                  <a:path w="953" h="819" extrusionOk="0">
                    <a:moveTo>
                      <a:pt x="548" y="0"/>
                    </a:moveTo>
                    <a:cubicBezTo>
                      <a:pt x="179" y="0"/>
                      <a:pt x="0" y="441"/>
                      <a:pt x="250" y="703"/>
                    </a:cubicBezTo>
                    <a:cubicBezTo>
                      <a:pt x="334" y="783"/>
                      <a:pt x="436" y="819"/>
                      <a:pt x="536" y="819"/>
                    </a:cubicBezTo>
                    <a:cubicBezTo>
                      <a:pt x="749" y="819"/>
                      <a:pt x="953" y="656"/>
                      <a:pt x="953" y="405"/>
                    </a:cubicBezTo>
                    <a:cubicBezTo>
                      <a:pt x="953" y="179"/>
                      <a:pt x="774" y="0"/>
                      <a:pt x="54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40" name="Google Shape;37940;p22"/>
              <p:cNvSpPr/>
              <p:nvPr/>
            </p:nvSpPr>
            <p:spPr>
              <a:xfrm>
                <a:off x="5207775" y="3854475"/>
                <a:ext cx="24150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5" extrusionOk="0">
                    <a:moveTo>
                      <a:pt x="560" y="0"/>
                    </a:moveTo>
                    <a:cubicBezTo>
                      <a:pt x="191" y="0"/>
                      <a:pt x="1" y="441"/>
                      <a:pt x="263" y="703"/>
                    </a:cubicBezTo>
                    <a:cubicBezTo>
                      <a:pt x="347" y="787"/>
                      <a:pt x="449" y="824"/>
                      <a:pt x="549" y="824"/>
                    </a:cubicBezTo>
                    <a:cubicBezTo>
                      <a:pt x="762" y="824"/>
                      <a:pt x="965" y="656"/>
                      <a:pt x="965" y="405"/>
                    </a:cubicBezTo>
                    <a:cubicBezTo>
                      <a:pt x="965" y="179"/>
                      <a:pt x="787" y="0"/>
                      <a:pt x="5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41" name="Google Shape;37941;p22"/>
              <p:cNvSpPr/>
              <p:nvPr/>
            </p:nvSpPr>
            <p:spPr>
              <a:xfrm>
                <a:off x="5238750" y="3885125"/>
                <a:ext cx="23825" cy="20650"/>
              </a:xfrm>
              <a:custGeom>
                <a:avLst/>
                <a:gdLst/>
                <a:ahLst/>
                <a:cxnLst/>
                <a:rect l="l" t="t" r="r" b="b"/>
                <a:pathLst>
                  <a:path w="953" h="826" extrusionOk="0">
                    <a:moveTo>
                      <a:pt x="548" y="1"/>
                    </a:moveTo>
                    <a:cubicBezTo>
                      <a:pt x="179" y="1"/>
                      <a:pt x="0" y="441"/>
                      <a:pt x="250" y="703"/>
                    </a:cubicBezTo>
                    <a:cubicBezTo>
                      <a:pt x="334" y="788"/>
                      <a:pt x="437" y="825"/>
                      <a:pt x="538" y="825"/>
                    </a:cubicBezTo>
                    <a:cubicBezTo>
                      <a:pt x="750" y="825"/>
                      <a:pt x="953" y="660"/>
                      <a:pt x="953" y="417"/>
                    </a:cubicBezTo>
                    <a:cubicBezTo>
                      <a:pt x="953" y="191"/>
                      <a:pt x="774" y="1"/>
                      <a:pt x="54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42" name="Google Shape;37942;p22"/>
              <p:cNvSpPr/>
              <p:nvPr/>
            </p:nvSpPr>
            <p:spPr>
              <a:xfrm>
                <a:off x="5207775" y="3915800"/>
                <a:ext cx="24150" cy="2067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7" extrusionOk="0">
                    <a:moveTo>
                      <a:pt x="560" y="0"/>
                    </a:moveTo>
                    <a:cubicBezTo>
                      <a:pt x="191" y="0"/>
                      <a:pt x="1" y="453"/>
                      <a:pt x="263" y="703"/>
                    </a:cubicBezTo>
                    <a:cubicBezTo>
                      <a:pt x="349" y="788"/>
                      <a:pt x="454" y="827"/>
                      <a:pt x="556" y="827"/>
                    </a:cubicBezTo>
                    <a:cubicBezTo>
                      <a:pt x="766" y="827"/>
                      <a:pt x="965" y="665"/>
                      <a:pt x="965" y="417"/>
                    </a:cubicBezTo>
                    <a:cubicBezTo>
                      <a:pt x="965" y="191"/>
                      <a:pt x="787" y="0"/>
                      <a:pt x="5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43" name="Google Shape;37943;p22"/>
              <p:cNvSpPr/>
              <p:nvPr/>
            </p:nvSpPr>
            <p:spPr>
              <a:xfrm>
                <a:off x="5239325" y="3946750"/>
                <a:ext cx="2800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822" extrusionOk="0">
                    <a:moveTo>
                      <a:pt x="525" y="0"/>
                    </a:moveTo>
                    <a:cubicBezTo>
                      <a:pt x="1" y="48"/>
                      <a:pt x="37" y="822"/>
                      <a:pt x="560" y="822"/>
                    </a:cubicBezTo>
                    <a:cubicBezTo>
                      <a:pt x="1084" y="822"/>
                      <a:pt x="1120" y="48"/>
                      <a:pt x="59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44" name="Google Shape;37944;p22"/>
              <p:cNvSpPr/>
              <p:nvPr/>
            </p:nvSpPr>
            <p:spPr>
              <a:xfrm>
                <a:off x="5207775" y="3977400"/>
                <a:ext cx="24150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5" extrusionOk="0">
                    <a:moveTo>
                      <a:pt x="560" y="1"/>
                    </a:moveTo>
                    <a:cubicBezTo>
                      <a:pt x="191" y="1"/>
                      <a:pt x="1" y="441"/>
                      <a:pt x="263" y="703"/>
                    </a:cubicBezTo>
                    <a:cubicBezTo>
                      <a:pt x="347" y="788"/>
                      <a:pt x="450" y="825"/>
                      <a:pt x="551" y="825"/>
                    </a:cubicBezTo>
                    <a:cubicBezTo>
                      <a:pt x="763" y="825"/>
                      <a:pt x="965" y="659"/>
                      <a:pt x="965" y="417"/>
                    </a:cubicBezTo>
                    <a:cubicBezTo>
                      <a:pt x="965" y="191"/>
                      <a:pt x="787" y="1"/>
                      <a:pt x="56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45" name="Google Shape;37945;p22"/>
              <p:cNvSpPr/>
              <p:nvPr/>
            </p:nvSpPr>
            <p:spPr>
              <a:xfrm>
                <a:off x="5238750" y="4008075"/>
                <a:ext cx="23825" cy="20675"/>
              </a:xfrm>
              <a:custGeom>
                <a:avLst/>
                <a:gdLst/>
                <a:ahLst/>
                <a:cxnLst/>
                <a:rect l="l" t="t" r="r" b="b"/>
                <a:pathLst>
                  <a:path w="953" h="827" extrusionOk="0">
                    <a:moveTo>
                      <a:pt x="548" y="0"/>
                    </a:moveTo>
                    <a:cubicBezTo>
                      <a:pt x="179" y="0"/>
                      <a:pt x="0" y="452"/>
                      <a:pt x="250" y="702"/>
                    </a:cubicBezTo>
                    <a:cubicBezTo>
                      <a:pt x="336" y="788"/>
                      <a:pt x="441" y="827"/>
                      <a:pt x="543" y="827"/>
                    </a:cubicBezTo>
                    <a:cubicBezTo>
                      <a:pt x="753" y="827"/>
                      <a:pt x="953" y="665"/>
                      <a:pt x="953" y="417"/>
                    </a:cubicBezTo>
                    <a:cubicBezTo>
                      <a:pt x="953" y="191"/>
                      <a:pt x="774" y="0"/>
                      <a:pt x="54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46" name="Google Shape;37946;p22"/>
              <p:cNvSpPr/>
              <p:nvPr/>
            </p:nvSpPr>
            <p:spPr>
              <a:xfrm>
                <a:off x="5207775" y="4039025"/>
                <a:ext cx="24150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5" extrusionOk="0">
                    <a:moveTo>
                      <a:pt x="560" y="0"/>
                    </a:moveTo>
                    <a:cubicBezTo>
                      <a:pt x="191" y="0"/>
                      <a:pt x="1" y="441"/>
                      <a:pt x="263" y="703"/>
                    </a:cubicBezTo>
                    <a:cubicBezTo>
                      <a:pt x="347" y="787"/>
                      <a:pt x="450" y="825"/>
                      <a:pt x="551" y="825"/>
                    </a:cubicBezTo>
                    <a:cubicBezTo>
                      <a:pt x="763" y="825"/>
                      <a:pt x="965" y="659"/>
                      <a:pt x="965" y="417"/>
                    </a:cubicBezTo>
                    <a:cubicBezTo>
                      <a:pt x="965" y="179"/>
                      <a:pt x="787" y="0"/>
                      <a:pt x="5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47" name="Google Shape;37947;p22"/>
              <p:cNvSpPr/>
              <p:nvPr/>
            </p:nvSpPr>
            <p:spPr>
              <a:xfrm>
                <a:off x="5238450" y="4069675"/>
                <a:ext cx="241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5" extrusionOk="0">
                    <a:moveTo>
                      <a:pt x="560" y="1"/>
                    </a:moveTo>
                    <a:cubicBezTo>
                      <a:pt x="191" y="1"/>
                      <a:pt x="0" y="441"/>
                      <a:pt x="262" y="703"/>
                    </a:cubicBezTo>
                    <a:cubicBezTo>
                      <a:pt x="346" y="787"/>
                      <a:pt x="448" y="825"/>
                      <a:pt x="549" y="825"/>
                    </a:cubicBezTo>
                    <a:cubicBezTo>
                      <a:pt x="761" y="825"/>
                      <a:pt x="965" y="656"/>
                      <a:pt x="965" y="405"/>
                    </a:cubicBezTo>
                    <a:cubicBezTo>
                      <a:pt x="965" y="179"/>
                      <a:pt x="786" y="1"/>
                      <a:pt x="56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48" name="Google Shape;37948;p22"/>
              <p:cNvSpPr/>
              <p:nvPr/>
            </p:nvSpPr>
            <p:spPr>
              <a:xfrm>
                <a:off x="5207775" y="4100325"/>
                <a:ext cx="241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8" extrusionOk="0">
                    <a:moveTo>
                      <a:pt x="560" y="1"/>
                    </a:moveTo>
                    <a:cubicBezTo>
                      <a:pt x="191" y="1"/>
                      <a:pt x="1" y="453"/>
                      <a:pt x="263" y="703"/>
                    </a:cubicBezTo>
                    <a:cubicBezTo>
                      <a:pt x="349" y="789"/>
                      <a:pt x="454" y="828"/>
                      <a:pt x="556" y="828"/>
                    </a:cubicBezTo>
                    <a:cubicBezTo>
                      <a:pt x="766" y="828"/>
                      <a:pt x="965" y="666"/>
                      <a:pt x="965" y="418"/>
                    </a:cubicBezTo>
                    <a:cubicBezTo>
                      <a:pt x="965" y="191"/>
                      <a:pt x="787" y="13"/>
                      <a:pt x="560" y="13"/>
                    </a:cubicBezTo>
                    <a:lnTo>
                      <a:pt x="56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49" name="Google Shape;37949;p22"/>
              <p:cNvSpPr/>
              <p:nvPr/>
            </p:nvSpPr>
            <p:spPr>
              <a:xfrm>
                <a:off x="5239325" y="4131075"/>
                <a:ext cx="28000" cy="20475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819" extrusionOk="0">
                    <a:moveTo>
                      <a:pt x="560" y="0"/>
                    </a:moveTo>
                    <a:cubicBezTo>
                      <a:pt x="549" y="0"/>
                      <a:pt x="537" y="3"/>
                      <a:pt x="525" y="9"/>
                    </a:cubicBezTo>
                    <a:cubicBezTo>
                      <a:pt x="1" y="57"/>
                      <a:pt x="37" y="819"/>
                      <a:pt x="560" y="819"/>
                    </a:cubicBezTo>
                    <a:cubicBezTo>
                      <a:pt x="1084" y="819"/>
                      <a:pt x="1120" y="57"/>
                      <a:pt x="596" y="9"/>
                    </a:cubicBezTo>
                    <a:cubicBezTo>
                      <a:pt x="584" y="3"/>
                      <a:pt x="572" y="0"/>
                      <a:pt x="5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50" name="Google Shape;37950;p22"/>
              <p:cNvSpPr/>
              <p:nvPr/>
            </p:nvSpPr>
            <p:spPr>
              <a:xfrm>
                <a:off x="5207875" y="4161950"/>
                <a:ext cx="24050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20" extrusionOk="0">
                    <a:moveTo>
                      <a:pt x="542" y="0"/>
                    </a:moveTo>
                    <a:cubicBezTo>
                      <a:pt x="182" y="0"/>
                      <a:pt x="0" y="444"/>
                      <a:pt x="259" y="703"/>
                    </a:cubicBezTo>
                    <a:cubicBezTo>
                      <a:pt x="343" y="783"/>
                      <a:pt x="445" y="819"/>
                      <a:pt x="545" y="819"/>
                    </a:cubicBezTo>
                    <a:cubicBezTo>
                      <a:pt x="758" y="819"/>
                      <a:pt x="961" y="656"/>
                      <a:pt x="961" y="405"/>
                    </a:cubicBezTo>
                    <a:cubicBezTo>
                      <a:pt x="961" y="179"/>
                      <a:pt x="783" y="1"/>
                      <a:pt x="556" y="1"/>
                    </a:cubicBezTo>
                    <a:cubicBezTo>
                      <a:pt x="552" y="0"/>
                      <a:pt x="547" y="0"/>
                      <a:pt x="54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51" name="Google Shape;37951;p22"/>
              <p:cNvSpPr/>
              <p:nvPr/>
            </p:nvSpPr>
            <p:spPr>
              <a:xfrm>
                <a:off x="5246775" y="4192600"/>
                <a:ext cx="15200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608" h="287" extrusionOk="0">
                    <a:moveTo>
                      <a:pt x="215" y="1"/>
                    </a:moveTo>
                    <a:cubicBezTo>
                      <a:pt x="217" y="1"/>
                      <a:pt x="219" y="1"/>
                      <a:pt x="221" y="1"/>
                    </a:cubicBezTo>
                    <a:lnTo>
                      <a:pt x="221" y="1"/>
                    </a:lnTo>
                    <a:cubicBezTo>
                      <a:pt x="223" y="1"/>
                      <a:pt x="225" y="1"/>
                      <a:pt x="227" y="1"/>
                    </a:cubicBezTo>
                    <a:close/>
                    <a:moveTo>
                      <a:pt x="221" y="1"/>
                    </a:moveTo>
                    <a:cubicBezTo>
                      <a:pt x="140" y="2"/>
                      <a:pt x="59" y="38"/>
                      <a:pt x="0" y="84"/>
                    </a:cubicBezTo>
                    <a:lnTo>
                      <a:pt x="608" y="287"/>
                    </a:lnTo>
                    <a:cubicBezTo>
                      <a:pt x="561" y="122"/>
                      <a:pt x="397" y="4"/>
                      <a:pt x="22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52" name="Google Shape;37952;p22"/>
              <p:cNvSpPr/>
              <p:nvPr/>
            </p:nvSpPr>
            <p:spPr>
              <a:xfrm>
                <a:off x="5177125" y="3577650"/>
                <a:ext cx="241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5" extrusionOk="0">
                    <a:moveTo>
                      <a:pt x="548" y="1"/>
                    </a:moveTo>
                    <a:cubicBezTo>
                      <a:pt x="191" y="1"/>
                      <a:pt x="0" y="441"/>
                      <a:pt x="262" y="703"/>
                    </a:cubicBezTo>
                    <a:cubicBezTo>
                      <a:pt x="347" y="788"/>
                      <a:pt x="450" y="825"/>
                      <a:pt x="551" y="825"/>
                    </a:cubicBezTo>
                    <a:cubicBezTo>
                      <a:pt x="762" y="825"/>
                      <a:pt x="965" y="659"/>
                      <a:pt x="965" y="417"/>
                    </a:cubicBezTo>
                    <a:cubicBezTo>
                      <a:pt x="965" y="179"/>
                      <a:pt x="774" y="1"/>
                      <a:pt x="54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53" name="Google Shape;37953;p22"/>
              <p:cNvSpPr/>
              <p:nvPr/>
            </p:nvSpPr>
            <p:spPr>
              <a:xfrm>
                <a:off x="5146475" y="3608600"/>
                <a:ext cx="23825" cy="20425"/>
              </a:xfrm>
              <a:custGeom>
                <a:avLst/>
                <a:gdLst/>
                <a:ahLst/>
                <a:cxnLst/>
                <a:rect l="l" t="t" r="r" b="b"/>
                <a:pathLst>
                  <a:path w="953" h="817" extrusionOk="0">
                    <a:moveTo>
                      <a:pt x="548" y="1"/>
                    </a:moveTo>
                    <a:cubicBezTo>
                      <a:pt x="179" y="1"/>
                      <a:pt x="0" y="441"/>
                      <a:pt x="250" y="691"/>
                    </a:cubicBezTo>
                    <a:cubicBezTo>
                      <a:pt x="336" y="778"/>
                      <a:pt x="442" y="816"/>
                      <a:pt x="545" y="816"/>
                    </a:cubicBezTo>
                    <a:cubicBezTo>
                      <a:pt x="755" y="816"/>
                      <a:pt x="953" y="657"/>
                      <a:pt x="953" y="418"/>
                    </a:cubicBezTo>
                    <a:cubicBezTo>
                      <a:pt x="953" y="191"/>
                      <a:pt x="774" y="1"/>
                      <a:pt x="54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54" name="Google Shape;37954;p22"/>
              <p:cNvSpPr/>
              <p:nvPr/>
            </p:nvSpPr>
            <p:spPr>
              <a:xfrm>
                <a:off x="5177125" y="3639275"/>
                <a:ext cx="241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5" extrusionOk="0">
                    <a:moveTo>
                      <a:pt x="548" y="0"/>
                    </a:moveTo>
                    <a:cubicBezTo>
                      <a:pt x="191" y="0"/>
                      <a:pt x="0" y="441"/>
                      <a:pt x="262" y="703"/>
                    </a:cubicBezTo>
                    <a:cubicBezTo>
                      <a:pt x="347" y="787"/>
                      <a:pt x="450" y="825"/>
                      <a:pt x="551" y="825"/>
                    </a:cubicBezTo>
                    <a:cubicBezTo>
                      <a:pt x="762" y="825"/>
                      <a:pt x="965" y="659"/>
                      <a:pt x="965" y="417"/>
                    </a:cubicBezTo>
                    <a:cubicBezTo>
                      <a:pt x="965" y="191"/>
                      <a:pt x="774" y="0"/>
                      <a:pt x="5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55" name="Google Shape;37955;p22"/>
              <p:cNvSpPr/>
              <p:nvPr/>
            </p:nvSpPr>
            <p:spPr>
              <a:xfrm>
                <a:off x="5146475" y="3669925"/>
                <a:ext cx="238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53" h="828" extrusionOk="0">
                    <a:moveTo>
                      <a:pt x="548" y="1"/>
                    </a:moveTo>
                    <a:cubicBezTo>
                      <a:pt x="179" y="1"/>
                      <a:pt x="0" y="441"/>
                      <a:pt x="250" y="703"/>
                    </a:cubicBezTo>
                    <a:cubicBezTo>
                      <a:pt x="336" y="789"/>
                      <a:pt x="441" y="827"/>
                      <a:pt x="543" y="827"/>
                    </a:cubicBezTo>
                    <a:cubicBezTo>
                      <a:pt x="754" y="827"/>
                      <a:pt x="953" y="665"/>
                      <a:pt x="953" y="417"/>
                    </a:cubicBezTo>
                    <a:cubicBezTo>
                      <a:pt x="953" y="191"/>
                      <a:pt x="774" y="1"/>
                      <a:pt x="54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56" name="Google Shape;37956;p22"/>
              <p:cNvSpPr/>
              <p:nvPr/>
            </p:nvSpPr>
            <p:spPr>
              <a:xfrm>
                <a:off x="5177125" y="3700575"/>
                <a:ext cx="241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8" extrusionOk="0">
                    <a:moveTo>
                      <a:pt x="548" y="1"/>
                    </a:moveTo>
                    <a:cubicBezTo>
                      <a:pt x="179" y="1"/>
                      <a:pt x="0" y="453"/>
                      <a:pt x="262" y="703"/>
                    </a:cubicBezTo>
                    <a:cubicBezTo>
                      <a:pt x="344" y="789"/>
                      <a:pt x="448" y="828"/>
                      <a:pt x="550" y="828"/>
                    </a:cubicBezTo>
                    <a:cubicBezTo>
                      <a:pt x="760" y="828"/>
                      <a:pt x="965" y="666"/>
                      <a:pt x="965" y="418"/>
                    </a:cubicBezTo>
                    <a:cubicBezTo>
                      <a:pt x="965" y="191"/>
                      <a:pt x="774" y="1"/>
                      <a:pt x="54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57" name="Google Shape;37957;p22"/>
              <p:cNvSpPr/>
              <p:nvPr/>
            </p:nvSpPr>
            <p:spPr>
              <a:xfrm>
                <a:off x="5146550" y="3731525"/>
                <a:ext cx="23750" cy="20425"/>
              </a:xfrm>
              <a:custGeom>
                <a:avLst/>
                <a:gdLst/>
                <a:ahLst/>
                <a:cxnLst/>
                <a:rect l="l" t="t" r="r" b="b"/>
                <a:pathLst>
                  <a:path w="950" h="817" extrusionOk="0">
                    <a:moveTo>
                      <a:pt x="530" y="1"/>
                    </a:moveTo>
                    <a:cubicBezTo>
                      <a:pt x="171" y="1"/>
                      <a:pt x="0" y="433"/>
                      <a:pt x="247" y="692"/>
                    </a:cubicBezTo>
                    <a:cubicBezTo>
                      <a:pt x="333" y="778"/>
                      <a:pt x="439" y="817"/>
                      <a:pt x="542" y="817"/>
                    </a:cubicBezTo>
                    <a:cubicBezTo>
                      <a:pt x="752" y="817"/>
                      <a:pt x="950" y="657"/>
                      <a:pt x="950" y="418"/>
                    </a:cubicBezTo>
                    <a:cubicBezTo>
                      <a:pt x="950" y="180"/>
                      <a:pt x="771" y="1"/>
                      <a:pt x="545" y="1"/>
                    </a:cubicBezTo>
                    <a:cubicBezTo>
                      <a:pt x="540" y="1"/>
                      <a:pt x="535" y="1"/>
                      <a:pt x="53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58" name="Google Shape;37958;p22"/>
              <p:cNvSpPr/>
              <p:nvPr/>
            </p:nvSpPr>
            <p:spPr>
              <a:xfrm>
                <a:off x="5177125" y="3762200"/>
                <a:ext cx="241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5" extrusionOk="0">
                    <a:moveTo>
                      <a:pt x="548" y="0"/>
                    </a:moveTo>
                    <a:cubicBezTo>
                      <a:pt x="191" y="0"/>
                      <a:pt x="0" y="441"/>
                      <a:pt x="262" y="703"/>
                    </a:cubicBezTo>
                    <a:cubicBezTo>
                      <a:pt x="346" y="787"/>
                      <a:pt x="449" y="824"/>
                      <a:pt x="549" y="824"/>
                    </a:cubicBezTo>
                    <a:cubicBezTo>
                      <a:pt x="761" y="824"/>
                      <a:pt x="965" y="656"/>
                      <a:pt x="965" y="405"/>
                    </a:cubicBezTo>
                    <a:cubicBezTo>
                      <a:pt x="965" y="179"/>
                      <a:pt x="774" y="0"/>
                      <a:pt x="54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59" name="Google Shape;37959;p22"/>
              <p:cNvSpPr/>
              <p:nvPr/>
            </p:nvSpPr>
            <p:spPr>
              <a:xfrm>
                <a:off x="5146475" y="3792850"/>
                <a:ext cx="238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53" h="828" extrusionOk="0">
                    <a:moveTo>
                      <a:pt x="548" y="1"/>
                    </a:moveTo>
                    <a:cubicBezTo>
                      <a:pt x="179" y="1"/>
                      <a:pt x="0" y="441"/>
                      <a:pt x="250" y="703"/>
                    </a:cubicBezTo>
                    <a:cubicBezTo>
                      <a:pt x="336" y="789"/>
                      <a:pt x="441" y="828"/>
                      <a:pt x="543" y="828"/>
                    </a:cubicBezTo>
                    <a:cubicBezTo>
                      <a:pt x="754" y="828"/>
                      <a:pt x="953" y="666"/>
                      <a:pt x="953" y="418"/>
                    </a:cubicBezTo>
                    <a:cubicBezTo>
                      <a:pt x="953" y="191"/>
                      <a:pt x="774" y="13"/>
                      <a:pt x="548" y="13"/>
                    </a:cubicBezTo>
                    <a:lnTo>
                      <a:pt x="548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60" name="Google Shape;37960;p22"/>
              <p:cNvSpPr/>
              <p:nvPr/>
            </p:nvSpPr>
            <p:spPr>
              <a:xfrm>
                <a:off x="5177125" y="3823825"/>
                <a:ext cx="24125" cy="2047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19" extrusionOk="0">
                    <a:moveTo>
                      <a:pt x="548" y="0"/>
                    </a:moveTo>
                    <a:cubicBezTo>
                      <a:pt x="191" y="0"/>
                      <a:pt x="0" y="441"/>
                      <a:pt x="262" y="703"/>
                    </a:cubicBezTo>
                    <a:cubicBezTo>
                      <a:pt x="346" y="783"/>
                      <a:pt x="448" y="819"/>
                      <a:pt x="549" y="819"/>
                    </a:cubicBezTo>
                    <a:cubicBezTo>
                      <a:pt x="761" y="819"/>
                      <a:pt x="965" y="656"/>
                      <a:pt x="965" y="405"/>
                    </a:cubicBezTo>
                    <a:cubicBezTo>
                      <a:pt x="965" y="179"/>
                      <a:pt x="774" y="0"/>
                      <a:pt x="5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61" name="Google Shape;37961;p22"/>
              <p:cNvSpPr/>
              <p:nvPr/>
            </p:nvSpPr>
            <p:spPr>
              <a:xfrm>
                <a:off x="5145075" y="3854425"/>
                <a:ext cx="27600" cy="20600"/>
              </a:xfrm>
              <a:custGeom>
                <a:avLst/>
                <a:gdLst/>
                <a:ahLst/>
                <a:cxnLst/>
                <a:rect l="l" t="t" r="r" b="b"/>
                <a:pathLst>
                  <a:path w="1104" h="824" extrusionOk="0">
                    <a:moveTo>
                      <a:pt x="558" y="0"/>
                    </a:moveTo>
                    <a:cubicBezTo>
                      <a:pt x="52" y="0"/>
                      <a:pt x="0" y="766"/>
                      <a:pt x="532" y="824"/>
                    </a:cubicBezTo>
                    <a:lnTo>
                      <a:pt x="604" y="824"/>
                    </a:lnTo>
                    <a:cubicBezTo>
                      <a:pt x="1104" y="776"/>
                      <a:pt x="1104" y="38"/>
                      <a:pt x="604" y="2"/>
                    </a:cubicBezTo>
                    <a:cubicBezTo>
                      <a:pt x="588" y="1"/>
                      <a:pt x="573" y="0"/>
                      <a:pt x="55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62" name="Google Shape;37962;p22"/>
              <p:cNvSpPr/>
              <p:nvPr/>
            </p:nvSpPr>
            <p:spPr>
              <a:xfrm>
                <a:off x="5177125" y="3885125"/>
                <a:ext cx="24125" cy="2065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6" extrusionOk="0">
                    <a:moveTo>
                      <a:pt x="548" y="1"/>
                    </a:moveTo>
                    <a:cubicBezTo>
                      <a:pt x="191" y="1"/>
                      <a:pt x="0" y="441"/>
                      <a:pt x="262" y="703"/>
                    </a:cubicBezTo>
                    <a:cubicBezTo>
                      <a:pt x="347" y="788"/>
                      <a:pt x="450" y="825"/>
                      <a:pt x="551" y="825"/>
                    </a:cubicBezTo>
                    <a:cubicBezTo>
                      <a:pt x="762" y="825"/>
                      <a:pt x="965" y="660"/>
                      <a:pt x="965" y="417"/>
                    </a:cubicBezTo>
                    <a:cubicBezTo>
                      <a:pt x="965" y="191"/>
                      <a:pt x="774" y="1"/>
                      <a:pt x="54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63" name="Google Shape;37963;p22"/>
              <p:cNvSpPr/>
              <p:nvPr/>
            </p:nvSpPr>
            <p:spPr>
              <a:xfrm>
                <a:off x="5146475" y="3915800"/>
                <a:ext cx="23825" cy="20675"/>
              </a:xfrm>
              <a:custGeom>
                <a:avLst/>
                <a:gdLst/>
                <a:ahLst/>
                <a:cxnLst/>
                <a:rect l="l" t="t" r="r" b="b"/>
                <a:pathLst>
                  <a:path w="953" h="827" extrusionOk="0">
                    <a:moveTo>
                      <a:pt x="548" y="0"/>
                    </a:moveTo>
                    <a:cubicBezTo>
                      <a:pt x="179" y="0"/>
                      <a:pt x="0" y="441"/>
                      <a:pt x="250" y="703"/>
                    </a:cubicBezTo>
                    <a:cubicBezTo>
                      <a:pt x="336" y="788"/>
                      <a:pt x="441" y="827"/>
                      <a:pt x="543" y="827"/>
                    </a:cubicBezTo>
                    <a:cubicBezTo>
                      <a:pt x="754" y="827"/>
                      <a:pt x="953" y="665"/>
                      <a:pt x="953" y="417"/>
                    </a:cubicBezTo>
                    <a:cubicBezTo>
                      <a:pt x="953" y="191"/>
                      <a:pt x="774" y="12"/>
                      <a:pt x="548" y="12"/>
                    </a:cubicBezTo>
                    <a:lnTo>
                      <a:pt x="548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64" name="Google Shape;37964;p22"/>
              <p:cNvSpPr/>
              <p:nvPr/>
            </p:nvSpPr>
            <p:spPr>
              <a:xfrm>
                <a:off x="5177125" y="3946450"/>
                <a:ext cx="24125" cy="209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37" extrusionOk="0">
                    <a:moveTo>
                      <a:pt x="536" y="0"/>
                    </a:moveTo>
                    <a:lnTo>
                      <a:pt x="548" y="12"/>
                    </a:lnTo>
                    <a:cubicBezTo>
                      <a:pt x="191" y="12"/>
                      <a:pt x="0" y="453"/>
                      <a:pt x="262" y="715"/>
                    </a:cubicBezTo>
                    <a:cubicBezTo>
                      <a:pt x="346" y="799"/>
                      <a:pt x="449" y="836"/>
                      <a:pt x="549" y="836"/>
                    </a:cubicBezTo>
                    <a:cubicBezTo>
                      <a:pt x="761" y="836"/>
                      <a:pt x="965" y="668"/>
                      <a:pt x="965" y="417"/>
                    </a:cubicBezTo>
                    <a:cubicBezTo>
                      <a:pt x="965" y="203"/>
                      <a:pt x="798" y="12"/>
                      <a:pt x="57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65" name="Google Shape;37965;p22"/>
              <p:cNvSpPr/>
              <p:nvPr/>
            </p:nvSpPr>
            <p:spPr>
              <a:xfrm>
                <a:off x="5146475" y="3977400"/>
                <a:ext cx="238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53" h="828" extrusionOk="0">
                    <a:moveTo>
                      <a:pt x="548" y="1"/>
                    </a:moveTo>
                    <a:cubicBezTo>
                      <a:pt x="179" y="1"/>
                      <a:pt x="0" y="441"/>
                      <a:pt x="250" y="703"/>
                    </a:cubicBezTo>
                    <a:cubicBezTo>
                      <a:pt x="336" y="789"/>
                      <a:pt x="441" y="828"/>
                      <a:pt x="543" y="828"/>
                    </a:cubicBezTo>
                    <a:cubicBezTo>
                      <a:pt x="754" y="828"/>
                      <a:pt x="953" y="666"/>
                      <a:pt x="953" y="417"/>
                    </a:cubicBezTo>
                    <a:cubicBezTo>
                      <a:pt x="953" y="191"/>
                      <a:pt x="774" y="13"/>
                      <a:pt x="548" y="13"/>
                    </a:cubicBezTo>
                    <a:lnTo>
                      <a:pt x="548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66" name="Google Shape;37966;p22"/>
              <p:cNvSpPr/>
              <p:nvPr/>
            </p:nvSpPr>
            <p:spPr>
              <a:xfrm>
                <a:off x="5177125" y="4008075"/>
                <a:ext cx="24125" cy="2067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7" extrusionOk="0">
                    <a:moveTo>
                      <a:pt x="548" y="0"/>
                    </a:moveTo>
                    <a:cubicBezTo>
                      <a:pt x="191" y="0"/>
                      <a:pt x="0" y="452"/>
                      <a:pt x="262" y="702"/>
                    </a:cubicBezTo>
                    <a:cubicBezTo>
                      <a:pt x="348" y="788"/>
                      <a:pt x="453" y="827"/>
                      <a:pt x="556" y="827"/>
                    </a:cubicBezTo>
                    <a:cubicBezTo>
                      <a:pt x="766" y="827"/>
                      <a:pt x="965" y="665"/>
                      <a:pt x="965" y="417"/>
                    </a:cubicBezTo>
                    <a:cubicBezTo>
                      <a:pt x="965" y="191"/>
                      <a:pt x="774" y="0"/>
                      <a:pt x="54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67" name="Google Shape;37967;p22"/>
              <p:cNvSpPr/>
              <p:nvPr/>
            </p:nvSpPr>
            <p:spPr>
              <a:xfrm>
                <a:off x="5144450" y="4038875"/>
                <a:ext cx="279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1117" h="828" extrusionOk="0">
                    <a:moveTo>
                      <a:pt x="554" y="1"/>
                    </a:moveTo>
                    <a:cubicBezTo>
                      <a:pt x="51" y="1"/>
                      <a:pt x="0" y="805"/>
                      <a:pt x="557" y="828"/>
                    </a:cubicBezTo>
                    <a:lnTo>
                      <a:pt x="629" y="828"/>
                    </a:lnTo>
                    <a:cubicBezTo>
                      <a:pt x="1117" y="768"/>
                      <a:pt x="1117" y="54"/>
                      <a:pt x="629" y="6"/>
                    </a:cubicBezTo>
                    <a:cubicBezTo>
                      <a:pt x="603" y="3"/>
                      <a:pt x="578" y="1"/>
                      <a:pt x="55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68" name="Google Shape;37968;p22"/>
              <p:cNvSpPr/>
              <p:nvPr/>
            </p:nvSpPr>
            <p:spPr>
              <a:xfrm>
                <a:off x="5177125" y="4069675"/>
                <a:ext cx="241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5" extrusionOk="0">
                    <a:moveTo>
                      <a:pt x="548" y="1"/>
                    </a:moveTo>
                    <a:cubicBezTo>
                      <a:pt x="179" y="1"/>
                      <a:pt x="0" y="441"/>
                      <a:pt x="262" y="703"/>
                    </a:cubicBezTo>
                    <a:cubicBezTo>
                      <a:pt x="343" y="787"/>
                      <a:pt x="443" y="825"/>
                      <a:pt x="544" y="825"/>
                    </a:cubicBezTo>
                    <a:cubicBezTo>
                      <a:pt x="756" y="825"/>
                      <a:pt x="965" y="656"/>
                      <a:pt x="965" y="405"/>
                    </a:cubicBezTo>
                    <a:cubicBezTo>
                      <a:pt x="965" y="179"/>
                      <a:pt x="774" y="1"/>
                      <a:pt x="54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69" name="Google Shape;37969;p22"/>
              <p:cNvSpPr/>
              <p:nvPr/>
            </p:nvSpPr>
            <p:spPr>
              <a:xfrm>
                <a:off x="5146475" y="4100325"/>
                <a:ext cx="238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53" h="828" extrusionOk="0">
                    <a:moveTo>
                      <a:pt x="548" y="1"/>
                    </a:moveTo>
                    <a:cubicBezTo>
                      <a:pt x="179" y="1"/>
                      <a:pt x="0" y="441"/>
                      <a:pt x="250" y="703"/>
                    </a:cubicBezTo>
                    <a:cubicBezTo>
                      <a:pt x="336" y="789"/>
                      <a:pt x="441" y="828"/>
                      <a:pt x="543" y="828"/>
                    </a:cubicBezTo>
                    <a:cubicBezTo>
                      <a:pt x="754" y="828"/>
                      <a:pt x="953" y="666"/>
                      <a:pt x="953" y="418"/>
                    </a:cubicBezTo>
                    <a:cubicBezTo>
                      <a:pt x="953" y="191"/>
                      <a:pt x="774" y="13"/>
                      <a:pt x="548" y="13"/>
                    </a:cubicBezTo>
                    <a:lnTo>
                      <a:pt x="548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70" name="Google Shape;37970;p22"/>
              <p:cNvSpPr/>
              <p:nvPr/>
            </p:nvSpPr>
            <p:spPr>
              <a:xfrm>
                <a:off x="5177125" y="4131300"/>
                <a:ext cx="24125" cy="2047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19" extrusionOk="0">
                    <a:moveTo>
                      <a:pt x="548" y="0"/>
                    </a:moveTo>
                    <a:cubicBezTo>
                      <a:pt x="191" y="0"/>
                      <a:pt x="0" y="441"/>
                      <a:pt x="262" y="703"/>
                    </a:cubicBezTo>
                    <a:cubicBezTo>
                      <a:pt x="346" y="783"/>
                      <a:pt x="448" y="819"/>
                      <a:pt x="549" y="819"/>
                    </a:cubicBezTo>
                    <a:cubicBezTo>
                      <a:pt x="761" y="819"/>
                      <a:pt x="965" y="656"/>
                      <a:pt x="965" y="405"/>
                    </a:cubicBezTo>
                    <a:cubicBezTo>
                      <a:pt x="965" y="179"/>
                      <a:pt x="774" y="0"/>
                      <a:pt x="5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71" name="Google Shape;37971;p22"/>
              <p:cNvSpPr/>
              <p:nvPr/>
            </p:nvSpPr>
            <p:spPr>
              <a:xfrm>
                <a:off x="5154500" y="4161925"/>
                <a:ext cx="15200" cy="6900"/>
              </a:xfrm>
              <a:custGeom>
                <a:avLst/>
                <a:gdLst/>
                <a:ahLst/>
                <a:cxnLst/>
                <a:rect l="l" t="t" r="r" b="b"/>
                <a:pathLst>
                  <a:path w="608" h="276" extrusionOk="0">
                    <a:moveTo>
                      <a:pt x="239" y="1"/>
                    </a:moveTo>
                    <a:cubicBezTo>
                      <a:pt x="231" y="1"/>
                      <a:pt x="223" y="1"/>
                      <a:pt x="215" y="2"/>
                    </a:cubicBezTo>
                    <a:lnTo>
                      <a:pt x="227" y="2"/>
                    </a:lnTo>
                    <a:cubicBezTo>
                      <a:pt x="143" y="2"/>
                      <a:pt x="72" y="25"/>
                      <a:pt x="1" y="73"/>
                    </a:cubicBezTo>
                    <a:lnTo>
                      <a:pt x="608" y="275"/>
                    </a:lnTo>
                    <a:cubicBezTo>
                      <a:pt x="551" y="116"/>
                      <a:pt x="408" y="1"/>
                      <a:pt x="23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72" name="Google Shape;37972;p22"/>
              <p:cNvSpPr/>
              <p:nvPr/>
            </p:nvSpPr>
            <p:spPr>
              <a:xfrm>
                <a:off x="5115500" y="3577650"/>
                <a:ext cx="24150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5" extrusionOk="0">
                    <a:moveTo>
                      <a:pt x="560" y="1"/>
                    </a:moveTo>
                    <a:cubicBezTo>
                      <a:pt x="191" y="1"/>
                      <a:pt x="1" y="441"/>
                      <a:pt x="263" y="703"/>
                    </a:cubicBezTo>
                    <a:cubicBezTo>
                      <a:pt x="347" y="788"/>
                      <a:pt x="450" y="825"/>
                      <a:pt x="551" y="825"/>
                    </a:cubicBezTo>
                    <a:cubicBezTo>
                      <a:pt x="763" y="825"/>
                      <a:pt x="965" y="659"/>
                      <a:pt x="965" y="417"/>
                    </a:cubicBezTo>
                    <a:cubicBezTo>
                      <a:pt x="965" y="191"/>
                      <a:pt x="787" y="1"/>
                      <a:pt x="56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73" name="Google Shape;37973;p22"/>
              <p:cNvSpPr/>
              <p:nvPr/>
            </p:nvSpPr>
            <p:spPr>
              <a:xfrm>
                <a:off x="5085450" y="3608600"/>
                <a:ext cx="28300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23" extrusionOk="0">
                    <a:moveTo>
                      <a:pt x="524" y="1"/>
                    </a:moveTo>
                    <a:cubicBezTo>
                      <a:pt x="0" y="48"/>
                      <a:pt x="48" y="822"/>
                      <a:pt x="560" y="822"/>
                    </a:cubicBezTo>
                    <a:cubicBezTo>
                      <a:pt x="1084" y="822"/>
                      <a:pt x="1131" y="48"/>
                      <a:pt x="60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74" name="Google Shape;37974;p22"/>
              <p:cNvSpPr/>
              <p:nvPr/>
            </p:nvSpPr>
            <p:spPr>
              <a:xfrm>
                <a:off x="5150925" y="3555325"/>
                <a:ext cx="19375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775" h="489" extrusionOk="0">
                    <a:moveTo>
                      <a:pt x="775" y="1"/>
                    </a:moveTo>
                    <a:lnTo>
                      <a:pt x="1" y="239"/>
                    </a:lnTo>
                    <a:cubicBezTo>
                      <a:pt x="60" y="382"/>
                      <a:pt x="203" y="477"/>
                      <a:pt x="358" y="489"/>
                    </a:cubicBezTo>
                    <a:lnTo>
                      <a:pt x="370" y="489"/>
                    </a:lnTo>
                    <a:cubicBezTo>
                      <a:pt x="596" y="489"/>
                      <a:pt x="775" y="298"/>
                      <a:pt x="775" y="84"/>
                    </a:cubicBezTo>
                    <a:cubicBezTo>
                      <a:pt x="775" y="48"/>
                      <a:pt x="775" y="24"/>
                      <a:pt x="77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75" name="Google Shape;37975;p22"/>
              <p:cNvSpPr/>
              <p:nvPr/>
            </p:nvSpPr>
            <p:spPr>
              <a:xfrm>
                <a:off x="5115500" y="3639275"/>
                <a:ext cx="24150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5" extrusionOk="0">
                    <a:moveTo>
                      <a:pt x="560" y="0"/>
                    </a:moveTo>
                    <a:cubicBezTo>
                      <a:pt x="191" y="0"/>
                      <a:pt x="1" y="441"/>
                      <a:pt x="263" y="703"/>
                    </a:cubicBezTo>
                    <a:cubicBezTo>
                      <a:pt x="347" y="787"/>
                      <a:pt x="450" y="825"/>
                      <a:pt x="551" y="825"/>
                    </a:cubicBezTo>
                    <a:cubicBezTo>
                      <a:pt x="763" y="825"/>
                      <a:pt x="965" y="659"/>
                      <a:pt x="965" y="417"/>
                    </a:cubicBezTo>
                    <a:lnTo>
                      <a:pt x="965" y="405"/>
                    </a:lnTo>
                    <a:cubicBezTo>
                      <a:pt x="965" y="179"/>
                      <a:pt x="787" y="0"/>
                      <a:pt x="5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76" name="Google Shape;37976;p22"/>
              <p:cNvSpPr/>
              <p:nvPr/>
            </p:nvSpPr>
            <p:spPr>
              <a:xfrm>
                <a:off x="5086050" y="3669925"/>
                <a:ext cx="25325" cy="17300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692" extrusionOk="0">
                    <a:moveTo>
                      <a:pt x="500" y="1"/>
                    </a:moveTo>
                    <a:cubicBezTo>
                      <a:pt x="0" y="12"/>
                      <a:pt x="83" y="691"/>
                      <a:pt x="512" y="691"/>
                    </a:cubicBezTo>
                    <a:cubicBezTo>
                      <a:pt x="929" y="691"/>
                      <a:pt x="1012" y="12"/>
                      <a:pt x="51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77" name="Google Shape;37977;p22"/>
              <p:cNvSpPr/>
              <p:nvPr/>
            </p:nvSpPr>
            <p:spPr>
              <a:xfrm>
                <a:off x="5115500" y="3700575"/>
                <a:ext cx="241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8" extrusionOk="0">
                    <a:moveTo>
                      <a:pt x="560" y="1"/>
                    </a:moveTo>
                    <a:cubicBezTo>
                      <a:pt x="191" y="1"/>
                      <a:pt x="1" y="441"/>
                      <a:pt x="263" y="703"/>
                    </a:cubicBezTo>
                    <a:cubicBezTo>
                      <a:pt x="345" y="789"/>
                      <a:pt x="448" y="828"/>
                      <a:pt x="551" y="828"/>
                    </a:cubicBezTo>
                    <a:cubicBezTo>
                      <a:pt x="761" y="828"/>
                      <a:pt x="965" y="666"/>
                      <a:pt x="965" y="418"/>
                    </a:cubicBezTo>
                    <a:cubicBezTo>
                      <a:pt x="965" y="191"/>
                      <a:pt x="787" y="13"/>
                      <a:pt x="560" y="13"/>
                    </a:cubicBezTo>
                    <a:lnTo>
                      <a:pt x="56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78" name="Google Shape;37978;p22"/>
              <p:cNvSpPr/>
              <p:nvPr/>
            </p:nvSpPr>
            <p:spPr>
              <a:xfrm>
                <a:off x="5084850" y="3731550"/>
                <a:ext cx="24125" cy="2047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19" extrusionOk="0">
                    <a:moveTo>
                      <a:pt x="548" y="0"/>
                    </a:moveTo>
                    <a:cubicBezTo>
                      <a:pt x="191" y="0"/>
                      <a:pt x="0" y="441"/>
                      <a:pt x="262" y="703"/>
                    </a:cubicBezTo>
                    <a:cubicBezTo>
                      <a:pt x="346" y="783"/>
                      <a:pt x="448" y="819"/>
                      <a:pt x="549" y="819"/>
                    </a:cubicBezTo>
                    <a:cubicBezTo>
                      <a:pt x="761" y="819"/>
                      <a:pt x="965" y="656"/>
                      <a:pt x="965" y="405"/>
                    </a:cubicBezTo>
                    <a:cubicBezTo>
                      <a:pt x="965" y="179"/>
                      <a:pt x="786" y="0"/>
                      <a:pt x="5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79" name="Google Shape;37979;p22"/>
              <p:cNvSpPr/>
              <p:nvPr/>
            </p:nvSpPr>
            <p:spPr>
              <a:xfrm>
                <a:off x="5115500" y="3762200"/>
                <a:ext cx="24150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0" extrusionOk="0">
                    <a:moveTo>
                      <a:pt x="560" y="0"/>
                    </a:moveTo>
                    <a:cubicBezTo>
                      <a:pt x="191" y="0"/>
                      <a:pt x="1" y="441"/>
                      <a:pt x="263" y="703"/>
                    </a:cubicBezTo>
                    <a:cubicBezTo>
                      <a:pt x="343" y="783"/>
                      <a:pt x="445" y="819"/>
                      <a:pt x="545" y="819"/>
                    </a:cubicBezTo>
                    <a:cubicBezTo>
                      <a:pt x="757" y="819"/>
                      <a:pt x="965" y="659"/>
                      <a:pt x="965" y="417"/>
                    </a:cubicBezTo>
                    <a:cubicBezTo>
                      <a:pt x="965" y="191"/>
                      <a:pt x="787" y="0"/>
                      <a:pt x="5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80" name="Google Shape;37980;p22"/>
              <p:cNvSpPr/>
              <p:nvPr/>
            </p:nvSpPr>
            <p:spPr>
              <a:xfrm>
                <a:off x="5085450" y="3792850"/>
                <a:ext cx="28300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23" extrusionOk="0">
                    <a:moveTo>
                      <a:pt x="524" y="1"/>
                    </a:moveTo>
                    <a:cubicBezTo>
                      <a:pt x="0" y="48"/>
                      <a:pt x="48" y="822"/>
                      <a:pt x="560" y="822"/>
                    </a:cubicBezTo>
                    <a:cubicBezTo>
                      <a:pt x="1084" y="822"/>
                      <a:pt x="1131" y="48"/>
                      <a:pt x="59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81" name="Google Shape;37981;p22"/>
              <p:cNvSpPr/>
              <p:nvPr/>
            </p:nvSpPr>
            <p:spPr>
              <a:xfrm>
                <a:off x="5115600" y="3823800"/>
                <a:ext cx="24050" cy="20425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17" extrusionOk="0">
                    <a:moveTo>
                      <a:pt x="542" y="1"/>
                    </a:moveTo>
                    <a:cubicBezTo>
                      <a:pt x="182" y="1"/>
                      <a:pt x="0" y="433"/>
                      <a:pt x="259" y="692"/>
                    </a:cubicBezTo>
                    <a:cubicBezTo>
                      <a:pt x="341" y="778"/>
                      <a:pt x="446" y="816"/>
                      <a:pt x="549" y="816"/>
                    </a:cubicBezTo>
                    <a:cubicBezTo>
                      <a:pt x="758" y="816"/>
                      <a:pt x="961" y="657"/>
                      <a:pt x="961" y="418"/>
                    </a:cubicBezTo>
                    <a:cubicBezTo>
                      <a:pt x="961" y="192"/>
                      <a:pt x="783" y="1"/>
                      <a:pt x="556" y="1"/>
                    </a:cubicBezTo>
                    <a:cubicBezTo>
                      <a:pt x="552" y="1"/>
                      <a:pt x="547" y="1"/>
                      <a:pt x="54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82" name="Google Shape;37982;p22"/>
              <p:cNvSpPr/>
              <p:nvPr/>
            </p:nvSpPr>
            <p:spPr>
              <a:xfrm>
                <a:off x="5084850" y="3854475"/>
                <a:ext cx="241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5" extrusionOk="0">
                    <a:moveTo>
                      <a:pt x="548" y="0"/>
                    </a:moveTo>
                    <a:cubicBezTo>
                      <a:pt x="191" y="0"/>
                      <a:pt x="0" y="441"/>
                      <a:pt x="262" y="703"/>
                    </a:cubicBezTo>
                    <a:cubicBezTo>
                      <a:pt x="346" y="787"/>
                      <a:pt x="449" y="824"/>
                      <a:pt x="549" y="824"/>
                    </a:cubicBezTo>
                    <a:cubicBezTo>
                      <a:pt x="762" y="824"/>
                      <a:pt x="965" y="656"/>
                      <a:pt x="965" y="405"/>
                    </a:cubicBezTo>
                    <a:cubicBezTo>
                      <a:pt x="965" y="179"/>
                      <a:pt x="786" y="0"/>
                      <a:pt x="5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83" name="Google Shape;37983;p22"/>
              <p:cNvSpPr/>
              <p:nvPr/>
            </p:nvSpPr>
            <p:spPr>
              <a:xfrm>
                <a:off x="5115500" y="3885125"/>
                <a:ext cx="241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8" extrusionOk="0">
                    <a:moveTo>
                      <a:pt x="560" y="1"/>
                    </a:moveTo>
                    <a:cubicBezTo>
                      <a:pt x="191" y="1"/>
                      <a:pt x="1" y="441"/>
                      <a:pt x="263" y="703"/>
                    </a:cubicBezTo>
                    <a:cubicBezTo>
                      <a:pt x="349" y="789"/>
                      <a:pt x="454" y="828"/>
                      <a:pt x="556" y="828"/>
                    </a:cubicBezTo>
                    <a:cubicBezTo>
                      <a:pt x="766" y="828"/>
                      <a:pt x="965" y="666"/>
                      <a:pt x="965" y="417"/>
                    </a:cubicBezTo>
                    <a:cubicBezTo>
                      <a:pt x="965" y="191"/>
                      <a:pt x="787" y="1"/>
                      <a:pt x="56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84" name="Google Shape;37984;p22"/>
              <p:cNvSpPr/>
              <p:nvPr/>
            </p:nvSpPr>
            <p:spPr>
              <a:xfrm>
                <a:off x="5084850" y="3915800"/>
                <a:ext cx="24125" cy="2067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7" extrusionOk="0">
                    <a:moveTo>
                      <a:pt x="548" y="0"/>
                    </a:moveTo>
                    <a:cubicBezTo>
                      <a:pt x="191" y="0"/>
                      <a:pt x="0" y="453"/>
                      <a:pt x="262" y="703"/>
                    </a:cubicBezTo>
                    <a:cubicBezTo>
                      <a:pt x="348" y="788"/>
                      <a:pt x="453" y="827"/>
                      <a:pt x="556" y="827"/>
                    </a:cubicBezTo>
                    <a:cubicBezTo>
                      <a:pt x="766" y="827"/>
                      <a:pt x="965" y="665"/>
                      <a:pt x="965" y="417"/>
                    </a:cubicBezTo>
                    <a:cubicBezTo>
                      <a:pt x="965" y="191"/>
                      <a:pt x="786" y="12"/>
                      <a:pt x="5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85" name="Google Shape;37985;p22"/>
              <p:cNvSpPr/>
              <p:nvPr/>
            </p:nvSpPr>
            <p:spPr>
              <a:xfrm>
                <a:off x="5115500" y="3946450"/>
                <a:ext cx="24450" cy="20800"/>
              </a:xfrm>
              <a:custGeom>
                <a:avLst/>
                <a:gdLst/>
                <a:ahLst/>
                <a:cxnLst/>
                <a:rect l="l" t="t" r="r" b="b"/>
                <a:pathLst>
                  <a:path w="978" h="832" extrusionOk="0">
                    <a:moveTo>
                      <a:pt x="549" y="0"/>
                    </a:moveTo>
                    <a:lnTo>
                      <a:pt x="560" y="12"/>
                    </a:lnTo>
                    <a:cubicBezTo>
                      <a:pt x="191" y="12"/>
                      <a:pt x="1" y="453"/>
                      <a:pt x="263" y="715"/>
                    </a:cubicBezTo>
                    <a:cubicBezTo>
                      <a:pt x="347" y="795"/>
                      <a:pt x="450" y="831"/>
                      <a:pt x="551" y="831"/>
                    </a:cubicBezTo>
                    <a:cubicBezTo>
                      <a:pt x="763" y="831"/>
                      <a:pt x="965" y="671"/>
                      <a:pt x="965" y="429"/>
                    </a:cubicBezTo>
                    <a:cubicBezTo>
                      <a:pt x="977" y="203"/>
                      <a:pt x="799" y="12"/>
                      <a:pt x="57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86" name="Google Shape;37986;p22"/>
              <p:cNvSpPr/>
              <p:nvPr/>
            </p:nvSpPr>
            <p:spPr>
              <a:xfrm>
                <a:off x="5085450" y="3977400"/>
                <a:ext cx="28300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23" extrusionOk="0">
                    <a:moveTo>
                      <a:pt x="524" y="1"/>
                    </a:moveTo>
                    <a:cubicBezTo>
                      <a:pt x="0" y="48"/>
                      <a:pt x="48" y="822"/>
                      <a:pt x="560" y="822"/>
                    </a:cubicBezTo>
                    <a:cubicBezTo>
                      <a:pt x="1084" y="822"/>
                      <a:pt x="1131" y="48"/>
                      <a:pt x="59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87" name="Google Shape;37987;p22"/>
              <p:cNvSpPr/>
              <p:nvPr/>
            </p:nvSpPr>
            <p:spPr>
              <a:xfrm>
                <a:off x="5115500" y="4008075"/>
                <a:ext cx="24150" cy="2067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7" extrusionOk="0">
                    <a:moveTo>
                      <a:pt x="560" y="0"/>
                    </a:moveTo>
                    <a:cubicBezTo>
                      <a:pt x="191" y="0"/>
                      <a:pt x="1" y="441"/>
                      <a:pt x="263" y="702"/>
                    </a:cubicBezTo>
                    <a:cubicBezTo>
                      <a:pt x="349" y="788"/>
                      <a:pt x="454" y="827"/>
                      <a:pt x="556" y="827"/>
                    </a:cubicBezTo>
                    <a:cubicBezTo>
                      <a:pt x="766" y="827"/>
                      <a:pt x="965" y="665"/>
                      <a:pt x="965" y="417"/>
                    </a:cubicBezTo>
                    <a:cubicBezTo>
                      <a:pt x="965" y="191"/>
                      <a:pt x="787" y="12"/>
                      <a:pt x="560" y="12"/>
                    </a:cubicBezTo>
                    <a:lnTo>
                      <a:pt x="560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88" name="Google Shape;37988;p22"/>
              <p:cNvSpPr/>
              <p:nvPr/>
            </p:nvSpPr>
            <p:spPr>
              <a:xfrm>
                <a:off x="5086050" y="4039025"/>
                <a:ext cx="25325" cy="17275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691" extrusionOk="0">
                    <a:moveTo>
                      <a:pt x="500" y="0"/>
                    </a:moveTo>
                    <a:cubicBezTo>
                      <a:pt x="0" y="0"/>
                      <a:pt x="83" y="691"/>
                      <a:pt x="512" y="691"/>
                    </a:cubicBezTo>
                    <a:cubicBezTo>
                      <a:pt x="929" y="691"/>
                      <a:pt x="1012" y="0"/>
                      <a:pt x="51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89" name="Google Shape;37989;p22"/>
              <p:cNvSpPr/>
              <p:nvPr/>
            </p:nvSpPr>
            <p:spPr>
              <a:xfrm>
                <a:off x="5115600" y="4069675"/>
                <a:ext cx="240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28" extrusionOk="0">
                    <a:moveTo>
                      <a:pt x="542" y="0"/>
                    </a:moveTo>
                    <a:cubicBezTo>
                      <a:pt x="182" y="0"/>
                      <a:pt x="0" y="445"/>
                      <a:pt x="259" y="703"/>
                    </a:cubicBezTo>
                    <a:cubicBezTo>
                      <a:pt x="341" y="789"/>
                      <a:pt x="444" y="827"/>
                      <a:pt x="547" y="827"/>
                    </a:cubicBezTo>
                    <a:cubicBezTo>
                      <a:pt x="757" y="827"/>
                      <a:pt x="961" y="665"/>
                      <a:pt x="961" y="417"/>
                    </a:cubicBezTo>
                    <a:cubicBezTo>
                      <a:pt x="961" y="191"/>
                      <a:pt x="783" y="1"/>
                      <a:pt x="556" y="1"/>
                    </a:cubicBezTo>
                    <a:cubicBezTo>
                      <a:pt x="552" y="0"/>
                      <a:pt x="547" y="0"/>
                      <a:pt x="54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90" name="Google Shape;37990;p22"/>
              <p:cNvSpPr/>
              <p:nvPr/>
            </p:nvSpPr>
            <p:spPr>
              <a:xfrm>
                <a:off x="5085450" y="4100325"/>
                <a:ext cx="28300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23" extrusionOk="0">
                    <a:moveTo>
                      <a:pt x="524" y="1"/>
                    </a:moveTo>
                    <a:cubicBezTo>
                      <a:pt x="0" y="49"/>
                      <a:pt x="48" y="822"/>
                      <a:pt x="560" y="822"/>
                    </a:cubicBezTo>
                    <a:cubicBezTo>
                      <a:pt x="1084" y="822"/>
                      <a:pt x="1131" y="49"/>
                      <a:pt x="59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91" name="Google Shape;37991;p22"/>
              <p:cNvSpPr/>
              <p:nvPr/>
            </p:nvSpPr>
            <p:spPr>
              <a:xfrm>
                <a:off x="5115600" y="4131275"/>
                <a:ext cx="24050" cy="20425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17" extrusionOk="0">
                    <a:moveTo>
                      <a:pt x="542" y="1"/>
                    </a:moveTo>
                    <a:cubicBezTo>
                      <a:pt x="182" y="1"/>
                      <a:pt x="0" y="433"/>
                      <a:pt x="259" y="692"/>
                    </a:cubicBezTo>
                    <a:cubicBezTo>
                      <a:pt x="345" y="778"/>
                      <a:pt x="450" y="816"/>
                      <a:pt x="552" y="816"/>
                    </a:cubicBezTo>
                    <a:cubicBezTo>
                      <a:pt x="762" y="816"/>
                      <a:pt x="961" y="654"/>
                      <a:pt x="961" y="406"/>
                    </a:cubicBezTo>
                    <a:cubicBezTo>
                      <a:pt x="961" y="192"/>
                      <a:pt x="783" y="1"/>
                      <a:pt x="556" y="1"/>
                    </a:cubicBezTo>
                    <a:cubicBezTo>
                      <a:pt x="552" y="1"/>
                      <a:pt x="547" y="1"/>
                      <a:pt x="54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92" name="Google Shape;37992;p22"/>
              <p:cNvSpPr/>
              <p:nvPr/>
            </p:nvSpPr>
            <p:spPr>
              <a:xfrm>
                <a:off x="5057775" y="3583600"/>
                <a:ext cx="20250" cy="14625"/>
              </a:xfrm>
              <a:custGeom>
                <a:avLst/>
                <a:gdLst/>
                <a:ahLst/>
                <a:cxnLst/>
                <a:rect l="l" t="t" r="r" b="b"/>
                <a:pathLst>
                  <a:path w="810" h="585" extrusionOk="0">
                    <a:moveTo>
                      <a:pt x="762" y="1"/>
                    </a:moveTo>
                    <a:lnTo>
                      <a:pt x="0" y="227"/>
                    </a:lnTo>
                    <a:cubicBezTo>
                      <a:pt x="24" y="429"/>
                      <a:pt x="191" y="584"/>
                      <a:pt x="393" y="584"/>
                    </a:cubicBezTo>
                    <a:cubicBezTo>
                      <a:pt x="619" y="584"/>
                      <a:pt x="810" y="406"/>
                      <a:pt x="810" y="179"/>
                    </a:cubicBezTo>
                    <a:cubicBezTo>
                      <a:pt x="798" y="120"/>
                      <a:pt x="786" y="48"/>
                      <a:pt x="76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93" name="Google Shape;37993;p22"/>
              <p:cNvSpPr/>
              <p:nvPr/>
            </p:nvSpPr>
            <p:spPr>
              <a:xfrm>
                <a:off x="5022925" y="3608600"/>
                <a:ext cx="24150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0" extrusionOk="0">
                    <a:moveTo>
                      <a:pt x="561" y="1"/>
                    </a:moveTo>
                    <a:cubicBezTo>
                      <a:pt x="191" y="1"/>
                      <a:pt x="1" y="441"/>
                      <a:pt x="263" y="703"/>
                    </a:cubicBezTo>
                    <a:cubicBezTo>
                      <a:pt x="347" y="783"/>
                      <a:pt x="449" y="819"/>
                      <a:pt x="549" y="819"/>
                    </a:cubicBezTo>
                    <a:cubicBezTo>
                      <a:pt x="762" y="819"/>
                      <a:pt x="965" y="657"/>
                      <a:pt x="965" y="406"/>
                    </a:cubicBezTo>
                    <a:cubicBezTo>
                      <a:pt x="965" y="179"/>
                      <a:pt x="787" y="1"/>
                      <a:pt x="56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94" name="Google Shape;37994;p22"/>
              <p:cNvSpPr/>
              <p:nvPr/>
            </p:nvSpPr>
            <p:spPr>
              <a:xfrm>
                <a:off x="5054500" y="3639275"/>
                <a:ext cx="2800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822" extrusionOk="0">
                    <a:moveTo>
                      <a:pt x="524" y="0"/>
                    </a:moveTo>
                    <a:cubicBezTo>
                      <a:pt x="0" y="48"/>
                      <a:pt x="36" y="822"/>
                      <a:pt x="560" y="822"/>
                    </a:cubicBezTo>
                    <a:cubicBezTo>
                      <a:pt x="1084" y="822"/>
                      <a:pt x="1119" y="48"/>
                      <a:pt x="59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95" name="Google Shape;37995;p22"/>
              <p:cNvSpPr/>
              <p:nvPr/>
            </p:nvSpPr>
            <p:spPr>
              <a:xfrm>
                <a:off x="5022925" y="3669925"/>
                <a:ext cx="24150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5" extrusionOk="0">
                    <a:moveTo>
                      <a:pt x="561" y="1"/>
                    </a:moveTo>
                    <a:cubicBezTo>
                      <a:pt x="191" y="1"/>
                      <a:pt x="1" y="441"/>
                      <a:pt x="263" y="703"/>
                    </a:cubicBezTo>
                    <a:cubicBezTo>
                      <a:pt x="347" y="787"/>
                      <a:pt x="450" y="825"/>
                      <a:pt x="551" y="825"/>
                    </a:cubicBezTo>
                    <a:cubicBezTo>
                      <a:pt x="763" y="825"/>
                      <a:pt x="965" y="659"/>
                      <a:pt x="965" y="417"/>
                    </a:cubicBezTo>
                    <a:cubicBezTo>
                      <a:pt x="965" y="191"/>
                      <a:pt x="787" y="1"/>
                      <a:pt x="56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96" name="Google Shape;37996;p22"/>
              <p:cNvSpPr/>
              <p:nvPr/>
            </p:nvSpPr>
            <p:spPr>
              <a:xfrm>
                <a:off x="5053900" y="3700575"/>
                <a:ext cx="241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8" extrusionOk="0">
                    <a:moveTo>
                      <a:pt x="548" y="1"/>
                    </a:moveTo>
                    <a:cubicBezTo>
                      <a:pt x="179" y="1"/>
                      <a:pt x="0" y="453"/>
                      <a:pt x="250" y="703"/>
                    </a:cubicBezTo>
                    <a:cubicBezTo>
                      <a:pt x="336" y="789"/>
                      <a:pt x="442" y="828"/>
                      <a:pt x="547" y="828"/>
                    </a:cubicBezTo>
                    <a:cubicBezTo>
                      <a:pt x="760" y="828"/>
                      <a:pt x="965" y="666"/>
                      <a:pt x="965" y="418"/>
                    </a:cubicBezTo>
                    <a:cubicBezTo>
                      <a:pt x="953" y="191"/>
                      <a:pt x="774" y="1"/>
                      <a:pt x="54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97" name="Google Shape;37997;p22"/>
              <p:cNvSpPr/>
              <p:nvPr/>
            </p:nvSpPr>
            <p:spPr>
              <a:xfrm>
                <a:off x="5022925" y="3731550"/>
                <a:ext cx="24150" cy="2047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19" extrusionOk="0">
                    <a:moveTo>
                      <a:pt x="561" y="0"/>
                    </a:moveTo>
                    <a:cubicBezTo>
                      <a:pt x="191" y="0"/>
                      <a:pt x="1" y="441"/>
                      <a:pt x="263" y="703"/>
                    </a:cubicBezTo>
                    <a:cubicBezTo>
                      <a:pt x="347" y="783"/>
                      <a:pt x="449" y="819"/>
                      <a:pt x="549" y="819"/>
                    </a:cubicBezTo>
                    <a:cubicBezTo>
                      <a:pt x="762" y="819"/>
                      <a:pt x="965" y="656"/>
                      <a:pt x="965" y="405"/>
                    </a:cubicBezTo>
                    <a:cubicBezTo>
                      <a:pt x="965" y="179"/>
                      <a:pt x="787" y="0"/>
                      <a:pt x="56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98" name="Google Shape;37998;p22"/>
              <p:cNvSpPr/>
              <p:nvPr/>
            </p:nvSpPr>
            <p:spPr>
              <a:xfrm>
                <a:off x="5053900" y="3762200"/>
                <a:ext cx="241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5" extrusionOk="0">
                    <a:moveTo>
                      <a:pt x="548" y="0"/>
                    </a:moveTo>
                    <a:cubicBezTo>
                      <a:pt x="179" y="0"/>
                      <a:pt x="0" y="441"/>
                      <a:pt x="262" y="703"/>
                    </a:cubicBezTo>
                    <a:cubicBezTo>
                      <a:pt x="342" y="787"/>
                      <a:pt x="443" y="824"/>
                      <a:pt x="543" y="824"/>
                    </a:cubicBezTo>
                    <a:cubicBezTo>
                      <a:pt x="756" y="824"/>
                      <a:pt x="965" y="656"/>
                      <a:pt x="965" y="405"/>
                    </a:cubicBezTo>
                    <a:cubicBezTo>
                      <a:pt x="965" y="191"/>
                      <a:pt x="774" y="0"/>
                      <a:pt x="5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99" name="Google Shape;37999;p22"/>
              <p:cNvSpPr/>
              <p:nvPr/>
            </p:nvSpPr>
            <p:spPr>
              <a:xfrm>
                <a:off x="5022925" y="3792850"/>
                <a:ext cx="241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8" extrusionOk="0">
                    <a:moveTo>
                      <a:pt x="561" y="1"/>
                    </a:moveTo>
                    <a:cubicBezTo>
                      <a:pt x="191" y="1"/>
                      <a:pt x="1" y="453"/>
                      <a:pt x="263" y="703"/>
                    </a:cubicBezTo>
                    <a:cubicBezTo>
                      <a:pt x="349" y="789"/>
                      <a:pt x="454" y="828"/>
                      <a:pt x="556" y="828"/>
                    </a:cubicBezTo>
                    <a:cubicBezTo>
                      <a:pt x="766" y="828"/>
                      <a:pt x="965" y="666"/>
                      <a:pt x="965" y="418"/>
                    </a:cubicBezTo>
                    <a:cubicBezTo>
                      <a:pt x="965" y="191"/>
                      <a:pt x="787" y="13"/>
                      <a:pt x="561" y="13"/>
                    </a:cubicBezTo>
                    <a:lnTo>
                      <a:pt x="56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00" name="Google Shape;38000;p22"/>
              <p:cNvSpPr/>
              <p:nvPr/>
            </p:nvSpPr>
            <p:spPr>
              <a:xfrm>
                <a:off x="5053900" y="3823825"/>
                <a:ext cx="24125" cy="2047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19" extrusionOk="0">
                    <a:moveTo>
                      <a:pt x="548" y="0"/>
                    </a:moveTo>
                    <a:cubicBezTo>
                      <a:pt x="179" y="0"/>
                      <a:pt x="0" y="441"/>
                      <a:pt x="262" y="703"/>
                    </a:cubicBezTo>
                    <a:cubicBezTo>
                      <a:pt x="342" y="783"/>
                      <a:pt x="443" y="819"/>
                      <a:pt x="543" y="819"/>
                    </a:cubicBezTo>
                    <a:cubicBezTo>
                      <a:pt x="756" y="819"/>
                      <a:pt x="965" y="656"/>
                      <a:pt x="965" y="405"/>
                    </a:cubicBezTo>
                    <a:cubicBezTo>
                      <a:pt x="965" y="179"/>
                      <a:pt x="774" y="0"/>
                      <a:pt x="54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01" name="Google Shape;38001;p22"/>
              <p:cNvSpPr/>
              <p:nvPr/>
            </p:nvSpPr>
            <p:spPr>
              <a:xfrm>
                <a:off x="5022925" y="3854475"/>
                <a:ext cx="24150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5" extrusionOk="0">
                    <a:moveTo>
                      <a:pt x="561" y="0"/>
                    </a:moveTo>
                    <a:cubicBezTo>
                      <a:pt x="191" y="0"/>
                      <a:pt x="1" y="441"/>
                      <a:pt x="263" y="703"/>
                    </a:cubicBezTo>
                    <a:cubicBezTo>
                      <a:pt x="347" y="787"/>
                      <a:pt x="449" y="824"/>
                      <a:pt x="549" y="824"/>
                    </a:cubicBezTo>
                    <a:cubicBezTo>
                      <a:pt x="762" y="824"/>
                      <a:pt x="965" y="656"/>
                      <a:pt x="965" y="405"/>
                    </a:cubicBezTo>
                    <a:cubicBezTo>
                      <a:pt x="965" y="179"/>
                      <a:pt x="787" y="0"/>
                      <a:pt x="56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02" name="Google Shape;38002;p22"/>
              <p:cNvSpPr/>
              <p:nvPr/>
            </p:nvSpPr>
            <p:spPr>
              <a:xfrm>
                <a:off x="5053900" y="3885125"/>
                <a:ext cx="24125" cy="2065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6" extrusionOk="0">
                    <a:moveTo>
                      <a:pt x="548" y="1"/>
                    </a:moveTo>
                    <a:cubicBezTo>
                      <a:pt x="179" y="1"/>
                      <a:pt x="0" y="441"/>
                      <a:pt x="262" y="703"/>
                    </a:cubicBezTo>
                    <a:cubicBezTo>
                      <a:pt x="343" y="788"/>
                      <a:pt x="444" y="825"/>
                      <a:pt x="545" y="825"/>
                    </a:cubicBezTo>
                    <a:cubicBezTo>
                      <a:pt x="757" y="825"/>
                      <a:pt x="965" y="660"/>
                      <a:pt x="965" y="417"/>
                    </a:cubicBezTo>
                    <a:cubicBezTo>
                      <a:pt x="965" y="191"/>
                      <a:pt x="774" y="1"/>
                      <a:pt x="56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03" name="Google Shape;38003;p22"/>
              <p:cNvSpPr/>
              <p:nvPr/>
            </p:nvSpPr>
            <p:spPr>
              <a:xfrm>
                <a:off x="5022925" y="3915800"/>
                <a:ext cx="24150" cy="2067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7" extrusionOk="0">
                    <a:moveTo>
                      <a:pt x="561" y="0"/>
                    </a:moveTo>
                    <a:cubicBezTo>
                      <a:pt x="191" y="0"/>
                      <a:pt x="1" y="453"/>
                      <a:pt x="263" y="703"/>
                    </a:cubicBezTo>
                    <a:cubicBezTo>
                      <a:pt x="349" y="788"/>
                      <a:pt x="454" y="827"/>
                      <a:pt x="556" y="827"/>
                    </a:cubicBezTo>
                    <a:cubicBezTo>
                      <a:pt x="766" y="827"/>
                      <a:pt x="965" y="665"/>
                      <a:pt x="965" y="417"/>
                    </a:cubicBezTo>
                    <a:cubicBezTo>
                      <a:pt x="965" y="191"/>
                      <a:pt x="787" y="0"/>
                      <a:pt x="56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04" name="Google Shape;38004;p22"/>
              <p:cNvSpPr/>
              <p:nvPr/>
            </p:nvSpPr>
            <p:spPr>
              <a:xfrm>
                <a:off x="5054500" y="3946225"/>
                <a:ext cx="28000" cy="20775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831" extrusionOk="0">
                    <a:moveTo>
                      <a:pt x="560" y="1"/>
                    </a:moveTo>
                    <a:cubicBezTo>
                      <a:pt x="548" y="1"/>
                      <a:pt x="536" y="3"/>
                      <a:pt x="524" y="9"/>
                    </a:cubicBezTo>
                    <a:cubicBezTo>
                      <a:pt x="0" y="57"/>
                      <a:pt x="36" y="831"/>
                      <a:pt x="560" y="831"/>
                    </a:cubicBezTo>
                    <a:cubicBezTo>
                      <a:pt x="1084" y="831"/>
                      <a:pt x="1119" y="57"/>
                      <a:pt x="595" y="9"/>
                    </a:cubicBezTo>
                    <a:cubicBezTo>
                      <a:pt x="583" y="3"/>
                      <a:pt x="572" y="1"/>
                      <a:pt x="56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05" name="Google Shape;38005;p22"/>
              <p:cNvSpPr/>
              <p:nvPr/>
            </p:nvSpPr>
            <p:spPr>
              <a:xfrm>
                <a:off x="5022925" y="3977100"/>
                <a:ext cx="24150" cy="2065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6" extrusionOk="0">
                    <a:moveTo>
                      <a:pt x="561" y="1"/>
                    </a:moveTo>
                    <a:cubicBezTo>
                      <a:pt x="191" y="1"/>
                      <a:pt x="1" y="441"/>
                      <a:pt x="263" y="703"/>
                    </a:cubicBezTo>
                    <a:cubicBezTo>
                      <a:pt x="347" y="788"/>
                      <a:pt x="450" y="825"/>
                      <a:pt x="551" y="825"/>
                    </a:cubicBezTo>
                    <a:cubicBezTo>
                      <a:pt x="763" y="825"/>
                      <a:pt x="965" y="660"/>
                      <a:pt x="965" y="417"/>
                    </a:cubicBezTo>
                    <a:cubicBezTo>
                      <a:pt x="954" y="198"/>
                      <a:pt x="786" y="24"/>
                      <a:pt x="581" y="24"/>
                    </a:cubicBezTo>
                    <a:cubicBezTo>
                      <a:pt x="574" y="24"/>
                      <a:pt x="567" y="24"/>
                      <a:pt x="561" y="25"/>
                    </a:cubicBezTo>
                    <a:lnTo>
                      <a:pt x="56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06" name="Google Shape;38006;p22"/>
              <p:cNvSpPr/>
              <p:nvPr/>
            </p:nvSpPr>
            <p:spPr>
              <a:xfrm>
                <a:off x="5053900" y="4007775"/>
                <a:ext cx="241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5" extrusionOk="0">
                    <a:moveTo>
                      <a:pt x="548" y="0"/>
                    </a:moveTo>
                    <a:cubicBezTo>
                      <a:pt x="179" y="0"/>
                      <a:pt x="0" y="441"/>
                      <a:pt x="262" y="703"/>
                    </a:cubicBezTo>
                    <a:cubicBezTo>
                      <a:pt x="343" y="787"/>
                      <a:pt x="444" y="824"/>
                      <a:pt x="545" y="824"/>
                    </a:cubicBezTo>
                    <a:cubicBezTo>
                      <a:pt x="757" y="824"/>
                      <a:pt x="965" y="659"/>
                      <a:pt x="965" y="417"/>
                    </a:cubicBezTo>
                    <a:cubicBezTo>
                      <a:pt x="953" y="191"/>
                      <a:pt x="774" y="12"/>
                      <a:pt x="548" y="12"/>
                    </a:cubicBezTo>
                    <a:lnTo>
                      <a:pt x="548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07" name="Google Shape;38007;p22"/>
              <p:cNvSpPr/>
              <p:nvPr/>
            </p:nvSpPr>
            <p:spPr>
              <a:xfrm>
                <a:off x="5036925" y="4028625"/>
                <a:ext cx="19975" cy="20200"/>
              </a:xfrm>
              <a:custGeom>
                <a:avLst/>
                <a:gdLst/>
                <a:ahLst/>
                <a:cxnLst/>
                <a:rect l="l" t="t" r="r" b="b"/>
                <a:pathLst>
                  <a:path w="799" h="808" extrusionOk="0">
                    <a:moveTo>
                      <a:pt x="383" y="1"/>
                    </a:moveTo>
                    <a:cubicBezTo>
                      <a:pt x="189" y="1"/>
                      <a:pt x="1" y="126"/>
                      <a:pt x="1" y="392"/>
                    </a:cubicBezTo>
                    <a:lnTo>
                      <a:pt x="1" y="416"/>
                    </a:lnTo>
                    <a:cubicBezTo>
                      <a:pt x="1" y="682"/>
                      <a:pt x="189" y="808"/>
                      <a:pt x="383" y="808"/>
                    </a:cubicBezTo>
                    <a:cubicBezTo>
                      <a:pt x="588" y="808"/>
                      <a:pt x="798" y="668"/>
                      <a:pt x="798" y="404"/>
                    </a:cubicBezTo>
                    <a:cubicBezTo>
                      <a:pt x="798" y="141"/>
                      <a:pt x="588" y="1"/>
                      <a:pt x="38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08" name="Google Shape;38008;p22"/>
              <p:cNvSpPr/>
              <p:nvPr/>
            </p:nvSpPr>
            <p:spPr>
              <a:xfrm>
                <a:off x="5053900" y="4069675"/>
                <a:ext cx="241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5" extrusionOk="0">
                    <a:moveTo>
                      <a:pt x="548" y="1"/>
                    </a:moveTo>
                    <a:cubicBezTo>
                      <a:pt x="179" y="1"/>
                      <a:pt x="0" y="441"/>
                      <a:pt x="250" y="703"/>
                    </a:cubicBezTo>
                    <a:cubicBezTo>
                      <a:pt x="334" y="787"/>
                      <a:pt x="437" y="825"/>
                      <a:pt x="537" y="825"/>
                    </a:cubicBezTo>
                    <a:cubicBezTo>
                      <a:pt x="751" y="825"/>
                      <a:pt x="957" y="656"/>
                      <a:pt x="965" y="405"/>
                    </a:cubicBezTo>
                    <a:cubicBezTo>
                      <a:pt x="965" y="179"/>
                      <a:pt x="774" y="1"/>
                      <a:pt x="54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09" name="Google Shape;38009;p22"/>
              <p:cNvSpPr/>
              <p:nvPr/>
            </p:nvSpPr>
            <p:spPr>
              <a:xfrm>
                <a:off x="5022925" y="4100325"/>
                <a:ext cx="241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8" extrusionOk="0">
                    <a:moveTo>
                      <a:pt x="561" y="1"/>
                    </a:moveTo>
                    <a:cubicBezTo>
                      <a:pt x="191" y="1"/>
                      <a:pt x="1" y="453"/>
                      <a:pt x="263" y="703"/>
                    </a:cubicBezTo>
                    <a:cubicBezTo>
                      <a:pt x="349" y="789"/>
                      <a:pt x="454" y="828"/>
                      <a:pt x="556" y="828"/>
                    </a:cubicBezTo>
                    <a:cubicBezTo>
                      <a:pt x="766" y="828"/>
                      <a:pt x="965" y="666"/>
                      <a:pt x="965" y="418"/>
                    </a:cubicBezTo>
                    <a:cubicBezTo>
                      <a:pt x="965" y="191"/>
                      <a:pt x="787" y="13"/>
                      <a:pt x="561" y="13"/>
                    </a:cubicBezTo>
                    <a:lnTo>
                      <a:pt x="56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10" name="Google Shape;38010;p22"/>
              <p:cNvSpPr/>
              <p:nvPr/>
            </p:nvSpPr>
            <p:spPr>
              <a:xfrm>
                <a:off x="5062225" y="4131300"/>
                <a:ext cx="14900" cy="6875"/>
              </a:xfrm>
              <a:custGeom>
                <a:avLst/>
                <a:gdLst/>
                <a:ahLst/>
                <a:cxnLst/>
                <a:rect l="l" t="t" r="r" b="b"/>
                <a:pathLst>
                  <a:path w="596" h="275" extrusionOk="0">
                    <a:moveTo>
                      <a:pt x="215" y="0"/>
                    </a:moveTo>
                    <a:cubicBezTo>
                      <a:pt x="132" y="0"/>
                      <a:pt x="60" y="24"/>
                      <a:pt x="1" y="72"/>
                    </a:cubicBezTo>
                    <a:lnTo>
                      <a:pt x="596" y="274"/>
                    </a:lnTo>
                    <a:cubicBezTo>
                      <a:pt x="536" y="107"/>
                      <a:pt x="382" y="0"/>
                      <a:pt x="21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11" name="Google Shape;38011;p22"/>
              <p:cNvSpPr/>
              <p:nvPr/>
            </p:nvSpPr>
            <p:spPr>
              <a:xfrm>
                <a:off x="4992275" y="3639275"/>
                <a:ext cx="24150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5" extrusionOk="0">
                    <a:moveTo>
                      <a:pt x="548" y="0"/>
                    </a:moveTo>
                    <a:cubicBezTo>
                      <a:pt x="191" y="0"/>
                      <a:pt x="1" y="441"/>
                      <a:pt x="263" y="703"/>
                    </a:cubicBezTo>
                    <a:cubicBezTo>
                      <a:pt x="343" y="787"/>
                      <a:pt x="444" y="825"/>
                      <a:pt x="543" y="825"/>
                    </a:cubicBezTo>
                    <a:cubicBezTo>
                      <a:pt x="752" y="825"/>
                      <a:pt x="957" y="659"/>
                      <a:pt x="965" y="417"/>
                    </a:cubicBezTo>
                    <a:lnTo>
                      <a:pt x="965" y="405"/>
                    </a:lnTo>
                    <a:cubicBezTo>
                      <a:pt x="965" y="179"/>
                      <a:pt x="775" y="0"/>
                      <a:pt x="54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12" name="Google Shape;38012;p22"/>
              <p:cNvSpPr/>
              <p:nvPr/>
            </p:nvSpPr>
            <p:spPr>
              <a:xfrm>
                <a:off x="4961625" y="3669925"/>
                <a:ext cx="238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53" h="828" extrusionOk="0">
                    <a:moveTo>
                      <a:pt x="548" y="1"/>
                    </a:moveTo>
                    <a:cubicBezTo>
                      <a:pt x="179" y="1"/>
                      <a:pt x="0" y="441"/>
                      <a:pt x="250" y="703"/>
                    </a:cubicBezTo>
                    <a:cubicBezTo>
                      <a:pt x="336" y="789"/>
                      <a:pt x="441" y="827"/>
                      <a:pt x="544" y="827"/>
                    </a:cubicBezTo>
                    <a:cubicBezTo>
                      <a:pt x="754" y="827"/>
                      <a:pt x="953" y="665"/>
                      <a:pt x="953" y="417"/>
                    </a:cubicBezTo>
                    <a:cubicBezTo>
                      <a:pt x="953" y="191"/>
                      <a:pt x="774" y="12"/>
                      <a:pt x="548" y="12"/>
                    </a:cubicBezTo>
                    <a:lnTo>
                      <a:pt x="548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13" name="Google Shape;38013;p22"/>
              <p:cNvSpPr/>
              <p:nvPr/>
            </p:nvSpPr>
            <p:spPr>
              <a:xfrm>
                <a:off x="4990875" y="3700525"/>
                <a:ext cx="276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825" extrusionOk="0">
                    <a:moveTo>
                      <a:pt x="560" y="1"/>
                    </a:moveTo>
                    <a:cubicBezTo>
                      <a:pt x="64" y="1"/>
                      <a:pt x="1" y="778"/>
                      <a:pt x="533" y="824"/>
                    </a:cubicBezTo>
                    <a:lnTo>
                      <a:pt x="604" y="824"/>
                    </a:lnTo>
                    <a:cubicBezTo>
                      <a:pt x="1104" y="789"/>
                      <a:pt x="1104" y="51"/>
                      <a:pt x="604" y="3"/>
                    </a:cubicBezTo>
                    <a:cubicBezTo>
                      <a:pt x="589" y="2"/>
                      <a:pt x="575" y="1"/>
                      <a:pt x="56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14" name="Google Shape;38014;p22"/>
              <p:cNvSpPr/>
              <p:nvPr/>
            </p:nvSpPr>
            <p:spPr>
              <a:xfrm>
                <a:off x="4961700" y="3731525"/>
                <a:ext cx="23750" cy="20425"/>
              </a:xfrm>
              <a:custGeom>
                <a:avLst/>
                <a:gdLst/>
                <a:ahLst/>
                <a:cxnLst/>
                <a:rect l="l" t="t" r="r" b="b"/>
                <a:pathLst>
                  <a:path w="950" h="817" extrusionOk="0">
                    <a:moveTo>
                      <a:pt x="530" y="1"/>
                    </a:moveTo>
                    <a:cubicBezTo>
                      <a:pt x="171" y="1"/>
                      <a:pt x="1" y="433"/>
                      <a:pt x="247" y="692"/>
                    </a:cubicBezTo>
                    <a:cubicBezTo>
                      <a:pt x="334" y="778"/>
                      <a:pt x="439" y="817"/>
                      <a:pt x="542" y="817"/>
                    </a:cubicBezTo>
                    <a:cubicBezTo>
                      <a:pt x="752" y="817"/>
                      <a:pt x="950" y="657"/>
                      <a:pt x="950" y="418"/>
                    </a:cubicBezTo>
                    <a:cubicBezTo>
                      <a:pt x="950" y="192"/>
                      <a:pt x="771" y="1"/>
                      <a:pt x="545" y="1"/>
                    </a:cubicBezTo>
                    <a:cubicBezTo>
                      <a:pt x="540" y="1"/>
                      <a:pt x="535" y="1"/>
                      <a:pt x="53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15" name="Google Shape;38015;p22"/>
              <p:cNvSpPr/>
              <p:nvPr/>
            </p:nvSpPr>
            <p:spPr>
              <a:xfrm>
                <a:off x="4992275" y="3762200"/>
                <a:ext cx="24150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0" extrusionOk="0">
                    <a:moveTo>
                      <a:pt x="548" y="0"/>
                    </a:moveTo>
                    <a:cubicBezTo>
                      <a:pt x="191" y="0"/>
                      <a:pt x="1" y="441"/>
                      <a:pt x="263" y="703"/>
                    </a:cubicBezTo>
                    <a:cubicBezTo>
                      <a:pt x="343" y="783"/>
                      <a:pt x="443" y="819"/>
                      <a:pt x="543" y="819"/>
                    </a:cubicBezTo>
                    <a:cubicBezTo>
                      <a:pt x="752" y="819"/>
                      <a:pt x="957" y="659"/>
                      <a:pt x="965" y="417"/>
                    </a:cubicBezTo>
                    <a:cubicBezTo>
                      <a:pt x="965" y="191"/>
                      <a:pt x="775" y="0"/>
                      <a:pt x="54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16" name="Google Shape;38016;p22"/>
              <p:cNvSpPr/>
              <p:nvPr/>
            </p:nvSpPr>
            <p:spPr>
              <a:xfrm>
                <a:off x="4961625" y="3792850"/>
                <a:ext cx="238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53" h="828" extrusionOk="0">
                    <a:moveTo>
                      <a:pt x="548" y="1"/>
                    </a:moveTo>
                    <a:cubicBezTo>
                      <a:pt x="179" y="1"/>
                      <a:pt x="0" y="441"/>
                      <a:pt x="250" y="703"/>
                    </a:cubicBezTo>
                    <a:cubicBezTo>
                      <a:pt x="336" y="789"/>
                      <a:pt x="441" y="828"/>
                      <a:pt x="544" y="828"/>
                    </a:cubicBezTo>
                    <a:cubicBezTo>
                      <a:pt x="754" y="828"/>
                      <a:pt x="953" y="666"/>
                      <a:pt x="953" y="418"/>
                    </a:cubicBezTo>
                    <a:cubicBezTo>
                      <a:pt x="953" y="191"/>
                      <a:pt x="774" y="13"/>
                      <a:pt x="548" y="13"/>
                    </a:cubicBezTo>
                    <a:lnTo>
                      <a:pt x="548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17" name="Google Shape;38017;p22"/>
              <p:cNvSpPr/>
              <p:nvPr/>
            </p:nvSpPr>
            <p:spPr>
              <a:xfrm>
                <a:off x="4992375" y="3823800"/>
                <a:ext cx="24050" cy="20425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17" extrusionOk="0">
                    <a:moveTo>
                      <a:pt x="530" y="1"/>
                    </a:moveTo>
                    <a:cubicBezTo>
                      <a:pt x="182" y="1"/>
                      <a:pt x="0" y="433"/>
                      <a:pt x="259" y="692"/>
                    </a:cubicBezTo>
                    <a:cubicBezTo>
                      <a:pt x="341" y="778"/>
                      <a:pt x="444" y="816"/>
                      <a:pt x="546" y="816"/>
                    </a:cubicBezTo>
                    <a:cubicBezTo>
                      <a:pt x="752" y="816"/>
                      <a:pt x="953" y="657"/>
                      <a:pt x="961" y="418"/>
                    </a:cubicBezTo>
                    <a:cubicBezTo>
                      <a:pt x="961" y="192"/>
                      <a:pt x="771" y="1"/>
                      <a:pt x="544" y="1"/>
                    </a:cubicBezTo>
                    <a:cubicBezTo>
                      <a:pt x="540" y="1"/>
                      <a:pt x="535" y="1"/>
                      <a:pt x="53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18" name="Google Shape;38018;p22"/>
              <p:cNvSpPr/>
              <p:nvPr/>
            </p:nvSpPr>
            <p:spPr>
              <a:xfrm>
                <a:off x="4960225" y="3854425"/>
                <a:ext cx="27625" cy="20600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824" extrusionOk="0">
                    <a:moveTo>
                      <a:pt x="558" y="0"/>
                    </a:moveTo>
                    <a:cubicBezTo>
                      <a:pt x="53" y="0"/>
                      <a:pt x="0" y="766"/>
                      <a:pt x="533" y="824"/>
                    </a:cubicBezTo>
                    <a:lnTo>
                      <a:pt x="604" y="824"/>
                    </a:lnTo>
                    <a:cubicBezTo>
                      <a:pt x="1104" y="776"/>
                      <a:pt x="1104" y="38"/>
                      <a:pt x="604" y="2"/>
                    </a:cubicBezTo>
                    <a:cubicBezTo>
                      <a:pt x="588" y="1"/>
                      <a:pt x="573" y="0"/>
                      <a:pt x="55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19" name="Google Shape;38019;p22"/>
              <p:cNvSpPr/>
              <p:nvPr/>
            </p:nvSpPr>
            <p:spPr>
              <a:xfrm>
                <a:off x="4990875" y="3885075"/>
                <a:ext cx="276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825" extrusionOk="0">
                    <a:moveTo>
                      <a:pt x="560" y="1"/>
                    </a:moveTo>
                    <a:cubicBezTo>
                      <a:pt x="64" y="1"/>
                      <a:pt x="1" y="778"/>
                      <a:pt x="533" y="824"/>
                    </a:cubicBezTo>
                    <a:lnTo>
                      <a:pt x="604" y="824"/>
                    </a:lnTo>
                    <a:cubicBezTo>
                      <a:pt x="1104" y="777"/>
                      <a:pt x="1104" y="50"/>
                      <a:pt x="604" y="3"/>
                    </a:cubicBezTo>
                    <a:cubicBezTo>
                      <a:pt x="589" y="1"/>
                      <a:pt x="575" y="1"/>
                      <a:pt x="56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20" name="Google Shape;38020;p22"/>
              <p:cNvSpPr/>
              <p:nvPr/>
            </p:nvSpPr>
            <p:spPr>
              <a:xfrm>
                <a:off x="4961625" y="3915800"/>
                <a:ext cx="23825" cy="20675"/>
              </a:xfrm>
              <a:custGeom>
                <a:avLst/>
                <a:gdLst/>
                <a:ahLst/>
                <a:cxnLst/>
                <a:rect l="l" t="t" r="r" b="b"/>
                <a:pathLst>
                  <a:path w="953" h="827" extrusionOk="0">
                    <a:moveTo>
                      <a:pt x="548" y="0"/>
                    </a:moveTo>
                    <a:cubicBezTo>
                      <a:pt x="179" y="0"/>
                      <a:pt x="0" y="441"/>
                      <a:pt x="250" y="703"/>
                    </a:cubicBezTo>
                    <a:cubicBezTo>
                      <a:pt x="336" y="788"/>
                      <a:pt x="441" y="827"/>
                      <a:pt x="544" y="827"/>
                    </a:cubicBezTo>
                    <a:cubicBezTo>
                      <a:pt x="754" y="827"/>
                      <a:pt x="953" y="665"/>
                      <a:pt x="953" y="417"/>
                    </a:cubicBezTo>
                    <a:cubicBezTo>
                      <a:pt x="953" y="191"/>
                      <a:pt x="774" y="12"/>
                      <a:pt x="548" y="12"/>
                    </a:cubicBezTo>
                    <a:lnTo>
                      <a:pt x="548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21" name="Google Shape;38021;p22"/>
              <p:cNvSpPr/>
              <p:nvPr/>
            </p:nvSpPr>
            <p:spPr>
              <a:xfrm>
                <a:off x="4992275" y="3946450"/>
                <a:ext cx="24150" cy="2080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32" extrusionOk="0">
                    <a:moveTo>
                      <a:pt x="548" y="0"/>
                    </a:moveTo>
                    <a:lnTo>
                      <a:pt x="548" y="12"/>
                    </a:lnTo>
                    <a:cubicBezTo>
                      <a:pt x="191" y="12"/>
                      <a:pt x="1" y="453"/>
                      <a:pt x="263" y="715"/>
                    </a:cubicBezTo>
                    <a:cubicBezTo>
                      <a:pt x="343" y="795"/>
                      <a:pt x="443" y="831"/>
                      <a:pt x="543" y="831"/>
                    </a:cubicBezTo>
                    <a:cubicBezTo>
                      <a:pt x="752" y="831"/>
                      <a:pt x="957" y="671"/>
                      <a:pt x="965" y="429"/>
                    </a:cubicBezTo>
                    <a:cubicBezTo>
                      <a:pt x="965" y="203"/>
                      <a:pt x="786" y="12"/>
                      <a:pt x="57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22" name="Google Shape;38022;p22"/>
              <p:cNvSpPr/>
              <p:nvPr/>
            </p:nvSpPr>
            <p:spPr>
              <a:xfrm>
                <a:off x="4961625" y="3977400"/>
                <a:ext cx="238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53" h="828" extrusionOk="0">
                    <a:moveTo>
                      <a:pt x="548" y="1"/>
                    </a:moveTo>
                    <a:cubicBezTo>
                      <a:pt x="179" y="1"/>
                      <a:pt x="0" y="441"/>
                      <a:pt x="250" y="703"/>
                    </a:cubicBezTo>
                    <a:cubicBezTo>
                      <a:pt x="336" y="789"/>
                      <a:pt x="441" y="828"/>
                      <a:pt x="544" y="828"/>
                    </a:cubicBezTo>
                    <a:cubicBezTo>
                      <a:pt x="754" y="828"/>
                      <a:pt x="953" y="666"/>
                      <a:pt x="953" y="417"/>
                    </a:cubicBezTo>
                    <a:cubicBezTo>
                      <a:pt x="953" y="191"/>
                      <a:pt x="774" y="13"/>
                      <a:pt x="548" y="13"/>
                    </a:cubicBezTo>
                    <a:lnTo>
                      <a:pt x="548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23" name="Google Shape;38023;p22"/>
              <p:cNvSpPr/>
              <p:nvPr/>
            </p:nvSpPr>
            <p:spPr>
              <a:xfrm>
                <a:off x="4990875" y="4008025"/>
                <a:ext cx="27625" cy="20600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824" extrusionOk="0">
                    <a:moveTo>
                      <a:pt x="560" y="0"/>
                    </a:moveTo>
                    <a:cubicBezTo>
                      <a:pt x="64" y="0"/>
                      <a:pt x="1" y="777"/>
                      <a:pt x="533" y="824"/>
                    </a:cubicBezTo>
                    <a:lnTo>
                      <a:pt x="604" y="824"/>
                    </a:lnTo>
                    <a:cubicBezTo>
                      <a:pt x="1104" y="788"/>
                      <a:pt x="1104" y="50"/>
                      <a:pt x="604" y="2"/>
                    </a:cubicBezTo>
                    <a:cubicBezTo>
                      <a:pt x="589" y="1"/>
                      <a:pt x="575" y="0"/>
                      <a:pt x="5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24" name="Google Shape;38024;p22"/>
              <p:cNvSpPr/>
              <p:nvPr/>
            </p:nvSpPr>
            <p:spPr>
              <a:xfrm>
                <a:off x="4959600" y="4038875"/>
                <a:ext cx="279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1118" h="828" extrusionOk="0">
                    <a:moveTo>
                      <a:pt x="555" y="1"/>
                    </a:moveTo>
                    <a:cubicBezTo>
                      <a:pt x="51" y="1"/>
                      <a:pt x="0" y="805"/>
                      <a:pt x="558" y="828"/>
                    </a:cubicBezTo>
                    <a:lnTo>
                      <a:pt x="629" y="828"/>
                    </a:lnTo>
                    <a:cubicBezTo>
                      <a:pt x="1117" y="768"/>
                      <a:pt x="1117" y="54"/>
                      <a:pt x="629" y="6"/>
                    </a:cubicBezTo>
                    <a:cubicBezTo>
                      <a:pt x="603" y="3"/>
                      <a:pt x="578" y="1"/>
                      <a:pt x="55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25" name="Google Shape;38025;p22"/>
              <p:cNvSpPr/>
              <p:nvPr/>
            </p:nvSpPr>
            <p:spPr>
              <a:xfrm>
                <a:off x="4992350" y="4069675"/>
                <a:ext cx="2407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3" h="828" extrusionOk="0">
                    <a:moveTo>
                      <a:pt x="531" y="0"/>
                    </a:moveTo>
                    <a:cubicBezTo>
                      <a:pt x="172" y="0"/>
                      <a:pt x="1" y="445"/>
                      <a:pt x="248" y="703"/>
                    </a:cubicBezTo>
                    <a:cubicBezTo>
                      <a:pt x="334" y="789"/>
                      <a:pt x="439" y="827"/>
                      <a:pt x="541" y="827"/>
                    </a:cubicBezTo>
                    <a:cubicBezTo>
                      <a:pt x="752" y="827"/>
                      <a:pt x="954" y="665"/>
                      <a:pt x="962" y="417"/>
                    </a:cubicBezTo>
                    <a:cubicBezTo>
                      <a:pt x="962" y="191"/>
                      <a:pt x="772" y="1"/>
                      <a:pt x="545" y="1"/>
                    </a:cubicBezTo>
                    <a:cubicBezTo>
                      <a:pt x="541" y="0"/>
                      <a:pt x="536" y="0"/>
                      <a:pt x="53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26" name="Google Shape;38026;p22"/>
              <p:cNvSpPr/>
              <p:nvPr/>
            </p:nvSpPr>
            <p:spPr>
              <a:xfrm>
                <a:off x="4969950" y="4100325"/>
                <a:ext cx="14900" cy="6875"/>
              </a:xfrm>
              <a:custGeom>
                <a:avLst/>
                <a:gdLst/>
                <a:ahLst/>
                <a:cxnLst/>
                <a:rect l="l" t="t" r="r" b="b"/>
                <a:pathLst>
                  <a:path w="596" h="275" extrusionOk="0">
                    <a:moveTo>
                      <a:pt x="215" y="1"/>
                    </a:moveTo>
                    <a:cubicBezTo>
                      <a:pt x="144" y="1"/>
                      <a:pt x="60" y="25"/>
                      <a:pt x="1" y="72"/>
                    </a:cubicBezTo>
                    <a:lnTo>
                      <a:pt x="596" y="275"/>
                    </a:lnTo>
                    <a:cubicBezTo>
                      <a:pt x="536" y="108"/>
                      <a:pt x="382" y="1"/>
                      <a:pt x="21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27" name="Google Shape;38027;p22"/>
              <p:cNvSpPr/>
              <p:nvPr/>
            </p:nvSpPr>
            <p:spPr>
              <a:xfrm>
                <a:off x="4931550" y="3639275"/>
                <a:ext cx="2800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822" extrusionOk="0">
                    <a:moveTo>
                      <a:pt x="525" y="0"/>
                    </a:moveTo>
                    <a:cubicBezTo>
                      <a:pt x="1" y="48"/>
                      <a:pt x="36" y="822"/>
                      <a:pt x="560" y="822"/>
                    </a:cubicBezTo>
                    <a:cubicBezTo>
                      <a:pt x="1072" y="822"/>
                      <a:pt x="1120" y="48"/>
                      <a:pt x="59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28" name="Google Shape;38028;p22"/>
              <p:cNvSpPr/>
              <p:nvPr/>
            </p:nvSpPr>
            <p:spPr>
              <a:xfrm>
                <a:off x="4899700" y="3669925"/>
                <a:ext cx="24150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5" extrusionOk="0">
                    <a:moveTo>
                      <a:pt x="548" y="1"/>
                    </a:moveTo>
                    <a:cubicBezTo>
                      <a:pt x="191" y="1"/>
                      <a:pt x="1" y="441"/>
                      <a:pt x="263" y="703"/>
                    </a:cubicBezTo>
                    <a:cubicBezTo>
                      <a:pt x="347" y="787"/>
                      <a:pt x="450" y="825"/>
                      <a:pt x="551" y="825"/>
                    </a:cubicBezTo>
                    <a:cubicBezTo>
                      <a:pt x="763" y="825"/>
                      <a:pt x="965" y="659"/>
                      <a:pt x="965" y="417"/>
                    </a:cubicBezTo>
                    <a:cubicBezTo>
                      <a:pt x="965" y="191"/>
                      <a:pt x="787" y="1"/>
                      <a:pt x="56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29" name="Google Shape;38029;p22"/>
              <p:cNvSpPr/>
              <p:nvPr/>
            </p:nvSpPr>
            <p:spPr>
              <a:xfrm>
                <a:off x="4964900" y="3611875"/>
                <a:ext cx="20250" cy="17300"/>
              </a:xfrm>
              <a:custGeom>
                <a:avLst/>
                <a:gdLst/>
                <a:ahLst/>
                <a:cxnLst/>
                <a:rect l="l" t="t" r="r" b="b"/>
                <a:pathLst>
                  <a:path w="810" h="692" extrusionOk="0">
                    <a:moveTo>
                      <a:pt x="703" y="1"/>
                    </a:moveTo>
                    <a:lnTo>
                      <a:pt x="0" y="215"/>
                    </a:lnTo>
                    <a:lnTo>
                      <a:pt x="0" y="275"/>
                    </a:lnTo>
                    <a:cubicBezTo>
                      <a:pt x="0" y="498"/>
                      <a:pt x="185" y="686"/>
                      <a:pt x="407" y="691"/>
                    </a:cubicBezTo>
                    <a:lnTo>
                      <a:pt x="407" y="691"/>
                    </a:lnTo>
                    <a:cubicBezTo>
                      <a:pt x="632" y="678"/>
                      <a:pt x="810" y="500"/>
                      <a:pt x="810" y="275"/>
                    </a:cubicBezTo>
                    <a:cubicBezTo>
                      <a:pt x="810" y="179"/>
                      <a:pt x="774" y="84"/>
                      <a:pt x="703" y="1"/>
                    </a:cubicBezTo>
                    <a:close/>
                    <a:moveTo>
                      <a:pt x="407" y="691"/>
                    </a:moveTo>
                    <a:cubicBezTo>
                      <a:pt x="407" y="691"/>
                      <a:pt x="406" y="691"/>
                      <a:pt x="405" y="691"/>
                    </a:cubicBezTo>
                    <a:lnTo>
                      <a:pt x="417" y="691"/>
                    </a:lnTo>
                    <a:cubicBezTo>
                      <a:pt x="414" y="691"/>
                      <a:pt x="410" y="691"/>
                      <a:pt x="407" y="69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30" name="Google Shape;38030;p22"/>
              <p:cNvSpPr/>
              <p:nvPr/>
            </p:nvSpPr>
            <p:spPr>
              <a:xfrm>
                <a:off x="4930075" y="3700575"/>
                <a:ext cx="28600" cy="20275"/>
              </a:xfrm>
              <a:custGeom>
                <a:avLst/>
                <a:gdLst/>
                <a:ahLst/>
                <a:cxnLst/>
                <a:rect l="l" t="t" r="r" b="b"/>
                <a:pathLst>
                  <a:path w="1144" h="811" extrusionOk="0">
                    <a:moveTo>
                      <a:pt x="560" y="1"/>
                    </a:moveTo>
                    <a:cubicBezTo>
                      <a:pt x="0" y="13"/>
                      <a:pt x="60" y="811"/>
                      <a:pt x="572" y="811"/>
                    </a:cubicBezTo>
                    <a:cubicBezTo>
                      <a:pt x="1084" y="811"/>
                      <a:pt x="1143" y="13"/>
                      <a:pt x="58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31" name="Google Shape;38031;p22"/>
              <p:cNvSpPr/>
              <p:nvPr/>
            </p:nvSpPr>
            <p:spPr>
              <a:xfrm>
                <a:off x="4899700" y="3731550"/>
                <a:ext cx="24150" cy="2047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19" extrusionOk="0">
                    <a:moveTo>
                      <a:pt x="548" y="0"/>
                    </a:moveTo>
                    <a:cubicBezTo>
                      <a:pt x="191" y="0"/>
                      <a:pt x="1" y="441"/>
                      <a:pt x="263" y="703"/>
                    </a:cubicBezTo>
                    <a:cubicBezTo>
                      <a:pt x="347" y="783"/>
                      <a:pt x="449" y="819"/>
                      <a:pt x="549" y="819"/>
                    </a:cubicBezTo>
                    <a:cubicBezTo>
                      <a:pt x="762" y="819"/>
                      <a:pt x="965" y="656"/>
                      <a:pt x="965" y="405"/>
                    </a:cubicBezTo>
                    <a:cubicBezTo>
                      <a:pt x="965" y="179"/>
                      <a:pt x="787" y="0"/>
                      <a:pt x="5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32" name="Google Shape;38032;p22"/>
              <p:cNvSpPr/>
              <p:nvPr/>
            </p:nvSpPr>
            <p:spPr>
              <a:xfrm>
                <a:off x="4930075" y="3762200"/>
                <a:ext cx="28600" cy="20275"/>
              </a:xfrm>
              <a:custGeom>
                <a:avLst/>
                <a:gdLst/>
                <a:ahLst/>
                <a:cxnLst/>
                <a:rect l="l" t="t" r="r" b="b"/>
                <a:pathLst>
                  <a:path w="1144" h="811" extrusionOk="0">
                    <a:moveTo>
                      <a:pt x="560" y="0"/>
                    </a:moveTo>
                    <a:cubicBezTo>
                      <a:pt x="0" y="12"/>
                      <a:pt x="60" y="810"/>
                      <a:pt x="572" y="810"/>
                    </a:cubicBezTo>
                    <a:cubicBezTo>
                      <a:pt x="1084" y="810"/>
                      <a:pt x="1143" y="12"/>
                      <a:pt x="58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33" name="Google Shape;38033;p22"/>
              <p:cNvSpPr/>
              <p:nvPr/>
            </p:nvSpPr>
            <p:spPr>
              <a:xfrm>
                <a:off x="4900300" y="3792850"/>
                <a:ext cx="28300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23" extrusionOk="0">
                    <a:moveTo>
                      <a:pt x="524" y="1"/>
                    </a:moveTo>
                    <a:cubicBezTo>
                      <a:pt x="1" y="48"/>
                      <a:pt x="48" y="822"/>
                      <a:pt x="560" y="822"/>
                    </a:cubicBezTo>
                    <a:cubicBezTo>
                      <a:pt x="1084" y="822"/>
                      <a:pt x="1132" y="48"/>
                      <a:pt x="60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34" name="Google Shape;38034;p22"/>
              <p:cNvSpPr/>
              <p:nvPr/>
            </p:nvSpPr>
            <p:spPr>
              <a:xfrm>
                <a:off x="4930375" y="3823825"/>
                <a:ext cx="24125" cy="2047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19" extrusionOk="0">
                    <a:moveTo>
                      <a:pt x="548" y="0"/>
                    </a:moveTo>
                    <a:cubicBezTo>
                      <a:pt x="191" y="0"/>
                      <a:pt x="0" y="441"/>
                      <a:pt x="262" y="703"/>
                    </a:cubicBezTo>
                    <a:cubicBezTo>
                      <a:pt x="346" y="783"/>
                      <a:pt x="448" y="819"/>
                      <a:pt x="548" y="819"/>
                    </a:cubicBezTo>
                    <a:cubicBezTo>
                      <a:pt x="761" y="819"/>
                      <a:pt x="965" y="656"/>
                      <a:pt x="965" y="405"/>
                    </a:cubicBezTo>
                    <a:cubicBezTo>
                      <a:pt x="965" y="191"/>
                      <a:pt x="786" y="0"/>
                      <a:pt x="57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35" name="Google Shape;38035;p22"/>
              <p:cNvSpPr/>
              <p:nvPr/>
            </p:nvSpPr>
            <p:spPr>
              <a:xfrm>
                <a:off x="4899700" y="3854475"/>
                <a:ext cx="24150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5" extrusionOk="0">
                    <a:moveTo>
                      <a:pt x="548" y="0"/>
                    </a:moveTo>
                    <a:cubicBezTo>
                      <a:pt x="191" y="0"/>
                      <a:pt x="1" y="441"/>
                      <a:pt x="263" y="703"/>
                    </a:cubicBezTo>
                    <a:cubicBezTo>
                      <a:pt x="347" y="787"/>
                      <a:pt x="449" y="824"/>
                      <a:pt x="549" y="824"/>
                    </a:cubicBezTo>
                    <a:cubicBezTo>
                      <a:pt x="762" y="824"/>
                      <a:pt x="965" y="656"/>
                      <a:pt x="965" y="405"/>
                    </a:cubicBezTo>
                    <a:cubicBezTo>
                      <a:pt x="965" y="179"/>
                      <a:pt x="787" y="0"/>
                      <a:pt x="5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36" name="Google Shape;38036;p22"/>
              <p:cNvSpPr/>
              <p:nvPr/>
            </p:nvSpPr>
            <p:spPr>
              <a:xfrm>
                <a:off x="4930075" y="3885125"/>
                <a:ext cx="28600" cy="20275"/>
              </a:xfrm>
              <a:custGeom>
                <a:avLst/>
                <a:gdLst/>
                <a:ahLst/>
                <a:cxnLst/>
                <a:rect l="l" t="t" r="r" b="b"/>
                <a:pathLst>
                  <a:path w="1144" h="811" extrusionOk="0">
                    <a:moveTo>
                      <a:pt x="560" y="1"/>
                    </a:moveTo>
                    <a:cubicBezTo>
                      <a:pt x="0" y="13"/>
                      <a:pt x="60" y="810"/>
                      <a:pt x="572" y="810"/>
                    </a:cubicBezTo>
                    <a:cubicBezTo>
                      <a:pt x="1084" y="810"/>
                      <a:pt x="1143" y="13"/>
                      <a:pt x="58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37" name="Google Shape;38037;p22"/>
              <p:cNvSpPr/>
              <p:nvPr/>
            </p:nvSpPr>
            <p:spPr>
              <a:xfrm>
                <a:off x="4899700" y="3915800"/>
                <a:ext cx="24150" cy="2067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7" extrusionOk="0">
                    <a:moveTo>
                      <a:pt x="548" y="0"/>
                    </a:moveTo>
                    <a:cubicBezTo>
                      <a:pt x="191" y="0"/>
                      <a:pt x="1" y="453"/>
                      <a:pt x="263" y="703"/>
                    </a:cubicBezTo>
                    <a:cubicBezTo>
                      <a:pt x="349" y="788"/>
                      <a:pt x="454" y="827"/>
                      <a:pt x="556" y="827"/>
                    </a:cubicBezTo>
                    <a:cubicBezTo>
                      <a:pt x="766" y="827"/>
                      <a:pt x="965" y="665"/>
                      <a:pt x="965" y="417"/>
                    </a:cubicBezTo>
                    <a:cubicBezTo>
                      <a:pt x="965" y="191"/>
                      <a:pt x="787" y="12"/>
                      <a:pt x="5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38" name="Google Shape;38038;p22"/>
              <p:cNvSpPr/>
              <p:nvPr/>
            </p:nvSpPr>
            <p:spPr>
              <a:xfrm>
                <a:off x="4930950" y="3946750"/>
                <a:ext cx="28325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133" h="822" extrusionOk="0">
                    <a:moveTo>
                      <a:pt x="525" y="0"/>
                    </a:moveTo>
                    <a:cubicBezTo>
                      <a:pt x="1" y="48"/>
                      <a:pt x="49" y="822"/>
                      <a:pt x="572" y="822"/>
                    </a:cubicBezTo>
                    <a:cubicBezTo>
                      <a:pt x="1084" y="822"/>
                      <a:pt x="1132" y="48"/>
                      <a:pt x="60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39" name="Google Shape;38039;p22"/>
              <p:cNvSpPr/>
              <p:nvPr/>
            </p:nvSpPr>
            <p:spPr>
              <a:xfrm>
                <a:off x="4900300" y="3977400"/>
                <a:ext cx="28300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23" extrusionOk="0">
                    <a:moveTo>
                      <a:pt x="524" y="1"/>
                    </a:moveTo>
                    <a:cubicBezTo>
                      <a:pt x="1" y="48"/>
                      <a:pt x="48" y="822"/>
                      <a:pt x="560" y="822"/>
                    </a:cubicBezTo>
                    <a:cubicBezTo>
                      <a:pt x="1084" y="822"/>
                      <a:pt x="1132" y="48"/>
                      <a:pt x="60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40" name="Google Shape;38040;p22"/>
              <p:cNvSpPr/>
              <p:nvPr/>
            </p:nvSpPr>
            <p:spPr>
              <a:xfrm>
                <a:off x="4930075" y="4008075"/>
                <a:ext cx="28600" cy="20250"/>
              </a:xfrm>
              <a:custGeom>
                <a:avLst/>
                <a:gdLst/>
                <a:ahLst/>
                <a:cxnLst/>
                <a:rect l="l" t="t" r="r" b="b"/>
                <a:pathLst>
                  <a:path w="1144" h="810" extrusionOk="0">
                    <a:moveTo>
                      <a:pt x="560" y="0"/>
                    </a:moveTo>
                    <a:cubicBezTo>
                      <a:pt x="0" y="12"/>
                      <a:pt x="60" y="810"/>
                      <a:pt x="572" y="810"/>
                    </a:cubicBezTo>
                    <a:cubicBezTo>
                      <a:pt x="1084" y="810"/>
                      <a:pt x="1143" y="12"/>
                      <a:pt x="58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41" name="Google Shape;38041;p22"/>
              <p:cNvSpPr/>
              <p:nvPr/>
            </p:nvSpPr>
            <p:spPr>
              <a:xfrm>
                <a:off x="4899700" y="4039025"/>
                <a:ext cx="24150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5" extrusionOk="0">
                    <a:moveTo>
                      <a:pt x="548" y="0"/>
                    </a:moveTo>
                    <a:cubicBezTo>
                      <a:pt x="191" y="0"/>
                      <a:pt x="1" y="441"/>
                      <a:pt x="263" y="703"/>
                    </a:cubicBezTo>
                    <a:cubicBezTo>
                      <a:pt x="347" y="787"/>
                      <a:pt x="450" y="825"/>
                      <a:pt x="551" y="825"/>
                    </a:cubicBezTo>
                    <a:cubicBezTo>
                      <a:pt x="763" y="825"/>
                      <a:pt x="965" y="659"/>
                      <a:pt x="965" y="417"/>
                    </a:cubicBezTo>
                    <a:cubicBezTo>
                      <a:pt x="965" y="191"/>
                      <a:pt x="787" y="0"/>
                      <a:pt x="5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42" name="Google Shape;38042;p22"/>
              <p:cNvSpPr/>
              <p:nvPr/>
            </p:nvSpPr>
            <p:spPr>
              <a:xfrm>
                <a:off x="4930075" y="4069675"/>
                <a:ext cx="28600" cy="20275"/>
              </a:xfrm>
              <a:custGeom>
                <a:avLst/>
                <a:gdLst/>
                <a:ahLst/>
                <a:cxnLst/>
                <a:rect l="l" t="t" r="r" b="b"/>
                <a:pathLst>
                  <a:path w="1144" h="811" extrusionOk="0">
                    <a:moveTo>
                      <a:pt x="560" y="1"/>
                    </a:moveTo>
                    <a:cubicBezTo>
                      <a:pt x="0" y="13"/>
                      <a:pt x="60" y="810"/>
                      <a:pt x="572" y="810"/>
                    </a:cubicBezTo>
                    <a:cubicBezTo>
                      <a:pt x="1084" y="810"/>
                      <a:pt x="1143" y="13"/>
                      <a:pt x="58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43" name="Google Shape;38043;p22"/>
              <p:cNvSpPr/>
              <p:nvPr/>
            </p:nvSpPr>
            <p:spPr>
              <a:xfrm>
                <a:off x="4871125" y="3640750"/>
                <a:ext cx="26125" cy="19075"/>
              </a:xfrm>
              <a:custGeom>
                <a:avLst/>
                <a:gdLst/>
                <a:ahLst/>
                <a:cxnLst/>
                <a:rect l="l" t="t" r="r" b="b"/>
                <a:pathLst>
                  <a:path w="1045" h="763" extrusionOk="0">
                    <a:moveTo>
                      <a:pt x="656" y="1"/>
                    </a:moveTo>
                    <a:lnTo>
                      <a:pt x="108" y="167"/>
                    </a:lnTo>
                    <a:cubicBezTo>
                      <a:pt x="1" y="358"/>
                      <a:pt x="72" y="608"/>
                      <a:pt x="263" y="715"/>
                    </a:cubicBezTo>
                    <a:cubicBezTo>
                      <a:pt x="322" y="739"/>
                      <a:pt x="394" y="763"/>
                      <a:pt x="465" y="763"/>
                    </a:cubicBezTo>
                    <a:cubicBezTo>
                      <a:pt x="469" y="763"/>
                      <a:pt x="474" y="763"/>
                      <a:pt x="478" y="763"/>
                    </a:cubicBezTo>
                    <a:cubicBezTo>
                      <a:pt x="897" y="763"/>
                      <a:pt x="1045" y="189"/>
                      <a:pt x="65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44" name="Google Shape;38044;p22"/>
              <p:cNvSpPr/>
              <p:nvPr/>
            </p:nvSpPr>
            <p:spPr>
              <a:xfrm>
                <a:off x="4838100" y="3669925"/>
                <a:ext cx="241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8" extrusionOk="0">
                    <a:moveTo>
                      <a:pt x="560" y="1"/>
                    </a:moveTo>
                    <a:cubicBezTo>
                      <a:pt x="191" y="1"/>
                      <a:pt x="0" y="441"/>
                      <a:pt x="262" y="703"/>
                    </a:cubicBezTo>
                    <a:cubicBezTo>
                      <a:pt x="348" y="789"/>
                      <a:pt x="453" y="827"/>
                      <a:pt x="555" y="827"/>
                    </a:cubicBezTo>
                    <a:cubicBezTo>
                      <a:pt x="766" y="827"/>
                      <a:pt x="965" y="665"/>
                      <a:pt x="965" y="417"/>
                    </a:cubicBezTo>
                    <a:cubicBezTo>
                      <a:pt x="965" y="203"/>
                      <a:pt x="786" y="12"/>
                      <a:pt x="572" y="12"/>
                    </a:cubicBezTo>
                    <a:lnTo>
                      <a:pt x="56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45" name="Google Shape;38045;p22"/>
              <p:cNvSpPr/>
              <p:nvPr/>
            </p:nvSpPr>
            <p:spPr>
              <a:xfrm>
                <a:off x="4868750" y="3700575"/>
                <a:ext cx="28300" cy="20275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11" extrusionOk="0">
                    <a:moveTo>
                      <a:pt x="560" y="1"/>
                    </a:moveTo>
                    <a:cubicBezTo>
                      <a:pt x="1" y="13"/>
                      <a:pt x="60" y="811"/>
                      <a:pt x="572" y="811"/>
                    </a:cubicBezTo>
                    <a:cubicBezTo>
                      <a:pt x="1072" y="811"/>
                      <a:pt x="1132" y="13"/>
                      <a:pt x="57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46" name="Google Shape;38046;p22"/>
              <p:cNvSpPr/>
              <p:nvPr/>
            </p:nvSpPr>
            <p:spPr>
              <a:xfrm>
                <a:off x="4838175" y="3731525"/>
                <a:ext cx="24050" cy="20425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17" extrusionOk="0">
                    <a:moveTo>
                      <a:pt x="542" y="1"/>
                    </a:moveTo>
                    <a:cubicBezTo>
                      <a:pt x="183" y="1"/>
                      <a:pt x="1" y="433"/>
                      <a:pt x="259" y="692"/>
                    </a:cubicBezTo>
                    <a:cubicBezTo>
                      <a:pt x="342" y="778"/>
                      <a:pt x="446" y="817"/>
                      <a:pt x="549" y="817"/>
                    </a:cubicBezTo>
                    <a:cubicBezTo>
                      <a:pt x="758" y="817"/>
                      <a:pt x="962" y="657"/>
                      <a:pt x="962" y="418"/>
                    </a:cubicBezTo>
                    <a:cubicBezTo>
                      <a:pt x="962" y="192"/>
                      <a:pt x="783" y="13"/>
                      <a:pt x="569" y="1"/>
                    </a:cubicBezTo>
                    <a:lnTo>
                      <a:pt x="557" y="1"/>
                    </a:lnTo>
                    <a:cubicBezTo>
                      <a:pt x="552" y="1"/>
                      <a:pt x="547" y="1"/>
                      <a:pt x="54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47" name="Google Shape;38047;p22"/>
              <p:cNvSpPr/>
              <p:nvPr/>
            </p:nvSpPr>
            <p:spPr>
              <a:xfrm>
                <a:off x="4868750" y="3762200"/>
                <a:ext cx="28300" cy="20275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11" extrusionOk="0">
                    <a:moveTo>
                      <a:pt x="560" y="0"/>
                    </a:moveTo>
                    <a:cubicBezTo>
                      <a:pt x="1" y="12"/>
                      <a:pt x="60" y="810"/>
                      <a:pt x="572" y="810"/>
                    </a:cubicBezTo>
                    <a:cubicBezTo>
                      <a:pt x="1072" y="810"/>
                      <a:pt x="1132" y="12"/>
                      <a:pt x="57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48" name="Google Shape;38048;p22"/>
              <p:cNvSpPr/>
              <p:nvPr/>
            </p:nvSpPr>
            <p:spPr>
              <a:xfrm>
                <a:off x="4838100" y="3792850"/>
                <a:ext cx="241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8" extrusionOk="0">
                    <a:moveTo>
                      <a:pt x="560" y="1"/>
                    </a:moveTo>
                    <a:cubicBezTo>
                      <a:pt x="191" y="1"/>
                      <a:pt x="0" y="441"/>
                      <a:pt x="262" y="703"/>
                    </a:cubicBezTo>
                    <a:cubicBezTo>
                      <a:pt x="344" y="789"/>
                      <a:pt x="448" y="828"/>
                      <a:pt x="550" y="828"/>
                    </a:cubicBezTo>
                    <a:cubicBezTo>
                      <a:pt x="760" y="828"/>
                      <a:pt x="965" y="666"/>
                      <a:pt x="965" y="418"/>
                    </a:cubicBezTo>
                    <a:cubicBezTo>
                      <a:pt x="965" y="203"/>
                      <a:pt x="786" y="25"/>
                      <a:pt x="572" y="13"/>
                    </a:cubicBezTo>
                    <a:lnTo>
                      <a:pt x="56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49" name="Google Shape;38049;p22"/>
              <p:cNvSpPr/>
              <p:nvPr/>
            </p:nvSpPr>
            <p:spPr>
              <a:xfrm>
                <a:off x="4869050" y="3823825"/>
                <a:ext cx="24125" cy="2047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19" extrusionOk="0">
                    <a:moveTo>
                      <a:pt x="548" y="0"/>
                    </a:moveTo>
                    <a:cubicBezTo>
                      <a:pt x="179" y="0"/>
                      <a:pt x="0" y="441"/>
                      <a:pt x="262" y="703"/>
                    </a:cubicBezTo>
                    <a:cubicBezTo>
                      <a:pt x="342" y="783"/>
                      <a:pt x="443" y="819"/>
                      <a:pt x="543" y="819"/>
                    </a:cubicBezTo>
                    <a:cubicBezTo>
                      <a:pt x="756" y="819"/>
                      <a:pt x="965" y="656"/>
                      <a:pt x="965" y="405"/>
                    </a:cubicBezTo>
                    <a:cubicBezTo>
                      <a:pt x="965" y="191"/>
                      <a:pt x="786" y="0"/>
                      <a:pt x="5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50" name="Google Shape;38050;p22"/>
              <p:cNvSpPr/>
              <p:nvPr/>
            </p:nvSpPr>
            <p:spPr>
              <a:xfrm>
                <a:off x="4837000" y="3854425"/>
                <a:ext cx="27600" cy="20600"/>
              </a:xfrm>
              <a:custGeom>
                <a:avLst/>
                <a:gdLst/>
                <a:ahLst/>
                <a:cxnLst/>
                <a:rect l="l" t="t" r="r" b="b"/>
                <a:pathLst>
                  <a:path w="1104" h="824" extrusionOk="0">
                    <a:moveTo>
                      <a:pt x="558" y="0"/>
                    </a:moveTo>
                    <a:cubicBezTo>
                      <a:pt x="53" y="0"/>
                      <a:pt x="0" y="766"/>
                      <a:pt x="532" y="824"/>
                    </a:cubicBezTo>
                    <a:lnTo>
                      <a:pt x="604" y="824"/>
                    </a:lnTo>
                    <a:cubicBezTo>
                      <a:pt x="1104" y="776"/>
                      <a:pt x="1104" y="38"/>
                      <a:pt x="604" y="2"/>
                    </a:cubicBezTo>
                    <a:cubicBezTo>
                      <a:pt x="588" y="1"/>
                      <a:pt x="573" y="0"/>
                      <a:pt x="55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51" name="Google Shape;38051;p22"/>
              <p:cNvSpPr/>
              <p:nvPr/>
            </p:nvSpPr>
            <p:spPr>
              <a:xfrm>
                <a:off x="4868750" y="3885125"/>
                <a:ext cx="28300" cy="20275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11" extrusionOk="0">
                    <a:moveTo>
                      <a:pt x="560" y="1"/>
                    </a:moveTo>
                    <a:cubicBezTo>
                      <a:pt x="1" y="13"/>
                      <a:pt x="60" y="810"/>
                      <a:pt x="572" y="810"/>
                    </a:cubicBezTo>
                    <a:cubicBezTo>
                      <a:pt x="1072" y="810"/>
                      <a:pt x="1132" y="13"/>
                      <a:pt x="57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52" name="Google Shape;38052;p22"/>
              <p:cNvSpPr/>
              <p:nvPr/>
            </p:nvSpPr>
            <p:spPr>
              <a:xfrm>
                <a:off x="4838100" y="3915800"/>
                <a:ext cx="24125" cy="2067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7" extrusionOk="0">
                    <a:moveTo>
                      <a:pt x="560" y="0"/>
                    </a:moveTo>
                    <a:cubicBezTo>
                      <a:pt x="191" y="0"/>
                      <a:pt x="0" y="441"/>
                      <a:pt x="262" y="703"/>
                    </a:cubicBezTo>
                    <a:cubicBezTo>
                      <a:pt x="348" y="788"/>
                      <a:pt x="453" y="827"/>
                      <a:pt x="555" y="827"/>
                    </a:cubicBezTo>
                    <a:cubicBezTo>
                      <a:pt x="766" y="827"/>
                      <a:pt x="965" y="665"/>
                      <a:pt x="965" y="417"/>
                    </a:cubicBezTo>
                    <a:cubicBezTo>
                      <a:pt x="965" y="202"/>
                      <a:pt x="786" y="12"/>
                      <a:pt x="572" y="12"/>
                    </a:cubicBezTo>
                    <a:lnTo>
                      <a:pt x="560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53" name="Google Shape;38053;p22"/>
              <p:cNvSpPr/>
              <p:nvPr/>
            </p:nvSpPr>
            <p:spPr>
              <a:xfrm>
                <a:off x="4869050" y="3946450"/>
                <a:ext cx="24125" cy="209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37" extrusionOk="0">
                    <a:moveTo>
                      <a:pt x="560" y="0"/>
                    </a:moveTo>
                    <a:lnTo>
                      <a:pt x="548" y="12"/>
                    </a:lnTo>
                    <a:cubicBezTo>
                      <a:pt x="179" y="12"/>
                      <a:pt x="0" y="453"/>
                      <a:pt x="262" y="715"/>
                    </a:cubicBezTo>
                    <a:cubicBezTo>
                      <a:pt x="343" y="799"/>
                      <a:pt x="443" y="836"/>
                      <a:pt x="544" y="836"/>
                    </a:cubicBezTo>
                    <a:cubicBezTo>
                      <a:pt x="756" y="836"/>
                      <a:pt x="965" y="668"/>
                      <a:pt x="965" y="417"/>
                    </a:cubicBezTo>
                    <a:cubicBezTo>
                      <a:pt x="965" y="191"/>
                      <a:pt x="786" y="12"/>
                      <a:pt x="5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54" name="Google Shape;38054;p22"/>
              <p:cNvSpPr/>
              <p:nvPr/>
            </p:nvSpPr>
            <p:spPr>
              <a:xfrm>
                <a:off x="4838100" y="3977400"/>
                <a:ext cx="241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8" extrusionOk="0">
                    <a:moveTo>
                      <a:pt x="560" y="1"/>
                    </a:moveTo>
                    <a:cubicBezTo>
                      <a:pt x="191" y="1"/>
                      <a:pt x="0" y="441"/>
                      <a:pt x="262" y="703"/>
                    </a:cubicBezTo>
                    <a:cubicBezTo>
                      <a:pt x="348" y="789"/>
                      <a:pt x="453" y="828"/>
                      <a:pt x="555" y="828"/>
                    </a:cubicBezTo>
                    <a:cubicBezTo>
                      <a:pt x="766" y="828"/>
                      <a:pt x="965" y="666"/>
                      <a:pt x="965" y="417"/>
                    </a:cubicBezTo>
                    <a:cubicBezTo>
                      <a:pt x="965" y="191"/>
                      <a:pt x="786" y="13"/>
                      <a:pt x="572" y="13"/>
                    </a:cubicBezTo>
                    <a:lnTo>
                      <a:pt x="56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55" name="Google Shape;38055;p22"/>
              <p:cNvSpPr/>
              <p:nvPr/>
            </p:nvSpPr>
            <p:spPr>
              <a:xfrm>
                <a:off x="4868750" y="4008075"/>
                <a:ext cx="28300" cy="20250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10" extrusionOk="0">
                    <a:moveTo>
                      <a:pt x="560" y="0"/>
                    </a:moveTo>
                    <a:cubicBezTo>
                      <a:pt x="1" y="12"/>
                      <a:pt x="60" y="810"/>
                      <a:pt x="572" y="810"/>
                    </a:cubicBezTo>
                    <a:cubicBezTo>
                      <a:pt x="1072" y="810"/>
                      <a:pt x="1132" y="12"/>
                      <a:pt x="57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56" name="Google Shape;38056;p22"/>
              <p:cNvSpPr/>
              <p:nvPr/>
            </p:nvSpPr>
            <p:spPr>
              <a:xfrm>
                <a:off x="4836375" y="4038875"/>
                <a:ext cx="279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1117" h="828" extrusionOk="0">
                    <a:moveTo>
                      <a:pt x="554" y="1"/>
                    </a:moveTo>
                    <a:cubicBezTo>
                      <a:pt x="51" y="1"/>
                      <a:pt x="0" y="805"/>
                      <a:pt x="557" y="828"/>
                    </a:cubicBezTo>
                    <a:lnTo>
                      <a:pt x="629" y="828"/>
                    </a:lnTo>
                    <a:cubicBezTo>
                      <a:pt x="1117" y="768"/>
                      <a:pt x="1117" y="54"/>
                      <a:pt x="629" y="6"/>
                    </a:cubicBezTo>
                    <a:cubicBezTo>
                      <a:pt x="603" y="3"/>
                      <a:pt x="578" y="1"/>
                      <a:pt x="55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57" name="Google Shape;38057;p22"/>
              <p:cNvSpPr/>
              <p:nvPr/>
            </p:nvSpPr>
            <p:spPr>
              <a:xfrm>
                <a:off x="4877375" y="4069675"/>
                <a:ext cx="14925" cy="6575"/>
              </a:xfrm>
              <a:custGeom>
                <a:avLst/>
                <a:gdLst/>
                <a:ahLst/>
                <a:cxnLst/>
                <a:rect l="l" t="t" r="r" b="b"/>
                <a:pathLst>
                  <a:path w="597" h="263" extrusionOk="0">
                    <a:moveTo>
                      <a:pt x="215" y="1"/>
                    </a:moveTo>
                    <a:cubicBezTo>
                      <a:pt x="144" y="1"/>
                      <a:pt x="72" y="24"/>
                      <a:pt x="1" y="72"/>
                    </a:cubicBezTo>
                    <a:lnTo>
                      <a:pt x="596" y="263"/>
                    </a:lnTo>
                    <a:cubicBezTo>
                      <a:pt x="537" y="108"/>
                      <a:pt x="394" y="1"/>
                      <a:pt x="22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58" name="Google Shape;38058;p22"/>
              <p:cNvSpPr/>
              <p:nvPr/>
            </p:nvSpPr>
            <p:spPr>
              <a:xfrm>
                <a:off x="4806025" y="3700525"/>
                <a:ext cx="279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1117" h="825" extrusionOk="0">
                    <a:moveTo>
                      <a:pt x="571" y="1"/>
                    </a:moveTo>
                    <a:cubicBezTo>
                      <a:pt x="65" y="1"/>
                      <a:pt x="1" y="778"/>
                      <a:pt x="533" y="824"/>
                    </a:cubicBezTo>
                    <a:lnTo>
                      <a:pt x="616" y="824"/>
                    </a:lnTo>
                    <a:cubicBezTo>
                      <a:pt x="1117" y="789"/>
                      <a:pt x="1117" y="51"/>
                      <a:pt x="616" y="3"/>
                    </a:cubicBezTo>
                    <a:cubicBezTo>
                      <a:pt x="601" y="2"/>
                      <a:pt x="586" y="1"/>
                      <a:pt x="57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59" name="Google Shape;38059;p22"/>
              <p:cNvSpPr/>
              <p:nvPr/>
            </p:nvSpPr>
            <p:spPr>
              <a:xfrm>
                <a:off x="4776475" y="3731550"/>
                <a:ext cx="28300" cy="20250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10" extrusionOk="0">
                    <a:moveTo>
                      <a:pt x="560" y="0"/>
                    </a:moveTo>
                    <a:cubicBezTo>
                      <a:pt x="1" y="0"/>
                      <a:pt x="60" y="810"/>
                      <a:pt x="572" y="810"/>
                    </a:cubicBezTo>
                    <a:cubicBezTo>
                      <a:pt x="1072" y="810"/>
                      <a:pt x="1132" y="0"/>
                      <a:pt x="57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60" name="Google Shape;38060;p22"/>
              <p:cNvSpPr/>
              <p:nvPr/>
            </p:nvSpPr>
            <p:spPr>
              <a:xfrm>
                <a:off x="4807425" y="3762200"/>
                <a:ext cx="24150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0" extrusionOk="0">
                    <a:moveTo>
                      <a:pt x="560" y="0"/>
                    </a:moveTo>
                    <a:cubicBezTo>
                      <a:pt x="191" y="0"/>
                      <a:pt x="1" y="441"/>
                      <a:pt x="263" y="703"/>
                    </a:cubicBezTo>
                    <a:cubicBezTo>
                      <a:pt x="343" y="783"/>
                      <a:pt x="443" y="819"/>
                      <a:pt x="543" y="819"/>
                    </a:cubicBezTo>
                    <a:cubicBezTo>
                      <a:pt x="752" y="819"/>
                      <a:pt x="957" y="659"/>
                      <a:pt x="965" y="417"/>
                    </a:cubicBezTo>
                    <a:cubicBezTo>
                      <a:pt x="965" y="191"/>
                      <a:pt x="787" y="12"/>
                      <a:pt x="57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61" name="Google Shape;38061;p22"/>
              <p:cNvSpPr/>
              <p:nvPr/>
            </p:nvSpPr>
            <p:spPr>
              <a:xfrm>
                <a:off x="4777375" y="3792850"/>
                <a:ext cx="28300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23" extrusionOk="0">
                    <a:moveTo>
                      <a:pt x="524" y="1"/>
                    </a:moveTo>
                    <a:cubicBezTo>
                      <a:pt x="0" y="48"/>
                      <a:pt x="36" y="822"/>
                      <a:pt x="560" y="822"/>
                    </a:cubicBezTo>
                    <a:cubicBezTo>
                      <a:pt x="1084" y="822"/>
                      <a:pt x="1131" y="48"/>
                      <a:pt x="59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62" name="Google Shape;38062;p22"/>
              <p:cNvSpPr/>
              <p:nvPr/>
            </p:nvSpPr>
            <p:spPr>
              <a:xfrm>
                <a:off x="4807725" y="3823825"/>
                <a:ext cx="2385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954" h="822" extrusionOk="0">
                    <a:moveTo>
                      <a:pt x="548" y="0"/>
                    </a:moveTo>
                    <a:cubicBezTo>
                      <a:pt x="1" y="0"/>
                      <a:pt x="1" y="822"/>
                      <a:pt x="548" y="822"/>
                    </a:cubicBezTo>
                    <a:cubicBezTo>
                      <a:pt x="775" y="822"/>
                      <a:pt x="953" y="643"/>
                      <a:pt x="953" y="417"/>
                    </a:cubicBezTo>
                    <a:cubicBezTo>
                      <a:pt x="953" y="191"/>
                      <a:pt x="787" y="12"/>
                      <a:pt x="5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63" name="Google Shape;38063;p22"/>
              <p:cNvSpPr/>
              <p:nvPr/>
            </p:nvSpPr>
            <p:spPr>
              <a:xfrm>
                <a:off x="4776475" y="3854475"/>
                <a:ext cx="28300" cy="20275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11" extrusionOk="0">
                    <a:moveTo>
                      <a:pt x="560" y="0"/>
                    </a:moveTo>
                    <a:cubicBezTo>
                      <a:pt x="1" y="12"/>
                      <a:pt x="60" y="810"/>
                      <a:pt x="572" y="810"/>
                    </a:cubicBezTo>
                    <a:cubicBezTo>
                      <a:pt x="1072" y="810"/>
                      <a:pt x="1132" y="12"/>
                      <a:pt x="57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64" name="Google Shape;38064;p22"/>
              <p:cNvSpPr/>
              <p:nvPr/>
            </p:nvSpPr>
            <p:spPr>
              <a:xfrm>
                <a:off x="4806025" y="3885075"/>
                <a:ext cx="279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1117" h="825" extrusionOk="0">
                    <a:moveTo>
                      <a:pt x="571" y="1"/>
                    </a:moveTo>
                    <a:cubicBezTo>
                      <a:pt x="65" y="1"/>
                      <a:pt x="1" y="778"/>
                      <a:pt x="533" y="824"/>
                    </a:cubicBezTo>
                    <a:lnTo>
                      <a:pt x="616" y="824"/>
                    </a:lnTo>
                    <a:cubicBezTo>
                      <a:pt x="1117" y="777"/>
                      <a:pt x="1117" y="50"/>
                      <a:pt x="616" y="3"/>
                    </a:cubicBezTo>
                    <a:cubicBezTo>
                      <a:pt x="601" y="1"/>
                      <a:pt x="586" y="1"/>
                      <a:pt x="57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65" name="Google Shape;38065;p22"/>
              <p:cNvSpPr/>
              <p:nvPr/>
            </p:nvSpPr>
            <p:spPr>
              <a:xfrm>
                <a:off x="4776475" y="3915800"/>
                <a:ext cx="28300" cy="20250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10" extrusionOk="0">
                    <a:moveTo>
                      <a:pt x="560" y="0"/>
                    </a:moveTo>
                    <a:cubicBezTo>
                      <a:pt x="1" y="12"/>
                      <a:pt x="60" y="810"/>
                      <a:pt x="572" y="810"/>
                    </a:cubicBezTo>
                    <a:cubicBezTo>
                      <a:pt x="1072" y="810"/>
                      <a:pt x="1132" y="12"/>
                      <a:pt x="57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66" name="Google Shape;38066;p22"/>
              <p:cNvSpPr/>
              <p:nvPr/>
            </p:nvSpPr>
            <p:spPr>
              <a:xfrm>
                <a:off x="4807425" y="3946450"/>
                <a:ext cx="24150" cy="2080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32" extrusionOk="0">
                    <a:moveTo>
                      <a:pt x="572" y="0"/>
                    </a:moveTo>
                    <a:lnTo>
                      <a:pt x="560" y="12"/>
                    </a:lnTo>
                    <a:cubicBezTo>
                      <a:pt x="191" y="12"/>
                      <a:pt x="1" y="453"/>
                      <a:pt x="263" y="715"/>
                    </a:cubicBezTo>
                    <a:cubicBezTo>
                      <a:pt x="343" y="795"/>
                      <a:pt x="445" y="831"/>
                      <a:pt x="545" y="831"/>
                    </a:cubicBezTo>
                    <a:cubicBezTo>
                      <a:pt x="757" y="831"/>
                      <a:pt x="965" y="671"/>
                      <a:pt x="965" y="429"/>
                    </a:cubicBezTo>
                    <a:cubicBezTo>
                      <a:pt x="965" y="203"/>
                      <a:pt x="799" y="12"/>
                      <a:pt x="57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67" name="Google Shape;38067;p22"/>
              <p:cNvSpPr/>
              <p:nvPr/>
            </p:nvSpPr>
            <p:spPr>
              <a:xfrm>
                <a:off x="4777375" y="3977400"/>
                <a:ext cx="28300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23" extrusionOk="0">
                    <a:moveTo>
                      <a:pt x="524" y="1"/>
                    </a:moveTo>
                    <a:cubicBezTo>
                      <a:pt x="0" y="48"/>
                      <a:pt x="36" y="822"/>
                      <a:pt x="560" y="822"/>
                    </a:cubicBezTo>
                    <a:cubicBezTo>
                      <a:pt x="1084" y="822"/>
                      <a:pt x="1131" y="48"/>
                      <a:pt x="59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68" name="Google Shape;38068;p22"/>
              <p:cNvSpPr/>
              <p:nvPr/>
            </p:nvSpPr>
            <p:spPr>
              <a:xfrm>
                <a:off x="4806025" y="4008025"/>
                <a:ext cx="27925" cy="20600"/>
              </a:xfrm>
              <a:custGeom>
                <a:avLst/>
                <a:gdLst/>
                <a:ahLst/>
                <a:cxnLst/>
                <a:rect l="l" t="t" r="r" b="b"/>
                <a:pathLst>
                  <a:path w="1117" h="824" extrusionOk="0">
                    <a:moveTo>
                      <a:pt x="571" y="0"/>
                    </a:moveTo>
                    <a:cubicBezTo>
                      <a:pt x="65" y="0"/>
                      <a:pt x="1" y="777"/>
                      <a:pt x="533" y="824"/>
                    </a:cubicBezTo>
                    <a:lnTo>
                      <a:pt x="616" y="824"/>
                    </a:lnTo>
                    <a:cubicBezTo>
                      <a:pt x="1117" y="788"/>
                      <a:pt x="1117" y="50"/>
                      <a:pt x="616" y="2"/>
                    </a:cubicBezTo>
                    <a:cubicBezTo>
                      <a:pt x="601" y="1"/>
                      <a:pt x="586" y="0"/>
                      <a:pt x="57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69" name="Google Shape;38069;p22"/>
              <p:cNvSpPr/>
              <p:nvPr/>
            </p:nvSpPr>
            <p:spPr>
              <a:xfrm>
                <a:off x="4785400" y="4039025"/>
                <a:ext cx="14625" cy="6575"/>
              </a:xfrm>
              <a:custGeom>
                <a:avLst/>
                <a:gdLst/>
                <a:ahLst/>
                <a:cxnLst/>
                <a:rect l="l" t="t" r="r" b="b"/>
                <a:pathLst>
                  <a:path w="585" h="263" extrusionOk="0">
                    <a:moveTo>
                      <a:pt x="203" y="0"/>
                    </a:moveTo>
                    <a:cubicBezTo>
                      <a:pt x="132" y="0"/>
                      <a:pt x="60" y="24"/>
                      <a:pt x="1" y="60"/>
                    </a:cubicBezTo>
                    <a:lnTo>
                      <a:pt x="584" y="262"/>
                    </a:lnTo>
                    <a:cubicBezTo>
                      <a:pt x="525" y="107"/>
                      <a:pt x="382" y="0"/>
                      <a:pt x="21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70" name="Google Shape;38070;p22"/>
              <p:cNvSpPr/>
              <p:nvPr/>
            </p:nvSpPr>
            <p:spPr>
              <a:xfrm>
                <a:off x="4780350" y="3669925"/>
                <a:ext cx="238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53" h="825" extrusionOk="0">
                    <a:moveTo>
                      <a:pt x="417" y="1"/>
                    </a:moveTo>
                    <a:lnTo>
                      <a:pt x="191" y="72"/>
                    </a:lnTo>
                    <a:cubicBezTo>
                      <a:pt x="84" y="143"/>
                      <a:pt x="12" y="274"/>
                      <a:pt x="12" y="417"/>
                    </a:cubicBezTo>
                    <a:lnTo>
                      <a:pt x="0" y="417"/>
                    </a:lnTo>
                    <a:cubicBezTo>
                      <a:pt x="0" y="659"/>
                      <a:pt x="203" y="825"/>
                      <a:pt x="415" y="825"/>
                    </a:cubicBezTo>
                    <a:cubicBezTo>
                      <a:pt x="515" y="825"/>
                      <a:pt x="618" y="787"/>
                      <a:pt x="703" y="703"/>
                    </a:cubicBezTo>
                    <a:cubicBezTo>
                      <a:pt x="953" y="453"/>
                      <a:pt x="774" y="12"/>
                      <a:pt x="41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71" name="Google Shape;38071;p22"/>
              <p:cNvSpPr/>
              <p:nvPr/>
            </p:nvSpPr>
            <p:spPr>
              <a:xfrm>
                <a:off x="4745825" y="3700575"/>
                <a:ext cx="28300" cy="20275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11" extrusionOk="0">
                    <a:moveTo>
                      <a:pt x="560" y="1"/>
                    </a:moveTo>
                    <a:cubicBezTo>
                      <a:pt x="0" y="13"/>
                      <a:pt x="60" y="811"/>
                      <a:pt x="560" y="811"/>
                    </a:cubicBezTo>
                    <a:cubicBezTo>
                      <a:pt x="1072" y="811"/>
                      <a:pt x="1131" y="13"/>
                      <a:pt x="57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72" name="Google Shape;38072;p22"/>
              <p:cNvSpPr/>
              <p:nvPr/>
            </p:nvSpPr>
            <p:spPr>
              <a:xfrm>
                <a:off x="4725575" y="3686300"/>
                <a:ext cx="11925" cy="4200"/>
              </a:xfrm>
              <a:custGeom>
                <a:avLst/>
                <a:gdLst/>
                <a:ahLst/>
                <a:cxnLst/>
                <a:rect l="l" t="t" r="r" b="b"/>
                <a:pathLst>
                  <a:path w="477" h="168" extrusionOk="0">
                    <a:moveTo>
                      <a:pt x="465" y="0"/>
                    </a:moveTo>
                    <a:lnTo>
                      <a:pt x="1" y="143"/>
                    </a:lnTo>
                    <a:cubicBezTo>
                      <a:pt x="48" y="155"/>
                      <a:pt x="96" y="167"/>
                      <a:pt x="144" y="167"/>
                    </a:cubicBezTo>
                    <a:cubicBezTo>
                      <a:pt x="274" y="167"/>
                      <a:pt x="394" y="108"/>
                      <a:pt x="47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73" name="Google Shape;38073;p22"/>
              <p:cNvSpPr/>
              <p:nvPr/>
            </p:nvSpPr>
            <p:spPr>
              <a:xfrm>
                <a:off x="4714875" y="3731550"/>
                <a:ext cx="28575" cy="20250"/>
              </a:xfrm>
              <a:custGeom>
                <a:avLst/>
                <a:gdLst/>
                <a:ahLst/>
                <a:cxnLst/>
                <a:rect l="l" t="t" r="r" b="b"/>
                <a:pathLst>
                  <a:path w="1143" h="810" extrusionOk="0">
                    <a:moveTo>
                      <a:pt x="572" y="0"/>
                    </a:moveTo>
                    <a:cubicBezTo>
                      <a:pt x="0" y="0"/>
                      <a:pt x="60" y="810"/>
                      <a:pt x="572" y="810"/>
                    </a:cubicBezTo>
                    <a:cubicBezTo>
                      <a:pt x="1083" y="810"/>
                      <a:pt x="1143" y="0"/>
                      <a:pt x="58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74" name="Google Shape;38074;p22"/>
              <p:cNvSpPr/>
              <p:nvPr/>
            </p:nvSpPr>
            <p:spPr>
              <a:xfrm>
                <a:off x="4745825" y="3762200"/>
                <a:ext cx="28300" cy="20275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11" extrusionOk="0">
                    <a:moveTo>
                      <a:pt x="560" y="0"/>
                    </a:moveTo>
                    <a:cubicBezTo>
                      <a:pt x="0" y="12"/>
                      <a:pt x="60" y="810"/>
                      <a:pt x="560" y="810"/>
                    </a:cubicBezTo>
                    <a:cubicBezTo>
                      <a:pt x="1072" y="810"/>
                      <a:pt x="1131" y="12"/>
                      <a:pt x="57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75" name="Google Shape;38075;p22"/>
              <p:cNvSpPr/>
              <p:nvPr/>
            </p:nvSpPr>
            <p:spPr>
              <a:xfrm>
                <a:off x="4715150" y="3792850"/>
                <a:ext cx="241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8" extrusionOk="0">
                    <a:moveTo>
                      <a:pt x="561" y="1"/>
                    </a:moveTo>
                    <a:cubicBezTo>
                      <a:pt x="191" y="1"/>
                      <a:pt x="1" y="453"/>
                      <a:pt x="263" y="703"/>
                    </a:cubicBezTo>
                    <a:cubicBezTo>
                      <a:pt x="349" y="789"/>
                      <a:pt x="454" y="828"/>
                      <a:pt x="556" y="828"/>
                    </a:cubicBezTo>
                    <a:cubicBezTo>
                      <a:pt x="766" y="828"/>
                      <a:pt x="965" y="666"/>
                      <a:pt x="965" y="418"/>
                    </a:cubicBezTo>
                    <a:cubicBezTo>
                      <a:pt x="965" y="191"/>
                      <a:pt x="787" y="13"/>
                      <a:pt x="572" y="13"/>
                    </a:cubicBezTo>
                    <a:lnTo>
                      <a:pt x="56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76" name="Google Shape;38076;p22"/>
              <p:cNvSpPr/>
              <p:nvPr/>
            </p:nvSpPr>
            <p:spPr>
              <a:xfrm>
                <a:off x="4746125" y="3823825"/>
                <a:ext cx="23825" cy="20475"/>
              </a:xfrm>
              <a:custGeom>
                <a:avLst/>
                <a:gdLst/>
                <a:ahLst/>
                <a:cxnLst/>
                <a:rect l="l" t="t" r="r" b="b"/>
                <a:pathLst>
                  <a:path w="953" h="819" extrusionOk="0">
                    <a:moveTo>
                      <a:pt x="548" y="0"/>
                    </a:moveTo>
                    <a:cubicBezTo>
                      <a:pt x="179" y="0"/>
                      <a:pt x="0" y="441"/>
                      <a:pt x="250" y="703"/>
                    </a:cubicBezTo>
                    <a:cubicBezTo>
                      <a:pt x="334" y="783"/>
                      <a:pt x="436" y="819"/>
                      <a:pt x="536" y="819"/>
                    </a:cubicBezTo>
                    <a:cubicBezTo>
                      <a:pt x="749" y="819"/>
                      <a:pt x="953" y="656"/>
                      <a:pt x="953" y="405"/>
                    </a:cubicBezTo>
                    <a:cubicBezTo>
                      <a:pt x="953" y="191"/>
                      <a:pt x="786" y="0"/>
                      <a:pt x="5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77" name="Google Shape;38077;p22"/>
              <p:cNvSpPr/>
              <p:nvPr/>
            </p:nvSpPr>
            <p:spPr>
              <a:xfrm>
                <a:off x="4714875" y="3854475"/>
                <a:ext cx="28575" cy="20275"/>
              </a:xfrm>
              <a:custGeom>
                <a:avLst/>
                <a:gdLst/>
                <a:ahLst/>
                <a:cxnLst/>
                <a:rect l="l" t="t" r="r" b="b"/>
                <a:pathLst>
                  <a:path w="1143" h="811" extrusionOk="0">
                    <a:moveTo>
                      <a:pt x="572" y="0"/>
                    </a:moveTo>
                    <a:cubicBezTo>
                      <a:pt x="0" y="12"/>
                      <a:pt x="60" y="810"/>
                      <a:pt x="572" y="810"/>
                    </a:cubicBezTo>
                    <a:cubicBezTo>
                      <a:pt x="1083" y="810"/>
                      <a:pt x="1143" y="12"/>
                      <a:pt x="58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78" name="Google Shape;38078;p22"/>
              <p:cNvSpPr/>
              <p:nvPr/>
            </p:nvSpPr>
            <p:spPr>
              <a:xfrm>
                <a:off x="4745825" y="3885125"/>
                <a:ext cx="28300" cy="20275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11" extrusionOk="0">
                    <a:moveTo>
                      <a:pt x="560" y="1"/>
                    </a:moveTo>
                    <a:cubicBezTo>
                      <a:pt x="0" y="13"/>
                      <a:pt x="60" y="810"/>
                      <a:pt x="560" y="810"/>
                    </a:cubicBezTo>
                    <a:cubicBezTo>
                      <a:pt x="1072" y="810"/>
                      <a:pt x="1131" y="13"/>
                      <a:pt x="57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79" name="Google Shape;38079;p22"/>
              <p:cNvSpPr/>
              <p:nvPr/>
            </p:nvSpPr>
            <p:spPr>
              <a:xfrm>
                <a:off x="4714875" y="3915800"/>
                <a:ext cx="28575" cy="20250"/>
              </a:xfrm>
              <a:custGeom>
                <a:avLst/>
                <a:gdLst/>
                <a:ahLst/>
                <a:cxnLst/>
                <a:rect l="l" t="t" r="r" b="b"/>
                <a:pathLst>
                  <a:path w="1143" h="810" extrusionOk="0">
                    <a:moveTo>
                      <a:pt x="572" y="0"/>
                    </a:moveTo>
                    <a:cubicBezTo>
                      <a:pt x="0" y="12"/>
                      <a:pt x="60" y="810"/>
                      <a:pt x="572" y="810"/>
                    </a:cubicBezTo>
                    <a:cubicBezTo>
                      <a:pt x="1083" y="810"/>
                      <a:pt x="1143" y="12"/>
                      <a:pt x="58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80" name="Google Shape;38080;p22"/>
              <p:cNvSpPr/>
              <p:nvPr/>
            </p:nvSpPr>
            <p:spPr>
              <a:xfrm>
                <a:off x="4746700" y="3946750"/>
                <a:ext cx="28025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121" h="822" extrusionOk="0">
                    <a:moveTo>
                      <a:pt x="525" y="0"/>
                    </a:moveTo>
                    <a:cubicBezTo>
                      <a:pt x="1" y="48"/>
                      <a:pt x="37" y="822"/>
                      <a:pt x="561" y="822"/>
                    </a:cubicBezTo>
                    <a:cubicBezTo>
                      <a:pt x="1084" y="822"/>
                      <a:pt x="1120" y="48"/>
                      <a:pt x="59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81" name="Google Shape;38081;p22"/>
              <p:cNvSpPr/>
              <p:nvPr/>
            </p:nvSpPr>
            <p:spPr>
              <a:xfrm>
                <a:off x="4715150" y="3977400"/>
                <a:ext cx="24150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5" extrusionOk="0">
                    <a:moveTo>
                      <a:pt x="561" y="1"/>
                    </a:moveTo>
                    <a:cubicBezTo>
                      <a:pt x="191" y="1"/>
                      <a:pt x="1" y="441"/>
                      <a:pt x="263" y="703"/>
                    </a:cubicBezTo>
                    <a:cubicBezTo>
                      <a:pt x="347" y="788"/>
                      <a:pt x="450" y="825"/>
                      <a:pt x="551" y="825"/>
                    </a:cubicBezTo>
                    <a:cubicBezTo>
                      <a:pt x="763" y="825"/>
                      <a:pt x="965" y="659"/>
                      <a:pt x="965" y="417"/>
                    </a:cubicBezTo>
                    <a:cubicBezTo>
                      <a:pt x="965" y="191"/>
                      <a:pt x="787" y="13"/>
                      <a:pt x="57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82" name="Google Shape;38082;p22"/>
              <p:cNvSpPr/>
              <p:nvPr/>
            </p:nvSpPr>
            <p:spPr>
              <a:xfrm>
                <a:off x="4745825" y="4008075"/>
                <a:ext cx="28300" cy="20250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10" extrusionOk="0">
                    <a:moveTo>
                      <a:pt x="560" y="0"/>
                    </a:moveTo>
                    <a:cubicBezTo>
                      <a:pt x="0" y="12"/>
                      <a:pt x="60" y="810"/>
                      <a:pt x="560" y="810"/>
                    </a:cubicBezTo>
                    <a:cubicBezTo>
                      <a:pt x="1072" y="810"/>
                      <a:pt x="1131" y="12"/>
                      <a:pt x="57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83" name="Google Shape;38083;p22"/>
              <p:cNvSpPr/>
              <p:nvPr/>
            </p:nvSpPr>
            <p:spPr>
              <a:xfrm>
                <a:off x="4683400" y="3700525"/>
                <a:ext cx="279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1117" h="825" extrusionOk="0">
                    <a:moveTo>
                      <a:pt x="560" y="1"/>
                    </a:moveTo>
                    <a:cubicBezTo>
                      <a:pt x="64" y="1"/>
                      <a:pt x="0" y="778"/>
                      <a:pt x="533" y="824"/>
                    </a:cubicBezTo>
                    <a:lnTo>
                      <a:pt x="604" y="824"/>
                    </a:lnTo>
                    <a:cubicBezTo>
                      <a:pt x="1116" y="789"/>
                      <a:pt x="1116" y="51"/>
                      <a:pt x="604" y="3"/>
                    </a:cubicBezTo>
                    <a:cubicBezTo>
                      <a:pt x="589" y="2"/>
                      <a:pt x="574" y="1"/>
                      <a:pt x="56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84" name="Google Shape;38084;p22"/>
              <p:cNvSpPr/>
              <p:nvPr/>
            </p:nvSpPr>
            <p:spPr>
              <a:xfrm>
                <a:off x="4654225" y="3731525"/>
                <a:ext cx="24050" cy="20425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17" extrusionOk="0">
                    <a:moveTo>
                      <a:pt x="531" y="1"/>
                    </a:moveTo>
                    <a:cubicBezTo>
                      <a:pt x="183" y="1"/>
                      <a:pt x="0" y="433"/>
                      <a:pt x="247" y="692"/>
                    </a:cubicBezTo>
                    <a:cubicBezTo>
                      <a:pt x="333" y="778"/>
                      <a:pt x="439" y="817"/>
                      <a:pt x="543" y="817"/>
                    </a:cubicBezTo>
                    <a:cubicBezTo>
                      <a:pt x="753" y="817"/>
                      <a:pt x="954" y="657"/>
                      <a:pt x="962" y="418"/>
                    </a:cubicBezTo>
                    <a:cubicBezTo>
                      <a:pt x="950" y="192"/>
                      <a:pt x="771" y="1"/>
                      <a:pt x="545" y="1"/>
                    </a:cubicBezTo>
                    <a:cubicBezTo>
                      <a:pt x="540" y="1"/>
                      <a:pt x="535" y="1"/>
                      <a:pt x="53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85" name="Google Shape;38085;p22"/>
              <p:cNvSpPr/>
              <p:nvPr/>
            </p:nvSpPr>
            <p:spPr>
              <a:xfrm>
                <a:off x="4684800" y="3762200"/>
                <a:ext cx="24125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0" extrusionOk="0">
                    <a:moveTo>
                      <a:pt x="548" y="0"/>
                    </a:moveTo>
                    <a:cubicBezTo>
                      <a:pt x="191" y="0"/>
                      <a:pt x="0" y="441"/>
                      <a:pt x="262" y="703"/>
                    </a:cubicBezTo>
                    <a:cubicBezTo>
                      <a:pt x="343" y="783"/>
                      <a:pt x="443" y="819"/>
                      <a:pt x="542" y="819"/>
                    </a:cubicBezTo>
                    <a:cubicBezTo>
                      <a:pt x="752" y="819"/>
                      <a:pt x="957" y="659"/>
                      <a:pt x="965" y="417"/>
                    </a:cubicBezTo>
                    <a:cubicBezTo>
                      <a:pt x="965" y="191"/>
                      <a:pt x="774" y="0"/>
                      <a:pt x="54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86" name="Google Shape;38086;p22"/>
              <p:cNvSpPr/>
              <p:nvPr/>
            </p:nvSpPr>
            <p:spPr>
              <a:xfrm>
                <a:off x="4654150" y="3792850"/>
                <a:ext cx="241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8" extrusionOk="0">
                    <a:moveTo>
                      <a:pt x="548" y="1"/>
                    </a:moveTo>
                    <a:cubicBezTo>
                      <a:pt x="191" y="1"/>
                      <a:pt x="0" y="441"/>
                      <a:pt x="250" y="703"/>
                    </a:cubicBezTo>
                    <a:cubicBezTo>
                      <a:pt x="336" y="789"/>
                      <a:pt x="441" y="828"/>
                      <a:pt x="544" y="828"/>
                    </a:cubicBezTo>
                    <a:cubicBezTo>
                      <a:pt x="755" y="828"/>
                      <a:pt x="957" y="666"/>
                      <a:pt x="965" y="418"/>
                    </a:cubicBezTo>
                    <a:cubicBezTo>
                      <a:pt x="965" y="191"/>
                      <a:pt x="774" y="13"/>
                      <a:pt x="548" y="13"/>
                    </a:cubicBezTo>
                    <a:lnTo>
                      <a:pt x="548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87" name="Google Shape;38087;p22"/>
              <p:cNvSpPr/>
              <p:nvPr/>
            </p:nvSpPr>
            <p:spPr>
              <a:xfrm>
                <a:off x="4684875" y="3823800"/>
                <a:ext cx="24050" cy="20425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17" extrusionOk="0">
                    <a:moveTo>
                      <a:pt x="531" y="1"/>
                    </a:moveTo>
                    <a:cubicBezTo>
                      <a:pt x="183" y="1"/>
                      <a:pt x="1" y="433"/>
                      <a:pt x="259" y="692"/>
                    </a:cubicBezTo>
                    <a:cubicBezTo>
                      <a:pt x="342" y="778"/>
                      <a:pt x="445" y="816"/>
                      <a:pt x="547" y="816"/>
                    </a:cubicBezTo>
                    <a:cubicBezTo>
                      <a:pt x="753" y="816"/>
                      <a:pt x="954" y="657"/>
                      <a:pt x="962" y="418"/>
                    </a:cubicBezTo>
                    <a:cubicBezTo>
                      <a:pt x="962" y="192"/>
                      <a:pt x="771" y="1"/>
                      <a:pt x="545" y="1"/>
                    </a:cubicBezTo>
                    <a:cubicBezTo>
                      <a:pt x="540" y="1"/>
                      <a:pt x="536" y="1"/>
                      <a:pt x="53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88" name="Google Shape;38088;p22"/>
              <p:cNvSpPr/>
              <p:nvPr/>
            </p:nvSpPr>
            <p:spPr>
              <a:xfrm>
                <a:off x="4652750" y="3854425"/>
                <a:ext cx="27600" cy="20600"/>
              </a:xfrm>
              <a:custGeom>
                <a:avLst/>
                <a:gdLst/>
                <a:ahLst/>
                <a:cxnLst/>
                <a:rect l="l" t="t" r="r" b="b"/>
                <a:pathLst>
                  <a:path w="1104" h="824" extrusionOk="0">
                    <a:moveTo>
                      <a:pt x="558" y="0"/>
                    </a:moveTo>
                    <a:cubicBezTo>
                      <a:pt x="53" y="0"/>
                      <a:pt x="0" y="766"/>
                      <a:pt x="532" y="824"/>
                    </a:cubicBezTo>
                    <a:lnTo>
                      <a:pt x="604" y="824"/>
                    </a:lnTo>
                    <a:cubicBezTo>
                      <a:pt x="1104" y="776"/>
                      <a:pt x="1104" y="38"/>
                      <a:pt x="604" y="2"/>
                    </a:cubicBezTo>
                    <a:cubicBezTo>
                      <a:pt x="588" y="1"/>
                      <a:pt x="573" y="0"/>
                      <a:pt x="55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89" name="Google Shape;38089;p22"/>
              <p:cNvSpPr/>
              <p:nvPr/>
            </p:nvSpPr>
            <p:spPr>
              <a:xfrm>
                <a:off x="4683400" y="3885075"/>
                <a:ext cx="279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1117" h="825" extrusionOk="0">
                    <a:moveTo>
                      <a:pt x="560" y="1"/>
                    </a:moveTo>
                    <a:cubicBezTo>
                      <a:pt x="64" y="1"/>
                      <a:pt x="0" y="778"/>
                      <a:pt x="533" y="824"/>
                    </a:cubicBezTo>
                    <a:lnTo>
                      <a:pt x="604" y="824"/>
                    </a:lnTo>
                    <a:cubicBezTo>
                      <a:pt x="1116" y="777"/>
                      <a:pt x="1116" y="50"/>
                      <a:pt x="604" y="3"/>
                    </a:cubicBezTo>
                    <a:cubicBezTo>
                      <a:pt x="589" y="1"/>
                      <a:pt x="574" y="1"/>
                      <a:pt x="56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90" name="Google Shape;38090;p22"/>
              <p:cNvSpPr/>
              <p:nvPr/>
            </p:nvSpPr>
            <p:spPr>
              <a:xfrm>
                <a:off x="4654150" y="3915800"/>
                <a:ext cx="24125" cy="2067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7" extrusionOk="0">
                    <a:moveTo>
                      <a:pt x="548" y="0"/>
                    </a:moveTo>
                    <a:cubicBezTo>
                      <a:pt x="191" y="0"/>
                      <a:pt x="0" y="441"/>
                      <a:pt x="250" y="703"/>
                    </a:cubicBezTo>
                    <a:cubicBezTo>
                      <a:pt x="336" y="788"/>
                      <a:pt x="441" y="827"/>
                      <a:pt x="544" y="827"/>
                    </a:cubicBezTo>
                    <a:cubicBezTo>
                      <a:pt x="755" y="827"/>
                      <a:pt x="957" y="665"/>
                      <a:pt x="965" y="417"/>
                    </a:cubicBezTo>
                    <a:cubicBezTo>
                      <a:pt x="965" y="191"/>
                      <a:pt x="774" y="12"/>
                      <a:pt x="548" y="12"/>
                    </a:cubicBezTo>
                    <a:lnTo>
                      <a:pt x="548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91" name="Google Shape;38091;p22"/>
              <p:cNvSpPr/>
              <p:nvPr/>
            </p:nvSpPr>
            <p:spPr>
              <a:xfrm>
                <a:off x="4684800" y="3946450"/>
                <a:ext cx="24125" cy="208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32" extrusionOk="0">
                    <a:moveTo>
                      <a:pt x="548" y="0"/>
                    </a:moveTo>
                    <a:lnTo>
                      <a:pt x="548" y="12"/>
                    </a:lnTo>
                    <a:cubicBezTo>
                      <a:pt x="191" y="12"/>
                      <a:pt x="0" y="453"/>
                      <a:pt x="262" y="715"/>
                    </a:cubicBezTo>
                    <a:cubicBezTo>
                      <a:pt x="343" y="795"/>
                      <a:pt x="444" y="831"/>
                      <a:pt x="545" y="831"/>
                    </a:cubicBezTo>
                    <a:cubicBezTo>
                      <a:pt x="757" y="831"/>
                      <a:pt x="965" y="671"/>
                      <a:pt x="965" y="429"/>
                    </a:cubicBezTo>
                    <a:cubicBezTo>
                      <a:pt x="965" y="203"/>
                      <a:pt x="798" y="12"/>
                      <a:pt x="57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92" name="Google Shape;38092;p22"/>
              <p:cNvSpPr/>
              <p:nvPr/>
            </p:nvSpPr>
            <p:spPr>
              <a:xfrm>
                <a:off x="4654150" y="3977400"/>
                <a:ext cx="241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8" extrusionOk="0">
                    <a:moveTo>
                      <a:pt x="548" y="1"/>
                    </a:moveTo>
                    <a:cubicBezTo>
                      <a:pt x="191" y="1"/>
                      <a:pt x="0" y="441"/>
                      <a:pt x="250" y="703"/>
                    </a:cubicBezTo>
                    <a:cubicBezTo>
                      <a:pt x="336" y="789"/>
                      <a:pt x="441" y="828"/>
                      <a:pt x="544" y="828"/>
                    </a:cubicBezTo>
                    <a:cubicBezTo>
                      <a:pt x="755" y="828"/>
                      <a:pt x="957" y="666"/>
                      <a:pt x="965" y="417"/>
                    </a:cubicBezTo>
                    <a:cubicBezTo>
                      <a:pt x="965" y="191"/>
                      <a:pt x="774" y="13"/>
                      <a:pt x="548" y="13"/>
                    </a:cubicBezTo>
                    <a:lnTo>
                      <a:pt x="548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93" name="Google Shape;38093;p22"/>
              <p:cNvSpPr/>
              <p:nvPr/>
            </p:nvSpPr>
            <p:spPr>
              <a:xfrm>
                <a:off x="4693725" y="4008075"/>
                <a:ext cx="14325" cy="6850"/>
              </a:xfrm>
              <a:custGeom>
                <a:avLst/>
                <a:gdLst/>
                <a:ahLst/>
                <a:cxnLst/>
                <a:rect l="l" t="t" r="r" b="b"/>
                <a:pathLst>
                  <a:path w="573" h="274" extrusionOk="0">
                    <a:moveTo>
                      <a:pt x="191" y="0"/>
                    </a:moveTo>
                    <a:cubicBezTo>
                      <a:pt x="132" y="0"/>
                      <a:pt x="60" y="24"/>
                      <a:pt x="1" y="60"/>
                    </a:cubicBezTo>
                    <a:lnTo>
                      <a:pt x="572" y="274"/>
                    </a:lnTo>
                    <a:cubicBezTo>
                      <a:pt x="513" y="107"/>
                      <a:pt x="370" y="12"/>
                      <a:pt x="19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94" name="Google Shape;38094;p22"/>
              <p:cNvSpPr/>
              <p:nvPr/>
            </p:nvSpPr>
            <p:spPr>
              <a:xfrm>
                <a:off x="4630625" y="3713675"/>
                <a:ext cx="16400" cy="7475"/>
              </a:xfrm>
              <a:custGeom>
                <a:avLst/>
                <a:gdLst/>
                <a:ahLst/>
                <a:cxnLst/>
                <a:rect l="l" t="t" r="r" b="b"/>
                <a:pathLst>
                  <a:path w="656" h="299" extrusionOk="0">
                    <a:moveTo>
                      <a:pt x="655" y="1"/>
                    </a:moveTo>
                    <a:lnTo>
                      <a:pt x="1" y="203"/>
                    </a:lnTo>
                    <a:cubicBezTo>
                      <a:pt x="72" y="263"/>
                      <a:pt x="167" y="298"/>
                      <a:pt x="262" y="298"/>
                    </a:cubicBezTo>
                    <a:cubicBezTo>
                      <a:pt x="441" y="298"/>
                      <a:pt x="596" y="179"/>
                      <a:pt x="65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95" name="Google Shape;38095;p22"/>
              <p:cNvSpPr/>
              <p:nvPr/>
            </p:nvSpPr>
            <p:spPr>
              <a:xfrm>
                <a:off x="4592525" y="3731550"/>
                <a:ext cx="24125" cy="2047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19" extrusionOk="0">
                    <a:moveTo>
                      <a:pt x="548" y="0"/>
                    </a:moveTo>
                    <a:cubicBezTo>
                      <a:pt x="179" y="0"/>
                      <a:pt x="1" y="441"/>
                      <a:pt x="262" y="703"/>
                    </a:cubicBezTo>
                    <a:cubicBezTo>
                      <a:pt x="343" y="783"/>
                      <a:pt x="443" y="819"/>
                      <a:pt x="543" y="819"/>
                    </a:cubicBezTo>
                    <a:cubicBezTo>
                      <a:pt x="756" y="819"/>
                      <a:pt x="965" y="656"/>
                      <a:pt x="965" y="405"/>
                    </a:cubicBezTo>
                    <a:cubicBezTo>
                      <a:pt x="953" y="179"/>
                      <a:pt x="774" y="0"/>
                      <a:pt x="54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96" name="Google Shape;38096;p22"/>
              <p:cNvSpPr/>
              <p:nvPr/>
            </p:nvSpPr>
            <p:spPr>
              <a:xfrm>
                <a:off x="4623475" y="3762200"/>
                <a:ext cx="23850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54" h="825" extrusionOk="0">
                    <a:moveTo>
                      <a:pt x="548" y="0"/>
                    </a:moveTo>
                    <a:cubicBezTo>
                      <a:pt x="179" y="0"/>
                      <a:pt x="1" y="441"/>
                      <a:pt x="251" y="703"/>
                    </a:cubicBezTo>
                    <a:cubicBezTo>
                      <a:pt x="335" y="787"/>
                      <a:pt x="437" y="824"/>
                      <a:pt x="537" y="824"/>
                    </a:cubicBezTo>
                    <a:cubicBezTo>
                      <a:pt x="750" y="824"/>
                      <a:pt x="953" y="656"/>
                      <a:pt x="953" y="405"/>
                    </a:cubicBezTo>
                    <a:cubicBezTo>
                      <a:pt x="953" y="191"/>
                      <a:pt x="775" y="0"/>
                      <a:pt x="54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97" name="Google Shape;38097;p22"/>
              <p:cNvSpPr/>
              <p:nvPr/>
            </p:nvSpPr>
            <p:spPr>
              <a:xfrm>
                <a:off x="4593125" y="3792850"/>
                <a:ext cx="28000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823" extrusionOk="0">
                    <a:moveTo>
                      <a:pt x="524" y="1"/>
                    </a:moveTo>
                    <a:cubicBezTo>
                      <a:pt x="0" y="48"/>
                      <a:pt x="36" y="822"/>
                      <a:pt x="560" y="822"/>
                    </a:cubicBezTo>
                    <a:cubicBezTo>
                      <a:pt x="1084" y="822"/>
                      <a:pt x="1120" y="48"/>
                      <a:pt x="59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98" name="Google Shape;38098;p22"/>
              <p:cNvSpPr/>
              <p:nvPr/>
            </p:nvSpPr>
            <p:spPr>
              <a:xfrm>
                <a:off x="4623475" y="3823825"/>
                <a:ext cx="23850" cy="20475"/>
              </a:xfrm>
              <a:custGeom>
                <a:avLst/>
                <a:gdLst/>
                <a:ahLst/>
                <a:cxnLst/>
                <a:rect l="l" t="t" r="r" b="b"/>
                <a:pathLst>
                  <a:path w="954" h="819" extrusionOk="0">
                    <a:moveTo>
                      <a:pt x="548" y="0"/>
                    </a:moveTo>
                    <a:cubicBezTo>
                      <a:pt x="179" y="0"/>
                      <a:pt x="1" y="441"/>
                      <a:pt x="251" y="703"/>
                    </a:cubicBezTo>
                    <a:cubicBezTo>
                      <a:pt x="335" y="783"/>
                      <a:pt x="437" y="819"/>
                      <a:pt x="537" y="819"/>
                    </a:cubicBezTo>
                    <a:cubicBezTo>
                      <a:pt x="750" y="819"/>
                      <a:pt x="953" y="656"/>
                      <a:pt x="953" y="405"/>
                    </a:cubicBezTo>
                    <a:cubicBezTo>
                      <a:pt x="953" y="179"/>
                      <a:pt x="775" y="0"/>
                      <a:pt x="54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99" name="Google Shape;38099;p22"/>
              <p:cNvSpPr/>
              <p:nvPr/>
            </p:nvSpPr>
            <p:spPr>
              <a:xfrm>
                <a:off x="4592525" y="3854475"/>
                <a:ext cx="241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5" extrusionOk="0">
                    <a:moveTo>
                      <a:pt x="548" y="0"/>
                    </a:moveTo>
                    <a:cubicBezTo>
                      <a:pt x="179" y="0"/>
                      <a:pt x="1" y="441"/>
                      <a:pt x="262" y="703"/>
                    </a:cubicBezTo>
                    <a:cubicBezTo>
                      <a:pt x="343" y="787"/>
                      <a:pt x="444" y="824"/>
                      <a:pt x="544" y="824"/>
                    </a:cubicBezTo>
                    <a:cubicBezTo>
                      <a:pt x="756" y="824"/>
                      <a:pt x="965" y="656"/>
                      <a:pt x="965" y="405"/>
                    </a:cubicBezTo>
                    <a:cubicBezTo>
                      <a:pt x="965" y="191"/>
                      <a:pt x="774" y="0"/>
                      <a:pt x="5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00" name="Google Shape;38100;p22"/>
              <p:cNvSpPr/>
              <p:nvPr/>
            </p:nvSpPr>
            <p:spPr>
              <a:xfrm>
                <a:off x="4623475" y="3885125"/>
                <a:ext cx="23850" cy="20650"/>
              </a:xfrm>
              <a:custGeom>
                <a:avLst/>
                <a:gdLst/>
                <a:ahLst/>
                <a:cxnLst/>
                <a:rect l="l" t="t" r="r" b="b"/>
                <a:pathLst>
                  <a:path w="954" h="826" extrusionOk="0">
                    <a:moveTo>
                      <a:pt x="548" y="1"/>
                    </a:moveTo>
                    <a:cubicBezTo>
                      <a:pt x="179" y="1"/>
                      <a:pt x="1" y="441"/>
                      <a:pt x="251" y="703"/>
                    </a:cubicBezTo>
                    <a:cubicBezTo>
                      <a:pt x="335" y="788"/>
                      <a:pt x="438" y="825"/>
                      <a:pt x="539" y="825"/>
                    </a:cubicBezTo>
                    <a:cubicBezTo>
                      <a:pt x="751" y="825"/>
                      <a:pt x="953" y="660"/>
                      <a:pt x="953" y="417"/>
                    </a:cubicBezTo>
                    <a:cubicBezTo>
                      <a:pt x="953" y="191"/>
                      <a:pt x="775" y="1"/>
                      <a:pt x="54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01" name="Google Shape;38101;p22"/>
              <p:cNvSpPr/>
              <p:nvPr/>
            </p:nvSpPr>
            <p:spPr>
              <a:xfrm>
                <a:off x="4592525" y="3915800"/>
                <a:ext cx="24125" cy="2067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7" extrusionOk="0">
                    <a:moveTo>
                      <a:pt x="548" y="0"/>
                    </a:moveTo>
                    <a:cubicBezTo>
                      <a:pt x="179" y="0"/>
                      <a:pt x="1" y="453"/>
                      <a:pt x="262" y="703"/>
                    </a:cubicBezTo>
                    <a:cubicBezTo>
                      <a:pt x="344" y="788"/>
                      <a:pt x="448" y="827"/>
                      <a:pt x="551" y="827"/>
                    </a:cubicBezTo>
                    <a:cubicBezTo>
                      <a:pt x="761" y="827"/>
                      <a:pt x="965" y="665"/>
                      <a:pt x="965" y="417"/>
                    </a:cubicBezTo>
                    <a:cubicBezTo>
                      <a:pt x="965" y="191"/>
                      <a:pt x="774" y="0"/>
                      <a:pt x="54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02" name="Google Shape;38102;p22"/>
              <p:cNvSpPr/>
              <p:nvPr/>
            </p:nvSpPr>
            <p:spPr>
              <a:xfrm>
                <a:off x="4623475" y="3946450"/>
                <a:ext cx="24150" cy="2092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37" extrusionOk="0">
                    <a:moveTo>
                      <a:pt x="548" y="0"/>
                    </a:moveTo>
                    <a:lnTo>
                      <a:pt x="548" y="12"/>
                    </a:lnTo>
                    <a:cubicBezTo>
                      <a:pt x="179" y="12"/>
                      <a:pt x="1" y="453"/>
                      <a:pt x="251" y="715"/>
                    </a:cubicBezTo>
                    <a:cubicBezTo>
                      <a:pt x="335" y="799"/>
                      <a:pt x="437" y="836"/>
                      <a:pt x="537" y="836"/>
                    </a:cubicBezTo>
                    <a:cubicBezTo>
                      <a:pt x="750" y="836"/>
                      <a:pt x="953" y="668"/>
                      <a:pt x="953" y="417"/>
                    </a:cubicBezTo>
                    <a:cubicBezTo>
                      <a:pt x="965" y="203"/>
                      <a:pt x="787" y="12"/>
                      <a:pt x="5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03" name="Google Shape;38103;p22"/>
              <p:cNvSpPr/>
              <p:nvPr/>
            </p:nvSpPr>
            <p:spPr>
              <a:xfrm>
                <a:off x="4601450" y="3977400"/>
                <a:ext cx="14325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573" h="251" extrusionOk="0">
                    <a:moveTo>
                      <a:pt x="191" y="1"/>
                    </a:moveTo>
                    <a:cubicBezTo>
                      <a:pt x="120" y="1"/>
                      <a:pt x="60" y="24"/>
                      <a:pt x="1" y="60"/>
                    </a:cubicBezTo>
                    <a:lnTo>
                      <a:pt x="572" y="251"/>
                    </a:lnTo>
                    <a:cubicBezTo>
                      <a:pt x="501" y="96"/>
                      <a:pt x="358" y="1"/>
                      <a:pt x="19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04" name="Google Shape;38104;p22"/>
              <p:cNvSpPr/>
              <p:nvPr/>
            </p:nvSpPr>
            <p:spPr>
              <a:xfrm>
                <a:off x="4561875" y="3762200"/>
                <a:ext cx="241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5" extrusionOk="0">
                    <a:moveTo>
                      <a:pt x="548" y="0"/>
                    </a:moveTo>
                    <a:cubicBezTo>
                      <a:pt x="191" y="0"/>
                      <a:pt x="0" y="441"/>
                      <a:pt x="262" y="703"/>
                    </a:cubicBezTo>
                    <a:cubicBezTo>
                      <a:pt x="346" y="787"/>
                      <a:pt x="448" y="824"/>
                      <a:pt x="549" y="824"/>
                    </a:cubicBezTo>
                    <a:cubicBezTo>
                      <a:pt x="761" y="824"/>
                      <a:pt x="965" y="656"/>
                      <a:pt x="965" y="405"/>
                    </a:cubicBezTo>
                    <a:cubicBezTo>
                      <a:pt x="965" y="179"/>
                      <a:pt x="774" y="0"/>
                      <a:pt x="54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05" name="Google Shape;38105;p22"/>
              <p:cNvSpPr/>
              <p:nvPr/>
            </p:nvSpPr>
            <p:spPr>
              <a:xfrm>
                <a:off x="4531200" y="3792850"/>
                <a:ext cx="241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8" extrusionOk="0">
                    <a:moveTo>
                      <a:pt x="549" y="1"/>
                    </a:moveTo>
                    <a:cubicBezTo>
                      <a:pt x="179" y="1"/>
                      <a:pt x="1" y="453"/>
                      <a:pt x="263" y="703"/>
                    </a:cubicBezTo>
                    <a:cubicBezTo>
                      <a:pt x="345" y="789"/>
                      <a:pt x="448" y="828"/>
                      <a:pt x="551" y="828"/>
                    </a:cubicBezTo>
                    <a:cubicBezTo>
                      <a:pt x="761" y="828"/>
                      <a:pt x="965" y="666"/>
                      <a:pt x="965" y="418"/>
                    </a:cubicBezTo>
                    <a:cubicBezTo>
                      <a:pt x="965" y="191"/>
                      <a:pt x="775" y="13"/>
                      <a:pt x="549" y="13"/>
                    </a:cubicBezTo>
                    <a:lnTo>
                      <a:pt x="54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06" name="Google Shape;38106;p22"/>
              <p:cNvSpPr/>
              <p:nvPr/>
            </p:nvSpPr>
            <p:spPr>
              <a:xfrm>
                <a:off x="4561875" y="3823825"/>
                <a:ext cx="24125" cy="2047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19" extrusionOk="0">
                    <a:moveTo>
                      <a:pt x="548" y="0"/>
                    </a:moveTo>
                    <a:cubicBezTo>
                      <a:pt x="191" y="0"/>
                      <a:pt x="0" y="441"/>
                      <a:pt x="262" y="703"/>
                    </a:cubicBezTo>
                    <a:cubicBezTo>
                      <a:pt x="346" y="783"/>
                      <a:pt x="448" y="819"/>
                      <a:pt x="548" y="819"/>
                    </a:cubicBezTo>
                    <a:cubicBezTo>
                      <a:pt x="761" y="819"/>
                      <a:pt x="965" y="656"/>
                      <a:pt x="965" y="405"/>
                    </a:cubicBezTo>
                    <a:cubicBezTo>
                      <a:pt x="965" y="179"/>
                      <a:pt x="774" y="0"/>
                      <a:pt x="5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07" name="Google Shape;38107;p22"/>
              <p:cNvSpPr/>
              <p:nvPr/>
            </p:nvSpPr>
            <p:spPr>
              <a:xfrm>
                <a:off x="4531200" y="3854475"/>
                <a:ext cx="24150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5" extrusionOk="0">
                    <a:moveTo>
                      <a:pt x="549" y="0"/>
                    </a:moveTo>
                    <a:cubicBezTo>
                      <a:pt x="179" y="0"/>
                      <a:pt x="1" y="441"/>
                      <a:pt x="263" y="703"/>
                    </a:cubicBezTo>
                    <a:cubicBezTo>
                      <a:pt x="343" y="787"/>
                      <a:pt x="444" y="824"/>
                      <a:pt x="544" y="824"/>
                    </a:cubicBezTo>
                    <a:cubicBezTo>
                      <a:pt x="756" y="824"/>
                      <a:pt x="965" y="656"/>
                      <a:pt x="965" y="405"/>
                    </a:cubicBezTo>
                    <a:cubicBezTo>
                      <a:pt x="953" y="179"/>
                      <a:pt x="775" y="0"/>
                      <a:pt x="54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08" name="Google Shape;38108;p22"/>
              <p:cNvSpPr/>
              <p:nvPr/>
            </p:nvSpPr>
            <p:spPr>
              <a:xfrm>
                <a:off x="4561875" y="3885125"/>
                <a:ext cx="24125" cy="2065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6" extrusionOk="0">
                    <a:moveTo>
                      <a:pt x="548" y="1"/>
                    </a:moveTo>
                    <a:cubicBezTo>
                      <a:pt x="191" y="1"/>
                      <a:pt x="0" y="441"/>
                      <a:pt x="262" y="703"/>
                    </a:cubicBezTo>
                    <a:cubicBezTo>
                      <a:pt x="347" y="788"/>
                      <a:pt x="450" y="825"/>
                      <a:pt x="550" y="825"/>
                    </a:cubicBezTo>
                    <a:cubicBezTo>
                      <a:pt x="762" y="825"/>
                      <a:pt x="965" y="660"/>
                      <a:pt x="965" y="417"/>
                    </a:cubicBezTo>
                    <a:cubicBezTo>
                      <a:pt x="965" y="191"/>
                      <a:pt x="774" y="1"/>
                      <a:pt x="54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09" name="Google Shape;38109;p22"/>
              <p:cNvSpPr/>
              <p:nvPr/>
            </p:nvSpPr>
            <p:spPr>
              <a:xfrm>
                <a:off x="4531200" y="3915800"/>
                <a:ext cx="24150" cy="2067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7" extrusionOk="0">
                    <a:moveTo>
                      <a:pt x="549" y="0"/>
                    </a:moveTo>
                    <a:cubicBezTo>
                      <a:pt x="179" y="0"/>
                      <a:pt x="1" y="453"/>
                      <a:pt x="263" y="703"/>
                    </a:cubicBezTo>
                    <a:cubicBezTo>
                      <a:pt x="345" y="788"/>
                      <a:pt x="448" y="827"/>
                      <a:pt x="551" y="827"/>
                    </a:cubicBezTo>
                    <a:cubicBezTo>
                      <a:pt x="761" y="827"/>
                      <a:pt x="965" y="665"/>
                      <a:pt x="965" y="417"/>
                    </a:cubicBezTo>
                    <a:cubicBezTo>
                      <a:pt x="965" y="191"/>
                      <a:pt x="775" y="0"/>
                      <a:pt x="54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10" name="Google Shape;38110;p22"/>
              <p:cNvSpPr/>
              <p:nvPr/>
            </p:nvSpPr>
            <p:spPr>
              <a:xfrm>
                <a:off x="4561875" y="3946450"/>
                <a:ext cx="24125" cy="209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37" extrusionOk="0">
                    <a:moveTo>
                      <a:pt x="548" y="0"/>
                    </a:moveTo>
                    <a:lnTo>
                      <a:pt x="548" y="12"/>
                    </a:lnTo>
                    <a:cubicBezTo>
                      <a:pt x="191" y="12"/>
                      <a:pt x="0" y="453"/>
                      <a:pt x="262" y="715"/>
                    </a:cubicBezTo>
                    <a:cubicBezTo>
                      <a:pt x="346" y="799"/>
                      <a:pt x="448" y="836"/>
                      <a:pt x="549" y="836"/>
                    </a:cubicBezTo>
                    <a:cubicBezTo>
                      <a:pt x="761" y="836"/>
                      <a:pt x="965" y="668"/>
                      <a:pt x="965" y="417"/>
                    </a:cubicBezTo>
                    <a:cubicBezTo>
                      <a:pt x="965" y="203"/>
                      <a:pt x="798" y="12"/>
                      <a:pt x="57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11" name="Google Shape;38111;p22"/>
              <p:cNvSpPr/>
              <p:nvPr/>
            </p:nvSpPr>
            <p:spPr>
              <a:xfrm>
                <a:off x="4500250" y="3762200"/>
                <a:ext cx="24125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0" extrusionOk="0">
                    <a:moveTo>
                      <a:pt x="560" y="0"/>
                    </a:moveTo>
                    <a:cubicBezTo>
                      <a:pt x="191" y="0"/>
                      <a:pt x="1" y="441"/>
                      <a:pt x="263" y="703"/>
                    </a:cubicBezTo>
                    <a:cubicBezTo>
                      <a:pt x="343" y="783"/>
                      <a:pt x="444" y="819"/>
                      <a:pt x="545" y="819"/>
                    </a:cubicBezTo>
                    <a:cubicBezTo>
                      <a:pt x="757" y="819"/>
                      <a:pt x="965" y="659"/>
                      <a:pt x="965" y="417"/>
                    </a:cubicBezTo>
                    <a:cubicBezTo>
                      <a:pt x="965" y="191"/>
                      <a:pt x="786" y="0"/>
                      <a:pt x="5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12" name="Google Shape;38112;p22"/>
              <p:cNvSpPr/>
              <p:nvPr/>
            </p:nvSpPr>
            <p:spPr>
              <a:xfrm>
                <a:off x="4469900" y="3792850"/>
                <a:ext cx="23825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953" h="823" extrusionOk="0">
                    <a:moveTo>
                      <a:pt x="548" y="1"/>
                    </a:moveTo>
                    <a:cubicBezTo>
                      <a:pt x="0" y="1"/>
                      <a:pt x="0" y="822"/>
                      <a:pt x="548" y="822"/>
                    </a:cubicBezTo>
                    <a:cubicBezTo>
                      <a:pt x="555" y="823"/>
                      <a:pt x="561" y="823"/>
                      <a:pt x="568" y="823"/>
                    </a:cubicBezTo>
                    <a:cubicBezTo>
                      <a:pt x="785" y="823"/>
                      <a:pt x="953" y="637"/>
                      <a:pt x="953" y="418"/>
                    </a:cubicBezTo>
                    <a:cubicBezTo>
                      <a:pt x="953" y="191"/>
                      <a:pt x="774" y="13"/>
                      <a:pt x="548" y="13"/>
                    </a:cubicBezTo>
                    <a:lnTo>
                      <a:pt x="548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13" name="Google Shape;38113;p22"/>
              <p:cNvSpPr/>
              <p:nvPr/>
            </p:nvSpPr>
            <p:spPr>
              <a:xfrm>
                <a:off x="4536575" y="3741650"/>
                <a:ext cx="18775" cy="10450"/>
              </a:xfrm>
              <a:custGeom>
                <a:avLst/>
                <a:gdLst/>
                <a:ahLst/>
                <a:cxnLst/>
                <a:rect l="l" t="t" r="r" b="b"/>
                <a:pathLst>
                  <a:path w="751" h="418" extrusionOk="0">
                    <a:moveTo>
                      <a:pt x="750" y="1"/>
                    </a:moveTo>
                    <a:lnTo>
                      <a:pt x="0" y="227"/>
                    </a:lnTo>
                    <a:cubicBezTo>
                      <a:pt x="72" y="346"/>
                      <a:pt x="203" y="418"/>
                      <a:pt x="334" y="418"/>
                    </a:cubicBezTo>
                    <a:cubicBezTo>
                      <a:pt x="560" y="418"/>
                      <a:pt x="750" y="227"/>
                      <a:pt x="75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14" name="Google Shape;38114;p22"/>
              <p:cNvSpPr/>
              <p:nvPr/>
            </p:nvSpPr>
            <p:spPr>
              <a:xfrm>
                <a:off x="4500350" y="3823800"/>
                <a:ext cx="24025" cy="20425"/>
              </a:xfrm>
              <a:custGeom>
                <a:avLst/>
                <a:gdLst/>
                <a:ahLst/>
                <a:cxnLst/>
                <a:rect l="l" t="t" r="r" b="b"/>
                <a:pathLst>
                  <a:path w="961" h="817" extrusionOk="0">
                    <a:moveTo>
                      <a:pt x="542" y="1"/>
                    </a:moveTo>
                    <a:cubicBezTo>
                      <a:pt x="182" y="1"/>
                      <a:pt x="0" y="433"/>
                      <a:pt x="259" y="692"/>
                    </a:cubicBezTo>
                    <a:cubicBezTo>
                      <a:pt x="341" y="778"/>
                      <a:pt x="445" y="816"/>
                      <a:pt x="548" y="816"/>
                    </a:cubicBezTo>
                    <a:cubicBezTo>
                      <a:pt x="758" y="816"/>
                      <a:pt x="961" y="657"/>
                      <a:pt x="961" y="418"/>
                    </a:cubicBezTo>
                    <a:cubicBezTo>
                      <a:pt x="961" y="192"/>
                      <a:pt x="782" y="1"/>
                      <a:pt x="556" y="1"/>
                    </a:cubicBezTo>
                    <a:cubicBezTo>
                      <a:pt x="551" y="1"/>
                      <a:pt x="546" y="1"/>
                      <a:pt x="54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15" name="Google Shape;38115;p22"/>
              <p:cNvSpPr/>
              <p:nvPr/>
            </p:nvSpPr>
            <p:spPr>
              <a:xfrm>
                <a:off x="4469600" y="3854475"/>
                <a:ext cx="24125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0" extrusionOk="0">
                    <a:moveTo>
                      <a:pt x="560" y="0"/>
                    </a:moveTo>
                    <a:cubicBezTo>
                      <a:pt x="191" y="0"/>
                      <a:pt x="0" y="441"/>
                      <a:pt x="262" y="703"/>
                    </a:cubicBezTo>
                    <a:cubicBezTo>
                      <a:pt x="343" y="783"/>
                      <a:pt x="443" y="819"/>
                      <a:pt x="542" y="819"/>
                    </a:cubicBezTo>
                    <a:cubicBezTo>
                      <a:pt x="751" y="819"/>
                      <a:pt x="957" y="659"/>
                      <a:pt x="965" y="417"/>
                    </a:cubicBezTo>
                    <a:cubicBezTo>
                      <a:pt x="965" y="191"/>
                      <a:pt x="774" y="0"/>
                      <a:pt x="5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16" name="Google Shape;38116;p22"/>
              <p:cNvSpPr/>
              <p:nvPr/>
            </p:nvSpPr>
            <p:spPr>
              <a:xfrm>
                <a:off x="4499150" y="3885075"/>
                <a:ext cx="276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825" extrusionOk="0">
                    <a:moveTo>
                      <a:pt x="559" y="1"/>
                    </a:moveTo>
                    <a:cubicBezTo>
                      <a:pt x="53" y="1"/>
                      <a:pt x="0" y="778"/>
                      <a:pt x="533" y="824"/>
                    </a:cubicBezTo>
                    <a:lnTo>
                      <a:pt x="604" y="824"/>
                    </a:lnTo>
                    <a:cubicBezTo>
                      <a:pt x="1104" y="777"/>
                      <a:pt x="1104" y="50"/>
                      <a:pt x="604" y="3"/>
                    </a:cubicBezTo>
                    <a:cubicBezTo>
                      <a:pt x="589" y="1"/>
                      <a:pt x="574" y="1"/>
                      <a:pt x="55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17" name="Google Shape;38117;p22"/>
              <p:cNvSpPr/>
              <p:nvPr/>
            </p:nvSpPr>
            <p:spPr>
              <a:xfrm>
                <a:off x="4469600" y="3915800"/>
                <a:ext cx="24125" cy="2067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7" extrusionOk="0">
                    <a:moveTo>
                      <a:pt x="560" y="0"/>
                    </a:moveTo>
                    <a:cubicBezTo>
                      <a:pt x="191" y="0"/>
                      <a:pt x="0" y="441"/>
                      <a:pt x="262" y="703"/>
                    </a:cubicBezTo>
                    <a:cubicBezTo>
                      <a:pt x="344" y="788"/>
                      <a:pt x="447" y="827"/>
                      <a:pt x="548" y="827"/>
                    </a:cubicBezTo>
                    <a:cubicBezTo>
                      <a:pt x="755" y="827"/>
                      <a:pt x="957" y="665"/>
                      <a:pt x="965" y="417"/>
                    </a:cubicBezTo>
                    <a:cubicBezTo>
                      <a:pt x="965" y="191"/>
                      <a:pt x="774" y="12"/>
                      <a:pt x="560" y="12"/>
                    </a:cubicBezTo>
                    <a:lnTo>
                      <a:pt x="560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18" name="Google Shape;38118;p22"/>
              <p:cNvSpPr/>
              <p:nvPr/>
            </p:nvSpPr>
            <p:spPr>
              <a:xfrm>
                <a:off x="4509475" y="3946450"/>
                <a:ext cx="14025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561" h="251" extrusionOk="0">
                    <a:moveTo>
                      <a:pt x="191" y="0"/>
                    </a:moveTo>
                    <a:lnTo>
                      <a:pt x="191" y="12"/>
                    </a:lnTo>
                    <a:cubicBezTo>
                      <a:pt x="120" y="12"/>
                      <a:pt x="60" y="24"/>
                      <a:pt x="1" y="60"/>
                    </a:cubicBezTo>
                    <a:lnTo>
                      <a:pt x="560" y="250"/>
                    </a:lnTo>
                    <a:cubicBezTo>
                      <a:pt x="501" y="96"/>
                      <a:pt x="346" y="0"/>
                      <a:pt x="19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19" name="Google Shape;38119;p22"/>
              <p:cNvSpPr/>
              <p:nvPr/>
            </p:nvSpPr>
            <p:spPr>
              <a:xfrm>
                <a:off x="4442800" y="3769650"/>
                <a:ext cx="20275" cy="13100"/>
              </a:xfrm>
              <a:custGeom>
                <a:avLst/>
                <a:gdLst/>
                <a:ahLst/>
                <a:cxnLst/>
                <a:rect l="l" t="t" r="r" b="b"/>
                <a:pathLst>
                  <a:path w="811" h="524" extrusionOk="0">
                    <a:moveTo>
                      <a:pt x="787" y="0"/>
                    </a:moveTo>
                    <a:lnTo>
                      <a:pt x="1" y="226"/>
                    </a:lnTo>
                    <a:cubicBezTo>
                      <a:pt x="48" y="405"/>
                      <a:pt x="203" y="524"/>
                      <a:pt x="394" y="524"/>
                    </a:cubicBezTo>
                    <a:cubicBezTo>
                      <a:pt x="620" y="524"/>
                      <a:pt x="810" y="334"/>
                      <a:pt x="810" y="107"/>
                    </a:cubicBezTo>
                    <a:cubicBezTo>
                      <a:pt x="798" y="72"/>
                      <a:pt x="798" y="36"/>
                      <a:pt x="78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20" name="Google Shape;38120;p22"/>
              <p:cNvSpPr/>
              <p:nvPr/>
            </p:nvSpPr>
            <p:spPr>
              <a:xfrm>
                <a:off x="4408875" y="3792850"/>
                <a:ext cx="28000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823" extrusionOk="0">
                    <a:moveTo>
                      <a:pt x="524" y="1"/>
                    </a:moveTo>
                    <a:cubicBezTo>
                      <a:pt x="0" y="48"/>
                      <a:pt x="36" y="822"/>
                      <a:pt x="560" y="822"/>
                    </a:cubicBezTo>
                    <a:cubicBezTo>
                      <a:pt x="1084" y="822"/>
                      <a:pt x="1120" y="48"/>
                      <a:pt x="59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21" name="Google Shape;38121;p22"/>
              <p:cNvSpPr/>
              <p:nvPr/>
            </p:nvSpPr>
            <p:spPr>
              <a:xfrm>
                <a:off x="4438925" y="3823825"/>
                <a:ext cx="24150" cy="2047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19" extrusionOk="0">
                    <a:moveTo>
                      <a:pt x="549" y="0"/>
                    </a:moveTo>
                    <a:cubicBezTo>
                      <a:pt x="180" y="0"/>
                      <a:pt x="1" y="441"/>
                      <a:pt x="263" y="703"/>
                    </a:cubicBezTo>
                    <a:cubicBezTo>
                      <a:pt x="347" y="783"/>
                      <a:pt x="449" y="819"/>
                      <a:pt x="549" y="819"/>
                    </a:cubicBezTo>
                    <a:cubicBezTo>
                      <a:pt x="762" y="819"/>
                      <a:pt x="965" y="656"/>
                      <a:pt x="965" y="405"/>
                    </a:cubicBezTo>
                    <a:cubicBezTo>
                      <a:pt x="965" y="179"/>
                      <a:pt x="775" y="0"/>
                      <a:pt x="54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22" name="Google Shape;38122;p22"/>
              <p:cNvSpPr/>
              <p:nvPr/>
            </p:nvSpPr>
            <p:spPr>
              <a:xfrm>
                <a:off x="4408275" y="3854475"/>
                <a:ext cx="23850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54" h="825" extrusionOk="0">
                    <a:moveTo>
                      <a:pt x="548" y="0"/>
                    </a:moveTo>
                    <a:cubicBezTo>
                      <a:pt x="179" y="0"/>
                      <a:pt x="1" y="441"/>
                      <a:pt x="251" y="703"/>
                    </a:cubicBezTo>
                    <a:cubicBezTo>
                      <a:pt x="335" y="787"/>
                      <a:pt x="437" y="824"/>
                      <a:pt x="537" y="824"/>
                    </a:cubicBezTo>
                    <a:cubicBezTo>
                      <a:pt x="750" y="824"/>
                      <a:pt x="953" y="656"/>
                      <a:pt x="953" y="405"/>
                    </a:cubicBezTo>
                    <a:cubicBezTo>
                      <a:pt x="953" y="179"/>
                      <a:pt x="774" y="0"/>
                      <a:pt x="54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23" name="Google Shape;38123;p22"/>
              <p:cNvSpPr/>
              <p:nvPr/>
            </p:nvSpPr>
            <p:spPr>
              <a:xfrm>
                <a:off x="4438925" y="3885125"/>
                <a:ext cx="24150" cy="2065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6" extrusionOk="0">
                    <a:moveTo>
                      <a:pt x="549" y="1"/>
                    </a:moveTo>
                    <a:cubicBezTo>
                      <a:pt x="180" y="1"/>
                      <a:pt x="1" y="441"/>
                      <a:pt x="263" y="703"/>
                    </a:cubicBezTo>
                    <a:cubicBezTo>
                      <a:pt x="347" y="788"/>
                      <a:pt x="450" y="825"/>
                      <a:pt x="551" y="825"/>
                    </a:cubicBezTo>
                    <a:cubicBezTo>
                      <a:pt x="763" y="825"/>
                      <a:pt x="965" y="660"/>
                      <a:pt x="965" y="417"/>
                    </a:cubicBezTo>
                    <a:cubicBezTo>
                      <a:pt x="965" y="191"/>
                      <a:pt x="775" y="1"/>
                      <a:pt x="54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24" name="Google Shape;38124;p22"/>
              <p:cNvSpPr/>
              <p:nvPr/>
            </p:nvSpPr>
            <p:spPr>
              <a:xfrm>
                <a:off x="4417200" y="3915800"/>
                <a:ext cx="14025" cy="5975"/>
              </a:xfrm>
              <a:custGeom>
                <a:avLst/>
                <a:gdLst/>
                <a:ahLst/>
                <a:cxnLst/>
                <a:rect l="l" t="t" r="r" b="b"/>
                <a:pathLst>
                  <a:path w="561" h="239" extrusionOk="0">
                    <a:moveTo>
                      <a:pt x="191" y="0"/>
                    </a:moveTo>
                    <a:cubicBezTo>
                      <a:pt x="120" y="0"/>
                      <a:pt x="60" y="24"/>
                      <a:pt x="1" y="60"/>
                    </a:cubicBezTo>
                    <a:lnTo>
                      <a:pt x="560" y="238"/>
                    </a:lnTo>
                    <a:cubicBezTo>
                      <a:pt x="489" y="95"/>
                      <a:pt x="346" y="12"/>
                      <a:pt x="19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25" name="Google Shape;38125;p22"/>
              <p:cNvSpPr/>
              <p:nvPr/>
            </p:nvSpPr>
            <p:spPr>
              <a:xfrm>
                <a:off x="4377625" y="3823825"/>
                <a:ext cx="24125" cy="2047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19" extrusionOk="0">
                    <a:moveTo>
                      <a:pt x="548" y="0"/>
                    </a:moveTo>
                    <a:cubicBezTo>
                      <a:pt x="179" y="0"/>
                      <a:pt x="0" y="441"/>
                      <a:pt x="262" y="703"/>
                    </a:cubicBezTo>
                    <a:cubicBezTo>
                      <a:pt x="342" y="783"/>
                      <a:pt x="443" y="819"/>
                      <a:pt x="543" y="819"/>
                    </a:cubicBezTo>
                    <a:cubicBezTo>
                      <a:pt x="756" y="819"/>
                      <a:pt x="965" y="656"/>
                      <a:pt x="965" y="405"/>
                    </a:cubicBezTo>
                    <a:cubicBezTo>
                      <a:pt x="965" y="179"/>
                      <a:pt x="774" y="0"/>
                      <a:pt x="5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26" name="Google Shape;38126;p22"/>
              <p:cNvSpPr/>
              <p:nvPr/>
            </p:nvSpPr>
            <p:spPr>
              <a:xfrm>
                <a:off x="4345575" y="3854425"/>
                <a:ext cx="27600" cy="20600"/>
              </a:xfrm>
              <a:custGeom>
                <a:avLst/>
                <a:gdLst/>
                <a:ahLst/>
                <a:cxnLst/>
                <a:rect l="l" t="t" r="r" b="b"/>
                <a:pathLst>
                  <a:path w="1104" h="824" extrusionOk="0">
                    <a:moveTo>
                      <a:pt x="558" y="0"/>
                    </a:moveTo>
                    <a:cubicBezTo>
                      <a:pt x="52" y="0"/>
                      <a:pt x="0" y="766"/>
                      <a:pt x="532" y="824"/>
                    </a:cubicBezTo>
                    <a:lnTo>
                      <a:pt x="604" y="824"/>
                    </a:lnTo>
                    <a:cubicBezTo>
                      <a:pt x="1104" y="776"/>
                      <a:pt x="1104" y="38"/>
                      <a:pt x="604" y="2"/>
                    </a:cubicBezTo>
                    <a:cubicBezTo>
                      <a:pt x="588" y="1"/>
                      <a:pt x="573" y="0"/>
                      <a:pt x="55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27" name="Google Shape;38127;p22"/>
              <p:cNvSpPr/>
              <p:nvPr/>
            </p:nvSpPr>
            <p:spPr>
              <a:xfrm>
                <a:off x="4377625" y="3885125"/>
                <a:ext cx="24125" cy="2065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6" extrusionOk="0">
                    <a:moveTo>
                      <a:pt x="548" y="1"/>
                    </a:moveTo>
                    <a:cubicBezTo>
                      <a:pt x="179" y="1"/>
                      <a:pt x="0" y="441"/>
                      <a:pt x="262" y="703"/>
                    </a:cubicBezTo>
                    <a:cubicBezTo>
                      <a:pt x="343" y="788"/>
                      <a:pt x="444" y="825"/>
                      <a:pt x="545" y="825"/>
                    </a:cubicBezTo>
                    <a:cubicBezTo>
                      <a:pt x="757" y="825"/>
                      <a:pt x="965" y="660"/>
                      <a:pt x="965" y="417"/>
                    </a:cubicBezTo>
                    <a:cubicBezTo>
                      <a:pt x="965" y="191"/>
                      <a:pt x="774" y="1"/>
                      <a:pt x="54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28" name="Google Shape;38128;p22"/>
              <p:cNvSpPr/>
              <p:nvPr/>
            </p:nvSpPr>
            <p:spPr>
              <a:xfrm>
                <a:off x="4319575" y="3823525"/>
                <a:ext cx="24125" cy="2077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31" extrusionOk="0">
                    <a:moveTo>
                      <a:pt x="417" y="0"/>
                    </a:moveTo>
                    <a:cubicBezTo>
                      <a:pt x="191" y="0"/>
                      <a:pt x="12" y="179"/>
                      <a:pt x="1" y="405"/>
                    </a:cubicBezTo>
                    <a:lnTo>
                      <a:pt x="12" y="417"/>
                    </a:lnTo>
                    <a:cubicBezTo>
                      <a:pt x="4" y="668"/>
                      <a:pt x="205" y="831"/>
                      <a:pt x="417" y="831"/>
                    </a:cubicBezTo>
                    <a:cubicBezTo>
                      <a:pt x="517" y="831"/>
                      <a:pt x="619" y="795"/>
                      <a:pt x="703" y="715"/>
                    </a:cubicBezTo>
                    <a:cubicBezTo>
                      <a:pt x="965" y="453"/>
                      <a:pt x="786" y="12"/>
                      <a:pt x="41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29" name="Google Shape;38129;p22"/>
              <p:cNvSpPr/>
              <p:nvPr/>
            </p:nvSpPr>
            <p:spPr>
              <a:xfrm>
                <a:off x="4350075" y="3798225"/>
                <a:ext cx="21175" cy="16100"/>
              </a:xfrm>
              <a:custGeom>
                <a:avLst/>
                <a:gdLst/>
                <a:ahLst/>
                <a:cxnLst/>
                <a:rect l="l" t="t" r="r" b="b"/>
                <a:pathLst>
                  <a:path w="847" h="644" extrusionOk="0">
                    <a:moveTo>
                      <a:pt x="757" y="0"/>
                    </a:moveTo>
                    <a:lnTo>
                      <a:pt x="19" y="214"/>
                    </a:lnTo>
                    <a:cubicBezTo>
                      <a:pt x="1" y="500"/>
                      <a:pt x="212" y="643"/>
                      <a:pt x="424" y="643"/>
                    </a:cubicBezTo>
                    <a:cubicBezTo>
                      <a:pt x="635" y="643"/>
                      <a:pt x="846" y="500"/>
                      <a:pt x="828" y="214"/>
                    </a:cubicBezTo>
                    <a:cubicBezTo>
                      <a:pt x="828" y="131"/>
                      <a:pt x="805" y="60"/>
                      <a:pt x="75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30" name="Google Shape;38130;p22"/>
              <p:cNvSpPr/>
              <p:nvPr/>
            </p:nvSpPr>
            <p:spPr>
              <a:xfrm>
                <a:off x="4325525" y="3885125"/>
                <a:ext cx="13425" cy="567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227" extrusionOk="0">
                    <a:moveTo>
                      <a:pt x="167" y="1"/>
                    </a:moveTo>
                    <a:cubicBezTo>
                      <a:pt x="169" y="1"/>
                      <a:pt x="171" y="1"/>
                      <a:pt x="173" y="1"/>
                    </a:cubicBezTo>
                    <a:lnTo>
                      <a:pt x="173" y="1"/>
                    </a:lnTo>
                    <a:cubicBezTo>
                      <a:pt x="175" y="1"/>
                      <a:pt x="177" y="1"/>
                      <a:pt x="179" y="1"/>
                    </a:cubicBezTo>
                    <a:close/>
                    <a:moveTo>
                      <a:pt x="173" y="1"/>
                    </a:moveTo>
                    <a:cubicBezTo>
                      <a:pt x="104" y="1"/>
                      <a:pt x="47" y="14"/>
                      <a:pt x="1" y="48"/>
                    </a:cubicBezTo>
                    <a:lnTo>
                      <a:pt x="536" y="227"/>
                    </a:lnTo>
                    <a:cubicBezTo>
                      <a:pt x="466" y="86"/>
                      <a:pt x="325" y="3"/>
                      <a:pt x="17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31" name="Google Shape;38131;p22"/>
              <p:cNvSpPr/>
              <p:nvPr/>
            </p:nvSpPr>
            <p:spPr>
              <a:xfrm>
                <a:off x="4257950" y="3826200"/>
                <a:ext cx="24350" cy="17875"/>
              </a:xfrm>
              <a:custGeom>
                <a:avLst/>
                <a:gdLst/>
                <a:ahLst/>
                <a:cxnLst/>
                <a:rect l="l" t="t" r="r" b="b"/>
                <a:pathLst>
                  <a:path w="974" h="715" extrusionOk="0">
                    <a:moveTo>
                      <a:pt x="691" y="0"/>
                    </a:moveTo>
                    <a:lnTo>
                      <a:pt x="25" y="203"/>
                    </a:lnTo>
                    <a:cubicBezTo>
                      <a:pt x="13" y="238"/>
                      <a:pt x="13" y="274"/>
                      <a:pt x="13" y="310"/>
                    </a:cubicBezTo>
                    <a:cubicBezTo>
                      <a:pt x="1" y="524"/>
                      <a:pt x="191" y="715"/>
                      <a:pt x="406" y="715"/>
                    </a:cubicBezTo>
                    <a:lnTo>
                      <a:pt x="418" y="715"/>
                    </a:lnTo>
                    <a:cubicBezTo>
                      <a:pt x="422" y="715"/>
                      <a:pt x="427" y="715"/>
                      <a:pt x="432" y="715"/>
                    </a:cubicBezTo>
                    <a:cubicBezTo>
                      <a:pt x="803" y="715"/>
                      <a:pt x="974" y="247"/>
                      <a:pt x="69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32" name="Google Shape;38132;p22"/>
              <p:cNvSpPr/>
              <p:nvPr/>
            </p:nvSpPr>
            <p:spPr>
              <a:xfrm>
                <a:off x="4233250" y="3854475"/>
                <a:ext cx="13425" cy="537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215" extrusionOk="0">
                    <a:moveTo>
                      <a:pt x="155" y="0"/>
                    </a:moveTo>
                    <a:cubicBezTo>
                      <a:pt x="160" y="0"/>
                      <a:pt x="164" y="0"/>
                      <a:pt x="168" y="1"/>
                    </a:cubicBezTo>
                    <a:lnTo>
                      <a:pt x="168" y="1"/>
                    </a:lnTo>
                    <a:cubicBezTo>
                      <a:pt x="172" y="0"/>
                      <a:pt x="175" y="0"/>
                      <a:pt x="179" y="0"/>
                    </a:cubicBezTo>
                    <a:close/>
                    <a:moveTo>
                      <a:pt x="168" y="1"/>
                    </a:moveTo>
                    <a:cubicBezTo>
                      <a:pt x="112" y="2"/>
                      <a:pt x="56" y="14"/>
                      <a:pt x="1" y="36"/>
                    </a:cubicBezTo>
                    <a:lnTo>
                      <a:pt x="536" y="215"/>
                    </a:lnTo>
                    <a:cubicBezTo>
                      <a:pt x="467" y="87"/>
                      <a:pt x="329" y="5"/>
                      <a:pt x="16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33" name="Google Shape;38133;p22"/>
              <p:cNvSpPr/>
              <p:nvPr/>
            </p:nvSpPr>
            <p:spPr>
              <a:xfrm>
                <a:off x="4288925" y="3853425"/>
                <a:ext cx="20550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822" h="823" extrusionOk="0">
                    <a:moveTo>
                      <a:pt x="408" y="0"/>
                    </a:moveTo>
                    <a:cubicBezTo>
                      <a:pt x="216" y="0"/>
                      <a:pt x="23" y="123"/>
                      <a:pt x="0" y="376"/>
                    </a:cubicBezTo>
                    <a:cubicBezTo>
                      <a:pt x="0" y="400"/>
                      <a:pt x="0" y="423"/>
                      <a:pt x="0" y="447"/>
                    </a:cubicBezTo>
                    <a:cubicBezTo>
                      <a:pt x="23" y="700"/>
                      <a:pt x="216" y="823"/>
                      <a:pt x="408" y="823"/>
                    </a:cubicBezTo>
                    <a:cubicBezTo>
                      <a:pt x="615" y="823"/>
                      <a:pt x="822" y="682"/>
                      <a:pt x="822" y="411"/>
                    </a:cubicBezTo>
                    <a:cubicBezTo>
                      <a:pt x="822" y="141"/>
                      <a:pt x="615" y="0"/>
                      <a:pt x="40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8134" name="Google Shape;38134;p22"/>
            <p:cNvGrpSpPr/>
            <p:nvPr/>
          </p:nvGrpSpPr>
          <p:grpSpPr>
            <a:xfrm>
              <a:off x="6889175" y="-975825"/>
              <a:ext cx="1678800" cy="1636900"/>
              <a:chOff x="3395350" y="1176175"/>
              <a:chExt cx="1678800" cy="1636900"/>
            </a:xfrm>
          </p:grpSpPr>
          <p:sp>
            <p:nvSpPr>
              <p:cNvPr id="38135" name="Google Shape;38135;p22"/>
              <p:cNvSpPr/>
              <p:nvPr/>
            </p:nvSpPr>
            <p:spPr>
              <a:xfrm>
                <a:off x="3966850" y="2482275"/>
                <a:ext cx="1525" cy="1825"/>
              </a:xfrm>
              <a:custGeom>
                <a:avLst/>
                <a:gdLst/>
                <a:ahLst/>
                <a:cxnLst/>
                <a:rect l="l" t="t" r="r" b="b"/>
                <a:pathLst>
                  <a:path w="61" h="73" extrusionOk="0">
                    <a:moveTo>
                      <a:pt x="60" y="1"/>
                    </a:moveTo>
                    <a:lnTo>
                      <a:pt x="1" y="72"/>
                    </a:lnTo>
                    <a:cubicBezTo>
                      <a:pt x="24" y="48"/>
                      <a:pt x="48" y="25"/>
                      <a:pt x="6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36" name="Google Shape;38136;p22"/>
              <p:cNvSpPr/>
              <p:nvPr/>
            </p:nvSpPr>
            <p:spPr>
              <a:xfrm>
                <a:off x="4347250" y="2033425"/>
                <a:ext cx="925" cy="900"/>
              </a:xfrm>
              <a:custGeom>
                <a:avLst/>
                <a:gdLst/>
                <a:ahLst/>
                <a:cxnLst/>
                <a:rect l="l" t="t" r="r" b="b"/>
                <a:pathLst>
                  <a:path w="37" h="36" extrusionOk="0">
                    <a:moveTo>
                      <a:pt x="1" y="36"/>
                    </a:moveTo>
                    <a:lnTo>
                      <a:pt x="37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37" name="Google Shape;38137;p22"/>
              <p:cNvSpPr/>
              <p:nvPr/>
            </p:nvSpPr>
            <p:spPr>
              <a:xfrm>
                <a:off x="4620800" y="1615800"/>
                <a:ext cx="27125" cy="23025"/>
              </a:xfrm>
              <a:custGeom>
                <a:avLst/>
                <a:gdLst/>
                <a:ahLst/>
                <a:cxnLst/>
                <a:rect l="l" t="t" r="r" b="b"/>
                <a:pathLst>
                  <a:path w="1085" h="921" extrusionOk="0">
                    <a:moveTo>
                      <a:pt x="465" y="1"/>
                    </a:moveTo>
                    <a:cubicBezTo>
                      <a:pt x="215" y="1"/>
                      <a:pt x="13" y="203"/>
                      <a:pt x="13" y="453"/>
                    </a:cubicBezTo>
                    <a:lnTo>
                      <a:pt x="1" y="465"/>
                    </a:lnTo>
                    <a:cubicBezTo>
                      <a:pt x="1" y="739"/>
                      <a:pt x="230" y="920"/>
                      <a:pt x="466" y="920"/>
                    </a:cubicBezTo>
                    <a:cubicBezTo>
                      <a:pt x="579" y="920"/>
                      <a:pt x="694" y="879"/>
                      <a:pt x="786" y="786"/>
                    </a:cubicBezTo>
                    <a:cubicBezTo>
                      <a:pt x="1084" y="489"/>
                      <a:pt x="882" y="1"/>
                      <a:pt x="46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38" name="Google Shape;38138;p22"/>
              <p:cNvSpPr/>
              <p:nvPr/>
            </p:nvSpPr>
            <p:spPr>
              <a:xfrm>
                <a:off x="4620800" y="1684850"/>
                <a:ext cx="19375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775" h="823" extrusionOk="0">
                    <a:moveTo>
                      <a:pt x="465" y="1"/>
                    </a:moveTo>
                    <a:cubicBezTo>
                      <a:pt x="203" y="1"/>
                      <a:pt x="1" y="203"/>
                      <a:pt x="1" y="453"/>
                    </a:cubicBezTo>
                    <a:cubicBezTo>
                      <a:pt x="1" y="608"/>
                      <a:pt x="72" y="739"/>
                      <a:pt x="191" y="822"/>
                    </a:cubicBezTo>
                    <a:lnTo>
                      <a:pt x="465" y="513"/>
                    </a:lnTo>
                    <a:lnTo>
                      <a:pt x="501" y="453"/>
                    </a:lnTo>
                    <a:lnTo>
                      <a:pt x="775" y="132"/>
                    </a:lnTo>
                    <a:cubicBezTo>
                      <a:pt x="691" y="49"/>
                      <a:pt x="584" y="1"/>
                      <a:pt x="46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39" name="Google Shape;38139;p22"/>
              <p:cNvSpPr/>
              <p:nvPr/>
            </p:nvSpPr>
            <p:spPr>
              <a:xfrm>
                <a:off x="4655325" y="1650325"/>
                <a:ext cx="16100" cy="17600"/>
              </a:xfrm>
              <a:custGeom>
                <a:avLst/>
                <a:gdLst/>
                <a:ahLst/>
                <a:cxnLst/>
                <a:rect l="l" t="t" r="r" b="b"/>
                <a:pathLst>
                  <a:path w="644" h="704" extrusionOk="0">
                    <a:moveTo>
                      <a:pt x="465" y="1"/>
                    </a:moveTo>
                    <a:cubicBezTo>
                      <a:pt x="203" y="1"/>
                      <a:pt x="1" y="203"/>
                      <a:pt x="1" y="453"/>
                    </a:cubicBezTo>
                    <a:cubicBezTo>
                      <a:pt x="1" y="548"/>
                      <a:pt x="36" y="632"/>
                      <a:pt x="84" y="703"/>
                    </a:cubicBezTo>
                    <a:lnTo>
                      <a:pt x="644" y="37"/>
                    </a:lnTo>
                    <a:cubicBezTo>
                      <a:pt x="584" y="13"/>
                      <a:pt x="525" y="1"/>
                      <a:pt x="46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40" name="Google Shape;38140;p22"/>
              <p:cNvSpPr/>
              <p:nvPr/>
            </p:nvSpPr>
            <p:spPr>
              <a:xfrm>
                <a:off x="4655325" y="1235700"/>
                <a:ext cx="27125" cy="23300"/>
              </a:xfrm>
              <a:custGeom>
                <a:avLst/>
                <a:gdLst/>
                <a:ahLst/>
                <a:cxnLst/>
                <a:rect l="l" t="t" r="r" b="b"/>
                <a:pathLst>
                  <a:path w="1085" h="932" extrusionOk="0">
                    <a:moveTo>
                      <a:pt x="465" y="0"/>
                    </a:moveTo>
                    <a:cubicBezTo>
                      <a:pt x="215" y="0"/>
                      <a:pt x="1" y="203"/>
                      <a:pt x="1" y="465"/>
                    </a:cubicBezTo>
                    <a:cubicBezTo>
                      <a:pt x="1" y="747"/>
                      <a:pt x="231" y="931"/>
                      <a:pt x="468" y="931"/>
                    </a:cubicBezTo>
                    <a:cubicBezTo>
                      <a:pt x="581" y="931"/>
                      <a:pt x="695" y="890"/>
                      <a:pt x="787" y="798"/>
                    </a:cubicBezTo>
                    <a:cubicBezTo>
                      <a:pt x="1084" y="500"/>
                      <a:pt x="882" y="0"/>
                      <a:pt x="46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41" name="Google Shape;38141;p22"/>
              <p:cNvSpPr/>
              <p:nvPr/>
            </p:nvSpPr>
            <p:spPr>
              <a:xfrm>
                <a:off x="4655325" y="1305050"/>
                <a:ext cx="27125" cy="23000"/>
              </a:xfrm>
              <a:custGeom>
                <a:avLst/>
                <a:gdLst/>
                <a:ahLst/>
                <a:cxnLst/>
                <a:rect l="l" t="t" r="r" b="b"/>
                <a:pathLst>
                  <a:path w="1085" h="920" extrusionOk="0">
                    <a:moveTo>
                      <a:pt x="465" y="1"/>
                    </a:moveTo>
                    <a:cubicBezTo>
                      <a:pt x="215" y="1"/>
                      <a:pt x="13" y="203"/>
                      <a:pt x="13" y="453"/>
                    </a:cubicBezTo>
                    <a:lnTo>
                      <a:pt x="1" y="453"/>
                    </a:lnTo>
                    <a:cubicBezTo>
                      <a:pt x="1" y="736"/>
                      <a:pt x="231" y="920"/>
                      <a:pt x="468" y="920"/>
                    </a:cubicBezTo>
                    <a:cubicBezTo>
                      <a:pt x="581" y="920"/>
                      <a:pt x="695" y="878"/>
                      <a:pt x="787" y="786"/>
                    </a:cubicBezTo>
                    <a:cubicBezTo>
                      <a:pt x="1084" y="501"/>
                      <a:pt x="882" y="1"/>
                      <a:pt x="46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42" name="Google Shape;38142;p22"/>
              <p:cNvSpPr/>
              <p:nvPr/>
            </p:nvSpPr>
            <p:spPr>
              <a:xfrm>
                <a:off x="4655325" y="1372975"/>
                <a:ext cx="22950" cy="23075"/>
              </a:xfrm>
              <a:custGeom>
                <a:avLst/>
                <a:gdLst/>
                <a:ahLst/>
                <a:cxnLst/>
                <a:rect l="l" t="t" r="r" b="b"/>
                <a:pathLst>
                  <a:path w="918" h="923" extrusionOk="0">
                    <a:moveTo>
                      <a:pt x="454" y="0"/>
                    </a:moveTo>
                    <a:cubicBezTo>
                      <a:pt x="241" y="0"/>
                      <a:pt x="29" y="135"/>
                      <a:pt x="1" y="415"/>
                    </a:cubicBezTo>
                    <a:cubicBezTo>
                      <a:pt x="1" y="451"/>
                      <a:pt x="1" y="474"/>
                      <a:pt x="1" y="498"/>
                    </a:cubicBezTo>
                    <a:cubicBezTo>
                      <a:pt x="29" y="785"/>
                      <a:pt x="244" y="923"/>
                      <a:pt x="458" y="923"/>
                    </a:cubicBezTo>
                    <a:cubicBezTo>
                      <a:pt x="688" y="923"/>
                      <a:pt x="918" y="765"/>
                      <a:pt x="918" y="463"/>
                    </a:cubicBezTo>
                    <a:cubicBezTo>
                      <a:pt x="918" y="159"/>
                      <a:pt x="685" y="0"/>
                      <a:pt x="454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43" name="Google Shape;38143;p22"/>
              <p:cNvSpPr/>
              <p:nvPr/>
            </p:nvSpPr>
            <p:spPr>
              <a:xfrm>
                <a:off x="4758925" y="1408625"/>
                <a:ext cx="27100" cy="23025"/>
              </a:xfrm>
              <a:custGeom>
                <a:avLst/>
                <a:gdLst/>
                <a:ahLst/>
                <a:cxnLst/>
                <a:rect l="l" t="t" r="r" b="b"/>
                <a:pathLst>
                  <a:path w="1084" h="921" extrusionOk="0">
                    <a:moveTo>
                      <a:pt x="444" y="0"/>
                    </a:moveTo>
                    <a:cubicBezTo>
                      <a:pt x="203" y="0"/>
                      <a:pt x="0" y="199"/>
                      <a:pt x="0" y="453"/>
                    </a:cubicBezTo>
                    <a:cubicBezTo>
                      <a:pt x="0" y="736"/>
                      <a:pt x="230" y="920"/>
                      <a:pt x="467" y="920"/>
                    </a:cubicBezTo>
                    <a:cubicBezTo>
                      <a:pt x="580" y="920"/>
                      <a:pt x="694" y="879"/>
                      <a:pt x="786" y="787"/>
                    </a:cubicBezTo>
                    <a:cubicBezTo>
                      <a:pt x="1084" y="489"/>
                      <a:pt x="869" y="1"/>
                      <a:pt x="464" y="1"/>
                    </a:cubicBezTo>
                    <a:cubicBezTo>
                      <a:pt x="457" y="1"/>
                      <a:pt x="450" y="0"/>
                      <a:pt x="444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44" name="Google Shape;38144;p22"/>
              <p:cNvSpPr/>
              <p:nvPr/>
            </p:nvSpPr>
            <p:spPr>
              <a:xfrm>
                <a:off x="4827975" y="1206825"/>
                <a:ext cx="23250" cy="16700"/>
              </a:xfrm>
              <a:custGeom>
                <a:avLst/>
                <a:gdLst/>
                <a:ahLst/>
                <a:cxnLst/>
                <a:rect l="l" t="t" r="r" b="b"/>
                <a:pathLst>
                  <a:path w="930" h="668" extrusionOk="0">
                    <a:moveTo>
                      <a:pt x="846" y="1"/>
                    </a:moveTo>
                    <a:lnTo>
                      <a:pt x="465" y="48"/>
                    </a:lnTo>
                    <a:lnTo>
                      <a:pt x="24" y="108"/>
                    </a:lnTo>
                    <a:cubicBezTo>
                      <a:pt x="12" y="155"/>
                      <a:pt x="0" y="191"/>
                      <a:pt x="0" y="239"/>
                    </a:cubicBezTo>
                    <a:cubicBezTo>
                      <a:pt x="24" y="524"/>
                      <a:pt x="244" y="667"/>
                      <a:pt x="465" y="667"/>
                    </a:cubicBezTo>
                    <a:cubicBezTo>
                      <a:pt x="685" y="667"/>
                      <a:pt x="905" y="524"/>
                      <a:pt x="929" y="239"/>
                    </a:cubicBezTo>
                    <a:cubicBezTo>
                      <a:pt x="917" y="155"/>
                      <a:pt x="893" y="72"/>
                      <a:pt x="846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45" name="Google Shape;38145;p22"/>
              <p:cNvSpPr/>
              <p:nvPr/>
            </p:nvSpPr>
            <p:spPr>
              <a:xfrm>
                <a:off x="4931550" y="1235700"/>
                <a:ext cx="27125" cy="23300"/>
              </a:xfrm>
              <a:custGeom>
                <a:avLst/>
                <a:gdLst/>
                <a:ahLst/>
                <a:cxnLst/>
                <a:rect l="l" t="t" r="r" b="b"/>
                <a:pathLst>
                  <a:path w="1085" h="932" extrusionOk="0">
                    <a:moveTo>
                      <a:pt x="465" y="0"/>
                    </a:moveTo>
                    <a:cubicBezTo>
                      <a:pt x="215" y="0"/>
                      <a:pt x="1" y="215"/>
                      <a:pt x="1" y="465"/>
                    </a:cubicBezTo>
                    <a:cubicBezTo>
                      <a:pt x="1" y="747"/>
                      <a:pt x="231" y="931"/>
                      <a:pt x="472" y="931"/>
                    </a:cubicBezTo>
                    <a:cubicBezTo>
                      <a:pt x="586" y="931"/>
                      <a:pt x="703" y="890"/>
                      <a:pt x="798" y="798"/>
                    </a:cubicBezTo>
                    <a:cubicBezTo>
                      <a:pt x="1084" y="500"/>
                      <a:pt x="882" y="0"/>
                      <a:pt x="46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46" name="Google Shape;38146;p22"/>
              <p:cNvSpPr/>
              <p:nvPr/>
            </p:nvSpPr>
            <p:spPr>
              <a:xfrm>
                <a:off x="4794050" y="1305050"/>
                <a:ext cx="26800" cy="23000"/>
              </a:xfrm>
              <a:custGeom>
                <a:avLst/>
                <a:gdLst/>
                <a:ahLst/>
                <a:cxnLst/>
                <a:rect l="l" t="t" r="r" b="b"/>
                <a:pathLst>
                  <a:path w="1072" h="920" extrusionOk="0">
                    <a:moveTo>
                      <a:pt x="445" y="0"/>
                    </a:moveTo>
                    <a:cubicBezTo>
                      <a:pt x="203" y="0"/>
                      <a:pt x="0" y="210"/>
                      <a:pt x="0" y="453"/>
                    </a:cubicBezTo>
                    <a:cubicBezTo>
                      <a:pt x="0" y="736"/>
                      <a:pt x="225" y="920"/>
                      <a:pt x="462" y="920"/>
                    </a:cubicBezTo>
                    <a:cubicBezTo>
                      <a:pt x="575" y="920"/>
                      <a:pt x="690" y="878"/>
                      <a:pt x="786" y="786"/>
                    </a:cubicBezTo>
                    <a:cubicBezTo>
                      <a:pt x="1072" y="501"/>
                      <a:pt x="869" y="1"/>
                      <a:pt x="464" y="1"/>
                    </a:cubicBezTo>
                    <a:cubicBezTo>
                      <a:pt x="458" y="0"/>
                      <a:pt x="451" y="0"/>
                      <a:pt x="44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47" name="Google Shape;38147;p22"/>
              <p:cNvSpPr/>
              <p:nvPr/>
            </p:nvSpPr>
            <p:spPr>
              <a:xfrm>
                <a:off x="4966075" y="1201175"/>
                <a:ext cx="27125" cy="23125"/>
              </a:xfrm>
              <a:custGeom>
                <a:avLst/>
                <a:gdLst/>
                <a:ahLst/>
                <a:cxnLst/>
                <a:rect l="l" t="t" r="r" b="b"/>
                <a:pathLst>
                  <a:path w="1085" h="925" extrusionOk="0">
                    <a:moveTo>
                      <a:pt x="465" y="0"/>
                    </a:moveTo>
                    <a:cubicBezTo>
                      <a:pt x="215" y="0"/>
                      <a:pt x="13" y="191"/>
                      <a:pt x="1" y="441"/>
                    </a:cubicBezTo>
                    <a:lnTo>
                      <a:pt x="1" y="453"/>
                    </a:lnTo>
                    <a:cubicBezTo>
                      <a:pt x="1" y="735"/>
                      <a:pt x="231" y="925"/>
                      <a:pt x="472" y="925"/>
                    </a:cubicBezTo>
                    <a:cubicBezTo>
                      <a:pt x="586" y="925"/>
                      <a:pt x="703" y="882"/>
                      <a:pt x="799" y="786"/>
                    </a:cubicBezTo>
                    <a:cubicBezTo>
                      <a:pt x="1084" y="488"/>
                      <a:pt x="882" y="0"/>
                      <a:pt x="46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48" name="Google Shape;38148;p22"/>
              <p:cNvSpPr/>
              <p:nvPr/>
            </p:nvSpPr>
            <p:spPr>
              <a:xfrm>
                <a:off x="4897025" y="1339275"/>
                <a:ext cx="27125" cy="23000"/>
              </a:xfrm>
              <a:custGeom>
                <a:avLst/>
                <a:gdLst/>
                <a:ahLst/>
                <a:cxnLst/>
                <a:rect l="l" t="t" r="r" b="b"/>
                <a:pathLst>
                  <a:path w="1085" h="920" extrusionOk="0">
                    <a:moveTo>
                      <a:pt x="465" y="1"/>
                    </a:moveTo>
                    <a:cubicBezTo>
                      <a:pt x="215" y="1"/>
                      <a:pt x="13" y="203"/>
                      <a:pt x="13" y="465"/>
                    </a:cubicBezTo>
                    <a:lnTo>
                      <a:pt x="1" y="453"/>
                    </a:lnTo>
                    <a:lnTo>
                      <a:pt x="1" y="453"/>
                    </a:lnTo>
                    <a:cubicBezTo>
                      <a:pt x="1" y="736"/>
                      <a:pt x="231" y="920"/>
                      <a:pt x="468" y="920"/>
                    </a:cubicBezTo>
                    <a:cubicBezTo>
                      <a:pt x="580" y="920"/>
                      <a:pt x="695" y="879"/>
                      <a:pt x="786" y="787"/>
                    </a:cubicBezTo>
                    <a:cubicBezTo>
                      <a:pt x="1084" y="501"/>
                      <a:pt x="882" y="1"/>
                      <a:pt x="46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49" name="Google Shape;38149;p22"/>
              <p:cNvSpPr/>
              <p:nvPr/>
            </p:nvSpPr>
            <p:spPr>
              <a:xfrm>
                <a:off x="4794050" y="1443150"/>
                <a:ext cx="26725" cy="23025"/>
              </a:xfrm>
              <a:custGeom>
                <a:avLst/>
                <a:gdLst/>
                <a:ahLst/>
                <a:cxnLst/>
                <a:rect l="l" t="t" r="r" b="b"/>
                <a:pathLst>
                  <a:path w="1069" h="921" extrusionOk="0">
                    <a:moveTo>
                      <a:pt x="444" y="1"/>
                    </a:moveTo>
                    <a:cubicBezTo>
                      <a:pt x="192" y="1"/>
                      <a:pt x="0" y="210"/>
                      <a:pt x="0" y="454"/>
                    </a:cubicBezTo>
                    <a:cubicBezTo>
                      <a:pt x="0" y="736"/>
                      <a:pt x="225" y="920"/>
                      <a:pt x="462" y="920"/>
                    </a:cubicBezTo>
                    <a:cubicBezTo>
                      <a:pt x="575" y="920"/>
                      <a:pt x="690" y="879"/>
                      <a:pt x="786" y="787"/>
                    </a:cubicBezTo>
                    <a:cubicBezTo>
                      <a:pt x="1068" y="493"/>
                      <a:pt x="874" y="1"/>
                      <a:pt x="479" y="1"/>
                    </a:cubicBezTo>
                    <a:cubicBezTo>
                      <a:pt x="474" y="1"/>
                      <a:pt x="469" y="1"/>
                      <a:pt x="464" y="1"/>
                    </a:cubicBezTo>
                    <a:cubicBezTo>
                      <a:pt x="457" y="1"/>
                      <a:pt x="451" y="1"/>
                      <a:pt x="444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50" name="Google Shape;38150;p22"/>
              <p:cNvSpPr/>
              <p:nvPr/>
            </p:nvSpPr>
            <p:spPr>
              <a:xfrm>
                <a:off x="5003875" y="1182725"/>
                <a:ext cx="19375" cy="7150"/>
              </a:xfrm>
              <a:custGeom>
                <a:avLst/>
                <a:gdLst/>
                <a:ahLst/>
                <a:cxnLst/>
                <a:rect l="l" t="t" r="r" b="b"/>
                <a:pathLst>
                  <a:path w="775" h="286" extrusionOk="0">
                    <a:moveTo>
                      <a:pt x="775" y="0"/>
                    </a:moveTo>
                    <a:lnTo>
                      <a:pt x="1" y="107"/>
                    </a:lnTo>
                    <a:cubicBezTo>
                      <a:pt x="84" y="214"/>
                      <a:pt x="203" y="274"/>
                      <a:pt x="334" y="286"/>
                    </a:cubicBezTo>
                    <a:lnTo>
                      <a:pt x="346" y="286"/>
                    </a:lnTo>
                    <a:cubicBezTo>
                      <a:pt x="537" y="274"/>
                      <a:pt x="703" y="167"/>
                      <a:pt x="77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51" name="Google Shape;38151;p22"/>
              <p:cNvSpPr/>
              <p:nvPr/>
            </p:nvSpPr>
            <p:spPr>
              <a:xfrm>
                <a:off x="4655625" y="1580150"/>
                <a:ext cx="23250" cy="23125"/>
              </a:xfrm>
              <a:custGeom>
                <a:avLst/>
                <a:gdLst/>
                <a:ahLst/>
                <a:cxnLst/>
                <a:rect l="l" t="t" r="r" b="b"/>
                <a:pathLst>
                  <a:path w="930" h="925" extrusionOk="0">
                    <a:moveTo>
                      <a:pt x="462" y="0"/>
                    </a:moveTo>
                    <a:cubicBezTo>
                      <a:pt x="247" y="0"/>
                      <a:pt x="35" y="135"/>
                      <a:pt x="13" y="415"/>
                    </a:cubicBezTo>
                    <a:cubicBezTo>
                      <a:pt x="1" y="450"/>
                      <a:pt x="1" y="474"/>
                      <a:pt x="13" y="510"/>
                    </a:cubicBezTo>
                    <a:cubicBezTo>
                      <a:pt x="35" y="790"/>
                      <a:pt x="247" y="924"/>
                      <a:pt x="462" y="924"/>
                    </a:cubicBezTo>
                    <a:cubicBezTo>
                      <a:pt x="694" y="924"/>
                      <a:pt x="929" y="766"/>
                      <a:pt x="929" y="462"/>
                    </a:cubicBezTo>
                    <a:cubicBezTo>
                      <a:pt x="929" y="159"/>
                      <a:pt x="694" y="0"/>
                      <a:pt x="46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52" name="Google Shape;38152;p22"/>
              <p:cNvSpPr/>
              <p:nvPr/>
            </p:nvSpPr>
            <p:spPr>
              <a:xfrm>
                <a:off x="4761300" y="1216050"/>
                <a:ext cx="20550" cy="8300"/>
              </a:xfrm>
              <a:custGeom>
                <a:avLst/>
                <a:gdLst/>
                <a:ahLst/>
                <a:cxnLst/>
                <a:rect l="l" t="t" r="r" b="b"/>
                <a:pathLst>
                  <a:path w="822" h="332" extrusionOk="0">
                    <a:moveTo>
                      <a:pt x="822" y="1"/>
                    </a:moveTo>
                    <a:lnTo>
                      <a:pt x="381" y="60"/>
                    </a:lnTo>
                    <a:lnTo>
                      <a:pt x="0" y="120"/>
                    </a:lnTo>
                    <a:cubicBezTo>
                      <a:pt x="85" y="258"/>
                      <a:pt x="229" y="332"/>
                      <a:pt x="377" y="332"/>
                    </a:cubicBezTo>
                    <a:cubicBezTo>
                      <a:pt x="460" y="332"/>
                      <a:pt x="543" y="309"/>
                      <a:pt x="620" y="263"/>
                    </a:cubicBezTo>
                    <a:cubicBezTo>
                      <a:pt x="715" y="203"/>
                      <a:pt x="786" y="120"/>
                      <a:pt x="810" y="13"/>
                    </a:cubicBezTo>
                    <a:lnTo>
                      <a:pt x="822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53" name="Google Shape;38153;p22"/>
              <p:cNvSpPr/>
              <p:nvPr/>
            </p:nvSpPr>
            <p:spPr>
              <a:xfrm>
                <a:off x="4897025" y="1201175"/>
                <a:ext cx="27125" cy="23200"/>
              </a:xfrm>
              <a:custGeom>
                <a:avLst/>
                <a:gdLst/>
                <a:ahLst/>
                <a:cxnLst/>
                <a:rect l="l" t="t" r="r" b="b"/>
                <a:pathLst>
                  <a:path w="1085" h="928" extrusionOk="0">
                    <a:moveTo>
                      <a:pt x="465" y="0"/>
                    </a:moveTo>
                    <a:cubicBezTo>
                      <a:pt x="215" y="0"/>
                      <a:pt x="13" y="203"/>
                      <a:pt x="1" y="453"/>
                    </a:cubicBezTo>
                    <a:lnTo>
                      <a:pt x="1" y="465"/>
                    </a:lnTo>
                    <a:cubicBezTo>
                      <a:pt x="1" y="745"/>
                      <a:pt x="226" y="928"/>
                      <a:pt x="464" y="928"/>
                    </a:cubicBezTo>
                    <a:cubicBezTo>
                      <a:pt x="581" y="928"/>
                      <a:pt x="701" y="884"/>
                      <a:pt x="798" y="786"/>
                    </a:cubicBezTo>
                    <a:cubicBezTo>
                      <a:pt x="1084" y="500"/>
                      <a:pt x="882" y="0"/>
                      <a:pt x="46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54" name="Google Shape;38154;p22"/>
              <p:cNvSpPr/>
              <p:nvPr/>
            </p:nvSpPr>
            <p:spPr>
              <a:xfrm>
                <a:off x="4707125" y="1430375"/>
                <a:ext cx="34250" cy="24125"/>
              </a:xfrm>
              <a:custGeom>
                <a:avLst/>
                <a:gdLst/>
                <a:ahLst/>
                <a:cxnLst/>
                <a:rect l="l" t="t" r="r" b="b"/>
                <a:pathLst>
                  <a:path w="1370" h="965" extrusionOk="0">
                    <a:moveTo>
                      <a:pt x="691" y="0"/>
                    </a:moveTo>
                    <a:cubicBezTo>
                      <a:pt x="84" y="0"/>
                      <a:pt x="0" y="953"/>
                      <a:pt x="679" y="965"/>
                    </a:cubicBezTo>
                    <a:lnTo>
                      <a:pt x="691" y="965"/>
                    </a:lnTo>
                    <a:cubicBezTo>
                      <a:pt x="1370" y="953"/>
                      <a:pt x="1286" y="0"/>
                      <a:pt x="69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55" name="Google Shape;38155;p22"/>
              <p:cNvSpPr/>
              <p:nvPr/>
            </p:nvSpPr>
            <p:spPr>
              <a:xfrm>
                <a:off x="4931250" y="1304975"/>
                <a:ext cx="23250" cy="23025"/>
              </a:xfrm>
              <a:custGeom>
                <a:avLst/>
                <a:gdLst/>
                <a:ahLst/>
                <a:cxnLst/>
                <a:rect l="l" t="t" r="r" b="b"/>
                <a:pathLst>
                  <a:path w="930" h="921" extrusionOk="0">
                    <a:moveTo>
                      <a:pt x="471" y="1"/>
                    </a:moveTo>
                    <a:cubicBezTo>
                      <a:pt x="242" y="1"/>
                      <a:pt x="13" y="152"/>
                      <a:pt x="13" y="456"/>
                    </a:cubicBezTo>
                    <a:lnTo>
                      <a:pt x="1" y="456"/>
                    </a:lnTo>
                    <a:cubicBezTo>
                      <a:pt x="1" y="706"/>
                      <a:pt x="203" y="920"/>
                      <a:pt x="465" y="920"/>
                    </a:cubicBezTo>
                    <a:cubicBezTo>
                      <a:pt x="489" y="920"/>
                      <a:pt x="525" y="908"/>
                      <a:pt x="549" y="897"/>
                    </a:cubicBezTo>
                    <a:lnTo>
                      <a:pt x="930" y="456"/>
                    </a:lnTo>
                    <a:cubicBezTo>
                      <a:pt x="930" y="152"/>
                      <a:pt x="700" y="1"/>
                      <a:pt x="471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56" name="Google Shape;38156;p22"/>
              <p:cNvSpPr/>
              <p:nvPr/>
            </p:nvSpPr>
            <p:spPr>
              <a:xfrm>
                <a:off x="4827675" y="1407500"/>
                <a:ext cx="22950" cy="23100"/>
              </a:xfrm>
              <a:custGeom>
                <a:avLst/>
                <a:gdLst/>
                <a:ahLst/>
                <a:cxnLst/>
                <a:rect l="l" t="t" r="r" b="b"/>
                <a:pathLst>
                  <a:path w="918" h="924" extrusionOk="0">
                    <a:moveTo>
                      <a:pt x="454" y="1"/>
                    </a:moveTo>
                    <a:cubicBezTo>
                      <a:pt x="241" y="1"/>
                      <a:pt x="29" y="135"/>
                      <a:pt x="0" y="415"/>
                    </a:cubicBezTo>
                    <a:cubicBezTo>
                      <a:pt x="0" y="439"/>
                      <a:pt x="0" y="475"/>
                      <a:pt x="0" y="498"/>
                    </a:cubicBezTo>
                    <a:cubicBezTo>
                      <a:pt x="29" y="786"/>
                      <a:pt x="244" y="923"/>
                      <a:pt x="458" y="923"/>
                    </a:cubicBezTo>
                    <a:cubicBezTo>
                      <a:pt x="688" y="923"/>
                      <a:pt x="917" y="765"/>
                      <a:pt x="917" y="463"/>
                    </a:cubicBezTo>
                    <a:cubicBezTo>
                      <a:pt x="917" y="159"/>
                      <a:pt x="685" y="1"/>
                      <a:pt x="454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57" name="Google Shape;38157;p22"/>
              <p:cNvSpPr/>
              <p:nvPr/>
            </p:nvSpPr>
            <p:spPr>
              <a:xfrm>
                <a:off x="4654725" y="1443150"/>
                <a:ext cx="26750" cy="23025"/>
              </a:xfrm>
              <a:custGeom>
                <a:avLst/>
                <a:gdLst/>
                <a:ahLst/>
                <a:cxnLst/>
                <a:rect l="l" t="t" r="r" b="b"/>
                <a:pathLst>
                  <a:path w="1070" h="921" extrusionOk="0">
                    <a:moveTo>
                      <a:pt x="468" y="1"/>
                    </a:moveTo>
                    <a:cubicBezTo>
                      <a:pt x="463" y="1"/>
                      <a:pt x="458" y="1"/>
                      <a:pt x="453" y="1"/>
                    </a:cubicBezTo>
                    <a:cubicBezTo>
                      <a:pt x="215" y="13"/>
                      <a:pt x="25" y="215"/>
                      <a:pt x="25" y="454"/>
                    </a:cubicBezTo>
                    <a:lnTo>
                      <a:pt x="1" y="454"/>
                    </a:lnTo>
                    <a:cubicBezTo>
                      <a:pt x="1" y="736"/>
                      <a:pt x="226" y="920"/>
                      <a:pt x="463" y="920"/>
                    </a:cubicBezTo>
                    <a:cubicBezTo>
                      <a:pt x="576" y="920"/>
                      <a:pt x="691" y="879"/>
                      <a:pt x="787" y="787"/>
                    </a:cubicBezTo>
                    <a:cubicBezTo>
                      <a:pt x="1069" y="493"/>
                      <a:pt x="875" y="1"/>
                      <a:pt x="468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58" name="Google Shape;38158;p22"/>
              <p:cNvSpPr/>
              <p:nvPr/>
            </p:nvSpPr>
            <p:spPr>
              <a:xfrm>
                <a:off x="4688475" y="1478500"/>
                <a:ext cx="23725" cy="23225"/>
              </a:xfrm>
              <a:custGeom>
                <a:avLst/>
                <a:gdLst/>
                <a:ahLst/>
                <a:cxnLst/>
                <a:rect l="l" t="t" r="r" b="b"/>
                <a:pathLst>
                  <a:path w="949" h="929" extrusionOk="0">
                    <a:moveTo>
                      <a:pt x="486" y="1"/>
                    </a:moveTo>
                    <a:cubicBezTo>
                      <a:pt x="267" y="1"/>
                      <a:pt x="50" y="141"/>
                      <a:pt x="32" y="421"/>
                    </a:cubicBezTo>
                    <a:cubicBezTo>
                      <a:pt x="0" y="751"/>
                      <a:pt x="246" y="929"/>
                      <a:pt x="492" y="929"/>
                    </a:cubicBezTo>
                    <a:cubicBezTo>
                      <a:pt x="707" y="929"/>
                      <a:pt x="921" y="793"/>
                      <a:pt x="949" y="504"/>
                    </a:cubicBezTo>
                    <a:cubicBezTo>
                      <a:pt x="949" y="480"/>
                      <a:pt x="949" y="456"/>
                      <a:pt x="949" y="421"/>
                    </a:cubicBezTo>
                    <a:cubicBezTo>
                      <a:pt x="925" y="141"/>
                      <a:pt x="705" y="1"/>
                      <a:pt x="486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59" name="Google Shape;38159;p22"/>
              <p:cNvSpPr/>
              <p:nvPr/>
            </p:nvSpPr>
            <p:spPr>
              <a:xfrm>
                <a:off x="5000025" y="1235900"/>
                <a:ext cx="19650" cy="20350"/>
              </a:xfrm>
              <a:custGeom>
                <a:avLst/>
                <a:gdLst/>
                <a:ahLst/>
                <a:cxnLst/>
                <a:rect l="l" t="t" r="r" b="b"/>
                <a:pathLst>
                  <a:path w="786" h="814" extrusionOk="0">
                    <a:moveTo>
                      <a:pt x="476" y="0"/>
                    </a:moveTo>
                    <a:cubicBezTo>
                      <a:pt x="238" y="0"/>
                      <a:pt x="12" y="186"/>
                      <a:pt x="12" y="457"/>
                    </a:cubicBezTo>
                    <a:lnTo>
                      <a:pt x="0" y="457"/>
                    </a:lnTo>
                    <a:cubicBezTo>
                      <a:pt x="0" y="600"/>
                      <a:pt x="72" y="731"/>
                      <a:pt x="191" y="814"/>
                    </a:cubicBezTo>
                    <a:lnTo>
                      <a:pt x="786" y="123"/>
                    </a:lnTo>
                    <a:cubicBezTo>
                      <a:pt x="693" y="38"/>
                      <a:pt x="583" y="0"/>
                      <a:pt x="476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60" name="Google Shape;38160;p22"/>
              <p:cNvSpPr/>
              <p:nvPr/>
            </p:nvSpPr>
            <p:spPr>
              <a:xfrm>
                <a:off x="5035450" y="1201175"/>
                <a:ext cx="16075" cy="17575"/>
              </a:xfrm>
              <a:custGeom>
                <a:avLst/>
                <a:gdLst/>
                <a:ahLst/>
                <a:cxnLst/>
                <a:rect l="l" t="t" r="r" b="b"/>
                <a:pathLst>
                  <a:path w="643" h="703" extrusionOk="0">
                    <a:moveTo>
                      <a:pt x="452" y="0"/>
                    </a:moveTo>
                    <a:cubicBezTo>
                      <a:pt x="202" y="0"/>
                      <a:pt x="0" y="203"/>
                      <a:pt x="0" y="453"/>
                    </a:cubicBezTo>
                    <a:cubicBezTo>
                      <a:pt x="0" y="548"/>
                      <a:pt x="24" y="631"/>
                      <a:pt x="71" y="703"/>
                    </a:cubicBezTo>
                    <a:lnTo>
                      <a:pt x="286" y="453"/>
                    </a:lnTo>
                    <a:lnTo>
                      <a:pt x="452" y="250"/>
                    </a:lnTo>
                    <a:lnTo>
                      <a:pt x="643" y="36"/>
                    </a:lnTo>
                    <a:cubicBezTo>
                      <a:pt x="583" y="12"/>
                      <a:pt x="512" y="0"/>
                      <a:pt x="45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61" name="Google Shape;38161;p22"/>
              <p:cNvSpPr/>
              <p:nvPr/>
            </p:nvSpPr>
            <p:spPr>
              <a:xfrm>
                <a:off x="4862200" y="1304750"/>
                <a:ext cx="27125" cy="23000"/>
              </a:xfrm>
              <a:custGeom>
                <a:avLst/>
                <a:gdLst/>
                <a:ahLst/>
                <a:cxnLst/>
                <a:rect l="l" t="t" r="r" b="b"/>
                <a:pathLst>
                  <a:path w="1085" h="920" extrusionOk="0">
                    <a:moveTo>
                      <a:pt x="465" y="1"/>
                    </a:moveTo>
                    <a:cubicBezTo>
                      <a:pt x="215" y="13"/>
                      <a:pt x="13" y="215"/>
                      <a:pt x="24" y="465"/>
                    </a:cubicBezTo>
                    <a:lnTo>
                      <a:pt x="1" y="453"/>
                    </a:lnTo>
                    <a:lnTo>
                      <a:pt x="1" y="453"/>
                    </a:lnTo>
                    <a:cubicBezTo>
                      <a:pt x="1" y="736"/>
                      <a:pt x="231" y="920"/>
                      <a:pt x="468" y="920"/>
                    </a:cubicBezTo>
                    <a:cubicBezTo>
                      <a:pt x="580" y="920"/>
                      <a:pt x="694" y="878"/>
                      <a:pt x="786" y="786"/>
                    </a:cubicBezTo>
                    <a:cubicBezTo>
                      <a:pt x="1084" y="501"/>
                      <a:pt x="882" y="1"/>
                      <a:pt x="46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62" name="Google Shape;38162;p22"/>
              <p:cNvSpPr/>
              <p:nvPr/>
            </p:nvSpPr>
            <p:spPr>
              <a:xfrm>
                <a:off x="4965600" y="1269825"/>
                <a:ext cx="22250" cy="22750"/>
              </a:xfrm>
              <a:custGeom>
                <a:avLst/>
                <a:gdLst/>
                <a:ahLst/>
                <a:cxnLst/>
                <a:rect l="l" t="t" r="r" b="b"/>
                <a:pathLst>
                  <a:path w="890" h="910" extrusionOk="0">
                    <a:moveTo>
                      <a:pt x="473" y="1"/>
                    </a:moveTo>
                    <a:cubicBezTo>
                      <a:pt x="236" y="1"/>
                      <a:pt x="1" y="175"/>
                      <a:pt x="8" y="469"/>
                    </a:cubicBezTo>
                    <a:cubicBezTo>
                      <a:pt x="8" y="683"/>
                      <a:pt x="151" y="862"/>
                      <a:pt x="353" y="910"/>
                    </a:cubicBezTo>
                    <a:lnTo>
                      <a:pt x="472" y="767"/>
                    </a:lnTo>
                    <a:lnTo>
                      <a:pt x="722" y="469"/>
                    </a:lnTo>
                    <a:lnTo>
                      <a:pt x="889" y="278"/>
                    </a:lnTo>
                    <a:cubicBezTo>
                      <a:pt x="806" y="87"/>
                      <a:pt x="639" y="1"/>
                      <a:pt x="47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63" name="Google Shape;38163;p22"/>
              <p:cNvSpPr/>
              <p:nvPr/>
            </p:nvSpPr>
            <p:spPr>
              <a:xfrm>
                <a:off x="4724400" y="1374100"/>
                <a:ext cx="27100" cy="23150"/>
              </a:xfrm>
              <a:custGeom>
                <a:avLst/>
                <a:gdLst/>
                <a:ahLst/>
                <a:cxnLst/>
                <a:rect l="l" t="t" r="r" b="b"/>
                <a:pathLst>
                  <a:path w="1084" h="926" extrusionOk="0">
                    <a:moveTo>
                      <a:pt x="464" y="1"/>
                    </a:moveTo>
                    <a:cubicBezTo>
                      <a:pt x="214" y="1"/>
                      <a:pt x="12" y="203"/>
                      <a:pt x="0" y="453"/>
                    </a:cubicBezTo>
                    <a:lnTo>
                      <a:pt x="0" y="465"/>
                    </a:lnTo>
                    <a:cubicBezTo>
                      <a:pt x="0" y="739"/>
                      <a:pt x="229" y="926"/>
                      <a:pt x="465" y="926"/>
                    </a:cubicBezTo>
                    <a:cubicBezTo>
                      <a:pt x="578" y="926"/>
                      <a:pt x="693" y="883"/>
                      <a:pt x="786" y="787"/>
                    </a:cubicBezTo>
                    <a:cubicBezTo>
                      <a:pt x="1083" y="501"/>
                      <a:pt x="869" y="1"/>
                      <a:pt x="464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64" name="Google Shape;38164;p22"/>
              <p:cNvSpPr/>
              <p:nvPr/>
            </p:nvSpPr>
            <p:spPr>
              <a:xfrm>
                <a:off x="4897025" y="1270500"/>
                <a:ext cx="27400" cy="23050"/>
              </a:xfrm>
              <a:custGeom>
                <a:avLst/>
                <a:gdLst/>
                <a:ahLst/>
                <a:cxnLst/>
                <a:rect l="l" t="t" r="r" b="b"/>
                <a:pathLst>
                  <a:path w="1096" h="922" extrusionOk="0">
                    <a:moveTo>
                      <a:pt x="456" y="1"/>
                    </a:moveTo>
                    <a:cubicBezTo>
                      <a:pt x="215" y="1"/>
                      <a:pt x="12" y="199"/>
                      <a:pt x="1" y="442"/>
                    </a:cubicBezTo>
                    <a:lnTo>
                      <a:pt x="24" y="466"/>
                    </a:lnTo>
                    <a:cubicBezTo>
                      <a:pt x="24" y="740"/>
                      <a:pt x="248" y="921"/>
                      <a:pt x="485" y="921"/>
                    </a:cubicBezTo>
                    <a:cubicBezTo>
                      <a:pt x="598" y="921"/>
                      <a:pt x="714" y="880"/>
                      <a:pt x="810" y="787"/>
                    </a:cubicBezTo>
                    <a:cubicBezTo>
                      <a:pt x="1096" y="490"/>
                      <a:pt x="894" y="1"/>
                      <a:pt x="477" y="1"/>
                    </a:cubicBezTo>
                    <a:cubicBezTo>
                      <a:pt x="470" y="1"/>
                      <a:pt x="463" y="1"/>
                      <a:pt x="456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65" name="Google Shape;38165;p22"/>
              <p:cNvSpPr/>
              <p:nvPr/>
            </p:nvSpPr>
            <p:spPr>
              <a:xfrm>
                <a:off x="4828275" y="1339575"/>
                <a:ext cx="27100" cy="23250"/>
              </a:xfrm>
              <a:custGeom>
                <a:avLst/>
                <a:gdLst/>
                <a:ahLst/>
                <a:cxnLst/>
                <a:rect l="l" t="t" r="r" b="b"/>
                <a:pathLst>
                  <a:path w="1084" h="930" extrusionOk="0">
                    <a:moveTo>
                      <a:pt x="455" y="0"/>
                    </a:moveTo>
                    <a:cubicBezTo>
                      <a:pt x="203" y="0"/>
                      <a:pt x="12" y="199"/>
                      <a:pt x="0" y="453"/>
                    </a:cubicBezTo>
                    <a:lnTo>
                      <a:pt x="12" y="465"/>
                    </a:lnTo>
                    <a:cubicBezTo>
                      <a:pt x="4" y="742"/>
                      <a:pt x="235" y="929"/>
                      <a:pt x="477" y="929"/>
                    </a:cubicBezTo>
                    <a:cubicBezTo>
                      <a:pt x="589" y="929"/>
                      <a:pt x="704" y="889"/>
                      <a:pt x="798" y="798"/>
                    </a:cubicBezTo>
                    <a:cubicBezTo>
                      <a:pt x="1084" y="501"/>
                      <a:pt x="881" y="1"/>
                      <a:pt x="477" y="1"/>
                    </a:cubicBezTo>
                    <a:cubicBezTo>
                      <a:pt x="469" y="0"/>
                      <a:pt x="462" y="0"/>
                      <a:pt x="45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66" name="Google Shape;38166;p22"/>
              <p:cNvSpPr/>
              <p:nvPr/>
            </p:nvSpPr>
            <p:spPr>
              <a:xfrm>
                <a:off x="4689850" y="1339575"/>
                <a:ext cx="27425" cy="23250"/>
              </a:xfrm>
              <a:custGeom>
                <a:avLst/>
                <a:gdLst/>
                <a:ahLst/>
                <a:cxnLst/>
                <a:rect l="l" t="t" r="r" b="b"/>
                <a:pathLst>
                  <a:path w="1097" h="930" extrusionOk="0">
                    <a:moveTo>
                      <a:pt x="467" y="0"/>
                    </a:moveTo>
                    <a:cubicBezTo>
                      <a:pt x="215" y="0"/>
                      <a:pt x="12" y="199"/>
                      <a:pt x="1" y="453"/>
                    </a:cubicBezTo>
                    <a:lnTo>
                      <a:pt x="13" y="465"/>
                    </a:lnTo>
                    <a:cubicBezTo>
                      <a:pt x="13" y="742"/>
                      <a:pt x="246" y="929"/>
                      <a:pt x="489" y="929"/>
                    </a:cubicBezTo>
                    <a:cubicBezTo>
                      <a:pt x="602" y="929"/>
                      <a:pt x="716" y="889"/>
                      <a:pt x="811" y="798"/>
                    </a:cubicBezTo>
                    <a:cubicBezTo>
                      <a:pt x="1096" y="501"/>
                      <a:pt x="894" y="1"/>
                      <a:pt x="489" y="1"/>
                    </a:cubicBezTo>
                    <a:cubicBezTo>
                      <a:pt x="482" y="0"/>
                      <a:pt x="474" y="0"/>
                      <a:pt x="46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67" name="Google Shape;38167;p22"/>
              <p:cNvSpPr/>
              <p:nvPr/>
            </p:nvSpPr>
            <p:spPr>
              <a:xfrm>
                <a:off x="4724050" y="1513625"/>
                <a:ext cx="23875" cy="23225"/>
              </a:xfrm>
              <a:custGeom>
                <a:avLst/>
                <a:gdLst/>
                <a:ahLst/>
                <a:cxnLst/>
                <a:rect l="l" t="t" r="r" b="b"/>
                <a:pathLst>
                  <a:path w="955" h="929" extrusionOk="0">
                    <a:moveTo>
                      <a:pt x="490" y="1"/>
                    </a:moveTo>
                    <a:cubicBezTo>
                      <a:pt x="270" y="1"/>
                      <a:pt x="50" y="141"/>
                      <a:pt x="26" y="421"/>
                    </a:cubicBezTo>
                    <a:cubicBezTo>
                      <a:pt x="1" y="751"/>
                      <a:pt x="250" y="929"/>
                      <a:pt x="497" y="929"/>
                    </a:cubicBezTo>
                    <a:cubicBezTo>
                      <a:pt x="713" y="929"/>
                      <a:pt x="927" y="793"/>
                      <a:pt x="955" y="504"/>
                    </a:cubicBezTo>
                    <a:cubicBezTo>
                      <a:pt x="955" y="480"/>
                      <a:pt x="955" y="444"/>
                      <a:pt x="955" y="421"/>
                    </a:cubicBezTo>
                    <a:cubicBezTo>
                      <a:pt x="931" y="141"/>
                      <a:pt x="711" y="1"/>
                      <a:pt x="49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68" name="Google Shape;38168;p22"/>
              <p:cNvSpPr/>
              <p:nvPr/>
            </p:nvSpPr>
            <p:spPr>
              <a:xfrm>
                <a:off x="4724400" y="1236275"/>
                <a:ext cx="27400" cy="23325"/>
              </a:xfrm>
              <a:custGeom>
                <a:avLst/>
                <a:gdLst/>
                <a:ahLst/>
                <a:cxnLst/>
                <a:rect l="l" t="t" r="r" b="b"/>
                <a:pathLst>
                  <a:path w="1096" h="933" extrusionOk="0">
                    <a:moveTo>
                      <a:pt x="455" y="1"/>
                    </a:moveTo>
                    <a:cubicBezTo>
                      <a:pt x="214" y="1"/>
                      <a:pt x="12" y="199"/>
                      <a:pt x="0" y="442"/>
                    </a:cubicBezTo>
                    <a:lnTo>
                      <a:pt x="12" y="466"/>
                    </a:lnTo>
                    <a:cubicBezTo>
                      <a:pt x="12" y="748"/>
                      <a:pt x="242" y="932"/>
                      <a:pt x="483" y="932"/>
                    </a:cubicBezTo>
                    <a:cubicBezTo>
                      <a:pt x="597" y="932"/>
                      <a:pt x="714" y="891"/>
                      <a:pt x="810" y="799"/>
                    </a:cubicBezTo>
                    <a:cubicBezTo>
                      <a:pt x="1095" y="501"/>
                      <a:pt x="893" y="1"/>
                      <a:pt x="476" y="1"/>
                    </a:cubicBezTo>
                    <a:cubicBezTo>
                      <a:pt x="469" y="1"/>
                      <a:pt x="462" y="1"/>
                      <a:pt x="45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69" name="Google Shape;38169;p22"/>
              <p:cNvSpPr/>
              <p:nvPr/>
            </p:nvSpPr>
            <p:spPr>
              <a:xfrm>
                <a:off x="4828275" y="1270800"/>
                <a:ext cx="27400" cy="23325"/>
              </a:xfrm>
              <a:custGeom>
                <a:avLst/>
                <a:gdLst/>
                <a:ahLst/>
                <a:cxnLst/>
                <a:rect l="l" t="t" r="r" b="b"/>
                <a:pathLst>
                  <a:path w="1096" h="933" extrusionOk="0">
                    <a:moveTo>
                      <a:pt x="444" y="1"/>
                    </a:moveTo>
                    <a:cubicBezTo>
                      <a:pt x="203" y="1"/>
                      <a:pt x="12" y="199"/>
                      <a:pt x="0" y="442"/>
                    </a:cubicBezTo>
                    <a:lnTo>
                      <a:pt x="12" y="466"/>
                    </a:lnTo>
                    <a:cubicBezTo>
                      <a:pt x="12" y="748"/>
                      <a:pt x="237" y="932"/>
                      <a:pt x="474" y="932"/>
                    </a:cubicBezTo>
                    <a:cubicBezTo>
                      <a:pt x="587" y="932"/>
                      <a:pt x="702" y="891"/>
                      <a:pt x="798" y="799"/>
                    </a:cubicBezTo>
                    <a:cubicBezTo>
                      <a:pt x="1096" y="501"/>
                      <a:pt x="881" y="1"/>
                      <a:pt x="465" y="1"/>
                    </a:cubicBezTo>
                    <a:cubicBezTo>
                      <a:pt x="458" y="1"/>
                      <a:pt x="451" y="1"/>
                      <a:pt x="444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70" name="Google Shape;38170;p22"/>
              <p:cNvSpPr/>
              <p:nvPr/>
            </p:nvSpPr>
            <p:spPr>
              <a:xfrm>
                <a:off x="5070550" y="1176175"/>
                <a:ext cx="3600" cy="4175"/>
              </a:xfrm>
              <a:custGeom>
                <a:avLst/>
                <a:gdLst/>
                <a:ahLst/>
                <a:cxnLst/>
                <a:rect l="l" t="t" r="r" b="b"/>
                <a:pathLst>
                  <a:path w="144" h="167" extrusionOk="0">
                    <a:moveTo>
                      <a:pt x="144" y="0"/>
                    </a:moveTo>
                    <a:lnTo>
                      <a:pt x="1" y="24"/>
                    </a:lnTo>
                    <a:cubicBezTo>
                      <a:pt x="1" y="48"/>
                      <a:pt x="1" y="72"/>
                      <a:pt x="1" y="95"/>
                    </a:cubicBezTo>
                    <a:cubicBezTo>
                      <a:pt x="1" y="119"/>
                      <a:pt x="1" y="143"/>
                      <a:pt x="1" y="167"/>
                    </a:cubicBezTo>
                    <a:lnTo>
                      <a:pt x="144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71" name="Google Shape;38171;p22"/>
              <p:cNvSpPr/>
              <p:nvPr/>
            </p:nvSpPr>
            <p:spPr>
              <a:xfrm>
                <a:off x="4862500" y="1236275"/>
                <a:ext cx="27400" cy="23025"/>
              </a:xfrm>
              <a:custGeom>
                <a:avLst/>
                <a:gdLst/>
                <a:ahLst/>
                <a:cxnLst/>
                <a:rect l="l" t="t" r="r" b="b"/>
                <a:pathLst>
                  <a:path w="1096" h="921" extrusionOk="0">
                    <a:moveTo>
                      <a:pt x="456" y="1"/>
                    </a:moveTo>
                    <a:cubicBezTo>
                      <a:pt x="215" y="1"/>
                      <a:pt x="12" y="199"/>
                      <a:pt x="1" y="442"/>
                    </a:cubicBezTo>
                    <a:lnTo>
                      <a:pt x="24" y="454"/>
                    </a:lnTo>
                    <a:cubicBezTo>
                      <a:pt x="24" y="736"/>
                      <a:pt x="249" y="920"/>
                      <a:pt x="486" y="920"/>
                    </a:cubicBezTo>
                    <a:cubicBezTo>
                      <a:pt x="599" y="920"/>
                      <a:pt x="714" y="879"/>
                      <a:pt x="810" y="787"/>
                    </a:cubicBezTo>
                    <a:cubicBezTo>
                      <a:pt x="1096" y="489"/>
                      <a:pt x="893" y="1"/>
                      <a:pt x="477" y="1"/>
                    </a:cubicBezTo>
                    <a:cubicBezTo>
                      <a:pt x="470" y="1"/>
                      <a:pt x="463" y="1"/>
                      <a:pt x="456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72" name="Google Shape;38172;p22"/>
              <p:cNvSpPr/>
              <p:nvPr/>
            </p:nvSpPr>
            <p:spPr>
              <a:xfrm>
                <a:off x="4655625" y="1512500"/>
                <a:ext cx="27125" cy="23025"/>
              </a:xfrm>
              <a:custGeom>
                <a:avLst/>
                <a:gdLst/>
                <a:ahLst/>
                <a:cxnLst/>
                <a:rect l="l" t="t" r="r" b="b"/>
                <a:pathLst>
                  <a:path w="1085" h="921" extrusionOk="0">
                    <a:moveTo>
                      <a:pt x="444" y="1"/>
                    </a:moveTo>
                    <a:cubicBezTo>
                      <a:pt x="203" y="1"/>
                      <a:pt x="1" y="199"/>
                      <a:pt x="1" y="442"/>
                    </a:cubicBezTo>
                    <a:lnTo>
                      <a:pt x="13" y="454"/>
                    </a:lnTo>
                    <a:cubicBezTo>
                      <a:pt x="4" y="736"/>
                      <a:pt x="232" y="920"/>
                      <a:pt x="468" y="920"/>
                    </a:cubicBezTo>
                    <a:cubicBezTo>
                      <a:pt x="580" y="920"/>
                      <a:pt x="695" y="879"/>
                      <a:pt x="786" y="787"/>
                    </a:cubicBezTo>
                    <a:cubicBezTo>
                      <a:pt x="1084" y="501"/>
                      <a:pt x="882" y="1"/>
                      <a:pt x="465" y="1"/>
                    </a:cubicBezTo>
                    <a:cubicBezTo>
                      <a:pt x="458" y="1"/>
                      <a:pt x="451" y="1"/>
                      <a:pt x="444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73" name="Google Shape;38173;p22"/>
              <p:cNvSpPr/>
              <p:nvPr/>
            </p:nvSpPr>
            <p:spPr>
              <a:xfrm>
                <a:off x="4793750" y="1373025"/>
                <a:ext cx="23225" cy="23075"/>
              </a:xfrm>
              <a:custGeom>
                <a:avLst/>
                <a:gdLst/>
                <a:ahLst/>
                <a:cxnLst/>
                <a:rect l="l" t="t" r="r" b="b"/>
                <a:pathLst>
                  <a:path w="929" h="923" extrusionOk="0">
                    <a:moveTo>
                      <a:pt x="465" y="0"/>
                    </a:moveTo>
                    <a:cubicBezTo>
                      <a:pt x="249" y="0"/>
                      <a:pt x="35" y="138"/>
                      <a:pt x="12" y="425"/>
                    </a:cubicBezTo>
                    <a:cubicBezTo>
                      <a:pt x="0" y="449"/>
                      <a:pt x="0" y="484"/>
                      <a:pt x="12" y="508"/>
                    </a:cubicBezTo>
                    <a:cubicBezTo>
                      <a:pt x="35" y="788"/>
                      <a:pt x="247" y="923"/>
                      <a:pt x="461" y="923"/>
                    </a:cubicBezTo>
                    <a:cubicBezTo>
                      <a:pt x="693" y="923"/>
                      <a:pt x="929" y="764"/>
                      <a:pt x="929" y="461"/>
                    </a:cubicBezTo>
                    <a:cubicBezTo>
                      <a:pt x="929" y="159"/>
                      <a:pt x="696" y="0"/>
                      <a:pt x="46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74" name="Google Shape;38174;p22"/>
              <p:cNvSpPr/>
              <p:nvPr/>
            </p:nvSpPr>
            <p:spPr>
              <a:xfrm>
                <a:off x="4724050" y="1305950"/>
                <a:ext cx="23875" cy="23225"/>
              </a:xfrm>
              <a:custGeom>
                <a:avLst/>
                <a:gdLst/>
                <a:ahLst/>
                <a:cxnLst/>
                <a:rect l="l" t="t" r="r" b="b"/>
                <a:pathLst>
                  <a:path w="955" h="929" extrusionOk="0">
                    <a:moveTo>
                      <a:pt x="490" y="0"/>
                    </a:moveTo>
                    <a:cubicBezTo>
                      <a:pt x="270" y="0"/>
                      <a:pt x="50" y="143"/>
                      <a:pt x="26" y="429"/>
                    </a:cubicBezTo>
                    <a:cubicBezTo>
                      <a:pt x="0" y="753"/>
                      <a:pt x="250" y="928"/>
                      <a:pt x="497" y="928"/>
                    </a:cubicBezTo>
                    <a:cubicBezTo>
                      <a:pt x="713" y="928"/>
                      <a:pt x="927" y="795"/>
                      <a:pt x="955" y="512"/>
                    </a:cubicBezTo>
                    <a:cubicBezTo>
                      <a:pt x="955" y="477"/>
                      <a:pt x="955" y="453"/>
                      <a:pt x="955" y="429"/>
                    </a:cubicBezTo>
                    <a:cubicBezTo>
                      <a:pt x="931" y="143"/>
                      <a:pt x="711" y="0"/>
                      <a:pt x="49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75" name="Google Shape;38175;p22"/>
              <p:cNvSpPr/>
              <p:nvPr/>
            </p:nvSpPr>
            <p:spPr>
              <a:xfrm>
                <a:off x="4689850" y="1270500"/>
                <a:ext cx="27425" cy="23175"/>
              </a:xfrm>
              <a:custGeom>
                <a:avLst/>
                <a:gdLst/>
                <a:ahLst/>
                <a:cxnLst/>
                <a:rect l="l" t="t" r="r" b="b"/>
                <a:pathLst>
                  <a:path w="1097" h="927" extrusionOk="0">
                    <a:moveTo>
                      <a:pt x="456" y="1"/>
                    </a:moveTo>
                    <a:cubicBezTo>
                      <a:pt x="215" y="1"/>
                      <a:pt x="12" y="199"/>
                      <a:pt x="1" y="442"/>
                    </a:cubicBezTo>
                    <a:lnTo>
                      <a:pt x="13" y="466"/>
                    </a:lnTo>
                    <a:cubicBezTo>
                      <a:pt x="13" y="740"/>
                      <a:pt x="242" y="926"/>
                      <a:pt x="482" y="926"/>
                    </a:cubicBezTo>
                    <a:cubicBezTo>
                      <a:pt x="597" y="926"/>
                      <a:pt x="714" y="884"/>
                      <a:pt x="811" y="787"/>
                    </a:cubicBezTo>
                    <a:cubicBezTo>
                      <a:pt x="1096" y="502"/>
                      <a:pt x="894" y="1"/>
                      <a:pt x="477" y="1"/>
                    </a:cubicBezTo>
                    <a:cubicBezTo>
                      <a:pt x="470" y="1"/>
                      <a:pt x="463" y="1"/>
                      <a:pt x="456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76" name="Google Shape;38176;p22"/>
              <p:cNvSpPr/>
              <p:nvPr/>
            </p:nvSpPr>
            <p:spPr>
              <a:xfrm>
                <a:off x="4759225" y="1339575"/>
                <a:ext cx="27100" cy="23150"/>
              </a:xfrm>
              <a:custGeom>
                <a:avLst/>
                <a:gdLst/>
                <a:ahLst/>
                <a:cxnLst/>
                <a:rect l="l" t="t" r="r" b="b"/>
                <a:pathLst>
                  <a:path w="1084" h="926" extrusionOk="0">
                    <a:moveTo>
                      <a:pt x="454" y="0"/>
                    </a:moveTo>
                    <a:cubicBezTo>
                      <a:pt x="202" y="0"/>
                      <a:pt x="0" y="199"/>
                      <a:pt x="0" y="453"/>
                    </a:cubicBezTo>
                    <a:lnTo>
                      <a:pt x="0" y="465"/>
                    </a:lnTo>
                    <a:cubicBezTo>
                      <a:pt x="0" y="739"/>
                      <a:pt x="229" y="926"/>
                      <a:pt x="465" y="926"/>
                    </a:cubicBezTo>
                    <a:cubicBezTo>
                      <a:pt x="578" y="926"/>
                      <a:pt x="693" y="883"/>
                      <a:pt x="786" y="787"/>
                    </a:cubicBezTo>
                    <a:cubicBezTo>
                      <a:pt x="1084" y="501"/>
                      <a:pt x="881" y="1"/>
                      <a:pt x="476" y="1"/>
                    </a:cubicBezTo>
                    <a:cubicBezTo>
                      <a:pt x="469" y="0"/>
                      <a:pt x="462" y="0"/>
                      <a:pt x="454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77" name="Google Shape;38177;p22"/>
              <p:cNvSpPr/>
              <p:nvPr/>
            </p:nvSpPr>
            <p:spPr>
              <a:xfrm>
                <a:off x="4759225" y="1477700"/>
                <a:ext cx="27100" cy="23225"/>
              </a:xfrm>
              <a:custGeom>
                <a:avLst/>
                <a:gdLst/>
                <a:ahLst/>
                <a:cxnLst/>
                <a:rect l="l" t="t" r="r" b="b"/>
                <a:pathLst>
                  <a:path w="1084" h="929" extrusionOk="0">
                    <a:moveTo>
                      <a:pt x="476" y="0"/>
                    </a:moveTo>
                    <a:cubicBezTo>
                      <a:pt x="214" y="0"/>
                      <a:pt x="0" y="191"/>
                      <a:pt x="0" y="453"/>
                    </a:cubicBezTo>
                    <a:lnTo>
                      <a:pt x="0" y="465"/>
                    </a:lnTo>
                    <a:cubicBezTo>
                      <a:pt x="0" y="741"/>
                      <a:pt x="233" y="929"/>
                      <a:pt x="472" y="929"/>
                    </a:cubicBezTo>
                    <a:cubicBezTo>
                      <a:pt x="583" y="929"/>
                      <a:pt x="695" y="888"/>
                      <a:pt x="786" y="798"/>
                    </a:cubicBezTo>
                    <a:cubicBezTo>
                      <a:pt x="1084" y="512"/>
                      <a:pt x="881" y="12"/>
                      <a:pt x="476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78" name="Google Shape;38178;p22"/>
              <p:cNvSpPr/>
              <p:nvPr/>
            </p:nvSpPr>
            <p:spPr>
              <a:xfrm>
                <a:off x="4689850" y="1546750"/>
                <a:ext cx="27425" cy="23300"/>
              </a:xfrm>
              <a:custGeom>
                <a:avLst/>
                <a:gdLst/>
                <a:ahLst/>
                <a:cxnLst/>
                <a:rect l="l" t="t" r="r" b="b"/>
                <a:pathLst>
                  <a:path w="1097" h="932" extrusionOk="0">
                    <a:moveTo>
                      <a:pt x="477" y="0"/>
                    </a:moveTo>
                    <a:cubicBezTo>
                      <a:pt x="227" y="0"/>
                      <a:pt x="13" y="191"/>
                      <a:pt x="1" y="441"/>
                    </a:cubicBezTo>
                    <a:lnTo>
                      <a:pt x="1" y="465"/>
                    </a:lnTo>
                    <a:lnTo>
                      <a:pt x="13" y="465"/>
                    </a:lnTo>
                    <a:cubicBezTo>
                      <a:pt x="13" y="747"/>
                      <a:pt x="243" y="931"/>
                      <a:pt x="484" y="931"/>
                    </a:cubicBezTo>
                    <a:cubicBezTo>
                      <a:pt x="598" y="931"/>
                      <a:pt x="715" y="890"/>
                      <a:pt x="811" y="798"/>
                    </a:cubicBezTo>
                    <a:cubicBezTo>
                      <a:pt x="1096" y="501"/>
                      <a:pt x="894" y="0"/>
                      <a:pt x="47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79" name="Google Shape;38179;p22"/>
              <p:cNvSpPr/>
              <p:nvPr/>
            </p:nvSpPr>
            <p:spPr>
              <a:xfrm>
                <a:off x="4689850" y="1408625"/>
                <a:ext cx="27425" cy="23325"/>
              </a:xfrm>
              <a:custGeom>
                <a:avLst/>
                <a:gdLst/>
                <a:ahLst/>
                <a:cxnLst/>
                <a:rect l="l" t="t" r="r" b="b"/>
                <a:pathLst>
                  <a:path w="1097" h="933" extrusionOk="0">
                    <a:moveTo>
                      <a:pt x="456" y="0"/>
                    </a:moveTo>
                    <a:cubicBezTo>
                      <a:pt x="215" y="0"/>
                      <a:pt x="12" y="198"/>
                      <a:pt x="1" y="441"/>
                    </a:cubicBezTo>
                    <a:lnTo>
                      <a:pt x="1" y="453"/>
                    </a:lnTo>
                    <a:lnTo>
                      <a:pt x="13" y="465"/>
                    </a:lnTo>
                    <a:cubicBezTo>
                      <a:pt x="13" y="748"/>
                      <a:pt x="243" y="932"/>
                      <a:pt x="484" y="932"/>
                    </a:cubicBezTo>
                    <a:cubicBezTo>
                      <a:pt x="598" y="932"/>
                      <a:pt x="715" y="891"/>
                      <a:pt x="811" y="799"/>
                    </a:cubicBezTo>
                    <a:cubicBezTo>
                      <a:pt x="1096" y="501"/>
                      <a:pt x="894" y="1"/>
                      <a:pt x="477" y="1"/>
                    </a:cubicBezTo>
                    <a:cubicBezTo>
                      <a:pt x="470" y="1"/>
                      <a:pt x="463" y="0"/>
                      <a:pt x="456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80" name="Google Shape;38180;p22"/>
              <p:cNvSpPr/>
              <p:nvPr/>
            </p:nvSpPr>
            <p:spPr>
              <a:xfrm>
                <a:off x="4794050" y="1235700"/>
                <a:ext cx="26800" cy="23000"/>
              </a:xfrm>
              <a:custGeom>
                <a:avLst/>
                <a:gdLst/>
                <a:ahLst/>
                <a:cxnLst/>
                <a:rect l="l" t="t" r="r" b="b"/>
                <a:pathLst>
                  <a:path w="1072" h="920" extrusionOk="0">
                    <a:moveTo>
                      <a:pt x="464" y="0"/>
                    </a:moveTo>
                    <a:cubicBezTo>
                      <a:pt x="202" y="0"/>
                      <a:pt x="0" y="203"/>
                      <a:pt x="0" y="453"/>
                    </a:cubicBezTo>
                    <a:cubicBezTo>
                      <a:pt x="0" y="736"/>
                      <a:pt x="225" y="920"/>
                      <a:pt x="462" y="920"/>
                    </a:cubicBezTo>
                    <a:cubicBezTo>
                      <a:pt x="575" y="920"/>
                      <a:pt x="690" y="878"/>
                      <a:pt x="786" y="786"/>
                    </a:cubicBezTo>
                    <a:cubicBezTo>
                      <a:pt x="1072" y="489"/>
                      <a:pt x="869" y="0"/>
                      <a:pt x="464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81" name="Google Shape;38181;p22"/>
              <p:cNvSpPr/>
              <p:nvPr/>
            </p:nvSpPr>
            <p:spPr>
              <a:xfrm>
                <a:off x="4758925" y="1270225"/>
                <a:ext cx="27400" cy="23000"/>
              </a:xfrm>
              <a:custGeom>
                <a:avLst/>
                <a:gdLst/>
                <a:ahLst/>
                <a:cxnLst/>
                <a:rect l="l" t="t" r="r" b="b"/>
                <a:pathLst>
                  <a:path w="1096" h="920" extrusionOk="0">
                    <a:moveTo>
                      <a:pt x="455" y="0"/>
                    </a:moveTo>
                    <a:cubicBezTo>
                      <a:pt x="214" y="0"/>
                      <a:pt x="12" y="198"/>
                      <a:pt x="0" y="441"/>
                    </a:cubicBezTo>
                    <a:lnTo>
                      <a:pt x="0" y="477"/>
                    </a:lnTo>
                    <a:lnTo>
                      <a:pt x="12" y="453"/>
                    </a:lnTo>
                    <a:cubicBezTo>
                      <a:pt x="12" y="736"/>
                      <a:pt x="242" y="920"/>
                      <a:pt x="483" y="920"/>
                    </a:cubicBezTo>
                    <a:cubicBezTo>
                      <a:pt x="597" y="920"/>
                      <a:pt x="714" y="878"/>
                      <a:pt x="810" y="786"/>
                    </a:cubicBezTo>
                    <a:cubicBezTo>
                      <a:pt x="1096" y="489"/>
                      <a:pt x="893" y="1"/>
                      <a:pt x="476" y="1"/>
                    </a:cubicBezTo>
                    <a:cubicBezTo>
                      <a:pt x="469" y="0"/>
                      <a:pt x="462" y="0"/>
                      <a:pt x="45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82" name="Google Shape;38182;p22"/>
              <p:cNvSpPr/>
              <p:nvPr/>
            </p:nvSpPr>
            <p:spPr>
              <a:xfrm>
                <a:off x="4862500" y="1374100"/>
                <a:ext cx="27100" cy="23150"/>
              </a:xfrm>
              <a:custGeom>
                <a:avLst/>
                <a:gdLst/>
                <a:ahLst/>
                <a:cxnLst/>
                <a:rect l="l" t="t" r="r" b="b"/>
                <a:pathLst>
                  <a:path w="1084" h="926" extrusionOk="0">
                    <a:moveTo>
                      <a:pt x="465" y="1"/>
                    </a:moveTo>
                    <a:cubicBezTo>
                      <a:pt x="215" y="1"/>
                      <a:pt x="12" y="203"/>
                      <a:pt x="1" y="453"/>
                    </a:cubicBezTo>
                    <a:lnTo>
                      <a:pt x="1" y="465"/>
                    </a:lnTo>
                    <a:cubicBezTo>
                      <a:pt x="1" y="739"/>
                      <a:pt x="229" y="926"/>
                      <a:pt x="470" y="926"/>
                    </a:cubicBezTo>
                    <a:cubicBezTo>
                      <a:pt x="584" y="926"/>
                      <a:pt x="702" y="883"/>
                      <a:pt x="798" y="787"/>
                    </a:cubicBezTo>
                    <a:cubicBezTo>
                      <a:pt x="1084" y="501"/>
                      <a:pt x="882" y="1"/>
                      <a:pt x="46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83" name="Google Shape;38183;p22"/>
              <p:cNvSpPr/>
              <p:nvPr/>
            </p:nvSpPr>
            <p:spPr>
              <a:xfrm>
                <a:off x="4689550" y="1616100"/>
                <a:ext cx="11050" cy="13125"/>
              </a:xfrm>
              <a:custGeom>
                <a:avLst/>
                <a:gdLst/>
                <a:ahLst/>
                <a:cxnLst/>
                <a:rect l="l" t="t" r="r" b="b"/>
                <a:pathLst>
                  <a:path w="442" h="525" extrusionOk="0">
                    <a:moveTo>
                      <a:pt x="442" y="1"/>
                    </a:moveTo>
                    <a:lnTo>
                      <a:pt x="442" y="1"/>
                    </a:lnTo>
                    <a:cubicBezTo>
                      <a:pt x="203" y="12"/>
                      <a:pt x="25" y="203"/>
                      <a:pt x="13" y="441"/>
                    </a:cubicBezTo>
                    <a:lnTo>
                      <a:pt x="1" y="453"/>
                    </a:lnTo>
                    <a:cubicBezTo>
                      <a:pt x="1" y="477"/>
                      <a:pt x="1" y="501"/>
                      <a:pt x="1" y="524"/>
                    </a:cubicBezTo>
                    <a:lnTo>
                      <a:pt x="61" y="453"/>
                    </a:lnTo>
                    <a:lnTo>
                      <a:pt x="442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84" name="Google Shape;38184;p22"/>
              <p:cNvSpPr/>
              <p:nvPr/>
            </p:nvSpPr>
            <p:spPr>
              <a:xfrm>
                <a:off x="4620800" y="1545625"/>
                <a:ext cx="22950" cy="23125"/>
              </a:xfrm>
              <a:custGeom>
                <a:avLst/>
                <a:gdLst/>
                <a:ahLst/>
                <a:cxnLst/>
                <a:rect l="l" t="t" r="r" b="b"/>
                <a:pathLst>
                  <a:path w="918" h="925" extrusionOk="0">
                    <a:moveTo>
                      <a:pt x="454" y="0"/>
                    </a:moveTo>
                    <a:cubicBezTo>
                      <a:pt x="241" y="0"/>
                      <a:pt x="29" y="135"/>
                      <a:pt x="1" y="415"/>
                    </a:cubicBezTo>
                    <a:cubicBezTo>
                      <a:pt x="1" y="450"/>
                      <a:pt x="1" y="474"/>
                      <a:pt x="1" y="510"/>
                    </a:cubicBezTo>
                    <a:cubicBezTo>
                      <a:pt x="29" y="790"/>
                      <a:pt x="241" y="924"/>
                      <a:pt x="454" y="924"/>
                    </a:cubicBezTo>
                    <a:cubicBezTo>
                      <a:pt x="685" y="924"/>
                      <a:pt x="917" y="766"/>
                      <a:pt x="917" y="462"/>
                    </a:cubicBezTo>
                    <a:cubicBezTo>
                      <a:pt x="917" y="159"/>
                      <a:pt x="685" y="0"/>
                      <a:pt x="454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85" name="Google Shape;38185;p22"/>
              <p:cNvSpPr/>
              <p:nvPr/>
            </p:nvSpPr>
            <p:spPr>
              <a:xfrm>
                <a:off x="4620800" y="1477700"/>
                <a:ext cx="27125" cy="23125"/>
              </a:xfrm>
              <a:custGeom>
                <a:avLst/>
                <a:gdLst/>
                <a:ahLst/>
                <a:cxnLst/>
                <a:rect l="l" t="t" r="r" b="b"/>
                <a:pathLst>
                  <a:path w="1085" h="925" extrusionOk="0">
                    <a:moveTo>
                      <a:pt x="465" y="0"/>
                    </a:moveTo>
                    <a:cubicBezTo>
                      <a:pt x="215" y="0"/>
                      <a:pt x="13" y="203"/>
                      <a:pt x="13" y="453"/>
                    </a:cubicBezTo>
                    <a:lnTo>
                      <a:pt x="1" y="453"/>
                    </a:lnTo>
                    <a:cubicBezTo>
                      <a:pt x="1" y="735"/>
                      <a:pt x="230" y="925"/>
                      <a:pt x="468" y="925"/>
                    </a:cubicBezTo>
                    <a:cubicBezTo>
                      <a:pt x="580" y="925"/>
                      <a:pt x="694" y="882"/>
                      <a:pt x="786" y="786"/>
                    </a:cubicBezTo>
                    <a:cubicBezTo>
                      <a:pt x="1084" y="500"/>
                      <a:pt x="882" y="0"/>
                      <a:pt x="46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86" name="Google Shape;38186;p22"/>
              <p:cNvSpPr/>
              <p:nvPr/>
            </p:nvSpPr>
            <p:spPr>
              <a:xfrm>
                <a:off x="4620800" y="1407500"/>
                <a:ext cx="22950" cy="23100"/>
              </a:xfrm>
              <a:custGeom>
                <a:avLst/>
                <a:gdLst/>
                <a:ahLst/>
                <a:cxnLst/>
                <a:rect l="l" t="t" r="r" b="b"/>
                <a:pathLst>
                  <a:path w="918" h="924" extrusionOk="0">
                    <a:moveTo>
                      <a:pt x="454" y="1"/>
                    </a:moveTo>
                    <a:cubicBezTo>
                      <a:pt x="241" y="1"/>
                      <a:pt x="29" y="135"/>
                      <a:pt x="1" y="415"/>
                    </a:cubicBezTo>
                    <a:cubicBezTo>
                      <a:pt x="1" y="439"/>
                      <a:pt x="1" y="475"/>
                      <a:pt x="1" y="498"/>
                    </a:cubicBezTo>
                    <a:cubicBezTo>
                      <a:pt x="29" y="786"/>
                      <a:pt x="244" y="923"/>
                      <a:pt x="458" y="923"/>
                    </a:cubicBezTo>
                    <a:cubicBezTo>
                      <a:pt x="688" y="923"/>
                      <a:pt x="917" y="765"/>
                      <a:pt x="917" y="463"/>
                    </a:cubicBezTo>
                    <a:cubicBezTo>
                      <a:pt x="917" y="159"/>
                      <a:pt x="685" y="1"/>
                      <a:pt x="454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87" name="Google Shape;38187;p22"/>
              <p:cNvSpPr/>
              <p:nvPr/>
            </p:nvSpPr>
            <p:spPr>
              <a:xfrm>
                <a:off x="4620800" y="1339575"/>
                <a:ext cx="27125" cy="23000"/>
              </a:xfrm>
              <a:custGeom>
                <a:avLst/>
                <a:gdLst/>
                <a:ahLst/>
                <a:cxnLst/>
                <a:rect l="l" t="t" r="r" b="b"/>
                <a:pathLst>
                  <a:path w="1085" h="920" extrusionOk="0">
                    <a:moveTo>
                      <a:pt x="465" y="1"/>
                    </a:moveTo>
                    <a:cubicBezTo>
                      <a:pt x="215" y="1"/>
                      <a:pt x="13" y="203"/>
                      <a:pt x="13" y="453"/>
                    </a:cubicBezTo>
                    <a:lnTo>
                      <a:pt x="1" y="453"/>
                    </a:lnTo>
                    <a:cubicBezTo>
                      <a:pt x="1" y="736"/>
                      <a:pt x="231" y="920"/>
                      <a:pt x="468" y="920"/>
                    </a:cubicBezTo>
                    <a:cubicBezTo>
                      <a:pt x="580" y="920"/>
                      <a:pt x="695" y="878"/>
                      <a:pt x="786" y="787"/>
                    </a:cubicBezTo>
                    <a:cubicBezTo>
                      <a:pt x="1084" y="501"/>
                      <a:pt x="882" y="1"/>
                      <a:pt x="46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88" name="Google Shape;38188;p22"/>
              <p:cNvSpPr/>
              <p:nvPr/>
            </p:nvSpPr>
            <p:spPr>
              <a:xfrm>
                <a:off x="4620800" y="1270525"/>
                <a:ext cx="27125" cy="23150"/>
              </a:xfrm>
              <a:custGeom>
                <a:avLst/>
                <a:gdLst/>
                <a:ahLst/>
                <a:cxnLst/>
                <a:rect l="l" t="t" r="r" b="b"/>
                <a:pathLst>
                  <a:path w="1085" h="926" extrusionOk="0">
                    <a:moveTo>
                      <a:pt x="465" y="0"/>
                    </a:moveTo>
                    <a:cubicBezTo>
                      <a:pt x="215" y="0"/>
                      <a:pt x="13" y="203"/>
                      <a:pt x="13" y="453"/>
                    </a:cubicBezTo>
                    <a:lnTo>
                      <a:pt x="1" y="465"/>
                    </a:lnTo>
                    <a:cubicBezTo>
                      <a:pt x="1" y="739"/>
                      <a:pt x="229" y="925"/>
                      <a:pt x="466" y="925"/>
                    </a:cubicBezTo>
                    <a:cubicBezTo>
                      <a:pt x="579" y="925"/>
                      <a:pt x="694" y="883"/>
                      <a:pt x="786" y="786"/>
                    </a:cubicBezTo>
                    <a:cubicBezTo>
                      <a:pt x="1084" y="501"/>
                      <a:pt x="882" y="0"/>
                      <a:pt x="46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89" name="Google Shape;38189;p22"/>
              <p:cNvSpPr/>
              <p:nvPr/>
            </p:nvSpPr>
            <p:spPr>
              <a:xfrm>
                <a:off x="4586275" y="1650325"/>
                <a:ext cx="26825" cy="23150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926" extrusionOk="0">
                    <a:moveTo>
                      <a:pt x="465" y="1"/>
                    </a:moveTo>
                    <a:cubicBezTo>
                      <a:pt x="215" y="1"/>
                      <a:pt x="1" y="203"/>
                      <a:pt x="1" y="453"/>
                    </a:cubicBezTo>
                    <a:cubicBezTo>
                      <a:pt x="1" y="736"/>
                      <a:pt x="225" y="925"/>
                      <a:pt x="462" y="925"/>
                    </a:cubicBezTo>
                    <a:cubicBezTo>
                      <a:pt x="575" y="925"/>
                      <a:pt x="690" y="882"/>
                      <a:pt x="786" y="787"/>
                    </a:cubicBezTo>
                    <a:cubicBezTo>
                      <a:pt x="1072" y="501"/>
                      <a:pt x="882" y="1"/>
                      <a:pt x="46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90" name="Google Shape;38190;p22"/>
              <p:cNvSpPr/>
              <p:nvPr/>
            </p:nvSpPr>
            <p:spPr>
              <a:xfrm>
                <a:off x="4586275" y="1581275"/>
                <a:ext cx="26825" cy="23025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921" extrusionOk="0">
                    <a:moveTo>
                      <a:pt x="465" y="1"/>
                    </a:moveTo>
                    <a:cubicBezTo>
                      <a:pt x="203" y="1"/>
                      <a:pt x="1" y="203"/>
                      <a:pt x="1" y="453"/>
                    </a:cubicBezTo>
                    <a:lnTo>
                      <a:pt x="1" y="465"/>
                    </a:lnTo>
                    <a:cubicBezTo>
                      <a:pt x="1" y="739"/>
                      <a:pt x="230" y="920"/>
                      <a:pt x="466" y="920"/>
                    </a:cubicBezTo>
                    <a:cubicBezTo>
                      <a:pt x="579" y="920"/>
                      <a:pt x="694" y="879"/>
                      <a:pt x="786" y="786"/>
                    </a:cubicBezTo>
                    <a:cubicBezTo>
                      <a:pt x="1072" y="489"/>
                      <a:pt x="870" y="1"/>
                      <a:pt x="46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91" name="Google Shape;38191;p22"/>
              <p:cNvSpPr/>
              <p:nvPr/>
            </p:nvSpPr>
            <p:spPr>
              <a:xfrm>
                <a:off x="4586275" y="1512225"/>
                <a:ext cx="26825" cy="23000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920" extrusionOk="0">
                    <a:moveTo>
                      <a:pt x="465" y="0"/>
                    </a:moveTo>
                    <a:cubicBezTo>
                      <a:pt x="215" y="0"/>
                      <a:pt x="1" y="203"/>
                      <a:pt x="1" y="453"/>
                    </a:cubicBezTo>
                    <a:cubicBezTo>
                      <a:pt x="1" y="735"/>
                      <a:pt x="225" y="919"/>
                      <a:pt x="462" y="919"/>
                    </a:cubicBezTo>
                    <a:cubicBezTo>
                      <a:pt x="575" y="919"/>
                      <a:pt x="691" y="878"/>
                      <a:pt x="786" y="786"/>
                    </a:cubicBezTo>
                    <a:cubicBezTo>
                      <a:pt x="1072" y="500"/>
                      <a:pt x="870" y="0"/>
                      <a:pt x="46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92" name="Google Shape;38192;p22"/>
              <p:cNvSpPr/>
              <p:nvPr/>
            </p:nvSpPr>
            <p:spPr>
              <a:xfrm>
                <a:off x="4586275" y="1443150"/>
                <a:ext cx="26725" cy="23025"/>
              </a:xfrm>
              <a:custGeom>
                <a:avLst/>
                <a:gdLst/>
                <a:ahLst/>
                <a:cxnLst/>
                <a:rect l="l" t="t" r="r" b="b"/>
                <a:pathLst>
                  <a:path w="1069" h="921" extrusionOk="0">
                    <a:moveTo>
                      <a:pt x="479" y="1"/>
                    </a:moveTo>
                    <a:cubicBezTo>
                      <a:pt x="474" y="1"/>
                      <a:pt x="470" y="1"/>
                      <a:pt x="465" y="1"/>
                    </a:cubicBezTo>
                    <a:cubicBezTo>
                      <a:pt x="203" y="1"/>
                      <a:pt x="1" y="203"/>
                      <a:pt x="1" y="454"/>
                    </a:cubicBezTo>
                    <a:cubicBezTo>
                      <a:pt x="1" y="736"/>
                      <a:pt x="231" y="920"/>
                      <a:pt x="468" y="920"/>
                    </a:cubicBezTo>
                    <a:cubicBezTo>
                      <a:pt x="580" y="920"/>
                      <a:pt x="694" y="879"/>
                      <a:pt x="786" y="787"/>
                    </a:cubicBezTo>
                    <a:cubicBezTo>
                      <a:pt x="1069" y="493"/>
                      <a:pt x="874" y="1"/>
                      <a:pt x="479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93" name="Google Shape;38193;p22"/>
              <p:cNvSpPr/>
              <p:nvPr/>
            </p:nvSpPr>
            <p:spPr>
              <a:xfrm>
                <a:off x="4586275" y="1374100"/>
                <a:ext cx="26825" cy="23000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920" extrusionOk="0">
                    <a:moveTo>
                      <a:pt x="443" y="0"/>
                    </a:moveTo>
                    <a:cubicBezTo>
                      <a:pt x="192" y="0"/>
                      <a:pt x="1" y="199"/>
                      <a:pt x="1" y="453"/>
                    </a:cubicBezTo>
                    <a:cubicBezTo>
                      <a:pt x="1" y="736"/>
                      <a:pt x="231" y="920"/>
                      <a:pt x="468" y="920"/>
                    </a:cubicBezTo>
                    <a:cubicBezTo>
                      <a:pt x="580" y="920"/>
                      <a:pt x="694" y="879"/>
                      <a:pt x="786" y="787"/>
                    </a:cubicBezTo>
                    <a:cubicBezTo>
                      <a:pt x="1072" y="489"/>
                      <a:pt x="870" y="1"/>
                      <a:pt x="465" y="1"/>
                    </a:cubicBezTo>
                    <a:cubicBezTo>
                      <a:pt x="458" y="0"/>
                      <a:pt x="450" y="0"/>
                      <a:pt x="44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94" name="Google Shape;38194;p22"/>
              <p:cNvSpPr/>
              <p:nvPr/>
            </p:nvSpPr>
            <p:spPr>
              <a:xfrm>
                <a:off x="4586275" y="1305050"/>
                <a:ext cx="26825" cy="22950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918" extrusionOk="0">
                    <a:moveTo>
                      <a:pt x="445" y="0"/>
                    </a:moveTo>
                    <a:cubicBezTo>
                      <a:pt x="204" y="0"/>
                      <a:pt x="1" y="210"/>
                      <a:pt x="1" y="453"/>
                    </a:cubicBezTo>
                    <a:cubicBezTo>
                      <a:pt x="1" y="730"/>
                      <a:pt x="228" y="917"/>
                      <a:pt x="468" y="917"/>
                    </a:cubicBezTo>
                    <a:cubicBezTo>
                      <a:pt x="579" y="917"/>
                      <a:pt x="692" y="877"/>
                      <a:pt x="786" y="786"/>
                    </a:cubicBezTo>
                    <a:cubicBezTo>
                      <a:pt x="1072" y="501"/>
                      <a:pt x="870" y="1"/>
                      <a:pt x="465" y="1"/>
                    </a:cubicBezTo>
                    <a:cubicBezTo>
                      <a:pt x="458" y="0"/>
                      <a:pt x="452" y="0"/>
                      <a:pt x="44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95" name="Google Shape;38195;p22"/>
              <p:cNvSpPr/>
              <p:nvPr/>
            </p:nvSpPr>
            <p:spPr>
              <a:xfrm>
                <a:off x="4586100" y="1719300"/>
                <a:ext cx="22225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889" h="898" extrusionOk="0">
                    <a:moveTo>
                      <a:pt x="467" y="0"/>
                    </a:moveTo>
                    <a:cubicBezTo>
                      <a:pt x="232" y="0"/>
                      <a:pt x="1" y="175"/>
                      <a:pt x="8" y="468"/>
                    </a:cubicBezTo>
                    <a:cubicBezTo>
                      <a:pt x="8" y="671"/>
                      <a:pt x="150" y="849"/>
                      <a:pt x="353" y="897"/>
                    </a:cubicBezTo>
                    <a:lnTo>
                      <a:pt x="889" y="278"/>
                    </a:lnTo>
                    <a:cubicBezTo>
                      <a:pt x="800" y="86"/>
                      <a:pt x="633" y="0"/>
                      <a:pt x="46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96" name="Google Shape;38196;p22"/>
              <p:cNvSpPr/>
              <p:nvPr/>
            </p:nvSpPr>
            <p:spPr>
              <a:xfrm>
                <a:off x="4584500" y="1240175"/>
                <a:ext cx="24725" cy="18725"/>
              </a:xfrm>
              <a:custGeom>
                <a:avLst/>
                <a:gdLst/>
                <a:ahLst/>
                <a:cxnLst/>
                <a:rect l="l" t="t" r="r" b="b"/>
                <a:pathLst>
                  <a:path w="989" h="749" extrusionOk="0">
                    <a:moveTo>
                      <a:pt x="881" y="0"/>
                    </a:moveTo>
                    <a:lnTo>
                      <a:pt x="107" y="107"/>
                    </a:lnTo>
                    <a:cubicBezTo>
                      <a:pt x="0" y="381"/>
                      <a:pt x="155" y="679"/>
                      <a:pt x="441" y="738"/>
                    </a:cubicBezTo>
                    <a:cubicBezTo>
                      <a:pt x="473" y="745"/>
                      <a:pt x="505" y="748"/>
                      <a:pt x="536" y="748"/>
                    </a:cubicBezTo>
                    <a:cubicBezTo>
                      <a:pt x="782" y="748"/>
                      <a:pt x="988" y="550"/>
                      <a:pt x="988" y="286"/>
                    </a:cubicBezTo>
                    <a:cubicBezTo>
                      <a:pt x="988" y="191"/>
                      <a:pt x="953" y="83"/>
                      <a:pt x="88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97" name="Google Shape;38197;p22"/>
              <p:cNvSpPr/>
              <p:nvPr/>
            </p:nvSpPr>
            <p:spPr>
              <a:xfrm>
                <a:off x="4551750" y="1753425"/>
                <a:ext cx="23725" cy="23425"/>
              </a:xfrm>
              <a:custGeom>
                <a:avLst/>
                <a:gdLst/>
                <a:ahLst/>
                <a:cxnLst/>
                <a:rect l="l" t="t" r="r" b="b"/>
                <a:pathLst>
                  <a:path w="949" h="937" extrusionOk="0">
                    <a:moveTo>
                      <a:pt x="452" y="0"/>
                    </a:moveTo>
                    <a:cubicBezTo>
                      <a:pt x="237" y="0"/>
                      <a:pt x="23" y="136"/>
                      <a:pt x="0" y="425"/>
                    </a:cubicBezTo>
                    <a:cubicBezTo>
                      <a:pt x="0" y="443"/>
                      <a:pt x="0" y="461"/>
                      <a:pt x="0" y="485"/>
                    </a:cubicBezTo>
                    <a:cubicBezTo>
                      <a:pt x="0" y="735"/>
                      <a:pt x="203" y="937"/>
                      <a:pt x="453" y="937"/>
                    </a:cubicBezTo>
                    <a:lnTo>
                      <a:pt x="548" y="937"/>
                    </a:lnTo>
                    <a:lnTo>
                      <a:pt x="917" y="508"/>
                    </a:lnTo>
                    <a:cubicBezTo>
                      <a:pt x="949" y="178"/>
                      <a:pt x="699" y="0"/>
                      <a:pt x="45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98" name="Google Shape;38198;p22"/>
              <p:cNvSpPr/>
              <p:nvPr/>
            </p:nvSpPr>
            <p:spPr>
              <a:xfrm>
                <a:off x="4550950" y="1685675"/>
                <a:ext cx="23750" cy="23275"/>
              </a:xfrm>
              <a:custGeom>
                <a:avLst/>
                <a:gdLst/>
                <a:ahLst/>
                <a:cxnLst/>
                <a:rect l="l" t="t" r="r" b="b"/>
                <a:pathLst>
                  <a:path w="950" h="931" extrusionOk="0">
                    <a:moveTo>
                      <a:pt x="491" y="1"/>
                    </a:moveTo>
                    <a:cubicBezTo>
                      <a:pt x="273" y="1"/>
                      <a:pt x="56" y="141"/>
                      <a:pt x="32" y="420"/>
                    </a:cubicBezTo>
                    <a:cubicBezTo>
                      <a:pt x="0" y="752"/>
                      <a:pt x="249" y="930"/>
                      <a:pt x="496" y="930"/>
                    </a:cubicBezTo>
                    <a:cubicBezTo>
                      <a:pt x="710" y="930"/>
                      <a:pt x="922" y="797"/>
                      <a:pt x="949" y="516"/>
                    </a:cubicBezTo>
                    <a:cubicBezTo>
                      <a:pt x="949" y="480"/>
                      <a:pt x="949" y="456"/>
                      <a:pt x="949" y="420"/>
                    </a:cubicBezTo>
                    <a:cubicBezTo>
                      <a:pt x="925" y="141"/>
                      <a:pt x="708" y="1"/>
                      <a:pt x="491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99" name="Google Shape;38199;p22"/>
              <p:cNvSpPr/>
              <p:nvPr/>
            </p:nvSpPr>
            <p:spPr>
              <a:xfrm>
                <a:off x="4551750" y="1615800"/>
                <a:ext cx="27100" cy="23025"/>
              </a:xfrm>
              <a:custGeom>
                <a:avLst/>
                <a:gdLst/>
                <a:ahLst/>
                <a:cxnLst/>
                <a:rect l="l" t="t" r="r" b="b"/>
                <a:pathLst>
                  <a:path w="1084" h="921" extrusionOk="0">
                    <a:moveTo>
                      <a:pt x="465" y="1"/>
                    </a:moveTo>
                    <a:cubicBezTo>
                      <a:pt x="203" y="1"/>
                      <a:pt x="0" y="203"/>
                      <a:pt x="0" y="465"/>
                    </a:cubicBezTo>
                    <a:cubicBezTo>
                      <a:pt x="0" y="739"/>
                      <a:pt x="229" y="920"/>
                      <a:pt x="466" y="920"/>
                    </a:cubicBezTo>
                    <a:cubicBezTo>
                      <a:pt x="579" y="920"/>
                      <a:pt x="694" y="879"/>
                      <a:pt x="786" y="786"/>
                    </a:cubicBezTo>
                    <a:cubicBezTo>
                      <a:pt x="1084" y="489"/>
                      <a:pt x="870" y="1"/>
                      <a:pt x="46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00" name="Google Shape;38200;p22"/>
              <p:cNvSpPr/>
              <p:nvPr/>
            </p:nvSpPr>
            <p:spPr>
              <a:xfrm>
                <a:off x="4551750" y="1546750"/>
                <a:ext cx="27100" cy="23150"/>
              </a:xfrm>
              <a:custGeom>
                <a:avLst/>
                <a:gdLst/>
                <a:ahLst/>
                <a:cxnLst/>
                <a:rect l="l" t="t" r="r" b="b"/>
                <a:pathLst>
                  <a:path w="1084" h="926" extrusionOk="0">
                    <a:moveTo>
                      <a:pt x="465" y="0"/>
                    </a:moveTo>
                    <a:cubicBezTo>
                      <a:pt x="203" y="0"/>
                      <a:pt x="0" y="203"/>
                      <a:pt x="0" y="453"/>
                    </a:cubicBezTo>
                    <a:lnTo>
                      <a:pt x="0" y="465"/>
                    </a:lnTo>
                    <a:cubicBezTo>
                      <a:pt x="0" y="739"/>
                      <a:pt x="229" y="925"/>
                      <a:pt x="466" y="925"/>
                    </a:cubicBezTo>
                    <a:cubicBezTo>
                      <a:pt x="579" y="925"/>
                      <a:pt x="694" y="883"/>
                      <a:pt x="786" y="786"/>
                    </a:cubicBezTo>
                    <a:cubicBezTo>
                      <a:pt x="1084" y="501"/>
                      <a:pt x="870" y="0"/>
                      <a:pt x="46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01" name="Google Shape;38201;p22"/>
              <p:cNvSpPr/>
              <p:nvPr/>
            </p:nvSpPr>
            <p:spPr>
              <a:xfrm>
                <a:off x="4550950" y="1478500"/>
                <a:ext cx="23750" cy="23225"/>
              </a:xfrm>
              <a:custGeom>
                <a:avLst/>
                <a:gdLst/>
                <a:ahLst/>
                <a:cxnLst/>
                <a:rect l="l" t="t" r="r" b="b"/>
                <a:pathLst>
                  <a:path w="950" h="929" extrusionOk="0">
                    <a:moveTo>
                      <a:pt x="491" y="1"/>
                    </a:moveTo>
                    <a:cubicBezTo>
                      <a:pt x="273" y="1"/>
                      <a:pt x="56" y="141"/>
                      <a:pt x="32" y="421"/>
                    </a:cubicBezTo>
                    <a:cubicBezTo>
                      <a:pt x="1" y="751"/>
                      <a:pt x="247" y="929"/>
                      <a:pt x="492" y="929"/>
                    </a:cubicBezTo>
                    <a:cubicBezTo>
                      <a:pt x="707" y="929"/>
                      <a:pt x="921" y="793"/>
                      <a:pt x="949" y="504"/>
                    </a:cubicBezTo>
                    <a:cubicBezTo>
                      <a:pt x="949" y="480"/>
                      <a:pt x="949" y="456"/>
                      <a:pt x="949" y="421"/>
                    </a:cubicBezTo>
                    <a:cubicBezTo>
                      <a:pt x="925" y="141"/>
                      <a:pt x="708" y="1"/>
                      <a:pt x="491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02" name="Google Shape;38202;p22"/>
              <p:cNvSpPr/>
              <p:nvPr/>
            </p:nvSpPr>
            <p:spPr>
              <a:xfrm>
                <a:off x="4551750" y="1408625"/>
                <a:ext cx="27025" cy="23025"/>
              </a:xfrm>
              <a:custGeom>
                <a:avLst/>
                <a:gdLst/>
                <a:ahLst/>
                <a:cxnLst/>
                <a:rect l="l" t="t" r="r" b="b"/>
                <a:pathLst>
                  <a:path w="1081" h="921" extrusionOk="0">
                    <a:moveTo>
                      <a:pt x="443" y="0"/>
                    </a:moveTo>
                    <a:cubicBezTo>
                      <a:pt x="192" y="0"/>
                      <a:pt x="0" y="199"/>
                      <a:pt x="0" y="453"/>
                    </a:cubicBezTo>
                    <a:cubicBezTo>
                      <a:pt x="0" y="736"/>
                      <a:pt x="230" y="920"/>
                      <a:pt x="468" y="920"/>
                    </a:cubicBezTo>
                    <a:cubicBezTo>
                      <a:pt x="580" y="920"/>
                      <a:pt x="694" y="879"/>
                      <a:pt x="786" y="787"/>
                    </a:cubicBezTo>
                    <a:cubicBezTo>
                      <a:pt x="1080" y="493"/>
                      <a:pt x="874" y="1"/>
                      <a:pt x="479" y="1"/>
                    </a:cubicBezTo>
                    <a:cubicBezTo>
                      <a:pt x="474" y="1"/>
                      <a:pt x="469" y="1"/>
                      <a:pt x="465" y="1"/>
                    </a:cubicBezTo>
                    <a:cubicBezTo>
                      <a:pt x="457" y="1"/>
                      <a:pt x="450" y="0"/>
                      <a:pt x="44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03" name="Google Shape;38203;p22"/>
              <p:cNvSpPr/>
              <p:nvPr/>
            </p:nvSpPr>
            <p:spPr>
              <a:xfrm>
                <a:off x="4551750" y="1339575"/>
                <a:ext cx="27100" cy="23000"/>
              </a:xfrm>
              <a:custGeom>
                <a:avLst/>
                <a:gdLst/>
                <a:ahLst/>
                <a:cxnLst/>
                <a:rect l="l" t="t" r="r" b="b"/>
                <a:pathLst>
                  <a:path w="1084" h="920" extrusionOk="0">
                    <a:moveTo>
                      <a:pt x="465" y="1"/>
                    </a:moveTo>
                    <a:cubicBezTo>
                      <a:pt x="215" y="1"/>
                      <a:pt x="0" y="203"/>
                      <a:pt x="0" y="453"/>
                    </a:cubicBezTo>
                    <a:cubicBezTo>
                      <a:pt x="0" y="736"/>
                      <a:pt x="225" y="920"/>
                      <a:pt x="462" y="920"/>
                    </a:cubicBezTo>
                    <a:cubicBezTo>
                      <a:pt x="575" y="920"/>
                      <a:pt x="690" y="878"/>
                      <a:pt x="786" y="787"/>
                    </a:cubicBezTo>
                    <a:cubicBezTo>
                      <a:pt x="1084" y="501"/>
                      <a:pt x="881" y="1"/>
                      <a:pt x="46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04" name="Google Shape;38204;p22"/>
              <p:cNvSpPr/>
              <p:nvPr/>
            </p:nvSpPr>
            <p:spPr>
              <a:xfrm>
                <a:off x="4551750" y="1270525"/>
                <a:ext cx="27100" cy="23150"/>
              </a:xfrm>
              <a:custGeom>
                <a:avLst/>
                <a:gdLst/>
                <a:ahLst/>
                <a:cxnLst/>
                <a:rect l="l" t="t" r="r" b="b"/>
                <a:pathLst>
                  <a:path w="1084" h="926" extrusionOk="0">
                    <a:moveTo>
                      <a:pt x="465" y="0"/>
                    </a:moveTo>
                    <a:cubicBezTo>
                      <a:pt x="203" y="0"/>
                      <a:pt x="0" y="203"/>
                      <a:pt x="0" y="465"/>
                    </a:cubicBezTo>
                    <a:cubicBezTo>
                      <a:pt x="0" y="739"/>
                      <a:pt x="229" y="925"/>
                      <a:pt x="466" y="925"/>
                    </a:cubicBezTo>
                    <a:cubicBezTo>
                      <a:pt x="579" y="925"/>
                      <a:pt x="694" y="883"/>
                      <a:pt x="786" y="786"/>
                    </a:cubicBezTo>
                    <a:cubicBezTo>
                      <a:pt x="1084" y="501"/>
                      <a:pt x="870" y="0"/>
                      <a:pt x="46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05" name="Google Shape;38205;p22"/>
              <p:cNvSpPr/>
              <p:nvPr/>
            </p:nvSpPr>
            <p:spPr>
              <a:xfrm>
                <a:off x="4517225" y="1788450"/>
                <a:ext cx="27100" cy="23150"/>
              </a:xfrm>
              <a:custGeom>
                <a:avLst/>
                <a:gdLst/>
                <a:ahLst/>
                <a:cxnLst/>
                <a:rect l="l" t="t" r="r" b="b"/>
                <a:pathLst>
                  <a:path w="1084" h="926" extrusionOk="0">
                    <a:moveTo>
                      <a:pt x="465" y="0"/>
                    </a:moveTo>
                    <a:cubicBezTo>
                      <a:pt x="203" y="0"/>
                      <a:pt x="0" y="203"/>
                      <a:pt x="0" y="465"/>
                    </a:cubicBezTo>
                    <a:cubicBezTo>
                      <a:pt x="0" y="738"/>
                      <a:pt x="229" y="925"/>
                      <a:pt x="466" y="925"/>
                    </a:cubicBezTo>
                    <a:cubicBezTo>
                      <a:pt x="579" y="925"/>
                      <a:pt x="694" y="882"/>
                      <a:pt x="786" y="786"/>
                    </a:cubicBezTo>
                    <a:cubicBezTo>
                      <a:pt x="1084" y="500"/>
                      <a:pt x="869" y="0"/>
                      <a:pt x="46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06" name="Google Shape;38206;p22"/>
              <p:cNvSpPr/>
              <p:nvPr/>
            </p:nvSpPr>
            <p:spPr>
              <a:xfrm>
                <a:off x="4517225" y="1719400"/>
                <a:ext cx="22950" cy="22875"/>
              </a:xfrm>
              <a:custGeom>
                <a:avLst/>
                <a:gdLst/>
                <a:ahLst/>
                <a:cxnLst/>
                <a:rect l="l" t="t" r="r" b="b"/>
                <a:pathLst>
                  <a:path w="918" h="915" extrusionOk="0">
                    <a:moveTo>
                      <a:pt x="428" y="1"/>
                    </a:moveTo>
                    <a:cubicBezTo>
                      <a:pt x="210" y="1"/>
                      <a:pt x="0" y="140"/>
                      <a:pt x="0" y="452"/>
                    </a:cubicBezTo>
                    <a:lnTo>
                      <a:pt x="0" y="464"/>
                    </a:lnTo>
                    <a:cubicBezTo>
                      <a:pt x="0" y="776"/>
                      <a:pt x="208" y="915"/>
                      <a:pt x="425" y="915"/>
                    </a:cubicBezTo>
                    <a:cubicBezTo>
                      <a:pt x="665" y="915"/>
                      <a:pt x="917" y="746"/>
                      <a:pt x="917" y="452"/>
                    </a:cubicBezTo>
                    <a:cubicBezTo>
                      <a:pt x="917" y="167"/>
                      <a:pt x="667" y="1"/>
                      <a:pt x="428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07" name="Google Shape;38207;p22"/>
              <p:cNvSpPr/>
              <p:nvPr/>
            </p:nvSpPr>
            <p:spPr>
              <a:xfrm>
                <a:off x="4516425" y="1651150"/>
                <a:ext cx="23750" cy="23275"/>
              </a:xfrm>
              <a:custGeom>
                <a:avLst/>
                <a:gdLst/>
                <a:ahLst/>
                <a:cxnLst/>
                <a:rect l="l" t="t" r="r" b="b"/>
                <a:pathLst>
                  <a:path w="950" h="931" extrusionOk="0">
                    <a:moveTo>
                      <a:pt x="491" y="1"/>
                    </a:moveTo>
                    <a:cubicBezTo>
                      <a:pt x="273" y="1"/>
                      <a:pt x="56" y="140"/>
                      <a:pt x="32" y="420"/>
                    </a:cubicBezTo>
                    <a:cubicBezTo>
                      <a:pt x="0" y="752"/>
                      <a:pt x="249" y="930"/>
                      <a:pt x="496" y="930"/>
                    </a:cubicBezTo>
                    <a:cubicBezTo>
                      <a:pt x="709" y="930"/>
                      <a:pt x="921" y="797"/>
                      <a:pt x="949" y="515"/>
                    </a:cubicBezTo>
                    <a:cubicBezTo>
                      <a:pt x="949" y="480"/>
                      <a:pt x="949" y="456"/>
                      <a:pt x="949" y="420"/>
                    </a:cubicBezTo>
                    <a:cubicBezTo>
                      <a:pt x="925" y="140"/>
                      <a:pt x="708" y="1"/>
                      <a:pt x="491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08" name="Google Shape;38208;p22"/>
              <p:cNvSpPr/>
              <p:nvPr/>
            </p:nvSpPr>
            <p:spPr>
              <a:xfrm>
                <a:off x="4517225" y="1581275"/>
                <a:ext cx="27100" cy="23150"/>
              </a:xfrm>
              <a:custGeom>
                <a:avLst/>
                <a:gdLst/>
                <a:ahLst/>
                <a:cxnLst/>
                <a:rect l="l" t="t" r="r" b="b"/>
                <a:pathLst>
                  <a:path w="1084" h="926" extrusionOk="0">
                    <a:moveTo>
                      <a:pt x="465" y="1"/>
                    </a:moveTo>
                    <a:cubicBezTo>
                      <a:pt x="203" y="1"/>
                      <a:pt x="0" y="203"/>
                      <a:pt x="0" y="453"/>
                    </a:cubicBezTo>
                    <a:lnTo>
                      <a:pt x="0" y="465"/>
                    </a:lnTo>
                    <a:cubicBezTo>
                      <a:pt x="0" y="739"/>
                      <a:pt x="229" y="925"/>
                      <a:pt x="466" y="925"/>
                    </a:cubicBezTo>
                    <a:cubicBezTo>
                      <a:pt x="579" y="925"/>
                      <a:pt x="694" y="883"/>
                      <a:pt x="786" y="786"/>
                    </a:cubicBezTo>
                    <a:cubicBezTo>
                      <a:pt x="1084" y="501"/>
                      <a:pt x="869" y="1"/>
                      <a:pt x="46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09" name="Google Shape;38209;p22"/>
              <p:cNvSpPr/>
              <p:nvPr/>
            </p:nvSpPr>
            <p:spPr>
              <a:xfrm>
                <a:off x="4516425" y="1513050"/>
                <a:ext cx="23750" cy="23200"/>
              </a:xfrm>
              <a:custGeom>
                <a:avLst/>
                <a:gdLst/>
                <a:ahLst/>
                <a:cxnLst/>
                <a:rect l="l" t="t" r="r" b="b"/>
                <a:pathLst>
                  <a:path w="950" h="928" extrusionOk="0">
                    <a:moveTo>
                      <a:pt x="491" y="0"/>
                    </a:moveTo>
                    <a:cubicBezTo>
                      <a:pt x="273" y="0"/>
                      <a:pt x="56" y="140"/>
                      <a:pt x="32" y="420"/>
                    </a:cubicBezTo>
                    <a:cubicBezTo>
                      <a:pt x="0" y="750"/>
                      <a:pt x="247" y="928"/>
                      <a:pt x="492" y="928"/>
                    </a:cubicBezTo>
                    <a:cubicBezTo>
                      <a:pt x="707" y="928"/>
                      <a:pt x="921" y="792"/>
                      <a:pt x="949" y="503"/>
                    </a:cubicBezTo>
                    <a:cubicBezTo>
                      <a:pt x="949" y="479"/>
                      <a:pt x="949" y="455"/>
                      <a:pt x="949" y="420"/>
                    </a:cubicBezTo>
                    <a:cubicBezTo>
                      <a:pt x="925" y="140"/>
                      <a:pt x="708" y="0"/>
                      <a:pt x="49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10" name="Google Shape;38210;p22"/>
              <p:cNvSpPr/>
              <p:nvPr/>
            </p:nvSpPr>
            <p:spPr>
              <a:xfrm>
                <a:off x="4517225" y="1443150"/>
                <a:ext cx="27100" cy="23025"/>
              </a:xfrm>
              <a:custGeom>
                <a:avLst/>
                <a:gdLst/>
                <a:ahLst/>
                <a:cxnLst/>
                <a:rect l="l" t="t" r="r" b="b"/>
                <a:pathLst>
                  <a:path w="1084" h="921" extrusionOk="0">
                    <a:moveTo>
                      <a:pt x="444" y="1"/>
                    </a:moveTo>
                    <a:cubicBezTo>
                      <a:pt x="192" y="1"/>
                      <a:pt x="0" y="210"/>
                      <a:pt x="0" y="454"/>
                    </a:cubicBezTo>
                    <a:cubicBezTo>
                      <a:pt x="0" y="736"/>
                      <a:pt x="230" y="920"/>
                      <a:pt x="468" y="920"/>
                    </a:cubicBezTo>
                    <a:cubicBezTo>
                      <a:pt x="580" y="920"/>
                      <a:pt x="694" y="879"/>
                      <a:pt x="786" y="787"/>
                    </a:cubicBezTo>
                    <a:cubicBezTo>
                      <a:pt x="1084" y="489"/>
                      <a:pt x="869" y="1"/>
                      <a:pt x="465" y="1"/>
                    </a:cubicBezTo>
                    <a:cubicBezTo>
                      <a:pt x="458" y="1"/>
                      <a:pt x="451" y="1"/>
                      <a:pt x="444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11" name="Google Shape;38211;p22"/>
              <p:cNvSpPr/>
              <p:nvPr/>
            </p:nvSpPr>
            <p:spPr>
              <a:xfrm>
                <a:off x="4517225" y="1374100"/>
                <a:ext cx="27100" cy="23000"/>
              </a:xfrm>
              <a:custGeom>
                <a:avLst/>
                <a:gdLst/>
                <a:ahLst/>
                <a:cxnLst/>
                <a:rect l="l" t="t" r="r" b="b"/>
                <a:pathLst>
                  <a:path w="1084" h="920" extrusionOk="0">
                    <a:moveTo>
                      <a:pt x="444" y="0"/>
                    </a:moveTo>
                    <a:cubicBezTo>
                      <a:pt x="203" y="0"/>
                      <a:pt x="0" y="199"/>
                      <a:pt x="0" y="453"/>
                    </a:cubicBezTo>
                    <a:cubicBezTo>
                      <a:pt x="0" y="736"/>
                      <a:pt x="230" y="920"/>
                      <a:pt x="468" y="920"/>
                    </a:cubicBezTo>
                    <a:cubicBezTo>
                      <a:pt x="580" y="920"/>
                      <a:pt x="694" y="879"/>
                      <a:pt x="786" y="787"/>
                    </a:cubicBezTo>
                    <a:cubicBezTo>
                      <a:pt x="1084" y="489"/>
                      <a:pt x="869" y="1"/>
                      <a:pt x="465" y="1"/>
                    </a:cubicBezTo>
                    <a:cubicBezTo>
                      <a:pt x="458" y="0"/>
                      <a:pt x="451" y="0"/>
                      <a:pt x="444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12" name="Google Shape;38212;p22"/>
              <p:cNvSpPr/>
              <p:nvPr/>
            </p:nvSpPr>
            <p:spPr>
              <a:xfrm>
                <a:off x="4516425" y="1305650"/>
                <a:ext cx="23750" cy="23325"/>
              </a:xfrm>
              <a:custGeom>
                <a:avLst/>
                <a:gdLst/>
                <a:ahLst/>
                <a:cxnLst/>
                <a:rect l="l" t="t" r="r" b="b"/>
                <a:pathLst>
                  <a:path w="950" h="933" extrusionOk="0">
                    <a:moveTo>
                      <a:pt x="491" y="0"/>
                    </a:moveTo>
                    <a:cubicBezTo>
                      <a:pt x="273" y="0"/>
                      <a:pt x="56" y="143"/>
                      <a:pt x="32" y="429"/>
                    </a:cubicBezTo>
                    <a:cubicBezTo>
                      <a:pt x="0" y="755"/>
                      <a:pt x="249" y="933"/>
                      <a:pt x="496" y="933"/>
                    </a:cubicBezTo>
                    <a:cubicBezTo>
                      <a:pt x="709" y="933"/>
                      <a:pt x="921" y="800"/>
                      <a:pt x="949" y="512"/>
                    </a:cubicBezTo>
                    <a:cubicBezTo>
                      <a:pt x="949" y="489"/>
                      <a:pt x="949" y="453"/>
                      <a:pt x="949" y="429"/>
                    </a:cubicBezTo>
                    <a:cubicBezTo>
                      <a:pt x="925" y="143"/>
                      <a:pt x="708" y="0"/>
                      <a:pt x="49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13" name="Google Shape;38213;p22"/>
              <p:cNvSpPr/>
              <p:nvPr/>
            </p:nvSpPr>
            <p:spPr>
              <a:xfrm>
                <a:off x="4518700" y="1249100"/>
                <a:ext cx="21175" cy="9450"/>
              </a:xfrm>
              <a:custGeom>
                <a:avLst/>
                <a:gdLst/>
                <a:ahLst/>
                <a:cxnLst/>
                <a:rect l="l" t="t" r="r" b="b"/>
                <a:pathLst>
                  <a:path w="847" h="378" extrusionOk="0">
                    <a:moveTo>
                      <a:pt x="846" y="0"/>
                    </a:moveTo>
                    <a:lnTo>
                      <a:pt x="1" y="119"/>
                    </a:lnTo>
                    <a:cubicBezTo>
                      <a:pt x="70" y="283"/>
                      <a:pt x="231" y="378"/>
                      <a:pt x="401" y="378"/>
                    </a:cubicBezTo>
                    <a:cubicBezTo>
                      <a:pt x="466" y="378"/>
                      <a:pt x="533" y="363"/>
                      <a:pt x="596" y="334"/>
                    </a:cubicBezTo>
                    <a:cubicBezTo>
                      <a:pt x="727" y="262"/>
                      <a:pt x="822" y="143"/>
                      <a:pt x="846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14" name="Google Shape;38214;p22"/>
              <p:cNvSpPr/>
              <p:nvPr/>
            </p:nvSpPr>
            <p:spPr>
              <a:xfrm>
                <a:off x="4482700" y="1822675"/>
                <a:ext cx="27100" cy="23000"/>
              </a:xfrm>
              <a:custGeom>
                <a:avLst/>
                <a:gdLst/>
                <a:ahLst/>
                <a:cxnLst/>
                <a:rect l="l" t="t" r="r" b="b"/>
                <a:pathLst>
                  <a:path w="1084" h="920" extrusionOk="0">
                    <a:moveTo>
                      <a:pt x="453" y="1"/>
                    </a:moveTo>
                    <a:cubicBezTo>
                      <a:pt x="203" y="1"/>
                      <a:pt x="0" y="203"/>
                      <a:pt x="0" y="453"/>
                    </a:cubicBezTo>
                    <a:cubicBezTo>
                      <a:pt x="0" y="736"/>
                      <a:pt x="225" y="920"/>
                      <a:pt x="462" y="920"/>
                    </a:cubicBezTo>
                    <a:cubicBezTo>
                      <a:pt x="575" y="920"/>
                      <a:pt x="690" y="878"/>
                      <a:pt x="786" y="786"/>
                    </a:cubicBezTo>
                    <a:cubicBezTo>
                      <a:pt x="1084" y="501"/>
                      <a:pt x="881" y="1"/>
                      <a:pt x="464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15" name="Google Shape;38215;p22"/>
              <p:cNvSpPr/>
              <p:nvPr/>
            </p:nvSpPr>
            <p:spPr>
              <a:xfrm>
                <a:off x="4482700" y="1753625"/>
                <a:ext cx="27100" cy="23000"/>
              </a:xfrm>
              <a:custGeom>
                <a:avLst/>
                <a:gdLst/>
                <a:ahLst/>
                <a:cxnLst/>
                <a:rect l="l" t="t" r="r" b="b"/>
                <a:pathLst>
                  <a:path w="1084" h="920" extrusionOk="0">
                    <a:moveTo>
                      <a:pt x="464" y="0"/>
                    </a:moveTo>
                    <a:cubicBezTo>
                      <a:pt x="214" y="0"/>
                      <a:pt x="0" y="203"/>
                      <a:pt x="0" y="453"/>
                    </a:cubicBezTo>
                    <a:cubicBezTo>
                      <a:pt x="0" y="735"/>
                      <a:pt x="230" y="919"/>
                      <a:pt x="467" y="919"/>
                    </a:cubicBezTo>
                    <a:cubicBezTo>
                      <a:pt x="580" y="919"/>
                      <a:pt x="694" y="878"/>
                      <a:pt x="786" y="786"/>
                    </a:cubicBezTo>
                    <a:cubicBezTo>
                      <a:pt x="1084" y="488"/>
                      <a:pt x="869" y="0"/>
                      <a:pt x="464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16" name="Google Shape;38216;p22"/>
              <p:cNvSpPr/>
              <p:nvPr/>
            </p:nvSpPr>
            <p:spPr>
              <a:xfrm>
                <a:off x="4482700" y="1684575"/>
                <a:ext cx="27100" cy="23000"/>
              </a:xfrm>
              <a:custGeom>
                <a:avLst/>
                <a:gdLst/>
                <a:ahLst/>
                <a:cxnLst/>
                <a:rect l="l" t="t" r="r" b="b"/>
                <a:pathLst>
                  <a:path w="1084" h="920" extrusionOk="0">
                    <a:moveTo>
                      <a:pt x="453" y="0"/>
                    </a:moveTo>
                    <a:cubicBezTo>
                      <a:pt x="203" y="0"/>
                      <a:pt x="0" y="202"/>
                      <a:pt x="0" y="452"/>
                    </a:cubicBezTo>
                    <a:cubicBezTo>
                      <a:pt x="0" y="735"/>
                      <a:pt x="225" y="919"/>
                      <a:pt x="462" y="919"/>
                    </a:cubicBezTo>
                    <a:cubicBezTo>
                      <a:pt x="575" y="919"/>
                      <a:pt x="690" y="878"/>
                      <a:pt x="786" y="786"/>
                    </a:cubicBezTo>
                    <a:cubicBezTo>
                      <a:pt x="1084" y="500"/>
                      <a:pt x="881" y="0"/>
                      <a:pt x="464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17" name="Google Shape;38217;p22"/>
              <p:cNvSpPr/>
              <p:nvPr/>
            </p:nvSpPr>
            <p:spPr>
              <a:xfrm>
                <a:off x="4482700" y="1615200"/>
                <a:ext cx="27100" cy="23300"/>
              </a:xfrm>
              <a:custGeom>
                <a:avLst/>
                <a:gdLst/>
                <a:ahLst/>
                <a:cxnLst/>
                <a:rect l="l" t="t" r="r" b="b"/>
                <a:pathLst>
                  <a:path w="1084" h="932" extrusionOk="0">
                    <a:moveTo>
                      <a:pt x="464" y="1"/>
                    </a:moveTo>
                    <a:cubicBezTo>
                      <a:pt x="214" y="1"/>
                      <a:pt x="0" y="215"/>
                      <a:pt x="0" y="465"/>
                    </a:cubicBezTo>
                    <a:cubicBezTo>
                      <a:pt x="0" y="748"/>
                      <a:pt x="230" y="932"/>
                      <a:pt x="467" y="932"/>
                    </a:cubicBezTo>
                    <a:cubicBezTo>
                      <a:pt x="580" y="932"/>
                      <a:pt x="694" y="891"/>
                      <a:pt x="786" y="799"/>
                    </a:cubicBezTo>
                    <a:cubicBezTo>
                      <a:pt x="1084" y="501"/>
                      <a:pt x="869" y="1"/>
                      <a:pt x="464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18" name="Google Shape;38218;p22"/>
              <p:cNvSpPr/>
              <p:nvPr/>
            </p:nvSpPr>
            <p:spPr>
              <a:xfrm>
                <a:off x="4482700" y="1546150"/>
                <a:ext cx="27100" cy="23225"/>
              </a:xfrm>
              <a:custGeom>
                <a:avLst/>
                <a:gdLst/>
                <a:ahLst/>
                <a:cxnLst/>
                <a:rect l="l" t="t" r="r" b="b"/>
                <a:pathLst>
                  <a:path w="1084" h="929" extrusionOk="0">
                    <a:moveTo>
                      <a:pt x="464" y="1"/>
                    </a:moveTo>
                    <a:cubicBezTo>
                      <a:pt x="203" y="1"/>
                      <a:pt x="0" y="215"/>
                      <a:pt x="0" y="465"/>
                    </a:cubicBezTo>
                    <a:cubicBezTo>
                      <a:pt x="0" y="745"/>
                      <a:pt x="226" y="928"/>
                      <a:pt x="460" y="928"/>
                    </a:cubicBezTo>
                    <a:cubicBezTo>
                      <a:pt x="575" y="928"/>
                      <a:pt x="692" y="884"/>
                      <a:pt x="786" y="786"/>
                    </a:cubicBezTo>
                    <a:cubicBezTo>
                      <a:pt x="1084" y="501"/>
                      <a:pt x="869" y="1"/>
                      <a:pt x="464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19" name="Google Shape;38219;p22"/>
              <p:cNvSpPr/>
              <p:nvPr/>
            </p:nvSpPr>
            <p:spPr>
              <a:xfrm>
                <a:off x="4482700" y="1477375"/>
                <a:ext cx="27100" cy="22950"/>
              </a:xfrm>
              <a:custGeom>
                <a:avLst/>
                <a:gdLst/>
                <a:ahLst/>
                <a:cxnLst/>
                <a:rect l="l" t="t" r="r" b="b"/>
                <a:pathLst>
                  <a:path w="1084" h="918" extrusionOk="0">
                    <a:moveTo>
                      <a:pt x="433" y="1"/>
                    </a:moveTo>
                    <a:cubicBezTo>
                      <a:pt x="192" y="1"/>
                      <a:pt x="0" y="210"/>
                      <a:pt x="0" y="454"/>
                    </a:cubicBezTo>
                    <a:cubicBezTo>
                      <a:pt x="0" y="730"/>
                      <a:pt x="228" y="918"/>
                      <a:pt x="467" y="918"/>
                    </a:cubicBezTo>
                    <a:cubicBezTo>
                      <a:pt x="578" y="918"/>
                      <a:pt x="692" y="878"/>
                      <a:pt x="786" y="787"/>
                    </a:cubicBezTo>
                    <a:cubicBezTo>
                      <a:pt x="1084" y="501"/>
                      <a:pt x="881" y="1"/>
                      <a:pt x="464" y="1"/>
                    </a:cubicBezTo>
                    <a:lnTo>
                      <a:pt x="453" y="1"/>
                    </a:lnTo>
                    <a:cubicBezTo>
                      <a:pt x="446" y="1"/>
                      <a:pt x="439" y="1"/>
                      <a:pt x="4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20" name="Google Shape;38220;p22"/>
              <p:cNvSpPr/>
              <p:nvPr/>
            </p:nvSpPr>
            <p:spPr>
              <a:xfrm>
                <a:off x="4482700" y="1408050"/>
                <a:ext cx="27100" cy="23200"/>
              </a:xfrm>
              <a:custGeom>
                <a:avLst/>
                <a:gdLst/>
                <a:ahLst/>
                <a:cxnLst/>
                <a:rect l="l" t="t" r="r" b="b"/>
                <a:pathLst>
                  <a:path w="1084" h="928" extrusionOk="0">
                    <a:moveTo>
                      <a:pt x="464" y="0"/>
                    </a:moveTo>
                    <a:cubicBezTo>
                      <a:pt x="214" y="0"/>
                      <a:pt x="0" y="203"/>
                      <a:pt x="0" y="464"/>
                    </a:cubicBezTo>
                    <a:cubicBezTo>
                      <a:pt x="0" y="744"/>
                      <a:pt x="226" y="928"/>
                      <a:pt x="460" y="928"/>
                    </a:cubicBezTo>
                    <a:cubicBezTo>
                      <a:pt x="575" y="928"/>
                      <a:pt x="692" y="884"/>
                      <a:pt x="786" y="786"/>
                    </a:cubicBezTo>
                    <a:cubicBezTo>
                      <a:pt x="1084" y="500"/>
                      <a:pt x="869" y="0"/>
                      <a:pt x="464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21" name="Google Shape;38221;p22"/>
              <p:cNvSpPr/>
              <p:nvPr/>
            </p:nvSpPr>
            <p:spPr>
              <a:xfrm>
                <a:off x="4482700" y="1338975"/>
                <a:ext cx="27100" cy="23250"/>
              </a:xfrm>
              <a:custGeom>
                <a:avLst/>
                <a:gdLst/>
                <a:ahLst/>
                <a:cxnLst/>
                <a:rect l="l" t="t" r="r" b="b"/>
                <a:pathLst>
                  <a:path w="1084" h="930" extrusionOk="0">
                    <a:moveTo>
                      <a:pt x="453" y="1"/>
                    </a:moveTo>
                    <a:cubicBezTo>
                      <a:pt x="203" y="1"/>
                      <a:pt x="0" y="203"/>
                      <a:pt x="0" y="465"/>
                    </a:cubicBezTo>
                    <a:cubicBezTo>
                      <a:pt x="0" y="742"/>
                      <a:pt x="228" y="929"/>
                      <a:pt x="467" y="929"/>
                    </a:cubicBezTo>
                    <a:cubicBezTo>
                      <a:pt x="578" y="929"/>
                      <a:pt x="692" y="889"/>
                      <a:pt x="786" y="799"/>
                    </a:cubicBezTo>
                    <a:cubicBezTo>
                      <a:pt x="1084" y="501"/>
                      <a:pt x="881" y="1"/>
                      <a:pt x="464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22" name="Google Shape;38222;p22"/>
              <p:cNvSpPr/>
              <p:nvPr/>
            </p:nvSpPr>
            <p:spPr>
              <a:xfrm>
                <a:off x="4482700" y="1269925"/>
                <a:ext cx="27100" cy="23150"/>
              </a:xfrm>
              <a:custGeom>
                <a:avLst/>
                <a:gdLst/>
                <a:ahLst/>
                <a:cxnLst/>
                <a:rect l="l" t="t" r="r" b="b"/>
                <a:pathLst>
                  <a:path w="1084" h="926" extrusionOk="0">
                    <a:moveTo>
                      <a:pt x="464" y="1"/>
                    </a:moveTo>
                    <a:cubicBezTo>
                      <a:pt x="214" y="1"/>
                      <a:pt x="0" y="203"/>
                      <a:pt x="0" y="453"/>
                    </a:cubicBezTo>
                    <a:cubicBezTo>
                      <a:pt x="0" y="459"/>
                      <a:pt x="0" y="462"/>
                      <a:pt x="0" y="465"/>
                    </a:cubicBezTo>
                    <a:cubicBezTo>
                      <a:pt x="0" y="739"/>
                      <a:pt x="229" y="925"/>
                      <a:pt x="465" y="925"/>
                    </a:cubicBezTo>
                    <a:cubicBezTo>
                      <a:pt x="579" y="925"/>
                      <a:pt x="693" y="883"/>
                      <a:pt x="786" y="786"/>
                    </a:cubicBezTo>
                    <a:cubicBezTo>
                      <a:pt x="1084" y="501"/>
                      <a:pt x="869" y="1"/>
                      <a:pt x="464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23" name="Google Shape;38223;p22"/>
              <p:cNvSpPr/>
              <p:nvPr/>
            </p:nvSpPr>
            <p:spPr>
              <a:xfrm>
                <a:off x="4447650" y="1857500"/>
                <a:ext cx="27025" cy="23250"/>
              </a:xfrm>
              <a:custGeom>
                <a:avLst/>
                <a:gdLst/>
                <a:ahLst/>
                <a:cxnLst/>
                <a:rect l="l" t="t" r="r" b="b"/>
                <a:pathLst>
                  <a:path w="1081" h="930" extrusionOk="0">
                    <a:moveTo>
                      <a:pt x="473" y="1"/>
                    </a:moveTo>
                    <a:cubicBezTo>
                      <a:pt x="212" y="1"/>
                      <a:pt x="9" y="203"/>
                      <a:pt x="9" y="465"/>
                    </a:cubicBezTo>
                    <a:cubicBezTo>
                      <a:pt x="1" y="741"/>
                      <a:pt x="232" y="929"/>
                      <a:pt x="474" y="929"/>
                    </a:cubicBezTo>
                    <a:cubicBezTo>
                      <a:pt x="586" y="929"/>
                      <a:pt x="701" y="889"/>
                      <a:pt x="795" y="798"/>
                    </a:cubicBezTo>
                    <a:cubicBezTo>
                      <a:pt x="1081" y="501"/>
                      <a:pt x="878" y="1"/>
                      <a:pt x="47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24" name="Google Shape;38224;p22"/>
              <p:cNvSpPr/>
              <p:nvPr/>
            </p:nvSpPr>
            <p:spPr>
              <a:xfrm>
                <a:off x="4447875" y="1788450"/>
                <a:ext cx="26800" cy="23150"/>
              </a:xfrm>
              <a:custGeom>
                <a:avLst/>
                <a:gdLst/>
                <a:ahLst/>
                <a:cxnLst/>
                <a:rect l="l" t="t" r="r" b="b"/>
                <a:pathLst>
                  <a:path w="1072" h="926" extrusionOk="0">
                    <a:moveTo>
                      <a:pt x="464" y="0"/>
                    </a:moveTo>
                    <a:cubicBezTo>
                      <a:pt x="203" y="0"/>
                      <a:pt x="0" y="203"/>
                      <a:pt x="0" y="453"/>
                    </a:cubicBezTo>
                    <a:lnTo>
                      <a:pt x="0" y="465"/>
                    </a:lnTo>
                    <a:cubicBezTo>
                      <a:pt x="0" y="738"/>
                      <a:pt x="223" y="925"/>
                      <a:pt x="460" y="925"/>
                    </a:cubicBezTo>
                    <a:cubicBezTo>
                      <a:pt x="573" y="925"/>
                      <a:pt x="690" y="882"/>
                      <a:pt x="786" y="786"/>
                    </a:cubicBezTo>
                    <a:cubicBezTo>
                      <a:pt x="1072" y="500"/>
                      <a:pt x="869" y="0"/>
                      <a:pt x="464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25" name="Google Shape;38225;p22"/>
              <p:cNvSpPr/>
              <p:nvPr/>
            </p:nvSpPr>
            <p:spPr>
              <a:xfrm>
                <a:off x="4447875" y="1719400"/>
                <a:ext cx="26800" cy="23125"/>
              </a:xfrm>
              <a:custGeom>
                <a:avLst/>
                <a:gdLst/>
                <a:ahLst/>
                <a:cxnLst/>
                <a:rect l="l" t="t" r="r" b="b"/>
                <a:pathLst>
                  <a:path w="1072" h="925" extrusionOk="0">
                    <a:moveTo>
                      <a:pt x="464" y="0"/>
                    </a:moveTo>
                    <a:cubicBezTo>
                      <a:pt x="203" y="0"/>
                      <a:pt x="0" y="202"/>
                      <a:pt x="0" y="452"/>
                    </a:cubicBezTo>
                    <a:lnTo>
                      <a:pt x="0" y="464"/>
                    </a:lnTo>
                    <a:cubicBezTo>
                      <a:pt x="0" y="738"/>
                      <a:pt x="223" y="925"/>
                      <a:pt x="460" y="925"/>
                    </a:cubicBezTo>
                    <a:cubicBezTo>
                      <a:pt x="573" y="925"/>
                      <a:pt x="690" y="882"/>
                      <a:pt x="786" y="786"/>
                    </a:cubicBezTo>
                    <a:cubicBezTo>
                      <a:pt x="1072" y="500"/>
                      <a:pt x="869" y="0"/>
                      <a:pt x="464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26" name="Google Shape;38226;p22"/>
              <p:cNvSpPr/>
              <p:nvPr/>
            </p:nvSpPr>
            <p:spPr>
              <a:xfrm>
                <a:off x="4447650" y="1650325"/>
                <a:ext cx="27025" cy="23250"/>
              </a:xfrm>
              <a:custGeom>
                <a:avLst/>
                <a:gdLst/>
                <a:ahLst/>
                <a:cxnLst/>
                <a:rect l="l" t="t" r="r" b="b"/>
                <a:pathLst>
                  <a:path w="1081" h="930" extrusionOk="0">
                    <a:moveTo>
                      <a:pt x="473" y="1"/>
                    </a:moveTo>
                    <a:cubicBezTo>
                      <a:pt x="223" y="1"/>
                      <a:pt x="9" y="203"/>
                      <a:pt x="9" y="453"/>
                    </a:cubicBezTo>
                    <a:cubicBezTo>
                      <a:pt x="1" y="739"/>
                      <a:pt x="233" y="929"/>
                      <a:pt x="475" y="929"/>
                    </a:cubicBezTo>
                    <a:cubicBezTo>
                      <a:pt x="587" y="929"/>
                      <a:pt x="701" y="889"/>
                      <a:pt x="795" y="799"/>
                    </a:cubicBezTo>
                    <a:cubicBezTo>
                      <a:pt x="1081" y="501"/>
                      <a:pt x="878" y="1"/>
                      <a:pt x="47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27" name="Google Shape;38227;p22"/>
              <p:cNvSpPr/>
              <p:nvPr/>
            </p:nvSpPr>
            <p:spPr>
              <a:xfrm>
                <a:off x="4447875" y="1580150"/>
                <a:ext cx="22925" cy="23125"/>
              </a:xfrm>
              <a:custGeom>
                <a:avLst/>
                <a:gdLst/>
                <a:ahLst/>
                <a:cxnLst/>
                <a:rect l="l" t="t" r="r" b="b"/>
                <a:pathLst>
                  <a:path w="917" h="925" extrusionOk="0">
                    <a:moveTo>
                      <a:pt x="449" y="0"/>
                    </a:moveTo>
                    <a:cubicBezTo>
                      <a:pt x="235" y="0"/>
                      <a:pt x="23" y="135"/>
                      <a:pt x="0" y="415"/>
                    </a:cubicBezTo>
                    <a:cubicBezTo>
                      <a:pt x="0" y="450"/>
                      <a:pt x="0" y="474"/>
                      <a:pt x="0" y="510"/>
                    </a:cubicBezTo>
                    <a:cubicBezTo>
                      <a:pt x="23" y="790"/>
                      <a:pt x="235" y="924"/>
                      <a:pt x="449" y="924"/>
                    </a:cubicBezTo>
                    <a:cubicBezTo>
                      <a:pt x="682" y="924"/>
                      <a:pt x="917" y="766"/>
                      <a:pt x="917" y="462"/>
                    </a:cubicBezTo>
                    <a:cubicBezTo>
                      <a:pt x="917" y="159"/>
                      <a:pt x="682" y="0"/>
                      <a:pt x="44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28" name="Google Shape;38228;p22"/>
              <p:cNvSpPr/>
              <p:nvPr/>
            </p:nvSpPr>
            <p:spPr>
              <a:xfrm>
                <a:off x="4447675" y="1512225"/>
                <a:ext cx="27000" cy="23125"/>
              </a:xfrm>
              <a:custGeom>
                <a:avLst/>
                <a:gdLst/>
                <a:ahLst/>
                <a:cxnLst/>
                <a:rect l="l" t="t" r="r" b="b"/>
                <a:pathLst>
                  <a:path w="1080" h="925" extrusionOk="0">
                    <a:moveTo>
                      <a:pt x="472" y="0"/>
                    </a:moveTo>
                    <a:cubicBezTo>
                      <a:pt x="211" y="0"/>
                      <a:pt x="8" y="203"/>
                      <a:pt x="8" y="453"/>
                    </a:cubicBezTo>
                    <a:cubicBezTo>
                      <a:pt x="0" y="735"/>
                      <a:pt x="227" y="925"/>
                      <a:pt x="467" y="925"/>
                    </a:cubicBezTo>
                    <a:cubicBezTo>
                      <a:pt x="581" y="925"/>
                      <a:pt x="698" y="882"/>
                      <a:pt x="794" y="786"/>
                    </a:cubicBezTo>
                    <a:cubicBezTo>
                      <a:pt x="1080" y="500"/>
                      <a:pt x="877" y="0"/>
                      <a:pt x="47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29" name="Google Shape;38229;p22"/>
              <p:cNvSpPr/>
              <p:nvPr/>
            </p:nvSpPr>
            <p:spPr>
              <a:xfrm>
                <a:off x="4447875" y="1443150"/>
                <a:ext cx="26800" cy="23025"/>
              </a:xfrm>
              <a:custGeom>
                <a:avLst/>
                <a:gdLst/>
                <a:ahLst/>
                <a:cxnLst/>
                <a:rect l="l" t="t" r="r" b="b"/>
                <a:pathLst>
                  <a:path w="1072" h="921" extrusionOk="0">
                    <a:moveTo>
                      <a:pt x="444" y="1"/>
                    </a:moveTo>
                    <a:cubicBezTo>
                      <a:pt x="192" y="1"/>
                      <a:pt x="0" y="210"/>
                      <a:pt x="0" y="454"/>
                    </a:cubicBezTo>
                    <a:cubicBezTo>
                      <a:pt x="0" y="736"/>
                      <a:pt x="225" y="920"/>
                      <a:pt x="462" y="920"/>
                    </a:cubicBezTo>
                    <a:cubicBezTo>
                      <a:pt x="575" y="920"/>
                      <a:pt x="690" y="879"/>
                      <a:pt x="786" y="787"/>
                    </a:cubicBezTo>
                    <a:cubicBezTo>
                      <a:pt x="1072" y="489"/>
                      <a:pt x="869" y="1"/>
                      <a:pt x="464" y="1"/>
                    </a:cubicBezTo>
                    <a:cubicBezTo>
                      <a:pt x="457" y="1"/>
                      <a:pt x="451" y="1"/>
                      <a:pt x="444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30" name="Google Shape;38230;p22"/>
              <p:cNvSpPr/>
              <p:nvPr/>
            </p:nvSpPr>
            <p:spPr>
              <a:xfrm>
                <a:off x="4447575" y="1372975"/>
                <a:ext cx="23225" cy="23075"/>
              </a:xfrm>
              <a:custGeom>
                <a:avLst/>
                <a:gdLst/>
                <a:ahLst/>
                <a:cxnLst/>
                <a:rect l="l" t="t" r="r" b="b"/>
                <a:pathLst>
                  <a:path w="929" h="923" extrusionOk="0">
                    <a:moveTo>
                      <a:pt x="461" y="0"/>
                    </a:moveTo>
                    <a:cubicBezTo>
                      <a:pt x="247" y="0"/>
                      <a:pt x="35" y="135"/>
                      <a:pt x="12" y="415"/>
                    </a:cubicBezTo>
                    <a:cubicBezTo>
                      <a:pt x="0" y="451"/>
                      <a:pt x="0" y="474"/>
                      <a:pt x="12" y="498"/>
                    </a:cubicBezTo>
                    <a:cubicBezTo>
                      <a:pt x="35" y="785"/>
                      <a:pt x="249" y="923"/>
                      <a:pt x="465" y="923"/>
                    </a:cubicBezTo>
                    <a:cubicBezTo>
                      <a:pt x="696" y="923"/>
                      <a:pt x="929" y="765"/>
                      <a:pt x="929" y="463"/>
                    </a:cubicBezTo>
                    <a:cubicBezTo>
                      <a:pt x="929" y="159"/>
                      <a:pt x="694" y="0"/>
                      <a:pt x="46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31" name="Google Shape;38231;p22"/>
              <p:cNvSpPr/>
              <p:nvPr/>
            </p:nvSpPr>
            <p:spPr>
              <a:xfrm>
                <a:off x="4447675" y="1305050"/>
                <a:ext cx="27000" cy="23000"/>
              </a:xfrm>
              <a:custGeom>
                <a:avLst/>
                <a:gdLst/>
                <a:ahLst/>
                <a:cxnLst/>
                <a:rect l="l" t="t" r="r" b="b"/>
                <a:pathLst>
                  <a:path w="1080" h="920" extrusionOk="0">
                    <a:moveTo>
                      <a:pt x="472" y="1"/>
                    </a:moveTo>
                    <a:cubicBezTo>
                      <a:pt x="211" y="1"/>
                      <a:pt x="8" y="203"/>
                      <a:pt x="8" y="453"/>
                    </a:cubicBezTo>
                    <a:cubicBezTo>
                      <a:pt x="0" y="736"/>
                      <a:pt x="227" y="920"/>
                      <a:pt x="468" y="920"/>
                    </a:cubicBezTo>
                    <a:cubicBezTo>
                      <a:pt x="581" y="920"/>
                      <a:pt x="698" y="878"/>
                      <a:pt x="794" y="786"/>
                    </a:cubicBezTo>
                    <a:cubicBezTo>
                      <a:pt x="1080" y="501"/>
                      <a:pt x="877" y="1"/>
                      <a:pt x="472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32" name="Google Shape;38232;p22"/>
              <p:cNvSpPr/>
              <p:nvPr/>
            </p:nvSpPr>
            <p:spPr>
              <a:xfrm>
                <a:off x="4413050" y="1892025"/>
                <a:ext cx="27100" cy="23150"/>
              </a:xfrm>
              <a:custGeom>
                <a:avLst/>
                <a:gdLst/>
                <a:ahLst/>
                <a:cxnLst/>
                <a:rect l="l" t="t" r="r" b="b"/>
                <a:pathLst>
                  <a:path w="1084" h="926" extrusionOk="0">
                    <a:moveTo>
                      <a:pt x="476" y="1"/>
                    </a:moveTo>
                    <a:cubicBezTo>
                      <a:pt x="226" y="13"/>
                      <a:pt x="24" y="215"/>
                      <a:pt x="24" y="465"/>
                    </a:cubicBezTo>
                    <a:lnTo>
                      <a:pt x="0" y="465"/>
                    </a:lnTo>
                    <a:cubicBezTo>
                      <a:pt x="0" y="739"/>
                      <a:pt x="229" y="925"/>
                      <a:pt x="465" y="925"/>
                    </a:cubicBezTo>
                    <a:cubicBezTo>
                      <a:pt x="579" y="925"/>
                      <a:pt x="693" y="883"/>
                      <a:pt x="786" y="786"/>
                    </a:cubicBezTo>
                    <a:cubicBezTo>
                      <a:pt x="1084" y="501"/>
                      <a:pt x="881" y="1"/>
                      <a:pt x="476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33" name="Google Shape;38233;p22"/>
              <p:cNvSpPr/>
              <p:nvPr/>
            </p:nvSpPr>
            <p:spPr>
              <a:xfrm>
                <a:off x="4413050" y="1822975"/>
                <a:ext cx="27100" cy="23225"/>
              </a:xfrm>
              <a:custGeom>
                <a:avLst/>
                <a:gdLst/>
                <a:ahLst/>
                <a:cxnLst/>
                <a:rect l="l" t="t" r="r" b="b"/>
                <a:pathLst>
                  <a:path w="1084" h="929" extrusionOk="0">
                    <a:moveTo>
                      <a:pt x="476" y="0"/>
                    </a:moveTo>
                    <a:cubicBezTo>
                      <a:pt x="226" y="12"/>
                      <a:pt x="24" y="215"/>
                      <a:pt x="24" y="465"/>
                    </a:cubicBezTo>
                    <a:lnTo>
                      <a:pt x="0" y="465"/>
                    </a:lnTo>
                    <a:cubicBezTo>
                      <a:pt x="0" y="741"/>
                      <a:pt x="233" y="929"/>
                      <a:pt x="473" y="929"/>
                    </a:cubicBezTo>
                    <a:cubicBezTo>
                      <a:pt x="583" y="929"/>
                      <a:pt x="695" y="889"/>
                      <a:pt x="786" y="798"/>
                    </a:cubicBezTo>
                    <a:cubicBezTo>
                      <a:pt x="1084" y="500"/>
                      <a:pt x="881" y="12"/>
                      <a:pt x="476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34" name="Google Shape;38234;p22"/>
              <p:cNvSpPr/>
              <p:nvPr/>
            </p:nvSpPr>
            <p:spPr>
              <a:xfrm>
                <a:off x="4397275" y="1742600"/>
                <a:ext cx="32150" cy="22950"/>
              </a:xfrm>
              <a:custGeom>
                <a:avLst/>
                <a:gdLst/>
                <a:ahLst/>
                <a:cxnLst/>
                <a:rect l="l" t="t" r="r" b="b"/>
                <a:pathLst>
                  <a:path w="1286" h="918" extrusionOk="0">
                    <a:moveTo>
                      <a:pt x="643" y="1"/>
                    </a:moveTo>
                    <a:cubicBezTo>
                      <a:pt x="71" y="1"/>
                      <a:pt x="0" y="906"/>
                      <a:pt x="631" y="918"/>
                    </a:cubicBezTo>
                    <a:lnTo>
                      <a:pt x="655" y="918"/>
                    </a:lnTo>
                    <a:cubicBezTo>
                      <a:pt x="1286" y="906"/>
                      <a:pt x="1214" y="1"/>
                      <a:pt x="64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35" name="Google Shape;38235;p22"/>
              <p:cNvSpPr/>
              <p:nvPr/>
            </p:nvSpPr>
            <p:spPr>
              <a:xfrm>
                <a:off x="4413050" y="1684850"/>
                <a:ext cx="27100" cy="23150"/>
              </a:xfrm>
              <a:custGeom>
                <a:avLst/>
                <a:gdLst/>
                <a:ahLst/>
                <a:cxnLst/>
                <a:rect l="l" t="t" r="r" b="b"/>
                <a:pathLst>
                  <a:path w="1084" h="926" extrusionOk="0">
                    <a:moveTo>
                      <a:pt x="476" y="1"/>
                    </a:moveTo>
                    <a:cubicBezTo>
                      <a:pt x="226" y="13"/>
                      <a:pt x="24" y="215"/>
                      <a:pt x="24" y="453"/>
                    </a:cubicBezTo>
                    <a:lnTo>
                      <a:pt x="0" y="453"/>
                    </a:lnTo>
                    <a:cubicBezTo>
                      <a:pt x="0" y="736"/>
                      <a:pt x="230" y="925"/>
                      <a:pt x="467" y="925"/>
                    </a:cubicBezTo>
                    <a:cubicBezTo>
                      <a:pt x="580" y="925"/>
                      <a:pt x="694" y="883"/>
                      <a:pt x="786" y="787"/>
                    </a:cubicBezTo>
                    <a:cubicBezTo>
                      <a:pt x="1084" y="501"/>
                      <a:pt x="881" y="1"/>
                      <a:pt x="476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36" name="Google Shape;38236;p22"/>
              <p:cNvSpPr/>
              <p:nvPr/>
            </p:nvSpPr>
            <p:spPr>
              <a:xfrm>
                <a:off x="4413050" y="1615800"/>
                <a:ext cx="27100" cy="23025"/>
              </a:xfrm>
              <a:custGeom>
                <a:avLst/>
                <a:gdLst/>
                <a:ahLst/>
                <a:cxnLst/>
                <a:rect l="l" t="t" r="r" b="b"/>
                <a:pathLst>
                  <a:path w="1084" h="921" extrusionOk="0">
                    <a:moveTo>
                      <a:pt x="464" y="1"/>
                    </a:moveTo>
                    <a:cubicBezTo>
                      <a:pt x="214" y="1"/>
                      <a:pt x="24" y="215"/>
                      <a:pt x="24" y="465"/>
                    </a:cubicBezTo>
                    <a:lnTo>
                      <a:pt x="0" y="465"/>
                    </a:lnTo>
                    <a:cubicBezTo>
                      <a:pt x="0" y="739"/>
                      <a:pt x="229" y="920"/>
                      <a:pt x="469" y="920"/>
                    </a:cubicBezTo>
                    <a:cubicBezTo>
                      <a:pt x="584" y="920"/>
                      <a:pt x="702" y="879"/>
                      <a:pt x="798" y="786"/>
                    </a:cubicBezTo>
                    <a:cubicBezTo>
                      <a:pt x="1084" y="489"/>
                      <a:pt x="881" y="1"/>
                      <a:pt x="464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37" name="Google Shape;38237;p22"/>
              <p:cNvSpPr/>
              <p:nvPr/>
            </p:nvSpPr>
            <p:spPr>
              <a:xfrm>
                <a:off x="4413050" y="1546750"/>
                <a:ext cx="27100" cy="23000"/>
              </a:xfrm>
              <a:custGeom>
                <a:avLst/>
                <a:gdLst/>
                <a:ahLst/>
                <a:cxnLst/>
                <a:rect l="l" t="t" r="r" b="b"/>
                <a:pathLst>
                  <a:path w="1084" h="920" extrusionOk="0">
                    <a:moveTo>
                      <a:pt x="464" y="0"/>
                    </a:moveTo>
                    <a:cubicBezTo>
                      <a:pt x="214" y="0"/>
                      <a:pt x="12" y="215"/>
                      <a:pt x="24" y="465"/>
                    </a:cubicBezTo>
                    <a:lnTo>
                      <a:pt x="0" y="465"/>
                    </a:lnTo>
                    <a:cubicBezTo>
                      <a:pt x="0" y="739"/>
                      <a:pt x="229" y="920"/>
                      <a:pt x="469" y="920"/>
                    </a:cubicBezTo>
                    <a:cubicBezTo>
                      <a:pt x="584" y="920"/>
                      <a:pt x="702" y="879"/>
                      <a:pt x="798" y="786"/>
                    </a:cubicBezTo>
                    <a:cubicBezTo>
                      <a:pt x="1084" y="489"/>
                      <a:pt x="881" y="0"/>
                      <a:pt x="464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38" name="Google Shape;38238;p22"/>
              <p:cNvSpPr/>
              <p:nvPr/>
            </p:nvSpPr>
            <p:spPr>
              <a:xfrm>
                <a:off x="4413050" y="1477700"/>
                <a:ext cx="27100" cy="23000"/>
              </a:xfrm>
              <a:custGeom>
                <a:avLst/>
                <a:gdLst/>
                <a:ahLst/>
                <a:cxnLst/>
                <a:rect l="l" t="t" r="r" b="b"/>
                <a:pathLst>
                  <a:path w="1084" h="920" extrusionOk="0">
                    <a:moveTo>
                      <a:pt x="476" y="0"/>
                    </a:moveTo>
                    <a:cubicBezTo>
                      <a:pt x="226" y="0"/>
                      <a:pt x="24" y="203"/>
                      <a:pt x="24" y="453"/>
                    </a:cubicBezTo>
                    <a:lnTo>
                      <a:pt x="0" y="453"/>
                    </a:lnTo>
                    <a:cubicBezTo>
                      <a:pt x="0" y="735"/>
                      <a:pt x="230" y="919"/>
                      <a:pt x="467" y="919"/>
                    </a:cubicBezTo>
                    <a:cubicBezTo>
                      <a:pt x="580" y="919"/>
                      <a:pt x="694" y="878"/>
                      <a:pt x="786" y="786"/>
                    </a:cubicBezTo>
                    <a:cubicBezTo>
                      <a:pt x="1084" y="500"/>
                      <a:pt x="881" y="0"/>
                      <a:pt x="476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39" name="Google Shape;38239;p22"/>
              <p:cNvSpPr/>
              <p:nvPr/>
            </p:nvSpPr>
            <p:spPr>
              <a:xfrm>
                <a:off x="4413050" y="1408625"/>
                <a:ext cx="27100" cy="23025"/>
              </a:xfrm>
              <a:custGeom>
                <a:avLst/>
                <a:gdLst/>
                <a:ahLst/>
                <a:cxnLst/>
                <a:rect l="l" t="t" r="r" b="b"/>
                <a:pathLst>
                  <a:path w="1084" h="921" extrusionOk="0">
                    <a:moveTo>
                      <a:pt x="464" y="1"/>
                    </a:moveTo>
                    <a:cubicBezTo>
                      <a:pt x="214" y="1"/>
                      <a:pt x="12" y="203"/>
                      <a:pt x="24" y="453"/>
                    </a:cubicBezTo>
                    <a:lnTo>
                      <a:pt x="0" y="453"/>
                    </a:lnTo>
                    <a:cubicBezTo>
                      <a:pt x="0" y="736"/>
                      <a:pt x="230" y="920"/>
                      <a:pt x="471" y="920"/>
                    </a:cubicBezTo>
                    <a:cubicBezTo>
                      <a:pt x="585" y="920"/>
                      <a:pt x="702" y="879"/>
                      <a:pt x="798" y="787"/>
                    </a:cubicBezTo>
                    <a:cubicBezTo>
                      <a:pt x="1084" y="489"/>
                      <a:pt x="881" y="1"/>
                      <a:pt x="464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40" name="Google Shape;38240;p22"/>
              <p:cNvSpPr/>
              <p:nvPr/>
            </p:nvSpPr>
            <p:spPr>
              <a:xfrm>
                <a:off x="4413050" y="1339575"/>
                <a:ext cx="27100" cy="22950"/>
              </a:xfrm>
              <a:custGeom>
                <a:avLst/>
                <a:gdLst/>
                <a:ahLst/>
                <a:cxnLst/>
                <a:rect l="l" t="t" r="r" b="b"/>
                <a:pathLst>
                  <a:path w="1084" h="918" extrusionOk="0">
                    <a:moveTo>
                      <a:pt x="476" y="1"/>
                    </a:moveTo>
                    <a:cubicBezTo>
                      <a:pt x="226" y="1"/>
                      <a:pt x="24" y="203"/>
                      <a:pt x="24" y="453"/>
                    </a:cubicBezTo>
                    <a:lnTo>
                      <a:pt x="0" y="453"/>
                    </a:lnTo>
                    <a:cubicBezTo>
                      <a:pt x="0" y="730"/>
                      <a:pt x="233" y="917"/>
                      <a:pt x="473" y="917"/>
                    </a:cubicBezTo>
                    <a:cubicBezTo>
                      <a:pt x="583" y="917"/>
                      <a:pt x="695" y="877"/>
                      <a:pt x="786" y="787"/>
                    </a:cubicBezTo>
                    <a:cubicBezTo>
                      <a:pt x="1084" y="501"/>
                      <a:pt x="881" y="1"/>
                      <a:pt x="476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41" name="Google Shape;38241;p22"/>
              <p:cNvSpPr/>
              <p:nvPr/>
            </p:nvSpPr>
            <p:spPr>
              <a:xfrm>
                <a:off x="4413050" y="1270525"/>
                <a:ext cx="27100" cy="23025"/>
              </a:xfrm>
              <a:custGeom>
                <a:avLst/>
                <a:gdLst/>
                <a:ahLst/>
                <a:cxnLst/>
                <a:rect l="l" t="t" r="r" b="b"/>
                <a:pathLst>
                  <a:path w="1084" h="921" extrusionOk="0">
                    <a:moveTo>
                      <a:pt x="464" y="0"/>
                    </a:moveTo>
                    <a:cubicBezTo>
                      <a:pt x="214" y="0"/>
                      <a:pt x="24" y="215"/>
                      <a:pt x="24" y="465"/>
                    </a:cubicBezTo>
                    <a:lnTo>
                      <a:pt x="0" y="465"/>
                    </a:lnTo>
                    <a:cubicBezTo>
                      <a:pt x="0" y="739"/>
                      <a:pt x="229" y="920"/>
                      <a:pt x="469" y="920"/>
                    </a:cubicBezTo>
                    <a:cubicBezTo>
                      <a:pt x="584" y="920"/>
                      <a:pt x="702" y="879"/>
                      <a:pt x="798" y="786"/>
                    </a:cubicBezTo>
                    <a:cubicBezTo>
                      <a:pt x="1084" y="489"/>
                      <a:pt x="881" y="0"/>
                      <a:pt x="464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42" name="Google Shape;38242;p22"/>
              <p:cNvSpPr/>
              <p:nvPr/>
            </p:nvSpPr>
            <p:spPr>
              <a:xfrm>
                <a:off x="4378500" y="1926550"/>
                <a:ext cx="27125" cy="23150"/>
              </a:xfrm>
              <a:custGeom>
                <a:avLst/>
                <a:gdLst/>
                <a:ahLst/>
                <a:cxnLst/>
                <a:rect l="l" t="t" r="r" b="b"/>
                <a:pathLst>
                  <a:path w="1085" h="926" extrusionOk="0">
                    <a:moveTo>
                      <a:pt x="465" y="1"/>
                    </a:moveTo>
                    <a:cubicBezTo>
                      <a:pt x="215" y="13"/>
                      <a:pt x="13" y="215"/>
                      <a:pt x="25" y="465"/>
                    </a:cubicBezTo>
                    <a:lnTo>
                      <a:pt x="1" y="465"/>
                    </a:lnTo>
                    <a:cubicBezTo>
                      <a:pt x="1" y="739"/>
                      <a:pt x="230" y="926"/>
                      <a:pt x="470" y="926"/>
                    </a:cubicBezTo>
                    <a:cubicBezTo>
                      <a:pt x="585" y="926"/>
                      <a:pt x="702" y="883"/>
                      <a:pt x="799" y="787"/>
                    </a:cubicBezTo>
                    <a:cubicBezTo>
                      <a:pt x="1084" y="501"/>
                      <a:pt x="882" y="1"/>
                      <a:pt x="46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43" name="Google Shape;38243;p22"/>
              <p:cNvSpPr/>
              <p:nvPr/>
            </p:nvSpPr>
            <p:spPr>
              <a:xfrm>
                <a:off x="4378500" y="1857500"/>
                <a:ext cx="27125" cy="23150"/>
              </a:xfrm>
              <a:custGeom>
                <a:avLst/>
                <a:gdLst/>
                <a:ahLst/>
                <a:cxnLst/>
                <a:rect l="l" t="t" r="r" b="b"/>
                <a:pathLst>
                  <a:path w="1085" h="926" extrusionOk="0">
                    <a:moveTo>
                      <a:pt x="477" y="1"/>
                    </a:moveTo>
                    <a:cubicBezTo>
                      <a:pt x="227" y="12"/>
                      <a:pt x="25" y="215"/>
                      <a:pt x="25" y="465"/>
                    </a:cubicBezTo>
                    <a:lnTo>
                      <a:pt x="1" y="465"/>
                    </a:lnTo>
                    <a:cubicBezTo>
                      <a:pt x="1" y="739"/>
                      <a:pt x="230" y="925"/>
                      <a:pt x="466" y="925"/>
                    </a:cubicBezTo>
                    <a:cubicBezTo>
                      <a:pt x="579" y="925"/>
                      <a:pt x="694" y="883"/>
                      <a:pt x="787" y="786"/>
                    </a:cubicBezTo>
                    <a:cubicBezTo>
                      <a:pt x="1084" y="501"/>
                      <a:pt x="882" y="1"/>
                      <a:pt x="477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44" name="Google Shape;38244;p22"/>
              <p:cNvSpPr/>
              <p:nvPr/>
            </p:nvSpPr>
            <p:spPr>
              <a:xfrm>
                <a:off x="4363325" y="1777725"/>
                <a:ext cx="31275" cy="22350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894" extrusionOk="0">
                    <a:moveTo>
                      <a:pt x="620" y="1"/>
                    </a:moveTo>
                    <a:cubicBezTo>
                      <a:pt x="60" y="1"/>
                      <a:pt x="1" y="882"/>
                      <a:pt x="608" y="894"/>
                    </a:cubicBezTo>
                    <a:lnTo>
                      <a:pt x="632" y="894"/>
                    </a:lnTo>
                    <a:cubicBezTo>
                      <a:pt x="1251" y="882"/>
                      <a:pt x="1179" y="1"/>
                      <a:pt x="62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45" name="Google Shape;38245;p22"/>
              <p:cNvSpPr/>
              <p:nvPr/>
            </p:nvSpPr>
            <p:spPr>
              <a:xfrm>
                <a:off x="4378500" y="1719400"/>
                <a:ext cx="27125" cy="23125"/>
              </a:xfrm>
              <a:custGeom>
                <a:avLst/>
                <a:gdLst/>
                <a:ahLst/>
                <a:cxnLst/>
                <a:rect l="l" t="t" r="r" b="b"/>
                <a:pathLst>
                  <a:path w="1085" h="925" extrusionOk="0">
                    <a:moveTo>
                      <a:pt x="465" y="0"/>
                    </a:moveTo>
                    <a:cubicBezTo>
                      <a:pt x="215" y="0"/>
                      <a:pt x="13" y="214"/>
                      <a:pt x="25" y="464"/>
                    </a:cubicBezTo>
                    <a:lnTo>
                      <a:pt x="1" y="464"/>
                    </a:lnTo>
                    <a:cubicBezTo>
                      <a:pt x="1" y="738"/>
                      <a:pt x="230" y="925"/>
                      <a:pt x="470" y="925"/>
                    </a:cubicBezTo>
                    <a:cubicBezTo>
                      <a:pt x="585" y="925"/>
                      <a:pt x="702" y="882"/>
                      <a:pt x="799" y="786"/>
                    </a:cubicBezTo>
                    <a:cubicBezTo>
                      <a:pt x="1084" y="500"/>
                      <a:pt x="882" y="0"/>
                      <a:pt x="46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46" name="Google Shape;38246;p22"/>
              <p:cNvSpPr/>
              <p:nvPr/>
            </p:nvSpPr>
            <p:spPr>
              <a:xfrm>
                <a:off x="4378500" y="1650325"/>
                <a:ext cx="27125" cy="23250"/>
              </a:xfrm>
              <a:custGeom>
                <a:avLst/>
                <a:gdLst/>
                <a:ahLst/>
                <a:cxnLst/>
                <a:rect l="l" t="t" r="r" b="b"/>
                <a:pathLst>
                  <a:path w="1085" h="930" extrusionOk="0">
                    <a:moveTo>
                      <a:pt x="477" y="1"/>
                    </a:moveTo>
                    <a:cubicBezTo>
                      <a:pt x="227" y="13"/>
                      <a:pt x="37" y="215"/>
                      <a:pt x="37" y="453"/>
                    </a:cubicBezTo>
                    <a:lnTo>
                      <a:pt x="1" y="453"/>
                    </a:lnTo>
                    <a:cubicBezTo>
                      <a:pt x="1" y="739"/>
                      <a:pt x="230" y="929"/>
                      <a:pt x="470" y="929"/>
                    </a:cubicBezTo>
                    <a:cubicBezTo>
                      <a:pt x="580" y="929"/>
                      <a:pt x="693" y="889"/>
                      <a:pt x="787" y="799"/>
                    </a:cubicBezTo>
                    <a:cubicBezTo>
                      <a:pt x="1084" y="513"/>
                      <a:pt x="882" y="13"/>
                      <a:pt x="477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47" name="Google Shape;38247;p22"/>
              <p:cNvSpPr/>
              <p:nvPr/>
            </p:nvSpPr>
            <p:spPr>
              <a:xfrm>
                <a:off x="4378500" y="1581275"/>
                <a:ext cx="27125" cy="23025"/>
              </a:xfrm>
              <a:custGeom>
                <a:avLst/>
                <a:gdLst/>
                <a:ahLst/>
                <a:cxnLst/>
                <a:rect l="l" t="t" r="r" b="b"/>
                <a:pathLst>
                  <a:path w="1085" h="921" extrusionOk="0">
                    <a:moveTo>
                      <a:pt x="465" y="1"/>
                    </a:moveTo>
                    <a:cubicBezTo>
                      <a:pt x="215" y="1"/>
                      <a:pt x="13" y="203"/>
                      <a:pt x="25" y="465"/>
                    </a:cubicBezTo>
                    <a:lnTo>
                      <a:pt x="1" y="465"/>
                    </a:lnTo>
                    <a:cubicBezTo>
                      <a:pt x="1" y="739"/>
                      <a:pt x="230" y="920"/>
                      <a:pt x="470" y="920"/>
                    </a:cubicBezTo>
                    <a:cubicBezTo>
                      <a:pt x="585" y="920"/>
                      <a:pt x="702" y="879"/>
                      <a:pt x="799" y="786"/>
                    </a:cubicBezTo>
                    <a:cubicBezTo>
                      <a:pt x="1084" y="489"/>
                      <a:pt x="882" y="1"/>
                      <a:pt x="46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48" name="Google Shape;38248;p22"/>
              <p:cNvSpPr/>
              <p:nvPr/>
            </p:nvSpPr>
            <p:spPr>
              <a:xfrm>
                <a:off x="4378500" y="1512225"/>
                <a:ext cx="27125" cy="23000"/>
              </a:xfrm>
              <a:custGeom>
                <a:avLst/>
                <a:gdLst/>
                <a:ahLst/>
                <a:cxnLst/>
                <a:rect l="l" t="t" r="r" b="b"/>
                <a:pathLst>
                  <a:path w="1085" h="920" extrusionOk="0">
                    <a:moveTo>
                      <a:pt x="477" y="0"/>
                    </a:moveTo>
                    <a:cubicBezTo>
                      <a:pt x="227" y="0"/>
                      <a:pt x="25" y="203"/>
                      <a:pt x="25" y="453"/>
                    </a:cubicBezTo>
                    <a:lnTo>
                      <a:pt x="1" y="453"/>
                    </a:lnTo>
                    <a:cubicBezTo>
                      <a:pt x="1" y="735"/>
                      <a:pt x="231" y="919"/>
                      <a:pt x="468" y="919"/>
                    </a:cubicBezTo>
                    <a:cubicBezTo>
                      <a:pt x="581" y="919"/>
                      <a:pt x="695" y="878"/>
                      <a:pt x="787" y="786"/>
                    </a:cubicBezTo>
                    <a:cubicBezTo>
                      <a:pt x="1084" y="500"/>
                      <a:pt x="882" y="0"/>
                      <a:pt x="47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49" name="Google Shape;38249;p22"/>
              <p:cNvSpPr/>
              <p:nvPr/>
            </p:nvSpPr>
            <p:spPr>
              <a:xfrm>
                <a:off x="4378500" y="1443150"/>
                <a:ext cx="27050" cy="23025"/>
              </a:xfrm>
              <a:custGeom>
                <a:avLst/>
                <a:gdLst/>
                <a:ahLst/>
                <a:cxnLst/>
                <a:rect l="l" t="t" r="r" b="b"/>
                <a:pathLst>
                  <a:path w="1082" h="921" extrusionOk="0">
                    <a:moveTo>
                      <a:pt x="480" y="1"/>
                    </a:moveTo>
                    <a:cubicBezTo>
                      <a:pt x="475" y="1"/>
                      <a:pt x="470" y="1"/>
                      <a:pt x="465" y="1"/>
                    </a:cubicBezTo>
                    <a:cubicBezTo>
                      <a:pt x="215" y="1"/>
                      <a:pt x="25" y="203"/>
                      <a:pt x="25" y="454"/>
                    </a:cubicBezTo>
                    <a:lnTo>
                      <a:pt x="1" y="454"/>
                    </a:lnTo>
                    <a:cubicBezTo>
                      <a:pt x="1" y="736"/>
                      <a:pt x="231" y="920"/>
                      <a:pt x="472" y="920"/>
                    </a:cubicBezTo>
                    <a:cubicBezTo>
                      <a:pt x="586" y="920"/>
                      <a:pt x="703" y="879"/>
                      <a:pt x="799" y="787"/>
                    </a:cubicBezTo>
                    <a:cubicBezTo>
                      <a:pt x="1081" y="493"/>
                      <a:pt x="887" y="1"/>
                      <a:pt x="48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50" name="Google Shape;38250;p22"/>
              <p:cNvSpPr/>
              <p:nvPr/>
            </p:nvSpPr>
            <p:spPr>
              <a:xfrm>
                <a:off x="4378500" y="1374100"/>
                <a:ext cx="27125" cy="23000"/>
              </a:xfrm>
              <a:custGeom>
                <a:avLst/>
                <a:gdLst/>
                <a:ahLst/>
                <a:cxnLst/>
                <a:rect l="l" t="t" r="r" b="b"/>
                <a:pathLst>
                  <a:path w="1085" h="920" extrusionOk="0">
                    <a:moveTo>
                      <a:pt x="465" y="1"/>
                    </a:moveTo>
                    <a:cubicBezTo>
                      <a:pt x="215" y="1"/>
                      <a:pt x="13" y="215"/>
                      <a:pt x="25" y="465"/>
                    </a:cubicBezTo>
                    <a:lnTo>
                      <a:pt x="1" y="453"/>
                    </a:lnTo>
                    <a:lnTo>
                      <a:pt x="1" y="453"/>
                    </a:lnTo>
                    <a:cubicBezTo>
                      <a:pt x="1" y="736"/>
                      <a:pt x="231" y="920"/>
                      <a:pt x="472" y="920"/>
                    </a:cubicBezTo>
                    <a:cubicBezTo>
                      <a:pt x="586" y="920"/>
                      <a:pt x="703" y="879"/>
                      <a:pt x="799" y="787"/>
                    </a:cubicBezTo>
                    <a:cubicBezTo>
                      <a:pt x="1084" y="489"/>
                      <a:pt x="882" y="1"/>
                      <a:pt x="46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51" name="Google Shape;38251;p22"/>
              <p:cNvSpPr/>
              <p:nvPr/>
            </p:nvSpPr>
            <p:spPr>
              <a:xfrm>
                <a:off x="4378500" y="1305050"/>
                <a:ext cx="27125" cy="22950"/>
              </a:xfrm>
              <a:custGeom>
                <a:avLst/>
                <a:gdLst/>
                <a:ahLst/>
                <a:cxnLst/>
                <a:rect l="l" t="t" r="r" b="b"/>
                <a:pathLst>
                  <a:path w="1085" h="918" extrusionOk="0">
                    <a:moveTo>
                      <a:pt x="477" y="1"/>
                    </a:moveTo>
                    <a:cubicBezTo>
                      <a:pt x="227" y="1"/>
                      <a:pt x="25" y="203"/>
                      <a:pt x="25" y="453"/>
                    </a:cubicBezTo>
                    <a:lnTo>
                      <a:pt x="1" y="453"/>
                    </a:lnTo>
                    <a:cubicBezTo>
                      <a:pt x="1" y="730"/>
                      <a:pt x="234" y="917"/>
                      <a:pt x="473" y="917"/>
                    </a:cubicBezTo>
                    <a:cubicBezTo>
                      <a:pt x="584" y="917"/>
                      <a:pt x="696" y="877"/>
                      <a:pt x="787" y="786"/>
                    </a:cubicBezTo>
                    <a:cubicBezTo>
                      <a:pt x="1084" y="501"/>
                      <a:pt x="882" y="1"/>
                      <a:pt x="477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52" name="Google Shape;38252;p22"/>
              <p:cNvSpPr/>
              <p:nvPr/>
            </p:nvSpPr>
            <p:spPr>
              <a:xfrm>
                <a:off x="4344575" y="1960800"/>
                <a:ext cx="26825" cy="23000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920" extrusionOk="0">
                    <a:moveTo>
                      <a:pt x="465" y="0"/>
                    </a:moveTo>
                    <a:cubicBezTo>
                      <a:pt x="203" y="0"/>
                      <a:pt x="1" y="191"/>
                      <a:pt x="1" y="441"/>
                    </a:cubicBezTo>
                    <a:lnTo>
                      <a:pt x="1" y="464"/>
                    </a:lnTo>
                    <a:cubicBezTo>
                      <a:pt x="1" y="738"/>
                      <a:pt x="224" y="920"/>
                      <a:pt x="461" y="920"/>
                    </a:cubicBezTo>
                    <a:cubicBezTo>
                      <a:pt x="574" y="920"/>
                      <a:pt x="690" y="878"/>
                      <a:pt x="786" y="786"/>
                    </a:cubicBezTo>
                    <a:cubicBezTo>
                      <a:pt x="1072" y="500"/>
                      <a:pt x="870" y="0"/>
                      <a:pt x="46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53" name="Google Shape;38253;p22"/>
              <p:cNvSpPr/>
              <p:nvPr/>
            </p:nvSpPr>
            <p:spPr>
              <a:xfrm>
                <a:off x="4344375" y="1891725"/>
                <a:ext cx="27025" cy="23000"/>
              </a:xfrm>
              <a:custGeom>
                <a:avLst/>
                <a:gdLst/>
                <a:ahLst/>
                <a:cxnLst/>
                <a:rect l="l" t="t" r="r" b="b"/>
                <a:pathLst>
                  <a:path w="1081" h="920" extrusionOk="0">
                    <a:moveTo>
                      <a:pt x="473" y="1"/>
                    </a:moveTo>
                    <a:cubicBezTo>
                      <a:pt x="211" y="1"/>
                      <a:pt x="9" y="203"/>
                      <a:pt x="9" y="465"/>
                    </a:cubicBezTo>
                    <a:lnTo>
                      <a:pt x="9" y="453"/>
                    </a:lnTo>
                    <a:lnTo>
                      <a:pt x="9" y="453"/>
                    </a:lnTo>
                    <a:cubicBezTo>
                      <a:pt x="1" y="736"/>
                      <a:pt x="228" y="920"/>
                      <a:pt x="468" y="920"/>
                    </a:cubicBezTo>
                    <a:cubicBezTo>
                      <a:pt x="582" y="920"/>
                      <a:pt x="699" y="878"/>
                      <a:pt x="794" y="787"/>
                    </a:cubicBezTo>
                    <a:cubicBezTo>
                      <a:pt x="1080" y="501"/>
                      <a:pt x="878" y="1"/>
                      <a:pt x="47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54" name="Google Shape;38254;p22"/>
              <p:cNvSpPr/>
              <p:nvPr/>
            </p:nvSpPr>
            <p:spPr>
              <a:xfrm>
                <a:off x="4343475" y="1823725"/>
                <a:ext cx="24050" cy="23425"/>
              </a:xfrm>
              <a:custGeom>
                <a:avLst/>
                <a:gdLst/>
                <a:ahLst/>
                <a:cxnLst/>
                <a:rect l="l" t="t" r="r" b="b"/>
                <a:pathLst>
                  <a:path w="962" h="937" extrusionOk="0">
                    <a:moveTo>
                      <a:pt x="499" y="0"/>
                    </a:moveTo>
                    <a:cubicBezTo>
                      <a:pt x="283" y="0"/>
                      <a:pt x="68" y="137"/>
                      <a:pt x="45" y="411"/>
                    </a:cubicBezTo>
                    <a:cubicBezTo>
                      <a:pt x="0" y="753"/>
                      <a:pt x="253" y="937"/>
                      <a:pt x="504" y="937"/>
                    </a:cubicBezTo>
                    <a:cubicBezTo>
                      <a:pt x="725" y="937"/>
                      <a:pt x="945" y="795"/>
                      <a:pt x="961" y="494"/>
                    </a:cubicBezTo>
                    <a:cubicBezTo>
                      <a:pt x="961" y="470"/>
                      <a:pt x="961" y="447"/>
                      <a:pt x="961" y="411"/>
                    </a:cubicBezTo>
                    <a:cubicBezTo>
                      <a:pt x="932" y="137"/>
                      <a:pt x="714" y="0"/>
                      <a:pt x="49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55" name="Google Shape;38255;p22"/>
              <p:cNvSpPr/>
              <p:nvPr/>
            </p:nvSpPr>
            <p:spPr>
              <a:xfrm>
                <a:off x="4344575" y="1755200"/>
                <a:ext cx="19375" cy="19600"/>
              </a:xfrm>
              <a:custGeom>
                <a:avLst/>
                <a:gdLst/>
                <a:ahLst/>
                <a:cxnLst/>
                <a:rect l="l" t="t" r="r" b="b"/>
                <a:pathLst>
                  <a:path w="775" h="784" extrusionOk="0">
                    <a:moveTo>
                      <a:pt x="358" y="0"/>
                    </a:moveTo>
                    <a:cubicBezTo>
                      <a:pt x="175" y="0"/>
                      <a:pt x="1" y="119"/>
                      <a:pt x="1" y="390"/>
                    </a:cubicBezTo>
                    <a:cubicBezTo>
                      <a:pt x="1" y="663"/>
                      <a:pt x="177" y="783"/>
                      <a:pt x="361" y="783"/>
                    </a:cubicBezTo>
                    <a:cubicBezTo>
                      <a:pt x="563" y="783"/>
                      <a:pt x="775" y="639"/>
                      <a:pt x="775" y="390"/>
                    </a:cubicBezTo>
                    <a:cubicBezTo>
                      <a:pt x="775" y="146"/>
                      <a:pt x="561" y="0"/>
                      <a:pt x="35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56" name="Google Shape;38256;p22"/>
              <p:cNvSpPr/>
              <p:nvPr/>
            </p:nvSpPr>
            <p:spPr>
              <a:xfrm>
                <a:off x="4343475" y="1685600"/>
                <a:ext cx="24050" cy="23350"/>
              </a:xfrm>
              <a:custGeom>
                <a:avLst/>
                <a:gdLst/>
                <a:ahLst/>
                <a:cxnLst/>
                <a:rect l="l" t="t" r="r" b="b"/>
                <a:pathLst>
                  <a:path w="962" h="934" extrusionOk="0">
                    <a:moveTo>
                      <a:pt x="499" y="1"/>
                    </a:moveTo>
                    <a:cubicBezTo>
                      <a:pt x="283" y="1"/>
                      <a:pt x="68" y="138"/>
                      <a:pt x="45" y="411"/>
                    </a:cubicBezTo>
                    <a:cubicBezTo>
                      <a:pt x="0" y="749"/>
                      <a:pt x="255" y="933"/>
                      <a:pt x="508" y="933"/>
                    </a:cubicBezTo>
                    <a:cubicBezTo>
                      <a:pt x="727" y="933"/>
                      <a:pt x="945" y="794"/>
                      <a:pt x="961" y="495"/>
                    </a:cubicBezTo>
                    <a:cubicBezTo>
                      <a:pt x="961" y="471"/>
                      <a:pt x="961" y="435"/>
                      <a:pt x="961" y="411"/>
                    </a:cubicBezTo>
                    <a:cubicBezTo>
                      <a:pt x="932" y="138"/>
                      <a:pt x="714" y="1"/>
                      <a:pt x="499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57" name="Google Shape;38257;p22"/>
              <p:cNvSpPr/>
              <p:nvPr/>
            </p:nvSpPr>
            <p:spPr>
              <a:xfrm>
                <a:off x="4344575" y="1615200"/>
                <a:ext cx="26825" cy="23300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932" extrusionOk="0">
                    <a:moveTo>
                      <a:pt x="465" y="1"/>
                    </a:moveTo>
                    <a:cubicBezTo>
                      <a:pt x="203" y="1"/>
                      <a:pt x="1" y="215"/>
                      <a:pt x="1" y="465"/>
                    </a:cubicBezTo>
                    <a:cubicBezTo>
                      <a:pt x="1" y="748"/>
                      <a:pt x="225" y="932"/>
                      <a:pt x="463" y="932"/>
                    </a:cubicBezTo>
                    <a:cubicBezTo>
                      <a:pt x="575" y="932"/>
                      <a:pt x="691" y="891"/>
                      <a:pt x="786" y="799"/>
                    </a:cubicBezTo>
                    <a:cubicBezTo>
                      <a:pt x="1072" y="501"/>
                      <a:pt x="870" y="1"/>
                      <a:pt x="46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58" name="Google Shape;38258;p22"/>
              <p:cNvSpPr/>
              <p:nvPr/>
            </p:nvSpPr>
            <p:spPr>
              <a:xfrm>
                <a:off x="4344575" y="1546150"/>
                <a:ext cx="26825" cy="23225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929" extrusionOk="0">
                    <a:moveTo>
                      <a:pt x="465" y="1"/>
                    </a:moveTo>
                    <a:cubicBezTo>
                      <a:pt x="203" y="1"/>
                      <a:pt x="1" y="203"/>
                      <a:pt x="1" y="465"/>
                    </a:cubicBezTo>
                    <a:cubicBezTo>
                      <a:pt x="1" y="745"/>
                      <a:pt x="226" y="928"/>
                      <a:pt x="461" y="928"/>
                    </a:cubicBezTo>
                    <a:cubicBezTo>
                      <a:pt x="576" y="928"/>
                      <a:pt x="693" y="884"/>
                      <a:pt x="786" y="786"/>
                    </a:cubicBezTo>
                    <a:cubicBezTo>
                      <a:pt x="1072" y="501"/>
                      <a:pt x="870" y="1"/>
                      <a:pt x="46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59" name="Google Shape;38259;p22"/>
              <p:cNvSpPr/>
              <p:nvPr/>
            </p:nvSpPr>
            <p:spPr>
              <a:xfrm>
                <a:off x="4344100" y="1478225"/>
                <a:ext cx="23425" cy="22775"/>
              </a:xfrm>
              <a:custGeom>
                <a:avLst/>
                <a:gdLst/>
                <a:ahLst/>
                <a:cxnLst/>
                <a:rect l="l" t="t" r="r" b="b"/>
                <a:pathLst>
                  <a:path w="937" h="911" extrusionOk="0">
                    <a:moveTo>
                      <a:pt x="474" y="0"/>
                    </a:moveTo>
                    <a:cubicBezTo>
                      <a:pt x="258" y="0"/>
                      <a:pt x="43" y="140"/>
                      <a:pt x="20" y="420"/>
                    </a:cubicBezTo>
                    <a:cubicBezTo>
                      <a:pt x="1" y="738"/>
                      <a:pt x="244" y="910"/>
                      <a:pt x="485" y="910"/>
                    </a:cubicBezTo>
                    <a:cubicBezTo>
                      <a:pt x="695" y="910"/>
                      <a:pt x="903" y="780"/>
                      <a:pt x="936" y="503"/>
                    </a:cubicBezTo>
                    <a:cubicBezTo>
                      <a:pt x="936" y="479"/>
                      <a:pt x="936" y="444"/>
                      <a:pt x="936" y="420"/>
                    </a:cubicBezTo>
                    <a:cubicBezTo>
                      <a:pt x="907" y="140"/>
                      <a:pt x="689" y="0"/>
                      <a:pt x="474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60" name="Google Shape;38260;p22"/>
              <p:cNvSpPr/>
              <p:nvPr/>
            </p:nvSpPr>
            <p:spPr>
              <a:xfrm>
                <a:off x="4344575" y="1408050"/>
                <a:ext cx="26825" cy="23200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928" extrusionOk="0">
                    <a:moveTo>
                      <a:pt x="465" y="0"/>
                    </a:moveTo>
                    <a:cubicBezTo>
                      <a:pt x="203" y="0"/>
                      <a:pt x="1" y="203"/>
                      <a:pt x="1" y="453"/>
                    </a:cubicBezTo>
                    <a:lnTo>
                      <a:pt x="1" y="464"/>
                    </a:lnTo>
                    <a:cubicBezTo>
                      <a:pt x="1" y="744"/>
                      <a:pt x="221" y="928"/>
                      <a:pt x="456" y="928"/>
                    </a:cubicBezTo>
                    <a:cubicBezTo>
                      <a:pt x="570" y="928"/>
                      <a:pt x="689" y="884"/>
                      <a:pt x="786" y="786"/>
                    </a:cubicBezTo>
                    <a:cubicBezTo>
                      <a:pt x="1072" y="500"/>
                      <a:pt x="870" y="0"/>
                      <a:pt x="46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61" name="Google Shape;38261;p22"/>
              <p:cNvSpPr/>
              <p:nvPr/>
            </p:nvSpPr>
            <p:spPr>
              <a:xfrm>
                <a:off x="4344375" y="1338975"/>
                <a:ext cx="27025" cy="23250"/>
              </a:xfrm>
              <a:custGeom>
                <a:avLst/>
                <a:gdLst/>
                <a:ahLst/>
                <a:cxnLst/>
                <a:rect l="l" t="t" r="r" b="b"/>
                <a:pathLst>
                  <a:path w="1081" h="930" extrusionOk="0">
                    <a:moveTo>
                      <a:pt x="473" y="1"/>
                    </a:moveTo>
                    <a:cubicBezTo>
                      <a:pt x="211" y="1"/>
                      <a:pt x="9" y="215"/>
                      <a:pt x="9" y="465"/>
                    </a:cubicBezTo>
                    <a:cubicBezTo>
                      <a:pt x="0" y="742"/>
                      <a:pt x="231" y="929"/>
                      <a:pt x="473" y="929"/>
                    </a:cubicBezTo>
                    <a:cubicBezTo>
                      <a:pt x="586" y="929"/>
                      <a:pt x="700" y="889"/>
                      <a:pt x="794" y="799"/>
                    </a:cubicBezTo>
                    <a:cubicBezTo>
                      <a:pt x="1080" y="501"/>
                      <a:pt x="878" y="1"/>
                      <a:pt x="47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62" name="Google Shape;38262;p22"/>
              <p:cNvSpPr/>
              <p:nvPr/>
            </p:nvSpPr>
            <p:spPr>
              <a:xfrm>
                <a:off x="4344275" y="1273200"/>
                <a:ext cx="23550" cy="20200"/>
              </a:xfrm>
              <a:custGeom>
                <a:avLst/>
                <a:gdLst/>
                <a:ahLst/>
                <a:cxnLst/>
                <a:rect l="l" t="t" r="r" b="b"/>
                <a:pathLst>
                  <a:path w="942" h="808" extrusionOk="0">
                    <a:moveTo>
                      <a:pt x="787" y="1"/>
                    </a:moveTo>
                    <a:lnTo>
                      <a:pt x="465" y="48"/>
                    </a:lnTo>
                    <a:lnTo>
                      <a:pt x="72" y="108"/>
                    </a:lnTo>
                    <a:cubicBezTo>
                      <a:pt x="36" y="167"/>
                      <a:pt x="13" y="251"/>
                      <a:pt x="13" y="334"/>
                    </a:cubicBezTo>
                    <a:cubicBezTo>
                      <a:pt x="0" y="647"/>
                      <a:pt x="237" y="808"/>
                      <a:pt x="473" y="808"/>
                    </a:cubicBezTo>
                    <a:cubicBezTo>
                      <a:pt x="696" y="808"/>
                      <a:pt x="918" y="664"/>
                      <a:pt x="929" y="370"/>
                    </a:cubicBezTo>
                    <a:cubicBezTo>
                      <a:pt x="941" y="227"/>
                      <a:pt x="882" y="96"/>
                      <a:pt x="787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63" name="Google Shape;38263;p22"/>
              <p:cNvSpPr/>
              <p:nvPr/>
            </p:nvSpPr>
            <p:spPr>
              <a:xfrm>
                <a:off x="4310050" y="1995025"/>
                <a:ext cx="26825" cy="23150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926" extrusionOk="0">
                    <a:moveTo>
                      <a:pt x="465" y="0"/>
                    </a:moveTo>
                    <a:cubicBezTo>
                      <a:pt x="203" y="0"/>
                      <a:pt x="1" y="203"/>
                      <a:pt x="1" y="465"/>
                    </a:cubicBezTo>
                    <a:cubicBezTo>
                      <a:pt x="1" y="738"/>
                      <a:pt x="224" y="925"/>
                      <a:pt x="461" y="925"/>
                    </a:cubicBezTo>
                    <a:cubicBezTo>
                      <a:pt x="574" y="925"/>
                      <a:pt x="690" y="882"/>
                      <a:pt x="786" y="786"/>
                    </a:cubicBezTo>
                    <a:cubicBezTo>
                      <a:pt x="1072" y="500"/>
                      <a:pt x="870" y="0"/>
                      <a:pt x="46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64" name="Google Shape;38264;p22"/>
              <p:cNvSpPr/>
              <p:nvPr/>
            </p:nvSpPr>
            <p:spPr>
              <a:xfrm>
                <a:off x="4310050" y="1927575"/>
                <a:ext cx="19675" cy="19875"/>
              </a:xfrm>
              <a:custGeom>
                <a:avLst/>
                <a:gdLst/>
                <a:ahLst/>
                <a:cxnLst/>
                <a:rect l="l" t="t" r="r" b="b"/>
                <a:pathLst>
                  <a:path w="787" h="795" extrusionOk="0">
                    <a:moveTo>
                      <a:pt x="367" y="1"/>
                    </a:moveTo>
                    <a:cubicBezTo>
                      <a:pt x="180" y="1"/>
                      <a:pt x="1" y="121"/>
                      <a:pt x="1" y="388"/>
                    </a:cubicBezTo>
                    <a:cubicBezTo>
                      <a:pt x="1" y="392"/>
                      <a:pt x="1" y="396"/>
                      <a:pt x="1" y="400"/>
                    </a:cubicBezTo>
                    <a:cubicBezTo>
                      <a:pt x="1" y="673"/>
                      <a:pt x="180" y="794"/>
                      <a:pt x="367" y="794"/>
                    </a:cubicBezTo>
                    <a:cubicBezTo>
                      <a:pt x="572" y="794"/>
                      <a:pt x="786" y="649"/>
                      <a:pt x="786" y="400"/>
                    </a:cubicBezTo>
                    <a:cubicBezTo>
                      <a:pt x="786" y="145"/>
                      <a:pt x="572" y="1"/>
                      <a:pt x="367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65" name="Google Shape;38265;p22"/>
              <p:cNvSpPr/>
              <p:nvPr/>
            </p:nvSpPr>
            <p:spPr>
              <a:xfrm>
                <a:off x="4309850" y="1856900"/>
                <a:ext cx="27025" cy="23250"/>
              </a:xfrm>
              <a:custGeom>
                <a:avLst/>
                <a:gdLst/>
                <a:ahLst/>
                <a:cxnLst/>
                <a:rect l="l" t="t" r="r" b="b"/>
                <a:pathLst>
                  <a:path w="1081" h="930" extrusionOk="0">
                    <a:moveTo>
                      <a:pt x="473" y="1"/>
                    </a:moveTo>
                    <a:cubicBezTo>
                      <a:pt x="211" y="1"/>
                      <a:pt x="9" y="215"/>
                      <a:pt x="9" y="465"/>
                    </a:cubicBezTo>
                    <a:cubicBezTo>
                      <a:pt x="0" y="742"/>
                      <a:pt x="231" y="929"/>
                      <a:pt x="473" y="929"/>
                    </a:cubicBezTo>
                    <a:cubicBezTo>
                      <a:pt x="585" y="929"/>
                      <a:pt x="700" y="889"/>
                      <a:pt x="794" y="798"/>
                    </a:cubicBezTo>
                    <a:cubicBezTo>
                      <a:pt x="1080" y="501"/>
                      <a:pt x="878" y="13"/>
                      <a:pt x="47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66" name="Google Shape;38266;p22"/>
              <p:cNvSpPr/>
              <p:nvPr/>
            </p:nvSpPr>
            <p:spPr>
              <a:xfrm>
                <a:off x="4310050" y="1787850"/>
                <a:ext cx="26825" cy="23150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926" extrusionOk="0">
                    <a:moveTo>
                      <a:pt x="465" y="0"/>
                    </a:moveTo>
                    <a:cubicBezTo>
                      <a:pt x="203" y="0"/>
                      <a:pt x="1" y="203"/>
                      <a:pt x="1" y="465"/>
                    </a:cubicBezTo>
                    <a:cubicBezTo>
                      <a:pt x="1" y="739"/>
                      <a:pt x="224" y="925"/>
                      <a:pt x="461" y="925"/>
                    </a:cubicBezTo>
                    <a:cubicBezTo>
                      <a:pt x="574" y="925"/>
                      <a:pt x="690" y="883"/>
                      <a:pt x="786" y="786"/>
                    </a:cubicBezTo>
                    <a:cubicBezTo>
                      <a:pt x="1072" y="501"/>
                      <a:pt x="870" y="0"/>
                      <a:pt x="46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67" name="Google Shape;38267;p22"/>
              <p:cNvSpPr/>
              <p:nvPr/>
            </p:nvSpPr>
            <p:spPr>
              <a:xfrm>
                <a:off x="4310050" y="1720250"/>
                <a:ext cx="19675" cy="19875"/>
              </a:xfrm>
              <a:custGeom>
                <a:avLst/>
                <a:gdLst/>
                <a:ahLst/>
                <a:cxnLst/>
                <a:rect l="l" t="t" r="r" b="b"/>
                <a:pathLst>
                  <a:path w="787" h="795" extrusionOk="0">
                    <a:moveTo>
                      <a:pt x="367" y="1"/>
                    </a:moveTo>
                    <a:cubicBezTo>
                      <a:pt x="180" y="1"/>
                      <a:pt x="1" y="122"/>
                      <a:pt x="1" y="395"/>
                    </a:cubicBezTo>
                    <a:cubicBezTo>
                      <a:pt x="1" y="399"/>
                      <a:pt x="1" y="403"/>
                      <a:pt x="1" y="407"/>
                    </a:cubicBezTo>
                    <a:cubicBezTo>
                      <a:pt x="1" y="674"/>
                      <a:pt x="180" y="794"/>
                      <a:pt x="367" y="794"/>
                    </a:cubicBezTo>
                    <a:cubicBezTo>
                      <a:pt x="572" y="794"/>
                      <a:pt x="786" y="650"/>
                      <a:pt x="786" y="395"/>
                    </a:cubicBezTo>
                    <a:cubicBezTo>
                      <a:pt x="786" y="146"/>
                      <a:pt x="572" y="1"/>
                      <a:pt x="367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68" name="Google Shape;38268;p22"/>
              <p:cNvSpPr/>
              <p:nvPr/>
            </p:nvSpPr>
            <p:spPr>
              <a:xfrm>
                <a:off x="4310050" y="1649725"/>
                <a:ext cx="26825" cy="23150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926" extrusionOk="0">
                    <a:moveTo>
                      <a:pt x="465" y="1"/>
                    </a:moveTo>
                    <a:cubicBezTo>
                      <a:pt x="203" y="1"/>
                      <a:pt x="1" y="203"/>
                      <a:pt x="1" y="465"/>
                    </a:cubicBezTo>
                    <a:cubicBezTo>
                      <a:pt x="1" y="739"/>
                      <a:pt x="224" y="926"/>
                      <a:pt x="461" y="926"/>
                    </a:cubicBezTo>
                    <a:cubicBezTo>
                      <a:pt x="574" y="926"/>
                      <a:pt x="690" y="883"/>
                      <a:pt x="786" y="787"/>
                    </a:cubicBezTo>
                    <a:cubicBezTo>
                      <a:pt x="1072" y="501"/>
                      <a:pt x="870" y="1"/>
                      <a:pt x="46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69" name="Google Shape;38269;p22"/>
              <p:cNvSpPr/>
              <p:nvPr/>
            </p:nvSpPr>
            <p:spPr>
              <a:xfrm>
                <a:off x="4310050" y="1580675"/>
                <a:ext cx="26825" cy="23025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921" extrusionOk="0">
                    <a:moveTo>
                      <a:pt x="465" y="1"/>
                    </a:moveTo>
                    <a:cubicBezTo>
                      <a:pt x="203" y="1"/>
                      <a:pt x="1" y="203"/>
                      <a:pt x="1" y="453"/>
                    </a:cubicBezTo>
                    <a:cubicBezTo>
                      <a:pt x="1" y="457"/>
                      <a:pt x="1" y="461"/>
                      <a:pt x="1" y="465"/>
                    </a:cubicBezTo>
                    <a:cubicBezTo>
                      <a:pt x="1" y="739"/>
                      <a:pt x="224" y="920"/>
                      <a:pt x="461" y="920"/>
                    </a:cubicBezTo>
                    <a:cubicBezTo>
                      <a:pt x="574" y="920"/>
                      <a:pt x="690" y="879"/>
                      <a:pt x="786" y="787"/>
                    </a:cubicBezTo>
                    <a:cubicBezTo>
                      <a:pt x="1072" y="489"/>
                      <a:pt x="870" y="1"/>
                      <a:pt x="46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70" name="Google Shape;38270;p22"/>
              <p:cNvSpPr/>
              <p:nvPr/>
            </p:nvSpPr>
            <p:spPr>
              <a:xfrm>
                <a:off x="4310050" y="1511625"/>
                <a:ext cx="26825" cy="23000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920" extrusionOk="0">
                    <a:moveTo>
                      <a:pt x="465" y="1"/>
                    </a:moveTo>
                    <a:cubicBezTo>
                      <a:pt x="205" y="1"/>
                      <a:pt x="4" y="200"/>
                      <a:pt x="1" y="459"/>
                    </a:cubicBezTo>
                    <a:lnTo>
                      <a:pt x="1" y="459"/>
                    </a:lnTo>
                    <a:cubicBezTo>
                      <a:pt x="1" y="457"/>
                      <a:pt x="1" y="455"/>
                      <a:pt x="1" y="453"/>
                    </a:cubicBezTo>
                    <a:lnTo>
                      <a:pt x="1" y="465"/>
                    </a:lnTo>
                    <a:cubicBezTo>
                      <a:pt x="1" y="463"/>
                      <a:pt x="1" y="461"/>
                      <a:pt x="1" y="459"/>
                    </a:cubicBezTo>
                    <a:lnTo>
                      <a:pt x="1" y="459"/>
                    </a:lnTo>
                    <a:cubicBezTo>
                      <a:pt x="4" y="738"/>
                      <a:pt x="227" y="920"/>
                      <a:pt x="462" y="920"/>
                    </a:cubicBezTo>
                    <a:cubicBezTo>
                      <a:pt x="575" y="920"/>
                      <a:pt x="691" y="878"/>
                      <a:pt x="786" y="786"/>
                    </a:cubicBezTo>
                    <a:cubicBezTo>
                      <a:pt x="1072" y="501"/>
                      <a:pt x="870" y="1"/>
                      <a:pt x="46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71" name="Google Shape;38271;p22"/>
              <p:cNvSpPr/>
              <p:nvPr/>
            </p:nvSpPr>
            <p:spPr>
              <a:xfrm>
                <a:off x="4310050" y="1442575"/>
                <a:ext cx="26825" cy="23000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920" extrusionOk="0">
                    <a:moveTo>
                      <a:pt x="465" y="0"/>
                    </a:moveTo>
                    <a:cubicBezTo>
                      <a:pt x="203" y="0"/>
                      <a:pt x="1" y="203"/>
                      <a:pt x="1" y="453"/>
                    </a:cubicBezTo>
                    <a:cubicBezTo>
                      <a:pt x="1" y="735"/>
                      <a:pt x="225" y="919"/>
                      <a:pt x="462" y="919"/>
                    </a:cubicBezTo>
                    <a:cubicBezTo>
                      <a:pt x="575" y="919"/>
                      <a:pt x="691" y="878"/>
                      <a:pt x="786" y="786"/>
                    </a:cubicBezTo>
                    <a:cubicBezTo>
                      <a:pt x="1072" y="488"/>
                      <a:pt x="870" y="0"/>
                      <a:pt x="46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72" name="Google Shape;38272;p22"/>
              <p:cNvSpPr/>
              <p:nvPr/>
            </p:nvSpPr>
            <p:spPr>
              <a:xfrm>
                <a:off x="4310050" y="1373500"/>
                <a:ext cx="26825" cy="23025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921" extrusionOk="0">
                    <a:moveTo>
                      <a:pt x="443" y="1"/>
                    </a:moveTo>
                    <a:cubicBezTo>
                      <a:pt x="192" y="1"/>
                      <a:pt x="1" y="199"/>
                      <a:pt x="1" y="442"/>
                    </a:cubicBezTo>
                    <a:cubicBezTo>
                      <a:pt x="1" y="446"/>
                      <a:pt x="1" y="449"/>
                      <a:pt x="1" y="453"/>
                    </a:cubicBezTo>
                    <a:cubicBezTo>
                      <a:pt x="1" y="736"/>
                      <a:pt x="225" y="920"/>
                      <a:pt x="462" y="920"/>
                    </a:cubicBezTo>
                    <a:cubicBezTo>
                      <a:pt x="575" y="920"/>
                      <a:pt x="691" y="879"/>
                      <a:pt x="786" y="787"/>
                    </a:cubicBezTo>
                    <a:cubicBezTo>
                      <a:pt x="1072" y="489"/>
                      <a:pt x="870" y="1"/>
                      <a:pt x="465" y="1"/>
                    </a:cubicBezTo>
                    <a:cubicBezTo>
                      <a:pt x="457" y="1"/>
                      <a:pt x="450" y="1"/>
                      <a:pt x="44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73" name="Google Shape;38273;p22"/>
              <p:cNvSpPr/>
              <p:nvPr/>
            </p:nvSpPr>
            <p:spPr>
              <a:xfrm>
                <a:off x="4309850" y="1304450"/>
                <a:ext cx="27025" cy="23000"/>
              </a:xfrm>
              <a:custGeom>
                <a:avLst/>
                <a:gdLst/>
                <a:ahLst/>
                <a:cxnLst/>
                <a:rect l="l" t="t" r="r" b="b"/>
                <a:pathLst>
                  <a:path w="1081" h="920" extrusionOk="0">
                    <a:moveTo>
                      <a:pt x="473" y="1"/>
                    </a:moveTo>
                    <a:cubicBezTo>
                      <a:pt x="211" y="1"/>
                      <a:pt x="9" y="203"/>
                      <a:pt x="9" y="453"/>
                    </a:cubicBezTo>
                    <a:cubicBezTo>
                      <a:pt x="0" y="736"/>
                      <a:pt x="228" y="920"/>
                      <a:pt x="468" y="920"/>
                    </a:cubicBezTo>
                    <a:cubicBezTo>
                      <a:pt x="582" y="920"/>
                      <a:pt x="699" y="879"/>
                      <a:pt x="794" y="787"/>
                    </a:cubicBezTo>
                    <a:cubicBezTo>
                      <a:pt x="1080" y="501"/>
                      <a:pt x="878" y="1"/>
                      <a:pt x="47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74" name="Google Shape;38274;p22"/>
              <p:cNvSpPr/>
              <p:nvPr/>
            </p:nvSpPr>
            <p:spPr>
              <a:xfrm>
                <a:off x="4309750" y="2064075"/>
                <a:ext cx="11350" cy="13425"/>
              </a:xfrm>
              <a:custGeom>
                <a:avLst/>
                <a:gdLst/>
                <a:ahLst/>
                <a:cxnLst/>
                <a:rect l="l" t="t" r="r" b="b"/>
                <a:pathLst>
                  <a:path w="454" h="537" extrusionOk="0">
                    <a:moveTo>
                      <a:pt x="453" y="0"/>
                    </a:moveTo>
                    <a:cubicBezTo>
                      <a:pt x="203" y="0"/>
                      <a:pt x="1" y="215"/>
                      <a:pt x="13" y="465"/>
                    </a:cubicBezTo>
                    <a:cubicBezTo>
                      <a:pt x="13" y="488"/>
                      <a:pt x="13" y="516"/>
                      <a:pt x="13" y="536"/>
                    </a:cubicBezTo>
                    <a:lnTo>
                      <a:pt x="453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75" name="Google Shape;38275;p22"/>
              <p:cNvSpPr/>
              <p:nvPr/>
            </p:nvSpPr>
            <p:spPr>
              <a:xfrm>
                <a:off x="4276425" y="1282125"/>
                <a:ext cx="22375" cy="11575"/>
              </a:xfrm>
              <a:custGeom>
                <a:avLst/>
                <a:gdLst/>
                <a:ahLst/>
                <a:cxnLst/>
                <a:rect l="l" t="t" r="r" b="b"/>
                <a:pathLst>
                  <a:path w="895" h="463" extrusionOk="0">
                    <a:moveTo>
                      <a:pt x="869" y="1"/>
                    </a:moveTo>
                    <a:lnTo>
                      <a:pt x="429" y="60"/>
                    </a:lnTo>
                    <a:lnTo>
                      <a:pt x="0" y="120"/>
                    </a:lnTo>
                    <a:cubicBezTo>
                      <a:pt x="53" y="354"/>
                      <a:pt x="240" y="462"/>
                      <a:pt x="428" y="462"/>
                    </a:cubicBezTo>
                    <a:cubicBezTo>
                      <a:pt x="660" y="462"/>
                      <a:pt x="894" y="297"/>
                      <a:pt x="881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76" name="Google Shape;38276;p22"/>
              <p:cNvSpPr/>
              <p:nvPr/>
            </p:nvSpPr>
            <p:spPr>
              <a:xfrm>
                <a:off x="4275525" y="2098600"/>
                <a:ext cx="16100" cy="17600"/>
              </a:xfrm>
              <a:custGeom>
                <a:avLst/>
                <a:gdLst/>
                <a:ahLst/>
                <a:cxnLst/>
                <a:rect l="l" t="t" r="r" b="b"/>
                <a:pathLst>
                  <a:path w="644" h="704" extrusionOk="0">
                    <a:moveTo>
                      <a:pt x="453" y="1"/>
                    </a:moveTo>
                    <a:cubicBezTo>
                      <a:pt x="203" y="1"/>
                      <a:pt x="0" y="203"/>
                      <a:pt x="0" y="453"/>
                    </a:cubicBezTo>
                    <a:cubicBezTo>
                      <a:pt x="0" y="457"/>
                      <a:pt x="0" y="461"/>
                      <a:pt x="0" y="465"/>
                    </a:cubicBezTo>
                    <a:cubicBezTo>
                      <a:pt x="0" y="548"/>
                      <a:pt x="24" y="632"/>
                      <a:pt x="72" y="703"/>
                    </a:cubicBezTo>
                    <a:lnTo>
                      <a:pt x="286" y="465"/>
                    </a:lnTo>
                    <a:lnTo>
                      <a:pt x="453" y="263"/>
                    </a:lnTo>
                    <a:lnTo>
                      <a:pt x="643" y="36"/>
                    </a:lnTo>
                    <a:cubicBezTo>
                      <a:pt x="584" y="12"/>
                      <a:pt x="524" y="1"/>
                      <a:pt x="45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77" name="Google Shape;38277;p22"/>
              <p:cNvSpPr/>
              <p:nvPr/>
            </p:nvSpPr>
            <p:spPr>
              <a:xfrm>
                <a:off x="4275525" y="2029550"/>
                <a:ext cx="26800" cy="23150"/>
              </a:xfrm>
              <a:custGeom>
                <a:avLst/>
                <a:gdLst/>
                <a:ahLst/>
                <a:cxnLst/>
                <a:rect l="l" t="t" r="r" b="b"/>
                <a:pathLst>
                  <a:path w="1072" h="926" extrusionOk="0">
                    <a:moveTo>
                      <a:pt x="465" y="0"/>
                    </a:moveTo>
                    <a:cubicBezTo>
                      <a:pt x="215" y="0"/>
                      <a:pt x="0" y="203"/>
                      <a:pt x="0" y="453"/>
                    </a:cubicBezTo>
                    <a:lnTo>
                      <a:pt x="0" y="465"/>
                    </a:lnTo>
                    <a:cubicBezTo>
                      <a:pt x="0" y="739"/>
                      <a:pt x="224" y="925"/>
                      <a:pt x="460" y="925"/>
                    </a:cubicBezTo>
                    <a:cubicBezTo>
                      <a:pt x="574" y="925"/>
                      <a:pt x="690" y="882"/>
                      <a:pt x="786" y="786"/>
                    </a:cubicBezTo>
                    <a:cubicBezTo>
                      <a:pt x="1072" y="500"/>
                      <a:pt x="870" y="0"/>
                      <a:pt x="46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78" name="Google Shape;38278;p22"/>
              <p:cNvSpPr/>
              <p:nvPr/>
            </p:nvSpPr>
            <p:spPr>
              <a:xfrm>
                <a:off x="4275225" y="1959350"/>
                <a:ext cx="23250" cy="23100"/>
              </a:xfrm>
              <a:custGeom>
                <a:avLst/>
                <a:gdLst/>
                <a:ahLst/>
                <a:cxnLst/>
                <a:rect l="l" t="t" r="r" b="b"/>
                <a:pathLst>
                  <a:path w="930" h="924" extrusionOk="0">
                    <a:moveTo>
                      <a:pt x="461" y="1"/>
                    </a:moveTo>
                    <a:cubicBezTo>
                      <a:pt x="247" y="1"/>
                      <a:pt x="35" y="135"/>
                      <a:pt x="12" y="415"/>
                    </a:cubicBezTo>
                    <a:cubicBezTo>
                      <a:pt x="0" y="451"/>
                      <a:pt x="0" y="475"/>
                      <a:pt x="12" y="499"/>
                    </a:cubicBezTo>
                    <a:cubicBezTo>
                      <a:pt x="35" y="786"/>
                      <a:pt x="249" y="923"/>
                      <a:pt x="465" y="923"/>
                    </a:cubicBezTo>
                    <a:cubicBezTo>
                      <a:pt x="696" y="923"/>
                      <a:pt x="929" y="765"/>
                      <a:pt x="929" y="463"/>
                    </a:cubicBezTo>
                    <a:cubicBezTo>
                      <a:pt x="929" y="159"/>
                      <a:pt x="694" y="1"/>
                      <a:pt x="461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79" name="Google Shape;38279;p22"/>
              <p:cNvSpPr/>
              <p:nvPr/>
            </p:nvSpPr>
            <p:spPr>
              <a:xfrm>
                <a:off x="4275325" y="1891425"/>
                <a:ext cx="27000" cy="23000"/>
              </a:xfrm>
              <a:custGeom>
                <a:avLst/>
                <a:gdLst/>
                <a:ahLst/>
                <a:cxnLst/>
                <a:rect l="l" t="t" r="r" b="b"/>
                <a:pathLst>
                  <a:path w="1080" h="920" extrusionOk="0">
                    <a:moveTo>
                      <a:pt x="473" y="1"/>
                    </a:moveTo>
                    <a:cubicBezTo>
                      <a:pt x="223" y="1"/>
                      <a:pt x="8" y="203"/>
                      <a:pt x="8" y="453"/>
                    </a:cubicBezTo>
                    <a:cubicBezTo>
                      <a:pt x="0" y="736"/>
                      <a:pt x="228" y="920"/>
                      <a:pt x="468" y="920"/>
                    </a:cubicBezTo>
                    <a:cubicBezTo>
                      <a:pt x="582" y="920"/>
                      <a:pt x="698" y="879"/>
                      <a:pt x="794" y="787"/>
                    </a:cubicBezTo>
                    <a:cubicBezTo>
                      <a:pt x="1080" y="501"/>
                      <a:pt x="878" y="1"/>
                      <a:pt x="47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80" name="Google Shape;38280;p22"/>
              <p:cNvSpPr/>
              <p:nvPr/>
            </p:nvSpPr>
            <p:spPr>
              <a:xfrm>
                <a:off x="4275325" y="1822375"/>
                <a:ext cx="27000" cy="23000"/>
              </a:xfrm>
              <a:custGeom>
                <a:avLst/>
                <a:gdLst/>
                <a:ahLst/>
                <a:cxnLst/>
                <a:rect l="l" t="t" r="r" b="b"/>
                <a:pathLst>
                  <a:path w="1080" h="920" extrusionOk="0">
                    <a:moveTo>
                      <a:pt x="473" y="1"/>
                    </a:moveTo>
                    <a:cubicBezTo>
                      <a:pt x="223" y="1"/>
                      <a:pt x="8" y="203"/>
                      <a:pt x="8" y="453"/>
                    </a:cubicBezTo>
                    <a:cubicBezTo>
                      <a:pt x="0" y="736"/>
                      <a:pt x="228" y="920"/>
                      <a:pt x="468" y="920"/>
                    </a:cubicBezTo>
                    <a:cubicBezTo>
                      <a:pt x="582" y="920"/>
                      <a:pt x="698" y="878"/>
                      <a:pt x="794" y="786"/>
                    </a:cubicBezTo>
                    <a:cubicBezTo>
                      <a:pt x="1080" y="501"/>
                      <a:pt x="878" y="1"/>
                      <a:pt x="47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81" name="Google Shape;38281;p22"/>
              <p:cNvSpPr/>
              <p:nvPr/>
            </p:nvSpPr>
            <p:spPr>
              <a:xfrm>
                <a:off x="4275225" y="1752175"/>
                <a:ext cx="23250" cy="23100"/>
              </a:xfrm>
              <a:custGeom>
                <a:avLst/>
                <a:gdLst/>
                <a:ahLst/>
                <a:cxnLst/>
                <a:rect l="l" t="t" r="r" b="b"/>
                <a:pathLst>
                  <a:path w="930" h="924" extrusionOk="0">
                    <a:moveTo>
                      <a:pt x="461" y="1"/>
                    </a:moveTo>
                    <a:cubicBezTo>
                      <a:pt x="247" y="1"/>
                      <a:pt x="35" y="136"/>
                      <a:pt x="12" y="415"/>
                    </a:cubicBezTo>
                    <a:cubicBezTo>
                      <a:pt x="0" y="439"/>
                      <a:pt x="0" y="475"/>
                      <a:pt x="12" y="499"/>
                    </a:cubicBezTo>
                    <a:cubicBezTo>
                      <a:pt x="35" y="786"/>
                      <a:pt x="249" y="924"/>
                      <a:pt x="465" y="924"/>
                    </a:cubicBezTo>
                    <a:cubicBezTo>
                      <a:pt x="696" y="924"/>
                      <a:pt x="929" y="765"/>
                      <a:pt x="929" y="463"/>
                    </a:cubicBezTo>
                    <a:cubicBezTo>
                      <a:pt x="929" y="159"/>
                      <a:pt x="694" y="1"/>
                      <a:pt x="461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82" name="Google Shape;38282;p22"/>
              <p:cNvSpPr/>
              <p:nvPr/>
            </p:nvSpPr>
            <p:spPr>
              <a:xfrm>
                <a:off x="4275525" y="1683975"/>
                <a:ext cx="26800" cy="23225"/>
              </a:xfrm>
              <a:custGeom>
                <a:avLst/>
                <a:gdLst/>
                <a:ahLst/>
                <a:cxnLst/>
                <a:rect l="l" t="t" r="r" b="b"/>
                <a:pathLst>
                  <a:path w="1072" h="929" extrusionOk="0">
                    <a:moveTo>
                      <a:pt x="465" y="0"/>
                    </a:moveTo>
                    <a:cubicBezTo>
                      <a:pt x="215" y="0"/>
                      <a:pt x="0" y="215"/>
                      <a:pt x="0" y="465"/>
                    </a:cubicBezTo>
                    <a:cubicBezTo>
                      <a:pt x="0" y="741"/>
                      <a:pt x="228" y="929"/>
                      <a:pt x="468" y="929"/>
                    </a:cubicBezTo>
                    <a:cubicBezTo>
                      <a:pt x="579" y="929"/>
                      <a:pt x="692" y="888"/>
                      <a:pt x="786" y="798"/>
                    </a:cubicBezTo>
                    <a:cubicBezTo>
                      <a:pt x="1072" y="512"/>
                      <a:pt x="870" y="12"/>
                      <a:pt x="46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83" name="Google Shape;38283;p22"/>
              <p:cNvSpPr/>
              <p:nvPr/>
            </p:nvSpPr>
            <p:spPr>
              <a:xfrm>
                <a:off x="4275525" y="1614900"/>
                <a:ext cx="26800" cy="23150"/>
              </a:xfrm>
              <a:custGeom>
                <a:avLst/>
                <a:gdLst/>
                <a:ahLst/>
                <a:cxnLst/>
                <a:rect l="l" t="t" r="r" b="b"/>
                <a:pathLst>
                  <a:path w="1072" h="926" extrusionOk="0">
                    <a:moveTo>
                      <a:pt x="453" y="1"/>
                    </a:moveTo>
                    <a:cubicBezTo>
                      <a:pt x="203" y="1"/>
                      <a:pt x="0" y="203"/>
                      <a:pt x="0" y="453"/>
                    </a:cubicBezTo>
                    <a:cubicBezTo>
                      <a:pt x="0" y="457"/>
                      <a:pt x="0" y="461"/>
                      <a:pt x="0" y="465"/>
                    </a:cubicBezTo>
                    <a:cubicBezTo>
                      <a:pt x="0" y="739"/>
                      <a:pt x="224" y="926"/>
                      <a:pt x="460" y="926"/>
                    </a:cubicBezTo>
                    <a:cubicBezTo>
                      <a:pt x="574" y="926"/>
                      <a:pt x="690" y="883"/>
                      <a:pt x="786" y="787"/>
                    </a:cubicBezTo>
                    <a:cubicBezTo>
                      <a:pt x="1072" y="501"/>
                      <a:pt x="870" y="1"/>
                      <a:pt x="45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84" name="Google Shape;38284;p22"/>
              <p:cNvSpPr/>
              <p:nvPr/>
            </p:nvSpPr>
            <p:spPr>
              <a:xfrm>
                <a:off x="4275225" y="1544775"/>
                <a:ext cx="23250" cy="23075"/>
              </a:xfrm>
              <a:custGeom>
                <a:avLst/>
                <a:gdLst/>
                <a:ahLst/>
                <a:cxnLst/>
                <a:rect l="l" t="t" r="r" b="b"/>
                <a:pathLst>
                  <a:path w="930" h="923" extrusionOk="0">
                    <a:moveTo>
                      <a:pt x="465" y="0"/>
                    </a:moveTo>
                    <a:cubicBezTo>
                      <a:pt x="249" y="0"/>
                      <a:pt x="35" y="138"/>
                      <a:pt x="12" y="425"/>
                    </a:cubicBezTo>
                    <a:cubicBezTo>
                      <a:pt x="0" y="449"/>
                      <a:pt x="0" y="472"/>
                      <a:pt x="12" y="508"/>
                    </a:cubicBezTo>
                    <a:cubicBezTo>
                      <a:pt x="35" y="788"/>
                      <a:pt x="247" y="923"/>
                      <a:pt x="461" y="923"/>
                    </a:cubicBezTo>
                    <a:cubicBezTo>
                      <a:pt x="694" y="923"/>
                      <a:pt x="929" y="764"/>
                      <a:pt x="929" y="460"/>
                    </a:cubicBezTo>
                    <a:cubicBezTo>
                      <a:pt x="929" y="158"/>
                      <a:pt x="696" y="0"/>
                      <a:pt x="46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85" name="Google Shape;38285;p22"/>
              <p:cNvSpPr/>
              <p:nvPr/>
            </p:nvSpPr>
            <p:spPr>
              <a:xfrm>
                <a:off x="4275525" y="1476800"/>
                <a:ext cx="26800" cy="23150"/>
              </a:xfrm>
              <a:custGeom>
                <a:avLst/>
                <a:gdLst/>
                <a:ahLst/>
                <a:cxnLst/>
                <a:rect l="l" t="t" r="r" b="b"/>
                <a:pathLst>
                  <a:path w="1072" h="926" extrusionOk="0">
                    <a:moveTo>
                      <a:pt x="465" y="0"/>
                    </a:moveTo>
                    <a:cubicBezTo>
                      <a:pt x="215" y="0"/>
                      <a:pt x="0" y="203"/>
                      <a:pt x="0" y="453"/>
                    </a:cubicBezTo>
                    <a:lnTo>
                      <a:pt x="0" y="465"/>
                    </a:lnTo>
                    <a:cubicBezTo>
                      <a:pt x="0" y="739"/>
                      <a:pt x="224" y="925"/>
                      <a:pt x="460" y="925"/>
                    </a:cubicBezTo>
                    <a:cubicBezTo>
                      <a:pt x="574" y="925"/>
                      <a:pt x="690" y="883"/>
                      <a:pt x="786" y="786"/>
                    </a:cubicBezTo>
                    <a:cubicBezTo>
                      <a:pt x="1072" y="501"/>
                      <a:pt x="870" y="0"/>
                      <a:pt x="46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86" name="Google Shape;38286;p22"/>
              <p:cNvSpPr/>
              <p:nvPr/>
            </p:nvSpPr>
            <p:spPr>
              <a:xfrm>
                <a:off x="4275225" y="1406650"/>
                <a:ext cx="23250" cy="23100"/>
              </a:xfrm>
              <a:custGeom>
                <a:avLst/>
                <a:gdLst/>
                <a:ahLst/>
                <a:cxnLst/>
                <a:rect l="l" t="t" r="r" b="b"/>
                <a:pathLst>
                  <a:path w="930" h="924" extrusionOk="0">
                    <a:moveTo>
                      <a:pt x="465" y="1"/>
                    </a:moveTo>
                    <a:cubicBezTo>
                      <a:pt x="249" y="1"/>
                      <a:pt x="35" y="138"/>
                      <a:pt x="12" y="425"/>
                    </a:cubicBezTo>
                    <a:cubicBezTo>
                      <a:pt x="0" y="449"/>
                      <a:pt x="0" y="473"/>
                      <a:pt x="12" y="509"/>
                    </a:cubicBezTo>
                    <a:cubicBezTo>
                      <a:pt x="35" y="788"/>
                      <a:pt x="247" y="923"/>
                      <a:pt x="461" y="923"/>
                    </a:cubicBezTo>
                    <a:cubicBezTo>
                      <a:pt x="694" y="923"/>
                      <a:pt x="929" y="765"/>
                      <a:pt x="929" y="461"/>
                    </a:cubicBezTo>
                    <a:cubicBezTo>
                      <a:pt x="929" y="159"/>
                      <a:pt x="696" y="1"/>
                      <a:pt x="46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87" name="Google Shape;38287;p22"/>
              <p:cNvSpPr/>
              <p:nvPr/>
            </p:nvSpPr>
            <p:spPr>
              <a:xfrm>
                <a:off x="4275325" y="1338675"/>
                <a:ext cx="27000" cy="23150"/>
              </a:xfrm>
              <a:custGeom>
                <a:avLst/>
                <a:gdLst/>
                <a:ahLst/>
                <a:cxnLst/>
                <a:rect l="l" t="t" r="r" b="b"/>
                <a:pathLst>
                  <a:path w="1080" h="926" extrusionOk="0">
                    <a:moveTo>
                      <a:pt x="473" y="1"/>
                    </a:moveTo>
                    <a:cubicBezTo>
                      <a:pt x="223" y="1"/>
                      <a:pt x="8" y="203"/>
                      <a:pt x="8" y="453"/>
                    </a:cubicBezTo>
                    <a:cubicBezTo>
                      <a:pt x="0" y="736"/>
                      <a:pt x="228" y="925"/>
                      <a:pt x="467" y="925"/>
                    </a:cubicBezTo>
                    <a:cubicBezTo>
                      <a:pt x="581" y="925"/>
                      <a:pt x="698" y="883"/>
                      <a:pt x="794" y="787"/>
                    </a:cubicBezTo>
                    <a:cubicBezTo>
                      <a:pt x="1080" y="501"/>
                      <a:pt x="878" y="1"/>
                      <a:pt x="47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88" name="Google Shape;38288;p22"/>
              <p:cNvSpPr/>
              <p:nvPr/>
            </p:nvSpPr>
            <p:spPr>
              <a:xfrm>
                <a:off x="4240800" y="2064075"/>
                <a:ext cx="27300" cy="23125"/>
              </a:xfrm>
              <a:custGeom>
                <a:avLst/>
                <a:gdLst/>
                <a:ahLst/>
                <a:cxnLst/>
                <a:rect l="l" t="t" r="r" b="b"/>
                <a:pathLst>
                  <a:path w="1092" h="925" extrusionOk="0">
                    <a:moveTo>
                      <a:pt x="473" y="0"/>
                    </a:moveTo>
                    <a:cubicBezTo>
                      <a:pt x="223" y="0"/>
                      <a:pt x="8" y="203"/>
                      <a:pt x="8" y="453"/>
                    </a:cubicBezTo>
                    <a:cubicBezTo>
                      <a:pt x="0" y="735"/>
                      <a:pt x="227" y="925"/>
                      <a:pt x="467" y="925"/>
                    </a:cubicBezTo>
                    <a:cubicBezTo>
                      <a:pt x="581" y="925"/>
                      <a:pt x="698" y="882"/>
                      <a:pt x="794" y="786"/>
                    </a:cubicBezTo>
                    <a:cubicBezTo>
                      <a:pt x="1092" y="501"/>
                      <a:pt x="889" y="0"/>
                      <a:pt x="47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89" name="Google Shape;38289;p22"/>
              <p:cNvSpPr/>
              <p:nvPr/>
            </p:nvSpPr>
            <p:spPr>
              <a:xfrm>
                <a:off x="4241000" y="1994725"/>
                <a:ext cx="27100" cy="23300"/>
              </a:xfrm>
              <a:custGeom>
                <a:avLst/>
                <a:gdLst/>
                <a:ahLst/>
                <a:cxnLst/>
                <a:rect l="l" t="t" r="r" b="b"/>
                <a:pathLst>
                  <a:path w="1084" h="932" extrusionOk="0">
                    <a:moveTo>
                      <a:pt x="453" y="0"/>
                    </a:moveTo>
                    <a:cubicBezTo>
                      <a:pt x="203" y="0"/>
                      <a:pt x="0" y="215"/>
                      <a:pt x="0" y="465"/>
                    </a:cubicBezTo>
                    <a:cubicBezTo>
                      <a:pt x="0" y="747"/>
                      <a:pt x="230" y="931"/>
                      <a:pt x="468" y="931"/>
                    </a:cubicBezTo>
                    <a:cubicBezTo>
                      <a:pt x="580" y="931"/>
                      <a:pt x="694" y="890"/>
                      <a:pt x="786" y="798"/>
                    </a:cubicBezTo>
                    <a:cubicBezTo>
                      <a:pt x="1084" y="500"/>
                      <a:pt x="869" y="0"/>
                      <a:pt x="45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90" name="Google Shape;38290;p22"/>
              <p:cNvSpPr/>
              <p:nvPr/>
            </p:nvSpPr>
            <p:spPr>
              <a:xfrm>
                <a:off x="4241000" y="1924825"/>
                <a:ext cx="22950" cy="23100"/>
              </a:xfrm>
              <a:custGeom>
                <a:avLst/>
                <a:gdLst/>
                <a:ahLst/>
                <a:cxnLst/>
                <a:rect l="l" t="t" r="r" b="b"/>
                <a:pathLst>
                  <a:path w="918" h="924" extrusionOk="0">
                    <a:moveTo>
                      <a:pt x="449" y="1"/>
                    </a:moveTo>
                    <a:cubicBezTo>
                      <a:pt x="235" y="1"/>
                      <a:pt x="23" y="135"/>
                      <a:pt x="0" y="415"/>
                    </a:cubicBezTo>
                    <a:cubicBezTo>
                      <a:pt x="0" y="451"/>
                      <a:pt x="0" y="475"/>
                      <a:pt x="0" y="498"/>
                    </a:cubicBezTo>
                    <a:cubicBezTo>
                      <a:pt x="23" y="786"/>
                      <a:pt x="237" y="923"/>
                      <a:pt x="453" y="923"/>
                    </a:cubicBezTo>
                    <a:cubicBezTo>
                      <a:pt x="684" y="923"/>
                      <a:pt x="917" y="765"/>
                      <a:pt x="917" y="463"/>
                    </a:cubicBezTo>
                    <a:cubicBezTo>
                      <a:pt x="917" y="159"/>
                      <a:pt x="682" y="1"/>
                      <a:pt x="449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91" name="Google Shape;38291;p22"/>
              <p:cNvSpPr/>
              <p:nvPr/>
            </p:nvSpPr>
            <p:spPr>
              <a:xfrm>
                <a:off x="4240800" y="1856900"/>
                <a:ext cx="27300" cy="23150"/>
              </a:xfrm>
              <a:custGeom>
                <a:avLst/>
                <a:gdLst/>
                <a:ahLst/>
                <a:cxnLst/>
                <a:rect l="l" t="t" r="r" b="b"/>
                <a:pathLst>
                  <a:path w="1092" h="926" extrusionOk="0">
                    <a:moveTo>
                      <a:pt x="473" y="1"/>
                    </a:moveTo>
                    <a:cubicBezTo>
                      <a:pt x="223" y="1"/>
                      <a:pt x="8" y="203"/>
                      <a:pt x="8" y="453"/>
                    </a:cubicBezTo>
                    <a:cubicBezTo>
                      <a:pt x="0" y="736"/>
                      <a:pt x="227" y="925"/>
                      <a:pt x="467" y="925"/>
                    </a:cubicBezTo>
                    <a:cubicBezTo>
                      <a:pt x="581" y="925"/>
                      <a:pt x="698" y="882"/>
                      <a:pt x="794" y="787"/>
                    </a:cubicBezTo>
                    <a:cubicBezTo>
                      <a:pt x="1092" y="501"/>
                      <a:pt x="889" y="1"/>
                      <a:pt x="47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92" name="Google Shape;38292;p22"/>
              <p:cNvSpPr/>
              <p:nvPr/>
            </p:nvSpPr>
            <p:spPr>
              <a:xfrm>
                <a:off x="4241000" y="1787550"/>
                <a:ext cx="27100" cy="23200"/>
              </a:xfrm>
              <a:custGeom>
                <a:avLst/>
                <a:gdLst/>
                <a:ahLst/>
                <a:cxnLst/>
                <a:rect l="l" t="t" r="r" b="b"/>
                <a:pathLst>
                  <a:path w="1084" h="928" extrusionOk="0">
                    <a:moveTo>
                      <a:pt x="453" y="1"/>
                    </a:moveTo>
                    <a:cubicBezTo>
                      <a:pt x="203" y="1"/>
                      <a:pt x="0" y="203"/>
                      <a:pt x="0" y="453"/>
                    </a:cubicBezTo>
                    <a:lnTo>
                      <a:pt x="0" y="465"/>
                    </a:lnTo>
                    <a:cubicBezTo>
                      <a:pt x="0" y="745"/>
                      <a:pt x="226" y="928"/>
                      <a:pt x="460" y="928"/>
                    </a:cubicBezTo>
                    <a:cubicBezTo>
                      <a:pt x="575" y="928"/>
                      <a:pt x="692" y="884"/>
                      <a:pt x="786" y="786"/>
                    </a:cubicBezTo>
                    <a:cubicBezTo>
                      <a:pt x="1084" y="501"/>
                      <a:pt x="869" y="1"/>
                      <a:pt x="45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93" name="Google Shape;38293;p22"/>
              <p:cNvSpPr/>
              <p:nvPr/>
            </p:nvSpPr>
            <p:spPr>
              <a:xfrm>
                <a:off x="4241000" y="1718500"/>
                <a:ext cx="27100" cy="23300"/>
              </a:xfrm>
              <a:custGeom>
                <a:avLst/>
                <a:gdLst/>
                <a:ahLst/>
                <a:cxnLst/>
                <a:rect l="l" t="t" r="r" b="b"/>
                <a:pathLst>
                  <a:path w="1084" h="932" extrusionOk="0">
                    <a:moveTo>
                      <a:pt x="453" y="0"/>
                    </a:moveTo>
                    <a:cubicBezTo>
                      <a:pt x="203" y="0"/>
                      <a:pt x="0" y="203"/>
                      <a:pt x="0" y="465"/>
                    </a:cubicBezTo>
                    <a:cubicBezTo>
                      <a:pt x="0" y="747"/>
                      <a:pt x="230" y="931"/>
                      <a:pt x="468" y="931"/>
                    </a:cubicBezTo>
                    <a:cubicBezTo>
                      <a:pt x="580" y="931"/>
                      <a:pt x="694" y="890"/>
                      <a:pt x="786" y="798"/>
                    </a:cubicBezTo>
                    <a:cubicBezTo>
                      <a:pt x="1084" y="500"/>
                      <a:pt x="869" y="0"/>
                      <a:pt x="45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94" name="Google Shape;38294;p22"/>
              <p:cNvSpPr/>
              <p:nvPr/>
            </p:nvSpPr>
            <p:spPr>
              <a:xfrm>
                <a:off x="4240800" y="1649450"/>
                <a:ext cx="27300" cy="23300"/>
              </a:xfrm>
              <a:custGeom>
                <a:avLst/>
                <a:gdLst/>
                <a:ahLst/>
                <a:cxnLst/>
                <a:rect l="l" t="t" r="r" b="b"/>
                <a:pathLst>
                  <a:path w="1092" h="932" extrusionOk="0">
                    <a:moveTo>
                      <a:pt x="473" y="0"/>
                    </a:moveTo>
                    <a:cubicBezTo>
                      <a:pt x="223" y="0"/>
                      <a:pt x="8" y="214"/>
                      <a:pt x="8" y="464"/>
                    </a:cubicBezTo>
                    <a:cubicBezTo>
                      <a:pt x="0" y="747"/>
                      <a:pt x="228" y="931"/>
                      <a:pt x="468" y="931"/>
                    </a:cubicBezTo>
                    <a:cubicBezTo>
                      <a:pt x="582" y="931"/>
                      <a:pt x="698" y="890"/>
                      <a:pt x="794" y="798"/>
                    </a:cubicBezTo>
                    <a:cubicBezTo>
                      <a:pt x="1092" y="512"/>
                      <a:pt x="889" y="12"/>
                      <a:pt x="47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95" name="Google Shape;38295;p22"/>
              <p:cNvSpPr/>
              <p:nvPr/>
            </p:nvSpPr>
            <p:spPr>
              <a:xfrm>
                <a:off x="4241000" y="1579300"/>
                <a:ext cx="22950" cy="23075"/>
              </a:xfrm>
              <a:custGeom>
                <a:avLst/>
                <a:gdLst/>
                <a:ahLst/>
                <a:cxnLst/>
                <a:rect l="l" t="t" r="r" b="b"/>
                <a:pathLst>
                  <a:path w="918" h="923" extrusionOk="0">
                    <a:moveTo>
                      <a:pt x="453" y="0"/>
                    </a:moveTo>
                    <a:cubicBezTo>
                      <a:pt x="237" y="0"/>
                      <a:pt x="23" y="138"/>
                      <a:pt x="0" y="425"/>
                    </a:cubicBezTo>
                    <a:cubicBezTo>
                      <a:pt x="0" y="449"/>
                      <a:pt x="0" y="484"/>
                      <a:pt x="0" y="508"/>
                    </a:cubicBezTo>
                    <a:cubicBezTo>
                      <a:pt x="23" y="788"/>
                      <a:pt x="235" y="923"/>
                      <a:pt x="449" y="923"/>
                    </a:cubicBezTo>
                    <a:cubicBezTo>
                      <a:pt x="682" y="923"/>
                      <a:pt x="917" y="764"/>
                      <a:pt x="917" y="461"/>
                    </a:cubicBezTo>
                    <a:cubicBezTo>
                      <a:pt x="917" y="159"/>
                      <a:pt x="684" y="0"/>
                      <a:pt x="45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96" name="Google Shape;38296;p22"/>
              <p:cNvSpPr/>
              <p:nvPr/>
            </p:nvSpPr>
            <p:spPr>
              <a:xfrm>
                <a:off x="4240800" y="1511325"/>
                <a:ext cx="27300" cy="23250"/>
              </a:xfrm>
              <a:custGeom>
                <a:avLst/>
                <a:gdLst/>
                <a:ahLst/>
                <a:cxnLst/>
                <a:rect l="l" t="t" r="r" b="b"/>
                <a:pathLst>
                  <a:path w="1092" h="930" extrusionOk="0">
                    <a:moveTo>
                      <a:pt x="473" y="1"/>
                    </a:moveTo>
                    <a:cubicBezTo>
                      <a:pt x="223" y="1"/>
                      <a:pt x="8" y="203"/>
                      <a:pt x="8" y="453"/>
                    </a:cubicBezTo>
                    <a:lnTo>
                      <a:pt x="8" y="465"/>
                    </a:lnTo>
                    <a:cubicBezTo>
                      <a:pt x="0" y="742"/>
                      <a:pt x="231" y="929"/>
                      <a:pt x="473" y="929"/>
                    </a:cubicBezTo>
                    <a:cubicBezTo>
                      <a:pt x="585" y="929"/>
                      <a:pt x="700" y="889"/>
                      <a:pt x="794" y="798"/>
                    </a:cubicBezTo>
                    <a:cubicBezTo>
                      <a:pt x="1092" y="501"/>
                      <a:pt x="889" y="1"/>
                      <a:pt x="47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97" name="Google Shape;38297;p22"/>
              <p:cNvSpPr/>
              <p:nvPr/>
            </p:nvSpPr>
            <p:spPr>
              <a:xfrm>
                <a:off x="4241000" y="1442275"/>
                <a:ext cx="27100" cy="23150"/>
              </a:xfrm>
              <a:custGeom>
                <a:avLst/>
                <a:gdLst/>
                <a:ahLst/>
                <a:cxnLst/>
                <a:rect l="l" t="t" r="r" b="b"/>
                <a:pathLst>
                  <a:path w="1084" h="926" extrusionOk="0">
                    <a:moveTo>
                      <a:pt x="453" y="0"/>
                    </a:moveTo>
                    <a:cubicBezTo>
                      <a:pt x="203" y="0"/>
                      <a:pt x="0" y="203"/>
                      <a:pt x="0" y="453"/>
                    </a:cubicBezTo>
                    <a:lnTo>
                      <a:pt x="0" y="465"/>
                    </a:lnTo>
                    <a:cubicBezTo>
                      <a:pt x="0" y="739"/>
                      <a:pt x="229" y="925"/>
                      <a:pt x="466" y="925"/>
                    </a:cubicBezTo>
                    <a:cubicBezTo>
                      <a:pt x="579" y="925"/>
                      <a:pt x="694" y="882"/>
                      <a:pt x="786" y="786"/>
                    </a:cubicBezTo>
                    <a:cubicBezTo>
                      <a:pt x="1084" y="500"/>
                      <a:pt x="869" y="0"/>
                      <a:pt x="45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98" name="Google Shape;38298;p22"/>
              <p:cNvSpPr/>
              <p:nvPr/>
            </p:nvSpPr>
            <p:spPr>
              <a:xfrm>
                <a:off x="4241000" y="1372125"/>
                <a:ext cx="22950" cy="23075"/>
              </a:xfrm>
              <a:custGeom>
                <a:avLst/>
                <a:gdLst/>
                <a:ahLst/>
                <a:cxnLst/>
                <a:rect l="l" t="t" r="r" b="b"/>
                <a:pathLst>
                  <a:path w="918" h="923" extrusionOk="0">
                    <a:moveTo>
                      <a:pt x="453" y="0"/>
                    </a:moveTo>
                    <a:cubicBezTo>
                      <a:pt x="237" y="0"/>
                      <a:pt x="23" y="138"/>
                      <a:pt x="0" y="425"/>
                    </a:cubicBezTo>
                    <a:cubicBezTo>
                      <a:pt x="0" y="449"/>
                      <a:pt x="0" y="473"/>
                      <a:pt x="0" y="508"/>
                    </a:cubicBezTo>
                    <a:cubicBezTo>
                      <a:pt x="23" y="788"/>
                      <a:pt x="235" y="923"/>
                      <a:pt x="449" y="923"/>
                    </a:cubicBezTo>
                    <a:cubicBezTo>
                      <a:pt x="682" y="923"/>
                      <a:pt x="917" y="764"/>
                      <a:pt x="917" y="461"/>
                    </a:cubicBezTo>
                    <a:cubicBezTo>
                      <a:pt x="917" y="159"/>
                      <a:pt x="684" y="0"/>
                      <a:pt x="45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99" name="Google Shape;38299;p22"/>
              <p:cNvSpPr/>
              <p:nvPr/>
            </p:nvSpPr>
            <p:spPr>
              <a:xfrm>
                <a:off x="4240800" y="1304450"/>
                <a:ext cx="27300" cy="23025"/>
              </a:xfrm>
              <a:custGeom>
                <a:avLst/>
                <a:gdLst/>
                <a:ahLst/>
                <a:cxnLst/>
                <a:rect l="l" t="t" r="r" b="b"/>
                <a:pathLst>
                  <a:path w="1092" h="921" extrusionOk="0">
                    <a:moveTo>
                      <a:pt x="464" y="0"/>
                    </a:moveTo>
                    <a:cubicBezTo>
                      <a:pt x="212" y="0"/>
                      <a:pt x="20" y="210"/>
                      <a:pt x="20" y="453"/>
                    </a:cubicBezTo>
                    <a:lnTo>
                      <a:pt x="8" y="441"/>
                    </a:lnTo>
                    <a:lnTo>
                      <a:pt x="8" y="441"/>
                    </a:lnTo>
                    <a:cubicBezTo>
                      <a:pt x="0" y="730"/>
                      <a:pt x="231" y="921"/>
                      <a:pt x="473" y="921"/>
                    </a:cubicBezTo>
                    <a:cubicBezTo>
                      <a:pt x="581" y="921"/>
                      <a:pt x="690" y="883"/>
                      <a:pt x="782" y="798"/>
                    </a:cubicBezTo>
                    <a:cubicBezTo>
                      <a:pt x="1092" y="513"/>
                      <a:pt x="889" y="1"/>
                      <a:pt x="485" y="1"/>
                    </a:cubicBezTo>
                    <a:cubicBezTo>
                      <a:pt x="478" y="0"/>
                      <a:pt x="471" y="0"/>
                      <a:pt x="464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00" name="Google Shape;38300;p22"/>
              <p:cNvSpPr/>
              <p:nvPr/>
            </p:nvSpPr>
            <p:spPr>
              <a:xfrm>
                <a:off x="4241000" y="2133400"/>
                <a:ext cx="19675" cy="20300"/>
              </a:xfrm>
              <a:custGeom>
                <a:avLst/>
                <a:gdLst/>
                <a:ahLst/>
                <a:cxnLst/>
                <a:rect l="l" t="t" r="r" b="b"/>
                <a:pathLst>
                  <a:path w="787" h="812" extrusionOk="0">
                    <a:moveTo>
                      <a:pt x="474" y="0"/>
                    </a:moveTo>
                    <a:cubicBezTo>
                      <a:pt x="240" y="0"/>
                      <a:pt x="20" y="177"/>
                      <a:pt x="12" y="454"/>
                    </a:cubicBezTo>
                    <a:lnTo>
                      <a:pt x="0" y="454"/>
                    </a:lnTo>
                    <a:cubicBezTo>
                      <a:pt x="0" y="597"/>
                      <a:pt x="72" y="728"/>
                      <a:pt x="191" y="811"/>
                    </a:cubicBezTo>
                    <a:lnTo>
                      <a:pt x="786" y="121"/>
                    </a:lnTo>
                    <a:cubicBezTo>
                      <a:pt x="692" y="38"/>
                      <a:pt x="582" y="0"/>
                      <a:pt x="474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01" name="Google Shape;38301;p22"/>
              <p:cNvSpPr/>
              <p:nvPr/>
            </p:nvSpPr>
            <p:spPr>
              <a:xfrm>
                <a:off x="4206175" y="2167650"/>
                <a:ext cx="22050" cy="22350"/>
              </a:xfrm>
              <a:custGeom>
                <a:avLst/>
                <a:gdLst/>
                <a:ahLst/>
                <a:cxnLst/>
                <a:rect l="l" t="t" r="r" b="b"/>
                <a:pathLst>
                  <a:path w="882" h="894" extrusionOk="0">
                    <a:moveTo>
                      <a:pt x="465" y="1"/>
                    </a:moveTo>
                    <a:cubicBezTo>
                      <a:pt x="215" y="1"/>
                      <a:pt x="0" y="203"/>
                      <a:pt x="0" y="465"/>
                    </a:cubicBezTo>
                    <a:cubicBezTo>
                      <a:pt x="0" y="477"/>
                      <a:pt x="0" y="489"/>
                      <a:pt x="0" y="501"/>
                    </a:cubicBezTo>
                    <a:lnTo>
                      <a:pt x="12" y="465"/>
                    </a:lnTo>
                    <a:cubicBezTo>
                      <a:pt x="12" y="668"/>
                      <a:pt x="155" y="846"/>
                      <a:pt x="346" y="894"/>
                    </a:cubicBezTo>
                    <a:lnTo>
                      <a:pt x="465" y="763"/>
                    </a:lnTo>
                    <a:lnTo>
                      <a:pt x="727" y="465"/>
                    </a:lnTo>
                    <a:lnTo>
                      <a:pt x="881" y="275"/>
                    </a:lnTo>
                    <a:cubicBezTo>
                      <a:pt x="810" y="108"/>
                      <a:pt x="643" y="1"/>
                      <a:pt x="46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02" name="Google Shape;38302;p22"/>
              <p:cNvSpPr/>
              <p:nvPr/>
            </p:nvSpPr>
            <p:spPr>
              <a:xfrm>
                <a:off x="4206175" y="2099975"/>
                <a:ext cx="19950" cy="19950"/>
              </a:xfrm>
              <a:custGeom>
                <a:avLst/>
                <a:gdLst/>
                <a:ahLst/>
                <a:cxnLst/>
                <a:rect l="l" t="t" r="r" b="b"/>
                <a:pathLst>
                  <a:path w="798" h="798" extrusionOk="0">
                    <a:moveTo>
                      <a:pt x="382" y="0"/>
                    </a:moveTo>
                    <a:cubicBezTo>
                      <a:pt x="194" y="0"/>
                      <a:pt x="12" y="123"/>
                      <a:pt x="12" y="398"/>
                    </a:cubicBezTo>
                    <a:cubicBezTo>
                      <a:pt x="0" y="410"/>
                      <a:pt x="0" y="422"/>
                      <a:pt x="12" y="434"/>
                    </a:cubicBezTo>
                    <a:lnTo>
                      <a:pt x="12" y="410"/>
                    </a:lnTo>
                    <a:cubicBezTo>
                      <a:pt x="12" y="677"/>
                      <a:pt x="191" y="798"/>
                      <a:pt x="378" y="798"/>
                    </a:cubicBezTo>
                    <a:cubicBezTo>
                      <a:pt x="583" y="798"/>
                      <a:pt x="798" y="653"/>
                      <a:pt x="798" y="398"/>
                    </a:cubicBezTo>
                    <a:cubicBezTo>
                      <a:pt x="798" y="144"/>
                      <a:pt x="586" y="0"/>
                      <a:pt x="38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03" name="Google Shape;38303;p22"/>
              <p:cNvSpPr/>
              <p:nvPr/>
            </p:nvSpPr>
            <p:spPr>
              <a:xfrm>
                <a:off x="4206275" y="2029550"/>
                <a:ext cx="27000" cy="23150"/>
              </a:xfrm>
              <a:custGeom>
                <a:avLst/>
                <a:gdLst/>
                <a:ahLst/>
                <a:cxnLst/>
                <a:rect l="l" t="t" r="r" b="b"/>
                <a:pathLst>
                  <a:path w="1080" h="926" extrusionOk="0">
                    <a:moveTo>
                      <a:pt x="472" y="0"/>
                    </a:moveTo>
                    <a:cubicBezTo>
                      <a:pt x="211" y="0"/>
                      <a:pt x="8" y="203"/>
                      <a:pt x="8" y="465"/>
                    </a:cubicBezTo>
                    <a:cubicBezTo>
                      <a:pt x="0" y="739"/>
                      <a:pt x="226" y="925"/>
                      <a:pt x="462" y="925"/>
                    </a:cubicBezTo>
                    <a:cubicBezTo>
                      <a:pt x="575" y="925"/>
                      <a:pt x="690" y="882"/>
                      <a:pt x="782" y="786"/>
                    </a:cubicBezTo>
                    <a:cubicBezTo>
                      <a:pt x="1080" y="500"/>
                      <a:pt x="877" y="0"/>
                      <a:pt x="47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04" name="Google Shape;38304;p22"/>
              <p:cNvSpPr/>
              <p:nvPr/>
            </p:nvSpPr>
            <p:spPr>
              <a:xfrm>
                <a:off x="4206475" y="1960275"/>
                <a:ext cx="22625" cy="23075"/>
              </a:xfrm>
              <a:custGeom>
                <a:avLst/>
                <a:gdLst/>
                <a:ahLst/>
                <a:cxnLst/>
                <a:rect l="l" t="t" r="r" b="b"/>
                <a:pathLst>
                  <a:path w="905" h="923" extrusionOk="0">
                    <a:moveTo>
                      <a:pt x="417" y="0"/>
                    </a:moveTo>
                    <a:cubicBezTo>
                      <a:pt x="203" y="0"/>
                      <a:pt x="0" y="140"/>
                      <a:pt x="0" y="462"/>
                    </a:cubicBezTo>
                    <a:cubicBezTo>
                      <a:pt x="0" y="783"/>
                      <a:pt x="203" y="923"/>
                      <a:pt x="417" y="923"/>
                    </a:cubicBezTo>
                    <a:cubicBezTo>
                      <a:pt x="654" y="923"/>
                      <a:pt x="905" y="750"/>
                      <a:pt x="905" y="462"/>
                    </a:cubicBezTo>
                    <a:cubicBezTo>
                      <a:pt x="905" y="173"/>
                      <a:pt x="654" y="0"/>
                      <a:pt x="41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05" name="Google Shape;38305;p22"/>
              <p:cNvSpPr/>
              <p:nvPr/>
            </p:nvSpPr>
            <p:spPr>
              <a:xfrm>
                <a:off x="4206275" y="1891425"/>
                <a:ext cx="27000" cy="23000"/>
              </a:xfrm>
              <a:custGeom>
                <a:avLst/>
                <a:gdLst/>
                <a:ahLst/>
                <a:cxnLst/>
                <a:rect l="l" t="t" r="r" b="b"/>
                <a:pathLst>
                  <a:path w="1080" h="920" extrusionOk="0">
                    <a:moveTo>
                      <a:pt x="472" y="1"/>
                    </a:moveTo>
                    <a:cubicBezTo>
                      <a:pt x="211" y="1"/>
                      <a:pt x="8" y="203"/>
                      <a:pt x="8" y="453"/>
                    </a:cubicBezTo>
                    <a:cubicBezTo>
                      <a:pt x="0" y="736"/>
                      <a:pt x="228" y="920"/>
                      <a:pt x="464" y="920"/>
                    </a:cubicBezTo>
                    <a:cubicBezTo>
                      <a:pt x="576" y="920"/>
                      <a:pt x="690" y="879"/>
                      <a:pt x="782" y="787"/>
                    </a:cubicBezTo>
                    <a:cubicBezTo>
                      <a:pt x="1080" y="501"/>
                      <a:pt x="877" y="1"/>
                      <a:pt x="472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06" name="Google Shape;38306;p22"/>
              <p:cNvSpPr/>
              <p:nvPr/>
            </p:nvSpPr>
            <p:spPr>
              <a:xfrm>
                <a:off x="4206275" y="1822375"/>
                <a:ext cx="27000" cy="23000"/>
              </a:xfrm>
              <a:custGeom>
                <a:avLst/>
                <a:gdLst/>
                <a:ahLst/>
                <a:cxnLst/>
                <a:rect l="l" t="t" r="r" b="b"/>
                <a:pathLst>
                  <a:path w="1080" h="920" extrusionOk="0">
                    <a:moveTo>
                      <a:pt x="472" y="1"/>
                    </a:moveTo>
                    <a:cubicBezTo>
                      <a:pt x="211" y="1"/>
                      <a:pt x="8" y="203"/>
                      <a:pt x="8" y="453"/>
                    </a:cubicBezTo>
                    <a:cubicBezTo>
                      <a:pt x="0" y="736"/>
                      <a:pt x="228" y="920"/>
                      <a:pt x="464" y="920"/>
                    </a:cubicBezTo>
                    <a:cubicBezTo>
                      <a:pt x="576" y="920"/>
                      <a:pt x="690" y="878"/>
                      <a:pt x="782" y="786"/>
                    </a:cubicBezTo>
                    <a:cubicBezTo>
                      <a:pt x="1080" y="501"/>
                      <a:pt x="877" y="1"/>
                      <a:pt x="472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07" name="Google Shape;38307;p22"/>
              <p:cNvSpPr/>
              <p:nvPr/>
            </p:nvSpPr>
            <p:spPr>
              <a:xfrm>
                <a:off x="4206175" y="1754650"/>
                <a:ext cx="19950" cy="19950"/>
              </a:xfrm>
              <a:custGeom>
                <a:avLst/>
                <a:gdLst/>
                <a:ahLst/>
                <a:cxnLst/>
                <a:rect l="l" t="t" r="r" b="b"/>
                <a:pathLst>
                  <a:path w="798" h="798" extrusionOk="0">
                    <a:moveTo>
                      <a:pt x="378" y="0"/>
                    </a:moveTo>
                    <a:cubicBezTo>
                      <a:pt x="191" y="0"/>
                      <a:pt x="12" y="121"/>
                      <a:pt x="12" y="388"/>
                    </a:cubicBezTo>
                    <a:cubicBezTo>
                      <a:pt x="0" y="400"/>
                      <a:pt x="0" y="424"/>
                      <a:pt x="12" y="436"/>
                    </a:cubicBezTo>
                    <a:lnTo>
                      <a:pt x="12" y="400"/>
                    </a:lnTo>
                    <a:cubicBezTo>
                      <a:pt x="12" y="674"/>
                      <a:pt x="194" y="798"/>
                      <a:pt x="382" y="798"/>
                    </a:cubicBezTo>
                    <a:cubicBezTo>
                      <a:pt x="586" y="798"/>
                      <a:pt x="798" y="653"/>
                      <a:pt x="798" y="400"/>
                    </a:cubicBezTo>
                    <a:cubicBezTo>
                      <a:pt x="798" y="145"/>
                      <a:pt x="583" y="0"/>
                      <a:pt x="37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08" name="Google Shape;38308;p22"/>
              <p:cNvSpPr/>
              <p:nvPr/>
            </p:nvSpPr>
            <p:spPr>
              <a:xfrm>
                <a:off x="4206250" y="1683975"/>
                <a:ext cx="27025" cy="23225"/>
              </a:xfrm>
              <a:custGeom>
                <a:avLst/>
                <a:gdLst/>
                <a:ahLst/>
                <a:cxnLst/>
                <a:rect l="l" t="t" r="r" b="b"/>
                <a:pathLst>
                  <a:path w="1081" h="929" extrusionOk="0">
                    <a:moveTo>
                      <a:pt x="473" y="0"/>
                    </a:moveTo>
                    <a:cubicBezTo>
                      <a:pt x="212" y="0"/>
                      <a:pt x="9" y="215"/>
                      <a:pt x="9" y="465"/>
                    </a:cubicBezTo>
                    <a:cubicBezTo>
                      <a:pt x="1" y="741"/>
                      <a:pt x="232" y="929"/>
                      <a:pt x="470" y="929"/>
                    </a:cubicBezTo>
                    <a:cubicBezTo>
                      <a:pt x="580" y="929"/>
                      <a:pt x="693" y="888"/>
                      <a:pt x="783" y="798"/>
                    </a:cubicBezTo>
                    <a:cubicBezTo>
                      <a:pt x="1081" y="512"/>
                      <a:pt x="878" y="12"/>
                      <a:pt x="47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09" name="Google Shape;38309;p22"/>
              <p:cNvSpPr/>
              <p:nvPr/>
            </p:nvSpPr>
            <p:spPr>
              <a:xfrm>
                <a:off x="4206175" y="1614900"/>
                <a:ext cx="27100" cy="23150"/>
              </a:xfrm>
              <a:custGeom>
                <a:avLst/>
                <a:gdLst/>
                <a:ahLst/>
                <a:cxnLst/>
                <a:rect l="l" t="t" r="r" b="b"/>
                <a:pathLst>
                  <a:path w="1084" h="926" extrusionOk="0">
                    <a:moveTo>
                      <a:pt x="465" y="1"/>
                    </a:moveTo>
                    <a:cubicBezTo>
                      <a:pt x="215" y="1"/>
                      <a:pt x="0" y="203"/>
                      <a:pt x="0" y="465"/>
                    </a:cubicBezTo>
                    <a:cubicBezTo>
                      <a:pt x="0" y="477"/>
                      <a:pt x="0" y="489"/>
                      <a:pt x="0" y="501"/>
                    </a:cubicBezTo>
                    <a:lnTo>
                      <a:pt x="12" y="465"/>
                    </a:lnTo>
                    <a:cubicBezTo>
                      <a:pt x="12" y="739"/>
                      <a:pt x="235" y="926"/>
                      <a:pt x="472" y="926"/>
                    </a:cubicBezTo>
                    <a:cubicBezTo>
                      <a:pt x="585" y="926"/>
                      <a:pt x="702" y="883"/>
                      <a:pt x="798" y="787"/>
                    </a:cubicBezTo>
                    <a:cubicBezTo>
                      <a:pt x="1084" y="501"/>
                      <a:pt x="881" y="1"/>
                      <a:pt x="46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10" name="Google Shape;38310;p22"/>
              <p:cNvSpPr/>
              <p:nvPr/>
            </p:nvSpPr>
            <p:spPr>
              <a:xfrm>
                <a:off x="4206175" y="1545850"/>
                <a:ext cx="27100" cy="23025"/>
              </a:xfrm>
              <a:custGeom>
                <a:avLst/>
                <a:gdLst/>
                <a:ahLst/>
                <a:cxnLst/>
                <a:rect l="l" t="t" r="r" b="b"/>
                <a:pathLst>
                  <a:path w="1084" h="921" extrusionOk="0">
                    <a:moveTo>
                      <a:pt x="444" y="0"/>
                    </a:moveTo>
                    <a:cubicBezTo>
                      <a:pt x="203" y="0"/>
                      <a:pt x="12" y="198"/>
                      <a:pt x="0" y="441"/>
                    </a:cubicBezTo>
                    <a:cubicBezTo>
                      <a:pt x="0" y="453"/>
                      <a:pt x="0" y="477"/>
                      <a:pt x="0" y="489"/>
                    </a:cubicBezTo>
                    <a:lnTo>
                      <a:pt x="12" y="465"/>
                    </a:lnTo>
                    <a:cubicBezTo>
                      <a:pt x="12" y="739"/>
                      <a:pt x="236" y="920"/>
                      <a:pt x="472" y="920"/>
                    </a:cubicBezTo>
                    <a:cubicBezTo>
                      <a:pt x="586" y="920"/>
                      <a:pt x="702" y="879"/>
                      <a:pt x="798" y="787"/>
                    </a:cubicBezTo>
                    <a:cubicBezTo>
                      <a:pt x="1084" y="489"/>
                      <a:pt x="881" y="1"/>
                      <a:pt x="465" y="1"/>
                    </a:cubicBezTo>
                    <a:cubicBezTo>
                      <a:pt x="458" y="0"/>
                      <a:pt x="451" y="0"/>
                      <a:pt x="444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11" name="Google Shape;38311;p22"/>
              <p:cNvSpPr/>
              <p:nvPr/>
            </p:nvSpPr>
            <p:spPr>
              <a:xfrm>
                <a:off x="4206250" y="1476800"/>
                <a:ext cx="27025" cy="23250"/>
              </a:xfrm>
              <a:custGeom>
                <a:avLst/>
                <a:gdLst/>
                <a:ahLst/>
                <a:cxnLst/>
                <a:rect l="l" t="t" r="r" b="b"/>
                <a:pathLst>
                  <a:path w="1081" h="930" extrusionOk="0">
                    <a:moveTo>
                      <a:pt x="473" y="0"/>
                    </a:moveTo>
                    <a:cubicBezTo>
                      <a:pt x="212" y="0"/>
                      <a:pt x="9" y="215"/>
                      <a:pt x="9" y="465"/>
                    </a:cubicBezTo>
                    <a:cubicBezTo>
                      <a:pt x="1" y="741"/>
                      <a:pt x="232" y="929"/>
                      <a:pt x="470" y="929"/>
                    </a:cubicBezTo>
                    <a:cubicBezTo>
                      <a:pt x="580" y="929"/>
                      <a:pt x="693" y="889"/>
                      <a:pt x="783" y="798"/>
                    </a:cubicBezTo>
                    <a:cubicBezTo>
                      <a:pt x="1081" y="501"/>
                      <a:pt x="878" y="12"/>
                      <a:pt x="47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12" name="Google Shape;38312;p22"/>
              <p:cNvSpPr/>
              <p:nvPr/>
            </p:nvSpPr>
            <p:spPr>
              <a:xfrm>
                <a:off x="4206175" y="1407750"/>
                <a:ext cx="27100" cy="23000"/>
              </a:xfrm>
              <a:custGeom>
                <a:avLst/>
                <a:gdLst/>
                <a:ahLst/>
                <a:cxnLst/>
                <a:rect l="l" t="t" r="r" b="b"/>
                <a:pathLst>
                  <a:path w="1084" h="920" extrusionOk="0">
                    <a:moveTo>
                      <a:pt x="465" y="0"/>
                    </a:moveTo>
                    <a:cubicBezTo>
                      <a:pt x="215" y="0"/>
                      <a:pt x="12" y="191"/>
                      <a:pt x="0" y="441"/>
                    </a:cubicBezTo>
                    <a:cubicBezTo>
                      <a:pt x="0" y="453"/>
                      <a:pt x="0" y="476"/>
                      <a:pt x="0" y="488"/>
                    </a:cubicBezTo>
                    <a:lnTo>
                      <a:pt x="12" y="465"/>
                    </a:lnTo>
                    <a:cubicBezTo>
                      <a:pt x="12" y="739"/>
                      <a:pt x="236" y="920"/>
                      <a:pt x="472" y="920"/>
                    </a:cubicBezTo>
                    <a:cubicBezTo>
                      <a:pt x="586" y="920"/>
                      <a:pt x="702" y="878"/>
                      <a:pt x="798" y="786"/>
                    </a:cubicBezTo>
                    <a:cubicBezTo>
                      <a:pt x="1084" y="500"/>
                      <a:pt x="881" y="0"/>
                      <a:pt x="46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13" name="Google Shape;38313;p22"/>
              <p:cNvSpPr/>
              <p:nvPr/>
            </p:nvSpPr>
            <p:spPr>
              <a:xfrm>
                <a:off x="4206275" y="1338675"/>
                <a:ext cx="27000" cy="23150"/>
              </a:xfrm>
              <a:custGeom>
                <a:avLst/>
                <a:gdLst/>
                <a:ahLst/>
                <a:cxnLst/>
                <a:rect l="l" t="t" r="r" b="b"/>
                <a:pathLst>
                  <a:path w="1080" h="926" extrusionOk="0">
                    <a:moveTo>
                      <a:pt x="472" y="1"/>
                    </a:moveTo>
                    <a:cubicBezTo>
                      <a:pt x="211" y="1"/>
                      <a:pt x="8" y="203"/>
                      <a:pt x="8" y="465"/>
                    </a:cubicBezTo>
                    <a:lnTo>
                      <a:pt x="8" y="453"/>
                    </a:lnTo>
                    <a:lnTo>
                      <a:pt x="8" y="453"/>
                    </a:lnTo>
                    <a:cubicBezTo>
                      <a:pt x="0" y="736"/>
                      <a:pt x="227" y="925"/>
                      <a:pt x="464" y="925"/>
                    </a:cubicBezTo>
                    <a:cubicBezTo>
                      <a:pt x="576" y="925"/>
                      <a:pt x="690" y="883"/>
                      <a:pt x="782" y="787"/>
                    </a:cubicBezTo>
                    <a:cubicBezTo>
                      <a:pt x="1080" y="501"/>
                      <a:pt x="877" y="1"/>
                      <a:pt x="472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14" name="Google Shape;38314;p22"/>
              <p:cNvSpPr/>
              <p:nvPr/>
            </p:nvSpPr>
            <p:spPr>
              <a:xfrm>
                <a:off x="4171950" y="2203375"/>
                <a:ext cx="22925" cy="21750"/>
              </a:xfrm>
              <a:custGeom>
                <a:avLst/>
                <a:gdLst/>
                <a:ahLst/>
                <a:cxnLst/>
                <a:rect l="l" t="t" r="r" b="b"/>
                <a:pathLst>
                  <a:path w="917" h="870" extrusionOk="0">
                    <a:moveTo>
                      <a:pt x="454" y="1"/>
                    </a:moveTo>
                    <a:cubicBezTo>
                      <a:pt x="236" y="1"/>
                      <a:pt x="19" y="143"/>
                      <a:pt x="0" y="427"/>
                    </a:cubicBezTo>
                    <a:lnTo>
                      <a:pt x="0" y="427"/>
                    </a:lnTo>
                    <a:cubicBezTo>
                      <a:pt x="0" y="424"/>
                      <a:pt x="0" y="421"/>
                      <a:pt x="0" y="417"/>
                    </a:cubicBezTo>
                    <a:lnTo>
                      <a:pt x="0" y="429"/>
                    </a:lnTo>
                    <a:cubicBezTo>
                      <a:pt x="0" y="429"/>
                      <a:pt x="0" y="428"/>
                      <a:pt x="0" y="427"/>
                    </a:cubicBezTo>
                    <a:lnTo>
                      <a:pt x="0" y="427"/>
                    </a:lnTo>
                    <a:cubicBezTo>
                      <a:pt x="6" y="673"/>
                      <a:pt x="206" y="870"/>
                      <a:pt x="452" y="870"/>
                    </a:cubicBezTo>
                    <a:cubicBezTo>
                      <a:pt x="488" y="870"/>
                      <a:pt x="524" y="858"/>
                      <a:pt x="548" y="858"/>
                    </a:cubicBezTo>
                    <a:lnTo>
                      <a:pt x="917" y="429"/>
                    </a:lnTo>
                    <a:cubicBezTo>
                      <a:pt x="893" y="143"/>
                      <a:pt x="673" y="1"/>
                      <a:pt x="454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15" name="Google Shape;38315;p22"/>
              <p:cNvSpPr/>
              <p:nvPr/>
            </p:nvSpPr>
            <p:spPr>
              <a:xfrm>
                <a:off x="4171650" y="2134500"/>
                <a:ext cx="19950" cy="19950"/>
              </a:xfrm>
              <a:custGeom>
                <a:avLst/>
                <a:gdLst/>
                <a:ahLst/>
                <a:cxnLst/>
                <a:rect l="l" t="t" r="r" b="b"/>
                <a:pathLst>
                  <a:path w="798" h="798" extrusionOk="0">
                    <a:moveTo>
                      <a:pt x="382" y="0"/>
                    </a:moveTo>
                    <a:cubicBezTo>
                      <a:pt x="193" y="0"/>
                      <a:pt x="12" y="124"/>
                      <a:pt x="12" y="398"/>
                    </a:cubicBezTo>
                    <a:cubicBezTo>
                      <a:pt x="0" y="410"/>
                      <a:pt x="0" y="422"/>
                      <a:pt x="12" y="434"/>
                    </a:cubicBezTo>
                    <a:lnTo>
                      <a:pt x="12" y="410"/>
                    </a:lnTo>
                    <a:cubicBezTo>
                      <a:pt x="12" y="677"/>
                      <a:pt x="191" y="798"/>
                      <a:pt x="378" y="798"/>
                    </a:cubicBezTo>
                    <a:cubicBezTo>
                      <a:pt x="583" y="798"/>
                      <a:pt x="798" y="653"/>
                      <a:pt x="798" y="398"/>
                    </a:cubicBezTo>
                    <a:cubicBezTo>
                      <a:pt x="798" y="145"/>
                      <a:pt x="586" y="0"/>
                      <a:pt x="38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16" name="Google Shape;38316;p22"/>
              <p:cNvSpPr/>
              <p:nvPr/>
            </p:nvSpPr>
            <p:spPr>
              <a:xfrm>
                <a:off x="4171725" y="2064075"/>
                <a:ext cx="27025" cy="23000"/>
              </a:xfrm>
              <a:custGeom>
                <a:avLst/>
                <a:gdLst/>
                <a:ahLst/>
                <a:cxnLst/>
                <a:rect l="l" t="t" r="r" b="b"/>
                <a:pathLst>
                  <a:path w="1081" h="920" extrusionOk="0">
                    <a:moveTo>
                      <a:pt x="473" y="0"/>
                    </a:moveTo>
                    <a:cubicBezTo>
                      <a:pt x="211" y="0"/>
                      <a:pt x="9" y="203"/>
                      <a:pt x="9" y="465"/>
                    </a:cubicBezTo>
                    <a:lnTo>
                      <a:pt x="9" y="453"/>
                    </a:lnTo>
                    <a:lnTo>
                      <a:pt x="9" y="453"/>
                    </a:lnTo>
                    <a:cubicBezTo>
                      <a:pt x="1" y="736"/>
                      <a:pt x="228" y="920"/>
                      <a:pt x="465" y="920"/>
                    </a:cubicBezTo>
                    <a:cubicBezTo>
                      <a:pt x="577" y="920"/>
                      <a:pt x="691" y="878"/>
                      <a:pt x="783" y="786"/>
                    </a:cubicBezTo>
                    <a:cubicBezTo>
                      <a:pt x="1081" y="501"/>
                      <a:pt x="878" y="0"/>
                      <a:pt x="47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17" name="Google Shape;38317;p22"/>
              <p:cNvSpPr/>
              <p:nvPr/>
            </p:nvSpPr>
            <p:spPr>
              <a:xfrm>
                <a:off x="4171950" y="1994725"/>
                <a:ext cx="26800" cy="23300"/>
              </a:xfrm>
              <a:custGeom>
                <a:avLst/>
                <a:gdLst/>
                <a:ahLst/>
                <a:cxnLst/>
                <a:rect l="l" t="t" r="r" b="b"/>
                <a:pathLst>
                  <a:path w="1072" h="932" extrusionOk="0">
                    <a:moveTo>
                      <a:pt x="452" y="0"/>
                    </a:moveTo>
                    <a:cubicBezTo>
                      <a:pt x="202" y="0"/>
                      <a:pt x="0" y="215"/>
                      <a:pt x="0" y="465"/>
                    </a:cubicBezTo>
                    <a:cubicBezTo>
                      <a:pt x="0" y="747"/>
                      <a:pt x="225" y="931"/>
                      <a:pt x="462" y="931"/>
                    </a:cubicBezTo>
                    <a:cubicBezTo>
                      <a:pt x="575" y="931"/>
                      <a:pt x="690" y="890"/>
                      <a:pt x="786" y="798"/>
                    </a:cubicBezTo>
                    <a:cubicBezTo>
                      <a:pt x="1072" y="500"/>
                      <a:pt x="869" y="0"/>
                      <a:pt x="45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18" name="Google Shape;38318;p22"/>
              <p:cNvSpPr/>
              <p:nvPr/>
            </p:nvSpPr>
            <p:spPr>
              <a:xfrm>
                <a:off x="4171650" y="1927100"/>
                <a:ext cx="20250" cy="20250"/>
              </a:xfrm>
              <a:custGeom>
                <a:avLst/>
                <a:gdLst/>
                <a:ahLst/>
                <a:cxnLst/>
                <a:rect l="l" t="t" r="r" b="b"/>
                <a:pathLst>
                  <a:path w="810" h="810" extrusionOk="0">
                    <a:moveTo>
                      <a:pt x="12" y="407"/>
                    </a:moveTo>
                    <a:cubicBezTo>
                      <a:pt x="0" y="419"/>
                      <a:pt x="0" y="431"/>
                      <a:pt x="12" y="443"/>
                    </a:cubicBezTo>
                    <a:lnTo>
                      <a:pt x="12" y="407"/>
                    </a:lnTo>
                    <a:close/>
                    <a:moveTo>
                      <a:pt x="388" y="1"/>
                    </a:moveTo>
                    <a:cubicBezTo>
                      <a:pt x="196" y="1"/>
                      <a:pt x="12" y="127"/>
                      <a:pt x="12" y="407"/>
                    </a:cubicBezTo>
                    <a:cubicBezTo>
                      <a:pt x="12" y="684"/>
                      <a:pt x="198" y="810"/>
                      <a:pt x="391" y="810"/>
                    </a:cubicBezTo>
                    <a:cubicBezTo>
                      <a:pt x="597" y="810"/>
                      <a:pt x="810" y="666"/>
                      <a:pt x="810" y="407"/>
                    </a:cubicBezTo>
                    <a:cubicBezTo>
                      <a:pt x="810" y="148"/>
                      <a:pt x="595" y="1"/>
                      <a:pt x="388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19" name="Google Shape;38319;p22"/>
              <p:cNvSpPr/>
              <p:nvPr/>
            </p:nvSpPr>
            <p:spPr>
              <a:xfrm>
                <a:off x="4171150" y="1857500"/>
                <a:ext cx="23725" cy="23350"/>
              </a:xfrm>
              <a:custGeom>
                <a:avLst/>
                <a:gdLst/>
                <a:ahLst/>
                <a:cxnLst/>
                <a:rect l="l" t="t" r="r" b="b"/>
                <a:pathLst>
                  <a:path w="949" h="934" extrusionOk="0">
                    <a:moveTo>
                      <a:pt x="486" y="1"/>
                    </a:moveTo>
                    <a:cubicBezTo>
                      <a:pt x="267" y="1"/>
                      <a:pt x="50" y="143"/>
                      <a:pt x="32" y="429"/>
                    </a:cubicBezTo>
                    <a:cubicBezTo>
                      <a:pt x="0" y="755"/>
                      <a:pt x="249" y="933"/>
                      <a:pt x="496" y="933"/>
                    </a:cubicBezTo>
                    <a:cubicBezTo>
                      <a:pt x="709" y="933"/>
                      <a:pt x="921" y="800"/>
                      <a:pt x="949" y="513"/>
                    </a:cubicBezTo>
                    <a:cubicBezTo>
                      <a:pt x="949" y="489"/>
                      <a:pt x="949" y="453"/>
                      <a:pt x="949" y="429"/>
                    </a:cubicBezTo>
                    <a:cubicBezTo>
                      <a:pt x="925" y="143"/>
                      <a:pt x="705" y="1"/>
                      <a:pt x="486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20" name="Google Shape;38320;p22"/>
              <p:cNvSpPr/>
              <p:nvPr/>
            </p:nvSpPr>
            <p:spPr>
              <a:xfrm>
                <a:off x="4171650" y="1787550"/>
                <a:ext cx="27100" cy="23150"/>
              </a:xfrm>
              <a:custGeom>
                <a:avLst/>
                <a:gdLst/>
                <a:ahLst/>
                <a:cxnLst/>
                <a:rect l="l" t="t" r="r" b="b"/>
                <a:pathLst>
                  <a:path w="1084" h="926" extrusionOk="0">
                    <a:moveTo>
                      <a:pt x="464" y="1"/>
                    </a:moveTo>
                    <a:cubicBezTo>
                      <a:pt x="214" y="1"/>
                      <a:pt x="0" y="215"/>
                      <a:pt x="12" y="465"/>
                    </a:cubicBezTo>
                    <a:cubicBezTo>
                      <a:pt x="12" y="739"/>
                      <a:pt x="235" y="925"/>
                      <a:pt x="472" y="925"/>
                    </a:cubicBezTo>
                    <a:cubicBezTo>
                      <a:pt x="585" y="925"/>
                      <a:pt x="702" y="883"/>
                      <a:pt x="798" y="786"/>
                    </a:cubicBezTo>
                    <a:cubicBezTo>
                      <a:pt x="1084" y="501"/>
                      <a:pt x="881" y="1"/>
                      <a:pt x="464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21" name="Google Shape;38321;p22"/>
              <p:cNvSpPr/>
              <p:nvPr/>
            </p:nvSpPr>
            <p:spPr>
              <a:xfrm>
                <a:off x="4171650" y="1720125"/>
                <a:ext cx="19950" cy="19950"/>
              </a:xfrm>
              <a:custGeom>
                <a:avLst/>
                <a:gdLst/>
                <a:ahLst/>
                <a:cxnLst/>
                <a:rect l="l" t="t" r="r" b="b"/>
                <a:pathLst>
                  <a:path w="798" h="798" extrusionOk="0">
                    <a:moveTo>
                      <a:pt x="378" y="0"/>
                    </a:moveTo>
                    <a:cubicBezTo>
                      <a:pt x="191" y="0"/>
                      <a:pt x="12" y="121"/>
                      <a:pt x="12" y="388"/>
                    </a:cubicBezTo>
                    <a:cubicBezTo>
                      <a:pt x="0" y="400"/>
                      <a:pt x="0" y="423"/>
                      <a:pt x="12" y="435"/>
                    </a:cubicBezTo>
                    <a:lnTo>
                      <a:pt x="12" y="400"/>
                    </a:lnTo>
                    <a:cubicBezTo>
                      <a:pt x="12" y="674"/>
                      <a:pt x="193" y="798"/>
                      <a:pt x="382" y="798"/>
                    </a:cubicBezTo>
                    <a:cubicBezTo>
                      <a:pt x="586" y="798"/>
                      <a:pt x="798" y="653"/>
                      <a:pt x="798" y="400"/>
                    </a:cubicBezTo>
                    <a:cubicBezTo>
                      <a:pt x="798" y="145"/>
                      <a:pt x="583" y="0"/>
                      <a:pt x="37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22" name="Google Shape;38322;p22"/>
              <p:cNvSpPr/>
              <p:nvPr/>
            </p:nvSpPr>
            <p:spPr>
              <a:xfrm>
                <a:off x="4171150" y="1650325"/>
                <a:ext cx="23725" cy="23225"/>
              </a:xfrm>
              <a:custGeom>
                <a:avLst/>
                <a:gdLst/>
                <a:ahLst/>
                <a:cxnLst/>
                <a:rect l="l" t="t" r="r" b="b"/>
                <a:pathLst>
                  <a:path w="949" h="929" extrusionOk="0">
                    <a:moveTo>
                      <a:pt x="486" y="1"/>
                    </a:moveTo>
                    <a:cubicBezTo>
                      <a:pt x="267" y="1"/>
                      <a:pt x="50" y="144"/>
                      <a:pt x="32" y="429"/>
                    </a:cubicBezTo>
                    <a:cubicBezTo>
                      <a:pt x="0" y="754"/>
                      <a:pt x="247" y="929"/>
                      <a:pt x="493" y="929"/>
                    </a:cubicBezTo>
                    <a:cubicBezTo>
                      <a:pt x="707" y="929"/>
                      <a:pt x="921" y="796"/>
                      <a:pt x="949" y="513"/>
                    </a:cubicBezTo>
                    <a:cubicBezTo>
                      <a:pt x="949" y="489"/>
                      <a:pt x="949" y="453"/>
                      <a:pt x="949" y="429"/>
                    </a:cubicBezTo>
                    <a:cubicBezTo>
                      <a:pt x="925" y="144"/>
                      <a:pt x="705" y="1"/>
                      <a:pt x="486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23" name="Google Shape;38323;p22"/>
              <p:cNvSpPr/>
              <p:nvPr/>
            </p:nvSpPr>
            <p:spPr>
              <a:xfrm>
                <a:off x="4171650" y="1580375"/>
                <a:ext cx="27100" cy="23150"/>
              </a:xfrm>
              <a:custGeom>
                <a:avLst/>
                <a:gdLst/>
                <a:ahLst/>
                <a:cxnLst/>
                <a:rect l="l" t="t" r="r" b="b"/>
                <a:pathLst>
                  <a:path w="1084" h="926" extrusionOk="0">
                    <a:moveTo>
                      <a:pt x="464" y="1"/>
                    </a:moveTo>
                    <a:cubicBezTo>
                      <a:pt x="214" y="1"/>
                      <a:pt x="12" y="203"/>
                      <a:pt x="0" y="453"/>
                    </a:cubicBezTo>
                    <a:cubicBezTo>
                      <a:pt x="0" y="465"/>
                      <a:pt x="0" y="477"/>
                      <a:pt x="0" y="489"/>
                    </a:cubicBezTo>
                    <a:lnTo>
                      <a:pt x="12" y="465"/>
                    </a:lnTo>
                    <a:cubicBezTo>
                      <a:pt x="12" y="739"/>
                      <a:pt x="235" y="926"/>
                      <a:pt x="472" y="926"/>
                    </a:cubicBezTo>
                    <a:cubicBezTo>
                      <a:pt x="585" y="926"/>
                      <a:pt x="702" y="883"/>
                      <a:pt x="798" y="787"/>
                    </a:cubicBezTo>
                    <a:cubicBezTo>
                      <a:pt x="1084" y="501"/>
                      <a:pt x="881" y="1"/>
                      <a:pt x="464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24" name="Google Shape;38324;p22"/>
              <p:cNvSpPr/>
              <p:nvPr/>
            </p:nvSpPr>
            <p:spPr>
              <a:xfrm>
                <a:off x="4171150" y="1512225"/>
                <a:ext cx="23725" cy="23225"/>
              </a:xfrm>
              <a:custGeom>
                <a:avLst/>
                <a:gdLst/>
                <a:ahLst/>
                <a:cxnLst/>
                <a:rect l="l" t="t" r="r" b="b"/>
                <a:pathLst>
                  <a:path w="949" h="929" extrusionOk="0">
                    <a:moveTo>
                      <a:pt x="486" y="0"/>
                    </a:moveTo>
                    <a:cubicBezTo>
                      <a:pt x="267" y="0"/>
                      <a:pt x="50" y="143"/>
                      <a:pt x="32" y="429"/>
                    </a:cubicBezTo>
                    <a:cubicBezTo>
                      <a:pt x="0" y="753"/>
                      <a:pt x="247" y="928"/>
                      <a:pt x="493" y="928"/>
                    </a:cubicBezTo>
                    <a:cubicBezTo>
                      <a:pt x="707" y="928"/>
                      <a:pt x="921" y="795"/>
                      <a:pt x="949" y="512"/>
                    </a:cubicBezTo>
                    <a:cubicBezTo>
                      <a:pt x="949" y="477"/>
                      <a:pt x="949" y="453"/>
                      <a:pt x="949" y="429"/>
                    </a:cubicBezTo>
                    <a:cubicBezTo>
                      <a:pt x="925" y="143"/>
                      <a:pt x="705" y="0"/>
                      <a:pt x="486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25" name="Google Shape;38325;p22"/>
              <p:cNvSpPr/>
              <p:nvPr/>
            </p:nvSpPr>
            <p:spPr>
              <a:xfrm>
                <a:off x="4171650" y="1442275"/>
                <a:ext cx="27100" cy="23000"/>
              </a:xfrm>
              <a:custGeom>
                <a:avLst/>
                <a:gdLst/>
                <a:ahLst/>
                <a:cxnLst/>
                <a:rect l="l" t="t" r="r" b="b"/>
                <a:pathLst>
                  <a:path w="1084" h="920" extrusionOk="0">
                    <a:moveTo>
                      <a:pt x="464" y="0"/>
                    </a:moveTo>
                    <a:cubicBezTo>
                      <a:pt x="214" y="0"/>
                      <a:pt x="0" y="203"/>
                      <a:pt x="0" y="465"/>
                    </a:cubicBezTo>
                    <a:lnTo>
                      <a:pt x="0" y="489"/>
                    </a:lnTo>
                    <a:lnTo>
                      <a:pt x="12" y="465"/>
                    </a:lnTo>
                    <a:cubicBezTo>
                      <a:pt x="12" y="739"/>
                      <a:pt x="236" y="920"/>
                      <a:pt x="472" y="920"/>
                    </a:cubicBezTo>
                    <a:cubicBezTo>
                      <a:pt x="585" y="920"/>
                      <a:pt x="702" y="879"/>
                      <a:pt x="798" y="786"/>
                    </a:cubicBezTo>
                    <a:cubicBezTo>
                      <a:pt x="1084" y="500"/>
                      <a:pt x="881" y="0"/>
                      <a:pt x="464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26" name="Google Shape;38326;p22"/>
              <p:cNvSpPr/>
              <p:nvPr/>
            </p:nvSpPr>
            <p:spPr>
              <a:xfrm>
                <a:off x="4171650" y="1373225"/>
                <a:ext cx="27100" cy="23000"/>
              </a:xfrm>
              <a:custGeom>
                <a:avLst/>
                <a:gdLst/>
                <a:ahLst/>
                <a:cxnLst/>
                <a:rect l="l" t="t" r="r" b="b"/>
                <a:pathLst>
                  <a:path w="1084" h="920" extrusionOk="0">
                    <a:moveTo>
                      <a:pt x="464" y="0"/>
                    </a:moveTo>
                    <a:cubicBezTo>
                      <a:pt x="214" y="0"/>
                      <a:pt x="12" y="191"/>
                      <a:pt x="0" y="441"/>
                    </a:cubicBezTo>
                    <a:lnTo>
                      <a:pt x="0" y="488"/>
                    </a:lnTo>
                    <a:lnTo>
                      <a:pt x="12" y="464"/>
                    </a:lnTo>
                    <a:cubicBezTo>
                      <a:pt x="12" y="738"/>
                      <a:pt x="236" y="920"/>
                      <a:pt x="472" y="920"/>
                    </a:cubicBezTo>
                    <a:cubicBezTo>
                      <a:pt x="585" y="920"/>
                      <a:pt x="702" y="878"/>
                      <a:pt x="798" y="786"/>
                    </a:cubicBezTo>
                    <a:cubicBezTo>
                      <a:pt x="1084" y="500"/>
                      <a:pt x="881" y="0"/>
                      <a:pt x="464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27" name="Google Shape;38327;p22"/>
              <p:cNvSpPr/>
              <p:nvPr/>
            </p:nvSpPr>
            <p:spPr>
              <a:xfrm>
                <a:off x="4171150" y="1304750"/>
                <a:ext cx="23725" cy="23350"/>
              </a:xfrm>
              <a:custGeom>
                <a:avLst/>
                <a:gdLst/>
                <a:ahLst/>
                <a:cxnLst/>
                <a:rect l="l" t="t" r="r" b="b"/>
                <a:pathLst>
                  <a:path w="949" h="934" extrusionOk="0">
                    <a:moveTo>
                      <a:pt x="486" y="1"/>
                    </a:moveTo>
                    <a:cubicBezTo>
                      <a:pt x="267" y="1"/>
                      <a:pt x="50" y="144"/>
                      <a:pt x="32" y="429"/>
                    </a:cubicBezTo>
                    <a:cubicBezTo>
                      <a:pt x="0" y="755"/>
                      <a:pt x="249" y="933"/>
                      <a:pt x="496" y="933"/>
                    </a:cubicBezTo>
                    <a:cubicBezTo>
                      <a:pt x="709" y="933"/>
                      <a:pt x="921" y="800"/>
                      <a:pt x="949" y="513"/>
                    </a:cubicBezTo>
                    <a:cubicBezTo>
                      <a:pt x="949" y="489"/>
                      <a:pt x="949" y="453"/>
                      <a:pt x="949" y="429"/>
                    </a:cubicBezTo>
                    <a:cubicBezTo>
                      <a:pt x="925" y="144"/>
                      <a:pt x="705" y="1"/>
                      <a:pt x="486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28" name="Google Shape;38328;p22"/>
              <p:cNvSpPr/>
              <p:nvPr/>
            </p:nvSpPr>
            <p:spPr>
              <a:xfrm>
                <a:off x="4137400" y="2237000"/>
                <a:ext cx="27125" cy="23025"/>
              </a:xfrm>
              <a:custGeom>
                <a:avLst/>
                <a:gdLst/>
                <a:ahLst/>
                <a:cxnLst/>
                <a:rect l="l" t="t" r="r" b="b"/>
                <a:pathLst>
                  <a:path w="1085" h="921" extrusionOk="0">
                    <a:moveTo>
                      <a:pt x="465" y="1"/>
                    </a:moveTo>
                    <a:cubicBezTo>
                      <a:pt x="215" y="1"/>
                      <a:pt x="1" y="203"/>
                      <a:pt x="1" y="453"/>
                    </a:cubicBezTo>
                    <a:cubicBezTo>
                      <a:pt x="1" y="736"/>
                      <a:pt x="225" y="920"/>
                      <a:pt x="463" y="920"/>
                    </a:cubicBezTo>
                    <a:cubicBezTo>
                      <a:pt x="575" y="920"/>
                      <a:pt x="691" y="879"/>
                      <a:pt x="787" y="787"/>
                    </a:cubicBezTo>
                    <a:cubicBezTo>
                      <a:pt x="1084" y="501"/>
                      <a:pt x="882" y="1"/>
                      <a:pt x="46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29" name="Google Shape;38329;p22"/>
              <p:cNvSpPr/>
              <p:nvPr/>
            </p:nvSpPr>
            <p:spPr>
              <a:xfrm>
                <a:off x="4137400" y="2167650"/>
                <a:ext cx="27125" cy="23300"/>
              </a:xfrm>
              <a:custGeom>
                <a:avLst/>
                <a:gdLst/>
                <a:ahLst/>
                <a:cxnLst/>
                <a:rect l="l" t="t" r="r" b="b"/>
                <a:pathLst>
                  <a:path w="1085" h="932" extrusionOk="0">
                    <a:moveTo>
                      <a:pt x="465" y="1"/>
                    </a:moveTo>
                    <a:cubicBezTo>
                      <a:pt x="203" y="1"/>
                      <a:pt x="1" y="215"/>
                      <a:pt x="1" y="465"/>
                    </a:cubicBezTo>
                    <a:cubicBezTo>
                      <a:pt x="1" y="748"/>
                      <a:pt x="231" y="932"/>
                      <a:pt x="468" y="932"/>
                    </a:cubicBezTo>
                    <a:cubicBezTo>
                      <a:pt x="581" y="932"/>
                      <a:pt x="695" y="890"/>
                      <a:pt x="787" y="799"/>
                    </a:cubicBezTo>
                    <a:cubicBezTo>
                      <a:pt x="1084" y="501"/>
                      <a:pt x="870" y="1"/>
                      <a:pt x="46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30" name="Google Shape;38330;p22"/>
              <p:cNvSpPr/>
              <p:nvPr/>
            </p:nvSpPr>
            <p:spPr>
              <a:xfrm>
                <a:off x="4137400" y="2098600"/>
                <a:ext cx="27125" cy="23300"/>
              </a:xfrm>
              <a:custGeom>
                <a:avLst/>
                <a:gdLst/>
                <a:ahLst/>
                <a:cxnLst/>
                <a:rect l="l" t="t" r="r" b="b"/>
                <a:pathLst>
                  <a:path w="1085" h="932" extrusionOk="0">
                    <a:moveTo>
                      <a:pt x="465" y="1"/>
                    </a:moveTo>
                    <a:cubicBezTo>
                      <a:pt x="215" y="1"/>
                      <a:pt x="1" y="203"/>
                      <a:pt x="1" y="465"/>
                    </a:cubicBezTo>
                    <a:cubicBezTo>
                      <a:pt x="1" y="748"/>
                      <a:pt x="231" y="932"/>
                      <a:pt x="468" y="932"/>
                    </a:cubicBezTo>
                    <a:cubicBezTo>
                      <a:pt x="581" y="932"/>
                      <a:pt x="695" y="890"/>
                      <a:pt x="787" y="798"/>
                    </a:cubicBezTo>
                    <a:cubicBezTo>
                      <a:pt x="1084" y="501"/>
                      <a:pt x="870" y="1"/>
                      <a:pt x="46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31" name="Google Shape;38331;p22"/>
              <p:cNvSpPr/>
              <p:nvPr/>
            </p:nvSpPr>
            <p:spPr>
              <a:xfrm>
                <a:off x="4137400" y="2029550"/>
                <a:ext cx="27125" cy="23225"/>
              </a:xfrm>
              <a:custGeom>
                <a:avLst/>
                <a:gdLst/>
                <a:ahLst/>
                <a:cxnLst/>
                <a:rect l="l" t="t" r="r" b="b"/>
                <a:pathLst>
                  <a:path w="1085" h="929" extrusionOk="0">
                    <a:moveTo>
                      <a:pt x="465" y="0"/>
                    </a:moveTo>
                    <a:cubicBezTo>
                      <a:pt x="215" y="0"/>
                      <a:pt x="1" y="203"/>
                      <a:pt x="1" y="465"/>
                    </a:cubicBezTo>
                    <a:cubicBezTo>
                      <a:pt x="1" y="741"/>
                      <a:pt x="229" y="929"/>
                      <a:pt x="468" y="929"/>
                    </a:cubicBezTo>
                    <a:cubicBezTo>
                      <a:pt x="579" y="929"/>
                      <a:pt x="692" y="889"/>
                      <a:pt x="787" y="798"/>
                    </a:cubicBezTo>
                    <a:cubicBezTo>
                      <a:pt x="1084" y="500"/>
                      <a:pt x="882" y="0"/>
                      <a:pt x="46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32" name="Google Shape;38332;p22"/>
              <p:cNvSpPr/>
              <p:nvPr/>
            </p:nvSpPr>
            <p:spPr>
              <a:xfrm>
                <a:off x="4137400" y="1960525"/>
                <a:ext cx="22950" cy="23000"/>
              </a:xfrm>
              <a:custGeom>
                <a:avLst/>
                <a:gdLst/>
                <a:ahLst/>
                <a:cxnLst/>
                <a:rect l="l" t="t" r="r" b="b"/>
                <a:pathLst>
                  <a:path w="918" h="920" extrusionOk="0">
                    <a:moveTo>
                      <a:pt x="430" y="1"/>
                    </a:moveTo>
                    <a:cubicBezTo>
                      <a:pt x="214" y="1"/>
                      <a:pt x="7" y="140"/>
                      <a:pt x="1" y="452"/>
                    </a:cubicBezTo>
                    <a:lnTo>
                      <a:pt x="1" y="463"/>
                    </a:lnTo>
                    <a:cubicBezTo>
                      <a:pt x="7" y="781"/>
                      <a:pt x="214" y="920"/>
                      <a:pt x="431" y="920"/>
                    </a:cubicBezTo>
                    <a:cubicBezTo>
                      <a:pt x="669" y="920"/>
                      <a:pt x="918" y="751"/>
                      <a:pt x="918" y="463"/>
                    </a:cubicBezTo>
                    <a:cubicBezTo>
                      <a:pt x="918" y="170"/>
                      <a:pt x="669" y="1"/>
                      <a:pt x="43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33" name="Google Shape;38333;p22"/>
              <p:cNvSpPr/>
              <p:nvPr/>
            </p:nvSpPr>
            <p:spPr>
              <a:xfrm>
                <a:off x="4137400" y="1891425"/>
                <a:ext cx="27125" cy="23250"/>
              </a:xfrm>
              <a:custGeom>
                <a:avLst/>
                <a:gdLst/>
                <a:ahLst/>
                <a:cxnLst/>
                <a:rect l="l" t="t" r="r" b="b"/>
                <a:pathLst>
                  <a:path w="1085" h="930" extrusionOk="0">
                    <a:moveTo>
                      <a:pt x="465" y="1"/>
                    </a:moveTo>
                    <a:cubicBezTo>
                      <a:pt x="215" y="1"/>
                      <a:pt x="13" y="203"/>
                      <a:pt x="1" y="453"/>
                    </a:cubicBezTo>
                    <a:lnTo>
                      <a:pt x="1" y="465"/>
                    </a:lnTo>
                    <a:cubicBezTo>
                      <a:pt x="1" y="742"/>
                      <a:pt x="229" y="929"/>
                      <a:pt x="468" y="929"/>
                    </a:cubicBezTo>
                    <a:cubicBezTo>
                      <a:pt x="579" y="929"/>
                      <a:pt x="692" y="889"/>
                      <a:pt x="787" y="799"/>
                    </a:cubicBezTo>
                    <a:cubicBezTo>
                      <a:pt x="1084" y="501"/>
                      <a:pt x="882" y="13"/>
                      <a:pt x="46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34" name="Google Shape;38334;p22"/>
              <p:cNvSpPr/>
              <p:nvPr/>
            </p:nvSpPr>
            <p:spPr>
              <a:xfrm>
                <a:off x="4137400" y="1822375"/>
                <a:ext cx="27125" cy="23250"/>
              </a:xfrm>
              <a:custGeom>
                <a:avLst/>
                <a:gdLst/>
                <a:ahLst/>
                <a:cxnLst/>
                <a:rect l="l" t="t" r="r" b="b"/>
                <a:pathLst>
                  <a:path w="1085" h="930" extrusionOk="0">
                    <a:moveTo>
                      <a:pt x="465" y="1"/>
                    </a:moveTo>
                    <a:cubicBezTo>
                      <a:pt x="215" y="1"/>
                      <a:pt x="1" y="215"/>
                      <a:pt x="1" y="465"/>
                    </a:cubicBezTo>
                    <a:cubicBezTo>
                      <a:pt x="1" y="742"/>
                      <a:pt x="229" y="929"/>
                      <a:pt x="468" y="929"/>
                    </a:cubicBezTo>
                    <a:cubicBezTo>
                      <a:pt x="579" y="929"/>
                      <a:pt x="692" y="889"/>
                      <a:pt x="787" y="798"/>
                    </a:cubicBezTo>
                    <a:cubicBezTo>
                      <a:pt x="1084" y="501"/>
                      <a:pt x="882" y="13"/>
                      <a:pt x="46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35" name="Google Shape;38335;p22"/>
              <p:cNvSpPr/>
              <p:nvPr/>
            </p:nvSpPr>
            <p:spPr>
              <a:xfrm>
                <a:off x="4137400" y="1753325"/>
                <a:ext cx="27125" cy="23150"/>
              </a:xfrm>
              <a:custGeom>
                <a:avLst/>
                <a:gdLst/>
                <a:ahLst/>
                <a:cxnLst/>
                <a:rect l="l" t="t" r="r" b="b"/>
                <a:pathLst>
                  <a:path w="1085" h="926" extrusionOk="0">
                    <a:moveTo>
                      <a:pt x="465" y="0"/>
                    </a:moveTo>
                    <a:cubicBezTo>
                      <a:pt x="215" y="0"/>
                      <a:pt x="1" y="191"/>
                      <a:pt x="1" y="453"/>
                    </a:cubicBezTo>
                    <a:lnTo>
                      <a:pt x="1" y="465"/>
                    </a:lnTo>
                    <a:cubicBezTo>
                      <a:pt x="1" y="739"/>
                      <a:pt x="230" y="925"/>
                      <a:pt x="466" y="925"/>
                    </a:cubicBezTo>
                    <a:cubicBezTo>
                      <a:pt x="579" y="925"/>
                      <a:pt x="694" y="882"/>
                      <a:pt x="787" y="786"/>
                    </a:cubicBezTo>
                    <a:cubicBezTo>
                      <a:pt x="1084" y="500"/>
                      <a:pt x="870" y="0"/>
                      <a:pt x="46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36" name="Google Shape;38336;p22"/>
              <p:cNvSpPr/>
              <p:nvPr/>
            </p:nvSpPr>
            <p:spPr>
              <a:xfrm>
                <a:off x="4137400" y="1684275"/>
                <a:ext cx="27125" cy="23125"/>
              </a:xfrm>
              <a:custGeom>
                <a:avLst/>
                <a:gdLst/>
                <a:ahLst/>
                <a:cxnLst/>
                <a:rect l="l" t="t" r="r" b="b"/>
                <a:pathLst>
                  <a:path w="1085" h="925" extrusionOk="0">
                    <a:moveTo>
                      <a:pt x="465" y="0"/>
                    </a:moveTo>
                    <a:cubicBezTo>
                      <a:pt x="215" y="0"/>
                      <a:pt x="1" y="203"/>
                      <a:pt x="1" y="464"/>
                    </a:cubicBezTo>
                    <a:cubicBezTo>
                      <a:pt x="1" y="738"/>
                      <a:pt x="224" y="925"/>
                      <a:pt x="461" y="925"/>
                    </a:cubicBezTo>
                    <a:cubicBezTo>
                      <a:pt x="574" y="925"/>
                      <a:pt x="690" y="882"/>
                      <a:pt x="787" y="786"/>
                    </a:cubicBezTo>
                    <a:cubicBezTo>
                      <a:pt x="1084" y="500"/>
                      <a:pt x="882" y="0"/>
                      <a:pt x="46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37" name="Google Shape;38337;p22"/>
              <p:cNvSpPr/>
              <p:nvPr/>
            </p:nvSpPr>
            <p:spPr>
              <a:xfrm>
                <a:off x="4137400" y="1615200"/>
                <a:ext cx="27125" cy="23025"/>
              </a:xfrm>
              <a:custGeom>
                <a:avLst/>
                <a:gdLst/>
                <a:ahLst/>
                <a:cxnLst/>
                <a:rect l="l" t="t" r="r" b="b"/>
                <a:pathLst>
                  <a:path w="1085" h="921" extrusionOk="0">
                    <a:moveTo>
                      <a:pt x="465" y="1"/>
                    </a:moveTo>
                    <a:cubicBezTo>
                      <a:pt x="203" y="1"/>
                      <a:pt x="1" y="203"/>
                      <a:pt x="1" y="465"/>
                    </a:cubicBezTo>
                    <a:cubicBezTo>
                      <a:pt x="1" y="739"/>
                      <a:pt x="230" y="920"/>
                      <a:pt x="467" y="920"/>
                    </a:cubicBezTo>
                    <a:cubicBezTo>
                      <a:pt x="580" y="920"/>
                      <a:pt x="694" y="879"/>
                      <a:pt x="787" y="787"/>
                    </a:cubicBezTo>
                    <a:cubicBezTo>
                      <a:pt x="1084" y="489"/>
                      <a:pt x="870" y="1"/>
                      <a:pt x="46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38" name="Google Shape;38338;p22"/>
              <p:cNvSpPr/>
              <p:nvPr/>
            </p:nvSpPr>
            <p:spPr>
              <a:xfrm>
                <a:off x="4137400" y="1546150"/>
                <a:ext cx="27125" cy="23025"/>
              </a:xfrm>
              <a:custGeom>
                <a:avLst/>
                <a:gdLst/>
                <a:ahLst/>
                <a:cxnLst/>
                <a:rect l="l" t="t" r="r" b="b"/>
                <a:pathLst>
                  <a:path w="1085" h="921" extrusionOk="0">
                    <a:moveTo>
                      <a:pt x="465" y="1"/>
                    </a:moveTo>
                    <a:cubicBezTo>
                      <a:pt x="215" y="1"/>
                      <a:pt x="1" y="191"/>
                      <a:pt x="1" y="453"/>
                    </a:cubicBezTo>
                    <a:lnTo>
                      <a:pt x="1" y="465"/>
                    </a:lnTo>
                    <a:cubicBezTo>
                      <a:pt x="1" y="739"/>
                      <a:pt x="230" y="920"/>
                      <a:pt x="467" y="920"/>
                    </a:cubicBezTo>
                    <a:cubicBezTo>
                      <a:pt x="580" y="920"/>
                      <a:pt x="694" y="879"/>
                      <a:pt x="787" y="786"/>
                    </a:cubicBezTo>
                    <a:cubicBezTo>
                      <a:pt x="1084" y="489"/>
                      <a:pt x="870" y="1"/>
                      <a:pt x="46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39" name="Google Shape;38339;p22"/>
              <p:cNvSpPr/>
              <p:nvPr/>
            </p:nvSpPr>
            <p:spPr>
              <a:xfrm>
                <a:off x="4137400" y="1477100"/>
                <a:ext cx="27125" cy="23000"/>
              </a:xfrm>
              <a:custGeom>
                <a:avLst/>
                <a:gdLst/>
                <a:ahLst/>
                <a:cxnLst/>
                <a:rect l="l" t="t" r="r" b="b"/>
                <a:pathLst>
                  <a:path w="1085" h="920" extrusionOk="0">
                    <a:moveTo>
                      <a:pt x="1" y="453"/>
                    </a:moveTo>
                    <a:lnTo>
                      <a:pt x="1" y="465"/>
                    </a:lnTo>
                    <a:cubicBezTo>
                      <a:pt x="1" y="463"/>
                      <a:pt x="1" y="461"/>
                      <a:pt x="1" y="459"/>
                    </a:cubicBezTo>
                    <a:lnTo>
                      <a:pt x="1" y="459"/>
                    </a:lnTo>
                    <a:cubicBezTo>
                      <a:pt x="1" y="457"/>
                      <a:pt x="1" y="455"/>
                      <a:pt x="1" y="453"/>
                    </a:cubicBezTo>
                    <a:close/>
                    <a:moveTo>
                      <a:pt x="465" y="0"/>
                    </a:moveTo>
                    <a:cubicBezTo>
                      <a:pt x="217" y="0"/>
                      <a:pt x="4" y="200"/>
                      <a:pt x="1" y="459"/>
                    </a:cubicBezTo>
                    <a:lnTo>
                      <a:pt x="1" y="459"/>
                    </a:lnTo>
                    <a:cubicBezTo>
                      <a:pt x="4" y="738"/>
                      <a:pt x="227" y="920"/>
                      <a:pt x="463" y="920"/>
                    </a:cubicBezTo>
                    <a:cubicBezTo>
                      <a:pt x="575" y="920"/>
                      <a:pt x="691" y="878"/>
                      <a:pt x="787" y="786"/>
                    </a:cubicBezTo>
                    <a:cubicBezTo>
                      <a:pt x="1084" y="500"/>
                      <a:pt x="882" y="0"/>
                      <a:pt x="46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40" name="Google Shape;38340;p22"/>
              <p:cNvSpPr/>
              <p:nvPr/>
            </p:nvSpPr>
            <p:spPr>
              <a:xfrm>
                <a:off x="4137400" y="1408050"/>
                <a:ext cx="27125" cy="23125"/>
              </a:xfrm>
              <a:custGeom>
                <a:avLst/>
                <a:gdLst/>
                <a:ahLst/>
                <a:cxnLst/>
                <a:rect l="l" t="t" r="r" b="b"/>
                <a:pathLst>
                  <a:path w="1085" h="925" extrusionOk="0">
                    <a:moveTo>
                      <a:pt x="465" y="0"/>
                    </a:moveTo>
                    <a:cubicBezTo>
                      <a:pt x="215" y="0"/>
                      <a:pt x="1" y="203"/>
                      <a:pt x="1" y="453"/>
                    </a:cubicBezTo>
                    <a:lnTo>
                      <a:pt x="1" y="464"/>
                    </a:lnTo>
                    <a:cubicBezTo>
                      <a:pt x="1" y="738"/>
                      <a:pt x="230" y="925"/>
                      <a:pt x="466" y="925"/>
                    </a:cubicBezTo>
                    <a:cubicBezTo>
                      <a:pt x="579" y="925"/>
                      <a:pt x="694" y="882"/>
                      <a:pt x="787" y="786"/>
                    </a:cubicBezTo>
                    <a:cubicBezTo>
                      <a:pt x="1084" y="500"/>
                      <a:pt x="870" y="0"/>
                      <a:pt x="46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41" name="Google Shape;38341;p22"/>
              <p:cNvSpPr/>
              <p:nvPr/>
            </p:nvSpPr>
            <p:spPr>
              <a:xfrm>
                <a:off x="4137400" y="1338975"/>
                <a:ext cx="27125" cy="23025"/>
              </a:xfrm>
              <a:custGeom>
                <a:avLst/>
                <a:gdLst/>
                <a:ahLst/>
                <a:cxnLst/>
                <a:rect l="l" t="t" r="r" b="b"/>
                <a:pathLst>
                  <a:path w="1085" h="921" extrusionOk="0">
                    <a:moveTo>
                      <a:pt x="444" y="0"/>
                    </a:moveTo>
                    <a:cubicBezTo>
                      <a:pt x="204" y="0"/>
                      <a:pt x="12" y="198"/>
                      <a:pt x="1" y="441"/>
                    </a:cubicBezTo>
                    <a:lnTo>
                      <a:pt x="1" y="453"/>
                    </a:lnTo>
                    <a:cubicBezTo>
                      <a:pt x="1" y="736"/>
                      <a:pt x="225" y="920"/>
                      <a:pt x="463" y="920"/>
                    </a:cubicBezTo>
                    <a:cubicBezTo>
                      <a:pt x="575" y="920"/>
                      <a:pt x="691" y="879"/>
                      <a:pt x="787" y="787"/>
                    </a:cubicBezTo>
                    <a:cubicBezTo>
                      <a:pt x="1084" y="501"/>
                      <a:pt x="882" y="1"/>
                      <a:pt x="465" y="1"/>
                    </a:cubicBezTo>
                    <a:cubicBezTo>
                      <a:pt x="458" y="1"/>
                      <a:pt x="451" y="0"/>
                      <a:pt x="444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42" name="Google Shape;38342;p22"/>
              <p:cNvSpPr/>
              <p:nvPr/>
            </p:nvSpPr>
            <p:spPr>
              <a:xfrm>
                <a:off x="4102575" y="2270450"/>
                <a:ext cx="23250" cy="23075"/>
              </a:xfrm>
              <a:custGeom>
                <a:avLst/>
                <a:gdLst/>
                <a:ahLst/>
                <a:cxnLst/>
                <a:rect l="l" t="t" r="r" b="b"/>
                <a:pathLst>
                  <a:path w="930" h="923" extrusionOk="0">
                    <a:moveTo>
                      <a:pt x="465" y="0"/>
                    </a:moveTo>
                    <a:cubicBezTo>
                      <a:pt x="250" y="0"/>
                      <a:pt x="36" y="138"/>
                      <a:pt x="13" y="425"/>
                    </a:cubicBezTo>
                    <a:cubicBezTo>
                      <a:pt x="1" y="449"/>
                      <a:pt x="1" y="473"/>
                      <a:pt x="13" y="508"/>
                    </a:cubicBezTo>
                    <a:cubicBezTo>
                      <a:pt x="36" y="788"/>
                      <a:pt x="247" y="923"/>
                      <a:pt x="462" y="923"/>
                    </a:cubicBezTo>
                    <a:cubicBezTo>
                      <a:pt x="694" y="923"/>
                      <a:pt x="930" y="764"/>
                      <a:pt x="930" y="461"/>
                    </a:cubicBezTo>
                    <a:cubicBezTo>
                      <a:pt x="930" y="159"/>
                      <a:pt x="697" y="0"/>
                      <a:pt x="46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43" name="Google Shape;38343;p22"/>
              <p:cNvSpPr/>
              <p:nvPr/>
            </p:nvSpPr>
            <p:spPr>
              <a:xfrm>
                <a:off x="4102250" y="2203075"/>
                <a:ext cx="27450" cy="23200"/>
              </a:xfrm>
              <a:custGeom>
                <a:avLst/>
                <a:gdLst/>
                <a:ahLst/>
                <a:cxnLst/>
                <a:rect l="l" t="t" r="r" b="b"/>
                <a:pathLst>
                  <a:path w="1098" h="928" extrusionOk="0">
                    <a:moveTo>
                      <a:pt x="478" y="1"/>
                    </a:moveTo>
                    <a:cubicBezTo>
                      <a:pt x="228" y="1"/>
                      <a:pt x="26" y="203"/>
                      <a:pt x="26" y="453"/>
                    </a:cubicBezTo>
                    <a:lnTo>
                      <a:pt x="26" y="429"/>
                    </a:lnTo>
                    <a:lnTo>
                      <a:pt x="26" y="429"/>
                    </a:lnTo>
                    <a:cubicBezTo>
                      <a:pt x="1" y="723"/>
                      <a:pt x="235" y="928"/>
                      <a:pt x="484" y="928"/>
                    </a:cubicBezTo>
                    <a:cubicBezTo>
                      <a:pt x="589" y="928"/>
                      <a:pt x="696" y="891"/>
                      <a:pt x="788" y="810"/>
                    </a:cubicBezTo>
                    <a:cubicBezTo>
                      <a:pt x="1097" y="536"/>
                      <a:pt x="919" y="24"/>
                      <a:pt x="514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44" name="Google Shape;38344;p22"/>
              <p:cNvSpPr/>
              <p:nvPr/>
            </p:nvSpPr>
            <p:spPr>
              <a:xfrm>
                <a:off x="4102575" y="2132300"/>
                <a:ext cx="23250" cy="23125"/>
              </a:xfrm>
              <a:custGeom>
                <a:avLst/>
                <a:gdLst/>
                <a:ahLst/>
                <a:cxnLst/>
                <a:rect l="l" t="t" r="r" b="b"/>
                <a:pathLst>
                  <a:path w="930" h="925" extrusionOk="0">
                    <a:moveTo>
                      <a:pt x="462" y="0"/>
                    </a:moveTo>
                    <a:cubicBezTo>
                      <a:pt x="247" y="0"/>
                      <a:pt x="36" y="135"/>
                      <a:pt x="13" y="415"/>
                    </a:cubicBezTo>
                    <a:cubicBezTo>
                      <a:pt x="1" y="450"/>
                      <a:pt x="1" y="474"/>
                      <a:pt x="13" y="510"/>
                    </a:cubicBezTo>
                    <a:cubicBezTo>
                      <a:pt x="36" y="790"/>
                      <a:pt x="247" y="924"/>
                      <a:pt x="462" y="924"/>
                    </a:cubicBezTo>
                    <a:cubicBezTo>
                      <a:pt x="694" y="924"/>
                      <a:pt x="930" y="766"/>
                      <a:pt x="930" y="462"/>
                    </a:cubicBezTo>
                    <a:cubicBezTo>
                      <a:pt x="930" y="159"/>
                      <a:pt x="694" y="0"/>
                      <a:pt x="46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45" name="Google Shape;38345;p22"/>
              <p:cNvSpPr/>
              <p:nvPr/>
            </p:nvSpPr>
            <p:spPr>
              <a:xfrm>
                <a:off x="4102675" y="2064375"/>
                <a:ext cx="27025" cy="23125"/>
              </a:xfrm>
              <a:custGeom>
                <a:avLst/>
                <a:gdLst/>
                <a:ahLst/>
                <a:cxnLst/>
                <a:rect l="l" t="t" r="r" b="b"/>
                <a:pathLst>
                  <a:path w="1081" h="925" extrusionOk="0">
                    <a:moveTo>
                      <a:pt x="473" y="0"/>
                    </a:moveTo>
                    <a:cubicBezTo>
                      <a:pt x="211" y="0"/>
                      <a:pt x="9" y="203"/>
                      <a:pt x="9" y="453"/>
                    </a:cubicBezTo>
                    <a:cubicBezTo>
                      <a:pt x="1" y="735"/>
                      <a:pt x="228" y="925"/>
                      <a:pt x="468" y="925"/>
                    </a:cubicBezTo>
                    <a:cubicBezTo>
                      <a:pt x="582" y="925"/>
                      <a:pt x="699" y="882"/>
                      <a:pt x="795" y="786"/>
                    </a:cubicBezTo>
                    <a:cubicBezTo>
                      <a:pt x="1080" y="500"/>
                      <a:pt x="878" y="0"/>
                      <a:pt x="47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46" name="Google Shape;38346;p22"/>
              <p:cNvSpPr/>
              <p:nvPr/>
            </p:nvSpPr>
            <p:spPr>
              <a:xfrm>
                <a:off x="4102675" y="1995025"/>
                <a:ext cx="27025" cy="23300"/>
              </a:xfrm>
              <a:custGeom>
                <a:avLst/>
                <a:gdLst/>
                <a:ahLst/>
                <a:cxnLst/>
                <a:rect l="l" t="t" r="r" b="b"/>
                <a:pathLst>
                  <a:path w="1081" h="932" extrusionOk="0">
                    <a:moveTo>
                      <a:pt x="461" y="0"/>
                    </a:moveTo>
                    <a:cubicBezTo>
                      <a:pt x="211" y="0"/>
                      <a:pt x="9" y="215"/>
                      <a:pt x="9" y="465"/>
                    </a:cubicBezTo>
                    <a:cubicBezTo>
                      <a:pt x="1" y="747"/>
                      <a:pt x="228" y="931"/>
                      <a:pt x="468" y="931"/>
                    </a:cubicBezTo>
                    <a:cubicBezTo>
                      <a:pt x="582" y="931"/>
                      <a:pt x="699" y="890"/>
                      <a:pt x="795" y="798"/>
                    </a:cubicBezTo>
                    <a:cubicBezTo>
                      <a:pt x="1080" y="500"/>
                      <a:pt x="878" y="0"/>
                      <a:pt x="46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47" name="Google Shape;38347;p22"/>
              <p:cNvSpPr/>
              <p:nvPr/>
            </p:nvSpPr>
            <p:spPr>
              <a:xfrm>
                <a:off x="4102575" y="1925125"/>
                <a:ext cx="23250" cy="23100"/>
              </a:xfrm>
              <a:custGeom>
                <a:avLst/>
                <a:gdLst/>
                <a:ahLst/>
                <a:cxnLst/>
                <a:rect l="l" t="t" r="r" b="b"/>
                <a:pathLst>
                  <a:path w="930" h="924" extrusionOk="0">
                    <a:moveTo>
                      <a:pt x="462" y="1"/>
                    </a:moveTo>
                    <a:cubicBezTo>
                      <a:pt x="247" y="1"/>
                      <a:pt x="36" y="135"/>
                      <a:pt x="13" y="415"/>
                    </a:cubicBezTo>
                    <a:cubicBezTo>
                      <a:pt x="1" y="451"/>
                      <a:pt x="1" y="475"/>
                      <a:pt x="13" y="498"/>
                    </a:cubicBezTo>
                    <a:cubicBezTo>
                      <a:pt x="36" y="785"/>
                      <a:pt x="250" y="923"/>
                      <a:pt x="465" y="923"/>
                    </a:cubicBezTo>
                    <a:cubicBezTo>
                      <a:pt x="697" y="923"/>
                      <a:pt x="930" y="765"/>
                      <a:pt x="930" y="463"/>
                    </a:cubicBezTo>
                    <a:cubicBezTo>
                      <a:pt x="930" y="159"/>
                      <a:pt x="694" y="1"/>
                      <a:pt x="462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48" name="Google Shape;38348;p22"/>
              <p:cNvSpPr/>
              <p:nvPr/>
            </p:nvSpPr>
            <p:spPr>
              <a:xfrm>
                <a:off x="4102675" y="1857200"/>
                <a:ext cx="27025" cy="23150"/>
              </a:xfrm>
              <a:custGeom>
                <a:avLst/>
                <a:gdLst/>
                <a:ahLst/>
                <a:cxnLst/>
                <a:rect l="l" t="t" r="r" b="b"/>
                <a:pathLst>
                  <a:path w="1081" h="926" extrusionOk="0">
                    <a:moveTo>
                      <a:pt x="473" y="1"/>
                    </a:moveTo>
                    <a:cubicBezTo>
                      <a:pt x="211" y="1"/>
                      <a:pt x="9" y="203"/>
                      <a:pt x="9" y="453"/>
                    </a:cubicBezTo>
                    <a:cubicBezTo>
                      <a:pt x="1" y="736"/>
                      <a:pt x="228" y="925"/>
                      <a:pt x="468" y="925"/>
                    </a:cubicBezTo>
                    <a:cubicBezTo>
                      <a:pt x="582" y="925"/>
                      <a:pt x="699" y="882"/>
                      <a:pt x="795" y="786"/>
                    </a:cubicBezTo>
                    <a:cubicBezTo>
                      <a:pt x="1080" y="501"/>
                      <a:pt x="878" y="1"/>
                      <a:pt x="47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49" name="Google Shape;38349;p22"/>
              <p:cNvSpPr/>
              <p:nvPr/>
            </p:nvSpPr>
            <p:spPr>
              <a:xfrm>
                <a:off x="4102675" y="1787850"/>
                <a:ext cx="27025" cy="23300"/>
              </a:xfrm>
              <a:custGeom>
                <a:avLst/>
                <a:gdLst/>
                <a:ahLst/>
                <a:cxnLst/>
                <a:rect l="l" t="t" r="r" b="b"/>
                <a:pathLst>
                  <a:path w="1081" h="932" extrusionOk="0">
                    <a:moveTo>
                      <a:pt x="461" y="0"/>
                    </a:moveTo>
                    <a:cubicBezTo>
                      <a:pt x="211" y="0"/>
                      <a:pt x="9" y="203"/>
                      <a:pt x="9" y="465"/>
                    </a:cubicBezTo>
                    <a:cubicBezTo>
                      <a:pt x="1" y="747"/>
                      <a:pt x="228" y="932"/>
                      <a:pt x="468" y="932"/>
                    </a:cubicBezTo>
                    <a:cubicBezTo>
                      <a:pt x="582" y="932"/>
                      <a:pt x="699" y="890"/>
                      <a:pt x="795" y="798"/>
                    </a:cubicBezTo>
                    <a:cubicBezTo>
                      <a:pt x="1080" y="501"/>
                      <a:pt x="878" y="0"/>
                      <a:pt x="46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50" name="Google Shape;38350;p22"/>
              <p:cNvSpPr/>
              <p:nvPr/>
            </p:nvSpPr>
            <p:spPr>
              <a:xfrm>
                <a:off x="4102675" y="1718800"/>
                <a:ext cx="27025" cy="23300"/>
              </a:xfrm>
              <a:custGeom>
                <a:avLst/>
                <a:gdLst/>
                <a:ahLst/>
                <a:cxnLst/>
                <a:rect l="l" t="t" r="r" b="b"/>
                <a:pathLst>
                  <a:path w="1081" h="932" extrusionOk="0">
                    <a:moveTo>
                      <a:pt x="461" y="0"/>
                    </a:moveTo>
                    <a:cubicBezTo>
                      <a:pt x="211" y="0"/>
                      <a:pt x="9" y="215"/>
                      <a:pt x="9" y="465"/>
                    </a:cubicBezTo>
                    <a:cubicBezTo>
                      <a:pt x="1" y="747"/>
                      <a:pt x="228" y="931"/>
                      <a:pt x="468" y="931"/>
                    </a:cubicBezTo>
                    <a:cubicBezTo>
                      <a:pt x="582" y="931"/>
                      <a:pt x="699" y="890"/>
                      <a:pt x="795" y="798"/>
                    </a:cubicBezTo>
                    <a:cubicBezTo>
                      <a:pt x="1080" y="500"/>
                      <a:pt x="878" y="0"/>
                      <a:pt x="46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51" name="Google Shape;38351;p22"/>
              <p:cNvSpPr/>
              <p:nvPr/>
            </p:nvSpPr>
            <p:spPr>
              <a:xfrm>
                <a:off x="4102675" y="1650025"/>
                <a:ext cx="27025" cy="23250"/>
              </a:xfrm>
              <a:custGeom>
                <a:avLst/>
                <a:gdLst/>
                <a:ahLst/>
                <a:cxnLst/>
                <a:rect l="l" t="t" r="r" b="b"/>
                <a:pathLst>
                  <a:path w="1081" h="930" extrusionOk="0">
                    <a:moveTo>
                      <a:pt x="473" y="1"/>
                    </a:moveTo>
                    <a:cubicBezTo>
                      <a:pt x="211" y="1"/>
                      <a:pt x="9" y="203"/>
                      <a:pt x="9" y="453"/>
                    </a:cubicBezTo>
                    <a:lnTo>
                      <a:pt x="9" y="465"/>
                    </a:lnTo>
                    <a:cubicBezTo>
                      <a:pt x="1" y="742"/>
                      <a:pt x="231" y="929"/>
                      <a:pt x="473" y="929"/>
                    </a:cubicBezTo>
                    <a:cubicBezTo>
                      <a:pt x="586" y="929"/>
                      <a:pt x="700" y="889"/>
                      <a:pt x="795" y="799"/>
                    </a:cubicBezTo>
                    <a:cubicBezTo>
                      <a:pt x="1080" y="501"/>
                      <a:pt x="878" y="1"/>
                      <a:pt x="47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52" name="Google Shape;38352;p22"/>
              <p:cNvSpPr/>
              <p:nvPr/>
            </p:nvSpPr>
            <p:spPr>
              <a:xfrm>
                <a:off x="4102575" y="1579600"/>
                <a:ext cx="23250" cy="23075"/>
              </a:xfrm>
              <a:custGeom>
                <a:avLst/>
                <a:gdLst/>
                <a:ahLst/>
                <a:cxnLst/>
                <a:rect l="l" t="t" r="r" b="b"/>
                <a:pathLst>
                  <a:path w="930" h="923" extrusionOk="0">
                    <a:moveTo>
                      <a:pt x="465" y="0"/>
                    </a:moveTo>
                    <a:cubicBezTo>
                      <a:pt x="250" y="0"/>
                      <a:pt x="36" y="138"/>
                      <a:pt x="13" y="425"/>
                    </a:cubicBezTo>
                    <a:cubicBezTo>
                      <a:pt x="1" y="449"/>
                      <a:pt x="1" y="484"/>
                      <a:pt x="13" y="508"/>
                    </a:cubicBezTo>
                    <a:cubicBezTo>
                      <a:pt x="36" y="788"/>
                      <a:pt x="247" y="923"/>
                      <a:pt x="462" y="923"/>
                    </a:cubicBezTo>
                    <a:cubicBezTo>
                      <a:pt x="694" y="923"/>
                      <a:pt x="930" y="764"/>
                      <a:pt x="930" y="460"/>
                    </a:cubicBezTo>
                    <a:cubicBezTo>
                      <a:pt x="930" y="158"/>
                      <a:pt x="697" y="0"/>
                      <a:pt x="46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53" name="Google Shape;38353;p22"/>
              <p:cNvSpPr/>
              <p:nvPr/>
            </p:nvSpPr>
            <p:spPr>
              <a:xfrm>
                <a:off x="4102675" y="1511625"/>
                <a:ext cx="27025" cy="23250"/>
              </a:xfrm>
              <a:custGeom>
                <a:avLst/>
                <a:gdLst/>
                <a:ahLst/>
                <a:cxnLst/>
                <a:rect l="l" t="t" r="r" b="b"/>
                <a:pathLst>
                  <a:path w="1081" h="930" extrusionOk="0">
                    <a:moveTo>
                      <a:pt x="473" y="1"/>
                    </a:moveTo>
                    <a:cubicBezTo>
                      <a:pt x="211" y="1"/>
                      <a:pt x="9" y="203"/>
                      <a:pt x="9" y="465"/>
                    </a:cubicBezTo>
                    <a:cubicBezTo>
                      <a:pt x="1" y="741"/>
                      <a:pt x="231" y="929"/>
                      <a:pt x="473" y="929"/>
                    </a:cubicBezTo>
                    <a:cubicBezTo>
                      <a:pt x="586" y="929"/>
                      <a:pt x="700" y="889"/>
                      <a:pt x="795" y="798"/>
                    </a:cubicBezTo>
                    <a:cubicBezTo>
                      <a:pt x="1080" y="501"/>
                      <a:pt x="878" y="1"/>
                      <a:pt x="47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54" name="Google Shape;38354;p22"/>
              <p:cNvSpPr/>
              <p:nvPr/>
            </p:nvSpPr>
            <p:spPr>
              <a:xfrm>
                <a:off x="4102675" y="1442575"/>
                <a:ext cx="27025" cy="23150"/>
              </a:xfrm>
              <a:custGeom>
                <a:avLst/>
                <a:gdLst/>
                <a:ahLst/>
                <a:cxnLst/>
                <a:rect l="l" t="t" r="r" b="b"/>
                <a:pathLst>
                  <a:path w="1081" h="926" extrusionOk="0">
                    <a:moveTo>
                      <a:pt x="461" y="0"/>
                    </a:moveTo>
                    <a:cubicBezTo>
                      <a:pt x="211" y="0"/>
                      <a:pt x="9" y="203"/>
                      <a:pt x="9" y="453"/>
                    </a:cubicBezTo>
                    <a:lnTo>
                      <a:pt x="9" y="465"/>
                    </a:lnTo>
                    <a:cubicBezTo>
                      <a:pt x="1" y="738"/>
                      <a:pt x="227" y="925"/>
                      <a:pt x="466" y="925"/>
                    </a:cubicBezTo>
                    <a:cubicBezTo>
                      <a:pt x="581" y="925"/>
                      <a:pt x="698" y="882"/>
                      <a:pt x="795" y="786"/>
                    </a:cubicBezTo>
                    <a:cubicBezTo>
                      <a:pt x="1080" y="500"/>
                      <a:pt x="878" y="0"/>
                      <a:pt x="46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55" name="Google Shape;38355;p22"/>
              <p:cNvSpPr/>
              <p:nvPr/>
            </p:nvSpPr>
            <p:spPr>
              <a:xfrm>
                <a:off x="4102575" y="1372425"/>
                <a:ext cx="23250" cy="23075"/>
              </a:xfrm>
              <a:custGeom>
                <a:avLst/>
                <a:gdLst/>
                <a:ahLst/>
                <a:cxnLst/>
                <a:rect l="l" t="t" r="r" b="b"/>
                <a:pathLst>
                  <a:path w="930" h="923" extrusionOk="0">
                    <a:moveTo>
                      <a:pt x="465" y="0"/>
                    </a:moveTo>
                    <a:cubicBezTo>
                      <a:pt x="250" y="0"/>
                      <a:pt x="36" y="138"/>
                      <a:pt x="13" y="425"/>
                    </a:cubicBezTo>
                    <a:cubicBezTo>
                      <a:pt x="1" y="449"/>
                      <a:pt x="1" y="473"/>
                      <a:pt x="13" y="508"/>
                    </a:cubicBezTo>
                    <a:cubicBezTo>
                      <a:pt x="36" y="788"/>
                      <a:pt x="247" y="923"/>
                      <a:pt x="462" y="923"/>
                    </a:cubicBezTo>
                    <a:cubicBezTo>
                      <a:pt x="694" y="923"/>
                      <a:pt x="930" y="764"/>
                      <a:pt x="930" y="461"/>
                    </a:cubicBezTo>
                    <a:cubicBezTo>
                      <a:pt x="930" y="159"/>
                      <a:pt x="697" y="0"/>
                      <a:pt x="46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56" name="Google Shape;38356;p22"/>
              <p:cNvSpPr/>
              <p:nvPr/>
            </p:nvSpPr>
            <p:spPr>
              <a:xfrm>
                <a:off x="4101400" y="1306850"/>
                <a:ext cx="24425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977" h="822" extrusionOk="0">
                    <a:moveTo>
                      <a:pt x="786" y="0"/>
                    </a:moveTo>
                    <a:lnTo>
                      <a:pt x="155" y="83"/>
                    </a:lnTo>
                    <a:cubicBezTo>
                      <a:pt x="0" y="274"/>
                      <a:pt x="24" y="560"/>
                      <a:pt x="226" y="726"/>
                    </a:cubicBezTo>
                    <a:cubicBezTo>
                      <a:pt x="310" y="786"/>
                      <a:pt x="405" y="822"/>
                      <a:pt x="524" y="822"/>
                    </a:cubicBezTo>
                    <a:cubicBezTo>
                      <a:pt x="774" y="822"/>
                      <a:pt x="977" y="619"/>
                      <a:pt x="977" y="357"/>
                    </a:cubicBezTo>
                    <a:cubicBezTo>
                      <a:pt x="977" y="214"/>
                      <a:pt x="905" y="83"/>
                      <a:pt x="786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57" name="Google Shape;38357;p22"/>
              <p:cNvSpPr/>
              <p:nvPr/>
            </p:nvSpPr>
            <p:spPr>
              <a:xfrm>
                <a:off x="4068050" y="2305875"/>
                <a:ext cx="23250" cy="23075"/>
              </a:xfrm>
              <a:custGeom>
                <a:avLst/>
                <a:gdLst/>
                <a:ahLst/>
                <a:cxnLst/>
                <a:rect l="l" t="t" r="r" b="b"/>
                <a:pathLst>
                  <a:path w="930" h="923" extrusionOk="0">
                    <a:moveTo>
                      <a:pt x="465" y="0"/>
                    </a:moveTo>
                    <a:cubicBezTo>
                      <a:pt x="250" y="0"/>
                      <a:pt x="36" y="138"/>
                      <a:pt x="13" y="425"/>
                    </a:cubicBezTo>
                    <a:cubicBezTo>
                      <a:pt x="1" y="449"/>
                      <a:pt x="1" y="473"/>
                      <a:pt x="13" y="508"/>
                    </a:cubicBezTo>
                    <a:cubicBezTo>
                      <a:pt x="35" y="788"/>
                      <a:pt x="247" y="923"/>
                      <a:pt x="462" y="923"/>
                    </a:cubicBezTo>
                    <a:cubicBezTo>
                      <a:pt x="694" y="923"/>
                      <a:pt x="929" y="764"/>
                      <a:pt x="929" y="461"/>
                    </a:cubicBezTo>
                    <a:cubicBezTo>
                      <a:pt x="929" y="159"/>
                      <a:pt x="697" y="0"/>
                      <a:pt x="46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58" name="Google Shape;38358;p22"/>
              <p:cNvSpPr/>
              <p:nvPr/>
            </p:nvSpPr>
            <p:spPr>
              <a:xfrm>
                <a:off x="4068150" y="2237900"/>
                <a:ext cx="27025" cy="23150"/>
              </a:xfrm>
              <a:custGeom>
                <a:avLst/>
                <a:gdLst/>
                <a:ahLst/>
                <a:cxnLst/>
                <a:rect l="l" t="t" r="r" b="b"/>
                <a:pathLst>
                  <a:path w="1081" h="926" extrusionOk="0">
                    <a:moveTo>
                      <a:pt x="473" y="1"/>
                    </a:moveTo>
                    <a:cubicBezTo>
                      <a:pt x="223" y="1"/>
                      <a:pt x="21" y="203"/>
                      <a:pt x="9" y="453"/>
                    </a:cubicBezTo>
                    <a:lnTo>
                      <a:pt x="9" y="465"/>
                    </a:lnTo>
                    <a:cubicBezTo>
                      <a:pt x="1" y="739"/>
                      <a:pt x="227" y="926"/>
                      <a:pt x="466" y="926"/>
                    </a:cubicBezTo>
                    <a:cubicBezTo>
                      <a:pt x="581" y="926"/>
                      <a:pt x="698" y="883"/>
                      <a:pt x="794" y="787"/>
                    </a:cubicBezTo>
                    <a:cubicBezTo>
                      <a:pt x="1080" y="501"/>
                      <a:pt x="878" y="1"/>
                      <a:pt x="47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59" name="Google Shape;38359;p22"/>
              <p:cNvSpPr/>
              <p:nvPr/>
            </p:nvSpPr>
            <p:spPr>
              <a:xfrm>
                <a:off x="4068350" y="2168850"/>
                <a:ext cx="26825" cy="23000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920" extrusionOk="0">
                    <a:moveTo>
                      <a:pt x="453" y="0"/>
                    </a:moveTo>
                    <a:cubicBezTo>
                      <a:pt x="215" y="0"/>
                      <a:pt x="1" y="191"/>
                      <a:pt x="1" y="441"/>
                    </a:cubicBezTo>
                    <a:lnTo>
                      <a:pt x="1" y="453"/>
                    </a:lnTo>
                    <a:cubicBezTo>
                      <a:pt x="1" y="736"/>
                      <a:pt x="225" y="920"/>
                      <a:pt x="463" y="920"/>
                    </a:cubicBezTo>
                    <a:cubicBezTo>
                      <a:pt x="575" y="920"/>
                      <a:pt x="691" y="878"/>
                      <a:pt x="786" y="786"/>
                    </a:cubicBezTo>
                    <a:cubicBezTo>
                      <a:pt x="1072" y="489"/>
                      <a:pt x="870" y="0"/>
                      <a:pt x="45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60" name="Google Shape;38360;p22"/>
              <p:cNvSpPr/>
              <p:nvPr/>
            </p:nvSpPr>
            <p:spPr>
              <a:xfrm>
                <a:off x="4068050" y="2098650"/>
                <a:ext cx="23250" cy="23100"/>
              </a:xfrm>
              <a:custGeom>
                <a:avLst/>
                <a:gdLst/>
                <a:ahLst/>
                <a:cxnLst/>
                <a:rect l="l" t="t" r="r" b="b"/>
                <a:pathLst>
                  <a:path w="930" h="924" extrusionOk="0">
                    <a:moveTo>
                      <a:pt x="462" y="1"/>
                    </a:moveTo>
                    <a:cubicBezTo>
                      <a:pt x="247" y="1"/>
                      <a:pt x="35" y="135"/>
                      <a:pt x="13" y="415"/>
                    </a:cubicBezTo>
                    <a:cubicBezTo>
                      <a:pt x="1" y="451"/>
                      <a:pt x="1" y="475"/>
                      <a:pt x="13" y="499"/>
                    </a:cubicBezTo>
                    <a:cubicBezTo>
                      <a:pt x="36" y="786"/>
                      <a:pt x="250" y="923"/>
                      <a:pt x="465" y="923"/>
                    </a:cubicBezTo>
                    <a:cubicBezTo>
                      <a:pt x="697" y="923"/>
                      <a:pt x="929" y="765"/>
                      <a:pt x="929" y="463"/>
                    </a:cubicBezTo>
                    <a:cubicBezTo>
                      <a:pt x="929" y="159"/>
                      <a:pt x="694" y="1"/>
                      <a:pt x="462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61" name="Google Shape;38361;p22"/>
              <p:cNvSpPr/>
              <p:nvPr/>
            </p:nvSpPr>
            <p:spPr>
              <a:xfrm>
                <a:off x="4068350" y="2030550"/>
                <a:ext cx="22350" cy="22425"/>
              </a:xfrm>
              <a:custGeom>
                <a:avLst/>
                <a:gdLst/>
                <a:ahLst/>
                <a:cxnLst/>
                <a:rect l="l" t="t" r="r" b="b"/>
                <a:pathLst>
                  <a:path w="894" h="897" extrusionOk="0">
                    <a:moveTo>
                      <a:pt x="435" y="0"/>
                    </a:moveTo>
                    <a:cubicBezTo>
                      <a:pt x="219" y="0"/>
                      <a:pt x="6" y="141"/>
                      <a:pt x="1" y="437"/>
                    </a:cubicBezTo>
                    <a:cubicBezTo>
                      <a:pt x="1" y="437"/>
                      <a:pt x="1" y="448"/>
                      <a:pt x="1" y="448"/>
                    </a:cubicBezTo>
                    <a:lnTo>
                      <a:pt x="1" y="460"/>
                    </a:lnTo>
                    <a:cubicBezTo>
                      <a:pt x="6" y="756"/>
                      <a:pt x="219" y="897"/>
                      <a:pt x="435" y="897"/>
                    </a:cubicBezTo>
                    <a:cubicBezTo>
                      <a:pt x="662" y="897"/>
                      <a:pt x="894" y="741"/>
                      <a:pt x="894" y="448"/>
                    </a:cubicBezTo>
                    <a:cubicBezTo>
                      <a:pt x="894" y="156"/>
                      <a:pt x="662" y="0"/>
                      <a:pt x="43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62" name="Google Shape;38362;p22"/>
              <p:cNvSpPr/>
              <p:nvPr/>
            </p:nvSpPr>
            <p:spPr>
              <a:xfrm>
                <a:off x="4068050" y="1960550"/>
                <a:ext cx="23250" cy="23075"/>
              </a:xfrm>
              <a:custGeom>
                <a:avLst/>
                <a:gdLst/>
                <a:ahLst/>
                <a:cxnLst/>
                <a:rect l="l" t="t" r="r" b="b"/>
                <a:pathLst>
                  <a:path w="930" h="923" extrusionOk="0">
                    <a:moveTo>
                      <a:pt x="462" y="0"/>
                    </a:moveTo>
                    <a:cubicBezTo>
                      <a:pt x="247" y="0"/>
                      <a:pt x="35" y="135"/>
                      <a:pt x="13" y="415"/>
                    </a:cubicBezTo>
                    <a:cubicBezTo>
                      <a:pt x="1" y="439"/>
                      <a:pt x="1" y="474"/>
                      <a:pt x="13" y="498"/>
                    </a:cubicBezTo>
                    <a:cubicBezTo>
                      <a:pt x="36" y="785"/>
                      <a:pt x="250" y="923"/>
                      <a:pt x="465" y="923"/>
                    </a:cubicBezTo>
                    <a:cubicBezTo>
                      <a:pt x="697" y="923"/>
                      <a:pt x="929" y="764"/>
                      <a:pt x="929" y="462"/>
                    </a:cubicBezTo>
                    <a:cubicBezTo>
                      <a:pt x="929" y="159"/>
                      <a:pt x="694" y="0"/>
                      <a:pt x="46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63" name="Google Shape;38363;p22"/>
              <p:cNvSpPr/>
              <p:nvPr/>
            </p:nvSpPr>
            <p:spPr>
              <a:xfrm>
                <a:off x="4068150" y="1892600"/>
                <a:ext cx="27025" cy="22975"/>
              </a:xfrm>
              <a:custGeom>
                <a:avLst/>
                <a:gdLst/>
                <a:ahLst/>
                <a:cxnLst/>
                <a:rect l="l" t="t" r="r" b="b"/>
                <a:pathLst>
                  <a:path w="1081" h="919" extrusionOk="0">
                    <a:moveTo>
                      <a:pt x="452" y="1"/>
                    </a:moveTo>
                    <a:cubicBezTo>
                      <a:pt x="212" y="1"/>
                      <a:pt x="20" y="199"/>
                      <a:pt x="9" y="442"/>
                    </a:cubicBezTo>
                    <a:lnTo>
                      <a:pt x="9" y="454"/>
                    </a:lnTo>
                    <a:cubicBezTo>
                      <a:pt x="0" y="730"/>
                      <a:pt x="231" y="918"/>
                      <a:pt x="473" y="918"/>
                    </a:cubicBezTo>
                    <a:cubicBezTo>
                      <a:pt x="586" y="918"/>
                      <a:pt x="700" y="878"/>
                      <a:pt x="794" y="787"/>
                    </a:cubicBezTo>
                    <a:cubicBezTo>
                      <a:pt x="1080" y="502"/>
                      <a:pt x="878" y="1"/>
                      <a:pt x="473" y="1"/>
                    </a:cubicBezTo>
                    <a:cubicBezTo>
                      <a:pt x="466" y="1"/>
                      <a:pt x="459" y="1"/>
                      <a:pt x="452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64" name="Google Shape;38364;p22"/>
              <p:cNvSpPr/>
              <p:nvPr/>
            </p:nvSpPr>
            <p:spPr>
              <a:xfrm>
                <a:off x="4068150" y="1823550"/>
                <a:ext cx="27025" cy="22950"/>
              </a:xfrm>
              <a:custGeom>
                <a:avLst/>
                <a:gdLst/>
                <a:ahLst/>
                <a:cxnLst/>
                <a:rect l="l" t="t" r="r" b="b"/>
                <a:pathLst>
                  <a:path w="1081" h="918" extrusionOk="0">
                    <a:moveTo>
                      <a:pt x="452" y="1"/>
                    </a:moveTo>
                    <a:cubicBezTo>
                      <a:pt x="212" y="1"/>
                      <a:pt x="20" y="199"/>
                      <a:pt x="9" y="442"/>
                    </a:cubicBezTo>
                    <a:lnTo>
                      <a:pt x="9" y="454"/>
                    </a:lnTo>
                    <a:cubicBezTo>
                      <a:pt x="0" y="730"/>
                      <a:pt x="231" y="918"/>
                      <a:pt x="473" y="918"/>
                    </a:cubicBezTo>
                    <a:cubicBezTo>
                      <a:pt x="586" y="918"/>
                      <a:pt x="700" y="878"/>
                      <a:pt x="794" y="787"/>
                    </a:cubicBezTo>
                    <a:cubicBezTo>
                      <a:pt x="1080" y="501"/>
                      <a:pt x="878" y="1"/>
                      <a:pt x="473" y="1"/>
                    </a:cubicBezTo>
                    <a:cubicBezTo>
                      <a:pt x="466" y="1"/>
                      <a:pt x="459" y="1"/>
                      <a:pt x="452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65" name="Google Shape;38365;p22"/>
              <p:cNvSpPr/>
              <p:nvPr/>
            </p:nvSpPr>
            <p:spPr>
              <a:xfrm>
                <a:off x="4068050" y="1753075"/>
                <a:ext cx="23250" cy="23125"/>
              </a:xfrm>
              <a:custGeom>
                <a:avLst/>
                <a:gdLst/>
                <a:ahLst/>
                <a:cxnLst/>
                <a:rect l="l" t="t" r="r" b="b"/>
                <a:pathLst>
                  <a:path w="930" h="925" extrusionOk="0">
                    <a:moveTo>
                      <a:pt x="462" y="1"/>
                    </a:moveTo>
                    <a:cubicBezTo>
                      <a:pt x="247" y="1"/>
                      <a:pt x="35" y="135"/>
                      <a:pt x="13" y="415"/>
                    </a:cubicBezTo>
                    <a:cubicBezTo>
                      <a:pt x="1" y="451"/>
                      <a:pt x="1" y="475"/>
                      <a:pt x="13" y="510"/>
                    </a:cubicBezTo>
                    <a:cubicBezTo>
                      <a:pt x="35" y="790"/>
                      <a:pt x="247" y="925"/>
                      <a:pt x="462" y="925"/>
                    </a:cubicBezTo>
                    <a:cubicBezTo>
                      <a:pt x="694" y="925"/>
                      <a:pt x="929" y="766"/>
                      <a:pt x="929" y="463"/>
                    </a:cubicBezTo>
                    <a:cubicBezTo>
                      <a:pt x="929" y="159"/>
                      <a:pt x="694" y="1"/>
                      <a:pt x="462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66" name="Google Shape;38366;p22"/>
              <p:cNvSpPr/>
              <p:nvPr/>
            </p:nvSpPr>
            <p:spPr>
              <a:xfrm>
                <a:off x="4068150" y="1685150"/>
                <a:ext cx="27025" cy="23250"/>
              </a:xfrm>
              <a:custGeom>
                <a:avLst/>
                <a:gdLst/>
                <a:ahLst/>
                <a:cxnLst/>
                <a:rect l="l" t="t" r="r" b="b"/>
                <a:pathLst>
                  <a:path w="1081" h="930" extrusionOk="0">
                    <a:moveTo>
                      <a:pt x="473" y="1"/>
                    </a:moveTo>
                    <a:cubicBezTo>
                      <a:pt x="223" y="1"/>
                      <a:pt x="21" y="203"/>
                      <a:pt x="9" y="453"/>
                    </a:cubicBezTo>
                    <a:lnTo>
                      <a:pt x="9" y="465"/>
                    </a:lnTo>
                    <a:cubicBezTo>
                      <a:pt x="0" y="742"/>
                      <a:pt x="231" y="929"/>
                      <a:pt x="473" y="929"/>
                    </a:cubicBezTo>
                    <a:cubicBezTo>
                      <a:pt x="586" y="929"/>
                      <a:pt x="700" y="889"/>
                      <a:pt x="794" y="799"/>
                    </a:cubicBezTo>
                    <a:cubicBezTo>
                      <a:pt x="1080" y="501"/>
                      <a:pt x="878" y="1"/>
                      <a:pt x="47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67" name="Google Shape;38367;p22"/>
              <p:cNvSpPr/>
              <p:nvPr/>
            </p:nvSpPr>
            <p:spPr>
              <a:xfrm>
                <a:off x="4068350" y="1616100"/>
                <a:ext cx="26825" cy="23150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926" extrusionOk="0">
                    <a:moveTo>
                      <a:pt x="453" y="1"/>
                    </a:moveTo>
                    <a:cubicBezTo>
                      <a:pt x="215" y="1"/>
                      <a:pt x="1" y="203"/>
                      <a:pt x="1" y="453"/>
                    </a:cubicBezTo>
                    <a:lnTo>
                      <a:pt x="1" y="465"/>
                    </a:lnTo>
                    <a:cubicBezTo>
                      <a:pt x="1" y="739"/>
                      <a:pt x="224" y="925"/>
                      <a:pt x="461" y="925"/>
                    </a:cubicBezTo>
                    <a:cubicBezTo>
                      <a:pt x="574" y="925"/>
                      <a:pt x="690" y="883"/>
                      <a:pt x="786" y="786"/>
                    </a:cubicBezTo>
                    <a:cubicBezTo>
                      <a:pt x="1072" y="501"/>
                      <a:pt x="870" y="1"/>
                      <a:pt x="45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68" name="Google Shape;38368;p22"/>
              <p:cNvSpPr/>
              <p:nvPr/>
            </p:nvSpPr>
            <p:spPr>
              <a:xfrm>
                <a:off x="4068050" y="1545950"/>
                <a:ext cx="23250" cy="23100"/>
              </a:xfrm>
              <a:custGeom>
                <a:avLst/>
                <a:gdLst/>
                <a:ahLst/>
                <a:cxnLst/>
                <a:rect l="l" t="t" r="r" b="b"/>
                <a:pathLst>
                  <a:path w="930" h="924" extrusionOk="0">
                    <a:moveTo>
                      <a:pt x="465" y="1"/>
                    </a:moveTo>
                    <a:cubicBezTo>
                      <a:pt x="250" y="1"/>
                      <a:pt x="36" y="138"/>
                      <a:pt x="13" y="425"/>
                    </a:cubicBezTo>
                    <a:cubicBezTo>
                      <a:pt x="1" y="449"/>
                      <a:pt x="1" y="473"/>
                      <a:pt x="13" y="509"/>
                    </a:cubicBezTo>
                    <a:cubicBezTo>
                      <a:pt x="35" y="789"/>
                      <a:pt x="247" y="923"/>
                      <a:pt x="462" y="923"/>
                    </a:cubicBezTo>
                    <a:cubicBezTo>
                      <a:pt x="694" y="923"/>
                      <a:pt x="929" y="765"/>
                      <a:pt x="929" y="461"/>
                    </a:cubicBezTo>
                    <a:cubicBezTo>
                      <a:pt x="929" y="159"/>
                      <a:pt x="697" y="1"/>
                      <a:pt x="46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69" name="Google Shape;38369;p22"/>
              <p:cNvSpPr/>
              <p:nvPr/>
            </p:nvSpPr>
            <p:spPr>
              <a:xfrm>
                <a:off x="4068150" y="1478000"/>
                <a:ext cx="27025" cy="23125"/>
              </a:xfrm>
              <a:custGeom>
                <a:avLst/>
                <a:gdLst/>
                <a:ahLst/>
                <a:cxnLst/>
                <a:rect l="l" t="t" r="r" b="b"/>
                <a:pathLst>
                  <a:path w="1081" h="925" extrusionOk="0">
                    <a:moveTo>
                      <a:pt x="473" y="0"/>
                    </a:moveTo>
                    <a:cubicBezTo>
                      <a:pt x="223" y="0"/>
                      <a:pt x="21" y="203"/>
                      <a:pt x="9" y="441"/>
                    </a:cubicBezTo>
                    <a:lnTo>
                      <a:pt x="9" y="464"/>
                    </a:lnTo>
                    <a:cubicBezTo>
                      <a:pt x="1" y="738"/>
                      <a:pt x="227" y="925"/>
                      <a:pt x="466" y="925"/>
                    </a:cubicBezTo>
                    <a:cubicBezTo>
                      <a:pt x="581" y="925"/>
                      <a:pt x="698" y="882"/>
                      <a:pt x="794" y="786"/>
                    </a:cubicBezTo>
                    <a:cubicBezTo>
                      <a:pt x="1080" y="500"/>
                      <a:pt x="878" y="0"/>
                      <a:pt x="47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70" name="Google Shape;38370;p22"/>
              <p:cNvSpPr/>
              <p:nvPr/>
            </p:nvSpPr>
            <p:spPr>
              <a:xfrm>
                <a:off x="4068050" y="1407800"/>
                <a:ext cx="23250" cy="23100"/>
              </a:xfrm>
              <a:custGeom>
                <a:avLst/>
                <a:gdLst/>
                <a:ahLst/>
                <a:cxnLst/>
                <a:rect l="l" t="t" r="r" b="b"/>
                <a:pathLst>
                  <a:path w="930" h="924" extrusionOk="0">
                    <a:moveTo>
                      <a:pt x="462" y="0"/>
                    </a:moveTo>
                    <a:cubicBezTo>
                      <a:pt x="247" y="0"/>
                      <a:pt x="35" y="135"/>
                      <a:pt x="13" y="415"/>
                    </a:cubicBezTo>
                    <a:cubicBezTo>
                      <a:pt x="1" y="451"/>
                      <a:pt x="1" y="474"/>
                      <a:pt x="13" y="498"/>
                    </a:cubicBezTo>
                    <a:cubicBezTo>
                      <a:pt x="36" y="785"/>
                      <a:pt x="250" y="923"/>
                      <a:pt x="465" y="923"/>
                    </a:cubicBezTo>
                    <a:cubicBezTo>
                      <a:pt x="697" y="923"/>
                      <a:pt x="929" y="765"/>
                      <a:pt x="929" y="463"/>
                    </a:cubicBezTo>
                    <a:cubicBezTo>
                      <a:pt x="929" y="159"/>
                      <a:pt x="694" y="0"/>
                      <a:pt x="46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71" name="Google Shape;38371;p22"/>
              <p:cNvSpPr/>
              <p:nvPr/>
            </p:nvSpPr>
            <p:spPr>
              <a:xfrm>
                <a:off x="4068150" y="1339875"/>
                <a:ext cx="27025" cy="23000"/>
              </a:xfrm>
              <a:custGeom>
                <a:avLst/>
                <a:gdLst/>
                <a:ahLst/>
                <a:cxnLst/>
                <a:rect l="l" t="t" r="r" b="b"/>
                <a:pathLst>
                  <a:path w="1081" h="920" extrusionOk="0">
                    <a:moveTo>
                      <a:pt x="473" y="1"/>
                    </a:moveTo>
                    <a:cubicBezTo>
                      <a:pt x="223" y="1"/>
                      <a:pt x="21" y="191"/>
                      <a:pt x="9" y="441"/>
                    </a:cubicBezTo>
                    <a:lnTo>
                      <a:pt x="9" y="453"/>
                    </a:lnTo>
                    <a:cubicBezTo>
                      <a:pt x="1" y="736"/>
                      <a:pt x="228" y="920"/>
                      <a:pt x="468" y="920"/>
                    </a:cubicBezTo>
                    <a:cubicBezTo>
                      <a:pt x="582" y="920"/>
                      <a:pt x="699" y="878"/>
                      <a:pt x="794" y="786"/>
                    </a:cubicBezTo>
                    <a:cubicBezTo>
                      <a:pt x="1080" y="501"/>
                      <a:pt x="878" y="1"/>
                      <a:pt x="47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72" name="Google Shape;38372;p22"/>
              <p:cNvSpPr/>
              <p:nvPr/>
            </p:nvSpPr>
            <p:spPr>
              <a:xfrm>
                <a:off x="4033525" y="2341375"/>
                <a:ext cx="22950" cy="22875"/>
              </a:xfrm>
              <a:custGeom>
                <a:avLst/>
                <a:gdLst/>
                <a:ahLst/>
                <a:cxnLst/>
                <a:rect l="l" t="t" r="r" b="b"/>
                <a:pathLst>
                  <a:path w="918" h="915" extrusionOk="0">
                    <a:moveTo>
                      <a:pt x="440" y="0"/>
                    </a:moveTo>
                    <a:cubicBezTo>
                      <a:pt x="220" y="0"/>
                      <a:pt x="6" y="141"/>
                      <a:pt x="1" y="446"/>
                    </a:cubicBezTo>
                    <a:lnTo>
                      <a:pt x="1" y="469"/>
                    </a:lnTo>
                    <a:cubicBezTo>
                      <a:pt x="6" y="774"/>
                      <a:pt x="220" y="915"/>
                      <a:pt x="440" y="915"/>
                    </a:cubicBezTo>
                    <a:cubicBezTo>
                      <a:pt x="675" y="915"/>
                      <a:pt x="917" y="753"/>
                      <a:pt x="917" y="458"/>
                    </a:cubicBezTo>
                    <a:cubicBezTo>
                      <a:pt x="917" y="162"/>
                      <a:pt x="675" y="0"/>
                      <a:pt x="44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73" name="Google Shape;38373;p22"/>
              <p:cNvSpPr/>
              <p:nvPr/>
            </p:nvSpPr>
            <p:spPr>
              <a:xfrm>
                <a:off x="4033525" y="2272425"/>
                <a:ext cx="27125" cy="23025"/>
              </a:xfrm>
              <a:custGeom>
                <a:avLst/>
                <a:gdLst/>
                <a:ahLst/>
                <a:cxnLst/>
                <a:rect l="l" t="t" r="r" b="b"/>
                <a:pathLst>
                  <a:path w="1085" h="921" extrusionOk="0">
                    <a:moveTo>
                      <a:pt x="465" y="1"/>
                    </a:moveTo>
                    <a:cubicBezTo>
                      <a:pt x="215" y="1"/>
                      <a:pt x="13" y="191"/>
                      <a:pt x="1" y="441"/>
                    </a:cubicBezTo>
                    <a:lnTo>
                      <a:pt x="1" y="465"/>
                    </a:lnTo>
                    <a:cubicBezTo>
                      <a:pt x="1" y="739"/>
                      <a:pt x="230" y="920"/>
                      <a:pt x="466" y="920"/>
                    </a:cubicBezTo>
                    <a:cubicBezTo>
                      <a:pt x="579" y="920"/>
                      <a:pt x="694" y="879"/>
                      <a:pt x="786" y="787"/>
                    </a:cubicBezTo>
                    <a:cubicBezTo>
                      <a:pt x="1084" y="501"/>
                      <a:pt x="882" y="1"/>
                      <a:pt x="46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74" name="Google Shape;38374;p22"/>
              <p:cNvSpPr/>
              <p:nvPr/>
            </p:nvSpPr>
            <p:spPr>
              <a:xfrm>
                <a:off x="4033525" y="2203375"/>
                <a:ext cx="27125" cy="23000"/>
              </a:xfrm>
              <a:custGeom>
                <a:avLst/>
                <a:gdLst/>
                <a:ahLst/>
                <a:cxnLst/>
                <a:rect l="l" t="t" r="r" b="b"/>
                <a:pathLst>
                  <a:path w="1085" h="920" extrusionOk="0">
                    <a:moveTo>
                      <a:pt x="465" y="1"/>
                    </a:moveTo>
                    <a:cubicBezTo>
                      <a:pt x="215" y="1"/>
                      <a:pt x="13" y="191"/>
                      <a:pt x="13" y="441"/>
                    </a:cubicBezTo>
                    <a:lnTo>
                      <a:pt x="1" y="453"/>
                    </a:lnTo>
                    <a:cubicBezTo>
                      <a:pt x="1" y="736"/>
                      <a:pt x="231" y="920"/>
                      <a:pt x="468" y="920"/>
                    </a:cubicBezTo>
                    <a:cubicBezTo>
                      <a:pt x="580" y="920"/>
                      <a:pt x="694" y="878"/>
                      <a:pt x="786" y="786"/>
                    </a:cubicBezTo>
                    <a:cubicBezTo>
                      <a:pt x="1084" y="501"/>
                      <a:pt x="882" y="1"/>
                      <a:pt x="46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75" name="Google Shape;38375;p22"/>
              <p:cNvSpPr/>
              <p:nvPr/>
            </p:nvSpPr>
            <p:spPr>
              <a:xfrm>
                <a:off x="4033525" y="2134300"/>
                <a:ext cx="27125" cy="23025"/>
              </a:xfrm>
              <a:custGeom>
                <a:avLst/>
                <a:gdLst/>
                <a:ahLst/>
                <a:cxnLst/>
                <a:rect l="l" t="t" r="r" b="b"/>
                <a:pathLst>
                  <a:path w="1085" h="921" extrusionOk="0">
                    <a:moveTo>
                      <a:pt x="444" y="1"/>
                    </a:moveTo>
                    <a:cubicBezTo>
                      <a:pt x="204" y="1"/>
                      <a:pt x="12" y="199"/>
                      <a:pt x="1" y="442"/>
                    </a:cubicBezTo>
                    <a:lnTo>
                      <a:pt x="1" y="454"/>
                    </a:lnTo>
                    <a:cubicBezTo>
                      <a:pt x="1" y="736"/>
                      <a:pt x="231" y="920"/>
                      <a:pt x="468" y="920"/>
                    </a:cubicBezTo>
                    <a:cubicBezTo>
                      <a:pt x="580" y="920"/>
                      <a:pt x="694" y="879"/>
                      <a:pt x="786" y="787"/>
                    </a:cubicBezTo>
                    <a:cubicBezTo>
                      <a:pt x="1084" y="489"/>
                      <a:pt x="882" y="1"/>
                      <a:pt x="465" y="1"/>
                    </a:cubicBezTo>
                    <a:cubicBezTo>
                      <a:pt x="458" y="1"/>
                      <a:pt x="451" y="1"/>
                      <a:pt x="444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76" name="Google Shape;38376;p22"/>
              <p:cNvSpPr/>
              <p:nvPr/>
            </p:nvSpPr>
            <p:spPr>
              <a:xfrm>
                <a:off x="4033525" y="2065275"/>
                <a:ext cx="27125" cy="23000"/>
              </a:xfrm>
              <a:custGeom>
                <a:avLst/>
                <a:gdLst/>
                <a:ahLst/>
                <a:cxnLst/>
                <a:rect l="l" t="t" r="r" b="b"/>
                <a:pathLst>
                  <a:path w="1085" h="920" extrusionOk="0">
                    <a:moveTo>
                      <a:pt x="465" y="0"/>
                    </a:moveTo>
                    <a:cubicBezTo>
                      <a:pt x="215" y="0"/>
                      <a:pt x="13" y="191"/>
                      <a:pt x="13" y="441"/>
                    </a:cubicBezTo>
                    <a:lnTo>
                      <a:pt x="1" y="453"/>
                    </a:lnTo>
                    <a:cubicBezTo>
                      <a:pt x="1" y="735"/>
                      <a:pt x="231" y="919"/>
                      <a:pt x="468" y="919"/>
                    </a:cubicBezTo>
                    <a:cubicBezTo>
                      <a:pt x="580" y="919"/>
                      <a:pt x="694" y="878"/>
                      <a:pt x="786" y="786"/>
                    </a:cubicBezTo>
                    <a:cubicBezTo>
                      <a:pt x="1084" y="500"/>
                      <a:pt x="882" y="0"/>
                      <a:pt x="46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77" name="Google Shape;38377;p22"/>
              <p:cNvSpPr/>
              <p:nvPr/>
            </p:nvSpPr>
            <p:spPr>
              <a:xfrm>
                <a:off x="4033525" y="1996050"/>
                <a:ext cx="22650" cy="22625"/>
              </a:xfrm>
              <a:custGeom>
                <a:avLst/>
                <a:gdLst/>
                <a:ahLst/>
                <a:cxnLst/>
                <a:rect l="l" t="t" r="r" b="b"/>
                <a:pathLst>
                  <a:path w="906" h="905" extrusionOk="0">
                    <a:moveTo>
                      <a:pt x="437" y="0"/>
                    </a:moveTo>
                    <a:cubicBezTo>
                      <a:pt x="219" y="0"/>
                      <a:pt x="6" y="141"/>
                      <a:pt x="1" y="447"/>
                    </a:cubicBezTo>
                    <a:lnTo>
                      <a:pt x="1" y="459"/>
                    </a:lnTo>
                    <a:cubicBezTo>
                      <a:pt x="6" y="764"/>
                      <a:pt x="217" y="905"/>
                      <a:pt x="434" y="905"/>
                    </a:cubicBezTo>
                    <a:cubicBezTo>
                      <a:pt x="667" y="905"/>
                      <a:pt x="905" y="743"/>
                      <a:pt x="905" y="447"/>
                    </a:cubicBezTo>
                    <a:cubicBezTo>
                      <a:pt x="905" y="159"/>
                      <a:pt x="669" y="0"/>
                      <a:pt x="43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78" name="Google Shape;38378;p22"/>
              <p:cNvSpPr/>
              <p:nvPr/>
            </p:nvSpPr>
            <p:spPr>
              <a:xfrm>
                <a:off x="4033525" y="1926925"/>
                <a:ext cx="22950" cy="22850"/>
              </a:xfrm>
              <a:custGeom>
                <a:avLst/>
                <a:gdLst/>
                <a:ahLst/>
                <a:cxnLst/>
                <a:rect l="l" t="t" r="r" b="b"/>
                <a:pathLst>
                  <a:path w="918" h="914" extrusionOk="0">
                    <a:moveTo>
                      <a:pt x="443" y="0"/>
                    </a:moveTo>
                    <a:cubicBezTo>
                      <a:pt x="222" y="0"/>
                      <a:pt x="6" y="144"/>
                      <a:pt x="1" y="450"/>
                    </a:cubicBezTo>
                    <a:lnTo>
                      <a:pt x="1" y="462"/>
                    </a:lnTo>
                    <a:cubicBezTo>
                      <a:pt x="6" y="770"/>
                      <a:pt x="225" y="913"/>
                      <a:pt x="447" y="913"/>
                    </a:cubicBezTo>
                    <a:cubicBezTo>
                      <a:pt x="680" y="913"/>
                      <a:pt x="917" y="755"/>
                      <a:pt x="917" y="462"/>
                    </a:cubicBezTo>
                    <a:cubicBezTo>
                      <a:pt x="917" y="162"/>
                      <a:pt x="678" y="0"/>
                      <a:pt x="44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79" name="Google Shape;38379;p22"/>
              <p:cNvSpPr/>
              <p:nvPr/>
            </p:nvSpPr>
            <p:spPr>
              <a:xfrm>
                <a:off x="4033525" y="1858075"/>
                <a:ext cx="27125" cy="22975"/>
              </a:xfrm>
              <a:custGeom>
                <a:avLst/>
                <a:gdLst/>
                <a:ahLst/>
                <a:cxnLst/>
                <a:rect l="l" t="t" r="r" b="b"/>
                <a:pathLst>
                  <a:path w="1085" h="919" extrusionOk="0">
                    <a:moveTo>
                      <a:pt x="444" y="1"/>
                    </a:moveTo>
                    <a:cubicBezTo>
                      <a:pt x="204" y="1"/>
                      <a:pt x="13" y="199"/>
                      <a:pt x="13" y="442"/>
                    </a:cubicBezTo>
                    <a:lnTo>
                      <a:pt x="1" y="454"/>
                    </a:lnTo>
                    <a:cubicBezTo>
                      <a:pt x="1" y="730"/>
                      <a:pt x="228" y="918"/>
                      <a:pt x="468" y="918"/>
                    </a:cubicBezTo>
                    <a:cubicBezTo>
                      <a:pt x="579" y="918"/>
                      <a:pt x="692" y="878"/>
                      <a:pt x="786" y="787"/>
                    </a:cubicBezTo>
                    <a:cubicBezTo>
                      <a:pt x="1084" y="501"/>
                      <a:pt x="882" y="1"/>
                      <a:pt x="465" y="1"/>
                    </a:cubicBezTo>
                    <a:cubicBezTo>
                      <a:pt x="458" y="1"/>
                      <a:pt x="451" y="1"/>
                      <a:pt x="444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80" name="Google Shape;38380;p22"/>
              <p:cNvSpPr/>
              <p:nvPr/>
            </p:nvSpPr>
            <p:spPr>
              <a:xfrm>
                <a:off x="4033525" y="1788775"/>
                <a:ext cx="22950" cy="22750"/>
              </a:xfrm>
              <a:custGeom>
                <a:avLst/>
                <a:gdLst/>
                <a:ahLst/>
                <a:cxnLst/>
                <a:rect l="l" t="t" r="r" b="b"/>
                <a:pathLst>
                  <a:path w="918" h="910" extrusionOk="0">
                    <a:moveTo>
                      <a:pt x="447" y="0"/>
                    </a:moveTo>
                    <a:cubicBezTo>
                      <a:pt x="225" y="0"/>
                      <a:pt x="6" y="144"/>
                      <a:pt x="1" y="452"/>
                    </a:cubicBezTo>
                    <a:lnTo>
                      <a:pt x="1" y="464"/>
                    </a:lnTo>
                    <a:cubicBezTo>
                      <a:pt x="6" y="768"/>
                      <a:pt x="220" y="909"/>
                      <a:pt x="440" y="909"/>
                    </a:cubicBezTo>
                    <a:cubicBezTo>
                      <a:pt x="675" y="909"/>
                      <a:pt x="917" y="747"/>
                      <a:pt x="917" y="452"/>
                    </a:cubicBezTo>
                    <a:cubicBezTo>
                      <a:pt x="917" y="159"/>
                      <a:pt x="680" y="0"/>
                      <a:pt x="44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81" name="Google Shape;38381;p22"/>
              <p:cNvSpPr/>
              <p:nvPr/>
            </p:nvSpPr>
            <p:spPr>
              <a:xfrm>
                <a:off x="4033525" y="1719675"/>
                <a:ext cx="27125" cy="23225"/>
              </a:xfrm>
              <a:custGeom>
                <a:avLst/>
                <a:gdLst/>
                <a:ahLst/>
                <a:cxnLst/>
                <a:rect l="l" t="t" r="r" b="b"/>
                <a:pathLst>
                  <a:path w="1085" h="929" extrusionOk="0">
                    <a:moveTo>
                      <a:pt x="465" y="1"/>
                    </a:moveTo>
                    <a:cubicBezTo>
                      <a:pt x="215" y="1"/>
                      <a:pt x="13" y="203"/>
                      <a:pt x="1" y="453"/>
                    </a:cubicBezTo>
                    <a:lnTo>
                      <a:pt x="1" y="465"/>
                    </a:lnTo>
                    <a:cubicBezTo>
                      <a:pt x="1" y="745"/>
                      <a:pt x="226" y="928"/>
                      <a:pt x="461" y="928"/>
                    </a:cubicBezTo>
                    <a:cubicBezTo>
                      <a:pt x="576" y="928"/>
                      <a:pt x="693" y="885"/>
                      <a:pt x="786" y="787"/>
                    </a:cubicBezTo>
                    <a:cubicBezTo>
                      <a:pt x="1084" y="501"/>
                      <a:pt x="882" y="1"/>
                      <a:pt x="46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82" name="Google Shape;38382;p22"/>
              <p:cNvSpPr/>
              <p:nvPr/>
            </p:nvSpPr>
            <p:spPr>
              <a:xfrm>
                <a:off x="4033525" y="1650625"/>
                <a:ext cx="27125" cy="23250"/>
              </a:xfrm>
              <a:custGeom>
                <a:avLst/>
                <a:gdLst/>
                <a:ahLst/>
                <a:cxnLst/>
                <a:rect l="l" t="t" r="r" b="b"/>
                <a:pathLst>
                  <a:path w="1085" h="930" extrusionOk="0">
                    <a:moveTo>
                      <a:pt x="465" y="1"/>
                    </a:moveTo>
                    <a:cubicBezTo>
                      <a:pt x="215" y="1"/>
                      <a:pt x="13" y="203"/>
                      <a:pt x="13" y="453"/>
                    </a:cubicBezTo>
                    <a:lnTo>
                      <a:pt x="1" y="465"/>
                    </a:lnTo>
                    <a:cubicBezTo>
                      <a:pt x="1" y="742"/>
                      <a:pt x="234" y="929"/>
                      <a:pt x="473" y="929"/>
                    </a:cubicBezTo>
                    <a:cubicBezTo>
                      <a:pt x="584" y="929"/>
                      <a:pt x="696" y="889"/>
                      <a:pt x="786" y="798"/>
                    </a:cubicBezTo>
                    <a:cubicBezTo>
                      <a:pt x="1084" y="501"/>
                      <a:pt x="882" y="13"/>
                      <a:pt x="46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83" name="Google Shape;38383;p22"/>
              <p:cNvSpPr/>
              <p:nvPr/>
            </p:nvSpPr>
            <p:spPr>
              <a:xfrm>
                <a:off x="4033525" y="1581575"/>
                <a:ext cx="27125" cy="23150"/>
              </a:xfrm>
              <a:custGeom>
                <a:avLst/>
                <a:gdLst/>
                <a:ahLst/>
                <a:cxnLst/>
                <a:rect l="l" t="t" r="r" b="b"/>
                <a:pathLst>
                  <a:path w="1085" h="926" extrusionOk="0">
                    <a:moveTo>
                      <a:pt x="465" y="0"/>
                    </a:moveTo>
                    <a:cubicBezTo>
                      <a:pt x="215" y="0"/>
                      <a:pt x="13" y="203"/>
                      <a:pt x="1" y="453"/>
                    </a:cubicBezTo>
                    <a:lnTo>
                      <a:pt x="1" y="465"/>
                    </a:lnTo>
                    <a:cubicBezTo>
                      <a:pt x="1" y="739"/>
                      <a:pt x="229" y="925"/>
                      <a:pt x="466" y="925"/>
                    </a:cubicBezTo>
                    <a:cubicBezTo>
                      <a:pt x="579" y="925"/>
                      <a:pt x="694" y="883"/>
                      <a:pt x="786" y="786"/>
                    </a:cubicBezTo>
                    <a:cubicBezTo>
                      <a:pt x="1084" y="501"/>
                      <a:pt x="882" y="0"/>
                      <a:pt x="46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84" name="Google Shape;38384;p22"/>
              <p:cNvSpPr/>
              <p:nvPr/>
            </p:nvSpPr>
            <p:spPr>
              <a:xfrm>
                <a:off x="4033525" y="1512525"/>
                <a:ext cx="27125" cy="22925"/>
              </a:xfrm>
              <a:custGeom>
                <a:avLst/>
                <a:gdLst/>
                <a:ahLst/>
                <a:cxnLst/>
                <a:rect l="l" t="t" r="r" b="b"/>
                <a:pathLst>
                  <a:path w="1085" h="917" extrusionOk="0">
                    <a:moveTo>
                      <a:pt x="465" y="0"/>
                    </a:moveTo>
                    <a:cubicBezTo>
                      <a:pt x="215" y="0"/>
                      <a:pt x="13" y="191"/>
                      <a:pt x="13" y="441"/>
                    </a:cubicBezTo>
                    <a:lnTo>
                      <a:pt x="1" y="453"/>
                    </a:lnTo>
                    <a:cubicBezTo>
                      <a:pt x="1" y="729"/>
                      <a:pt x="234" y="917"/>
                      <a:pt x="473" y="917"/>
                    </a:cubicBezTo>
                    <a:cubicBezTo>
                      <a:pt x="584" y="917"/>
                      <a:pt x="696" y="877"/>
                      <a:pt x="786" y="786"/>
                    </a:cubicBezTo>
                    <a:cubicBezTo>
                      <a:pt x="1084" y="500"/>
                      <a:pt x="882" y="0"/>
                      <a:pt x="46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85" name="Google Shape;38385;p22"/>
              <p:cNvSpPr/>
              <p:nvPr/>
            </p:nvSpPr>
            <p:spPr>
              <a:xfrm>
                <a:off x="4033525" y="1443450"/>
                <a:ext cx="27125" cy="23025"/>
              </a:xfrm>
              <a:custGeom>
                <a:avLst/>
                <a:gdLst/>
                <a:ahLst/>
                <a:cxnLst/>
                <a:rect l="l" t="t" r="r" b="b"/>
                <a:pathLst>
                  <a:path w="1085" h="921" extrusionOk="0">
                    <a:moveTo>
                      <a:pt x="465" y="1"/>
                    </a:moveTo>
                    <a:cubicBezTo>
                      <a:pt x="215" y="1"/>
                      <a:pt x="13" y="191"/>
                      <a:pt x="1" y="442"/>
                    </a:cubicBezTo>
                    <a:lnTo>
                      <a:pt x="1" y="453"/>
                    </a:lnTo>
                    <a:cubicBezTo>
                      <a:pt x="1" y="736"/>
                      <a:pt x="231" y="920"/>
                      <a:pt x="468" y="920"/>
                    </a:cubicBezTo>
                    <a:cubicBezTo>
                      <a:pt x="580" y="920"/>
                      <a:pt x="694" y="879"/>
                      <a:pt x="786" y="787"/>
                    </a:cubicBezTo>
                    <a:cubicBezTo>
                      <a:pt x="1084" y="489"/>
                      <a:pt x="882" y="1"/>
                      <a:pt x="46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86" name="Google Shape;38386;p22"/>
              <p:cNvSpPr/>
              <p:nvPr/>
            </p:nvSpPr>
            <p:spPr>
              <a:xfrm>
                <a:off x="4033525" y="1374400"/>
                <a:ext cx="27125" cy="23025"/>
              </a:xfrm>
              <a:custGeom>
                <a:avLst/>
                <a:gdLst/>
                <a:ahLst/>
                <a:cxnLst/>
                <a:rect l="l" t="t" r="r" b="b"/>
                <a:pathLst>
                  <a:path w="1085" h="921" extrusionOk="0">
                    <a:moveTo>
                      <a:pt x="465" y="1"/>
                    </a:moveTo>
                    <a:cubicBezTo>
                      <a:pt x="215" y="1"/>
                      <a:pt x="13" y="203"/>
                      <a:pt x="1" y="453"/>
                    </a:cubicBezTo>
                    <a:lnTo>
                      <a:pt x="1" y="465"/>
                    </a:lnTo>
                    <a:cubicBezTo>
                      <a:pt x="1" y="739"/>
                      <a:pt x="230" y="920"/>
                      <a:pt x="466" y="920"/>
                    </a:cubicBezTo>
                    <a:cubicBezTo>
                      <a:pt x="579" y="920"/>
                      <a:pt x="694" y="879"/>
                      <a:pt x="786" y="787"/>
                    </a:cubicBezTo>
                    <a:cubicBezTo>
                      <a:pt x="1084" y="489"/>
                      <a:pt x="870" y="1"/>
                      <a:pt x="46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87" name="Google Shape;38387;p22"/>
              <p:cNvSpPr/>
              <p:nvPr/>
            </p:nvSpPr>
            <p:spPr>
              <a:xfrm>
                <a:off x="4034425" y="1316375"/>
                <a:ext cx="22650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906" h="489" extrusionOk="0">
                    <a:moveTo>
                      <a:pt x="905" y="0"/>
                    </a:moveTo>
                    <a:lnTo>
                      <a:pt x="893" y="12"/>
                    </a:lnTo>
                    <a:lnTo>
                      <a:pt x="0" y="143"/>
                    </a:lnTo>
                    <a:cubicBezTo>
                      <a:pt x="48" y="345"/>
                      <a:pt x="227" y="488"/>
                      <a:pt x="441" y="488"/>
                    </a:cubicBezTo>
                    <a:cubicBezTo>
                      <a:pt x="703" y="488"/>
                      <a:pt x="905" y="274"/>
                      <a:pt x="905" y="24"/>
                    </a:cubicBezTo>
                    <a:cubicBezTo>
                      <a:pt x="905" y="12"/>
                      <a:pt x="905" y="12"/>
                      <a:pt x="90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88" name="Google Shape;38388;p22"/>
              <p:cNvSpPr/>
              <p:nvPr/>
            </p:nvSpPr>
            <p:spPr>
              <a:xfrm>
                <a:off x="3997900" y="2377125"/>
                <a:ext cx="24050" cy="23450"/>
              </a:xfrm>
              <a:custGeom>
                <a:avLst/>
                <a:gdLst/>
                <a:ahLst/>
                <a:cxnLst/>
                <a:rect l="l" t="t" r="r" b="b"/>
                <a:pathLst>
                  <a:path w="962" h="938" extrusionOk="0">
                    <a:moveTo>
                      <a:pt x="507" y="1"/>
                    </a:moveTo>
                    <a:cubicBezTo>
                      <a:pt x="292" y="1"/>
                      <a:pt x="74" y="141"/>
                      <a:pt x="44" y="421"/>
                    </a:cubicBezTo>
                    <a:cubicBezTo>
                      <a:pt x="0" y="757"/>
                      <a:pt x="253" y="938"/>
                      <a:pt x="505" y="938"/>
                    </a:cubicBezTo>
                    <a:cubicBezTo>
                      <a:pt x="725" y="938"/>
                      <a:pt x="945" y="799"/>
                      <a:pt x="961" y="504"/>
                    </a:cubicBezTo>
                    <a:cubicBezTo>
                      <a:pt x="961" y="468"/>
                      <a:pt x="961" y="444"/>
                      <a:pt x="961" y="421"/>
                    </a:cubicBezTo>
                    <a:cubicBezTo>
                      <a:pt x="937" y="141"/>
                      <a:pt x="723" y="1"/>
                      <a:pt x="507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89" name="Google Shape;38389;p22"/>
              <p:cNvSpPr/>
              <p:nvPr/>
            </p:nvSpPr>
            <p:spPr>
              <a:xfrm>
                <a:off x="3999000" y="2306950"/>
                <a:ext cx="27100" cy="23025"/>
              </a:xfrm>
              <a:custGeom>
                <a:avLst/>
                <a:gdLst/>
                <a:ahLst/>
                <a:cxnLst/>
                <a:rect l="l" t="t" r="r" b="b"/>
                <a:pathLst>
                  <a:path w="1084" h="921" extrusionOk="0">
                    <a:moveTo>
                      <a:pt x="465" y="1"/>
                    </a:moveTo>
                    <a:cubicBezTo>
                      <a:pt x="203" y="1"/>
                      <a:pt x="0" y="203"/>
                      <a:pt x="0" y="465"/>
                    </a:cubicBezTo>
                    <a:cubicBezTo>
                      <a:pt x="0" y="739"/>
                      <a:pt x="229" y="920"/>
                      <a:pt x="466" y="920"/>
                    </a:cubicBezTo>
                    <a:cubicBezTo>
                      <a:pt x="579" y="920"/>
                      <a:pt x="694" y="879"/>
                      <a:pt x="786" y="787"/>
                    </a:cubicBezTo>
                    <a:cubicBezTo>
                      <a:pt x="1084" y="501"/>
                      <a:pt x="870" y="1"/>
                      <a:pt x="46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90" name="Google Shape;38390;p22"/>
              <p:cNvSpPr/>
              <p:nvPr/>
            </p:nvSpPr>
            <p:spPr>
              <a:xfrm>
                <a:off x="3997900" y="2239025"/>
                <a:ext cx="24050" cy="23450"/>
              </a:xfrm>
              <a:custGeom>
                <a:avLst/>
                <a:gdLst/>
                <a:ahLst/>
                <a:cxnLst/>
                <a:rect l="l" t="t" r="r" b="b"/>
                <a:pathLst>
                  <a:path w="962" h="938" extrusionOk="0">
                    <a:moveTo>
                      <a:pt x="507" y="0"/>
                    </a:moveTo>
                    <a:cubicBezTo>
                      <a:pt x="292" y="0"/>
                      <a:pt x="74" y="140"/>
                      <a:pt x="44" y="420"/>
                    </a:cubicBezTo>
                    <a:cubicBezTo>
                      <a:pt x="0" y="756"/>
                      <a:pt x="253" y="937"/>
                      <a:pt x="505" y="937"/>
                    </a:cubicBezTo>
                    <a:cubicBezTo>
                      <a:pt x="725" y="937"/>
                      <a:pt x="945" y="798"/>
                      <a:pt x="961" y="503"/>
                    </a:cubicBezTo>
                    <a:cubicBezTo>
                      <a:pt x="961" y="468"/>
                      <a:pt x="961" y="444"/>
                      <a:pt x="961" y="420"/>
                    </a:cubicBezTo>
                    <a:cubicBezTo>
                      <a:pt x="937" y="140"/>
                      <a:pt x="723" y="0"/>
                      <a:pt x="50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91" name="Google Shape;38391;p22"/>
              <p:cNvSpPr/>
              <p:nvPr/>
            </p:nvSpPr>
            <p:spPr>
              <a:xfrm>
                <a:off x="3999000" y="2165700"/>
                <a:ext cx="28900" cy="28900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1156" extrusionOk="0">
                    <a:moveTo>
                      <a:pt x="549" y="1"/>
                    </a:moveTo>
                    <a:cubicBezTo>
                      <a:pt x="273" y="1"/>
                      <a:pt x="6" y="178"/>
                      <a:pt x="0" y="567"/>
                    </a:cubicBezTo>
                    <a:lnTo>
                      <a:pt x="0" y="579"/>
                    </a:lnTo>
                    <a:cubicBezTo>
                      <a:pt x="6" y="975"/>
                      <a:pt x="275" y="1156"/>
                      <a:pt x="552" y="1156"/>
                    </a:cubicBezTo>
                    <a:cubicBezTo>
                      <a:pt x="849" y="1156"/>
                      <a:pt x="1155" y="948"/>
                      <a:pt x="1155" y="579"/>
                    </a:cubicBezTo>
                    <a:cubicBezTo>
                      <a:pt x="1155" y="208"/>
                      <a:pt x="847" y="1"/>
                      <a:pt x="549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92" name="Google Shape;38392;p22"/>
              <p:cNvSpPr/>
              <p:nvPr/>
            </p:nvSpPr>
            <p:spPr>
              <a:xfrm>
                <a:off x="3999000" y="2096650"/>
                <a:ext cx="28900" cy="28900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1156" extrusionOk="0">
                    <a:moveTo>
                      <a:pt x="549" y="0"/>
                    </a:moveTo>
                    <a:cubicBezTo>
                      <a:pt x="273" y="0"/>
                      <a:pt x="6" y="178"/>
                      <a:pt x="0" y="567"/>
                    </a:cubicBezTo>
                    <a:lnTo>
                      <a:pt x="0" y="579"/>
                    </a:lnTo>
                    <a:cubicBezTo>
                      <a:pt x="6" y="975"/>
                      <a:pt x="275" y="1155"/>
                      <a:pt x="552" y="1155"/>
                    </a:cubicBezTo>
                    <a:cubicBezTo>
                      <a:pt x="849" y="1155"/>
                      <a:pt x="1155" y="948"/>
                      <a:pt x="1155" y="579"/>
                    </a:cubicBezTo>
                    <a:cubicBezTo>
                      <a:pt x="1155" y="208"/>
                      <a:pt x="847" y="0"/>
                      <a:pt x="54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93" name="Google Shape;38393;p22"/>
              <p:cNvSpPr/>
              <p:nvPr/>
            </p:nvSpPr>
            <p:spPr>
              <a:xfrm>
                <a:off x="3998525" y="2031775"/>
                <a:ext cx="23425" cy="22550"/>
              </a:xfrm>
              <a:custGeom>
                <a:avLst/>
                <a:gdLst/>
                <a:ahLst/>
                <a:cxnLst/>
                <a:rect l="l" t="t" r="r" b="b"/>
                <a:pathLst>
                  <a:path w="937" h="902" extrusionOk="0">
                    <a:moveTo>
                      <a:pt x="482" y="1"/>
                    </a:moveTo>
                    <a:cubicBezTo>
                      <a:pt x="267" y="1"/>
                      <a:pt x="49" y="138"/>
                      <a:pt x="19" y="411"/>
                    </a:cubicBezTo>
                    <a:cubicBezTo>
                      <a:pt x="0" y="730"/>
                      <a:pt x="244" y="902"/>
                      <a:pt x="485" y="902"/>
                    </a:cubicBezTo>
                    <a:cubicBezTo>
                      <a:pt x="695" y="902"/>
                      <a:pt x="903" y="772"/>
                      <a:pt x="936" y="495"/>
                    </a:cubicBezTo>
                    <a:cubicBezTo>
                      <a:pt x="936" y="471"/>
                      <a:pt x="936" y="435"/>
                      <a:pt x="936" y="411"/>
                    </a:cubicBezTo>
                    <a:cubicBezTo>
                      <a:pt x="912" y="138"/>
                      <a:pt x="698" y="1"/>
                      <a:pt x="482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94" name="Google Shape;38394;p22"/>
              <p:cNvSpPr/>
              <p:nvPr/>
            </p:nvSpPr>
            <p:spPr>
              <a:xfrm>
                <a:off x="3999000" y="1960250"/>
                <a:ext cx="24725" cy="24800"/>
              </a:xfrm>
              <a:custGeom>
                <a:avLst/>
                <a:gdLst/>
                <a:ahLst/>
                <a:cxnLst/>
                <a:rect l="l" t="t" r="r" b="b"/>
                <a:pathLst>
                  <a:path w="989" h="992" extrusionOk="0">
                    <a:moveTo>
                      <a:pt x="484" y="1"/>
                    </a:moveTo>
                    <a:cubicBezTo>
                      <a:pt x="246" y="1"/>
                      <a:pt x="12" y="156"/>
                      <a:pt x="0" y="486"/>
                    </a:cubicBezTo>
                    <a:lnTo>
                      <a:pt x="0" y="510"/>
                    </a:lnTo>
                    <a:cubicBezTo>
                      <a:pt x="12" y="836"/>
                      <a:pt x="248" y="991"/>
                      <a:pt x="487" y="991"/>
                    </a:cubicBezTo>
                    <a:cubicBezTo>
                      <a:pt x="736" y="991"/>
                      <a:pt x="989" y="821"/>
                      <a:pt x="989" y="498"/>
                    </a:cubicBezTo>
                    <a:cubicBezTo>
                      <a:pt x="989" y="174"/>
                      <a:pt x="734" y="1"/>
                      <a:pt x="484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95" name="Google Shape;38395;p22"/>
              <p:cNvSpPr/>
              <p:nvPr/>
            </p:nvSpPr>
            <p:spPr>
              <a:xfrm>
                <a:off x="3999000" y="1892625"/>
                <a:ext cx="27100" cy="22950"/>
              </a:xfrm>
              <a:custGeom>
                <a:avLst/>
                <a:gdLst/>
                <a:ahLst/>
                <a:cxnLst/>
                <a:rect l="l" t="t" r="r" b="b"/>
                <a:pathLst>
                  <a:path w="1084" h="918" extrusionOk="0">
                    <a:moveTo>
                      <a:pt x="465" y="0"/>
                    </a:moveTo>
                    <a:cubicBezTo>
                      <a:pt x="215" y="0"/>
                      <a:pt x="12" y="191"/>
                      <a:pt x="0" y="441"/>
                    </a:cubicBezTo>
                    <a:lnTo>
                      <a:pt x="0" y="453"/>
                    </a:lnTo>
                    <a:cubicBezTo>
                      <a:pt x="0" y="729"/>
                      <a:pt x="228" y="917"/>
                      <a:pt x="468" y="917"/>
                    </a:cubicBezTo>
                    <a:cubicBezTo>
                      <a:pt x="579" y="917"/>
                      <a:pt x="692" y="877"/>
                      <a:pt x="786" y="786"/>
                    </a:cubicBezTo>
                    <a:cubicBezTo>
                      <a:pt x="1084" y="501"/>
                      <a:pt x="882" y="0"/>
                      <a:pt x="46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96" name="Google Shape;38396;p22"/>
              <p:cNvSpPr/>
              <p:nvPr/>
            </p:nvSpPr>
            <p:spPr>
              <a:xfrm>
                <a:off x="3997900" y="1824375"/>
                <a:ext cx="24050" cy="23450"/>
              </a:xfrm>
              <a:custGeom>
                <a:avLst/>
                <a:gdLst/>
                <a:ahLst/>
                <a:cxnLst/>
                <a:rect l="l" t="t" r="r" b="b"/>
                <a:pathLst>
                  <a:path w="962" h="938" extrusionOk="0">
                    <a:moveTo>
                      <a:pt x="507" y="1"/>
                    </a:moveTo>
                    <a:cubicBezTo>
                      <a:pt x="292" y="1"/>
                      <a:pt x="74" y="141"/>
                      <a:pt x="44" y="421"/>
                    </a:cubicBezTo>
                    <a:cubicBezTo>
                      <a:pt x="0" y="757"/>
                      <a:pt x="253" y="938"/>
                      <a:pt x="505" y="938"/>
                    </a:cubicBezTo>
                    <a:cubicBezTo>
                      <a:pt x="725" y="938"/>
                      <a:pt x="945" y="799"/>
                      <a:pt x="961" y="504"/>
                    </a:cubicBezTo>
                    <a:cubicBezTo>
                      <a:pt x="961" y="480"/>
                      <a:pt x="961" y="444"/>
                      <a:pt x="961" y="421"/>
                    </a:cubicBezTo>
                    <a:cubicBezTo>
                      <a:pt x="937" y="141"/>
                      <a:pt x="723" y="1"/>
                      <a:pt x="507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97" name="Google Shape;38397;p22"/>
              <p:cNvSpPr/>
              <p:nvPr/>
            </p:nvSpPr>
            <p:spPr>
              <a:xfrm>
                <a:off x="3999000" y="1751400"/>
                <a:ext cx="28000" cy="28275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1131" extrusionOk="0">
                    <a:moveTo>
                      <a:pt x="535" y="1"/>
                    </a:moveTo>
                    <a:cubicBezTo>
                      <a:pt x="267" y="1"/>
                      <a:pt x="6" y="175"/>
                      <a:pt x="0" y="554"/>
                    </a:cubicBezTo>
                    <a:lnTo>
                      <a:pt x="0" y="577"/>
                    </a:lnTo>
                    <a:cubicBezTo>
                      <a:pt x="6" y="956"/>
                      <a:pt x="267" y="1130"/>
                      <a:pt x="535" y="1130"/>
                    </a:cubicBezTo>
                    <a:cubicBezTo>
                      <a:pt x="823" y="1130"/>
                      <a:pt x="1120" y="929"/>
                      <a:pt x="1120" y="566"/>
                    </a:cubicBezTo>
                    <a:cubicBezTo>
                      <a:pt x="1120" y="202"/>
                      <a:pt x="823" y="1"/>
                      <a:pt x="53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98" name="Google Shape;38398;p22"/>
              <p:cNvSpPr/>
              <p:nvPr/>
            </p:nvSpPr>
            <p:spPr>
              <a:xfrm>
                <a:off x="3997900" y="1686275"/>
                <a:ext cx="24050" cy="23450"/>
              </a:xfrm>
              <a:custGeom>
                <a:avLst/>
                <a:gdLst/>
                <a:ahLst/>
                <a:cxnLst/>
                <a:rect l="l" t="t" r="r" b="b"/>
                <a:pathLst>
                  <a:path w="962" h="938" extrusionOk="0">
                    <a:moveTo>
                      <a:pt x="507" y="0"/>
                    </a:moveTo>
                    <a:cubicBezTo>
                      <a:pt x="292" y="0"/>
                      <a:pt x="74" y="140"/>
                      <a:pt x="44" y="420"/>
                    </a:cubicBezTo>
                    <a:cubicBezTo>
                      <a:pt x="0" y="756"/>
                      <a:pt x="253" y="937"/>
                      <a:pt x="505" y="937"/>
                    </a:cubicBezTo>
                    <a:cubicBezTo>
                      <a:pt x="725" y="937"/>
                      <a:pt x="945" y="798"/>
                      <a:pt x="961" y="504"/>
                    </a:cubicBezTo>
                    <a:cubicBezTo>
                      <a:pt x="961" y="468"/>
                      <a:pt x="961" y="444"/>
                      <a:pt x="961" y="420"/>
                    </a:cubicBezTo>
                    <a:cubicBezTo>
                      <a:pt x="937" y="140"/>
                      <a:pt x="723" y="0"/>
                      <a:pt x="50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99" name="Google Shape;38399;p22"/>
              <p:cNvSpPr/>
              <p:nvPr/>
            </p:nvSpPr>
            <p:spPr>
              <a:xfrm>
                <a:off x="3999000" y="1616100"/>
                <a:ext cx="27100" cy="23150"/>
              </a:xfrm>
              <a:custGeom>
                <a:avLst/>
                <a:gdLst/>
                <a:ahLst/>
                <a:cxnLst/>
                <a:rect l="l" t="t" r="r" b="b"/>
                <a:pathLst>
                  <a:path w="1084" h="926" extrusionOk="0">
                    <a:moveTo>
                      <a:pt x="465" y="1"/>
                    </a:moveTo>
                    <a:cubicBezTo>
                      <a:pt x="215" y="1"/>
                      <a:pt x="12" y="203"/>
                      <a:pt x="0" y="453"/>
                    </a:cubicBezTo>
                    <a:lnTo>
                      <a:pt x="0" y="465"/>
                    </a:lnTo>
                    <a:cubicBezTo>
                      <a:pt x="0" y="739"/>
                      <a:pt x="229" y="925"/>
                      <a:pt x="466" y="925"/>
                    </a:cubicBezTo>
                    <a:cubicBezTo>
                      <a:pt x="579" y="925"/>
                      <a:pt x="694" y="883"/>
                      <a:pt x="786" y="786"/>
                    </a:cubicBezTo>
                    <a:cubicBezTo>
                      <a:pt x="1084" y="501"/>
                      <a:pt x="870" y="1"/>
                      <a:pt x="46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00" name="Google Shape;38400;p22"/>
              <p:cNvSpPr/>
              <p:nvPr/>
            </p:nvSpPr>
            <p:spPr>
              <a:xfrm>
                <a:off x="3999000" y="1547050"/>
                <a:ext cx="27100" cy="23150"/>
              </a:xfrm>
              <a:custGeom>
                <a:avLst/>
                <a:gdLst/>
                <a:ahLst/>
                <a:cxnLst/>
                <a:rect l="l" t="t" r="r" b="b"/>
                <a:pathLst>
                  <a:path w="1084" h="926" extrusionOk="0">
                    <a:moveTo>
                      <a:pt x="465" y="0"/>
                    </a:moveTo>
                    <a:cubicBezTo>
                      <a:pt x="215" y="0"/>
                      <a:pt x="12" y="203"/>
                      <a:pt x="0" y="453"/>
                    </a:cubicBezTo>
                    <a:lnTo>
                      <a:pt x="0" y="465"/>
                    </a:lnTo>
                    <a:cubicBezTo>
                      <a:pt x="0" y="739"/>
                      <a:pt x="229" y="925"/>
                      <a:pt x="466" y="925"/>
                    </a:cubicBezTo>
                    <a:cubicBezTo>
                      <a:pt x="579" y="925"/>
                      <a:pt x="694" y="882"/>
                      <a:pt x="786" y="786"/>
                    </a:cubicBezTo>
                    <a:cubicBezTo>
                      <a:pt x="1084" y="500"/>
                      <a:pt x="870" y="0"/>
                      <a:pt x="46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01" name="Google Shape;38401;p22"/>
              <p:cNvSpPr/>
              <p:nvPr/>
            </p:nvSpPr>
            <p:spPr>
              <a:xfrm>
                <a:off x="3998525" y="1479100"/>
                <a:ext cx="23425" cy="22550"/>
              </a:xfrm>
              <a:custGeom>
                <a:avLst/>
                <a:gdLst/>
                <a:ahLst/>
                <a:cxnLst/>
                <a:rect l="l" t="t" r="r" b="b"/>
                <a:pathLst>
                  <a:path w="937" h="902" extrusionOk="0">
                    <a:moveTo>
                      <a:pt x="482" y="1"/>
                    </a:moveTo>
                    <a:cubicBezTo>
                      <a:pt x="267" y="1"/>
                      <a:pt x="49" y="141"/>
                      <a:pt x="19" y="420"/>
                    </a:cubicBezTo>
                    <a:cubicBezTo>
                      <a:pt x="0" y="733"/>
                      <a:pt x="244" y="902"/>
                      <a:pt x="486" y="902"/>
                    </a:cubicBezTo>
                    <a:cubicBezTo>
                      <a:pt x="695" y="902"/>
                      <a:pt x="903" y="775"/>
                      <a:pt x="936" y="504"/>
                    </a:cubicBezTo>
                    <a:cubicBezTo>
                      <a:pt x="936" y="468"/>
                      <a:pt x="936" y="444"/>
                      <a:pt x="936" y="420"/>
                    </a:cubicBezTo>
                    <a:cubicBezTo>
                      <a:pt x="912" y="141"/>
                      <a:pt x="698" y="1"/>
                      <a:pt x="482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02" name="Google Shape;38402;p22"/>
              <p:cNvSpPr/>
              <p:nvPr/>
            </p:nvSpPr>
            <p:spPr>
              <a:xfrm>
                <a:off x="3999000" y="1408925"/>
                <a:ext cx="27100" cy="23025"/>
              </a:xfrm>
              <a:custGeom>
                <a:avLst/>
                <a:gdLst/>
                <a:ahLst/>
                <a:cxnLst/>
                <a:rect l="l" t="t" r="r" b="b"/>
                <a:pathLst>
                  <a:path w="1084" h="921" extrusionOk="0">
                    <a:moveTo>
                      <a:pt x="465" y="1"/>
                    </a:moveTo>
                    <a:cubicBezTo>
                      <a:pt x="215" y="1"/>
                      <a:pt x="12" y="191"/>
                      <a:pt x="0" y="441"/>
                    </a:cubicBezTo>
                    <a:lnTo>
                      <a:pt x="0" y="453"/>
                    </a:lnTo>
                    <a:cubicBezTo>
                      <a:pt x="0" y="736"/>
                      <a:pt x="231" y="920"/>
                      <a:pt x="468" y="920"/>
                    </a:cubicBezTo>
                    <a:cubicBezTo>
                      <a:pt x="580" y="920"/>
                      <a:pt x="694" y="879"/>
                      <a:pt x="786" y="787"/>
                    </a:cubicBezTo>
                    <a:cubicBezTo>
                      <a:pt x="1084" y="489"/>
                      <a:pt x="870" y="1"/>
                      <a:pt x="46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03" name="Google Shape;38403;p22"/>
              <p:cNvSpPr/>
              <p:nvPr/>
            </p:nvSpPr>
            <p:spPr>
              <a:xfrm>
                <a:off x="3999000" y="1339875"/>
                <a:ext cx="27100" cy="23000"/>
              </a:xfrm>
              <a:custGeom>
                <a:avLst/>
                <a:gdLst/>
                <a:ahLst/>
                <a:cxnLst/>
                <a:rect l="l" t="t" r="r" b="b"/>
                <a:pathLst>
                  <a:path w="1084" h="920" extrusionOk="0">
                    <a:moveTo>
                      <a:pt x="465" y="1"/>
                    </a:moveTo>
                    <a:cubicBezTo>
                      <a:pt x="215" y="1"/>
                      <a:pt x="12" y="203"/>
                      <a:pt x="0" y="441"/>
                    </a:cubicBezTo>
                    <a:lnTo>
                      <a:pt x="0" y="453"/>
                    </a:lnTo>
                    <a:cubicBezTo>
                      <a:pt x="0" y="736"/>
                      <a:pt x="225" y="920"/>
                      <a:pt x="462" y="920"/>
                    </a:cubicBezTo>
                    <a:cubicBezTo>
                      <a:pt x="575" y="920"/>
                      <a:pt x="691" y="878"/>
                      <a:pt x="786" y="786"/>
                    </a:cubicBezTo>
                    <a:cubicBezTo>
                      <a:pt x="1084" y="501"/>
                      <a:pt x="882" y="1"/>
                      <a:pt x="46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04" name="Google Shape;38404;p22"/>
              <p:cNvSpPr/>
              <p:nvPr/>
            </p:nvSpPr>
            <p:spPr>
              <a:xfrm>
                <a:off x="3974300" y="1326475"/>
                <a:ext cx="7450" cy="1525"/>
              </a:xfrm>
              <a:custGeom>
                <a:avLst/>
                <a:gdLst/>
                <a:ahLst/>
                <a:cxnLst/>
                <a:rect l="l" t="t" r="r" b="b"/>
                <a:pathLst>
                  <a:path w="298" h="61" extrusionOk="0">
                    <a:moveTo>
                      <a:pt x="298" y="1"/>
                    </a:moveTo>
                    <a:lnTo>
                      <a:pt x="0" y="48"/>
                    </a:lnTo>
                    <a:cubicBezTo>
                      <a:pt x="36" y="48"/>
                      <a:pt x="60" y="60"/>
                      <a:pt x="96" y="60"/>
                    </a:cubicBezTo>
                    <a:cubicBezTo>
                      <a:pt x="167" y="60"/>
                      <a:pt x="238" y="37"/>
                      <a:pt x="298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05" name="Google Shape;38405;p22"/>
              <p:cNvSpPr/>
              <p:nvPr/>
            </p:nvSpPr>
            <p:spPr>
              <a:xfrm>
                <a:off x="3964275" y="2411150"/>
                <a:ext cx="23725" cy="23200"/>
              </a:xfrm>
              <a:custGeom>
                <a:avLst/>
                <a:gdLst/>
                <a:ahLst/>
                <a:cxnLst/>
                <a:rect l="l" t="t" r="r" b="b"/>
                <a:pathLst>
                  <a:path w="949" h="928" extrusionOk="0">
                    <a:moveTo>
                      <a:pt x="491" y="0"/>
                    </a:moveTo>
                    <a:cubicBezTo>
                      <a:pt x="273" y="0"/>
                      <a:pt x="56" y="143"/>
                      <a:pt x="32" y="429"/>
                    </a:cubicBezTo>
                    <a:cubicBezTo>
                      <a:pt x="0" y="753"/>
                      <a:pt x="247" y="928"/>
                      <a:pt x="493" y="928"/>
                    </a:cubicBezTo>
                    <a:cubicBezTo>
                      <a:pt x="707" y="928"/>
                      <a:pt x="921" y="795"/>
                      <a:pt x="949" y="512"/>
                    </a:cubicBezTo>
                    <a:cubicBezTo>
                      <a:pt x="949" y="476"/>
                      <a:pt x="949" y="453"/>
                      <a:pt x="949" y="429"/>
                    </a:cubicBezTo>
                    <a:cubicBezTo>
                      <a:pt x="925" y="143"/>
                      <a:pt x="708" y="0"/>
                      <a:pt x="49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06" name="Google Shape;38406;p22"/>
              <p:cNvSpPr/>
              <p:nvPr/>
            </p:nvSpPr>
            <p:spPr>
              <a:xfrm>
                <a:off x="3959350" y="2338725"/>
                <a:ext cx="22825" cy="16650"/>
              </a:xfrm>
              <a:custGeom>
                <a:avLst/>
                <a:gdLst/>
                <a:ahLst/>
                <a:cxnLst/>
                <a:rect l="l" t="t" r="r" b="b"/>
                <a:pathLst>
                  <a:path w="913" h="666" extrusionOk="0">
                    <a:moveTo>
                      <a:pt x="462" y="1"/>
                    </a:moveTo>
                    <a:cubicBezTo>
                      <a:pt x="222" y="1"/>
                      <a:pt x="0" y="290"/>
                      <a:pt x="205" y="540"/>
                    </a:cubicBezTo>
                    <a:cubicBezTo>
                      <a:pt x="205" y="540"/>
                      <a:pt x="205" y="552"/>
                      <a:pt x="205" y="552"/>
                    </a:cubicBezTo>
                    <a:lnTo>
                      <a:pt x="229" y="564"/>
                    </a:lnTo>
                    <a:cubicBezTo>
                      <a:pt x="301" y="636"/>
                      <a:pt x="381" y="666"/>
                      <a:pt x="456" y="666"/>
                    </a:cubicBezTo>
                    <a:cubicBezTo>
                      <a:pt x="705" y="666"/>
                      <a:pt x="913" y="339"/>
                      <a:pt x="694" y="111"/>
                    </a:cubicBezTo>
                    <a:cubicBezTo>
                      <a:pt x="625" y="33"/>
                      <a:pt x="542" y="1"/>
                      <a:pt x="462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07" name="Google Shape;38407;p22"/>
              <p:cNvSpPr/>
              <p:nvPr/>
            </p:nvSpPr>
            <p:spPr>
              <a:xfrm>
                <a:off x="3964475" y="2272125"/>
                <a:ext cx="27700" cy="23150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926" extrusionOk="0">
                    <a:moveTo>
                      <a:pt x="465" y="0"/>
                    </a:moveTo>
                    <a:cubicBezTo>
                      <a:pt x="214" y="0"/>
                      <a:pt x="12" y="187"/>
                      <a:pt x="0" y="430"/>
                    </a:cubicBezTo>
                    <a:lnTo>
                      <a:pt x="0" y="453"/>
                    </a:lnTo>
                    <a:lnTo>
                      <a:pt x="24" y="465"/>
                    </a:lnTo>
                    <a:cubicBezTo>
                      <a:pt x="24" y="739"/>
                      <a:pt x="253" y="926"/>
                      <a:pt x="489" y="926"/>
                    </a:cubicBezTo>
                    <a:cubicBezTo>
                      <a:pt x="603" y="926"/>
                      <a:pt x="718" y="883"/>
                      <a:pt x="810" y="787"/>
                    </a:cubicBezTo>
                    <a:cubicBezTo>
                      <a:pt x="1108" y="501"/>
                      <a:pt x="893" y="1"/>
                      <a:pt x="489" y="1"/>
                    </a:cubicBezTo>
                    <a:cubicBezTo>
                      <a:pt x="481" y="1"/>
                      <a:pt x="473" y="0"/>
                      <a:pt x="46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08" name="Google Shape;38408;p22"/>
              <p:cNvSpPr/>
              <p:nvPr/>
            </p:nvSpPr>
            <p:spPr>
              <a:xfrm>
                <a:off x="3964275" y="2203900"/>
                <a:ext cx="23725" cy="23225"/>
              </a:xfrm>
              <a:custGeom>
                <a:avLst/>
                <a:gdLst/>
                <a:ahLst/>
                <a:cxnLst/>
                <a:rect l="l" t="t" r="r" b="b"/>
                <a:pathLst>
                  <a:path w="949" h="929" extrusionOk="0">
                    <a:moveTo>
                      <a:pt x="491" y="0"/>
                    </a:moveTo>
                    <a:cubicBezTo>
                      <a:pt x="273" y="0"/>
                      <a:pt x="56" y="140"/>
                      <a:pt x="32" y="420"/>
                    </a:cubicBezTo>
                    <a:cubicBezTo>
                      <a:pt x="0" y="750"/>
                      <a:pt x="247" y="928"/>
                      <a:pt x="492" y="928"/>
                    </a:cubicBezTo>
                    <a:cubicBezTo>
                      <a:pt x="707" y="928"/>
                      <a:pt x="921" y="792"/>
                      <a:pt x="949" y="503"/>
                    </a:cubicBezTo>
                    <a:cubicBezTo>
                      <a:pt x="949" y="480"/>
                      <a:pt x="949" y="456"/>
                      <a:pt x="949" y="420"/>
                    </a:cubicBezTo>
                    <a:cubicBezTo>
                      <a:pt x="925" y="140"/>
                      <a:pt x="708" y="0"/>
                      <a:pt x="49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09" name="Google Shape;38409;p22"/>
              <p:cNvSpPr/>
              <p:nvPr/>
            </p:nvSpPr>
            <p:spPr>
              <a:xfrm>
                <a:off x="3960725" y="2132300"/>
                <a:ext cx="22025" cy="16650"/>
              </a:xfrm>
              <a:custGeom>
                <a:avLst/>
                <a:gdLst/>
                <a:ahLst/>
                <a:cxnLst/>
                <a:rect l="l" t="t" r="r" b="b"/>
                <a:pathLst>
                  <a:path w="881" h="666" extrusionOk="0">
                    <a:moveTo>
                      <a:pt x="447" y="0"/>
                    </a:moveTo>
                    <a:cubicBezTo>
                      <a:pt x="223" y="0"/>
                      <a:pt x="1" y="240"/>
                      <a:pt x="150" y="498"/>
                    </a:cubicBezTo>
                    <a:lnTo>
                      <a:pt x="150" y="522"/>
                    </a:lnTo>
                    <a:lnTo>
                      <a:pt x="174" y="522"/>
                    </a:lnTo>
                    <a:cubicBezTo>
                      <a:pt x="249" y="623"/>
                      <a:pt x="343" y="665"/>
                      <a:pt x="435" y="665"/>
                    </a:cubicBezTo>
                    <a:cubicBezTo>
                      <a:pt x="667" y="665"/>
                      <a:pt x="880" y="400"/>
                      <a:pt x="710" y="153"/>
                    </a:cubicBezTo>
                    <a:cubicBezTo>
                      <a:pt x="642" y="45"/>
                      <a:pt x="544" y="0"/>
                      <a:pt x="44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10" name="Google Shape;38410;p22"/>
              <p:cNvSpPr/>
              <p:nvPr/>
            </p:nvSpPr>
            <p:spPr>
              <a:xfrm>
                <a:off x="3964775" y="2064950"/>
                <a:ext cx="27400" cy="23150"/>
              </a:xfrm>
              <a:custGeom>
                <a:avLst/>
                <a:gdLst/>
                <a:ahLst/>
                <a:cxnLst/>
                <a:rect l="l" t="t" r="r" b="b"/>
                <a:pathLst>
                  <a:path w="1096" h="926" extrusionOk="0">
                    <a:moveTo>
                      <a:pt x="455" y="1"/>
                    </a:moveTo>
                    <a:cubicBezTo>
                      <a:pt x="203" y="1"/>
                      <a:pt x="0" y="199"/>
                      <a:pt x="0" y="442"/>
                    </a:cubicBezTo>
                    <a:cubicBezTo>
                      <a:pt x="0" y="454"/>
                      <a:pt x="0" y="454"/>
                      <a:pt x="0" y="454"/>
                    </a:cubicBezTo>
                    <a:lnTo>
                      <a:pt x="12" y="454"/>
                    </a:lnTo>
                    <a:cubicBezTo>
                      <a:pt x="4" y="736"/>
                      <a:pt x="231" y="926"/>
                      <a:pt x="471" y="926"/>
                    </a:cubicBezTo>
                    <a:cubicBezTo>
                      <a:pt x="585" y="926"/>
                      <a:pt x="702" y="883"/>
                      <a:pt x="798" y="787"/>
                    </a:cubicBezTo>
                    <a:cubicBezTo>
                      <a:pt x="1096" y="501"/>
                      <a:pt x="893" y="1"/>
                      <a:pt x="477" y="1"/>
                    </a:cubicBezTo>
                    <a:cubicBezTo>
                      <a:pt x="469" y="1"/>
                      <a:pt x="462" y="1"/>
                      <a:pt x="45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11" name="Google Shape;38411;p22"/>
              <p:cNvSpPr/>
              <p:nvPr/>
            </p:nvSpPr>
            <p:spPr>
              <a:xfrm>
                <a:off x="3959325" y="1993200"/>
                <a:ext cx="22825" cy="16650"/>
              </a:xfrm>
              <a:custGeom>
                <a:avLst/>
                <a:gdLst/>
                <a:ahLst/>
                <a:cxnLst/>
                <a:rect l="l" t="t" r="r" b="b"/>
                <a:pathLst>
                  <a:path w="913" h="666" extrusionOk="0">
                    <a:moveTo>
                      <a:pt x="467" y="0"/>
                    </a:moveTo>
                    <a:cubicBezTo>
                      <a:pt x="226" y="0"/>
                      <a:pt x="0" y="298"/>
                      <a:pt x="206" y="549"/>
                    </a:cubicBezTo>
                    <a:cubicBezTo>
                      <a:pt x="206" y="549"/>
                      <a:pt x="206" y="549"/>
                      <a:pt x="206" y="561"/>
                    </a:cubicBezTo>
                    <a:lnTo>
                      <a:pt x="230" y="561"/>
                    </a:lnTo>
                    <a:cubicBezTo>
                      <a:pt x="303" y="635"/>
                      <a:pt x="384" y="665"/>
                      <a:pt x="460" y="665"/>
                    </a:cubicBezTo>
                    <a:cubicBezTo>
                      <a:pt x="707" y="665"/>
                      <a:pt x="913" y="345"/>
                      <a:pt x="695" y="109"/>
                    </a:cubicBezTo>
                    <a:cubicBezTo>
                      <a:pt x="627" y="32"/>
                      <a:pt x="546" y="0"/>
                      <a:pt x="46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12" name="Google Shape;38412;p22"/>
              <p:cNvSpPr/>
              <p:nvPr/>
            </p:nvSpPr>
            <p:spPr>
              <a:xfrm>
                <a:off x="3964475" y="1926550"/>
                <a:ext cx="27700" cy="23300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932" extrusionOk="0">
                    <a:moveTo>
                      <a:pt x="468" y="0"/>
                    </a:moveTo>
                    <a:cubicBezTo>
                      <a:pt x="226" y="0"/>
                      <a:pt x="12" y="198"/>
                      <a:pt x="0" y="441"/>
                    </a:cubicBezTo>
                    <a:lnTo>
                      <a:pt x="0" y="465"/>
                    </a:lnTo>
                    <a:lnTo>
                      <a:pt x="24" y="465"/>
                    </a:lnTo>
                    <a:cubicBezTo>
                      <a:pt x="24" y="748"/>
                      <a:pt x="254" y="932"/>
                      <a:pt x="491" y="932"/>
                    </a:cubicBezTo>
                    <a:cubicBezTo>
                      <a:pt x="604" y="932"/>
                      <a:pt x="718" y="890"/>
                      <a:pt x="810" y="799"/>
                    </a:cubicBezTo>
                    <a:cubicBezTo>
                      <a:pt x="1108" y="501"/>
                      <a:pt x="893" y="13"/>
                      <a:pt x="489" y="1"/>
                    </a:cubicBezTo>
                    <a:cubicBezTo>
                      <a:pt x="481" y="0"/>
                      <a:pt x="474" y="0"/>
                      <a:pt x="46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13" name="Google Shape;38413;p22"/>
              <p:cNvSpPr/>
              <p:nvPr/>
            </p:nvSpPr>
            <p:spPr>
              <a:xfrm>
                <a:off x="3964275" y="1858400"/>
                <a:ext cx="23725" cy="23225"/>
              </a:xfrm>
              <a:custGeom>
                <a:avLst/>
                <a:gdLst/>
                <a:ahLst/>
                <a:cxnLst/>
                <a:rect l="l" t="t" r="r" b="b"/>
                <a:pathLst>
                  <a:path w="949" h="929" extrusionOk="0">
                    <a:moveTo>
                      <a:pt x="491" y="0"/>
                    </a:moveTo>
                    <a:cubicBezTo>
                      <a:pt x="273" y="0"/>
                      <a:pt x="56" y="143"/>
                      <a:pt x="32" y="429"/>
                    </a:cubicBezTo>
                    <a:cubicBezTo>
                      <a:pt x="0" y="753"/>
                      <a:pt x="247" y="928"/>
                      <a:pt x="493" y="928"/>
                    </a:cubicBezTo>
                    <a:cubicBezTo>
                      <a:pt x="707" y="928"/>
                      <a:pt x="921" y="795"/>
                      <a:pt x="949" y="512"/>
                    </a:cubicBezTo>
                    <a:cubicBezTo>
                      <a:pt x="949" y="488"/>
                      <a:pt x="949" y="453"/>
                      <a:pt x="949" y="429"/>
                    </a:cubicBezTo>
                    <a:cubicBezTo>
                      <a:pt x="925" y="143"/>
                      <a:pt x="708" y="0"/>
                      <a:pt x="49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14" name="Google Shape;38414;p22"/>
              <p:cNvSpPr/>
              <p:nvPr/>
            </p:nvSpPr>
            <p:spPr>
              <a:xfrm>
                <a:off x="3959350" y="1785975"/>
                <a:ext cx="22800" cy="16700"/>
              </a:xfrm>
              <a:custGeom>
                <a:avLst/>
                <a:gdLst/>
                <a:ahLst/>
                <a:cxnLst/>
                <a:rect l="l" t="t" r="r" b="b"/>
                <a:pathLst>
                  <a:path w="912" h="668" extrusionOk="0">
                    <a:moveTo>
                      <a:pt x="462" y="1"/>
                    </a:moveTo>
                    <a:cubicBezTo>
                      <a:pt x="222" y="1"/>
                      <a:pt x="0" y="290"/>
                      <a:pt x="205" y="540"/>
                    </a:cubicBezTo>
                    <a:cubicBezTo>
                      <a:pt x="205" y="552"/>
                      <a:pt x="205" y="552"/>
                      <a:pt x="205" y="564"/>
                    </a:cubicBezTo>
                    <a:lnTo>
                      <a:pt x="229" y="564"/>
                    </a:lnTo>
                    <a:cubicBezTo>
                      <a:pt x="302" y="637"/>
                      <a:pt x="383" y="667"/>
                      <a:pt x="459" y="667"/>
                    </a:cubicBezTo>
                    <a:cubicBezTo>
                      <a:pt x="706" y="667"/>
                      <a:pt x="912" y="348"/>
                      <a:pt x="694" y="111"/>
                    </a:cubicBezTo>
                    <a:cubicBezTo>
                      <a:pt x="625" y="33"/>
                      <a:pt x="542" y="1"/>
                      <a:pt x="462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15" name="Google Shape;38415;p22"/>
              <p:cNvSpPr/>
              <p:nvPr/>
            </p:nvSpPr>
            <p:spPr>
              <a:xfrm>
                <a:off x="3960725" y="1717800"/>
                <a:ext cx="22025" cy="16675"/>
              </a:xfrm>
              <a:custGeom>
                <a:avLst/>
                <a:gdLst/>
                <a:ahLst/>
                <a:cxnLst/>
                <a:rect l="l" t="t" r="r" b="b"/>
                <a:pathLst>
                  <a:path w="881" h="667" extrusionOk="0">
                    <a:moveTo>
                      <a:pt x="449" y="0"/>
                    </a:moveTo>
                    <a:cubicBezTo>
                      <a:pt x="224" y="0"/>
                      <a:pt x="0" y="238"/>
                      <a:pt x="150" y="505"/>
                    </a:cubicBezTo>
                    <a:lnTo>
                      <a:pt x="150" y="528"/>
                    </a:lnTo>
                    <a:lnTo>
                      <a:pt x="174" y="528"/>
                    </a:lnTo>
                    <a:cubicBezTo>
                      <a:pt x="248" y="626"/>
                      <a:pt x="342" y="666"/>
                      <a:pt x="433" y="666"/>
                    </a:cubicBezTo>
                    <a:cubicBezTo>
                      <a:pt x="665" y="666"/>
                      <a:pt x="881" y="404"/>
                      <a:pt x="710" y="147"/>
                    </a:cubicBezTo>
                    <a:cubicBezTo>
                      <a:pt x="642" y="44"/>
                      <a:pt x="545" y="0"/>
                      <a:pt x="44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16" name="Google Shape;38416;p22"/>
              <p:cNvSpPr/>
              <p:nvPr/>
            </p:nvSpPr>
            <p:spPr>
              <a:xfrm>
                <a:off x="3964275" y="1651225"/>
                <a:ext cx="23725" cy="23225"/>
              </a:xfrm>
              <a:custGeom>
                <a:avLst/>
                <a:gdLst/>
                <a:ahLst/>
                <a:cxnLst/>
                <a:rect l="l" t="t" r="r" b="b"/>
                <a:pathLst>
                  <a:path w="949" h="929" extrusionOk="0">
                    <a:moveTo>
                      <a:pt x="491" y="1"/>
                    </a:moveTo>
                    <a:cubicBezTo>
                      <a:pt x="273" y="1"/>
                      <a:pt x="56" y="143"/>
                      <a:pt x="32" y="429"/>
                    </a:cubicBezTo>
                    <a:cubicBezTo>
                      <a:pt x="0" y="754"/>
                      <a:pt x="247" y="928"/>
                      <a:pt x="493" y="928"/>
                    </a:cubicBezTo>
                    <a:cubicBezTo>
                      <a:pt x="707" y="928"/>
                      <a:pt x="921" y="795"/>
                      <a:pt x="949" y="512"/>
                    </a:cubicBezTo>
                    <a:cubicBezTo>
                      <a:pt x="949" y="489"/>
                      <a:pt x="949" y="453"/>
                      <a:pt x="949" y="429"/>
                    </a:cubicBezTo>
                    <a:cubicBezTo>
                      <a:pt x="925" y="143"/>
                      <a:pt x="708" y="1"/>
                      <a:pt x="491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17" name="Google Shape;38417;p22"/>
              <p:cNvSpPr/>
              <p:nvPr/>
            </p:nvSpPr>
            <p:spPr>
              <a:xfrm>
                <a:off x="3964475" y="1581275"/>
                <a:ext cx="27700" cy="23150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926" extrusionOk="0">
                    <a:moveTo>
                      <a:pt x="466" y="0"/>
                    </a:moveTo>
                    <a:cubicBezTo>
                      <a:pt x="225" y="0"/>
                      <a:pt x="12" y="187"/>
                      <a:pt x="0" y="441"/>
                    </a:cubicBezTo>
                    <a:lnTo>
                      <a:pt x="0" y="465"/>
                    </a:lnTo>
                    <a:lnTo>
                      <a:pt x="24" y="465"/>
                    </a:lnTo>
                    <a:cubicBezTo>
                      <a:pt x="24" y="739"/>
                      <a:pt x="253" y="925"/>
                      <a:pt x="489" y="925"/>
                    </a:cubicBezTo>
                    <a:cubicBezTo>
                      <a:pt x="603" y="925"/>
                      <a:pt x="718" y="883"/>
                      <a:pt x="810" y="786"/>
                    </a:cubicBezTo>
                    <a:cubicBezTo>
                      <a:pt x="1108" y="501"/>
                      <a:pt x="893" y="1"/>
                      <a:pt x="489" y="1"/>
                    </a:cubicBezTo>
                    <a:cubicBezTo>
                      <a:pt x="481" y="0"/>
                      <a:pt x="474" y="0"/>
                      <a:pt x="466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18" name="Google Shape;38418;p22"/>
              <p:cNvSpPr/>
              <p:nvPr/>
            </p:nvSpPr>
            <p:spPr>
              <a:xfrm>
                <a:off x="3964275" y="1513125"/>
                <a:ext cx="23725" cy="23325"/>
              </a:xfrm>
              <a:custGeom>
                <a:avLst/>
                <a:gdLst/>
                <a:ahLst/>
                <a:cxnLst/>
                <a:rect l="l" t="t" r="r" b="b"/>
                <a:pathLst>
                  <a:path w="949" h="933" extrusionOk="0">
                    <a:moveTo>
                      <a:pt x="491" y="0"/>
                    </a:moveTo>
                    <a:cubicBezTo>
                      <a:pt x="273" y="0"/>
                      <a:pt x="56" y="143"/>
                      <a:pt x="32" y="429"/>
                    </a:cubicBezTo>
                    <a:cubicBezTo>
                      <a:pt x="0" y="754"/>
                      <a:pt x="249" y="933"/>
                      <a:pt x="496" y="933"/>
                    </a:cubicBezTo>
                    <a:cubicBezTo>
                      <a:pt x="709" y="933"/>
                      <a:pt x="921" y="799"/>
                      <a:pt x="949" y="512"/>
                    </a:cubicBezTo>
                    <a:cubicBezTo>
                      <a:pt x="949" y="488"/>
                      <a:pt x="949" y="452"/>
                      <a:pt x="949" y="429"/>
                    </a:cubicBezTo>
                    <a:cubicBezTo>
                      <a:pt x="925" y="143"/>
                      <a:pt x="708" y="0"/>
                      <a:pt x="49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19" name="Google Shape;38419;p22"/>
              <p:cNvSpPr/>
              <p:nvPr/>
            </p:nvSpPr>
            <p:spPr>
              <a:xfrm>
                <a:off x="3964475" y="1443450"/>
                <a:ext cx="27400" cy="23175"/>
              </a:xfrm>
              <a:custGeom>
                <a:avLst/>
                <a:gdLst/>
                <a:ahLst/>
                <a:cxnLst/>
                <a:rect l="l" t="t" r="r" b="b"/>
                <a:pathLst>
                  <a:path w="1096" h="927" extrusionOk="0">
                    <a:moveTo>
                      <a:pt x="467" y="0"/>
                    </a:moveTo>
                    <a:cubicBezTo>
                      <a:pt x="215" y="0"/>
                      <a:pt x="12" y="199"/>
                      <a:pt x="0" y="453"/>
                    </a:cubicBezTo>
                    <a:lnTo>
                      <a:pt x="24" y="453"/>
                    </a:lnTo>
                    <a:cubicBezTo>
                      <a:pt x="16" y="733"/>
                      <a:pt x="246" y="927"/>
                      <a:pt x="486" y="927"/>
                    </a:cubicBezTo>
                    <a:cubicBezTo>
                      <a:pt x="595" y="927"/>
                      <a:pt x="706" y="887"/>
                      <a:pt x="798" y="799"/>
                    </a:cubicBezTo>
                    <a:cubicBezTo>
                      <a:pt x="1096" y="513"/>
                      <a:pt x="905" y="13"/>
                      <a:pt x="500" y="1"/>
                    </a:cubicBezTo>
                    <a:lnTo>
                      <a:pt x="489" y="1"/>
                    </a:lnTo>
                    <a:cubicBezTo>
                      <a:pt x="481" y="1"/>
                      <a:pt x="474" y="0"/>
                      <a:pt x="46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20" name="Google Shape;38420;p22"/>
              <p:cNvSpPr/>
              <p:nvPr/>
            </p:nvSpPr>
            <p:spPr>
              <a:xfrm>
                <a:off x="3964475" y="1374100"/>
                <a:ext cx="27700" cy="23150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926" extrusionOk="0">
                    <a:moveTo>
                      <a:pt x="466" y="0"/>
                    </a:moveTo>
                    <a:cubicBezTo>
                      <a:pt x="225" y="0"/>
                      <a:pt x="12" y="187"/>
                      <a:pt x="0" y="429"/>
                    </a:cubicBezTo>
                    <a:cubicBezTo>
                      <a:pt x="0" y="441"/>
                      <a:pt x="0" y="453"/>
                      <a:pt x="0" y="465"/>
                    </a:cubicBezTo>
                    <a:lnTo>
                      <a:pt x="24" y="465"/>
                    </a:lnTo>
                    <a:cubicBezTo>
                      <a:pt x="24" y="739"/>
                      <a:pt x="253" y="926"/>
                      <a:pt x="489" y="926"/>
                    </a:cubicBezTo>
                    <a:cubicBezTo>
                      <a:pt x="603" y="926"/>
                      <a:pt x="718" y="883"/>
                      <a:pt x="810" y="787"/>
                    </a:cubicBezTo>
                    <a:cubicBezTo>
                      <a:pt x="1108" y="501"/>
                      <a:pt x="893" y="1"/>
                      <a:pt x="489" y="1"/>
                    </a:cubicBezTo>
                    <a:cubicBezTo>
                      <a:pt x="481" y="0"/>
                      <a:pt x="474" y="0"/>
                      <a:pt x="466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21" name="Google Shape;38421;p22"/>
              <p:cNvSpPr/>
              <p:nvPr/>
            </p:nvSpPr>
            <p:spPr>
              <a:xfrm>
                <a:off x="3929950" y="2514125"/>
                <a:ext cx="11325" cy="13125"/>
              </a:xfrm>
              <a:custGeom>
                <a:avLst/>
                <a:gdLst/>
                <a:ahLst/>
                <a:cxnLst/>
                <a:rect l="l" t="t" r="r" b="b"/>
                <a:pathLst>
                  <a:path w="453" h="525" extrusionOk="0">
                    <a:moveTo>
                      <a:pt x="453" y="1"/>
                    </a:moveTo>
                    <a:cubicBezTo>
                      <a:pt x="203" y="1"/>
                      <a:pt x="12" y="203"/>
                      <a:pt x="0" y="453"/>
                    </a:cubicBezTo>
                    <a:cubicBezTo>
                      <a:pt x="0" y="477"/>
                      <a:pt x="0" y="501"/>
                      <a:pt x="0" y="525"/>
                    </a:cubicBezTo>
                    <a:lnTo>
                      <a:pt x="72" y="453"/>
                    </a:lnTo>
                    <a:lnTo>
                      <a:pt x="453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22" name="Google Shape;38422;p22"/>
              <p:cNvSpPr/>
              <p:nvPr/>
            </p:nvSpPr>
            <p:spPr>
              <a:xfrm>
                <a:off x="3929950" y="2444775"/>
                <a:ext cx="27100" cy="23025"/>
              </a:xfrm>
              <a:custGeom>
                <a:avLst/>
                <a:gdLst/>
                <a:ahLst/>
                <a:cxnLst/>
                <a:rect l="l" t="t" r="r" b="b"/>
                <a:pathLst>
                  <a:path w="1084" h="921" extrusionOk="0">
                    <a:moveTo>
                      <a:pt x="465" y="1"/>
                    </a:moveTo>
                    <a:cubicBezTo>
                      <a:pt x="215" y="1"/>
                      <a:pt x="12" y="203"/>
                      <a:pt x="12" y="453"/>
                    </a:cubicBezTo>
                    <a:lnTo>
                      <a:pt x="0" y="465"/>
                    </a:lnTo>
                    <a:cubicBezTo>
                      <a:pt x="0" y="739"/>
                      <a:pt x="229" y="920"/>
                      <a:pt x="470" y="920"/>
                    </a:cubicBezTo>
                    <a:cubicBezTo>
                      <a:pt x="584" y="920"/>
                      <a:pt x="702" y="879"/>
                      <a:pt x="798" y="786"/>
                    </a:cubicBezTo>
                    <a:cubicBezTo>
                      <a:pt x="1084" y="489"/>
                      <a:pt x="881" y="1"/>
                      <a:pt x="46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23" name="Google Shape;38423;p22"/>
              <p:cNvSpPr/>
              <p:nvPr/>
            </p:nvSpPr>
            <p:spPr>
              <a:xfrm>
                <a:off x="3929725" y="2376025"/>
                <a:ext cx="27325" cy="23200"/>
              </a:xfrm>
              <a:custGeom>
                <a:avLst/>
                <a:gdLst/>
                <a:ahLst/>
                <a:cxnLst/>
                <a:rect l="l" t="t" r="r" b="b"/>
                <a:pathLst>
                  <a:path w="1093" h="928" extrusionOk="0">
                    <a:moveTo>
                      <a:pt x="474" y="0"/>
                    </a:moveTo>
                    <a:cubicBezTo>
                      <a:pt x="224" y="0"/>
                      <a:pt x="21" y="191"/>
                      <a:pt x="9" y="441"/>
                    </a:cubicBezTo>
                    <a:cubicBezTo>
                      <a:pt x="1" y="725"/>
                      <a:pt x="234" y="927"/>
                      <a:pt x="480" y="927"/>
                    </a:cubicBezTo>
                    <a:cubicBezTo>
                      <a:pt x="584" y="927"/>
                      <a:pt x="691" y="891"/>
                      <a:pt x="783" y="810"/>
                    </a:cubicBezTo>
                    <a:cubicBezTo>
                      <a:pt x="1093" y="536"/>
                      <a:pt x="902" y="24"/>
                      <a:pt x="49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24" name="Google Shape;38424;p22"/>
              <p:cNvSpPr/>
              <p:nvPr/>
            </p:nvSpPr>
            <p:spPr>
              <a:xfrm>
                <a:off x="3929950" y="2305525"/>
                <a:ext cx="23225" cy="23100"/>
              </a:xfrm>
              <a:custGeom>
                <a:avLst/>
                <a:gdLst/>
                <a:ahLst/>
                <a:cxnLst/>
                <a:rect l="l" t="t" r="r" b="b"/>
                <a:pathLst>
                  <a:path w="929" h="924" extrusionOk="0">
                    <a:moveTo>
                      <a:pt x="459" y="1"/>
                    </a:moveTo>
                    <a:cubicBezTo>
                      <a:pt x="244" y="1"/>
                      <a:pt x="29" y="135"/>
                      <a:pt x="0" y="415"/>
                    </a:cubicBezTo>
                    <a:cubicBezTo>
                      <a:pt x="0" y="451"/>
                      <a:pt x="0" y="475"/>
                      <a:pt x="0" y="498"/>
                    </a:cubicBezTo>
                    <a:cubicBezTo>
                      <a:pt x="29" y="786"/>
                      <a:pt x="246" y="923"/>
                      <a:pt x="463" y="923"/>
                    </a:cubicBezTo>
                    <a:cubicBezTo>
                      <a:pt x="696" y="923"/>
                      <a:pt x="929" y="765"/>
                      <a:pt x="929" y="463"/>
                    </a:cubicBezTo>
                    <a:cubicBezTo>
                      <a:pt x="929" y="159"/>
                      <a:pt x="694" y="1"/>
                      <a:pt x="459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25" name="Google Shape;38425;p22"/>
              <p:cNvSpPr/>
              <p:nvPr/>
            </p:nvSpPr>
            <p:spPr>
              <a:xfrm>
                <a:off x="3929950" y="2237600"/>
                <a:ext cx="27100" cy="23000"/>
              </a:xfrm>
              <a:custGeom>
                <a:avLst/>
                <a:gdLst/>
                <a:ahLst/>
                <a:cxnLst/>
                <a:rect l="l" t="t" r="r" b="b"/>
                <a:pathLst>
                  <a:path w="1084" h="920" extrusionOk="0">
                    <a:moveTo>
                      <a:pt x="465" y="1"/>
                    </a:moveTo>
                    <a:cubicBezTo>
                      <a:pt x="215" y="1"/>
                      <a:pt x="12" y="203"/>
                      <a:pt x="12" y="453"/>
                    </a:cubicBezTo>
                    <a:lnTo>
                      <a:pt x="0" y="453"/>
                    </a:lnTo>
                    <a:cubicBezTo>
                      <a:pt x="0" y="736"/>
                      <a:pt x="230" y="920"/>
                      <a:pt x="467" y="920"/>
                    </a:cubicBezTo>
                    <a:cubicBezTo>
                      <a:pt x="580" y="920"/>
                      <a:pt x="694" y="879"/>
                      <a:pt x="786" y="787"/>
                    </a:cubicBezTo>
                    <a:cubicBezTo>
                      <a:pt x="1084" y="501"/>
                      <a:pt x="881" y="1"/>
                      <a:pt x="46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26" name="Google Shape;38426;p22"/>
              <p:cNvSpPr/>
              <p:nvPr/>
            </p:nvSpPr>
            <p:spPr>
              <a:xfrm>
                <a:off x="3929950" y="2168250"/>
                <a:ext cx="27100" cy="23225"/>
              </a:xfrm>
              <a:custGeom>
                <a:avLst/>
                <a:gdLst/>
                <a:ahLst/>
                <a:cxnLst/>
                <a:rect l="l" t="t" r="r" b="b"/>
                <a:pathLst>
                  <a:path w="1084" h="929" extrusionOk="0">
                    <a:moveTo>
                      <a:pt x="465" y="1"/>
                    </a:moveTo>
                    <a:cubicBezTo>
                      <a:pt x="215" y="1"/>
                      <a:pt x="12" y="215"/>
                      <a:pt x="12" y="465"/>
                    </a:cubicBezTo>
                    <a:lnTo>
                      <a:pt x="0" y="465"/>
                    </a:lnTo>
                    <a:cubicBezTo>
                      <a:pt x="0" y="745"/>
                      <a:pt x="226" y="928"/>
                      <a:pt x="464" y="928"/>
                    </a:cubicBezTo>
                    <a:cubicBezTo>
                      <a:pt x="581" y="928"/>
                      <a:pt x="700" y="884"/>
                      <a:pt x="798" y="786"/>
                    </a:cubicBezTo>
                    <a:cubicBezTo>
                      <a:pt x="1084" y="501"/>
                      <a:pt x="881" y="1"/>
                      <a:pt x="46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27" name="Google Shape;38427;p22"/>
              <p:cNvSpPr/>
              <p:nvPr/>
            </p:nvSpPr>
            <p:spPr>
              <a:xfrm>
                <a:off x="3929950" y="2098350"/>
                <a:ext cx="23225" cy="23100"/>
              </a:xfrm>
              <a:custGeom>
                <a:avLst/>
                <a:gdLst/>
                <a:ahLst/>
                <a:cxnLst/>
                <a:rect l="l" t="t" r="r" b="b"/>
                <a:pathLst>
                  <a:path w="929" h="924" extrusionOk="0">
                    <a:moveTo>
                      <a:pt x="459" y="1"/>
                    </a:moveTo>
                    <a:cubicBezTo>
                      <a:pt x="244" y="1"/>
                      <a:pt x="29" y="136"/>
                      <a:pt x="0" y="415"/>
                    </a:cubicBezTo>
                    <a:cubicBezTo>
                      <a:pt x="0" y="439"/>
                      <a:pt x="0" y="475"/>
                      <a:pt x="0" y="499"/>
                    </a:cubicBezTo>
                    <a:cubicBezTo>
                      <a:pt x="29" y="786"/>
                      <a:pt x="246" y="923"/>
                      <a:pt x="463" y="923"/>
                    </a:cubicBezTo>
                    <a:cubicBezTo>
                      <a:pt x="696" y="923"/>
                      <a:pt x="929" y="765"/>
                      <a:pt x="929" y="463"/>
                    </a:cubicBezTo>
                    <a:cubicBezTo>
                      <a:pt x="929" y="159"/>
                      <a:pt x="694" y="1"/>
                      <a:pt x="459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28" name="Google Shape;38428;p22"/>
              <p:cNvSpPr/>
              <p:nvPr/>
            </p:nvSpPr>
            <p:spPr>
              <a:xfrm>
                <a:off x="3929950" y="2029850"/>
                <a:ext cx="27100" cy="23225"/>
              </a:xfrm>
              <a:custGeom>
                <a:avLst/>
                <a:gdLst/>
                <a:ahLst/>
                <a:cxnLst/>
                <a:rect l="l" t="t" r="r" b="b"/>
                <a:pathLst>
                  <a:path w="1084" h="929" extrusionOk="0">
                    <a:moveTo>
                      <a:pt x="465" y="0"/>
                    </a:moveTo>
                    <a:cubicBezTo>
                      <a:pt x="215" y="0"/>
                      <a:pt x="0" y="215"/>
                      <a:pt x="0" y="465"/>
                    </a:cubicBezTo>
                    <a:lnTo>
                      <a:pt x="0" y="476"/>
                    </a:lnTo>
                    <a:cubicBezTo>
                      <a:pt x="8" y="748"/>
                      <a:pt x="235" y="928"/>
                      <a:pt x="470" y="928"/>
                    </a:cubicBezTo>
                    <a:cubicBezTo>
                      <a:pt x="586" y="928"/>
                      <a:pt x="704" y="884"/>
                      <a:pt x="798" y="786"/>
                    </a:cubicBezTo>
                    <a:cubicBezTo>
                      <a:pt x="1084" y="488"/>
                      <a:pt x="869" y="0"/>
                      <a:pt x="46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29" name="Google Shape;38429;p22"/>
              <p:cNvSpPr/>
              <p:nvPr/>
            </p:nvSpPr>
            <p:spPr>
              <a:xfrm>
                <a:off x="3929950" y="1960000"/>
                <a:ext cx="23225" cy="23075"/>
              </a:xfrm>
              <a:custGeom>
                <a:avLst/>
                <a:gdLst/>
                <a:ahLst/>
                <a:cxnLst/>
                <a:rect l="l" t="t" r="r" b="b"/>
                <a:pathLst>
                  <a:path w="929" h="923" extrusionOk="0">
                    <a:moveTo>
                      <a:pt x="463" y="0"/>
                    </a:moveTo>
                    <a:cubicBezTo>
                      <a:pt x="246" y="0"/>
                      <a:pt x="29" y="138"/>
                      <a:pt x="0" y="425"/>
                    </a:cubicBezTo>
                    <a:cubicBezTo>
                      <a:pt x="0" y="449"/>
                      <a:pt x="0" y="484"/>
                      <a:pt x="0" y="508"/>
                    </a:cubicBezTo>
                    <a:cubicBezTo>
                      <a:pt x="29" y="788"/>
                      <a:pt x="244" y="923"/>
                      <a:pt x="459" y="923"/>
                    </a:cubicBezTo>
                    <a:cubicBezTo>
                      <a:pt x="694" y="923"/>
                      <a:pt x="929" y="764"/>
                      <a:pt x="929" y="461"/>
                    </a:cubicBezTo>
                    <a:cubicBezTo>
                      <a:pt x="929" y="159"/>
                      <a:pt x="696" y="0"/>
                      <a:pt x="46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30" name="Google Shape;38430;p22"/>
              <p:cNvSpPr/>
              <p:nvPr/>
            </p:nvSpPr>
            <p:spPr>
              <a:xfrm>
                <a:off x="3929950" y="1892025"/>
                <a:ext cx="27100" cy="23150"/>
              </a:xfrm>
              <a:custGeom>
                <a:avLst/>
                <a:gdLst/>
                <a:ahLst/>
                <a:cxnLst/>
                <a:rect l="l" t="t" r="r" b="b"/>
                <a:pathLst>
                  <a:path w="1084" h="926" extrusionOk="0">
                    <a:moveTo>
                      <a:pt x="465" y="1"/>
                    </a:moveTo>
                    <a:cubicBezTo>
                      <a:pt x="215" y="1"/>
                      <a:pt x="12" y="203"/>
                      <a:pt x="12" y="465"/>
                    </a:cubicBezTo>
                    <a:lnTo>
                      <a:pt x="0" y="465"/>
                    </a:lnTo>
                    <a:cubicBezTo>
                      <a:pt x="0" y="739"/>
                      <a:pt x="229" y="925"/>
                      <a:pt x="466" y="925"/>
                    </a:cubicBezTo>
                    <a:cubicBezTo>
                      <a:pt x="579" y="925"/>
                      <a:pt x="694" y="883"/>
                      <a:pt x="786" y="786"/>
                    </a:cubicBezTo>
                    <a:cubicBezTo>
                      <a:pt x="1084" y="501"/>
                      <a:pt x="881" y="1"/>
                      <a:pt x="46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31" name="Google Shape;38431;p22"/>
              <p:cNvSpPr/>
              <p:nvPr/>
            </p:nvSpPr>
            <p:spPr>
              <a:xfrm>
                <a:off x="3929950" y="1822975"/>
                <a:ext cx="27100" cy="23225"/>
              </a:xfrm>
              <a:custGeom>
                <a:avLst/>
                <a:gdLst/>
                <a:ahLst/>
                <a:cxnLst/>
                <a:rect l="l" t="t" r="r" b="b"/>
                <a:pathLst>
                  <a:path w="1084" h="929" extrusionOk="0">
                    <a:moveTo>
                      <a:pt x="465" y="0"/>
                    </a:moveTo>
                    <a:cubicBezTo>
                      <a:pt x="215" y="0"/>
                      <a:pt x="12" y="203"/>
                      <a:pt x="12" y="465"/>
                    </a:cubicBezTo>
                    <a:lnTo>
                      <a:pt x="0" y="465"/>
                    </a:lnTo>
                    <a:cubicBezTo>
                      <a:pt x="0" y="741"/>
                      <a:pt x="234" y="929"/>
                      <a:pt x="473" y="929"/>
                    </a:cubicBezTo>
                    <a:cubicBezTo>
                      <a:pt x="583" y="929"/>
                      <a:pt x="696" y="889"/>
                      <a:pt x="786" y="798"/>
                    </a:cubicBezTo>
                    <a:cubicBezTo>
                      <a:pt x="1084" y="500"/>
                      <a:pt x="881" y="0"/>
                      <a:pt x="46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32" name="Google Shape;38432;p22"/>
              <p:cNvSpPr/>
              <p:nvPr/>
            </p:nvSpPr>
            <p:spPr>
              <a:xfrm>
                <a:off x="3929950" y="1752825"/>
                <a:ext cx="23225" cy="23075"/>
              </a:xfrm>
              <a:custGeom>
                <a:avLst/>
                <a:gdLst/>
                <a:ahLst/>
                <a:cxnLst/>
                <a:rect l="l" t="t" r="r" b="b"/>
                <a:pathLst>
                  <a:path w="929" h="923" extrusionOk="0">
                    <a:moveTo>
                      <a:pt x="463" y="0"/>
                    </a:moveTo>
                    <a:cubicBezTo>
                      <a:pt x="246" y="0"/>
                      <a:pt x="29" y="138"/>
                      <a:pt x="0" y="425"/>
                    </a:cubicBezTo>
                    <a:cubicBezTo>
                      <a:pt x="0" y="449"/>
                      <a:pt x="0" y="473"/>
                      <a:pt x="0" y="509"/>
                    </a:cubicBezTo>
                    <a:cubicBezTo>
                      <a:pt x="29" y="788"/>
                      <a:pt x="244" y="923"/>
                      <a:pt x="459" y="923"/>
                    </a:cubicBezTo>
                    <a:cubicBezTo>
                      <a:pt x="694" y="923"/>
                      <a:pt x="929" y="764"/>
                      <a:pt x="929" y="461"/>
                    </a:cubicBezTo>
                    <a:cubicBezTo>
                      <a:pt x="929" y="159"/>
                      <a:pt x="696" y="0"/>
                      <a:pt x="46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33" name="Google Shape;38433;p22"/>
              <p:cNvSpPr/>
              <p:nvPr/>
            </p:nvSpPr>
            <p:spPr>
              <a:xfrm>
                <a:off x="3929950" y="1684850"/>
                <a:ext cx="27100" cy="23150"/>
              </a:xfrm>
              <a:custGeom>
                <a:avLst/>
                <a:gdLst/>
                <a:ahLst/>
                <a:cxnLst/>
                <a:rect l="l" t="t" r="r" b="b"/>
                <a:pathLst>
                  <a:path w="1084" h="926" extrusionOk="0">
                    <a:moveTo>
                      <a:pt x="465" y="1"/>
                    </a:moveTo>
                    <a:cubicBezTo>
                      <a:pt x="215" y="1"/>
                      <a:pt x="12" y="203"/>
                      <a:pt x="12" y="453"/>
                    </a:cubicBezTo>
                    <a:lnTo>
                      <a:pt x="0" y="453"/>
                    </a:lnTo>
                    <a:cubicBezTo>
                      <a:pt x="0" y="736"/>
                      <a:pt x="230" y="925"/>
                      <a:pt x="467" y="925"/>
                    </a:cubicBezTo>
                    <a:cubicBezTo>
                      <a:pt x="580" y="925"/>
                      <a:pt x="694" y="883"/>
                      <a:pt x="786" y="787"/>
                    </a:cubicBezTo>
                    <a:cubicBezTo>
                      <a:pt x="1084" y="501"/>
                      <a:pt x="881" y="1"/>
                      <a:pt x="46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34" name="Google Shape;38434;p22"/>
              <p:cNvSpPr/>
              <p:nvPr/>
            </p:nvSpPr>
            <p:spPr>
              <a:xfrm>
                <a:off x="3929950" y="1615800"/>
                <a:ext cx="27100" cy="23025"/>
              </a:xfrm>
              <a:custGeom>
                <a:avLst/>
                <a:gdLst/>
                <a:ahLst/>
                <a:cxnLst/>
                <a:rect l="l" t="t" r="r" b="b"/>
                <a:pathLst>
                  <a:path w="1084" h="921" extrusionOk="0">
                    <a:moveTo>
                      <a:pt x="465" y="1"/>
                    </a:moveTo>
                    <a:cubicBezTo>
                      <a:pt x="215" y="1"/>
                      <a:pt x="12" y="203"/>
                      <a:pt x="12" y="453"/>
                    </a:cubicBezTo>
                    <a:lnTo>
                      <a:pt x="0" y="465"/>
                    </a:lnTo>
                    <a:cubicBezTo>
                      <a:pt x="0" y="739"/>
                      <a:pt x="229" y="920"/>
                      <a:pt x="470" y="920"/>
                    </a:cubicBezTo>
                    <a:cubicBezTo>
                      <a:pt x="584" y="920"/>
                      <a:pt x="702" y="879"/>
                      <a:pt x="798" y="786"/>
                    </a:cubicBezTo>
                    <a:cubicBezTo>
                      <a:pt x="1084" y="489"/>
                      <a:pt x="881" y="1"/>
                      <a:pt x="46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35" name="Google Shape;38435;p22"/>
              <p:cNvSpPr/>
              <p:nvPr/>
            </p:nvSpPr>
            <p:spPr>
              <a:xfrm>
                <a:off x="3929950" y="1545625"/>
                <a:ext cx="23225" cy="23125"/>
              </a:xfrm>
              <a:custGeom>
                <a:avLst/>
                <a:gdLst/>
                <a:ahLst/>
                <a:cxnLst/>
                <a:rect l="l" t="t" r="r" b="b"/>
                <a:pathLst>
                  <a:path w="929" h="925" extrusionOk="0">
                    <a:moveTo>
                      <a:pt x="459" y="0"/>
                    </a:moveTo>
                    <a:cubicBezTo>
                      <a:pt x="244" y="0"/>
                      <a:pt x="29" y="135"/>
                      <a:pt x="0" y="415"/>
                    </a:cubicBezTo>
                    <a:cubicBezTo>
                      <a:pt x="0" y="450"/>
                      <a:pt x="0" y="474"/>
                      <a:pt x="0" y="510"/>
                    </a:cubicBezTo>
                    <a:cubicBezTo>
                      <a:pt x="29" y="790"/>
                      <a:pt x="244" y="924"/>
                      <a:pt x="459" y="924"/>
                    </a:cubicBezTo>
                    <a:cubicBezTo>
                      <a:pt x="694" y="924"/>
                      <a:pt x="929" y="766"/>
                      <a:pt x="929" y="462"/>
                    </a:cubicBezTo>
                    <a:cubicBezTo>
                      <a:pt x="929" y="159"/>
                      <a:pt x="694" y="0"/>
                      <a:pt x="45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36" name="Google Shape;38436;p22"/>
              <p:cNvSpPr/>
              <p:nvPr/>
            </p:nvSpPr>
            <p:spPr>
              <a:xfrm>
                <a:off x="3929950" y="1477700"/>
                <a:ext cx="27100" cy="23000"/>
              </a:xfrm>
              <a:custGeom>
                <a:avLst/>
                <a:gdLst/>
                <a:ahLst/>
                <a:cxnLst/>
                <a:rect l="l" t="t" r="r" b="b"/>
                <a:pathLst>
                  <a:path w="1084" h="920" extrusionOk="0">
                    <a:moveTo>
                      <a:pt x="465" y="0"/>
                    </a:moveTo>
                    <a:cubicBezTo>
                      <a:pt x="215" y="0"/>
                      <a:pt x="12" y="203"/>
                      <a:pt x="12" y="453"/>
                    </a:cubicBezTo>
                    <a:lnTo>
                      <a:pt x="0" y="453"/>
                    </a:lnTo>
                    <a:cubicBezTo>
                      <a:pt x="0" y="735"/>
                      <a:pt x="230" y="919"/>
                      <a:pt x="467" y="919"/>
                    </a:cubicBezTo>
                    <a:cubicBezTo>
                      <a:pt x="580" y="919"/>
                      <a:pt x="694" y="878"/>
                      <a:pt x="786" y="786"/>
                    </a:cubicBezTo>
                    <a:cubicBezTo>
                      <a:pt x="1084" y="500"/>
                      <a:pt x="881" y="0"/>
                      <a:pt x="46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37" name="Google Shape;38437;p22"/>
              <p:cNvSpPr/>
              <p:nvPr/>
            </p:nvSpPr>
            <p:spPr>
              <a:xfrm>
                <a:off x="3929950" y="1407500"/>
                <a:ext cx="23225" cy="23100"/>
              </a:xfrm>
              <a:custGeom>
                <a:avLst/>
                <a:gdLst/>
                <a:ahLst/>
                <a:cxnLst/>
                <a:rect l="l" t="t" r="r" b="b"/>
                <a:pathLst>
                  <a:path w="929" h="924" extrusionOk="0">
                    <a:moveTo>
                      <a:pt x="459" y="1"/>
                    </a:moveTo>
                    <a:cubicBezTo>
                      <a:pt x="244" y="1"/>
                      <a:pt x="29" y="135"/>
                      <a:pt x="0" y="415"/>
                    </a:cubicBezTo>
                    <a:cubicBezTo>
                      <a:pt x="0" y="439"/>
                      <a:pt x="0" y="475"/>
                      <a:pt x="0" y="498"/>
                    </a:cubicBezTo>
                    <a:cubicBezTo>
                      <a:pt x="29" y="786"/>
                      <a:pt x="246" y="923"/>
                      <a:pt x="463" y="923"/>
                    </a:cubicBezTo>
                    <a:cubicBezTo>
                      <a:pt x="696" y="923"/>
                      <a:pt x="929" y="765"/>
                      <a:pt x="929" y="463"/>
                    </a:cubicBezTo>
                    <a:cubicBezTo>
                      <a:pt x="929" y="159"/>
                      <a:pt x="694" y="1"/>
                      <a:pt x="459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38" name="Google Shape;38438;p22"/>
              <p:cNvSpPr/>
              <p:nvPr/>
            </p:nvSpPr>
            <p:spPr>
              <a:xfrm>
                <a:off x="3929950" y="1339575"/>
                <a:ext cx="27100" cy="23000"/>
              </a:xfrm>
              <a:custGeom>
                <a:avLst/>
                <a:gdLst/>
                <a:ahLst/>
                <a:cxnLst/>
                <a:rect l="l" t="t" r="r" b="b"/>
                <a:pathLst>
                  <a:path w="1084" h="920" extrusionOk="0">
                    <a:moveTo>
                      <a:pt x="445" y="0"/>
                    </a:moveTo>
                    <a:cubicBezTo>
                      <a:pt x="204" y="0"/>
                      <a:pt x="12" y="210"/>
                      <a:pt x="12" y="453"/>
                    </a:cubicBezTo>
                    <a:lnTo>
                      <a:pt x="0" y="453"/>
                    </a:lnTo>
                    <a:cubicBezTo>
                      <a:pt x="0" y="736"/>
                      <a:pt x="230" y="920"/>
                      <a:pt x="467" y="920"/>
                    </a:cubicBezTo>
                    <a:cubicBezTo>
                      <a:pt x="580" y="920"/>
                      <a:pt x="694" y="878"/>
                      <a:pt x="786" y="787"/>
                    </a:cubicBezTo>
                    <a:cubicBezTo>
                      <a:pt x="1084" y="501"/>
                      <a:pt x="881" y="1"/>
                      <a:pt x="465" y="1"/>
                    </a:cubicBezTo>
                    <a:cubicBezTo>
                      <a:pt x="458" y="0"/>
                      <a:pt x="451" y="0"/>
                      <a:pt x="44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39" name="Google Shape;38439;p22"/>
              <p:cNvSpPr/>
              <p:nvPr/>
            </p:nvSpPr>
            <p:spPr>
              <a:xfrm>
                <a:off x="3895425" y="2478200"/>
                <a:ext cx="23225" cy="23100"/>
              </a:xfrm>
              <a:custGeom>
                <a:avLst/>
                <a:gdLst/>
                <a:ahLst/>
                <a:cxnLst/>
                <a:rect l="l" t="t" r="r" b="b"/>
                <a:pathLst>
                  <a:path w="929" h="924" extrusionOk="0">
                    <a:moveTo>
                      <a:pt x="465" y="1"/>
                    </a:moveTo>
                    <a:cubicBezTo>
                      <a:pt x="249" y="1"/>
                      <a:pt x="35" y="138"/>
                      <a:pt x="12" y="426"/>
                    </a:cubicBezTo>
                    <a:cubicBezTo>
                      <a:pt x="0" y="449"/>
                      <a:pt x="0" y="473"/>
                      <a:pt x="12" y="509"/>
                    </a:cubicBezTo>
                    <a:cubicBezTo>
                      <a:pt x="35" y="789"/>
                      <a:pt x="247" y="923"/>
                      <a:pt x="461" y="923"/>
                    </a:cubicBezTo>
                    <a:cubicBezTo>
                      <a:pt x="693" y="923"/>
                      <a:pt x="929" y="765"/>
                      <a:pt x="929" y="461"/>
                    </a:cubicBezTo>
                    <a:cubicBezTo>
                      <a:pt x="929" y="159"/>
                      <a:pt x="696" y="1"/>
                      <a:pt x="46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40" name="Google Shape;38440;p22"/>
              <p:cNvSpPr/>
              <p:nvPr/>
            </p:nvSpPr>
            <p:spPr>
              <a:xfrm>
                <a:off x="3895425" y="2410250"/>
                <a:ext cx="27100" cy="23000"/>
              </a:xfrm>
              <a:custGeom>
                <a:avLst/>
                <a:gdLst/>
                <a:ahLst/>
                <a:cxnLst/>
                <a:rect l="l" t="t" r="r" b="b"/>
                <a:pathLst>
                  <a:path w="1084" h="920" extrusionOk="0">
                    <a:moveTo>
                      <a:pt x="464" y="0"/>
                    </a:moveTo>
                    <a:cubicBezTo>
                      <a:pt x="214" y="0"/>
                      <a:pt x="0" y="203"/>
                      <a:pt x="12" y="453"/>
                    </a:cubicBezTo>
                    <a:cubicBezTo>
                      <a:pt x="4" y="735"/>
                      <a:pt x="231" y="920"/>
                      <a:pt x="468" y="920"/>
                    </a:cubicBezTo>
                    <a:cubicBezTo>
                      <a:pt x="580" y="920"/>
                      <a:pt x="694" y="878"/>
                      <a:pt x="786" y="786"/>
                    </a:cubicBezTo>
                    <a:cubicBezTo>
                      <a:pt x="1084" y="500"/>
                      <a:pt x="881" y="0"/>
                      <a:pt x="476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41" name="Google Shape;38441;p22"/>
              <p:cNvSpPr/>
              <p:nvPr/>
            </p:nvSpPr>
            <p:spPr>
              <a:xfrm>
                <a:off x="3895725" y="2341200"/>
                <a:ext cx="26800" cy="23000"/>
              </a:xfrm>
              <a:custGeom>
                <a:avLst/>
                <a:gdLst/>
                <a:ahLst/>
                <a:cxnLst/>
                <a:rect l="l" t="t" r="r" b="b"/>
                <a:pathLst>
                  <a:path w="1072" h="920" extrusionOk="0">
                    <a:moveTo>
                      <a:pt x="452" y="0"/>
                    </a:moveTo>
                    <a:cubicBezTo>
                      <a:pt x="202" y="0"/>
                      <a:pt x="0" y="203"/>
                      <a:pt x="0" y="453"/>
                    </a:cubicBezTo>
                    <a:cubicBezTo>
                      <a:pt x="0" y="735"/>
                      <a:pt x="225" y="919"/>
                      <a:pt x="462" y="919"/>
                    </a:cubicBezTo>
                    <a:cubicBezTo>
                      <a:pt x="575" y="919"/>
                      <a:pt x="690" y="878"/>
                      <a:pt x="786" y="786"/>
                    </a:cubicBezTo>
                    <a:cubicBezTo>
                      <a:pt x="1072" y="488"/>
                      <a:pt x="869" y="0"/>
                      <a:pt x="45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42" name="Google Shape;38442;p22"/>
              <p:cNvSpPr/>
              <p:nvPr/>
            </p:nvSpPr>
            <p:spPr>
              <a:xfrm>
                <a:off x="3895425" y="2271000"/>
                <a:ext cx="23225" cy="23100"/>
              </a:xfrm>
              <a:custGeom>
                <a:avLst/>
                <a:gdLst/>
                <a:ahLst/>
                <a:cxnLst/>
                <a:rect l="l" t="t" r="r" b="b"/>
                <a:pathLst>
                  <a:path w="929" h="924" extrusionOk="0">
                    <a:moveTo>
                      <a:pt x="461" y="1"/>
                    </a:moveTo>
                    <a:cubicBezTo>
                      <a:pt x="247" y="1"/>
                      <a:pt x="35" y="135"/>
                      <a:pt x="12" y="415"/>
                    </a:cubicBezTo>
                    <a:cubicBezTo>
                      <a:pt x="0" y="451"/>
                      <a:pt x="0" y="475"/>
                      <a:pt x="12" y="498"/>
                    </a:cubicBezTo>
                    <a:cubicBezTo>
                      <a:pt x="35" y="785"/>
                      <a:pt x="249" y="923"/>
                      <a:pt x="465" y="923"/>
                    </a:cubicBezTo>
                    <a:cubicBezTo>
                      <a:pt x="696" y="923"/>
                      <a:pt x="929" y="765"/>
                      <a:pt x="929" y="463"/>
                    </a:cubicBezTo>
                    <a:cubicBezTo>
                      <a:pt x="929" y="159"/>
                      <a:pt x="693" y="1"/>
                      <a:pt x="461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43" name="Google Shape;38443;p22"/>
              <p:cNvSpPr/>
              <p:nvPr/>
            </p:nvSpPr>
            <p:spPr>
              <a:xfrm>
                <a:off x="3895500" y="2203075"/>
                <a:ext cx="27025" cy="23000"/>
              </a:xfrm>
              <a:custGeom>
                <a:avLst/>
                <a:gdLst/>
                <a:ahLst/>
                <a:cxnLst/>
                <a:rect l="l" t="t" r="r" b="b"/>
                <a:pathLst>
                  <a:path w="1081" h="920" extrusionOk="0">
                    <a:moveTo>
                      <a:pt x="461" y="1"/>
                    </a:moveTo>
                    <a:cubicBezTo>
                      <a:pt x="211" y="1"/>
                      <a:pt x="9" y="203"/>
                      <a:pt x="9" y="453"/>
                    </a:cubicBezTo>
                    <a:cubicBezTo>
                      <a:pt x="1" y="736"/>
                      <a:pt x="223" y="920"/>
                      <a:pt x="459" y="920"/>
                    </a:cubicBezTo>
                    <a:cubicBezTo>
                      <a:pt x="572" y="920"/>
                      <a:pt x="687" y="878"/>
                      <a:pt x="783" y="786"/>
                    </a:cubicBezTo>
                    <a:cubicBezTo>
                      <a:pt x="1081" y="501"/>
                      <a:pt x="878" y="1"/>
                      <a:pt x="47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44" name="Google Shape;38444;p22"/>
              <p:cNvSpPr/>
              <p:nvPr/>
            </p:nvSpPr>
            <p:spPr>
              <a:xfrm>
                <a:off x="3895725" y="2132850"/>
                <a:ext cx="24025" cy="24125"/>
              </a:xfrm>
              <a:custGeom>
                <a:avLst/>
                <a:gdLst/>
                <a:ahLst/>
                <a:cxnLst/>
                <a:rect l="l" t="t" r="r" b="b"/>
                <a:pathLst>
                  <a:path w="961" h="965" extrusionOk="0">
                    <a:moveTo>
                      <a:pt x="463" y="1"/>
                    </a:moveTo>
                    <a:cubicBezTo>
                      <a:pt x="247" y="1"/>
                      <a:pt x="34" y="134"/>
                      <a:pt x="12" y="417"/>
                    </a:cubicBezTo>
                    <a:cubicBezTo>
                      <a:pt x="0" y="440"/>
                      <a:pt x="0" y="476"/>
                      <a:pt x="12" y="500"/>
                    </a:cubicBezTo>
                    <a:lnTo>
                      <a:pt x="0" y="500"/>
                    </a:lnTo>
                    <a:cubicBezTo>
                      <a:pt x="0" y="809"/>
                      <a:pt x="232" y="964"/>
                      <a:pt x="464" y="964"/>
                    </a:cubicBezTo>
                    <a:cubicBezTo>
                      <a:pt x="697" y="964"/>
                      <a:pt x="929" y="809"/>
                      <a:pt x="929" y="500"/>
                    </a:cubicBezTo>
                    <a:cubicBezTo>
                      <a:pt x="960" y="176"/>
                      <a:pt x="710" y="1"/>
                      <a:pt x="46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45" name="Google Shape;38445;p22"/>
              <p:cNvSpPr/>
              <p:nvPr/>
            </p:nvSpPr>
            <p:spPr>
              <a:xfrm>
                <a:off x="3895500" y="2064675"/>
                <a:ext cx="27025" cy="23225"/>
              </a:xfrm>
              <a:custGeom>
                <a:avLst/>
                <a:gdLst/>
                <a:ahLst/>
                <a:cxnLst/>
                <a:rect l="l" t="t" r="r" b="b"/>
                <a:pathLst>
                  <a:path w="1081" h="929" extrusionOk="0">
                    <a:moveTo>
                      <a:pt x="461" y="0"/>
                    </a:moveTo>
                    <a:cubicBezTo>
                      <a:pt x="211" y="0"/>
                      <a:pt x="9" y="215"/>
                      <a:pt x="9" y="465"/>
                    </a:cubicBezTo>
                    <a:cubicBezTo>
                      <a:pt x="1" y="741"/>
                      <a:pt x="232" y="929"/>
                      <a:pt x="470" y="929"/>
                    </a:cubicBezTo>
                    <a:cubicBezTo>
                      <a:pt x="580" y="929"/>
                      <a:pt x="692" y="889"/>
                      <a:pt x="783" y="798"/>
                    </a:cubicBezTo>
                    <a:cubicBezTo>
                      <a:pt x="1081" y="512"/>
                      <a:pt x="878" y="12"/>
                      <a:pt x="47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46" name="Google Shape;38446;p22"/>
              <p:cNvSpPr/>
              <p:nvPr/>
            </p:nvSpPr>
            <p:spPr>
              <a:xfrm>
                <a:off x="3895725" y="1995625"/>
                <a:ext cx="26800" cy="23125"/>
              </a:xfrm>
              <a:custGeom>
                <a:avLst/>
                <a:gdLst/>
                <a:ahLst/>
                <a:cxnLst/>
                <a:rect l="l" t="t" r="r" b="b"/>
                <a:pathLst>
                  <a:path w="1072" h="925" extrusionOk="0">
                    <a:moveTo>
                      <a:pt x="452" y="0"/>
                    </a:moveTo>
                    <a:cubicBezTo>
                      <a:pt x="202" y="0"/>
                      <a:pt x="0" y="202"/>
                      <a:pt x="0" y="464"/>
                    </a:cubicBezTo>
                    <a:cubicBezTo>
                      <a:pt x="0" y="738"/>
                      <a:pt x="223" y="925"/>
                      <a:pt x="460" y="925"/>
                    </a:cubicBezTo>
                    <a:cubicBezTo>
                      <a:pt x="573" y="925"/>
                      <a:pt x="690" y="882"/>
                      <a:pt x="786" y="786"/>
                    </a:cubicBezTo>
                    <a:cubicBezTo>
                      <a:pt x="1072" y="500"/>
                      <a:pt x="869" y="0"/>
                      <a:pt x="45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47" name="Google Shape;38447;p22"/>
              <p:cNvSpPr/>
              <p:nvPr/>
            </p:nvSpPr>
            <p:spPr>
              <a:xfrm>
                <a:off x="3895425" y="1925475"/>
                <a:ext cx="23225" cy="23075"/>
              </a:xfrm>
              <a:custGeom>
                <a:avLst/>
                <a:gdLst/>
                <a:ahLst/>
                <a:cxnLst/>
                <a:rect l="l" t="t" r="r" b="b"/>
                <a:pathLst>
                  <a:path w="929" h="923" extrusionOk="0">
                    <a:moveTo>
                      <a:pt x="465" y="0"/>
                    </a:moveTo>
                    <a:cubicBezTo>
                      <a:pt x="249" y="0"/>
                      <a:pt x="35" y="138"/>
                      <a:pt x="12" y="425"/>
                    </a:cubicBezTo>
                    <a:cubicBezTo>
                      <a:pt x="0" y="449"/>
                      <a:pt x="0" y="484"/>
                      <a:pt x="12" y="508"/>
                    </a:cubicBezTo>
                    <a:cubicBezTo>
                      <a:pt x="35" y="788"/>
                      <a:pt x="247" y="923"/>
                      <a:pt x="461" y="923"/>
                    </a:cubicBezTo>
                    <a:cubicBezTo>
                      <a:pt x="693" y="923"/>
                      <a:pt x="929" y="764"/>
                      <a:pt x="929" y="461"/>
                    </a:cubicBezTo>
                    <a:cubicBezTo>
                      <a:pt x="929" y="159"/>
                      <a:pt x="696" y="0"/>
                      <a:pt x="46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48" name="Google Shape;38448;p22"/>
              <p:cNvSpPr/>
              <p:nvPr/>
            </p:nvSpPr>
            <p:spPr>
              <a:xfrm>
                <a:off x="3895425" y="1857500"/>
                <a:ext cx="27100" cy="23150"/>
              </a:xfrm>
              <a:custGeom>
                <a:avLst/>
                <a:gdLst/>
                <a:ahLst/>
                <a:cxnLst/>
                <a:rect l="l" t="t" r="r" b="b"/>
                <a:pathLst>
                  <a:path w="1084" h="926" extrusionOk="0">
                    <a:moveTo>
                      <a:pt x="464" y="1"/>
                    </a:moveTo>
                    <a:cubicBezTo>
                      <a:pt x="214" y="1"/>
                      <a:pt x="0" y="203"/>
                      <a:pt x="12" y="465"/>
                    </a:cubicBezTo>
                    <a:cubicBezTo>
                      <a:pt x="4" y="739"/>
                      <a:pt x="230" y="925"/>
                      <a:pt x="466" y="925"/>
                    </a:cubicBezTo>
                    <a:cubicBezTo>
                      <a:pt x="579" y="925"/>
                      <a:pt x="693" y="883"/>
                      <a:pt x="786" y="786"/>
                    </a:cubicBezTo>
                    <a:cubicBezTo>
                      <a:pt x="1084" y="501"/>
                      <a:pt x="881" y="1"/>
                      <a:pt x="476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49" name="Google Shape;38449;p22"/>
              <p:cNvSpPr/>
              <p:nvPr/>
            </p:nvSpPr>
            <p:spPr>
              <a:xfrm>
                <a:off x="3895725" y="1788450"/>
                <a:ext cx="26800" cy="23000"/>
              </a:xfrm>
              <a:custGeom>
                <a:avLst/>
                <a:gdLst/>
                <a:ahLst/>
                <a:cxnLst/>
                <a:rect l="l" t="t" r="r" b="b"/>
                <a:pathLst>
                  <a:path w="1072" h="920" extrusionOk="0">
                    <a:moveTo>
                      <a:pt x="452" y="0"/>
                    </a:moveTo>
                    <a:cubicBezTo>
                      <a:pt x="202" y="0"/>
                      <a:pt x="0" y="203"/>
                      <a:pt x="0" y="453"/>
                    </a:cubicBezTo>
                    <a:lnTo>
                      <a:pt x="0" y="465"/>
                    </a:lnTo>
                    <a:cubicBezTo>
                      <a:pt x="0" y="739"/>
                      <a:pt x="224" y="920"/>
                      <a:pt x="460" y="920"/>
                    </a:cubicBezTo>
                    <a:cubicBezTo>
                      <a:pt x="573" y="920"/>
                      <a:pt x="690" y="878"/>
                      <a:pt x="786" y="786"/>
                    </a:cubicBezTo>
                    <a:cubicBezTo>
                      <a:pt x="1072" y="500"/>
                      <a:pt x="869" y="0"/>
                      <a:pt x="45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50" name="Google Shape;38450;p22"/>
              <p:cNvSpPr/>
              <p:nvPr/>
            </p:nvSpPr>
            <p:spPr>
              <a:xfrm>
                <a:off x="3895725" y="1719400"/>
                <a:ext cx="26800" cy="23125"/>
              </a:xfrm>
              <a:custGeom>
                <a:avLst/>
                <a:gdLst/>
                <a:ahLst/>
                <a:cxnLst/>
                <a:rect l="l" t="t" r="r" b="b"/>
                <a:pathLst>
                  <a:path w="1072" h="925" extrusionOk="0">
                    <a:moveTo>
                      <a:pt x="452" y="0"/>
                    </a:moveTo>
                    <a:cubicBezTo>
                      <a:pt x="202" y="0"/>
                      <a:pt x="0" y="202"/>
                      <a:pt x="0" y="452"/>
                    </a:cubicBezTo>
                    <a:lnTo>
                      <a:pt x="0" y="464"/>
                    </a:lnTo>
                    <a:cubicBezTo>
                      <a:pt x="0" y="738"/>
                      <a:pt x="223" y="925"/>
                      <a:pt x="460" y="925"/>
                    </a:cubicBezTo>
                    <a:cubicBezTo>
                      <a:pt x="573" y="925"/>
                      <a:pt x="690" y="882"/>
                      <a:pt x="786" y="786"/>
                    </a:cubicBezTo>
                    <a:cubicBezTo>
                      <a:pt x="1072" y="500"/>
                      <a:pt x="869" y="0"/>
                      <a:pt x="45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51" name="Google Shape;38451;p22"/>
              <p:cNvSpPr/>
              <p:nvPr/>
            </p:nvSpPr>
            <p:spPr>
              <a:xfrm>
                <a:off x="3895500" y="1650325"/>
                <a:ext cx="27025" cy="23150"/>
              </a:xfrm>
              <a:custGeom>
                <a:avLst/>
                <a:gdLst/>
                <a:ahLst/>
                <a:cxnLst/>
                <a:rect l="l" t="t" r="r" b="b"/>
                <a:pathLst>
                  <a:path w="1081" h="926" extrusionOk="0">
                    <a:moveTo>
                      <a:pt x="461" y="1"/>
                    </a:moveTo>
                    <a:cubicBezTo>
                      <a:pt x="211" y="1"/>
                      <a:pt x="9" y="203"/>
                      <a:pt x="9" y="453"/>
                    </a:cubicBezTo>
                    <a:cubicBezTo>
                      <a:pt x="1" y="736"/>
                      <a:pt x="228" y="925"/>
                      <a:pt x="464" y="925"/>
                    </a:cubicBezTo>
                    <a:cubicBezTo>
                      <a:pt x="577" y="925"/>
                      <a:pt x="691" y="882"/>
                      <a:pt x="783" y="787"/>
                    </a:cubicBezTo>
                    <a:cubicBezTo>
                      <a:pt x="1081" y="501"/>
                      <a:pt x="878" y="1"/>
                      <a:pt x="47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52" name="Google Shape;38452;p22"/>
              <p:cNvSpPr/>
              <p:nvPr/>
            </p:nvSpPr>
            <p:spPr>
              <a:xfrm>
                <a:off x="3895425" y="1580150"/>
                <a:ext cx="23225" cy="23125"/>
              </a:xfrm>
              <a:custGeom>
                <a:avLst/>
                <a:gdLst/>
                <a:ahLst/>
                <a:cxnLst/>
                <a:rect l="l" t="t" r="r" b="b"/>
                <a:pathLst>
                  <a:path w="929" h="925" extrusionOk="0">
                    <a:moveTo>
                      <a:pt x="461" y="0"/>
                    </a:moveTo>
                    <a:cubicBezTo>
                      <a:pt x="247" y="0"/>
                      <a:pt x="35" y="135"/>
                      <a:pt x="12" y="415"/>
                    </a:cubicBezTo>
                    <a:cubicBezTo>
                      <a:pt x="0" y="450"/>
                      <a:pt x="0" y="474"/>
                      <a:pt x="12" y="510"/>
                    </a:cubicBezTo>
                    <a:cubicBezTo>
                      <a:pt x="35" y="790"/>
                      <a:pt x="247" y="924"/>
                      <a:pt x="461" y="924"/>
                    </a:cubicBezTo>
                    <a:cubicBezTo>
                      <a:pt x="693" y="924"/>
                      <a:pt x="929" y="766"/>
                      <a:pt x="929" y="462"/>
                    </a:cubicBezTo>
                    <a:cubicBezTo>
                      <a:pt x="929" y="159"/>
                      <a:pt x="693" y="0"/>
                      <a:pt x="46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53" name="Google Shape;38453;p22"/>
              <p:cNvSpPr/>
              <p:nvPr/>
            </p:nvSpPr>
            <p:spPr>
              <a:xfrm>
                <a:off x="3895425" y="1512225"/>
                <a:ext cx="27100" cy="23000"/>
              </a:xfrm>
              <a:custGeom>
                <a:avLst/>
                <a:gdLst/>
                <a:ahLst/>
                <a:cxnLst/>
                <a:rect l="l" t="t" r="r" b="b"/>
                <a:pathLst>
                  <a:path w="1084" h="920" extrusionOk="0">
                    <a:moveTo>
                      <a:pt x="464" y="0"/>
                    </a:moveTo>
                    <a:cubicBezTo>
                      <a:pt x="214" y="0"/>
                      <a:pt x="0" y="203"/>
                      <a:pt x="12" y="453"/>
                    </a:cubicBezTo>
                    <a:cubicBezTo>
                      <a:pt x="4" y="735"/>
                      <a:pt x="231" y="919"/>
                      <a:pt x="468" y="919"/>
                    </a:cubicBezTo>
                    <a:cubicBezTo>
                      <a:pt x="580" y="919"/>
                      <a:pt x="694" y="878"/>
                      <a:pt x="786" y="786"/>
                    </a:cubicBezTo>
                    <a:cubicBezTo>
                      <a:pt x="1084" y="500"/>
                      <a:pt x="881" y="0"/>
                      <a:pt x="476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54" name="Google Shape;38454;p22"/>
              <p:cNvSpPr/>
              <p:nvPr/>
            </p:nvSpPr>
            <p:spPr>
              <a:xfrm>
                <a:off x="3895725" y="1443150"/>
                <a:ext cx="26725" cy="23025"/>
              </a:xfrm>
              <a:custGeom>
                <a:avLst/>
                <a:gdLst/>
                <a:ahLst/>
                <a:cxnLst/>
                <a:rect l="l" t="t" r="r" b="b"/>
                <a:pathLst>
                  <a:path w="1069" h="921" extrusionOk="0">
                    <a:moveTo>
                      <a:pt x="467" y="1"/>
                    </a:moveTo>
                    <a:cubicBezTo>
                      <a:pt x="462" y="1"/>
                      <a:pt x="457" y="1"/>
                      <a:pt x="452" y="1"/>
                    </a:cubicBezTo>
                    <a:cubicBezTo>
                      <a:pt x="202" y="1"/>
                      <a:pt x="0" y="203"/>
                      <a:pt x="0" y="454"/>
                    </a:cubicBezTo>
                    <a:cubicBezTo>
                      <a:pt x="0" y="736"/>
                      <a:pt x="225" y="920"/>
                      <a:pt x="462" y="920"/>
                    </a:cubicBezTo>
                    <a:cubicBezTo>
                      <a:pt x="575" y="920"/>
                      <a:pt x="690" y="879"/>
                      <a:pt x="786" y="787"/>
                    </a:cubicBezTo>
                    <a:cubicBezTo>
                      <a:pt x="1068" y="493"/>
                      <a:pt x="874" y="1"/>
                      <a:pt x="467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55" name="Google Shape;38455;p22"/>
              <p:cNvSpPr/>
              <p:nvPr/>
            </p:nvSpPr>
            <p:spPr>
              <a:xfrm>
                <a:off x="3894375" y="1373050"/>
                <a:ext cx="31150" cy="28425"/>
              </a:xfrm>
              <a:custGeom>
                <a:avLst/>
                <a:gdLst/>
                <a:ahLst/>
                <a:cxnLst/>
                <a:rect l="l" t="t" r="r" b="b"/>
                <a:pathLst>
                  <a:path w="1246" h="1137" extrusionOk="0">
                    <a:moveTo>
                      <a:pt x="596" y="1"/>
                    </a:moveTo>
                    <a:cubicBezTo>
                      <a:pt x="369" y="1"/>
                      <a:pt x="145" y="129"/>
                      <a:pt x="66" y="424"/>
                    </a:cubicBezTo>
                    <a:cubicBezTo>
                      <a:pt x="54" y="448"/>
                      <a:pt x="54" y="483"/>
                      <a:pt x="66" y="507"/>
                    </a:cubicBezTo>
                    <a:lnTo>
                      <a:pt x="54" y="495"/>
                    </a:lnTo>
                    <a:lnTo>
                      <a:pt x="54" y="495"/>
                    </a:lnTo>
                    <a:cubicBezTo>
                      <a:pt x="1" y="906"/>
                      <a:pt x="310" y="1136"/>
                      <a:pt x="616" y="1136"/>
                    </a:cubicBezTo>
                    <a:cubicBezTo>
                      <a:pt x="860" y="1136"/>
                      <a:pt x="1103" y="991"/>
                      <a:pt x="1161" y="674"/>
                    </a:cubicBezTo>
                    <a:cubicBezTo>
                      <a:pt x="1245" y="261"/>
                      <a:pt x="918" y="1"/>
                      <a:pt x="596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56" name="Google Shape;38456;p22"/>
              <p:cNvSpPr/>
              <p:nvPr/>
            </p:nvSpPr>
            <p:spPr>
              <a:xfrm>
                <a:off x="3895425" y="2548050"/>
                <a:ext cx="16375" cy="18200"/>
              </a:xfrm>
              <a:custGeom>
                <a:avLst/>
                <a:gdLst/>
                <a:ahLst/>
                <a:cxnLst/>
                <a:rect l="l" t="t" r="r" b="b"/>
                <a:pathLst>
                  <a:path w="655" h="728" extrusionOk="0">
                    <a:moveTo>
                      <a:pt x="464" y="1"/>
                    </a:moveTo>
                    <a:cubicBezTo>
                      <a:pt x="214" y="1"/>
                      <a:pt x="0" y="215"/>
                      <a:pt x="0" y="465"/>
                    </a:cubicBezTo>
                    <a:lnTo>
                      <a:pt x="12" y="477"/>
                    </a:lnTo>
                    <a:cubicBezTo>
                      <a:pt x="12" y="561"/>
                      <a:pt x="36" y="644"/>
                      <a:pt x="83" y="727"/>
                    </a:cubicBezTo>
                    <a:lnTo>
                      <a:pt x="655" y="49"/>
                    </a:lnTo>
                    <a:cubicBezTo>
                      <a:pt x="595" y="25"/>
                      <a:pt x="524" y="13"/>
                      <a:pt x="464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57" name="Google Shape;38457;p22"/>
              <p:cNvSpPr/>
              <p:nvPr/>
            </p:nvSpPr>
            <p:spPr>
              <a:xfrm>
                <a:off x="3861175" y="2583550"/>
                <a:ext cx="19675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787" h="820" extrusionOk="0">
                    <a:moveTo>
                      <a:pt x="474" y="0"/>
                    </a:moveTo>
                    <a:cubicBezTo>
                      <a:pt x="347" y="0"/>
                      <a:pt x="221" y="51"/>
                      <a:pt x="132" y="153"/>
                    </a:cubicBezTo>
                    <a:cubicBezTo>
                      <a:pt x="60" y="236"/>
                      <a:pt x="25" y="343"/>
                      <a:pt x="13" y="450"/>
                    </a:cubicBezTo>
                    <a:lnTo>
                      <a:pt x="1" y="438"/>
                    </a:lnTo>
                    <a:lnTo>
                      <a:pt x="1" y="438"/>
                    </a:lnTo>
                    <a:cubicBezTo>
                      <a:pt x="1" y="581"/>
                      <a:pt x="72" y="724"/>
                      <a:pt x="203" y="819"/>
                    </a:cubicBezTo>
                    <a:lnTo>
                      <a:pt x="465" y="510"/>
                    </a:lnTo>
                    <a:lnTo>
                      <a:pt x="513" y="450"/>
                    </a:lnTo>
                    <a:lnTo>
                      <a:pt x="787" y="117"/>
                    </a:lnTo>
                    <a:cubicBezTo>
                      <a:pt x="698" y="39"/>
                      <a:pt x="586" y="0"/>
                      <a:pt x="474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58" name="Google Shape;38458;p22"/>
              <p:cNvSpPr/>
              <p:nvPr/>
            </p:nvSpPr>
            <p:spPr>
              <a:xfrm>
                <a:off x="3861175" y="2513825"/>
                <a:ext cx="27125" cy="23025"/>
              </a:xfrm>
              <a:custGeom>
                <a:avLst/>
                <a:gdLst/>
                <a:ahLst/>
                <a:cxnLst/>
                <a:rect l="l" t="t" r="r" b="b"/>
                <a:pathLst>
                  <a:path w="1085" h="921" extrusionOk="0">
                    <a:moveTo>
                      <a:pt x="465" y="1"/>
                    </a:moveTo>
                    <a:cubicBezTo>
                      <a:pt x="203" y="1"/>
                      <a:pt x="1" y="203"/>
                      <a:pt x="1" y="465"/>
                    </a:cubicBezTo>
                    <a:cubicBezTo>
                      <a:pt x="1" y="739"/>
                      <a:pt x="230" y="920"/>
                      <a:pt x="467" y="920"/>
                    </a:cubicBezTo>
                    <a:cubicBezTo>
                      <a:pt x="580" y="920"/>
                      <a:pt x="694" y="879"/>
                      <a:pt x="787" y="787"/>
                    </a:cubicBezTo>
                    <a:cubicBezTo>
                      <a:pt x="1084" y="489"/>
                      <a:pt x="870" y="1"/>
                      <a:pt x="46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59" name="Google Shape;38459;p22"/>
              <p:cNvSpPr/>
              <p:nvPr/>
            </p:nvSpPr>
            <p:spPr>
              <a:xfrm>
                <a:off x="3861175" y="2444650"/>
                <a:ext cx="22950" cy="23025"/>
              </a:xfrm>
              <a:custGeom>
                <a:avLst/>
                <a:gdLst/>
                <a:ahLst/>
                <a:cxnLst/>
                <a:rect l="l" t="t" r="r" b="b"/>
                <a:pathLst>
                  <a:path w="918" h="921" extrusionOk="0">
                    <a:moveTo>
                      <a:pt x="419" y="1"/>
                    </a:moveTo>
                    <a:cubicBezTo>
                      <a:pt x="204" y="1"/>
                      <a:pt x="1" y="138"/>
                      <a:pt x="1" y="458"/>
                    </a:cubicBezTo>
                    <a:lnTo>
                      <a:pt x="1" y="470"/>
                    </a:lnTo>
                    <a:cubicBezTo>
                      <a:pt x="1" y="784"/>
                      <a:pt x="204" y="921"/>
                      <a:pt x="419" y="921"/>
                    </a:cubicBezTo>
                    <a:cubicBezTo>
                      <a:pt x="661" y="921"/>
                      <a:pt x="918" y="748"/>
                      <a:pt x="918" y="458"/>
                    </a:cubicBezTo>
                    <a:cubicBezTo>
                      <a:pt x="918" y="174"/>
                      <a:pt x="661" y="1"/>
                      <a:pt x="419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60" name="Google Shape;38460;p22"/>
              <p:cNvSpPr/>
              <p:nvPr/>
            </p:nvSpPr>
            <p:spPr>
              <a:xfrm>
                <a:off x="3861175" y="2375700"/>
                <a:ext cx="27125" cy="23025"/>
              </a:xfrm>
              <a:custGeom>
                <a:avLst/>
                <a:gdLst/>
                <a:ahLst/>
                <a:cxnLst/>
                <a:rect l="l" t="t" r="r" b="b"/>
                <a:pathLst>
                  <a:path w="1085" h="921" extrusionOk="0">
                    <a:moveTo>
                      <a:pt x="445" y="1"/>
                    </a:moveTo>
                    <a:cubicBezTo>
                      <a:pt x="204" y="1"/>
                      <a:pt x="1" y="210"/>
                      <a:pt x="1" y="454"/>
                    </a:cubicBezTo>
                    <a:cubicBezTo>
                      <a:pt x="1" y="736"/>
                      <a:pt x="225" y="920"/>
                      <a:pt x="463" y="920"/>
                    </a:cubicBezTo>
                    <a:cubicBezTo>
                      <a:pt x="575" y="920"/>
                      <a:pt x="691" y="879"/>
                      <a:pt x="787" y="787"/>
                    </a:cubicBezTo>
                    <a:cubicBezTo>
                      <a:pt x="1084" y="501"/>
                      <a:pt x="882" y="1"/>
                      <a:pt x="465" y="1"/>
                    </a:cubicBezTo>
                    <a:cubicBezTo>
                      <a:pt x="459" y="1"/>
                      <a:pt x="452" y="1"/>
                      <a:pt x="44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61" name="Google Shape;38461;p22"/>
              <p:cNvSpPr/>
              <p:nvPr/>
            </p:nvSpPr>
            <p:spPr>
              <a:xfrm>
                <a:off x="3861175" y="2306850"/>
                <a:ext cx="22950" cy="23025"/>
              </a:xfrm>
              <a:custGeom>
                <a:avLst/>
                <a:gdLst/>
                <a:ahLst/>
                <a:cxnLst/>
                <a:rect l="l" t="t" r="r" b="b"/>
                <a:pathLst>
                  <a:path w="918" h="921" extrusionOk="0">
                    <a:moveTo>
                      <a:pt x="419" y="0"/>
                    </a:moveTo>
                    <a:cubicBezTo>
                      <a:pt x="204" y="0"/>
                      <a:pt x="1" y="138"/>
                      <a:pt x="1" y="457"/>
                    </a:cubicBezTo>
                    <a:lnTo>
                      <a:pt x="1" y="469"/>
                    </a:lnTo>
                    <a:cubicBezTo>
                      <a:pt x="1" y="783"/>
                      <a:pt x="204" y="920"/>
                      <a:pt x="419" y="920"/>
                    </a:cubicBezTo>
                    <a:cubicBezTo>
                      <a:pt x="661" y="920"/>
                      <a:pt x="918" y="747"/>
                      <a:pt x="918" y="457"/>
                    </a:cubicBezTo>
                    <a:cubicBezTo>
                      <a:pt x="918" y="174"/>
                      <a:pt x="661" y="0"/>
                      <a:pt x="41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62" name="Google Shape;38462;p22"/>
              <p:cNvSpPr/>
              <p:nvPr/>
            </p:nvSpPr>
            <p:spPr>
              <a:xfrm>
                <a:off x="3861175" y="2237900"/>
                <a:ext cx="27125" cy="23150"/>
              </a:xfrm>
              <a:custGeom>
                <a:avLst/>
                <a:gdLst/>
                <a:ahLst/>
                <a:cxnLst/>
                <a:rect l="l" t="t" r="r" b="b"/>
                <a:pathLst>
                  <a:path w="1085" h="926" extrusionOk="0">
                    <a:moveTo>
                      <a:pt x="465" y="1"/>
                    </a:moveTo>
                    <a:cubicBezTo>
                      <a:pt x="215" y="1"/>
                      <a:pt x="13" y="203"/>
                      <a:pt x="1" y="453"/>
                    </a:cubicBezTo>
                    <a:lnTo>
                      <a:pt x="1" y="465"/>
                    </a:lnTo>
                    <a:cubicBezTo>
                      <a:pt x="1" y="739"/>
                      <a:pt x="224" y="926"/>
                      <a:pt x="461" y="926"/>
                    </a:cubicBezTo>
                    <a:cubicBezTo>
                      <a:pt x="574" y="926"/>
                      <a:pt x="690" y="883"/>
                      <a:pt x="787" y="787"/>
                    </a:cubicBezTo>
                    <a:cubicBezTo>
                      <a:pt x="1084" y="501"/>
                      <a:pt x="882" y="1"/>
                      <a:pt x="46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63" name="Google Shape;38463;p22"/>
              <p:cNvSpPr/>
              <p:nvPr/>
            </p:nvSpPr>
            <p:spPr>
              <a:xfrm>
                <a:off x="3861175" y="2168725"/>
                <a:ext cx="22650" cy="22750"/>
              </a:xfrm>
              <a:custGeom>
                <a:avLst/>
                <a:gdLst/>
                <a:ahLst/>
                <a:cxnLst/>
                <a:rect l="l" t="t" r="r" b="b"/>
                <a:pathLst>
                  <a:path w="906" h="910" extrusionOk="0">
                    <a:moveTo>
                      <a:pt x="434" y="0"/>
                    </a:moveTo>
                    <a:cubicBezTo>
                      <a:pt x="218" y="0"/>
                      <a:pt x="7" y="141"/>
                      <a:pt x="1" y="446"/>
                    </a:cubicBezTo>
                    <a:lnTo>
                      <a:pt x="1" y="458"/>
                    </a:lnTo>
                    <a:cubicBezTo>
                      <a:pt x="7" y="766"/>
                      <a:pt x="222" y="909"/>
                      <a:pt x="441" y="909"/>
                    </a:cubicBezTo>
                    <a:cubicBezTo>
                      <a:pt x="671" y="909"/>
                      <a:pt x="906" y="751"/>
                      <a:pt x="906" y="458"/>
                    </a:cubicBezTo>
                    <a:cubicBezTo>
                      <a:pt x="906" y="162"/>
                      <a:pt x="667" y="0"/>
                      <a:pt x="434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64" name="Google Shape;38464;p22"/>
              <p:cNvSpPr/>
              <p:nvPr/>
            </p:nvSpPr>
            <p:spPr>
              <a:xfrm>
                <a:off x="3861175" y="2099675"/>
                <a:ext cx="22650" cy="22725"/>
              </a:xfrm>
              <a:custGeom>
                <a:avLst/>
                <a:gdLst/>
                <a:ahLst/>
                <a:cxnLst/>
                <a:rect l="l" t="t" r="r" b="b"/>
                <a:pathLst>
                  <a:path w="906" h="909" extrusionOk="0">
                    <a:moveTo>
                      <a:pt x="434" y="0"/>
                    </a:moveTo>
                    <a:cubicBezTo>
                      <a:pt x="218" y="0"/>
                      <a:pt x="7" y="141"/>
                      <a:pt x="1" y="446"/>
                    </a:cubicBezTo>
                    <a:lnTo>
                      <a:pt x="1" y="458"/>
                    </a:lnTo>
                    <a:cubicBezTo>
                      <a:pt x="7" y="765"/>
                      <a:pt x="222" y="909"/>
                      <a:pt x="441" y="909"/>
                    </a:cubicBezTo>
                    <a:cubicBezTo>
                      <a:pt x="671" y="909"/>
                      <a:pt x="906" y="750"/>
                      <a:pt x="906" y="458"/>
                    </a:cubicBezTo>
                    <a:cubicBezTo>
                      <a:pt x="906" y="162"/>
                      <a:pt x="667" y="0"/>
                      <a:pt x="434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65" name="Google Shape;38465;p22"/>
              <p:cNvSpPr/>
              <p:nvPr/>
            </p:nvSpPr>
            <p:spPr>
              <a:xfrm>
                <a:off x="3861175" y="2030725"/>
                <a:ext cx="27125" cy="23025"/>
              </a:xfrm>
              <a:custGeom>
                <a:avLst/>
                <a:gdLst/>
                <a:ahLst/>
                <a:cxnLst/>
                <a:rect l="l" t="t" r="r" b="b"/>
                <a:pathLst>
                  <a:path w="1085" h="921" extrusionOk="0">
                    <a:moveTo>
                      <a:pt x="465" y="1"/>
                    </a:moveTo>
                    <a:cubicBezTo>
                      <a:pt x="215" y="1"/>
                      <a:pt x="13" y="191"/>
                      <a:pt x="1" y="441"/>
                    </a:cubicBezTo>
                    <a:lnTo>
                      <a:pt x="1" y="453"/>
                    </a:lnTo>
                    <a:cubicBezTo>
                      <a:pt x="1" y="736"/>
                      <a:pt x="225" y="920"/>
                      <a:pt x="463" y="920"/>
                    </a:cubicBezTo>
                    <a:cubicBezTo>
                      <a:pt x="575" y="920"/>
                      <a:pt x="691" y="879"/>
                      <a:pt x="787" y="787"/>
                    </a:cubicBezTo>
                    <a:cubicBezTo>
                      <a:pt x="1084" y="501"/>
                      <a:pt x="882" y="1"/>
                      <a:pt x="46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66" name="Google Shape;38466;p22"/>
              <p:cNvSpPr/>
              <p:nvPr/>
            </p:nvSpPr>
            <p:spPr>
              <a:xfrm>
                <a:off x="3861175" y="1960800"/>
                <a:ext cx="27125" cy="23000"/>
              </a:xfrm>
              <a:custGeom>
                <a:avLst/>
                <a:gdLst/>
                <a:ahLst/>
                <a:cxnLst/>
                <a:rect l="l" t="t" r="r" b="b"/>
                <a:pathLst>
                  <a:path w="1085" h="920" extrusionOk="0">
                    <a:moveTo>
                      <a:pt x="465" y="0"/>
                    </a:moveTo>
                    <a:cubicBezTo>
                      <a:pt x="215" y="0"/>
                      <a:pt x="1" y="191"/>
                      <a:pt x="1" y="441"/>
                    </a:cubicBezTo>
                    <a:lnTo>
                      <a:pt x="1" y="464"/>
                    </a:lnTo>
                    <a:cubicBezTo>
                      <a:pt x="1" y="738"/>
                      <a:pt x="230" y="920"/>
                      <a:pt x="467" y="920"/>
                    </a:cubicBezTo>
                    <a:cubicBezTo>
                      <a:pt x="580" y="920"/>
                      <a:pt x="694" y="878"/>
                      <a:pt x="787" y="786"/>
                    </a:cubicBezTo>
                    <a:cubicBezTo>
                      <a:pt x="1084" y="500"/>
                      <a:pt x="870" y="0"/>
                      <a:pt x="46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67" name="Google Shape;38467;p22"/>
              <p:cNvSpPr/>
              <p:nvPr/>
            </p:nvSpPr>
            <p:spPr>
              <a:xfrm>
                <a:off x="3861175" y="1891725"/>
                <a:ext cx="27125" cy="23000"/>
              </a:xfrm>
              <a:custGeom>
                <a:avLst/>
                <a:gdLst/>
                <a:ahLst/>
                <a:cxnLst/>
                <a:rect l="l" t="t" r="r" b="b"/>
                <a:pathLst>
                  <a:path w="1085" h="920" extrusionOk="0">
                    <a:moveTo>
                      <a:pt x="1" y="453"/>
                    </a:moveTo>
                    <a:lnTo>
                      <a:pt x="1" y="465"/>
                    </a:lnTo>
                    <a:cubicBezTo>
                      <a:pt x="1" y="463"/>
                      <a:pt x="1" y="461"/>
                      <a:pt x="1" y="459"/>
                    </a:cubicBezTo>
                    <a:lnTo>
                      <a:pt x="1" y="459"/>
                    </a:lnTo>
                    <a:cubicBezTo>
                      <a:pt x="1" y="457"/>
                      <a:pt x="1" y="455"/>
                      <a:pt x="1" y="453"/>
                    </a:cubicBezTo>
                    <a:close/>
                    <a:moveTo>
                      <a:pt x="465" y="1"/>
                    </a:moveTo>
                    <a:cubicBezTo>
                      <a:pt x="217" y="1"/>
                      <a:pt x="4" y="200"/>
                      <a:pt x="1" y="459"/>
                    </a:cubicBezTo>
                    <a:lnTo>
                      <a:pt x="1" y="459"/>
                    </a:lnTo>
                    <a:cubicBezTo>
                      <a:pt x="4" y="738"/>
                      <a:pt x="227" y="920"/>
                      <a:pt x="463" y="920"/>
                    </a:cubicBezTo>
                    <a:cubicBezTo>
                      <a:pt x="575" y="920"/>
                      <a:pt x="691" y="878"/>
                      <a:pt x="787" y="787"/>
                    </a:cubicBezTo>
                    <a:cubicBezTo>
                      <a:pt x="1084" y="501"/>
                      <a:pt x="882" y="1"/>
                      <a:pt x="46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68" name="Google Shape;38468;p22"/>
              <p:cNvSpPr/>
              <p:nvPr/>
            </p:nvSpPr>
            <p:spPr>
              <a:xfrm>
                <a:off x="3861175" y="1822675"/>
                <a:ext cx="27125" cy="23000"/>
              </a:xfrm>
              <a:custGeom>
                <a:avLst/>
                <a:gdLst/>
                <a:ahLst/>
                <a:cxnLst/>
                <a:rect l="l" t="t" r="r" b="b"/>
                <a:pathLst>
                  <a:path w="1085" h="920" extrusionOk="0">
                    <a:moveTo>
                      <a:pt x="1" y="453"/>
                    </a:moveTo>
                    <a:lnTo>
                      <a:pt x="1" y="465"/>
                    </a:lnTo>
                    <a:cubicBezTo>
                      <a:pt x="1" y="463"/>
                      <a:pt x="1" y="461"/>
                      <a:pt x="1" y="459"/>
                    </a:cubicBezTo>
                    <a:lnTo>
                      <a:pt x="1" y="459"/>
                    </a:lnTo>
                    <a:cubicBezTo>
                      <a:pt x="1" y="457"/>
                      <a:pt x="1" y="455"/>
                      <a:pt x="1" y="453"/>
                    </a:cubicBezTo>
                    <a:close/>
                    <a:moveTo>
                      <a:pt x="465" y="1"/>
                    </a:moveTo>
                    <a:cubicBezTo>
                      <a:pt x="217" y="1"/>
                      <a:pt x="4" y="200"/>
                      <a:pt x="1" y="459"/>
                    </a:cubicBezTo>
                    <a:lnTo>
                      <a:pt x="1" y="459"/>
                    </a:lnTo>
                    <a:cubicBezTo>
                      <a:pt x="4" y="738"/>
                      <a:pt x="227" y="920"/>
                      <a:pt x="463" y="920"/>
                    </a:cubicBezTo>
                    <a:cubicBezTo>
                      <a:pt x="575" y="920"/>
                      <a:pt x="691" y="878"/>
                      <a:pt x="787" y="786"/>
                    </a:cubicBezTo>
                    <a:cubicBezTo>
                      <a:pt x="1084" y="501"/>
                      <a:pt x="882" y="1"/>
                      <a:pt x="46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69" name="Google Shape;38469;p22"/>
              <p:cNvSpPr/>
              <p:nvPr/>
            </p:nvSpPr>
            <p:spPr>
              <a:xfrm>
                <a:off x="3861175" y="1753600"/>
                <a:ext cx="27125" cy="23025"/>
              </a:xfrm>
              <a:custGeom>
                <a:avLst/>
                <a:gdLst/>
                <a:ahLst/>
                <a:cxnLst/>
                <a:rect l="l" t="t" r="r" b="b"/>
                <a:pathLst>
                  <a:path w="1085" h="921" extrusionOk="0">
                    <a:moveTo>
                      <a:pt x="445" y="1"/>
                    </a:moveTo>
                    <a:cubicBezTo>
                      <a:pt x="204" y="1"/>
                      <a:pt x="1" y="210"/>
                      <a:pt x="1" y="454"/>
                    </a:cubicBezTo>
                    <a:cubicBezTo>
                      <a:pt x="1" y="736"/>
                      <a:pt x="231" y="920"/>
                      <a:pt x="468" y="920"/>
                    </a:cubicBezTo>
                    <a:cubicBezTo>
                      <a:pt x="581" y="920"/>
                      <a:pt x="695" y="879"/>
                      <a:pt x="787" y="787"/>
                    </a:cubicBezTo>
                    <a:cubicBezTo>
                      <a:pt x="1084" y="489"/>
                      <a:pt x="870" y="1"/>
                      <a:pt x="465" y="1"/>
                    </a:cubicBezTo>
                    <a:cubicBezTo>
                      <a:pt x="459" y="1"/>
                      <a:pt x="452" y="1"/>
                      <a:pt x="44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70" name="Google Shape;38470;p22"/>
              <p:cNvSpPr/>
              <p:nvPr/>
            </p:nvSpPr>
            <p:spPr>
              <a:xfrm>
                <a:off x="3861175" y="1684575"/>
                <a:ext cx="27125" cy="23000"/>
              </a:xfrm>
              <a:custGeom>
                <a:avLst/>
                <a:gdLst/>
                <a:ahLst/>
                <a:cxnLst/>
                <a:rect l="l" t="t" r="r" b="b"/>
                <a:pathLst>
                  <a:path w="1085" h="920" extrusionOk="0">
                    <a:moveTo>
                      <a:pt x="465" y="0"/>
                    </a:moveTo>
                    <a:cubicBezTo>
                      <a:pt x="215" y="0"/>
                      <a:pt x="1" y="202"/>
                      <a:pt x="1" y="452"/>
                    </a:cubicBezTo>
                    <a:cubicBezTo>
                      <a:pt x="1" y="735"/>
                      <a:pt x="225" y="919"/>
                      <a:pt x="463" y="919"/>
                    </a:cubicBezTo>
                    <a:cubicBezTo>
                      <a:pt x="575" y="919"/>
                      <a:pt x="691" y="878"/>
                      <a:pt x="787" y="786"/>
                    </a:cubicBezTo>
                    <a:cubicBezTo>
                      <a:pt x="1084" y="500"/>
                      <a:pt x="882" y="0"/>
                      <a:pt x="46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71" name="Google Shape;38471;p22"/>
              <p:cNvSpPr/>
              <p:nvPr/>
            </p:nvSpPr>
            <p:spPr>
              <a:xfrm>
                <a:off x="3861175" y="1615200"/>
                <a:ext cx="27125" cy="23300"/>
              </a:xfrm>
              <a:custGeom>
                <a:avLst/>
                <a:gdLst/>
                <a:ahLst/>
                <a:cxnLst/>
                <a:rect l="l" t="t" r="r" b="b"/>
                <a:pathLst>
                  <a:path w="1085" h="932" extrusionOk="0">
                    <a:moveTo>
                      <a:pt x="465" y="1"/>
                    </a:moveTo>
                    <a:cubicBezTo>
                      <a:pt x="203" y="1"/>
                      <a:pt x="1" y="215"/>
                      <a:pt x="1" y="465"/>
                    </a:cubicBezTo>
                    <a:cubicBezTo>
                      <a:pt x="1" y="748"/>
                      <a:pt x="231" y="932"/>
                      <a:pt x="468" y="932"/>
                    </a:cubicBezTo>
                    <a:cubicBezTo>
                      <a:pt x="581" y="932"/>
                      <a:pt x="695" y="891"/>
                      <a:pt x="787" y="799"/>
                    </a:cubicBezTo>
                    <a:cubicBezTo>
                      <a:pt x="1084" y="501"/>
                      <a:pt x="870" y="1"/>
                      <a:pt x="46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72" name="Google Shape;38472;p22"/>
              <p:cNvSpPr/>
              <p:nvPr/>
            </p:nvSpPr>
            <p:spPr>
              <a:xfrm>
                <a:off x="3861175" y="1546150"/>
                <a:ext cx="27125" cy="23225"/>
              </a:xfrm>
              <a:custGeom>
                <a:avLst/>
                <a:gdLst/>
                <a:ahLst/>
                <a:cxnLst/>
                <a:rect l="l" t="t" r="r" b="b"/>
                <a:pathLst>
                  <a:path w="1085" h="929" extrusionOk="0">
                    <a:moveTo>
                      <a:pt x="465" y="1"/>
                    </a:moveTo>
                    <a:cubicBezTo>
                      <a:pt x="215" y="1"/>
                      <a:pt x="1" y="203"/>
                      <a:pt x="1" y="465"/>
                    </a:cubicBezTo>
                    <a:cubicBezTo>
                      <a:pt x="1" y="745"/>
                      <a:pt x="226" y="928"/>
                      <a:pt x="461" y="928"/>
                    </a:cubicBezTo>
                    <a:cubicBezTo>
                      <a:pt x="576" y="928"/>
                      <a:pt x="693" y="884"/>
                      <a:pt x="787" y="786"/>
                    </a:cubicBezTo>
                    <a:cubicBezTo>
                      <a:pt x="1084" y="501"/>
                      <a:pt x="870" y="1"/>
                      <a:pt x="46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73" name="Google Shape;38473;p22"/>
              <p:cNvSpPr/>
              <p:nvPr/>
            </p:nvSpPr>
            <p:spPr>
              <a:xfrm>
                <a:off x="3861175" y="1477375"/>
                <a:ext cx="27125" cy="22950"/>
              </a:xfrm>
              <a:custGeom>
                <a:avLst/>
                <a:gdLst/>
                <a:ahLst/>
                <a:cxnLst/>
                <a:rect l="l" t="t" r="r" b="b"/>
                <a:pathLst>
                  <a:path w="1085" h="918" extrusionOk="0">
                    <a:moveTo>
                      <a:pt x="445" y="1"/>
                    </a:moveTo>
                    <a:cubicBezTo>
                      <a:pt x="204" y="1"/>
                      <a:pt x="1" y="210"/>
                      <a:pt x="1" y="454"/>
                    </a:cubicBezTo>
                    <a:cubicBezTo>
                      <a:pt x="1" y="730"/>
                      <a:pt x="229" y="918"/>
                      <a:pt x="468" y="918"/>
                    </a:cubicBezTo>
                    <a:cubicBezTo>
                      <a:pt x="579" y="918"/>
                      <a:pt x="692" y="878"/>
                      <a:pt x="787" y="787"/>
                    </a:cubicBezTo>
                    <a:cubicBezTo>
                      <a:pt x="1084" y="501"/>
                      <a:pt x="882" y="1"/>
                      <a:pt x="465" y="1"/>
                    </a:cubicBezTo>
                    <a:cubicBezTo>
                      <a:pt x="459" y="1"/>
                      <a:pt x="452" y="1"/>
                      <a:pt x="44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74" name="Google Shape;38474;p22"/>
              <p:cNvSpPr/>
              <p:nvPr/>
            </p:nvSpPr>
            <p:spPr>
              <a:xfrm>
                <a:off x="3861175" y="1408050"/>
                <a:ext cx="27125" cy="23200"/>
              </a:xfrm>
              <a:custGeom>
                <a:avLst/>
                <a:gdLst/>
                <a:ahLst/>
                <a:cxnLst/>
                <a:rect l="l" t="t" r="r" b="b"/>
                <a:pathLst>
                  <a:path w="1085" h="928" extrusionOk="0">
                    <a:moveTo>
                      <a:pt x="465" y="0"/>
                    </a:moveTo>
                    <a:cubicBezTo>
                      <a:pt x="215" y="0"/>
                      <a:pt x="1" y="203"/>
                      <a:pt x="1" y="453"/>
                    </a:cubicBezTo>
                    <a:lnTo>
                      <a:pt x="1" y="464"/>
                    </a:lnTo>
                    <a:cubicBezTo>
                      <a:pt x="1" y="744"/>
                      <a:pt x="226" y="928"/>
                      <a:pt x="461" y="928"/>
                    </a:cubicBezTo>
                    <a:cubicBezTo>
                      <a:pt x="576" y="928"/>
                      <a:pt x="693" y="884"/>
                      <a:pt x="787" y="786"/>
                    </a:cubicBezTo>
                    <a:cubicBezTo>
                      <a:pt x="1084" y="500"/>
                      <a:pt x="870" y="0"/>
                      <a:pt x="46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75" name="Google Shape;38475;p22"/>
              <p:cNvSpPr/>
              <p:nvPr/>
            </p:nvSpPr>
            <p:spPr>
              <a:xfrm>
                <a:off x="3860725" y="1341375"/>
                <a:ext cx="25775" cy="21775"/>
              </a:xfrm>
              <a:custGeom>
                <a:avLst/>
                <a:gdLst/>
                <a:ahLst/>
                <a:cxnLst/>
                <a:rect l="l" t="t" r="r" b="b"/>
                <a:pathLst>
                  <a:path w="1031" h="871" extrusionOk="0">
                    <a:moveTo>
                      <a:pt x="686" y="0"/>
                    </a:moveTo>
                    <a:lnTo>
                      <a:pt x="483" y="24"/>
                    </a:lnTo>
                    <a:lnTo>
                      <a:pt x="174" y="60"/>
                    </a:lnTo>
                    <a:cubicBezTo>
                      <a:pt x="78" y="143"/>
                      <a:pt x="19" y="262"/>
                      <a:pt x="19" y="381"/>
                    </a:cubicBezTo>
                    <a:cubicBezTo>
                      <a:pt x="1" y="664"/>
                      <a:pt x="228" y="870"/>
                      <a:pt x="479" y="870"/>
                    </a:cubicBezTo>
                    <a:cubicBezTo>
                      <a:pt x="556" y="870"/>
                      <a:pt x="635" y="851"/>
                      <a:pt x="709" y="810"/>
                    </a:cubicBezTo>
                    <a:cubicBezTo>
                      <a:pt x="1031" y="631"/>
                      <a:pt x="1019" y="167"/>
                      <a:pt x="686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76" name="Google Shape;38476;p22"/>
              <p:cNvSpPr/>
              <p:nvPr/>
            </p:nvSpPr>
            <p:spPr>
              <a:xfrm>
                <a:off x="3826350" y="2548350"/>
                <a:ext cx="27125" cy="23150"/>
              </a:xfrm>
              <a:custGeom>
                <a:avLst/>
                <a:gdLst/>
                <a:ahLst/>
                <a:cxnLst/>
                <a:rect l="l" t="t" r="r" b="b"/>
                <a:pathLst>
                  <a:path w="1085" h="926" extrusionOk="0">
                    <a:moveTo>
                      <a:pt x="465" y="1"/>
                    </a:moveTo>
                    <a:cubicBezTo>
                      <a:pt x="215" y="1"/>
                      <a:pt x="1" y="203"/>
                      <a:pt x="1" y="465"/>
                    </a:cubicBezTo>
                    <a:cubicBezTo>
                      <a:pt x="1" y="739"/>
                      <a:pt x="230" y="926"/>
                      <a:pt x="470" y="926"/>
                    </a:cubicBezTo>
                    <a:cubicBezTo>
                      <a:pt x="585" y="926"/>
                      <a:pt x="702" y="883"/>
                      <a:pt x="799" y="787"/>
                    </a:cubicBezTo>
                    <a:cubicBezTo>
                      <a:pt x="1084" y="501"/>
                      <a:pt x="882" y="1"/>
                      <a:pt x="46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77" name="Google Shape;38477;p22"/>
              <p:cNvSpPr/>
              <p:nvPr/>
            </p:nvSpPr>
            <p:spPr>
              <a:xfrm>
                <a:off x="3826350" y="2479300"/>
                <a:ext cx="27125" cy="23150"/>
              </a:xfrm>
              <a:custGeom>
                <a:avLst/>
                <a:gdLst/>
                <a:ahLst/>
                <a:cxnLst/>
                <a:rect l="l" t="t" r="r" b="b"/>
                <a:pathLst>
                  <a:path w="1085" h="926" extrusionOk="0">
                    <a:moveTo>
                      <a:pt x="465" y="1"/>
                    </a:moveTo>
                    <a:cubicBezTo>
                      <a:pt x="215" y="1"/>
                      <a:pt x="13" y="191"/>
                      <a:pt x="1" y="453"/>
                    </a:cubicBezTo>
                    <a:lnTo>
                      <a:pt x="1" y="465"/>
                    </a:lnTo>
                    <a:cubicBezTo>
                      <a:pt x="1" y="739"/>
                      <a:pt x="230" y="925"/>
                      <a:pt x="470" y="925"/>
                    </a:cubicBezTo>
                    <a:cubicBezTo>
                      <a:pt x="585" y="925"/>
                      <a:pt x="702" y="883"/>
                      <a:pt x="799" y="786"/>
                    </a:cubicBezTo>
                    <a:cubicBezTo>
                      <a:pt x="1084" y="501"/>
                      <a:pt x="882" y="1"/>
                      <a:pt x="46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78" name="Google Shape;38478;p22"/>
              <p:cNvSpPr/>
              <p:nvPr/>
            </p:nvSpPr>
            <p:spPr>
              <a:xfrm>
                <a:off x="3825725" y="2411150"/>
                <a:ext cx="23875" cy="23200"/>
              </a:xfrm>
              <a:custGeom>
                <a:avLst/>
                <a:gdLst/>
                <a:ahLst/>
                <a:cxnLst/>
                <a:rect l="l" t="t" r="r" b="b"/>
                <a:pathLst>
                  <a:path w="955" h="928" extrusionOk="0">
                    <a:moveTo>
                      <a:pt x="490" y="0"/>
                    </a:moveTo>
                    <a:cubicBezTo>
                      <a:pt x="270" y="0"/>
                      <a:pt x="50" y="143"/>
                      <a:pt x="26" y="429"/>
                    </a:cubicBezTo>
                    <a:cubicBezTo>
                      <a:pt x="0" y="753"/>
                      <a:pt x="250" y="928"/>
                      <a:pt x="497" y="928"/>
                    </a:cubicBezTo>
                    <a:cubicBezTo>
                      <a:pt x="713" y="928"/>
                      <a:pt x="927" y="795"/>
                      <a:pt x="955" y="512"/>
                    </a:cubicBezTo>
                    <a:cubicBezTo>
                      <a:pt x="955" y="476"/>
                      <a:pt x="955" y="453"/>
                      <a:pt x="955" y="429"/>
                    </a:cubicBezTo>
                    <a:cubicBezTo>
                      <a:pt x="931" y="143"/>
                      <a:pt x="710" y="0"/>
                      <a:pt x="49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79" name="Google Shape;38479;p22"/>
              <p:cNvSpPr/>
              <p:nvPr/>
            </p:nvSpPr>
            <p:spPr>
              <a:xfrm>
                <a:off x="3826350" y="2341200"/>
                <a:ext cx="27125" cy="23000"/>
              </a:xfrm>
              <a:custGeom>
                <a:avLst/>
                <a:gdLst/>
                <a:ahLst/>
                <a:cxnLst/>
                <a:rect l="l" t="t" r="r" b="b"/>
                <a:pathLst>
                  <a:path w="1085" h="920" extrusionOk="0">
                    <a:moveTo>
                      <a:pt x="465" y="0"/>
                    </a:moveTo>
                    <a:cubicBezTo>
                      <a:pt x="215" y="0"/>
                      <a:pt x="1" y="203"/>
                      <a:pt x="1" y="465"/>
                    </a:cubicBezTo>
                    <a:cubicBezTo>
                      <a:pt x="1" y="738"/>
                      <a:pt x="230" y="920"/>
                      <a:pt x="470" y="920"/>
                    </a:cubicBezTo>
                    <a:cubicBezTo>
                      <a:pt x="585" y="920"/>
                      <a:pt x="702" y="878"/>
                      <a:pt x="799" y="786"/>
                    </a:cubicBezTo>
                    <a:cubicBezTo>
                      <a:pt x="1084" y="500"/>
                      <a:pt x="882" y="0"/>
                      <a:pt x="46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80" name="Google Shape;38480;p22"/>
              <p:cNvSpPr/>
              <p:nvPr/>
            </p:nvSpPr>
            <p:spPr>
              <a:xfrm>
                <a:off x="3826350" y="2272125"/>
                <a:ext cx="27125" cy="23025"/>
              </a:xfrm>
              <a:custGeom>
                <a:avLst/>
                <a:gdLst/>
                <a:ahLst/>
                <a:cxnLst/>
                <a:rect l="l" t="t" r="r" b="b"/>
                <a:pathLst>
                  <a:path w="1085" h="921" extrusionOk="0">
                    <a:moveTo>
                      <a:pt x="444" y="0"/>
                    </a:moveTo>
                    <a:cubicBezTo>
                      <a:pt x="204" y="0"/>
                      <a:pt x="12" y="198"/>
                      <a:pt x="1" y="441"/>
                    </a:cubicBezTo>
                    <a:lnTo>
                      <a:pt x="1" y="453"/>
                    </a:lnTo>
                    <a:lnTo>
                      <a:pt x="1" y="465"/>
                    </a:lnTo>
                    <a:cubicBezTo>
                      <a:pt x="1" y="739"/>
                      <a:pt x="230" y="920"/>
                      <a:pt x="470" y="920"/>
                    </a:cubicBezTo>
                    <a:cubicBezTo>
                      <a:pt x="585" y="920"/>
                      <a:pt x="702" y="879"/>
                      <a:pt x="799" y="787"/>
                    </a:cubicBezTo>
                    <a:cubicBezTo>
                      <a:pt x="1084" y="501"/>
                      <a:pt x="882" y="1"/>
                      <a:pt x="465" y="1"/>
                    </a:cubicBezTo>
                    <a:cubicBezTo>
                      <a:pt x="458" y="1"/>
                      <a:pt x="451" y="0"/>
                      <a:pt x="444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81" name="Google Shape;38481;p22"/>
              <p:cNvSpPr/>
              <p:nvPr/>
            </p:nvSpPr>
            <p:spPr>
              <a:xfrm>
                <a:off x="3825725" y="2203900"/>
                <a:ext cx="23875" cy="23275"/>
              </a:xfrm>
              <a:custGeom>
                <a:avLst/>
                <a:gdLst/>
                <a:ahLst/>
                <a:cxnLst/>
                <a:rect l="l" t="t" r="r" b="b"/>
                <a:pathLst>
                  <a:path w="955" h="931" extrusionOk="0">
                    <a:moveTo>
                      <a:pt x="490" y="0"/>
                    </a:moveTo>
                    <a:cubicBezTo>
                      <a:pt x="270" y="0"/>
                      <a:pt x="50" y="140"/>
                      <a:pt x="26" y="420"/>
                    </a:cubicBezTo>
                    <a:cubicBezTo>
                      <a:pt x="0" y="752"/>
                      <a:pt x="252" y="930"/>
                      <a:pt x="500" y="930"/>
                    </a:cubicBezTo>
                    <a:cubicBezTo>
                      <a:pt x="715" y="930"/>
                      <a:pt x="927" y="797"/>
                      <a:pt x="955" y="515"/>
                    </a:cubicBezTo>
                    <a:cubicBezTo>
                      <a:pt x="955" y="480"/>
                      <a:pt x="955" y="456"/>
                      <a:pt x="955" y="420"/>
                    </a:cubicBezTo>
                    <a:cubicBezTo>
                      <a:pt x="931" y="140"/>
                      <a:pt x="710" y="0"/>
                      <a:pt x="49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82" name="Google Shape;38482;p22"/>
              <p:cNvSpPr/>
              <p:nvPr/>
            </p:nvSpPr>
            <p:spPr>
              <a:xfrm>
                <a:off x="3826350" y="2134000"/>
                <a:ext cx="27125" cy="23025"/>
              </a:xfrm>
              <a:custGeom>
                <a:avLst/>
                <a:gdLst/>
                <a:ahLst/>
                <a:cxnLst/>
                <a:rect l="l" t="t" r="r" b="b"/>
                <a:pathLst>
                  <a:path w="1085" h="921" extrusionOk="0">
                    <a:moveTo>
                      <a:pt x="444" y="1"/>
                    </a:moveTo>
                    <a:cubicBezTo>
                      <a:pt x="204" y="1"/>
                      <a:pt x="12" y="199"/>
                      <a:pt x="1" y="442"/>
                    </a:cubicBezTo>
                    <a:lnTo>
                      <a:pt x="1" y="454"/>
                    </a:lnTo>
                    <a:cubicBezTo>
                      <a:pt x="1" y="737"/>
                      <a:pt x="231" y="921"/>
                      <a:pt x="472" y="921"/>
                    </a:cubicBezTo>
                    <a:cubicBezTo>
                      <a:pt x="586" y="921"/>
                      <a:pt x="703" y="879"/>
                      <a:pt x="799" y="787"/>
                    </a:cubicBezTo>
                    <a:cubicBezTo>
                      <a:pt x="1084" y="490"/>
                      <a:pt x="882" y="1"/>
                      <a:pt x="465" y="1"/>
                    </a:cubicBezTo>
                    <a:cubicBezTo>
                      <a:pt x="458" y="1"/>
                      <a:pt x="451" y="1"/>
                      <a:pt x="444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83" name="Google Shape;38483;p22"/>
              <p:cNvSpPr/>
              <p:nvPr/>
            </p:nvSpPr>
            <p:spPr>
              <a:xfrm>
                <a:off x="3826350" y="2064950"/>
                <a:ext cx="27125" cy="23025"/>
              </a:xfrm>
              <a:custGeom>
                <a:avLst/>
                <a:gdLst/>
                <a:ahLst/>
                <a:cxnLst/>
                <a:rect l="l" t="t" r="r" b="b"/>
                <a:pathLst>
                  <a:path w="1085" h="921" extrusionOk="0">
                    <a:moveTo>
                      <a:pt x="455" y="1"/>
                    </a:moveTo>
                    <a:cubicBezTo>
                      <a:pt x="204" y="1"/>
                      <a:pt x="13" y="199"/>
                      <a:pt x="13" y="442"/>
                    </a:cubicBezTo>
                    <a:lnTo>
                      <a:pt x="1" y="454"/>
                    </a:lnTo>
                    <a:cubicBezTo>
                      <a:pt x="1" y="736"/>
                      <a:pt x="231" y="920"/>
                      <a:pt x="468" y="920"/>
                    </a:cubicBezTo>
                    <a:cubicBezTo>
                      <a:pt x="581" y="920"/>
                      <a:pt x="695" y="879"/>
                      <a:pt x="787" y="787"/>
                    </a:cubicBezTo>
                    <a:cubicBezTo>
                      <a:pt x="1084" y="501"/>
                      <a:pt x="882" y="1"/>
                      <a:pt x="477" y="1"/>
                    </a:cubicBezTo>
                    <a:cubicBezTo>
                      <a:pt x="470" y="1"/>
                      <a:pt x="462" y="1"/>
                      <a:pt x="45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84" name="Google Shape;38484;p22"/>
              <p:cNvSpPr/>
              <p:nvPr/>
            </p:nvSpPr>
            <p:spPr>
              <a:xfrm>
                <a:off x="3826350" y="1995625"/>
                <a:ext cx="27125" cy="23300"/>
              </a:xfrm>
              <a:custGeom>
                <a:avLst/>
                <a:gdLst/>
                <a:ahLst/>
                <a:cxnLst/>
                <a:rect l="l" t="t" r="r" b="b"/>
                <a:pathLst>
                  <a:path w="1085" h="932" extrusionOk="0">
                    <a:moveTo>
                      <a:pt x="465" y="0"/>
                    </a:moveTo>
                    <a:cubicBezTo>
                      <a:pt x="215" y="0"/>
                      <a:pt x="1" y="214"/>
                      <a:pt x="1" y="464"/>
                    </a:cubicBezTo>
                    <a:cubicBezTo>
                      <a:pt x="1" y="747"/>
                      <a:pt x="231" y="931"/>
                      <a:pt x="472" y="931"/>
                    </a:cubicBezTo>
                    <a:cubicBezTo>
                      <a:pt x="586" y="931"/>
                      <a:pt x="703" y="890"/>
                      <a:pt x="799" y="798"/>
                    </a:cubicBezTo>
                    <a:cubicBezTo>
                      <a:pt x="1084" y="500"/>
                      <a:pt x="882" y="0"/>
                      <a:pt x="46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85" name="Google Shape;38485;p22"/>
              <p:cNvSpPr/>
              <p:nvPr/>
            </p:nvSpPr>
            <p:spPr>
              <a:xfrm>
                <a:off x="3826350" y="1926550"/>
                <a:ext cx="27125" cy="23300"/>
              </a:xfrm>
              <a:custGeom>
                <a:avLst/>
                <a:gdLst/>
                <a:ahLst/>
                <a:cxnLst/>
                <a:rect l="l" t="t" r="r" b="b"/>
                <a:pathLst>
                  <a:path w="1085" h="932" extrusionOk="0">
                    <a:moveTo>
                      <a:pt x="465" y="1"/>
                    </a:moveTo>
                    <a:cubicBezTo>
                      <a:pt x="215" y="1"/>
                      <a:pt x="13" y="203"/>
                      <a:pt x="1" y="453"/>
                    </a:cubicBezTo>
                    <a:lnTo>
                      <a:pt x="1" y="465"/>
                    </a:lnTo>
                    <a:cubicBezTo>
                      <a:pt x="1" y="748"/>
                      <a:pt x="231" y="932"/>
                      <a:pt x="472" y="932"/>
                    </a:cubicBezTo>
                    <a:cubicBezTo>
                      <a:pt x="586" y="932"/>
                      <a:pt x="703" y="890"/>
                      <a:pt x="799" y="799"/>
                    </a:cubicBezTo>
                    <a:cubicBezTo>
                      <a:pt x="1084" y="501"/>
                      <a:pt x="882" y="1"/>
                      <a:pt x="46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86" name="Google Shape;38486;p22"/>
              <p:cNvSpPr/>
              <p:nvPr/>
            </p:nvSpPr>
            <p:spPr>
              <a:xfrm>
                <a:off x="3825725" y="1858400"/>
                <a:ext cx="23875" cy="23225"/>
              </a:xfrm>
              <a:custGeom>
                <a:avLst/>
                <a:gdLst/>
                <a:ahLst/>
                <a:cxnLst/>
                <a:rect l="l" t="t" r="r" b="b"/>
                <a:pathLst>
                  <a:path w="955" h="929" extrusionOk="0">
                    <a:moveTo>
                      <a:pt x="490" y="0"/>
                    </a:moveTo>
                    <a:cubicBezTo>
                      <a:pt x="270" y="0"/>
                      <a:pt x="50" y="143"/>
                      <a:pt x="26" y="429"/>
                    </a:cubicBezTo>
                    <a:cubicBezTo>
                      <a:pt x="0" y="753"/>
                      <a:pt x="250" y="928"/>
                      <a:pt x="497" y="928"/>
                    </a:cubicBezTo>
                    <a:cubicBezTo>
                      <a:pt x="713" y="928"/>
                      <a:pt x="927" y="795"/>
                      <a:pt x="955" y="512"/>
                    </a:cubicBezTo>
                    <a:cubicBezTo>
                      <a:pt x="955" y="488"/>
                      <a:pt x="955" y="453"/>
                      <a:pt x="955" y="429"/>
                    </a:cubicBezTo>
                    <a:cubicBezTo>
                      <a:pt x="931" y="143"/>
                      <a:pt x="710" y="0"/>
                      <a:pt x="49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87" name="Google Shape;38487;p22"/>
              <p:cNvSpPr/>
              <p:nvPr/>
            </p:nvSpPr>
            <p:spPr>
              <a:xfrm>
                <a:off x="3826350" y="1788450"/>
                <a:ext cx="27125" cy="23200"/>
              </a:xfrm>
              <a:custGeom>
                <a:avLst/>
                <a:gdLst/>
                <a:ahLst/>
                <a:cxnLst/>
                <a:rect l="l" t="t" r="r" b="b"/>
                <a:pathLst>
                  <a:path w="1085" h="928" extrusionOk="0">
                    <a:moveTo>
                      <a:pt x="465" y="0"/>
                    </a:moveTo>
                    <a:cubicBezTo>
                      <a:pt x="215" y="0"/>
                      <a:pt x="1" y="215"/>
                      <a:pt x="1" y="465"/>
                    </a:cubicBezTo>
                    <a:cubicBezTo>
                      <a:pt x="1" y="744"/>
                      <a:pt x="226" y="928"/>
                      <a:pt x="465" y="928"/>
                    </a:cubicBezTo>
                    <a:cubicBezTo>
                      <a:pt x="581" y="928"/>
                      <a:pt x="701" y="884"/>
                      <a:pt x="799" y="786"/>
                    </a:cubicBezTo>
                    <a:cubicBezTo>
                      <a:pt x="1084" y="500"/>
                      <a:pt x="882" y="0"/>
                      <a:pt x="46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88" name="Google Shape;38488;p22"/>
              <p:cNvSpPr/>
              <p:nvPr/>
            </p:nvSpPr>
            <p:spPr>
              <a:xfrm>
                <a:off x="3826350" y="1719400"/>
                <a:ext cx="27125" cy="23200"/>
              </a:xfrm>
              <a:custGeom>
                <a:avLst/>
                <a:gdLst/>
                <a:ahLst/>
                <a:cxnLst/>
                <a:rect l="l" t="t" r="r" b="b"/>
                <a:pathLst>
                  <a:path w="1085" h="928" extrusionOk="0">
                    <a:moveTo>
                      <a:pt x="465" y="0"/>
                    </a:moveTo>
                    <a:cubicBezTo>
                      <a:pt x="215" y="0"/>
                      <a:pt x="13" y="202"/>
                      <a:pt x="1" y="452"/>
                    </a:cubicBezTo>
                    <a:lnTo>
                      <a:pt x="1" y="464"/>
                    </a:lnTo>
                    <a:cubicBezTo>
                      <a:pt x="1" y="744"/>
                      <a:pt x="226" y="927"/>
                      <a:pt x="465" y="927"/>
                    </a:cubicBezTo>
                    <a:cubicBezTo>
                      <a:pt x="581" y="927"/>
                      <a:pt x="701" y="884"/>
                      <a:pt x="799" y="786"/>
                    </a:cubicBezTo>
                    <a:cubicBezTo>
                      <a:pt x="1084" y="500"/>
                      <a:pt x="882" y="0"/>
                      <a:pt x="46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89" name="Google Shape;38489;p22"/>
              <p:cNvSpPr/>
              <p:nvPr/>
            </p:nvSpPr>
            <p:spPr>
              <a:xfrm>
                <a:off x="3825725" y="1651225"/>
                <a:ext cx="23875" cy="23225"/>
              </a:xfrm>
              <a:custGeom>
                <a:avLst/>
                <a:gdLst/>
                <a:ahLst/>
                <a:cxnLst/>
                <a:rect l="l" t="t" r="r" b="b"/>
                <a:pathLst>
                  <a:path w="955" h="929" extrusionOk="0">
                    <a:moveTo>
                      <a:pt x="490" y="1"/>
                    </a:moveTo>
                    <a:cubicBezTo>
                      <a:pt x="270" y="1"/>
                      <a:pt x="50" y="143"/>
                      <a:pt x="26" y="429"/>
                    </a:cubicBezTo>
                    <a:cubicBezTo>
                      <a:pt x="0" y="754"/>
                      <a:pt x="250" y="928"/>
                      <a:pt x="497" y="928"/>
                    </a:cubicBezTo>
                    <a:cubicBezTo>
                      <a:pt x="713" y="928"/>
                      <a:pt x="927" y="795"/>
                      <a:pt x="955" y="512"/>
                    </a:cubicBezTo>
                    <a:cubicBezTo>
                      <a:pt x="955" y="489"/>
                      <a:pt x="955" y="453"/>
                      <a:pt x="955" y="429"/>
                    </a:cubicBezTo>
                    <a:cubicBezTo>
                      <a:pt x="931" y="143"/>
                      <a:pt x="710" y="1"/>
                      <a:pt x="49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90" name="Google Shape;38490;p22"/>
              <p:cNvSpPr/>
              <p:nvPr/>
            </p:nvSpPr>
            <p:spPr>
              <a:xfrm>
                <a:off x="3826350" y="1581275"/>
                <a:ext cx="27125" cy="23150"/>
              </a:xfrm>
              <a:custGeom>
                <a:avLst/>
                <a:gdLst/>
                <a:ahLst/>
                <a:cxnLst/>
                <a:rect l="l" t="t" r="r" b="b"/>
                <a:pathLst>
                  <a:path w="1085" h="926" extrusionOk="0">
                    <a:moveTo>
                      <a:pt x="465" y="1"/>
                    </a:moveTo>
                    <a:cubicBezTo>
                      <a:pt x="215" y="1"/>
                      <a:pt x="13" y="191"/>
                      <a:pt x="1" y="453"/>
                    </a:cubicBezTo>
                    <a:lnTo>
                      <a:pt x="1" y="465"/>
                    </a:lnTo>
                    <a:cubicBezTo>
                      <a:pt x="1" y="739"/>
                      <a:pt x="230" y="925"/>
                      <a:pt x="470" y="925"/>
                    </a:cubicBezTo>
                    <a:cubicBezTo>
                      <a:pt x="585" y="925"/>
                      <a:pt x="702" y="883"/>
                      <a:pt x="799" y="786"/>
                    </a:cubicBezTo>
                    <a:cubicBezTo>
                      <a:pt x="1084" y="501"/>
                      <a:pt x="882" y="1"/>
                      <a:pt x="46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91" name="Google Shape;38491;p22"/>
              <p:cNvSpPr/>
              <p:nvPr/>
            </p:nvSpPr>
            <p:spPr>
              <a:xfrm>
                <a:off x="3825725" y="1513125"/>
                <a:ext cx="23875" cy="23325"/>
              </a:xfrm>
              <a:custGeom>
                <a:avLst/>
                <a:gdLst/>
                <a:ahLst/>
                <a:cxnLst/>
                <a:rect l="l" t="t" r="r" b="b"/>
                <a:pathLst>
                  <a:path w="955" h="933" extrusionOk="0">
                    <a:moveTo>
                      <a:pt x="490" y="0"/>
                    </a:moveTo>
                    <a:cubicBezTo>
                      <a:pt x="270" y="0"/>
                      <a:pt x="50" y="143"/>
                      <a:pt x="26" y="429"/>
                    </a:cubicBezTo>
                    <a:cubicBezTo>
                      <a:pt x="0" y="754"/>
                      <a:pt x="252" y="933"/>
                      <a:pt x="500" y="933"/>
                    </a:cubicBezTo>
                    <a:cubicBezTo>
                      <a:pt x="715" y="933"/>
                      <a:pt x="927" y="799"/>
                      <a:pt x="955" y="512"/>
                    </a:cubicBezTo>
                    <a:cubicBezTo>
                      <a:pt x="955" y="488"/>
                      <a:pt x="955" y="452"/>
                      <a:pt x="955" y="429"/>
                    </a:cubicBezTo>
                    <a:cubicBezTo>
                      <a:pt x="931" y="143"/>
                      <a:pt x="710" y="0"/>
                      <a:pt x="49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92" name="Google Shape;38492;p22"/>
              <p:cNvSpPr/>
              <p:nvPr/>
            </p:nvSpPr>
            <p:spPr>
              <a:xfrm>
                <a:off x="3826350" y="1443175"/>
                <a:ext cx="27125" cy="23000"/>
              </a:xfrm>
              <a:custGeom>
                <a:avLst/>
                <a:gdLst/>
                <a:ahLst/>
                <a:cxnLst/>
                <a:rect l="l" t="t" r="r" b="b"/>
                <a:pathLst>
                  <a:path w="1085" h="920" extrusionOk="0">
                    <a:moveTo>
                      <a:pt x="465" y="0"/>
                    </a:moveTo>
                    <a:cubicBezTo>
                      <a:pt x="215" y="0"/>
                      <a:pt x="1" y="202"/>
                      <a:pt x="1" y="453"/>
                    </a:cubicBezTo>
                    <a:lnTo>
                      <a:pt x="1" y="464"/>
                    </a:lnTo>
                    <a:cubicBezTo>
                      <a:pt x="1" y="738"/>
                      <a:pt x="230" y="920"/>
                      <a:pt x="470" y="920"/>
                    </a:cubicBezTo>
                    <a:cubicBezTo>
                      <a:pt x="585" y="920"/>
                      <a:pt x="702" y="878"/>
                      <a:pt x="799" y="786"/>
                    </a:cubicBezTo>
                    <a:cubicBezTo>
                      <a:pt x="1084" y="488"/>
                      <a:pt x="882" y="0"/>
                      <a:pt x="46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93" name="Google Shape;38493;p22"/>
              <p:cNvSpPr/>
              <p:nvPr/>
            </p:nvSpPr>
            <p:spPr>
              <a:xfrm>
                <a:off x="3826350" y="1374100"/>
                <a:ext cx="27125" cy="23025"/>
              </a:xfrm>
              <a:custGeom>
                <a:avLst/>
                <a:gdLst/>
                <a:ahLst/>
                <a:cxnLst/>
                <a:rect l="l" t="t" r="r" b="b"/>
                <a:pathLst>
                  <a:path w="1085" h="921" extrusionOk="0">
                    <a:moveTo>
                      <a:pt x="444" y="0"/>
                    </a:moveTo>
                    <a:cubicBezTo>
                      <a:pt x="204" y="0"/>
                      <a:pt x="12" y="198"/>
                      <a:pt x="1" y="441"/>
                    </a:cubicBezTo>
                    <a:lnTo>
                      <a:pt x="1" y="465"/>
                    </a:lnTo>
                    <a:cubicBezTo>
                      <a:pt x="1" y="739"/>
                      <a:pt x="230" y="920"/>
                      <a:pt x="470" y="920"/>
                    </a:cubicBezTo>
                    <a:cubicBezTo>
                      <a:pt x="585" y="920"/>
                      <a:pt x="702" y="879"/>
                      <a:pt x="799" y="787"/>
                    </a:cubicBezTo>
                    <a:cubicBezTo>
                      <a:pt x="1084" y="501"/>
                      <a:pt x="882" y="1"/>
                      <a:pt x="465" y="1"/>
                    </a:cubicBezTo>
                    <a:cubicBezTo>
                      <a:pt x="458" y="0"/>
                      <a:pt x="451" y="0"/>
                      <a:pt x="444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94" name="Google Shape;38494;p22"/>
              <p:cNvSpPr/>
              <p:nvPr/>
            </p:nvSpPr>
            <p:spPr>
              <a:xfrm>
                <a:off x="3826350" y="2617725"/>
                <a:ext cx="22050" cy="22325"/>
              </a:xfrm>
              <a:custGeom>
                <a:avLst/>
                <a:gdLst/>
                <a:ahLst/>
                <a:cxnLst/>
                <a:rect l="l" t="t" r="r" b="b"/>
                <a:pathLst>
                  <a:path w="882" h="893" extrusionOk="0">
                    <a:moveTo>
                      <a:pt x="468" y="0"/>
                    </a:moveTo>
                    <a:cubicBezTo>
                      <a:pt x="238" y="0"/>
                      <a:pt x="8" y="168"/>
                      <a:pt x="1" y="452"/>
                    </a:cubicBezTo>
                    <a:cubicBezTo>
                      <a:pt x="1" y="655"/>
                      <a:pt x="144" y="845"/>
                      <a:pt x="358" y="893"/>
                    </a:cubicBezTo>
                    <a:lnTo>
                      <a:pt x="882" y="274"/>
                    </a:lnTo>
                    <a:cubicBezTo>
                      <a:pt x="798" y="85"/>
                      <a:pt x="633" y="0"/>
                      <a:pt x="46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95" name="Google Shape;38495;p22"/>
              <p:cNvSpPr/>
              <p:nvPr/>
            </p:nvSpPr>
            <p:spPr>
              <a:xfrm>
                <a:off x="3792425" y="1349700"/>
                <a:ext cx="22650" cy="12025"/>
              </a:xfrm>
              <a:custGeom>
                <a:avLst/>
                <a:gdLst/>
                <a:ahLst/>
                <a:cxnLst/>
                <a:rect l="l" t="t" r="r" b="b"/>
                <a:pathLst>
                  <a:path w="906" h="481" extrusionOk="0">
                    <a:moveTo>
                      <a:pt x="905" y="1"/>
                    </a:moveTo>
                    <a:lnTo>
                      <a:pt x="477" y="48"/>
                    </a:lnTo>
                    <a:lnTo>
                      <a:pt x="441" y="48"/>
                    </a:lnTo>
                    <a:lnTo>
                      <a:pt x="1" y="108"/>
                    </a:lnTo>
                    <a:cubicBezTo>
                      <a:pt x="46" y="361"/>
                      <a:pt x="245" y="481"/>
                      <a:pt x="445" y="481"/>
                    </a:cubicBezTo>
                    <a:cubicBezTo>
                      <a:pt x="668" y="481"/>
                      <a:pt x="893" y="331"/>
                      <a:pt x="905" y="48"/>
                    </a:cubicBezTo>
                    <a:cubicBezTo>
                      <a:pt x="905" y="36"/>
                      <a:pt x="905" y="12"/>
                      <a:pt x="90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96" name="Google Shape;38496;p22"/>
              <p:cNvSpPr/>
              <p:nvPr/>
            </p:nvSpPr>
            <p:spPr>
              <a:xfrm>
                <a:off x="3791825" y="2650775"/>
                <a:ext cx="23875" cy="24125"/>
              </a:xfrm>
              <a:custGeom>
                <a:avLst/>
                <a:gdLst/>
                <a:ahLst/>
                <a:cxnLst/>
                <a:rect l="l" t="t" r="r" b="b"/>
                <a:pathLst>
                  <a:path w="955" h="965" extrusionOk="0">
                    <a:moveTo>
                      <a:pt x="458" y="0"/>
                    </a:moveTo>
                    <a:cubicBezTo>
                      <a:pt x="242" y="0"/>
                      <a:pt x="28" y="133"/>
                      <a:pt x="1" y="416"/>
                    </a:cubicBezTo>
                    <a:cubicBezTo>
                      <a:pt x="1" y="440"/>
                      <a:pt x="1" y="476"/>
                      <a:pt x="1" y="500"/>
                    </a:cubicBezTo>
                    <a:lnTo>
                      <a:pt x="1" y="512"/>
                    </a:lnTo>
                    <a:cubicBezTo>
                      <a:pt x="1" y="750"/>
                      <a:pt x="179" y="952"/>
                      <a:pt x="417" y="964"/>
                    </a:cubicBezTo>
                    <a:cubicBezTo>
                      <a:pt x="465" y="964"/>
                      <a:pt x="525" y="952"/>
                      <a:pt x="572" y="940"/>
                    </a:cubicBezTo>
                    <a:lnTo>
                      <a:pt x="929" y="524"/>
                    </a:lnTo>
                    <a:lnTo>
                      <a:pt x="929" y="500"/>
                    </a:lnTo>
                    <a:cubicBezTo>
                      <a:pt x="955" y="175"/>
                      <a:pt x="705" y="0"/>
                      <a:pt x="45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97" name="Google Shape;38497;p22"/>
              <p:cNvSpPr/>
              <p:nvPr/>
            </p:nvSpPr>
            <p:spPr>
              <a:xfrm>
                <a:off x="3791200" y="2583775"/>
                <a:ext cx="23875" cy="23225"/>
              </a:xfrm>
              <a:custGeom>
                <a:avLst/>
                <a:gdLst/>
                <a:ahLst/>
                <a:cxnLst/>
                <a:rect l="l" t="t" r="r" b="b"/>
                <a:pathLst>
                  <a:path w="955" h="929" extrusionOk="0">
                    <a:moveTo>
                      <a:pt x="490" y="1"/>
                    </a:moveTo>
                    <a:cubicBezTo>
                      <a:pt x="270" y="1"/>
                      <a:pt x="50" y="144"/>
                      <a:pt x="26" y="429"/>
                    </a:cubicBezTo>
                    <a:cubicBezTo>
                      <a:pt x="0" y="754"/>
                      <a:pt x="250" y="929"/>
                      <a:pt x="497" y="929"/>
                    </a:cubicBezTo>
                    <a:cubicBezTo>
                      <a:pt x="713" y="929"/>
                      <a:pt x="927" y="796"/>
                      <a:pt x="954" y="513"/>
                    </a:cubicBezTo>
                    <a:cubicBezTo>
                      <a:pt x="954" y="489"/>
                      <a:pt x="954" y="453"/>
                      <a:pt x="954" y="429"/>
                    </a:cubicBezTo>
                    <a:cubicBezTo>
                      <a:pt x="931" y="144"/>
                      <a:pt x="710" y="1"/>
                      <a:pt x="49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98" name="Google Shape;38498;p22"/>
              <p:cNvSpPr/>
              <p:nvPr/>
            </p:nvSpPr>
            <p:spPr>
              <a:xfrm>
                <a:off x="3791825" y="2513825"/>
                <a:ext cx="27125" cy="23225"/>
              </a:xfrm>
              <a:custGeom>
                <a:avLst/>
                <a:gdLst/>
                <a:ahLst/>
                <a:cxnLst/>
                <a:rect l="l" t="t" r="r" b="b"/>
                <a:pathLst>
                  <a:path w="1085" h="929" extrusionOk="0">
                    <a:moveTo>
                      <a:pt x="465" y="1"/>
                    </a:moveTo>
                    <a:cubicBezTo>
                      <a:pt x="215" y="1"/>
                      <a:pt x="1" y="203"/>
                      <a:pt x="1" y="465"/>
                    </a:cubicBezTo>
                    <a:cubicBezTo>
                      <a:pt x="1" y="745"/>
                      <a:pt x="226" y="928"/>
                      <a:pt x="465" y="928"/>
                    </a:cubicBezTo>
                    <a:cubicBezTo>
                      <a:pt x="581" y="928"/>
                      <a:pt x="701" y="884"/>
                      <a:pt x="798" y="787"/>
                    </a:cubicBezTo>
                    <a:cubicBezTo>
                      <a:pt x="1084" y="501"/>
                      <a:pt x="882" y="1"/>
                      <a:pt x="46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99" name="Google Shape;38499;p22"/>
              <p:cNvSpPr/>
              <p:nvPr/>
            </p:nvSpPr>
            <p:spPr>
              <a:xfrm>
                <a:off x="3791825" y="2444775"/>
                <a:ext cx="27125" cy="23200"/>
              </a:xfrm>
              <a:custGeom>
                <a:avLst/>
                <a:gdLst/>
                <a:ahLst/>
                <a:cxnLst/>
                <a:rect l="l" t="t" r="r" b="b"/>
                <a:pathLst>
                  <a:path w="1085" h="928" extrusionOk="0">
                    <a:moveTo>
                      <a:pt x="465" y="1"/>
                    </a:moveTo>
                    <a:cubicBezTo>
                      <a:pt x="215" y="1"/>
                      <a:pt x="13" y="203"/>
                      <a:pt x="1" y="453"/>
                    </a:cubicBezTo>
                    <a:lnTo>
                      <a:pt x="1" y="465"/>
                    </a:lnTo>
                    <a:cubicBezTo>
                      <a:pt x="1" y="745"/>
                      <a:pt x="226" y="928"/>
                      <a:pt x="465" y="928"/>
                    </a:cubicBezTo>
                    <a:cubicBezTo>
                      <a:pt x="581" y="928"/>
                      <a:pt x="701" y="884"/>
                      <a:pt x="798" y="786"/>
                    </a:cubicBezTo>
                    <a:cubicBezTo>
                      <a:pt x="1084" y="501"/>
                      <a:pt x="882" y="1"/>
                      <a:pt x="46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00" name="Google Shape;38500;p22"/>
              <p:cNvSpPr/>
              <p:nvPr/>
            </p:nvSpPr>
            <p:spPr>
              <a:xfrm>
                <a:off x="3791200" y="2376600"/>
                <a:ext cx="23875" cy="23225"/>
              </a:xfrm>
              <a:custGeom>
                <a:avLst/>
                <a:gdLst/>
                <a:ahLst/>
                <a:cxnLst/>
                <a:rect l="l" t="t" r="r" b="b"/>
                <a:pathLst>
                  <a:path w="955" h="929" extrusionOk="0">
                    <a:moveTo>
                      <a:pt x="490" y="1"/>
                    </a:moveTo>
                    <a:cubicBezTo>
                      <a:pt x="270" y="1"/>
                      <a:pt x="50" y="144"/>
                      <a:pt x="26" y="430"/>
                    </a:cubicBezTo>
                    <a:cubicBezTo>
                      <a:pt x="0" y="754"/>
                      <a:pt x="250" y="929"/>
                      <a:pt x="497" y="929"/>
                    </a:cubicBezTo>
                    <a:cubicBezTo>
                      <a:pt x="713" y="929"/>
                      <a:pt x="927" y="796"/>
                      <a:pt x="954" y="513"/>
                    </a:cubicBezTo>
                    <a:cubicBezTo>
                      <a:pt x="954" y="477"/>
                      <a:pt x="954" y="453"/>
                      <a:pt x="954" y="430"/>
                    </a:cubicBezTo>
                    <a:cubicBezTo>
                      <a:pt x="931" y="144"/>
                      <a:pt x="710" y="1"/>
                      <a:pt x="49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01" name="Google Shape;38501;p22"/>
              <p:cNvSpPr/>
              <p:nvPr/>
            </p:nvSpPr>
            <p:spPr>
              <a:xfrm>
                <a:off x="3791825" y="2306675"/>
                <a:ext cx="27125" cy="23125"/>
              </a:xfrm>
              <a:custGeom>
                <a:avLst/>
                <a:gdLst/>
                <a:ahLst/>
                <a:cxnLst/>
                <a:rect l="l" t="t" r="r" b="b"/>
                <a:pathLst>
                  <a:path w="1085" h="925" extrusionOk="0">
                    <a:moveTo>
                      <a:pt x="465" y="0"/>
                    </a:moveTo>
                    <a:cubicBezTo>
                      <a:pt x="215" y="0"/>
                      <a:pt x="13" y="191"/>
                      <a:pt x="1" y="441"/>
                    </a:cubicBezTo>
                    <a:lnTo>
                      <a:pt x="1" y="464"/>
                    </a:lnTo>
                    <a:cubicBezTo>
                      <a:pt x="1" y="738"/>
                      <a:pt x="230" y="925"/>
                      <a:pt x="470" y="925"/>
                    </a:cubicBezTo>
                    <a:cubicBezTo>
                      <a:pt x="585" y="925"/>
                      <a:pt x="702" y="882"/>
                      <a:pt x="798" y="786"/>
                    </a:cubicBezTo>
                    <a:cubicBezTo>
                      <a:pt x="1084" y="500"/>
                      <a:pt x="882" y="0"/>
                      <a:pt x="46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02" name="Google Shape;38502;p22"/>
              <p:cNvSpPr/>
              <p:nvPr/>
            </p:nvSpPr>
            <p:spPr>
              <a:xfrm>
                <a:off x="3791200" y="2238425"/>
                <a:ext cx="23875" cy="23225"/>
              </a:xfrm>
              <a:custGeom>
                <a:avLst/>
                <a:gdLst/>
                <a:ahLst/>
                <a:cxnLst/>
                <a:rect l="l" t="t" r="r" b="b"/>
                <a:pathLst>
                  <a:path w="955" h="929" extrusionOk="0">
                    <a:moveTo>
                      <a:pt x="490" y="1"/>
                    </a:moveTo>
                    <a:cubicBezTo>
                      <a:pt x="270" y="1"/>
                      <a:pt x="50" y="140"/>
                      <a:pt x="26" y="420"/>
                    </a:cubicBezTo>
                    <a:cubicBezTo>
                      <a:pt x="0" y="751"/>
                      <a:pt x="249" y="928"/>
                      <a:pt x="496" y="928"/>
                    </a:cubicBezTo>
                    <a:cubicBezTo>
                      <a:pt x="712" y="928"/>
                      <a:pt x="927" y="792"/>
                      <a:pt x="954" y="504"/>
                    </a:cubicBezTo>
                    <a:cubicBezTo>
                      <a:pt x="954" y="480"/>
                      <a:pt x="954" y="456"/>
                      <a:pt x="954" y="420"/>
                    </a:cubicBezTo>
                    <a:cubicBezTo>
                      <a:pt x="931" y="140"/>
                      <a:pt x="710" y="1"/>
                      <a:pt x="49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03" name="Google Shape;38503;p22"/>
              <p:cNvSpPr/>
              <p:nvPr/>
            </p:nvSpPr>
            <p:spPr>
              <a:xfrm>
                <a:off x="3791825" y="2168550"/>
                <a:ext cx="27125" cy="23125"/>
              </a:xfrm>
              <a:custGeom>
                <a:avLst/>
                <a:gdLst/>
                <a:ahLst/>
                <a:cxnLst/>
                <a:rect l="l" t="t" r="r" b="b"/>
                <a:pathLst>
                  <a:path w="1085" h="925" extrusionOk="0">
                    <a:moveTo>
                      <a:pt x="465" y="1"/>
                    </a:moveTo>
                    <a:cubicBezTo>
                      <a:pt x="215" y="1"/>
                      <a:pt x="1" y="203"/>
                      <a:pt x="1" y="453"/>
                    </a:cubicBezTo>
                    <a:cubicBezTo>
                      <a:pt x="1" y="735"/>
                      <a:pt x="231" y="925"/>
                      <a:pt x="471" y="925"/>
                    </a:cubicBezTo>
                    <a:cubicBezTo>
                      <a:pt x="586" y="925"/>
                      <a:pt x="703" y="882"/>
                      <a:pt x="798" y="786"/>
                    </a:cubicBezTo>
                    <a:cubicBezTo>
                      <a:pt x="1084" y="489"/>
                      <a:pt x="882" y="1"/>
                      <a:pt x="46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04" name="Google Shape;38504;p22"/>
              <p:cNvSpPr/>
              <p:nvPr/>
            </p:nvSpPr>
            <p:spPr>
              <a:xfrm>
                <a:off x="3791825" y="2101525"/>
                <a:ext cx="18775" cy="18575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43" extrusionOk="0">
                    <a:moveTo>
                      <a:pt x="363" y="1"/>
                    </a:moveTo>
                    <a:cubicBezTo>
                      <a:pt x="183" y="1"/>
                      <a:pt x="7" y="118"/>
                      <a:pt x="1" y="372"/>
                    </a:cubicBezTo>
                    <a:cubicBezTo>
                      <a:pt x="7" y="626"/>
                      <a:pt x="183" y="743"/>
                      <a:pt x="363" y="743"/>
                    </a:cubicBezTo>
                    <a:cubicBezTo>
                      <a:pt x="555" y="743"/>
                      <a:pt x="751" y="611"/>
                      <a:pt x="751" y="372"/>
                    </a:cubicBezTo>
                    <a:cubicBezTo>
                      <a:pt x="751" y="133"/>
                      <a:pt x="555" y="1"/>
                      <a:pt x="36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05" name="Google Shape;38505;p22"/>
              <p:cNvSpPr/>
              <p:nvPr/>
            </p:nvSpPr>
            <p:spPr>
              <a:xfrm>
                <a:off x="3791200" y="2031250"/>
                <a:ext cx="23875" cy="23225"/>
              </a:xfrm>
              <a:custGeom>
                <a:avLst/>
                <a:gdLst/>
                <a:ahLst/>
                <a:cxnLst/>
                <a:rect l="l" t="t" r="r" b="b"/>
                <a:pathLst>
                  <a:path w="955" h="929" extrusionOk="0">
                    <a:moveTo>
                      <a:pt x="490" y="1"/>
                    </a:moveTo>
                    <a:cubicBezTo>
                      <a:pt x="270" y="1"/>
                      <a:pt x="50" y="141"/>
                      <a:pt x="26" y="420"/>
                    </a:cubicBezTo>
                    <a:cubicBezTo>
                      <a:pt x="0" y="751"/>
                      <a:pt x="249" y="929"/>
                      <a:pt x="496" y="929"/>
                    </a:cubicBezTo>
                    <a:cubicBezTo>
                      <a:pt x="712" y="929"/>
                      <a:pt x="927" y="793"/>
                      <a:pt x="954" y="504"/>
                    </a:cubicBezTo>
                    <a:cubicBezTo>
                      <a:pt x="954" y="480"/>
                      <a:pt x="954" y="444"/>
                      <a:pt x="954" y="420"/>
                    </a:cubicBezTo>
                    <a:cubicBezTo>
                      <a:pt x="931" y="141"/>
                      <a:pt x="710" y="1"/>
                      <a:pt x="49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06" name="Google Shape;38506;p22"/>
              <p:cNvSpPr/>
              <p:nvPr/>
            </p:nvSpPr>
            <p:spPr>
              <a:xfrm>
                <a:off x="3791825" y="1962575"/>
                <a:ext cx="19975" cy="19925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7" extrusionOk="0">
                    <a:moveTo>
                      <a:pt x="391" y="0"/>
                    </a:moveTo>
                    <a:cubicBezTo>
                      <a:pt x="197" y="0"/>
                      <a:pt x="7" y="126"/>
                      <a:pt x="1" y="393"/>
                    </a:cubicBezTo>
                    <a:lnTo>
                      <a:pt x="1" y="405"/>
                    </a:lnTo>
                    <a:cubicBezTo>
                      <a:pt x="7" y="671"/>
                      <a:pt x="195" y="797"/>
                      <a:pt x="387" y="797"/>
                    </a:cubicBezTo>
                    <a:cubicBezTo>
                      <a:pt x="591" y="797"/>
                      <a:pt x="798" y="657"/>
                      <a:pt x="798" y="393"/>
                    </a:cubicBezTo>
                    <a:cubicBezTo>
                      <a:pt x="798" y="138"/>
                      <a:pt x="593" y="0"/>
                      <a:pt x="39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07" name="Google Shape;38507;p22"/>
              <p:cNvSpPr/>
              <p:nvPr/>
            </p:nvSpPr>
            <p:spPr>
              <a:xfrm>
                <a:off x="3791825" y="1892325"/>
                <a:ext cx="27125" cy="23000"/>
              </a:xfrm>
              <a:custGeom>
                <a:avLst/>
                <a:gdLst/>
                <a:ahLst/>
                <a:cxnLst/>
                <a:rect l="l" t="t" r="r" b="b"/>
                <a:pathLst>
                  <a:path w="1085" h="920" extrusionOk="0">
                    <a:moveTo>
                      <a:pt x="455" y="0"/>
                    </a:moveTo>
                    <a:cubicBezTo>
                      <a:pt x="204" y="0"/>
                      <a:pt x="13" y="198"/>
                      <a:pt x="13" y="453"/>
                    </a:cubicBezTo>
                    <a:lnTo>
                      <a:pt x="1" y="453"/>
                    </a:lnTo>
                    <a:cubicBezTo>
                      <a:pt x="1" y="736"/>
                      <a:pt x="231" y="920"/>
                      <a:pt x="468" y="920"/>
                    </a:cubicBezTo>
                    <a:cubicBezTo>
                      <a:pt x="580" y="920"/>
                      <a:pt x="695" y="878"/>
                      <a:pt x="787" y="786"/>
                    </a:cubicBezTo>
                    <a:cubicBezTo>
                      <a:pt x="1084" y="501"/>
                      <a:pt x="882" y="1"/>
                      <a:pt x="477" y="1"/>
                    </a:cubicBezTo>
                    <a:cubicBezTo>
                      <a:pt x="470" y="0"/>
                      <a:pt x="462" y="0"/>
                      <a:pt x="45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08" name="Google Shape;38508;p22"/>
              <p:cNvSpPr/>
              <p:nvPr/>
            </p:nvSpPr>
            <p:spPr>
              <a:xfrm>
                <a:off x="3791200" y="1823875"/>
                <a:ext cx="23875" cy="23200"/>
              </a:xfrm>
              <a:custGeom>
                <a:avLst/>
                <a:gdLst/>
                <a:ahLst/>
                <a:cxnLst/>
                <a:rect l="l" t="t" r="r" b="b"/>
                <a:pathLst>
                  <a:path w="955" h="928" extrusionOk="0">
                    <a:moveTo>
                      <a:pt x="490" y="0"/>
                    </a:moveTo>
                    <a:cubicBezTo>
                      <a:pt x="270" y="0"/>
                      <a:pt x="50" y="143"/>
                      <a:pt x="26" y="429"/>
                    </a:cubicBezTo>
                    <a:cubicBezTo>
                      <a:pt x="0" y="753"/>
                      <a:pt x="250" y="928"/>
                      <a:pt x="497" y="928"/>
                    </a:cubicBezTo>
                    <a:cubicBezTo>
                      <a:pt x="713" y="928"/>
                      <a:pt x="927" y="795"/>
                      <a:pt x="954" y="512"/>
                    </a:cubicBezTo>
                    <a:cubicBezTo>
                      <a:pt x="954" y="488"/>
                      <a:pt x="954" y="453"/>
                      <a:pt x="954" y="429"/>
                    </a:cubicBezTo>
                    <a:cubicBezTo>
                      <a:pt x="931" y="143"/>
                      <a:pt x="710" y="0"/>
                      <a:pt x="49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09" name="Google Shape;38509;p22"/>
              <p:cNvSpPr/>
              <p:nvPr/>
            </p:nvSpPr>
            <p:spPr>
              <a:xfrm>
                <a:off x="3791825" y="1754200"/>
                <a:ext cx="27125" cy="23150"/>
              </a:xfrm>
              <a:custGeom>
                <a:avLst/>
                <a:gdLst/>
                <a:ahLst/>
                <a:cxnLst/>
                <a:rect l="l" t="t" r="r" b="b"/>
                <a:pathLst>
                  <a:path w="1085" h="926" extrusionOk="0">
                    <a:moveTo>
                      <a:pt x="444" y="1"/>
                    </a:moveTo>
                    <a:cubicBezTo>
                      <a:pt x="204" y="1"/>
                      <a:pt x="12" y="199"/>
                      <a:pt x="1" y="442"/>
                    </a:cubicBezTo>
                    <a:lnTo>
                      <a:pt x="1" y="454"/>
                    </a:lnTo>
                    <a:lnTo>
                      <a:pt x="1" y="465"/>
                    </a:lnTo>
                    <a:cubicBezTo>
                      <a:pt x="1" y="739"/>
                      <a:pt x="230" y="926"/>
                      <a:pt x="470" y="926"/>
                    </a:cubicBezTo>
                    <a:cubicBezTo>
                      <a:pt x="585" y="926"/>
                      <a:pt x="702" y="883"/>
                      <a:pt x="798" y="787"/>
                    </a:cubicBezTo>
                    <a:cubicBezTo>
                      <a:pt x="1084" y="501"/>
                      <a:pt x="882" y="1"/>
                      <a:pt x="465" y="1"/>
                    </a:cubicBezTo>
                    <a:cubicBezTo>
                      <a:pt x="458" y="1"/>
                      <a:pt x="451" y="1"/>
                      <a:pt x="444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10" name="Google Shape;38510;p22"/>
              <p:cNvSpPr/>
              <p:nvPr/>
            </p:nvSpPr>
            <p:spPr>
              <a:xfrm>
                <a:off x="3791200" y="1685750"/>
                <a:ext cx="23875" cy="23225"/>
              </a:xfrm>
              <a:custGeom>
                <a:avLst/>
                <a:gdLst/>
                <a:ahLst/>
                <a:cxnLst/>
                <a:rect l="l" t="t" r="r" b="b"/>
                <a:pathLst>
                  <a:path w="955" h="929" extrusionOk="0">
                    <a:moveTo>
                      <a:pt x="490" y="1"/>
                    </a:moveTo>
                    <a:cubicBezTo>
                      <a:pt x="270" y="1"/>
                      <a:pt x="50" y="144"/>
                      <a:pt x="26" y="429"/>
                    </a:cubicBezTo>
                    <a:cubicBezTo>
                      <a:pt x="0" y="754"/>
                      <a:pt x="250" y="928"/>
                      <a:pt x="497" y="928"/>
                    </a:cubicBezTo>
                    <a:cubicBezTo>
                      <a:pt x="713" y="928"/>
                      <a:pt x="927" y="795"/>
                      <a:pt x="954" y="513"/>
                    </a:cubicBezTo>
                    <a:cubicBezTo>
                      <a:pt x="954" y="477"/>
                      <a:pt x="954" y="453"/>
                      <a:pt x="954" y="429"/>
                    </a:cubicBezTo>
                    <a:cubicBezTo>
                      <a:pt x="931" y="144"/>
                      <a:pt x="710" y="1"/>
                      <a:pt x="49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11" name="Google Shape;38511;p22"/>
              <p:cNvSpPr/>
              <p:nvPr/>
            </p:nvSpPr>
            <p:spPr>
              <a:xfrm>
                <a:off x="3791825" y="1615800"/>
                <a:ext cx="27125" cy="23150"/>
              </a:xfrm>
              <a:custGeom>
                <a:avLst/>
                <a:gdLst/>
                <a:ahLst/>
                <a:cxnLst/>
                <a:rect l="l" t="t" r="r" b="b"/>
                <a:pathLst>
                  <a:path w="1085" h="926" extrusionOk="0">
                    <a:moveTo>
                      <a:pt x="465" y="1"/>
                    </a:moveTo>
                    <a:cubicBezTo>
                      <a:pt x="215" y="1"/>
                      <a:pt x="1" y="203"/>
                      <a:pt x="1" y="465"/>
                    </a:cubicBezTo>
                    <a:cubicBezTo>
                      <a:pt x="1" y="739"/>
                      <a:pt x="230" y="926"/>
                      <a:pt x="470" y="926"/>
                    </a:cubicBezTo>
                    <a:cubicBezTo>
                      <a:pt x="585" y="926"/>
                      <a:pt x="702" y="883"/>
                      <a:pt x="798" y="786"/>
                    </a:cubicBezTo>
                    <a:cubicBezTo>
                      <a:pt x="1084" y="501"/>
                      <a:pt x="882" y="1"/>
                      <a:pt x="46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12" name="Google Shape;38512;p22"/>
              <p:cNvSpPr/>
              <p:nvPr/>
            </p:nvSpPr>
            <p:spPr>
              <a:xfrm>
                <a:off x="3791825" y="1546750"/>
                <a:ext cx="27125" cy="23200"/>
              </a:xfrm>
              <a:custGeom>
                <a:avLst/>
                <a:gdLst/>
                <a:ahLst/>
                <a:cxnLst/>
                <a:rect l="l" t="t" r="r" b="b"/>
                <a:pathLst>
                  <a:path w="1085" h="928" extrusionOk="0">
                    <a:moveTo>
                      <a:pt x="465" y="0"/>
                    </a:moveTo>
                    <a:cubicBezTo>
                      <a:pt x="215" y="0"/>
                      <a:pt x="13" y="191"/>
                      <a:pt x="1" y="453"/>
                    </a:cubicBezTo>
                    <a:lnTo>
                      <a:pt x="1" y="465"/>
                    </a:lnTo>
                    <a:cubicBezTo>
                      <a:pt x="1" y="745"/>
                      <a:pt x="226" y="928"/>
                      <a:pt x="465" y="928"/>
                    </a:cubicBezTo>
                    <a:cubicBezTo>
                      <a:pt x="581" y="928"/>
                      <a:pt x="701" y="884"/>
                      <a:pt x="798" y="786"/>
                    </a:cubicBezTo>
                    <a:cubicBezTo>
                      <a:pt x="1084" y="501"/>
                      <a:pt x="882" y="0"/>
                      <a:pt x="46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13" name="Google Shape;38513;p22"/>
              <p:cNvSpPr/>
              <p:nvPr/>
            </p:nvSpPr>
            <p:spPr>
              <a:xfrm>
                <a:off x="3791200" y="1478575"/>
                <a:ext cx="23875" cy="23225"/>
              </a:xfrm>
              <a:custGeom>
                <a:avLst/>
                <a:gdLst/>
                <a:ahLst/>
                <a:cxnLst/>
                <a:rect l="l" t="t" r="r" b="b"/>
                <a:pathLst>
                  <a:path w="955" h="929" extrusionOk="0">
                    <a:moveTo>
                      <a:pt x="490" y="1"/>
                    </a:moveTo>
                    <a:cubicBezTo>
                      <a:pt x="270" y="1"/>
                      <a:pt x="50" y="144"/>
                      <a:pt x="26" y="430"/>
                    </a:cubicBezTo>
                    <a:cubicBezTo>
                      <a:pt x="0" y="754"/>
                      <a:pt x="250" y="929"/>
                      <a:pt x="497" y="929"/>
                    </a:cubicBezTo>
                    <a:cubicBezTo>
                      <a:pt x="713" y="929"/>
                      <a:pt x="927" y="796"/>
                      <a:pt x="954" y="513"/>
                    </a:cubicBezTo>
                    <a:cubicBezTo>
                      <a:pt x="954" y="477"/>
                      <a:pt x="954" y="453"/>
                      <a:pt x="954" y="430"/>
                    </a:cubicBezTo>
                    <a:cubicBezTo>
                      <a:pt x="931" y="144"/>
                      <a:pt x="710" y="1"/>
                      <a:pt x="49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14" name="Google Shape;38514;p22"/>
              <p:cNvSpPr/>
              <p:nvPr/>
            </p:nvSpPr>
            <p:spPr>
              <a:xfrm>
                <a:off x="3791825" y="1408625"/>
                <a:ext cx="27125" cy="23150"/>
              </a:xfrm>
              <a:custGeom>
                <a:avLst/>
                <a:gdLst/>
                <a:ahLst/>
                <a:cxnLst/>
                <a:rect l="l" t="t" r="r" b="b"/>
                <a:pathLst>
                  <a:path w="1085" h="926" extrusionOk="0">
                    <a:moveTo>
                      <a:pt x="465" y="1"/>
                    </a:moveTo>
                    <a:cubicBezTo>
                      <a:pt x="215" y="1"/>
                      <a:pt x="13" y="191"/>
                      <a:pt x="1" y="441"/>
                    </a:cubicBezTo>
                    <a:lnTo>
                      <a:pt x="1" y="465"/>
                    </a:lnTo>
                    <a:cubicBezTo>
                      <a:pt x="1" y="739"/>
                      <a:pt x="230" y="926"/>
                      <a:pt x="470" y="926"/>
                    </a:cubicBezTo>
                    <a:cubicBezTo>
                      <a:pt x="585" y="926"/>
                      <a:pt x="702" y="883"/>
                      <a:pt x="798" y="787"/>
                    </a:cubicBezTo>
                    <a:cubicBezTo>
                      <a:pt x="1084" y="501"/>
                      <a:pt x="882" y="1"/>
                      <a:pt x="46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15" name="Google Shape;38515;p22"/>
              <p:cNvSpPr/>
              <p:nvPr/>
            </p:nvSpPr>
            <p:spPr>
              <a:xfrm>
                <a:off x="3757300" y="2686475"/>
                <a:ext cx="27125" cy="23000"/>
              </a:xfrm>
              <a:custGeom>
                <a:avLst/>
                <a:gdLst/>
                <a:ahLst/>
                <a:cxnLst/>
                <a:rect l="l" t="t" r="r" b="b"/>
                <a:pathLst>
                  <a:path w="1085" h="920" extrusionOk="0">
                    <a:moveTo>
                      <a:pt x="465" y="0"/>
                    </a:moveTo>
                    <a:cubicBezTo>
                      <a:pt x="215" y="0"/>
                      <a:pt x="1" y="203"/>
                      <a:pt x="1" y="453"/>
                    </a:cubicBezTo>
                    <a:lnTo>
                      <a:pt x="1" y="465"/>
                    </a:lnTo>
                    <a:cubicBezTo>
                      <a:pt x="1" y="739"/>
                      <a:pt x="230" y="920"/>
                      <a:pt x="466" y="920"/>
                    </a:cubicBezTo>
                    <a:cubicBezTo>
                      <a:pt x="579" y="920"/>
                      <a:pt x="694" y="879"/>
                      <a:pt x="786" y="786"/>
                    </a:cubicBezTo>
                    <a:cubicBezTo>
                      <a:pt x="1084" y="500"/>
                      <a:pt x="870" y="0"/>
                      <a:pt x="46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16" name="Google Shape;38516;p22"/>
              <p:cNvSpPr/>
              <p:nvPr/>
            </p:nvSpPr>
            <p:spPr>
              <a:xfrm>
                <a:off x="3757300" y="2617425"/>
                <a:ext cx="27125" cy="23225"/>
              </a:xfrm>
              <a:custGeom>
                <a:avLst/>
                <a:gdLst/>
                <a:ahLst/>
                <a:cxnLst/>
                <a:rect l="l" t="t" r="r" b="b"/>
                <a:pathLst>
                  <a:path w="1085" h="929" extrusionOk="0">
                    <a:moveTo>
                      <a:pt x="465" y="0"/>
                    </a:moveTo>
                    <a:cubicBezTo>
                      <a:pt x="203" y="0"/>
                      <a:pt x="1" y="203"/>
                      <a:pt x="1" y="464"/>
                    </a:cubicBezTo>
                    <a:cubicBezTo>
                      <a:pt x="1" y="741"/>
                      <a:pt x="228" y="929"/>
                      <a:pt x="468" y="929"/>
                    </a:cubicBezTo>
                    <a:cubicBezTo>
                      <a:pt x="579" y="929"/>
                      <a:pt x="692" y="888"/>
                      <a:pt x="786" y="798"/>
                    </a:cubicBezTo>
                    <a:cubicBezTo>
                      <a:pt x="1084" y="500"/>
                      <a:pt x="882" y="0"/>
                      <a:pt x="46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17" name="Google Shape;38517;p22"/>
              <p:cNvSpPr/>
              <p:nvPr/>
            </p:nvSpPr>
            <p:spPr>
              <a:xfrm>
                <a:off x="3757300" y="2548350"/>
                <a:ext cx="27125" cy="23025"/>
              </a:xfrm>
              <a:custGeom>
                <a:avLst/>
                <a:gdLst/>
                <a:ahLst/>
                <a:cxnLst/>
                <a:rect l="l" t="t" r="r" b="b"/>
                <a:pathLst>
                  <a:path w="1085" h="921" extrusionOk="0">
                    <a:moveTo>
                      <a:pt x="465" y="1"/>
                    </a:moveTo>
                    <a:cubicBezTo>
                      <a:pt x="215" y="1"/>
                      <a:pt x="1" y="203"/>
                      <a:pt x="1" y="453"/>
                    </a:cubicBezTo>
                    <a:lnTo>
                      <a:pt x="1" y="465"/>
                    </a:lnTo>
                    <a:cubicBezTo>
                      <a:pt x="1" y="739"/>
                      <a:pt x="230" y="920"/>
                      <a:pt x="466" y="920"/>
                    </a:cubicBezTo>
                    <a:cubicBezTo>
                      <a:pt x="579" y="920"/>
                      <a:pt x="694" y="879"/>
                      <a:pt x="786" y="787"/>
                    </a:cubicBezTo>
                    <a:cubicBezTo>
                      <a:pt x="1084" y="489"/>
                      <a:pt x="870" y="1"/>
                      <a:pt x="46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18" name="Google Shape;38518;p22"/>
              <p:cNvSpPr/>
              <p:nvPr/>
            </p:nvSpPr>
            <p:spPr>
              <a:xfrm>
                <a:off x="3757300" y="2479300"/>
                <a:ext cx="27125" cy="23025"/>
              </a:xfrm>
              <a:custGeom>
                <a:avLst/>
                <a:gdLst/>
                <a:ahLst/>
                <a:cxnLst/>
                <a:rect l="l" t="t" r="r" b="b"/>
                <a:pathLst>
                  <a:path w="1085" h="921" extrusionOk="0">
                    <a:moveTo>
                      <a:pt x="465" y="1"/>
                    </a:moveTo>
                    <a:cubicBezTo>
                      <a:pt x="215" y="1"/>
                      <a:pt x="1" y="203"/>
                      <a:pt x="1" y="453"/>
                    </a:cubicBezTo>
                    <a:lnTo>
                      <a:pt x="1" y="465"/>
                    </a:lnTo>
                    <a:cubicBezTo>
                      <a:pt x="1" y="739"/>
                      <a:pt x="230" y="920"/>
                      <a:pt x="466" y="920"/>
                    </a:cubicBezTo>
                    <a:cubicBezTo>
                      <a:pt x="579" y="920"/>
                      <a:pt x="694" y="879"/>
                      <a:pt x="786" y="786"/>
                    </a:cubicBezTo>
                    <a:cubicBezTo>
                      <a:pt x="1084" y="489"/>
                      <a:pt x="870" y="1"/>
                      <a:pt x="46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19" name="Google Shape;38519;p22"/>
              <p:cNvSpPr/>
              <p:nvPr/>
            </p:nvSpPr>
            <p:spPr>
              <a:xfrm>
                <a:off x="3757300" y="2410250"/>
                <a:ext cx="27125" cy="23000"/>
              </a:xfrm>
              <a:custGeom>
                <a:avLst/>
                <a:gdLst/>
                <a:ahLst/>
                <a:cxnLst/>
                <a:rect l="l" t="t" r="r" b="b"/>
                <a:pathLst>
                  <a:path w="1085" h="920" extrusionOk="0">
                    <a:moveTo>
                      <a:pt x="465" y="0"/>
                    </a:moveTo>
                    <a:cubicBezTo>
                      <a:pt x="203" y="0"/>
                      <a:pt x="1" y="203"/>
                      <a:pt x="1" y="453"/>
                    </a:cubicBezTo>
                    <a:cubicBezTo>
                      <a:pt x="1" y="735"/>
                      <a:pt x="225" y="920"/>
                      <a:pt x="463" y="920"/>
                    </a:cubicBezTo>
                    <a:cubicBezTo>
                      <a:pt x="575" y="920"/>
                      <a:pt x="691" y="878"/>
                      <a:pt x="786" y="786"/>
                    </a:cubicBezTo>
                    <a:cubicBezTo>
                      <a:pt x="1084" y="500"/>
                      <a:pt x="882" y="0"/>
                      <a:pt x="46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20" name="Google Shape;38520;p22"/>
              <p:cNvSpPr/>
              <p:nvPr/>
            </p:nvSpPr>
            <p:spPr>
              <a:xfrm>
                <a:off x="3757300" y="2341200"/>
                <a:ext cx="27125" cy="23000"/>
              </a:xfrm>
              <a:custGeom>
                <a:avLst/>
                <a:gdLst/>
                <a:ahLst/>
                <a:cxnLst/>
                <a:rect l="l" t="t" r="r" b="b"/>
                <a:pathLst>
                  <a:path w="1085" h="920" extrusionOk="0">
                    <a:moveTo>
                      <a:pt x="465" y="0"/>
                    </a:moveTo>
                    <a:cubicBezTo>
                      <a:pt x="215" y="0"/>
                      <a:pt x="1" y="203"/>
                      <a:pt x="1" y="453"/>
                    </a:cubicBezTo>
                    <a:cubicBezTo>
                      <a:pt x="1" y="735"/>
                      <a:pt x="231" y="919"/>
                      <a:pt x="468" y="919"/>
                    </a:cubicBezTo>
                    <a:cubicBezTo>
                      <a:pt x="580" y="919"/>
                      <a:pt x="694" y="878"/>
                      <a:pt x="786" y="786"/>
                    </a:cubicBezTo>
                    <a:cubicBezTo>
                      <a:pt x="1084" y="488"/>
                      <a:pt x="870" y="0"/>
                      <a:pt x="46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21" name="Google Shape;38521;p22"/>
              <p:cNvSpPr/>
              <p:nvPr/>
            </p:nvSpPr>
            <p:spPr>
              <a:xfrm>
                <a:off x="3757300" y="2272125"/>
                <a:ext cx="27125" cy="23025"/>
              </a:xfrm>
              <a:custGeom>
                <a:avLst/>
                <a:gdLst/>
                <a:ahLst/>
                <a:cxnLst/>
                <a:rect l="l" t="t" r="r" b="b"/>
                <a:pathLst>
                  <a:path w="1085" h="921" extrusionOk="0">
                    <a:moveTo>
                      <a:pt x="465" y="1"/>
                    </a:moveTo>
                    <a:cubicBezTo>
                      <a:pt x="215" y="1"/>
                      <a:pt x="1" y="203"/>
                      <a:pt x="1" y="453"/>
                    </a:cubicBezTo>
                    <a:cubicBezTo>
                      <a:pt x="1" y="736"/>
                      <a:pt x="231" y="920"/>
                      <a:pt x="468" y="920"/>
                    </a:cubicBezTo>
                    <a:cubicBezTo>
                      <a:pt x="580" y="920"/>
                      <a:pt x="694" y="879"/>
                      <a:pt x="786" y="787"/>
                    </a:cubicBezTo>
                    <a:cubicBezTo>
                      <a:pt x="1084" y="489"/>
                      <a:pt x="870" y="1"/>
                      <a:pt x="46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22" name="Google Shape;38522;p22"/>
              <p:cNvSpPr/>
              <p:nvPr/>
            </p:nvSpPr>
            <p:spPr>
              <a:xfrm>
                <a:off x="3757300" y="2203075"/>
                <a:ext cx="27125" cy="23000"/>
              </a:xfrm>
              <a:custGeom>
                <a:avLst/>
                <a:gdLst/>
                <a:ahLst/>
                <a:cxnLst/>
                <a:rect l="l" t="t" r="r" b="b"/>
                <a:pathLst>
                  <a:path w="1085" h="920" extrusionOk="0">
                    <a:moveTo>
                      <a:pt x="465" y="1"/>
                    </a:moveTo>
                    <a:cubicBezTo>
                      <a:pt x="215" y="1"/>
                      <a:pt x="1" y="203"/>
                      <a:pt x="1" y="453"/>
                    </a:cubicBezTo>
                    <a:cubicBezTo>
                      <a:pt x="1" y="736"/>
                      <a:pt x="225" y="920"/>
                      <a:pt x="463" y="920"/>
                    </a:cubicBezTo>
                    <a:cubicBezTo>
                      <a:pt x="575" y="920"/>
                      <a:pt x="691" y="878"/>
                      <a:pt x="786" y="786"/>
                    </a:cubicBezTo>
                    <a:cubicBezTo>
                      <a:pt x="1084" y="501"/>
                      <a:pt x="882" y="1"/>
                      <a:pt x="477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23" name="Google Shape;38523;p22"/>
              <p:cNvSpPr/>
              <p:nvPr/>
            </p:nvSpPr>
            <p:spPr>
              <a:xfrm>
                <a:off x="3757300" y="2134025"/>
                <a:ext cx="27125" cy="23225"/>
              </a:xfrm>
              <a:custGeom>
                <a:avLst/>
                <a:gdLst/>
                <a:ahLst/>
                <a:cxnLst/>
                <a:rect l="l" t="t" r="r" b="b"/>
                <a:pathLst>
                  <a:path w="1085" h="929" extrusionOk="0">
                    <a:moveTo>
                      <a:pt x="477" y="0"/>
                    </a:moveTo>
                    <a:cubicBezTo>
                      <a:pt x="215" y="0"/>
                      <a:pt x="13" y="203"/>
                      <a:pt x="13" y="453"/>
                    </a:cubicBezTo>
                    <a:lnTo>
                      <a:pt x="1" y="453"/>
                    </a:lnTo>
                    <a:cubicBezTo>
                      <a:pt x="1" y="738"/>
                      <a:pt x="229" y="929"/>
                      <a:pt x="469" y="929"/>
                    </a:cubicBezTo>
                    <a:cubicBezTo>
                      <a:pt x="580" y="929"/>
                      <a:pt x="693" y="888"/>
                      <a:pt x="786" y="798"/>
                    </a:cubicBezTo>
                    <a:cubicBezTo>
                      <a:pt x="1084" y="512"/>
                      <a:pt x="882" y="12"/>
                      <a:pt x="47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24" name="Google Shape;38524;p22"/>
              <p:cNvSpPr/>
              <p:nvPr/>
            </p:nvSpPr>
            <p:spPr>
              <a:xfrm>
                <a:off x="3757300" y="2064675"/>
                <a:ext cx="27125" cy="23225"/>
              </a:xfrm>
              <a:custGeom>
                <a:avLst/>
                <a:gdLst/>
                <a:ahLst/>
                <a:cxnLst/>
                <a:rect l="l" t="t" r="r" b="b"/>
                <a:pathLst>
                  <a:path w="1085" h="929" extrusionOk="0">
                    <a:moveTo>
                      <a:pt x="465" y="0"/>
                    </a:moveTo>
                    <a:cubicBezTo>
                      <a:pt x="203" y="0"/>
                      <a:pt x="1" y="215"/>
                      <a:pt x="1" y="465"/>
                    </a:cubicBezTo>
                    <a:cubicBezTo>
                      <a:pt x="1" y="741"/>
                      <a:pt x="228" y="929"/>
                      <a:pt x="468" y="929"/>
                    </a:cubicBezTo>
                    <a:cubicBezTo>
                      <a:pt x="579" y="929"/>
                      <a:pt x="692" y="889"/>
                      <a:pt x="786" y="798"/>
                    </a:cubicBezTo>
                    <a:cubicBezTo>
                      <a:pt x="1084" y="512"/>
                      <a:pt x="882" y="12"/>
                      <a:pt x="46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25" name="Google Shape;38525;p22"/>
              <p:cNvSpPr/>
              <p:nvPr/>
            </p:nvSpPr>
            <p:spPr>
              <a:xfrm>
                <a:off x="3757300" y="1995625"/>
                <a:ext cx="27125" cy="23125"/>
              </a:xfrm>
              <a:custGeom>
                <a:avLst/>
                <a:gdLst/>
                <a:ahLst/>
                <a:cxnLst/>
                <a:rect l="l" t="t" r="r" b="b"/>
                <a:pathLst>
                  <a:path w="1085" h="925" extrusionOk="0">
                    <a:moveTo>
                      <a:pt x="465" y="0"/>
                    </a:moveTo>
                    <a:cubicBezTo>
                      <a:pt x="215" y="0"/>
                      <a:pt x="1" y="202"/>
                      <a:pt x="1" y="464"/>
                    </a:cubicBezTo>
                    <a:cubicBezTo>
                      <a:pt x="1" y="738"/>
                      <a:pt x="229" y="925"/>
                      <a:pt x="466" y="925"/>
                    </a:cubicBezTo>
                    <a:cubicBezTo>
                      <a:pt x="579" y="925"/>
                      <a:pt x="694" y="882"/>
                      <a:pt x="786" y="786"/>
                    </a:cubicBezTo>
                    <a:cubicBezTo>
                      <a:pt x="1084" y="500"/>
                      <a:pt x="870" y="0"/>
                      <a:pt x="46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26" name="Google Shape;38526;p22"/>
              <p:cNvSpPr/>
              <p:nvPr/>
            </p:nvSpPr>
            <p:spPr>
              <a:xfrm>
                <a:off x="3757300" y="1926550"/>
                <a:ext cx="27125" cy="23150"/>
              </a:xfrm>
              <a:custGeom>
                <a:avLst/>
                <a:gdLst/>
                <a:ahLst/>
                <a:cxnLst/>
                <a:rect l="l" t="t" r="r" b="b"/>
                <a:pathLst>
                  <a:path w="1085" h="926" extrusionOk="0">
                    <a:moveTo>
                      <a:pt x="465" y="1"/>
                    </a:moveTo>
                    <a:cubicBezTo>
                      <a:pt x="215" y="1"/>
                      <a:pt x="1" y="203"/>
                      <a:pt x="1" y="465"/>
                    </a:cubicBezTo>
                    <a:cubicBezTo>
                      <a:pt x="1" y="739"/>
                      <a:pt x="229" y="926"/>
                      <a:pt x="466" y="926"/>
                    </a:cubicBezTo>
                    <a:cubicBezTo>
                      <a:pt x="579" y="926"/>
                      <a:pt x="694" y="883"/>
                      <a:pt x="786" y="787"/>
                    </a:cubicBezTo>
                    <a:cubicBezTo>
                      <a:pt x="1084" y="501"/>
                      <a:pt x="870" y="1"/>
                      <a:pt x="46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27" name="Google Shape;38527;p22"/>
              <p:cNvSpPr/>
              <p:nvPr/>
            </p:nvSpPr>
            <p:spPr>
              <a:xfrm>
                <a:off x="3757300" y="1857500"/>
                <a:ext cx="27125" cy="23150"/>
              </a:xfrm>
              <a:custGeom>
                <a:avLst/>
                <a:gdLst/>
                <a:ahLst/>
                <a:cxnLst/>
                <a:rect l="l" t="t" r="r" b="b"/>
                <a:pathLst>
                  <a:path w="1085" h="926" extrusionOk="0">
                    <a:moveTo>
                      <a:pt x="465" y="1"/>
                    </a:moveTo>
                    <a:cubicBezTo>
                      <a:pt x="203" y="1"/>
                      <a:pt x="1" y="203"/>
                      <a:pt x="1" y="465"/>
                    </a:cubicBezTo>
                    <a:cubicBezTo>
                      <a:pt x="1" y="739"/>
                      <a:pt x="224" y="925"/>
                      <a:pt x="461" y="925"/>
                    </a:cubicBezTo>
                    <a:cubicBezTo>
                      <a:pt x="574" y="925"/>
                      <a:pt x="690" y="883"/>
                      <a:pt x="786" y="786"/>
                    </a:cubicBezTo>
                    <a:cubicBezTo>
                      <a:pt x="1084" y="501"/>
                      <a:pt x="882" y="1"/>
                      <a:pt x="46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28" name="Google Shape;38528;p22"/>
              <p:cNvSpPr/>
              <p:nvPr/>
            </p:nvSpPr>
            <p:spPr>
              <a:xfrm>
                <a:off x="3757300" y="1788450"/>
                <a:ext cx="27125" cy="23000"/>
              </a:xfrm>
              <a:custGeom>
                <a:avLst/>
                <a:gdLst/>
                <a:ahLst/>
                <a:cxnLst/>
                <a:rect l="l" t="t" r="r" b="b"/>
                <a:pathLst>
                  <a:path w="1085" h="920" extrusionOk="0">
                    <a:moveTo>
                      <a:pt x="465" y="0"/>
                    </a:moveTo>
                    <a:cubicBezTo>
                      <a:pt x="215" y="0"/>
                      <a:pt x="1" y="203"/>
                      <a:pt x="1" y="453"/>
                    </a:cubicBezTo>
                    <a:lnTo>
                      <a:pt x="1" y="465"/>
                    </a:lnTo>
                    <a:cubicBezTo>
                      <a:pt x="1" y="739"/>
                      <a:pt x="230" y="920"/>
                      <a:pt x="466" y="920"/>
                    </a:cubicBezTo>
                    <a:cubicBezTo>
                      <a:pt x="579" y="920"/>
                      <a:pt x="694" y="878"/>
                      <a:pt x="786" y="786"/>
                    </a:cubicBezTo>
                    <a:cubicBezTo>
                      <a:pt x="1084" y="500"/>
                      <a:pt x="870" y="0"/>
                      <a:pt x="46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29" name="Google Shape;38529;p22"/>
              <p:cNvSpPr/>
              <p:nvPr/>
            </p:nvSpPr>
            <p:spPr>
              <a:xfrm>
                <a:off x="3757300" y="1719400"/>
                <a:ext cx="27125" cy="23125"/>
              </a:xfrm>
              <a:custGeom>
                <a:avLst/>
                <a:gdLst/>
                <a:ahLst/>
                <a:cxnLst/>
                <a:rect l="l" t="t" r="r" b="b"/>
                <a:pathLst>
                  <a:path w="1085" h="925" extrusionOk="0">
                    <a:moveTo>
                      <a:pt x="465" y="0"/>
                    </a:moveTo>
                    <a:cubicBezTo>
                      <a:pt x="215" y="0"/>
                      <a:pt x="1" y="202"/>
                      <a:pt x="1" y="452"/>
                    </a:cubicBezTo>
                    <a:lnTo>
                      <a:pt x="1" y="464"/>
                    </a:lnTo>
                    <a:cubicBezTo>
                      <a:pt x="1" y="738"/>
                      <a:pt x="229" y="925"/>
                      <a:pt x="466" y="925"/>
                    </a:cubicBezTo>
                    <a:cubicBezTo>
                      <a:pt x="579" y="925"/>
                      <a:pt x="694" y="882"/>
                      <a:pt x="786" y="786"/>
                    </a:cubicBezTo>
                    <a:cubicBezTo>
                      <a:pt x="1084" y="500"/>
                      <a:pt x="870" y="0"/>
                      <a:pt x="46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30" name="Google Shape;38530;p22"/>
              <p:cNvSpPr/>
              <p:nvPr/>
            </p:nvSpPr>
            <p:spPr>
              <a:xfrm>
                <a:off x="3757300" y="1650325"/>
                <a:ext cx="27125" cy="23150"/>
              </a:xfrm>
              <a:custGeom>
                <a:avLst/>
                <a:gdLst/>
                <a:ahLst/>
                <a:cxnLst/>
                <a:rect l="l" t="t" r="r" b="b"/>
                <a:pathLst>
                  <a:path w="1085" h="926" extrusionOk="0">
                    <a:moveTo>
                      <a:pt x="465" y="1"/>
                    </a:moveTo>
                    <a:cubicBezTo>
                      <a:pt x="215" y="1"/>
                      <a:pt x="1" y="203"/>
                      <a:pt x="1" y="453"/>
                    </a:cubicBezTo>
                    <a:cubicBezTo>
                      <a:pt x="1" y="736"/>
                      <a:pt x="225" y="925"/>
                      <a:pt x="462" y="925"/>
                    </a:cubicBezTo>
                    <a:cubicBezTo>
                      <a:pt x="575" y="925"/>
                      <a:pt x="691" y="882"/>
                      <a:pt x="786" y="787"/>
                    </a:cubicBezTo>
                    <a:cubicBezTo>
                      <a:pt x="1084" y="501"/>
                      <a:pt x="882" y="13"/>
                      <a:pt x="477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31" name="Google Shape;38531;p22"/>
              <p:cNvSpPr/>
              <p:nvPr/>
            </p:nvSpPr>
            <p:spPr>
              <a:xfrm>
                <a:off x="3757300" y="1581275"/>
                <a:ext cx="27125" cy="23025"/>
              </a:xfrm>
              <a:custGeom>
                <a:avLst/>
                <a:gdLst/>
                <a:ahLst/>
                <a:cxnLst/>
                <a:rect l="l" t="t" r="r" b="b"/>
                <a:pathLst>
                  <a:path w="1085" h="921" extrusionOk="0">
                    <a:moveTo>
                      <a:pt x="465" y="1"/>
                    </a:moveTo>
                    <a:cubicBezTo>
                      <a:pt x="215" y="1"/>
                      <a:pt x="1" y="203"/>
                      <a:pt x="1" y="453"/>
                    </a:cubicBezTo>
                    <a:lnTo>
                      <a:pt x="1" y="465"/>
                    </a:lnTo>
                    <a:cubicBezTo>
                      <a:pt x="1" y="739"/>
                      <a:pt x="230" y="920"/>
                      <a:pt x="466" y="920"/>
                    </a:cubicBezTo>
                    <a:cubicBezTo>
                      <a:pt x="579" y="920"/>
                      <a:pt x="694" y="879"/>
                      <a:pt x="786" y="786"/>
                    </a:cubicBezTo>
                    <a:cubicBezTo>
                      <a:pt x="1084" y="489"/>
                      <a:pt x="870" y="1"/>
                      <a:pt x="46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32" name="Google Shape;38532;p22"/>
              <p:cNvSpPr/>
              <p:nvPr/>
            </p:nvSpPr>
            <p:spPr>
              <a:xfrm>
                <a:off x="3757300" y="1512225"/>
                <a:ext cx="27125" cy="23000"/>
              </a:xfrm>
              <a:custGeom>
                <a:avLst/>
                <a:gdLst/>
                <a:ahLst/>
                <a:cxnLst/>
                <a:rect l="l" t="t" r="r" b="b"/>
                <a:pathLst>
                  <a:path w="1085" h="920" extrusionOk="0">
                    <a:moveTo>
                      <a:pt x="465" y="0"/>
                    </a:moveTo>
                    <a:cubicBezTo>
                      <a:pt x="203" y="0"/>
                      <a:pt x="1" y="203"/>
                      <a:pt x="1" y="453"/>
                    </a:cubicBezTo>
                    <a:cubicBezTo>
                      <a:pt x="1" y="735"/>
                      <a:pt x="225" y="919"/>
                      <a:pt x="463" y="919"/>
                    </a:cubicBezTo>
                    <a:cubicBezTo>
                      <a:pt x="575" y="919"/>
                      <a:pt x="691" y="878"/>
                      <a:pt x="786" y="786"/>
                    </a:cubicBezTo>
                    <a:cubicBezTo>
                      <a:pt x="1084" y="500"/>
                      <a:pt x="882" y="0"/>
                      <a:pt x="46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33" name="Google Shape;38533;p22"/>
              <p:cNvSpPr/>
              <p:nvPr/>
            </p:nvSpPr>
            <p:spPr>
              <a:xfrm>
                <a:off x="3757300" y="1443150"/>
                <a:ext cx="27025" cy="23025"/>
              </a:xfrm>
              <a:custGeom>
                <a:avLst/>
                <a:gdLst/>
                <a:ahLst/>
                <a:cxnLst/>
                <a:rect l="l" t="t" r="r" b="b"/>
                <a:pathLst>
                  <a:path w="1081" h="921" extrusionOk="0">
                    <a:moveTo>
                      <a:pt x="445" y="1"/>
                    </a:moveTo>
                    <a:cubicBezTo>
                      <a:pt x="204" y="1"/>
                      <a:pt x="1" y="210"/>
                      <a:pt x="1" y="454"/>
                    </a:cubicBezTo>
                    <a:cubicBezTo>
                      <a:pt x="1" y="736"/>
                      <a:pt x="231" y="920"/>
                      <a:pt x="468" y="920"/>
                    </a:cubicBezTo>
                    <a:cubicBezTo>
                      <a:pt x="580" y="920"/>
                      <a:pt x="694" y="879"/>
                      <a:pt x="786" y="787"/>
                    </a:cubicBezTo>
                    <a:cubicBezTo>
                      <a:pt x="1081" y="493"/>
                      <a:pt x="875" y="1"/>
                      <a:pt x="479" y="1"/>
                    </a:cubicBezTo>
                    <a:cubicBezTo>
                      <a:pt x="474" y="1"/>
                      <a:pt x="470" y="1"/>
                      <a:pt x="465" y="1"/>
                    </a:cubicBezTo>
                    <a:cubicBezTo>
                      <a:pt x="458" y="1"/>
                      <a:pt x="452" y="1"/>
                      <a:pt x="44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34" name="Google Shape;38534;p22"/>
              <p:cNvSpPr/>
              <p:nvPr/>
            </p:nvSpPr>
            <p:spPr>
              <a:xfrm>
                <a:off x="3757300" y="1374100"/>
                <a:ext cx="27125" cy="23000"/>
              </a:xfrm>
              <a:custGeom>
                <a:avLst/>
                <a:gdLst/>
                <a:ahLst/>
                <a:cxnLst/>
                <a:rect l="l" t="t" r="r" b="b"/>
                <a:pathLst>
                  <a:path w="1085" h="920" extrusionOk="0">
                    <a:moveTo>
                      <a:pt x="465" y="1"/>
                    </a:moveTo>
                    <a:cubicBezTo>
                      <a:pt x="215" y="1"/>
                      <a:pt x="1" y="203"/>
                      <a:pt x="1" y="453"/>
                    </a:cubicBezTo>
                    <a:cubicBezTo>
                      <a:pt x="1" y="736"/>
                      <a:pt x="231" y="920"/>
                      <a:pt x="468" y="920"/>
                    </a:cubicBezTo>
                    <a:cubicBezTo>
                      <a:pt x="580" y="920"/>
                      <a:pt x="694" y="879"/>
                      <a:pt x="786" y="787"/>
                    </a:cubicBezTo>
                    <a:cubicBezTo>
                      <a:pt x="1084" y="489"/>
                      <a:pt x="870" y="1"/>
                      <a:pt x="46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35" name="Google Shape;38535;p22"/>
              <p:cNvSpPr/>
              <p:nvPr/>
            </p:nvSpPr>
            <p:spPr>
              <a:xfrm>
                <a:off x="3729325" y="1359525"/>
                <a:ext cx="12525" cy="3000"/>
              </a:xfrm>
              <a:custGeom>
                <a:avLst/>
                <a:gdLst/>
                <a:ahLst/>
                <a:cxnLst/>
                <a:rect l="l" t="t" r="r" b="b"/>
                <a:pathLst>
                  <a:path w="501" h="120" extrusionOk="0">
                    <a:moveTo>
                      <a:pt x="500" y="0"/>
                    </a:moveTo>
                    <a:lnTo>
                      <a:pt x="203" y="48"/>
                    </a:lnTo>
                    <a:lnTo>
                      <a:pt x="0" y="72"/>
                    </a:lnTo>
                    <a:cubicBezTo>
                      <a:pt x="60" y="96"/>
                      <a:pt x="131" y="119"/>
                      <a:pt x="203" y="119"/>
                    </a:cubicBezTo>
                    <a:cubicBezTo>
                      <a:pt x="310" y="119"/>
                      <a:pt x="417" y="72"/>
                      <a:pt x="50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36" name="Google Shape;38536;p22"/>
              <p:cNvSpPr/>
              <p:nvPr/>
            </p:nvSpPr>
            <p:spPr>
              <a:xfrm>
                <a:off x="3722775" y="2721000"/>
                <a:ext cx="27100" cy="23025"/>
              </a:xfrm>
              <a:custGeom>
                <a:avLst/>
                <a:gdLst/>
                <a:ahLst/>
                <a:cxnLst/>
                <a:rect l="l" t="t" r="r" b="b"/>
                <a:pathLst>
                  <a:path w="1084" h="921" extrusionOk="0">
                    <a:moveTo>
                      <a:pt x="465" y="0"/>
                    </a:moveTo>
                    <a:cubicBezTo>
                      <a:pt x="215" y="0"/>
                      <a:pt x="0" y="203"/>
                      <a:pt x="0" y="453"/>
                    </a:cubicBezTo>
                    <a:lnTo>
                      <a:pt x="0" y="465"/>
                    </a:lnTo>
                    <a:cubicBezTo>
                      <a:pt x="0" y="739"/>
                      <a:pt x="229" y="920"/>
                      <a:pt x="466" y="920"/>
                    </a:cubicBezTo>
                    <a:cubicBezTo>
                      <a:pt x="579" y="920"/>
                      <a:pt x="694" y="879"/>
                      <a:pt x="786" y="786"/>
                    </a:cubicBezTo>
                    <a:cubicBezTo>
                      <a:pt x="1084" y="501"/>
                      <a:pt x="870" y="0"/>
                      <a:pt x="46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37" name="Google Shape;38537;p22"/>
              <p:cNvSpPr/>
              <p:nvPr/>
            </p:nvSpPr>
            <p:spPr>
              <a:xfrm>
                <a:off x="3722775" y="2650850"/>
                <a:ext cx="22950" cy="23100"/>
              </a:xfrm>
              <a:custGeom>
                <a:avLst/>
                <a:gdLst/>
                <a:ahLst/>
                <a:cxnLst/>
                <a:rect l="l" t="t" r="r" b="b"/>
                <a:pathLst>
                  <a:path w="918" h="924" extrusionOk="0">
                    <a:moveTo>
                      <a:pt x="458" y="1"/>
                    </a:moveTo>
                    <a:cubicBezTo>
                      <a:pt x="244" y="1"/>
                      <a:pt x="29" y="138"/>
                      <a:pt x="0" y="425"/>
                    </a:cubicBezTo>
                    <a:cubicBezTo>
                      <a:pt x="0" y="449"/>
                      <a:pt x="0" y="473"/>
                      <a:pt x="0" y="509"/>
                    </a:cubicBezTo>
                    <a:cubicBezTo>
                      <a:pt x="29" y="788"/>
                      <a:pt x="241" y="923"/>
                      <a:pt x="454" y="923"/>
                    </a:cubicBezTo>
                    <a:cubicBezTo>
                      <a:pt x="685" y="923"/>
                      <a:pt x="917" y="765"/>
                      <a:pt x="917" y="461"/>
                    </a:cubicBezTo>
                    <a:cubicBezTo>
                      <a:pt x="917" y="159"/>
                      <a:pt x="688" y="1"/>
                      <a:pt x="458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38" name="Google Shape;38538;p22"/>
              <p:cNvSpPr/>
              <p:nvPr/>
            </p:nvSpPr>
            <p:spPr>
              <a:xfrm>
                <a:off x="3722775" y="2582900"/>
                <a:ext cx="27100" cy="23125"/>
              </a:xfrm>
              <a:custGeom>
                <a:avLst/>
                <a:gdLst/>
                <a:ahLst/>
                <a:cxnLst/>
                <a:rect l="l" t="t" r="r" b="b"/>
                <a:pathLst>
                  <a:path w="1084" h="925" extrusionOk="0">
                    <a:moveTo>
                      <a:pt x="465" y="0"/>
                    </a:moveTo>
                    <a:cubicBezTo>
                      <a:pt x="203" y="0"/>
                      <a:pt x="0" y="202"/>
                      <a:pt x="0" y="464"/>
                    </a:cubicBezTo>
                    <a:cubicBezTo>
                      <a:pt x="0" y="738"/>
                      <a:pt x="224" y="925"/>
                      <a:pt x="461" y="925"/>
                    </a:cubicBezTo>
                    <a:cubicBezTo>
                      <a:pt x="574" y="925"/>
                      <a:pt x="690" y="882"/>
                      <a:pt x="786" y="786"/>
                    </a:cubicBezTo>
                    <a:cubicBezTo>
                      <a:pt x="1084" y="500"/>
                      <a:pt x="882" y="0"/>
                      <a:pt x="46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39" name="Google Shape;38539;p22"/>
              <p:cNvSpPr/>
              <p:nvPr/>
            </p:nvSpPr>
            <p:spPr>
              <a:xfrm>
                <a:off x="3722775" y="2513825"/>
                <a:ext cx="27100" cy="23025"/>
              </a:xfrm>
              <a:custGeom>
                <a:avLst/>
                <a:gdLst/>
                <a:ahLst/>
                <a:cxnLst/>
                <a:rect l="l" t="t" r="r" b="b"/>
                <a:pathLst>
                  <a:path w="1084" h="921" extrusionOk="0">
                    <a:moveTo>
                      <a:pt x="465" y="1"/>
                    </a:moveTo>
                    <a:cubicBezTo>
                      <a:pt x="215" y="1"/>
                      <a:pt x="0" y="203"/>
                      <a:pt x="0" y="453"/>
                    </a:cubicBezTo>
                    <a:lnTo>
                      <a:pt x="0" y="465"/>
                    </a:lnTo>
                    <a:cubicBezTo>
                      <a:pt x="0" y="739"/>
                      <a:pt x="229" y="920"/>
                      <a:pt x="466" y="920"/>
                    </a:cubicBezTo>
                    <a:cubicBezTo>
                      <a:pt x="579" y="920"/>
                      <a:pt x="694" y="879"/>
                      <a:pt x="786" y="787"/>
                    </a:cubicBezTo>
                    <a:cubicBezTo>
                      <a:pt x="1084" y="489"/>
                      <a:pt x="870" y="1"/>
                      <a:pt x="46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40" name="Google Shape;38540;p22"/>
              <p:cNvSpPr/>
              <p:nvPr/>
            </p:nvSpPr>
            <p:spPr>
              <a:xfrm>
                <a:off x="3722775" y="2444775"/>
                <a:ext cx="27100" cy="23025"/>
              </a:xfrm>
              <a:custGeom>
                <a:avLst/>
                <a:gdLst/>
                <a:ahLst/>
                <a:cxnLst/>
                <a:rect l="l" t="t" r="r" b="b"/>
                <a:pathLst>
                  <a:path w="1084" h="921" extrusionOk="0">
                    <a:moveTo>
                      <a:pt x="465" y="1"/>
                    </a:moveTo>
                    <a:cubicBezTo>
                      <a:pt x="215" y="1"/>
                      <a:pt x="0" y="203"/>
                      <a:pt x="0" y="453"/>
                    </a:cubicBezTo>
                    <a:lnTo>
                      <a:pt x="0" y="465"/>
                    </a:lnTo>
                    <a:cubicBezTo>
                      <a:pt x="0" y="739"/>
                      <a:pt x="229" y="920"/>
                      <a:pt x="466" y="920"/>
                    </a:cubicBezTo>
                    <a:cubicBezTo>
                      <a:pt x="579" y="920"/>
                      <a:pt x="694" y="879"/>
                      <a:pt x="786" y="786"/>
                    </a:cubicBezTo>
                    <a:cubicBezTo>
                      <a:pt x="1084" y="489"/>
                      <a:pt x="870" y="1"/>
                      <a:pt x="46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41" name="Google Shape;38541;p22"/>
              <p:cNvSpPr/>
              <p:nvPr/>
            </p:nvSpPr>
            <p:spPr>
              <a:xfrm>
                <a:off x="3722350" y="2376025"/>
                <a:ext cx="27250" cy="23200"/>
              </a:xfrm>
              <a:custGeom>
                <a:avLst/>
                <a:gdLst/>
                <a:ahLst/>
                <a:cxnLst/>
                <a:rect l="l" t="t" r="r" b="b"/>
                <a:pathLst>
                  <a:path w="1090" h="928" extrusionOk="0">
                    <a:moveTo>
                      <a:pt x="482" y="0"/>
                    </a:moveTo>
                    <a:cubicBezTo>
                      <a:pt x="232" y="0"/>
                      <a:pt x="29" y="191"/>
                      <a:pt x="17" y="441"/>
                    </a:cubicBezTo>
                    <a:cubicBezTo>
                      <a:pt x="1" y="725"/>
                      <a:pt x="237" y="927"/>
                      <a:pt x="486" y="927"/>
                    </a:cubicBezTo>
                    <a:cubicBezTo>
                      <a:pt x="592" y="927"/>
                      <a:pt x="699" y="891"/>
                      <a:pt x="791" y="810"/>
                    </a:cubicBezTo>
                    <a:cubicBezTo>
                      <a:pt x="1089" y="536"/>
                      <a:pt x="910" y="24"/>
                      <a:pt x="506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42" name="Google Shape;38542;p22"/>
              <p:cNvSpPr/>
              <p:nvPr/>
            </p:nvSpPr>
            <p:spPr>
              <a:xfrm>
                <a:off x="3722775" y="2306050"/>
                <a:ext cx="22350" cy="22350"/>
              </a:xfrm>
              <a:custGeom>
                <a:avLst/>
                <a:gdLst/>
                <a:ahLst/>
                <a:cxnLst/>
                <a:rect l="l" t="t" r="r" b="b"/>
                <a:pathLst>
                  <a:path w="894" h="894" extrusionOk="0">
                    <a:moveTo>
                      <a:pt x="444" y="1"/>
                    </a:moveTo>
                    <a:cubicBezTo>
                      <a:pt x="234" y="1"/>
                      <a:pt x="24" y="135"/>
                      <a:pt x="0" y="418"/>
                    </a:cubicBezTo>
                    <a:cubicBezTo>
                      <a:pt x="0" y="436"/>
                      <a:pt x="0" y="454"/>
                      <a:pt x="0" y="477"/>
                    </a:cubicBezTo>
                    <a:cubicBezTo>
                      <a:pt x="23" y="759"/>
                      <a:pt x="232" y="893"/>
                      <a:pt x="441" y="893"/>
                    </a:cubicBezTo>
                    <a:cubicBezTo>
                      <a:pt x="667" y="893"/>
                      <a:pt x="893" y="738"/>
                      <a:pt x="893" y="442"/>
                    </a:cubicBezTo>
                    <a:cubicBezTo>
                      <a:pt x="893" y="153"/>
                      <a:pt x="669" y="1"/>
                      <a:pt x="444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43" name="Google Shape;38543;p22"/>
              <p:cNvSpPr/>
              <p:nvPr/>
            </p:nvSpPr>
            <p:spPr>
              <a:xfrm>
                <a:off x="3722775" y="2237600"/>
                <a:ext cx="27100" cy="23000"/>
              </a:xfrm>
              <a:custGeom>
                <a:avLst/>
                <a:gdLst/>
                <a:ahLst/>
                <a:cxnLst/>
                <a:rect l="l" t="t" r="r" b="b"/>
                <a:pathLst>
                  <a:path w="1084" h="920" extrusionOk="0">
                    <a:moveTo>
                      <a:pt x="465" y="1"/>
                    </a:moveTo>
                    <a:cubicBezTo>
                      <a:pt x="203" y="1"/>
                      <a:pt x="0" y="203"/>
                      <a:pt x="0" y="453"/>
                    </a:cubicBezTo>
                    <a:cubicBezTo>
                      <a:pt x="0" y="736"/>
                      <a:pt x="225" y="920"/>
                      <a:pt x="462" y="920"/>
                    </a:cubicBezTo>
                    <a:cubicBezTo>
                      <a:pt x="575" y="920"/>
                      <a:pt x="691" y="879"/>
                      <a:pt x="786" y="787"/>
                    </a:cubicBezTo>
                    <a:cubicBezTo>
                      <a:pt x="1084" y="501"/>
                      <a:pt x="882" y="1"/>
                      <a:pt x="46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44" name="Google Shape;38544;p22"/>
              <p:cNvSpPr/>
              <p:nvPr/>
            </p:nvSpPr>
            <p:spPr>
              <a:xfrm>
                <a:off x="3722775" y="2168250"/>
                <a:ext cx="27100" cy="23225"/>
              </a:xfrm>
              <a:custGeom>
                <a:avLst/>
                <a:gdLst/>
                <a:ahLst/>
                <a:cxnLst/>
                <a:rect l="l" t="t" r="r" b="b"/>
                <a:pathLst>
                  <a:path w="1084" h="929" extrusionOk="0">
                    <a:moveTo>
                      <a:pt x="465" y="1"/>
                    </a:moveTo>
                    <a:cubicBezTo>
                      <a:pt x="215" y="1"/>
                      <a:pt x="0" y="203"/>
                      <a:pt x="0" y="465"/>
                    </a:cubicBezTo>
                    <a:cubicBezTo>
                      <a:pt x="0" y="745"/>
                      <a:pt x="226" y="928"/>
                      <a:pt x="461" y="928"/>
                    </a:cubicBezTo>
                    <a:cubicBezTo>
                      <a:pt x="575" y="928"/>
                      <a:pt x="692" y="884"/>
                      <a:pt x="786" y="786"/>
                    </a:cubicBezTo>
                    <a:cubicBezTo>
                      <a:pt x="1084" y="501"/>
                      <a:pt x="870" y="1"/>
                      <a:pt x="46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45" name="Google Shape;38545;p22"/>
              <p:cNvSpPr/>
              <p:nvPr/>
            </p:nvSpPr>
            <p:spPr>
              <a:xfrm>
                <a:off x="3722775" y="2098350"/>
                <a:ext cx="22950" cy="23100"/>
              </a:xfrm>
              <a:custGeom>
                <a:avLst/>
                <a:gdLst/>
                <a:ahLst/>
                <a:cxnLst/>
                <a:rect l="l" t="t" r="r" b="b"/>
                <a:pathLst>
                  <a:path w="918" h="924" extrusionOk="0">
                    <a:moveTo>
                      <a:pt x="454" y="1"/>
                    </a:moveTo>
                    <a:cubicBezTo>
                      <a:pt x="241" y="1"/>
                      <a:pt x="29" y="136"/>
                      <a:pt x="0" y="415"/>
                    </a:cubicBezTo>
                    <a:cubicBezTo>
                      <a:pt x="0" y="439"/>
                      <a:pt x="0" y="475"/>
                      <a:pt x="0" y="499"/>
                    </a:cubicBezTo>
                    <a:cubicBezTo>
                      <a:pt x="29" y="786"/>
                      <a:pt x="244" y="923"/>
                      <a:pt x="458" y="923"/>
                    </a:cubicBezTo>
                    <a:cubicBezTo>
                      <a:pt x="688" y="923"/>
                      <a:pt x="917" y="765"/>
                      <a:pt x="917" y="463"/>
                    </a:cubicBezTo>
                    <a:cubicBezTo>
                      <a:pt x="917" y="159"/>
                      <a:pt x="685" y="1"/>
                      <a:pt x="454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46" name="Google Shape;38546;p22"/>
              <p:cNvSpPr/>
              <p:nvPr/>
            </p:nvSpPr>
            <p:spPr>
              <a:xfrm>
                <a:off x="3722775" y="2029950"/>
                <a:ext cx="23250" cy="23300"/>
              </a:xfrm>
              <a:custGeom>
                <a:avLst/>
                <a:gdLst/>
                <a:ahLst/>
                <a:cxnLst/>
                <a:rect l="l" t="t" r="r" b="b"/>
                <a:pathLst>
                  <a:path w="930" h="932" extrusionOk="0">
                    <a:moveTo>
                      <a:pt x="446" y="0"/>
                    </a:moveTo>
                    <a:cubicBezTo>
                      <a:pt x="223" y="0"/>
                      <a:pt x="6" y="144"/>
                      <a:pt x="0" y="461"/>
                    </a:cubicBezTo>
                    <a:lnTo>
                      <a:pt x="0" y="472"/>
                    </a:lnTo>
                    <a:cubicBezTo>
                      <a:pt x="6" y="787"/>
                      <a:pt x="221" y="932"/>
                      <a:pt x="443" y="932"/>
                    </a:cubicBezTo>
                    <a:cubicBezTo>
                      <a:pt x="682" y="932"/>
                      <a:pt x="929" y="763"/>
                      <a:pt x="929" y="461"/>
                    </a:cubicBezTo>
                    <a:cubicBezTo>
                      <a:pt x="929" y="165"/>
                      <a:pt x="684" y="0"/>
                      <a:pt x="446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47" name="Google Shape;38547;p22"/>
              <p:cNvSpPr/>
              <p:nvPr/>
            </p:nvSpPr>
            <p:spPr>
              <a:xfrm>
                <a:off x="3722775" y="1959675"/>
                <a:ext cx="23250" cy="23400"/>
              </a:xfrm>
              <a:custGeom>
                <a:avLst/>
                <a:gdLst/>
                <a:ahLst/>
                <a:cxnLst/>
                <a:rect l="l" t="t" r="r" b="b"/>
                <a:pathLst>
                  <a:path w="930" h="936" extrusionOk="0">
                    <a:moveTo>
                      <a:pt x="457" y="1"/>
                    </a:moveTo>
                    <a:cubicBezTo>
                      <a:pt x="242" y="1"/>
                      <a:pt x="29" y="136"/>
                      <a:pt x="0" y="414"/>
                    </a:cubicBezTo>
                    <a:cubicBezTo>
                      <a:pt x="0" y="450"/>
                      <a:pt x="0" y="474"/>
                      <a:pt x="0" y="509"/>
                    </a:cubicBezTo>
                    <a:lnTo>
                      <a:pt x="0" y="521"/>
                    </a:lnTo>
                    <a:cubicBezTo>
                      <a:pt x="29" y="801"/>
                      <a:pt x="244" y="936"/>
                      <a:pt x="460" y="936"/>
                    </a:cubicBezTo>
                    <a:cubicBezTo>
                      <a:pt x="694" y="936"/>
                      <a:pt x="929" y="777"/>
                      <a:pt x="929" y="474"/>
                    </a:cubicBezTo>
                    <a:cubicBezTo>
                      <a:pt x="929" y="162"/>
                      <a:pt x="692" y="1"/>
                      <a:pt x="457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48" name="Google Shape;38548;p22"/>
              <p:cNvSpPr/>
              <p:nvPr/>
            </p:nvSpPr>
            <p:spPr>
              <a:xfrm>
                <a:off x="3722775" y="1892325"/>
                <a:ext cx="27100" cy="22950"/>
              </a:xfrm>
              <a:custGeom>
                <a:avLst/>
                <a:gdLst/>
                <a:ahLst/>
                <a:cxnLst/>
                <a:rect l="l" t="t" r="r" b="b"/>
                <a:pathLst>
                  <a:path w="1084" h="918" extrusionOk="0">
                    <a:moveTo>
                      <a:pt x="465" y="1"/>
                    </a:moveTo>
                    <a:cubicBezTo>
                      <a:pt x="203" y="1"/>
                      <a:pt x="0" y="203"/>
                      <a:pt x="0" y="453"/>
                    </a:cubicBezTo>
                    <a:cubicBezTo>
                      <a:pt x="0" y="730"/>
                      <a:pt x="228" y="917"/>
                      <a:pt x="468" y="917"/>
                    </a:cubicBezTo>
                    <a:cubicBezTo>
                      <a:pt x="579" y="917"/>
                      <a:pt x="692" y="877"/>
                      <a:pt x="786" y="786"/>
                    </a:cubicBezTo>
                    <a:cubicBezTo>
                      <a:pt x="1084" y="501"/>
                      <a:pt x="882" y="1"/>
                      <a:pt x="46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49" name="Google Shape;38549;p22"/>
              <p:cNvSpPr/>
              <p:nvPr/>
            </p:nvSpPr>
            <p:spPr>
              <a:xfrm>
                <a:off x="3722775" y="1822975"/>
                <a:ext cx="27100" cy="23225"/>
              </a:xfrm>
              <a:custGeom>
                <a:avLst/>
                <a:gdLst/>
                <a:ahLst/>
                <a:cxnLst/>
                <a:rect l="l" t="t" r="r" b="b"/>
                <a:pathLst>
                  <a:path w="1084" h="929" extrusionOk="0">
                    <a:moveTo>
                      <a:pt x="465" y="0"/>
                    </a:moveTo>
                    <a:cubicBezTo>
                      <a:pt x="203" y="0"/>
                      <a:pt x="0" y="203"/>
                      <a:pt x="0" y="465"/>
                    </a:cubicBezTo>
                    <a:cubicBezTo>
                      <a:pt x="0" y="741"/>
                      <a:pt x="228" y="929"/>
                      <a:pt x="468" y="929"/>
                    </a:cubicBezTo>
                    <a:cubicBezTo>
                      <a:pt x="579" y="929"/>
                      <a:pt x="692" y="889"/>
                      <a:pt x="786" y="798"/>
                    </a:cubicBezTo>
                    <a:cubicBezTo>
                      <a:pt x="1084" y="500"/>
                      <a:pt x="882" y="12"/>
                      <a:pt x="46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50" name="Google Shape;38550;p22"/>
              <p:cNvSpPr/>
              <p:nvPr/>
            </p:nvSpPr>
            <p:spPr>
              <a:xfrm>
                <a:off x="3722775" y="1752825"/>
                <a:ext cx="22950" cy="23075"/>
              </a:xfrm>
              <a:custGeom>
                <a:avLst/>
                <a:gdLst/>
                <a:ahLst/>
                <a:cxnLst/>
                <a:rect l="l" t="t" r="r" b="b"/>
                <a:pathLst>
                  <a:path w="918" h="923" extrusionOk="0">
                    <a:moveTo>
                      <a:pt x="458" y="0"/>
                    </a:moveTo>
                    <a:cubicBezTo>
                      <a:pt x="244" y="0"/>
                      <a:pt x="29" y="138"/>
                      <a:pt x="0" y="425"/>
                    </a:cubicBezTo>
                    <a:cubicBezTo>
                      <a:pt x="0" y="449"/>
                      <a:pt x="0" y="473"/>
                      <a:pt x="0" y="509"/>
                    </a:cubicBezTo>
                    <a:cubicBezTo>
                      <a:pt x="29" y="788"/>
                      <a:pt x="241" y="923"/>
                      <a:pt x="454" y="923"/>
                    </a:cubicBezTo>
                    <a:cubicBezTo>
                      <a:pt x="685" y="923"/>
                      <a:pt x="917" y="764"/>
                      <a:pt x="917" y="461"/>
                    </a:cubicBezTo>
                    <a:cubicBezTo>
                      <a:pt x="917" y="159"/>
                      <a:pt x="688" y="0"/>
                      <a:pt x="45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51" name="Google Shape;38551;p22"/>
              <p:cNvSpPr/>
              <p:nvPr/>
            </p:nvSpPr>
            <p:spPr>
              <a:xfrm>
                <a:off x="3722775" y="1684850"/>
                <a:ext cx="27100" cy="23150"/>
              </a:xfrm>
              <a:custGeom>
                <a:avLst/>
                <a:gdLst/>
                <a:ahLst/>
                <a:cxnLst/>
                <a:rect l="l" t="t" r="r" b="b"/>
                <a:pathLst>
                  <a:path w="1084" h="926" extrusionOk="0">
                    <a:moveTo>
                      <a:pt x="465" y="1"/>
                    </a:moveTo>
                    <a:cubicBezTo>
                      <a:pt x="203" y="1"/>
                      <a:pt x="0" y="203"/>
                      <a:pt x="0" y="453"/>
                    </a:cubicBezTo>
                    <a:cubicBezTo>
                      <a:pt x="0" y="736"/>
                      <a:pt x="225" y="925"/>
                      <a:pt x="462" y="925"/>
                    </a:cubicBezTo>
                    <a:cubicBezTo>
                      <a:pt x="575" y="925"/>
                      <a:pt x="690" y="883"/>
                      <a:pt x="786" y="787"/>
                    </a:cubicBezTo>
                    <a:cubicBezTo>
                      <a:pt x="1084" y="501"/>
                      <a:pt x="882" y="1"/>
                      <a:pt x="46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52" name="Google Shape;38552;p22"/>
              <p:cNvSpPr/>
              <p:nvPr/>
            </p:nvSpPr>
            <p:spPr>
              <a:xfrm>
                <a:off x="3722775" y="1615800"/>
                <a:ext cx="27100" cy="23025"/>
              </a:xfrm>
              <a:custGeom>
                <a:avLst/>
                <a:gdLst/>
                <a:ahLst/>
                <a:cxnLst/>
                <a:rect l="l" t="t" r="r" b="b"/>
                <a:pathLst>
                  <a:path w="1084" h="921" extrusionOk="0">
                    <a:moveTo>
                      <a:pt x="465" y="1"/>
                    </a:moveTo>
                    <a:cubicBezTo>
                      <a:pt x="215" y="1"/>
                      <a:pt x="0" y="203"/>
                      <a:pt x="0" y="453"/>
                    </a:cubicBezTo>
                    <a:lnTo>
                      <a:pt x="0" y="465"/>
                    </a:lnTo>
                    <a:cubicBezTo>
                      <a:pt x="0" y="739"/>
                      <a:pt x="229" y="920"/>
                      <a:pt x="466" y="920"/>
                    </a:cubicBezTo>
                    <a:cubicBezTo>
                      <a:pt x="579" y="920"/>
                      <a:pt x="694" y="879"/>
                      <a:pt x="786" y="786"/>
                    </a:cubicBezTo>
                    <a:cubicBezTo>
                      <a:pt x="1084" y="489"/>
                      <a:pt x="870" y="1"/>
                      <a:pt x="46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53" name="Google Shape;38553;p22"/>
              <p:cNvSpPr/>
              <p:nvPr/>
            </p:nvSpPr>
            <p:spPr>
              <a:xfrm>
                <a:off x="3722775" y="1545625"/>
                <a:ext cx="22950" cy="23125"/>
              </a:xfrm>
              <a:custGeom>
                <a:avLst/>
                <a:gdLst/>
                <a:ahLst/>
                <a:cxnLst/>
                <a:rect l="l" t="t" r="r" b="b"/>
                <a:pathLst>
                  <a:path w="918" h="925" extrusionOk="0">
                    <a:moveTo>
                      <a:pt x="454" y="0"/>
                    </a:moveTo>
                    <a:cubicBezTo>
                      <a:pt x="241" y="0"/>
                      <a:pt x="29" y="135"/>
                      <a:pt x="0" y="415"/>
                    </a:cubicBezTo>
                    <a:cubicBezTo>
                      <a:pt x="0" y="450"/>
                      <a:pt x="0" y="474"/>
                      <a:pt x="0" y="510"/>
                    </a:cubicBezTo>
                    <a:cubicBezTo>
                      <a:pt x="29" y="790"/>
                      <a:pt x="241" y="924"/>
                      <a:pt x="454" y="924"/>
                    </a:cubicBezTo>
                    <a:cubicBezTo>
                      <a:pt x="685" y="924"/>
                      <a:pt x="917" y="766"/>
                      <a:pt x="917" y="462"/>
                    </a:cubicBezTo>
                    <a:cubicBezTo>
                      <a:pt x="917" y="159"/>
                      <a:pt x="685" y="0"/>
                      <a:pt x="454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54" name="Google Shape;38554;p22"/>
              <p:cNvSpPr/>
              <p:nvPr/>
            </p:nvSpPr>
            <p:spPr>
              <a:xfrm>
                <a:off x="3722775" y="1477700"/>
                <a:ext cx="27100" cy="23000"/>
              </a:xfrm>
              <a:custGeom>
                <a:avLst/>
                <a:gdLst/>
                <a:ahLst/>
                <a:cxnLst/>
                <a:rect l="l" t="t" r="r" b="b"/>
                <a:pathLst>
                  <a:path w="1084" h="920" extrusionOk="0">
                    <a:moveTo>
                      <a:pt x="465" y="0"/>
                    </a:moveTo>
                    <a:cubicBezTo>
                      <a:pt x="203" y="0"/>
                      <a:pt x="0" y="203"/>
                      <a:pt x="0" y="453"/>
                    </a:cubicBezTo>
                    <a:cubicBezTo>
                      <a:pt x="0" y="735"/>
                      <a:pt x="225" y="919"/>
                      <a:pt x="462" y="919"/>
                    </a:cubicBezTo>
                    <a:cubicBezTo>
                      <a:pt x="575" y="919"/>
                      <a:pt x="691" y="878"/>
                      <a:pt x="786" y="786"/>
                    </a:cubicBezTo>
                    <a:cubicBezTo>
                      <a:pt x="1084" y="500"/>
                      <a:pt x="882" y="0"/>
                      <a:pt x="46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55" name="Google Shape;38555;p22"/>
              <p:cNvSpPr/>
              <p:nvPr/>
            </p:nvSpPr>
            <p:spPr>
              <a:xfrm>
                <a:off x="3722775" y="1407500"/>
                <a:ext cx="22950" cy="23100"/>
              </a:xfrm>
              <a:custGeom>
                <a:avLst/>
                <a:gdLst/>
                <a:ahLst/>
                <a:cxnLst/>
                <a:rect l="l" t="t" r="r" b="b"/>
                <a:pathLst>
                  <a:path w="918" h="924" extrusionOk="0">
                    <a:moveTo>
                      <a:pt x="454" y="1"/>
                    </a:moveTo>
                    <a:cubicBezTo>
                      <a:pt x="241" y="1"/>
                      <a:pt x="29" y="135"/>
                      <a:pt x="0" y="415"/>
                    </a:cubicBezTo>
                    <a:cubicBezTo>
                      <a:pt x="0" y="439"/>
                      <a:pt x="0" y="475"/>
                      <a:pt x="0" y="498"/>
                    </a:cubicBezTo>
                    <a:cubicBezTo>
                      <a:pt x="29" y="786"/>
                      <a:pt x="244" y="923"/>
                      <a:pt x="458" y="923"/>
                    </a:cubicBezTo>
                    <a:cubicBezTo>
                      <a:pt x="688" y="923"/>
                      <a:pt x="917" y="765"/>
                      <a:pt x="917" y="463"/>
                    </a:cubicBezTo>
                    <a:cubicBezTo>
                      <a:pt x="917" y="159"/>
                      <a:pt x="685" y="1"/>
                      <a:pt x="454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56" name="Google Shape;38556;p22"/>
              <p:cNvSpPr/>
              <p:nvPr/>
            </p:nvSpPr>
            <p:spPr>
              <a:xfrm>
                <a:off x="3688050" y="2755525"/>
                <a:ext cx="27000" cy="23250"/>
              </a:xfrm>
              <a:custGeom>
                <a:avLst/>
                <a:gdLst/>
                <a:ahLst/>
                <a:cxnLst/>
                <a:rect l="l" t="t" r="r" b="b"/>
                <a:pathLst>
                  <a:path w="1080" h="930" extrusionOk="0">
                    <a:moveTo>
                      <a:pt x="473" y="1"/>
                    </a:moveTo>
                    <a:cubicBezTo>
                      <a:pt x="211" y="1"/>
                      <a:pt x="8" y="203"/>
                      <a:pt x="8" y="465"/>
                    </a:cubicBezTo>
                    <a:cubicBezTo>
                      <a:pt x="0" y="742"/>
                      <a:pt x="231" y="929"/>
                      <a:pt x="469" y="929"/>
                    </a:cubicBezTo>
                    <a:cubicBezTo>
                      <a:pt x="580" y="929"/>
                      <a:pt x="692" y="889"/>
                      <a:pt x="782" y="798"/>
                    </a:cubicBezTo>
                    <a:cubicBezTo>
                      <a:pt x="1080" y="501"/>
                      <a:pt x="878" y="13"/>
                      <a:pt x="47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57" name="Google Shape;38557;p22"/>
              <p:cNvSpPr/>
              <p:nvPr/>
            </p:nvSpPr>
            <p:spPr>
              <a:xfrm>
                <a:off x="3688250" y="2686375"/>
                <a:ext cx="22650" cy="23000"/>
              </a:xfrm>
              <a:custGeom>
                <a:avLst/>
                <a:gdLst/>
                <a:ahLst/>
                <a:cxnLst/>
                <a:rect l="l" t="t" r="r" b="b"/>
                <a:pathLst>
                  <a:path w="906" h="920" extrusionOk="0">
                    <a:moveTo>
                      <a:pt x="420" y="0"/>
                    </a:moveTo>
                    <a:cubicBezTo>
                      <a:pt x="205" y="0"/>
                      <a:pt x="0" y="140"/>
                      <a:pt x="0" y="457"/>
                    </a:cubicBezTo>
                    <a:lnTo>
                      <a:pt x="0" y="469"/>
                    </a:lnTo>
                    <a:cubicBezTo>
                      <a:pt x="0" y="780"/>
                      <a:pt x="205" y="919"/>
                      <a:pt x="420" y="919"/>
                    </a:cubicBezTo>
                    <a:cubicBezTo>
                      <a:pt x="656" y="919"/>
                      <a:pt x="905" y="750"/>
                      <a:pt x="905" y="457"/>
                    </a:cubicBezTo>
                    <a:cubicBezTo>
                      <a:pt x="905" y="170"/>
                      <a:pt x="656" y="0"/>
                      <a:pt x="42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58" name="Google Shape;38558;p22"/>
              <p:cNvSpPr/>
              <p:nvPr/>
            </p:nvSpPr>
            <p:spPr>
              <a:xfrm>
                <a:off x="3688050" y="2617425"/>
                <a:ext cx="27000" cy="23225"/>
              </a:xfrm>
              <a:custGeom>
                <a:avLst/>
                <a:gdLst/>
                <a:ahLst/>
                <a:cxnLst/>
                <a:rect l="l" t="t" r="r" b="b"/>
                <a:pathLst>
                  <a:path w="1080" h="929" extrusionOk="0">
                    <a:moveTo>
                      <a:pt x="473" y="0"/>
                    </a:moveTo>
                    <a:cubicBezTo>
                      <a:pt x="211" y="0"/>
                      <a:pt x="8" y="203"/>
                      <a:pt x="8" y="464"/>
                    </a:cubicBezTo>
                    <a:cubicBezTo>
                      <a:pt x="0" y="741"/>
                      <a:pt x="231" y="929"/>
                      <a:pt x="469" y="929"/>
                    </a:cubicBezTo>
                    <a:cubicBezTo>
                      <a:pt x="580" y="929"/>
                      <a:pt x="692" y="888"/>
                      <a:pt x="782" y="798"/>
                    </a:cubicBezTo>
                    <a:cubicBezTo>
                      <a:pt x="1080" y="500"/>
                      <a:pt x="878" y="0"/>
                      <a:pt x="47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59" name="Google Shape;38559;p22"/>
              <p:cNvSpPr/>
              <p:nvPr/>
            </p:nvSpPr>
            <p:spPr>
              <a:xfrm>
                <a:off x="3688250" y="2548350"/>
                <a:ext cx="26800" cy="23025"/>
              </a:xfrm>
              <a:custGeom>
                <a:avLst/>
                <a:gdLst/>
                <a:ahLst/>
                <a:cxnLst/>
                <a:rect l="l" t="t" r="r" b="b"/>
                <a:pathLst>
                  <a:path w="1072" h="921" extrusionOk="0">
                    <a:moveTo>
                      <a:pt x="453" y="1"/>
                    </a:moveTo>
                    <a:cubicBezTo>
                      <a:pt x="203" y="1"/>
                      <a:pt x="0" y="203"/>
                      <a:pt x="0" y="465"/>
                    </a:cubicBezTo>
                    <a:cubicBezTo>
                      <a:pt x="0" y="739"/>
                      <a:pt x="224" y="920"/>
                      <a:pt x="461" y="920"/>
                    </a:cubicBezTo>
                    <a:cubicBezTo>
                      <a:pt x="574" y="920"/>
                      <a:pt x="690" y="879"/>
                      <a:pt x="786" y="787"/>
                    </a:cubicBezTo>
                    <a:cubicBezTo>
                      <a:pt x="1072" y="489"/>
                      <a:pt x="870" y="1"/>
                      <a:pt x="45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60" name="Google Shape;38560;p22"/>
              <p:cNvSpPr/>
              <p:nvPr/>
            </p:nvSpPr>
            <p:spPr>
              <a:xfrm>
                <a:off x="3688250" y="2479200"/>
                <a:ext cx="22650" cy="23025"/>
              </a:xfrm>
              <a:custGeom>
                <a:avLst/>
                <a:gdLst/>
                <a:ahLst/>
                <a:cxnLst/>
                <a:rect l="l" t="t" r="r" b="b"/>
                <a:pathLst>
                  <a:path w="906" h="921" extrusionOk="0">
                    <a:moveTo>
                      <a:pt x="413" y="0"/>
                    </a:moveTo>
                    <a:cubicBezTo>
                      <a:pt x="201" y="0"/>
                      <a:pt x="0" y="138"/>
                      <a:pt x="0" y="457"/>
                    </a:cubicBezTo>
                    <a:lnTo>
                      <a:pt x="0" y="469"/>
                    </a:lnTo>
                    <a:cubicBezTo>
                      <a:pt x="0" y="783"/>
                      <a:pt x="201" y="920"/>
                      <a:pt x="413" y="920"/>
                    </a:cubicBezTo>
                    <a:cubicBezTo>
                      <a:pt x="652" y="920"/>
                      <a:pt x="905" y="747"/>
                      <a:pt x="905" y="457"/>
                    </a:cubicBezTo>
                    <a:cubicBezTo>
                      <a:pt x="905" y="174"/>
                      <a:pt x="652" y="0"/>
                      <a:pt x="41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61" name="Google Shape;38561;p22"/>
              <p:cNvSpPr/>
              <p:nvPr/>
            </p:nvSpPr>
            <p:spPr>
              <a:xfrm>
                <a:off x="3688050" y="2410250"/>
                <a:ext cx="27000" cy="23000"/>
              </a:xfrm>
              <a:custGeom>
                <a:avLst/>
                <a:gdLst/>
                <a:ahLst/>
                <a:cxnLst/>
                <a:rect l="l" t="t" r="r" b="b"/>
                <a:pathLst>
                  <a:path w="1080" h="920" extrusionOk="0">
                    <a:moveTo>
                      <a:pt x="473" y="0"/>
                    </a:moveTo>
                    <a:cubicBezTo>
                      <a:pt x="211" y="0"/>
                      <a:pt x="8" y="203"/>
                      <a:pt x="8" y="453"/>
                    </a:cubicBezTo>
                    <a:cubicBezTo>
                      <a:pt x="0" y="735"/>
                      <a:pt x="228" y="920"/>
                      <a:pt x="464" y="920"/>
                    </a:cubicBezTo>
                    <a:cubicBezTo>
                      <a:pt x="576" y="920"/>
                      <a:pt x="690" y="878"/>
                      <a:pt x="782" y="786"/>
                    </a:cubicBezTo>
                    <a:cubicBezTo>
                      <a:pt x="1080" y="500"/>
                      <a:pt x="878" y="0"/>
                      <a:pt x="47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62" name="Google Shape;38562;p22"/>
              <p:cNvSpPr/>
              <p:nvPr/>
            </p:nvSpPr>
            <p:spPr>
              <a:xfrm>
                <a:off x="3688250" y="2341175"/>
                <a:ext cx="26800" cy="23025"/>
              </a:xfrm>
              <a:custGeom>
                <a:avLst/>
                <a:gdLst/>
                <a:ahLst/>
                <a:cxnLst/>
                <a:rect l="l" t="t" r="r" b="b"/>
                <a:pathLst>
                  <a:path w="1072" h="921" extrusionOk="0">
                    <a:moveTo>
                      <a:pt x="433" y="1"/>
                    </a:moveTo>
                    <a:cubicBezTo>
                      <a:pt x="192" y="1"/>
                      <a:pt x="0" y="210"/>
                      <a:pt x="0" y="454"/>
                    </a:cubicBezTo>
                    <a:cubicBezTo>
                      <a:pt x="0" y="736"/>
                      <a:pt x="225" y="920"/>
                      <a:pt x="462" y="920"/>
                    </a:cubicBezTo>
                    <a:cubicBezTo>
                      <a:pt x="575" y="920"/>
                      <a:pt x="690" y="879"/>
                      <a:pt x="786" y="787"/>
                    </a:cubicBezTo>
                    <a:cubicBezTo>
                      <a:pt x="1072" y="489"/>
                      <a:pt x="870" y="1"/>
                      <a:pt x="453" y="1"/>
                    </a:cubicBezTo>
                    <a:cubicBezTo>
                      <a:pt x="446" y="1"/>
                      <a:pt x="440" y="1"/>
                      <a:pt x="4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63" name="Google Shape;38563;p22"/>
              <p:cNvSpPr/>
              <p:nvPr/>
            </p:nvSpPr>
            <p:spPr>
              <a:xfrm>
                <a:off x="3688250" y="2271925"/>
                <a:ext cx="22650" cy="23075"/>
              </a:xfrm>
              <a:custGeom>
                <a:avLst/>
                <a:gdLst/>
                <a:ahLst/>
                <a:cxnLst/>
                <a:rect l="l" t="t" r="r" b="b"/>
                <a:pathLst>
                  <a:path w="906" h="923" extrusionOk="0">
                    <a:moveTo>
                      <a:pt x="423" y="1"/>
                    </a:moveTo>
                    <a:cubicBezTo>
                      <a:pt x="207" y="1"/>
                      <a:pt x="0" y="142"/>
                      <a:pt x="0" y="461"/>
                    </a:cubicBezTo>
                    <a:cubicBezTo>
                      <a:pt x="0" y="780"/>
                      <a:pt x="207" y="922"/>
                      <a:pt x="423" y="922"/>
                    </a:cubicBezTo>
                    <a:cubicBezTo>
                      <a:pt x="659" y="922"/>
                      <a:pt x="905" y="753"/>
                      <a:pt x="905" y="461"/>
                    </a:cubicBezTo>
                    <a:cubicBezTo>
                      <a:pt x="905" y="169"/>
                      <a:pt x="659" y="1"/>
                      <a:pt x="42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64" name="Google Shape;38564;p22"/>
              <p:cNvSpPr/>
              <p:nvPr/>
            </p:nvSpPr>
            <p:spPr>
              <a:xfrm>
                <a:off x="3688050" y="2203075"/>
                <a:ext cx="27000" cy="23000"/>
              </a:xfrm>
              <a:custGeom>
                <a:avLst/>
                <a:gdLst/>
                <a:ahLst/>
                <a:cxnLst/>
                <a:rect l="l" t="t" r="r" b="b"/>
                <a:pathLst>
                  <a:path w="1080" h="920" extrusionOk="0">
                    <a:moveTo>
                      <a:pt x="473" y="1"/>
                    </a:moveTo>
                    <a:cubicBezTo>
                      <a:pt x="211" y="1"/>
                      <a:pt x="8" y="203"/>
                      <a:pt x="8" y="453"/>
                    </a:cubicBezTo>
                    <a:cubicBezTo>
                      <a:pt x="0" y="736"/>
                      <a:pt x="228" y="920"/>
                      <a:pt x="464" y="920"/>
                    </a:cubicBezTo>
                    <a:cubicBezTo>
                      <a:pt x="576" y="920"/>
                      <a:pt x="690" y="878"/>
                      <a:pt x="782" y="786"/>
                    </a:cubicBezTo>
                    <a:cubicBezTo>
                      <a:pt x="1080" y="501"/>
                      <a:pt x="878" y="1"/>
                      <a:pt x="47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65" name="Google Shape;38565;p22"/>
              <p:cNvSpPr/>
              <p:nvPr/>
            </p:nvSpPr>
            <p:spPr>
              <a:xfrm>
                <a:off x="3688250" y="2133725"/>
                <a:ext cx="26800" cy="23300"/>
              </a:xfrm>
              <a:custGeom>
                <a:avLst/>
                <a:gdLst/>
                <a:ahLst/>
                <a:cxnLst/>
                <a:rect l="l" t="t" r="r" b="b"/>
                <a:pathLst>
                  <a:path w="1072" h="932" extrusionOk="0">
                    <a:moveTo>
                      <a:pt x="453" y="1"/>
                    </a:moveTo>
                    <a:cubicBezTo>
                      <a:pt x="203" y="1"/>
                      <a:pt x="0" y="203"/>
                      <a:pt x="0" y="453"/>
                    </a:cubicBezTo>
                    <a:lnTo>
                      <a:pt x="0" y="465"/>
                    </a:lnTo>
                    <a:cubicBezTo>
                      <a:pt x="0" y="748"/>
                      <a:pt x="225" y="932"/>
                      <a:pt x="462" y="932"/>
                    </a:cubicBezTo>
                    <a:cubicBezTo>
                      <a:pt x="575" y="932"/>
                      <a:pt x="690" y="890"/>
                      <a:pt x="786" y="798"/>
                    </a:cubicBezTo>
                    <a:cubicBezTo>
                      <a:pt x="1072" y="501"/>
                      <a:pt x="870" y="1"/>
                      <a:pt x="45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66" name="Google Shape;38566;p22"/>
              <p:cNvSpPr/>
              <p:nvPr/>
            </p:nvSpPr>
            <p:spPr>
              <a:xfrm>
                <a:off x="3688050" y="2064675"/>
                <a:ext cx="27000" cy="23225"/>
              </a:xfrm>
              <a:custGeom>
                <a:avLst/>
                <a:gdLst/>
                <a:ahLst/>
                <a:cxnLst/>
                <a:rect l="l" t="t" r="r" b="b"/>
                <a:pathLst>
                  <a:path w="1080" h="929" extrusionOk="0">
                    <a:moveTo>
                      <a:pt x="473" y="0"/>
                    </a:moveTo>
                    <a:cubicBezTo>
                      <a:pt x="211" y="0"/>
                      <a:pt x="8" y="203"/>
                      <a:pt x="8" y="465"/>
                    </a:cubicBezTo>
                    <a:cubicBezTo>
                      <a:pt x="0" y="741"/>
                      <a:pt x="231" y="929"/>
                      <a:pt x="469" y="929"/>
                    </a:cubicBezTo>
                    <a:cubicBezTo>
                      <a:pt x="580" y="929"/>
                      <a:pt x="692" y="889"/>
                      <a:pt x="782" y="798"/>
                    </a:cubicBezTo>
                    <a:cubicBezTo>
                      <a:pt x="1080" y="512"/>
                      <a:pt x="878" y="12"/>
                      <a:pt x="47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67" name="Google Shape;38567;p22"/>
              <p:cNvSpPr/>
              <p:nvPr/>
            </p:nvSpPr>
            <p:spPr>
              <a:xfrm>
                <a:off x="3688250" y="1995625"/>
                <a:ext cx="26800" cy="23125"/>
              </a:xfrm>
              <a:custGeom>
                <a:avLst/>
                <a:gdLst/>
                <a:ahLst/>
                <a:cxnLst/>
                <a:rect l="l" t="t" r="r" b="b"/>
                <a:pathLst>
                  <a:path w="1072" h="925" extrusionOk="0">
                    <a:moveTo>
                      <a:pt x="453" y="0"/>
                    </a:moveTo>
                    <a:cubicBezTo>
                      <a:pt x="203" y="0"/>
                      <a:pt x="0" y="202"/>
                      <a:pt x="0" y="464"/>
                    </a:cubicBezTo>
                    <a:cubicBezTo>
                      <a:pt x="0" y="738"/>
                      <a:pt x="224" y="925"/>
                      <a:pt x="460" y="925"/>
                    </a:cubicBezTo>
                    <a:cubicBezTo>
                      <a:pt x="574" y="925"/>
                      <a:pt x="690" y="882"/>
                      <a:pt x="786" y="786"/>
                    </a:cubicBezTo>
                    <a:cubicBezTo>
                      <a:pt x="1072" y="500"/>
                      <a:pt x="870" y="0"/>
                      <a:pt x="45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68" name="Google Shape;38568;p22"/>
              <p:cNvSpPr/>
              <p:nvPr/>
            </p:nvSpPr>
            <p:spPr>
              <a:xfrm>
                <a:off x="3688250" y="1926600"/>
                <a:ext cx="22650" cy="23025"/>
              </a:xfrm>
              <a:custGeom>
                <a:avLst/>
                <a:gdLst/>
                <a:ahLst/>
                <a:cxnLst/>
                <a:rect l="l" t="t" r="r" b="b"/>
                <a:pathLst>
                  <a:path w="906" h="921" extrusionOk="0">
                    <a:moveTo>
                      <a:pt x="413" y="0"/>
                    </a:moveTo>
                    <a:cubicBezTo>
                      <a:pt x="201" y="0"/>
                      <a:pt x="0" y="137"/>
                      <a:pt x="0" y="451"/>
                    </a:cubicBezTo>
                    <a:lnTo>
                      <a:pt x="0" y="463"/>
                    </a:lnTo>
                    <a:cubicBezTo>
                      <a:pt x="0" y="783"/>
                      <a:pt x="201" y="920"/>
                      <a:pt x="413" y="920"/>
                    </a:cubicBezTo>
                    <a:cubicBezTo>
                      <a:pt x="652" y="920"/>
                      <a:pt x="905" y="747"/>
                      <a:pt x="905" y="463"/>
                    </a:cubicBezTo>
                    <a:cubicBezTo>
                      <a:pt x="905" y="173"/>
                      <a:pt x="652" y="0"/>
                      <a:pt x="41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69" name="Google Shape;38569;p22"/>
              <p:cNvSpPr/>
              <p:nvPr/>
            </p:nvSpPr>
            <p:spPr>
              <a:xfrm>
                <a:off x="3688050" y="1857500"/>
                <a:ext cx="27000" cy="23150"/>
              </a:xfrm>
              <a:custGeom>
                <a:avLst/>
                <a:gdLst/>
                <a:ahLst/>
                <a:cxnLst/>
                <a:rect l="l" t="t" r="r" b="b"/>
                <a:pathLst>
                  <a:path w="1080" h="926" extrusionOk="0">
                    <a:moveTo>
                      <a:pt x="473" y="1"/>
                    </a:moveTo>
                    <a:cubicBezTo>
                      <a:pt x="211" y="1"/>
                      <a:pt x="8" y="203"/>
                      <a:pt x="8" y="465"/>
                    </a:cubicBezTo>
                    <a:cubicBezTo>
                      <a:pt x="0" y="739"/>
                      <a:pt x="227" y="925"/>
                      <a:pt x="462" y="925"/>
                    </a:cubicBezTo>
                    <a:cubicBezTo>
                      <a:pt x="575" y="925"/>
                      <a:pt x="690" y="883"/>
                      <a:pt x="782" y="786"/>
                    </a:cubicBezTo>
                    <a:cubicBezTo>
                      <a:pt x="1080" y="501"/>
                      <a:pt x="878" y="1"/>
                      <a:pt x="47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70" name="Google Shape;38570;p22"/>
              <p:cNvSpPr/>
              <p:nvPr/>
            </p:nvSpPr>
            <p:spPr>
              <a:xfrm>
                <a:off x="3688250" y="1788450"/>
                <a:ext cx="26800" cy="23000"/>
              </a:xfrm>
              <a:custGeom>
                <a:avLst/>
                <a:gdLst/>
                <a:ahLst/>
                <a:cxnLst/>
                <a:rect l="l" t="t" r="r" b="b"/>
                <a:pathLst>
                  <a:path w="1072" h="920" extrusionOk="0">
                    <a:moveTo>
                      <a:pt x="453" y="0"/>
                    </a:moveTo>
                    <a:cubicBezTo>
                      <a:pt x="203" y="0"/>
                      <a:pt x="0" y="203"/>
                      <a:pt x="0" y="465"/>
                    </a:cubicBezTo>
                    <a:cubicBezTo>
                      <a:pt x="0" y="739"/>
                      <a:pt x="224" y="920"/>
                      <a:pt x="461" y="920"/>
                    </a:cubicBezTo>
                    <a:cubicBezTo>
                      <a:pt x="574" y="920"/>
                      <a:pt x="690" y="878"/>
                      <a:pt x="786" y="786"/>
                    </a:cubicBezTo>
                    <a:cubicBezTo>
                      <a:pt x="1072" y="500"/>
                      <a:pt x="870" y="0"/>
                      <a:pt x="45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71" name="Google Shape;38571;p22"/>
              <p:cNvSpPr/>
              <p:nvPr/>
            </p:nvSpPr>
            <p:spPr>
              <a:xfrm>
                <a:off x="3688250" y="1719400"/>
                <a:ext cx="26800" cy="23125"/>
              </a:xfrm>
              <a:custGeom>
                <a:avLst/>
                <a:gdLst/>
                <a:ahLst/>
                <a:cxnLst/>
                <a:rect l="l" t="t" r="r" b="b"/>
                <a:pathLst>
                  <a:path w="1072" h="925" extrusionOk="0">
                    <a:moveTo>
                      <a:pt x="453" y="0"/>
                    </a:moveTo>
                    <a:cubicBezTo>
                      <a:pt x="203" y="0"/>
                      <a:pt x="0" y="202"/>
                      <a:pt x="0" y="452"/>
                    </a:cubicBezTo>
                    <a:lnTo>
                      <a:pt x="0" y="464"/>
                    </a:lnTo>
                    <a:cubicBezTo>
                      <a:pt x="0" y="738"/>
                      <a:pt x="224" y="925"/>
                      <a:pt x="460" y="925"/>
                    </a:cubicBezTo>
                    <a:cubicBezTo>
                      <a:pt x="574" y="925"/>
                      <a:pt x="690" y="882"/>
                      <a:pt x="786" y="786"/>
                    </a:cubicBezTo>
                    <a:cubicBezTo>
                      <a:pt x="1072" y="500"/>
                      <a:pt x="870" y="0"/>
                      <a:pt x="45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72" name="Google Shape;38572;p22"/>
              <p:cNvSpPr/>
              <p:nvPr/>
            </p:nvSpPr>
            <p:spPr>
              <a:xfrm>
                <a:off x="3688050" y="1650325"/>
                <a:ext cx="27000" cy="23150"/>
              </a:xfrm>
              <a:custGeom>
                <a:avLst/>
                <a:gdLst/>
                <a:ahLst/>
                <a:cxnLst/>
                <a:rect l="l" t="t" r="r" b="b"/>
                <a:pathLst>
                  <a:path w="1080" h="926" extrusionOk="0">
                    <a:moveTo>
                      <a:pt x="473" y="1"/>
                    </a:moveTo>
                    <a:cubicBezTo>
                      <a:pt x="211" y="1"/>
                      <a:pt x="8" y="203"/>
                      <a:pt x="8" y="453"/>
                    </a:cubicBezTo>
                    <a:cubicBezTo>
                      <a:pt x="0" y="736"/>
                      <a:pt x="228" y="925"/>
                      <a:pt x="464" y="925"/>
                    </a:cubicBezTo>
                    <a:cubicBezTo>
                      <a:pt x="576" y="925"/>
                      <a:pt x="690" y="882"/>
                      <a:pt x="782" y="787"/>
                    </a:cubicBezTo>
                    <a:cubicBezTo>
                      <a:pt x="1080" y="501"/>
                      <a:pt x="878" y="1"/>
                      <a:pt x="47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73" name="Google Shape;38573;p22"/>
              <p:cNvSpPr/>
              <p:nvPr/>
            </p:nvSpPr>
            <p:spPr>
              <a:xfrm>
                <a:off x="3688250" y="1581275"/>
                <a:ext cx="26800" cy="23025"/>
              </a:xfrm>
              <a:custGeom>
                <a:avLst/>
                <a:gdLst/>
                <a:ahLst/>
                <a:cxnLst/>
                <a:rect l="l" t="t" r="r" b="b"/>
                <a:pathLst>
                  <a:path w="1072" h="921" extrusionOk="0">
                    <a:moveTo>
                      <a:pt x="453" y="1"/>
                    </a:moveTo>
                    <a:cubicBezTo>
                      <a:pt x="203" y="1"/>
                      <a:pt x="0" y="203"/>
                      <a:pt x="0" y="453"/>
                    </a:cubicBezTo>
                    <a:lnTo>
                      <a:pt x="0" y="465"/>
                    </a:lnTo>
                    <a:cubicBezTo>
                      <a:pt x="0" y="739"/>
                      <a:pt x="224" y="920"/>
                      <a:pt x="461" y="920"/>
                    </a:cubicBezTo>
                    <a:cubicBezTo>
                      <a:pt x="574" y="920"/>
                      <a:pt x="690" y="879"/>
                      <a:pt x="786" y="786"/>
                    </a:cubicBezTo>
                    <a:cubicBezTo>
                      <a:pt x="1072" y="489"/>
                      <a:pt x="870" y="1"/>
                      <a:pt x="45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74" name="Google Shape;38574;p22"/>
              <p:cNvSpPr/>
              <p:nvPr/>
            </p:nvSpPr>
            <p:spPr>
              <a:xfrm>
                <a:off x="3688050" y="1512225"/>
                <a:ext cx="27000" cy="23000"/>
              </a:xfrm>
              <a:custGeom>
                <a:avLst/>
                <a:gdLst/>
                <a:ahLst/>
                <a:cxnLst/>
                <a:rect l="l" t="t" r="r" b="b"/>
                <a:pathLst>
                  <a:path w="1080" h="920" extrusionOk="0">
                    <a:moveTo>
                      <a:pt x="473" y="0"/>
                    </a:moveTo>
                    <a:cubicBezTo>
                      <a:pt x="211" y="0"/>
                      <a:pt x="8" y="203"/>
                      <a:pt x="8" y="453"/>
                    </a:cubicBezTo>
                    <a:cubicBezTo>
                      <a:pt x="0" y="735"/>
                      <a:pt x="228" y="919"/>
                      <a:pt x="464" y="919"/>
                    </a:cubicBezTo>
                    <a:cubicBezTo>
                      <a:pt x="576" y="919"/>
                      <a:pt x="690" y="878"/>
                      <a:pt x="782" y="786"/>
                    </a:cubicBezTo>
                    <a:cubicBezTo>
                      <a:pt x="1080" y="500"/>
                      <a:pt x="878" y="0"/>
                      <a:pt x="47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75" name="Google Shape;38575;p22"/>
              <p:cNvSpPr/>
              <p:nvPr/>
            </p:nvSpPr>
            <p:spPr>
              <a:xfrm>
                <a:off x="3688250" y="1443150"/>
                <a:ext cx="26725" cy="23025"/>
              </a:xfrm>
              <a:custGeom>
                <a:avLst/>
                <a:gdLst/>
                <a:ahLst/>
                <a:cxnLst/>
                <a:rect l="l" t="t" r="r" b="b"/>
                <a:pathLst>
                  <a:path w="1069" h="921" extrusionOk="0">
                    <a:moveTo>
                      <a:pt x="433" y="1"/>
                    </a:moveTo>
                    <a:cubicBezTo>
                      <a:pt x="192" y="1"/>
                      <a:pt x="0" y="210"/>
                      <a:pt x="0" y="454"/>
                    </a:cubicBezTo>
                    <a:cubicBezTo>
                      <a:pt x="0" y="736"/>
                      <a:pt x="225" y="920"/>
                      <a:pt x="462" y="920"/>
                    </a:cubicBezTo>
                    <a:cubicBezTo>
                      <a:pt x="575" y="920"/>
                      <a:pt x="690" y="879"/>
                      <a:pt x="786" y="787"/>
                    </a:cubicBezTo>
                    <a:cubicBezTo>
                      <a:pt x="1069" y="493"/>
                      <a:pt x="874" y="1"/>
                      <a:pt x="467" y="1"/>
                    </a:cubicBezTo>
                    <a:cubicBezTo>
                      <a:pt x="463" y="1"/>
                      <a:pt x="458" y="1"/>
                      <a:pt x="453" y="1"/>
                    </a:cubicBezTo>
                    <a:cubicBezTo>
                      <a:pt x="446" y="1"/>
                      <a:pt x="440" y="1"/>
                      <a:pt x="4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76" name="Google Shape;38576;p22"/>
              <p:cNvSpPr/>
              <p:nvPr/>
            </p:nvSpPr>
            <p:spPr>
              <a:xfrm>
                <a:off x="3688250" y="1374100"/>
                <a:ext cx="26800" cy="23150"/>
              </a:xfrm>
              <a:custGeom>
                <a:avLst/>
                <a:gdLst/>
                <a:ahLst/>
                <a:cxnLst/>
                <a:rect l="l" t="t" r="r" b="b"/>
                <a:pathLst>
                  <a:path w="1072" h="926" extrusionOk="0">
                    <a:moveTo>
                      <a:pt x="453" y="1"/>
                    </a:moveTo>
                    <a:cubicBezTo>
                      <a:pt x="203" y="1"/>
                      <a:pt x="0" y="203"/>
                      <a:pt x="0" y="453"/>
                    </a:cubicBezTo>
                    <a:lnTo>
                      <a:pt x="0" y="465"/>
                    </a:lnTo>
                    <a:cubicBezTo>
                      <a:pt x="0" y="739"/>
                      <a:pt x="224" y="926"/>
                      <a:pt x="460" y="926"/>
                    </a:cubicBezTo>
                    <a:cubicBezTo>
                      <a:pt x="574" y="926"/>
                      <a:pt x="690" y="883"/>
                      <a:pt x="786" y="787"/>
                    </a:cubicBezTo>
                    <a:cubicBezTo>
                      <a:pt x="1072" y="501"/>
                      <a:pt x="870" y="1"/>
                      <a:pt x="45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77" name="Google Shape;38577;p22"/>
              <p:cNvSpPr/>
              <p:nvPr/>
            </p:nvSpPr>
            <p:spPr>
              <a:xfrm>
                <a:off x="3660850" y="2790050"/>
                <a:ext cx="21300" cy="23025"/>
              </a:xfrm>
              <a:custGeom>
                <a:avLst/>
                <a:gdLst/>
                <a:ahLst/>
                <a:cxnLst/>
                <a:rect l="l" t="t" r="r" b="b"/>
                <a:pathLst>
                  <a:path w="852" h="921" extrusionOk="0">
                    <a:moveTo>
                      <a:pt x="180" y="1"/>
                    </a:moveTo>
                    <a:cubicBezTo>
                      <a:pt x="120" y="1"/>
                      <a:pt x="61" y="13"/>
                      <a:pt x="1" y="36"/>
                    </a:cubicBezTo>
                    <a:lnTo>
                      <a:pt x="84" y="465"/>
                    </a:lnTo>
                    <a:lnTo>
                      <a:pt x="180" y="918"/>
                    </a:lnTo>
                    <a:cubicBezTo>
                      <a:pt x="199" y="919"/>
                      <a:pt x="217" y="920"/>
                      <a:pt x="235" y="920"/>
                    </a:cubicBezTo>
                    <a:cubicBezTo>
                      <a:pt x="791" y="920"/>
                      <a:pt x="851" y="58"/>
                      <a:pt x="26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78" name="Google Shape;38578;p22"/>
              <p:cNvSpPr/>
              <p:nvPr/>
            </p:nvSpPr>
            <p:spPr>
              <a:xfrm>
                <a:off x="3653725" y="2721000"/>
                <a:ext cx="27100" cy="23000"/>
              </a:xfrm>
              <a:custGeom>
                <a:avLst/>
                <a:gdLst/>
                <a:ahLst/>
                <a:cxnLst/>
                <a:rect l="l" t="t" r="r" b="b"/>
                <a:pathLst>
                  <a:path w="1084" h="920" extrusionOk="0">
                    <a:moveTo>
                      <a:pt x="465" y="0"/>
                    </a:moveTo>
                    <a:cubicBezTo>
                      <a:pt x="203" y="0"/>
                      <a:pt x="0" y="203"/>
                      <a:pt x="0" y="453"/>
                    </a:cubicBezTo>
                    <a:cubicBezTo>
                      <a:pt x="0" y="736"/>
                      <a:pt x="230" y="920"/>
                      <a:pt x="467" y="920"/>
                    </a:cubicBezTo>
                    <a:cubicBezTo>
                      <a:pt x="580" y="920"/>
                      <a:pt x="694" y="878"/>
                      <a:pt x="786" y="786"/>
                    </a:cubicBezTo>
                    <a:cubicBezTo>
                      <a:pt x="1084" y="489"/>
                      <a:pt x="869" y="0"/>
                      <a:pt x="46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79" name="Google Shape;38579;p22"/>
              <p:cNvSpPr/>
              <p:nvPr/>
            </p:nvSpPr>
            <p:spPr>
              <a:xfrm>
                <a:off x="3653725" y="2651950"/>
                <a:ext cx="27100" cy="23000"/>
              </a:xfrm>
              <a:custGeom>
                <a:avLst/>
                <a:gdLst/>
                <a:ahLst/>
                <a:cxnLst/>
                <a:rect l="l" t="t" r="r" b="b"/>
                <a:pathLst>
                  <a:path w="1084" h="920" extrusionOk="0">
                    <a:moveTo>
                      <a:pt x="465" y="0"/>
                    </a:moveTo>
                    <a:cubicBezTo>
                      <a:pt x="203" y="0"/>
                      <a:pt x="0" y="203"/>
                      <a:pt x="0" y="453"/>
                    </a:cubicBezTo>
                    <a:cubicBezTo>
                      <a:pt x="0" y="735"/>
                      <a:pt x="230" y="919"/>
                      <a:pt x="467" y="919"/>
                    </a:cubicBezTo>
                    <a:cubicBezTo>
                      <a:pt x="580" y="919"/>
                      <a:pt x="694" y="878"/>
                      <a:pt x="786" y="786"/>
                    </a:cubicBezTo>
                    <a:cubicBezTo>
                      <a:pt x="1084" y="488"/>
                      <a:pt x="869" y="0"/>
                      <a:pt x="46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80" name="Google Shape;38580;p22"/>
              <p:cNvSpPr/>
              <p:nvPr/>
            </p:nvSpPr>
            <p:spPr>
              <a:xfrm>
                <a:off x="3653725" y="2582900"/>
                <a:ext cx="27100" cy="23000"/>
              </a:xfrm>
              <a:custGeom>
                <a:avLst/>
                <a:gdLst/>
                <a:ahLst/>
                <a:cxnLst/>
                <a:rect l="l" t="t" r="r" b="b"/>
                <a:pathLst>
                  <a:path w="1084" h="920" extrusionOk="0">
                    <a:moveTo>
                      <a:pt x="0" y="452"/>
                    </a:moveTo>
                    <a:lnTo>
                      <a:pt x="0" y="464"/>
                    </a:lnTo>
                    <a:cubicBezTo>
                      <a:pt x="0" y="462"/>
                      <a:pt x="0" y="460"/>
                      <a:pt x="0" y="459"/>
                    </a:cubicBezTo>
                    <a:lnTo>
                      <a:pt x="0" y="459"/>
                    </a:lnTo>
                    <a:cubicBezTo>
                      <a:pt x="0" y="457"/>
                      <a:pt x="0" y="454"/>
                      <a:pt x="0" y="452"/>
                    </a:cubicBezTo>
                    <a:close/>
                    <a:moveTo>
                      <a:pt x="465" y="0"/>
                    </a:moveTo>
                    <a:cubicBezTo>
                      <a:pt x="216" y="0"/>
                      <a:pt x="3" y="199"/>
                      <a:pt x="0" y="459"/>
                    </a:cubicBezTo>
                    <a:lnTo>
                      <a:pt x="0" y="459"/>
                    </a:lnTo>
                    <a:cubicBezTo>
                      <a:pt x="3" y="738"/>
                      <a:pt x="227" y="919"/>
                      <a:pt x="462" y="919"/>
                    </a:cubicBezTo>
                    <a:cubicBezTo>
                      <a:pt x="575" y="919"/>
                      <a:pt x="690" y="878"/>
                      <a:pt x="786" y="786"/>
                    </a:cubicBezTo>
                    <a:cubicBezTo>
                      <a:pt x="1084" y="500"/>
                      <a:pt x="881" y="0"/>
                      <a:pt x="46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81" name="Google Shape;38581;p22"/>
              <p:cNvSpPr/>
              <p:nvPr/>
            </p:nvSpPr>
            <p:spPr>
              <a:xfrm>
                <a:off x="3653725" y="2513525"/>
                <a:ext cx="27100" cy="23300"/>
              </a:xfrm>
              <a:custGeom>
                <a:avLst/>
                <a:gdLst/>
                <a:ahLst/>
                <a:cxnLst/>
                <a:rect l="l" t="t" r="r" b="b"/>
                <a:pathLst>
                  <a:path w="1084" h="932" extrusionOk="0">
                    <a:moveTo>
                      <a:pt x="465" y="1"/>
                    </a:moveTo>
                    <a:cubicBezTo>
                      <a:pt x="203" y="1"/>
                      <a:pt x="0" y="215"/>
                      <a:pt x="0" y="465"/>
                    </a:cubicBezTo>
                    <a:cubicBezTo>
                      <a:pt x="0" y="748"/>
                      <a:pt x="230" y="932"/>
                      <a:pt x="467" y="932"/>
                    </a:cubicBezTo>
                    <a:cubicBezTo>
                      <a:pt x="580" y="932"/>
                      <a:pt x="694" y="891"/>
                      <a:pt x="786" y="799"/>
                    </a:cubicBezTo>
                    <a:cubicBezTo>
                      <a:pt x="1084" y="501"/>
                      <a:pt x="869" y="1"/>
                      <a:pt x="46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82" name="Google Shape;38582;p22"/>
              <p:cNvSpPr/>
              <p:nvPr/>
            </p:nvSpPr>
            <p:spPr>
              <a:xfrm>
                <a:off x="3653725" y="2444475"/>
                <a:ext cx="27100" cy="23300"/>
              </a:xfrm>
              <a:custGeom>
                <a:avLst/>
                <a:gdLst/>
                <a:ahLst/>
                <a:cxnLst/>
                <a:rect l="l" t="t" r="r" b="b"/>
                <a:pathLst>
                  <a:path w="1084" h="932" extrusionOk="0">
                    <a:moveTo>
                      <a:pt x="465" y="1"/>
                    </a:moveTo>
                    <a:cubicBezTo>
                      <a:pt x="215" y="1"/>
                      <a:pt x="0" y="203"/>
                      <a:pt x="0" y="453"/>
                    </a:cubicBezTo>
                    <a:lnTo>
                      <a:pt x="0" y="465"/>
                    </a:lnTo>
                    <a:cubicBezTo>
                      <a:pt x="0" y="748"/>
                      <a:pt x="230" y="932"/>
                      <a:pt x="467" y="932"/>
                    </a:cubicBezTo>
                    <a:cubicBezTo>
                      <a:pt x="580" y="932"/>
                      <a:pt x="694" y="890"/>
                      <a:pt x="786" y="798"/>
                    </a:cubicBezTo>
                    <a:cubicBezTo>
                      <a:pt x="1084" y="501"/>
                      <a:pt x="869" y="1"/>
                      <a:pt x="46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83" name="Google Shape;38583;p22"/>
              <p:cNvSpPr/>
              <p:nvPr/>
            </p:nvSpPr>
            <p:spPr>
              <a:xfrm>
                <a:off x="3653725" y="2375700"/>
                <a:ext cx="27100" cy="23025"/>
              </a:xfrm>
              <a:custGeom>
                <a:avLst/>
                <a:gdLst/>
                <a:ahLst/>
                <a:cxnLst/>
                <a:rect l="l" t="t" r="r" b="b"/>
                <a:pathLst>
                  <a:path w="1084" h="921" extrusionOk="0">
                    <a:moveTo>
                      <a:pt x="445" y="1"/>
                    </a:moveTo>
                    <a:cubicBezTo>
                      <a:pt x="203" y="1"/>
                      <a:pt x="0" y="210"/>
                      <a:pt x="0" y="454"/>
                    </a:cubicBezTo>
                    <a:cubicBezTo>
                      <a:pt x="0" y="736"/>
                      <a:pt x="225" y="920"/>
                      <a:pt x="462" y="920"/>
                    </a:cubicBezTo>
                    <a:cubicBezTo>
                      <a:pt x="575" y="920"/>
                      <a:pt x="690" y="879"/>
                      <a:pt x="786" y="787"/>
                    </a:cubicBezTo>
                    <a:cubicBezTo>
                      <a:pt x="1084" y="501"/>
                      <a:pt x="881" y="1"/>
                      <a:pt x="465" y="1"/>
                    </a:cubicBezTo>
                    <a:cubicBezTo>
                      <a:pt x="458" y="1"/>
                      <a:pt x="451" y="1"/>
                      <a:pt x="44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84" name="Google Shape;38584;p22"/>
              <p:cNvSpPr/>
              <p:nvPr/>
            </p:nvSpPr>
            <p:spPr>
              <a:xfrm>
                <a:off x="3653725" y="2306375"/>
                <a:ext cx="27100" cy="23200"/>
              </a:xfrm>
              <a:custGeom>
                <a:avLst/>
                <a:gdLst/>
                <a:ahLst/>
                <a:cxnLst/>
                <a:rect l="l" t="t" r="r" b="b"/>
                <a:pathLst>
                  <a:path w="1084" h="928" extrusionOk="0">
                    <a:moveTo>
                      <a:pt x="465" y="0"/>
                    </a:moveTo>
                    <a:cubicBezTo>
                      <a:pt x="215" y="0"/>
                      <a:pt x="0" y="203"/>
                      <a:pt x="0" y="453"/>
                    </a:cubicBezTo>
                    <a:cubicBezTo>
                      <a:pt x="0" y="459"/>
                      <a:pt x="0" y="461"/>
                      <a:pt x="0" y="464"/>
                    </a:cubicBezTo>
                    <a:cubicBezTo>
                      <a:pt x="0" y="744"/>
                      <a:pt x="226" y="928"/>
                      <a:pt x="460" y="928"/>
                    </a:cubicBezTo>
                    <a:cubicBezTo>
                      <a:pt x="575" y="928"/>
                      <a:pt x="692" y="884"/>
                      <a:pt x="786" y="786"/>
                    </a:cubicBezTo>
                    <a:cubicBezTo>
                      <a:pt x="1084" y="500"/>
                      <a:pt x="869" y="0"/>
                      <a:pt x="46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85" name="Google Shape;38585;p22"/>
              <p:cNvSpPr/>
              <p:nvPr/>
            </p:nvSpPr>
            <p:spPr>
              <a:xfrm>
                <a:off x="3653725" y="2237300"/>
                <a:ext cx="27100" cy="23250"/>
              </a:xfrm>
              <a:custGeom>
                <a:avLst/>
                <a:gdLst/>
                <a:ahLst/>
                <a:cxnLst/>
                <a:rect l="l" t="t" r="r" b="b"/>
                <a:pathLst>
                  <a:path w="1084" h="930" extrusionOk="0">
                    <a:moveTo>
                      <a:pt x="465" y="1"/>
                    </a:moveTo>
                    <a:cubicBezTo>
                      <a:pt x="215" y="1"/>
                      <a:pt x="0" y="215"/>
                      <a:pt x="0" y="465"/>
                    </a:cubicBezTo>
                    <a:cubicBezTo>
                      <a:pt x="0" y="742"/>
                      <a:pt x="228" y="929"/>
                      <a:pt x="467" y="929"/>
                    </a:cubicBezTo>
                    <a:cubicBezTo>
                      <a:pt x="578" y="929"/>
                      <a:pt x="692" y="889"/>
                      <a:pt x="786" y="799"/>
                    </a:cubicBezTo>
                    <a:cubicBezTo>
                      <a:pt x="1084" y="501"/>
                      <a:pt x="881" y="13"/>
                      <a:pt x="46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86" name="Google Shape;38586;p22"/>
              <p:cNvSpPr/>
              <p:nvPr/>
            </p:nvSpPr>
            <p:spPr>
              <a:xfrm>
                <a:off x="3653725" y="2168250"/>
                <a:ext cx="27100" cy="23150"/>
              </a:xfrm>
              <a:custGeom>
                <a:avLst/>
                <a:gdLst/>
                <a:ahLst/>
                <a:cxnLst/>
                <a:rect l="l" t="t" r="r" b="b"/>
                <a:pathLst>
                  <a:path w="1084" h="926" extrusionOk="0">
                    <a:moveTo>
                      <a:pt x="465" y="1"/>
                    </a:moveTo>
                    <a:cubicBezTo>
                      <a:pt x="203" y="1"/>
                      <a:pt x="0" y="203"/>
                      <a:pt x="0" y="465"/>
                    </a:cubicBezTo>
                    <a:cubicBezTo>
                      <a:pt x="0" y="739"/>
                      <a:pt x="229" y="925"/>
                      <a:pt x="466" y="925"/>
                    </a:cubicBezTo>
                    <a:cubicBezTo>
                      <a:pt x="579" y="925"/>
                      <a:pt x="694" y="883"/>
                      <a:pt x="786" y="786"/>
                    </a:cubicBezTo>
                    <a:cubicBezTo>
                      <a:pt x="1084" y="501"/>
                      <a:pt x="869" y="1"/>
                      <a:pt x="46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87" name="Google Shape;38587;p22"/>
              <p:cNvSpPr/>
              <p:nvPr/>
            </p:nvSpPr>
            <p:spPr>
              <a:xfrm>
                <a:off x="3653725" y="2099075"/>
                <a:ext cx="22925" cy="23025"/>
              </a:xfrm>
              <a:custGeom>
                <a:avLst/>
                <a:gdLst/>
                <a:ahLst/>
                <a:cxnLst/>
                <a:rect l="l" t="t" r="r" b="b"/>
                <a:pathLst>
                  <a:path w="917" h="921" extrusionOk="0">
                    <a:moveTo>
                      <a:pt x="419" y="1"/>
                    </a:moveTo>
                    <a:cubicBezTo>
                      <a:pt x="204" y="1"/>
                      <a:pt x="0" y="138"/>
                      <a:pt x="0" y="458"/>
                    </a:cubicBezTo>
                    <a:lnTo>
                      <a:pt x="0" y="470"/>
                    </a:lnTo>
                    <a:cubicBezTo>
                      <a:pt x="0" y="784"/>
                      <a:pt x="203" y="921"/>
                      <a:pt x="419" y="921"/>
                    </a:cubicBezTo>
                    <a:cubicBezTo>
                      <a:pt x="660" y="921"/>
                      <a:pt x="917" y="748"/>
                      <a:pt x="917" y="458"/>
                    </a:cubicBezTo>
                    <a:cubicBezTo>
                      <a:pt x="917" y="174"/>
                      <a:pt x="660" y="1"/>
                      <a:pt x="419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88" name="Google Shape;38588;p22"/>
              <p:cNvSpPr/>
              <p:nvPr/>
            </p:nvSpPr>
            <p:spPr>
              <a:xfrm>
                <a:off x="3653725" y="2030150"/>
                <a:ext cx="27100" cy="23225"/>
              </a:xfrm>
              <a:custGeom>
                <a:avLst/>
                <a:gdLst/>
                <a:ahLst/>
                <a:cxnLst/>
                <a:rect l="l" t="t" r="r" b="b"/>
                <a:pathLst>
                  <a:path w="1084" h="929" extrusionOk="0">
                    <a:moveTo>
                      <a:pt x="465" y="0"/>
                    </a:moveTo>
                    <a:cubicBezTo>
                      <a:pt x="215" y="0"/>
                      <a:pt x="0" y="203"/>
                      <a:pt x="0" y="464"/>
                    </a:cubicBezTo>
                    <a:cubicBezTo>
                      <a:pt x="0" y="741"/>
                      <a:pt x="228" y="929"/>
                      <a:pt x="467" y="929"/>
                    </a:cubicBezTo>
                    <a:cubicBezTo>
                      <a:pt x="578" y="929"/>
                      <a:pt x="692" y="888"/>
                      <a:pt x="786" y="798"/>
                    </a:cubicBezTo>
                    <a:cubicBezTo>
                      <a:pt x="1084" y="500"/>
                      <a:pt x="881" y="0"/>
                      <a:pt x="46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89" name="Google Shape;38589;p22"/>
              <p:cNvSpPr/>
              <p:nvPr/>
            </p:nvSpPr>
            <p:spPr>
              <a:xfrm>
                <a:off x="3653725" y="1961000"/>
                <a:ext cx="22925" cy="22875"/>
              </a:xfrm>
              <a:custGeom>
                <a:avLst/>
                <a:gdLst/>
                <a:ahLst/>
                <a:cxnLst/>
                <a:rect l="l" t="t" r="r" b="b"/>
                <a:pathLst>
                  <a:path w="917" h="915" extrusionOk="0">
                    <a:moveTo>
                      <a:pt x="436" y="0"/>
                    </a:moveTo>
                    <a:cubicBezTo>
                      <a:pt x="218" y="0"/>
                      <a:pt x="6" y="142"/>
                      <a:pt x="0" y="456"/>
                    </a:cubicBezTo>
                    <a:lnTo>
                      <a:pt x="0" y="468"/>
                    </a:lnTo>
                    <a:cubicBezTo>
                      <a:pt x="6" y="775"/>
                      <a:pt x="215" y="914"/>
                      <a:pt x="433" y="914"/>
                    </a:cubicBezTo>
                    <a:cubicBezTo>
                      <a:pt x="670" y="914"/>
                      <a:pt x="917" y="749"/>
                      <a:pt x="917" y="456"/>
                    </a:cubicBezTo>
                    <a:cubicBezTo>
                      <a:pt x="917" y="166"/>
                      <a:pt x="673" y="0"/>
                      <a:pt x="436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90" name="Google Shape;38590;p22"/>
              <p:cNvSpPr/>
              <p:nvPr/>
            </p:nvSpPr>
            <p:spPr>
              <a:xfrm>
                <a:off x="3653725" y="1892025"/>
                <a:ext cx="27100" cy="23000"/>
              </a:xfrm>
              <a:custGeom>
                <a:avLst/>
                <a:gdLst/>
                <a:ahLst/>
                <a:cxnLst/>
                <a:rect l="l" t="t" r="r" b="b"/>
                <a:pathLst>
                  <a:path w="1084" h="920" extrusionOk="0">
                    <a:moveTo>
                      <a:pt x="465" y="1"/>
                    </a:moveTo>
                    <a:cubicBezTo>
                      <a:pt x="215" y="1"/>
                      <a:pt x="0" y="203"/>
                      <a:pt x="0" y="453"/>
                    </a:cubicBezTo>
                    <a:cubicBezTo>
                      <a:pt x="0" y="736"/>
                      <a:pt x="225" y="920"/>
                      <a:pt x="462" y="920"/>
                    </a:cubicBezTo>
                    <a:cubicBezTo>
                      <a:pt x="575" y="920"/>
                      <a:pt x="690" y="878"/>
                      <a:pt x="786" y="786"/>
                    </a:cubicBezTo>
                    <a:cubicBezTo>
                      <a:pt x="1084" y="501"/>
                      <a:pt x="881" y="1"/>
                      <a:pt x="46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91" name="Google Shape;38591;p22"/>
              <p:cNvSpPr/>
              <p:nvPr/>
            </p:nvSpPr>
            <p:spPr>
              <a:xfrm>
                <a:off x="3653725" y="1822975"/>
                <a:ext cx="27100" cy="23000"/>
              </a:xfrm>
              <a:custGeom>
                <a:avLst/>
                <a:gdLst/>
                <a:ahLst/>
                <a:cxnLst/>
                <a:rect l="l" t="t" r="r" b="b"/>
                <a:pathLst>
                  <a:path w="1084" h="920" extrusionOk="0">
                    <a:moveTo>
                      <a:pt x="0" y="453"/>
                    </a:moveTo>
                    <a:lnTo>
                      <a:pt x="0" y="465"/>
                    </a:lnTo>
                    <a:cubicBezTo>
                      <a:pt x="0" y="463"/>
                      <a:pt x="0" y="461"/>
                      <a:pt x="0" y="459"/>
                    </a:cubicBezTo>
                    <a:lnTo>
                      <a:pt x="0" y="459"/>
                    </a:lnTo>
                    <a:cubicBezTo>
                      <a:pt x="0" y="457"/>
                      <a:pt x="0" y="455"/>
                      <a:pt x="0" y="453"/>
                    </a:cubicBezTo>
                    <a:close/>
                    <a:moveTo>
                      <a:pt x="465" y="0"/>
                    </a:moveTo>
                    <a:cubicBezTo>
                      <a:pt x="216" y="0"/>
                      <a:pt x="3" y="200"/>
                      <a:pt x="0" y="459"/>
                    </a:cubicBezTo>
                    <a:lnTo>
                      <a:pt x="0" y="459"/>
                    </a:lnTo>
                    <a:cubicBezTo>
                      <a:pt x="3" y="738"/>
                      <a:pt x="227" y="920"/>
                      <a:pt x="462" y="920"/>
                    </a:cubicBezTo>
                    <a:cubicBezTo>
                      <a:pt x="575" y="920"/>
                      <a:pt x="690" y="878"/>
                      <a:pt x="786" y="786"/>
                    </a:cubicBezTo>
                    <a:cubicBezTo>
                      <a:pt x="1084" y="500"/>
                      <a:pt x="881" y="0"/>
                      <a:pt x="46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92" name="Google Shape;38592;p22"/>
              <p:cNvSpPr/>
              <p:nvPr/>
            </p:nvSpPr>
            <p:spPr>
              <a:xfrm>
                <a:off x="3653725" y="1753900"/>
                <a:ext cx="27100" cy="23025"/>
              </a:xfrm>
              <a:custGeom>
                <a:avLst/>
                <a:gdLst/>
                <a:ahLst/>
                <a:cxnLst/>
                <a:rect l="l" t="t" r="r" b="b"/>
                <a:pathLst>
                  <a:path w="1084" h="921" extrusionOk="0">
                    <a:moveTo>
                      <a:pt x="445" y="1"/>
                    </a:moveTo>
                    <a:cubicBezTo>
                      <a:pt x="203" y="1"/>
                      <a:pt x="0" y="210"/>
                      <a:pt x="0" y="454"/>
                    </a:cubicBezTo>
                    <a:cubicBezTo>
                      <a:pt x="0" y="736"/>
                      <a:pt x="230" y="920"/>
                      <a:pt x="467" y="920"/>
                    </a:cubicBezTo>
                    <a:cubicBezTo>
                      <a:pt x="580" y="920"/>
                      <a:pt x="694" y="879"/>
                      <a:pt x="786" y="787"/>
                    </a:cubicBezTo>
                    <a:cubicBezTo>
                      <a:pt x="1084" y="489"/>
                      <a:pt x="869" y="1"/>
                      <a:pt x="465" y="1"/>
                    </a:cubicBezTo>
                    <a:cubicBezTo>
                      <a:pt x="458" y="1"/>
                      <a:pt x="451" y="1"/>
                      <a:pt x="44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93" name="Google Shape;38593;p22"/>
              <p:cNvSpPr/>
              <p:nvPr/>
            </p:nvSpPr>
            <p:spPr>
              <a:xfrm>
                <a:off x="3653725" y="1684850"/>
                <a:ext cx="27100" cy="23025"/>
              </a:xfrm>
              <a:custGeom>
                <a:avLst/>
                <a:gdLst/>
                <a:ahLst/>
                <a:cxnLst/>
                <a:rect l="l" t="t" r="r" b="b"/>
                <a:pathLst>
                  <a:path w="1084" h="921" extrusionOk="0">
                    <a:moveTo>
                      <a:pt x="465" y="1"/>
                    </a:moveTo>
                    <a:cubicBezTo>
                      <a:pt x="215" y="1"/>
                      <a:pt x="0" y="203"/>
                      <a:pt x="0" y="453"/>
                    </a:cubicBezTo>
                    <a:cubicBezTo>
                      <a:pt x="0" y="736"/>
                      <a:pt x="225" y="920"/>
                      <a:pt x="462" y="920"/>
                    </a:cubicBezTo>
                    <a:cubicBezTo>
                      <a:pt x="575" y="920"/>
                      <a:pt x="690" y="879"/>
                      <a:pt x="786" y="787"/>
                    </a:cubicBezTo>
                    <a:cubicBezTo>
                      <a:pt x="1084" y="501"/>
                      <a:pt x="881" y="1"/>
                      <a:pt x="46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94" name="Google Shape;38594;p22"/>
              <p:cNvSpPr/>
              <p:nvPr/>
            </p:nvSpPr>
            <p:spPr>
              <a:xfrm>
                <a:off x="3653725" y="1615500"/>
                <a:ext cx="27100" cy="23300"/>
              </a:xfrm>
              <a:custGeom>
                <a:avLst/>
                <a:gdLst/>
                <a:ahLst/>
                <a:cxnLst/>
                <a:rect l="l" t="t" r="r" b="b"/>
                <a:pathLst>
                  <a:path w="1084" h="932" extrusionOk="0">
                    <a:moveTo>
                      <a:pt x="465" y="1"/>
                    </a:moveTo>
                    <a:cubicBezTo>
                      <a:pt x="203" y="1"/>
                      <a:pt x="0" y="215"/>
                      <a:pt x="0" y="465"/>
                    </a:cubicBezTo>
                    <a:cubicBezTo>
                      <a:pt x="0" y="748"/>
                      <a:pt x="230" y="932"/>
                      <a:pt x="467" y="932"/>
                    </a:cubicBezTo>
                    <a:cubicBezTo>
                      <a:pt x="580" y="932"/>
                      <a:pt x="694" y="890"/>
                      <a:pt x="786" y="798"/>
                    </a:cubicBezTo>
                    <a:cubicBezTo>
                      <a:pt x="1084" y="501"/>
                      <a:pt x="869" y="1"/>
                      <a:pt x="46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95" name="Google Shape;38595;p22"/>
              <p:cNvSpPr/>
              <p:nvPr/>
            </p:nvSpPr>
            <p:spPr>
              <a:xfrm>
                <a:off x="3653725" y="1546450"/>
                <a:ext cx="27100" cy="23300"/>
              </a:xfrm>
              <a:custGeom>
                <a:avLst/>
                <a:gdLst/>
                <a:ahLst/>
                <a:cxnLst/>
                <a:rect l="l" t="t" r="r" b="b"/>
                <a:pathLst>
                  <a:path w="1084" h="932" extrusionOk="0">
                    <a:moveTo>
                      <a:pt x="465" y="1"/>
                    </a:moveTo>
                    <a:cubicBezTo>
                      <a:pt x="215" y="1"/>
                      <a:pt x="0" y="203"/>
                      <a:pt x="0" y="453"/>
                    </a:cubicBezTo>
                    <a:lnTo>
                      <a:pt x="0" y="465"/>
                    </a:lnTo>
                    <a:cubicBezTo>
                      <a:pt x="0" y="748"/>
                      <a:pt x="230" y="932"/>
                      <a:pt x="467" y="932"/>
                    </a:cubicBezTo>
                    <a:cubicBezTo>
                      <a:pt x="580" y="932"/>
                      <a:pt x="694" y="890"/>
                      <a:pt x="786" y="798"/>
                    </a:cubicBezTo>
                    <a:cubicBezTo>
                      <a:pt x="1084" y="501"/>
                      <a:pt x="869" y="1"/>
                      <a:pt x="46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96" name="Google Shape;38596;p22"/>
              <p:cNvSpPr/>
              <p:nvPr/>
            </p:nvSpPr>
            <p:spPr>
              <a:xfrm>
                <a:off x="3653725" y="1477675"/>
                <a:ext cx="27100" cy="22950"/>
              </a:xfrm>
              <a:custGeom>
                <a:avLst/>
                <a:gdLst/>
                <a:ahLst/>
                <a:cxnLst/>
                <a:rect l="l" t="t" r="r" b="b"/>
                <a:pathLst>
                  <a:path w="1084" h="918" extrusionOk="0">
                    <a:moveTo>
                      <a:pt x="445" y="1"/>
                    </a:moveTo>
                    <a:cubicBezTo>
                      <a:pt x="203" y="1"/>
                      <a:pt x="0" y="210"/>
                      <a:pt x="0" y="454"/>
                    </a:cubicBezTo>
                    <a:cubicBezTo>
                      <a:pt x="0" y="730"/>
                      <a:pt x="228" y="918"/>
                      <a:pt x="467" y="918"/>
                    </a:cubicBezTo>
                    <a:cubicBezTo>
                      <a:pt x="578" y="918"/>
                      <a:pt x="692" y="878"/>
                      <a:pt x="786" y="787"/>
                    </a:cubicBezTo>
                    <a:cubicBezTo>
                      <a:pt x="1084" y="501"/>
                      <a:pt x="881" y="1"/>
                      <a:pt x="465" y="1"/>
                    </a:cubicBezTo>
                    <a:cubicBezTo>
                      <a:pt x="458" y="1"/>
                      <a:pt x="451" y="1"/>
                      <a:pt x="44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97" name="Google Shape;38597;p22"/>
              <p:cNvSpPr/>
              <p:nvPr/>
            </p:nvSpPr>
            <p:spPr>
              <a:xfrm>
                <a:off x="3653725" y="1408350"/>
                <a:ext cx="27100" cy="23125"/>
              </a:xfrm>
              <a:custGeom>
                <a:avLst/>
                <a:gdLst/>
                <a:ahLst/>
                <a:cxnLst/>
                <a:rect l="l" t="t" r="r" b="b"/>
                <a:pathLst>
                  <a:path w="1084" h="925" extrusionOk="0">
                    <a:moveTo>
                      <a:pt x="465" y="0"/>
                    </a:moveTo>
                    <a:cubicBezTo>
                      <a:pt x="215" y="0"/>
                      <a:pt x="0" y="202"/>
                      <a:pt x="0" y="452"/>
                    </a:cubicBezTo>
                    <a:lnTo>
                      <a:pt x="0" y="464"/>
                    </a:lnTo>
                    <a:cubicBezTo>
                      <a:pt x="0" y="738"/>
                      <a:pt x="229" y="925"/>
                      <a:pt x="466" y="925"/>
                    </a:cubicBezTo>
                    <a:cubicBezTo>
                      <a:pt x="579" y="925"/>
                      <a:pt x="694" y="882"/>
                      <a:pt x="786" y="786"/>
                    </a:cubicBezTo>
                    <a:cubicBezTo>
                      <a:pt x="1084" y="500"/>
                      <a:pt x="869" y="0"/>
                      <a:pt x="46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98" name="Google Shape;38598;p22"/>
              <p:cNvSpPr/>
              <p:nvPr/>
            </p:nvSpPr>
            <p:spPr>
              <a:xfrm>
                <a:off x="3619200" y="2548350"/>
                <a:ext cx="26800" cy="23025"/>
              </a:xfrm>
              <a:custGeom>
                <a:avLst/>
                <a:gdLst/>
                <a:ahLst/>
                <a:cxnLst/>
                <a:rect l="l" t="t" r="r" b="b"/>
                <a:pathLst>
                  <a:path w="1072" h="921" extrusionOk="0">
                    <a:moveTo>
                      <a:pt x="464" y="1"/>
                    </a:moveTo>
                    <a:cubicBezTo>
                      <a:pt x="203" y="1"/>
                      <a:pt x="0" y="203"/>
                      <a:pt x="0" y="465"/>
                    </a:cubicBezTo>
                    <a:cubicBezTo>
                      <a:pt x="0" y="739"/>
                      <a:pt x="229" y="920"/>
                      <a:pt x="466" y="920"/>
                    </a:cubicBezTo>
                    <a:cubicBezTo>
                      <a:pt x="579" y="920"/>
                      <a:pt x="694" y="879"/>
                      <a:pt x="786" y="787"/>
                    </a:cubicBezTo>
                    <a:cubicBezTo>
                      <a:pt x="1072" y="489"/>
                      <a:pt x="869" y="1"/>
                      <a:pt x="464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99" name="Google Shape;38599;p22"/>
              <p:cNvSpPr/>
              <p:nvPr/>
            </p:nvSpPr>
            <p:spPr>
              <a:xfrm>
                <a:off x="3619200" y="2479200"/>
                <a:ext cx="22925" cy="23025"/>
              </a:xfrm>
              <a:custGeom>
                <a:avLst/>
                <a:gdLst/>
                <a:ahLst/>
                <a:cxnLst/>
                <a:rect l="l" t="t" r="r" b="b"/>
                <a:pathLst>
                  <a:path w="917" h="921" extrusionOk="0">
                    <a:moveTo>
                      <a:pt x="419" y="0"/>
                    </a:moveTo>
                    <a:cubicBezTo>
                      <a:pt x="203" y="0"/>
                      <a:pt x="0" y="138"/>
                      <a:pt x="0" y="457"/>
                    </a:cubicBezTo>
                    <a:lnTo>
                      <a:pt x="0" y="469"/>
                    </a:lnTo>
                    <a:cubicBezTo>
                      <a:pt x="0" y="783"/>
                      <a:pt x="203" y="920"/>
                      <a:pt x="418" y="920"/>
                    </a:cubicBezTo>
                    <a:cubicBezTo>
                      <a:pt x="660" y="920"/>
                      <a:pt x="917" y="747"/>
                      <a:pt x="917" y="457"/>
                    </a:cubicBezTo>
                    <a:cubicBezTo>
                      <a:pt x="917" y="174"/>
                      <a:pt x="660" y="0"/>
                      <a:pt x="41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00" name="Google Shape;38600;p22"/>
              <p:cNvSpPr/>
              <p:nvPr/>
            </p:nvSpPr>
            <p:spPr>
              <a:xfrm>
                <a:off x="3618400" y="2411075"/>
                <a:ext cx="23725" cy="23200"/>
              </a:xfrm>
              <a:custGeom>
                <a:avLst/>
                <a:gdLst/>
                <a:ahLst/>
                <a:cxnLst/>
                <a:rect l="l" t="t" r="r" b="b"/>
                <a:pathLst>
                  <a:path w="949" h="928" extrusionOk="0">
                    <a:moveTo>
                      <a:pt x="490" y="0"/>
                    </a:moveTo>
                    <a:cubicBezTo>
                      <a:pt x="273" y="0"/>
                      <a:pt x="56" y="140"/>
                      <a:pt x="32" y="420"/>
                    </a:cubicBezTo>
                    <a:cubicBezTo>
                      <a:pt x="0" y="750"/>
                      <a:pt x="246" y="928"/>
                      <a:pt x="492" y="928"/>
                    </a:cubicBezTo>
                    <a:cubicBezTo>
                      <a:pt x="707" y="928"/>
                      <a:pt x="921" y="792"/>
                      <a:pt x="949" y="503"/>
                    </a:cubicBezTo>
                    <a:cubicBezTo>
                      <a:pt x="949" y="479"/>
                      <a:pt x="949" y="456"/>
                      <a:pt x="949" y="420"/>
                    </a:cubicBezTo>
                    <a:cubicBezTo>
                      <a:pt x="925" y="140"/>
                      <a:pt x="708" y="0"/>
                      <a:pt x="49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01" name="Google Shape;38601;p22"/>
              <p:cNvSpPr/>
              <p:nvPr/>
            </p:nvSpPr>
            <p:spPr>
              <a:xfrm>
                <a:off x="3619200" y="2341200"/>
                <a:ext cx="26800" cy="23000"/>
              </a:xfrm>
              <a:custGeom>
                <a:avLst/>
                <a:gdLst/>
                <a:ahLst/>
                <a:cxnLst/>
                <a:rect l="l" t="t" r="r" b="b"/>
                <a:pathLst>
                  <a:path w="1072" h="920" extrusionOk="0">
                    <a:moveTo>
                      <a:pt x="464" y="0"/>
                    </a:moveTo>
                    <a:cubicBezTo>
                      <a:pt x="203" y="0"/>
                      <a:pt x="0" y="203"/>
                      <a:pt x="0" y="453"/>
                    </a:cubicBezTo>
                    <a:cubicBezTo>
                      <a:pt x="0" y="735"/>
                      <a:pt x="230" y="919"/>
                      <a:pt x="467" y="919"/>
                    </a:cubicBezTo>
                    <a:cubicBezTo>
                      <a:pt x="580" y="919"/>
                      <a:pt x="694" y="878"/>
                      <a:pt x="786" y="786"/>
                    </a:cubicBezTo>
                    <a:cubicBezTo>
                      <a:pt x="1072" y="488"/>
                      <a:pt x="869" y="0"/>
                      <a:pt x="464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02" name="Google Shape;38602;p22"/>
              <p:cNvSpPr/>
              <p:nvPr/>
            </p:nvSpPr>
            <p:spPr>
              <a:xfrm>
                <a:off x="3619200" y="2271925"/>
                <a:ext cx="22925" cy="23075"/>
              </a:xfrm>
              <a:custGeom>
                <a:avLst/>
                <a:gdLst/>
                <a:ahLst/>
                <a:cxnLst/>
                <a:rect l="l" t="t" r="r" b="b"/>
                <a:pathLst>
                  <a:path w="917" h="923" extrusionOk="0">
                    <a:moveTo>
                      <a:pt x="429" y="1"/>
                    </a:moveTo>
                    <a:cubicBezTo>
                      <a:pt x="210" y="1"/>
                      <a:pt x="0" y="142"/>
                      <a:pt x="0" y="461"/>
                    </a:cubicBezTo>
                    <a:cubicBezTo>
                      <a:pt x="0" y="780"/>
                      <a:pt x="210" y="922"/>
                      <a:pt x="429" y="922"/>
                    </a:cubicBezTo>
                    <a:cubicBezTo>
                      <a:pt x="667" y="922"/>
                      <a:pt x="917" y="753"/>
                      <a:pt x="917" y="461"/>
                    </a:cubicBezTo>
                    <a:cubicBezTo>
                      <a:pt x="917" y="169"/>
                      <a:pt x="667" y="1"/>
                      <a:pt x="429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03" name="Google Shape;38603;p22"/>
              <p:cNvSpPr/>
              <p:nvPr/>
            </p:nvSpPr>
            <p:spPr>
              <a:xfrm>
                <a:off x="3618400" y="2203675"/>
                <a:ext cx="23725" cy="23350"/>
              </a:xfrm>
              <a:custGeom>
                <a:avLst/>
                <a:gdLst/>
                <a:ahLst/>
                <a:cxnLst/>
                <a:rect l="l" t="t" r="r" b="b"/>
                <a:pathLst>
                  <a:path w="949" h="934" extrusionOk="0">
                    <a:moveTo>
                      <a:pt x="490" y="0"/>
                    </a:moveTo>
                    <a:cubicBezTo>
                      <a:pt x="273" y="0"/>
                      <a:pt x="56" y="143"/>
                      <a:pt x="32" y="429"/>
                    </a:cubicBezTo>
                    <a:cubicBezTo>
                      <a:pt x="0" y="755"/>
                      <a:pt x="249" y="933"/>
                      <a:pt x="496" y="933"/>
                    </a:cubicBezTo>
                    <a:cubicBezTo>
                      <a:pt x="709" y="933"/>
                      <a:pt x="921" y="800"/>
                      <a:pt x="949" y="512"/>
                    </a:cubicBezTo>
                    <a:cubicBezTo>
                      <a:pt x="949" y="489"/>
                      <a:pt x="949" y="453"/>
                      <a:pt x="949" y="429"/>
                    </a:cubicBezTo>
                    <a:cubicBezTo>
                      <a:pt x="925" y="143"/>
                      <a:pt x="708" y="0"/>
                      <a:pt x="49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04" name="Google Shape;38604;p22"/>
              <p:cNvSpPr/>
              <p:nvPr/>
            </p:nvSpPr>
            <p:spPr>
              <a:xfrm>
                <a:off x="3619200" y="2133800"/>
                <a:ext cx="22925" cy="22975"/>
              </a:xfrm>
              <a:custGeom>
                <a:avLst/>
                <a:gdLst/>
                <a:ahLst/>
                <a:cxnLst/>
                <a:rect l="l" t="t" r="r" b="b"/>
                <a:pathLst>
                  <a:path w="917" h="919" extrusionOk="0">
                    <a:moveTo>
                      <a:pt x="422" y="1"/>
                    </a:moveTo>
                    <a:cubicBezTo>
                      <a:pt x="206" y="1"/>
                      <a:pt x="0" y="141"/>
                      <a:pt x="0" y="462"/>
                    </a:cubicBezTo>
                    <a:cubicBezTo>
                      <a:pt x="0" y="781"/>
                      <a:pt x="203" y="919"/>
                      <a:pt x="419" y="919"/>
                    </a:cubicBezTo>
                    <a:cubicBezTo>
                      <a:pt x="660" y="919"/>
                      <a:pt x="917" y="745"/>
                      <a:pt x="917" y="462"/>
                    </a:cubicBezTo>
                    <a:cubicBezTo>
                      <a:pt x="917" y="174"/>
                      <a:pt x="663" y="1"/>
                      <a:pt x="422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05" name="Google Shape;38605;p22"/>
              <p:cNvSpPr/>
              <p:nvPr/>
            </p:nvSpPr>
            <p:spPr>
              <a:xfrm>
                <a:off x="3619200" y="2064675"/>
                <a:ext cx="26800" cy="23225"/>
              </a:xfrm>
              <a:custGeom>
                <a:avLst/>
                <a:gdLst/>
                <a:ahLst/>
                <a:cxnLst/>
                <a:rect l="l" t="t" r="r" b="b"/>
                <a:pathLst>
                  <a:path w="1072" h="929" extrusionOk="0">
                    <a:moveTo>
                      <a:pt x="464" y="0"/>
                    </a:moveTo>
                    <a:cubicBezTo>
                      <a:pt x="214" y="0"/>
                      <a:pt x="0" y="203"/>
                      <a:pt x="0" y="465"/>
                    </a:cubicBezTo>
                    <a:cubicBezTo>
                      <a:pt x="0" y="741"/>
                      <a:pt x="228" y="929"/>
                      <a:pt x="467" y="929"/>
                    </a:cubicBezTo>
                    <a:cubicBezTo>
                      <a:pt x="578" y="929"/>
                      <a:pt x="692" y="889"/>
                      <a:pt x="786" y="798"/>
                    </a:cubicBezTo>
                    <a:cubicBezTo>
                      <a:pt x="1072" y="512"/>
                      <a:pt x="881" y="12"/>
                      <a:pt x="464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06" name="Google Shape;38606;p22"/>
              <p:cNvSpPr/>
              <p:nvPr/>
            </p:nvSpPr>
            <p:spPr>
              <a:xfrm>
                <a:off x="3619200" y="1995625"/>
                <a:ext cx="26800" cy="23125"/>
              </a:xfrm>
              <a:custGeom>
                <a:avLst/>
                <a:gdLst/>
                <a:ahLst/>
                <a:cxnLst/>
                <a:rect l="l" t="t" r="r" b="b"/>
                <a:pathLst>
                  <a:path w="1072" h="925" extrusionOk="0">
                    <a:moveTo>
                      <a:pt x="464" y="0"/>
                    </a:moveTo>
                    <a:cubicBezTo>
                      <a:pt x="203" y="0"/>
                      <a:pt x="0" y="202"/>
                      <a:pt x="0" y="464"/>
                    </a:cubicBezTo>
                    <a:cubicBezTo>
                      <a:pt x="0" y="738"/>
                      <a:pt x="229" y="925"/>
                      <a:pt x="465" y="925"/>
                    </a:cubicBezTo>
                    <a:cubicBezTo>
                      <a:pt x="579" y="925"/>
                      <a:pt x="693" y="882"/>
                      <a:pt x="786" y="786"/>
                    </a:cubicBezTo>
                    <a:cubicBezTo>
                      <a:pt x="1072" y="500"/>
                      <a:pt x="869" y="0"/>
                      <a:pt x="464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07" name="Google Shape;38607;p22"/>
              <p:cNvSpPr/>
              <p:nvPr/>
            </p:nvSpPr>
            <p:spPr>
              <a:xfrm>
                <a:off x="3619200" y="1926600"/>
                <a:ext cx="22925" cy="23025"/>
              </a:xfrm>
              <a:custGeom>
                <a:avLst/>
                <a:gdLst/>
                <a:ahLst/>
                <a:cxnLst/>
                <a:rect l="l" t="t" r="r" b="b"/>
                <a:pathLst>
                  <a:path w="917" h="921" extrusionOk="0">
                    <a:moveTo>
                      <a:pt x="418" y="0"/>
                    </a:moveTo>
                    <a:cubicBezTo>
                      <a:pt x="203" y="0"/>
                      <a:pt x="0" y="137"/>
                      <a:pt x="0" y="451"/>
                    </a:cubicBezTo>
                    <a:lnTo>
                      <a:pt x="0" y="463"/>
                    </a:lnTo>
                    <a:cubicBezTo>
                      <a:pt x="0" y="783"/>
                      <a:pt x="203" y="920"/>
                      <a:pt x="419" y="920"/>
                    </a:cubicBezTo>
                    <a:cubicBezTo>
                      <a:pt x="660" y="920"/>
                      <a:pt x="917" y="747"/>
                      <a:pt x="917" y="463"/>
                    </a:cubicBezTo>
                    <a:cubicBezTo>
                      <a:pt x="917" y="173"/>
                      <a:pt x="660" y="0"/>
                      <a:pt x="41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08" name="Google Shape;38608;p22"/>
              <p:cNvSpPr/>
              <p:nvPr/>
            </p:nvSpPr>
            <p:spPr>
              <a:xfrm>
                <a:off x="3618400" y="1858400"/>
                <a:ext cx="23725" cy="23225"/>
              </a:xfrm>
              <a:custGeom>
                <a:avLst/>
                <a:gdLst/>
                <a:ahLst/>
                <a:cxnLst/>
                <a:rect l="l" t="t" r="r" b="b"/>
                <a:pathLst>
                  <a:path w="949" h="929" extrusionOk="0">
                    <a:moveTo>
                      <a:pt x="490" y="0"/>
                    </a:moveTo>
                    <a:cubicBezTo>
                      <a:pt x="273" y="0"/>
                      <a:pt x="56" y="143"/>
                      <a:pt x="32" y="429"/>
                    </a:cubicBezTo>
                    <a:cubicBezTo>
                      <a:pt x="0" y="753"/>
                      <a:pt x="247" y="928"/>
                      <a:pt x="493" y="928"/>
                    </a:cubicBezTo>
                    <a:cubicBezTo>
                      <a:pt x="707" y="928"/>
                      <a:pt x="921" y="795"/>
                      <a:pt x="949" y="512"/>
                    </a:cubicBezTo>
                    <a:cubicBezTo>
                      <a:pt x="949" y="477"/>
                      <a:pt x="949" y="453"/>
                      <a:pt x="949" y="429"/>
                    </a:cubicBezTo>
                    <a:cubicBezTo>
                      <a:pt x="925" y="143"/>
                      <a:pt x="708" y="0"/>
                      <a:pt x="49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09" name="Google Shape;38609;p22"/>
              <p:cNvSpPr/>
              <p:nvPr/>
            </p:nvSpPr>
            <p:spPr>
              <a:xfrm>
                <a:off x="3619200" y="1788450"/>
                <a:ext cx="26800" cy="23000"/>
              </a:xfrm>
              <a:custGeom>
                <a:avLst/>
                <a:gdLst/>
                <a:ahLst/>
                <a:cxnLst/>
                <a:rect l="l" t="t" r="r" b="b"/>
                <a:pathLst>
                  <a:path w="1072" h="920" extrusionOk="0">
                    <a:moveTo>
                      <a:pt x="464" y="0"/>
                    </a:moveTo>
                    <a:cubicBezTo>
                      <a:pt x="203" y="0"/>
                      <a:pt x="0" y="203"/>
                      <a:pt x="0" y="465"/>
                    </a:cubicBezTo>
                    <a:cubicBezTo>
                      <a:pt x="0" y="739"/>
                      <a:pt x="229" y="920"/>
                      <a:pt x="466" y="920"/>
                    </a:cubicBezTo>
                    <a:cubicBezTo>
                      <a:pt x="579" y="920"/>
                      <a:pt x="694" y="878"/>
                      <a:pt x="786" y="786"/>
                    </a:cubicBezTo>
                    <a:cubicBezTo>
                      <a:pt x="1072" y="500"/>
                      <a:pt x="869" y="0"/>
                      <a:pt x="464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10" name="Google Shape;38610;p22"/>
              <p:cNvSpPr/>
              <p:nvPr/>
            </p:nvSpPr>
            <p:spPr>
              <a:xfrm>
                <a:off x="3619200" y="1719400"/>
                <a:ext cx="26800" cy="23125"/>
              </a:xfrm>
              <a:custGeom>
                <a:avLst/>
                <a:gdLst/>
                <a:ahLst/>
                <a:cxnLst/>
                <a:rect l="l" t="t" r="r" b="b"/>
                <a:pathLst>
                  <a:path w="1072" h="925" extrusionOk="0">
                    <a:moveTo>
                      <a:pt x="464" y="0"/>
                    </a:moveTo>
                    <a:cubicBezTo>
                      <a:pt x="214" y="0"/>
                      <a:pt x="0" y="202"/>
                      <a:pt x="0" y="452"/>
                    </a:cubicBezTo>
                    <a:lnTo>
                      <a:pt x="0" y="464"/>
                    </a:lnTo>
                    <a:cubicBezTo>
                      <a:pt x="0" y="738"/>
                      <a:pt x="229" y="925"/>
                      <a:pt x="465" y="925"/>
                    </a:cubicBezTo>
                    <a:cubicBezTo>
                      <a:pt x="579" y="925"/>
                      <a:pt x="693" y="882"/>
                      <a:pt x="786" y="786"/>
                    </a:cubicBezTo>
                    <a:cubicBezTo>
                      <a:pt x="1072" y="500"/>
                      <a:pt x="869" y="0"/>
                      <a:pt x="464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11" name="Google Shape;38611;p22"/>
              <p:cNvSpPr/>
              <p:nvPr/>
            </p:nvSpPr>
            <p:spPr>
              <a:xfrm>
                <a:off x="3618400" y="1651150"/>
                <a:ext cx="23725" cy="23275"/>
              </a:xfrm>
              <a:custGeom>
                <a:avLst/>
                <a:gdLst/>
                <a:ahLst/>
                <a:cxnLst/>
                <a:rect l="l" t="t" r="r" b="b"/>
                <a:pathLst>
                  <a:path w="949" h="931" extrusionOk="0">
                    <a:moveTo>
                      <a:pt x="490" y="1"/>
                    </a:moveTo>
                    <a:cubicBezTo>
                      <a:pt x="273" y="1"/>
                      <a:pt x="56" y="140"/>
                      <a:pt x="32" y="420"/>
                    </a:cubicBezTo>
                    <a:cubicBezTo>
                      <a:pt x="0" y="752"/>
                      <a:pt x="249" y="930"/>
                      <a:pt x="496" y="930"/>
                    </a:cubicBezTo>
                    <a:cubicBezTo>
                      <a:pt x="709" y="930"/>
                      <a:pt x="921" y="797"/>
                      <a:pt x="949" y="515"/>
                    </a:cubicBezTo>
                    <a:cubicBezTo>
                      <a:pt x="949" y="480"/>
                      <a:pt x="949" y="456"/>
                      <a:pt x="949" y="420"/>
                    </a:cubicBezTo>
                    <a:cubicBezTo>
                      <a:pt x="925" y="140"/>
                      <a:pt x="708" y="1"/>
                      <a:pt x="49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12" name="Google Shape;38612;p22"/>
              <p:cNvSpPr/>
              <p:nvPr/>
            </p:nvSpPr>
            <p:spPr>
              <a:xfrm>
                <a:off x="3619200" y="1581275"/>
                <a:ext cx="26800" cy="23025"/>
              </a:xfrm>
              <a:custGeom>
                <a:avLst/>
                <a:gdLst/>
                <a:ahLst/>
                <a:cxnLst/>
                <a:rect l="l" t="t" r="r" b="b"/>
                <a:pathLst>
                  <a:path w="1072" h="921" extrusionOk="0">
                    <a:moveTo>
                      <a:pt x="464" y="1"/>
                    </a:moveTo>
                    <a:cubicBezTo>
                      <a:pt x="203" y="1"/>
                      <a:pt x="0" y="203"/>
                      <a:pt x="0" y="453"/>
                    </a:cubicBezTo>
                    <a:lnTo>
                      <a:pt x="0" y="465"/>
                    </a:lnTo>
                    <a:cubicBezTo>
                      <a:pt x="0" y="739"/>
                      <a:pt x="229" y="920"/>
                      <a:pt x="466" y="920"/>
                    </a:cubicBezTo>
                    <a:cubicBezTo>
                      <a:pt x="579" y="920"/>
                      <a:pt x="694" y="879"/>
                      <a:pt x="786" y="786"/>
                    </a:cubicBezTo>
                    <a:cubicBezTo>
                      <a:pt x="1072" y="489"/>
                      <a:pt x="869" y="1"/>
                      <a:pt x="464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13" name="Google Shape;38613;p22"/>
              <p:cNvSpPr/>
              <p:nvPr/>
            </p:nvSpPr>
            <p:spPr>
              <a:xfrm>
                <a:off x="3618400" y="1513050"/>
                <a:ext cx="23725" cy="23200"/>
              </a:xfrm>
              <a:custGeom>
                <a:avLst/>
                <a:gdLst/>
                <a:ahLst/>
                <a:cxnLst/>
                <a:rect l="l" t="t" r="r" b="b"/>
                <a:pathLst>
                  <a:path w="949" h="928" extrusionOk="0">
                    <a:moveTo>
                      <a:pt x="490" y="0"/>
                    </a:moveTo>
                    <a:cubicBezTo>
                      <a:pt x="273" y="0"/>
                      <a:pt x="56" y="140"/>
                      <a:pt x="32" y="420"/>
                    </a:cubicBezTo>
                    <a:cubicBezTo>
                      <a:pt x="0" y="750"/>
                      <a:pt x="246" y="928"/>
                      <a:pt x="492" y="928"/>
                    </a:cubicBezTo>
                    <a:cubicBezTo>
                      <a:pt x="707" y="928"/>
                      <a:pt x="921" y="792"/>
                      <a:pt x="949" y="503"/>
                    </a:cubicBezTo>
                    <a:cubicBezTo>
                      <a:pt x="949" y="479"/>
                      <a:pt x="949" y="455"/>
                      <a:pt x="949" y="420"/>
                    </a:cubicBezTo>
                    <a:cubicBezTo>
                      <a:pt x="925" y="140"/>
                      <a:pt x="708" y="0"/>
                      <a:pt x="49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14" name="Google Shape;38614;p22"/>
              <p:cNvSpPr/>
              <p:nvPr/>
            </p:nvSpPr>
            <p:spPr>
              <a:xfrm>
                <a:off x="3618975" y="1443450"/>
                <a:ext cx="27025" cy="23050"/>
              </a:xfrm>
              <a:custGeom>
                <a:avLst/>
                <a:gdLst/>
                <a:ahLst/>
                <a:cxnLst/>
                <a:rect l="l" t="t" r="r" b="b"/>
                <a:pathLst>
                  <a:path w="1081" h="922" extrusionOk="0">
                    <a:moveTo>
                      <a:pt x="462" y="1"/>
                    </a:moveTo>
                    <a:cubicBezTo>
                      <a:pt x="212" y="1"/>
                      <a:pt x="21" y="203"/>
                      <a:pt x="9" y="442"/>
                    </a:cubicBezTo>
                    <a:cubicBezTo>
                      <a:pt x="1" y="730"/>
                      <a:pt x="232" y="921"/>
                      <a:pt x="474" y="921"/>
                    </a:cubicBezTo>
                    <a:cubicBezTo>
                      <a:pt x="581" y="921"/>
                      <a:pt x="691" y="883"/>
                      <a:pt x="783" y="799"/>
                    </a:cubicBezTo>
                    <a:cubicBezTo>
                      <a:pt x="1081" y="513"/>
                      <a:pt x="890" y="13"/>
                      <a:pt x="48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15" name="Google Shape;38615;p22"/>
              <p:cNvSpPr/>
              <p:nvPr/>
            </p:nvSpPr>
            <p:spPr>
              <a:xfrm>
                <a:off x="3627225" y="2617425"/>
                <a:ext cx="14600" cy="22625"/>
              </a:xfrm>
              <a:custGeom>
                <a:avLst/>
                <a:gdLst/>
                <a:ahLst/>
                <a:cxnLst/>
                <a:rect l="l" t="t" r="r" b="b"/>
                <a:pathLst>
                  <a:path w="584" h="905" extrusionOk="0">
                    <a:moveTo>
                      <a:pt x="132" y="0"/>
                    </a:moveTo>
                    <a:cubicBezTo>
                      <a:pt x="84" y="0"/>
                      <a:pt x="48" y="12"/>
                      <a:pt x="1" y="24"/>
                    </a:cubicBezTo>
                    <a:lnTo>
                      <a:pt x="179" y="905"/>
                    </a:lnTo>
                    <a:cubicBezTo>
                      <a:pt x="405" y="893"/>
                      <a:pt x="584" y="691"/>
                      <a:pt x="584" y="464"/>
                    </a:cubicBezTo>
                    <a:cubicBezTo>
                      <a:pt x="584" y="203"/>
                      <a:pt x="382" y="0"/>
                      <a:pt x="13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16" name="Google Shape;38616;p22"/>
              <p:cNvSpPr/>
              <p:nvPr/>
            </p:nvSpPr>
            <p:spPr>
              <a:xfrm>
                <a:off x="3619200" y="1374400"/>
                <a:ext cx="26200" cy="23000"/>
              </a:xfrm>
              <a:custGeom>
                <a:avLst/>
                <a:gdLst/>
                <a:ahLst/>
                <a:cxnLst/>
                <a:rect l="l" t="t" r="r" b="b"/>
                <a:pathLst>
                  <a:path w="1048" h="920" extrusionOk="0">
                    <a:moveTo>
                      <a:pt x="560" y="1"/>
                    </a:moveTo>
                    <a:lnTo>
                      <a:pt x="238" y="48"/>
                    </a:lnTo>
                    <a:cubicBezTo>
                      <a:pt x="95" y="132"/>
                      <a:pt x="0" y="286"/>
                      <a:pt x="0" y="453"/>
                    </a:cubicBezTo>
                    <a:cubicBezTo>
                      <a:pt x="0" y="726"/>
                      <a:pt x="226" y="920"/>
                      <a:pt x="469" y="920"/>
                    </a:cubicBezTo>
                    <a:cubicBezTo>
                      <a:pt x="564" y="920"/>
                      <a:pt x="663" y="890"/>
                      <a:pt x="750" y="822"/>
                    </a:cubicBezTo>
                    <a:cubicBezTo>
                      <a:pt x="1048" y="572"/>
                      <a:pt x="941" y="96"/>
                      <a:pt x="56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17" name="Google Shape;38617;p22"/>
              <p:cNvSpPr/>
              <p:nvPr/>
            </p:nvSpPr>
            <p:spPr>
              <a:xfrm>
                <a:off x="3594175" y="2444775"/>
                <a:ext cx="17200" cy="22050"/>
              </a:xfrm>
              <a:custGeom>
                <a:avLst/>
                <a:gdLst/>
                <a:ahLst/>
                <a:cxnLst/>
                <a:rect l="l" t="t" r="r" b="b"/>
                <a:pathLst>
                  <a:path w="688" h="882" extrusionOk="0">
                    <a:moveTo>
                      <a:pt x="85" y="0"/>
                    </a:moveTo>
                    <a:cubicBezTo>
                      <a:pt x="80" y="0"/>
                      <a:pt x="76" y="0"/>
                      <a:pt x="72" y="1"/>
                    </a:cubicBezTo>
                    <a:lnTo>
                      <a:pt x="1" y="1"/>
                    </a:lnTo>
                    <a:lnTo>
                      <a:pt x="72" y="370"/>
                    </a:lnTo>
                    <a:lnTo>
                      <a:pt x="72" y="441"/>
                    </a:lnTo>
                    <a:lnTo>
                      <a:pt x="156" y="882"/>
                    </a:lnTo>
                    <a:cubicBezTo>
                      <a:pt x="688" y="787"/>
                      <a:pt x="621" y="0"/>
                      <a:pt x="8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18" name="Google Shape;38618;p22"/>
              <p:cNvSpPr/>
              <p:nvPr/>
            </p:nvSpPr>
            <p:spPr>
              <a:xfrm>
                <a:off x="3584650" y="2375725"/>
                <a:ext cx="26825" cy="23000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920" extrusionOk="0">
                    <a:moveTo>
                      <a:pt x="465" y="0"/>
                    </a:moveTo>
                    <a:cubicBezTo>
                      <a:pt x="215" y="0"/>
                      <a:pt x="1" y="203"/>
                      <a:pt x="1" y="453"/>
                    </a:cubicBezTo>
                    <a:cubicBezTo>
                      <a:pt x="1" y="735"/>
                      <a:pt x="226" y="919"/>
                      <a:pt x="463" y="919"/>
                    </a:cubicBezTo>
                    <a:cubicBezTo>
                      <a:pt x="576" y="919"/>
                      <a:pt x="691" y="878"/>
                      <a:pt x="787" y="786"/>
                    </a:cubicBezTo>
                    <a:cubicBezTo>
                      <a:pt x="1073" y="500"/>
                      <a:pt x="882" y="0"/>
                      <a:pt x="46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19" name="Google Shape;38619;p22"/>
              <p:cNvSpPr/>
              <p:nvPr/>
            </p:nvSpPr>
            <p:spPr>
              <a:xfrm>
                <a:off x="3584650" y="2306375"/>
                <a:ext cx="27125" cy="23300"/>
              </a:xfrm>
              <a:custGeom>
                <a:avLst/>
                <a:gdLst/>
                <a:ahLst/>
                <a:cxnLst/>
                <a:rect l="l" t="t" r="r" b="b"/>
                <a:pathLst>
                  <a:path w="1085" h="932" extrusionOk="0">
                    <a:moveTo>
                      <a:pt x="465" y="0"/>
                    </a:moveTo>
                    <a:cubicBezTo>
                      <a:pt x="215" y="0"/>
                      <a:pt x="1" y="203"/>
                      <a:pt x="1" y="453"/>
                    </a:cubicBezTo>
                    <a:lnTo>
                      <a:pt x="1" y="464"/>
                    </a:lnTo>
                    <a:cubicBezTo>
                      <a:pt x="1" y="747"/>
                      <a:pt x="231" y="931"/>
                      <a:pt x="468" y="931"/>
                    </a:cubicBezTo>
                    <a:cubicBezTo>
                      <a:pt x="581" y="931"/>
                      <a:pt x="695" y="890"/>
                      <a:pt x="787" y="798"/>
                    </a:cubicBezTo>
                    <a:cubicBezTo>
                      <a:pt x="1084" y="500"/>
                      <a:pt x="870" y="0"/>
                      <a:pt x="46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20" name="Google Shape;38620;p22"/>
              <p:cNvSpPr/>
              <p:nvPr/>
            </p:nvSpPr>
            <p:spPr>
              <a:xfrm>
                <a:off x="3584650" y="2237300"/>
                <a:ext cx="26825" cy="23250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930" extrusionOk="0">
                    <a:moveTo>
                      <a:pt x="465" y="1"/>
                    </a:moveTo>
                    <a:cubicBezTo>
                      <a:pt x="215" y="1"/>
                      <a:pt x="1" y="215"/>
                      <a:pt x="1" y="465"/>
                    </a:cubicBezTo>
                    <a:cubicBezTo>
                      <a:pt x="1" y="742"/>
                      <a:pt x="229" y="929"/>
                      <a:pt x="468" y="929"/>
                    </a:cubicBezTo>
                    <a:cubicBezTo>
                      <a:pt x="579" y="929"/>
                      <a:pt x="692" y="889"/>
                      <a:pt x="787" y="799"/>
                    </a:cubicBezTo>
                    <a:cubicBezTo>
                      <a:pt x="1073" y="501"/>
                      <a:pt x="870" y="13"/>
                      <a:pt x="46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21" name="Google Shape;38621;p22"/>
              <p:cNvSpPr/>
              <p:nvPr/>
            </p:nvSpPr>
            <p:spPr>
              <a:xfrm>
                <a:off x="3584650" y="2168250"/>
                <a:ext cx="27125" cy="23150"/>
              </a:xfrm>
              <a:custGeom>
                <a:avLst/>
                <a:gdLst/>
                <a:ahLst/>
                <a:cxnLst/>
                <a:rect l="l" t="t" r="r" b="b"/>
                <a:pathLst>
                  <a:path w="1085" h="926" extrusionOk="0">
                    <a:moveTo>
                      <a:pt x="465" y="1"/>
                    </a:moveTo>
                    <a:cubicBezTo>
                      <a:pt x="203" y="1"/>
                      <a:pt x="1" y="203"/>
                      <a:pt x="1" y="465"/>
                    </a:cubicBezTo>
                    <a:cubicBezTo>
                      <a:pt x="1" y="739"/>
                      <a:pt x="230" y="925"/>
                      <a:pt x="466" y="925"/>
                    </a:cubicBezTo>
                    <a:cubicBezTo>
                      <a:pt x="579" y="925"/>
                      <a:pt x="694" y="883"/>
                      <a:pt x="787" y="786"/>
                    </a:cubicBezTo>
                    <a:cubicBezTo>
                      <a:pt x="1084" y="501"/>
                      <a:pt x="870" y="1"/>
                      <a:pt x="46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22" name="Google Shape;38622;p22"/>
              <p:cNvSpPr/>
              <p:nvPr/>
            </p:nvSpPr>
            <p:spPr>
              <a:xfrm>
                <a:off x="3584650" y="2099075"/>
                <a:ext cx="22950" cy="23025"/>
              </a:xfrm>
              <a:custGeom>
                <a:avLst/>
                <a:gdLst/>
                <a:ahLst/>
                <a:cxnLst/>
                <a:rect l="l" t="t" r="r" b="b"/>
                <a:pathLst>
                  <a:path w="918" h="921" extrusionOk="0">
                    <a:moveTo>
                      <a:pt x="419" y="1"/>
                    </a:moveTo>
                    <a:cubicBezTo>
                      <a:pt x="204" y="1"/>
                      <a:pt x="1" y="138"/>
                      <a:pt x="1" y="458"/>
                    </a:cubicBezTo>
                    <a:lnTo>
                      <a:pt x="1" y="470"/>
                    </a:lnTo>
                    <a:cubicBezTo>
                      <a:pt x="1" y="784"/>
                      <a:pt x="204" y="921"/>
                      <a:pt x="419" y="921"/>
                    </a:cubicBezTo>
                    <a:cubicBezTo>
                      <a:pt x="661" y="921"/>
                      <a:pt x="918" y="748"/>
                      <a:pt x="918" y="458"/>
                    </a:cubicBezTo>
                    <a:cubicBezTo>
                      <a:pt x="918" y="174"/>
                      <a:pt x="661" y="1"/>
                      <a:pt x="419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23" name="Google Shape;38623;p22"/>
              <p:cNvSpPr/>
              <p:nvPr/>
            </p:nvSpPr>
            <p:spPr>
              <a:xfrm>
                <a:off x="3584650" y="2030150"/>
                <a:ext cx="26825" cy="23225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929" extrusionOk="0">
                    <a:moveTo>
                      <a:pt x="465" y="0"/>
                    </a:moveTo>
                    <a:cubicBezTo>
                      <a:pt x="215" y="0"/>
                      <a:pt x="1" y="203"/>
                      <a:pt x="1" y="464"/>
                    </a:cubicBezTo>
                    <a:cubicBezTo>
                      <a:pt x="1" y="741"/>
                      <a:pt x="229" y="929"/>
                      <a:pt x="468" y="929"/>
                    </a:cubicBezTo>
                    <a:cubicBezTo>
                      <a:pt x="579" y="929"/>
                      <a:pt x="692" y="888"/>
                      <a:pt x="787" y="798"/>
                    </a:cubicBezTo>
                    <a:cubicBezTo>
                      <a:pt x="1073" y="500"/>
                      <a:pt x="882" y="0"/>
                      <a:pt x="46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24" name="Google Shape;38624;p22"/>
              <p:cNvSpPr/>
              <p:nvPr/>
            </p:nvSpPr>
            <p:spPr>
              <a:xfrm>
                <a:off x="3584650" y="1961000"/>
                <a:ext cx="22950" cy="22875"/>
              </a:xfrm>
              <a:custGeom>
                <a:avLst/>
                <a:gdLst/>
                <a:ahLst/>
                <a:cxnLst/>
                <a:rect l="l" t="t" r="r" b="b"/>
                <a:pathLst>
                  <a:path w="918" h="915" extrusionOk="0">
                    <a:moveTo>
                      <a:pt x="433" y="0"/>
                    </a:moveTo>
                    <a:cubicBezTo>
                      <a:pt x="213" y="0"/>
                      <a:pt x="1" y="142"/>
                      <a:pt x="1" y="456"/>
                    </a:cubicBezTo>
                    <a:lnTo>
                      <a:pt x="1" y="468"/>
                    </a:lnTo>
                    <a:cubicBezTo>
                      <a:pt x="1" y="775"/>
                      <a:pt x="210" y="914"/>
                      <a:pt x="429" y="914"/>
                    </a:cubicBezTo>
                    <a:cubicBezTo>
                      <a:pt x="668" y="914"/>
                      <a:pt x="918" y="749"/>
                      <a:pt x="918" y="456"/>
                    </a:cubicBezTo>
                    <a:cubicBezTo>
                      <a:pt x="918" y="166"/>
                      <a:pt x="670" y="0"/>
                      <a:pt x="43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25" name="Google Shape;38625;p22"/>
              <p:cNvSpPr/>
              <p:nvPr/>
            </p:nvSpPr>
            <p:spPr>
              <a:xfrm>
                <a:off x="3584650" y="1892025"/>
                <a:ext cx="26825" cy="23000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920" extrusionOk="0">
                    <a:moveTo>
                      <a:pt x="445" y="0"/>
                    </a:moveTo>
                    <a:cubicBezTo>
                      <a:pt x="204" y="0"/>
                      <a:pt x="1" y="210"/>
                      <a:pt x="1" y="453"/>
                    </a:cubicBezTo>
                    <a:cubicBezTo>
                      <a:pt x="1" y="736"/>
                      <a:pt x="226" y="920"/>
                      <a:pt x="463" y="920"/>
                    </a:cubicBezTo>
                    <a:cubicBezTo>
                      <a:pt x="576" y="920"/>
                      <a:pt x="691" y="878"/>
                      <a:pt x="787" y="786"/>
                    </a:cubicBezTo>
                    <a:cubicBezTo>
                      <a:pt x="1073" y="501"/>
                      <a:pt x="882" y="1"/>
                      <a:pt x="465" y="1"/>
                    </a:cubicBezTo>
                    <a:cubicBezTo>
                      <a:pt x="459" y="0"/>
                      <a:pt x="452" y="0"/>
                      <a:pt x="44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26" name="Google Shape;38626;p22"/>
              <p:cNvSpPr/>
              <p:nvPr/>
            </p:nvSpPr>
            <p:spPr>
              <a:xfrm>
                <a:off x="3584650" y="1822975"/>
                <a:ext cx="26825" cy="23000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920" extrusionOk="0">
                    <a:moveTo>
                      <a:pt x="1" y="453"/>
                    </a:moveTo>
                    <a:lnTo>
                      <a:pt x="1" y="465"/>
                    </a:lnTo>
                    <a:cubicBezTo>
                      <a:pt x="1" y="463"/>
                      <a:pt x="1" y="461"/>
                      <a:pt x="1" y="459"/>
                    </a:cubicBezTo>
                    <a:lnTo>
                      <a:pt x="1" y="459"/>
                    </a:lnTo>
                    <a:cubicBezTo>
                      <a:pt x="1" y="457"/>
                      <a:pt x="1" y="455"/>
                      <a:pt x="1" y="453"/>
                    </a:cubicBezTo>
                    <a:close/>
                    <a:moveTo>
                      <a:pt x="465" y="0"/>
                    </a:moveTo>
                    <a:cubicBezTo>
                      <a:pt x="217" y="0"/>
                      <a:pt x="4" y="200"/>
                      <a:pt x="1" y="459"/>
                    </a:cubicBezTo>
                    <a:lnTo>
                      <a:pt x="1" y="459"/>
                    </a:lnTo>
                    <a:cubicBezTo>
                      <a:pt x="4" y="738"/>
                      <a:pt x="227" y="920"/>
                      <a:pt x="463" y="920"/>
                    </a:cubicBezTo>
                    <a:cubicBezTo>
                      <a:pt x="576" y="920"/>
                      <a:pt x="691" y="878"/>
                      <a:pt x="787" y="786"/>
                    </a:cubicBezTo>
                    <a:cubicBezTo>
                      <a:pt x="1073" y="500"/>
                      <a:pt x="870" y="0"/>
                      <a:pt x="46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27" name="Google Shape;38627;p22"/>
              <p:cNvSpPr/>
              <p:nvPr/>
            </p:nvSpPr>
            <p:spPr>
              <a:xfrm>
                <a:off x="3584650" y="1753925"/>
                <a:ext cx="27125" cy="23125"/>
              </a:xfrm>
              <a:custGeom>
                <a:avLst/>
                <a:gdLst/>
                <a:ahLst/>
                <a:cxnLst/>
                <a:rect l="l" t="t" r="r" b="b"/>
                <a:pathLst>
                  <a:path w="1085" h="925" extrusionOk="0">
                    <a:moveTo>
                      <a:pt x="465" y="0"/>
                    </a:moveTo>
                    <a:cubicBezTo>
                      <a:pt x="203" y="0"/>
                      <a:pt x="1" y="203"/>
                      <a:pt x="1" y="453"/>
                    </a:cubicBezTo>
                    <a:cubicBezTo>
                      <a:pt x="1" y="735"/>
                      <a:pt x="231" y="925"/>
                      <a:pt x="468" y="925"/>
                    </a:cubicBezTo>
                    <a:cubicBezTo>
                      <a:pt x="581" y="925"/>
                      <a:pt x="695" y="882"/>
                      <a:pt x="787" y="786"/>
                    </a:cubicBezTo>
                    <a:cubicBezTo>
                      <a:pt x="1084" y="488"/>
                      <a:pt x="870" y="0"/>
                      <a:pt x="46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28" name="Google Shape;38628;p22"/>
              <p:cNvSpPr/>
              <p:nvPr/>
            </p:nvSpPr>
            <p:spPr>
              <a:xfrm>
                <a:off x="3584650" y="1684850"/>
                <a:ext cx="26825" cy="23025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921" extrusionOk="0">
                    <a:moveTo>
                      <a:pt x="465" y="1"/>
                    </a:moveTo>
                    <a:cubicBezTo>
                      <a:pt x="215" y="1"/>
                      <a:pt x="1" y="203"/>
                      <a:pt x="1" y="453"/>
                    </a:cubicBezTo>
                    <a:cubicBezTo>
                      <a:pt x="1" y="736"/>
                      <a:pt x="226" y="920"/>
                      <a:pt x="463" y="920"/>
                    </a:cubicBezTo>
                    <a:cubicBezTo>
                      <a:pt x="576" y="920"/>
                      <a:pt x="691" y="879"/>
                      <a:pt x="787" y="787"/>
                    </a:cubicBezTo>
                    <a:cubicBezTo>
                      <a:pt x="1073" y="501"/>
                      <a:pt x="870" y="1"/>
                      <a:pt x="46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29" name="Google Shape;38629;p22"/>
              <p:cNvSpPr/>
              <p:nvPr/>
            </p:nvSpPr>
            <p:spPr>
              <a:xfrm>
                <a:off x="3584650" y="1615500"/>
                <a:ext cx="27125" cy="23300"/>
              </a:xfrm>
              <a:custGeom>
                <a:avLst/>
                <a:gdLst/>
                <a:ahLst/>
                <a:cxnLst/>
                <a:rect l="l" t="t" r="r" b="b"/>
                <a:pathLst>
                  <a:path w="1085" h="932" extrusionOk="0">
                    <a:moveTo>
                      <a:pt x="465" y="1"/>
                    </a:moveTo>
                    <a:cubicBezTo>
                      <a:pt x="203" y="1"/>
                      <a:pt x="1" y="215"/>
                      <a:pt x="1" y="465"/>
                    </a:cubicBezTo>
                    <a:cubicBezTo>
                      <a:pt x="1" y="748"/>
                      <a:pt x="231" y="932"/>
                      <a:pt x="468" y="932"/>
                    </a:cubicBezTo>
                    <a:cubicBezTo>
                      <a:pt x="581" y="932"/>
                      <a:pt x="695" y="890"/>
                      <a:pt x="787" y="798"/>
                    </a:cubicBezTo>
                    <a:cubicBezTo>
                      <a:pt x="1084" y="501"/>
                      <a:pt x="870" y="1"/>
                      <a:pt x="46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30" name="Google Shape;38630;p22"/>
              <p:cNvSpPr/>
              <p:nvPr/>
            </p:nvSpPr>
            <p:spPr>
              <a:xfrm>
                <a:off x="3584650" y="1546450"/>
                <a:ext cx="27125" cy="23300"/>
              </a:xfrm>
              <a:custGeom>
                <a:avLst/>
                <a:gdLst/>
                <a:ahLst/>
                <a:cxnLst/>
                <a:rect l="l" t="t" r="r" b="b"/>
                <a:pathLst>
                  <a:path w="1085" h="932" extrusionOk="0">
                    <a:moveTo>
                      <a:pt x="465" y="1"/>
                    </a:moveTo>
                    <a:cubicBezTo>
                      <a:pt x="215" y="1"/>
                      <a:pt x="1" y="203"/>
                      <a:pt x="1" y="453"/>
                    </a:cubicBezTo>
                    <a:lnTo>
                      <a:pt x="1" y="465"/>
                    </a:lnTo>
                    <a:cubicBezTo>
                      <a:pt x="1" y="748"/>
                      <a:pt x="231" y="932"/>
                      <a:pt x="468" y="932"/>
                    </a:cubicBezTo>
                    <a:cubicBezTo>
                      <a:pt x="581" y="932"/>
                      <a:pt x="695" y="890"/>
                      <a:pt x="787" y="798"/>
                    </a:cubicBezTo>
                    <a:cubicBezTo>
                      <a:pt x="1084" y="501"/>
                      <a:pt x="870" y="1"/>
                      <a:pt x="46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31" name="Google Shape;38631;p22"/>
              <p:cNvSpPr/>
              <p:nvPr/>
            </p:nvSpPr>
            <p:spPr>
              <a:xfrm>
                <a:off x="3584650" y="1477700"/>
                <a:ext cx="26825" cy="22925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917" extrusionOk="0">
                    <a:moveTo>
                      <a:pt x="465" y="0"/>
                    </a:moveTo>
                    <a:cubicBezTo>
                      <a:pt x="215" y="0"/>
                      <a:pt x="1" y="203"/>
                      <a:pt x="1" y="453"/>
                    </a:cubicBezTo>
                    <a:cubicBezTo>
                      <a:pt x="1" y="729"/>
                      <a:pt x="229" y="917"/>
                      <a:pt x="468" y="917"/>
                    </a:cubicBezTo>
                    <a:cubicBezTo>
                      <a:pt x="579" y="917"/>
                      <a:pt x="692" y="877"/>
                      <a:pt x="787" y="786"/>
                    </a:cubicBezTo>
                    <a:cubicBezTo>
                      <a:pt x="1073" y="500"/>
                      <a:pt x="882" y="0"/>
                      <a:pt x="46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32" name="Google Shape;38632;p22"/>
              <p:cNvSpPr/>
              <p:nvPr/>
            </p:nvSpPr>
            <p:spPr>
              <a:xfrm>
                <a:off x="3584650" y="1408350"/>
                <a:ext cx="27125" cy="23200"/>
              </a:xfrm>
              <a:custGeom>
                <a:avLst/>
                <a:gdLst/>
                <a:ahLst/>
                <a:cxnLst/>
                <a:rect l="l" t="t" r="r" b="b"/>
                <a:pathLst>
                  <a:path w="1085" h="928" extrusionOk="0">
                    <a:moveTo>
                      <a:pt x="465" y="0"/>
                    </a:moveTo>
                    <a:cubicBezTo>
                      <a:pt x="203" y="0"/>
                      <a:pt x="1" y="202"/>
                      <a:pt x="1" y="452"/>
                    </a:cubicBezTo>
                    <a:lnTo>
                      <a:pt x="1" y="464"/>
                    </a:lnTo>
                    <a:cubicBezTo>
                      <a:pt x="1" y="744"/>
                      <a:pt x="227" y="927"/>
                      <a:pt x="461" y="927"/>
                    </a:cubicBezTo>
                    <a:cubicBezTo>
                      <a:pt x="576" y="927"/>
                      <a:pt x="693" y="884"/>
                      <a:pt x="787" y="786"/>
                    </a:cubicBezTo>
                    <a:cubicBezTo>
                      <a:pt x="1084" y="500"/>
                      <a:pt x="870" y="0"/>
                      <a:pt x="46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33" name="Google Shape;38633;p22"/>
              <p:cNvSpPr/>
              <p:nvPr/>
            </p:nvSpPr>
            <p:spPr>
              <a:xfrm>
                <a:off x="3561150" y="2271850"/>
                <a:ext cx="11925" cy="22325"/>
              </a:xfrm>
              <a:custGeom>
                <a:avLst/>
                <a:gdLst/>
                <a:ahLst/>
                <a:cxnLst/>
                <a:rect l="l" t="t" r="r" b="b"/>
                <a:pathLst>
                  <a:path w="477" h="893" extrusionOk="0">
                    <a:moveTo>
                      <a:pt x="0" y="0"/>
                    </a:moveTo>
                    <a:lnTo>
                      <a:pt x="167" y="893"/>
                    </a:lnTo>
                    <a:cubicBezTo>
                      <a:pt x="358" y="833"/>
                      <a:pt x="477" y="655"/>
                      <a:pt x="477" y="464"/>
                    </a:cubicBezTo>
                    <a:cubicBezTo>
                      <a:pt x="477" y="202"/>
                      <a:pt x="274" y="12"/>
                      <a:pt x="12" y="12"/>
                    </a:cubicBezTo>
                    <a:lnTo>
                      <a:pt x="12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34" name="Google Shape;38634;p22"/>
              <p:cNvSpPr/>
              <p:nvPr/>
            </p:nvSpPr>
            <p:spPr>
              <a:xfrm>
                <a:off x="3549925" y="2203075"/>
                <a:ext cx="27025" cy="23025"/>
              </a:xfrm>
              <a:custGeom>
                <a:avLst/>
                <a:gdLst/>
                <a:ahLst/>
                <a:cxnLst/>
                <a:rect l="l" t="t" r="r" b="b"/>
                <a:pathLst>
                  <a:path w="1081" h="921" extrusionOk="0">
                    <a:moveTo>
                      <a:pt x="461" y="1"/>
                    </a:moveTo>
                    <a:cubicBezTo>
                      <a:pt x="211" y="1"/>
                      <a:pt x="9" y="203"/>
                      <a:pt x="9" y="453"/>
                    </a:cubicBezTo>
                    <a:lnTo>
                      <a:pt x="9" y="441"/>
                    </a:lnTo>
                    <a:lnTo>
                      <a:pt x="9" y="441"/>
                    </a:lnTo>
                    <a:cubicBezTo>
                      <a:pt x="1" y="729"/>
                      <a:pt x="232" y="921"/>
                      <a:pt x="473" y="921"/>
                    </a:cubicBezTo>
                    <a:cubicBezTo>
                      <a:pt x="581" y="921"/>
                      <a:pt x="691" y="883"/>
                      <a:pt x="783" y="798"/>
                    </a:cubicBezTo>
                    <a:cubicBezTo>
                      <a:pt x="1080" y="513"/>
                      <a:pt x="890" y="13"/>
                      <a:pt x="48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35" name="Google Shape;38635;p22"/>
              <p:cNvSpPr/>
              <p:nvPr/>
            </p:nvSpPr>
            <p:spPr>
              <a:xfrm>
                <a:off x="3549175" y="2132550"/>
                <a:ext cx="21450" cy="19800"/>
              </a:xfrm>
              <a:custGeom>
                <a:avLst/>
                <a:gdLst/>
                <a:ahLst/>
                <a:cxnLst/>
                <a:rect l="l" t="t" r="r" b="b"/>
                <a:pathLst>
                  <a:path w="858" h="792" extrusionOk="0">
                    <a:moveTo>
                      <a:pt x="418" y="0"/>
                    </a:moveTo>
                    <a:cubicBezTo>
                      <a:pt x="209" y="0"/>
                      <a:pt x="1" y="153"/>
                      <a:pt x="27" y="429"/>
                    </a:cubicBezTo>
                    <a:cubicBezTo>
                      <a:pt x="15" y="452"/>
                      <a:pt x="15" y="488"/>
                      <a:pt x="27" y="512"/>
                    </a:cubicBezTo>
                    <a:lnTo>
                      <a:pt x="39" y="512"/>
                    </a:lnTo>
                    <a:cubicBezTo>
                      <a:pt x="97" y="706"/>
                      <a:pt x="250" y="791"/>
                      <a:pt x="405" y="791"/>
                    </a:cubicBezTo>
                    <a:cubicBezTo>
                      <a:pt x="629" y="791"/>
                      <a:pt x="857" y="611"/>
                      <a:pt x="801" y="321"/>
                    </a:cubicBezTo>
                    <a:cubicBezTo>
                      <a:pt x="758" y="102"/>
                      <a:pt x="588" y="0"/>
                      <a:pt x="41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36" name="Google Shape;38636;p22"/>
              <p:cNvSpPr/>
              <p:nvPr/>
            </p:nvSpPr>
            <p:spPr>
              <a:xfrm>
                <a:off x="3549925" y="2064675"/>
                <a:ext cx="27325" cy="23125"/>
              </a:xfrm>
              <a:custGeom>
                <a:avLst/>
                <a:gdLst/>
                <a:ahLst/>
                <a:cxnLst/>
                <a:rect l="l" t="t" r="r" b="b"/>
                <a:pathLst>
                  <a:path w="1093" h="925" extrusionOk="0">
                    <a:moveTo>
                      <a:pt x="473" y="0"/>
                    </a:moveTo>
                    <a:cubicBezTo>
                      <a:pt x="223" y="0"/>
                      <a:pt x="9" y="203"/>
                      <a:pt x="21" y="453"/>
                    </a:cubicBezTo>
                    <a:lnTo>
                      <a:pt x="9" y="453"/>
                    </a:lnTo>
                    <a:cubicBezTo>
                      <a:pt x="1" y="735"/>
                      <a:pt x="228" y="925"/>
                      <a:pt x="468" y="925"/>
                    </a:cubicBezTo>
                    <a:cubicBezTo>
                      <a:pt x="582" y="925"/>
                      <a:pt x="699" y="882"/>
                      <a:pt x="795" y="786"/>
                    </a:cubicBezTo>
                    <a:cubicBezTo>
                      <a:pt x="1092" y="500"/>
                      <a:pt x="890" y="0"/>
                      <a:pt x="47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37" name="Google Shape;38637;p22"/>
              <p:cNvSpPr/>
              <p:nvPr/>
            </p:nvSpPr>
            <p:spPr>
              <a:xfrm>
                <a:off x="3550125" y="1995600"/>
                <a:ext cx="27125" cy="23025"/>
              </a:xfrm>
              <a:custGeom>
                <a:avLst/>
                <a:gdLst/>
                <a:ahLst/>
                <a:cxnLst/>
                <a:rect l="l" t="t" r="r" b="b"/>
                <a:pathLst>
                  <a:path w="1085" h="921" extrusionOk="0">
                    <a:moveTo>
                      <a:pt x="445" y="1"/>
                    </a:moveTo>
                    <a:cubicBezTo>
                      <a:pt x="204" y="1"/>
                      <a:pt x="1" y="210"/>
                      <a:pt x="1" y="453"/>
                    </a:cubicBezTo>
                    <a:cubicBezTo>
                      <a:pt x="1" y="736"/>
                      <a:pt x="231" y="920"/>
                      <a:pt x="468" y="920"/>
                    </a:cubicBezTo>
                    <a:cubicBezTo>
                      <a:pt x="581" y="920"/>
                      <a:pt x="695" y="879"/>
                      <a:pt x="787" y="787"/>
                    </a:cubicBezTo>
                    <a:cubicBezTo>
                      <a:pt x="1084" y="489"/>
                      <a:pt x="870" y="1"/>
                      <a:pt x="465" y="1"/>
                    </a:cubicBezTo>
                    <a:cubicBezTo>
                      <a:pt x="459" y="1"/>
                      <a:pt x="452" y="1"/>
                      <a:pt x="44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38" name="Google Shape;38638;p22"/>
              <p:cNvSpPr/>
              <p:nvPr/>
            </p:nvSpPr>
            <p:spPr>
              <a:xfrm>
                <a:off x="3550125" y="1925425"/>
                <a:ext cx="22950" cy="23075"/>
              </a:xfrm>
              <a:custGeom>
                <a:avLst/>
                <a:gdLst/>
                <a:ahLst/>
                <a:cxnLst/>
                <a:rect l="l" t="t" r="r" b="b"/>
                <a:pathLst>
                  <a:path w="918" h="923" extrusionOk="0">
                    <a:moveTo>
                      <a:pt x="450" y="0"/>
                    </a:moveTo>
                    <a:cubicBezTo>
                      <a:pt x="236" y="0"/>
                      <a:pt x="24" y="135"/>
                      <a:pt x="1" y="415"/>
                    </a:cubicBezTo>
                    <a:cubicBezTo>
                      <a:pt x="1" y="439"/>
                      <a:pt x="1" y="474"/>
                      <a:pt x="1" y="498"/>
                    </a:cubicBezTo>
                    <a:cubicBezTo>
                      <a:pt x="24" y="785"/>
                      <a:pt x="238" y="923"/>
                      <a:pt x="453" y="923"/>
                    </a:cubicBezTo>
                    <a:cubicBezTo>
                      <a:pt x="685" y="923"/>
                      <a:pt x="918" y="765"/>
                      <a:pt x="918" y="463"/>
                    </a:cubicBezTo>
                    <a:cubicBezTo>
                      <a:pt x="918" y="159"/>
                      <a:pt x="682" y="0"/>
                      <a:pt x="45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39" name="Google Shape;38639;p22"/>
              <p:cNvSpPr/>
              <p:nvPr/>
            </p:nvSpPr>
            <p:spPr>
              <a:xfrm>
                <a:off x="3550125" y="1857500"/>
                <a:ext cx="27125" cy="23000"/>
              </a:xfrm>
              <a:custGeom>
                <a:avLst/>
                <a:gdLst/>
                <a:ahLst/>
                <a:cxnLst/>
                <a:rect l="l" t="t" r="r" b="b"/>
                <a:pathLst>
                  <a:path w="1085" h="920" extrusionOk="0">
                    <a:moveTo>
                      <a:pt x="465" y="1"/>
                    </a:moveTo>
                    <a:cubicBezTo>
                      <a:pt x="215" y="1"/>
                      <a:pt x="13" y="203"/>
                      <a:pt x="13" y="453"/>
                    </a:cubicBezTo>
                    <a:lnTo>
                      <a:pt x="1" y="453"/>
                    </a:lnTo>
                    <a:cubicBezTo>
                      <a:pt x="1" y="736"/>
                      <a:pt x="225" y="920"/>
                      <a:pt x="463" y="920"/>
                    </a:cubicBezTo>
                    <a:cubicBezTo>
                      <a:pt x="575" y="920"/>
                      <a:pt x="691" y="878"/>
                      <a:pt x="787" y="786"/>
                    </a:cubicBezTo>
                    <a:cubicBezTo>
                      <a:pt x="1084" y="501"/>
                      <a:pt x="882" y="1"/>
                      <a:pt x="46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40" name="Google Shape;38640;p22"/>
              <p:cNvSpPr/>
              <p:nvPr/>
            </p:nvSpPr>
            <p:spPr>
              <a:xfrm>
                <a:off x="3550125" y="1788150"/>
                <a:ext cx="27125" cy="23300"/>
              </a:xfrm>
              <a:custGeom>
                <a:avLst/>
                <a:gdLst/>
                <a:ahLst/>
                <a:cxnLst/>
                <a:rect l="l" t="t" r="r" b="b"/>
                <a:pathLst>
                  <a:path w="1085" h="932" extrusionOk="0">
                    <a:moveTo>
                      <a:pt x="465" y="0"/>
                    </a:moveTo>
                    <a:cubicBezTo>
                      <a:pt x="215" y="0"/>
                      <a:pt x="1" y="203"/>
                      <a:pt x="1" y="465"/>
                    </a:cubicBezTo>
                    <a:cubicBezTo>
                      <a:pt x="1" y="747"/>
                      <a:pt x="231" y="931"/>
                      <a:pt x="468" y="931"/>
                    </a:cubicBezTo>
                    <a:cubicBezTo>
                      <a:pt x="581" y="931"/>
                      <a:pt x="695" y="890"/>
                      <a:pt x="787" y="798"/>
                    </a:cubicBezTo>
                    <a:cubicBezTo>
                      <a:pt x="1084" y="500"/>
                      <a:pt x="870" y="0"/>
                      <a:pt x="46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41" name="Google Shape;38641;p22"/>
              <p:cNvSpPr/>
              <p:nvPr/>
            </p:nvSpPr>
            <p:spPr>
              <a:xfrm>
                <a:off x="3550125" y="1719100"/>
                <a:ext cx="27125" cy="23300"/>
              </a:xfrm>
              <a:custGeom>
                <a:avLst/>
                <a:gdLst/>
                <a:ahLst/>
                <a:cxnLst/>
                <a:rect l="l" t="t" r="r" b="b"/>
                <a:pathLst>
                  <a:path w="1085" h="932" extrusionOk="0">
                    <a:moveTo>
                      <a:pt x="465" y="0"/>
                    </a:moveTo>
                    <a:cubicBezTo>
                      <a:pt x="203" y="0"/>
                      <a:pt x="1" y="203"/>
                      <a:pt x="1" y="464"/>
                    </a:cubicBezTo>
                    <a:cubicBezTo>
                      <a:pt x="1" y="747"/>
                      <a:pt x="231" y="931"/>
                      <a:pt x="468" y="931"/>
                    </a:cubicBezTo>
                    <a:cubicBezTo>
                      <a:pt x="581" y="931"/>
                      <a:pt x="695" y="890"/>
                      <a:pt x="787" y="798"/>
                    </a:cubicBezTo>
                    <a:cubicBezTo>
                      <a:pt x="1084" y="500"/>
                      <a:pt x="870" y="0"/>
                      <a:pt x="46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42" name="Google Shape;38642;p22"/>
              <p:cNvSpPr/>
              <p:nvPr/>
            </p:nvSpPr>
            <p:spPr>
              <a:xfrm>
                <a:off x="3549925" y="1650025"/>
                <a:ext cx="27325" cy="23250"/>
              </a:xfrm>
              <a:custGeom>
                <a:avLst/>
                <a:gdLst/>
                <a:ahLst/>
                <a:cxnLst/>
                <a:rect l="l" t="t" r="r" b="b"/>
                <a:pathLst>
                  <a:path w="1093" h="930" extrusionOk="0">
                    <a:moveTo>
                      <a:pt x="473" y="1"/>
                    </a:moveTo>
                    <a:cubicBezTo>
                      <a:pt x="223" y="1"/>
                      <a:pt x="9" y="203"/>
                      <a:pt x="21" y="465"/>
                    </a:cubicBezTo>
                    <a:lnTo>
                      <a:pt x="9" y="465"/>
                    </a:lnTo>
                    <a:cubicBezTo>
                      <a:pt x="1" y="742"/>
                      <a:pt x="232" y="929"/>
                      <a:pt x="474" y="929"/>
                    </a:cubicBezTo>
                    <a:cubicBezTo>
                      <a:pt x="586" y="929"/>
                      <a:pt x="700" y="889"/>
                      <a:pt x="795" y="799"/>
                    </a:cubicBezTo>
                    <a:cubicBezTo>
                      <a:pt x="1092" y="501"/>
                      <a:pt x="890" y="1"/>
                      <a:pt x="47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43" name="Google Shape;38643;p22"/>
              <p:cNvSpPr/>
              <p:nvPr/>
            </p:nvSpPr>
            <p:spPr>
              <a:xfrm>
                <a:off x="3550125" y="1579875"/>
                <a:ext cx="22950" cy="23225"/>
              </a:xfrm>
              <a:custGeom>
                <a:avLst/>
                <a:gdLst/>
                <a:ahLst/>
                <a:cxnLst/>
                <a:rect l="l" t="t" r="r" b="b"/>
                <a:pathLst>
                  <a:path w="918" h="929" extrusionOk="0">
                    <a:moveTo>
                      <a:pt x="453" y="1"/>
                    </a:moveTo>
                    <a:cubicBezTo>
                      <a:pt x="238" y="1"/>
                      <a:pt x="24" y="139"/>
                      <a:pt x="1" y="426"/>
                    </a:cubicBezTo>
                    <a:cubicBezTo>
                      <a:pt x="1" y="449"/>
                      <a:pt x="1" y="485"/>
                      <a:pt x="1" y="509"/>
                    </a:cubicBezTo>
                    <a:cubicBezTo>
                      <a:pt x="24" y="793"/>
                      <a:pt x="233" y="928"/>
                      <a:pt x="447" y="928"/>
                    </a:cubicBezTo>
                    <a:cubicBezTo>
                      <a:pt x="680" y="928"/>
                      <a:pt x="918" y="766"/>
                      <a:pt x="918" y="461"/>
                    </a:cubicBezTo>
                    <a:cubicBezTo>
                      <a:pt x="918" y="159"/>
                      <a:pt x="685" y="1"/>
                      <a:pt x="45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44" name="Google Shape;38644;p22"/>
              <p:cNvSpPr/>
              <p:nvPr/>
            </p:nvSpPr>
            <p:spPr>
              <a:xfrm>
                <a:off x="3549925" y="1511925"/>
                <a:ext cx="27325" cy="23225"/>
              </a:xfrm>
              <a:custGeom>
                <a:avLst/>
                <a:gdLst/>
                <a:ahLst/>
                <a:cxnLst/>
                <a:rect l="l" t="t" r="r" b="b"/>
                <a:pathLst>
                  <a:path w="1093" h="929" extrusionOk="0">
                    <a:moveTo>
                      <a:pt x="473" y="0"/>
                    </a:moveTo>
                    <a:cubicBezTo>
                      <a:pt x="223" y="0"/>
                      <a:pt x="9" y="203"/>
                      <a:pt x="21" y="465"/>
                    </a:cubicBezTo>
                    <a:lnTo>
                      <a:pt x="9" y="465"/>
                    </a:lnTo>
                    <a:cubicBezTo>
                      <a:pt x="1" y="741"/>
                      <a:pt x="232" y="929"/>
                      <a:pt x="474" y="929"/>
                    </a:cubicBezTo>
                    <a:cubicBezTo>
                      <a:pt x="586" y="929"/>
                      <a:pt x="700" y="889"/>
                      <a:pt x="795" y="798"/>
                    </a:cubicBezTo>
                    <a:cubicBezTo>
                      <a:pt x="1092" y="500"/>
                      <a:pt x="890" y="0"/>
                      <a:pt x="47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45" name="Google Shape;38645;p22"/>
              <p:cNvSpPr/>
              <p:nvPr/>
            </p:nvSpPr>
            <p:spPr>
              <a:xfrm>
                <a:off x="3550125" y="1442875"/>
                <a:ext cx="27125" cy="23125"/>
              </a:xfrm>
              <a:custGeom>
                <a:avLst/>
                <a:gdLst/>
                <a:ahLst/>
                <a:cxnLst/>
                <a:rect l="l" t="t" r="r" b="b"/>
                <a:pathLst>
                  <a:path w="1085" h="925" extrusionOk="0">
                    <a:moveTo>
                      <a:pt x="465" y="0"/>
                    </a:moveTo>
                    <a:cubicBezTo>
                      <a:pt x="215" y="0"/>
                      <a:pt x="1" y="203"/>
                      <a:pt x="1" y="453"/>
                    </a:cubicBezTo>
                    <a:lnTo>
                      <a:pt x="1" y="465"/>
                    </a:lnTo>
                    <a:cubicBezTo>
                      <a:pt x="1" y="738"/>
                      <a:pt x="230" y="925"/>
                      <a:pt x="466" y="925"/>
                    </a:cubicBezTo>
                    <a:cubicBezTo>
                      <a:pt x="579" y="925"/>
                      <a:pt x="694" y="882"/>
                      <a:pt x="787" y="786"/>
                    </a:cubicBezTo>
                    <a:cubicBezTo>
                      <a:pt x="1084" y="500"/>
                      <a:pt x="870" y="0"/>
                      <a:pt x="46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46" name="Google Shape;38646;p22"/>
              <p:cNvSpPr/>
              <p:nvPr/>
            </p:nvSpPr>
            <p:spPr>
              <a:xfrm>
                <a:off x="3549825" y="1383050"/>
                <a:ext cx="22950" cy="14000"/>
              </a:xfrm>
              <a:custGeom>
                <a:avLst/>
                <a:gdLst/>
                <a:ahLst/>
                <a:cxnLst/>
                <a:rect l="l" t="t" r="r" b="b"/>
                <a:pathLst>
                  <a:path w="918" h="560" extrusionOk="0">
                    <a:moveTo>
                      <a:pt x="894" y="0"/>
                    </a:moveTo>
                    <a:lnTo>
                      <a:pt x="1" y="131"/>
                    </a:lnTo>
                    <a:cubicBezTo>
                      <a:pt x="1" y="369"/>
                      <a:pt x="203" y="560"/>
                      <a:pt x="441" y="560"/>
                    </a:cubicBezTo>
                    <a:cubicBezTo>
                      <a:pt x="692" y="560"/>
                      <a:pt x="906" y="369"/>
                      <a:pt x="906" y="119"/>
                    </a:cubicBezTo>
                    <a:lnTo>
                      <a:pt x="918" y="107"/>
                    </a:lnTo>
                    <a:cubicBezTo>
                      <a:pt x="918" y="71"/>
                      <a:pt x="906" y="36"/>
                      <a:pt x="894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47" name="Google Shape;38647;p22"/>
              <p:cNvSpPr/>
              <p:nvPr/>
            </p:nvSpPr>
            <p:spPr>
              <a:xfrm>
                <a:off x="3527500" y="2099800"/>
                <a:ext cx="14925" cy="21450"/>
              </a:xfrm>
              <a:custGeom>
                <a:avLst/>
                <a:gdLst/>
                <a:ahLst/>
                <a:cxnLst/>
                <a:rect l="l" t="t" r="r" b="b"/>
                <a:pathLst>
                  <a:path w="597" h="858" extrusionOk="0">
                    <a:moveTo>
                      <a:pt x="1" y="0"/>
                    </a:moveTo>
                    <a:lnTo>
                      <a:pt x="84" y="453"/>
                    </a:lnTo>
                    <a:lnTo>
                      <a:pt x="168" y="857"/>
                    </a:lnTo>
                    <a:cubicBezTo>
                      <a:pt x="596" y="667"/>
                      <a:pt x="477" y="24"/>
                      <a:pt x="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48" name="Google Shape;38648;p22"/>
              <p:cNvSpPr/>
              <p:nvPr/>
            </p:nvSpPr>
            <p:spPr>
              <a:xfrm>
                <a:off x="3515900" y="2030450"/>
                <a:ext cx="27825" cy="23000"/>
              </a:xfrm>
              <a:custGeom>
                <a:avLst/>
                <a:gdLst/>
                <a:ahLst/>
                <a:cxnLst/>
                <a:rect l="l" t="t" r="r" b="b"/>
                <a:pathLst>
                  <a:path w="1113" h="920" extrusionOk="0">
                    <a:moveTo>
                      <a:pt x="429" y="0"/>
                    </a:moveTo>
                    <a:cubicBezTo>
                      <a:pt x="227" y="0"/>
                      <a:pt x="60" y="143"/>
                      <a:pt x="13" y="333"/>
                    </a:cubicBezTo>
                    <a:lnTo>
                      <a:pt x="1" y="345"/>
                    </a:lnTo>
                    <a:lnTo>
                      <a:pt x="24" y="452"/>
                    </a:lnTo>
                    <a:lnTo>
                      <a:pt x="72" y="726"/>
                    </a:lnTo>
                    <a:cubicBezTo>
                      <a:pt x="155" y="845"/>
                      <a:pt x="286" y="917"/>
                      <a:pt x="429" y="917"/>
                    </a:cubicBezTo>
                    <a:cubicBezTo>
                      <a:pt x="449" y="919"/>
                      <a:pt x="468" y="920"/>
                      <a:pt x="486" y="920"/>
                    </a:cubicBezTo>
                    <a:cubicBezTo>
                      <a:pt x="1053" y="920"/>
                      <a:pt x="1112" y="58"/>
                      <a:pt x="51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49" name="Google Shape;38649;p22"/>
              <p:cNvSpPr/>
              <p:nvPr/>
            </p:nvSpPr>
            <p:spPr>
              <a:xfrm>
                <a:off x="3515600" y="1959650"/>
                <a:ext cx="22950" cy="23125"/>
              </a:xfrm>
              <a:custGeom>
                <a:avLst/>
                <a:gdLst/>
                <a:ahLst/>
                <a:cxnLst/>
                <a:rect l="l" t="t" r="r" b="b"/>
                <a:pathLst>
                  <a:path w="918" h="925" extrusionOk="0">
                    <a:moveTo>
                      <a:pt x="454" y="1"/>
                    </a:moveTo>
                    <a:cubicBezTo>
                      <a:pt x="241" y="1"/>
                      <a:pt x="29" y="135"/>
                      <a:pt x="1" y="415"/>
                    </a:cubicBezTo>
                    <a:cubicBezTo>
                      <a:pt x="1" y="451"/>
                      <a:pt x="1" y="475"/>
                      <a:pt x="1" y="510"/>
                    </a:cubicBezTo>
                    <a:cubicBezTo>
                      <a:pt x="29" y="790"/>
                      <a:pt x="241" y="925"/>
                      <a:pt x="454" y="925"/>
                    </a:cubicBezTo>
                    <a:cubicBezTo>
                      <a:pt x="685" y="925"/>
                      <a:pt x="918" y="766"/>
                      <a:pt x="918" y="463"/>
                    </a:cubicBezTo>
                    <a:cubicBezTo>
                      <a:pt x="918" y="159"/>
                      <a:pt x="685" y="1"/>
                      <a:pt x="454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50" name="Google Shape;38650;p22"/>
              <p:cNvSpPr/>
              <p:nvPr/>
            </p:nvSpPr>
            <p:spPr>
              <a:xfrm>
                <a:off x="3515600" y="1891725"/>
                <a:ext cx="27125" cy="23000"/>
              </a:xfrm>
              <a:custGeom>
                <a:avLst/>
                <a:gdLst/>
                <a:ahLst/>
                <a:cxnLst/>
                <a:rect l="l" t="t" r="r" b="b"/>
                <a:pathLst>
                  <a:path w="1085" h="920" extrusionOk="0">
                    <a:moveTo>
                      <a:pt x="465" y="1"/>
                    </a:moveTo>
                    <a:cubicBezTo>
                      <a:pt x="215" y="1"/>
                      <a:pt x="13" y="203"/>
                      <a:pt x="13" y="453"/>
                    </a:cubicBezTo>
                    <a:cubicBezTo>
                      <a:pt x="9" y="457"/>
                      <a:pt x="6" y="459"/>
                      <a:pt x="5" y="462"/>
                    </a:cubicBezTo>
                    <a:lnTo>
                      <a:pt x="5" y="462"/>
                    </a:lnTo>
                    <a:lnTo>
                      <a:pt x="1" y="453"/>
                    </a:lnTo>
                    <a:lnTo>
                      <a:pt x="1" y="453"/>
                    </a:lnTo>
                    <a:cubicBezTo>
                      <a:pt x="1" y="736"/>
                      <a:pt x="225" y="920"/>
                      <a:pt x="463" y="920"/>
                    </a:cubicBezTo>
                    <a:cubicBezTo>
                      <a:pt x="575" y="920"/>
                      <a:pt x="691" y="878"/>
                      <a:pt x="787" y="787"/>
                    </a:cubicBezTo>
                    <a:cubicBezTo>
                      <a:pt x="1084" y="501"/>
                      <a:pt x="882" y="1"/>
                      <a:pt x="46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51" name="Google Shape;38651;p22"/>
              <p:cNvSpPr/>
              <p:nvPr/>
            </p:nvSpPr>
            <p:spPr>
              <a:xfrm>
                <a:off x="3515600" y="1822675"/>
                <a:ext cx="27125" cy="23000"/>
              </a:xfrm>
              <a:custGeom>
                <a:avLst/>
                <a:gdLst/>
                <a:ahLst/>
                <a:cxnLst/>
                <a:rect l="l" t="t" r="r" b="b"/>
                <a:pathLst>
                  <a:path w="1085" h="920" extrusionOk="0">
                    <a:moveTo>
                      <a:pt x="465" y="1"/>
                    </a:moveTo>
                    <a:cubicBezTo>
                      <a:pt x="215" y="1"/>
                      <a:pt x="13" y="203"/>
                      <a:pt x="13" y="453"/>
                    </a:cubicBezTo>
                    <a:cubicBezTo>
                      <a:pt x="9" y="457"/>
                      <a:pt x="6" y="459"/>
                      <a:pt x="5" y="461"/>
                    </a:cubicBezTo>
                    <a:lnTo>
                      <a:pt x="5" y="461"/>
                    </a:lnTo>
                    <a:lnTo>
                      <a:pt x="1" y="453"/>
                    </a:lnTo>
                    <a:lnTo>
                      <a:pt x="1" y="453"/>
                    </a:lnTo>
                    <a:cubicBezTo>
                      <a:pt x="1" y="736"/>
                      <a:pt x="225" y="920"/>
                      <a:pt x="463" y="920"/>
                    </a:cubicBezTo>
                    <a:cubicBezTo>
                      <a:pt x="575" y="920"/>
                      <a:pt x="691" y="878"/>
                      <a:pt x="787" y="786"/>
                    </a:cubicBezTo>
                    <a:cubicBezTo>
                      <a:pt x="1084" y="501"/>
                      <a:pt x="882" y="1"/>
                      <a:pt x="46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52" name="Google Shape;38652;p22"/>
              <p:cNvSpPr/>
              <p:nvPr/>
            </p:nvSpPr>
            <p:spPr>
              <a:xfrm>
                <a:off x="3515600" y="1752475"/>
                <a:ext cx="22950" cy="23100"/>
              </a:xfrm>
              <a:custGeom>
                <a:avLst/>
                <a:gdLst/>
                <a:ahLst/>
                <a:cxnLst/>
                <a:rect l="l" t="t" r="r" b="b"/>
                <a:pathLst>
                  <a:path w="918" h="924" extrusionOk="0">
                    <a:moveTo>
                      <a:pt x="450" y="1"/>
                    </a:moveTo>
                    <a:cubicBezTo>
                      <a:pt x="235" y="1"/>
                      <a:pt x="24" y="136"/>
                      <a:pt x="1" y="415"/>
                    </a:cubicBezTo>
                    <a:cubicBezTo>
                      <a:pt x="1" y="451"/>
                      <a:pt x="1" y="475"/>
                      <a:pt x="1" y="499"/>
                    </a:cubicBezTo>
                    <a:cubicBezTo>
                      <a:pt x="24" y="786"/>
                      <a:pt x="238" y="923"/>
                      <a:pt x="453" y="923"/>
                    </a:cubicBezTo>
                    <a:cubicBezTo>
                      <a:pt x="685" y="923"/>
                      <a:pt x="918" y="765"/>
                      <a:pt x="918" y="463"/>
                    </a:cubicBezTo>
                    <a:cubicBezTo>
                      <a:pt x="918" y="159"/>
                      <a:pt x="682" y="1"/>
                      <a:pt x="45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53" name="Google Shape;38653;p22"/>
              <p:cNvSpPr/>
              <p:nvPr/>
            </p:nvSpPr>
            <p:spPr>
              <a:xfrm>
                <a:off x="3515600" y="1684575"/>
                <a:ext cx="27125" cy="23000"/>
              </a:xfrm>
              <a:custGeom>
                <a:avLst/>
                <a:gdLst/>
                <a:ahLst/>
                <a:cxnLst/>
                <a:rect l="l" t="t" r="r" b="b"/>
                <a:pathLst>
                  <a:path w="1085" h="920" extrusionOk="0">
                    <a:moveTo>
                      <a:pt x="465" y="0"/>
                    </a:moveTo>
                    <a:cubicBezTo>
                      <a:pt x="215" y="0"/>
                      <a:pt x="13" y="202"/>
                      <a:pt x="13" y="452"/>
                    </a:cubicBezTo>
                    <a:cubicBezTo>
                      <a:pt x="10" y="455"/>
                      <a:pt x="8" y="457"/>
                      <a:pt x="7" y="458"/>
                    </a:cubicBezTo>
                    <a:lnTo>
                      <a:pt x="7" y="458"/>
                    </a:lnTo>
                    <a:lnTo>
                      <a:pt x="1" y="452"/>
                    </a:lnTo>
                    <a:lnTo>
                      <a:pt x="1" y="452"/>
                    </a:lnTo>
                    <a:cubicBezTo>
                      <a:pt x="1" y="735"/>
                      <a:pt x="225" y="919"/>
                      <a:pt x="463" y="919"/>
                    </a:cubicBezTo>
                    <a:cubicBezTo>
                      <a:pt x="575" y="919"/>
                      <a:pt x="691" y="878"/>
                      <a:pt x="787" y="786"/>
                    </a:cubicBezTo>
                    <a:cubicBezTo>
                      <a:pt x="1084" y="500"/>
                      <a:pt x="882" y="0"/>
                      <a:pt x="46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54" name="Google Shape;38654;p22"/>
              <p:cNvSpPr/>
              <p:nvPr/>
            </p:nvSpPr>
            <p:spPr>
              <a:xfrm>
                <a:off x="3515600" y="1615200"/>
                <a:ext cx="27125" cy="23300"/>
              </a:xfrm>
              <a:custGeom>
                <a:avLst/>
                <a:gdLst/>
                <a:ahLst/>
                <a:cxnLst/>
                <a:rect l="l" t="t" r="r" b="b"/>
                <a:pathLst>
                  <a:path w="1085" h="932" extrusionOk="0">
                    <a:moveTo>
                      <a:pt x="465" y="1"/>
                    </a:moveTo>
                    <a:cubicBezTo>
                      <a:pt x="215" y="1"/>
                      <a:pt x="1" y="215"/>
                      <a:pt x="1" y="465"/>
                    </a:cubicBezTo>
                    <a:cubicBezTo>
                      <a:pt x="1" y="748"/>
                      <a:pt x="231" y="932"/>
                      <a:pt x="468" y="932"/>
                    </a:cubicBezTo>
                    <a:cubicBezTo>
                      <a:pt x="580" y="932"/>
                      <a:pt x="695" y="891"/>
                      <a:pt x="787" y="799"/>
                    </a:cubicBezTo>
                    <a:cubicBezTo>
                      <a:pt x="1084" y="501"/>
                      <a:pt x="870" y="1"/>
                      <a:pt x="46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55" name="Google Shape;38655;p22"/>
              <p:cNvSpPr/>
              <p:nvPr/>
            </p:nvSpPr>
            <p:spPr>
              <a:xfrm>
                <a:off x="3515600" y="1545200"/>
                <a:ext cx="23250" cy="23200"/>
              </a:xfrm>
              <a:custGeom>
                <a:avLst/>
                <a:gdLst/>
                <a:ahLst/>
                <a:cxnLst/>
                <a:rect l="l" t="t" r="r" b="b"/>
                <a:pathLst>
                  <a:path w="930" h="928" extrusionOk="0">
                    <a:moveTo>
                      <a:pt x="457" y="1"/>
                    </a:moveTo>
                    <a:cubicBezTo>
                      <a:pt x="242" y="1"/>
                      <a:pt x="29" y="135"/>
                      <a:pt x="1" y="420"/>
                    </a:cubicBezTo>
                    <a:cubicBezTo>
                      <a:pt x="1" y="443"/>
                      <a:pt x="1" y="479"/>
                      <a:pt x="1" y="503"/>
                    </a:cubicBezTo>
                    <a:cubicBezTo>
                      <a:pt x="29" y="790"/>
                      <a:pt x="247" y="928"/>
                      <a:pt x="464" y="928"/>
                    </a:cubicBezTo>
                    <a:cubicBezTo>
                      <a:pt x="697" y="928"/>
                      <a:pt x="929" y="769"/>
                      <a:pt x="929" y="467"/>
                    </a:cubicBezTo>
                    <a:cubicBezTo>
                      <a:pt x="929" y="162"/>
                      <a:pt x="692" y="1"/>
                      <a:pt x="457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56" name="Google Shape;38656;p22"/>
              <p:cNvSpPr/>
              <p:nvPr/>
            </p:nvSpPr>
            <p:spPr>
              <a:xfrm>
                <a:off x="3515600" y="1477375"/>
                <a:ext cx="27125" cy="22950"/>
              </a:xfrm>
              <a:custGeom>
                <a:avLst/>
                <a:gdLst/>
                <a:ahLst/>
                <a:cxnLst/>
                <a:rect l="l" t="t" r="r" b="b"/>
                <a:pathLst>
                  <a:path w="1085" h="918" extrusionOk="0">
                    <a:moveTo>
                      <a:pt x="445" y="1"/>
                    </a:moveTo>
                    <a:cubicBezTo>
                      <a:pt x="204" y="1"/>
                      <a:pt x="13" y="210"/>
                      <a:pt x="13" y="454"/>
                    </a:cubicBezTo>
                    <a:cubicBezTo>
                      <a:pt x="8" y="454"/>
                      <a:pt x="6" y="455"/>
                      <a:pt x="4" y="457"/>
                    </a:cubicBezTo>
                    <a:lnTo>
                      <a:pt x="4" y="457"/>
                    </a:lnTo>
                    <a:lnTo>
                      <a:pt x="1" y="454"/>
                    </a:lnTo>
                    <a:lnTo>
                      <a:pt x="1" y="454"/>
                    </a:lnTo>
                    <a:cubicBezTo>
                      <a:pt x="1" y="730"/>
                      <a:pt x="229" y="918"/>
                      <a:pt x="468" y="918"/>
                    </a:cubicBezTo>
                    <a:cubicBezTo>
                      <a:pt x="579" y="918"/>
                      <a:pt x="692" y="878"/>
                      <a:pt x="787" y="787"/>
                    </a:cubicBezTo>
                    <a:cubicBezTo>
                      <a:pt x="1084" y="501"/>
                      <a:pt x="882" y="1"/>
                      <a:pt x="465" y="1"/>
                    </a:cubicBezTo>
                    <a:cubicBezTo>
                      <a:pt x="458" y="1"/>
                      <a:pt x="452" y="1"/>
                      <a:pt x="44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57" name="Google Shape;38657;p22"/>
              <p:cNvSpPr/>
              <p:nvPr/>
            </p:nvSpPr>
            <p:spPr>
              <a:xfrm>
                <a:off x="3515600" y="1406950"/>
                <a:ext cx="22950" cy="23075"/>
              </a:xfrm>
              <a:custGeom>
                <a:avLst/>
                <a:gdLst/>
                <a:ahLst/>
                <a:cxnLst/>
                <a:rect l="l" t="t" r="r" b="b"/>
                <a:pathLst>
                  <a:path w="918" h="923" extrusionOk="0">
                    <a:moveTo>
                      <a:pt x="458" y="0"/>
                    </a:moveTo>
                    <a:cubicBezTo>
                      <a:pt x="244" y="0"/>
                      <a:pt x="29" y="138"/>
                      <a:pt x="1" y="425"/>
                    </a:cubicBezTo>
                    <a:cubicBezTo>
                      <a:pt x="1" y="449"/>
                      <a:pt x="1" y="485"/>
                      <a:pt x="1" y="508"/>
                    </a:cubicBezTo>
                    <a:cubicBezTo>
                      <a:pt x="29" y="788"/>
                      <a:pt x="241" y="923"/>
                      <a:pt x="454" y="923"/>
                    </a:cubicBezTo>
                    <a:cubicBezTo>
                      <a:pt x="685" y="923"/>
                      <a:pt x="918" y="764"/>
                      <a:pt x="918" y="461"/>
                    </a:cubicBezTo>
                    <a:cubicBezTo>
                      <a:pt x="918" y="159"/>
                      <a:pt x="688" y="0"/>
                      <a:pt x="45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58" name="Google Shape;38658;p22"/>
              <p:cNvSpPr/>
              <p:nvPr/>
            </p:nvSpPr>
            <p:spPr>
              <a:xfrm>
                <a:off x="3494775" y="1927150"/>
                <a:ext cx="9250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370" h="823" extrusionOk="0">
                    <a:moveTo>
                      <a:pt x="0" y="1"/>
                    </a:moveTo>
                    <a:lnTo>
                      <a:pt x="155" y="822"/>
                    </a:lnTo>
                    <a:cubicBezTo>
                      <a:pt x="286" y="739"/>
                      <a:pt x="369" y="596"/>
                      <a:pt x="369" y="441"/>
                    </a:cubicBezTo>
                    <a:cubicBezTo>
                      <a:pt x="369" y="215"/>
                      <a:pt x="215" y="36"/>
                      <a:pt x="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59" name="Google Shape;38659;p22"/>
              <p:cNvSpPr/>
              <p:nvPr/>
            </p:nvSpPr>
            <p:spPr>
              <a:xfrm>
                <a:off x="3481075" y="1788450"/>
                <a:ext cx="26825" cy="23000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920" extrusionOk="0">
                    <a:moveTo>
                      <a:pt x="453" y="0"/>
                    </a:moveTo>
                    <a:cubicBezTo>
                      <a:pt x="203" y="0"/>
                      <a:pt x="1" y="203"/>
                      <a:pt x="1" y="465"/>
                    </a:cubicBezTo>
                    <a:cubicBezTo>
                      <a:pt x="1" y="739"/>
                      <a:pt x="224" y="920"/>
                      <a:pt x="461" y="920"/>
                    </a:cubicBezTo>
                    <a:cubicBezTo>
                      <a:pt x="574" y="920"/>
                      <a:pt x="690" y="878"/>
                      <a:pt x="786" y="786"/>
                    </a:cubicBezTo>
                    <a:cubicBezTo>
                      <a:pt x="1072" y="500"/>
                      <a:pt x="870" y="0"/>
                      <a:pt x="45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60" name="Google Shape;38660;p22"/>
              <p:cNvSpPr/>
              <p:nvPr/>
            </p:nvSpPr>
            <p:spPr>
              <a:xfrm>
                <a:off x="3481075" y="1719275"/>
                <a:ext cx="22950" cy="23000"/>
              </a:xfrm>
              <a:custGeom>
                <a:avLst/>
                <a:gdLst/>
                <a:ahLst/>
                <a:cxnLst/>
                <a:rect l="l" t="t" r="r" b="b"/>
                <a:pathLst>
                  <a:path w="918" h="920" extrusionOk="0">
                    <a:moveTo>
                      <a:pt x="426" y="1"/>
                    </a:moveTo>
                    <a:cubicBezTo>
                      <a:pt x="208" y="1"/>
                      <a:pt x="1" y="140"/>
                      <a:pt x="1" y="457"/>
                    </a:cubicBezTo>
                    <a:lnTo>
                      <a:pt x="1" y="469"/>
                    </a:lnTo>
                    <a:cubicBezTo>
                      <a:pt x="1" y="781"/>
                      <a:pt x="208" y="920"/>
                      <a:pt x="426" y="920"/>
                    </a:cubicBezTo>
                    <a:cubicBezTo>
                      <a:pt x="665" y="920"/>
                      <a:pt x="917" y="751"/>
                      <a:pt x="917" y="457"/>
                    </a:cubicBezTo>
                    <a:cubicBezTo>
                      <a:pt x="917" y="170"/>
                      <a:pt x="665" y="1"/>
                      <a:pt x="426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61" name="Google Shape;38661;p22"/>
              <p:cNvSpPr/>
              <p:nvPr/>
            </p:nvSpPr>
            <p:spPr>
              <a:xfrm>
                <a:off x="3480875" y="1650325"/>
                <a:ext cx="27025" cy="23150"/>
              </a:xfrm>
              <a:custGeom>
                <a:avLst/>
                <a:gdLst/>
                <a:ahLst/>
                <a:cxnLst/>
                <a:rect l="l" t="t" r="r" b="b"/>
                <a:pathLst>
                  <a:path w="1081" h="926" extrusionOk="0">
                    <a:moveTo>
                      <a:pt x="473" y="1"/>
                    </a:moveTo>
                    <a:cubicBezTo>
                      <a:pt x="211" y="1"/>
                      <a:pt x="9" y="203"/>
                      <a:pt x="9" y="453"/>
                    </a:cubicBezTo>
                    <a:cubicBezTo>
                      <a:pt x="1" y="736"/>
                      <a:pt x="228" y="925"/>
                      <a:pt x="468" y="925"/>
                    </a:cubicBezTo>
                    <a:cubicBezTo>
                      <a:pt x="582" y="925"/>
                      <a:pt x="699" y="882"/>
                      <a:pt x="794" y="787"/>
                    </a:cubicBezTo>
                    <a:cubicBezTo>
                      <a:pt x="1080" y="501"/>
                      <a:pt x="878" y="1"/>
                      <a:pt x="47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62" name="Google Shape;38662;p22"/>
              <p:cNvSpPr/>
              <p:nvPr/>
            </p:nvSpPr>
            <p:spPr>
              <a:xfrm>
                <a:off x="3481075" y="1581275"/>
                <a:ext cx="26825" cy="23025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921" extrusionOk="0">
                    <a:moveTo>
                      <a:pt x="453" y="1"/>
                    </a:moveTo>
                    <a:cubicBezTo>
                      <a:pt x="203" y="1"/>
                      <a:pt x="1" y="203"/>
                      <a:pt x="1" y="453"/>
                    </a:cubicBezTo>
                    <a:lnTo>
                      <a:pt x="1" y="465"/>
                    </a:lnTo>
                    <a:cubicBezTo>
                      <a:pt x="1" y="739"/>
                      <a:pt x="224" y="920"/>
                      <a:pt x="461" y="920"/>
                    </a:cubicBezTo>
                    <a:cubicBezTo>
                      <a:pt x="574" y="920"/>
                      <a:pt x="690" y="879"/>
                      <a:pt x="786" y="786"/>
                    </a:cubicBezTo>
                    <a:cubicBezTo>
                      <a:pt x="1072" y="489"/>
                      <a:pt x="870" y="1"/>
                      <a:pt x="45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63" name="Google Shape;38663;p22"/>
              <p:cNvSpPr/>
              <p:nvPr/>
            </p:nvSpPr>
            <p:spPr>
              <a:xfrm>
                <a:off x="3480875" y="1512225"/>
                <a:ext cx="27025" cy="23000"/>
              </a:xfrm>
              <a:custGeom>
                <a:avLst/>
                <a:gdLst/>
                <a:ahLst/>
                <a:cxnLst/>
                <a:rect l="l" t="t" r="r" b="b"/>
                <a:pathLst>
                  <a:path w="1081" h="920" extrusionOk="0">
                    <a:moveTo>
                      <a:pt x="473" y="0"/>
                    </a:moveTo>
                    <a:cubicBezTo>
                      <a:pt x="211" y="0"/>
                      <a:pt x="9" y="203"/>
                      <a:pt x="9" y="453"/>
                    </a:cubicBezTo>
                    <a:cubicBezTo>
                      <a:pt x="1" y="735"/>
                      <a:pt x="228" y="919"/>
                      <a:pt x="468" y="919"/>
                    </a:cubicBezTo>
                    <a:cubicBezTo>
                      <a:pt x="582" y="919"/>
                      <a:pt x="699" y="878"/>
                      <a:pt x="794" y="786"/>
                    </a:cubicBezTo>
                    <a:cubicBezTo>
                      <a:pt x="1080" y="500"/>
                      <a:pt x="878" y="0"/>
                      <a:pt x="47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64" name="Google Shape;38664;p22"/>
              <p:cNvSpPr/>
              <p:nvPr/>
            </p:nvSpPr>
            <p:spPr>
              <a:xfrm>
                <a:off x="3481075" y="1443150"/>
                <a:ext cx="26725" cy="23025"/>
              </a:xfrm>
              <a:custGeom>
                <a:avLst/>
                <a:gdLst/>
                <a:ahLst/>
                <a:cxnLst/>
                <a:rect l="l" t="t" r="r" b="b"/>
                <a:pathLst>
                  <a:path w="1069" h="921" extrusionOk="0">
                    <a:moveTo>
                      <a:pt x="468" y="1"/>
                    </a:moveTo>
                    <a:cubicBezTo>
                      <a:pt x="463" y="1"/>
                      <a:pt x="458" y="1"/>
                      <a:pt x="453" y="1"/>
                    </a:cubicBezTo>
                    <a:cubicBezTo>
                      <a:pt x="203" y="1"/>
                      <a:pt x="1" y="203"/>
                      <a:pt x="1" y="454"/>
                    </a:cubicBezTo>
                    <a:cubicBezTo>
                      <a:pt x="1" y="736"/>
                      <a:pt x="225" y="920"/>
                      <a:pt x="463" y="920"/>
                    </a:cubicBezTo>
                    <a:cubicBezTo>
                      <a:pt x="575" y="920"/>
                      <a:pt x="691" y="879"/>
                      <a:pt x="786" y="787"/>
                    </a:cubicBezTo>
                    <a:cubicBezTo>
                      <a:pt x="1069" y="493"/>
                      <a:pt x="874" y="1"/>
                      <a:pt x="468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65" name="Google Shape;38665;p22"/>
              <p:cNvSpPr/>
              <p:nvPr/>
            </p:nvSpPr>
            <p:spPr>
              <a:xfrm>
                <a:off x="3486150" y="1392575"/>
                <a:ext cx="15200" cy="4475"/>
              </a:xfrm>
              <a:custGeom>
                <a:avLst/>
                <a:gdLst/>
                <a:ahLst/>
                <a:cxnLst/>
                <a:rect l="l" t="t" r="r" b="b"/>
                <a:pathLst>
                  <a:path w="608" h="179" extrusionOk="0">
                    <a:moveTo>
                      <a:pt x="607" y="0"/>
                    </a:moveTo>
                    <a:lnTo>
                      <a:pt x="0" y="83"/>
                    </a:lnTo>
                    <a:cubicBezTo>
                      <a:pt x="71" y="143"/>
                      <a:pt x="167" y="179"/>
                      <a:pt x="250" y="179"/>
                    </a:cubicBezTo>
                    <a:lnTo>
                      <a:pt x="250" y="167"/>
                    </a:lnTo>
                    <a:cubicBezTo>
                      <a:pt x="393" y="167"/>
                      <a:pt x="524" y="107"/>
                      <a:pt x="60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66" name="Google Shape;38666;p22"/>
              <p:cNvSpPr/>
              <p:nvPr/>
            </p:nvSpPr>
            <p:spPr>
              <a:xfrm>
                <a:off x="3482575" y="1857475"/>
                <a:ext cx="27100" cy="23000"/>
              </a:xfrm>
              <a:custGeom>
                <a:avLst/>
                <a:gdLst/>
                <a:ahLst/>
                <a:cxnLst/>
                <a:rect l="l" t="t" r="r" b="b"/>
                <a:pathLst>
                  <a:path w="1084" h="920" extrusionOk="0">
                    <a:moveTo>
                      <a:pt x="390" y="1"/>
                    </a:moveTo>
                    <a:cubicBezTo>
                      <a:pt x="222" y="1"/>
                      <a:pt x="68" y="105"/>
                      <a:pt x="0" y="252"/>
                    </a:cubicBezTo>
                    <a:lnTo>
                      <a:pt x="12" y="252"/>
                    </a:lnTo>
                    <a:lnTo>
                      <a:pt x="119" y="799"/>
                    </a:lnTo>
                    <a:cubicBezTo>
                      <a:pt x="203" y="883"/>
                      <a:pt x="310" y="918"/>
                      <a:pt x="417" y="918"/>
                    </a:cubicBezTo>
                    <a:cubicBezTo>
                      <a:pt x="429" y="919"/>
                      <a:pt x="440" y="919"/>
                      <a:pt x="452" y="919"/>
                    </a:cubicBezTo>
                    <a:cubicBezTo>
                      <a:pt x="1015" y="919"/>
                      <a:pt x="1084" y="72"/>
                      <a:pt x="500" y="2"/>
                    </a:cubicBezTo>
                    <a:lnTo>
                      <a:pt x="417" y="2"/>
                    </a:lnTo>
                    <a:cubicBezTo>
                      <a:pt x="408" y="1"/>
                      <a:pt x="399" y="1"/>
                      <a:pt x="39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67" name="Google Shape;38667;p22"/>
              <p:cNvSpPr/>
              <p:nvPr/>
            </p:nvSpPr>
            <p:spPr>
              <a:xfrm>
                <a:off x="3462025" y="1754500"/>
                <a:ext cx="8950" cy="19675"/>
              </a:xfrm>
              <a:custGeom>
                <a:avLst/>
                <a:gdLst/>
                <a:ahLst/>
                <a:cxnLst/>
                <a:rect l="l" t="t" r="r" b="b"/>
                <a:pathLst>
                  <a:path w="358" h="787" extrusionOk="0">
                    <a:moveTo>
                      <a:pt x="1" y="1"/>
                    </a:moveTo>
                    <a:lnTo>
                      <a:pt x="1" y="13"/>
                    </a:lnTo>
                    <a:cubicBezTo>
                      <a:pt x="1" y="13"/>
                      <a:pt x="2" y="13"/>
                      <a:pt x="3" y="14"/>
                    </a:cubicBezTo>
                    <a:lnTo>
                      <a:pt x="3" y="14"/>
                    </a:lnTo>
                    <a:lnTo>
                      <a:pt x="1" y="1"/>
                    </a:lnTo>
                    <a:close/>
                    <a:moveTo>
                      <a:pt x="3" y="14"/>
                    </a:moveTo>
                    <a:lnTo>
                      <a:pt x="84" y="442"/>
                    </a:lnTo>
                    <a:lnTo>
                      <a:pt x="143" y="787"/>
                    </a:lnTo>
                    <a:cubicBezTo>
                      <a:pt x="334" y="620"/>
                      <a:pt x="358" y="334"/>
                      <a:pt x="191" y="144"/>
                    </a:cubicBezTo>
                    <a:cubicBezTo>
                      <a:pt x="132" y="85"/>
                      <a:pt x="73" y="38"/>
                      <a:pt x="3" y="14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68" name="Google Shape;38668;p22"/>
              <p:cNvSpPr/>
              <p:nvPr/>
            </p:nvSpPr>
            <p:spPr>
              <a:xfrm>
                <a:off x="3448925" y="1684825"/>
                <a:ext cx="23850" cy="22975"/>
              </a:xfrm>
              <a:custGeom>
                <a:avLst/>
                <a:gdLst/>
                <a:ahLst/>
                <a:cxnLst/>
                <a:rect l="l" t="t" r="r" b="b"/>
                <a:pathLst>
                  <a:path w="954" h="919" extrusionOk="0">
                    <a:moveTo>
                      <a:pt x="348" y="1"/>
                    </a:moveTo>
                    <a:cubicBezTo>
                      <a:pt x="207" y="1"/>
                      <a:pt x="78" y="71"/>
                      <a:pt x="1" y="192"/>
                    </a:cubicBezTo>
                    <a:lnTo>
                      <a:pt x="13" y="192"/>
                    </a:lnTo>
                    <a:lnTo>
                      <a:pt x="72" y="454"/>
                    </a:lnTo>
                    <a:lnTo>
                      <a:pt x="144" y="835"/>
                    </a:lnTo>
                    <a:cubicBezTo>
                      <a:pt x="215" y="883"/>
                      <a:pt x="298" y="919"/>
                      <a:pt x="382" y="919"/>
                    </a:cubicBezTo>
                    <a:cubicBezTo>
                      <a:pt x="953" y="871"/>
                      <a:pt x="953" y="38"/>
                      <a:pt x="382" y="2"/>
                    </a:cubicBezTo>
                    <a:cubicBezTo>
                      <a:pt x="371" y="1"/>
                      <a:pt x="359" y="1"/>
                      <a:pt x="348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69" name="Google Shape;38669;p22"/>
              <p:cNvSpPr/>
              <p:nvPr/>
            </p:nvSpPr>
            <p:spPr>
              <a:xfrm>
                <a:off x="3446550" y="1615500"/>
                <a:ext cx="27400" cy="23300"/>
              </a:xfrm>
              <a:custGeom>
                <a:avLst/>
                <a:gdLst/>
                <a:ahLst/>
                <a:cxnLst/>
                <a:rect l="l" t="t" r="r" b="b"/>
                <a:pathLst>
                  <a:path w="1096" h="932" extrusionOk="0">
                    <a:moveTo>
                      <a:pt x="477" y="1"/>
                    </a:moveTo>
                    <a:cubicBezTo>
                      <a:pt x="215" y="1"/>
                      <a:pt x="0" y="191"/>
                      <a:pt x="0" y="453"/>
                    </a:cubicBezTo>
                    <a:cubicBezTo>
                      <a:pt x="0" y="465"/>
                      <a:pt x="0" y="465"/>
                      <a:pt x="0" y="477"/>
                    </a:cubicBezTo>
                    <a:lnTo>
                      <a:pt x="12" y="465"/>
                    </a:lnTo>
                    <a:cubicBezTo>
                      <a:pt x="12" y="748"/>
                      <a:pt x="242" y="932"/>
                      <a:pt x="483" y="932"/>
                    </a:cubicBezTo>
                    <a:cubicBezTo>
                      <a:pt x="598" y="932"/>
                      <a:pt x="714" y="890"/>
                      <a:pt x="810" y="798"/>
                    </a:cubicBezTo>
                    <a:cubicBezTo>
                      <a:pt x="1096" y="501"/>
                      <a:pt x="893" y="1"/>
                      <a:pt x="477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70" name="Google Shape;38670;p22"/>
              <p:cNvSpPr/>
              <p:nvPr/>
            </p:nvSpPr>
            <p:spPr>
              <a:xfrm>
                <a:off x="3446550" y="1546450"/>
                <a:ext cx="27400" cy="23300"/>
              </a:xfrm>
              <a:custGeom>
                <a:avLst/>
                <a:gdLst/>
                <a:ahLst/>
                <a:cxnLst/>
                <a:rect l="l" t="t" r="r" b="b"/>
                <a:pathLst>
                  <a:path w="1096" h="932" extrusionOk="0">
                    <a:moveTo>
                      <a:pt x="455" y="0"/>
                    </a:moveTo>
                    <a:cubicBezTo>
                      <a:pt x="214" y="0"/>
                      <a:pt x="12" y="187"/>
                      <a:pt x="0" y="441"/>
                    </a:cubicBezTo>
                    <a:cubicBezTo>
                      <a:pt x="0" y="441"/>
                      <a:pt x="0" y="453"/>
                      <a:pt x="0" y="465"/>
                    </a:cubicBezTo>
                    <a:lnTo>
                      <a:pt x="12" y="465"/>
                    </a:lnTo>
                    <a:cubicBezTo>
                      <a:pt x="12" y="748"/>
                      <a:pt x="242" y="932"/>
                      <a:pt x="483" y="932"/>
                    </a:cubicBezTo>
                    <a:cubicBezTo>
                      <a:pt x="598" y="932"/>
                      <a:pt x="714" y="890"/>
                      <a:pt x="810" y="798"/>
                    </a:cubicBezTo>
                    <a:cubicBezTo>
                      <a:pt x="1096" y="501"/>
                      <a:pt x="893" y="1"/>
                      <a:pt x="477" y="1"/>
                    </a:cubicBezTo>
                    <a:cubicBezTo>
                      <a:pt x="469" y="0"/>
                      <a:pt x="462" y="0"/>
                      <a:pt x="45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71" name="Google Shape;38671;p22"/>
              <p:cNvSpPr/>
              <p:nvPr/>
            </p:nvSpPr>
            <p:spPr>
              <a:xfrm>
                <a:off x="3446200" y="1478300"/>
                <a:ext cx="23900" cy="23200"/>
              </a:xfrm>
              <a:custGeom>
                <a:avLst/>
                <a:gdLst/>
                <a:ahLst/>
                <a:cxnLst/>
                <a:rect l="l" t="t" r="r" b="b"/>
                <a:pathLst>
                  <a:path w="956" h="928" extrusionOk="0">
                    <a:moveTo>
                      <a:pt x="489" y="0"/>
                    </a:moveTo>
                    <a:cubicBezTo>
                      <a:pt x="270" y="0"/>
                      <a:pt x="50" y="143"/>
                      <a:pt x="26" y="429"/>
                    </a:cubicBezTo>
                    <a:cubicBezTo>
                      <a:pt x="1" y="753"/>
                      <a:pt x="251" y="928"/>
                      <a:pt x="496" y="928"/>
                    </a:cubicBezTo>
                    <a:cubicBezTo>
                      <a:pt x="710" y="928"/>
                      <a:pt x="921" y="795"/>
                      <a:pt x="943" y="512"/>
                    </a:cubicBezTo>
                    <a:cubicBezTo>
                      <a:pt x="955" y="488"/>
                      <a:pt x="955" y="452"/>
                      <a:pt x="943" y="429"/>
                    </a:cubicBezTo>
                    <a:cubicBezTo>
                      <a:pt x="925" y="143"/>
                      <a:pt x="708" y="0"/>
                      <a:pt x="48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72" name="Google Shape;38672;p22"/>
              <p:cNvSpPr/>
              <p:nvPr/>
            </p:nvSpPr>
            <p:spPr>
              <a:xfrm>
                <a:off x="3446550" y="1408325"/>
                <a:ext cx="27400" cy="23225"/>
              </a:xfrm>
              <a:custGeom>
                <a:avLst/>
                <a:gdLst/>
                <a:ahLst/>
                <a:cxnLst/>
                <a:rect l="l" t="t" r="r" b="b"/>
                <a:pathLst>
                  <a:path w="1096" h="929" extrusionOk="0">
                    <a:moveTo>
                      <a:pt x="455" y="1"/>
                    </a:moveTo>
                    <a:cubicBezTo>
                      <a:pt x="214" y="1"/>
                      <a:pt x="12" y="187"/>
                      <a:pt x="0" y="442"/>
                    </a:cubicBezTo>
                    <a:cubicBezTo>
                      <a:pt x="0" y="442"/>
                      <a:pt x="0" y="453"/>
                      <a:pt x="0" y="465"/>
                    </a:cubicBezTo>
                    <a:lnTo>
                      <a:pt x="12" y="465"/>
                    </a:lnTo>
                    <a:cubicBezTo>
                      <a:pt x="12" y="745"/>
                      <a:pt x="238" y="928"/>
                      <a:pt x="476" y="928"/>
                    </a:cubicBezTo>
                    <a:cubicBezTo>
                      <a:pt x="593" y="928"/>
                      <a:pt x="712" y="885"/>
                      <a:pt x="810" y="787"/>
                    </a:cubicBezTo>
                    <a:cubicBezTo>
                      <a:pt x="1096" y="501"/>
                      <a:pt x="893" y="1"/>
                      <a:pt x="477" y="1"/>
                    </a:cubicBezTo>
                    <a:cubicBezTo>
                      <a:pt x="469" y="1"/>
                      <a:pt x="462" y="1"/>
                      <a:pt x="45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73" name="Google Shape;38673;p22"/>
              <p:cNvSpPr/>
              <p:nvPr/>
            </p:nvSpPr>
            <p:spPr>
              <a:xfrm>
                <a:off x="3428400" y="1582475"/>
                <a:ext cx="6875" cy="18175"/>
              </a:xfrm>
              <a:custGeom>
                <a:avLst/>
                <a:gdLst/>
                <a:ahLst/>
                <a:cxnLst/>
                <a:rect l="l" t="t" r="r" b="b"/>
                <a:pathLst>
                  <a:path w="275" h="727" extrusionOk="0">
                    <a:moveTo>
                      <a:pt x="0" y="0"/>
                    </a:moveTo>
                    <a:lnTo>
                      <a:pt x="143" y="726"/>
                    </a:lnTo>
                    <a:cubicBezTo>
                      <a:pt x="226" y="643"/>
                      <a:pt x="262" y="524"/>
                      <a:pt x="274" y="417"/>
                    </a:cubicBezTo>
                    <a:cubicBezTo>
                      <a:pt x="262" y="238"/>
                      <a:pt x="167" y="72"/>
                      <a:pt x="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74" name="Google Shape;38674;p22"/>
              <p:cNvSpPr/>
              <p:nvPr/>
            </p:nvSpPr>
            <p:spPr>
              <a:xfrm>
                <a:off x="3412025" y="1443150"/>
                <a:ext cx="27025" cy="23025"/>
              </a:xfrm>
              <a:custGeom>
                <a:avLst/>
                <a:gdLst/>
                <a:ahLst/>
                <a:cxnLst/>
                <a:rect l="l" t="t" r="r" b="b"/>
                <a:pathLst>
                  <a:path w="1081" h="921" extrusionOk="0">
                    <a:moveTo>
                      <a:pt x="444" y="1"/>
                    </a:moveTo>
                    <a:cubicBezTo>
                      <a:pt x="203" y="1"/>
                      <a:pt x="0" y="199"/>
                      <a:pt x="0" y="454"/>
                    </a:cubicBezTo>
                    <a:cubicBezTo>
                      <a:pt x="0" y="736"/>
                      <a:pt x="230" y="920"/>
                      <a:pt x="471" y="920"/>
                    </a:cubicBezTo>
                    <a:cubicBezTo>
                      <a:pt x="586" y="920"/>
                      <a:pt x="702" y="879"/>
                      <a:pt x="798" y="787"/>
                    </a:cubicBezTo>
                    <a:cubicBezTo>
                      <a:pt x="1080" y="493"/>
                      <a:pt x="886" y="1"/>
                      <a:pt x="479" y="1"/>
                    </a:cubicBezTo>
                    <a:cubicBezTo>
                      <a:pt x="474" y="1"/>
                      <a:pt x="470" y="1"/>
                      <a:pt x="465" y="1"/>
                    </a:cubicBezTo>
                    <a:cubicBezTo>
                      <a:pt x="458" y="1"/>
                      <a:pt x="451" y="1"/>
                      <a:pt x="444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75" name="Google Shape;38675;p22"/>
              <p:cNvSpPr/>
              <p:nvPr/>
            </p:nvSpPr>
            <p:spPr>
              <a:xfrm>
                <a:off x="3415600" y="1512225"/>
                <a:ext cx="22350" cy="23525"/>
              </a:xfrm>
              <a:custGeom>
                <a:avLst/>
                <a:gdLst/>
                <a:ahLst/>
                <a:cxnLst/>
                <a:rect l="l" t="t" r="r" b="b"/>
                <a:pathLst>
                  <a:path w="894" h="941" extrusionOk="0">
                    <a:moveTo>
                      <a:pt x="322" y="0"/>
                    </a:moveTo>
                    <a:cubicBezTo>
                      <a:pt x="203" y="0"/>
                      <a:pt x="84" y="48"/>
                      <a:pt x="0" y="131"/>
                    </a:cubicBezTo>
                    <a:lnTo>
                      <a:pt x="155" y="905"/>
                    </a:lnTo>
                    <a:cubicBezTo>
                      <a:pt x="203" y="929"/>
                      <a:pt x="274" y="941"/>
                      <a:pt x="334" y="941"/>
                    </a:cubicBezTo>
                    <a:cubicBezTo>
                      <a:pt x="893" y="893"/>
                      <a:pt x="893" y="60"/>
                      <a:pt x="334" y="12"/>
                    </a:cubicBezTo>
                    <a:lnTo>
                      <a:pt x="322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76" name="Google Shape;38676;p22"/>
              <p:cNvSpPr/>
              <p:nvPr/>
            </p:nvSpPr>
            <p:spPr>
              <a:xfrm>
                <a:off x="3395350" y="1410725"/>
                <a:ext cx="5375" cy="16100"/>
              </a:xfrm>
              <a:custGeom>
                <a:avLst/>
                <a:gdLst/>
                <a:ahLst/>
                <a:cxnLst/>
                <a:rect l="l" t="t" r="r" b="b"/>
                <a:pathLst>
                  <a:path w="215" h="644" extrusionOk="0">
                    <a:moveTo>
                      <a:pt x="1" y="0"/>
                    </a:moveTo>
                    <a:lnTo>
                      <a:pt x="72" y="381"/>
                    </a:lnTo>
                    <a:lnTo>
                      <a:pt x="120" y="643"/>
                    </a:lnTo>
                    <a:cubicBezTo>
                      <a:pt x="179" y="560"/>
                      <a:pt x="203" y="477"/>
                      <a:pt x="215" y="381"/>
                    </a:cubicBezTo>
                    <a:cubicBezTo>
                      <a:pt x="215" y="227"/>
                      <a:pt x="132" y="84"/>
                      <a:pt x="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38677" name="Google Shape;38677;p22"/>
            <p:cNvSpPr/>
            <p:nvPr/>
          </p:nvSpPr>
          <p:spPr>
            <a:xfrm>
              <a:off x="8080630" y="2680550"/>
              <a:ext cx="1605600" cy="2857800"/>
            </a:xfrm>
            <a:prstGeom prst="triangle">
              <a:avLst>
                <a:gd name="adj" fmla="val 70998"/>
              </a:avLst>
            </a:pr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38678" name="Google Shape;38678;p22"/>
            <p:cNvGrpSpPr/>
            <p:nvPr/>
          </p:nvGrpSpPr>
          <p:grpSpPr>
            <a:xfrm rot="656679">
              <a:off x="7226578" y="4343614"/>
              <a:ext cx="2408648" cy="1469864"/>
              <a:chOff x="4233250" y="3116575"/>
              <a:chExt cx="2401825" cy="1465700"/>
            </a:xfrm>
          </p:grpSpPr>
          <p:sp>
            <p:nvSpPr>
              <p:cNvPr id="38679" name="Google Shape;38679;p22"/>
              <p:cNvSpPr/>
              <p:nvPr/>
            </p:nvSpPr>
            <p:spPr>
              <a:xfrm>
                <a:off x="6620850" y="3116575"/>
                <a:ext cx="14225" cy="19975"/>
              </a:xfrm>
              <a:custGeom>
                <a:avLst/>
                <a:gdLst/>
                <a:ahLst/>
                <a:cxnLst/>
                <a:rect l="l" t="t" r="r" b="b"/>
                <a:pathLst>
                  <a:path w="569" h="799" extrusionOk="0">
                    <a:moveTo>
                      <a:pt x="556" y="1"/>
                    </a:moveTo>
                    <a:cubicBezTo>
                      <a:pt x="90" y="1"/>
                      <a:pt x="1" y="669"/>
                      <a:pt x="461" y="799"/>
                    </a:cubicBezTo>
                    <a:lnTo>
                      <a:pt x="568" y="1"/>
                    </a:lnTo>
                    <a:cubicBezTo>
                      <a:pt x="564" y="1"/>
                      <a:pt x="560" y="1"/>
                      <a:pt x="55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80" name="Google Shape;38680;p22"/>
              <p:cNvSpPr/>
              <p:nvPr/>
            </p:nvSpPr>
            <p:spPr>
              <a:xfrm>
                <a:off x="6590700" y="3147250"/>
                <a:ext cx="241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8" extrusionOk="0">
                    <a:moveTo>
                      <a:pt x="548" y="0"/>
                    </a:moveTo>
                    <a:cubicBezTo>
                      <a:pt x="191" y="0"/>
                      <a:pt x="0" y="441"/>
                      <a:pt x="250" y="703"/>
                    </a:cubicBezTo>
                    <a:cubicBezTo>
                      <a:pt x="336" y="789"/>
                      <a:pt x="441" y="827"/>
                      <a:pt x="544" y="827"/>
                    </a:cubicBezTo>
                    <a:cubicBezTo>
                      <a:pt x="755" y="827"/>
                      <a:pt x="957" y="665"/>
                      <a:pt x="965" y="417"/>
                    </a:cubicBezTo>
                    <a:cubicBezTo>
                      <a:pt x="965" y="203"/>
                      <a:pt x="786" y="24"/>
                      <a:pt x="572" y="12"/>
                    </a:cubicBezTo>
                    <a:lnTo>
                      <a:pt x="548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81" name="Google Shape;38681;p22"/>
              <p:cNvSpPr/>
              <p:nvPr/>
            </p:nvSpPr>
            <p:spPr>
              <a:xfrm>
                <a:off x="6560025" y="3178200"/>
                <a:ext cx="23850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54" h="820" extrusionOk="0">
                    <a:moveTo>
                      <a:pt x="549" y="0"/>
                    </a:moveTo>
                    <a:cubicBezTo>
                      <a:pt x="179" y="0"/>
                      <a:pt x="1" y="441"/>
                      <a:pt x="251" y="703"/>
                    </a:cubicBezTo>
                    <a:cubicBezTo>
                      <a:pt x="335" y="783"/>
                      <a:pt x="437" y="819"/>
                      <a:pt x="537" y="819"/>
                    </a:cubicBezTo>
                    <a:cubicBezTo>
                      <a:pt x="750" y="819"/>
                      <a:pt x="953" y="656"/>
                      <a:pt x="953" y="405"/>
                    </a:cubicBezTo>
                    <a:cubicBezTo>
                      <a:pt x="953" y="191"/>
                      <a:pt x="787" y="0"/>
                      <a:pt x="5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82" name="Google Shape;38682;p22"/>
              <p:cNvSpPr/>
              <p:nvPr/>
            </p:nvSpPr>
            <p:spPr>
              <a:xfrm>
                <a:off x="6588975" y="3208725"/>
                <a:ext cx="279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1117" h="828" extrusionOk="0">
                    <a:moveTo>
                      <a:pt x="543" y="0"/>
                    </a:moveTo>
                    <a:cubicBezTo>
                      <a:pt x="51" y="0"/>
                      <a:pt x="0" y="793"/>
                      <a:pt x="545" y="827"/>
                    </a:cubicBezTo>
                    <a:lnTo>
                      <a:pt x="617" y="827"/>
                    </a:lnTo>
                    <a:cubicBezTo>
                      <a:pt x="1117" y="768"/>
                      <a:pt x="1117" y="53"/>
                      <a:pt x="617" y="6"/>
                    </a:cubicBezTo>
                    <a:cubicBezTo>
                      <a:pt x="591" y="2"/>
                      <a:pt x="567" y="0"/>
                      <a:pt x="5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83" name="Google Shape;38683;p22"/>
              <p:cNvSpPr/>
              <p:nvPr/>
            </p:nvSpPr>
            <p:spPr>
              <a:xfrm>
                <a:off x="6559725" y="3239525"/>
                <a:ext cx="24150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5" extrusionOk="0">
                    <a:moveTo>
                      <a:pt x="561" y="0"/>
                    </a:moveTo>
                    <a:cubicBezTo>
                      <a:pt x="191" y="0"/>
                      <a:pt x="1" y="441"/>
                      <a:pt x="263" y="703"/>
                    </a:cubicBezTo>
                    <a:cubicBezTo>
                      <a:pt x="347" y="787"/>
                      <a:pt x="450" y="824"/>
                      <a:pt x="551" y="824"/>
                    </a:cubicBezTo>
                    <a:cubicBezTo>
                      <a:pt x="763" y="824"/>
                      <a:pt x="965" y="659"/>
                      <a:pt x="965" y="417"/>
                    </a:cubicBezTo>
                    <a:cubicBezTo>
                      <a:pt x="965" y="191"/>
                      <a:pt x="799" y="0"/>
                      <a:pt x="57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84" name="Google Shape;38684;p22"/>
              <p:cNvSpPr/>
              <p:nvPr/>
            </p:nvSpPr>
            <p:spPr>
              <a:xfrm>
                <a:off x="6590700" y="3270175"/>
                <a:ext cx="21450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858" h="823" extrusionOk="0">
                    <a:moveTo>
                      <a:pt x="548" y="0"/>
                    </a:moveTo>
                    <a:cubicBezTo>
                      <a:pt x="0" y="0"/>
                      <a:pt x="0" y="822"/>
                      <a:pt x="548" y="822"/>
                    </a:cubicBezTo>
                    <a:cubicBezTo>
                      <a:pt x="631" y="822"/>
                      <a:pt x="703" y="798"/>
                      <a:pt x="774" y="751"/>
                    </a:cubicBezTo>
                    <a:lnTo>
                      <a:pt x="857" y="155"/>
                    </a:lnTo>
                    <a:cubicBezTo>
                      <a:pt x="786" y="72"/>
                      <a:pt x="679" y="12"/>
                      <a:pt x="572" y="12"/>
                    </a:cubicBezTo>
                    <a:lnTo>
                      <a:pt x="548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85" name="Google Shape;38685;p22"/>
              <p:cNvSpPr/>
              <p:nvPr/>
            </p:nvSpPr>
            <p:spPr>
              <a:xfrm>
                <a:off x="6559725" y="3301125"/>
                <a:ext cx="24150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5" extrusionOk="0">
                    <a:moveTo>
                      <a:pt x="561" y="1"/>
                    </a:moveTo>
                    <a:cubicBezTo>
                      <a:pt x="191" y="1"/>
                      <a:pt x="1" y="441"/>
                      <a:pt x="263" y="703"/>
                    </a:cubicBezTo>
                    <a:cubicBezTo>
                      <a:pt x="347" y="787"/>
                      <a:pt x="449" y="825"/>
                      <a:pt x="549" y="825"/>
                    </a:cubicBezTo>
                    <a:cubicBezTo>
                      <a:pt x="762" y="825"/>
                      <a:pt x="965" y="656"/>
                      <a:pt x="965" y="406"/>
                    </a:cubicBezTo>
                    <a:cubicBezTo>
                      <a:pt x="965" y="191"/>
                      <a:pt x="799" y="13"/>
                      <a:pt x="57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86" name="Google Shape;38686;p22"/>
              <p:cNvSpPr/>
              <p:nvPr/>
            </p:nvSpPr>
            <p:spPr>
              <a:xfrm>
                <a:off x="6594275" y="3332075"/>
                <a:ext cx="9550" cy="19375"/>
              </a:xfrm>
              <a:custGeom>
                <a:avLst/>
                <a:gdLst/>
                <a:ahLst/>
                <a:cxnLst/>
                <a:rect l="l" t="t" r="r" b="b"/>
                <a:pathLst>
                  <a:path w="382" h="775" extrusionOk="0">
                    <a:moveTo>
                      <a:pt x="381" y="1"/>
                    </a:moveTo>
                    <a:lnTo>
                      <a:pt x="381" y="1"/>
                    </a:lnTo>
                    <a:cubicBezTo>
                      <a:pt x="167" y="13"/>
                      <a:pt x="12" y="191"/>
                      <a:pt x="12" y="394"/>
                    </a:cubicBezTo>
                    <a:lnTo>
                      <a:pt x="0" y="394"/>
                    </a:lnTo>
                    <a:cubicBezTo>
                      <a:pt x="0" y="561"/>
                      <a:pt x="107" y="715"/>
                      <a:pt x="262" y="775"/>
                    </a:cubicBezTo>
                    <a:lnTo>
                      <a:pt x="381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87" name="Google Shape;38687;p22"/>
              <p:cNvSpPr/>
              <p:nvPr/>
            </p:nvSpPr>
            <p:spPr>
              <a:xfrm>
                <a:off x="6560025" y="3362450"/>
                <a:ext cx="23850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54" h="825" extrusionOk="0">
                    <a:moveTo>
                      <a:pt x="549" y="0"/>
                    </a:moveTo>
                    <a:cubicBezTo>
                      <a:pt x="179" y="0"/>
                      <a:pt x="1" y="441"/>
                      <a:pt x="251" y="703"/>
                    </a:cubicBezTo>
                    <a:cubicBezTo>
                      <a:pt x="335" y="787"/>
                      <a:pt x="438" y="825"/>
                      <a:pt x="539" y="825"/>
                    </a:cubicBezTo>
                    <a:cubicBezTo>
                      <a:pt x="751" y="825"/>
                      <a:pt x="953" y="659"/>
                      <a:pt x="953" y="417"/>
                    </a:cubicBezTo>
                    <a:cubicBezTo>
                      <a:pt x="953" y="191"/>
                      <a:pt x="787" y="12"/>
                      <a:pt x="5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88" name="Google Shape;38688;p22"/>
              <p:cNvSpPr/>
              <p:nvPr/>
            </p:nvSpPr>
            <p:spPr>
              <a:xfrm>
                <a:off x="6560025" y="3424075"/>
                <a:ext cx="23850" cy="20475"/>
              </a:xfrm>
              <a:custGeom>
                <a:avLst/>
                <a:gdLst/>
                <a:ahLst/>
                <a:cxnLst/>
                <a:rect l="l" t="t" r="r" b="b"/>
                <a:pathLst>
                  <a:path w="954" h="819" extrusionOk="0">
                    <a:moveTo>
                      <a:pt x="549" y="0"/>
                    </a:moveTo>
                    <a:cubicBezTo>
                      <a:pt x="179" y="0"/>
                      <a:pt x="1" y="441"/>
                      <a:pt x="251" y="702"/>
                    </a:cubicBezTo>
                    <a:cubicBezTo>
                      <a:pt x="335" y="783"/>
                      <a:pt x="437" y="819"/>
                      <a:pt x="537" y="819"/>
                    </a:cubicBezTo>
                    <a:cubicBezTo>
                      <a:pt x="750" y="819"/>
                      <a:pt x="953" y="656"/>
                      <a:pt x="953" y="405"/>
                    </a:cubicBezTo>
                    <a:cubicBezTo>
                      <a:pt x="953" y="191"/>
                      <a:pt x="775" y="12"/>
                      <a:pt x="560" y="12"/>
                    </a:cubicBezTo>
                    <a:lnTo>
                      <a:pt x="54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89" name="Google Shape;38689;p22"/>
              <p:cNvSpPr/>
              <p:nvPr/>
            </p:nvSpPr>
            <p:spPr>
              <a:xfrm>
                <a:off x="6529975" y="3147250"/>
                <a:ext cx="2800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822" extrusionOk="0">
                    <a:moveTo>
                      <a:pt x="524" y="0"/>
                    </a:moveTo>
                    <a:cubicBezTo>
                      <a:pt x="0" y="48"/>
                      <a:pt x="36" y="822"/>
                      <a:pt x="560" y="822"/>
                    </a:cubicBezTo>
                    <a:cubicBezTo>
                      <a:pt x="1072" y="822"/>
                      <a:pt x="1120" y="48"/>
                      <a:pt x="59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90" name="Google Shape;38690;p22"/>
              <p:cNvSpPr/>
              <p:nvPr/>
            </p:nvSpPr>
            <p:spPr>
              <a:xfrm>
                <a:off x="6498425" y="3178200"/>
                <a:ext cx="24125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0" extrusionOk="0">
                    <a:moveTo>
                      <a:pt x="548" y="0"/>
                    </a:moveTo>
                    <a:cubicBezTo>
                      <a:pt x="191" y="0"/>
                      <a:pt x="0" y="441"/>
                      <a:pt x="262" y="703"/>
                    </a:cubicBezTo>
                    <a:cubicBezTo>
                      <a:pt x="346" y="783"/>
                      <a:pt x="448" y="819"/>
                      <a:pt x="548" y="819"/>
                    </a:cubicBezTo>
                    <a:cubicBezTo>
                      <a:pt x="761" y="819"/>
                      <a:pt x="965" y="656"/>
                      <a:pt x="965" y="405"/>
                    </a:cubicBezTo>
                    <a:cubicBezTo>
                      <a:pt x="965" y="191"/>
                      <a:pt x="786" y="0"/>
                      <a:pt x="57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91" name="Google Shape;38691;p22"/>
              <p:cNvSpPr/>
              <p:nvPr/>
            </p:nvSpPr>
            <p:spPr>
              <a:xfrm>
                <a:off x="6565400" y="3127000"/>
                <a:ext cx="184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739" h="406" extrusionOk="0">
                    <a:moveTo>
                      <a:pt x="738" y="1"/>
                    </a:moveTo>
                    <a:lnTo>
                      <a:pt x="0" y="227"/>
                    </a:lnTo>
                    <a:cubicBezTo>
                      <a:pt x="71" y="332"/>
                      <a:pt x="199" y="403"/>
                      <a:pt x="340" y="405"/>
                    </a:cubicBezTo>
                    <a:lnTo>
                      <a:pt x="340" y="405"/>
                    </a:lnTo>
                    <a:cubicBezTo>
                      <a:pt x="563" y="402"/>
                      <a:pt x="738" y="225"/>
                      <a:pt x="738" y="1"/>
                    </a:cubicBezTo>
                    <a:close/>
                    <a:moveTo>
                      <a:pt x="340" y="405"/>
                    </a:moveTo>
                    <a:lnTo>
                      <a:pt x="340" y="405"/>
                    </a:lnTo>
                    <a:cubicBezTo>
                      <a:pt x="338" y="405"/>
                      <a:pt x="336" y="405"/>
                      <a:pt x="334" y="405"/>
                    </a:cubicBezTo>
                    <a:lnTo>
                      <a:pt x="345" y="405"/>
                    </a:lnTo>
                    <a:cubicBezTo>
                      <a:pt x="343" y="405"/>
                      <a:pt x="341" y="405"/>
                      <a:pt x="340" y="40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92" name="Google Shape;38692;p22"/>
              <p:cNvSpPr/>
              <p:nvPr/>
            </p:nvSpPr>
            <p:spPr>
              <a:xfrm>
                <a:off x="6528775" y="3208850"/>
                <a:ext cx="28600" cy="20275"/>
              </a:xfrm>
              <a:custGeom>
                <a:avLst/>
                <a:gdLst/>
                <a:ahLst/>
                <a:cxnLst/>
                <a:rect l="l" t="t" r="r" b="b"/>
                <a:pathLst>
                  <a:path w="1144" h="811" extrusionOk="0">
                    <a:moveTo>
                      <a:pt x="572" y="1"/>
                    </a:moveTo>
                    <a:cubicBezTo>
                      <a:pt x="1" y="13"/>
                      <a:pt x="72" y="810"/>
                      <a:pt x="572" y="810"/>
                    </a:cubicBezTo>
                    <a:cubicBezTo>
                      <a:pt x="1084" y="810"/>
                      <a:pt x="1144" y="13"/>
                      <a:pt x="58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93" name="Google Shape;38693;p22"/>
              <p:cNvSpPr/>
              <p:nvPr/>
            </p:nvSpPr>
            <p:spPr>
              <a:xfrm>
                <a:off x="6498125" y="3239525"/>
                <a:ext cx="28600" cy="20250"/>
              </a:xfrm>
              <a:custGeom>
                <a:avLst/>
                <a:gdLst/>
                <a:ahLst/>
                <a:cxnLst/>
                <a:rect l="l" t="t" r="r" b="b"/>
                <a:pathLst>
                  <a:path w="1144" h="810" extrusionOk="0">
                    <a:moveTo>
                      <a:pt x="560" y="0"/>
                    </a:moveTo>
                    <a:cubicBezTo>
                      <a:pt x="0" y="12"/>
                      <a:pt x="60" y="810"/>
                      <a:pt x="572" y="810"/>
                    </a:cubicBezTo>
                    <a:cubicBezTo>
                      <a:pt x="1084" y="810"/>
                      <a:pt x="1143" y="12"/>
                      <a:pt x="58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94" name="Google Shape;38694;p22"/>
              <p:cNvSpPr/>
              <p:nvPr/>
            </p:nvSpPr>
            <p:spPr>
              <a:xfrm>
                <a:off x="6531150" y="3270175"/>
                <a:ext cx="23850" cy="17000"/>
              </a:xfrm>
              <a:custGeom>
                <a:avLst/>
                <a:gdLst/>
                <a:ahLst/>
                <a:cxnLst/>
                <a:rect l="l" t="t" r="r" b="b"/>
                <a:pathLst>
                  <a:path w="954" h="680" extrusionOk="0">
                    <a:moveTo>
                      <a:pt x="477" y="0"/>
                    </a:moveTo>
                    <a:cubicBezTo>
                      <a:pt x="1" y="12"/>
                      <a:pt x="49" y="679"/>
                      <a:pt x="477" y="679"/>
                    </a:cubicBezTo>
                    <a:cubicBezTo>
                      <a:pt x="906" y="679"/>
                      <a:pt x="953" y="12"/>
                      <a:pt x="48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95" name="Google Shape;38695;p22"/>
              <p:cNvSpPr/>
              <p:nvPr/>
            </p:nvSpPr>
            <p:spPr>
              <a:xfrm>
                <a:off x="6498425" y="3301125"/>
                <a:ext cx="241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5" extrusionOk="0">
                    <a:moveTo>
                      <a:pt x="548" y="1"/>
                    </a:moveTo>
                    <a:cubicBezTo>
                      <a:pt x="179" y="1"/>
                      <a:pt x="0" y="441"/>
                      <a:pt x="262" y="703"/>
                    </a:cubicBezTo>
                    <a:cubicBezTo>
                      <a:pt x="346" y="787"/>
                      <a:pt x="448" y="825"/>
                      <a:pt x="549" y="825"/>
                    </a:cubicBezTo>
                    <a:cubicBezTo>
                      <a:pt x="761" y="825"/>
                      <a:pt x="965" y="656"/>
                      <a:pt x="965" y="406"/>
                    </a:cubicBezTo>
                    <a:cubicBezTo>
                      <a:pt x="965" y="191"/>
                      <a:pt x="786" y="13"/>
                      <a:pt x="57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96" name="Google Shape;38696;p22"/>
              <p:cNvSpPr/>
              <p:nvPr/>
            </p:nvSpPr>
            <p:spPr>
              <a:xfrm>
                <a:off x="6529075" y="3331800"/>
                <a:ext cx="241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5" extrusionOk="0">
                    <a:moveTo>
                      <a:pt x="560" y="0"/>
                    </a:moveTo>
                    <a:cubicBezTo>
                      <a:pt x="191" y="0"/>
                      <a:pt x="1" y="441"/>
                      <a:pt x="263" y="703"/>
                    </a:cubicBezTo>
                    <a:cubicBezTo>
                      <a:pt x="347" y="787"/>
                      <a:pt x="450" y="824"/>
                      <a:pt x="551" y="824"/>
                    </a:cubicBezTo>
                    <a:cubicBezTo>
                      <a:pt x="763" y="824"/>
                      <a:pt x="965" y="659"/>
                      <a:pt x="965" y="417"/>
                    </a:cubicBezTo>
                    <a:cubicBezTo>
                      <a:pt x="965" y="191"/>
                      <a:pt x="786" y="12"/>
                      <a:pt x="57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97" name="Google Shape;38697;p22"/>
              <p:cNvSpPr/>
              <p:nvPr/>
            </p:nvSpPr>
            <p:spPr>
              <a:xfrm>
                <a:off x="6497825" y="3362450"/>
                <a:ext cx="2920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168" h="822" extrusionOk="0">
                    <a:moveTo>
                      <a:pt x="572" y="0"/>
                    </a:moveTo>
                    <a:cubicBezTo>
                      <a:pt x="0" y="12"/>
                      <a:pt x="72" y="822"/>
                      <a:pt x="584" y="822"/>
                    </a:cubicBezTo>
                    <a:cubicBezTo>
                      <a:pt x="1096" y="822"/>
                      <a:pt x="1167" y="12"/>
                      <a:pt x="59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98" name="Google Shape;38698;p22"/>
              <p:cNvSpPr/>
              <p:nvPr/>
            </p:nvSpPr>
            <p:spPr>
              <a:xfrm>
                <a:off x="6528775" y="3393400"/>
                <a:ext cx="28600" cy="19975"/>
              </a:xfrm>
              <a:custGeom>
                <a:avLst/>
                <a:gdLst/>
                <a:ahLst/>
                <a:cxnLst/>
                <a:rect l="l" t="t" r="r" b="b"/>
                <a:pathLst>
                  <a:path w="1144" h="799" extrusionOk="0">
                    <a:moveTo>
                      <a:pt x="572" y="1"/>
                    </a:moveTo>
                    <a:cubicBezTo>
                      <a:pt x="1" y="1"/>
                      <a:pt x="72" y="798"/>
                      <a:pt x="572" y="798"/>
                    </a:cubicBezTo>
                    <a:cubicBezTo>
                      <a:pt x="1084" y="798"/>
                      <a:pt x="1144" y="1"/>
                      <a:pt x="58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99" name="Google Shape;38699;p22"/>
              <p:cNvSpPr/>
              <p:nvPr/>
            </p:nvSpPr>
            <p:spPr>
              <a:xfrm>
                <a:off x="6498725" y="3424350"/>
                <a:ext cx="24125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0" extrusionOk="0">
                    <a:moveTo>
                      <a:pt x="560" y="1"/>
                    </a:moveTo>
                    <a:cubicBezTo>
                      <a:pt x="191" y="1"/>
                      <a:pt x="0" y="441"/>
                      <a:pt x="262" y="703"/>
                    </a:cubicBezTo>
                    <a:cubicBezTo>
                      <a:pt x="346" y="783"/>
                      <a:pt x="448" y="820"/>
                      <a:pt x="548" y="820"/>
                    </a:cubicBezTo>
                    <a:cubicBezTo>
                      <a:pt x="761" y="820"/>
                      <a:pt x="965" y="657"/>
                      <a:pt x="965" y="406"/>
                    </a:cubicBezTo>
                    <a:cubicBezTo>
                      <a:pt x="965" y="180"/>
                      <a:pt x="786" y="1"/>
                      <a:pt x="5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700" name="Google Shape;38700;p22"/>
              <p:cNvSpPr/>
              <p:nvPr/>
            </p:nvSpPr>
            <p:spPr>
              <a:xfrm>
                <a:off x="6530275" y="3455025"/>
                <a:ext cx="2800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822" extrusionOk="0">
                    <a:moveTo>
                      <a:pt x="524" y="0"/>
                    </a:moveTo>
                    <a:cubicBezTo>
                      <a:pt x="0" y="48"/>
                      <a:pt x="36" y="822"/>
                      <a:pt x="560" y="822"/>
                    </a:cubicBezTo>
                    <a:cubicBezTo>
                      <a:pt x="1084" y="822"/>
                      <a:pt x="1119" y="48"/>
                      <a:pt x="59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701" name="Google Shape;38701;p22"/>
              <p:cNvSpPr/>
              <p:nvPr/>
            </p:nvSpPr>
            <p:spPr>
              <a:xfrm>
                <a:off x="6498725" y="3485675"/>
                <a:ext cx="241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8" extrusionOk="0">
                    <a:moveTo>
                      <a:pt x="560" y="1"/>
                    </a:moveTo>
                    <a:cubicBezTo>
                      <a:pt x="191" y="1"/>
                      <a:pt x="0" y="453"/>
                      <a:pt x="262" y="703"/>
                    </a:cubicBezTo>
                    <a:cubicBezTo>
                      <a:pt x="348" y="789"/>
                      <a:pt x="453" y="827"/>
                      <a:pt x="555" y="827"/>
                    </a:cubicBezTo>
                    <a:cubicBezTo>
                      <a:pt x="766" y="827"/>
                      <a:pt x="965" y="665"/>
                      <a:pt x="965" y="417"/>
                    </a:cubicBezTo>
                    <a:cubicBezTo>
                      <a:pt x="965" y="191"/>
                      <a:pt x="798" y="1"/>
                      <a:pt x="57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702" name="Google Shape;38702;p22"/>
              <p:cNvSpPr/>
              <p:nvPr/>
            </p:nvSpPr>
            <p:spPr>
              <a:xfrm>
                <a:off x="6563900" y="3485675"/>
                <a:ext cx="17300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692" h="823" extrusionOk="0">
                    <a:moveTo>
                      <a:pt x="405" y="1"/>
                    </a:moveTo>
                    <a:cubicBezTo>
                      <a:pt x="179" y="1"/>
                      <a:pt x="1" y="179"/>
                      <a:pt x="1" y="405"/>
                    </a:cubicBezTo>
                    <a:lnTo>
                      <a:pt x="1" y="417"/>
                    </a:lnTo>
                    <a:cubicBezTo>
                      <a:pt x="1" y="644"/>
                      <a:pt x="179" y="822"/>
                      <a:pt x="405" y="822"/>
                    </a:cubicBezTo>
                    <a:cubicBezTo>
                      <a:pt x="477" y="822"/>
                      <a:pt x="536" y="810"/>
                      <a:pt x="596" y="774"/>
                    </a:cubicBezTo>
                    <a:lnTo>
                      <a:pt x="691" y="120"/>
                    </a:lnTo>
                    <a:cubicBezTo>
                      <a:pt x="608" y="48"/>
                      <a:pt x="513" y="1"/>
                      <a:pt x="40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703" name="Google Shape;38703;p22"/>
              <p:cNvSpPr/>
              <p:nvPr/>
            </p:nvSpPr>
            <p:spPr>
              <a:xfrm>
                <a:off x="6536375" y="3515300"/>
                <a:ext cx="21825" cy="14950"/>
              </a:xfrm>
              <a:custGeom>
                <a:avLst/>
                <a:gdLst/>
                <a:ahLst/>
                <a:cxnLst/>
                <a:rect l="l" t="t" r="r" b="b"/>
                <a:pathLst>
                  <a:path w="873" h="598" extrusionOk="0">
                    <a:moveTo>
                      <a:pt x="455" y="0"/>
                    </a:moveTo>
                    <a:cubicBezTo>
                      <a:pt x="408" y="0"/>
                      <a:pt x="357" y="13"/>
                      <a:pt x="304" y="42"/>
                    </a:cubicBezTo>
                    <a:lnTo>
                      <a:pt x="280" y="42"/>
                    </a:lnTo>
                    <a:lnTo>
                      <a:pt x="280" y="54"/>
                    </a:lnTo>
                    <a:cubicBezTo>
                      <a:pt x="0" y="234"/>
                      <a:pt x="173" y="598"/>
                      <a:pt x="433" y="598"/>
                    </a:cubicBezTo>
                    <a:cubicBezTo>
                      <a:pt x="483" y="598"/>
                      <a:pt x="536" y="585"/>
                      <a:pt x="590" y="554"/>
                    </a:cubicBezTo>
                    <a:cubicBezTo>
                      <a:pt x="872" y="392"/>
                      <a:pt x="719" y="0"/>
                      <a:pt x="45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704" name="Google Shape;38704;p22"/>
              <p:cNvSpPr/>
              <p:nvPr/>
            </p:nvSpPr>
            <p:spPr>
              <a:xfrm>
                <a:off x="6507250" y="3544800"/>
                <a:ext cx="21275" cy="15125"/>
              </a:xfrm>
              <a:custGeom>
                <a:avLst/>
                <a:gdLst/>
                <a:ahLst/>
                <a:cxnLst/>
                <a:rect l="l" t="t" r="r" b="b"/>
                <a:pathLst>
                  <a:path w="851" h="605" extrusionOk="0">
                    <a:moveTo>
                      <a:pt x="432" y="0"/>
                    </a:moveTo>
                    <a:cubicBezTo>
                      <a:pt x="365" y="0"/>
                      <a:pt x="295" y="26"/>
                      <a:pt x="231" y="88"/>
                    </a:cubicBezTo>
                    <a:lnTo>
                      <a:pt x="219" y="88"/>
                    </a:lnTo>
                    <a:lnTo>
                      <a:pt x="219" y="100"/>
                    </a:lnTo>
                    <a:cubicBezTo>
                      <a:pt x="0" y="328"/>
                      <a:pt x="207" y="604"/>
                      <a:pt x="438" y="604"/>
                    </a:cubicBezTo>
                    <a:cubicBezTo>
                      <a:pt x="510" y="604"/>
                      <a:pt x="583" y="578"/>
                      <a:pt x="647" y="517"/>
                    </a:cubicBezTo>
                    <a:cubicBezTo>
                      <a:pt x="850" y="305"/>
                      <a:pt x="661" y="0"/>
                      <a:pt x="43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705" name="Google Shape;38705;p22"/>
              <p:cNvSpPr/>
              <p:nvPr/>
            </p:nvSpPr>
            <p:spPr>
              <a:xfrm>
                <a:off x="6563900" y="3547300"/>
                <a:ext cx="8650" cy="19075"/>
              </a:xfrm>
              <a:custGeom>
                <a:avLst/>
                <a:gdLst/>
                <a:ahLst/>
                <a:cxnLst/>
                <a:rect l="l" t="t" r="r" b="b"/>
                <a:pathLst>
                  <a:path w="346" h="763" extrusionOk="0">
                    <a:moveTo>
                      <a:pt x="346" y="0"/>
                    </a:moveTo>
                    <a:lnTo>
                      <a:pt x="346" y="0"/>
                    </a:lnTo>
                    <a:cubicBezTo>
                      <a:pt x="144" y="24"/>
                      <a:pt x="1" y="203"/>
                      <a:pt x="1" y="393"/>
                    </a:cubicBezTo>
                    <a:cubicBezTo>
                      <a:pt x="1" y="548"/>
                      <a:pt x="96" y="691"/>
                      <a:pt x="239" y="762"/>
                    </a:cubicBezTo>
                    <a:lnTo>
                      <a:pt x="346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706" name="Google Shape;38706;p22"/>
              <p:cNvSpPr/>
              <p:nvPr/>
            </p:nvSpPr>
            <p:spPr>
              <a:xfrm>
                <a:off x="6529675" y="3577650"/>
                <a:ext cx="241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5" extrusionOk="0">
                    <a:moveTo>
                      <a:pt x="548" y="1"/>
                    </a:moveTo>
                    <a:cubicBezTo>
                      <a:pt x="179" y="1"/>
                      <a:pt x="0" y="441"/>
                      <a:pt x="262" y="703"/>
                    </a:cubicBezTo>
                    <a:cubicBezTo>
                      <a:pt x="343" y="788"/>
                      <a:pt x="445" y="825"/>
                      <a:pt x="545" y="825"/>
                    </a:cubicBezTo>
                    <a:cubicBezTo>
                      <a:pt x="757" y="825"/>
                      <a:pt x="965" y="659"/>
                      <a:pt x="965" y="417"/>
                    </a:cubicBezTo>
                    <a:cubicBezTo>
                      <a:pt x="965" y="191"/>
                      <a:pt x="774" y="1"/>
                      <a:pt x="54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707" name="Google Shape;38707;p22"/>
              <p:cNvSpPr/>
              <p:nvPr/>
            </p:nvSpPr>
            <p:spPr>
              <a:xfrm>
                <a:off x="6499025" y="3608600"/>
                <a:ext cx="23825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953" h="816" extrusionOk="0">
                    <a:moveTo>
                      <a:pt x="548" y="1"/>
                    </a:moveTo>
                    <a:cubicBezTo>
                      <a:pt x="179" y="1"/>
                      <a:pt x="0" y="441"/>
                      <a:pt x="250" y="691"/>
                    </a:cubicBezTo>
                    <a:cubicBezTo>
                      <a:pt x="336" y="777"/>
                      <a:pt x="441" y="816"/>
                      <a:pt x="543" y="816"/>
                    </a:cubicBezTo>
                    <a:cubicBezTo>
                      <a:pt x="754" y="816"/>
                      <a:pt x="953" y="654"/>
                      <a:pt x="953" y="406"/>
                    </a:cubicBezTo>
                    <a:cubicBezTo>
                      <a:pt x="953" y="179"/>
                      <a:pt x="774" y="1"/>
                      <a:pt x="54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708" name="Google Shape;38708;p22"/>
              <p:cNvSpPr/>
              <p:nvPr/>
            </p:nvSpPr>
            <p:spPr>
              <a:xfrm>
                <a:off x="6530275" y="3639275"/>
                <a:ext cx="28000" cy="2025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810" extrusionOk="0">
                    <a:moveTo>
                      <a:pt x="524" y="0"/>
                    </a:moveTo>
                    <a:cubicBezTo>
                      <a:pt x="0" y="48"/>
                      <a:pt x="36" y="810"/>
                      <a:pt x="560" y="810"/>
                    </a:cubicBezTo>
                    <a:cubicBezTo>
                      <a:pt x="1084" y="810"/>
                      <a:pt x="1119" y="48"/>
                      <a:pt x="59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709" name="Google Shape;38709;p22"/>
              <p:cNvSpPr/>
              <p:nvPr/>
            </p:nvSpPr>
            <p:spPr>
              <a:xfrm>
                <a:off x="6499025" y="3669925"/>
                <a:ext cx="238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53" h="825" extrusionOk="0">
                    <a:moveTo>
                      <a:pt x="548" y="1"/>
                    </a:moveTo>
                    <a:cubicBezTo>
                      <a:pt x="179" y="1"/>
                      <a:pt x="0" y="441"/>
                      <a:pt x="250" y="703"/>
                    </a:cubicBezTo>
                    <a:cubicBezTo>
                      <a:pt x="334" y="787"/>
                      <a:pt x="436" y="824"/>
                      <a:pt x="537" y="824"/>
                    </a:cubicBezTo>
                    <a:cubicBezTo>
                      <a:pt x="749" y="824"/>
                      <a:pt x="953" y="656"/>
                      <a:pt x="953" y="405"/>
                    </a:cubicBezTo>
                    <a:cubicBezTo>
                      <a:pt x="953" y="179"/>
                      <a:pt x="774" y="1"/>
                      <a:pt x="54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710" name="Google Shape;38710;p22"/>
              <p:cNvSpPr/>
              <p:nvPr/>
            </p:nvSpPr>
            <p:spPr>
              <a:xfrm>
                <a:off x="6532950" y="3700875"/>
                <a:ext cx="16700" cy="20275"/>
              </a:xfrm>
              <a:custGeom>
                <a:avLst/>
                <a:gdLst/>
                <a:ahLst/>
                <a:cxnLst/>
                <a:rect l="l" t="t" r="r" b="b"/>
                <a:pathLst>
                  <a:path w="668" h="811" extrusionOk="0">
                    <a:moveTo>
                      <a:pt x="417" y="1"/>
                    </a:moveTo>
                    <a:cubicBezTo>
                      <a:pt x="191" y="1"/>
                      <a:pt x="0" y="179"/>
                      <a:pt x="0" y="406"/>
                    </a:cubicBezTo>
                    <a:lnTo>
                      <a:pt x="12" y="406"/>
                    </a:lnTo>
                    <a:cubicBezTo>
                      <a:pt x="12" y="632"/>
                      <a:pt x="191" y="810"/>
                      <a:pt x="417" y="810"/>
                    </a:cubicBezTo>
                    <a:cubicBezTo>
                      <a:pt x="465" y="810"/>
                      <a:pt x="524" y="799"/>
                      <a:pt x="572" y="775"/>
                    </a:cubicBezTo>
                    <a:lnTo>
                      <a:pt x="667" y="96"/>
                    </a:lnTo>
                    <a:cubicBezTo>
                      <a:pt x="596" y="37"/>
                      <a:pt x="500" y="1"/>
                      <a:pt x="41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711" name="Google Shape;38711;p22"/>
              <p:cNvSpPr/>
              <p:nvPr/>
            </p:nvSpPr>
            <p:spPr>
              <a:xfrm>
                <a:off x="6499025" y="3731250"/>
                <a:ext cx="238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53" h="828" extrusionOk="0">
                    <a:moveTo>
                      <a:pt x="548" y="0"/>
                    </a:moveTo>
                    <a:cubicBezTo>
                      <a:pt x="179" y="0"/>
                      <a:pt x="0" y="453"/>
                      <a:pt x="250" y="703"/>
                    </a:cubicBezTo>
                    <a:cubicBezTo>
                      <a:pt x="336" y="789"/>
                      <a:pt x="441" y="827"/>
                      <a:pt x="543" y="827"/>
                    </a:cubicBezTo>
                    <a:cubicBezTo>
                      <a:pt x="754" y="827"/>
                      <a:pt x="953" y="665"/>
                      <a:pt x="953" y="417"/>
                    </a:cubicBezTo>
                    <a:cubicBezTo>
                      <a:pt x="953" y="191"/>
                      <a:pt x="774" y="0"/>
                      <a:pt x="54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712" name="Google Shape;38712;p22"/>
              <p:cNvSpPr/>
              <p:nvPr/>
            </p:nvSpPr>
            <p:spPr>
              <a:xfrm>
                <a:off x="6532950" y="3762200"/>
                <a:ext cx="8050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322" h="751" extrusionOk="0">
                    <a:moveTo>
                      <a:pt x="322" y="0"/>
                    </a:moveTo>
                    <a:lnTo>
                      <a:pt x="322" y="0"/>
                    </a:lnTo>
                    <a:cubicBezTo>
                      <a:pt x="131" y="48"/>
                      <a:pt x="0" y="215"/>
                      <a:pt x="12" y="405"/>
                    </a:cubicBezTo>
                    <a:cubicBezTo>
                      <a:pt x="12" y="548"/>
                      <a:pt x="96" y="679"/>
                      <a:pt x="215" y="751"/>
                    </a:cubicBezTo>
                    <a:lnTo>
                      <a:pt x="322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713" name="Google Shape;38713;p22"/>
              <p:cNvSpPr/>
              <p:nvPr/>
            </p:nvSpPr>
            <p:spPr>
              <a:xfrm>
                <a:off x="6499025" y="3792850"/>
                <a:ext cx="23825" cy="20650"/>
              </a:xfrm>
              <a:custGeom>
                <a:avLst/>
                <a:gdLst/>
                <a:ahLst/>
                <a:cxnLst/>
                <a:rect l="l" t="t" r="r" b="b"/>
                <a:pathLst>
                  <a:path w="953" h="826" extrusionOk="0">
                    <a:moveTo>
                      <a:pt x="548" y="1"/>
                    </a:moveTo>
                    <a:cubicBezTo>
                      <a:pt x="179" y="1"/>
                      <a:pt x="0" y="441"/>
                      <a:pt x="250" y="703"/>
                    </a:cubicBezTo>
                    <a:cubicBezTo>
                      <a:pt x="335" y="788"/>
                      <a:pt x="437" y="825"/>
                      <a:pt x="538" y="825"/>
                    </a:cubicBezTo>
                    <a:cubicBezTo>
                      <a:pt x="750" y="825"/>
                      <a:pt x="953" y="660"/>
                      <a:pt x="953" y="418"/>
                    </a:cubicBezTo>
                    <a:cubicBezTo>
                      <a:pt x="953" y="198"/>
                      <a:pt x="784" y="12"/>
                      <a:pt x="568" y="12"/>
                    </a:cubicBezTo>
                    <a:cubicBezTo>
                      <a:pt x="561" y="12"/>
                      <a:pt x="554" y="12"/>
                      <a:pt x="548" y="13"/>
                    </a:cubicBezTo>
                    <a:lnTo>
                      <a:pt x="548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714" name="Google Shape;38714;p22"/>
              <p:cNvSpPr/>
              <p:nvPr/>
            </p:nvSpPr>
            <p:spPr>
              <a:xfrm>
                <a:off x="6499025" y="3854475"/>
                <a:ext cx="23825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53" h="820" extrusionOk="0">
                    <a:moveTo>
                      <a:pt x="548" y="0"/>
                    </a:moveTo>
                    <a:cubicBezTo>
                      <a:pt x="179" y="0"/>
                      <a:pt x="0" y="441"/>
                      <a:pt x="250" y="703"/>
                    </a:cubicBezTo>
                    <a:cubicBezTo>
                      <a:pt x="334" y="783"/>
                      <a:pt x="436" y="819"/>
                      <a:pt x="536" y="819"/>
                    </a:cubicBezTo>
                    <a:cubicBezTo>
                      <a:pt x="749" y="819"/>
                      <a:pt x="953" y="656"/>
                      <a:pt x="953" y="405"/>
                    </a:cubicBezTo>
                    <a:cubicBezTo>
                      <a:pt x="953" y="179"/>
                      <a:pt x="774" y="0"/>
                      <a:pt x="54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715" name="Google Shape;38715;p22"/>
              <p:cNvSpPr/>
              <p:nvPr/>
            </p:nvSpPr>
            <p:spPr>
              <a:xfrm>
                <a:off x="6472225" y="3154675"/>
                <a:ext cx="19975" cy="12825"/>
              </a:xfrm>
              <a:custGeom>
                <a:avLst/>
                <a:gdLst/>
                <a:ahLst/>
                <a:cxnLst/>
                <a:rect l="l" t="t" r="r" b="b"/>
                <a:pathLst>
                  <a:path w="799" h="513" extrusionOk="0">
                    <a:moveTo>
                      <a:pt x="774" y="1"/>
                    </a:moveTo>
                    <a:lnTo>
                      <a:pt x="1" y="239"/>
                    </a:lnTo>
                    <a:cubicBezTo>
                      <a:pt x="60" y="406"/>
                      <a:pt x="215" y="513"/>
                      <a:pt x="382" y="513"/>
                    </a:cubicBezTo>
                    <a:cubicBezTo>
                      <a:pt x="608" y="513"/>
                      <a:pt x="786" y="334"/>
                      <a:pt x="798" y="108"/>
                    </a:cubicBezTo>
                    <a:cubicBezTo>
                      <a:pt x="786" y="72"/>
                      <a:pt x="786" y="37"/>
                      <a:pt x="77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716" name="Google Shape;38716;p22"/>
              <p:cNvSpPr/>
              <p:nvPr/>
            </p:nvSpPr>
            <p:spPr>
              <a:xfrm>
                <a:off x="6437100" y="3177600"/>
                <a:ext cx="241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8" extrusionOk="0">
                    <a:moveTo>
                      <a:pt x="560" y="1"/>
                    </a:moveTo>
                    <a:cubicBezTo>
                      <a:pt x="191" y="1"/>
                      <a:pt x="1" y="441"/>
                      <a:pt x="263" y="703"/>
                    </a:cubicBezTo>
                    <a:cubicBezTo>
                      <a:pt x="348" y="789"/>
                      <a:pt x="453" y="828"/>
                      <a:pt x="556" y="828"/>
                    </a:cubicBezTo>
                    <a:cubicBezTo>
                      <a:pt x="766" y="828"/>
                      <a:pt x="965" y="665"/>
                      <a:pt x="965" y="417"/>
                    </a:cubicBezTo>
                    <a:cubicBezTo>
                      <a:pt x="965" y="203"/>
                      <a:pt x="774" y="24"/>
                      <a:pt x="560" y="24"/>
                    </a:cubicBezTo>
                    <a:lnTo>
                      <a:pt x="56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717" name="Google Shape;38717;p22"/>
              <p:cNvSpPr/>
              <p:nvPr/>
            </p:nvSpPr>
            <p:spPr>
              <a:xfrm>
                <a:off x="6466750" y="3208475"/>
                <a:ext cx="27525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1101" h="823" extrusionOk="0">
                    <a:moveTo>
                      <a:pt x="545" y="1"/>
                    </a:moveTo>
                    <a:cubicBezTo>
                      <a:pt x="49" y="1"/>
                      <a:pt x="1" y="768"/>
                      <a:pt x="529" y="814"/>
                    </a:cubicBezTo>
                    <a:cubicBezTo>
                      <a:pt x="541" y="819"/>
                      <a:pt x="553" y="822"/>
                      <a:pt x="565" y="822"/>
                    </a:cubicBezTo>
                    <a:cubicBezTo>
                      <a:pt x="577" y="822"/>
                      <a:pt x="589" y="819"/>
                      <a:pt x="601" y="814"/>
                    </a:cubicBezTo>
                    <a:cubicBezTo>
                      <a:pt x="1101" y="778"/>
                      <a:pt x="1101" y="40"/>
                      <a:pt x="601" y="4"/>
                    </a:cubicBezTo>
                    <a:cubicBezTo>
                      <a:pt x="581" y="2"/>
                      <a:pt x="563" y="1"/>
                      <a:pt x="54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718" name="Google Shape;38718;p22"/>
              <p:cNvSpPr/>
              <p:nvPr/>
            </p:nvSpPr>
            <p:spPr>
              <a:xfrm>
                <a:off x="6436100" y="3239150"/>
                <a:ext cx="27525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101" h="822" extrusionOk="0">
                    <a:moveTo>
                      <a:pt x="545" y="0"/>
                    </a:moveTo>
                    <a:cubicBezTo>
                      <a:pt x="48" y="0"/>
                      <a:pt x="0" y="767"/>
                      <a:pt x="529" y="813"/>
                    </a:cubicBezTo>
                    <a:cubicBezTo>
                      <a:pt x="541" y="819"/>
                      <a:pt x="553" y="822"/>
                      <a:pt x="564" y="822"/>
                    </a:cubicBezTo>
                    <a:cubicBezTo>
                      <a:pt x="576" y="822"/>
                      <a:pt x="588" y="819"/>
                      <a:pt x="600" y="813"/>
                    </a:cubicBezTo>
                    <a:cubicBezTo>
                      <a:pt x="1100" y="777"/>
                      <a:pt x="1100" y="39"/>
                      <a:pt x="600" y="3"/>
                    </a:cubicBezTo>
                    <a:cubicBezTo>
                      <a:pt x="581" y="1"/>
                      <a:pt x="562" y="0"/>
                      <a:pt x="54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719" name="Google Shape;38719;p22"/>
              <p:cNvSpPr/>
              <p:nvPr/>
            </p:nvSpPr>
            <p:spPr>
              <a:xfrm>
                <a:off x="6468050" y="3269875"/>
                <a:ext cx="241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8" extrusionOk="0">
                    <a:moveTo>
                      <a:pt x="549" y="1"/>
                    </a:moveTo>
                    <a:cubicBezTo>
                      <a:pt x="191" y="1"/>
                      <a:pt x="1" y="441"/>
                      <a:pt x="251" y="703"/>
                    </a:cubicBezTo>
                    <a:cubicBezTo>
                      <a:pt x="337" y="789"/>
                      <a:pt x="442" y="827"/>
                      <a:pt x="545" y="827"/>
                    </a:cubicBezTo>
                    <a:cubicBezTo>
                      <a:pt x="756" y="827"/>
                      <a:pt x="957" y="665"/>
                      <a:pt x="965" y="417"/>
                    </a:cubicBezTo>
                    <a:cubicBezTo>
                      <a:pt x="953" y="191"/>
                      <a:pt x="775" y="12"/>
                      <a:pt x="549" y="12"/>
                    </a:cubicBezTo>
                    <a:lnTo>
                      <a:pt x="549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720" name="Google Shape;38720;p22"/>
              <p:cNvSpPr/>
              <p:nvPr/>
            </p:nvSpPr>
            <p:spPr>
              <a:xfrm>
                <a:off x="6437475" y="3300825"/>
                <a:ext cx="23750" cy="20425"/>
              </a:xfrm>
              <a:custGeom>
                <a:avLst/>
                <a:gdLst/>
                <a:ahLst/>
                <a:cxnLst/>
                <a:rect l="l" t="t" r="r" b="b"/>
                <a:pathLst>
                  <a:path w="950" h="817" extrusionOk="0">
                    <a:moveTo>
                      <a:pt x="531" y="1"/>
                    </a:moveTo>
                    <a:cubicBezTo>
                      <a:pt x="171" y="1"/>
                      <a:pt x="1" y="433"/>
                      <a:pt x="248" y="691"/>
                    </a:cubicBezTo>
                    <a:cubicBezTo>
                      <a:pt x="334" y="778"/>
                      <a:pt x="440" y="816"/>
                      <a:pt x="543" y="816"/>
                    </a:cubicBezTo>
                    <a:cubicBezTo>
                      <a:pt x="752" y="816"/>
                      <a:pt x="950" y="657"/>
                      <a:pt x="950" y="418"/>
                    </a:cubicBezTo>
                    <a:lnTo>
                      <a:pt x="950" y="406"/>
                    </a:lnTo>
                    <a:cubicBezTo>
                      <a:pt x="950" y="179"/>
                      <a:pt x="759" y="13"/>
                      <a:pt x="545" y="13"/>
                    </a:cubicBezTo>
                    <a:lnTo>
                      <a:pt x="545" y="1"/>
                    </a:lnTo>
                    <a:cubicBezTo>
                      <a:pt x="540" y="1"/>
                      <a:pt x="535" y="1"/>
                      <a:pt x="53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721" name="Google Shape;38721;p22"/>
              <p:cNvSpPr/>
              <p:nvPr/>
            </p:nvSpPr>
            <p:spPr>
              <a:xfrm>
                <a:off x="6468050" y="3331500"/>
                <a:ext cx="24150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0" extrusionOk="0">
                    <a:moveTo>
                      <a:pt x="549" y="0"/>
                    </a:moveTo>
                    <a:cubicBezTo>
                      <a:pt x="191" y="0"/>
                      <a:pt x="1" y="441"/>
                      <a:pt x="251" y="703"/>
                    </a:cubicBezTo>
                    <a:cubicBezTo>
                      <a:pt x="335" y="783"/>
                      <a:pt x="438" y="819"/>
                      <a:pt x="539" y="819"/>
                    </a:cubicBezTo>
                    <a:cubicBezTo>
                      <a:pt x="752" y="819"/>
                      <a:pt x="957" y="659"/>
                      <a:pt x="965" y="417"/>
                    </a:cubicBezTo>
                    <a:cubicBezTo>
                      <a:pt x="954" y="198"/>
                      <a:pt x="786" y="23"/>
                      <a:pt x="570" y="23"/>
                    </a:cubicBezTo>
                    <a:cubicBezTo>
                      <a:pt x="563" y="23"/>
                      <a:pt x="556" y="24"/>
                      <a:pt x="549" y="24"/>
                    </a:cubicBezTo>
                    <a:lnTo>
                      <a:pt x="54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722" name="Google Shape;38722;p22"/>
              <p:cNvSpPr/>
              <p:nvPr/>
            </p:nvSpPr>
            <p:spPr>
              <a:xfrm>
                <a:off x="6436000" y="3362100"/>
                <a:ext cx="276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825" extrusionOk="0">
                    <a:moveTo>
                      <a:pt x="559" y="1"/>
                    </a:moveTo>
                    <a:cubicBezTo>
                      <a:pt x="53" y="1"/>
                      <a:pt x="0" y="778"/>
                      <a:pt x="533" y="824"/>
                    </a:cubicBezTo>
                    <a:lnTo>
                      <a:pt x="604" y="824"/>
                    </a:lnTo>
                    <a:cubicBezTo>
                      <a:pt x="1104" y="776"/>
                      <a:pt x="1104" y="50"/>
                      <a:pt x="604" y="3"/>
                    </a:cubicBezTo>
                    <a:cubicBezTo>
                      <a:pt x="589" y="1"/>
                      <a:pt x="574" y="1"/>
                      <a:pt x="55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723" name="Google Shape;38723;p22"/>
              <p:cNvSpPr/>
              <p:nvPr/>
            </p:nvSpPr>
            <p:spPr>
              <a:xfrm>
                <a:off x="6466650" y="3392750"/>
                <a:ext cx="276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825" extrusionOk="0">
                    <a:moveTo>
                      <a:pt x="559" y="1"/>
                    </a:moveTo>
                    <a:cubicBezTo>
                      <a:pt x="53" y="1"/>
                      <a:pt x="1" y="778"/>
                      <a:pt x="533" y="824"/>
                    </a:cubicBezTo>
                    <a:lnTo>
                      <a:pt x="605" y="824"/>
                    </a:lnTo>
                    <a:cubicBezTo>
                      <a:pt x="1105" y="789"/>
                      <a:pt x="1105" y="50"/>
                      <a:pt x="605" y="3"/>
                    </a:cubicBezTo>
                    <a:cubicBezTo>
                      <a:pt x="589" y="2"/>
                      <a:pt x="574" y="1"/>
                      <a:pt x="55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724" name="Google Shape;38724;p22"/>
              <p:cNvSpPr/>
              <p:nvPr/>
            </p:nvSpPr>
            <p:spPr>
              <a:xfrm>
                <a:off x="6437475" y="3424350"/>
                <a:ext cx="237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950" h="816" extrusionOk="0">
                    <a:moveTo>
                      <a:pt x="531" y="1"/>
                    </a:moveTo>
                    <a:cubicBezTo>
                      <a:pt x="171" y="1"/>
                      <a:pt x="1" y="433"/>
                      <a:pt x="248" y="691"/>
                    </a:cubicBezTo>
                    <a:cubicBezTo>
                      <a:pt x="333" y="777"/>
                      <a:pt x="438" y="816"/>
                      <a:pt x="541" y="816"/>
                    </a:cubicBezTo>
                    <a:cubicBezTo>
                      <a:pt x="751" y="816"/>
                      <a:pt x="950" y="654"/>
                      <a:pt x="950" y="406"/>
                    </a:cubicBezTo>
                    <a:cubicBezTo>
                      <a:pt x="950" y="180"/>
                      <a:pt x="771" y="1"/>
                      <a:pt x="545" y="1"/>
                    </a:cubicBezTo>
                    <a:cubicBezTo>
                      <a:pt x="540" y="1"/>
                      <a:pt x="535" y="1"/>
                      <a:pt x="53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725" name="Google Shape;38725;p22"/>
              <p:cNvSpPr/>
              <p:nvPr/>
            </p:nvSpPr>
            <p:spPr>
              <a:xfrm>
                <a:off x="6468050" y="3455025"/>
                <a:ext cx="241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8" extrusionOk="0">
                    <a:moveTo>
                      <a:pt x="549" y="0"/>
                    </a:moveTo>
                    <a:cubicBezTo>
                      <a:pt x="191" y="0"/>
                      <a:pt x="1" y="441"/>
                      <a:pt x="251" y="703"/>
                    </a:cubicBezTo>
                    <a:cubicBezTo>
                      <a:pt x="337" y="789"/>
                      <a:pt x="442" y="827"/>
                      <a:pt x="545" y="827"/>
                    </a:cubicBezTo>
                    <a:cubicBezTo>
                      <a:pt x="756" y="827"/>
                      <a:pt x="957" y="665"/>
                      <a:pt x="965" y="417"/>
                    </a:cubicBezTo>
                    <a:cubicBezTo>
                      <a:pt x="965" y="191"/>
                      <a:pt x="787" y="0"/>
                      <a:pt x="5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726" name="Google Shape;38726;p22"/>
              <p:cNvSpPr/>
              <p:nvPr/>
            </p:nvSpPr>
            <p:spPr>
              <a:xfrm>
                <a:off x="6437400" y="3485675"/>
                <a:ext cx="241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8" extrusionOk="0">
                    <a:moveTo>
                      <a:pt x="548" y="1"/>
                    </a:moveTo>
                    <a:cubicBezTo>
                      <a:pt x="179" y="1"/>
                      <a:pt x="0" y="441"/>
                      <a:pt x="251" y="703"/>
                    </a:cubicBezTo>
                    <a:cubicBezTo>
                      <a:pt x="336" y="789"/>
                      <a:pt x="441" y="827"/>
                      <a:pt x="544" y="827"/>
                    </a:cubicBezTo>
                    <a:cubicBezTo>
                      <a:pt x="754" y="827"/>
                      <a:pt x="953" y="665"/>
                      <a:pt x="953" y="417"/>
                    </a:cubicBezTo>
                    <a:cubicBezTo>
                      <a:pt x="965" y="191"/>
                      <a:pt x="786" y="13"/>
                      <a:pt x="5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727" name="Google Shape;38727;p22"/>
              <p:cNvSpPr/>
              <p:nvPr/>
            </p:nvSpPr>
            <p:spPr>
              <a:xfrm>
                <a:off x="6466750" y="3516550"/>
                <a:ext cx="27525" cy="20350"/>
              </a:xfrm>
              <a:custGeom>
                <a:avLst/>
                <a:gdLst/>
                <a:ahLst/>
                <a:cxnLst/>
                <a:rect l="l" t="t" r="r" b="b"/>
                <a:pathLst>
                  <a:path w="1101" h="814" extrusionOk="0">
                    <a:moveTo>
                      <a:pt x="545" y="1"/>
                    </a:moveTo>
                    <a:cubicBezTo>
                      <a:pt x="49" y="1"/>
                      <a:pt x="1" y="768"/>
                      <a:pt x="529" y="813"/>
                    </a:cubicBezTo>
                    <a:lnTo>
                      <a:pt x="601" y="813"/>
                    </a:lnTo>
                    <a:cubicBezTo>
                      <a:pt x="1101" y="778"/>
                      <a:pt x="1101" y="40"/>
                      <a:pt x="601" y="4"/>
                    </a:cubicBezTo>
                    <a:cubicBezTo>
                      <a:pt x="581" y="2"/>
                      <a:pt x="563" y="1"/>
                      <a:pt x="54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728" name="Google Shape;38728;p22"/>
              <p:cNvSpPr/>
              <p:nvPr/>
            </p:nvSpPr>
            <p:spPr>
              <a:xfrm>
                <a:off x="6435375" y="3547150"/>
                <a:ext cx="279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1118" h="828" extrusionOk="0">
                    <a:moveTo>
                      <a:pt x="555" y="1"/>
                    </a:moveTo>
                    <a:cubicBezTo>
                      <a:pt x="51" y="1"/>
                      <a:pt x="1" y="805"/>
                      <a:pt x="558" y="828"/>
                    </a:cubicBezTo>
                    <a:lnTo>
                      <a:pt x="629" y="828"/>
                    </a:lnTo>
                    <a:cubicBezTo>
                      <a:pt x="1117" y="768"/>
                      <a:pt x="1117" y="54"/>
                      <a:pt x="629" y="6"/>
                    </a:cubicBezTo>
                    <a:cubicBezTo>
                      <a:pt x="603" y="2"/>
                      <a:pt x="579" y="1"/>
                      <a:pt x="55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729" name="Google Shape;38729;p22"/>
              <p:cNvSpPr/>
              <p:nvPr/>
            </p:nvSpPr>
            <p:spPr>
              <a:xfrm>
                <a:off x="6468050" y="3577950"/>
                <a:ext cx="241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8" extrusionOk="0">
                    <a:moveTo>
                      <a:pt x="549" y="1"/>
                    </a:moveTo>
                    <a:cubicBezTo>
                      <a:pt x="191" y="1"/>
                      <a:pt x="1" y="441"/>
                      <a:pt x="251" y="703"/>
                    </a:cubicBezTo>
                    <a:cubicBezTo>
                      <a:pt x="337" y="789"/>
                      <a:pt x="442" y="827"/>
                      <a:pt x="545" y="827"/>
                    </a:cubicBezTo>
                    <a:cubicBezTo>
                      <a:pt x="756" y="827"/>
                      <a:pt x="957" y="665"/>
                      <a:pt x="965" y="417"/>
                    </a:cubicBezTo>
                    <a:cubicBezTo>
                      <a:pt x="965" y="191"/>
                      <a:pt x="787" y="1"/>
                      <a:pt x="5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730" name="Google Shape;38730;p22"/>
              <p:cNvSpPr/>
              <p:nvPr/>
            </p:nvSpPr>
            <p:spPr>
              <a:xfrm>
                <a:off x="6437475" y="3608600"/>
                <a:ext cx="240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28" extrusionOk="0">
                    <a:moveTo>
                      <a:pt x="545" y="1"/>
                    </a:moveTo>
                    <a:lnTo>
                      <a:pt x="545" y="13"/>
                    </a:lnTo>
                    <a:cubicBezTo>
                      <a:pt x="540" y="13"/>
                      <a:pt x="535" y="13"/>
                      <a:pt x="531" y="13"/>
                    </a:cubicBezTo>
                    <a:cubicBezTo>
                      <a:pt x="171" y="13"/>
                      <a:pt x="1" y="445"/>
                      <a:pt x="248" y="703"/>
                    </a:cubicBezTo>
                    <a:cubicBezTo>
                      <a:pt x="333" y="789"/>
                      <a:pt x="438" y="828"/>
                      <a:pt x="541" y="828"/>
                    </a:cubicBezTo>
                    <a:cubicBezTo>
                      <a:pt x="751" y="828"/>
                      <a:pt x="950" y="666"/>
                      <a:pt x="950" y="418"/>
                    </a:cubicBezTo>
                    <a:cubicBezTo>
                      <a:pt x="962" y="203"/>
                      <a:pt x="783" y="13"/>
                      <a:pt x="55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731" name="Google Shape;38731;p22"/>
              <p:cNvSpPr/>
              <p:nvPr/>
            </p:nvSpPr>
            <p:spPr>
              <a:xfrm>
                <a:off x="6468050" y="3639575"/>
                <a:ext cx="24150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0" extrusionOk="0">
                    <a:moveTo>
                      <a:pt x="549" y="0"/>
                    </a:moveTo>
                    <a:cubicBezTo>
                      <a:pt x="191" y="0"/>
                      <a:pt x="1" y="441"/>
                      <a:pt x="251" y="703"/>
                    </a:cubicBezTo>
                    <a:cubicBezTo>
                      <a:pt x="335" y="783"/>
                      <a:pt x="438" y="819"/>
                      <a:pt x="539" y="819"/>
                    </a:cubicBezTo>
                    <a:cubicBezTo>
                      <a:pt x="752" y="819"/>
                      <a:pt x="957" y="659"/>
                      <a:pt x="965" y="417"/>
                    </a:cubicBezTo>
                    <a:cubicBezTo>
                      <a:pt x="965" y="191"/>
                      <a:pt x="787" y="0"/>
                      <a:pt x="5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732" name="Google Shape;38732;p22"/>
              <p:cNvSpPr/>
              <p:nvPr/>
            </p:nvSpPr>
            <p:spPr>
              <a:xfrm>
                <a:off x="6437100" y="3669925"/>
                <a:ext cx="24425" cy="21000"/>
              </a:xfrm>
              <a:custGeom>
                <a:avLst/>
                <a:gdLst/>
                <a:ahLst/>
                <a:cxnLst/>
                <a:rect l="l" t="t" r="r" b="b"/>
                <a:pathLst>
                  <a:path w="977" h="840" extrusionOk="0">
                    <a:moveTo>
                      <a:pt x="560" y="1"/>
                    </a:moveTo>
                    <a:lnTo>
                      <a:pt x="560" y="12"/>
                    </a:lnTo>
                    <a:cubicBezTo>
                      <a:pt x="191" y="12"/>
                      <a:pt x="1" y="453"/>
                      <a:pt x="263" y="715"/>
                    </a:cubicBezTo>
                    <a:cubicBezTo>
                      <a:pt x="348" y="801"/>
                      <a:pt x="453" y="839"/>
                      <a:pt x="556" y="839"/>
                    </a:cubicBezTo>
                    <a:cubicBezTo>
                      <a:pt x="766" y="839"/>
                      <a:pt x="965" y="677"/>
                      <a:pt x="965" y="429"/>
                    </a:cubicBezTo>
                    <a:cubicBezTo>
                      <a:pt x="977" y="203"/>
                      <a:pt x="798" y="12"/>
                      <a:pt x="57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733" name="Google Shape;38733;p22"/>
              <p:cNvSpPr/>
              <p:nvPr/>
            </p:nvSpPr>
            <p:spPr>
              <a:xfrm>
                <a:off x="6466650" y="3700825"/>
                <a:ext cx="276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825" extrusionOk="0">
                    <a:moveTo>
                      <a:pt x="559" y="1"/>
                    </a:moveTo>
                    <a:cubicBezTo>
                      <a:pt x="53" y="1"/>
                      <a:pt x="1" y="778"/>
                      <a:pt x="533" y="824"/>
                    </a:cubicBezTo>
                    <a:lnTo>
                      <a:pt x="605" y="824"/>
                    </a:lnTo>
                    <a:cubicBezTo>
                      <a:pt x="1105" y="777"/>
                      <a:pt x="1105" y="50"/>
                      <a:pt x="605" y="3"/>
                    </a:cubicBezTo>
                    <a:cubicBezTo>
                      <a:pt x="589" y="1"/>
                      <a:pt x="574" y="1"/>
                      <a:pt x="55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734" name="Google Shape;38734;p22"/>
              <p:cNvSpPr/>
              <p:nvPr/>
            </p:nvSpPr>
            <p:spPr>
              <a:xfrm>
                <a:off x="6437475" y="3731550"/>
                <a:ext cx="24050" cy="20675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27" extrusionOk="0">
                    <a:moveTo>
                      <a:pt x="545" y="0"/>
                    </a:moveTo>
                    <a:lnTo>
                      <a:pt x="545" y="12"/>
                    </a:lnTo>
                    <a:cubicBezTo>
                      <a:pt x="540" y="12"/>
                      <a:pt x="535" y="12"/>
                      <a:pt x="531" y="12"/>
                    </a:cubicBezTo>
                    <a:cubicBezTo>
                      <a:pt x="171" y="12"/>
                      <a:pt x="1" y="444"/>
                      <a:pt x="248" y="703"/>
                    </a:cubicBezTo>
                    <a:cubicBezTo>
                      <a:pt x="333" y="788"/>
                      <a:pt x="438" y="827"/>
                      <a:pt x="541" y="827"/>
                    </a:cubicBezTo>
                    <a:cubicBezTo>
                      <a:pt x="751" y="827"/>
                      <a:pt x="950" y="665"/>
                      <a:pt x="950" y="417"/>
                    </a:cubicBezTo>
                    <a:cubicBezTo>
                      <a:pt x="962" y="191"/>
                      <a:pt x="783" y="12"/>
                      <a:pt x="55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735" name="Google Shape;38735;p22"/>
              <p:cNvSpPr/>
              <p:nvPr/>
            </p:nvSpPr>
            <p:spPr>
              <a:xfrm>
                <a:off x="6468050" y="3762200"/>
                <a:ext cx="241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8" extrusionOk="0">
                    <a:moveTo>
                      <a:pt x="549" y="0"/>
                    </a:moveTo>
                    <a:lnTo>
                      <a:pt x="549" y="12"/>
                    </a:lnTo>
                    <a:cubicBezTo>
                      <a:pt x="191" y="12"/>
                      <a:pt x="1" y="453"/>
                      <a:pt x="251" y="703"/>
                    </a:cubicBezTo>
                    <a:cubicBezTo>
                      <a:pt x="337" y="789"/>
                      <a:pt x="443" y="828"/>
                      <a:pt x="546" y="828"/>
                    </a:cubicBezTo>
                    <a:cubicBezTo>
                      <a:pt x="757" y="828"/>
                      <a:pt x="957" y="669"/>
                      <a:pt x="965" y="429"/>
                    </a:cubicBezTo>
                    <a:cubicBezTo>
                      <a:pt x="965" y="191"/>
                      <a:pt x="787" y="12"/>
                      <a:pt x="5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736" name="Google Shape;38736;p22"/>
              <p:cNvSpPr/>
              <p:nvPr/>
            </p:nvSpPr>
            <p:spPr>
              <a:xfrm>
                <a:off x="6437400" y="3792850"/>
                <a:ext cx="24125" cy="210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40" extrusionOk="0">
                    <a:moveTo>
                      <a:pt x="548" y="1"/>
                    </a:moveTo>
                    <a:lnTo>
                      <a:pt x="548" y="13"/>
                    </a:lnTo>
                    <a:cubicBezTo>
                      <a:pt x="179" y="13"/>
                      <a:pt x="0" y="453"/>
                      <a:pt x="251" y="715"/>
                    </a:cubicBezTo>
                    <a:cubicBezTo>
                      <a:pt x="336" y="801"/>
                      <a:pt x="441" y="840"/>
                      <a:pt x="544" y="840"/>
                    </a:cubicBezTo>
                    <a:cubicBezTo>
                      <a:pt x="754" y="840"/>
                      <a:pt x="953" y="678"/>
                      <a:pt x="953" y="429"/>
                    </a:cubicBezTo>
                    <a:cubicBezTo>
                      <a:pt x="965" y="203"/>
                      <a:pt x="786" y="13"/>
                      <a:pt x="5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737" name="Google Shape;38737;p22"/>
              <p:cNvSpPr/>
              <p:nvPr/>
            </p:nvSpPr>
            <p:spPr>
              <a:xfrm>
                <a:off x="6468150" y="3823825"/>
                <a:ext cx="24050" cy="20675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27" extrusionOk="0">
                    <a:moveTo>
                      <a:pt x="545" y="0"/>
                    </a:moveTo>
                    <a:lnTo>
                      <a:pt x="545" y="12"/>
                    </a:lnTo>
                    <a:cubicBezTo>
                      <a:pt x="540" y="12"/>
                      <a:pt x="535" y="12"/>
                      <a:pt x="530" y="12"/>
                    </a:cubicBezTo>
                    <a:cubicBezTo>
                      <a:pt x="182" y="12"/>
                      <a:pt x="0" y="444"/>
                      <a:pt x="247" y="703"/>
                    </a:cubicBezTo>
                    <a:cubicBezTo>
                      <a:pt x="333" y="788"/>
                      <a:pt x="438" y="827"/>
                      <a:pt x="541" y="827"/>
                    </a:cubicBezTo>
                    <a:cubicBezTo>
                      <a:pt x="752" y="827"/>
                      <a:pt x="953" y="665"/>
                      <a:pt x="961" y="417"/>
                    </a:cubicBezTo>
                    <a:cubicBezTo>
                      <a:pt x="961" y="191"/>
                      <a:pt x="783" y="12"/>
                      <a:pt x="55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738" name="Google Shape;38738;p22"/>
              <p:cNvSpPr/>
              <p:nvPr/>
            </p:nvSpPr>
            <p:spPr>
              <a:xfrm>
                <a:off x="6436000" y="3854725"/>
                <a:ext cx="27625" cy="20600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824" extrusionOk="0">
                    <a:moveTo>
                      <a:pt x="558" y="0"/>
                    </a:moveTo>
                    <a:cubicBezTo>
                      <a:pt x="53" y="0"/>
                      <a:pt x="1" y="766"/>
                      <a:pt x="533" y="824"/>
                    </a:cubicBezTo>
                    <a:lnTo>
                      <a:pt x="604" y="824"/>
                    </a:lnTo>
                    <a:cubicBezTo>
                      <a:pt x="1104" y="776"/>
                      <a:pt x="1104" y="38"/>
                      <a:pt x="604" y="2"/>
                    </a:cubicBezTo>
                    <a:cubicBezTo>
                      <a:pt x="589" y="1"/>
                      <a:pt x="573" y="0"/>
                      <a:pt x="55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739" name="Google Shape;38739;p22"/>
              <p:cNvSpPr/>
              <p:nvPr/>
            </p:nvSpPr>
            <p:spPr>
              <a:xfrm>
                <a:off x="6466650" y="3885375"/>
                <a:ext cx="276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825" extrusionOk="0">
                    <a:moveTo>
                      <a:pt x="559" y="1"/>
                    </a:moveTo>
                    <a:cubicBezTo>
                      <a:pt x="53" y="1"/>
                      <a:pt x="1" y="778"/>
                      <a:pt x="533" y="824"/>
                    </a:cubicBezTo>
                    <a:lnTo>
                      <a:pt x="605" y="824"/>
                    </a:lnTo>
                    <a:cubicBezTo>
                      <a:pt x="1105" y="777"/>
                      <a:pt x="1105" y="50"/>
                      <a:pt x="605" y="3"/>
                    </a:cubicBezTo>
                    <a:cubicBezTo>
                      <a:pt x="589" y="1"/>
                      <a:pt x="574" y="1"/>
                      <a:pt x="55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740" name="Google Shape;38740;p22"/>
              <p:cNvSpPr/>
              <p:nvPr/>
            </p:nvSpPr>
            <p:spPr>
              <a:xfrm>
                <a:off x="6437475" y="3916075"/>
                <a:ext cx="240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28" extrusionOk="0">
                    <a:moveTo>
                      <a:pt x="545" y="1"/>
                    </a:moveTo>
                    <a:lnTo>
                      <a:pt x="545" y="13"/>
                    </a:lnTo>
                    <a:cubicBezTo>
                      <a:pt x="540" y="13"/>
                      <a:pt x="535" y="13"/>
                      <a:pt x="531" y="13"/>
                    </a:cubicBezTo>
                    <a:cubicBezTo>
                      <a:pt x="171" y="13"/>
                      <a:pt x="1" y="445"/>
                      <a:pt x="248" y="703"/>
                    </a:cubicBezTo>
                    <a:cubicBezTo>
                      <a:pt x="333" y="789"/>
                      <a:pt x="438" y="828"/>
                      <a:pt x="541" y="828"/>
                    </a:cubicBezTo>
                    <a:cubicBezTo>
                      <a:pt x="751" y="828"/>
                      <a:pt x="950" y="666"/>
                      <a:pt x="950" y="418"/>
                    </a:cubicBezTo>
                    <a:cubicBezTo>
                      <a:pt x="962" y="191"/>
                      <a:pt x="783" y="1"/>
                      <a:pt x="55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741" name="Google Shape;38741;p22"/>
              <p:cNvSpPr/>
              <p:nvPr/>
            </p:nvSpPr>
            <p:spPr>
              <a:xfrm>
                <a:off x="6502300" y="3916075"/>
                <a:ext cx="16075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643" h="823" extrusionOk="0">
                    <a:moveTo>
                      <a:pt x="417" y="1"/>
                    </a:moveTo>
                    <a:cubicBezTo>
                      <a:pt x="191" y="1"/>
                      <a:pt x="0" y="180"/>
                      <a:pt x="0" y="406"/>
                    </a:cubicBezTo>
                    <a:lnTo>
                      <a:pt x="12" y="418"/>
                    </a:lnTo>
                    <a:cubicBezTo>
                      <a:pt x="12" y="644"/>
                      <a:pt x="191" y="823"/>
                      <a:pt x="417" y="823"/>
                    </a:cubicBezTo>
                    <a:cubicBezTo>
                      <a:pt x="464" y="823"/>
                      <a:pt x="500" y="811"/>
                      <a:pt x="536" y="799"/>
                    </a:cubicBezTo>
                    <a:lnTo>
                      <a:pt x="643" y="84"/>
                    </a:lnTo>
                    <a:cubicBezTo>
                      <a:pt x="583" y="37"/>
                      <a:pt x="500" y="1"/>
                      <a:pt x="41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742" name="Google Shape;38742;p22"/>
              <p:cNvSpPr/>
              <p:nvPr/>
            </p:nvSpPr>
            <p:spPr>
              <a:xfrm>
                <a:off x="6468150" y="3946450"/>
                <a:ext cx="24350" cy="21000"/>
              </a:xfrm>
              <a:custGeom>
                <a:avLst/>
                <a:gdLst/>
                <a:ahLst/>
                <a:cxnLst/>
                <a:rect l="l" t="t" r="r" b="b"/>
                <a:pathLst>
                  <a:path w="974" h="840" extrusionOk="0">
                    <a:moveTo>
                      <a:pt x="545" y="0"/>
                    </a:moveTo>
                    <a:lnTo>
                      <a:pt x="556" y="24"/>
                    </a:lnTo>
                    <a:cubicBezTo>
                      <a:pt x="552" y="24"/>
                      <a:pt x="547" y="24"/>
                      <a:pt x="542" y="24"/>
                    </a:cubicBezTo>
                    <a:cubicBezTo>
                      <a:pt x="182" y="24"/>
                      <a:pt x="0" y="456"/>
                      <a:pt x="259" y="715"/>
                    </a:cubicBezTo>
                    <a:cubicBezTo>
                      <a:pt x="341" y="801"/>
                      <a:pt x="446" y="840"/>
                      <a:pt x="549" y="840"/>
                    </a:cubicBezTo>
                    <a:cubicBezTo>
                      <a:pt x="758" y="840"/>
                      <a:pt x="961" y="680"/>
                      <a:pt x="961" y="441"/>
                    </a:cubicBezTo>
                    <a:cubicBezTo>
                      <a:pt x="973" y="215"/>
                      <a:pt x="806" y="12"/>
                      <a:pt x="58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743" name="Google Shape;38743;p22"/>
              <p:cNvSpPr/>
              <p:nvPr/>
            </p:nvSpPr>
            <p:spPr>
              <a:xfrm>
                <a:off x="6437400" y="3977700"/>
                <a:ext cx="241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8" extrusionOk="0">
                    <a:moveTo>
                      <a:pt x="560" y="1"/>
                    </a:moveTo>
                    <a:cubicBezTo>
                      <a:pt x="191" y="1"/>
                      <a:pt x="0" y="441"/>
                      <a:pt x="262" y="703"/>
                    </a:cubicBezTo>
                    <a:cubicBezTo>
                      <a:pt x="344" y="789"/>
                      <a:pt x="448" y="827"/>
                      <a:pt x="550" y="827"/>
                    </a:cubicBezTo>
                    <a:cubicBezTo>
                      <a:pt x="760" y="827"/>
                      <a:pt x="965" y="665"/>
                      <a:pt x="965" y="417"/>
                    </a:cubicBezTo>
                    <a:cubicBezTo>
                      <a:pt x="965" y="191"/>
                      <a:pt x="786" y="1"/>
                      <a:pt x="57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744" name="Google Shape;38744;p22"/>
              <p:cNvSpPr/>
              <p:nvPr/>
            </p:nvSpPr>
            <p:spPr>
              <a:xfrm>
                <a:off x="6499900" y="3978300"/>
                <a:ext cx="9850" cy="18175"/>
              </a:xfrm>
              <a:custGeom>
                <a:avLst/>
                <a:gdLst/>
                <a:ahLst/>
                <a:cxnLst/>
                <a:rect l="l" t="t" r="r" b="b"/>
                <a:pathLst>
                  <a:path w="394" h="727" extrusionOk="0">
                    <a:moveTo>
                      <a:pt x="394" y="0"/>
                    </a:moveTo>
                    <a:lnTo>
                      <a:pt x="394" y="0"/>
                    </a:lnTo>
                    <a:cubicBezTo>
                      <a:pt x="60" y="96"/>
                      <a:pt x="1" y="536"/>
                      <a:pt x="287" y="727"/>
                    </a:cubicBezTo>
                    <a:lnTo>
                      <a:pt x="394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745" name="Google Shape;38745;p22"/>
              <p:cNvSpPr/>
              <p:nvPr/>
            </p:nvSpPr>
            <p:spPr>
              <a:xfrm>
                <a:off x="6466325" y="4008225"/>
                <a:ext cx="279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1118" h="828" extrusionOk="0">
                    <a:moveTo>
                      <a:pt x="555" y="0"/>
                    </a:moveTo>
                    <a:cubicBezTo>
                      <a:pt x="52" y="0"/>
                      <a:pt x="1" y="805"/>
                      <a:pt x="558" y="827"/>
                    </a:cubicBezTo>
                    <a:lnTo>
                      <a:pt x="629" y="827"/>
                    </a:lnTo>
                    <a:cubicBezTo>
                      <a:pt x="1118" y="780"/>
                      <a:pt x="1118" y="65"/>
                      <a:pt x="629" y="6"/>
                    </a:cubicBezTo>
                    <a:cubicBezTo>
                      <a:pt x="604" y="2"/>
                      <a:pt x="579" y="0"/>
                      <a:pt x="55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746" name="Google Shape;38746;p22"/>
              <p:cNvSpPr/>
              <p:nvPr/>
            </p:nvSpPr>
            <p:spPr>
              <a:xfrm>
                <a:off x="6435675" y="4038875"/>
                <a:ext cx="279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1118" h="828" extrusionOk="0">
                    <a:moveTo>
                      <a:pt x="554" y="1"/>
                    </a:moveTo>
                    <a:cubicBezTo>
                      <a:pt x="51" y="1"/>
                      <a:pt x="0" y="794"/>
                      <a:pt x="546" y="828"/>
                    </a:cubicBezTo>
                    <a:lnTo>
                      <a:pt x="629" y="828"/>
                    </a:lnTo>
                    <a:cubicBezTo>
                      <a:pt x="1117" y="768"/>
                      <a:pt x="1117" y="54"/>
                      <a:pt x="629" y="6"/>
                    </a:cubicBezTo>
                    <a:cubicBezTo>
                      <a:pt x="603" y="2"/>
                      <a:pt x="578" y="1"/>
                      <a:pt x="55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747" name="Google Shape;38747;p22"/>
              <p:cNvSpPr/>
              <p:nvPr/>
            </p:nvSpPr>
            <p:spPr>
              <a:xfrm>
                <a:off x="6468150" y="4069675"/>
                <a:ext cx="243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74" h="828" extrusionOk="0">
                    <a:moveTo>
                      <a:pt x="545" y="1"/>
                    </a:moveTo>
                    <a:lnTo>
                      <a:pt x="556" y="13"/>
                    </a:lnTo>
                    <a:cubicBezTo>
                      <a:pt x="552" y="12"/>
                      <a:pt x="547" y="12"/>
                      <a:pt x="542" y="12"/>
                    </a:cubicBezTo>
                    <a:cubicBezTo>
                      <a:pt x="182" y="12"/>
                      <a:pt x="0" y="445"/>
                      <a:pt x="259" y="703"/>
                    </a:cubicBezTo>
                    <a:cubicBezTo>
                      <a:pt x="341" y="789"/>
                      <a:pt x="446" y="828"/>
                      <a:pt x="549" y="828"/>
                    </a:cubicBezTo>
                    <a:cubicBezTo>
                      <a:pt x="758" y="828"/>
                      <a:pt x="961" y="669"/>
                      <a:pt x="961" y="429"/>
                    </a:cubicBezTo>
                    <a:cubicBezTo>
                      <a:pt x="973" y="191"/>
                      <a:pt x="783" y="13"/>
                      <a:pt x="55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748" name="Google Shape;38748;p22"/>
              <p:cNvSpPr/>
              <p:nvPr/>
            </p:nvSpPr>
            <p:spPr>
              <a:xfrm>
                <a:off x="6437400" y="4100325"/>
                <a:ext cx="24125" cy="210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40" extrusionOk="0">
                    <a:moveTo>
                      <a:pt x="548" y="1"/>
                    </a:moveTo>
                    <a:lnTo>
                      <a:pt x="560" y="13"/>
                    </a:lnTo>
                    <a:cubicBezTo>
                      <a:pt x="191" y="13"/>
                      <a:pt x="0" y="453"/>
                      <a:pt x="262" y="715"/>
                    </a:cubicBezTo>
                    <a:cubicBezTo>
                      <a:pt x="344" y="801"/>
                      <a:pt x="448" y="840"/>
                      <a:pt x="550" y="840"/>
                    </a:cubicBezTo>
                    <a:cubicBezTo>
                      <a:pt x="760" y="840"/>
                      <a:pt x="965" y="678"/>
                      <a:pt x="965" y="430"/>
                    </a:cubicBezTo>
                    <a:lnTo>
                      <a:pt x="965" y="418"/>
                    </a:lnTo>
                    <a:cubicBezTo>
                      <a:pt x="965" y="203"/>
                      <a:pt x="786" y="13"/>
                      <a:pt x="57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749" name="Google Shape;38749;p22"/>
              <p:cNvSpPr/>
              <p:nvPr/>
            </p:nvSpPr>
            <p:spPr>
              <a:xfrm>
                <a:off x="6471625" y="4131250"/>
                <a:ext cx="15500" cy="206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824" extrusionOk="0">
                    <a:moveTo>
                      <a:pt x="406" y="0"/>
                    </a:moveTo>
                    <a:cubicBezTo>
                      <a:pt x="270" y="0"/>
                      <a:pt x="138" y="69"/>
                      <a:pt x="60" y="193"/>
                    </a:cubicBezTo>
                    <a:cubicBezTo>
                      <a:pt x="25" y="264"/>
                      <a:pt x="1" y="336"/>
                      <a:pt x="1" y="407"/>
                    </a:cubicBezTo>
                    <a:lnTo>
                      <a:pt x="1" y="419"/>
                    </a:lnTo>
                    <a:cubicBezTo>
                      <a:pt x="1" y="645"/>
                      <a:pt x="191" y="824"/>
                      <a:pt x="417" y="824"/>
                    </a:cubicBezTo>
                    <a:cubicBezTo>
                      <a:pt x="453" y="824"/>
                      <a:pt x="477" y="812"/>
                      <a:pt x="513" y="800"/>
                    </a:cubicBezTo>
                    <a:lnTo>
                      <a:pt x="620" y="62"/>
                    </a:lnTo>
                    <a:cubicBezTo>
                      <a:pt x="553" y="20"/>
                      <a:pt x="479" y="0"/>
                      <a:pt x="40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750" name="Google Shape;38750;p22"/>
              <p:cNvSpPr/>
              <p:nvPr/>
            </p:nvSpPr>
            <p:spPr>
              <a:xfrm>
                <a:off x="6436100" y="4162175"/>
                <a:ext cx="27825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113" h="822" extrusionOk="0">
                    <a:moveTo>
                      <a:pt x="556" y="0"/>
                    </a:moveTo>
                    <a:cubicBezTo>
                      <a:pt x="59" y="0"/>
                      <a:pt x="0" y="767"/>
                      <a:pt x="529" y="813"/>
                    </a:cubicBezTo>
                    <a:cubicBezTo>
                      <a:pt x="541" y="819"/>
                      <a:pt x="556" y="822"/>
                      <a:pt x="570" y="822"/>
                    </a:cubicBezTo>
                    <a:cubicBezTo>
                      <a:pt x="585" y="822"/>
                      <a:pt x="600" y="819"/>
                      <a:pt x="612" y="813"/>
                    </a:cubicBezTo>
                    <a:cubicBezTo>
                      <a:pt x="1112" y="777"/>
                      <a:pt x="1112" y="39"/>
                      <a:pt x="612" y="3"/>
                    </a:cubicBezTo>
                    <a:cubicBezTo>
                      <a:pt x="593" y="1"/>
                      <a:pt x="574" y="0"/>
                      <a:pt x="55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751" name="Google Shape;38751;p22"/>
              <p:cNvSpPr/>
              <p:nvPr/>
            </p:nvSpPr>
            <p:spPr>
              <a:xfrm>
                <a:off x="6471325" y="4193800"/>
                <a:ext cx="6275" cy="17300"/>
              </a:xfrm>
              <a:custGeom>
                <a:avLst/>
                <a:gdLst/>
                <a:ahLst/>
                <a:cxnLst/>
                <a:rect l="l" t="t" r="r" b="b"/>
                <a:pathLst>
                  <a:path w="251" h="692" extrusionOk="0">
                    <a:moveTo>
                      <a:pt x="251" y="1"/>
                    </a:moveTo>
                    <a:cubicBezTo>
                      <a:pt x="96" y="60"/>
                      <a:pt x="1" y="215"/>
                      <a:pt x="1" y="370"/>
                    </a:cubicBezTo>
                    <a:cubicBezTo>
                      <a:pt x="1" y="501"/>
                      <a:pt x="48" y="608"/>
                      <a:pt x="144" y="691"/>
                    </a:cubicBezTo>
                    <a:lnTo>
                      <a:pt x="251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752" name="Google Shape;38752;p22"/>
              <p:cNvSpPr/>
              <p:nvPr/>
            </p:nvSpPr>
            <p:spPr>
              <a:xfrm>
                <a:off x="6437100" y="4223575"/>
                <a:ext cx="24125" cy="2067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7" extrusionOk="0">
                    <a:moveTo>
                      <a:pt x="548" y="0"/>
                    </a:moveTo>
                    <a:cubicBezTo>
                      <a:pt x="179" y="0"/>
                      <a:pt x="1" y="441"/>
                      <a:pt x="251" y="703"/>
                    </a:cubicBezTo>
                    <a:cubicBezTo>
                      <a:pt x="336" y="788"/>
                      <a:pt x="442" y="827"/>
                      <a:pt x="544" y="827"/>
                    </a:cubicBezTo>
                    <a:cubicBezTo>
                      <a:pt x="754" y="827"/>
                      <a:pt x="953" y="665"/>
                      <a:pt x="953" y="417"/>
                    </a:cubicBezTo>
                    <a:cubicBezTo>
                      <a:pt x="965" y="191"/>
                      <a:pt x="786" y="0"/>
                      <a:pt x="5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753" name="Google Shape;38753;p22"/>
              <p:cNvSpPr/>
              <p:nvPr/>
            </p:nvSpPr>
            <p:spPr>
              <a:xfrm>
                <a:off x="6437100" y="4285175"/>
                <a:ext cx="24125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0" extrusionOk="0">
                    <a:moveTo>
                      <a:pt x="548" y="1"/>
                    </a:moveTo>
                    <a:cubicBezTo>
                      <a:pt x="179" y="1"/>
                      <a:pt x="1" y="441"/>
                      <a:pt x="251" y="703"/>
                    </a:cubicBezTo>
                    <a:cubicBezTo>
                      <a:pt x="335" y="784"/>
                      <a:pt x="438" y="820"/>
                      <a:pt x="538" y="820"/>
                    </a:cubicBezTo>
                    <a:cubicBezTo>
                      <a:pt x="750" y="820"/>
                      <a:pt x="953" y="660"/>
                      <a:pt x="953" y="417"/>
                    </a:cubicBezTo>
                    <a:cubicBezTo>
                      <a:pt x="965" y="191"/>
                      <a:pt x="786" y="1"/>
                      <a:pt x="5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754" name="Google Shape;38754;p22"/>
              <p:cNvSpPr/>
              <p:nvPr/>
            </p:nvSpPr>
            <p:spPr>
              <a:xfrm>
                <a:off x="6406225" y="3208850"/>
                <a:ext cx="24350" cy="20925"/>
              </a:xfrm>
              <a:custGeom>
                <a:avLst/>
                <a:gdLst/>
                <a:ahLst/>
                <a:cxnLst/>
                <a:rect l="l" t="t" r="r" b="b"/>
                <a:pathLst>
                  <a:path w="974" h="837" extrusionOk="0">
                    <a:moveTo>
                      <a:pt x="569" y="1"/>
                    </a:moveTo>
                    <a:lnTo>
                      <a:pt x="557" y="13"/>
                    </a:lnTo>
                    <a:cubicBezTo>
                      <a:pt x="552" y="13"/>
                      <a:pt x="547" y="12"/>
                      <a:pt x="542" y="12"/>
                    </a:cubicBezTo>
                    <a:cubicBezTo>
                      <a:pt x="183" y="12"/>
                      <a:pt x="1" y="445"/>
                      <a:pt x="259" y="715"/>
                    </a:cubicBezTo>
                    <a:cubicBezTo>
                      <a:pt x="339" y="799"/>
                      <a:pt x="440" y="837"/>
                      <a:pt x="541" y="837"/>
                    </a:cubicBezTo>
                    <a:cubicBezTo>
                      <a:pt x="753" y="837"/>
                      <a:pt x="962" y="668"/>
                      <a:pt x="962" y="418"/>
                    </a:cubicBezTo>
                    <a:cubicBezTo>
                      <a:pt x="974" y="203"/>
                      <a:pt x="795" y="13"/>
                      <a:pt x="56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755" name="Google Shape;38755;p22"/>
              <p:cNvSpPr/>
              <p:nvPr/>
            </p:nvSpPr>
            <p:spPr>
              <a:xfrm>
                <a:off x="6375475" y="3239825"/>
                <a:ext cx="2445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978" h="822" extrusionOk="0">
                    <a:moveTo>
                      <a:pt x="549" y="0"/>
                    </a:moveTo>
                    <a:cubicBezTo>
                      <a:pt x="191" y="0"/>
                      <a:pt x="1" y="441"/>
                      <a:pt x="263" y="703"/>
                    </a:cubicBezTo>
                    <a:cubicBezTo>
                      <a:pt x="345" y="784"/>
                      <a:pt x="447" y="822"/>
                      <a:pt x="548" y="822"/>
                    </a:cubicBezTo>
                    <a:cubicBezTo>
                      <a:pt x="756" y="822"/>
                      <a:pt x="957" y="665"/>
                      <a:pt x="965" y="417"/>
                    </a:cubicBezTo>
                    <a:cubicBezTo>
                      <a:pt x="977" y="191"/>
                      <a:pt x="799" y="0"/>
                      <a:pt x="57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756" name="Google Shape;38756;p22"/>
              <p:cNvSpPr/>
              <p:nvPr/>
            </p:nvSpPr>
            <p:spPr>
              <a:xfrm>
                <a:off x="6406150" y="3270175"/>
                <a:ext cx="24425" cy="21000"/>
              </a:xfrm>
              <a:custGeom>
                <a:avLst/>
                <a:gdLst/>
                <a:ahLst/>
                <a:cxnLst/>
                <a:rect l="l" t="t" r="r" b="b"/>
                <a:pathLst>
                  <a:path w="977" h="840" extrusionOk="0">
                    <a:moveTo>
                      <a:pt x="572" y="0"/>
                    </a:moveTo>
                    <a:lnTo>
                      <a:pt x="560" y="12"/>
                    </a:lnTo>
                    <a:cubicBezTo>
                      <a:pt x="191" y="12"/>
                      <a:pt x="0" y="453"/>
                      <a:pt x="262" y="715"/>
                    </a:cubicBezTo>
                    <a:cubicBezTo>
                      <a:pt x="348" y="801"/>
                      <a:pt x="453" y="839"/>
                      <a:pt x="556" y="839"/>
                    </a:cubicBezTo>
                    <a:cubicBezTo>
                      <a:pt x="766" y="839"/>
                      <a:pt x="965" y="677"/>
                      <a:pt x="965" y="429"/>
                    </a:cubicBezTo>
                    <a:cubicBezTo>
                      <a:pt x="977" y="203"/>
                      <a:pt x="798" y="12"/>
                      <a:pt x="57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757" name="Google Shape;38757;p22"/>
              <p:cNvSpPr/>
              <p:nvPr/>
            </p:nvSpPr>
            <p:spPr>
              <a:xfrm>
                <a:off x="6376075" y="3301425"/>
                <a:ext cx="28300" cy="20275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11" extrusionOk="0">
                    <a:moveTo>
                      <a:pt x="525" y="1"/>
                    </a:moveTo>
                    <a:cubicBezTo>
                      <a:pt x="1" y="48"/>
                      <a:pt x="48" y="810"/>
                      <a:pt x="572" y="810"/>
                    </a:cubicBezTo>
                    <a:cubicBezTo>
                      <a:pt x="1084" y="810"/>
                      <a:pt x="1132" y="48"/>
                      <a:pt x="60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758" name="Google Shape;38758;p22"/>
              <p:cNvSpPr/>
              <p:nvPr/>
            </p:nvSpPr>
            <p:spPr>
              <a:xfrm>
                <a:off x="6406150" y="3332075"/>
                <a:ext cx="244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77" h="828" extrusionOk="0">
                    <a:moveTo>
                      <a:pt x="560" y="1"/>
                    </a:moveTo>
                    <a:cubicBezTo>
                      <a:pt x="191" y="1"/>
                      <a:pt x="0" y="442"/>
                      <a:pt x="262" y="703"/>
                    </a:cubicBezTo>
                    <a:cubicBezTo>
                      <a:pt x="348" y="789"/>
                      <a:pt x="453" y="828"/>
                      <a:pt x="556" y="828"/>
                    </a:cubicBezTo>
                    <a:cubicBezTo>
                      <a:pt x="766" y="828"/>
                      <a:pt x="965" y="666"/>
                      <a:pt x="965" y="418"/>
                    </a:cubicBezTo>
                    <a:cubicBezTo>
                      <a:pt x="977" y="191"/>
                      <a:pt x="798" y="1"/>
                      <a:pt x="57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759" name="Google Shape;38759;p22"/>
              <p:cNvSpPr/>
              <p:nvPr/>
            </p:nvSpPr>
            <p:spPr>
              <a:xfrm>
                <a:off x="6375475" y="3362450"/>
                <a:ext cx="24450" cy="20925"/>
              </a:xfrm>
              <a:custGeom>
                <a:avLst/>
                <a:gdLst/>
                <a:ahLst/>
                <a:cxnLst/>
                <a:rect l="l" t="t" r="r" b="b"/>
                <a:pathLst>
                  <a:path w="978" h="837" extrusionOk="0">
                    <a:moveTo>
                      <a:pt x="572" y="0"/>
                    </a:moveTo>
                    <a:lnTo>
                      <a:pt x="549" y="12"/>
                    </a:lnTo>
                    <a:cubicBezTo>
                      <a:pt x="191" y="12"/>
                      <a:pt x="1" y="453"/>
                      <a:pt x="263" y="715"/>
                    </a:cubicBezTo>
                    <a:cubicBezTo>
                      <a:pt x="347" y="799"/>
                      <a:pt x="450" y="837"/>
                      <a:pt x="551" y="837"/>
                    </a:cubicBezTo>
                    <a:cubicBezTo>
                      <a:pt x="763" y="837"/>
                      <a:pt x="965" y="671"/>
                      <a:pt x="965" y="429"/>
                    </a:cubicBezTo>
                    <a:cubicBezTo>
                      <a:pt x="977" y="203"/>
                      <a:pt x="799" y="12"/>
                      <a:pt x="57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760" name="Google Shape;38760;p22"/>
              <p:cNvSpPr/>
              <p:nvPr/>
            </p:nvSpPr>
            <p:spPr>
              <a:xfrm>
                <a:off x="6406150" y="3393400"/>
                <a:ext cx="244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77" h="828" extrusionOk="0">
                    <a:moveTo>
                      <a:pt x="560" y="1"/>
                    </a:moveTo>
                    <a:cubicBezTo>
                      <a:pt x="191" y="1"/>
                      <a:pt x="0" y="441"/>
                      <a:pt x="262" y="703"/>
                    </a:cubicBezTo>
                    <a:cubicBezTo>
                      <a:pt x="348" y="789"/>
                      <a:pt x="453" y="828"/>
                      <a:pt x="556" y="828"/>
                    </a:cubicBezTo>
                    <a:cubicBezTo>
                      <a:pt x="766" y="828"/>
                      <a:pt x="965" y="665"/>
                      <a:pt x="965" y="417"/>
                    </a:cubicBezTo>
                    <a:cubicBezTo>
                      <a:pt x="977" y="191"/>
                      <a:pt x="798" y="1"/>
                      <a:pt x="57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761" name="Google Shape;38761;p22"/>
              <p:cNvSpPr/>
              <p:nvPr/>
            </p:nvSpPr>
            <p:spPr>
              <a:xfrm>
                <a:off x="6374900" y="3424350"/>
                <a:ext cx="29175" cy="20275"/>
              </a:xfrm>
              <a:custGeom>
                <a:avLst/>
                <a:gdLst/>
                <a:ahLst/>
                <a:cxnLst/>
                <a:rect l="l" t="t" r="r" b="b"/>
                <a:pathLst>
                  <a:path w="1167" h="811" extrusionOk="0">
                    <a:moveTo>
                      <a:pt x="572" y="1"/>
                    </a:moveTo>
                    <a:cubicBezTo>
                      <a:pt x="0" y="1"/>
                      <a:pt x="84" y="811"/>
                      <a:pt x="584" y="811"/>
                    </a:cubicBezTo>
                    <a:cubicBezTo>
                      <a:pt x="1084" y="811"/>
                      <a:pt x="1167" y="1"/>
                      <a:pt x="58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762" name="Google Shape;38762;p22"/>
              <p:cNvSpPr/>
              <p:nvPr/>
            </p:nvSpPr>
            <p:spPr>
              <a:xfrm>
                <a:off x="6406150" y="3455025"/>
                <a:ext cx="244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77" h="828" extrusionOk="0">
                    <a:moveTo>
                      <a:pt x="560" y="0"/>
                    </a:moveTo>
                    <a:cubicBezTo>
                      <a:pt x="191" y="0"/>
                      <a:pt x="0" y="441"/>
                      <a:pt x="262" y="703"/>
                    </a:cubicBezTo>
                    <a:cubicBezTo>
                      <a:pt x="348" y="789"/>
                      <a:pt x="453" y="827"/>
                      <a:pt x="556" y="827"/>
                    </a:cubicBezTo>
                    <a:cubicBezTo>
                      <a:pt x="766" y="827"/>
                      <a:pt x="965" y="665"/>
                      <a:pt x="965" y="417"/>
                    </a:cubicBezTo>
                    <a:cubicBezTo>
                      <a:pt x="977" y="191"/>
                      <a:pt x="798" y="0"/>
                      <a:pt x="57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763" name="Google Shape;38763;p22"/>
              <p:cNvSpPr/>
              <p:nvPr/>
            </p:nvSpPr>
            <p:spPr>
              <a:xfrm>
                <a:off x="6376075" y="3485675"/>
                <a:ext cx="28300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23" extrusionOk="0">
                    <a:moveTo>
                      <a:pt x="525" y="1"/>
                    </a:moveTo>
                    <a:cubicBezTo>
                      <a:pt x="1" y="48"/>
                      <a:pt x="48" y="822"/>
                      <a:pt x="572" y="822"/>
                    </a:cubicBezTo>
                    <a:cubicBezTo>
                      <a:pt x="1084" y="822"/>
                      <a:pt x="1132" y="48"/>
                      <a:pt x="60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764" name="Google Shape;38764;p22"/>
              <p:cNvSpPr/>
              <p:nvPr/>
            </p:nvSpPr>
            <p:spPr>
              <a:xfrm>
                <a:off x="6406225" y="3516325"/>
                <a:ext cx="243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74" h="828" extrusionOk="0">
                    <a:moveTo>
                      <a:pt x="569" y="1"/>
                    </a:moveTo>
                    <a:lnTo>
                      <a:pt x="557" y="13"/>
                    </a:lnTo>
                    <a:cubicBezTo>
                      <a:pt x="552" y="13"/>
                      <a:pt x="547" y="13"/>
                      <a:pt x="542" y="13"/>
                    </a:cubicBezTo>
                    <a:cubicBezTo>
                      <a:pt x="183" y="13"/>
                      <a:pt x="1" y="445"/>
                      <a:pt x="259" y="703"/>
                    </a:cubicBezTo>
                    <a:cubicBezTo>
                      <a:pt x="345" y="789"/>
                      <a:pt x="450" y="828"/>
                      <a:pt x="553" y="828"/>
                    </a:cubicBezTo>
                    <a:cubicBezTo>
                      <a:pt x="763" y="828"/>
                      <a:pt x="962" y="666"/>
                      <a:pt x="962" y="418"/>
                    </a:cubicBezTo>
                    <a:cubicBezTo>
                      <a:pt x="974" y="191"/>
                      <a:pt x="795" y="13"/>
                      <a:pt x="56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765" name="Google Shape;38765;p22"/>
              <p:cNvSpPr/>
              <p:nvPr/>
            </p:nvSpPr>
            <p:spPr>
              <a:xfrm>
                <a:off x="6382150" y="3545950"/>
                <a:ext cx="21850" cy="15250"/>
              </a:xfrm>
              <a:custGeom>
                <a:avLst/>
                <a:gdLst/>
                <a:ahLst/>
                <a:cxnLst/>
                <a:rect l="l" t="t" r="r" b="b"/>
                <a:pathLst>
                  <a:path w="874" h="610" extrusionOk="0">
                    <a:moveTo>
                      <a:pt x="456" y="1"/>
                    </a:moveTo>
                    <a:cubicBezTo>
                      <a:pt x="409" y="1"/>
                      <a:pt x="358" y="13"/>
                      <a:pt x="305" y="42"/>
                    </a:cubicBezTo>
                    <a:lnTo>
                      <a:pt x="282" y="54"/>
                    </a:lnTo>
                    <a:cubicBezTo>
                      <a:pt x="1" y="235"/>
                      <a:pt x="185" y="609"/>
                      <a:pt x="442" y="609"/>
                    </a:cubicBezTo>
                    <a:cubicBezTo>
                      <a:pt x="490" y="609"/>
                      <a:pt x="540" y="596"/>
                      <a:pt x="591" y="566"/>
                    </a:cubicBezTo>
                    <a:cubicBezTo>
                      <a:pt x="874" y="395"/>
                      <a:pt x="720" y="1"/>
                      <a:pt x="45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766" name="Google Shape;38766;p22"/>
              <p:cNvSpPr/>
              <p:nvPr/>
            </p:nvSpPr>
            <p:spPr>
              <a:xfrm>
                <a:off x="6406150" y="3577950"/>
                <a:ext cx="244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77" h="828" extrusionOk="0">
                    <a:moveTo>
                      <a:pt x="560" y="1"/>
                    </a:moveTo>
                    <a:cubicBezTo>
                      <a:pt x="191" y="1"/>
                      <a:pt x="0" y="441"/>
                      <a:pt x="262" y="703"/>
                    </a:cubicBezTo>
                    <a:cubicBezTo>
                      <a:pt x="348" y="789"/>
                      <a:pt x="453" y="827"/>
                      <a:pt x="556" y="827"/>
                    </a:cubicBezTo>
                    <a:cubicBezTo>
                      <a:pt x="766" y="827"/>
                      <a:pt x="965" y="665"/>
                      <a:pt x="965" y="417"/>
                    </a:cubicBezTo>
                    <a:cubicBezTo>
                      <a:pt x="977" y="191"/>
                      <a:pt x="798" y="1"/>
                      <a:pt x="57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767" name="Google Shape;38767;p22"/>
              <p:cNvSpPr/>
              <p:nvPr/>
            </p:nvSpPr>
            <p:spPr>
              <a:xfrm>
                <a:off x="6376075" y="3608675"/>
                <a:ext cx="28300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20" extrusionOk="0">
                    <a:moveTo>
                      <a:pt x="566" y="1"/>
                    </a:moveTo>
                    <a:cubicBezTo>
                      <a:pt x="551" y="1"/>
                      <a:pt x="537" y="4"/>
                      <a:pt x="525" y="10"/>
                    </a:cubicBezTo>
                    <a:cubicBezTo>
                      <a:pt x="1" y="57"/>
                      <a:pt x="48" y="819"/>
                      <a:pt x="572" y="819"/>
                    </a:cubicBezTo>
                    <a:cubicBezTo>
                      <a:pt x="1084" y="819"/>
                      <a:pt x="1132" y="57"/>
                      <a:pt x="608" y="10"/>
                    </a:cubicBezTo>
                    <a:cubicBezTo>
                      <a:pt x="596" y="4"/>
                      <a:pt x="581" y="1"/>
                      <a:pt x="56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768" name="Google Shape;38768;p22"/>
              <p:cNvSpPr/>
              <p:nvPr/>
            </p:nvSpPr>
            <p:spPr>
              <a:xfrm>
                <a:off x="6406150" y="3639575"/>
                <a:ext cx="24425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77" h="820" extrusionOk="0">
                    <a:moveTo>
                      <a:pt x="560" y="0"/>
                    </a:moveTo>
                    <a:cubicBezTo>
                      <a:pt x="191" y="0"/>
                      <a:pt x="0" y="441"/>
                      <a:pt x="262" y="703"/>
                    </a:cubicBezTo>
                    <a:cubicBezTo>
                      <a:pt x="347" y="783"/>
                      <a:pt x="449" y="819"/>
                      <a:pt x="550" y="819"/>
                    </a:cubicBezTo>
                    <a:cubicBezTo>
                      <a:pt x="762" y="819"/>
                      <a:pt x="965" y="659"/>
                      <a:pt x="965" y="417"/>
                    </a:cubicBezTo>
                    <a:cubicBezTo>
                      <a:pt x="977" y="191"/>
                      <a:pt x="798" y="0"/>
                      <a:pt x="57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769" name="Google Shape;38769;p22"/>
              <p:cNvSpPr/>
              <p:nvPr/>
            </p:nvSpPr>
            <p:spPr>
              <a:xfrm>
                <a:off x="6375475" y="3669925"/>
                <a:ext cx="24450" cy="21000"/>
              </a:xfrm>
              <a:custGeom>
                <a:avLst/>
                <a:gdLst/>
                <a:ahLst/>
                <a:cxnLst/>
                <a:rect l="l" t="t" r="r" b="b"/>
                <a:pathLst>
                  <a:path w="978" h="840" extrusionOk="0">
                    <a:moveTo>
                      <a:pt x="572" y="1"/>
                    </a:moveTo>
                    <a:lnTo>
                      <a:pt x="549" y="12"/>
                    </a:lnTo>
                    <a:cubicBezTo>
                      <a:pt x="180" y="12"/>
                      <a:pt x="1" y="453"/>
                      <a:pt x="263" y="715"/>
                    </a:cubicBezTo>
                    <a:cubicBezTo>
                      <a:pt x="349" y="801"/>
                      <a:pt x="454" y="839"/>
                      <a:pt x="556" y="839"/>
                    </a:cubicBezTo>
                    <a:cubicBezTo>
                      <a:pt x="766" y="839"/>
                      <a:pt x="965" y="677"/>
                      <a:pt x="965" y="429"/>
                    </a:cubicBezTo>
                    <a:cubicBezTo>
                      <a:pt x="977" y="203"/>
                      <a:pt x="799" y="12"/>
                      <a:pt x="57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770" name="Google Shape;38770;p22"/>
              <p:cNvSpPr/>
              <p:nvPr/>
            </p:nvSpPr>
            <p:spPr>
              <a:xfrm>
                <a:off x="6406150" y="3700875"/>
                <a:ext cx="244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77" h="828" extrusionOk="0">
                    <a:moveTo>
                      <a:pt x="560" y="1"/>
                    </a:moveTo>
                    <a:cubicBezTo>
                      <a:pt x="191" y="1"/>
                      <a:pt x="0" y="441"/>
                      <a:pt x="262" y="703"/>
                    </a:cubicBezTo>
                    <a:cubicBezTo>
                      <a:pt x="348" y="789"/>
                      <a:pt x="453" y="828"/>
                      <a:pt x="556" y="828"/>
                    </a:cubicBezTo>
                    <a:cubicBezTo>
                      <a:pt x="766" y="828"/>
                      <a:pt x="965" y="666"/>
                      <a:pt x="965" y="418"/>
                    </a:cubicBezTo>
                    <a:cubicBezTo>
                      <a:pt x="977" y="191"/>
                      <a:pt x="798" y="1"/>
                      <a:pt x="57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771" name="Google Shape;38771;p22"/>
              <p:cNvSpPr/>
              <p:nvPr/>
            </p:nvSpPr>
            <p:spPr>
              <a:xfrm>
                <a:off x="6382175" y="3730500"/>
                <a:ext cx="21825" cy="14950"/>
              </a:xfrm>
              <a:custGeom>
                <a:avLst/>
                <a:gdLst/>
                <a:ahLst/>
                <a:cxnLst/>
                <a:rect l="l" t="t" r="r" b="b"/>
                <a:pathLst>
                  <a:path w="873" h="598" extrusionOk="0">
                    <a:moveTo>
                      <a:pt x="456" y="0"/>
                    </a:moveTo>
                    <a:cubicBezTo>
                      <a:pt x="408" y="0"/>
                      <a:pt x="357" y="13"/>
                      <a:pt x="304" y="42"/>
                    </a:cubicBezTo>
                    <a:lnTo>
                      <a:pt x="281" y="54"/>
                    </a:lnTo>
                    <a:cubicBezTo>
                      <a:pt x="0" y="224"/>
                      <a:pt x="183" y="597"/>
                      <a:pt x="440" y="597"/>
                    </a:cubicBezTo>
                    <a:cubicBezTo>
                      <a:pt x="489" y="597"/>
                      <a:pt x="539" y="584"/>
                      <a:pt x="590" y="554"/>
                    </a:cubicBezTo>
                    <a:cubicBezTo>
                      <a:pt x="873" y="393"/>
                      <a:pt x="719" y="0"/>
                      <a:pt x="45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772" name="Google Shape;38772;p22"/>
              <p:cNvSpPr/>
              <p:nvPr/>
            </p:nvSpPr>
            <p:spPr>
              <a:xfrm>
                <a:off x="6406150" y="3762200"/>
                <a:ext cx="244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77" h="828" extrusionOk="0">
                    <a:moveTo>
                      <a:pt x="572" y="0"/>
                    </a:moveTo>
                    <a:lnTo>
                      <a:pt x="560" y="12"/>
                    </a:lnTo>
                    <a:cubicBezTo>
                      <a:pt x="191" y="12"/>
                      <a:pt x="0" y="453"/>
                      <a:pt x="262" y="703"/>
                    </a:cubicBezTo>
                    <a:cubicBezTo>
                      <a:pt x="349" y="789"/>
                      <a:pt x="454" y="828"/>
                      <a:pt x="557" y="828"/>
                    </a:cubicBezTo>
                    <a:cubicBezTo>
                      <a:pt x="767" y="828"/>
                      <a:pt x="965" y="669"/>
                      <a:pt x="965" y="429"/>
                    </a:cubicBezTo>
                    <a:cubicBezTo>
                      <a:pt x="977" y="203"/>
                      <a:pt x="798" y="12"/>
                      <a:pt x="57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773" name="Google Shape;38773;p22"/>
              <p:cNvSpPr/>
              <p:nvPr/>
            </p:nvSpPr>
            <p:spPr>
              <a:xfrm>
                <a:off x="6376075" y="3793150"/>
                <a:ext cx="28300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23" extrusionOk="0">
                    <a:moveTo>
                      <a:pt x="525" y="1"/>
                    </a:moveTo>
                    <a:cubicBezTo>
                      <a:pt x="1" y="48"/>
                      <a:pt x="48" y="822"/>
                      <a:pt x="572" y="822"/>
                    </a:cubicBezTo>
                    <a:cubicBezTo>
                      <a:pt x="1084" y="822"/>
                      <a:pt x="1132" y="48"/>
                      <a:pt x="60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774" name="Google Shape;38774;p22"/>
              <p:cNvSpPr/>
              <p:nvPr/>
            </p:nvSpPr>
            <p:spPr>
              <a:xfrm>
                <a:off x="6406225" y="3823825"/>
                <a:ext cx="24350" cy="20675"/>
              </a:xfrm>
              <a:custGeom>
                <a:avLst/>
                <a:gdLst/>
                <a:ahLst/>
                <a:cxnLst/>
                <a:rect l="l" t="t" r="r" b="b"/>
                <a:pathLst>
                  <a:path w="974" h="827" extrusionOk="0">
                    <a:moveTo>
                      <a:pt x="569" y="0"/>
                    </a:moveTo>
                    <a:lnTo>
                      <a:pt x="557" y="12"/>
                    </a:lnTo>
                    <a:cubicBezTo>
                      <a:pt x="552" y="12"/>
                      <a:pt x="547" y="12"/>
                      <a:pt x="542" y="12"/>
                    </a:cubicBezTo>
                    <a:cubicBezTo>
                      <a:pt x="183" y="12"/>
                      <a:pt x="1" y="444"/>
                      <a:pt x="259" y="703"/>
                    </a:cubicBezTo>
                    <a:cubicBezTo>
                      <a:pt x="345" y="788"/>
                      <a:pt x="450" y="827"/>
                      <a:pt x="553" y="827"/>
                    </a:cubicBezTo>
                    <a:cubicBezTo>
                      <a:pt x="763" y="827"/>
                      <a:pt x="962" y="665"/>
                      <a:pt x="962" y="417"/>
                    </a:cubicBezTo>
                    <a:cubicBezTo>
                      <a:pt x="974" y="191"/>
                      <a:pt x="795" y="12"/>
                      <a:pt x="56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775" name="Google Shape;38775;p22"/>
              <p:cNvSpPr/>
              <p:nvPr/>
            </p:nvSpPr>
            <p:spPr>
              <a:xfrm>
                <a:off x="6375475" y="3854475"/>
                <a:ext cx="24450" cy="20775"/>
              </a:xfrm>
              <a:custGeom>
                <a:avLst/>
                <a:gdLst/>
                <a:ahLst/>
                <a:cxnLst/>
                <a:rect l="l" t="t" r="r" b="b"/>
                <a:pathLst>
                  <a:path w="978" h="831" extrusionOk="0">
                    <a:moveTo>
                      <a:pt x="572" y="0"/>
                    </a:moveTo>
                    <a:lnTo>
                      <a:pt x="549" y="12"/>
                    </a:lnTo>
                    <a:cubicBezTo>
                      <a:pt x="191" y="12"/>
                      <a:pt x="1" y="453"/>
                      <a:pt x="263" y="715"/>
                    </a:cubicBezTo>
                    <a:cubicBezTo>
                      <a:pt x="347" y="795"/>
                      <a:pt x="449" y="831"/>
                      <a:pt x="549" y="831"/>
                    </a:cubicBezTo>
                    <a:cubicBezTo>
                      <a:pt x="762" y="831"/>
                      <a:pt x="965" y="668"/>
                      <a:pt x="965" y="417"/>
                    </a:cubicBezTo>
                    <a:cubicBezTo>
                      <a:pt x="977" y="191"/>
                      <a:pt x="799" y="12"/>
                      <a:pt x="57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776" name="Google Shape;38776;p22"/>
              <p:cNvSpPr/>
              <p:nvPr/>
            </p:nvSpPr>
            <p:spPr>
              <a:xfrm>
                <a:off x="6406150" y="3885125"/>
                <a:ext cx="24425" cy="20925"/>
              </a:xfrm>
              <a:custGeom>
                <a:avLst/>
                <a:gdLst/>
                <a:ahLst/>
                <a:cxnLst/>
                <a:rect l="l" t="t" r="r" b="b"/>
                <a:pathLst>
                  <a:path w="977" h="837" extrusionOk="0">
                    <a:moveTo>
                      <a:pt x="572" y="1"/>
                    </a:moveTo>
                    <a:lnTo>
                      <a:pt x="560" y="13"/>
                    </a:lnTo>
                    <a:cubicBezTo>
                      <a:pt x="191" y="13"/>
                      <a:pt x="0" y="453"/>
                      <a:pt x="262" y="715"/>
                    </a:cubicBezTo>
                    <a:cubicBezTo>
                      <a:pt x="347" y="800"/>
                      <a:pt x="450" y="837"/>
                      <a:pt x="550" y="837"/>
                    </a:cubicBezTo>
                    <a:cubicBezTo>
                      <a:pt x="762" y="837"/>
                      <a:pt x="965" y="671"/>
                      <a:pt x="965" y="429"/>
                    </a:cubicBezTo>
                    <a:cubicBezTo>
                      <a:pt x="977" y="203"/>
                      <a:pt x="798" y="13"/>
                      <a:pt x="57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777" name="Google Shape;38777;p22"/>
              <p:cNvSpPr/>
              <p:nvPr/>
            </p:nvSpPr>
            <p:spPr>
              <a:xfrm>
                <a:off x="6382175" y="3915050"/>
                <a:ext cx="21825" cy="14950"/>
              </a:xfrm>
              <a:custGeom>
                <a:avLst/>
                <a:gdLst/>
                <a:ahLst/>
                <a:cxnLst/>
                <a:rect l="l" t="t" r="r" b="b"/>
                <a:pathLst>
                  <a:path w="873" h="598" extrusionOk="0">
                    <a:moveTo>
                      <a:pt x="456" y="0"/>
                    </a:moveTo>
                    <a:cubicBezTo>
                      <a:pt x="408" y="0"/>
                      <a:pt x="357" y="13"/>
                      <a:pt x="304" y="42"/>
                    </a:cubicBezTo>
                    <a:lnTo>
                      <a:pt x="281" y="54"/>
                    </a:lnTo>
                    <a:cubicBezTo>
                      <a:pt x="0" y="224"/>
                      <a:pt x="183" y="597"/>
                      <a:pt x="440" y="597"/>
                    </a:cubicBezTo>
                    <a:cubicBezTo>
                      <a:pt x="489" y="597"/>
                      <a:pt x="539" y="584"/>
                      <a:pt x="590" y="554"/>
                    </a:cubicBezTo>
                    <a:cubicBezTo>
                      <a:pt x="873" y="393"/>
                      <a:pt x="719" y="0"/>
                      <a:pt x="45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778" name="Google Shape;38778;p22"/>
              <p:cNvSpPr/>
              <p:nvPr/>
            </p:nvSpPr>
            <p:spPr>
              <a:xfrm>
                <a:off x="6406150" y="3946450"/>
                <a:ext cx="24425" cy="21000"/>
              </a:xfrm>
              <a:custGeom>
                <a:avLst/>
                <a:gdLst/>
                <a:ahLst/>
                <a:cxnLst/>
                <a:rect l="l" t="t" r="r" b="b"/>
                <a:pathLst>
                  <a:path w="977" h="840" extrusionOk="0">
                    <a:moveTo>
                      <a:pt x="572" y="0"/>
                    </a:moveTo>
                    <a:lnTo>
                      <a:pt x="560" y="24"/>
                    </a:lnTo>
                    <a:cubicBezTo>
                      <a:pt x="191" y="24"/>
                      <a:pt x="0" y="465"/>
                      <a:pt x="262" y="715"/>
                    </a:cubicBezTo>
                    <a:cubicBezTo>
                      <a:pt x="349" y="801"/>
                      <a:pt x="454" y="840"/>
                      <a:pt x="557" y="840"/>
                    </a:cubicBezTo>
                    <a:cubicBezTo>
                      <a:pt x="767" y="840"/>
                      <a:pt x="965" y="680"/>
                      <a:pt x="965" y="441"/>
                    </a:cubicBezTo>
                    <a:cubicBezTo>
                      <a:pt x="977" y="215"/>
                      <a:pt x="810" y="12"/>
                      <a:pt x="58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779" name="Google Shape;38779;p22"/>
              <p:cNvSpPr/>
              <p:nvPr/>
            </p:nvSpPr>
            <p:spPr>
              <a:xfrm>
                <a:off x="6379350" y="3977700"/>
                <a:ext cx="21750" cy="20725"/>
              </a:xfrm>
              <a:custGeom>
                <a:avLst/>
                <a:gdLst/>
                <a:ahLst/>
                <a:cxnLst/>
                <a:rect l="l" t="t" r="r" b="b"/>
                <a:pathLst>
                  <a:path w="870" h="829" extrusionOk="0">
                    <a:moveTo>
                      <a:pt x="394" y="1"/>
                    </a:moveTo>
                    <a:cubicBezTo>
                      <a:pt x="167" y="24"/>
                      <a:pt x="1" y="227"/>
                      <a:pt x="25" y="453"/>
                    </a:cubicBezTo>
                    <a:cubicBezTo>
                      <a:pt x="48" y="703"/>
                      <a:pt x="242" y="828"/>
                      <a:pt x="435" y="828"/>
                    </a:cubicBezTo>
                    <a:cubicBezTo>
                      <a:pt x="629" y="828"/>
                      <a:pt x="822" y="703"/>
                      <a:pt x="846" y="453"/>
                    </a:cubicBezTo>
                    <a:cubicBezTo>
                      <a:pt x="870" y="227"/>
                      <a:pt x="703" y="24"/>
                      <a:pt x="47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780" name="Google Shape;38780;p22"/>
              <p:cNvSpPr/>
              <p:nvPr/>
            </p:nvSpPr>
            <p:spPr>
              <a:xfrm>
                <a:off x="6406150" y="4008350"/>
                <a:ext cx="244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77" h="828" extrusionOk="0">
                    <a:moveTo>
                      <a:pt x="560" y="1"/>
                    </a:moveTo>
                    <a:cubicBezTo>
                      <a:pt x="191" y="1"/>
                      <a:pt x="0" y="441"/>
                      <a:pt x="262" y="703"/>
                    </a:cubicBezTo>
                    <a:cubicBezTo>
                      <a:pt x="348" y="789"/>
                      <a:pt x="453" y="828"/>
                      <a:pt x="556" y="828"/>
                    </a:cubicBezTo>
                    <a:cubicBezTo>
                      <a:pt x="766" y="828"/>
                      <a:pt x="965" y="666"/>
                      <a:pt x="965" y="418"/>
                    </a:cubicBezTo>
                    <a:cubicBezTo>
                      <a:pt x="977" y="191"/>
                      <a:pt x="798" y="1"/>
                      <a:pt x="57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781" name="Google Shape;38781;p22"/>
              <p:cNvSpPr/>
              <p:nvPr/>
            </p:nvSpPr>
            <p:spPr>
              <a:xfrm>
                <a:off x="6375475" y="4038725"/>
                <a:ext cx="24450" cy="20925"/>
              </a:xfrm>
              <a:custGeom>
                <a:avLst/>
                <a:gdLst/>
                <a:ahLst/>
                <a:cxnLst/>
                <a:rect l="l" t="t" r="r" b="b"/>
                <a:pathLst>
                  <a:path w="978" h="837" extrusionOk="0">
                    <a:moveTo>
                      <a:pt x="572" y="0"/>
                    </a:moveTo>
                    <a:lnTo>
                      <a:pt x="549" y="12"/>
                    </a:lnTo>
                    <a:cubicBezTo>
                      <a:pt x="191" y="12"/>
                      <a:pt x="1" y="453"/>
                      <a:pt x="263" y="715"/>
                    </a:cubicBezTo>
                    <a:cubicBezTo>
                      <a:pt x="347" y="799"/>
                      <a:pt x="450" y="837"/>
                      <a:pt x="551" y="837"/>
                    </a:cubicBezTo>
                    <a:cubicBezTo>
                      <a:pt x="763" y="837"/>
                      <a:pt x="965" y="671"/>
                      <a:pt x="965" y="429"/>
                    </a:cubicBezTo>
                    <a:cubicBezTo>
                      <a:pt x="977" y="203"/>
                      <a:pt x="799" y="12"/>
                      <a:pt x="57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782" name="Google Shape;38782;p22"/>
              <p:cNvSpPr/>
              <p:nvPr/>
            </p:nvSpPr>
            <p:spPr>
              <a:xfrm>
                <a:off x="6406225" y="4069675"/>
                <a:ext cx="243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74" h="828" extrusionOk="0">
                    <a:moveTo>
                      <a:pt x="569" y="1"/>
                    </a:moveTo>
                    <a:lnTo>
                      <a:pt x="557" y="13"/>
                    </a:lnTo>
                    <a:cubicBezTo>
                      <a:pt x="552" y="12"/>
                      <a:pt x="547" y="12"/>
                      <a:pt x="542" y="12"/>
                    </a:cubicBezTo>
                    <a:cubicBezTo>
                      <a:pt x="183" y="12"/>
                      <a:pt x="1" y="445"/>
                      <a:pt x="259" y="703"/>
                    </a:cubicBezTo>
                    <a:cubicBezTo>
                      <a:pt x="346" y="789"/>
                      <a:pt x="451" y="828"/>
                      <a:pt x="554" y="828"/>
                    </a:cubicBezTo>
                    <a:cubicBezTo>
                      <a:pt x="764" y="828"/>
                      <a:pt x="962" y="669"/>
                      <a:pt x="962" y="429"/>
                    </a:cubicBezTo>
                    <a:cubicBezTo>
                      <a:pt x="974" y="203"/>
                      <a:pt x="795" y="13"/>
                      <a:pt x="56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783" name="Google Shape;38783;p22"/>
              <p:cNvSpPr/>
              <p:nvPr/>
            </p:nvSpPr>
            <p:spPr>
              <a:xfrm>
                <a:off x="6376075" y="4100625"/>
                <a:ext cx="28300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23" extrusionOk="0">
                    <a:moveTo>
                      <a:pt x="525" y="1"/>
                    </a:moveTo>
                    <a:cubicBezTo>
                      <a:pt x="1" y="48"/>
                      <a:pt x="48" y="822"/>
                      <a:pt x="572" y="822"/>
                    </a:cubicBezTo>
                    <a:cubicBezTo>
                      <a:pt x="1084" y="822"/>
                      <a:pt x="1132" y="48"/>
                      <a:pt x="60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784" name="Google Shape;38784;p22"/>
              <p:cNvSpPr/>
              <p:nvPr/>
            </p:nvSpPr>
            <p:spPr>
              <a:xfrm>
                <a:off x="6406150" y="4131300"/>
                <a:ext cx="244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77" h="828" extrusionOk="0">
                    <a:moveTo>
                      <a:pt x="560" y="0"/>
                    </a:moveTo>
                    <a:cubicBezTo>
                      <a:pt x="191" y="0"/>
                      <a:pt x="0" y="441"/>
                      <a:pt x="262" y="703"/>
                    </a:cubicBezTo>
                    <a:cubicBezTo>
                      <a:pt x="344" y="789"/>
                      <a:pt x="448" y="827"/>
                      <a:pt x="550" y="827"/>
                    </a:cubicBezTo>
                    <a:cubicBezTo>
                      <a:pt x="760" y="827"/>
                      <a:pt x="965" y="665"/>
                      <a:pt x="965" y="417"/>
                    </a:cubicBezTo>
                    <a:cubicBezTo>
                      <a:pt x="977" y="191"/>
                      <a:pt x="798" y="12"/>
                      <a:pt x="57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785" name="Google Shape;38785;p22"/>
              <p:cNvSpPr/>
              <p:nvPr/>
            </p:nvSpPr>
            <p:spPr>
              <a:xfrm>
                <a:off x="6375475" y="4161950"/>
                <a:ext cx="24450" cy="20800"/>
              </a:xfrm>
              <a:custGeom>
                <a:avLst/>
                <a:gdLst/>
                <a:ahLst/>
                <a:cxnLst/>
                <a:rect l="l" t="t" r="r" b="b"/>
                <a:pathLst>
                  <a:path w="978" h="832" extrusionOk="0">
                    <a:moveTo>
                      <a:pt x="572" y="1"/>
                    </a:moveTo>
                    <a:lnTo>
                      <a:pt x="549" y="12"/>
                    </a:lnTo>
                    <a:cubicBezTo>
                      <a:pt x="191" y="12"/>
                      <a:pt x="1" y="453"/>
                      <a:pt x="263" y="715"/>
                    </a:cubicBezTo>
                    <a:cubicBezTo>
                      <a:pt x="347" y="795"/>
                      <a:pt x="449" y="831"/>
                      <a:pt x="549" y="831"/>
                    </a:cubicBezTo>
                    <a:cubicBezTo>
                      <a:pt x="762" y="831"/>
                      <a:pt x="965" y="668"/>
                      <a:pt x="965" y="417"/>
                    </a:cubicBezTo>
                    <a:cubicBezTo>
                      <a:pt x="977" y="191"/>
                      <a:pt x="799" y="1"/>
                      <a:pt x="57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786" name="Google Shape;38786;p22"/>
              <p:cNvSpPr/>
              <p:nvPr/>
            </p:nvSpPr>
            <p:spPr>
              <a:xfrm>
                <a:off x="6406150" y="4192600"/>
                <a:ext cx="24425" cy="20800"/>
              </a:xfrm>
              <a:custGeom>
                <a:avLst/>
                <a:gdLst/>
                <a:ahLst/>
                <a:cxnLst/>
                <a:rect l="l" t="t" r="r" b="b"/>
                <a:pathLst>
                  <a:path w="977" h="832" extrusionOk="0">
                    <a:moveTo>
                      <a:pt x="572" y="1"/>
                    </a:moveTo>
                    <a:lnTo>
                      <a:pt x="560" y="13"/>
                    </a:lnTo>
                    <a:cubicBezTo>
                      <a:pt x="191" y="13"/>
                      <a:pt x="0" y="453"/>
                      <a:pt x="262" y="715"/>
                    </a:cubicBezTo>
                    <a:cubicBezTo>
                      <a:pt x="347" y="796"/>
                      <a:pt x="449" y="832"/>
                      <a:pt x="550" y="832"/>
                    </a:cubicBezTo>
                    <a:cubicBezTo>
                      <a:pt x="762" y="832"/>
                      <a:pt x="965" y="672"/>
                      <a:pt x="965" y="430"/>
                    </a:cubicBezTo>
                    <a:cubicBezTo>
                      <a:pt x="977" y="203"/>
                      <a:pt x="798" y="13"/>
                      <a:pt x="57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787" name="Google Shape;38787;p22"/>
              <p:cNvSpPr/>
              <p:nvPr/>
            </p:nvSpPr>
            <p:spPr>
              <a:xfrm>
                <a:off x="6375475" y="4223275"/>
                <a:ext cx="24450" cy="20925"/>
              </a:xfrm>
              <a:custGeom>
                <a:avLst/>
                <a:gdLst/>
                <a:ahLst/>
                <a:cxnLst/>
                <a:rect l="l" t="t" r="r" b="b"/>
                <a:pathLst>
                  <a:path w="978" h="837" extrusionOk="0">
                    <a:moveTo>
                      <a:pt x="572" y="0"/>
                    </a:moveTo>
                    <a:lnTo>
                      <a:pt x="549" y="12"/>
                    </a:lnTo>
                    <a:cubicBezTo>
                      <a:pt x="191" y="12"/>
                      <a:pt x="1" y="453"/>
                      <a:pt x="263" y="715"/>
                    </a:cubicBezTo>
                    <a:cubicBezTo>
                      <a:pt x="347" y="799"/>
                      <a:pt x="450" y="836"/>
                      <a:pt x="551" y="836"/>
                    </a:cubicBezTo>
                    <a:cubicBezTo>
                      <a:pt x="763" y="836"/>
                      <a:pt x="965" y="671"/>
                      <a:pt x="965" y="429"/>
                    </a:cubicBezTo>
                    <a:cubicBezTo>
                      <a:pt x="977" y="203"/>
                      <a:pt x="799" y="12"/>
                      <a:pt x="57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788" name="Google Shape;38788;p22"/>
              <p:cNvSpPr/>
              <p:nvPr/>
            </p:nvSpPr>
            <p:spPr>
              <a:xfrm>
                <a:off x="6406225" y="4254525"/>
                <a:ext cx="24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16" extrusionOk="0">
                    <a:moveTo>
                      <a:pt x="542" y="0"/>
                    </a:moveTo>
                    <a:cubicBezTo>
                      <a:pt x="183" y="0"/>
                      <a:pt x="1" y="432"/>
                      <a:pt x="259" y="691"/>
                    </a:cubicBezTo>
                    <a:cubicBezTo>
                      <a:pt x="346" y="777"/>
                      <a:pt x="451" y="816"/>
                      <a:pt x="554" y="816"/>
                    </a:cubicBezTo>
                    <a:cubicBezTo>
                      <a:pt x="764" y="816"/>
                      <a:pt x="962" y="657"/>
                      <a:pt x="962" y="417"/>
                    </a:cubicBezTo>
                    <a:cubicBezTo>
                      <a:pt x="962" y="191"/>
                      <a:pt x="783" y="12"/>
                      <a:pt x="569" y="12"/>
                    </a:cubicBezTo>
                    <a:lnTo>
                      <a:pt x="557" y="0"/>
                    </a:lnTo>
                    <a:cubicBezTo>
                      <a:pt x="552" y="0"/>
                      <a:pt x="547" y="0"/>
                      <a:pt x="54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789" name="Google Shape;38789;p22"/>
              <p:cNvSpPr/>
              <p:nvPr/>
            </p:nvSpPr>
            <p:spPr>
              <a:xfrm>
                <a:off x="6376075" y="4285175"/>
                <a:ext cx="28300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23" extrusionOk="0">
                    <a:moveTo>
                      <a:pt x="525" y="1"/>
                    </a:moveTo>
                    <a:cubicBezTo>
                      <a:pt x="1" y="48"/>
                      <a:pt x="48" y="822"/>
                      <a:pt x="572" y="822"/>
                    </a:cubicBezTo>
                    <a:cubicBezTo>
                      <a:pt x="1084" y="822"/>
                      <a:pt x="1132" y="48"/>
                      <a:pt x="60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790" name="Google Shape;38790;p22"/>
              <p:cNvSpPr/>
              <p:nvPr/>
            </p:nvSpPr>
            <p:spPr>
              <a:xfrm>
                <a:off x="6406150" y="4315550"/>
                <a:ext cx="24425" cy="20975"/>
              </a:xfrm>
              <a:custGeom>
                <a:avLst/>
                <a:gdLst/>
                <a:ahLst/>
                <a:cxnLst/>
                <a:rect l="l" t="t" r="r" b="b"/>
                <a:pathLst>
                  <a:path w="977" h="839" extrusionOk="0">
                    <a:moveTo>
                      <a:pt x="572" y="0"/>
                    </a:moveTo>
                    <a:lnTo>
                      <a:pt x="560" y="12"/>
                    </a:lnTo>
                    <a:cubicBezTo>
                      <a:pt x="191" y="12"/>
                      <a:pt x="0" y="453"/>
                      <a:pt x="262" y="715"/>
                    </a:cubicBezTo>
                    <a:cubicBezTo>
                      <a:pt x="348" y="800"/>
                      <a:pt x="453" y="839"/>
                      <a:pt x="556" y="839"/>
                    </a:cubicBezTo>
                    <a:cubicBezTo>
                      <a:pt x="766" y="839"/>
                      <a:pt x="965" y="677"/>
                      <a:pt x="965" y="429"/>
                    </a:cubicBezTo>
                    <a:cubicBezTo>
                      <a:pt x="977" y="203"/>
                      <a:pt x="798" y="12"/>
                      <a:pt x="57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791" name="Google Shape;38791;p22"/>
              <p:cNvSpPr/>
              <p:nvPr/>
            </p:nvSpPr>
            <p:spPr>
              <a:xfrm>
                <a:off x="6382150" y="4345275"/>
                <a:ext cx="21925" cy="15125"/>
              </a:xfrm>
              <a:custGeom>
                <a:avLst/>
                <a:gdLst/>
                <a:ahLst/>
                <a:cxnLst/>
                <a:rect l="l" t="t" r="r" b="b"/>
                <a:pathLst>
                  <a:path w="877" h="605" extrusionOk="0">
                    <a:moveTo>
                      <a:pt x="449" y="0"/>
                    </a:moveTo>
                    <a:cubicBezTo>
                      <a:pt x="404" y="0"/>
                      <a:pt x="355" y="12"/>
                      <a:pt x="305" y="37"/>
                    </a:cubicBezTo>
                    <a:lnTo>
                      <a:pt x="282" y="49"/>
                    </a:lnTo>
                    <a:cubicBezTo>
                      <a:pt x="1" y="230"/>
                      <a:pt x="185" y="605"/>
                      <a:pt x="442" y="605"/>
                    </a:cubicBezTo>
                    <a:cubicBezTo>
                      <a:pt x="490" y="605"/>
                      <a:pt x="540" y="591"/>
                      <a:pt x="591" y="561"/>
                    </a:cubicBezTo>
                    <a:cubicBezTo>
                      <a:pt x="876" y="398"/>
                      <a:pt x="717" y="0"/>
                      <a:pt x="4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792" name="Google Shape;38792;p22"/>
              <p:cNvSpPr/>
              <p:nvPr/>
            </p:nvSpPr>
            <p:spPr>
              <a:xfrm>
                <a:off x="6440675" y="4346800"/>
                <a:ext cx="14900" cy="20250"/>
              </a:xfrm>
              <a:custGeom>
                <a:avLst/>
                <a:gdLst/>
                <a:ahLst/>
                <a:cxnLst/>
                <a:rect l="l" t="t" r="r" b="b"/>
                <a:pathLst>
                  <a:path w="596" h="810" extrusionOk="0">
                    <a:moveTo>
                      <a:pt x="417" y="0"/>
                    </a:moveTo>
                    <a:cubicBezTo>
                      <a:pt x="203" y="0"/>
                      <a:pt x="24" y="167"/>
                      <a:pt x="12" y="393"/>
                    </a:cubicBezTo>
                    <a:lnTo>
                      <a:pt x="0" y="405"/>
                    </a:lnTo>
                    <a:cubicBezTo>
                      <a:pt x="0" y="631"/>
                      <a:pt x="179" y="810"/>
                      <a:pt x="405" y="810"/>
                    </a:cubicBezTo>
                    <a:lnTo>
                      <a:pt x="465" y="810"/>
                    </a:lnTo>
                    <a:lnTo>
                      <a:pt x="596" y="48"/>
                    </a:lnTo>
                    <a:cubicBezTo>
                      <a:pt x="536" y="12"/>
                      <a:pt x="477" y="0"/>
                      <a:pt x="41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793" name="Google Shape;38793;p22"/>
              <p:cNvSpPr/>
              <p:nvPr/>
            </p:nvSpPr>
            <p:spPr>
              <a:xfrm>
                <a:off x="6406525" y="4377150"/>
                <a:ext cx="240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28" extrusionOk="0">
                    <a:moveTo>
                      <a:pt x="557" y="1"/>
                    </a:moveTo>
                    <a:lnTo>
                      <a:pt x="545" y="13"/>
                    </a:lnTo>
                    <a:cubicBezTo>
                      <a:pt x="540" y="12"/>
                      <a:pt x="535" y="12"/>
                      <a:pt x="530" y="12"/>
                    </a:cubicBezTo>
                    <a:cubicBezTo>
                      <a:pt x="171" y="12"/>
                      <a:pt x="1" y="445"/>
                      <a:pt x="247" y="703"/>
                    </a:cubicBezTo>
                    <a:cubicBezTo>
                      <a:pt x="333" y="789"/>
                      <a:pt x="438" y="828"/>
                      <a:pt x="541" y="828"/>
                    </a:cubicBezTo>
                    <a:cubicBezTo>
                      <a:pt x="751" y="828"/>
                      <a:pt x="950" y="666"/>
                      <a:pt x="950" y="417"/>
                    </a:cubicBezTo>
                    <a:cubicBezTo>
                      <a:pt x="962" y="191"/>
                      <a:pt x="783" y="1"/>
                      <a:pt x="55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794" name="Google Shape;38794;p22"/>
              <p:cNvSpPr/>
              <p:nvPr/>
            </p:nvSpPr>
            <p:spPr>
              <a:xfrm>
                <a:off x="6375475" y="4408100"/>
                <a:ext cx="24450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978" h="823" extrusionOk="0">
                    <a:moveTo>
                      <a:pt x="561" y="1"/>
                    </a:moveTo>
                    <a:cubicBezTo>
                      <a:pt x="191" y="1"/>
                      <a:pt x="1" y="442"/>
                      <a:pt x="263" y="703"/>
                    </a:cubicBezTo>
                    <a:cubicBezTo>
                      <a:pt x="345" y="785"/>
                      <a:pt x="447" y="823"/>
                      <a:pt x="548" y="823"/>
                    </a:cubicBezTo>
                    <a:cubicBezTo>
                      <a:pt x="756" y="823"/>
                      <a:pt x="957" y="666"/>
                      <a:pt x="965" y="418"/>
                    </a:cubicBezTo>
                    <a:cubicBezTo>
                      <a:pt x="977" y="191"/>
                      <a:pt x="799" y="1"/>
                      <a:pt x="57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795" name="Google Shape;38795;p22"/>
              <p:cNvSpPr/>
              <p:nvPr/>
            </p:nvSpPr>
            <p:spPr>
              <a:xfrm>
                <a:off x="6440375" y="4409300"/>
                <a:ext cx="5975" cy="16700"/>
              </a:xfrm>
              <a:custGeom>
                <a:avLst/>
                <a:gdLst/>
                <a:ahLst/>
                <a:cxnLst/>
                <a:rect l="l" t="t" r="r" b="b"/>
                <a:pathLst>
                  <a:path w="239" h="668" extrusionOk="0">
                    <a:moveTo>
                      <a:pt x="239" y="1"/>
                    </a:moveTo>
                    <a:lnTo>
                      <a:pt x="239" y="1"/>
                    </a:lnTo>
                    <a:cubicBezTo>
                      <a:pt x="96" y="72"/>
                      <a:pt x="1" y="215"/>
                      <a:pt x="12" y="370"/>
                    </a:cubicBezTo>
                    <a:cubicBezTo>
                      <a:pt x="12" y="477"/>
                      <a:pt x="48" y="584"/>
                      <a:pt x="132" y="667"/>
                    </a:cubicBezTo>
                    <a:lnTo>
                      <a:pt x="239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796" name="Google Shape;38796;p22"/>
              <p:cNvSpPr/>
              <p:nvPr/>
            </p:nvSpPr>
            <p:spPr>
              <a:xfrm>
                <a:off x="6406750" y="4438775"/>
                <a:ext cx="241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8" extrusionOk="0">
                    <a:moveTo>
                      <a:pt x="548" y="0"/>
                    </a:moveTo>
                    <a:cubicBezTo>
                      <a:pt x="191" y="0"/>
                      <a:pt x="0" y="441"/>
                      <a:pt x="262" y="703"/>
                    </a:cubicBezTo>
                    <a:cubicBezTo>
                      <a:pt x="344" y="789"/>
                      <a:pt x="446" y="827"/>
                      <a:pt x="548" y="827"/>
                    </a:cubicBezTo>
                    <a:cubicBezTo>
                      <a:pt x="755" y="827"/>
                      <a:pt x="957" y="665"/>
                      <a:pt x="965" y="417"/>
                    </a:cubicBezTo>
                    <a:cubicBezTo>
                      <a:pt x="965" y="191"/>
                      <a:pt x="786" y="12"/>
                      <a:pt x="5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797" name="Google Shape;38797;p22"/>
              <p:cNvSpPr/>
              <p:nvPr/>
            </p:nvSpPr>
            <p:spPr>
              <a:xfrm>
                <a:off x="6376075" y="4469425"/>
                <a:ext cx="24150" cy="2080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32" extrusionOk="0">
                    <a:moveTo>
                      <a:pt x="537" y="1"/>
                    </a:moveTo>
                    <a:lnTo>
                      <a:pt x="548" y="13"/>
                    </a:lnTo>
                    <a:cubicBezTo>
                      <a:pt x="179" y="13"/>
                      <a:pt x="1" y="453"/>
                      <a:pt x="251" y="715"/>
                    </a:cubicBezTo>
                    <a:cubicBezTo>
                      <a:pt x="335" y="795"/>
                      <a:pt x="437" y="831"/>
                      <a:pt x="537" y="831"/>
                    </a:cubicBezTo>
                    <a:cubicBezTo>
                      <a:pt x="750" y="831"/>
                      <a:pt x="953" y="668"/>
                      <a:pt x="953" y="417"/>
                    </a:cubicBezTo>
                    <a:cubicBezTo>
                      <a:pt x="965" y="191"/>
                      <a:pt x="787" y="13"/>
                      <a:pt x="5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798" name="Google Shape;38798;p22"/>
              <p:cNvSpPr/>
              <p:nvPr/>
            </p:nvSpPr>
            <p:spPr>
              <a:xfrm>
                <a:off x="6406750" y="4500100"/>
                <a:ext cx="24125" cy="209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37" extrusionOk="0">
                    <a:moveTo>
                      <a:pt x="548" y="0"/>
                    </a:moveTo>
                    <a:lnTo>
                      <a:pt x="548" y="12"/>
                    </a:lnTo>
                    <a:cubicBezTo>
                      <a:pt x="191" y="12"/>
                      <a:pt x="0" y="452"/>
                      <a:pt x="262" y="714"/>
                    </a:cubicBezTo>
                    <a:cubicBezTo>
                      <a:pt x="343" y="799"/>
                      <a:pt x="443" y="836"/>
                      <a:pt x="542" y="836"/>
                    </a:cubicBezTo>
                    <a:cubicBezTo>
                      <a:pt x="752" y="836"/>
                      <a:pt x="956" y="671"/>
                      <a:pt x="965" y="429"/>
                    </a:cubicBezTo>
                    <a:cubicBezTo>
                      <a:pt x="965" y="202"/>
                      <a:pt x="786" y="12"/>
                      <a:pt x="5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799" name="Google Shape;38799;p22"/>
              <p:cNvSpPr/>
              <p:nvPr/>
            </p:nvSpPr>
            <p:spPr>
              <a:xfrm>
                <a:off x="6382475" y="4529825"/>
                <a:ext cx="21875" cy="15100"/>
              </a:xfrm>
              <a:custGeom>
                <a:avLst/>
                <a:gdLst/>
                <a:ahLst/>
                <a:cxnLst/>
                <a:rect l="l" t="t" r="r" b="b"/>
                <a:pathLst>
                  <a:path w="875" h="604" extrusionOk="0">
                    <a:moveTo>
                      <a:pt x="450" y="1"/>
                    </a:moveTo>
                    <a:cubicBezTo>
                      <a:pt x="404" y="1"/>
                      <a:pt x="355" y="12"/>
                      <a:pt x="304" y="37"/>
                    </a:cubicBezTo>
                    <a:lnTo>
                      <a:pt x="281" y="37"/>
                    </a:lnTo>
                    <a:lnTo>
                      <a:pt x="292" y="49"/>
                    </a:lnTo>
                    <a:cubicBezTo>
                      <a:pt x="1" y="220"/>
                      <a:pt x="168" y="604"/>
                      <a:pt x="428" y="604"/>
                    </a:cubicBezTo>
                    <a:cubicBezTo>
                      <a:pt x="476" y="604"/>
                      <a:pt x="527" y="591"/>
                      <a:pt x="578" y="561"/>
                    </a:cubicBezTo>
                    <a:cubicBezTo>
                      <a:pt x="874" y="408"/>
                      <a:pt x="724" y="1"/>
                      <a:pt x="45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800" name="Google Shape;38800;p22"/>
              <p:cNvSpPr/>
              <p:nvPr/>
            </p:nvSpPr>
            <p:spPr>
              <a:xfrm>
                <a:off x="6406750" y="4561400"/>
                <a:ext cx="17575" cy="20875"/>
              </a:xfrm>
              <a:custGeom>
                <a:avLst/>
                <a:gdLst/>
                <a:ahLst/>
                <a:cxnLst/>
                <a:rect l="l" t="t" r="r" b="b"/>
                <a:pathLst>
                  <a:path w="703" h="835" extrusionOk="0">
                    <a:moveTo>
                      <a:pt x="548" y="1"/>
                    </a:moveTo>
                    <a:lnTo>
                      <a:pt x="548" y="13"/>
                    </a:lnTo>
                    <a:cubicBezTo>
                      <a:pt x="0" y="13"/>
                      <a:pt x="0" y="834"/>
                      <a:pt x="548" y="834"/>
                    </a:cubicBezTo>
                    <a:lnTo>
                      <a:pt x="584" y="834"/>
                    </a:lnTo>
                    <a:lnTo>
                      <a:pt x="703" y="60"/>
                    </a:lnTo>
                    <a:cubicBezTo>
                      <a:pt x="655" y="25"/>
                      <a:pt x="607" y="13"/>
                      <a:pt x="54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801" name="Google Shape;38801;p22"/>
              <p:cNvSpPr/>
              <p:nvPr/>
            </p:nvSpPr>
            <p:spPr>
              <a:xfrm>
                <a:off x="6353175" y="3207375"/>
                <a:ext cx="21500" cy="15125"/>
              </a:xfrm>
              <a:custGeom>
                <a:avLst/>
                <a:gdLst/>
                <a:ahLst/>
                <a:cxnLst/>
                <a:rect l="l" t="t" r="r" b="b"/>
                <a:pathLst>
                  <a:path w="860" h="605" extrusionOk="0">
                    <a:moveTo>
                      <a:pt x="436" y="0"/>
                    </a:moveTo>
                    <a:cubicBezTo>
                      <a:pt x="381" y="0"/>
                      <a:pt x="321" y="18"/>
                      <a:pt x="262" y="60"/>
                    </a:cubicBezTo>
                    <a:lnTo>
                      <a:pt x="226" y="60"/>
                    </a:lnTo>
                    <a:lnTo>
                      <a:pt x="238" y="84"/>
                    </a:lnTo>
                    <a:cubicBezTo>
                      <a:pt x="0" y="283"/>
                      <a:pt x="188" y="604"/>
                      <a:pt x="425" y="604"/>
                    </a:cubicBezTo>
                    <a:cubicBezTo>
                      <a:pt x="484" y="604"/>
                      <a:pt x="547" y="584"/>
                      <a:pt x="607" y="536"/>
                    </a:cubicBezTo>
                    <a:cubicBezTo>
                      <a:pt x="860" y="351"/>
                      <a:pt x="684" y="0"/>
                      <a:pt x="43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802" name="Google Shape;38802;p22"/>
              <p:cNvSpPr/>
              <p:nvPr/>
            </p:nvSpPr>
            <p:spPr>
              <a:xfrm>
                <a:off x="6323125" y="3237650"/>
                <a:ext cx="21200" cy="15050"/>
              </a:xfrm>
              <a:custGeom>
                <a:avLst/>
                <a:gdLst/>
                <a:ahLst/>
                <a:cxnLst/>
                <a:rect l="l" t="t" r="r" b="b"/>
                <a:pathLst>
                  <a:path w="848" h="602" extrusionOk="0">
                    <a:moveTo>
                      <a:pt x="427" y="1"/>
                    </a:moveTo>
                    <a:cubicBezTo>
                      <a:pt x="365" y="1"/>
                      <a:pt x="300" y="23"/>
                      <a:pt x="238" y="75"/>
                    </a:cubicBezTo>
                    <a:lnTo>
                      <a:pt x="202" y="75"/>
                    </a:lnTo>
                    <a:lnTo>
                      <a:pt x="202" y="99"/>
                    </a:lnTo>
                    <a:cubicBezTo>
                      <a:pt x="0" y="319"/>
                      <a:pt x="193" y="602"/>
                      <a:pt x="423" y="602"/>
                    </a:cubicBezTo>
                    <a:cubicBezTo>
                      <a:pt x="492" y="602"/>
                      <a:pt x="564" y="576"/>
                      <a:pt x="631" y="516"/>
                    </a:cubicBezTo>
                    <a:cubicBezTo>
                      <a:pt x="847" y="318"/>
                      <a:pt x="661" y="1"/>
                      <a:pt x="4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803" name="Google Shape;38803;p22"/>
              <p:cNvSpPr/>
              <p:nvPr/>
            </p:nvSpPr>
            <p:spPr>
              <a:xfrm>
                <a:off x="6379650" y="3183850"/>
                <a:ext cx="20575" cy="15650"/>
              </a:xfrm>
              <a:custGeom>
                <a:avLst/>
                <a:gdLst/>
                <a:ahLst/>
                <a:cxnLst/>
                <a:rect l="l" t="t" r="r" b="b"/>
                <a:pathLst>
                  <a:path w="823" h="626" extrusionOk="0">
                    <a:moveTo>
                      <a:pt x="751" y="1"/>
                    </a:moveTo>
                    <a:lnTo>
                      <a:pt x="1" y="227"/>
                    </a:lnTo>
                    <a:cubicBezTo>
                      <a:pt x="6" y="495"/>
                      <a:pt x="206" y="626"/>
                      <a:pt x="406" y="626"/>
                    </a:cubicBezTo>
                    <a:cubicBezTo>
                      <a:pt x="614" y="626"/>
                      <a:pt x="822" y="483"/>
                      <a:pt x="810" y="203"/>
                    </a:cubicBezTo>
                    <a:cubicBezTo>
                      <a:pt x="810" y="132"/>
                      <a:pt x="786" y="60"/>
                      <a:pt x="75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804" name="Google Shape;38804;p22"/>
              <p:cNvSpPr/>
              <p:nvPr/>
            </p:nvSpPr>
            <p:spPr>
              <a:xfrm>
                <a:off x="6353050" y="3268975"/>
                <a:ext cx="21475" cy="15150"/>
              </a:xfrm>
              <a:custGeom>
                <a:avLst/>
                <a:gdLst/>
                <a:ahLst/>
                <a:cxnLst/>
                <a:rect l="l" t="t" r="r" b="b"/>
                <a:pathLst>
                  <a:path w="859" h="606" extrusionOk="0">
                    <a:moveTo>
                      <a:pt x="435" y="0"/>
                    </a:moveTo>
                    <a:cubicBezTo>
                      <a:pt x="385" y="0"/>
                      <a:pt x="332" y="15"/>
                      <a:pt x="279" y="48"/>
                    </a:cubicBezTo>
                    <a:lnTo>
                      <a:pt x="231" y="48"/>
                    </a:lnTo>
                    <a:lnTo>
                      <a:pt x="243" y="72"/>
                    </a:lnTo>
                    <a:cubicBezTo>
                      <a:pt x="1" y="276"/>
                      <a:pt x="185" y="606"/>
                      <a:pt x="428" y="606"/>
                    </a:cubicBezTo>
                    <a:cubicBezTo>
                      <a:pt x="484" y="606"/>
                      <a:pt x="543" y="588"/>
                      <a:pt x="600" y="549"/>
                    </a:cubicBezTo>
                    <a:cubicBezTo>
                      <a:pt x="859" y="370"/>
                      <a:pt x="686" y="0"/>
                      <a:pt x="43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805" name="Google Shape;38805;p22"/>
              <p:cNvSpPr/>
              <p:nvPr/>
            </p:nvSpPr>
            <p:spPr>
              <a:xfrm>
                <a:off x="6314475" y="3301125"/>
                <a:ext cx="24425" cy="21225"/>
              </a:xfrm>
              <a:custGeom>
                <a:avLst/>
                <a:gdLst/>
                <a:ahLst/>
                <a:cxnLst/>
                <a:rect l="l" t="t" r="r" b="b"/>
                <a:pathLst>
                  <a:path w="977" h="849" extrusionOk="0">
                    <a:moveTo>
                      <a:pt x="548" y="1"/>
                    </a:moveTo>
                    <a:lnTo>
                      <a:pt x="548" y="25"/>
                    </a:lnTo>
                    <a:cubicBezTo>
                      <a:pt x="191" y="25"/>
                      <a:pt x="0" y="465"/>
                      <a:pt x="262" y="727"/>
                    </a:cubicBezTo>
                    <a:cubicBezTo>
                      <a:pt x="346" y="811"/>
                      <a:pt x="448" y="848"/>
                      <a:pt x="549" y="848"/>
                    </a:cubicBezTo>
                    <a:cubicBezTo>
                      <a:pt x="761" y="848"/>
                      <a:pt x="965" y="680"/>
                      <a:pt x="965" y="429"/>
                    </a:cubicBezTo>
                    <a:cubicBezTo>
                      <a:pt x="977" y="215"/>
                      <a:pt x="810" y="13"/>
                      <a:pt x="58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806" name="Google Shape;38806;p22"/>
              <p:cNvSpPr/>
              <p:nvPr/>
            </p:nvSpPr>
            <p:spPr>
              <a:xfrm>
                <a:off x="6345125" y="3331800"/>
                <a:ext cx="24425" cy="21225"/>
              </a:xfrm>
              <a:custGeom>
                <a:avLst/>
                <a:gdLst/>
                <a:ahLst/>
                <a:cxnLst/>
                <a:rect l="l" t="t" r="r" b="b"/>
                <a:pathLst>
                  <a:path w="977" h="849" extrusionOk="0">
                    <a:moveTo>
                      <a:pt x="548" y="0"/>
                    </a:moveTo>
                    <a:lnTo>
                      <a:pt x="560" y="24"/>
                    </a:lnTo>
                    <a:cubicBezTo>
                      <a:pt x="191" y="24"/>
                      <a:pt x="1" y="464"/>
                      <a:pt x="262" y="726"/>
                    </a:cubicBezTo>
                    <a:cubicBezTo>
                      <a:pt x="347" y="811"/>
                      <a:pt x="450" y="848"/>
                      <a:pt x="551" y="848"/>
                    </a:cubicBezTo>
                    <a:cubicBezTo>
                      <a:pt x="763" y="848"/>
                      <a:pt x="965" y="683"/>
                      <a:pt x="965" y="441"/>
                    </a:cubicBezTo>
                    <a:cubicBezTo>
                      <a:pt x="977" y="214"/>
                      <a:pt x="810" y="12"/>
                      <a:pt x="58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807" name="Google Shape;38807;p22"/>
              <p:cNvSpPr/>
              <p:nvPr/>
            </p:nvSpPr>
            <p:spPr>
              <a:xfrm>
                <a:off x="6322800" y="3360775"/>
                <a:ext cx="21225" cy="15225"/>
              </a:xfrm>
              <a:custGeom>
                <a:avLst/>
                <a:gdLst/>
                <a:ahLst/>
                <a:cxnLst/>
                <a:rect l="l" t="t" r="r" b="b"/>
                <a:pathLst>
                  <a:path w="849" h="609" extrusionOk="0">
                    <a:moveTo>
                      <a:pt x="429" y="0"/>
                    </a:moveTo>
                    <a:cubicBezTo>
                      <a:pt x="371" y="0"/>
                      <a:pt x="309" y="20"/>
                      <a:pt x="251" y="67"/>
                    </a:cubicBezTo>
                    <a:lnTo>
                      <a:pt x="215" y="67"/>
                    </a:lnTo>
                    <a:lnTo>
                      <a:pt x="215" y="91"/>
                    </a:lnTo>
                    <a:cubicBezTo>
                      <a:pt x="0" y="306"/>
                      <a:pt x="203" y="609"/>
                      <a:pt x="432" y="609"/>
                    </a:cubicBezTo>
                    <a:cubicBezTo>
                      <a:pt x="495" y="609"/>
                      <a:pt x="561" y="586"/>
                      <a:pt x="620" y="532"/>
                    </a:cubicBezTo>
                    <a:cubicBezTo>
                      <a:pt x="849" y="331"/>
                      <a:pt x="664" y="0"/>
                      <a:pt x="42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808" name="Google Shape;38808;p22"/>
              <p:cNvSpPr/>
              <p:nvPr/>
            </p:nvSpPr>
            <p:spPr>
              <a:xfrm>
                <a:off x="6352850" y="3392075"/>
                <a:ext cx="21625" cy="15100"/>
              </a:xfrm>
              <a:custGeom>
                <a:avLst/>
                <a:gdLst/>
                <a:ahLst/>
                <a:cxnLst/>
                <a:rect l="l" t="t" r="r" b="b"/>
                <a:pathLst>
                  <a:path w="865" h="604" extrusionOk="0">
                    <a:moveTo>
                      <a:pt x="443" y="0"/>
                    </a:moveTo>
                    <a:cubicBezTo>
                      <a:pt x="390" y="0"/>
                      <a:pt x="333" y="16"/>
                      <a:pt x="275" y="54"/>
                    </a:cubicBezTo>
                    <a:lnTo>
                      <a:pt x="239" y="54"/>
                    </a:lnTo>
                    <a:lnTo>
                      <a:pt x="251" y="77"/>
                    </a:lnTo>
                    <a:cubicBezTo>
                      <a:pt x="1" y="270"/>
                      <a:pt x="187" y="603"/>
                      <a:pt x="431" y="603"/>
                    </a:cubicBezTo>
                    <a:cubicBezTo>
                      <a:pt x="489" y="603"/>
                      <a:pt x="549" y="585"/>
                      <a:pt x="608" y="542"/>
                    </a:cubicBezTo>
                    <a:cubicBezTo>
                      <a:pt x="864" y="365"/>
                      <a:pt x="697" y="0"/>
                      <a:pt x="4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809" name="Google Shape;38809;p22"/>
              <p:cNvSpPr/>
              <p:nvPr/>
            </p:nvSpPr>
            <p:spPr>
              <a:xfrm>
                <a:off x="6314475" y="3424350"/>
                <a:ext cx="23825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53" h="820" extrusionOk="0">
                    <a:moveTo>
                      <a:pt x="548" y="1"/>
                    </a:moveTo>
                    <a:cubicBezTo>
                      <a:pt x="179" y="1"/>
                      <a:pt x="0" y="441"/>
                      <a:pt x="250" y="703"/>
                    </a:cubicBezTo>
                    <a:cubicBezTo>
                      <a:pt x="334" y="783"/>
                      <a:pt x="436" y="820"/>
                      <a:pt x="536" y="820"/>
                    </a:cubicBezTo>
                    <a:cubicBezTo>
                      <a:pt x="749" y="820"/>
                      <a:pt x="953" y="657"/>
                      <a:pt x="953" y="406"/>
                    </a:cubicBezTo>
                    <a:cubicBezTo>
                      <a:pt x="953" y="180"/>
                      <a:pt x="774" y="1"/>
                      <a:pt x="54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810" name="Google Shape;38810;p22"/>
              <p:cNvSpPr/>
              <p:nvPr/>
            </p:nvSpPr>
            <p:spPr>
              <a:xfrm>
                <a:off x="6345425" y="3455025"/>
                <a:ext cx="2830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22" extrusionOk="0">
                    <a:moveTo>
                      <a:pt x="536" y="0"/>
                    </a:moveTo>
                    <a:cubicBezTo>
                      <a:pt x="0" y="48"/>
                      <a:pt x="48" y="822"/>
                      <a:pt x="572" y="822"/>
                    </a:cubicBezTo>
                    <a:cubicBezTo>
                      <a:pt x="1084" y="822"/>
                      <a:pt x="1132" y="48"/>
                      <a:pt x="60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811" name="Google Shape;38811;p22"/>
              <p:cNvSpPr/>
              <p:nvPr/>
            </p:nvSpPr>
            <p:spPr>
              <a:xfrm>
                <a:off x="6314475" y="3485675"/>
                <a:ext cx="241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8" extrusionOk="0">
                    <a:moveTo>
                      <a:pt x="548" y="1"/>
                    </a:moveTo>
                    <a:cubicBezTo>
                      <a:pt x="179" y="1"/>
                      <a:pt x="0" y="453"/>
                      <a:pt x="250" y="703"/>
                    </a:cubicBezTo>
                    <a:cubicBezTo>
                      <a:pt x="336" y="789"/>
                      <a:pt x="441" y="827"/>
                      <a:pt x="544" y="827"/>
                    </a:cubicBezTo>
                    <a:cubicBezTo>
                      <a:pt x="754" y="827"/>
                      <a:pt x="953" y="665"/>
                      <a:pt x="953" y="417"/>
                    </a:cubicBezTo>
                    <a:cubicBezTo>
                      <a:pt x="965" y="191"/>
                      <a:pt x="786" y="1"/>
                      <a:pt x="5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812" name="Google Shape;38812;p22"/>
              <p:cNvSpPr/>
              <p:nvPr/>
            </p:nvSpPr>
            <p:spPr>
              <a:xfrm>
                <a:off x="6351575" y="3515300"/>
                <a:ext cx="21775" cy="14950"/>
              </a:xfrm>
              <a:custGeom>
                <a:avLst/>
                <a:gdLst/>
                <a:ahLst/>
                <a:cxnLst/>
                <a:rect l="l" t="t" r="r" b="b"/>
                <a:pathLst>
                  <a:path w="871" h="598" extrusionOk="0">
                    <a:moveTo>
                      <a:pt x="457" y="0"/>
                    </a:moveTo>
                    <a:cubicBezTo>
                      <a:pt x="409" y="0"/>
                      <a:pt x="357" y="13"/>
                      <a:pt x="302" y="42"/>
                    </a:cubicBezTo>
                    <a:lnTo>
                      <a:pt x="290" y="42"/>
                    </a:lnTo>
                    <a:lnTo>
                      <a:pt x="290" y="54"/>
                    </a:lnTo>
                    <a:cubicBezTo>
                      <a:pt x="0" y="234"/>
                      <a:pt x="180" y="598"/>
                      <a:pt x="436" y="598"/>
                    </a:cubicBezTo>
                    <a:cubicBezTo>
                      <a:pt x="484" y="598"/>
                      <a:pt x="536" y="585"/>
                      <a:pt x="588" y="554"/>
                    </a:cubicBezTo>
                    <a:cubicBezTo>
                      <a:pt x="870" y="392"/>
                      <a:pt x="725" y="0"/>
                      <a:pt x="45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813" name="Google Shape;38813;p22"/>
              <p:cNvSpPr/>
              <p:nvPr/>
            </p:nvSpPr>
            <p:spPr>
              <a:xfrm>
                <a:off x="6322700" y="3544800"/>
                <a:ext cx="21275" cy="15125"/>
              </a:xfrm>
              <a:custGeom>
                <a:avLst/>
                <a:gdLst/>
                <a:ahLst/>
                <a:cxnLst/>
                <a:rect l="l" t="t" r="r" b="b"/>
                <a:pathLst>
                  <a:path w="851" h="605" extrusionOk="0">
                    <a:moveTo>
                      <a:pt x="432" y="0"/>
                    </a:moveTo>
                    <a:cubicBezTo>
                      <a:pt x="365" y="0"/>
                      <a:pt x="295" y="26"/>
                      <a:pt x="231" y="88"/>
                    </a:cubicBezTo>
                    <a:lnTo>
                      <a:pt x="219" y="88"/>
                    </a:lnTo>
                    <a:lnTo>
                      <a:pt x="219" y="100"/>
                    </a:lnTo>
                    <a:cubicBezTo>
                      <a:pt x="0" y="328"/>
                      <a:pt x="207" y="604"/>
                      <a:pt x="439" y="604"/>
                    </a:cubicBezTo>
                    <a:cubicBezTo>
                      <a:pt x="510" y="604"/>
                      <a:pt x="583" y="578"/>
                      <a:pt x="648" y="517"/>
                    </a:cubicBezTo>
                    <a:cubicBezTo>
                      <a:pt x="850" y="305"/>
                      <a:pt x="661" y="0"/>
                      <a:pt x="43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814" name="Google Shape;38814;p22"/>
              <p:cNvSpPr/>
              <p:nvPr/>
            </p:nvSpPr>
            <p:spPr>
              <a:xfrm>
                <a:off x="6344825" y="3577650"/>
                <a:ext cx="24425" cy="20925"/>
              </a:xfrm>
              <a:custGeom>
                <a:avLst/>
                <a:gdLst/>
                <a:ahLst/>
                <a:cxnLst/>
                <a:rect l="l" t="t" r="r" b="b"/>
                <a:pathLst>
                  <a:path w="977" h="837" extrusionOk="0">
                    <a:moveTo>
                      <a:pt x="560" y="1"/>
                    </a:moveTo>
                    <a:lnTo>
                      <a:pt x="560" y="13"/>
                    </a:lnTo>
                    <a:cubicBezTo>
                      <a:pt x="191" y="13"/>
                      <a:pt x="1" y="453"/>
                      <a:pt x="263" y="715"/>
                    </a:cubicBezTo>
                    <a:cubicBezTo>
                      <a:pt x="347" y="799"/>
                      <a:pt x="450" y="837"/>
                      <a:pt x="551" y="837"/>
                    </a:cubicBezTo>
                    <a:cubicBezTo>
                      <a:pt x="763" y="837"/>
                      <a:pt x="965" y="671"/>
                      <a:pt x="965" y="429"/>
                    </a:cubicBezTo>
                    <a:cubicBezTo>
                      <a:pt x="977" y="203"/>
                      <a:pt x="798" y="13"/>
                      <a:pt x="57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815" name="Google Shape;38815;p22"/>
              <p:cNvSpPr/>
              <p:nvPr/>
            </p:nvSpPr>
            <p:spPr>
              <a:xfrm>
                <a:off x="6314475" y="3608600"/>
                <a:ext cx="24125" cy="208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32" extrusionOk="0">
                    <a:moveTo>
                      <a:pt x="548" y="1"/>
                    </a:moveTo>
                    <a:lnTo>
                      <a:pt x="548" y="13"/>
                    </a:lnTo>
                    <a:cubicBezTo>
                      <a:pt x="179" y="13"/>
                      <a:pt x="0" y="453"/>
                      <a:pt x="250" y="715"/>
                    </a:cubicBezTo>
                    <a:cubicBezTo>
                      <a:pt x="334" y="795"/>
                      <a:pt x="436" y="831"/>
                      <a:pt x="536" y="831"/>
                    </a:cubicBezTo>
                    <a:cubicBezTo>
                      <a:pt x="749" y="831"/>
                      <a:pt x="953" y="669"/>
                      <a:pt x="953" y="418"/>
                    </a:cubicBezTo>
                    <a:cubicBezTo>
                      <a:pt x="965" y="191"/>
                      <a:pt x="786" y="13"/>
                      <a:pt x="5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816" name="Google Shape;38816;p22"/>
              <p:cNvSpPr/>
              <p:nvPr/>
            </p:nvSpPr>
            <p:spPr>
              <a:xfrm>
                <a:off x="6345425" y="3639575"/>
                <a:ext cx="2830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22" extrusionOk="0">
                    <a:moveTo>
                      <a:pt x="536" y="0"/>
                    </a:moveTo>
                    <a:cubicBezTo>
                      <a:pt x="0" y="48"/>
                      <a:pt x="48" y="822"/>
                      <a:pt x="572" y="822"/>
                    </a:cubicBezTo>
                    <a:cubicBezTo>
                      <a:pt x="1084" y="822"/>
                      <a:pt x="1132" y="48"/>
                      <a:pt x="60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817" name="Google Shape;38817;p22"/>
              <p:cNvSpPr/>
              <p:nvPr/>
            </p:nvSpPr>
            <p:spPr>
              <a:xfrm>
                <a:off x="6322025" y="3668125"/>
                <a:ext cx="21675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867" h="608" extrusionOk="0">
                    <a:moveTo>
                      <a:pt x="445" y="1"/>
                    </a:moveTo>
                    <a:cubicBezTo>
                      <a:pt x="384" y="1"/>
                      <a:pt x="320" y="22"/>
                      <a:pt x="258" y="73"/>
                    </a:cubicBezTo>
                    <a:lnTo>
                      <a:pt x="246" y="73"/>
                    </a:lnTo>
                    <a:lnTo>
                      <a:pt x="246" y="84"/>
                    </a:lnTo>
                    <a:cubicBezTo>
                      <a:pt x="1" y="301"/>
                      <a:pt x="211" y="608"/>
                      <a:pt x="451" y="608"/>
                    </a:cubicBezTo>
                    <a:cubicBezTo>
                      <a:pt x="514" y="608"/>
                      <a:pt x="579" y="586"/>
                      <a:pt x="639" y="537"/>
                    </a:cubicBezTo>
                    <a:cubicBezTo>
                      <a:pt x="867" y="337"/>
                      <a:pt x="685" y="1"/>
                      <a:pt x="44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818" name="Google Shape;38818;p22"/>
              <p:cNvSpPr/>
              <p:nvPr/>
            </p:nvSpPr>
            <p:spPr>
              <a:xfrm>
                <a:off x="6344825" y="3700875"/>
                <a:ext cx="24425" cy="20650"/>
              </a:xfrm>
              <a:custGeom>
                <a:avLst/>
                <a:gdLst/>
                <a:ahLst/>
                <a:cxnLst/>
                <a:rect l="l" t="t" r="r" b="b"/>
                <a:pathLst>
                  <a:path w="977" h="826" extrusionOk="0">
                    <a:moveTo>
                      <a:pt x="560" y="1"/>
                    </a:moveTo>
                    <a:cubicBezTo>
                      <a:pt x="191" y="1"/>
                      <a:pt x="1" y="441"/>
                      <a:pt x="263" y="703"/>
                    </a:cubicBezTo>
                    <a:cubicBezTo>
                      <a:pt x="347" y="788"/>
                      <a:pt x="450" y="825"/>
                      <a:pt x="551" y="825"/>
                    </a:cubicBezTo>
                    <a:cubicBezTo>
                      <a:pt x="763" y="825"/>
                      <a:pt x="965" y="660"/>
                      <a:pt x="965" y="418"/>
                    </a:cubicBezTo>
                    <a:cubicBezTo>
                      <a:pt x="977" y="191"/>
                      <a:pt x="798" y="1"/>
                      <a:pt x="57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819" name="Google Shape;38819;p22"/>
              <p:cNvSpPr/>
              <p:nvPr/>
            </p:nvSpPr>
            <p:spPr>
              <a:xfrm>
                <a:off x="6322725" y="3729225"/>
                <a:ext cx="21225" cy="15075"/>
              </a:xfrm>
              <a:custGeom>
                <a:avLst/>
                <a:gdLst/>
                <a:ahLst/>
                <a:cxnLst/>
                <a:rect l="l" t="t" r="r" b="b"/>
                <a:pathLst>
                  <a:path w="849" h="603" extrusionOk="0">
                    <a:moveTo>
                      <a:pt x="434" y="0"/>
                    </a:moveTo>
                    <a:cubicBezTo>
                      <a:pt x="367" y="0"/>
                      <a:pt x="295" y="28"/>
                      <a:pt x="230" y="93"/>
                    </a:cubicBezTo>
                    <a:lnTo>
                      <a:pt x="218" y="93"/>
                    </a:lnTo>
                    <a:lnTo>
                      <a:pt x="218" y="105"/>
                    </a:lnTo>
                    <a:cubicBezTo>
                      <a:pt x="0" y="323"/>
                      <a:pt x="204" y="603"/>
                      <a:pt x="434" y="603"/>
                    </a:cubicBezTo>
                    <a:cubicBezTo>
                      <a:pt x="507" y="603"/>
                      <a:pt x="581" y="575"/>
                      <a:pt x="647" y="510"/>
                    </a:cubicBezTo>
                    <a:cubicBezTo>
                      <a:pt x="848" y="308"/>
                      <a:pt x="661" y="0"/>
                      <a:pt x="43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820" name="Google Shape;38820;p22"/>
              <p:cNvSpPr/>
              <p:nvPr/>
            </p:nvSpPr>
            <p:spPr>
              <a:xfrm>
                <a:off x="6344825" y="3762200"/>
                <a:ext cx="24425" cy="20775"/>
              </a:xfrm>
              <a:custGeom>
                <a:avLst/>
                <a:gdLst/>
                <a:ahLst/>
                <a:cxnLst/>
                <a:rect l="l" t="t" r="r" b="b"/>
                <a:pathLst>
                  <a:path w="977" h="831" extrusionOk="0">
                    <a:moveTo>
                      <a:pt x="560" y="0"/>
                    </a:moveTo>
                    <a:lnTo>
                      <a:pt x="560" y="12"/>
                    </a:lnTo>
                    <a:cubicBezTo>
                      <a:pt x="191" y="12"/>
                      <a:pt x="1" y="453"/>
                      <a:pt x="263" y="715"/>
                    </a:cubicBezTo>
                    <a:cubicBezTo>
                      <a:pt x="346" y="795"/>
                      <a:pt x="449" y="831"/>
                      <a:pt x="549" y="831"/>
                    </a:cubicBezTo>
                    <a:cubicBezTo>
                      <a:pt x="761" y="831"/>
                      <a:pt x="965" y="668"/>
                      <a:pt x="965" y="417"/>
                    </a:cubicBezTo>
                    <a:cubicBezTo>
                      <a:pt x="977" y="191"/>
                      <a:pt x="798" y="12"/>
                      <a:pt x="57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821" name="Google Shape;38821;p22"/>
              <p:cNvSpPr/>
              <p:nvPr/>
            </p:nvSpPr>
            <p:spPr>
              <a:xfrm>
                <a:off x="6314475" y="3793150"/>
                <a:ext cx="24125" cy="2065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6" extrusionOk="0">
                    <a:moveTo>
                      <a:pt x="548" y="1"/>
                    </a:moveTo>
                    <a:cubicBezTo>
                      <a:pt x="179" y="1"/>
                      <a:pt x="0" y="441"/>
                      <a:pt x="250" y="703"/>
                    </a:cubicBezTo>
                    <a:cubicBezTo>
                      <a:pt x="335" y="788"/>
                      <a:pt x="438" y="825"/>
                      <a:pt x="538" y="825"/>
                    </a:cubicBezTo>
                    <a:cubicBezTo>
                      <a:pt x="750" y="825"/>
                      <a:pt x="953" y="660"/>
                      <a:pt x="953" y="417"/>
                    </a:cubicBezTo>
                    <a:cubicBezTo>
                      <a:pt x="965" y="191"/>
                      <a:pt x="786" y="1"/>
                      <a:pt x="5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822" name="Google Shape;38822;p22"/>
              <p:cNvSpPr/>
              <p:nvPr/>
            </p:nvSpPr>
            <p:spPr>
              <a:xfrm>
                <a:off x="6344825" y="3823825"/>
                <a:ext cx="24150" cy="2067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7" extrusionOk="0">
                    <a:moveTo>
                      <a:pt x="560" y="0"/>
                    </a:moveTo>
                    <a:lnTo>
                      <a:pt x="560" y="12"/>
                    </a:lnTo>
                    <a:cubicBezTo>
                      <a:pt x="191" y="12"/>
                      <a:pt x="1" y="453"/>
                      <a:pt x="263" y="703"/>
                    </a:cubicBezTo>
                    <a:cubicBezTo>
                      <a:pt x="348" y="788"/>
                      <a:pt x="453" y="827"/>
                      <a:pt x="556" y="827"/>
                    </a:cubicBezTo>
                    <a:cubicBezTo>
                      <a:pt x="766" y="827"/>
                      <a:pt x="965" y="665"/>
                      <a:pt x="965" y="417"/>
                    </a:cubicBezTo>
                    <a:cubicBezTo>
                      <a:pt x="965" y="191"/>
                      <a:pt x="798" y="0"/>
                      <a:pt x="57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823" name="Google Shape;38823;p22"/>
              <p:cNvSpPr/>
              <p:nvPr/>
            </p:nvSpPr>
            <p:spPr>
              <a:xfrm>
                <a:off x="6322675" y="3852150"/>
                <a:ext cx="21275" cy="15225"/>
              </a:xfrm>
              <a:custGeom>
                <a:avLst/>
                <a:gdLst/>
                <a:ahLst/>
                <a:cxnLst/>
                <a:rect l="l" t="t" r="r" b="b"/>
                <a:pathLst>
                  <a:path w="851" h="609" extrusionOk="0">
                    <a:moveTo>
                      <a:pt x="436" y="1"/>
                    </a:moveTo>
                    <a:cubicBezTo>
                      <a:pt x="368" y="1"/>
                      <a:pt x="297" y="28"/>
                      <a:pt x="232" y="93"/>
                    </a:cubicBezTo>
                    <a:lnTo>
                      <a:pt x="220" y="93"/>
                    </a:lnTo>
                    <a:lnTo>
                      <a:pt x="220" y="105"/>
                    </a:lnTo>
                    <a:cubicBezTo>
                      <a:pt x="0" y="325"/>
                      <a:pt x="210" y="608"/>
                      <a:pt x="443" y="608"/>
                    </a:cubicBezTo>
                    <a:cubicBezTo>
                      <a:pt x="513" y="608"/>
                      <a:pt x="585" y="583"/>
                      <a:pt x="649" y="522"/>
                    </a:cubicBezTo>
                    <a:cubicBezTo>
                      <a:pt x="850" y="311"/>
                      <a:pt x="663" y="1"/>
                      <a:pt x="43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824" name="Google Shape;38824;p22"/>
              <p:cNvSpPr/>
              <p:nvPr/>
            </p:nvSpPr>
            <p:spPr>
              <a:xfrm>
                <a:off x="6351550" y="3884100"/>
                <a:ext cx="21825" cy="15225"/>
              </a:xfrm>
              <a:custGeom>
                <a:avLst/>
                <a:gdLst/>
                <a:ahLst/>
                <a:cxnLst/>
                <a:rect l="l" t="t" r="r" b="b"/>
                <a:pathLst>
                  <a:path w="873" h="609" extrusionOk="0">
                    <a:moveTo>
                      <a:pt x="456" y="1"/>
                    </a:moveTo>
                    <a:cubicBezTo>
                      <a:pt x="408" y="1"/>
                      <a:pt x="357" y="13"/>
                      <a:pt x="303" y="42"/>
                    </a:cubicBezTo>
                    <a:lnTo>
                      <a:pt x="291" y="42"/>
                    </a:lnTo>
                    <a:lnTo>
                      <a:pt x="291" y="54"/>
                    </a:lnTo>
                    <a:cubicBezTo>
                      <a:pt x="0" y="234"/>
                      <a:pt x="183" y="609"/>
                      <a:pt x="439" y="609"/>
                    </a:cubicBezTo>
                    <a:cubicBezTo>
                      <a:pt x="487" y="609"/>
                      <a:pt x="538" y="596"/>
                      <a:pt x="589" y="566"/>
                    </a:cubicBezTo>
                    <a:cubicBezTo>
                      <a:pt x="872" y="404"/>
                      <a:pt x="725" y="1"/>
                      <a:pt x="45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825" name="Google Shape;38825;p22"/>
              <p:cNvSpPr/>
              <p:nvPr/>
            </p:nvSpPr>
            <p:spPr>
              <a:xfrm>
                <a:off x="6322725" y="3913775"/>
                <a:ext cx="21225" cy="15075"/>
              </a:xfrm>
              <a:custGeom>
                <a:avLst/>
                <a:gdLst/>
                <a:ahLst/>
                <a:cxnLst/>
                <a:rect l="l" t="t" r="r" b="b"/>
                <a:pathLst>
                  <a:path w="849" h="603" extrusionOk="0">
                    <a:moveTo>
                      <a:pt x="434" y="0"/>
                    </a:moveTo>
                    <a:cubicBezTo>
                      <a:pt x="367" y="0"/>
                      <a:pt x="295" y="27"/>
                      <a:pt x="230" y="93"/>
                    </a:cubicBezTo>
                    <a:lnTo>
                      <a:pt x="218" y="93"/>
                    </a:lnTo>
                    <a:lnTo>
                      <a:pt x="218" y="105"/>
                    </a:lnTo>
                    <a:cubicBezTo>
                      <a:pt x="0" y="323"/>
                      <a:pt x="204" y="602"/>
                      <a:pt x="434" y="602"/>
                    </a:cubicBezTo>
                    <a:cubicBezTo>
                      <a:pt x="507" y="602"/>
                      <a:pt x="581" y="575"/>
                      <a:pt x="647" y="510"/>
                    </a:cubicBezTo>
                    <a:cubicBezTo>
                      <a:pt x="848" y="308"/>
                      <a:pt x="661" y="0"/>
                      <a:pt x="43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826" name="Google Shape;38826;p22"/>
              <p:cNvSpPr/>
              <p:nvPr/>
            </p:nvSpPr>
            <p:spPr>
              <a:xfrm>
                <a:off x="6345425" y="3946825"/>
                <a:ext cx="28300" cy="20775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31" extrusionOk="0">
                    <a:moveTo>
                      <a:pt x="572" y="0"/>
                    </a:moveTo>
                    <a:cubicBezTo>
                      <a:pt x="560" y="0"/>
                      <a:pt x="548" y="3"/>
                      <a:pt x="536" y="9"/>
                    </a:cubicBezTo>
                    <a:cubicBezTo>
                      <a:pt x="0" y="57"/>
                      <a:pt x="48" y="831"/>
                      <a:pt x="572" y="831"/>
                    </a:cubicBezTo>
                    <a:cubicBezTo>
                      <a:pt x="1084" y="831"/>
                      <a:pt x="1132" y="57"/>
                      <a:pt x="608" y="9"/>
                    </a:cubicBezTo>
                    <a:cubicBezTo>
                      <a:pt x="596" y="3"/>
                      <a:pt x="584" y="0"/>
                      <a:pt x="57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827" name="Google Shape;38827;p22"/>
              <p:cNvSpPr/>
              <p:nvPr/>
            </p:nvSpPr>
            <p:spPr>
              <a:xfrm>
                <a:off x="6314475" y="3977400"/>
                <a:ext cx="24125" cy="209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37" extrusionOk="0">
                    <a:moveTo>
                      <a:pt x="548" y="1"/>
                    </a:moveTo>
                    <a:lnTo>
                      <a:pt x="548" y="13"/>
                    </a:lnTo>
                    <a:cubicBezTo>
                      <a:pt x="179" y="13"/>
                      <a:pt x="0" y="453"/>
                      <a:pt x="250" y="715"/>
                    </a:cubicBezTo>
                    <a:cubicBezTo>
                      <a:pt x="335" y="799"/>
                      <a:pt x="438" y="837"/>
                      <a:pt x="538" y="837"/>
                    </a:cubicBezTo>
                    <a:cubicBezTo>
                      <a:pt x="750" y="837"/>
                      <a:pt x="953" y="671"/>
                      <a:pt x="953" y="429"/>
                    </a:cubicBezTo>
                    <a:cubicBezTo>
                      <a:pt x="965" y="203"/>
                      <a:pt x="786" y="13"/>
                      <a:pt x="5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828" name="Google Shape;38828;p22"/>
              <p:cNvSpPr/>
              <p:nvPr/>
            </p:nvSpPr>
            <p:spPr>
              <a:xfrm>
                <a:off x="6351550" y="4007125"/>
                <a:ext cx="21875" cy="15150"/>
              </a:xfrm>
              <a:custGeom>
                <a:avLst/>
                <a:gdLst/>
                <a:ahLst/>
                <a:cxnLst/>
                <a:rect l="l" t="t" r="r" b="b"/>
                <a:pathLst>
                  <a:path w="875" h="606" extrusionOk="0">
                    <a:moveTo>
                      <a:pt x="451" y="1"/>
                    </a:moveTo>
                    <a:cubicBezTo>
                      <a:pt x="404" y="1"/>
                      <a:pt x="355" y="12"/>
                      <a:pt x="303" y="38"/>
                    </a:cubicBezTo>
                    <a:lnTo>
                      <a:pt x="291" y="38"/>
                    </a:lnTo>
                    <a:lnTo>
                      <a:pt x="291" y="50"/>
                    </a:lnTo>
                    <a:cubicBezTo>
                      <a:pt x="0" y="230"/>
                      <a:pt x="183" y="605"/>
                      <a:pt x="439" y="605"/>
                    </a:cubicBezTo>
                    <a:cubicBezTo>
                      <a:pt x="487" y="605"/>
                      <a:pt x="538" y="592"/>
                      <a:pt x="589" y="562"/>
                    </a:cubicBezTo>
                    <a:cubicBezTo>
                      <a:pt x="874" y="399"/>
                      <a:pt x="724" y="1"/>
                      <a:pt x="45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829" name="Google Shape;38829;p22"/>
              <p:cNvSpPr/>
              <p:nvPr/>
            </p:nvSpPr>
            <p:spPr>
              <a:xfrm>
                <a:off x="6322700" y="4036525"/>
                <a:ext cx="21275" cy="15125"/>
              </a:xfrm>
              <a:custGeom>
                <a:avLst/>
                <a:gdLst/>
                <a:ahLst/>
                <a:cxnLst/>
                <a:rect l="l" t="t" r="r" b="b"/>
                <a:pathLst>
                  <a:path w="851" h="605" extrusionOk="0">
                    <a:moveTo>
                      <a:pt x="432" y="0"/>
                    </a:moveTo>
                    <a:cubicBezTo>
                      <a:pt x="365" y="0"/>
                      <a:pt x="295" y="26"/>
                      <a:pt x="231" y="88"/>
                    </a:cubicBezTo>
                    <a:lnTo>
                      <a:pt x="219" y="88"/>
                    </a:lnTo>
                    <a:lnTo>
                      <a:pt x="219" y="100"/>
                    </a:lnTo>
                    <a:cubicBezTo>
                      <a:pt x="0" y="328"/>
                      <a:pt x="207" y="605"/>
                      <a:pt x="439" y="605"/>
                    </a:cubicBezTo>
                    <a:cubicBezTo>
                      <a:pt x="510" y="605"/>
                      <a:pt x="583" y="579"/>
                      <a:pt x="648" y="517"/>
                    </a:cubicBezTo>
                    <a:cubicBezTo>
                      <a:pt x="850" y="305"/>
                      <a:pt x="661" y="0"/>
                      <a:pt x="43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830" name="Google Shape;38830;p22"/>
              <p:cNvSpPr/>
              <p:nvPr/>
            </p:nvSpPr>
            <p:spPr>
              <a:xfrm>
                <a:off x="6344825" y="4069675"/>
                <a:ext cx="24425" cy="20925"/>
              </a:xfrm>
              <a:custGeom>
                <a:avLst/>
                <a:gdLst/>
                <a:ahLst/>
                <a:cxnLst/>
                <a:rect l="l" t="t" r="r" b="b"/>
                <a:pathLst>
                  <a:path w="977" h="837" extrusionOk="0">
                    <a:moveTo>
                      <a:pt x="560" y="1"/>
                    </a:moveTo>
                    <a:lnTo>
                      <a:pt x="560" y="13"/>
                    </a:lnTo>
                    <a:cubicBezTo>
                      <a:pt x="191" y="13"/>
                      <a:pt x="1" y="453"/>
                      <a:pt x="263" y="715"/>
                    </a:cubicBezTo>
                    <a:cubicBezTo>
                      <a:pt x="347" y="799"/>
                      <a:pt x="449" y="836"/>
                      <a:pt x="549" y="836"/>
                    </a:cubicBezTo>
                    <a:cubicBezTo>
                      <a:pt x="762" y="836"/>
                      <a:pt x="965" y="668"/>
                      <a:pt x="965" y="417"/>
                    </a:cubicBezTo>
                    <a:cubicBezTo>
                      <a:pt x="977" y="191"/>
                      <a:pt x="798" y="1"/>
                      <a:pt x="57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831" name="Google Shape;38831;p22"/>
              <p:cNvSpPr/>
              <p:nvPr/>
            </p:nvSpPr>
            <p:spPr>
              <a:xfrm>
                <a:off x="6314475" y="4100625"/>
                <a:ext cx="24125" cy="2065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6" extrusionOk="0">
                    <a:moveTo>
                      <a:pt x="548" y="1"/>
                    </a:moveTo>
                    <a:cubicBezTo>
                      <a:pt x="179" y="1"/>
                      <a:pt x="0" y="441"/>
                      <a:pt x="250" y="703"/>
                    </a:cubicBezTo>
                    <a:cubicBezTo>
                      <a:pt x="335" y="788"/>
                      <a:pt x="438" y="825"/>
                      <a:pt x="538" y="825"/>
                    </a:cubicBezTo>
                    <a:cubicBezTo>
                      <a:pt x="750" y="825"/>
                      <a:pt x="953" y="660"/>
                      <a:pt x="953" y="418"/>
                    </a:cubicBezTo>
                    <a:cubicBezTo>
                      <a:pt x="965" y="191"/>
                      <a:pt x="786" y="1"/>
                      <a:pt x="5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832" name="Google Shape;38832;p22"/>
              <p:cNvSpPr/>
              <p:nvPr/>
            </p:nvSpPr>
            <p:spPr>
              <a:xfrm>
                <a:off x="6345425" y="4131300"/>
                <a:ext cx="2830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22" extrusionOk="0">
                    <a:moveTo>
                      <a:pt x="536" y="0"/>
                    </a:moveTo>
                    <a:cubicBezTo>
                      <a:pt x="0" y="48"/>
                      <a:pt x="48" y="822"/>
                      <a:pt x="572" y="822"/>
                    </a:cubicBezTo>
                    <a:cubicBezTo>
                      <a:pt x="1084" y="822"/>
                      <a:pt x="1132" y="48"/>
                      <a:pt x="60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833" name="Google Shape;38833;p22"/>
              <p:cNvSpPr/>
              <p:nvPr/>
            </p:nvSpPr>
            <p:spPr>
              <a:xfrm>
                <a:off x="6322075" y="4160050"/>
                <a:ext cx="21600" cy="15125"/>
              </a:xfrm>
              <a:custGeom>
                <a:avLst/>
                <a:gdLst/>
                <a:ahLst/>
                <a:cxnLst/>
                <a:rect l="l" t="t" r="r" b="b"/>
                <a:pathLst>
                  <a:path w="864" h="605" extrusionOk="0">
                    <a:moveTo>
                      <a:pt x="446" y="0"/>
                    </a:moveTo>
                    <a:cubicBezTo>
                      <a:pt x="385" y="0"/>
                      <a:pt x="319" y="23"/>
                      <a:pt x="256" y="77"/>
                    </a:cubicBezTo>
                    <a:lnTo>
                      <a:pt x="244" y="77"/>
                    </a:lnTo>
                    <a:lnTo>
                      <a:pt x="244" y="88"/>
                    </a:lnTo>
                    <a:cubicBezTo>
                      <a:pt x="0" y="295"/>
                      <a:pt x="207" y="605"/>
                      <a:pt x="445" y="605"/>
                    </a:cubicBezTo>
                    <a:cubicBezTo>
                      <a:pt x="510" y="605"/>
                      <a:pt x="576" y="582"/>
                      <a:pt x="637" y="529"/>
                    </a:cubicBezTo>
                    <a:cubicBezTo>
                      <a:pt x="864" y="340"/>
                      <a:pt x="685" y="0"/>
                      <a:pt x="44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834" name="Google Shape;38834;p22"/>
              <p:cNvSpPr/>
              <p:nvPr/>
            </p:nvSpPr>
            <p:spPr>
              <a:xfrm>
                <a:off x="6351550" y="4191575"/>
                <a:ext cx="21800" cy="15225"/>
              </a:xfrm>
              <a:custGeom>
                <a:avLst/>
                <a:gdLst/>
                <a:ahLst/>
                <a:cxnLst/>
                <a:rect l="l" t="t" r="r" b="b"/>
                <a:pathLst>
                  <a:path w="872" h="609" extrusionOk="0">
                    <a:moveTo>
                      <a:pt x="458" y="0"/>
                    </a:moveTo>
                    <a:cubicBezTo>
                      <a:pt x="410" y="0"/>
                      <a:pt x="358" y="13"/>
                      <a:pt x="303" y="42"/>
                    </a:cubicBezTo>
                    <a:lnTo>
                      <a:pt x="291" y="42"/>
                    </a:lnTo>
                    <a:lnTo>
                      <a:pt x="291" y="54"/>
                    </a:lnTo>
                    <a:cubicBezTo>
                      <a:pt x="0" y="234"/>
                      <a:pt x="183" y="609"/>
                      <a:pt x="439" y="609"/>
                    </a:cubicBezTo>
                    <a:cubicBezTo>
                      <a:pt x="487" y="609"/>
                      <a:pt x="538" y="596"/>
                      <a:pt x="589" y="566"/>
                    </a:cubicBezTo>
                    <a:cubicBezTo>
                      <a:pt x="871" y="394"/>
                      <a:pt x="726" y="0"/>
                      <a:pt x="45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835" name="Google Shape;38835;p22"/>
              <p:cNvSpPr/>
              <p:nvPr/>
            </p:nvSpPr>
            <p:spPr>
              <a:xfrm>
                <a:off x="6322725" y="4221100"/>
                <a:ext cx="21275" cy="15225"/>
              </a:xfrm>
              <a:custGeom>
                <a:avLst/>
                <a:gdLst/>
                <a:ahLst/>
                <a:cxnLst/>
                <a:rect l="l" t="t" r="r" b="b"/>
                <a:pathLst>
                  <a:path w="851" h="609" extrusionOk="0">
                    <a:moveTo>
                      <a:pt x="428" y="1"/>
                    </a:moveTo>
                    <a:cubicBezTo>
                      <a:pt x="362" y="1"/>
                      <a:pt x="293" y="26"/>
                      <a:pt x="230" y="87"/>
                    </a:cubicBezTo>
                    <a:lnTo>
                      <a:pt x="218" y="87"/>
                    </a:lnTo>
                    <a:lnTo>
                      <a:pt x="218" y="99"/>
                    </a:lnTo>
                    <a:cubicBezTo>
                      <a:pt x="0" y="326"/>
                      <a:pt x="204" y="608"/>
                      <a:pt x="435" y="608"/>
                    </a:cubicBezTo>
                    <a:cubicBezTo>
                      <a:pt x="507" y="608"/>
                      <a:pt x="581" y="581"/>
                      <a:pt x="647" y="516"/>
                    </a:cubicBezTo>
                    <a:cubicBezTo>
                      <a:pt x="850" y="312"/>
                      <a:pt x="658" y="1"/>
                      <a:pt x="42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836" name="Google Shape;38836;p22"/>
              <p:cNvSpPr/>
              <p:nvPr/>
            </p:nvSpPr>
            <p:spPr>
              <a:xfrm>
                <a:off x="6345425" y="4254525"/>
                <a:ext cx="28300" cy="20250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10" extrusionOk="0">
                    <a:moveTo>
                      <a:pt x="536" y="0"/>
                    </a:moveTo>
                    <a:cubicBezTo>
                      <a:pt x="0" y="48"/>
                      <a:pt x="48" y="810"/>
                      <a:pt x="572" y="810"/>
                    </a:cubicBezTo>
                    <a:cubicBezTo>
                      <a:pt x="1084" y="810"/>
                      <a:pt x="1132" y="48"/>
                      <a:pt x="60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837" name="Google Shape;38837;p22"/>
              <p:cNvSpPr/>
              <p:nvPr/>
            </p:nvSpPr>
            <p:spPr>
              <a:xfrm>
                <a:off x="6314475" y="4284875"/>
                <a:ext cx="24125" cy="209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37" extrusionOk="0">
                    <a:moveTo>
                      <a:pt x="548" y="1"/>
                    </a:moveTo>
                    <a:lnTo>
                      <a:pt x="548" y="13"/>
                    </a:lnTo>
                    <a:cubicBezTo>
                      <a:pt x="179" y="13"/>
                      <a:pt x="0" y="453"/>
                      <a:pt x="250" y="715"/>
                    </a:cubicBezTo>
                    <a:cubicBezTo>
                      <a:pt x="334" y="799"/>
                      <a:pt x="437" y="837"/>
                      <a:pt x="537" y="837"/>
                    </a:cubicBezTo>
                    <a:cubicBezTo>
                      <a:pt x="749" y="837"/>
                      <a:pt x="953" y="668"/>
                      <a:pt x="953" y="418"/>
                    </a:cubicBezTo>
                    <a:cubicBezTo>
                      <a:pt x="965" y="203"/>
                      <a:pt x="786" y="13"/>
                      <a:pt x="5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838" name="Google Shape;38838;p22"/>
              <p:cNvSpPr/>
              <p:nvPr/>
            </p:nvSpPr>
            <p:spPr>
              <a:xfrm>
                <a:off x="6344825" y="4315550"/>
                <a:ext cx="24425" cy="20925"/>
              </a:xfrm>
              <a:custGeom>
                <a:avLst/>
                <a:gdLst/>
                <a:ahLst/>
                <a:cxnLst/>
                <a:rect l="l" t="t" r="r" b="b"/>
                <a:pathLst>
                  <a:path w="977" h="837" extrusionOk="0">
                    <a:moveTo>
                      <a:pt x="560" y="0"/>
                    </a:moveTo>
                    <a:lnTo>
                      <a:pt x="560" y="12"/>
                    </a:lnTo>
                    <a:cubicBezTo>
                      <a:pt x="191" y="12"/>
                      <a:pt x="1" y="453"/>
                      <a:pt x="263" y="715"/>
                    </a:cubicBezTo>
                    <a:cubicBezTo>
                      <a:pt x="347" y="799"/>
                      <a:pt x="450" y="836"/>
                      <a:pt x="551" y="836"/>
                    </a:cubicBezTo>
                    <a:cubicBezTo>
                      <a:pt x="763" y="836"/>
                      <a:pt x="965" y="671"/>
                      <a:pt x="965" y="429"/>
                    </a:cubicBezTo>
                    <a:cubicBezTo>
                      <a:pt x="977" y="203"/>
                      <a:pt x="798" y="12"/>
                      <a:pt x="57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839" name="Google Shape;38839;p22"/>
              <p:cNvSpPr/>
              <p:nvPr/>
            </p:nvSpPr>
            <p:spPr>
              <a:xfrm>
                <a:off x="6322725" y="4344025"/>
                <a:ext cx="21275" cy="15225"/>
              </a:xfrm>
              <a:custGeom>
                <a:avLst/>
                <a:gdLst/>
                <a:ahLst/>
                <a:cxnLst/>
                <a:rect l="l" t="t" r="r" b="b"/>
                <a:pathLst>
                  <a:path w="851" h="609" extrusionOk="0">
                    <a:moveTo>
                      <a:pt x="428" y="1"/>
                    </a:moveTo>
                    <a:cubicBezTo>
                      <a:pt x="362" y="1"/>
                      <a:pt x="293" y="27"/>
                      <a:pt x="230" y="87"/>
                    </a:cubicBezTo>
                    <a:lnTo>
                      <a:pt x="218" y="87"/>
                    </a:lnTo>
                    <a:lnTo>
                      <a:pt x="218" y="99"/>
                    </a:lnTo>
                    <a:cubicBezTo>
                      <a:pt x="0" y="326"/>
                      <a:pt x="204" y="609"/>
                      <a:pt x="435" y="609"/>
                    </a:cubicBezTo>
                    <a:cubicBezTo>
                      <a:pt x="507" y="609"/>
                      <a:pt x="581" y="581"/>
                      <a:pt x="647" y="516"/>
                    </a:cubicBezTo>
                    <a:cubicBezTo>
                      <a:pt x="850" y="312"/>
                      <a:pt x="658" y="1"/>
                      <a:pt x="42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840" name="Google Shape;38840;p22"/>
              <p:cNvSpPr/>
              <p:nvPr/>
            </p:nvSpPr>
            <p:spPr>
              <a:xfrm>
                <a:off x="6351575" y="4376100"/>
                <a:ext cx="21775" cy="14975"/>
              </a:xfrm>
              <a:custGeom>
                <a:avLst/>
                <a:gdLst/>
                <a:ahLst/>
                <a:cxnLst/>
                <a:rect l="l" t="t" r="r" b="b"/>
                <a:pathLst>
                  <a:path w="871" h="599" extrusionOk="0">
                    <a:moveTo>
                      <a:pt x="457" y="1"/>
                    </a:moveTo>
                    <a:cubicBezTo>
                      <a:pt x="409" y="1"/>
                      <a:pt x="357" y="14"/>
                      <a:pt x="302" y="43"/>
                    </a:cubicBezTo>
                    <a:lnTo>
                      <a:pt x="290" y="43"/>
                    </a:lnTo>
                    <a:lnTo>
                      <a:pt x="290" y="55"/>
                    </a:lnTo>
                    <a:cubicBezTo>
                      <a:pt x="0" y="234"/>
                      <a:pt x="180" y="599"/>
                      <a:pt x="436" y="599"/>
                    </a:cubicBezTo>
                    <a:cubicBezTo>
                      <a:pt x="484" y="599"/>
                      <a:pt x="536" y="585"/>
                      <a:pt x="588" y="555"/>
                    </a:cubicBezTo>
                    <a:cubicBezTo>
                      <a:pt x="870" y="393"/>
                      <a:pt x="725" y="1"/>
                      <a:pt x="45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841" name="Google Shape;38841;p22"/>
              <p:cNvSpPr/>
              <p:nvPr/>
            </p:nvSpPr>
            <p:spPr>
              <a:xfrm>
                <a:off x="6322700" y="4405625"/>
                <a:ext cx="21275" cy="15125"/>
              </a:xfrm>
              <a:custGeom>
                <a:avLst/>
                <a:gdLst/>
                <a:ahLst/>
                <a:cxnLst/>
                <a:rect l="l" t="t" r="r" b="b"/>
                <a:pathLst>
                  <a:path w="851" h="605" extrusionOk="0">
                    <a:moveTo>
                      <a:pt x="432" y="0"/>
                    </a:moveTo>
                    <a:cubicBezTo>
                      <a:pt x="365" y="0"/>
                      <a:pt x="295" y="26"/>
                      <a:pt x="231" y="88"/>
                    </a:cubicBezTo>
                    <a:lnTo>
                      <a:pt x="219" y="88"/>
                    </a:lnTo>
                    <a:lnTo>
                      <a:pt x="219" y="100"/>
                    </a:lnTo>
                    <a:cubicBezTo>
                      <a:pt x="0" y="328"/>
                      <a:pt x="207" y="604"/>
                      <a:pt x="439" y="604"/>
                    </a:cubicBezTo>
                    <a:cubicBezTo>
                      <a:pt x="510" y="604"/>
                      <a:pt x="583" y="578"/>
                      <a:pt x="648" y="517"/>
                    </a:cubicBezTo>
                    <a:cubicBezTo>
                      <a:pt x="850" y="305"/>
                      <a:pt x="661" y="0"/>
                      <a:pt x="43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842" name="Google Shape;38842;p22"/>
              <p:cNvSpPr/>
              <p:nvPr/>
            </p:nvSpPr>
            <p:spPr>
              <a:xfrm>
                <a:off x="6345425" y="4438775"/>
                <a:ext cx="2830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22" extrusionOk="0">
                    <a:moveTo>
                      <a:pt x="536" y="0"/>
                    </a:moveTo>
                    <a:cubicBezTo>
                      <a:pt x="0" y="48"/>
                      <a:pt x="48" y="822"/>
                      <a:pt x="572" y="822"/>
                    </a:cubicBezTo>
                    <a:cubicBezTo>
                      <a:pt x="1084" y="822"/>
                      <a:pt x="1132" y="48"/>
                      <a:pt x="60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843" name="Google Shape;38843;p22"/>
              <p:cNvSpPr/>
              <p:nvPr/>
            </p:nvSpPr>
            <p:spPr>
              <a:xfrm>
                <a:off x="6314475" y="4469425"/>
                <a:ext cx="24125" cy="208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32" extrusionOk="0">
                    <a:moveTo>
                      <a:pt x="548" y="1"/>
                    </a:moveTo>
                    <a:lnTo>
                      <a:pt x="548" y="13"/>
                    </a:lnTo>
                    <a:cubicBezTo>
                      <a:pt x="179" y="13"/>
                      <a:pt x="0" y="453"/>
                      <a:pt x="250" y="715"/>
                    </a:cubicBezTo>
                    <a:cubicBezTo>
                      <a:pt x="334" y="795"/>
                      <a:pt x="436" y="831"/>
                      <a:pt x="536" y="831"/>
                    </a:cubicBezTo>
                    <a:cubicBezTo>
                      <a:pt x="749" y="831"/>
                      <a:pt x="953" y="668"/>
                      <a:pt x="953" y="417"/>
                    </a:cubicBezTo>
                    <a:cubicBezTo>
                      <a:pt x="965" y="191"/>
                      <a:pt x="786" y="13"/>
                      <a:pt x="5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844" name="Google Shape;38844;p22"/>
              <p:cNvSpPr/>
              <p:nvPr/>
            </p:nvSpPr>
            <p:spPr>
              <a:xfrm>
                <a:off x="6344825" y="4500100"/>
                <a:ext cx="24425" cy="20925"/>
              </a:xfrm>
              <a:custGeom>
                <a:avLst/>
                <a:gdLst/>
                <a:ahLst/>
                <a:cxnLst/>
                <a:rect l="l" t="t" r="r" b="b"/>
                <a:pathLst>
                  <a:path w="977" h="837" extrusionOk="0">
                    <a:moveTo>
                      <a:pt x="560" y="0"/>
                    </a:moveTo>
                    <a:lnTo>
                      <a:pt x="560" y="12"/>
                    </a:lnTo>
                    <a:cubicBezTo>
                      <a:pt x="191" y="12"/>
                      <a:pt x="1" y="452"/>
                      <a:pt x="263" y="714"/>
                    </a:cubicBezTo>
                    <a:cubicBezTo>
                      <a:pt x="347" y="799"/>
                      <a:pt x="450" y="836"/>
                      <a:pt x="551" y="836"/>
                    </a:cubicBezTo>
                    <a:cubicBezTo>
                      <a:pt x="763" y="836"/>
                      <a:pt x="965" y="671"/>
                      <a:pt x="965" y="429"/>
                    </a:cubicBezTo>
                    <a:cubicBezTo>
                      <a:pt x="977" y="202"/>
                      <a:pt x="798" y="12"/>
                      <a:pt x="57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845" name="Google Shape;38845;p22"/>
              <p:cNvSpPr/>
              <p:nvPr/>
            </p:nvSpPr>
            <p:spPr>
              <a:xfrm>
                <a:off x="6322025" y="4528950"/>
                <a:ext cx="21675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867" h="608" extrusionOk="0">
                    <a:moveTo>
                      <a:pt x="445" y="1"/>
                    </a:moveTo>
                    <a:cubicBezTo>
                      <a:pt x="384" y="1"/>
                      <a:pt x="320" y="22"/>
                      <a:pt x="258" y="72"/>
                    </a:cubicBezTo>
                    <a:lnTo>
                      <a:pt x="246" y="72"/>
                    </a:lnTo>
                    <a:lnTo>
                      <a:pt x="246" y="84"/>
                    </a:lnTo>
                    <a:cubicBezTo>
                      <a:pt x="1" y="301"/>
                      <a:pt x="211" y="607"/>
                      <a:pt x="451" y="607"/>
                    </a:cubicBezTo>
                    <a:cubicBezTo>
                      <a:pt x="514" y="607"/>
                      <a:pt x="579" y="586"/>
                      <a:pt x="639" y="537"/>
                    </a:cubicBezTo>
                    <a:cubicBezTo>
                      <a:pt x="867" y="337"/>
                      <a:pt x="685" y="1"/>
                      <a:pt x="44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846" name="Google Shape;38846;p22"/>
              <p:cNvSpPr/>
              <p:nvPr/>
            </p:nvSpPr>
            <p:spPr>
              <a:xfrm>
                <a:off x="6351375" y="4561400"/>
                <a:ext cx="17000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680" h="370" extrusionOk="0">
                    <a:moveTo>
                      <a:pt x="286" y="1"/>
                    </a:moveTo>
                    <a:lnTo>
                      <a:pt x="298" y="13"/>
                    </a:lnTo>
                    <a:cubicBezTo>
                      <a:pt x="179" y="13"/>
                      <a:pt x="72" y="60"/>
                      <a:pt x="1" y="144"/>
                    </a:cubicBezTo>
                    <a:lnTo>
                      <a:pt x="679" y="370"/>
                    </a:lnTo>
                    <a:cubicBezTo>
                      <a:pt x="655" y="167"/>
                      <a:pt x="489" y="13"/>
                      <a:pt x="28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847" name="Google Shape;38847;p22"/>
              <p:cNvSpPr/>
              <p:nvPr/>
            </p:nvSpPr>
            <p:spPr>
              <a:xfrm>
                <a:off x="6287075" y="3211825"/>
                <a:ext cx="20575" cy="17600"/>
              </a:xfrm>
              <a:custGeom>
                <a:avLst/>
                <a:gdLst/>
                <a:ahLst/>
                <a:cxnLst/>
                <a:rect l="l" t="t" r="r" b="b"/>
                <a:pathLst>
                  <a:path w="823" h="704" extrusionOk="0">
                    <a:moveTo>
                      <a:pt x="691" y="1"/>
                    </a:moveTo>
                    <a:lnTo>
                      <a:pt x="13" y="203"/>
                    </a:lnTo>
                    <a:cubicBezTo>
                      <a:pt x="1" y="239"/>
                      <a:pt x="1" y="263"/>
                      <a:pt x="13" y="299"/>
                    </a:cubicBezTo>
                    <a:cubicBezTo>
                      <a:pt x="13" y="513"/>
                      <a:pt x="191" y="691"/>
                      <a:pt x="418" y="691"/>
                    </a:cubicBezTo>
                    <a:lnTo>
                      <a:pt x="418" y="703"/>
                    </a:lnTo>
                    <a:cubicBezTo>
                      <a:pt x="632" y="703"/>
                      <a:pt x="822" y="525"/>
                      <a:pt x="822" y="299"/>
                    </a:cubicBezTo>
                    <a:cubicBezTo>
                      <a:pt x="822" y="191"/>
                      <a:pt x="775" y="84"/>
                      <a:pt x="6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848" name="Google Shape;38848;p22"/>
              <p:cNvSpPr/>
              <p:nvPr/>
            </p:nvSpPr>
            <p:spPr>
              <a:xfrm>
                <a:off x="6252850" y="3239825"/>
                <a:ext cx="24125" cy="2047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19" extrusionOk="0">
                    <a:moveTo>
                      <a:pt x="548" y="0"/>
                    </a:moveTo>
                    <a:cubicBezTo>
                      <a:pt x="191" y="0"/>
                      <a:pt x="1" y="429"/>
                      <a:pt x="251" y="691"/>
                    </a:cubicBezTo>
                    <a:cubicBezTo>
                      <a:pt x="338" y="778"/>
                      <a:pt x="446" y="818"/>
                      <a:pt x="551" y="818"/>
                    </a:cubicBezTo>
                    <a:cubicBezTo>
                      <a:pt x="760" y="818"/>
                      <a:pt x="957" y="662"/>
                      <a:pt x="965" y="417"/>
                    </a:cubicBezTo>
                    <a:cubicBezTo>
                      <a:pt x="965" y="191"/>
                      <a:pt x="786" y="0"/>
                      <a:pt x="5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849" name="Google Shape;38849;p22"/>
              <p:cNvSpPr/>
              <p:nvPr/>
            </p:nvSpPr>
            <p:spPr>
              <a:xfrm>
                <a:off x="6283500" y="3270175"/>
                <a:ext cx="24150" cy="2100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40" extrusionOk="0">
                    <a:moveTo>
                      <a:pt x="561" y="0"/>
                    </a:moveTo>
                    <a:lnTo>
                      <a:pt x="561" y="12"/>
                    </a:lnTo>
                    <a:cubicBezTo>
                      <a:pt x="191" y="12"/>
                      <a:pt x="1" y="453"/>
                      <a:pt x="263" y="715"/>
                    </a:cubicBezTo>
                    <a:cubicBezTo>
                      <a:pt x="345" y="801"/>
                      <a:pt x="447" y="839"/>
                      <a:pt x="548" y="839"/>
                    </a:cubicBezTo>
                    <a:cubicBezTo>
                      <a:pt x="756" y="839"/>
                      <a:pt x="957" y="677"/>
                      <a:pt x="965" y="429"/>
                    </a:cubicBezTo>
                    <a:cubicBezTo>
                      <a:pt x="965" y="203"/>
                      <a:pt x="787" y="12"/>
                      <a:pt x="56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850" name="Google Shape;38850;p22"/>
              <p:cNvSpPr/>
              <p:nvPr/>
            </p:nvSpPr>
            <p:spPr>
              <a:xfrm>
                <a:off x="6252925" y="3301425"/>
                <a:ext cx="24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16" extrusionOk="0">
                    <a:moveTo>
                      <a:pt x="531" y="0"/>
                    </a:moveTo>
                    <a:cubicBezTo>
                      <a:pt x="183" y="0"/>
                      <a:pt x="1" y="433"/>
                      <a:pt x="248" y="691"/>
                    </a:cubicBezTo>
                    <a:cubicBezTo>
                      <a:pt x="334" y="778"/>
                      <a:pt x="440" y="816"/>
                      <a:pt x="543" y="816"/>
                    </a:cubicBezTo>
                    <a:cubicBezTo>
                      <a:pt x="753" y="816"/>
                      <a:pt x="954" y="657"/>
                      <a:pt x="962" y="417"/>
                    </a:cubicBezTo>
                    <a:cubicBezTo>
                      <a:pt x="962" y="191"/>
                      <a:pt x="783" y="1"/>
                      <a:pt x="557" y="1"/>
                    </a:cubicBezTo>
                    <a:lnTo>
                      <a:pt x="545" y="1"/>
                    </a:lnTo>
                    <a:cubicBezTo>
                      <a:pt x="541" y="0"/>
                      <a:pt x="536" y="0"/>
                      <a:pt x="53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851" name="Google Shape;38851;p22"/>
              <p:cNvSpPr/>
              <p:nvPr/>
            </p:nvSpPr>
            <p:spPr>
              <a:xfrm>
                <a:off x="6283500" y="3332075"/>
                <a:ext cx="241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8" extrusionOk="0">
                    <a:moveTo>
                      <a:pt x="561" y="1"/>
                    </a:moveTo>
                    <a:cubicBezTo>
                      <a:pt x="191" y="1"/>
                      <a:pt x="1" y="442"/>
                      <a:pt x="263" y="703"/>
                    </a:cubicBezTo>
                    <a:cubicBezTo>
                      <a:pt x="345" y="789"/>
                      <a:pt x="447" y="828"/>
                      <a:pt x="548" y="828"/>
                    </a:cubicBezTo>
                    <a:cubicBezTo>
                      <a:pt x="756" y="828"/>
                      <a:pt x="957" y="666"/>
                      <a:pt x="965" y="418"/>
                    </a:cubicBezTo>
                    <a:cubicBezTo>
                      <a:pt x="965" y="191"/>
                      <a:pt x="787" y="1"/>
                      <a:pt x="56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852" name="Google Shape;38852;p22"/>
              <p:cNvSpPr/>
              <p:nvPr/>
            </p:nvSpPr>
            <p:spPr>
              <a:xfrm>
                <a:off x="6252850" y="3362450"/>
                <a:ext cx="24125" cy="209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37" extrusionOk="0">
                    <a:moveTo>
                      <a:pt x="560" y="0"/>
                    </a:moveTo>
                    <a:lnTo>
                      <a:pt x="548" y="12"/>
                    </a:lnTo>
                    <a:cubicBezTo>
                      <a:pt x="191" y="12"/>
                      <a:pt x="1" y="453"/>
                      <a:pt x="263" y="715"/>
                    </a:cubicBezTo>
                    <a:cubicBezTo>
                      <a:pt x="343" y="799"/>
                      <a:pt x="445" y="837"/>
                      <a:pt x="545" y="837"/>
                    </a:cubicBezTo>
                    <a:cubicBezTo>
                      <a:pt x="757" y="837"/>
                      <a:pt x="965" y="671"/>
                      <a:pt x="965" y="429"/>
                    </a:cubicBezTo>
                    <a:cubicBezTo>
                      <a:pt x="965" y="191"/>
                      <a:pt x="786" y="12"/>
                      <a:pt x="5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853" name="Google Shape;38853;p22"/>
              <p:cNvSpPr/>
              <p:nvPr/>
            </p:nvSpPr>
            <p:spPr>
              <a:xfrm>
                <a:off x="6282100" y="3393350"/>
                <a:ext cx="279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1117" h="825" extrusionOk="0">
                    <a:moveTo>
                      <a:pt x="571" y="1"/>
                    </a:moveTo>
                    <a:cubicBezTo>
                      <a:pt x="65" y="1"/>
                      <a:pt x="1" y="778"/>
                      <a:pt x="533" y="824"/>
                    </a:cubicBezTo>
                    <a:lnTo>
                      <a:pt x="617" y="824"/>
                    </a:lnTo>
                    <a:cubicBezTo>
                      <a:pt x="1117" y="788"/>
                      <a:pt x="1117" y="50"/>
                      <a:pt x="617" y="3"/>
                    </a:cubicBezTo>
                    <a:cubicBezTo>
                      <a:pt x="601" y="1"/>
                      <a:pt x="586" y="1"/>
                      <a:pt x="57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854" name="Google Shape;38854;p22"/>
              <p:cNvSpPr/>
              <p:nvPr/>
            </p:nvSpPr>
            <p:spPr>
              <a:xfrm>
                <a:off x="6252925" y="3424350"/>
                <a:ext cx="24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16" extrusionOk="0">
                    <a:moveTo>
                      <a:pt x="531" y="1"/>
                    </a:moveTo>
                    <a:cubicBezTo>
                      <a:pt x="183" y="1"/>
                      <a:pt x="1" y="433"/>
                      <a:pt x="248" y="691"/>
                    </a:cubicBezTo>
                    <a:cubicBezTo>
                      <a:pt x="333" y="777"/>
                      <a:pt x="439" y="816"/>
                      <a:pt x="541" y="816"/>
                    </a:cubicBezTo>
                    <a:cubicBezTo>
                      <a:pt x="752" y="816"/>
                      <a:pt x="954" y="654"/>
                      <a:pt x="962" y="406"/>
                    </a:cubicBezTo>
                    <a:cubicBezTo>
                      <a:pt x="962" y="180"/>
                      <a:pt x="772" y="1"/>
                      <a:pt x="545" y="1"/>
                    </a:cubicBezTo>
                    <a:cubicBezTo>
                      <a:pt x="541" y="1"/>
                      <a:pt x="536" y="1"/>
                      <a:pt x="53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855" name="Google Shape;38855;p22"/>
              <p:cNvSpPr/>
              <p:nvPr/>
            </p:nvSpPr>
            <p:spPr>
              <a:xfrm>
                <a:off x="6283500" y="3455025"/>
                <a:ext cx="241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8" extrusionOk="0">
                    <a:moveTo>
                      <a:pt x="561" y="0"/>
                    </a:moveTo>
                    <a:cubicBezTo>
                      <a:pt x="191" y="0"/>
                      <a:pt x="1" y="441"/>
                      <a:pt x="263" y="703"/>
                    </a:cubicBezTo>
                    <a:cubicBezTo>
                      <a:pt x="345" y="789"/>
                      <a:pt x="449" y="827"/>
                      <a:pt x="551" y="827"/>
                    </a:cubicBezTo>
                    <a:cubicBezTo>
                      <a:pt x="761" y="827"/>
                      <a:pt x="965" y="665"/>
                      <a:pt x="965" y="417"/>
                    </a:cubicBezTo>
                    <a:cubicBezTo>
                      <a:pt x="965" y="191"/>
                      <a:pt x="787" y="0"/>
                      <a:pt x="56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856" name="Google Shape;38856;p22"/>
              <p:cNvSpPr/>
              <p:nvPr/>
            </p:nvSpPr>
            <p:spPr>
              <a:xfrm>
                <a:off x="6252850" y="3485675"/>
                <a:ext cx="241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8" extrusionOk="0">
                    <a:moveTo>
                      <a:pt x="548" y="1"/>
                    </a:moveTo>
                    <a:cubicBezTo>
                      <a:pt x="191" y="1"/>
                      <a:pt x="1" y="441"/>
                      <a:pt x="251" y="703"/>
                    </a:cubicBezTo>
                    <a:cubicBezTo>
                      <a:pt x="336" y="789"/>
                      <a:pt x="442" y="827"/>
                      <a:pt x="544" y="827"/>
                    </a:cubicBezTo>
                    <a:cubicBezTo>
                      <a:pt x="755" y="827"/>
                      <a:pt x="957" y="665"/>
                      <a:pt x="965" y="417"/>
                    </a:cubicBezTo>
                    <a:cubicBezTo>
                      <a:pt x="965" y="191"/>
                      <a:pt x="786" y="13"/>
                      <a:pt x="5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857" name="Google Shape;38857;p22"/>
              <p:cNvSpPr/>
              <p:nvPr/>
            </p:nvSpPr>
            <p:spPr>
              <a:xfrm>
                <a:off x="6282200" y="3516550"/>
                <a:ext cx="27825" cy="20350"/>
              </a:xfrm>
              <a:custGeom>
                <a:avLst/>
                <a:gdLst/>
                <a:ahLst/>
                <a:cxnLst/>
                <a:rect l="l" t="t" r="r" b="b"/>
                <a:pathLst>
                  <a:path w="1113" h="814" extrusionOk="0">
                    <a:moveTo>
                      <a:pt x="557" y="1"/>
                    </a:moveTo>
                    <a:cubicBezTo>
                      <a:pt x="60" y="1"/>
                      <a:pt x="1" y="768"/>
                      <a:pt x="529" y="813"/>
                    </a:cubicBezTo>
                    <a:lnTo>
                      <a:pt x="613" y="813"/>
                    </a:lnTo>
                    <a:cubicBezTo>
                      <a:pt x="1113" y="778"/>
                      <a:pt x="1113" y="40"/>
                      <a:pt x="613" y="4"/>
                    </a:cubicBezTo>
                    <a:cubicBezTo>
                      <a:pt x="593" y="2"/>
                      <a:pt x="575" y="1"/>
                      <a:pt x="55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858" name="Google Shape;38858;p22"/>
              <p:cNvSpPr/>
              <p:nvPr/>
            </p:nvSpPr>
            <p:spPr>
              <a:xfrm>
                <a:off x="6252850" y="3547000"/>
                <a:ext cx="24125" cy="208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32" extrusionOk="0">
                    <a:moveTo>
                      <a:pt x="560" y="0"/>
                    </a:moveTo>
                    <a:lnTo>
                      <a:pt x="548" y="12"/>
                    </a:lnTo>
                    <a:cubicBezTo>
                      <a:pt x="191" y="12"/>
                      <a:pt x="1" y="453"/>
                      <a:pt x="251" y="715"/>
                    </a:cubicBezTo>
                    <a:cubicBezTo>
                      <a:pt x="335" y="795"/>
                      <a:pt x="438" y="831"/>
                      <a:pt x="539" y="831"/>
                    </a:cubicBezTo>
                    <a:cubicBezTo>
                      <a:pt x="752" y="831"/>
                      <a:pt x="957" y="671"/>
                      <a:pt x="965" y="429"/>
                    </a:cubicBezTo>
                    <a:cubicBezTo>
                      <a:pt x="965" y="203"/>
                      <a:pt x="786" y="12"/>
                      <a:pt x="5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859" name="Google Shape;38859;p22"/>
              <p:cNvSpPr/>
              <p:nvPr/>
            </p:nvSpPr>
            <p:spPr>
              <a:xfrm>
                <a:off x="6283500" y="3577950"/>
                <a:ext cx="241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8" extrusionOk="0">
                    <a:moveTo>
                      <a:pt x="561" y="1"/>
                    </a:moveTo>
                    <a:cubicBezTo>
                      <a:pt x="191" y="1"/>
                      <a:pt x="1" y="441"/>
                      <a:pt x="263" y="703"/>
                    </a:cubicBezTo>
                    <a:cubicBezTo>
                      <a:pt x="345" y="789"/>
                      <a:pt x="449" y="827"/>
                      <a:pt x="551" y="827"/>
                    </a:cubicBezTo>
                    <a:cubicBezTo>
                      <a:pt x="761" y="827"/>
                      <a:pt x="965" y="665"/>
                      <a:pt x="965" y="417"/>
                    </a:cubicBezTo>
                    <a:cubicBezTo>
                      <a:pt x="965" y="191"/>
                      <a:pt x="787" y="1"/>
                      <a:pt x="56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860" name="Google Shape;38860;p22"/>
              <p:cNvSpPr/>
              <p:nvPr/>
            </p:nvSpPr>
            <p:spPr>
              <a:xfrm>
                <a:off x="6252925" y="3608600"/>
                <a:ext cx="240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28" extrusionOk="0">
                    <a:moveTo>
                      <a:pt x="545" y="1"/>
                    </a:moveTo>
                    <a:lnTo>
                      <a:pt x="545" y="13"/>
                    </a:lnTo>
                    <a:cubicBezTo>
                      <a:pt x="541" y="13"/>
                      <a:pt x="536" y="13"/>
                      <a:pt x="531" y="13"/>
                    </a:cubicBezTo>
                    <a:cubicBezTo>
                      <a:pt x="183" y="13"/>
                      <a:pt x="1" y="445"/>
                      <a:pt x="248" y="703"/>
                    </a:cubicBezTo>
                    <a:cubicBezTo>
                      <a:pt x="333" y="789"/>
                      <a:pt x="439" y="828"/>
                      <a:pt x="541" y="828"/>
                    </a:cubicBezTo>
                    <a:cubicBezTo>
                      <a:pt x="752" y="828"/>
                      <a:pt x="954" y="666"/>
                      <a:pt x="962" y="418"/>
                    </a:cubicBezTo>
                    <a:cubicBezTo>
                      <a:pt x="962" y="203"/>
                      <a:pt x="783" y="13"/>
                      <a:pt x="55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861" name="Google Shape;38861;p22"/>
              <p:cNvSpPr/>
              <p:nvPr/>
            </p:nvSpPr>
            <p:spPr>
              <a:xfrm>
                <a:off x="6283500" y="3639575"/>
                <a:ext cx="24150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0" extrusionOk="0">
                    <a:moveTo>
                      <a:pt x="561" y="0"/>
                    </a:moveTo>
                    <a:cubicBezTo>
                      <a:pt x="191" y="0"/>
                      <a:pt x="1" y="441"/>
                      <a:pt x="263" y="703"/>
                    </a:cubicBezTo>
                    <a:cubicBezTo>
                      <a:pt x="343" y="783"/>
                      <a:pt x="445" y="819"/>
                      <a:pt x="545" y="819"/>
                    </a:cubicBezTo>
                    <a:cubicBezTo>
                      <a:pt x="757" y="819"/>
                      <a:pt x="965" y="659"/>
                      <a:pt x="965" y="417"/>
                    </a:cubicBezTo>
                    <a:cubicBezTo>
                      <a:pt x="965" y="191"/>
                      <a:pt x="787" y="0"/>
                      <a:pt x="56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862" name="Google Shape;38862;p22"/>
              <p:cNvSpPr/>
              <p:nvPr/>
            </p:nvSpPr>
            <p:spPr>
              <a:xfrm>
                <a:off x="6252850" y="3669925"/>
                <a:ext cx="24125" cy="210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40" extrusionOk="0">
                    <a:moveTo>
                      <a:pt x="548" y="1"/>
                    </a:moveTo>
                    <a:lnTo>
                      <a:pt x="548" y="12"/>
                    </a:lnTo>
                    <a:cubicBezTo>
                      <a:pt x="179" y="12"/>
                      <a:pt x="1" y="453"/>
                      <a:pt x="251" y="715"/>
                    </a:cubicBezTo>
                    <a:cubicBezTo>
                      <a:pt x="336" y="801"/>
                      <a:pt x="442" y="839"/>
                      <a:pt x="544" y="839"/>
                    </a:cubicBezTo>
                    <a:cubicBezTo>
                      <a:pt x="755" y="839"/>
                      <a:pt x="957" y="677"/>
                      <a:pt x="965" y="429"/>
                    </a:cubicBezTo>
                    <a:cubicBezTo>
                      <a:pt x="965" y="203"/>
                      <a:pt x="786" y="12"/>
                      <a:pt x="57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863" name="Google Shape;38863;p22"/>
              <p:cNvSpPr/>
              <p:nvPr/>
            </p:nvSpPr>
            <p:spPr>
              <a:xfrm>
                <a:off x="6282100" y="3700825"/>
                <a:ext cx="279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1117" h="825" extrusionOk="0">
                    <a:moveTo>
                      <a:pt x="571" y="1"/>
                    </a:moveTo>
                    <a:cubicBezTo>
                      <a:pt x="65" y="1"/>
                      <a:pt x="1" y="778"/>
                      <a:pt x="533" y="824"/>
                    </a:cubicBezTo>
                    <a:lnTo>
                      <a:pt x="617" y="824"/>
                    </a:lnTo>
                    <a:cubicBezTo>
                      <a:pt x="1117" y="777"/>
                      <a:pt x="1117" y="50"/>
                      <a:pt x="617" y="3"/>
                    </a:cubicBezTo>
                    <a:cubicBezTo>
                      <a:pt x="601" y="1"/>
                      <a:pt x="586" y="1"/>
                      <a:pt x="57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864" name="Google Shape;38864;p22"/>
              <p:cNvSpPr/>
              <p:nvPr/>
            </p:nvSpPr>
            <p:spPr>
              <a:xfrm>
                <a:off x="6252925" y="3731550"/>
                <a:ext cx="24050" cy="20675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27" extrusionOk="0">
                    <a:moveTo>
                      <a:pt x="557" y="0"/>
                    </a:moveTo>
                    <a:lnTo>
                      <a:pt x="545" y="12"/>
                    </a:lnTo>
                    <a:cubicBezTo>
                      <a:pt x="541" y="12"/>
                      <a:pt x="536" y="12"/>
                      <a:pt x="531" y="12"/>
                    </a:cubicBezTo>
                    <a:cubicBezTo>
                      <a:pt x="183" y="12"/>
                      <a:pt x="1" y="444"/>
                      <a:pt x="248" y="703"/>
                    </a:cubicBezTo>
                    <a:cubicBezTo>
                      <a:pt x="333" y="788"/>
                      <a:pt x="439" y="827"/>
                      <a:pt x="541" y="827"/>
                    </a:cubicBezTo>
                    <a:cubicBezTo>
                      <a:pt x="752" y="827"/>
                      <a:pt x="954" y="665"/>
                      <a:pt x="962" y="417"/>
                    </a:cubicBezTo>
                    <a:cubicBezTo>
                      <a:pt x="962" y="191"/>
                      <a:pt x="783" y="0"/>
                      <a:pt x="55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865" name="Google Shape;38865;p22"/>
              <p:cNvSpPr/>
              <p:nvPr/>
            </p:nvSpPr>
            <p:spPr>
              <a:xfrm>
                <a:off x="6283500" y="3762200"/>
                <a:ext cx="241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8" extrusionOk="0">
                    <a:moveTo>
                      <a:pt x="561" y="0"/>
                    </a:moveTo>
                    <a:lnTo>
                      <a:pt x="561" y="12"/>
                    </a:lnTo>
                    <a:cubicBezTo>
                      <a:pt x="191" y="12"/>
                      <a:pt x="1" y="453"/>
                      <a:pt x="263" y="703"/>
                    </a:cubicBezTo>
                    <a:cubicBezTo>
                      <a:pt x="345" y="789"/>
                      <a:pt x="450" y="828"/>
                      <a:pt x="553" y="828"/>
                    </a:cubicBezTo>
                    <a:cubicBezTo>
                      <a:pt x="762" y="828"/>
                      <a:pt x="965" y="669"/>
                      <a:pt x="965" y="429"/>
                    </a:cubicBezTo>
                    <a:cubicBezTo>
                      <a:pt x="965" y="191"/>
                      <a:pt x="787" y="12"/>
                      <a:pt x="56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866" name="Google Shape;38866;p22"/>
              <p:cNvSpPr/>
              <p:nvPr/>
            </p:nvSpPr>
            <p:spPr>
              <a:xfrm>
                <a:off x="6252850" y="3792850"/>
                <a:ext cx="24125" cy="210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40" extrusionOk="0">
                    <a:moveTo>
                      <a:pt x="548" y="1"/>
                    </a:moveTo>
                    <a:lnTo>
                      <a:pt x="548" y="13"/>
                    </a:lnTo>
                    <a:cubicBezTo>
                      <a:pt x="191" y="13"/>
                      <a:pt x="1" y="453"/>
                      <a:pt x="251" y="715"/>
                    </a:cubicBezTo>
                    <a:cubicBezTo>
                      <a:pt x="336" y="801"/>
                      <a:pt x="442" y="840"/>
                      <a:pt x="544" y="840"/>
                    </a:cubicBezTo>
                    <a:cubicBezTo>
                      <a:pt x="755" y="840"/>
                      <a:pt x="957" y="678"/>
                      <a:pt x="965" y="429"/>
                    </a:cubicBezTo>
                    <a:cubicBezTo>
                      <a:pt x="965" y="203"/>
                      <a:pt x="786" y="13"/>
                      <a:pt x="5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867" name="Google Shape;38867;p22"/>
              <p:cNvSpPr/>
              <p:nvPr/>
            </p:nvSpPr>
            <p:spPr>
              <a:xfrm>
                <a:off x="6283600" y="3823825"/>
                <a:ext cx="24050" cy="20675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27" extrusionOk="0">
                    <a:moveTo>
                      <a:pt x="557" y="0"/>
                    </a:moveTo>
                    <a:lnTo>
                      <a:pt x="557" y="12"/>
                    </a:lnTo>
                    <a:cubicBezTo>
                      <a:pt x="552" y="12"/>
                      <a:pt x="547" y="12"/>
                      <a:pt x="542" y="12"/>
                    </a:cubicBezTo>
                    <a:cubicBezTo>
                      <a:pt x="182" y="12"/>
                      <a:pt x="0" y="444"/>
                      <a:pt x="259" y="703"/>
                    </a:cubicBezTo>
                    <a:cubicBezTo>
                      <a:pt x="341" y="788"/>
                      <a:pt x="445" y="827"/>
                      <a:pt x="547" y="827"/>
                    </a:cubicBezTo>
                    <a:cubicBezTo>
                      <a:pt x="757" y="827"/>
                      <a:pt x="961" y="665"/>
                      <a:pt x="961" y="417"/>
                    </a:cubicBezTo>
                    <a:cubicBezTo>
                      <a:pt x="961" y="191"/>
                      <a:pt x="783" y="12"/>
                      <a:pt x="55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868" name="Google Shape;38868;p22"/>
              <p:cNvSpPr/>
              <p:nvPr/>
            </p:nvSpPr>
            <p:spPr>
              <a:xfrm>
                <a:off x="6252925" y="3854475"/>
                <a:ext cx="240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28" extrusionOk="0">
                    <a:moveTo>
                      <a:pt x="557" y="0"/>
                    </a:moveTo>
                    <a:lnTo>
                      <a:pt x="545" y="12"/>
                    </a:lnTo>
                    <a:cubicBezTo>
                      <a:pt x="541" y="12"/>
                      <a:pt x="536" y="12"/>
                      <a:pt x="531" y="12"/>
                    </a:cubicBezTo>
                    <a:cubicBezTo>
                      <a:pt x="183" y="12"/>
                      <a:pt x="1" y="444"/>
                      <a:pt x="248" y="703"/>
                    </a:cubicBezTo>
                    <a:cubicBezTo>
                      <a:pt x="334" y="789"/>
                      <a:pt x="440" y="828"/>
                      <a:pt x="543" y="828"/>
                    </a:cubicBezTo>
                    <a:cubicBezTo>
                      <a:pt x="753" y="828"/>
                      <a:pt x="954" y="668"/>
                      <a:pt x="962" y="429"/>
                    </a:cubicBezTo>
                    <a:cubicBezTo>
                      <a:pt x="962" y="191"/>
                      <a:pt x="783" y="12"/>
                      <a:pt x="55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869" name="Google Shape;38869;p22"/>
              <p:cNvSpPr/>
              <p:nvPr/>
            </p:nvSpPr>
            <p:spPr>
              <a:xfrm>
                <a:off x="6282100" y="3885375"/>
                <a:ext cx="279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1117" h="825" extrusionOk="0">
                    <a:moveTo>
                      <a:pt x="571" y="1"/>
                    </a:moveTo>
                    <a:cubicBezTo>
                      <a:pt x="65" y="1"/>
                      <a:pt x="1" y="778"/>
                      <a:pt x="533" y="824"/>
                    </a:cubicBezTo>
                    <a:lnTo>
                      <a:pt x="617" y="824"/>
                    </a:lnTo>
                    <a:cubicBezTo>
                      <a:pt x="1117" y="777"/>
                      <a:pt x="1117" y="50"/>
                      <a:pt x="617" y="3"/>
                    </a:cubicBezTo>
                    <a:cubicBezTo>
                      <a:pt x="601" y="1"/>
                      <a:pt x="586" y="1"/>
                      <a:pt x="57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870" name="Google Shape;38870;p22"/>
              <p:cNvSpPr/>
              <p:nvPr/>
            </p:nvSpPr>
            <p:spPr>
              <a:xfrm>
                <a:off x="6252925" y="3916075"/>
                <a:ext cx="240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28" extrusionOk="0">
                    <a:moveTo>
                      <a:pt x="557" y="1"/>
                    </a:moveTo>
                    <a:lnTo>
                      <a:pt x="545" y="13"/>
                    </a:lnTo>
                    <a:cubicBezTo>
                      <a:pt x="541" y="13"/>
                      <a:pt x="536" y="13"/>
                      <a:pt x="531" y="13"/>
                    </a:cubicBezTo>
                    <a:cubicBezTo>
                      <a:pt x="183" y="13"/>
                      <a:pt x="1" y="445"/>
                      <a:pt x="248" y="703"/>
                    </a:cubicBezTo>
                    <a:cubicBezTo>
                      <a:pt x="333" y="789"/>
                      <a:pt x="439" y="828"/>
                      <a:pt x="541" y="828"/>
                    </a:cubicBezTo>
                    <a:cubicBezTo>
                      <a:pt x="752" y="828"/>
                      <a:pt x="954" y="666"/>
                      <a:pt x="962" y="418"/>
                    </a:cubicBezTo>
                    <a:cubicBezTo>
                      <a:pt x="962" y="191"/>
                      <a:pt x="783" y="1"/>
                      <a:pt x="55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871" name="Google Shape;38871;p22"/>
              <p:cNvSpPr/>
              <p:nvPr/>
            </p:nvSpPr>
            <p:spPr>
              <a:xfrm>
                <a:off x="6283500" y="3946450"/>
                <a:ext cx="24450" cy="21000"/>
              </a:xfrm>
              <a:custGeom>
                <a:avLst/>
                <a:gdLst/>
                <a:ahLst/>
                <a:cxnLst/>
                <a:rect l="l" t="t" r="r" b="b"/>
                <a:pathLst>
                  <a:path w="978" h="840" extrusionOk="0">
                    <a:moveTo>
                      <a:pt x="561" y="0"/>
                    </a:moveTo>
                    <a:lnTo>
                      <a:pt x="561" y="24"/>
                    </a:lnTo>
                    <a:cubicBezTo>
                      <a:pt x="191" y="24"/>
                      <a:pt x="1" y="465"/>
                      <a:pt x="263" y="715"/>
                    </a:cubicBezTo>
                    <a:cubicBezTo>
                      <a:pt x="345" y="801"/>
                      <a:pt x="450" y="840"/>
                      <a:pt x="553" y="840"/>
                    </a:cubicBezTo>
                    <a:cubicBezTo>
                      <a:pt x="762" y="840"/>
                      <a:pt x="965" y="680"/>
                      <a:pt x="965" y="441"/>
                    </a:cubicBezTo>
                    <a:cubicBezTo>
                      <a:pt x="977" y="215"/>
                      <a:pt x="811" y="12"/>
                      <a:pt x="58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872" name="Google Shape;38872;p22"/>
              <p:cNvSpPr/>
              <p:nvPr/>
            </p:nvSpPr>
            <p:spPr>
              <a:xfrm>
                <a:off x="6252850" y="3977700"/>
                <a:ext cx="241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8" extrusionOk="0">
                    <a:moveTo>
                      <a:pt x="548" y="1"/>
                    </a:moveTo>
                    <a:cubicBezTo>
                      <a:pt x="191" y="1"/>
                      <a:pt x="1" y="441"/>
                      <a:pt x="251" y="703"/>
                    </a:cubicBezTo>
                    <a:cubicBezTo>
                      <a:pt x="336" y="789"/>
                      <a:pt x="442" y="827"/>
                      <a:pt x="544" y="827"/>
                    </a:cubicBezTo>
                    <a:cubicBezTo>
                      <a:pt x="755" y="827"/>
                      <a:pt x="957" y="665"/>
                      <a:pt x="965" y="417"/>
                    </a:cubicBezTo>
                    <a:cubicBezTo>
                      <a:pt x="965" y="191"/>
                      <a:pt x="786" y="1"/>
                      <a:pt x="5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873" name="Google Shape;38873;p22"/>
              <p:cNvSpPr/>
              <p:nvPr/>
            </p:nvSpPr>
            <p:spPr>
              <a:xfrm>
                <a:off x="6281775" y="4008225"/>
                <a:ext cx="279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1118" h="828" extrusionOk="0">
                    <a:moveTo>
                      <a:pt x="555" y="0"/>
                    </a:moveTo>
                    <a:cubicBezTo>
                      <a:pt x="52" y="0"/>
                      <a:pt x="0" y="805"/>
                      <a:pt x="546" y="827"/>
                    </a:cubicBezTo>
                    <a:lnTo>
                      <a:pt x="630" y="827"/>
                    </a:lnTo>
                    <a:cubicBezTo>
                      <a:pt x="1118" y="780"/>
                      <a:pt x="1118" y="65"/>
                      <a:pt x="630" y="6"/>
                    </a:cubicBezTo>
                    <a:cubicBezTo>
                      <a:pt x="604" y="2"/>
                      <a:pt x="579" y="0"/>
                      <a:pt x="55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874" name="Google Shape;38874;p22"/>
              <p:cNvSpPr/>
              <p:nvPr/>
            </p:nvSpPr>
            <p:spPr>
              <a:xfrm>
                <a:off x="6252850" y="4038725"/>
                <a:ext cx="24125" cy="210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40" extrusionOk="0">
                    <a:moveTo>
                      <a:pt x="560" y="0"/>
                    </a:moveTo>
                    <a:lnTo>
                      <a:pt x="548" y="12"/>
                    </a:lnTo>
                    <a:cubicBezTo>
                      <a:pt x="191" y="12"/>
                      <a:pt x="1" y="453"/>
                      <a:pt x="251" y="715"/>
                    </a:cubicBezTo>
                    <a:cubicBezTo>
                      <a:pt x="336" y="801"/>
                      <a:pt x="442" y="839"/>
                      <a:pt x="544" y="839"/>
                    </a:cubicBezTo>
                    <a:cubicBezTo>
                      <a:pt x="755" y="839"/>
                      <a:pt x="957" y="677"/>
                      <a:pt x="965" y="429"/>
                    </a:cubicBezTo>
                    <a:cubicBezTo>
                      <a:pt x="965" y="203"/>
                      <a:pt x="786" y="12"/>
                      <a:pt x="5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875" name="Google Shape;38875;p22"/>
              <p:cNvSpPr/>
              <p:nvPr/>
            </p:nvSpPr>
            <p:spPr>
              <a:xfrm>
                <a:off x="6283600" y="4069675"/>
                <a:ext cx="240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28" extrusionOk="0">
                    <a:moveTo>
                      <a:pt x="557" y="1"/>
                    </a:moveTo>
                    <a:lnTo>
                      <a:pt x="557" y="13"/>
                    </a:lnTo>
                    <a:cubicBezTo>
                      <a:pt x="552" y="12"/>
                      <a:pt x="547" y="12"/>
                      <a:pt x="542" y="12"/>
                    </a:cubicBezTo>
                    <a:cubicBezTo>
                      <a:pt x="182" y="12"/>
                      <a:pt x="0" y="445"/>
                      <a:pt x="259" y="703"/>
                    </a:cubicBezTo>
                    <a:cubicBezTo>
                      <a:pt x="341" y="789"/>
                      <a:pt x="444" y="828"/>
                      <a:pt x="546" y="828"/>
                    </a:cubicBezTo>
                    <a:cubicBezTo>
                      <a:pt x="753" y="828"/>
                      <a:pt x="953" y="669"/>
                      <a:pt x="961" y="429"/>
                    </a:cubicBezTo>
                    <a:cubicBezTo>
                      <a:pt x="961" y="191"/>
                      <a:pt x="783" y="13"/>
                      <a:pt x="55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876" name="Google Shape;38876;p22"/>
              <p:cNvSpPr/>
              <p:nvPr/>
            </p:nvSpPr>
            <p:spPr>
              <a:xfrm>
                <a:off x="6252850" y="4100325"/>
                <a:ext cx="24125" cy="210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40" extrusionOk="0">
                    <a:moveTo>
                      <a:pt x="548" y="1"/>
                    </a:moveTo>
                    <a:lnTo>
                      <a:pt x="548" y="13"/>
                    </a:lnTo>
                    <a:cubicBezTo>
                      <a:pt x="191" y="13"/>
                      <a:pt x="1" y="453"/>
                      <a:pt x="251" y="715"/>
                    </a:cubicBezTo>
                    <a:cubicBezTo>
                      <a:pt x="336" y="801"/>
                      <a:pt x="442" y="840"/>
                      <a:pt x="544" y="840"/>
                    </a:cubicBezTo>
                    <a:cubicBezTo>
                      <a:pt x="755" y="840"/>
                      <a:pt x="957" y="678"/>
                      <a:pt x="965" y="430"/>
                    </a:cubicBezTo>
                    <a:lnTo>
                      <a:pt x="965" y="418"/>
                    </a:lnTo>
                    <a:cubicBezTo>
                      <a:pt x="965" y="203"/>
                      <a:pt x="786" y="13"/>
                      <a:pt x="5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877" name="Google Shape;38877;p22"/>
              <p:cNvSpPr/>
              <p:nvPr/>
            </p:nvSpPr>
            <p:spPr>
              <a:xfrm>
                <a:off x="6283500" y="4131300"/>
                <a:ext cx="241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8" extrusionOk="0">
                    <a:moveTo>
                      <a:pt x="561" y="0"/>
                    </a:moveTo>
                    <a:cubicBezTo>
                      <a:pt x="191" y="0"/>
                      <a:pt x="1" y="441"/>
                      <a:pt x="251" y="703"/>
                    </a:cubicBezTo>
                    <a:cubicBezTo>
                      <a:pt x="337" y="789"/>
                      <a:pt x="443" y="827"/>
                      <a:pt x="547" y="827"/>
                    </a:cubicBezTo>
                    <a:cubicBezTo>
                      <a:pt x="761" y="827"/>
                      <a:pt x="965" y="665"/>
                      <a:pt x="965" y="417"/>
                    </a:cubicBezTo>
                    <a:cubicBezTo>
                      <a:pt x="965" y="191"/>
                      <a:pt x="787" y="12"/>
                      <a:pt x="56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878" name="Google Shape;38878;p22"/>
              <p:cNvSpPr/>
              <p:nvPr/>
            </p:nvSpPr>
            <p:spPr>
              <a:xfrm>
                <a:off x="6252925" y="4161950"/>
                <a:ext cx="240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28" extrusionOk="0">
                    <a:moveTo>
                      <a:pt x="557" y="1"/>
                    </a:moveTo>
                    <a:lnTo>
                      <a:pt x="545" y="12"/>
                    </a:lnTo>
                    <a:cubicBezTo>
                      <a:pt x="541" y="12"/>
                      <a:pt x="536" y="12"/>
                      <a:pt x="531" y="12"/>
                    </a:cubicBezTo>
                    <a:cubicBezTo>
                      <a:pt x="183" y="12"/>
                      <a:pt x="1" y="445"/>
                      <a:pt x="248" y="703"/>
                    </a:cubicBezTo>
                    <a:cubicBezTo>
                      <a:pt x="334" y="789"/>
                      <a:pt x="440" y="828"/>
                      <a:pt x="543" y="828"/>
                    </a:cubicBezTo>
                    <a:cubicBezTo>
                      <a:pt x="753" y="828"/>
                      <a:pt x="954" y="669"/>
                      <a:pt x="962" y="429"/>
                    </a:cubicBezTo>
                    <a:cubicBezTo>
                      <a:pt x="962" y="191"/>
                      <a:pt x="783" y="12"/>
                      <a:pt x="55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879" name="Google Shape;38879;p22"/>
              <p:cNvSpPr/>
              <p:nvPr/>
            </p:nvSpPr>
            <p:spPr>
              <a:xfrm>
                <a:off x="6282125" y="4192850"/>
                <a:ext cx="27900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1116" h="825" extrusionOk="0">
                    <a:moveTo>
                      <a:pt x="570" y="1"/>
                    </a:moveTo>
                    <a:cubicBezTo>
                      <a:pt x="64" y="1"/>
                      <a:pt x="0" y="766"/>
                      <a:pt x="532" y="824"/>
                    </a:cubicBezTo>
                    <a:lnTo>
                      <a:pt x="616" y="824"/>
                    </a:lnTo>
                    <a:cubicBezTo>
                      <a:pt x="1116" y="777"/>
                      <a:pt x="1116" y="39"/>
                      <a:pt x="616" y="3"/>
                    </a:cubicBezTo>
                    <a:cubicBezTo>
                      <a:pt x="600" y="1"/>
                      <a:pt x="585" y="1"/>
                      <a:pt x="5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880" name="Google Shape;38880;p22"/>
              <p:cNvSpPr/>
              <p:nvPr/>
            </p:nvSpPr>
            <p:spPr>
              <a:xfrm>
                <a:off x="6252850" y="4223575"/>
                <a:ext cx="24125" cy="2067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7" extrusionOk="0">
                    <a:moveTo>
                      <a:pt x="548" y="0"/>
                    </a:moveTo>
                    <a:cubicBezTo>
                      <a:pt x="191" y="0"/>
                      <a:pt x="1" y="441"/>
                      <a:pt x="251" y="703"/>
                    </a:cubicBezTo>
                    <a:cubicBezTo>
                      <a:pt x="336" y="788"/>
                      <a:pt x="442" y="827"/>
                      <a:pt x="544" y="827"/>
                    </a:cubicBezTo>
                    <a:cubicBezTo>
                      <a:pt x="755" y="827"/>
                      <a:pt x="957" y="665"/>
                      <a:pt x="965" y="417"/>
                    </a:cubicBezTo>
                    <a:cubicBezTo>
                      <a:pt x="965" y="191"/>
                      <a:pt x="786" y="0"/>
                      <a:pt x="5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881" name="Google Shape;38881;p22"/>
              <p:cNvSpPr/>
              <p:nvPr/>
            </p:nvSpPr>
            <p:spPr>
              <a:xfrm>
                <a:off x="6283600" y="4254525"/>
                <a:ext cx="24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16" extrusionOk="0">
                    <a:moveTo>
                      <a:pt x="542" y="0"/>
                    </a:moveTo>
                    <a:cubicBezTo>
                      <a:pt x="182" y="0"/>
                      <a:pt x="0" y="432"/>
                      <a:pt x="259" y="691"/>
                    </a:cubicBezTo>
                    <a:cubicBezTo>
                      <a:pt x="341" y="777"/>
                      <a:pt x="444" y="816"/>
                      <a:pt x="546" y="816"/>
                    </a:cubicBezTo>
                    <a:cubicBezTo>
                      <a:pt x="753" y="816"/>
                      <a:pt x="953" y="657"/>
                      <a:pt x="961" y="417"/>
                    </a:cubicBezTo>
                    <a:cubicBezTo>
                      <a:pt x="961" y="191"/>
                      <a:pt x="771" y="12"/>
                      <a:pt x="557" y="12"/>
                    </a:cubicBezTo>
                    <a:lnTo>
                      <a:pt x="557" y="0"/>
                    </a:lnTo>
                    <a:cubicBezTo>
                      <a:pt x="552" y="0"/>
                      <a:pt x="547" y="0"/>
                      <a:pt x="54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882" name="Google Shape;38882;p22"/>
              <p:cNvSpPr/>
              <p:nvPr/>
            </p:nvSpPr>
            <p:spPr>
              <a:xfrm>
                <a:off x="6252850" y="4285175"/>
                <a:ext cx="24125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0" extrusionOk="0">
                    <a:moveTo>
                      <a:pt x="548" y="1"/>
                    </a:moveTo>
                    <a:cubicBezTo>
                      <a:pt x="191" y="1"/>
                      <a:pt x="1" y="441"/>
                      <a:pt x="251" y="703"/>
                    </a:cubicBezTo>
                    <a:cubicBezTo>
                      <a:pt x="335" y="784"/>
                      <a:pt x="438" y="820"/>
                      <a:pt x="539" y="820"/>
                    </a:cubicBezTo>
                    <a:cubicBezTo>
                      <a:pt x="752" y="820"/>
                      <a:pt x="957" y="660"/>
                      <a:pt x="965" y="417"/>
                    </a:cubicBezTo>
                    <a:cubicBezTo>
                      <a:pt x="965" y="191"/>
                      <a:pt x="786" y="1"/>
                      <a:pt x="5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883" name="Google Shape;38883;p22"/>
              <p:cNvSpPr/>
              <p:nvPr/>
            </p:nvSpPr>
            <p:spPr>
              <a:xfrm>
                <a:off x="6283500" y="4315550"/>
                <a:ext cx="24150" cy="2097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39" extrusionOk="0">
                    <a:moveTo>
                      <a:pt x="561" y="0"/>
                    </a:moveTo>
                    <a:lnTo>
                      <a:pt x="561" y="12"/>
                    </a:lnTo>
                    <a:cubicBezTo>
                      <a:pt x="191" y="12"/>
                      <a:pt x="1" y="453"/>
                      <a:pt x="263" y="715"/>
                    </a:cubicBezTo>
                    <a:cubicBezTo>
                      <a:pt x="345" y="800"/>
                      <a:pt x="449" y="839"/>
                      <a:pt x="551" y="839"/>
                    </a:cubicBezTo>
                    <a:cubicBezTo>
                      <a:pt x="761" y="839"/>
                      <a:pt x="965" y="677"/>
                      <a:pt x="965" y="429"/>
                    </a:cubicBezTo>
                    <a:cubicBezTo>
                      <a:pt x="965" y="203"/>
                      <a:pt x="787" y="12"/>
                      <a:pt x="56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884" name="Google Shape;38884;p22"/>
              <p:cNvSpPr/>
              <p:nvPr/>
            </p:nvSpPr>
            <p:spPr>
              <a:xfrm>
                <a:off x="6252850" y="4346500"/>
                <a:ext cx="241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8" extrusionOk="0">
                    <a:moveTo>
                      <a:pt x="548" y="0"/>
                    </a:moveTo>
                    <a:cubicBezTo>
                      <a:pt x="191" y="0"/>
                      <a:pt x="1" y="441"/>
                      <a:pt x="251" y="703"/>
                    </a:cubicBezTo>
                    <a:cubicBezTo>
                      <a:pt x="336" y="789"/>
                      <a:pt x="442" y="827"/>
                      <a:pt x="544" y="827"/>
                    </a:cubicBezTo>
                    <a:cubicBezTo>
                      <a:pt x="755" y="827"/>
                      <a:pt x="957" y="665"/>
                      <a:pt x="965" y="417"/>
                    </a:cubicBezTo>
                    <a:cubicBezTo>
                      <a:pt x="965" y="191"/>
                      <a:pt x="786" y="0"/>
                      <a:pt x="5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885" name="Google Shape;38885;p22"/>
              <p:cNvSpPr/>
              <p:nvPr/>
            </p:nvSpPr>
            <p:spPr>
              <a:xfrm>
                <a:off x="6283600" y="4377150"/>
                <a:ext cx="240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28" extrusionOk="0">
                    <a:moveTo>
                      <a:pt x="557" y="1"/>
                    </a:moveTo>
                    <a:lnTo>
                      <a:pt x="557" y="13"/>
                    </a:lnTo>
                    <a:cubicBezTo>
                      <a:pt x="552" y="12"/>
                      <a:pt x="547" y="12"/>
                      <a:pt x="542" y="12"/>
                    </a:cubicBezTo>
                    <a:cubicBezTo>
                      <a:pt x="182" y="12"/>
                      <a:pt x="0" y="445"/>
                      <a:pt x="259" y="703"/>
                    </a:cubicBezTo>
                    <a:cubicBezTo>
                      <a:pt x="341" y="789"/>
                      <a:pt x="445" y="828"/>
                      <a:pt x="547" y="828"/>
                    </a:cubicBezTo>
                    <a:cubicBezTo>
                      <a:pt x="757" y="828"/>
                      <a:pt x="961" y="666"/>
                      <a:pt x="961" y="417"/>
                    </a:cubicBezTo>
                    <a:cubicBezTo>
                      <a:pt x="961" y="191"/>
                      <a:pt x="783" y="1"/>
                      <a:pt x="55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886" name="Google Shape;38886;p22"/>
              <p:cNvSpPr/>
              <p:nvPr/>
            </p:nvSpPr>
            <p:spPr>
              <a:xfrm>
                <a:off x="6252850" y="4408100"/>
                <a:ext cx="24125" cy="2047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19" extrusionOk="0">
                    <a:moveTo>
                      <a:pt x="548" y="1"/>
                    </a:moveTo>
                    <a:cubicBezTo>
                      <a:pt x="191" y="1"/>
                      <a:pt x="1" y="430"/>
                      <a:pt x="251" y="692"/>
                    </a:cubicBezTo>
                    <a:cubicBezTo>
                      <a:pt x="338" y="779"/>
                      <a:pt x="446" y="819"/>
                      <a:pt x="551" y="819"/>
                    </a:cubicBezTo>
                    <a:cubicBezTo>
                      <a:pt x="760" y="819"/>
                      <a:pt x="957" y="663"/>
                      <a:pt x="965" y="418"/>
                    </a:cubicBezTo>
                    <a:cubicBezTo>
                      <a:pt x="965" y="191"/>
                      <a:pt x="786" y="1"/>
                      <a:pt x="5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887" name="Google Shape;38887;p22"/>
              <p:cNvSpPr/>
              <p:nvPr/>
            </p:nvSpPr>
            <p:spPr>
              <a:xfrm>
                <a:off x="6283500" y="4438775"/>
                <a:ext cx="241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8" extrusionOk="0">
                    <a:moveTo>
                      <a:pt x="561" y="0"/>
                    </a:moveTo>
                    <a:cubicBezTo>
                      <a:pt x="191" y="0"/>
                      <a:pt x="1" y="441"/>
                      <a:pt x="263" y="703"/>
                    </a:cubicBezTo>
                    <a:cubicBezTo>
                      <a:pt x="345" y="789"/>
                      <a:pt x="449" y="827"/>
                      <a:pt x="551" y="827"/>
                    </a:cubicBezTo>
                    <a:cubicBezTo>
                      <a:pt x="761" y="827"/>
                      <a:pt x="965" y="665"/>
                      <a:pt x="965" y="417"/>
                    </a:cubicBezTo>
                    <a:cubicBezTo>
                      <a:pt x="965" y="191"/>
                      <a:pt x="787" y="0"/>
                      <a:pt x="56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888" name="Google Shape;38888;p22"/>
              <p:cNvSpPr/>
              <p:nvPr/>
            </p:nvSpPr>
            <p:spPr>
              <a:xfrm>
                <a:off x="6252925" y="4469425"/>
                <a:ext cx="240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28" extrusionOk="0">
                    <a:moveTo>
                      <a:pt x="545" y="1"/>
                    </a:moveTo>
                    <a:lnTo>
                      <a:pt x="545" y="13"/>
                    </a:lnTo>
                    <a:cubicBezTo>
                      <a:pt x="541" y="12"/>
                      <a:pt x="536" y="12"/>
                      <a:pt x="531" y="12"/>
                    </a:cubicBezTo>
                    <a:cubicBezTo>
                      <a:pt x="183" y="12"/>
                      <a:pt x="1" y="445"/>
                      <a:pt x="248" y="703"/>
                    </a:cubicBezTo>
                    <a:cubicBezTo>
                      <a:pt x="333" y="789"/>
                      <a:pt x="439" y="828"/>
                      <a:pt x="541" y="828"/>
                    </a:cubicBezTo>
                    <a:cubicBezTo>
                      <a:pt x="752" y="828"/>
                      <a:pt x="954" y="665"/>
                      <a:pt x="962" y="417"/>
                    </a:cubicBezTo>
                    <a:cubicBezTo>
                      <a:pt x="962" y="203"/>
                      <a:pt x="783" y="13"/>
                      <a:pt x="55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889" name="Google Shape;38889;p22"/>
              <p:cNvSpPr/>
              <p:nvPr/>
            </p:nvSpPr>
            <p:spPr>
              <a:xfrm>
                <a:off x="6281775" y="4500250"/>
                <a:ext cx="279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1118" h="828" extrusionOk="0">
                    <a:moveTo>
                      <a:pt x="555" y="0"/>
                    </a:moveTo>
                    <a:cubicBezTo>
                      <a:pt x="52" y="0"/>
                      <a:pt x="0" y="805"/>
                      <a:pt x="546" y="827"/>
                    </a:cubicBezTo>
                    <a:lnTo>
                      <a:pt x="630" y="827"/>
                    </a:lnTo>
                    <a:cubicBezTo>
                      <a:pt x="1118" y="768"/>
                      <a:pt x="1118" y="54"/>
                      <a:pt x="630" y="6"/>
                    </a:cubicBezTo>
                    <a:cubicBezTo>
                      <a:pt x="604" y="2"/>
                      <a:pt x="579" y="0"/>
                      <a:pt x="55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890" name="Google Shape;38890;p22"/>
              <p:cNvSpPr/>
              <p:nvPr/>
            </p:nvSpPr>
            <p:spPr>
              <a:xfrm>
                <a:off x="6259400" y="4530750"/>
                <a:ext cx="17300" cy="8950"/>
              </a:xfrm>
              <a:custGeom>
                <a:avLst/>
                <a:gdLst/>
                <a:ahLst/>
                <a:cxnLst/>
                <a:rect l="l" t="t" r="r" b="b"/>
                <a:pathLst>
                  <a:path w="692" h="358" extrusionOk="0">
                    <a:moveTo>
                      <a:pt x="286" y="0"/>
                    </a:moveTo>
                    <a:lnTo>
                      <a:pt x="286" y="12"/>
                    </a:lnTo>
                    <a:cubicBezTo>
                      <a:pt x="179" y="12"/>
                      <a:pt x="84" y="60"/>
                      <a:pt x="1" y="131"/>
                    </a:cubicBezTo>
                    <a:lnTo>
                      <a:pt x="691" y="358"/>
                    </a:lnTo>
                    <a:cubicBezTo>
                      <a:pt x="667" y="155"/>
                      <a:pt x="489" y="0"/>
                      <a:pt x="28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891" name="Google Shape;38891;p22"/>
              <p:cNvSpPr/>
              <p:nvPr/>
            </p:nvSpPr>
            <p:spPr>
              <a:xfrm>
                <a:off x="6222200" y="3270175"/>
                <a:ext cx="241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5" extrusionOk="0">
                    <a:moveTo>
                      <a:pt x="548" y="0"/>
                    </a:moveTo>
                    <a:cubicBezTo>
                      <a:pt x="179" y="0"/>
                      <a:pt x="0" y="441"/>
                      <a:pt x="262" y="703"/>
                    </a:cubicBezTo>
                    <a:cubicBezTo>
                      <a:pt x="343" y="787"/>
                      <a:pt x="444" y="825"/>
                      <a:pt x="545" y="825"/>
                    </a:cubicBezTo>
                    <a:cubicBezTo>
                      <a:pt x="757" y="825"/>
                      <a:pt x="965" y="659"/>
                      <a:pt x="965" y="417"/>
                    </a:cubicBezTo>
                    <a:cubicBezTo>
                      <a:pt x="965" y="191"/>
                      <a:pt x="786" y="0"/>
                      <a:pt x="5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892" name="Google Shape;38892;p22"/>
              <p:cNvSpPr/>
              <p:nvPr/>
            </p:nvSpPr>
            <p:spPr>
              <a:xfrm>
                <a:off x="6192125" y="3301125"/>
                <a:ext cx="28000" cy="20275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811" extrusionOk="0">
                    <a:moveTo>
                      <a:pt x="525" y="1"/>
                    </a:moveTo>
                    <a:cubicBezTo>
                      <a:pt x="1" y="48"/>
                      <a:pt x="36" y="810"/>
                      <a:pt x="560" y="810"/>
                    </a:cubicBezTo>
                    <a:cubicBezTo>
                      <a:pt x="1072" y="810"/>
                      <a:pt x="1120" y="48"/>
                      <a:pt x="59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893" name="Google Shape;38893;p22"/>
              <p:cNvSpPr/>
              <p:nvPr/>
            </p:nvSpPr>
            <p:spPr>
              <a:xfrm>
                <a:off x="6222200" y="3331800"/>
                <a:ext cx="24125" cy="2047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19" extrusionOk="0">
                    <a:moveTo>
                      <a:pt x="548" y="0"/>
                    </a:moveTo>
                    <a:cubicBezTo>
                      <a:pt x="179" y="0"/>
                      <a:pt x="0" y="441"/>
                      <a:pt x="262" y="703"/>
                    </a:cubicBezTo>
                    <a:cubicBezTo>
                      <a:pt x="342" y="783"/>
                      <a:pt x="443" y="819"/>
                      <a:pt x="543" y="819"/>
                    </a:cubicBezTo>
                    <a:cubicBezTo>
                      <a:pt x="756" y="819"/>
                      <a:pt x="965" y="656"/>
                      <a:pt x="965" y="405"/>
                    </a:cubicBezTo>
                    <a:cubicBezTo>
                      <a:pt x="953" y="179"/>
                      <a:pt x="774" y="0"/>
                      <a:pt x="54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894" name="Google Shape;38894;p22"/>
              <p:cNvSpPr/>
              <p:nvPr/>
            </p:nvSpPr>
            <p:spPr>
              <a:xfrm>
                <a:off x="6191250" y="3362450"/>
                <a:ext cx="241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5" extrusionOk="0">
                    <a:moveTo>
                      <a:pt x="560" y="0"/>
                    </a:moveTo>
                    <a:cubicBezTo>
                      <a:pt x="191" y="0"/>
                      <a:pt x="0" y="441"/>
                      <a:pt x="262" y="703"/>
                    </a:cubicBezTo>
                    <a:cubicBezTo>
                      <a:pt x="346" y="787"/>
                      <a:pt x="449" y="825"/>
                      <a:pt x="550" y="825"/>
                    </a:cubicBezTo>
                    <a:cubicBezTo>
                      <a:pt x="762" y="825"/>
                      <a:pt x="964" y="659"/>
                      <a:pt x="964" y="417"/>
                    </a:cubicBezTo>
                    <a:cubicBezTo>
                      <a:pt x="964" y="179"/>
                      <a:pt x="786" y="0"/>
                      <a:pt x="5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895" name="Google Shape;38895;p22"/>
              <p:cNvSpPr/>
              <p:nvPr/>
            </p:nvSpPr>
            <p:spPr>
              <a:xfrm>
                <a:off x="6222200" y="3393100"/>
                <a:ext cx="24125" cy="2065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6" extrusionOk="0">
                    <a:moveTo>
                      <a:pt x="548" y="1"/>
                    </a:moveTo>
                    <a:cubicBezTo>
                      <a:pt x="179" y="1"/>
                      <a:pt x="0" y="441"/>
                      <a:pt x="262" y="703"/>
                    </a:cubicBezTo>
                    <a:cubicBezTo>
                      <a:pt x="343" y="788"/>
                      <a:pt x="444" y="825"/>
                      <a:pt x="545" y="825"/>
                    </a:cubicBezTo>
                    <a:cubicBezTo>
                      <a:pt x="757" y="825"/>
                      <a:pt x="965" y="660"/>
                      <a:pt x="965" y="417"/>
                    </a:cubicBezTo>
                    <a:cubicBezTo>
                      <a:pt x="965" y="191"/>
                      <a:pt x="774" y="1"/>
                      <a:pt x="54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896" name="Google Shape;38896;p22"/>
              <p:cNvSpPr/>
              <p:nvPr/>
            </p:nvSpPr>
            <p:spPr>
              <a:xfrm>
                <a:off x="6191250" y="3424350"/>
                <a:ext cx="24125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0" extrusionOk="0">
                    <a:moveTo>
                      <a:pt x="560" y="1"/>
                    </a:moveTo>
                    <a:cubicBezTo>
                      <a:pt x="191" y="1"/>
                      <a:pt x="0" y="441"/>
                      <a:pt x="262" y="703"/>
                    </a:cubicBezTo>
                    <a:cubicBezTo>
                      <a:pt x="346" y="783"/>
                      <a:pt x="448" y="820"/>
                      <a:pt x="548" y="820"/>
                    </a:cubicBezTo>
                    <a:cubicBezTo>
                      <a:pt x="761" y="820"/>
                      <a:pt x="964" y="657"/>
                      <a:pt x="964" y="406"/>
                    </a:cubicBezTo>
                    <a:cubicBezTo>
                      <a:pt x="964" y="180"/>
                      <a:pt x="786" y="1"/>
                      <a:pt x="5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897" name="Google Shape;38897;p22"/>
              <p:cNvSpPr/>
              <p:nvPr/>
            </p:nvSpPr>
            <p:spPr>
              <a:xfrm>
                <a:off x="6222800" y="3455025"/>
                <a:ext cx="2800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822" extrusionOk="0">
                    <a:moveTo>
                      <a:pt x="524" y="0"/>
                    </a:moveTo>
                    <a:cubicBezTo>
                      <a:pt x="0" y="48"/>
                      <a:pt x="48" y="822"/>
                      <a:pt x="560" y="822"/>
                    </a:cubicBezTo>
                    <a:cubicBezTo>
                      <a:pt x="1084" y="822"/>
                      <a:pt x="1119" y="48"/>
                      <a:pt x="5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898" name="Google Shape;38898;p22"/>
              <p:cNvSpPr/>
              <p:nvPr/>
            </p:nvSpPr>
            <p:spPr>
              <a:xfrm>
                <a:off x="6192125" y="3485675"/>
                <a:ext cx="28000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823" extrusionOk="0">
                    <a:moveTo>
                      <a:pt x="525" y="1"/>
                    </a:moveTo>
                    <a:cubicBezTo>
                      <a:pt x="1" y="48"/>
                      <a:pt x="36" y="822"/>
                      <a:pt x="560" y="822"/>
                    </a:cubicBezTo>
                    <a:cubicBezTo>
                      <a:pt x="1072" y="822"/>
                      <a:pt x="1120" y="48"/>
                      <a:pt x="59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899" name="Google Shape;38899;p22"/>
              <p:cNvSpPr/>
              <p:nvPr/>
            </p:nvSpPr>
            <p:spPr>
              <a:xfrm>
                <a:off x="6222200" y="3516325"/>
                <a:ext cx="24125" cy="208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32" extrusionOk="0">
                    <a:moveTo>
                      <a:pt x="548" y="1"/>
                    </a:moveTo>
                    <a:lnTo>
                      <a:pt x="548" y="13"/>
                    </a:lnTo>
                    <a:cubicBezTo>
                      <a:pt x="179" y="13"/>
                      <a:pt x="0" y="453"/>
                      <a:pt x="262" y="715"/>
                    </a:cubicBezTo>
                    <a:cubicBezTo>
                      <a:pt x="342" y="795"/>
                      <a:pt x="443" y="831"/>
                      <a:pt x="543" y="831"/>
                    </a:cubicBezTo>
                    <a:cubicBezTo>
                      <a:pt x="756" y="831"/>
                      <a:pt x="965" y="669"/>
                      <a:pt x="965" y="418"/>
                    </a:cubicBezTo>
                    <a:cubicBezTo>
                      <a:pt x="965" y="191"/>
                      <a:pt x="786" y="1"/>
                      <a:pt x="57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00" name="Google Shape;38900;p22"/>
              <p:cNvSpPr/>
              <p:nvPr/>
            </p:nvSpPr>
            <p:spPr>
              <a:xfrm>
                <a:off x="6198300" y="3545825"/>
                <a:ext cx="21725" cy="15225"/>
              </a:xfrm>
              <a:custGeom>
                <a:avLst/>
                <a:gdLst/>
                <a:ahLst/>
                <a:cxnLst/>
                <a:rect l="l" t="t" r="r" b="b"/>
                <a:pathLst>
                  <a:path w="869" h="609" extrusionOk="0">
                    <a:moveTo>
                      <a:pt x="451" y="0"/>
                    </a:moveTo>
                    <a:cubicBezTo>
                      <a:pt x="400" y="0"/>
                      <a:pt x="346" y="14"/>
                      <a:pt x="290" y="47"/>
                    </a:cubicBezTo>
                    <a:lnTo>
                      <a:pt x="278" y="47"/>
                    </a:lnTo>
                    <a:lnTo>
                      <a:pt x="278" y="59"/>
                    </a:lnTo>
                    <a:cubicBezTo>
                      <a:pt x="0" y="247"/>
                      <a:pt x="184" y="608"/>
                      <a:pt x="439" y="608"/>
                    </a:cubicBezTo>
                    <a:cubicBezTo>
                      <a:pt x="490" y="608"/>
                      <a:pt x="545" y="593"/>
                      <a:pt x="599" y="559"/>
                    </a:cubicBezTo>
                    <a:cubicBezTo>
                      <a:pt x="868" y="380"/>
                      <a:pt x="712" y="0"/>
                      <a:pt x="45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01" name="Google Shape;38901;p22"/>
              <p:cNvSpPr/>
              <p:nvPr/>
            </p:nvSpPr>
            <p:spPr>
              <a:xfrm>
                <a:off x="6222200" y="3577650"/>
                <a:ext cx="24125" cy="209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37" extrusionOk="0">
                    <a:moveTo>
                      <a:pt x="548" y="1"/>
                    </a:moveTo>
                    <a:lnTo>
                      <a:pt x="548" y="13"/>
                    </a:lnTo>
                    <a:cubicBezTo>
                      <a:pt x="179" y="13"/>
                      <a:pt x="0" y="453"/>
                      <a:pt x="262" y="715"/>
                    </a:cubicBezTo>
                    <a:cubicBezTo>
                      <a:pt x="343" y="799"/>
                      <a:pt x="444" y="837"/>
                      <a:pt x="545" y="837"/>
                    </a:cubicBezTo>
                    <a:cubicBezTo>
                      <a:pt x="757" y="837"/>
                      <a:pt x="965" y="671"/>
                      <a:pt x="965" y="429"/>
                    </a:cubicBezTo>
                    <a:cubicBezTo>
                      <a:pt x="965" y="203"/>
                      <a:pt x="786" y="13"/>
                      <a:pt x="57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02" name="Google Shape;38902;p22"/>
              <p:cNvSpPr/>
              <p:nvPr/>
            </p:nvSpPr>
            <p:spPr>
              <a:xfrm>
                <a:off x="6192125" y="3608675"/>
                <a:ext cx="28000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820" extrusionOk="0">
                    <a:moveTo>
                      <a:pt x="560" y="1"/>
                    </a:moveTo>
                    <a:cubicBezTo>
                      <a:pt x="548" y="1"/>
                      <a:pt x="537" y="4"/>
                      <a:pt x="525" y="10"/>
                    </a:cubicBezTo>
                    <a:cubicBezTo>
                      <a:pt x="1" y="57"/>
                      <a:pt x="36" y="819"/>
                      <a:pt x="560" y="819"/>
                    </a:cubicBezTo>
                    <a:cubicBezTo>
                      <a:pt x="1072" y="819"/>
                      <a:pt x="1120" y="57"/>
                      <a:pt x="596" y="10"/>
                    </a:cubicBezTo>
                    <a:cubicBezTo>
                      <a:pt x="584" y="4"/>
                      <a:pt x="572" y="1"/>
                      <a:pt x="5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03" name="Google Shape;38903;p22"/>
              <p:cNvSpPr/>
              <p:nvPr/>
            </p:nvSpPr>
            <p:spPr>
              <a:xfrm>
                <a:off x="6222800" y="3639575"/>
                <a:ext cx="2800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822" extrusionOk="0">
                    <a:moveTo>
                      <a:pt x="524" y="0"/>
                    </a:moveTo>
                    <a:cubicBezTo>
                      <a:pt x="0" y="48"/>
                      <a:pt x="48" y="822"/>
                      <a:pt x="560" y="822"/>
                    </a:cubicBezTo>
                    <a:cubicBezTo>
                      <a:pt x="1084" y="822"/>
                      <a:pt x="1119" y="48"/>
                      <a:pt x="5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04" name="Google Shape;38904;p22"/>
              <p:cNvSpPr/>
              <p:nvPr/>
            </p:nvSpPr>
            <p:spPr>
              <a:xfrm>
                <a:off x="6191250" y="3669925"/>
                <a:ext cx="24425" cy="21000"/>
              </a:xfrm>
              <a:custGeom>
                <a:avLst/>
                <a:gdLst/>
                <a:ahLst/>
                <a:cxnLst/>
                <a:rect l="l" t="t" r="r" b="b"/>
                <a:pathLst>
                  <a:path w="977" h="840" extrusionOk="0">
                    <a:moveTo>
                      <a:pt x="560" y="1"/>
                    </a:moveTo>
                    <a:lnTo>
                      <a:pt x="560" y="12"/>
                    </a:lnTo>
                    <a:cubicBezTo>
                      <a:pt x="191" y="12"/>
                      <a:pt x="0" y="453"/>
                      <a:pt x="262" y="715"/>
                    </a:cubicBezTo>
                    <a:cubicBezTo>
                      <a:pt x="348" y="801"/>
                      <a:pt x="453" y="839"/>
                      <a:pt x="555" y="839"/>
                    </a:cubicBezTo>
                    <a:cubicBezTo>
                      <a:pt x="765" y="839"/>
                      <a:pt x="964" y="677"/>
                      <a:pt x="964" y="429"/>
                    </a:cubicBezTo>
                    <a:cubicBezTo>
                      <a:pt x="976" y="203"/>
                      <a:pt x="798" y="12"/>
                      <a:pt x="57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05" name="Google Shape;38905;p22"/>
              <p:cNvSpPr/>
              <p:nvPr/>
            </p:nvSpPr>
            <p:spPr>
              <a:xfrm>
                <a:off x="6222200" y="3700875"/>
                <a:ext cx="24125" cy="2065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6" extrusionOk="0">
                    <a:moveTo>
                      <a:pt x="548" y="1"/>
                    </a:moveTo>
                    <a:cubicBezTo>
                      <a:pt x="179" y="1"/>
                      <a:pt x="0" y="441"/>
                      <a:pt x="262" y="703"/>
                    </a:cubicBezTo>
                    <a:cubicBezTo>
                      <a:pt x="343" y="788"/>
                      <a:pt x="444" y="825"/>
                      <a:pt x="545" y="825"/>
                    </a:cubicBezTo>
                    <a:cubicBezTo>
                      <a:pt x="757" y="825"/>
                      <a:pt x="965" y="660"/>
                      <a:pt x="965" y="418"/>
                    </a:cubicBezTo>
                    <a:cubicBezTo>
                      <a:pt x="965" y="191"/>
                      <a:pt x="786" y="1"/>
                      <a:pt x="57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06" name="Google Shape;38906;p22"/>
              <p:cNvSpPr/>
              <p:nvPr/>
            </p:nvSpPr>
            <p:spPr>
              <a:xfrm>
                <a:off x="6198300" y="3730350"/>
                <a:ext cx="21725" cy="14950"/>
              </a:xfrm>
              <a:custGeom>
                <a:avLst/>
                <a:gdLst/>
                <a:ahLst/>
                <a:cxnLst/>
                <a:rect l="l" t="t" r="r" b="b"/>
                <a:pathLst>
                  <a:path w="869" h="598" extrusionOk="0">
                    <a:moveTo>
                      <a:pt x="451" y="1"/>
                    </a:moveTo>
                    <a:cubicBezTo>
                      <a:pt x="400" y="1"/>
                      <a:pt x="346" y="15"/>
                      <a:pt x="290" y="48"/>
                    </a:cubicBezTo>
                    <a:lnTo>
                      <a:pt x="278" y="48"/>
                    </a:lnTo>
                    <a:lnTo>
                      <a:pt x="278" y="60"/>
                    </a:lnTo>
                    <a:cubicBezTo>
                      <a:pt x="1" y="238"/>
                      <a:pt x="184" y="597"/>
                      <a:pt x="438" y="597"/>
                    </a:cubicBezTo>
                    <a:cubicBezTo>
                      <a:pt x="490" y="597"/>
                      <a:pt x="545" y="582"/>
                      <a:pt x="599" y="548"/>
                    </a:cubicBezTo>
                    <a:cubicBezTo>
                      <a:pt x="868" y="379"/>
                      <a:pt x="712" y="1"/>
                      <a:pt x="45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07" name="Google Shape;38907;p22"/>
              <p:cNvSpPr/>
              <p:nvPr/>
            </p:nvSpPr>
            <p:spPr>
              <a:xfrm>
                <a:off x="6222200" y="3762200"/>
                <a:ext cx="24125" cy="2077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31" extrusionOk="0">
                    <a:moveTo>
                      <a:pt x="548" y="0"/>
                    </a:moveTo>
                    <a:lnTo>
                      <a:pt x="548" y="12"/>
                    </a:lnTo>
                    <a:cubicBezTo>
                      <a:pt x="179" y="12"/>
                      <a:pt x="0" y="453"/>
                      <a:pt x="262" y="715"/>
                    </a:cubicBezTo>
                    <a:cubicBezTo>
                      <a:pt x="342" y="795"/>
                      <a:pt x="443" y="831"/>
                      <a:pt x="543" y="831"/>
                    </a:cubicBezTo>
                    <a:cubicBezTo>
                      <a:pt x="756" y="831"/>
                      <a:pt x="965" y="668"/>
                      <a:pt x="965" y="417"/>
                    </a:cubicBezTo>
                    <a:cubicBezTo>
                      <a:pt x="965" y="191"/>
                      <a:pt x="786" y="0"/>
                      <a:pt x="57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08" name="Google Shape;38908;p22"/>
              <p:cNvSpPr/>
              <p:nvPr/>
            </p:nvSpPr>
            <p:spPr>
              <a:xfrm>
                <a:off x="6192125" y="3793150"/>
                <a:ext cx="28000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823" extrusionOk="0">
                    <a:moveTo>
                      <a:pt x="525" y="1"/>
                    </a:moveTo>
                    <a:cubicBezTo>
                      <a:pt x="1" y="48"/>
                      <a:pt x="36" y="822"/>
                      <a:pt x="560" y="822"/>
                    </a:cubicBezTo>
                    <a:cubicBezTo>
                      <a:pt x="1072" y="822"/>
                      <a:pt x="1120" y="48"/>
                      <a:pt x="59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09" name="Google Shape;38909;p22"/>
              <p:cNvSpPr/>
              <p:nvPr/>
            </p:nvSpPr>
            <p:spPr>
              <a:xfrm>
                <a:off x="6222200" y="3823825"/>
                <a:ext cx="24125" cy="2067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7" extrusionOk="0">
                    <a:moveTo>
                      <a:pt x="548" y="0"/>
                    </a:moveTo>
                    <a:lnTo>
                      <a:pt x="548" y="12"/>
                    </a:lnTo>
                    <a:cubicBezTo>
                      <a:pt x="179" y="12"/>
                      <a:pt x="0" y="453"/>
                      <a:pt x="262" y="703"/>
                    </a:cubicBezTo>
                    <a:cubicBezTo>
                      <a:pt x="344" y="788"/>
                      <a:pt x="448" y="827"/>
                      <a:pt x="550" y="827"/>
                    </a:cubicBezTo>
                    <a:cubicBezTo>
                      <a:pt x="760" y="827"/>
                      <a:pt x="965" y="665"/>
                      <a:pt x="965" y="417"/>
                    </a:cubicBezTo>
                    <a:cubicBezTo>
                      <a:pt x="965" y="191"/>
                      <a:pt x="786" y="0"/>
                      <a:pt x="5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10" name="Google Shape;38910;p22"/>
              <p:cNvSpPr/>
              <p:nvPr/>
            </p:nvSpPr>
            <p:spPr>
              <a:xfrm>
                <a:off x="6198375" y="3853300"/>
                <a:ext cx="21650" cy="15050"/>
              </a:xfrm>
              <a:custGeom>
                <a:avLst/>
                <a:gdLst/>
                <a:ahLst/>
                <a:cxnLst/>
                <a:rect l="l" t="t" r="r" b="b"/>
                <a:pathLst>
                  <a:path w="866" h="602" extrusionOk="0">
                    <a:moveTo>
                      <a:pt x="448" y="0"/>
                    </a:moveTo>
                    <a:cubicBezTo>
                      <a:pt x="397" y="0"/>
                      <a:pt x="343" y="14"/>
                      <a:pt x="287" y="47"/>
                    </a:cubicBezTo>
                    <a:lnTo>
                      <a:pt x="275" y="47"/>
                    </a:lnTo>
                    <a:lnTo>
                      <a:pt x="275" y="59"/>
                    </a:lnTo>
                    <a:cubicBezTo>
                      <a:pt x="0" y="246"/>
                      <a:pt x="178" y="602"/>
                      <a:pt x="429" y="602"/>
                    </a:cubicBezTo>
                    <a:cubicBezTo>
                      <a:pt x="482" y="602"/>
                      <a:pt x="539" y="585"/>
                      <a:pt x="596" y="547"/>
                    </a:cubicBezTo>
                    <a:cubicBezTo>
                      <a:pt x="865" y="378"/>
                      <a:pt x="709" y="0"/>
                      <a:pt x="44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11" name="Google Shape;38911;p22"/>
              <p:cNvSpPr/>
              <p:nvPr/>
            </p:nvSpPr>
            <p:spPr>
              <a:xfrm>
                <a:off x="6222200" y="3885125"/>
                <a:ext cx="24125" cy="209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37" extrusionOk="0">
                    <a:moveTo>
                      <a:pt x="548" y="1"/>
                    </a:moveTo>
                    <a:lnTo>
                      <a:pt x="548" y="13"/>
                    </a:lnTo>
                    <a:cubicBezTo>
                      <a:pt x="179" y="13"/>
                      <a:pt x="0" y="453"/>
                      <a:pt x="262" y="715"/>
                    </a:cubicBezTo>
                    <a:cubicBezTo>
                      <a:pt x="343" y="800"/>
                      <a:pt x="444" y="837"/>
                      <a:pt x="545" y="837"/>
                    </a:cubicBezTo>
                    <a:cubicBezTo>
                      <a:pt x="757" y="837"/>
                      <a:pt x="965" y="671"/>
                      <a:pt x="965" y="429"/>
                    </a:cubicBezTo>
                    <a:cubicBezTo>
                      <a:pt x="965" y="203"/>
                      <a:pt x="786" y="13"/>
                      <a:pt x="57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12" name="Google Shape;38912;p22"/>
              <p:cNvSpPr/>
              <p:nvPr/>
            </p:nvSpPr>
            <p:spPr>
              <a:xfrm>
                <a:off x="6198300" y="3914900"/>
                <a:ext cx="21725" cy="14950"/>
              </a:xfrm>
              <a:custGeom>
                <a:avLst/>
                <a:gdLst/>
                <a:ahLst/>
                <a:cxnLst/>
                <a:rect l="l" t="t" r="r" b="b"/>
                <a:pathLst>
                  <a:path w="869" h="598" extrusionOk="0">
                    <a:moveTo>
                      <a:pt x="451" y="1"/>
                    </a:moveTo>
                    <a:cubicBezTo>
                      <a:pt x="400" y="1"/>
                      <a:pt x="346" y="15"/>
                      <a:pt x="290" y="48"/>
                    </a:cubicBezTo>
                    <a:lnTo>
                      <a:pt x="278" y="48"/>
                    </a:lnTo>
                    <a:lnTo>
                      <a:pt x="278" y="60"/>
                    </a:lnTo>
                    <a:cubicBezTo>
                      <a:pt x="1" y="238"/>
                      <a:pt x="184" y="597"/>
                      <a:pt x="438" y="597"/>
                    </a:cubicBezTo>
                    <a:cubicBezTo>
                      <a:pt x="490" y="597"/>
                      <a:pt x="545" y="582"/>
                      <a:pt x="599" y="548"/>
                    </a:cubicBezTo>
                    <a:cubicBezTo>
                      <a:pt x="868" y="379"/>
                      <a:pt x="712" y="1"/>
                      <a:pt x="45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13" name="Google Shape;38913;p22"/>
              <p:cNvSpPr/>
              <p:nvPr/>
            </p:nvSpPr>
            <p:spPr>
              <a:xfrm>
                <a:off x="6222800" y="3946825"/>
                <a:ext cx="28000" cy="20775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831" extrusionOk="0">
                    <a:moveTo>
                      <a:pt x="560" y="0"/>
                    </a:moveTo>
                    <a:cubicBezTo>
                      <a:pt x="548" y="0"/>
                      <a:pt x="536" y="3"/>
                      <a:pt x="524" y="9"/>
                    </a:cubicBezTo>
                    <a:cubicBezTo>
                      <a:pt x="0" y="57"/>
                      <a:pt x="48" y="831"/>
                      <a:pt x="560" y="831"/>
                    </a:cubicBezTo>
                    <a:cubicBezTo>
                      <a:pt x="1084" y="831"/>
                      <a:pt x="1119" y="57"/>
                      <a:pt x="595" y="9"/>
                    </a:cubicBezTo>
                    <a:cubicBezTo>
                      <a:pt x="583" y="3"/>
                      <a:pt x="572" y="0"/>
                      <a:pt x="5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14" name="Google Shape;38914;p22"/>
              <p:cNvSpPr/>
              <p:nvPr/>
            </p:nvSpPr>
            <p:spPr>
              <a:xfrm>
                <a:off x="6192125" y="3977700"/>
                <a:ext cx="28000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823" extrusionOk="0">
                    <a:moveTo>
                      <a:pt x="525" y="1"/>
                    </a:moveTo>
                    <a:cubicBezTo>
                      <a:pt x="1" y="48"/>
                      <a:pt x="36" y="822"/>
                      <a:pt x="560" y="822"/>
                    </a:cubicBezTo>
                    <a:cubicBezTo>
                      <a:pt x="1072" y="822"/>
                      <a:pt x="1120" y="48"/>
                      <a:pt x="59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15" name="Google Shape;38915;p22"/>
              <p:cNvSpPr/>
              <p:nvPr/>
            </p:nvSpPr>
            <p:spPr>
              <a:xfrm>
                <a:off x="6222200" y="4008075"/>
                <a:ext cx="24125" cy="209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37" extrusionOk="0">
                    <a:moveTo>
                      <a:pt x="548" y="0"/>
                    </a:moveTo>
                    <a:lnTo>
                      <a:pt x="548" y="12"/>
                    </a:lnTo>
                    <a:cubicBezTo>
                      <a:pt x="179" y="12"/>
                      <a:pt x="0" y="452"/>
                      <a:pt x="262" y="714"/>
                    </a:cubicBezTo>
                    <a:cubicBezTo>
                      <a:pt x="343" y="799"/>
                      <a:pt x="444" y="836"/>
                      <a:pt x="545" y="836"/>
                    </a:cubicBezTo>
                    <a:cubicBezTo>
                      <a:pt x="757" y="836"/>
                      <a:pt x="965" y="671"/>
                      <a:pt x="965" y="429"/>
                    </a:cubicBezTo>
                    <a:cubicBezTo>
                      <a:pt x="965" y="202"/>
                      <a:pt x="786" y="12"/>
                      <a:pt x="57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16" name="Google Shape;38916;p22"/>
              <p:cNvSpPr/>
              <p:nvPr/>
            </p:nvSpPr>
            <p:spPr>
              <a:xfrm>
                <a:off x="6198300" y="4037550"/>
                <a:ext cx="21750" cy="15225"/>
              </a:xfrm>
              <a:custGeom>
                <a:avLst/>
                <a:gdLst/>
                <a:ahLst/>
                <a:cxnLst/>
                <a:rect l="l" t="t" r="r" b="b"/>
                <a:pathLst>
                  <a:path w="870" h="609" extrusionOk="0">
                    <a:moveTo>
                      <a:pt x="448" y="1"/>
                    </a:moveTo>
                    <a:cubicBezTo>
                      <a:pt x="398" y="1"/>
                      <a:pt x="345" y="15"/>
                      <a:pt x="290" y="47"/>
                    </a:cubicBezTo>
                    <a:lnTo>
                      <a:pt x="278" y="47"/>
                    </a:lnTo>
                    <a:lnTo>
                      <a:pt x="278" y="59"/>
                    </a:lnTo>
                    <a:cubicBezTo>
                      <a:pt x="0" y="247"/>
                      <a:pt x="184" y="608"/>
                      <a:pt x="439" y="608"/>
                    </a:cubicBezTo>
                    <a:cubicBezTo>
                      <a:pt x="490" y="608"/>
                      <a:pt x="545" y="593"/>
                      <a:pt x="599" y="559"/>
                    </a:cubicBezTo>
                    <a:cubicBezTo>
                      <a:pt x="869" y="389"/>
                      <a:pt x="711" y="1"/>
                      <a:pt x="44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17" name="Google Shape;38917;p22"/>
              <p:cNvSpPr/>
              <p:nvPr/>
            </p:nvSpPr>
            <p:spPr>
              <a:xfrm>
                <a:off x="6222200" y="4069675"/>
                <a:ext cx="24125" cy="209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37" extrusionOk="0">
                    <a:moveTo>
                      <a:pt x="548" y="1"/>
                    </a:moveTo>
                    <a:lnTo>
                      <a:pt x="548" y="13"/>
                    </a:lnTo>
                    <a:cubicBezTo>
                      <a:pt x="179" y="13"/>
                      <a:pt x="0" y="453"/>
                      <a:pt x="250" y="715"/>
                    </a:cubicBezTo>
                    <a:cubicBezTo>
                      <a:pt x="334" y="799"/>
                      <a:pt x="438" y="836"/>
                      <a:pt x="540" y="836"/>
                    </a:cubicBezTo>
                    <a:cubicBezTo>
                      <a:pt x="756" y="836"/>
                      <a:pt x="965" y="668"/>
                      <a:pt x="965" y="417"/>
                    </a:cubicBezTo>
                    <a:cubicBezTo>
                      <a:pt x="965" y="191"/>
                      <a:pt x="786" y="1"/>
                      <a:pt x="57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18" name="Google Shape;38918;p22"/>
              <p:cNvSpPr/>
              <p:nvPr/>
            </p:nvSpPr>
            <p:spPr>
              <a:xfrm>
                <a:off x="6192125" y="4100325"/>
                <a:ext cx="28000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823" extrusionOk="0">
                    <a:moveTo>
                      <a:pt x="525" y="1"/>
                    </a:moveTo>
                    <a:cubicBezTo>
                      <a:pt x="1" y="49"/>
                      <a:pt x="36" y="822"/>
                      <a:pt x="560" y="822"/>
                    </a:cubicBezTo>
                    <a:cubicBezTo>
                      <a:pt x="1072" y="822"/>
                      <a:pt x="1120" y="49"/>
                      <a:pt x="59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19" name="Google Shape;38919;p22"/>
              <p:cNvSpPr/>
              <p:nvPr/>
            </p:nvSpPr>
            <p:spPr>
              <a:xfrm>
                <a:off x="6222800" y="4131075"/>
                <a:ext cx="28000" cy="20475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819" extrusionOk="0">
                    <a:moveTo>
                      <a:pt x="560" y="0"/>
                    </a:moveTo>
                    <a:cubicBezTo>
                      <a:pt x="548" y="0"/>
                      <a:pt x="536" y="3"/>
                      <a:pt x="524" y="9"/>
                    </a:cubicBezTo>
                    <a:cubicBezTo>
                      <a:pt x="0" y="57"/>
                      <a:pt x="48" y="819"/>
                      <a:pt x="560" y="819"/>
                    </a:cubicBezTo>
                    <a:cubicBezTo>
                      <a:pt x="1084" y="819"/>
                      <a:pt x="1119" y="57"/>
                      <a:pt x="595" y="9"/>
                    </a:cubicBezTo>
                    <a:cubicBezTo>
                      <a:pt x="583" y="3"/>
                      <a:pt x="572" y="0"/>
                      <a:pt x="5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20" name="Google Shape;38920;p22"/>
              <p:cNvSpPr/>
              <p:nvPr/>
            </p:nvSpPr>
            <p:spPr>
              <a:xfrm>
                <a:off x="6191325" y="4161950"/>
                <a:ext cx="24050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20" extrusionOk="0">
                    <a:moveTo>
                      <a:pt x="542" y="0"/>
                    </a:moveTo>
                    <a:cubicBezTo>
                      <a:pt x="183" y="0"/>
                      <a:pt x="0" y="444"/>
                      <a:pt x="259" y="703"/>
                    </a:cubicBezTo>
                    <a:cubicBezTo>
                      <a:pt x="343" y="783"/>
                      <a:pt x="445" y="819"/>
                      <a:pt x="545" y="819"/>
                    </a:cubicBezTo>
                    <a:cubicBezTo>
                      <a:pt x="758" y="819"/>
                      <a:pt x="961" y="656"/>
                      <a:pt x="961" y="405"/>
                    </a:cubicBezTo>
                    <a:cubicBezTo>
                      <a:pt x="961" y="179"/>
                      <a:pt x="783" y="1"/>
                      <a:pt x="557" y="1"/>
                    </a:cubicBezTo>
                    <a:cubicBezTo>
                      <a:pt x="552" y="0"/>
                      <a:pt x="547" y="0"/>
                      <a:pt x="54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21" name="Google Shape;38921;p22"/>
              <p:cNvSpPr/>
              <p:nvPr/>
            </p:nvSpPr>
            <p:spPr>
              <a:xfrm>
                <a:off x="6222200" y="4192600"/>
                <a:ext cx="24125" cy="2065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6" extrusionOk="0">
                    <a:moveTo>
                      <a:pt x="548" y="1"/>
                    </a:moveTo>
                    <a:cubicBezTo>
                      <a:pt x="179" y="1"/>
                      <a:pt x="0" y="441"/>
                      <a:pt x="262" y="703"/>
                    </a:cubicBezTo>
                    <a:cubicBezTo>
                      <a:pt x="343" y="788"/>
                      <a:pt x="444" y="825"/>
                      <a:pt x="545" y="825"/>
                    </a:cubicBezTo>
                    <a:cubicBezTo>
                      <a:pt x="757" y="825"/>
                      <a:pt x="965" y="660"/>
                      <a:pt x="965" y="418"/>
                    </a:cubicBezTo>
                    <a:cubicBezTo>
                      <a:pt x="965" y="191"/>
                      <a:pt x="774" y="1"/>
                      <a:pt x="5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22" name="Google Shape;38922;p22"/>
              <p:cNvSpPr/>
              <p:nvPr/>
            </p:nvSpPr>
            <p:spPr>
              <a:xfrm>
                <a:off x="6191250" y="4223275"/>
                <a:ext cx="241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5" extrusionOk="0">
                    <a:moveTo>
                      <a:pt x="560" y="0"/>
                    </a:moveTo>
                    <a:cubicBezTo>
                      <a:pt x="191" y="0"/>
                      <a:pt x="0" y="441"/>
                      <a:pt x="262" y="703"/>
                    </a:cubicBezTo>
                    <a:cubicBezTo>
                      <a:pt x="346" y="787"/>
                      <a:pt x="449" y="825"/>
                      <a:pt x="550" y="825"/>
                    </a:cubicBezTo>
                    <a:cubicBezTo>
                      <a:pt x="762" y="825"/>
                      <a:pt x="964" y="659"/>
                      <a:pt x="964" y="417"/>
                    </a:cubicBezTo>
                    <a:cubicBezTo>
                      <a:pt x="964" y="191"/>
                      <a:pt x="786" y="0"/>
                      <a:pt x="5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23" name="Google Shape;38923;p22"/>
              <p:cNvSpPr/>
              <p:nvPr/>
            </p:nvSpPr>
            <p:spPr>
              <a:xfrm>
                <a:off x="6222800" y="4254225"/>
                <a:ext cx="2800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822" extrusionOk="0">
                    <a:moveTo>
                      <a:pt x="524" y="0"/>
                    </a:moveTo>
                    <a:cubicBezTo>
                      <a:pt x="0" y="48"/>
                      <a:pt x="48" y="822"/>
                      <a:pt x="560" y="822"/>
                    </a:cubicBezTo>
                    <a:cubicBezTo>
                      <a:pt x="1084" y="822"/>
                      <a:pt x="1119" y="48"/>
                      <a:pt x="5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24" name="Google Shape;38924;p22"/>
              <p:cNvSpPr/>
              <p:nvPr/>
            </p:nvSpPr>
            <p:spPr>
              <a:xfrm>
                <a:off x="6192125" y="4284875"/>
                <a:ext cx="28000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823" extrusionOk="0">
                    <a:moveTo>
                      <a:pt x="525" y="1"/>
                    </a:moveTo>
                    <a:cubicBezTo>
                      <a:pt x="1" y="48"/>
                      <a:pt x="36" y="822"/>
                      <a:pt x="560" y="822"/>
                    </a:cubicBezTo>
                    <a:cubicBezTo>
                      <a:pt x="1072" y="822"/>
                      <a:pt x="1120" y="48"/>
                      <a:pt x="59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25" name="Google Shape;38925;p22"/>
              <p:cNvSpPr/>
              <p:nvPr/>
            </p:nvSpPr>
            <p:spPr>
              <a:xfrm>
                <a:off x="6222200" y="4315550"/>
                <a:ext cx="241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5" extrusionOk="0">
                    <a:moveTo>
                      <a:pt x="548" y="0"/>
                    </a:moveTo>
                    <a:cubicBezTo>
                      <a:pt x="179" y="0"/>
                      <a:pt x="0" y="441"/>
                      <a:pt x="262" y="703"/>
                    </a:cubicBezTo>
                    <a:cubicBezTo>
                      <a:pt x="343" y="787"/>
                      <a:pt x="444" y="824"/>
                      <a:pt x="545" y="824"/>
                    </a:cubicBezTo>
                    <a:cubicBezTo>
                      <a:pt x="757" y="824"/>
                      <a:pt x="965" y="659"/>
                      <a:pt x="965" y="417"/>
                    </a:cubicBezTo>
                    <a:cubicBezTo>
                      <a:pt x="965" y="191"/>
                      <a:pt x="786" y="0"/>
                      <a:pt x="5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26" name="Google Shape;38926;p22"/>
              <p:cNvSpPr/>
              <p:nvPr/>
            </p:nvSpPr>
            <p:spPr>
              <a:xfrm>
                <a:off x="6191250" y="4346500"/>
                <a:ext cx="24125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16" extrusionOk="0">
                    <a:moveTo>
                      <a:pt x="560" y="0"/>
                    </a:moveTo>
                    <a:cubicBezTo>
                      <a:pt x="191" y="0"/>
                      <a:pt x="0" y="441"/>
                      <a:pt x="262" y="691"/>
                    </a:cubicBezTo>
                    <a:cubicBezTo>
                      <a:pt x="348" y="777"/>
                      <a:pt x="453" y="815"/>
                      <a:pt x="555" y="815"/>
                    </a:cubicBezTo>
                    <a:cubicBezTo>
                      <a:pt x="765" y="815"/>
                      <a:pt x="964" y="653"/>
                      <a:pt x="964" y="405"/>
                    </a:cubicBezTo>
                    <a:cubicBezTo>
                      <a:pt x="964" y="179"/>
                      <a:pt x="786" y="0"/>
                      <a:pt x="5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27" name="Google Shape;38927;p22"/>
              <p:cNvSpPr/>
              <p:nvPr/>
            </p:nvSpPr>
            <p:spPr>
              <a:xfrm>
                <a:off x="6222200" y="4377150"/>
                <a:ext cx="24125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0" extrusionOk="0">
                    <a:moveTo>
                      <a:pt x="548" y="1"/>
                    </a:moveTo>
                    <a:cubicBezTo>
                      <a:pt x="179" y="1"/>
                      <a:pt x="0" y="441"/>
                      <a:pt x="262" y="703"/>
                    </a:cubicBezTo>
                    <a:cubicBezTo>
                      <a:pt x="342" y="783"/>
                      <a:pt x="443" y="819"/>
                      <a:pt x="543" y="819"/>
                    </a:cubicBezTo>
                    <a:cubicBezTo>
                      <a:pt x="756" y="819"/>
                      <a:pt x="965" y="656"/>
                      <a:pt x="965" y="406"/>
                    </a:cubicBezTo>
                    <a:cubicBezTo>
                      <a:pt x="965" y="179"/>
                      <a:pt x="786" y="1"/>
                      <a:pt x="5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28" name="Google Shape;38928;p22"/>
              <p:cNvSpPr/>
              <p:nvPr/>
            </p:nvSpPr>
            <p:spPr>
              <a:xfrm>
                <a:off x="6191250" y="4407825"/>
                <a:ext cx="241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5" extrusionOk="0">
                    <a:moveTo>
                      <a:pt x="560" y="0"/>
                    </a:moveTo>
                    <a:cubicBezTo>
                      <a:pt x="191" y="0"/>
                      <a:pt x="0" y="441"/>
                      <a:pt x="262" y="703"/>
                    </a:cubicBezTo>
                    <a:cubicBezTo>
                      <a:pt x="346" y="787"/>
                      <a:pt x="449" y="824"/>
                      <a:pt x="550" y="824"/>
                    </a:cubicBezTo>
                    <a:cubicBezTo>
                      <a:pt x="762" y="824"/>
                      <a:pt x="964" y="659"/>
                      <a:pt x="964" y="417"/>
                    </a:cubicBezTo>
                    <a:cubicBezTo>
                      <a:pt x="964" y="179"/>
                      <a:pt x="786" y="0"/>
                      <a:pt x="5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29" name="Google Shape;38929;p22"/>
              <p:cNvSpPr/>
              <p:nvPr/>
            </p:nvSpPr>
            <p:spPr>
              <a:xfrm>
                <a:off x="6222800" y="4438550"/>
                <a:ext cx="28000" cy="20475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819" extrusionOk="0">
                    <a:moveTo>
                      <a:pt x="560" y="0"/>
                    </a:moveTo>
                    <a:cubicBezTo>
                      <a:pt x="548" y="0"/>
                      <a:pt x="536" y="3"/>
                      <a:pt x="524" y="9"/>
                    </a:cubicBezTo>
                    <a:cubicBezTo>
                      <a:pt x="0" y="57"/>
                      <a:pt x="48" y="819"/>
                      <a:pt x="560" y="819"/>
                    </a:cubicBezTo>
                    <a:cubicBezTo>
                      <a:pt x="1084" y="819"/>
                      <a:pt x="1119" y="57"/>
                      <a:pt x="595" y="9"/>
                    </a:cubicBezTo>
                    <a:cubicBezTo>
                      <a:pt x="583" y="3"/>
                      <a:pt x="572" y="0"/>
                      <a:pt x="5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30" name="Google Shape;38930;p22"/>
              <p:cNvSpPr/>
              <p:nvPr/>
            </p:nvSpPr>
            <p:spPr>
              <a:xfrm>
                <a:off x="6191250" y="4469425"/>
                <a:ext cx="24125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0" extrusionOk="0">
                    <a:moveTo>
                      <a:pt x="560" y="1"/>
                    </a:moveTo>
                    <a:cubicBezTo>
                      <a:pt x="191" y="1"/>
                      <a:pt x="0" y="441"/>
                      <a:pt x="262" y="703"/>
                    </a:cubicBezTo>
                    <a:cubicBezTo>
                      <a:pt x="346" y="783"/>
                      <a:pt x="448" y="819"/>
                      <a:pt x="548" y="819"/>
                    </a:cubicBezTo>
                    <a:cubicBezTo>
                      <a:pt x="761" y="819"/>
                      <a:pt x="964" y="656"/>
                      <a:pt x="964" y="405"/>
                    </a:cubicBezTo>
                    <a:cubicBezTo>
                      <a:pt x="964" y="179"/>
                      <a:pt x="786" y="1"/>
                      <a:pt x="5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31" name="Google Shape;38931;p22"/>
              <p:cNvSpPr/>
              <p:nvPr/>
            </p:nvSpPr>
            <p:spPr>
              <a:xfrm>
                <a:off x="6222200" y="4500100"/>
                <a:ext cx="241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5" extrusionOk="0">
                    <a:moveTo>
                      <a:pt x="548" y="0"/>
                    </a:moveTo>
                    <a:cubicBezTo>
                      <a:pt x="179" y="0"/>
                      <a:pt x="0" y="441"/>
                      <a:pt x="262" y="702"/>
                    </a:cubicBezTo>
                    <a:cubicBezTo>
                      <a:pt x="343" y="787"/>
                      <a:pt x="444" y="824"/>
                      <a:pt x="545" y="824"/>
                    </a:cubicBezTo>
                    <a:cubicBezTo>
                      <a:pt x="757" y="824"/>
                      <a:pt x="965" y="659"/>
                      <a:pt x="965" y="417"/>
                    </a:cubicBezTo>
                    <a:cubicBezTo>
                      <a:pt x="965" y="191"/>
                      <a:pt x="786" y="0"/>
                      <a:pt x="5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32" name="Google Shape;38932;p22"/>
              <p:cNvSpPr/>
              <p:nvPr/>
            </p:nvSpPr>
            <p:spPr>
              <a:xfrm>
                <a:off x="6160575" y="3270175"/>
                <a:ext cx="24150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5" extrusionOk="0">
                    <a:moveTo>
                      <a:pt x="548" y="0"/>
                    </a:moveTo>
                    <a:cubicBezTo>
                      <a:pt x="191" y="0"/>
                      <a:pt x="1" y="441"/>
                      <a:pt x="263" y="703"/>
                    </a:cubicBezTo>
                    <a:cubicBezTo>
                      <a:pt x="347" y="787"/>
                      <a:pt x="450" y="825"/>
                      <a:pt x="551" y="825"/>
                    </a:cubicBezTo>
                    <a:cubicBezTo>
                      <a:pt x="763" y="825"/>
                      <a:pt x="965" y="659"/>
                      <a:pt x="965" y="417"/>
                    </a:cubicBezTo>
                    <a:cubicBezTo>
                      <a:pt x="965" y="179"/>
                      <a:pt x="775" y="0"/>
                      <a:pt x="54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33" name="Google Shape;38933;p22"/>
              <p:cNvSpPr/>
              <p:nvPr/>
            </p:nvSpPr>
            <p:spPr>
              <a:xfrm>
                <a:off x="6130000" y="3301125"/>
                <a:ext cx="237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950" h="816" extrusionOk="0">
                    <a:moveTo>
                      <a:pt x="530" y="0"/>
                    </a:moveTo>
                    <a:cubicBezTo>
                      <a:pt x="171" y="0"/>
                      <a:pt x="1" y="433"/>
                      <a:pt x="247" y="691"/>
                    </a:cubicBezTo>
                    <a:cubicBezTo>
                      <a:pt x="333" y="777"/>
                      <a:pt x="438" y="816"/>
                      <a:pt x="541" y="816"/>
                    </a:cubicBezTo>
                    <a:cubicBezTo>
                      <a:pt x="751" y="816"/>
                      <a:pt x="950" y="654"/>
                      <a:pt x="950" y="406"/>
                    </a:cubicBezTo>
                    <a:cubicBezTo>
                      <a:pt x="950" y="191"/>
                      <a:pt x="771" y="1"/>
                      <a:pt x="545" y="1"/>
                    </a:cubicBezTo>
                    <a:cubicBezTo>
                      <a:pt x="540" y="1"/>
                      <a:pt x="535" y="0"/>
                      <a:pt x="53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34" name="Google Shape;38934;p22"/>
              <p:cNvSpPr/>
              <p:nvPr/>
            </p:nvSpPr>
            <p:spPr>
              <a:xfrm>
                <a:off x="6194800" y="3240400"/>
                <a:ext cx="24750" cy="19675"/>
              </a:xfrm>
              <a:custGeom>
                <a:avLst/>
                <a:gdLst/>
                <a:ahLst/>
                <a:cxnLst/>
                <a:rect l="l" t="t" r="r" b="b"/>
                <a:pathLst>
                  <a:path w="990" h="787" extrusionOk="0">
                    <a:moveTo>
                      <a:pt x="584" y="1"/>
                    </a:moveTo>
                    <a:lnTo>
                      <a:pt x="72" y="144"/>
                    </a:lnTo>
                    <a:cubicBezTo>
                      <a:pt x="25" y="215"/>
                      <a:pt x="1" y="287"/>
                      <a:pt x="1" y="370"/>
                    </a:cubicBezTo>
                    <a:cubicBezTo>
                      <a:pt x="1" y="596"/>
                      <a:pt x="179" y="775"/>
                      <a:pt x="406" y="775"/>
                    </a:cubicBezTo>
                    <a:lnTo>
                      <a:pt x="418" y="787"/>
                    </a:lnTo>
                    <a:cubicBezTo>
                      <a:pt x="858" y="787"/>
                      <a:pt x="989" y="179"/>
                      <a:pt x="58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35" name="Google Shape;38935;p22"/>
              <p:cNvSpPr/>
              <p:nvPr/>
            </p:nvSpPr>
            <p:spPr>
              <a:xfrm>
                <a:off x="6160575" y="3331800"/>
                <a:ext cx="24150" cy="2047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19" extrusionOk="0">
                    <a:moveTo>
                      <a:pt x="548" y="0"/>
                    </a:moveTo>
                    <a:cubicBezTo>
                      <a:pt x="191" y="0"/>
                      <a:pt x="1" y="441"/>
                      <a:pt x="263" y="703"/>
                    </a:cubicBezTo>
                    <a:cubicBezTo>
                      <a:pt x="346" y="783"/>
                      <a:pt x="449" y="819"/>
                      <a:pt x="549" y="819"/>
                    </a:cubicBezTo>
                    <a:cubicBezTo>
                      <a:pt x="761" y="819"/>
                      <a:pt x="965" y="656"/>
                      <a:pt x="965" y="405"/>
                    </a:cubicBezTo>
                    <a:cubicBezTo>
                      <a:pt x="965" y="179"/>
                      <a:pt x="775" y="0"/>
                      <a:pt x="54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36" name="Google Shape;38936;p22"/>
              <p:cNvSpPr/>
              <p:nvPr/>
            </p:nvSpPr>
            <p:spPr>
              <a:xfrm>
                <a:off x="6128525" y="3362400"/>
                <a:ext cx="27625" cy="20600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824" extrusionOk="0">
                    <a:moveTo>
                      <a:pt x="559" y="0"/>
                    </a:moveTo>
                    <a:cubicBezTo>
                      <a:pt x="53" y="0"/>
                      <a:pt x="0" y="778"/>
                      <a:pt x="533" y="824"/>
                    </a:cubicBezTo>
                    <a:lnTo>
                      <a:pt x="604" y="824"/>
                    </a:lnTo>
                    <a:cubicBezTo>
                      <a:pt x="1104" y="776"/>
                      <a:pt x="1104" y="50"/>
                      <a:pt x="604" y="2"/>
                    </a:cubicBezTo>
                    <a:cubicBezTo>
                      <a:pt x="589" y="1"/>
                      <a:pt x="574" y="0"/>
                      <a:pt x="55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37" name="Google Shape;38937;p22"/>
              <p:cNvSpPr/>
              <p:nvPr/>
            </p:nvSpPr>
            <p:spPr>
              <a:xfrm>
                <a:off x="6160575" y="3393100"/>
                <a:ext cx="24150" cy="2065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6" extrusionOk="0">
                    <a:moveTo>
                      <a:pt x="548" y="1"/>
                    </a:moveTo>
                    <a:cubicBezTo>
                      <a:pt x="191" y="1"/>
                      <a:pt x="1" y="441"/>
                      <a:pt x="263" y="703"/>
                    </a:cubicBezTo>
                    <a:cubicBezTo>
                      <a:pt x="347" y="788"/>
                      <a:pt x="450" y="825"/>
                      <a:pt x="551" y="825"/>
                    </a:cubicBezTo>
                    <a:cubicBezTo>
                      <a:pt x="763" y="825"/>
                      <a:pt x="965" y="660"/>
                      <a:pt x="965" y="417"/>
                    </a:cubicBezTo>
                    <a:cubicBezTo>
                      <a:pt x="965" y="191"/>
                      <a:pt x="775" y="1"/>
                      <a:pt x="54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38" name="Google Shape;38938;p22"/>
              <p:cNvSpPr/>
              <p:nvPr/>
            </p:nvSpPr>
            <p:spPr>
              <a:xfrm>
                <a:off x="6130000" y="3424350"/>
                <a:ext cx="24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16" extrusionOk="0">
                    <a:moveTo>
                      <a:pt x="530" y="1"/>
                    </a:moveTo>
                    <a:cubicBezTo>
                      <a:pt x="171" y="1"/>
                      <a:pt x="1" y="433"/>
                      <a:pt x="247" y="691"/>
                    </a:cubicBezTo>
                    <a:cubicBezTo>
                      <a:pt x="333" y="777"/>
                      <a:pt x="438" y="816"/>
                      <a:pt x="541" y="816"/>
                    </a:cubicBezTo>
                    <a:cubicBezTo>
                      <a:pt x="751" y="816"/>
                      <a:pt x="950" y="654"/>
                      <a:pt x="950" y="406"/>
                    </a:cubicBezTo>
                    <a:cubicBezTo>
                      <a:pt x="962" y="180"/>
                      <a:pt x="771" y="1"/>
                      <a:pt x="545" y="1"/>
                    </a:cubicBezTo>
                    <a:cubicBezTo>
                      <a:pt x="540" y="1"/>
                      <a:pt x="535" y="1"/>
                      <a:pt x="53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39" name="Google Shape;38939;p22"/>
              <p:cNvSpPr/>
              <p:nvPr/>
            </p:nvSpPr>
            <p:spPr>
              <a:xfrm>
                <a:off x="6160575" y="3455025"/>
                <a:ext cx="24150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5" extrusionOk="0">
                    <a:moveTo>
                      <a:pt x="548" y="0"/>
                    </a:moveTo>
                    <a:cubicBezTo>
                      <a:pt x="191" y="0"/>
                      <a:pt x="1" y="441"/>
                      <a:pt x="263" y="703"/>
                    </a:cubicBezTo>
                    <a:cubicBezTo>
                      <a:pt x="347" y="787"/>
                      <a:pt x="450" y="825"/>
                      <a:pt x="551" y="825"/>
                    </a:cubicBezTo>
                    <a:cubicBezTo>
                      <a:pt x="763" y="825"/>
                      <a:pt x="965" y="659"/>
                      <a:pt x="965" y="417"/>
                    </a:cubicBezTo>
                    <a:cubicBezTo>
                      <a:pt x="965" y="191"/>
                      <a:pt x="786" y="0"/>
                      <a:pt x="57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40" name="Google Shape;38940;p22"/>
              <p:cNvSpPr/>
              <p:nvPr/>
            </p:nvSpPr>
            <p:spPr>
              <a:xfrm>
                <a:off x="6129925" y="3485675"/>
                <a:ext cx="241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8" extrusionOk="0">
                    <a:moveTo>
                      <a:pt x="548" y="1"/>
                    </a:moveTo>
                    <a:cubicBezTo>
                      <a:pt x="179" y="1"/>
                      <a:pt x="0" y="441"/>
                      <a:pt x="250" y="703"/>
                    </a:cubicBezTo>
                    <a:cubicBezTo>
                      <a:pt x="336" y="789"/>
                      <a:pt x="441" y="827"/>
                      <a:pt x="544" y="827"/>
                    </a:cubicBezTo>
                    <a:cubicBezTo>
                      <a:pt x="754" y="827"/>
                      <a:pt x="953" y="665"/>
                      <a:pt x="953" y="417"/>
                    </a:cubicBezTo>
                    <a:cubicBezTo>
                      <a:pt x="965" y="191"/>
                      <a:pt x="786" y="13"/>
                      <a:pt x="5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41" name="Google Shape;38941;p22"/>
              <p:cNvSpPr/>
              <p:nvPr/>
            </p:nvSpPr>
            <p:spPr>
              <a:xfrm>
                <a:off x="6169000" y="3514025"/>
                <a:ext cx="21300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852" h="608" extrusionOk="0">
                    <a:moveTo>
                      <a:pt x="434" y="0"/>
                    </a:moveTo>
                    <a:cubicBezTo>
                      <a:pt x="365" y="0"/>
                      <a:pt x="291" y="28"/>
                      <a:pt x="223" y="93"/>
                    </a:cubicBezTo>
                    <a:lnTo>
                      <a:pt x="211" y="93"/>
                    </a:lnTo>
                    <a:lnTo>
                      <a:pt x="211" y="105"/>
                    </a:lnTo>
                    <a:cubicBezTo>
                      <a:pt x="1" y="325"/>
                      <a:pt x="213" y="608"/>
                      <a:pt x="441" y="608"/>
                    </a:cubicBezTo>
                    <a:cubicBezTo>
                      <a:pt x="509" y="608"/>
                      <a:pt x="579" y="582"/>
                      <a:pt x="640" y="522"/>
                    </a:cubicBezTo>
                    <a:cubicBezTo>
                      <a:pt x="851" y="310"/>
                      <a:pt x="666" y="0"/>
                      <a:pt x="43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42" name="Google Shape;38942;p22"/>
              <p:cNvSpPr/>
              <p:nvPr/>
            </p:nvSpPr>
            <p:spPr>
              <a:xfrm>
                <a:off x="6128200" y="3547150"/>
                <a:ext cx="276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1106" h="828" extrusionOk="0">
                    <a:moveTo>
                      <a:pt x="542" y="1"/>
                    </a:moveTo>
                    <a:cubicBezTo>
                      <a:pt x="40" y="1"/>
                      <a:pt x="0" y="794"/>
                      <a:pt x="546" y="828"/>
                    </a:cubicBezTo>
                    <a:lnTo>
                      <a:pt x="617" y="828"/>
                    </a:lnTo>
                    <a:cubicBezTo>
                      <a:pt x="1105" y="768"/>
                      <a:pt x="1105" y="54"/>
                      <a:pt x="617" y="6"/>
                    </a:cubicBezTo>
                    <a:cubicBezTo>
                      <a:pt x="591" y="2"/>
                      <a:pt x="566" y="1"/>
                      <a:pt x="54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43" name="Google Shape;38943;p22"/>
              <p:cNvSpPr/>
              <p:nvPr/>
            </p:nvSpPr>
            <p:spPr>
              <a:xfrm>
                <a:off x="6169050" y="3575500"/>
                <a:ext cx="21275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851" h="608" extrusionOk="0">
                    <a:moveTo>
                      <a:pt x="426" y="0"/>
                    </a:moveTo>
                    <a:cubicBezTo>
                      <a:pt x="359" y="0"/>
                      <a:pt x="288" y="26"/>
                      <a:pt x="221" y="87"/>
                    </a:cubicBezTo>
                    <a:lnTo>
                      <a:pt x="209" y="87"/>
                    </a:lnTo>
                    <a:lnTo>
                      <a:pt x="209" y="99"/>
                    </a:lnTo>
                    <a:cubicBezTo>
                      <a:pt x="1" y="325"/>
                      <a:pt x="207" y="608"/>
                      <a:pt x="433" y="608"/>
                    </a:cubicBezTo>
                    <a:cubicBezTo>
                      <a:pt x="503" y="608"/>
                      <a:pt x="576" y="580"/>
                      <a:pt x="638" y="515"/>
                    </a:cubicBezTo>
                    <a:cubicBezTo>
                      <a:pt x="851" y="312"/>
                      <a:pt x="661" y="0"/>
                      <a:pt x="42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44" name="Google Shape;38944;p22"/>
              <p:cNvSpPr/>
              <p:nvPr/>
            </p:nvSpPr>
            <p:spPr>
              <a:xfrm>
                <a:off x="6130000" y="3608600"/>
                <a:ext cx="240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28" extrusionOk="0">
                    <a:moveTo>
                      <a:pt x="545" y="1"/>
                    </a:moveTo>
                    <a:lnTo>
                      <a:pt x="545" y="13"/>
                    </a:lnTo>
                    <a:cubicBezTo>
                      <a:pt x="540" y="13"/>
                      <a:pt x="535" y="13"/>
                      <a:pt x="530" y="13"/>
                    </a:cubicBezTo>
                    <a:cubicBezTo>
                      <a:pt x="171" y="13"/>
                      <a:pt x="1" y="445"/>
                      <a:pt x="247" y="703"/>
                    </a:cubicBezTo>
                    <a:cubicBezTo>
                      <a:pt x="333" y="789"/>
                      <a:pt x="438" y="828"/>
                      <a:pt x="541" y="828"/>
                    </a:cubicBezTo>
                    <a:cubicBezTo>
                      <a:pt x="751" y="828"/>
                      <a:pt x="950" y="666"/>
                      <a:pt x="950" y="418"/>
                    </a:cubicBezTo>
                    <a:cubicBezTo>
                      <a:pt x="962" y="203"/>
                      <a:pt x="783" y="13"/>
                      <a:pt x="55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45" name="Google Shape;38945;p22"/>
              <p:cNvSpPr/>
              <p:nvPr/>
            </p:nvSpPr>
            <p:spPr>
              <a:xfrm>
                <a:off x="6160575" y="3639275"/>
                <a:ext cx="24150" cy="2092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37" extrusionOk="0">
                    <a:moveTo>
                      <a:pt x="548" y="0"/>
                    </a:moveTo>
                    <a:lnTo>
                      <a:pt x="548" y="12"/>
                    </a:lnTo>
                    <a:cubicBezTo>
                      <a:pt x="191" y="12"/>
                      <a:pt x="1" y="453"/>
                      <a:pt x="263" y="715"/>
                    </a:cubicBezTo>
                    <a:cubicBezTo>
                      <a:pt x="347" y="799"/>
                      <a:pt x="449" y="836"/>
                      <a:pt x="549" y="836"/>
                    </a:cubicBezTo>
                    <a:cubicBezTo>
                      <a:pt x="762" y="836"/>
                      <a:pt x="965" y="668"/>
                      <a:pt x="965" y="417"/>
                    </a:cubicBezTo>
                    <a:cubicBezTo>
                      <a:pt x="965" y="203"/>
                      <a:pt x="786" y="12"/>
                      <a:pt x="57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46" name="Google Shape;38946;p22"/>
              <p:cNvSpPr/>
              <p:nvPr/>
            </p:nvSpPr>
            <p:spPr>
              <a:xfrm>
                <a:off x="6129625" y="3669925"/>
                <a:ext cx="24425" cy="21000"/>
              </a:xfrm>
              <a:custGeom>
                <a:avLst/>
                <a:gdLst/>
                <a:ahLst/>
                <a:cxnLst/>
                <a:rect l="l" t="t" r="r" b="b"/>
                <a:pathLst>
                  <a:path w="977" h="840" extrusionOk="0">
                    <a:moveTo>
                      <a:pt x="572" y="1"/>
                    </a:moveTo>
                    <a:lnTo>
                      <a:pt x="560" y="12"/>
                    </a:lnTo>
                    <a:cubicBezTo>
                      <a:pt x="191" y="12"/>
                      <a:pt x="0" y="453"/>
                      <a:pt x="262" y="715"/>
                    </a:cubicBezTo>
                    <a:cubicBezTo>
                      <a:pt x="348" y="801"/>
                      <a:pt x="453" y="839"/>
                      <a:pt x="556" y="839"/>
                    </a:cubicBezTo>
                    <a:cubicBezTo>
                      <a:pt x="766" y="839"/>
                      <a:pt x="965" y="677"/>
                      <a:pt x="965" y="429"/>
                    </a:cubicBezTo>
                    <a:cubicBezTo>
                      <a:pt x="977" y="203"/>
                      <a:pt x="798" y="12"/>
                      <a:pt x="57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47" name="Google Shape;38947;p22"/>
              <p:cNvSpPr/>
              <p:nvPr/>
            </p:nvSpPr>
            <p:spPr>
              <a:xfrm>
                <a:off x="6168375" y="3698950"/>
                <a:ext cx="21400" cy="15025"/>
              </a:xfrm>
              <a:custGeom>
                <a:avLst/>
                <a:gdLst/>
                <a:ahLst/>
                <a:cxnLst/>
                <a:rect l="l" t="t" r="r" b="b"/>
                <a:pathLst>
                  <a:path w="856" h="601" extrusionOk="0">
                    <a:moveTo>
                      <a:pt x="446" y="0"/>
                    </a:moveTo>
                    <a:cubicBezTo>
                      <a:pt x="383" y="0"/>
                      <a:pt x="315" y="23"/>
                      <a:pt x="248" y="78"/>
                    </a:cubicBezTo>
                    <a:lnTo>
                      <a:pt x="236" y="78"/>
                    </a:lnTo>
                    <a:cubicBezTo>
                      <a:pt x="1" y="295"/>
                      <a:pt x="205" y="601"/>
                      <a:pt x="443" y="601"/>
                    </a:cubicBezTo>
                    <a:cubicBezTo>
                      <a:pt x="505" y="601"/>
                      <a:pt x="570" y="580"/>
                      <a:pt x="629" y="530"/>
                    </a:cubicBezTo>
                    <a:cubicBezTo>
                      <a:pt x="855" y="332"/>
                      <a:pt x="686" y="0"/>
                      <a:pt x="44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48" name="Google Shape;38948;p22"/>
              <p:cNvSpPr/>
              <p:nvPr/>
            </p:nvSpPr>
            <p:spPr>
              <a:xfrm>
                <a:off x="6130000" y="3731550"/>
                <a:ext cx="24050" cy="20675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27" extrusionOk="0">
                    <a:moveTo>
                      <a:pt x="557" y="0"/>
                    </a:moveTo>
                    <a:lnTo>
                      <a:pt x="545" y="12"/>
                    </a:lnTo>
                    <a:cubicBezTo>
                      <a:pt x="540" y="12"/>
                      <a:pt x="535" y="12"/>
                      <a:pt x="530" y="12"/>
                    </a:cubicBezTo>
                    <a:cubicBezTo>
                      <a:pt x="171" y="12"/>
                      <a:pt x="1" y="444"/>
                      <a:pt x="247" y="703"/>
                    </a:cubicBezTo>
                    <a:cubicBezTo>
                      <a:pt x="333" y="788"/>
                      <a:pt x="438" y="827"/>
                      <a:pt x="541" y="827"/>
                    </a:cubicBezTo>
                    <a:cubicBezTo>
                      <a:pt x="751" y="827"/>
                      <a:pt x="950" y="665"/>
                      <a:pt x="950" y="417"/>
                    </a:cubicBezTo>
                    <a:cubicBezTo>
                      <a:pt x="962" y="191"/>
                      <a:pt x="783" y="0"/>
                      <a:pt x="55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49" name="Google Shape;38949;p22"/>
              <p:cNvSpPr/>
              <p:nvPr/>
            </p:nvSpPr>
            <p:spPr>
              <a:xfrm>
                <a:off x="6169000" y="3759875"/>
                <a:ext cx="21300" cy="15225"/>
              </a:xfrm>
              <a:custGeom>
                <a:avLst/>
                <a:gdLst/>
                <a:ahLst/>
                <a:cxnLst/>
                <a:rect l="l" t="t" r="r" b="b"/>
                <a:pathLst>
                  <a:path w="852" h="609" extrusionOk="0">
                    <a:moveTo>
                      <a:pt x="434" y="1"/>
                    </a:moveTo>
                    <a:cubicBezTo>
                      <a:pt x="365" y="1"/>
                      <a:pt x="291" y="28"/>
                      <a:pt x="223" y="93"/>
                    </a:cubicBezTo>
                    <a:lnTo>
                      <a:pt x="211" y="93"/>
                    </a:lnTo>
                    <a:lnTo>
                      <a:pt x="211" y="105"/>
                    </a:lnTo>
                    <a:cubicBezTo>
                      <a:pt x="1" y="325"/>
                      <a:pt x="213" y="608"/>
                      <a:pt x="441" y="608"/>
                    </a:cubicBezTo>
                    <a:cubicBezTo>
                      <a:pt x="509" y="608"/>
                      <a:pt x="579" y="583"/>
                      <a:pt x="640" y="522"/>
                    </a:cubicBezTo>
                    <a:cubicBezTo>
                      <a:pt x="851" y="311"/>
                      <a:pt x="666" y="1"/>
                      <a:pt x="43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50" name="Google Shape;38950;p22"/>
              <p:cNvSpPr/>
              <p:nvPr/>
            </p:nvSpPr>
            <p:spPr>
              <a:xfrm>
                <a:off x="6129925" y="3792850"/>
                <a:ext cx="24125" cy="210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40" extrusionOk="0">
                    <a:moveTo>
                      <a:pt x="548" y="1"/>
                    </a:moveTo>
                    <a:lnTo>
                      <a:pt x="548" y="13"/>
                    </a:lnTo>
                    <a:cubicBezTo>
                      <a:pt x="179" y="13"/>
                      <a:pt x="0" y="453"/>
                      <a:pt x="250" y="715"/>
                    </a:cubicBezTo>
                    <a:cubicBezTo>
                      <a:pt x="336" y="801"/>
                      <a:pt x="441" y="840"/>
                      <a:pt x="544" y="840"/>
                    </a:cubicBezTo>
                    <a:cubicBezTo>
                      <a:pt x="754" y="840"/>
                      <a:pt x="953" y="678"/>
                      <a:pt x="953" y="429"/>
                    </a:cubicBezTo>
                    <a:cubicBezTo>
                      <a:pt x="965" y="203"/>
                      <a:pt x="786" y="13"/>
                      <a:pt x="5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51" name="Google Shape;38951;p22"/>
              <p:cNvSpPr/>
              <p:nvPr/>
            </p:nvSpPr>
            <p:spPr>
              <a:xfrm>
                <a:off x="6160675" y="3823825"/>
                <a:ext cx="24050" cy="20675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27" extrusionOk="0">
                    <a:moveTo>
                      <a:pt x="544" y="0"/>
                    </a:moveTo>
                    <a:lnTo>
                      <a:pt x="544" y="12"/>
                    </a:lnTo>
                    <a:cubicBezTo>
                      <a:pt x="540" y="12"/>
                      <a:pt x="535" y="12"/>
                      <a:pt x="531" y="12"/>
                    </a:cubicBezTo>
                    <a:cubicBezTo>
                      <a:pt x="182" y="12"/>
                      <a:pt x="0" y="456"/>
                      <a:pt x="259" y="703"/>
                    </a:cubicBezTo>
                    <a:cubicBezTo>
                      <a:pt x="344" y="788"/>
                      <a:pt x="450" y="827"/>
                      <a:pt x="552" y="827"/>
                    </a:cubicBezTo>
                    <a:cubicBezTo>
                      <a:pt x="762" y="827"/>
                      <a:pt x="961" y="665"/>
                      <a:pt x="961" y="417"/>
                    </a:cubicBezTo>
                    <a:cubicBezTo>
                      <a:pt x="961" y="191"/>
                      <a:pt x="782" y="0"/>
                      <a:pt x="56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52" name="Google Shape;38952;p22"/>
              <p:cNvSpPr/>
              <p:nvPr/>
            </p:nvSpPr>
            <p:spPr>
              <a:xfrm>
                <a:off x="6128525" y="3854725"/>
                <a:ext cx="27625" cy="20600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824" extrusionOk="0">
                    <a:moveTo>
                      <a:pt x="558" y="0"/>
                    </a:moveTo>
                    <a:cubicBezTo>
                      <a:pt x="53" y="0"/>
                      <a:pt x="1" y="766"/>
                      <a:pt x="533" y="824"/>
                    </a:cubicBezTo>
                    <a:lnTo>
                      <a:pt x="604" y="824"/>
                    </a:lnTo>
                    <a:cubicBezTo>
                      <a:pt x="1104" y="776"/>
                      <a:pt x="1104" y="38"/>
                      <a:pt x="604" y="2"/>
                    </a:cubicBezTo>
                    <a:cubicBezTo>
                      <a:pt x="588" y="1"/>
                      <a:pt x="573" y="0"/>
                      <a:pt x="55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53" name="Google Shape;38953;p22"/>
              <p:cNvSpPr/>
              <p:nvPr/>
            </p:nvSpPr>
            <p:spPr>
              <a:xfrm>
                <a:off x="6169025" y="3882925"/>
                <a:ext cx="21275" cy="15125"/>
              </a:xfrm>
              <a:custGeom>
                <a:avLst/>
                <a:gdLst/>
                <a:ahLst/>
                <a:cxnLst/>
                <a:rect l="l" t="t" r="r" b="b"/>
                <a:pathLst>
                  <a:path w="851" h="605" extrusionOk="0">
                    <a:moveTo>
                      <a:pt x="430" y="1"/>
                    </a:moveTo>
                    <a:cubicBezTo>
                      <a:pt x="362" y="1"/>
                      <a:pt x="290" y="27"/>
                      <a:pt x="222" y="89"/>
                    </a:cubicBezTo>
                    <a:lnTo>
                      <a:pt x="210" y="89"/>
                    </a:lnTo>
                    <a:lnTo>
                      <a:pt x="210" y="101"/>
                    </a:lnTo>
                    <a:cubicBezTo>
                      <a:pt x="1" y="328"/>
                      <a:pt x="210" y="605"/>
                      <a:pt x="436" y="605"/>
                    </a:cubicBezTo>
                    <a:cubicBezTo>
                      <a:pt x="506" y="605"/>
                      <a:pt x="577" y="579"/>
                      <a:pt x="639" y="517"/>
                    </a:cubicBezTo>
                    <a:cubicBezTo>
                      <a:pt x="851" y="305"/>
                      <a:pt x="664" y="1"/>
                      <a:pt x="43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54" name="Google Shape;38954;p22"/>
              <p:cNvSpPr/>
              <p:nvPr/>
            </p:nvSpPr>
            <p:spPr>
              <a:xfrm>
                <a:off x="6130000" y="3916075"/>
                <a:ext cx="240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28" extrusionOk="0">
                    <a:moveTo>
                      <a:pt x="557" y="1"/>
                    </a:moveTo>
                    <a:lnTo>
                      <a:pt x="545" y="13"/>
                    </a:lnTo>
                    <a:cubicBezTo>
                      <a:pt x="540" y="13"/>
                      <a:pt x="535" y="13"/>
                      <a:pt x="530" y="13"/>
                    </a:cubicBezTo>
                    <a:cubicBezTo>
                      <a:pt x="171" y="13"/>
                      <a:pt x="1" y="445"/>
                      <a:pt x="247" y="703"/>
                    </a:cubicBezTo>
                    <a:cubicBezTo>
                      <a:pt x="333" y="789"/>
                      <a:pt x="438" y="828"/>
                      <a:pt x="541" y="828"/>
                    </a:cubicBezTo>
                    <a:cubicBezTo>
                      <a:pt x="751" y="828"/>
                      <a:pt x="950" y="666"/>
                      <a:pt x="950" y="418"/>
                    </a:cubicBezTo>
                    <a:cubicBezTo>
                      <a:pt x="962" y="191"/>
                      <a:pt x="783" y="1"/>
                      <a:pt x="55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55" name="Google Shape;38955;p22"/>
              <p:cNvSpPr/>
              <p:nvPr/>
            </p:nvSpPr>
            <p:spPr>
              <a:xfrm>
                <a:off x="6160575" y="3946450"/>
                <a:ext cx="24425" cy="21075"/>
              </a:xfrm>
              <a:custGeom>
                <a:avLst/>
                <a:gdLst/>
                <a:ahLst/>
                <a:cxnLst/>
                <a:rect l="l" t="t" r="r" b="b"/>
                <a:pathLst>
                  <a:path w="977" h="843" extrusionOk="0">
                    <a:moveTo>
                      <a:pt x="548" y="0"/>
                    </a:moveTo>
                    <a:lnTo>
                      <a:pt x="548" y="24"/>
                    </a:lnTo>
                    <a:cubicBezTo>
                      <a:pt x="191" y="24"/>
                      <a:pt x="1" y="465"/>
                      <a:pt x="263" y="727"/>
                    </a:cubicBezTo>
                    <a:cubicBezTo>
                      <a:pt x="346" y="807"/>
                      <a:pt x="449" y="843"/>
                      <a:pt x="549" y="843"/>
                    </a:cubicBezTo>
                    <a:cubicBezTo>
                      <a:pt x="761" y="843"/>
                      <a:pt x="965" y="680"/>
                      <a:pt x="965" y="429"/>
                    </a:cubicBezTo>
                    <a:cubicBezTo>
                      <a:pt x="977" y="203"/>
                      <a:pt x="810" y="12"/>
                      <a:pt x="58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56" name="Google Shape;38956;p22"/>
              <p:cNvSpPr/>
              <p:nvPr/>
            </p:nvSpPr>
            <p:spPr>
              <a:xfrm>
                <a:off x="6129925" y="3977700"/>
                <a:ext cx="241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5" extrusionOk="0">
                    <a:moveTo>
                      <a:pt x="548" y="1"/>
                    </a:moveTo>
                    <a:cubicBezTo>
                      <a:pt x="179" y="1"/>
                      <a:pt x="0" y="441"/>
                      <a:pt x="250" y="703"/>
                    </a:cubicBezTo>
                    <a:cubicBezTo>
                      <a:pt x="335" y="787"/>
                      <a:pt x="438" y="825"/>
                      <a:pt x="539" y="825"/>
                    </a:cubicBezTo>
                    <a:cubicBezTo>
                      <a:pt x="750" y="825"/>
                      <a:pt x="953" y="659"/>
                      <a:pt x="953" y="417"/>
                    </a:cubicBezTo>
                    <a:cubicBezTo>
                      <a:pt x="965" y="191"/>
                      <a:pt x="786" y="1"/>
                      <a:pt x="5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57" name="Google Shape;38957;p22"/>
              <p:cNvSpPr/>
              <p:nvPr/>
            </p:nvSpPr>
            <p:spPr>
              <a:xfrm>
                <a:off x="6169050" y="4005900"/>
                <a:ext cx="21275" cy="15225"/>
              </a:xfrm>
              <a:custGeom>
                <a:avLst/>
                <a:gdLst/>
                <a:ahLst/>
                <a:cxnLst/>
                <a:rect l="l" t="t" r="r" b="b"/>
                <a:pathLst>
                  <a:path w="851" h="609" extrusionOk="0">
                    <a:moveTo>
                      <a:pt x="426" y="0"/>
                    </a:moveTo>
                    <a:cubicBezTo>
                      <a:pt x="359" y="0"/>
                      <a:pt x="288" y="26"/>
                      <a:pt x="221" y="87"/>
                    </a:cubicBezTo>
                    <a:lnTo>
                      <a:pt x="209" y="87"/>
                    </a:lnTo>
                    <a:lnTo>
                      <a:pt x="209" y="99"/>
                    </a:lnTo>
                    <a:cubicBezTo>
                      <a:pt x="1" y="326"/>
                      <a:pt x="207" y="608"/>
                      <a:pt x="433" y="608"/>
                    </a:cubicBezTo>
                    <a:cubicBezTo>
                      <a:pt x="503" y="608"/>
                      <a:pt x="576" y="581"/>
                      <a:pt x="638" y="516"/>
                    </a:cubicBezTo>
                    <a:cubicBezTo>
                      <a:pt x="851" y="312"/>
                      <a:pt x="661" y="0"/>
                      <a:pt x="42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58" name="Google Shape;38958;p22"/>
              <p:cNvSpPr/>
              <p:nvPr/>
            </p:nvSpPr>
            <p:spPr>
              <a:xfrm>
                <a:off x="6128200" y="4038875"/>
                <a:ext cx="276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1106" h="828" extrusionOk="0">
                    <a:moveTo>
                      <a:pt x="542" y="1"/>
                    </a:moveTo>
                    <a:cubicBezTo>
                      <a:pt x="40" y="1"/>
                      <a:pt x="0" y="794"/>
                      <a:pt x="546" y="828"/>
                    </a:cubicBezTo>
                    <a:lnTo>
                      <a:pt x="617" y="828"/>
                    </a:lnTo>
                    <a:cubicBezTo>
                      <a:pt x="1105" y="768"/>
                      <a:pt x="1105" y="54"/>
                      <a:pt x="617" y="6"/>
                    </a:cubicBezTo>
                    <a:cubicBezTo>
                      <a:pt x="591" y="2"/>
                      <a:pt x="566" y="1"/>
                      <a:pt x="54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59" name="Google Shape;38959;p22"/>
              <p:cNvSpPr/>
              <p:nvPr/>
            </p:nvSpPr>
            <p:spPr>
              <a:xfrm>
                <a:off x="6168400" y="4067775"/>
                <a:ext cx="21400" cy="15125"/>
              </a:xfrm>
              <a:custGeom>
                <a:avLst/>
                <a:gdLst/>
                <a:ahLst/>
                <a:cxnLst/>
                <a:rect l="l" t="t" r="r" b="b"/>
                <a:pathLst>
                  <a:path w="856" h="605" extrusionOk="0">
                    <a:moveTo>
                      <a:pt x="443" y="0"/>
                    </a:moveTo>
                    <a:cubicBezTo>
                      <a:pt x="380" y="0"/>
                      <a:pt x="313" y="23"/>
                      <a:pt x="247" y="77"/>
                    </a:cubicBezTo>
                    <a:lnTo>
                      <a:pt x="235" y="77"/>
                    </a:lnTo>
                    <a:lnTo>
                      <a:pt x="235" y="89"/>
                    </a:lnTo>
                    <a:cubicBezTo>
                      <a:pt x="1" y="295"/>
                      <a:pt x="202" y="605"/>
                      <a:pt x="438" y="605"/>
                    </a:cubicBezTo>
                    <a:cubicBezTo>
                      <a:pt x="502" y="605"/>
                      <a:pt x="568" y="582"/>
                      <a:pt x="628" y="529"/>
                    </a:cubicBezTo>
                    <a:cubicBezTo>
                      <a:pt x="855" y="340"/>
                      <a:pt x="684" y="0"/>
                      <a:pt x="4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60" name="Google Shape;38960;p22"/>
              <p:cNvSpPr/>
              <p:nvPr/>
            </p:nvSpPr>
            <p:spPr>
              <a:xfrm>
                <a:off x="6129925" y="4100325"/>
                <a:ext cx="24125" cy="210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40" extrusionOk="0">
                    <a:moveTo>
                      <a:pt x="548" y="1"/>
                    </a:moveTo>
                    <a:lnTo>
                      <a:pt x="548" y="13"/>
                    </a:lnTo>
                    <a:cubicBezTo>
                      <a:pt x="179" y="13"/>
                      <a:pt x="0" y="453"/>
                      <a:pt x="250" y="715"/>
                    </a:cubicBezTo>
                    <a:cubicBezTo>
                      <a:pt x="336" y="801"/>
                      <a:pt x="441" y="840"/>
                      <a:pt x="544" y="840"/>
                    </a:cubicBezTo>
                    <a:cubicBezTo>
                      <a:pt x="754" y="840"/>
                      <a:pt x="953" y="678"/>
                      <a:pt x="953" y="430"/>
                    </a:cubicBezTo>
                    <a:lnTo>
                      <a:pt x="953" y="418"/>
                    </a:lnTo>
                    <a:cubicBezTo>
                      <a:pt x="965" y="203"/>
                      <a:pt x="786" y="13"/>
                      <a:pt x="5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61" name="Google Shape;38961;p22"/>
              <p:cNvSpPr/>
              <p:nvPr/>
            </p:nvSpPr>
            <p:spPr>
              <a:xfrm>
                <a:off x="6160575" y="4131300"/>
                <a:ext cx="241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8" extrusionOk="0">
                    <a:moveTo>
                      <a:pt x="548" y="0"/>
                    </a:moveTo>
                    <a:cubicBezTo>
                      <a:pt x="179" y="0"/>
                      <a:pt x="1" y="453"/>
                      <a:pt x="263" y="703"/>
                    </a:cubicBezTo>
                    <a:cubicBezTo>
                      <a:pt x="348" y="789"/>
                      <a:pt x="454" y="827"/>
                      <a:pt x="556" y="827"/>
                    </a:cubicBezTo>
                    <a:cubicBezTo>
                      <a:pt x="766" y="827"/>
                      <a:pt x="965" y="665"/>
                      <a:pt x="965" y="417"/>
                    </a:cubicBezTo>
                    <a:cubicBezTo>
                      <a:pt x="965" y="191"/>
                      <a:pt x="786" y="0"/>
                      <a:pt x="57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62" name="Google Shape;38962;p22"/>
              <p:cNvSpPr/>
              <p:nvPr/>
            </p:nvSpPr>
            <p:spPr>
              <a:xfrm>
                <a:off x="6128625" y="4162175"/>
                <a:ext cx="27525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101" h="822" extrusionOk="0">
                    <a:moveTo>
                      <a:pt x="544" y="0"/>
                    </a:moveTo>
                    <a:cubicBezTo>
                      <a:pt x="48" y="0"/>
                      <a:pt x="0" y="767"/>
                      <a:pt x="529" y="813"/>
                    </a:cubicBezTo>
                    <a:cubicBezTo>
                      <a:pt x="540" y="819"/>
                      <a:pt x="552" y="822"/>
                      <a:pt x="564" y="822"/>
                    </a:cubicBezTo>
                    <a:cubicBezTo>
                      <a:pt x="576" y="822"/>
                      <a:pt x="588" y="819"/>
                      <a:pt x="600" y="813"/>
                    </a:cubicBezTo>
                    <a:cubicBezTo>
                      <a:pt x="1100" y="777"/>
                      <a:pt x="1100" y="39"/>
                      <a:pt x="600" y="3"/>
                    </a:cubicBezTo>
                    <a:cubicBezTo>
                      <a:pt x="581" y="1"/>
                      <a:pt x="562" y="0"/>
                      <a:pt x="54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63" name="Google Shape;38963;p22"/>
              <p:cNvSpPr/>
              <p:nvPr/>
            </p:nvSpPr>
            <p:spPr>
              <a:xfrm>
                <a:off x="6169025" y="4190400"/>
                <a:ext cx="21275" cy="15150"/>
              </a:xfrm>
              <a:custGeom>
                <a:avLst/>
                <a:gdLst/>
                <a:ahLst/>
                <a:cxnLst/>
                <a:rect l="l" t="t" r="r" b="b"/>
                <a:pathLst>
                  <a:path w="851" h="606" extrusionOk="0">
                    <a:moveTo>
                      <a:pt x="430" y="1"/>
                    </a:moveTo>
                    <a:cubicBezTo>
                      <a:pt x="362" y="1"/>
                      <a:pt x="290" y="27"/>
                      <a:pt x="222" y="89"/>
                    </a:cubicBezTo>
                    <a:lnTo>
                      <a:pt x="210" y="89"/>
                    </a:lnTo>
                    <a:lnTo>
                      <a:pt x="210" y="101"/>
                    </a:lnTo>
                    <a:cubicBezTo>
                      <a:pt x="1" y="329"/>
                      <a:pt x="210" y="605"/>
                      <a:pt x="436" y="605"/>
                    </a:cubicBezTo>
                    <a:cubicBezTo>
                      <a:pt x="506" y="605"/>
                      <a:pt x="577" y="579"/>
                      <a:pt x="639" y="518"/>
                    </a:cubicBezTo>
                    <a:cubicBezTo>
                      <a:pt x="851" y="306"/>
                      <a:pt x="664" y="1"/>
                      <a:pt x="43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64" name="Google Shape;38964;p22"/>
              <p:cNvSpPr/>
              <p:nvPr/>
            </p:nvSpPr>
            <p:spPr>
              <a:xfrm>
                <a:off x="6129925" y="4223575"/>
                <a:ext cx="24125" cy="2067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7" extrusionOk="0">
                    <a:moveTo>
                      <a:pt x="548" y="0"/>
                    </a:moveTo>
                    <a:cubicBezTo>
                      <a:pt x="179" y="0"/>
                      <a:pt x="0" y="441"/>
                      <a:pt x="250" y="703"/>
                    </a:cubicBezTo>
                    <a:cubicBezTo>
                      <a:pt x="336" y="788"/>
                      <a:pt x="441" y="827"/>
                      <a:pt x="544" y="827"/>
                    </a:cubicBezTo>
                    <a:cubicBezTo>
                      <a:pt x="754" y="827"/>
                      <a:pt x="953" y="665"/>
                      <a:pt x="953" y="417"/>
                    </a:cubicBezTo>
                    <a:cubicBezTo>
                      <a:pt x="965" y="191"/>
                      <a:pt x="786" y="0"/>
                      <a:pt x="5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65" name="Google Shape;38965;p22"/>
              <p:cNvSpPr/>
              <p:nvPr/>
            </p:nvSpPr>
            <p:spPr>
              <a:xfrm>
                <a:off x="6160575" y="4254525"/>
                <a:ext cx="24150" cy="2047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19" extrusionOk="0">
                    <a:moveTo>
                      <a:pt x="548" y="0"/>
                    </a:moveTo>
                    <a:cubicBezTo>
                      <a:pt x="191" y="0"/>
                      <a:pt x="1" y="441"/>
                      <a:pt x="263" y="703"/>
                    </a:cubicBezTo>
                    <a:cubicBezTo>
                      <a:pt x="346" y="783"/>
                      <a:pt x="449" y="819"/>
                      <a:pt x="549" y="819"/>
                    </a:cubicBezTo>
                    <a:cubicBezTo>
                      <a:pt x="761" y="819"/>
                      <a:pt x="965" y="656"/>
                      <a:pt x="965" y="405"/>
                    </a:cubicBezTo>
                    <a:cubicBezTo>
                      <a:pt x="965" y="179"/>
                      <a:pt x="775" y="0"/>
                      <a:pt x="54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66" name="Google Shape;38966;p22"/>
              <p:cNvSpPr/>
              <p:nvPr/>
            </p:nvSpPr>
            <p:spPr>
              <a:xfrm>
                <a:off x="6129925" y="4285175"/>
                <a:ext cx="24125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0" extrusionOk="0">
                    <a:moveTo>
                      <a:pt x="548" y="1"/>
                    </a:moveTo>
                    <a:cubicBezTo>
                      <a:pt x="179" y="1"/>
                      <a:pt x="0" y="441"/>
                      <a:pt x="250" y="703"/>
                    </a:cubicBezTo>
                    <a:cubicBezTo>
                      <a:pt x="335" y="784"/>
                      <a:pt x="437" y="820"/>
                      <a:pt x="538" y="820"/>
                    </a:cubicBezTo>
                    <a:cubicBezTo>
                      <a:pt x="750" y="820"/>
                      <a:pt x="953" y="660"/>
                      <a:pt x="953" y="417"/>
                    </a:cubicBezTo>
                    <a:cubicBezTo>
                      <a:pt x="965" y="191"/>
                      <a:pt x="786" y="1"/>
                      <a:pt x="5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67" name="Google Shape;38967;p22"/>
              <p:cNvSpPr/>
              <p:nvPr/>
            </p:nvSpPr>
            <p:spPr>
              <a:xfrm>
                <a:off x="6169050" y="4313375"/>
                <a:ext cx="21275" cy="15225"/>
              </a:xfrm>
              <a:custGeom>
                <a:avLst/>
                <a:gdLst/>
                <a:ahLst/>
                <a:cxnLst/>
                <a:rect l="l" t="t" r="r" b="b"/>
                <a:pathLst>
                  <a:path w="851" h="609" extrusionOk="0">
                    <a:moveTo>
                      <a:pt x="426" y="1"/>
                    </a:moveTo>
                    <a:cubicBezTo>
                      <a:pt x="359" y="1"/>
                      <a:pt x="288" y="26"/>
                      <a:pt x="221" y="87"/>
                    </a:cubicBezTo>
                    <a:lnTo>
                      <a:pt x="209" y="87"/>
                    </a:lnTo>
                    <a:lnTo>
                      <a:pt x="209" y="99"/>
                    </a:lnTo>
                    <a:cubicBezTo>
                      <a:pt x="1" y="326"/>
                      <a:pt x="207" y="608"/>
                      <a:pt x="433" y="608"/>
                    </a:cubicBezTo>
                    <a:cubicBezTo>
                      <a:pt x="503" y="608"/>
                      <a:pt x="576" y="581"/>
                      <a:pt x="638" y="516"/>
                    </a:cubicBezTo>
                    <a:cubicBezTo>
                      <a:pt x="851" y="312"/>
                      <a:pt x="661" y="1"/>
                      <a:pt x="42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68" name="Google Shape;38968;p22"/>
              <p:cNvSpPr/>
              <p:nvPr/>
            </p:nvSpPr>
            <p:spPr>
              <a:xfrm>
                <a:off x="6128525" y="4346450"/>
                <a:ext cx="27625" cy="20600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824" extrusionOk="0">
                    <a:moveTo>
                      <a:pt x="559" y="0"/>
                    </a:moveTo>
                    <a:cubicBezTo>
                      <a:pt x="53" y="0"/>
                      <a:pt x="0" y="778"/>
                      <a:pt x="533" y="824"/>
                    </a:cubicBezTo>
                    <a:lnTo>
                      <a:pt x="604" y="824"/>
                    </a:lnTo>
                    <a:cubicBezTo>
                      <a:pt x="1104" y="788"/>
                      <a:pt x="1104" y="50"/>
                      <a:pt x="604" y="2"/>
                    </a:cubicBezTo>
                    <a:cubicBezTo>
                      <a:pt x="589" y="1"/>
                      <a:pt x="574" y="0"/>
                      <a:pt x="55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69" name="Google Shape;38969;p22"/>
              <p:cNvSpPr/>
              <p:nvPr/>
            </p:nvSpPr>
            <p:spPr>
              <a:xfrm>
                <a:off x="6169000" y="4374825"/>
                <a:ext cx="21300" cy="15225"/>
              </a:xfrm>
              <a:custGeom>
                <a:avLst/>
                <a:gdLst/>
                <a:ahLst/>
                <a:cxnLst/>
                <a:rect l="l" t="t" r="r" b="b"/>
                <a:pathLst>
                  <a:path w="852" h="609" extrusionOk="0">
                    <a:moveTo>
                      <a:pt x="434" y="1"/>
                    </a:moveTo>
                    <a:cubicBezTo>
                      <a:pt x="365" y="1"/>
                      <a:pt x="291" y="28"/>
                      <a:pt x="223" y="94"/>
                    </a:cubicBezTo>
                    <a:lnTo>
                      <a:pt x="211" y="94"/>
                    </a:lnTo>
                    <a:lnTo>
                      <a:pt x="211" y="106"/>
                    </a:lnTo>
                    <a:cubicBezTo>
                      <a:pt x="1" y="325"/>
                      <a:pt x="213" y="608"/>
                      <a:pt x="441" y="608"/>
                    </a:cubicBezTo>
                    <a:cubicBezTo>
                      <a:pt x="509" y="608"/>
                      <a:pt x="579" y="583"/>
                      <a:pt x="640" y="522"/>
                    </a:cubicBezTo>
                    <a:cubicBezTo>
                      <a:pt x="851" y="311"/>
                      <a:pt x="666" y="1"/>
                      <a:pt x="43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70" name="Google Shape;38970;p22"/>
              <p:cNvSpPr/>
              <p:nvPr/>
            </p:nvSpPr>
            <p:spPr>
              <a:xfrm>
                <a:off x="6130225" y="4408100"/>
                <a:ext cx="23825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53" h="820" extrusionOk="0">
                    <a:moveTo>
                      <a:pt x="536" y="1"/>
                    </a:moveTo>
                    <a:cubicBezTo>
                      <a:pt x="179" y="1"/>
                      <a:pt x="0" y="442"/>
                      <a:pt x="250" y="703"/>
                    </a:cubicBezTo>
                    <a:cubicBezTo>
                      <a:pt x="335" y="784"/>
                      <a:pt x="436" y="820"/>
                      <a:pt x="536" y="820"/>
                    </a:cubicBezTo>
                    <a:cubicBezTo>
                      <a:pt x="745" y="820"/>
                      <a:pt x="945" y="660"/>
                      <a:pt x="953" y="418"/>
                    </a:cubicBezTo>
                    <a:cubicBezTo>
                      <a:pt x="953" y="191"/>
                      <a:pt x="774" y="1"/>
                      <a:pt x="54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71" name="Google Shape;38971;p22"/>
              <p:cNvSpPr/>
              <p:nvPr/>
            </p:nvSpPr>
            <p:spPr>
              <a:xfrm>
                <a:off x="6160575" y="4438775"/>
                <a:ext cx="241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8" extrusionOk="0">
                    <a:moveTo>
                      <a:pt x="548" y="0"/>
                    </a:moveTo>
                    <a:cubicBezTo>
                      <a:pt x="191" y="0"/>
                      <a:pt x="1" y="453"/>
                      <a:pt x="263" y="703"/>
                    </a:cubicBezTo>
                    <a:cubicBezTo>
                      <a:pt x="348" y="789"/>
                      <a:pt x="454" y="827"/>
                      <a:pt x="556" y="827"/>
                    </a:cubicBezTo>
                    <a:cubicBezTo>
                      <a:pt x="766" y="827"/>
                      <a:pt x="965" y="665"/>
                      <a:pt x="965" y="417"/>
                    </a:cubicBezTo>
                    <a:cubicBezTo>
                      <a:pt x="965" y="191"/>
                      <a:pt x="786" y="0"/>
                      <a:pt x="57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72" name="Google Shape;38972;p22"/>
              <p:cNvSpPr/>
              <p:nvPr/>
            </p:nvSpPr>
            <p:spPr>
              <a:xfrm>
                <a:off x="6130000" y="4469425"/>
                <a:ext cx="240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28" extrusionOk="0">
                    <a:moveTo>
                      <a:pt x="545" y="1"/>
                    </a:moveTo>
                    <a:lnTo>
                      <a:pt x="545" y="13"/>
                    </a:lnTo>
                    <a:cubicBezTo>
                      <a:pt x="540" y="12"/>
                      <a:pt x="535" y="12"/>
                      <a:pt x="530" y="12"/>
                    </a:cubicBezTo>
                    <a:cubicBezTo>
                      <a:pt x="171" y="12"/>
                      <a:pt x="1" y="445"/>
                      <a:pt x="247" y="703"/>
                    </a:cubicBezTo>
                    <a:cubicBezTo>
                      <a:pt x="333" y="789"/>
                      <a:pt x="438" y="828"/>
                      <a:pt x="541" y="828"/>
                    </a:cubicBezTo>
                    <a:cubicBezTo>
                      <a:pt x="751" y="828"/>
                      <a:pt x="950" y="665"/>
                      <a:pt x="950" y="417"/>
                    </a:cubicBezTo>
                    <a:cubicBezTo>
                      <a:pt x="962" y="203"/>
                      <a:pt x="783" y="13"/>
                      <a:pt x="55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73" name="Google Shape;38973;p22"/>
              <p:cNvSpPr/>
              <p:nvPr/>
            </p:nvSpPr>
            <p:spPr>
              <a:xfrm>
                <a:off x="6167425" y="4500100"/>
                <a:ext cx="17000" cy="8950"/>
              </a:xfrm>
              <a:custGeom>
                <a:avLst/>
                <a:gdLst/>
                <a:ahLst/>
                <a:cxnLst/>
                <a:rect l="l" t="t" r="r" b="b"/>
                <a:pathLst>
                  <a:path w="680" h="358" extrusionOk="0">
                    <a:moveTo>
                      <a:pt x="274" y="0"/>
                    </a:moveTo>
                    <a:lnTo>
                      <a:pt x="274" y="12"/>
                    </a:lnTo>
                    <a:cubicBezTo>
                      <a:pt x="179" y="12"/>
                      <a:pt x="72" y="48"/>
                      <a:pt x="1" y="131"/>
                    </a:cubicBezTo>
                    <a:lnTo>
                      <a:pt x="679" y="357"/>
                    </a:lnTo>
                    <a:cubicBezTo>
                      <a:pt x="655" y="155"/>
                      <a:pt x="489" y="0"/>
                      <a:pt x="2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74" name="Google Shape;38974;p22"/>
              <p:cNvSpPr/>
              <p:nvPr/>
            </p:nvSpPr>
            <p:spPr>
              <a:xfrm>
                <a:off x="6099250" y="3270175"/>
                <a:ext cx="24150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5" extrusionOk="0">
                    <a:moveTo>
                      <a:pt x="561" y="0"/>
                    </a:moveTo>
                    <a:cubicBezTo>
                      <a:pt x="191" y="0"/>
                      <a:pt x="1" y="441"/>
                      <a:pt x="263" y="703"/>
                    </a:cubicBezTo>
                    <a:cubicBezTo>
                      <a:pt x="343" y="787"/>
                      <a:pt x="445" y="825"/>
                      <a:pt x="546" y="825"/>
                    </a:cubicBezTo>
                    <a:cubicBezTo>
                      <a:pt x="758" y="825"/>
                      <a:pt x="965" y="659"/>
                      <a:pt x="965" y="417"/>
                    </a:cubicBezTo>
                    <a:cubicBezTo>
                      <a:pt x="965" y="191"/>
                      <a:pt x="787" y="0"/>
                      <a:pt x="56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75" name="Google Shape;38975;p22"/>
              <p:cNvSpPr/>
              <p:nvPr/>
            </p:nvSpPr>
            <p:spPr>
              <a:xfrm>
                <a:off x="6068900" y="3301125"/>
                <a:ext cx="28300" cy="20275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11" extrusionOk="0">
                    <a:moveTo>
                      <a:pt x="524" y="1"/>
                    </a:moveTo>
                    <a:cubicBezTo>
                      <a:pt x="1" y="48"/>
                      <a:pt x="48" y="810"/>
                      <a:pt x="572" y="810"/>
                    </a:cubicBezTo>
                    <a:cubicBezTo>
                      <a:pt x="1084" y="810"/>
                      <a:pt x="1132" y="48"/>
                      <a:pt x="60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76" name="Google Shape;38976;p22"/>
              <p:cNvSpPr/>
              <p:nvPr/>
            </p:nvSpPr>
            <p:spPr>
              <a:xfrm>
                <a:off x="6099250" y="3331800"/>
                <a:ext cx="241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16" extrusionOk="0">
                    <a:moveTo>
                      <a:pt x="561" y="0"/>
                    </a:moveTo>
                    <a:cubicBezTo>
                      <a:pt x="191" y="0"/>
                      <a:pt x="1" y="441"/>
                      <a:pt x="263" y="691"/>
                    </a:cubicBezTo>
                    <a:cubicBezTo>
                      <a:pt x="345" y="777"/>
                      <a:pt x="450" y="815"/>
                      <a:pt x="553" y="815"/>
                    </a:cubicBezTo>
                    <a:cubicBezTo>
                      <a:pt x="762" y="815"/>
                      <a:pt x="965" y="656"/>
                      <a:pt x="965" y="417"/>
                    </a:cubicBezTo>
                    <a:cubicBezTo>
                      <a:pt x="965" y="191"/>
                      <a:pt x="775" y="12"/>
                      <a:pt x="56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77" name="Google Shape;38977;p22"/>
              <p:cNvSpPr/>
              <p:nvPr/>
            </p:nvSpPr>
            <p:spPr>
              <a:xfrm>
                <a:off x="6068300" y="3362450"/>
                <a:ext cx="24150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5" extrusionOk="0">
                    <a:moveTo>
                      <a:pt x="548" y="0"/>
                    </a:moveTo>
                    <a:cubicBezTo>
                      <a:pt x="191" y="0"/>
                      <a:pt x="1" y="441"/>
                      <a:pt x="263" y="703"/>
                    </a:cubicBezTo>
                    <a:cubicBezTo>
                      <a:pt x="347" y="787"/>
                      <a:pt x="450" y="825"/>
                      <a:pt x="551" y="825"/>
                    </a:cubicBezTo>
                    <a:cubicBezTo>
                      <a:pt x="763" y="825"/>
                      <a:pt x="965" y="659"/>
                      <a:pt x="965" y="417"/>
                    </a:cubicBezTo>
                    <a:cubicBezTo>
                      <a:pt x="965" y="179"/>
                      <a:pt x="775" y="0"/>
                      <a:pt x="54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78" name="Google Shape;38978;p22"/>
              <p:cNvSpPr/>
              <p:nvPr/>
            </p:nvSpPr>
            <p:spPr>
              <a:xfrm>
                <a:off x="6097850" y="3393050"/>
                <a:ext cx="279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1117" h="825" extrusionOk="0">
                    <a:moveTo>
                      <a:pt x="571" y="1"/>
                    </a:moveTo>
                    <a:cubicBezTo>
                      <a:pt x="65" y="1"/>
                      <a:pt x="1" y="778"/>
                      <a:pt x="533" y="824"/>
                    </a:cubicBezTo>
                    <a:lnTo>
                      <a:pt x="617" y="824"/>
                    </a:lnTo>
                    <a:cubicBezTo>
                      <a:pt x="1117" y="777"/>
                      <a:pt x="1117" y="50"/>
                      <a:pt x="617" y="3"/>
                    </a:cubicBezTo>
                    <a:cubicBezTo>
                      <a:pt x="601" y="1"/>
                      <a:pt x="586" y="1"/>
                      <a:pt x="57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79" name="Google Shape;38979;p22"/>
              <p:cNvSpPr/>
              <p:nvPr/>
            </p:nvSpPr>
            <p:spPr>
              <a:xfrm>
                <a:off x="6082000" y="3413900"/>
                <a:ext cx="20275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811" h="816" extrusionOk="0">
                    <a:moveTo>
                      <a:pt x="393" y="0"/>
                    </a:moveTo>
                    <a:cubicBezTo>
                      <a:pt x="198" y="0"/>
                      <a:pt x="6" y="129"/>
                      <a:pt x="0" y="407"/>
                    </a:cubicBezTo>
                    <a:lnTo>
                      <a:pt x="0" y="419"/>
                    </a:lnTo>
                    <a:cubicBezTo>
                      <a:pt x="6" y="689"/>
                      <a:pt x="196" y="815"/>
                      <a:pt x="390" y="815"/>
                    </a:cubicBezTo>
                    <a:cubicBezTo>
                      <a:pt x="597" y="815"/>
                      <a:pt x="810" y="672"/>
                      <a:pt x="810" y="407"/>
                    </a:cubicBezTo>
                    <a:cubicBezTo>
                      <a:pt x="810" y="144"/>
                      <a:pt x="600" y="0"/>
                      <a:pt x="39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80" name="Google Shape;38980;p22"/>
              <p:cNvSpPr/>
              <p:nvPr/>
            </p:nvSpPr>
            <p:spPr>
              <a:xfrm>
                <a:off x="6099350" y="3455025"/>
                <a:ext cx="24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16" extrusionOk="0">
                    <a:moveTo>
                      <a:pt x="542" y="0"/>
                    </a:moveTo>
                    <a:cubicBezTo>
                      <a:pt x="182" y="0"/>
                      <a:pt x="0" y="432"/>
                      <a:pt x="259" y="691"/>
                    </a:cubicBezTo>
                    <a:cubicBezTo>
                      <a:pt x="341" y="777"/>
                      <a:pt x="445" y="815"/>
                      <a:pt x="547" y="815"/>
                    </a:cubicBezTo>
                    <a:cubicBezTo>
                      <a:pt x="757" y="815"/>
                      <a:pt x="961" y="653"/>
                      <a:pt x="961" y="405"/>
                    </a:cubicBezTo>
                    <a:cubicBezTo>
                      <a:pt x="961" y="179"/>
                      <a:pt x="783" y="0"/>
                      <a:pt x="557" y="0"/>
                    </a:cubicBezTo>
                    <a:cubicBezTo>
                      <a:pt x="552" y="0"/>
                      <a:pt x="547" y="0"/>
                      <a:pt x="54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81" name="Google Shape;38981;p22"/>
              <p:cNvSpPr/>
              <p:nvPr/>
            </p:nvSpPr>
            <p:spPr>
              <a:xfrm>
                <a:off x="6068900" y="3485375"/>
                <a:ext cx="28300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23" extrusionOk="0">
                    <a:moveTo>
                      <a:pt x="524" y="1"/>
                    </a:moveTo>
                    <a:cubicBezTo>
                      <a:pt x="1" y="48"/>
                      <a:pt x="48" y="822"/>
                      <a:pt x="572" y="822"/>
                    </a:cubicBezTo>
                    <a:cubicBezTo>
                      <a:pt x="1084" y="822"/>
                      <a:pt x="1132" y="48"/>
                      <a:pt x="60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82" name="Google Shape;38982;p22"/>
              <p:cNvSpPr/>
              <p:nvPr/>
            </p:nvSpPr>
            <p:spPr>
              <a:xfrm>
                <a:off x="6097525" y="3516200"/>
                <a:ext cx="279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1118" h="816" extrusionOk="0">
                    <a:moveTo>
                      <a:pt x="554" y="0"/>
                    </a:moveTo>
                    <a:cubicBezTo>
                      <a:pt x="52" y="0"/>
                      <a:pt x="1" y="793"/>
                      <a:pt x="546" y="816"/>
                    </a:cubicBezTo>
                    <a:lnTo>
                      <a:pt x="630" y="816"/>
                    </a:lnTo>
                    <a:cubicBezTo>
                      <a:pt x="1118" y="768"/>
                      <a:pt x="1118" y="54"/>
                      <a:pt x="630" y="6"/>
                    </a:cubicBezTo>
                    <a:cubicBezTo>
                      <a:pt x="603" y="2"/>
                      <a:pt x="578" y="0"/>
                      <a:pt x="55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83" name="Google Shape;38983;p22"/>
              <p:cNvSpPr/>
              <p:nvPr/>
            </p:nvSpPr>
            <p:spPr>
              <a:xfrm>
                <a:off x="6068300" y="3547000"/>
                <a:ext cx="24150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5" extrusionOk="0">
                    <a:moveTo>
                      <a:pt x="548" y="0"/>
                    </a:moveTo>
                    <a:cubicBezTo>
                      <a:pt x="179" y="0"/>
                      <a:pt x="1" y="441"/>
                      <a:pt x="263" y="703"/>
                    </a:cubicBezTo>
                    <a:cubicBezTo>
                      <a:pt x="347" y="787"/>
                      <a:pt x="449" y="824"/>
                      <a:pt x="549" y="824"/>
                    </a:cubicBezTo>
                    <a:cubicBezTo>
                      <a:pt x="762" y="824"/>
                      <a:pt x="965" y="656"/>
                      <a:pt x="965" y="405"/>
                    </a:cubicBezTo>
                    <a:cubicBezTo>
                      <a:pt x="965" y="179"/>
                      <a:pt x="775" y="0"/>
                      <a:pt x="54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84" name="Google Shape;38984;p22"/>
              <p:cNvSpPr/>
              <p:nvPr/>
            </p:nvSpPr>
            <p:spPr>
              <a:xfrm>
                <a:off x="6099250" y="3577650"/>
                <a:ext cx="241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8" extrusionOk="0">
                    <a:moveTo>
                      <a:pt x="561" y="1"/>
                    </a:moveTo>
                    <a:cubicBezTo>
                      <a:pt x="191" y="1"/>
                      <a:pt x="1" y="441"/>
                      <a:pt x="263" y="703"/>
                    </a:cubicBezTo>
                    <a:cubicBezTo>
                      <a:pt x="345" y="789"/>
                      <a:pt x="447" y="827"/>
                      <a:pt x="548" y="827"/>
                    </a:cubicBezTo>
                    <a:cubicBezTo>
                      <a:pt x="756" y="827"/>
                      <a:pt x="957" y="665"/>
                      <a:pt x="965" y="417"/>
                    </a:cubicBezTo>
                    <a:cubicBezTo>
                      <a:pt x="965" y="191"/>
                      <a:pt x="787" y="1"/>
                      <a:pt x="56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85" name="Google Shape;38985;p22"/>
              <p:cNvSpPr/>
              <p:nvPr/>
            </p:nvSpPr>
            <p:spPr>
              <a:xfrm>
                <a:off x="6068900" y="3608375"/>
                <a:ext cx="28300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20" extrusionOk="0">
                    <a:moveTo>
                      <a:pt x="566" y="1"/>
                    </a:moveTo>
                    <a:cubicBezTo>
                      <a:pt x="551" y="1"/>
                      <a:pt x="536" y="4"/>
                      <a:pt x="524" y="10"/>
                    </a:cubicBezTo>
                    <a:cubicBezTo>
                      <a:pt x="1" y="57"/>
                      <a:pt x="48" y="819"/>
                      <a:pt x="572" y="819"/>
                    </a:cubicBezTo>
                    <a:cubicBezTo>
                      <a:pt x="1084" y="819"/>
                      <a:pt x="1132" y="57"/>
                      <a:pt x="608" y="10"/>
                    </a:cubicBezTo>
                    <a:cubicBezTo>
                      <a:pt x="596" y="4"/>
                      <a:pt x="581" y="1"/>
                      <a:pt x="56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86" name="Google Shape;38986;p22"/>
              <p:cNvSpPr/>
              <p:nvPr/>
            </p:nvSpPr>
            <p:spPr>
              <a:xfrm>
                <a:off x="6099350" y="3639250"/>
                <a:ext cx="24050" cy="20425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17" extrusionOk="0">
                    <a:moveTo>
                      <a:pt x="542" y="1"/>
                    </a:moveTo>
                    <a:cubicBezTo>
                      <a:pt x="182" y="1"/>
                      <a:pt x="0" y="433"/>
                      <a:pt x="259" y="692"/>
                    </a:cubicBezTo>
                    <a:cubicBezTo>
                      <a:pt x="341" y="778"/>
                      <a:pt x="444" y="817"/>
                      <a:pt x="546" y="817"/>
                    </a:cubicBezTo>
                    <a:cubicBezTo>
                      <a:pt x="753" y="817"/>
                      <a:pt x="953" y="657"/>
                      <a:pt x="961" y="418"/>
                    </a:cubicBezTo>
                    <a:lnTo>
                      <a:pt x="961" y="406"/>
                    </a:lnTo>
                    <a:cubicBezTo>
                      <a:pt x="961" y="180"/>
                      <a:pt x="771" y="1"/>
                      <a:pt x="557" y="1"/>
                    </a:cubicBezTo>
                    <a:cubicBezTo>
                      <a:pt x="552" y="1"/>
                      <a:pt x="547" y="1"/>
                      <a:pt x="54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87" name="Google Shape;38987;p22"/>
              <p:cNvSpPr/>
              <p:nvPr/>
            </p:nvSpPr>
            <p:spPr>
              <a:xfrm>
                <a:off x="6068300" y="3669925"/>
                <a:ext cx="24150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5" extrusionOk="0">
                    <a:moveTo>
                      <a:pt x="548" y="1"/>
                    </a:moveTo>
                    <a:cubicBezTo>
                      <a:pt x="191" y="1"/>
                      <a:pt x="1" y="441"/>
                      <a:pt x="263" y="703"/>
                    </a:cubicBezTo>
                    <a:cubicBezTo>
                      <a:pt x="347" y="787"/>
                      <a:pt x="449" y="824"/>
                      <a:pt x="549" y="824"/>
                    </a:cubicBezTo>
                    <a:cubicBezTo>
                      <a:pt x="762" y="824"/>
                      <a:pt x="965" y="656"/>
                      <a:pt x="965" y="405"/>
                    </a:cubicBezTo>
                    <a:cubicBezTo>
                      <a:pt x="965" y="179"/>
                      <a:pt x="775" y="1"/>
                      <a:pt x="54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88" name="Google Shape;38988;p22"/>
              <p:cNvSpPr/>
              <p:nvPr/>
            </p:nvSpPr>
            <p:spPr>
              <a:xfrm>
                <a:off x="6097850" y="3700525"/>
                <a:ext cx="279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1117" h="825" extrusionOk="0">
                    <a:moveTo>
                      <a:pt x="571" y="1"/>
                    </a:moveTo>
                    <a:cubicBezTo>
                      <a:pt x="65" y="1"/>
                      <a:pt x="1" y="778"/>
                      <a:pt x="533" y="824"/>
                    </a:cubicBezTo>
                    <a:lnTo>
                      <a:pt x="617" y="824"/>
                    </a:lnTo>
                    <a:cubicBezTo>
                      <a:pt x="1117" y="777"/>
                      <a:pt x="1117" y="51"/>
                      <a:pt x="617" y="3"/>
                    </a:cubicBezTo>
                    <a:cubicBezTo>
                      <a:pt x="601" y="2"/>
                      <a:pt x="586" y="1"/>
                      <a:pt x="57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89" name="Google Shape;38989;p22"/>
              <p:cNvSpPr/>
              <p:nvPr/>
            </p:nvSpPr>
            <p:spPr>
              <a:xfrm>
                <a:off x="6068300" y="3731250"/>
                <a:ext cx="241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8" extrusionOk="0">
                    <a:moveTo>
                      <a:pt x="548" y="0"/>
                    </a:moveTo>
                    <a:cubicBezTo>
                      <a:pt x="191" y="0"/>
                      <a:pt x="1" y="453"/>
                      <a:pt x="263" y="703"/>
                    </a:cubicBezTo>
                    <a:cubicBezTo>
                      <a:pt x="349" y="789"/>
                      <a:pt x="454" y="827"/>
                      <a:pt x="556" y="827"/>
                    </a:cubicBezTo>
                    <a:cubicBezTo>
                      <a:pt x="766" y="827"/>
                      <a:pt x="965" y="665"/>
                      <a:pt x="965" y="417"/>
                    </a:cubicBezTo>
                    <a:cubicBezTo>
                      <a:pt x="965" y="191"/>
                      <a:pt x="775" y="0"/>
                      <a:pt x="54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90" name="Google Shape;38990;p22"/>
              <p:cNvSpPr/>
              <p:nvPr/>
            </p:nvSpPr>
            <p:spPr>
              <a:xfrm>
                <a:off x="6099350" y="3762200"/>
                <a:ext cx="24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16" extrusionOk="0">
                    <a:moveTo>
                      <a:pt x="542" y="0"/>
                    </a:moveTo>
                    <a:cubicBezTo>
                      <a:pt x="182" y="0"/>
                      <a:pt x="0" y="433"/>
                      <a:pt x="259" y="691"/>
                    </a:cubicBezTo>
                    <a:cubicBezTo>
                      <a:pt x="341" y="777"/>
                      <a:pt x="445" y="815"/>
                      <a:pt x="547" y="815"/>
                    </a:cubicBezTo>
                    <a:cubicBezTo>
                      <a:pt x="757" y="815"/>
                      <a:pt x="961" y="653"/>
                      <a:pt x="961" y="405"/>
                    </a:cubicBezTo>
                    <a:cubicBezTo>
                      <a:pt x="961" y="191"/>
                      <a:pt x="771" y="0"/>
                      <a:pt x="557" y="0"/>
                    </a:cubicBezTo>
                    <a:cubicBezTo>
                      <a:pt x="552" y="0"/>
                      <a:pt x="547" y="0"/>
                      <a:pt x="54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91" name="Google Shape;38991;p22"/>
              <p:cNvSpPr/>
              <p:nvPr/>
            </p:nvSpPr>
            <p:spPr>
              <a:xfrm>
                <a:off x="6068900" y="3792850"/>
                <a:ext cx="28300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23" extrusionOk="0">
                    <a:moveTo>
                      <a:pt x="524" y="1"/>
                    </a:moveTo>
                    <a:cubicBezTo>
                      <a:pt x="1" y="48"/>
                      <a:pt x="48" y="822"/>
                      <a:pt x="572" y="822"/>
                    </a:cubicBezTo>
                    <a:cubicBezTo>
                      <a:pt x="1084" y="822"/>
                      <a:pt x="1132" y="48"/>
                      <a:pt x="60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92" name="Google Shape;38992;p22"/>
              <p:cNvSpPr/>
              <p:nvPr/>
            </p:nvSpPr>
            <p:spPr>
              <a:xfrm>
                <a:off x="6099250" y="3823525"/>
                <a:ext cx="24150" cy="2067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7" extrusionOk="0">
                    <a:moveTo>
                      <a:pt x="561" y="0"/>
                    </a:moveTo>
                    <a:cubicBezTo>
                      <a:pt x="191" y="0"/>
                      <a:pt x="1" y="441"/>
                      <a:pt x="263" y="703"/>
                    </a:cubicBezTo>
                    <a:cubicBezTo>
                      <a:pt x="345" y="788"/>
                      <a:pt x="449" y="827"/>
                      <a:pt x="551" y="827"/>
                    </a:cubicBezTo>
                    <a:cubicBezTo>
                      <a:pt x="761" y="827"/>
                      <a:pt x="965" y="665"/>
                      <a:pt x="965" y="417"/>
                    </a:cubicBezTo>
                    <a:cubicBezTo>
                      <a:pt x="965" y="191"/>
                      <a:pt x="775" y="12"/>
                      <a:pt x="561" y="12"/>
                    </a:cubicBezTo>
                    <a:lnTo>
                      <a:pt x="56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93" name="Google Shape;38993;p22"/>
              <p:cNvSpPr/>
              <p:nvPr/>
            </p:nvSpPr>
            <p:spPr>
              <a:xfrm>
                <a:off x="6068300" y="3854475"/>
                <a:ext cx="24150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0" extrusionOk="0">
                    <a:moveTo>
                      <a:pt x="548" y="0"/>
                    </a:moveTo>
                    <a:cubicBezTo>
                      <a:pt x="191" y="0"/>
                      <a:pt x="1" y="441"/>
                      <a:pt x="263" y="703"/>
                    </a:cubicBezTo>
                    <a:cubicBezTo>
                      <a:pt x="347" y="783"/>
                      <a:pt x="449" y="819"/>
                      <a:pt x="549" y="819"/>
                    </a:cubicBezTo>
                    <a:cubicBezTo>
                      <a:pt x="762" y="819"/>
                      <a:pt x="965" y="656"/>
                      <a:pt x="965" y="405"/>
                    </a:cubicBezTo>
                    <a:cubicBezTo>
                      <a:pt x="965" y="179"/>
                      <a:pt x="775" y="0"/>
                      <a:pt x="54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94" name="Google Shape;38994;p22"/>
              <p:cNvSpPr/>
              <p:nvPr/>
            </p:nvSpPr>
            <p:spPr>
              <a:xfrm>
                <a:off x="6097525" y="3885000"/>
                <a:ext cx="279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1118" h="828" extrusionOk="0">
                    <a:moveTo>
                      <a:pt x="555" y="0"/>
                    </a:moveTo>
                    <a:cubicBezTo>
                      <a:pt x="52" y="0"/>
                      <a:pt x="1" y="805"/>
                      <a:pt x="546" y="827"/>
                    </a:cubicBezTo>
                    <a:lnTo>
                      <a:pt x="630" y="827"/>
                    </a:lnTo>
                    <a:cubicBezTo>
                      <a:pt x="1118" y="768"/>
                      <a:pt x="1118" y="53"/>
                      <a:pt x="630" y="6"/>
                    </a:cubicBezTo>
                    <a:cubicBezTo>
                      <a:pt x="604" y="2"/>
                      <a:pt x="579" y="0"/>
                      <a:pt x="55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95" name="Google Shape;38995;p22"/>
              <p:cNvSpPr/>
              <p:nvPr/>
            </p:nvSpPr>
            <p:spPr>
              <a:xfrm>
                <a:off x="6068300" y="3915800"/>
                <a:ext cx="24150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5" extrusionOk="0">
                    <a:moveTo>
                      <a:pt x="548" y="0"/>
                    </a:moveTo>
                    <a:cubicBezTo>
                      <a:pt x="191" y="0"/>
                      <a:pt x="1" y="441"/>
                      <a:pt x="263" y="703"/>
                    </a:cubicBezTo>
                    <a:cubicBezTo>
                      <a:pt x="347" y="787"/>
                      <a:pt x="450" y="824"/>
                      <a:pt x="551" y="824"/>
                    </a:cubicBezTo>
                    <a:cubicBezTo>
                      <a:pt x="763" y="824"/>
                      <a:pt x="965" y="659"/>
                      <a:pt x="965" y="417"/>
                    </a:cubicBezTo>
                    <a:cubicBezTo>
                      <a:pt x="965" y="191"/>
                      <a:pt x="775" y="0"/>
                      <a:pt x="54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96" name="Google Shape;38996;p22"/>
              <p:cNvSpPr/>
              <p:nvPr/>
            </p:nvSpPr>
            <p:spPr>
              <a:xfrm>
                <a:off x="6099550" y="3946450"/>
                <a:ext cx="24150" cy="2085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34" extrusionOk="0">
                    <a:moveTo>
                      <a:pt x="549" y="0"/>
                    </a:moveTo>
                    <a:lnTo>
                      <a:pt x="549" y="12"/>
                    </a:lnTo>
                    <a:cubicBezTo>
                      <a:pt x="1" y="12"/>
                      <a:pt x="1" y="834"/>
                      <a:pt x="549" y="834"/>
                    </a:cubicBezTo>
                    <a:cubicBezTo>
                      <a:pt x="775" y="834"/>
                      <a:pt x="953" y="643"/>
                      <a:pt x="953" y="417"/>
                    </a:cubicBezTo>
                    <a:cubicBezTo>
                      <a:pt x="965" y="191"/>
                      <a:pt x="787" y="0"/>
                      <a:pt x="5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97" name="Google Shape;38997;p22"/>
              <p:cNvSpPr/>
              <p:nvPr/>
            </p:nvSpPr>
            <p:spPr>
              <a:xfrm>
                <a:off x="6068900" y="3977400"/>
                <a:ext cx="28300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23" extrusionOk="0">
                    <a:moveTo>
                      <a:pt x="524" y="1"/>
                    </a:moveTo>
                    <a:cubicBezTo>
                      <a:pt x="1" y="48"/>
                      <a:pt x="48" y="822"/>
                      <a:pt x="572" y="822"/>
                    </a:cubicBezTo>
                    <a:cubicBezTo>
                      <a:pt x="1084" y="822"/>
                      <a:pt x="1132" y="48"/>
                      <a:pt x="60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98" name="Google Shape;38998;p22"/>
              <p:cNvSpPr/>
              <p:nvPr/>
            </p:nvSpPr>
            <p:spPr>
              <a:xfrm>
                <a:off x="6097850" y="4008025"/>
                <a:ext cx="27925" cy="20600"/>
              </a:xfrm>
              <a:custGeom>
                <a:avLst/>
                <a:gdLst/>
                <a:ahLst/>
                <a:cxnLst/>
                <a:rect l="l" t="t" r="r" b="b"/>
                <a:pathLst>
                  <a:path w="1117" h="824" extrusionOk="0">
                    <a:moveTo>
                      <a:pt x="571" y="0"/>
                    </a:moveTo>
                    <a:cubicBezTo>
                      <a:pt x="65" y="0"/>
                      <a:pt x="1" y="777"/>
                      <a:pt x="533" y="824"/>
                    </a:cubicBezTo>
                    <a:lnTo>
                      <a:pt x="617" y="824"/>
                    </a:lnTo>
                    <a:cubicBezTo>
                      <a:pt x="1117" y="776"/>
                      <a:pt x="1117" y="50"/>
                      <a:pt x="617" y="2"/>
                    </a:cubicBezTo>
                    <a:cubicBezTo>
                      <a:pt x="601" y="1"/>
                      <a:pt x="586" y="0"/>
                      <a:pt x="57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99" name="Google Shape;38999;p22"/>
              <p:cNvSpPr/>
              <p:nvPr/>
            </p:nvSpPr>
            <p:spPr>
              <a:xfrm>
                <a:off x="6068300" y="4038725"/>
                <a:ext cx="24150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5" extrusionOk="0">
                    <a:moveTo>
                      <a:pt x="548" y="0"/>
                    </a:moveTo>
                    <a:cubicBezTo>
                      <a:pt x="191" y="0"/>
                      <a:pt x="1" y="441"/>
                      <a:pt x="263" y="703"/>
                    </a:cubicBezTo>
                    <a:cubicBezTo>
                      <a:pt x="347" y="787"/>
                      <a:pt x="450" y="825"/>
                      <a:pt x="551" y="825"/>
                    </a:cubicBezTo>
                    <a:cubicBezTo>
                      <a:pt x="763" y="825"/>
                      <a:pt x="965" y="659"/>
                      <a:pt x="965" y="417"/>
                    </a:cubicBezTo>
                    <a:cubicBezTo>
                      <a:pt x="965" y="191"/>
                      <a:pt x="775" y="0"/>
                      <a:pt x="54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00" name="Google Shape;39000;p22"/>
              <p:cNvSpPr/>
              <p:nvPr/>
            </p:nvSpPr>
            <p:spPr>
              <a:xfrm>
                <a:off x="6099350" y="4069675"/>
                <a:ext cx="24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16" extrusionOk="0">
                    <a:moveTo>
                      <a:pt x="542" y="0"/>
                    </a:moveTo>
                    <a:cubicBezTo>
                      <a:pt x="182" y="0"/>
                      <a:pt x="0" y="433"/>
                      <a:pt x="259" y="691"/>
                    </a:cubicBezTo>
                    <a:cubicBezTo>
                      <a:pt x="341" y="777"/>
                      <a:pt x="443" y="816"/>
                      <a:pt x="544" y="816"/>
                    </a:cubicBezTo>
                    <a:cubicBezTo>
                      <a:pt x="752" y="816"/>
                      <a:pt x="953" y="654"/>
                      <a:pt x="961" y="405"/>
                    </a:cubicBezTo>
                    <a:cubicBezTo>
                      <a:pt x="949" y="191"/>
                      <a:pt x="771" y="1"/>
                      <a:pt x="557" y="1"/>
                    </a:cubicBezTo>
                    <a:cubicBezTo>
                      <a:pt x="552" y="0"/>
                      <a:pt x="547" y="0"/>
                      <a:pt x="54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01" name="Google Shape;39001;p22"/>
              <p:cNvSpPr/>
              <p:nvPr/>
            </p:nvSpPr>
            <p:spPr>
              <a:xfrm>
                <a:off x="6068900" y="4100325"/>
                <a:ext cx="28300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23" extrusionOk="0">
                    <a:moveTo>
                      <a:pt x="524" y="1"/>
                    </a:moveTo>
                    <a:cubicBezTo>
                      <a:pt x="1" y="49"/>
                      <a:pt x="48" y="822"/>
                      <a:pt x="572" y="822"/>
                    </a:cubicBezTo>
                    <a:cubicBezTo>
                      <a:pt x="1084" y="822"/>
                      <a:pt x="1132" y="49"/>
                      <a:pt x="60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02" name="Google Shape;39002;p22"/>
              <p:cNvSpPr/>
              <p:nvPr/>
            </p:nvSpPr>
            <p:spPr>
              <a:xfrm>
                <a:off x="6099250" y="4131000"/>
                <a:ext cx="241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8" extrusionOk="0">
                    <a:moveTo>
                      <a:pt x="561" y="0"/>
                    </a:moveTo>
                    <a:cubicBezTo>
                      <a:pt x="191" y="0"/>
                      <a:pt x="1" y="441"/>
                      <a:pt x="263" y="703"/>
                    </a:cubicBezTo>
                    <a:cubicBezTo>
                      <a:pt x="345" y="789"/>
                      <a:pt x="447" y="827"/>
                      <a:pt x="548" y="827"/>
                    </a:cubicBezTo>
                    <a:cubicBezTo>
                      <a:pt x="756" y="827"/>
                      <a:pt x="957" y="665"/>
                      <a:pt x="965" y="417"/>
                    </a:cubicBezTo>
                    <a:cubicBezTo>
                      <a:pt x="965" y="191"/>
                      <a:pt x="775" y="12"/>
                      <a:pt x="561" y="12"/>
                    </a:cubicBezTo>
                    <a:lnTo>
                      <a:pt x="56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03" name="Google Shape;39003;p22"/>
              <p:cNvSpPr/>
              <p:nvPr/>
            </p:nvSpPr>
            <p:spPr>
              <a:xfrm>
                <a:off x="6068300" y="4161950"/>
                <a:ext cx="241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16" extrusionOk="0">
                    <a:moveTo>
                      <a:pt x="548" y="1"/>
                    </a:moveTo>
                    <a:cubicBezTo>
                      <a:pt x="191" y="1"/>
                      <a:pt x="1" y="441"/>
                      <a:pt x="263" y="691"/>
                    </a:cubicBezTo>
                    <a:cubicBezTo>
                      <a:pt x="349" y="777"/>
                      <a:pt x="454" y="815"/>
                      <a:pt x="556" y="815"/>
                    </a:cubicBezTo>
                    <a:cubicBezTo>
                      <a:pt x="766" y="815"/>
                      <a:pt x="965" y="653"/>
                      <a:pt x="965" y="405"/>
                    </a:cubicBezTo>
                    <a:cubicBezTo>
                      <a:pt x="965" y="179"/>
                      <a:pt x="775" y="1"/>
                      <a:pt x="54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04" name="Google Shape;39004;p22"/>
              <p:cNvSpPr/>
              <p:nvPr/>
            </p:nvSpPr>
            <p:spPr>
              <a:xfrm>
                <a:off x="6097875" y="4192550"/>
                <a:ext cx="27900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1116" h="825" extrusionOk="0">
                    <a:moveTo>
                      <a:pt x="570" y="1"/>
                    </a:moveTo>
                    <a:cubicBezTo>
                      <a:pt x="64" y="1"/>
                      <a:pt x="0" y="767"/>
                      <a:pt x="532" y="824"/>
                    </a:cubicBezTo>
                    <a:lnTo>
                      <a:pt x="616" y="824"/>
                    </a:lnTo>
                    <a:cubicBezTo>
                      <a:pt x="1116" y="777"/>
                      <a:pt x="1116" y="39"/>
                      <a:pt x="616" y="3"/>
                    </a:cubicBezTo>
                    <a:cubicBezTo>
                      <a:pt x="600" y="2"/>
                      <a:pt x="585" y="1"/>
                      <a:pt x="5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05" name="Google Shape;39005;p22"/>
              <p:cNvSpPr/>
              <p:nvPr/>
            </p:nvSpPr>
            <p:spPr>
              <a:xfrm>
                <a:off x="6068300" y="4223275"/>
                <a:ext cx="24150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5" extrusionOk="0">
                    <a:moveTo>
                      <a:pt x="548" y="0"/>
                    </a:moveTo>
                    <a:cubicBezTo>
                      <a:pt x="191" y="0"/>
                      <a:pt x="1" y="441"/>
                      <a:pt x="263" y="703"/>
                    </a:cubicBezTo>
                    <a:cubicBezTo>
                      <a:pt x="347" y="787"/>
                      <a:pt x="450" y="825"/>
                      <a:pt x="551" y="825"/>
                    </a:cubicBezTo>
                    <a:cubicBezTo>
                      <a:pt x="763" y="825"/>
                      <a:pt x="965" y="659"/>
                      <a:pt x="965" y="417"/>
                    </a:cubicBezTo>
                    <a:cubicBezTo>
                      <a:pt x="965" y="179"/>
                      <a:pt x="775" y="0"/>
                      <a:pt x="54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06" name="Google Shape;39006;p22"/>
              <p:cNvSpPr/>
              <p:nvPr/>
            </p:nvSpPr>
            <p:spPr>
              <a:xfrm>
                <a:off x="6099350" y="4254225"/>
                <a:ext cx="24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16" extrusionOk="0">
                    <a:moveTo>
                      <a:pt x="542" y="0"/>
                    </a:moveTo>
                    <a:cubicBezTo>
                      <a:pt x="182" y="0"/>
                      <a:pt x="0" y="433"/>
                      <a:pt x="259" y="691"/>
                    </a:cubicBezTo>
                    <a:cubicBezTo>
                      <a:pt x="341" y="777"/>
                      <a:pt x="445" y="815"/>
                      <a:pt x="547" y="815"/>
                    </a:cubicBezTo>
                    <a:cubicBezTo>
                      <a:pt x="757" y="815"/>
                      <a:pt x="961" y="653"/>
                      <a:pt x="961" y="405"/>
                    </a:cubicBezTo>
                    <a:cubicBezTo>
                      <a:pt x="949" y="191"/>
                      <a:pt x="771" y="12"/>
                      <a:pt x="557" y="12"/>
                    </a:cubicBezTo>
                    <a:lnTo>
                      <a:pt x="557" y="0"/>
                    </a:lnTo>
                    <a:cubicBezTo>
                      <a:pt x="552" y="0"/>
                      <a:pt x="547" y="0"/>
                      <a:pt x="54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07" name="Google Shape;39007;p22"/>
              <p:cNvSpPr/>
              <p:nvPr/>
            </p:nvSpPr>
            <p:spPr>
              <a:xfrm>
                <a:off x="6068900" y="4284650"/>
                <a:ext cx="28300" cy="20800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32" extrusionOk="0">
                    <a:moveTo>
                      <a:pt x="566" y="1"/>
                    </a:moveTo>
                    <a:cubicBezTo>
                      <a:pt x="551" y="1"/>
                      <a:pt x="536" y="4"/>
                      <a:pt x="524" y="10"/>
                    </a:cubicBezTo>
                    <a:cubicBezTo>
                      <a:pt x="1" y="57"/>
                      <a:pt x="48" y="831"/>
                      <a:pt x="572" y="831"/>
                    </a:cubicBezTo>
                    <a:cubicBezTo>
                      <a:pt x="1084" y="831"/>
                      <a:pt x="1132" y="57"/>
                      <a:pt x="608" y="10"/>
                    </a:cubicBezTo>
                    <a:cubicBezTo>
                      <a:pt x="596" y="4"/>
                      <a:pt x="581" y="1"/>
                      <a:pt x="56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08" name="Google Shape;39008;p22"/>
              <p:cNvSpPr/>
              <p:nvPr/>
            </p:nvSpPr>
            <p:spPr>
              <a:xfrm>
                <a:off x="6099250" y="4315550"/>
                <a:ext cx="24150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5" extrusionOk="0">
                    <a:moveTo>
                      <a:pt x="561" y="0"/>
                    </a:moveTo>
                    <a:cubicBezTo>
                      <a:pt x="191" y="0"/>
                      <a:pt x="1" y="441"/>
                      <a:pt x="263" y="703"/>
                    </a:cubicBezTo>
                    <a:cubicBezTo>
                      <a:pt x="343" y="787"/>
                      <a:pt x="445" y="824"/>
                      <a:pt x="546" y="824"/>
                    </a:cubicBezTo>
                    <a:cubicBezTo>
                      <a:pt x="758" y="824"/>
                      <a:pt x="965" y="659"/>
                      <a:pt x="965" y="417"/>
                    </a:cubicBezTo>
                    <a:cubicBezTo>
                      <a:pt x="965" y="191"/>
                      <a:pt x="775" y="12"/>
                      <a:pt x="561" y="12"/>
                    </a:cubicBezTo>
                    <a:lnTo>
                      <a:pt x="56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09" name="Google Shape;39009;p22"/>
              <p:cNvSpPr/>
              <p:nvPr/>
            </p:nvSpPr>
            <p:spPr>
              <a:xfrm>
                <a:off x="6068300" y="4346200"/>
                <a:ext cx="24150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5" extrusionOk="0">
                    <a:moveTo>
                      <a:pt x="548" y="0"/>
                    </a:moveTo>
                    <a:cubicBezTo>
                      <a:pt x="191" y="0"/>
                      <a:pt x="1" y="441"/>
                      <a:pt x="263" y="703"/>
                    </a:cubicBezTo>
                    <a:cubicBezTo>
                      <a:pt x="347" y="787"/>
                      <a:pt x="450" y="825"/>
                      <a:pt x="551" y="825"/>
                    </a:cubicBezTo>
                    <a:cubicBezTo>
                      <a:pt x="763" y="825"/>
                      <a:pt x="965" y="659"/>
                      <a:pt x="965" y="417"/>
                    </a:cubicBezTo>
                    <a:cubicBezTo>
                      <a:pt x="965" y="191"/>
                      <a:pt x="775" y="0"/>
                      <a:pt x="54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10" name="Google Shape;39010;p22"/>
              <p:cNvSpPr/>
              <p:nvPr/>
            </p:nvSpPr>
            <p:spPr>
              <a:xfrm>
                <a:off x="6099550" y="4377150"/>
                <a:ext cx="23850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954" h="823" extrusionOk="0">
                    <a:moveTo>
                      <a:pt x="549" y="1"/>
                    </a:moveTo>
                    <a:cubicBezTo>
                      <a:pt x="1" y="1"/>
                      <a:pt x="1" y="822"/>
                      <a:pt x="549" y="822"/>
                    </a:cubicBezTo>
                    <a:cubicBezTo>
                      <a:pt x="775" y="822"/>
                      <a:pt x="953" y="632"/>
                      <a:pt x="953" y="406"/>
                    </a:cubicBezTo>
                    <a:cubicBezTo>
                      <a:pt x="953" y="179"/>
                      <a:pt x="775" y="1"/>
                      <a:pt x="54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11" name="Google Shape;39011;p22"/>
              <p:cNvSpPr/>
              <p:nvPr/>
            </p:nvSpPr>
            <p:spPr>
              <a:xfrm>
                <a:off x="6068300" y="4407825"/>
                <a:ext cx="24150" cy="2060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4" extrusionOk="0">
                    <a:moveTo>
                      <a:pt x="548" y="0"/>
                    </a:moveTo>
                    <a:cubicBezTo>
                      <a:pt x="179" y="0"/>
                      <a:pt x="1" y="441"/>
                      <a:pt x="263" y="703"/>
                    </a:cubicBezTo>
                    <a:cubicBezTo>
                      <a:pt x="347" y="787"/>
                      <a:pt x="449" y="824"/>
                      <a:pt x="549" y="824"/>
                    </a:cubicBezTo>
                    <a:cubicBezTo>
                      <a:pt x="762" y="824"/>
                      <a:pt x="965" y="656"/>
                      <a:pt x="965" y="405"/>
                    </a:cubicBezTo>
                    <a:cubicBezTo>
                      <a:pt x="965" y="179"/>
                      <a:pt x="775" y="0"/>
                      <a:pt x="54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12" name="Google Shape;39012;p22"/>
              <p:cNvSpPr/>
              <p:nvPr/>
            </p:nvSpPr>
            <p:spPr>
              <a:xfrm>
                <a:off x="6099550" y="4438475"/>
                <a:ext cx="2385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954" h="822" extrusionOk="0">
                    <a:moveTo>
                      <a:pt x="549" y="0"/>
                    </a:moveTo>
                    <a:cubicBezTo>
                      <a:pt x="1" y="0"/>
                      <a:pt x="1" y="822"/>
                      <a:pt x="549" y="822"/>
                    </a:cubicBezTo>
                    <a:cubicBezTo>
                      <a:pt x="775" y="822"/>
                      <a:pt x="953" y="643"/>
                      <a:pt x="953" y="417"/>
                    </a:cubicBezTo>
                    <a:cubicBezTo>
                      <a:pt x="953" y="191"/>
                      <a:pt x="775" y="12"/>
                      <a:pt x="549" y="12"/>
                    </a:cubicBezTo>
                    <a:lnTo>
                      <a:pt x="54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13" name="Google Shape;39013;p22"/>
              <p:cNvSpPr/>
              <p:nvPr/>
            </p:nvSpPr>
            <p:spPr>
              <a:xfrm>
                <a:off x="6075150" y="4469125"/>
                <a:ext cx="17300" cy="8675"/>
              </a:xfrm>
              <a:custGeom>
                <a:avLst/>
                <a:gdLst/>
                <a:ahLst/>
                <a:cxnLst/>
                <a:rect l="l" t="t" r="r" b="b"/>
                <a:pathLst>
                  <a:path w="692" h="347" extrusionOk="0">
                    <a:moveTo>
                      <a:pt x="274" y="1"/>
                    </a:moveTo>
                    <a:cubicBezTo>
                      <a:pt x="179" y="13"/>
                      <a:pt x="84" y="48"/>
                      <a:pt x="1" y="120"/>
                    </a:cubicBezTo>
                    <a:lnTo>
                      <a:pt x="691" y="346"/>
                    </a:lnTo>
                    <a:cubicBezTo>
                      <a:pt x="657" y="152"/>
                      <a:pt x="491" y="12"/>
                      <a:pt x="298" y="12"/>
                    </a:cubicBezTo>
                    <a:cubicBezTo>
                      <a:pt x="290" y="12"/>
                      <a:pt x="282" y="12"/>
                      <a:pt x="274" y="13"/>
                    </a:cubicBezTo>
                    <a:lnTo>
                      <a:pt x="274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14" name="Google Shape;39014;p22"/>
              <p:cNvSpPr/>
              <p:nvPr/>
            </p:nvSpPr>
            <p:spPr>
              <a:xfrm>
                <a:off x="6047475" y="3285650"/>
                <a:ext cx="13125" cy="5100"/>
              </a:xfrm>
              <a:custGeom>
                <a:avLst/>
                <a:gdLst/>
                <a:ahLst/>
                <a:cxnLst/>
                <a:rect l="l" t="t" r="r" b="b"/>
                <a:pathLst>
                  <a:path w="525" h="204" extrusionOk="0">
                    <a:moveTo>
                      <a:pt x="524" y="1"/>
                    </a:moveTo>
                    <a:lnTo>
                      <a:pt x="0" y="167"/>
                    </a:lnTo>
                    <a:cubicBezTo>
                      <a:pt x="48" y="191"/>
                      <a:pt x="107" y="203"/>
                      <a:pt x="179" y="203"/>
                    </a:cubicBezTo>
                    <a:cubicBezTo>
                      <a:pt x="322" y="203"/>
                      <a:pt x="453" y="132"/>
                      <a:pt x="52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15" name="Google Shape;39015;p22"/>
              <p:cNvSpPr/>
              <p:nvPr/>
            </p:nvSpPr>
            <p:spPr>
              <a:xfrm>
                <a:off x="6007275" y="3301125"/>
                <a:ext cx="24150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5" extrusionOk="0">
                    <a:moveTo>
                      <a:pt x="549" y="1"/>
                    </a:moveTo>
                    <a:cubicBezTo>
                      <a:pt x="180" y="1"/>
                      <a:pt x="1" y="441"/>
                      <a:pt x="263" y="703"/>
                    </a:cubicBezTo>
                    <a:cubicBezTo>
                      <a:pt x="347" y="787"/>
                      <a:pt x="449" y="825"/>
                      <a:pt x="549" y="825"/>
                    </a:cubicBezTo>
                    <a:cubicBezTo>
                      <a:pt x="762" y="825"/>
                      <a:pt x="965" y="656"/>
                      <a:pt x="965" y="406"/>
                    </a:cubicBezTo>
                    <a:cubicBezTo>
                      <a:pt x="965" y="179"/>
                      <a:pt x="787" y="1"/>
                      <a:pt x="56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16" name="Google Shape;39016;p22"/>
              <p:cNvSpPr/>
              <p:nvPr/>
            </p:nvSpPr>
            <p:spPr>
              <a:xfrm>
                <a:off x="6037950" y="3331800"/>
                <a:ext cx="241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5" extrusionOk="0">
                    <a:moveTo>
                      <a:pt x="560" y="0"/>
                    </a:moveTo>
                    <a:cubicBezTo>
                      <a:pt x="191" y="0"/>
                      <a:pt x="0" y="441"/>
                      <a:pt x="262" y="703"/>
                    </a:cubicBezTo>
                    <a:cubicBezTo>
                      <a:pt x="347" y="787"/>
                      <a:pt x="450" y="824"/>
                      <a:pt x="550" y="824"/>
                    </a:cubicBezTo>
                    <a:cubicBezTo>
                      <a:pt x="762" y="824"/>
                      <a:pt x="965" y="659"/>
                      <a:pt x="965" y="417"/>
                    </a:cubicBezTo>
                    <a:cubicBezTo>
                      <a:pt x="965" y="191"/>
                      <a:pt x="786" y="0"/>
                      <a:pt x="5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17" name="Google Shape;39017;p22"/>
              <p:cNvSpPr/>
              <p:nvPr/>
            </p:nvSpPr>
            <p:spPr>
              <a:xfrm>
                <a:off x="6007275" y="3362450"/>
                <a:ext cx="24150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5" extrusionOk="0">
                    <a:moveTo>
                      <a:pt x="549" y="0"/>
                    </a:moveTo>
                    <a:cubicBezTo>
                      <a:pt x="191" y="0"/>
                      <a:pt x="1" y="453"/>
                      <a:pt x="263" y="703"/>
                    </a:cubicBezTo>
                    <a:cubicBezTo>
                      <a:pt x="347" y="787"/>
                      <a:pt x="450" y="825"/>
                      <a:pt x="551" y="825"/>
                    </a:cubicBezTo>
                    <a:cubicBezTo>
                      <a:pt x="763" y="825"/>
                      <a:pt x="965" y="659"/>
                      <a:pt x="965" y="417"/>
                    </a:cubicBezTo>
                    <a:cubicBezTo>
                      <a:pt x="965" y="191"/>
                      <a:pt x="775" y="0"/>
                      <a:pt x="5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18" name="Google Shape;39018;p22"/>
              <p:cNvSpPr/>
              <p:nvPr/>
            </p:nvSpPr>
            <p:spPr>
              <a:xfrm>
                <a:off x="6037950" y="3393400"/>
                <a:ext cx="24125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16" extrusionOk="0">
                    <a:moveTo>
                      <a:pt x="560" y="1"/>
                    </a:moveTo>
                    <a:cubicBezTo>
                      <a:pt x="191" y="1"/>
                      <a:pt x="0" y="441"/>
                      <a:pt x="262" y="691"/>
                    </a:cubicBezTo>
                    <a:cubicBezTo>
                      <a:pt x="348" y="777"/>
                      <a:pt x="453" y="816"/>
                      <a:pt x="556" y="816"/>
                    </a:cubicBezTo>
                    <a:cubicBezTo>
                      <a:pt x="766" y="816"/>
                      <a:pt x="965" y="654"/>
                      <a:pt x="965" y="405"/>
                    </a:cubicBezTo>
                    <a:cubicBezTo>
                      <a:pt x="965" y="179"/>
                      <a:pt x="786" y="1"/>
                      <a:pt x="5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19" name="Google Shape;39019;p22"/>
              <p:cNvSpPr/>
              <p:nvPr/>
            </p:nvSpPr>
            <p:spPr>
              <a:xfrm>
                <a:off x="6007000" y="3424350"/>
                <a:ext cx="23825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53" h="820" extrusionOk="0">
                    <a:moveTo>
                      <a:pt x="548" y="1"/>
                    </a:moveTo>
                    <a:cubicBezTo>
                      <a:pt x="179" y="1"/>
                      <a:pt x="0" y="441"/>
                      <a:pt x="250" y="703"/>
                    </a:cubicBezTo>
                    <a:cubicBezTo>
                      <a:pt x="334" y="783"/>
                      <a:pt x="436" y="820"/>
                      <a:pt x="536" y="820"/>
                    </a:cubicBezTo>
                    <a:cubicBezTo>
                      <a:pt x="749" y="820"/>
                      <a:pt x="953" y="657"/>
                      <a:pt x="953" y="406"/>
                    </a:cubicBezTo>
                    <a:cubicBezTo>
                      <a:pt x="953" y="180"/>
                      <a:pt x="774" y="1"/>
                      <a:pt x="54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20" name="Google Shape;39020;p22"/>
              <p:cNvSpPr/>
              <p:nvPr/>
            </p:nvSpPr>
            <p:spPr>
              <a:xfrm>
                <a:off x="6038250" y="3455025"/>
                <a:ext cx="2800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822" extrusionOk="0">
                    <a:moveTo>
                      <a:pt x="524" y="0"/>
                    </a:moveTo>
                    <a:cubicBezTo>
                      <a:pt x="0" y="48"/>
                      <a:pt x="48" y="822"/>
                      <a:pt x="560" y="822"/>
                    </a:cubicBezTo>
                    <a:cubicBezTo>
                      <a:pt x="1084" y="822"/>
                      <a:pt x="1119" y="48"/>
                      <a:pt x="59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21" name="Google Shape;39021;p22"/>
              <p:cNvSpPr/>
              <p:nvPr/>
            </p:nvSpPr>
            <p:spPr>
              <a:xfrm>
                <a:off x="6007000" y="3485675"/>
                <a:ext cx="241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8" extrusionOk="0">
                    <a:moveTo>
                      <a:pt x="548" y="1"/>
                    </a:moveTo>
                    <a:cubicBezTo>
                      <a:pt x="179" y="1"/>
                      <a:pt x="0" y="453"/>
                      <a:pt x="250" y="703"/>
                    </a:cubicBezTo>
                    <a:cubicBezTo>
                      <a:pt x="336" y="789"/>
                      <a:pt x="441" y="827"/>
                      <a:pt x="543" y="827"/>
                    </a:cubicBezTo>
                    <a:cubicBezTo>
                      <a:pt x="753" y="827"/>
                      <a:pt x="953" y="665"/>
                      <a:pt x="953" y="417"/>
                    </a:cubicBezTo>
                    <a:cubicBezTo>
                      <a:pt x="964" y="191"/>
                      <a:pt x="786" y="1"/>
                      <a:pt x="5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22" name="Google Shape;39022;p22"/>
              <p:cNvSpPr/>
              <p:nvPr/>
            </p:nvSpPr>
            <p:spPr>
              <a:xfrm>
                <a:off x="6044350" y="3515300"/>
                <a:ext cx="21825" cy="14950"/>
              </a:xfrm>
              <a:custGeom>
                <a:avLst/>
                <a:gdLst/>
                <a:ahLst/>
                <a:cxnLst/>
                <a:rect l="l" t="t" r="r" b="b"/>
                <a:pathLst>
                  <a:path w="873" h="598" extrusionOk="0">
                    <a:moveTo>
                      <a:pt x="455" y="0"/>
                    </a:moveTo>
                    <a:cubicBezTo>
                      <a:pt x="408" y="0"/>
                      <a:pt x="357" y="13"/>
                      <a:pt x="304" y="42"/>
                    </a:cubicBezTo>
                    <a:lnTo>
                      <a:pt x="280" y="42"/>
                    </a:lnTo>
                    <a:lnTo>
                      <a:pt x="280" y="54"/>
                    </a:lnTo>
                    <a:cubicBezTo>
                      <a:pt x="0" y="234"/>
                      <a:pt x="173" y="598"/>
                      <a:pt x="433" y="598"/>
                    </a:cubicBezTo>
                    <a:cubicBezTo>
                      <a:pt x="483" y="598"/>
                      <a:pt x="536" y="585"/>
                      <a:pt x="590" y="554"/>
                    </a:cubicBezTo>
                    <a:cubicBezTo>
                      <a:pt x="872" y="392"/>
                      <a:pt x="719" y="0"/>
                      <a:pt x="45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23" name="Google Shape;39023;p22"/>
              <p:cNvSpPr/>
              <p:nvPr/>
            </p:nvSpPr>
            <p:spPr>
              <a:xfrm>
                <a:off x="6015225" y="3544800"/>
                <a:ext cx="21275" cy="15125"/>
              </a:xfrm>
              <a:custGeom>
                <a:avLst/>
                <a:gdLst/>
                <a:ahLst/>
                <a:cxnLst/>
                <a:rect l="l" t="t" r="r" b="b"/>
                <a:pathLst>
                  <a:path w="851" h="605" extrusionOk="0">
                    <a:moveTo>
                      <a:pt x="432" y="0"/>
                    </a:moveTo>
                    <a:cubicBezTo>
                      <a:pt x="365" y="0"/>
                      <a:pt x="295" y="26"/>
                      <a:pt x="231" y="88"/>
                    </a:cubicBezTo>
                    <a:lnTo>
                      <a:pt x="219" y="88"/>
                    </a:lnTo>
                    <a:lnTo>
                      <a:pt x="219" y="100"/>
                    </a:lnTo>
                    <a:cubicBezTo>
                      <a:pt x="0" y="328"/>
                      <a:pt x="207" y="604"/>
                      <a:pt x="438" y="604"/>
                    </a:cubicBezTo>
                    <a:cubicBezTo>
                      <a:pt x="510" y="604"/>
                      <a:pt x="583" y="578"/>
                      <a:pt x="647" y="517"/>
                    </a:cubicBezTo>
                    <a:cubicBezTo>
                      <a:pt x="850" y="305"/>
                      <a:pt x="661" y="0"/>
                      <a:pt x="43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24" name="Google Shape;39024;p22"/>
              <p:cNvSpPr/>
              <p:nvPr/>
            </p:nvSpPr>
            <p:spPr>
              <a:xfrm>
                <a:off x="6044325" y="3576625"/>
                <a:ext cx="21875" cy="15225"/>
              </a:xfrm>
              <a:custGeom>
                <a:avLst/>
                <a:gdLst/>
                <a:ahLst/>
                <a:cxnLst/>
                <a:rect l="l" t="t" r="r" b="b"/>
                <a:pathLst>
                  <a:path w="875" h="609" extrusionOk="0">
                    <a:moveTo>
                      <a:pt x="453" y="1"/>
                    </a:moveTo>
                    <a:cubicBezTo>
                      <a:pt x="407" y="1"/>
                      <a:pt x="357" y="13"/>
                      <a:pt x="305" y="42"/>
                    </a:cubicBezTo>
                    <a:lnTo>
                      <a:pt x="281" y="42"/>
                    </a:lnTo>
                    <a:lnTo>
                      <a:pt x="281" y="54"/>
                    </a:lnTo>
                    <a:cubicBezTo>
                      <a:pt x="0" y="234"/>
                      <a:pt x="176" y="609"/>
                      <a:pt x="437" y="609"/>
                    </a:cubicBezTo>
                    <a:cubicBezTo>
                      <a:pt x="486" y="609"/>
                      <a:pt x="538" y="596"/>
                      <a:pt x="591" y="565"/>
                    </a:cubicBezTo>
                    <a:cubicBezTo>
                      <a:pt x="874" y="404"/>
                      <a:pt x="719" y="1"/>
                      <a:pt x="45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25" name="Google Shape;39025;p22"/>
              <p:cNvSpPr/>
              <p:nvPr/>
            </p:nvSpPr>
            <p:spPr>
              <a:xfrm>
                <a:off x="6007000" y="3608600"/>
                <a:ext cx="24125" cy="208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32" extrusionOk="0">
                    <a:moveTo>
                      <a:pt x="548" y="1"/>
                    </a:moveTo>
                    <a:lnTo>
                      <a:pt x="548" y="13"/>
                    </a:lnTo>
                    <a:cubicBezTo>
                      <a:pt x="179" y="13"/>
                      <a:pt x="0" y="453"/>
                      <a:pt x="250" y="715"/>
                    </a:cubicBezTo>
                    <a:cubicBezTo>
                      <a:pt x="334" y="795"/>
                      <a:pt x="436" y="831"/>
                      <a:pt x="536" y="831"/>
                    </a:cubicBezTo>
                    <a:cubicBezTo>
                      <a:pt x="749" y="831"/>
                      <a:pt x="953" y="669"/>
                      <a:pt x="953" y="418"/>
                    </a:cubicBezTo>
                    <a:cubicBezTo>
                      <a:pt x="964" y="191"/>
                      <a:pt x="786" y="13"/>
                      <a:pt x="5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26" name="Google Shape;39026;p22"/>
              <p:cNvSpPr/>
              <p:nvPr/>
            </p:nvSpPr>
            <p:spPr>
              <a:xfrm>
                <a:off x="6038250" y="3639575"/>
                <a:ext cx="2800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822" extrusionOk="0">
                    <a:moveTo>
                      <a:pt x="524" y="0"/>
                    </a:moveTo>
                    <a:cubicBezTo>
                      <a:pt x="0" y="48"/>
                      <a:pt x="48" y="822"/>
                      <a:pt x="560" y="822"/>
                    </a:cubicBezTo>
                    <a:cubicBezTo>
                      <a:pt x="1084" y="822"/>
                      <a:pt x="1119" y="48"/>
                      <a:pt x="59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27" name="Google Shape;39027;p22"/>
              <p:cNvSpPr/>
              <p:nvPr/>
            </p:nvSpPr>
            <p:spPr>
              <a:xfrm>
                <a:off x="6014550" y="3668125"/>
                <a:ext cx="21675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867" h="608" extrusionOk="0">
                    <a:moveTo>
                      <a:pt x="445" y="1"/>
                    </a:moveTo>
                    <a:cubicBezTo>
                      <a:pt x="384" y="1"/>
                      <a:pt x="320" y="22"/>
                      <a:pt x="258" y="73"/>
                    </a:cubicBezTo>
                    <a:lnTo>
                      <a:pt x="246" y="73"/>
                    </a:lnTo>
                    <a:lnTo>
                      <a:pt x="246" y="84"/>
                    </a:lnTo>
                    <a:cubicBezTo>
                      <a:pt x="1" y="301"/>
                      <a:pt x="211" y="608"/>
                      <a:pt x="451" y="608"/>
                    </a:cubicBezTo>
                    <a:cubicBezTo>
                      <a:pt x="514" y="608"/>
                      <a:pt x="579" y="586"/>
                      <a:pt x="639" y="537"/>
                    </a:cubicBezTo>
                    <a:cubicBezTo>
                      <a:pt x="867" y="337"/>
                      <a:pt x="685" y="1"/>
                      <a:pt x="44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28" name="Google Shape;39028;p22"/>
              <p:cNvSpPr/>
              <p:nvPr/>
            </p:nvSpPr>
            <p:spPr>
              <a:xfrm>
                <a:off x="6037650" y="3700875"/>
                <a:ext cx="24125" cy="2065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6" extrusionOk="0">
                    <a:moveTo>
                      <a:pt x="548" y="1"/>
                    </a:moveTo>
                    <a:cubicBezTo>
                      <a:pt x="179" y="1"/>
                      <a:pt x="0" y="441"/>
                      <a:pt x="262" y="703"/>
                    </a:cubicBezTo>
                    <a:cubicBezTo>
                      <a:pt x="343" y="788"/>
                      <a:pt x="444" y="825"/>
                      <a:pt x="545" y="825"/>
                    </a:cubicBezTo>
                    <a:cubicBezTo>
                      <a:pt x="757" y="825"/>
                      <a:pt x="965" y="660"/>
                      <a:pt x="965" y="418"/>
                    </a:cubicBezTo>
                    <a:cubicBezTo>
                      <a:pt x="965" y="191"/>
                      <a:pt x="786" y="1"/>
                      <a:pt x="57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29" name="Google Shape;39029;p22"/>
              <p:cNvSpPr/>
              <p:nvPr/>
            </p:nvSpPr>
            <p:spPr>
              <a:xfrm>
                <a:off x="6015250" y="3729225"/>
                <a:ext cx="21225" cy="15075"/>
              </a:xfrm>
              <a:custGeom>
                <a:avLst/>
                <a:gdLst/>
                <a:ahLst/>
                <a:cxnLst/>
                <a:rect l="l" t="t" r="r" b="b"/>
                <a:pathLst>
                  <a:path w="849" h="603" extrusionOk="0">
                    <a:moveTo>
                      <a:pt x="434" y="0"/>
                    </a:moveTo>
                    <a:cubicBezTo>
                      <a:pt x="366" y="0"/>
                      <a:pt x="295" y="28"/>
                      <a:pt x="230" y="93"/>
                    </a:cubicBezTo>
                    <a:lnTo>
                      <a:pt x="218" y="93"/>
                    </a:lnTo>
                    <a:lnTo>
                      <a:pt x="218" y="105"/>
                    </a:lnTo>
                    <a:cubicBezTo>
                      <a:pt x="0" y="323"/>
                      <a:pt x="204" y="603"/>
                      <a:pt x="434" y="603"/>
                    </a:cubicBezTo>
                    <a:cubicBezTo>
                      <a:pt x="506" y="603"/>
                      <a:pt x="581" y="575"/>
                      <a:pt x="646" y="510"/>
                    </a:cubicBezTo>
                    <a:cubicBezTo>
                      <a:pt x="848" y="308"/>
                      <a:pt x="661" y="0"/>
                      <a:pt x="43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30" name="Google Shape;39030;p22"/>
              <p:cNvSpPr/>
              <p:nvPr/>
            </p:nvSpPr>
            <p:spPr>
              <a:xfrm>
                <a:off x="6044375" y="3761150"/>
                <a:ext cx="21800" cy="15075"/>
              </a:xfrm>
              <a:custGeom>
                <a:avLst/>
                <a:gdLst/>
                <a:ahLst/>
                <a:cxnLst/>
                <a:rect l="l" t="t" r="r" b="b"/>
                <a:pathLst>
                  <a:path w="872" h="603" extrusionOk="0">
                    <a:moveTo>
                      <a:pt x="454" y="1"/>
                    </a:moveTo>
                    <a:cubicBezTo>
                      <a:pt x="407" y="1"/>
                      <a:pt x="356" y="13"/>
                      <a:pt x="303" y="42"/>
                    </a:cubicBezTo>
                    <a:lnTo>
                      <a:pt x="279" y="42"/>
                    </a:lnTo>
                    <a:lnTo>
                      <a:pt x="279" y="54"/>
                    </a:lnTo>
                    <a:cubicBezTo>
                      <a:pt x="1" y="233"/>
                      <a:pt x="170" y="603"/>
                      <a:pt x="428" y="603"/>
                    </a:cubicBezTo>
                    <a:cubicBezTo>
                      <a:pt x="479" y="603"/>
                      <a:pt x="533" y="588"/>
                      <a:pt x="589" y="554"/>
                    </a:cubicBezTo>
                    <a:cubicBezTo>
                      <a:pt x="871" y="393"/>
                      <a:pt x="718" y="1"/>
                      <a:pt x="45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31" name="Google Shape;39031;p22"/>
              <p:cNvSpPr/>
              <p:nvPr/>
            </p:nvSpPr>
            <p:spPr>
              <a:xfrm>
                <a:off x="6007000" y="3793150"/>
                <a:ext cx="24125" cy="2065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6" extrusionOk="0">
                    <a:moveTo>
                      <a:pt x="548" y="1"/>
                    </a:moveTo>
                    <a:cubicBezTo>
                      <a:pt x="179" y="1"/>
                      <a:pt x="0" y="441"/>
                      <a:pt x="250" y="703"/>
                    </a:cubicBezTo>
                    <a:cubicBezTo>
                      <a:pt x="334" y="788"/>
                      <a:pt x="437" y="825"/>
                      <a:pt x="538" y="825"/>
                    </a:cubicBezTo>
                    <a:cubicBezTo>
                      <a:pt x="750" y="825"/>
                      <a:pt x="953" y="660"/>
                      <a:pt x="953" y="417"/>
                    </a:cubicBezTo>
                    <a:cubicBezTo>
                      <a:pt x="964" y="191"/>
                      <a:pt x="786" y="1"/>
                      <a:pt x="5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32" name="Google Shape;39032;p22"/>
              <p:cNvSpPr/>
              <p:nvPr/>
            </p:nvSpPr>
            <p:spPr>
              <a:xfrm>
                <a:off x="6037650" y="3823825"/>
                <a:ext cx="24125" cy="2067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7" extrusionOk="0">
                    <a:moveTo>
                      <a:pt x="548" y="0"/>
                    </a:moveTo>
                    <a:lnTo>
                      <a:pt x="548" y="12"/>
                    </a:lnTo>
                    <a:cubicBezTo>
                      <a:pt x="179" y="12"/>
                      <a:pt x="0" y="453"/>
                      <a:pt x="262" y="703"/>
                    </a:cubicBezTo>
                    <a:cubicBezTo>
                      <a:pt x="344" y="788"/>
                      <a:pt x="448" y="827"/>
                      <a:pt x="550" y="827"/>
                    </a:cubicBezTo>
                    <a:cubicBezTo>
                      <a:pt x="760" y="827"/>
                      <a:pt x="965" y="665"/>
                      <a:pt x="965" y="417"/>
                    </a:cubicBezTo>
                    <a:cubicBezTo>
                      <a:pt x="965" y="191"/>
                      <a:pt x="786" y="0"/>
                      <a:pt x="5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33" name="Google Shape;39033;p22"/>
              <p:cNvSpPr/>
              <p:nvPr/>
            </p:nvSpPr>
            <p:spPr>
              <a:xfrm>
                <a:off x="6015200" y="3852150"/>
                <a:ext cx="21275" cy="15225"/>
              </a:xfrm>
              <a:custGeom>
                <a:avLst/>
                <a:gdLst/>
                <a:ahLst/>
                <a:cxnLst/>
                <a:rect l="l" t="t" r="r" b="b"/>
                <a:pathLst>
                  <a:path w="851" h="609" extrusionOk="0">
                    <a:moveTo>
                      <a:pt x="436" y="1"/>
                    </a:moveTo>
                    <a:cubicBezTo>
                      <a:pt x="368" y="1"/>
                      <a:pt x="297" y="28"/>
                      <a:pt x="232" y="93"/>
                    </a:cubicBezTo>
                    <a:lnTo>
                      <a:pt x="220" y="93"/>
                    </a:lnTo>
                    <a:lnTo>
                      <a:pt x="220" y="105"/>
                    </a:lnTo>
                    <a:cubicBezTo>
                      <a:pt x="0" y="325"/>
                      <a:pt x="210" y="608"/>
                      <a:pt x="443" y="608"/>
                    </a:cubicBezTo>
                    <a:cubicBezTo>
                      <a:pt x="513" y="608"/>
                      <a:pt x="585" y="583"/>
                      <a:pt x="648" y="522"/>
                    </a:cubicBezTo>
                    <a:cubicBezTo>
                      <a:pt x="850" y="311"/>
                      <a:pt x="663" y="1"/>
                      <a:pt x="43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34" name="Google Shape;39034;p22"/>
              <p:cNvSpPr/>
              <p:nvPr/>
            </p:nvSpPr>
            <p:spPr>
              <a:xfrm>
                <a:off x="6044325" y="3884100"/>
                <a:ext cx="21875" cy="15225"/>
              </a:xfrm>
              <a:custGeom>
                <a:avLst/>
                <a:gdLst/>
                <a:ahLst/>
                <a:cxnLst/>
                <a:rect l="l" t="t" r="r" b="b"/>
                <a:pathLst>
                  <a:path w="875" h="609" extrusionOk="0">
                    <a:moveTo>
                      <a:pt x="453" y="1"/>
                    </a:moveTo>
                    <a:cubicBezTo>
                      <a:pt x="407" y="1"/>
                      <a:pt x="357" y="13"/>
                      <a:pt x="305" y="42"/>
                    </a:cubicBezTo>
                    <a:lnTo>
                      <a:pt x="281" y="42"/>
                    </a:lnTo>
                    <a:lnTo>
                      <a:pt x="281" y="54"/>
                    </a:lnTo>
                    <a:cubicBezTo>
                      <a:pt x="0" y="234"/>
                      <a:pt x="176" y="609"/>
                      <a:pt x="437" y="609"/>
                    </a:cubicBezTo>
                    <a:cubicBezTo>
                      <a:pt x="486" y="609"/>
                      <a:pt x="538" y="596"/>
                      <a:pt x="591" y="566"/>
                    </a:cubicBezTo>
                    <a:cubicBezTo>
                      <a:pt x="874" y="404"/>
                      <a:pt x="719" y="1"/>
                      <a:pt x="45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35" name="Google Shape;39035;p22"/>
              <p:cNvSpPr/>
              <p:nvPr/>
            </p:nvSpPr>
            <p:spPr>
              <a:xfrm>
                <a:off x="6015250" y="3913775"/>
                <a:ext cx="21225" cy="15075"/>
              </a:xfrm>
              <a:custGeom>
                <a:avLst/>
                <a:gdLst/>
                <a:ahLst/>
                <a:cxnLst/>
                <a:rect l="l" t="t" r="r" b="b"/>
                <a:pathLst>
                  <a:path w="849" h="603" extrusionOk="0">
                    <a:moveTo>
                      <a:pt x="434" y="0"/>
                    </a:moveTo>
                    <a:cubicBezTo>
                      <a:pt x="366" y="0"/>
                      <a:pt x="295" y="27"/>
                      <a:pt x="230" y="93"/>
                    </a:cubicBezTo>
                    <a:lnTo>
                      <a:pt x="218" y="93"/>
                    </a:lnTo>
                    <a:lnTo>
                      <a:pt x="218" y="105"/>
                    </a:lnTo>
                    <a:cubicBezTo>
                      <a:pt x="0" y="323"/>
                      <a:pt x="204" y="602"/>
                      <a:pt x="434" y="602"/>
                    </a:cubicBezTo>
                    <a:cubicBezTo>
                      <a:pt x="506" y="602"/>
                      <a:pt x="581" y="575"/>
                      <a:pt x="646" y="510"/>
                    </a:cubicBezTo>
                    <a:cubicBezTo>
                      <a:pt x="848" y="308"/>
                      <a:pt x="661" y="0"/>
                      <a:pt x="43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36" name="Google Shape;39036;p22"/>
              <p:cNvSpPr/>
              <p:nvPr/>
            </p:nvSpPr>
            <p:spPr>
              <a:xfrm>
                <a:off x="6038250" y="3946825"/>
                <a:ext cx="28000" cy="20775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831" extrusionOk="0">
                    <a:moveTo>
                      <a:pt x="560" y="0"/>
                    </a:moveTo>
                    <a:cubicBezTo>
                      <a:pt x="548" y="0"/>
                      <a:pt x="536" y="3"/>
                      <a:pt x="524" y="9"/>
                    </a:cubicBezTo>
                    <a:cubicBezTo>
                      <a:pt x="0" y="57"/>
                      <a:pt x="48" y="831"/>
                      <a:pt x="560" y="831"/>
                    </a:cubicBezTo>
                    <a:cubicBezTo>
                      <a:pt x="1084" y="831"/>
                      <a:pt x="1119" y="57"/>
                      <a:pt x="596" y="9"/>
                    </a:cubicBezTo>
                    <a:cubicBezTo>
                      <a:pt x="584" y="3"/>
                      <a:pt x="572" y="0"/>
                      <a:pt x="5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37" name="Google Shape;39037;p22"/>
              <p:cNvSpPr/>
              <p:nvPr/>
            </p:nvSpPr>
            <p:spPr>
              <a:xfrm>
                <a:off x="6007000" y="3977400"/>
                <a:ext cx="24125" cy="209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37" extrusionOk="0">
                    <a:moveTo>
                      <a:pt x="548" y="1"/>
                    </a:moveTo>
                    <a:lnTo>
                      <a:pt x="548" y="13"/>
                    </a:lnTo>
                    <a:cubicBezTo>
                      <a:pt x="179" y="13"/>
                      <a:pt x="0" y="453"/>
                      <a:pt x="250" y="715"/>
                    </a:cubicBezTo>
                    <a:cubicBezTo>
                      <a:pt x="334" y="799"/>
                      <a:pt x="437" y="837"/>
                      <a:pt x="538" y="837"/>
                    </a:cubicBezTo>
                    <a:cubicBezTo>
                      <a:pt x="750" y="837"/>
                      <a:pt x="953" y="671"/>
                      <a:pt x="953" y="429"/>
                    </a:cubicBezTo>
                    <a:cubicBezTo>
                      <a:pt x="964" y="203"/>
                      <a:pt x="786" y="13"/>
                      <a:pt x="5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38" name="Google Shape;39038;p22"/>
              <p:cNvSpPr/>
              <p:nvPr/>
            </p:nvSpPr>
            <p:spPr>
              <a:xfrm>
                <a:off x="6044325" y="4007125"/>
                <a:ext cx="21900" cy="15150"/>
              </a:xfrm>
              <a:custGeom>
                <a:avLst/>
                <a:gdLst/>
                <a:ahLst/>
                <a:cxnLst/>
                <a:rect l="l" t="t" r="r" b="b"/>
                <a:pathLst>
                  <a:path w="876" h="606" extrusionOk="0">
                    <a:moveTo>
                      <a:pt x="449" y="1"/>
                    </a:moveTo>
                    <a:cubicBezTo>
                      <a:pt x="403" y="1"/>
                      <a:pt x="355" y="12"/>
                      <a:pt x="305" y="38"/>
                    </a:cubicBezTo>
                    <a:lnTo>
                      <a:pt x="281" y="38"/>
                    </a:lnTo>
                    <a:lnTo>
                      <a:pt x="281" y="50"/>
                    </a:lnTo>
                    <a:cubicBezTo>
                      <a:pt x="0" y="230"/>
                      <a:pt x="176" y="605"/>
                      <a:pt x="437" y="605"/>
                    </a:cubicBezTo>
                    <a:cubicBezTo>
                      <a:pt x="486" y="605"/>
                      <a:pt x="538" y="592"/>
                      <a:pt x="591" y="562"/>
                    </a:cubicBezTo>
                    <a:cubicBezTo>
                      <a:pt x="876" y="399"/>
                      <a:pt x="717" y="1"/>
                      <a:pt x="44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39" name="Google Shape;39039;p22"/>
              <p:cNvSpPr/>
              <p:nvPr/>
            </p:nvSpPr>
            <p:spPr>
              <a:xfrm>
                <a:off x="6015225" y="4036525"/>
                <a:ext cx="21275" cy="15125"/>
              </a:xfrm>
              <a:custGeom>
                <a:avLst/>
                <a:gdLst/>
                <a:ahLst/>
                <a:cxnLst/>
                <a:rect l="l" t="t" r="r" b="b"/>
                <a:pathLst>
                  <a:path w="851" h="605" extrusionOk="0">
                    <a:moveTo>
                      <a:pt x="432" y="0"/>
                    </a:moveTo>
                    <a:cubicBezTo>
                      <a:pt x="365" y="0"/>
                      <a:pt x="295" y="26"/>
                      <a:pt x="231" y="88"/>
                    </a:cubicBezTo>
                    <a:lnTo>
                      <a:pt x="219" y="88"/>
                    </a:lnTo>
                    <a:lnTo>
                      <a:pt x="219" y="100"/>
                    </a:lnTo>
                    <a:cubicBezTo>
                      <a:pt x="0" y="328"/>
                      <a:pt x="207" y="605"/>
                      <a:pt x="438" y="605"/>
                    </a:cubicBezTo>
                    <a:cubicBezTo>
                      <a:pt x="510" y="605"/>
                      <a:pt x="583" y="579"/>
                      <a:pt x="647" y="517"/>
                    </a:cubicBezTo>
                    <a:cubicBezTo>
                      <a:pt x="850" y="305"/>
                      <a:pt x="661" y="0"/>
                      <a:pt x="43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40" name="Google Shape;39040;p22"/>
              <p:cNvSpPr/>
              <p:nvPr/>
            </p:nvSpPr>
            <p:spPr>
              <a:xfrm>
                <a:off x="6037650" y="4069675"/>
                <a:ext cx="24125" cy="209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37" extrusionOk="0">
                    <a:moveTo>
                      <a:pt x="548" y="1"/>
                    </a:moveTo>
                    <a:lnTo>
                      <a:pt x="548" y="13"/>
                    </a:lnTo>
                    <a:cubicBezTo>
                      <a:pt x="179" y="13"/>
                      <a:pt x="0" y="453"/>
                      <a:pt x="262" y="715"/>
                    </a:cubicBezTo>
                    <a:cubicBezTo>
                      <a:pt x="342" y="799"/>
                      <a:pt x="443" y="836"/>
                      <a:pt x="544" y="836"/>
                    </a:cubicBezTo>
                    <a:cubicBezTo>
                      <a:pt x="756" y="836"/>
                      <a:pt x="965" y="668"/>
                      <a:pt x="965" y="417"/>
                    </a:cubicBezTo>
                    <a:cubicBezTo>
                      <a:pt x="965" y="191"/>
                      <a:pt x="786" y="1"/>
                      <a:pt x="57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41" name="Google Shape;39041;p22"/>
              <p:cNvSpPr/>
              <p:nvPr/>
            </p:nvSpPr>
            <p:spPr>
              <a:xfrm>
                <a:off x="6007000" y="4100625"/>
                <a:ext cx="24125" cy="2065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6" extrusionOk="0">
                    <a:moveTo>
                      <a:pt x="548" y="1"/>
                    </a:moveTo>
                    <a:cubicBezTo>
                      <a:pt x="179" y="1"/>
                      <a:pt x="0" y="441"/>
                      <a:pt x="250" y="703"/>
                    </a:cubicBezTo>
                    <a:cubicBezTo>
                      <a:pt x="334" y="788"/>
                      <a:pt x="437" y="825"/>
                      <a:pt x="538" y="825"/>
                    </a:cubicBezTo>
                    <a:cubicBezTo>
                      <a:pt x="750" y="825"/>
                      <a:pt x="953" y="660"/>
                      <a:pt x="953" y="418"/>
                    </a:cubicBezTo>
                    <a:cubicBezTo>
                      <a:pt x="964" y="191"/>
                      <a:pt x="786" y="1"/>
                      <a:pt x="5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42" name="Google Shape;39042;p22"/>
              <p:cNvSpPr/>
              <p:nvPr/>
            </p:nvSpPr>
            <p:spPr>
              <a:xfrm>
                <a:off x="6038250" y="4131300"/>
                <a:ext cx="2800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822" extrusionOk="0">
                    <a:moveTo>
                      <a:pt x="524" y="0"/>
                    </a:moveTo>
                    <a:cubicBezTo>
                      <a:pt x="0" y="48"/>
                      <a:pt x="48" y="822"/>
                      <a:pt x="560" y="822"/>
                    </a:cubicBezTo>
                    <a:cubicBezTo>
                      <a:pt x="1084" y="822"/>
                      <a:pt x="1119" y="48"/>
                      <a:pt x="59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43" name="Google Shape;39043;p22"/>
              <p:cNvSpPr/>
              <p:nvPr/>
            </p:nvSpPr>
            <p:spPr>
              <a:xfrm>
                <a:off x="6014575" y="4160050"/>
                <a:ext cx="21625" cy="15125"/>
              </a:xfrm>
              <a:custGeom>
                <a:avLst/>
                <a:gdLst/>
                <a:ahLst/>
                <a:cxnLst/>
                <a:rect l="l" t="t" r="r" b="b"/>
                <a:pathLst>
                  <a:path w="865" h="605" extrusionOk="0">
                    <a:moveTo>
                      <a:pt x="447" y="0"/>
                    </a:moveTo>
                    <a:cubicBezTo>
                      <a:pt x="386" y="0"/>
                      <a:pt x="320" y="23"/>
                      <a:pt x="257" y="77"/>
                    </a:cubicBezTo>
                    <a:lnTo>
                      <a:pt x="245" y="77"/>
                    </a:lnTo>
                    <a:lnTo>
                      <a:pt x="245" y="88"/>
                    </a:lnTo>
                    <a:cubicBezTo>
                      <a:pt x="1" y="295"/>
                      <a:pt x="208" y="605"/>
                      <a:pt x="446" y="605"/>
                    </a:cubicBezTo>
                    <a:cubicBezTo>
                      <a:pt x="510" y="605"/>
                      <a:pt x="577" y="582"/>
                      <a:pt x="638" y="529"/>
                    </a:cubicBezTo>
                    <a:cubicBezTo>
                      <a:pt x="865" y="340"/>
                      <a:pt x="686" y="0"/>
                      <a:pt x="44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44" name="Google Shape;39044;p22"/>
              <p:cNvSpPr/>
              <p:nvPr/>
            </p:nvSpPr>
            <p:spPr>
              <a:xfrm>
                <a:off x="6044325" y="4191575"/>
                <a:ext cx="21850" cy="15225"/>
              </a:xfrm>
              <a:custGeom>
                <a:avLst/>
                <a:gdLst/>
                <a:ahLst/>
                <a:cxnLst/>
                <a:rect l="l" t="t" r="r" b="b"/>
                <a:pathLst>
                  <a:path w="874" h="609" extrusionOk="0">
                    <a:moveTo>
                      <a:pt x="456" y="0"/>
                    </a:moveTo>
                    <a:cubicBezTo>
                      <a:pt x="408" y="0"/>
                      <a:pt x="357" y="13"/>
                      <a:pt x="305" y="42"/>
                    </a:cubicBezTo>
                    <a:lnTo>
                      <a:pt x="281" y="42"/>
                    </a:lnTo>
                    <a:lnTo>
                      <a:pt x="281" y="54"/>
                    </a:lnTo>
                    <a:cubicBezTo>
                      <a:pt x="0" y="234"/>
                      <a:pt x="176" y="609"/>
                      <a:pt x="437" y="609"/>
                    </a:cubicBezTo>
                    <a:cubicBezTo>
                      <a:pt x="486" y="609"/>
                      <a:pt x="538" y="596"/>
                      <a:pt x="591" y="566"/>
                    </a:cubicBezTo>
                    <a:cubicBezTo>
                      <a:pt x="873" y="394"/>
                      <a:pt x="719" y="0"/>
                      <a:pt x="45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45" name="Google Shape;39045;p22"/>
              <p:cNvSpPr/>
              <p:nvPr/>
            </p:nvSpPr>
            <p:spPr>
              <a:xfrm>
                <a:off x="6015225" y="4221100"/>
                <a:ext cx="21275" cy="15225"/>
              </a:xfrm>
              <a:custGeom>
                <a:avLst/>
                <a:gdLst/>
                <a:ahLst/>
                <a:cxnLst/>
                <a:rect l="l" t="t" r="r" b="b"/>
                <a:pathLst>
                  <a:path w="851" h="609" extrusionOk="0">
                    <a:moveTo>
                      <a:pt x="429" y="1"/>
                    </a:moveTo>
                    <a:cubicBezTo>
                      <a:pt x="363" y="1"/>
                      <a:pt x="294" y="26"/>
                      <a:pt x="231" y="87"/>
                    </a:cubicBezTo>
                    <a:lnTo>
                      <a:pt x="219" y="87"/>
                    </a:lnTo>
                    <a:lnTo>
                      <a:pt x="219" y="99"/>
                    </a:lnTo>
                    <a:cubicBezTo>
                      <a:pt x="1" y="326"/>
                      <a:pt x="205" y="608"/>
                      <a:pt x="436" y="608"/>
                    </a:cubicBezTo>
                    <a:cubicBezTo>
                      <a:pt x="508" y="608"/>
                      <a:pt x="582" y="581"/>
                      <a:pt x="647" y="516"/>
                    </a:cubicBezTo>
                    <a:cubicBezTo>
                      <a:pt x="851" y="312"/>
                      <a:pt x="659" y="1"/>
                      <a:pt x="42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46" name="Google Shape;39046;p22"/>
              <p:cNvSpPr/>
              <p:nvPr/>
            </p:nvSpPr>
            <p:spPr>
              <a:xfrm>
                <a:off x="6038250" y="4254525"/>
                <a:ext cx="28000" cy="2025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810" extrusionOk="0">
                    <a:moveTo>
                      <a:pt x="524" y="0"/>
                    </a:moveTo>
                    <a:cubicBezTo>
                      <a:pt x="0" y="48"/>
                      <a:pt x="48" y="810"/>
                      <a:pt x="560" y="810"/>
                    </a:cubicBezTo>
                    <a:cubicBezTo>
                      <a:pt x="1084" y="810"/>
                      <a:pt x="1119" y="48"/>
                      <a:pt x="59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47" name="Google Shape;39047;p22"/>
              <p:cNvSpPr/>
              <p:nvPr/>
            </p:nvSpPr>
            <p:spPr>
              <a:xfrm>
                <a:off x="6007000" y="4284875"/>
                <a:ext cx="24125" cy="209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37" extrusionOk="0">
                    <a:moveTo>
                      <a:pt x="548" y="1"/>
                    </a:moveTo>
                    <a:lnTo>
                      <a:pt x="548" y="13"/>
                    </a:lnTo>
                    <a:cubicBezTo>
                      <a:pt x="179" y="13"/>
                      <a:pt x="0" y="453"/>
                      <a:pt x="250" y="715"/>
                    </a:cubicBezTo>
                    <a:cubicBezTo>
                      <a:pt x="334" y="799"/>
                      <a:pt x="436" y="837"/>
                      <a:pt x="537" y="837"/>
                    </a:cubicBezTo>
                    <a:cubicBezTo>
                      <a:pt x="749" y="837"/>
                      <a:pt x="953" y="668"/>
                      <a:pt x="953" y="418"/>
                    </a:cubicBezTo>
                    <a:cubicBezTo>
                      <a:pt x="964" y="191"/>
                      <a:pt x="786" y="13"/>
                      <a:pt x="5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48" name="Google Shape;39048;p22"/>
              <p:cNvSpPr/>
              <p:nvPr/>
            </p:nvSpPr>
            <p:spPr>
              <a:xfrm>
                <a:off x="6044325" y="4314525"/>
                <a:ext cx="21875" cy="15225"/>
              </a:xfrm>
              <a:custGeom>
                <a:avLst/>
                <a:gdLst/>
                <a:ahLst/>
                <a:cxnLst/>
                <a:rect l="l" t="t" r="r" b="b"/>
                <a:pathLst>
                  <a:path w="875" h="609" extrusionOk="0">
                    <a:moveTo>
                      <a:pt x="453" y="0"/>
                    </a:moveTo>
                    <a:cubicBezTo>
                      <a:pt x="407" y="0"/>
                      <a:pt x="357" y="13"/>
                      <a:pt x="305" y="41"/>
                    </a:cubicBezTo>
                    <a:lnTo>
                      <a:pt x="281" y="41"/>
                    </a:lnTo>
                    <a:lnTo>
                      <a:pt x="281" y="53"/>
                    </a:lnTo>
                    <a:cubicBezTo>
                      <a:pt x="0" y="234"/>
                      <a:pt x="176" y="608"/>
                      <a:pt x="437" y="608"/>
                    </a:cubicBezTo>
                    <a:cubicBezTo>
                      <a:pt x="486" y="608"/>
                      <a:pt x="538" y="595"/>
                      <a:pt x="591" y="565"/>
                    </a:cubicBezTo>
                    <a:cubicBezTo>
                      <a:pt x="874" y="403"/>
                      <a:pt x="719" y="0"/>
                      <a:pt x="45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49" name="Google Shape;39049;p22"/>
              <p:cNvSpPr/>
              <p:nvPr/>
            </p:nvSpPr>
            <p:spPr>
              <a:xfrm>
                <a:off x="6015225" y="4344025"/>
                <a:ext cx="21275" cy="15225"/>
              </a:xfrm>
              <a:custGeom>
                <a:avLst/>
                <a:gdLst/>
                <a:ahLst/>
                <a:cxnLst/>
                <a:rect l="l" t="t" r="r" b="b"/>
                <a:pathLst>
                  <a:path w="851" h="609" extrusionOk="0">
                    <a:moveTo>
                      <a:pt x="429" y="1"/>
                    </a:moveTo>
                    <a:cubicBezTo>
                      <a:pt x="363" y="1"/>
                      <a:pt x="294" y="27"/>
                      <a:pt x="231" y="87"/>
                    </a:cubicBezTo>
                    <a:lnTo>
                      <a:pt x="219" y="87"/>
                    </a:lnTo>
                    <a:lnTo>
                      <a:pt x="219" y="99"/>
                    </a:lnTo>
                    <a:cubicBezTo>
                      <a:pt x="1" y="326"/>
                      <a:pt x="205" y="609"/>
                      <a:pt x="436" y="609"/>
                    </a:cubicBezTo>
                    <a:cubicBezTo>
                      <a:pt x="508" y="609"/>
                      <a:pt x="582" y="581"/>
                      <a:pt x="647" y="516"/>
                    </a:cubicBezTo>
                    <a:cubicBezTo>
                      <a:pt x="851" y="312"/>
                      <a:pt x="659" y="1"/>
                      <a:pt x="42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50" name="Google Shape;39050;p22"/>
              <p:cNvSpPr/>
              <p:nvPr/>
            </p:nvSpPr>
            <p:spPr>
              <a:xfrm>
                <a:off x="6044350" y="4376100"/>
                <a:ext cx="21825" cy="14975"/>
              </a:xfrm>
              <a:custGeom>
                <a:avLst/>
                <a:gdLst/>
                <a:ahLst/>
                <a:cxnLst/>
                <a:rect l="l" t="t" r="r" b="b"/>
                <a:pathLst>
                  <a:path w="873" h="599" extrusionOk="0">
                    <a:moveTo>
                      <a:pt x="455" y="1"/>
                    </a:moveTo>
                    <a:cubicBezTo>
                      <a:pt x="408" y="1"/>
                      <a:pt x="357" y="14"/>
                      <a:pt x="304" y="43"/>
                    </a:cubicBezTo>
                    <a:lnTo>
                      <a:pt x="280" y="43"/>
                    </a:lnTo>
                    <a:lnTo>
                      <a:pt x="280" y="55"/>
                    </a:lnTo>
                    <a:cubicBezTo>
                      <a:pt x="0" y="234"/>
                      <a:pt x="173" y="599"/>
                      <a:pt x="433" y="599"/>
                    </a:cubicBezTo>
                    <a:cubicBezTo>
                      <a:pt x="483" y="599"/>
                      <a:pt x="536" y="585"/>
                      <a:pt x="590" y="555"/>
                    </a:cubicBezTo>
                    <a:cubicBezTo>
                      <a:pt x="872" y="393"/>
                      <a:pt x="719" y="1"/>
                      <a:pt x="45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51" name="Google Shape;39051;p22"/>
              <p:cNvSpPr/>
              <p:nvPr/>
            </p:nvSpPr>
            <p:spPr>
              <a:xfrm>
                <a:off x="6015225" y="4405625"/>
                <a:ext cx="21275" cy="15125"/>
              </a:xfrm>
              <a:custGeom>
                <a:avLst/>
                <a:gdLst/>
                <a:ahLst/>
                <a:cxnLst/>
                <a:rect l="l" t="t" r="r" b="b"/>
                <a:pathLst>
                  <a:path w="851" h="605" extrusionOk="0">
                    <a:moveTo>
                      <a:pt x="432" y="0"/>
                    </a:moveTo>
                    <a:cubicBezTo>
                      <a:pt x="365" y="0"/>
                      <a:pt x="295" y="26"/>
                      <a:pt x="231" y="88"/>
                    </a:cubicBezTo>
                    <a:lnTo>
                      <a:pt x="219" y="88"/>
                    </a:lnTo>
                    <a:lnTo>
                      <a:pt x="219" y="100"/>
                    </a:lnTo>
                    <a:cubicBezTo>
                      <a:pt x="0" y="328"/>
                      <a:pt x="207" y="604"/>
                      <a:pt x="438" y="604"/>
                    </a:cubicBezTo>
                    <a:cubicBezTo>
                      <a:pt x="510" y="604"/>
                      <a:pt x="583" y="578"/>
                      <a:pt x="647" y="517"/>
                    </a:cubicBezTo>
                    <a:cubicBezTo>
                      <a:pt x="850" y="305"/>
                      <a:pt x="661" y="0"/>
                      <a:pt x="43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52" name="Google Shape;39052;p22"/>
              <p:cNvSpPr/>
              <p:nvPr/>
            </p:nvSpPr>
            <p:spPr>
              <a:xfrm>
                <a:off x="6038250" y="4438775"/>
                <a:ext cx="2800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822" extrusionOk="0">
                    <a:moveTo>
                      <a:pt x="524" y="0"/>
                    </a:moveTo>
                    <a:cubicBezTo>
                      <a:pt x="0" y="48"/>
                      <a:pt x="48" y="822"/>
                      <a:pt x="560" y="822"/>
                    </a:cubicBezTo>
                    <a:cubicBezTo>
                      <a:pt x="1084" y="822"/>
                      <a:pt x="1119" y="48"/>
                      <a:pt x="59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53" name="Google Shape;39053;p22"/>
              <p:cNvSpPr/>
              <p:nvPr/>
            </p:nvSpPr>
            <p:spPr>
              <a:xfrm>
                <a:off x="5976025" y="3331800"/>
                <a:ext cx="24150" cy="2067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7" extrusionOk="0">
                    <a:moveTo>
                      <a:pt x="560" y="0"/>
                    </a:moveTo>
                    <a:cubicBezTo>
                      <a:pt x="191" y="0"/>
                      <a:pt x="1" y="441"/>
                      <a:pt x="263" y="703"/>
                    </a:cubicBezTo>
                    <a:cubicBezTo>
                      <a:pt x="345" y="788"/>
                      <a:pt x="448" y="827"/>
                      <a:pt x="551" y="827"/>
                    </a:cubicBezTo>
                    <a:cubicBezTo>
                      <a:pt x="761" y="827"/>
                      <a:pt x="965" y="665"/>
                      <a:pt x="965" y="417"/>
                    </a:cubicBezTo>
                    <a:lnTo>
                      <a:pt x="965" y="405"/>
                    </a:lnTo>
                    <a:cubicBezTo>
                      <a:pt x="965" y="179"/>
                      <a:pt x="787" y="0"/>
                      <a:pt x="5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54" name="Google Shape;39054;p22"/>
              <p:cNvSpPr/>
              <p:nvPr/>
            </p:nvSpPr>
            <p:spPr>
              <a:xfrm>
                <a:off x="5943975" y="3362400"/>
                <a:ext cx="27625" cy="20600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824" extrusionOk="0">
                    <a:moveTo>
                      <a:pt x="560" y="0"/>
                    </a:moveTo>
                    <a:cubicBezTo>
                      <a:pt x="64" y="0"/>
                      <a:pt x="0" y="778"/>
                      <a:pt x="533" y="824"/>
                    </a:cubicBezTo>
                    <a:lnTo>
                      <a:pt x="604" y="824"/>
                    </a:lnTo>
                    <a:cubicBezTo>
                      <a:pt x="1104" y="776"/>
                      <a:pt x="1104" y="50"/>
                      <a:pt x="604" y="2"/>
                    </a:cubicBezTo>
                    <a:cubicBezTo>
                      <a:pt x="589" y="1"/>
                      <a:pt x="574" y="0"/>
                      <a:pt x="5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55" name="Google Shape;39055;p22"/>
              <p:cNvSpPr/>
              <p:nvPr/>
            </p:nvSpPr>
            <p:spPr>
              <a:xfrm>
                <a:off x="5975000" y="3393325"/>
                <a:ext cx="27550" cy="20350"/>
              </a:xfrm>
              <a:custGeom>
                <a:avLst/>
                <a:gdLst/>
                <a:ahLst/>
                <a:cxnLst/>
                <a:rect l="l" t="t" r="r" b="b"/>
                <a:pathLst>
                  <a:path w="1102" h="814" extrusionOk="0">
                    <a:moveTo>
                      <a:pt x="546" y="1"/>
                    </a:moveTo>
                    <a:cubicBezTo>
                      <a:pt x="49" y="1"/>
                      <a:pt x="1" y="767"/>
                      <a:pt x="518" y="813"/>
                    </a:cubicBezTo>
                    <a:lnTo>
                      <a:pt x="601" y="813"/>
                    </a:lnTo>
                    <a:cubicBezTo>
                      <a:pt x="1101" y="778"/>
                      <a:pt x="1101" y="39"/>
                      <a:pt x="601" y="4"/>
                    </a:cubicBezTo>
                    <a:cubicBezTo>
                      <a:pt x="582" y="2"/>
                      <a:pt x="564" y="1"/>
                      <a:pt x="54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56" name="Google Shape;39056;p22"/>
              <p:cNvSpPr/>
              <p:nvPr/>
            </p:nvSpPr>
            <p:spPr>
              <a:xfrm>
                <a:off x="5945450" y="3424350"/>
                <a:ext cx="24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16" extrusionOk="0">
                    <a:moveTo>
                      <a:pt x="531" y="1"/>
                    </a:moveTo>
                    <a:cubicBezTo>
                      <a:pt x="183" y="1"/>
                      <a:pt x="1" y="433"/>
                      <a:pt x="259" y="691"/>
                    </a:cubicBezTo>
                    <a:cubicBezTo>
                      <a:pt x="341" y="777"/>
                      <a:pt x="444" y="816"/>
                      <a:pt x="545" y="816"/>
                    </a:cubicBezTo>
                    <a:cubicBezTo>
                      <a:pt x="752" y="816"/>
                      <a:pt x="954" y="654"/>
                      <a:pt x="962" y="406"/>
                    </a:cubicBezTo>
                    <a:cubicBezTo>
                      <a:pt x="962" y="180"/>
                      <a:pt x="771" y="1"/>
                      <a:pt x="545" y="1"/>
                    </a:cubicBezTo>
                    <a:cubicBezTo>
                      <a:pt x="540" y="1"/>
                      <a:pt x="536" y="1"/>
                      <a:pt x="53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57" name="Google Shape;39057;p22"/>
              <p:cNvSpPr/>
              <p:nvPr/>
            </p:nvSpPr>
            <p:spPr>
              <a:xfrm>
                <a:off x="5976025" y="3455025"/>
                <a:ext cx="241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8" extrusionOk="0">
                    <a:moveTo>
                      <a:pt x="560" y="0"/>
                    </a:moveTo>
                    <a:cubicBezTo>
                      <a:pt x="191" y="0"/>
                      <a:pt x="1" y="441"/>
                      <a:pt x="263" y="703"/>
                    </a:cubicBezTo>
                    <a:cubicBezTo>
                      <a:pt x="345" y="789"/>
                      <a:pt x="448" y="827"/>
                      <a:pt x="551" y="827"/>
                    </a:cubicBezTo>
                    <a:cubicBezTo>
                      <a:pt x="761" y="827"/>
                      <a:pt x="965" y="665"/>
                      <a:pt x="965" y="417"/>
                    </a:cubicBezTo>
                    <a:cubicBezTo>
                      <a:pt x="965" y="191"/>
                      <a:pt x="799" y="0"/>
                      <a:pt x="57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58" name="Google Shape;39058;p22"/>
              <p:cNvSpPr/>
              <p:nvPr/>
            </p:nvSpPr>
            <p:spPr>
              <a:xfrm>
                <a:off x="5945375" y="3485675"/>
                <a:ext cx="241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8" extrusionOk="0">
                    <a:moveTo>
                      <a:pt x="548" y="1"/>
                    </a:moveTo>
                    <a:cubicBezTo>
                      <a:pt x="191" y="1"/>
                      <a:pt x="0" y="441"/>
                      <a:pt x="262" y="703"/>
                    </a:cubicBezTo>
                    <a:cubicBezTo>
                      <a:pt x="344" y="789"/>
                      <a:pt x="447" y="827"/>
                      <a:pt x="548" y="827"/>
                    </a:cubicBezTo>
                    <a:cubicBezTo>
                      <a:pt x="755" y="827"/>
                      <a:pt x="957" y="665"/>
                      <a:pt x="965" y="417"/>
                    </a:cubicBezTo>
                    <a:cubicBezTo>
                      <a:pt x="965" y="191"/>
                      <a:pt x="786" y="13"/>
                      <a:pt x="5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59" name="Google Shape;39059;p22"/>
              <p:cNvSpPr/>
              <p:nvPr/>
            </p:nvSpPr>
            <p:spPr>
              <a:xfrm>
                <a:off x="5975000" y="3516550"/>
                <a:ext cx="27550" cy="20350"/>
              </a:xfrm>
              <a:custGeom>
                <a:avLst/>
                <a:gdLst/>
                <a:ahLst/>
                <a:cxnLst/>
                <a:rect l="l" t="t" r="r" b="b"/>
                <a:pathLst>
                  <a:path w="1102" h="814" extrusionOk="0">
                    <a:moveTo>
                      <a:pt x="546" y="1"/>
                    </a:moveTo>
                    <a:cubicBezTo>
                      <a:pt x="49" y="1"/>
                      <a:pt x="1" y="768"/>
                      <a:pt x="518" y="813"/>
                    </a:cubicBezTo>
                    <a:lnTo>
                      <a:pt x="601" y="813"/>
                    </a:lnTo>
                    <a:cubicBezTo>
                      <a:pt x="1101" y="778"/>
                      <a:pt x="1101" y="40"/>
                      <a:pt x="601" y="4"/>
                    </a:cubicBezTo>
                    <a:cubicBezTo>
                      <a:pt x="582" y="2"/>
                      <a:pt x="564" y="1"/>
                      <a:pt x="54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60" name="Google Shape;39060;p22"/>
              <p:cNvSpPr/>
              <p:nvPr/>
            </p:nvSpPr>
            <p:spPr>
              <a:xfrm>
                <a:off x="5943625" y="3547150"/>
                <a:ext cx="2797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1119" h="828" extrusionOk="0">
                    <a:moveTo>
                      <a:pt x="544" y="1"/>
                    </a:moveTo>
                    <a:cubicBezTo>
                      <a:pt x="41" y="1"/>
                      <a:pt x="1" y="805"/>
                      <a:pt x="547" y="828"/>
                    </a:cubicBezTo>
                    <a:lnTo>
                      <a:pt x="618" y="828"/>
                    </a:lnTo>
                    <a:cubicBezTo>
                      <a:pt x="1118" y="768"/>
                      <a:pt x="1118" y="54"/>
                      <a:pt x="618" y="6"/>
                    </a:cubicBezTo>
                    <a:cubicBezTo>
                      <a:pt x="592" y="2"/>
                      <a:pt x="568" y="1"/>
                      <a:pt x="54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61" name="Google Shape;39061;p22"/>
              <p:cNvSpPr/>
              <p:nvPr/>
            </p:nvSpPr>
            <p:spPr>
              <a:xfrm>
                <a:off x="5976025" y="3577950"/>
                <a:ext cx="241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8" extrusionOk="0">
                    <a:moveTo>
                      <a:pt x="560" y="1"/>
                    </a:moveTo>
                    <a:cubicBezTo>
                      <a:pt x="191" y="1"/>
                      <a:pt x="1" y="441"/>
                      <a:pt x="263" y="703"/>
                    </a:cubicBezTo>
                    <a:cubicBezTo>
                      <a:pt x="345" y="789"/>
                      <a:pt x="448" y="827"/>
                      <a:pt x="551" y="827"/>
                    </a:cubicBezTo>
                    <a:cubicBezTo>
                      <a:pt x="761" y="827"/>
                      <a:pt x="965" y="665"/>
                      <a:pt x="965" y="417"/>
                    </a:cubicBezTo>
                    <a:cubicBezTo>
                      <a:pt x="965" y="191"/>
                      <a:pt x="787" y="1"/>
                      <a:pt x="5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62" name="Google Shape;39062;p22"/>
              <p:cNvSpPr/>
              <p:nvPr/>
            </p:nvSpPr>
            <p:spPr>
              <a:xfrm>
                <a:off x="5945450" y="3608600"/>
                <a:ext cx="240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28" extrusionOk="0">
                    <a:moveTo>
                      <a:pt x="545" y="1"/>
                    </a:moveTo>
                    <a:lnTo>
                      <a:pt x="545" y="13"/>
                    </a:lnTo>
                    <a:cubicBezTo>
                      <a:pt x="540" y="13"/>
                      <a:pt x="536" y="13"/>
                      <a:pt x="531" y="13"/>
                    </a:cubicBezTo>
                    <a:cubicBezTo>
                      <a:pt x="183" y="13"/>
                      <a:pt x="1" y="445"/>
                      <a:pt x="259" y="703"/>
                    </a:cubicBezTo>
                    <a:cubicBezTo>
                      <a:pt x="341" y="789"/>
                      <a:pt x="444" y="828"/>
                      <a:pt x="545" y="828"/>
                    </a:cubicBezTo>
                    <a:cubicBezTo>
                      <a:pt x="752" y="828"/>
                      <a:pt x="954" y="666"/>
                      <a:pt x="962" y="418"/>
                    </a:cubicBezTo>
                    <a:cubicBezTo>
                      <a:pt x="962" y="203"/>
                      <a:pt x="783" y="13"/>
                      <a:pt x="55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63" name="Google Shape;39063;p22"/>
              <p:cNvSpPr/>
              <p:nvPr/>
            </p:nvSpPr>
            <p:spPr>
              <a:xfrm>
                <a:off x="5976025" y="3639575"/>
                <a:ext cx="24150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0" extrusionOk="0">
                    <a:moveTo>
                      <a:pt x="560" y="0"/>
                    </a:moveTo>
                    <a:cubicBezTo>
                      <a:pt x="191" y="0"/>
                      <a:pt x="1" y="441"/>
                      <a:pt x="263" y="703"/>
                    </a:cubicBezTo>
                    <a:cubicBezTo>
                      <a:pt x="343" y="783"/>
                      <a:pt x="445" y="819"/>
                      <a:pt x="545" y="819"/>
                    </a:cubicBezTo>
                    <a:cubicBezTo>
                      <a:pt x="757" y="819"/>
                      <a:pt x="965" y="659"/>
                      <a:pt x="965" y="417"/>
                    </a:cubicBezTo>
                    <a:cubicBezTo>
                      <a:pt x="965" y="191"/>
                      <a:pt x="787" y="0"/>
                      <a:pt x="57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64" name="Google Shape;39064;p22"/>
              <p:cNvSpPr/>
              <p:nvPr/>
            </p:nvSpPr>
            <p:spPr>
              <a:xfrm>
                <a:off x="5945375" y="3669925"/>
                <a:ext cx="24125" cy="210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40" extrusionOk="0">
                    <a:moveTo>
                      <a:pt x="560" y="1"/>
                    </a:moveTo>
                    <a:lnTo>
                      <a:pt x="548" y="12"/>
                    </a:lnTo>
                    <a:cubicBezTo>
                      <a:pt x="179" y="12"/>
                      <a:pt x="0" y="453"/>
                      <a:pt x="250" y="715"/>
                    </a:cubicBezTo>
                    <a:cubicBezTo>
                      <a:pt x="336" y="801"/>
                      <a:pt x="441" y="839"/>
                      <a:pt x="544" y="839"/>
                    </a:cubicBezTo>
                    <a:cubicBezTo>
                      <a:pt x="755" y="839"/>
                      <a:pt x="957" y="677"/>
                      <a:pt x="965" y="429"/>
                    </a:cubicBezTo>
                    <a:cubicBezTo>
                      <a:pt x="965" y="203"/>
                      <a:pt x="786" y="12"/>
                      <a:pt x="5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65" name="Google Shape;39065;p22"/>
              <p:cNvSpPr/>
              <p:nvPr/>
            </p:nvSpPr>
            <p:spPr>
              <a:xfrm>
                <a:off x="5974925" y="3700825"/>
                <a:ext cx="276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825" extrusionOk="0">
                    <a:moveTo>
                      <a:pt x="559" y="1"/>
                    </a:moveTo>
                    <a:cubicBezTo>
                      <a:pt x="53" y="1"/>
                      <a:pt x="0" y="778"/>
                      <a:pt x="521" y="824"/>
                    </a:cubicBezTo>
                    <a:lnTo>
                      <a:pt x="604" y="824"/>
                    </a:lnTo>
                    <a:cubicBezTo>
                      <a:pt x="1104" y="777"/>
                      <a:pt x="1104" y="50"/>
                      <a:pt x="604" y="3"/>
                    </a:cubicBezTo>
                    <a:cubicBezTo>
                      <a:pt x="589" y="1"/>
                      <a:pt x="574" y="1"/>
                      <a:pt x="55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66" name="Google Shape;39066;p22"/>
              <p:cNvSpPr/>
              <p:nvPr/>
            </p:nvSpPr>
            <p:spPr>
              <a:xfrm>
                <a:off x="5945450" y="3731550"/>
                <a:ext cx="24050" cy="20675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27" extrusionOk="0">
                    <a:moveTo>
                      <a:pt x="557" y="0"/>
                    </a:moveTo>
                    <a:lnTo>
                      <a:pt x="545" y="12"/>
                    </a:lnTo>
                    <a:cubicBezTo>
                      <a:pt x="540" y="12"/>
                      <a:pt x="536" y="12"/>
                      <a:pt x="531" y="12"/>
                    </a:cubicBezTo>
                    <a:cubicBezTo>
                      <a:pt x="183" y="12"/>
                      <a:pt x="1" y="444"/>
                      <a:pt x="259" y="703"/>
                    </a:cubicBezTo>
                    <a:cubicBezTo>
                      <a:pt x="341" y="788"/>
                      <a:pt x="444" y="827"/>
                      <a:pt x="545" y="827"/>
                    </a:cubicBezTo>
                    <a:cubicBezTo>
                      <a:pt x="752" y="827"/>
                      <a:pt x="954" y="665"/>
                      <a:pt x="962" y="417"/>
                    </a:cubicBezTo>
                    <a:cubicBezTo>
                      <a:pt x="962" y="191"/>
                      <a:pt x="783" y="12"/>
                      <a:pt x="55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67" name="Google Shape;39067;p22"/>
              <p:cNvSpPr/>
              <p:nvPr/>
            </p:nvSpPr>
            <p:spPr>
              <a:xfrm>
                <a:off x="5976025" y="3762200"/>
                <a:ext cx="241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8" extrusionOk="0">
                    <a:moveTo>
                      <a:pt x="560" y="0"/>
                    </a:moveTo>
                    <a:lnTo>
                      <a:pt x="560" y="12"/>
                    </a:lnTo>
                    <a:cubicBezTo>
                      <a:pt x="191" y="12"/>
                      <a:pt x="1" y="453"/>
                      <a:pt x="263" y="703"/>
                    </a:cubicBezTo>
                    <a:cubicBezTo>
                      <a:pt x="345" y="789"/>
                      <a:pt x="450" y="828"/>
                      <a:pt x="552" y="828"/>
                    </a:cubicBezTo>
                    <a:cubicBezTo>
                      <a:pt x="762" y="828"/>
                      <a:pt x="965" y="669"/>
                      <a:pt x="965" y="429"/>
                    </a:cubicBezTo>
                    <a:cubicBezTo>
                      <a:pt x="965" y="191"/>
                      <a:pt x="787" y="12"/>
                      <a:pt x="5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68" name="Google Shape;39068;p22"/>
              <p:cNvSpPr/>
              <p:nvPr/>
            </p:nvSpPr>
            <p:spPr>
              <a:xfrm>
                <a:off x="5945375" y="3792850"/>
                <a:ext cx="24125" cy="210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40" extrusionOk="0">
                    <a:moveTo>
                      <a:pt x="548" y="1"/>
                    </a:moveTo>
                    <a:lnTo>
                      <a:pt x="548" y="13"/>
                    </a:lnTo>
                    <a:cubicBezTo>
                      <a:pt x="191" y="13"/>
                      <a:pt x="0" y="453"/>
                      <a:pt x="262" y="715"/>
                    </a:cubicBezTo>
                    <a:cubicBezTo>
                      <a:pt x="344" y="801"/>
                      <a:pt x="447" y="840"/>
                      <a:pt x="548" y="840"/>
                    </a:cubicBezTo>
                    <a:cubicBezTo>
                      <a:pt x="755" y="840"/>
                      <a:pt x="957" y="678"/>
                      <a:pt x="965" y="429"/>
                    </a:cubicBezTo>
                    <a:cubicBezTo>
                      <a:pt x="965" y="203"/>
                      <a:pt x="786" y="13"/>
                      <a:pt x="5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69" name="Google Shape;39069;p22"/>
              <p:cNvSpPr/>
              <p:nvPr/>
            </p:nvSpPr>
            <p:spPr>
              <a:xfrm>
                <a:off x="5976125" y="3823825"/>
                <a:ext cx="24050" cy="20675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27" extrusionOk="0">
                    <a:moveTo>
                      <a:pt x="556" y="0"/>
                    </a:moveTo>
                    <a:lnTo>
                      <a:pt x="556" y="12"/>
                    </a:lnTo>
                    <a:cubicBezTo>
                      <a:pt x="551" y="12"/>
                      <a:pt x="547" y="12"/>
                      <a:pt x="542" y="12"/>
                    </a:cubicBezTo>
                    <a:cubicBezTo>
                      <a:pt x="182" y="12"/>
                      <a:pt x="0" y="444"/>
                      <a:pt x="259" y="703"/>
                    </a:cubicBezTo>
                    <a:cubicBezTo>
                      <a:pt x="341" y="788"/>
                      <a:pt x="444" y="827"/>
                      <a:pt x="547" y="827"/>
                    </a:cubicBezTo>
                    <a:cubicBezTo>
                      <a:pt x="757" y="827"/>
                      <a:pt x="961" y="665"/>
                      <a:pt x="961" y="417"/>
                    </a:cubicBezTo>
                    <a:cubicBezTo>
                      <a:pt x="961" y="191"/>
                      <a:pt x="783" y="12"/>
                      <a:pt x="56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70" name="Google Shape;39070;p22"/>
              <p:cNvSpPr/>
              <p:nvPr/>
            </p:nvSpPr>
            <p:spPr>
              <a:xfrm>
                <a:off x="5943975" y="3854725"/>
                <a:ext cx="27625" cy="20600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824" extrusionOk="0">
                    <a:moveTo>
                      <a:pt x="559" y="0"/>
                    </a:moveTo>
                    <a:cubicBezTo>
                      <a:pt x="64" y="0"/>
                      <a:pt x="1" y="766"/>
                      <a:pt x="533" y="824"/>
                    </a:cubicBezTo>
                    <a:lnTo>
                      <a:pt x="604" y="824"/>
                    </a:lnTo>
                    <a:cubicBezTo>
                      <a:pt x="1104" y="776"/>
                      <a:pt x="1104" y="38"/>
                      <a:pt x="604" y="2"/>
                    </a:cubicBezTo>
                    <a:cubicBezTo>
                      <a:pt x="589" y="1"/>
                      <a:pt x="574" y="0"/>
                      <a:pt x="55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71" name="Google Shape;39071;p22"/>
              <p:cNvSpPr/>
              <p:nvPr/>
            </p:nvSpPr>
            <p:spPr>
              <a:xfrm>
                <a:off x="5974925" y="3885375"/>
                <a:ext cx="276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825" extrusionOk="0">
                    <a:moveTo>
                      <a:pt x="559" y="1"/>
                    </a:moveTo>
                    <a:cubicBezTo>
                      <a:pt x="53" y="1"/>
                      <a:pt x="0" y="778"/>
                      <a:pt x="521" y="824"/>
                    </a:cubicBezTo>
                    <a:lnTo>
                      <a:pt x="604" y="824"/>
                    </a:lnTo>
                    <a:cubicBezTo>
                      <a:pt x="1104" y="777"/>
                      <a:pt x="1104" y="50"/>
                      <a:pt x="604" y="3"/>
                    </a:cubicBezTo>
                    <a:cubicBezTo>
                      <a:pt x="589" y="1"/>
                      <a:pt x="574" y="1"/>
                      <a:pt x="55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72" name="Google Shape;39072;p22"/>
              <p:cNvSpPr/>
              <p:nvPr/>
            </p:nvSpPr>
            <p:spPr>
              <a:xfrm>
                <a:off x="5945450" y="3916075"/>
                <a:ext cx="240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28" extrusionOk="0">
                    <a:moveTo>
                      <a:pt x="557" y="1"/>
                    </a:moveTo>
                    <a:lnTo>
                      <a:pt x="545" y="13"/>
                    </a:lnTo>
                    <a:cubicBezTo>
                      <a:pt x="540" y="13"/>
                      <a:pt x="536" y="13"/>
                      <a:pt x="531" y="13"/>
                    </a:cubicBezTo>
                    <a:cubicBezTo>
                      <a:pt x="183" y="13"/>
                      <a:pt x="1" y="445"/>
                      <a:pt x="259" y="703"/>
                    </a:cubicBezTo>
                    <a:cubicBezTo>
                      <a:pt x="341" y="789"/>
                      <a:pt x="444" y="828"/>
                      <a:pt x="545" y="828"/>
                    </a:cubicBezTo>
                    <a:cubicBezTo>
                      <a:pt x="752" y="828"/>
                      <a:pt x="954" y="666"/>
                      <a:pt x="962" y="418"/>
                    </a:cubicBezTo>
                    <a:cubicBezTo>
                      <a:pt x="962" y="191"/>
                      <a:pt x="783" y="1"/>
                      <a:pt x="55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73" name="Google Shape;39073;p22"/>
              <p:cNvSpPr/>
              <p:nvPr/>
            </p:nvSpPr>
            <p:spPr>
              <a:xfrm>
                <a:off x="5976025" y="3946450"/>
                <a:ext cx="24450" cy="21000"/>
              </a:xfrm>
              <a:custGeom>
                <a:avLst/>
                <a:gdLst/>
                <a:ahLst/>
                <a:cxnLst/>
                <a:rect l="l" t="t" r="r" b="b"/>
                <a:pathLst>
                  <a:path w="978" h="840" extrusionOk="0">
                    <a:moveTo>
                      <a:pt x="560" y="0"/>
                    </a:moveTo>
                    <a:lnTo>
                      <a:pt x="560" y="24"/>
                    </a:lnTo>
                    <a:cubicBezTo>
                      <a:pt x="191" y="24"/>
                      <a:pt x="1" y="465"/>
                      <a:pt x="263" y="715"/>
                    </a:cubicBezTo>
                    <a:cubicBezTo>
                      <a:pt x="345" y="801"/>
                      <a:pt x="450" y="840"/>
                      <a:pt x="552" y="840"/>
                    </a:cubicBezTo>
                    <a:cubicBezTo>
                      <a:pt x="762" y="840"/>
                      <a:pt x="965" y="680"/>
                      <a:pt x="965" y="441"/>
                    </a:cubicBezTo>
                    <a:cubicBezTo>
                      <a:pt x="977" y="215"/>
                      <a:pt x="810" y="12"/>
                      <a:pt x="58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74" name="Google Shape;39074;p22"/>
              <p:cNvSpPr/>
              <p:nvPr/>
            </p:nvSpPr>
            <p:spPr>
              <a:xfrm>
                <a:off x="5945375" y="3977700"/>
                <a:ext cx="241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5" extrusionOk="0">
                    <a:moveTo>
                      <a:pt x="548" y="1"/>
                    </a:moveTo>
                    <a:cubicBezTo>
                      <a:pt x="191" y="1"/>
                      <a:pt x="0" y="441"/>
                      <a:pt x="262" y="703"/>
                    </a:cubicBezTo>
                    <a:cubicBezTo>
                      <a:pt x="343" y="787"/>
                      <a:pt x="443" y="825"/>
                      <a:pt x="543" y="825"/>
                    </a:cubicBezTo>
                    <a:cubicBezTo>
                      <a:pt x="752" y="825"/>
                      <a:pt x="957" y="659"/>
                      <a:pt x="965" y="417"/>
                    </a:cubicBezTo>
                    <a:cubicBezTo>
                      <a:pt x="965" y="191"/>
                      <a:pt x="786" y="1"/>
                      <a:pt x="5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75" name="Google Shape;39075;p22"/>
              <p:cNvSpPr/>
              <p:nvPr/>
            </p:nvSpPr>
            <p:spPr>
              <a:xfrm>
                <a:off x="5974300" y="4008225"/>
                <a:ext cx="279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1118" h="828" extrusionOk="0">
                    <a:moveTo>
                      <a:pt x="555" y="0"/>
                    </a:moveTo>
                    <a:cubicBezTo>
                      <a:pt x="52" y="0"/>
                      <a:pt x="0" y="805"/>
                      <a:pt x="546" y="827"/>
                    </a:cubicBezTo>
                    <a:lnTo>
                      <a:pt x="629" y="827"/>
                    </a:lnTo>
                    <a:cubicBezTo>
                      <a:pt x="1118" y="780"/>
                      <a:pt x="1118" y="65"/>
                      <a:pt x="629" y="6"/>
                    </a:cubicBezTo>
                    <a:cubicBezTo>
                      <a:pt x="604" y="2"/>
                      <a:pt x="579" y="0"/>
                      <a:pt x="55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76" name="Google Shape;39076;p22"/>
              <p:cNvSpPr/>
              <p:nvPr/>
            </p:nvSpPr>
            <p:spPr>
              <a:xfrm>
                <a:off x="5943625" y="4038875"/>
                <a:ext cx="2797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1119" h="828" extrusionOk="0">
                    <a:moveTo>
                      <a:pt x="544" y="1"/>
                    </a:moveTo>
                    <a:cubicBezTo>
                      <a:pt x="41" y="1"/>
                      <a:pt x="1" y="805"/>
                      <a:pt x="547" y="828"/>
                    </a:cubicBezTo>
                    <a:lnTo>
                      <a:pt x="618" y="828"/>
                    </a:lnTo>
                    <a:cubicBezTo>
                      <a:pt x="1118" y="768"/>
                      <a:pt x="1118" y="54"/>
                      <a:pt x="618" y="6"/>
                    </a:cubicBezTo>
                    <a:cubicBezTo>
                      <a:pt x="592" y="3"/>
                      <a:pt x="568" y="1"/>
                      <a:pt x="54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77" name="Google Shape;39077;p22"/>
              <p:cNvSpPr/>
              <p:nvPr/>
            </p:nvSpPr>
            <p:spPr>
              <a:xfrm>
                <a:off x="5976125" y="4069675"/>
                <a:ext cx="240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28" extrusionOk="0">
                    <a:moveTo>
                      <a:pt x="556" y="1"/>
                    </a:moveTo>
                    <a:lnTo>
                      <a:pt x="556" y="13"/>
                    </a:lnTo>
                    <a:cubicBezTo>
                      <a:pt x="551" y="12"/>
                      <a:pt x="547" y="12"/>
                      <a:pt x="542" y="12"/>
                    </a:cubicBezTo>
                    <a:cubicBezTo>
                      <a:pt x="182" y="12"/>
                      <a:pt x="0" y="445"/>
                      <a:pt x="259" y="703"/>
                    </a:cubicBezTo>
                    <a:cubicBezTo>
                      <a:pt x="341" y="789"/>
                      <a:pt x="446" y="828"/>
                      <a:pt x="548" y="828"/>
                    </a:cubicBezTo>
                    <a:cubicBezTo>
                      <a:pt x="758" y="828"/>
                      <a:pt x="961" y="669"/>
                      <a:pt x="961" y="429"/>
                    </a:cubicBezTo>
                    <a:cubicBezTo>
                      <a:pt x="961" y="191"/>
                      <a:pt x="783" y="13"/>
                      <a:pt x="55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78" name="Google Shape;39078;p22"/>
              <p:cNvSpPr/>
              <p:nvPr/>
            </p:nvSpPr>
            <p:spPr>
              <a:xfrm>
                <a:off x="5945375" y="4100325"/>
                <a:ext cx="24125" cy="210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40" extrusionOk="0">
                    <a:moveTo>
                      <a:pt x="548" y="1"/>
                    </a:moveTo>
                    <a:lnTo>
                      <a:pt x="548" y="13"/>
                    </a:lnTo>
                    <a:cubicBezTo>
                      <a:pt x="191" y="13"/>
                      <a:pt x="0" y="453"/>
                      <a:pt x="262" y="715"/>
                    </a:cubicBezTo>
                    <a:cubicBezTo>
                      <a:pt x="344" y="801"/>
                      <a:pt x="447" y="840"/>
                      <a:pt x="548" y="840"/>
                    </a:cubicBezTo>
                    <a:cubicBezTo>
                      <a:pt x="755" y="840"/>
                      <a:pt x="957" y="678"/>
                      <a:pt x="965" y="430"/>
                    </a:cubicBezTo>
                    <a:lnTo>
                      <a:pt x="965" y="418"/>
                    </a:lnTo>
                    <a:cubicBezTo>
                      <a:pt x="965" y="203"/>
                      <a:pt x="786" y="13"/>
                      <a:pt x="5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79" name="Google Shape;39079;p22"/>
              <p:cNvSpPr/>
              <p:nvPr/>
            </p:nvSpPr>
            <p:spPr>
              <a:xfrm>
                <a:off x="5976025" y="4131300"/>
                <a:ext cx="241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8" extrusionOk="0">
                    <a:moveTo>
                      <a:pt x="560" y="0"/>
                    </a:moveTo>
                    <a:cubicBezTo>
                      <a:pt x="191" y="0"/>
                      <a:pt x="1" y="441"/>
                      <a:pt x="263" y="703"/>
                    </a:cubicBezTo>
                    <a:cubicBezTo>
                      <a:pt x="345" y="789"/>
                      <a:pt x="448" y="827"/>
                      <a:pt x="551" y="827"/>
                    </a:cubicBezTo>
                    <a:cubicBezTo>
                      <a:pt x="761" y="827"/>
                      <a:pt x="965" y="665"/>
                      <a:pt x="965" y="417"/>
                    </a:cubicBezTo>
                    <a:cubicBezTo>
                      <a:pt x="965" y="191"/>
                      <a:pt x="787" y="12"/>
                      <a:pt x="57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80" name="Google Shape;39080;p22"/>
              <p:cNvSpPr/>
              <p:nvPr/>
            </p:nvSpPr>
            <p:spPr>
              <a:xfrm>
                <a:off x="5944075" y="4162175"/>
                <a:ext cx="27525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101" h="822" extrusionOk="0">
                    <a:moveTo>
                      <a:pt x="546" y="0"/>
                    </a:moveTo>
                    <a:cubicBezTo>
                      <a:pt x="59" y="0"/>
                      <a:pt x="0" y="767"/>
                      <a:pt x="529" y="813"/>
                    </a:cubicBezTo>
                    <a:cubicBezTo>
                      <a:pt x="541" y="819"/>
                      <a:pt x="553" y="822"/>
                      <a:pt x="564" y="822"/>
                    </a:cubicBezTo>
                    <a:cubicBezTo>
                      <a:pt x="576" y="822"/>
                      <a:pt x="588" y="819"/>
                      <a:pt x="600" y="813"/>
                    </a:cubicBezTo>
                    <a:cubicBezTo>
                      <a:pt x="1100" y="777"/>
                      <a:pt x="1100" y="39"/>
                      <a:pt x="600" y="3"/>
                    </a:cubicBezTo>
                    <a:cubicBezTo>
                      <a:pt x="581" y="1"/>
                      <a:pt x="563" y="0"/>
                      <a:pt x="54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81" name="Google Shape;39081;p22"/>
              <p:cNvSpPr/>
              <p:nvPr/>
            </p:nvSpPr>
            <p:spPr>
              <a:xfrm>
                <a:off x="5974925" y="4192850"/>
                <a:ext cx="276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825" extrusionOk="0">
                    <a:moveTo>
                      <a:pt x="559" y="1"/>
                    </a:moveTo>
                    <a:cubicBezTo>
                      <a:pt x="53" y="1"/>
                      <a:pt x="1" y="766"/>
                      <a:pt x="521" y="824"/>
                    </a:cubicBezTo>
                    <a:lnTo>
                      <a:pt x="604" y="824"/>
                    </a:lnTo>
                    <a:cubicBezTo>
                      <a:pt x="1104" y="777"/>
                      <a:pt x="1104" y="39"/>
                      <a:pt x="604" y="3"/>
                    </a:cubicBezTo>
                    <a:cubicBezTo>
                      <a:pt x="589" y="1"/>
                      <a:pt x="574" y="1"/>
                      <a:pt x="55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82" name="Google Shape;39082;p22"/>
              <p:cNvSpPr/>
              <p:nvPr/>
            </p:nvSpPr>
            <p:spPr>
              <a:xfrm>
                <a:off x="5945375" y="4223575"/>
                <a:ext cx="24125" cy="2067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7" extrusionOk="0">
                    <a:moveTo>
                      <a:pt x="548" y="0"/>
                    </a:moveTo>
                    <a:cubicBezTo>
                      <a:pt x="191" y="0"/>
                      <a:pt x="0" y="441"/>
                      <a:pt x="262" y="703"/>
                    </a:cubicBezTo>
                    <a:cubicBezTo>
                      <a:pt x="344" y="788"/>
                      <a:pt x="447" y="827"/>
                      <a:pt x="548" y="827"/>
                    </a:cubicBezTo>
                    <a:cubicBezTo>
                      <a:pt x="755" y="827"/>
                      <a:pt x="957" y="665"/>
                      <a:pt x="965" y="417"/>
                    </a:cubicBezTo>
                    <a:cubicBezTo>
                      <a:pt x="965" y="191"/>
                      <a:pt x="786" y="0"/>
                      <a:pt x="5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83" name="Google Shape;39083;p22"/>
              <p:cNvSpPr/>
              <p:nvPr/>
            </p:nvSpPr>
            <p:spPr>
              <a:xfrm>
                <a:off x="5976125" y="4254525"/>
                <a:ext cx="24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16" extrusionOk="0">
                    <a:moveTo>
                      <a:pt x="542" y="0"/>
                    </a:moveTo>
                    <a:cubicBezTo>
                      <a:pt x="182" y="0"/>
                      <a:pt x="0" y="432"/>
                      <a:pt x="259" y="691"/>
                    </a:cubicBezTo>
                    <a:cubicBezTo>
                      <a:pt x="341" y="777"/>
                      <a:pt x="446" y="816"/>
                      <a:pt x="548" y="816"/>
                    </a:cubicBezTo>
                    <a:cubicBezTo>
                      <a:pt x="758" y="816"/>
                      <a:pt x="961" y="657"/>
                      <a:pt x="961" y="417"/>
                    </a:cubicBezTo>
                    <a:cubicBezTo>
                      <a:pt x="961" y="191"/>
                      <a:pt x="771" y="12"/>
                      <a:pt x="556" y="12"/>
                    </a:cubicBezTo>
                    <a:lnTo>
                      <a:pt x="556" y="0"/>
                    </a:lnTo>
                    <a:cubicBezTo>
                      <a:pt x="551" y="0"/>
                      <a:pt x="547" y="0"/>
                      <a:pt x="54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84" name="Google Shape;39084;p22"/>
              <p:cNvSpPr/>
              <p:nvPr/>
            </p:nvSpPr>
            <p:spPr>
              <a:xfrm>
                <a:off x="5945375" y="4285175"/>
                <a:ext cx="24125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0" extrusionOk="0">
                    <a:moveTo>
                      <a:pt x="548" y="1"/>
                    </a:moveTo>
                    <a:cubicBezTo>
                      <a:pt x="191" y="1"/>
                      <a:pt x="0" y="441"/>
                      <a:pt x="262" y="703"/>
                    </a:cubicBezTo>
                    <a:cubicBezTo>
                      <a:pt x="343" y="784"/>
                      <a:pt x="443" y="820"/>
                      <a:pt x="542" y="820"/>
                    </a:cubicBezTo>
                    <a:cubicBezTo>
                      <a:pt x="752" y="820"/>
                      <a:pt x="957" y="660"/>
                      <a:pt x="965" y="417"/>
                    </a:cubicBezTo>
                    <a:cubicBezTo>
                      <a:pt x="965" y="191"/>
                      <a:pt x="786" y="1"/>
                      <a:pt x="5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85" name="Google Shape;39085;p22"/>
              <p:cNvSpPr/>
              <p:nvPr/>
            </p:nvSpPr>
            <p:spPr>
              <a:xfrm>
                <a:off x="5976025" y="4315550"/>
                <a:ext cx="24150" cy="2097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39" extrusionOk="0">
                    <a:moveTo>
                      <a:pt x="560" y="0"/>
                    </a:moveTo>
                    <a:lnTo>
                      <a:pt x="560" y="12"/>
                    </a:lnTo>
                    <a:cubicBezTo>
                      <a:pt x="191" y="12"/>
                      <a:pt x="1" y="453"/>
                      <a:pt x="263" y="715"/>
                    </a:cubicBezTo>
                    <a:cubicBezTo>
                      <a:pt x="345" y="800"/>
                      <a:pt x="448" y="839"/>
                      <a:pt x="551" y="839"/>
                    </a:cubicBezTo>
                    <a:cubicBezTo>
                      <a:pt x="761" y="839"/>
                      <a:pt x="965" y="677"/>
                      <a:pt x="965" y="429"/>
                    </a:cubicBezTo>
                    <a:cubicBezTo>
                      <a:pt x="965" y="203"/>
                      <a:pt x="787" y="12"/>
                      <a:pt x="5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86" name="Google Shape;39086;p22"/>
              <p:cNvSpPr/>
              <p:nvPr/>
            </p:nvSpPr>
            <p:spPr>
              <a:xfrm>
                <a:off x="5943975" y="4346450"/>
                <a:ext cx="27625" cy="20600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824" extrusionOk="0">
                    <a:moveTo>
                      <a:pt x="560" y="0"/>
                    </a:moveTo>
                    <a:cubicBezTo>
                      <a:pt x="64" y="0"/>
                      <a:pt x="0" y="778"/>
                      <a:pt x="533" y="824"/>
                    </a:cubicBezTo>
                    <a:lnTo>
                      <a:pt x="604" y="824"/>
                    </a:lnTo>
                    <a:cubicBezTo>
                      <a:pt x="1104" y="788"/>
                      <a:pt x="1104" y="50"/>
                      <a:pt x="604" y="2"/>
                    </a:cubicBezTo>
                    <a:cubicBezTo>
                      <a:pt x="589" y="1"/>
                      <a:pt x="574" y="0"/>
                      <a:pt x="5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87" name="Google Shape;39087;p22"/>
              <p:cNvSpPr/>
              <p:nvPr/>
            </p:nvSpPr>
            <p:spPr>
              <a:xfrm>
                <a:off x="5976125" y="4377150"/>
                <a:ext cx="240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28" extrusionOk="0">
                    <a:moveTo>
                      <a:pt x="556" y="1"/>
                    </a:moveTo>
                    <a:lnTo>
                      <a:pt x="556" y="13"/>
                    </a:lnTo>
                    <a:cubicBezTo>
                      <a:pt x="551" y="12"/>
                      <a:pt x="547" y="12"/>
                      <a:pt x="542" y="12"/>
                    </a:cubicBezTo>
                    <a:cubicBezTo>
                      <a:pt x="182" y="12"/>
                      <a:pt x="0" y="445"/>
                      <a:pt x="259" y="703"/>
                    </a:cubicBezTo>
                    <a:cubicBezTo>
                      <a:pt x="341" y="789"/>
                      <a:pt x="444" y="828"/>
                      <a:pt x="547" y="828"/>
                    </a:cubicBezTo>
                    <a:cubicBezTo>
                      <a:pt x="757" y="828"/>
                      <a:pt x="961" y="666"/>
                      <a:pt x="961" y="417"/>
                    </a:cubicBezTo>
                    <a:cubicBezTo>
                      <a:pt x="961" y="191"/>
                      <a:pt x="783" y="1"/>
                      <a:pt x="55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88" name="Google Shape;39088;p22"/>
              <p:cNvSpPr/>
              <p:nvPr/>
            </p:nvSpPr>
            <p:spPr>
              <a:xfrm>
                <a:off x="5945375" y="4407825"/>
                <a:ext cx="24125" cy="2077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31" extrusionOk="0">
                    <a:moveTo>
                      <a:pt x="560" y="0"/>
                    </a:moveTo>
                    <a:lnTo>
                      <a:pt x="548" y="12"/>
                    </a:lnTo>
                    <a:cubicBezTo>
                      <a:pt x="191" y="12"/>
                      <a:pt x="0" y="453"/>
                      <a:pt x="262" y="714"/>
                    </a:cubicBezTo>
                    <a:cubicBezTo>
                      <a:pt x="343" y="795"/>
                      <a:pt x="443" y="831"/>
                      <a:pt x="542" y="831"/>
                    </a:cubicBezTo>
                    <a:cubicBezTo>
                      <a:pt x="752" y="831"/>
                      <a:pt x="957" y="671"/>
                      <a:pt x="965" y="429"/>
                    </a:cubicBezTo>
                    <a:cubicBezTo>
                      <a:pt x="965" y="202"/>
                      <a:pt x="786" y="12"/>
                      <a:pt x="5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89" name="Google Shape;39089;p22"/>
              <p:cNvSpPr/>
              <p:nvPr/>
            </p:nvSpPr>
            <p:spPr>
              <a:xfrm>
                <a:off x="5983175" y="4438750"/>
                <a:ext cx="17000" cy="8375"/>
              </a:xfrm>
              <a:custGeom>
                <a:avLst/>
                <a:gdLst/>
                <a:ahLst/>
                <a:cxnLst/>
                <a:rect l="l" t="t" r="r" b="b"/>
                <a:pathLst>
                  <a:path w="680" h="335" extrusionOk="0">
                    <a:moveTo>
                      <a:pt x="298" y="1"/>
                    </a:moveTo>
                    <a:cubicBezTo>
                      <a:pt x="290" y="1"/>
                      <a:pt x="282" y="1"/>
                      <a:pt x="274" y="1"/>
                    </a:cubicBezTo>
                    <a:cubicBezTo>
                      <a:pt x="167" y="1"/>
                      <a:pt x="72" y="49"/>
                      <a:pt x="1" y="108"/>
                    </a:cubicBezTo>
                    <a:lnTo>
                      <a:pt x="679" y="335"/>
                    </a:lnTo>
                    <a:cubicBezTo>
                      <a:pt x="645" y="140"/>
                      <a:pt x="490" y="1"/>
                      <a:pt x="29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90" name="Google Shape;39090;p22"/>
              <p:cNvSpPr/>
              <p:nvPr/>
            </p:nvSpPr>
            <p:spPr>
              <a:xfrm>
                <a:off x="5914725" y="3331800"/>
                <a:ext cx="238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53" h="825" extrusionOk="0">
                    <a:moveTo>
                      <a:pt x="548" y="0"/>
                    </a:moveTo>
                    <a:cubicBezTo>
                      <a:pt x="179" y="0"/>
                      <a:pt x="0" y="441"/>
                      <a:pt x="250" y="703"/>
                    </a:cubicBezTo>
                    <a:cubicBezTo>
                      <a:pt x="335" y="787"/>
                      <a:pt x="438" y="824"/>
                      <a:pt x="538" y="824"/>
                    </a:cubicBezTo>
                    <a:cubicBezTo>
                      <a:pt x="750" y="824"/>
                      <a:pt x="953" y="659"/>
                      <a:pt x="953" y="417"/>
                    </a:cubicBezTo>
                    <a:cubicBezTo>
                      <a:pt x="953" y="191"/>
                      <a:pt x="774" y="0"/>
                      <a:pt x="54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91" name="Google Shape;39091;p22"/>
              <p:cNvSpPr/>
              <p:nvPr/>
            </p:nvSpPr>
            <p:spPr>
              <a:xfrm>
                <a:off x="5884050" y="3362450"/>
                <a:ext cx="24150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5" extrusionOk="0">
                    <a:moveTo>
                      <a:pt x="548" y="0"/>
                    </a:moveTo>
                    <a:cubicBezTo>
                      <a:pt x="191" y="0"/>
                      <a:pt x="1" y="441"/>
                      <a:pt x="263" y="703"/>
                    </a:cubicBezTo>
                    <a:cubicBezTo>
                      <a:pt x="347" y="787"/>
                      <a:pt x="450" y="825"/>
                      <a:pt x="551" y="825"/>
                    </a:cubicBezTo>
                    <a:cubicBezTo>
                      <a:pt x="763" y="825"/>
                      <a:pt x="965" y="659"/>
                      <a:pt x="965" y="417"/>
                    </a:cubicBezTo>
                    <a:cubicBezTo>
                      <a:pt x="965" y="191"/>
                      <a:pt x="775" y="0"/>
                      <a:pt x="54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92" name="Google Shape;39092;p22"/>
              <p:cNvSpPr/>
              <p:nvPr/>
            </p:nvSpPr>
            <p:spPr>
              <a:xfrm>
                <a:off x="5952225" y="3313025"/>
                <a:ext cx="16975" cy="8675"/>
              </a:xfrm>
              <a:custGeom>
                <a:avLst/>
                <a:gdLst/>
                <a:ahLst/>
                <a:cxnLst/>
                <a:rect l="l" t="t" r="r" b="b"/>
                <a:pathLst>
                  <a:path w="679" h="347" extrusionOk="0">
                    <a:moveTo>
                      <a:pt x="679" y="1"/>
                    </a:moveTo>
                    <a:lnTo>
                      <a:pt x="0" y="203"/>
                    </a:lnTo>
                    <a:cubicBezTo>
                      <a:pt x="72" y="287"/>
                      <a:pt x="167" y="334"/>
                      <a:pt x="274" y="346"/>
                    </a:cubicBezTo>
                    <a:lnTo>
                      <a:pt x="286" y="346"/>
                    </a:lnTo>
                    <a:cubicBezTo>
                      <a:pt x="477" y="334"/>
                      <a:pt x="643" y="191"/>
                      <a:pt x="67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93" name="Google Shape;39093;p22"/>
              <p:cNvSpPr/>
              <p:nvPr/>
            </p:nvSpPr>
            <p:spPr>
              <a:xfrm>
                <a:off x="5914725" y="3393400"/>
                <a:ext cx="24125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16" extrusionOk="0">
                    <a:moveTo>
                      <a:pt x="560" y="1"/>
                    </a:moveTo>
                    <a:cubicBezTo>
                      <a:pt x="191" y="1"/>
                      <a:pt x="0" y="441"/>
                      <a:pt x="262" y="691"/>
                    </a:cubicBezTo>
                    <a:cubicBezTo>
                      <a:pt x="348" y="777"/>
                      <a:pt x="453" y="816"/>
                      <a:pt x="555" y="816"/>
                    </a:cubicBezTo>
                    <a:cubicBezTo>
                      <a:pt x="765" y="816"/>
                      <a:pt x="965" y="654"/>
                      <a:pt x="965" y="405"/>
                    </a:cubicBezTo>
                    <a:cubicBezTo>
                      <a:pt x="965" y="179"/>
                      <a:pt x="786" y="1"/>
                      <a:pt x="5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94" name="Google Shape;39094;p22"/>
              <p:cNvSpPr/>
              <p:nvPr/>
            </p:nvSpPr>
            <p:spPr>
              <a:xfrm>
                <a:off x="5884050" y="3424350"/>
                <a:ext cx="24150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0" extrusionOk="0">
                    <a:moveTo>
                      <a:pt x="548" y="1"/>
                    </a:moveTo>
                    <a:cubicBezTo>
                      <a:pt x="191" y="1"/>
                      <a:pt x="1" y="441"/>
                      <a:pt x="263" y="703"/>
                    </a:cubicBezTo>
                    <a:cubicBezTo>
                      <a:pt x="347" y="783"/>
                      <a:pt x="449" y="820"/>
                      <a:pt x="549" y="820"/>
                    </a:cubicBezTo>
                    <a:cubicBezTo>
                      <a:pt x="762" y="820"/>
                      <a:pt x="965" y="657"/>
                      <a:pt x="965" y="406"/>
                    </a:cubicBezTo>
                    <a:cubicBezTo>
                      <a:pt x="965" y="180"/>
                      <a:pt x="775" y="1"/>
                      <a:pt x="54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95" name="Google Shape;39095;p22"/>
              <p:cNvSpPr/>
              <p:nvPr/>
            </p:nvSpPr>
            <p:spPr>
              <a:xfrm>
                <a:off x="5914725" y="3455025"/>
                <a:ext cx="241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5" extrusionOk="0">
                    <a:moveTo>
                      <a:pt x="560" y="0"/>
                    </a:moveTo>
                    <a:cubicBezTo>
                      <a:pt x="191" y="0"/>
                      <a:pt x="0" y="441"/>
                      <a:pt x="262" y="703"/>
                    </a:cubicBezTo>
                    <a:cubicBezTo>
                      <a:pt x="346" y="787"/>
                      <a:pt x="449" y="825"/>
                      <a:pt x="550" y="825"/>
                    </a:cubicBezTo>
                    <a:cubicBezTo>
                      <a:pt x="762" y="825"/>
                      <a:pt x="965" y="659"/>
                      <a:pt x="965" y="417"/>
                    </a:cubicBezTo>
                    <a:cubicBezTo>
                      <a:pt x="965" y="191"/>
                      <a:pt x="798" y="0"/>
                      <a:pt x="57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96" name="Google Shape;39096;p22"/>
              <p:cNvSpPr/>
              <p:nvPr/>
            </p:nvSpPr>
            <p:spPr>
              <a:xfrm>
                <a:off x="5884650" y="3485450"/>
                <a:ext cx="28300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20" extrusionOk="0">
                    <a:moveTo>
                      <a:pt x="562" y="1"/>
                    </a:moveTo>
                    <a:cubicBezTo>
                      <a:pt x="548" y="1"/>
                      <a:pt x="536" y="4"/>
                      <a:pt x="524" y="10"/>
                    </a:cubicBezTo>
                    <a:cubicBezTo>
                      <a:pt x="1" y="57"/>
                      <a:pt x="48" y="819"/>
                      <a:pt x="560" y="819"/>
                    </a:cubicBezTo>
                    <a:cubicBezTo>
                      <a:pt x="1084" y="819"/>
                      <a:pt x="1132" y="57"/>
                      <a:pt x="608" y="10"/>
                    </a:cubicBezTo>
                    <a:cubicBezTo>
                      <a:pt x="590" y="4"/>
                      <a:pt x="575" y="1"/>
                      <a:pt x="56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97" name="Google Shape;39097;p22"/>
              <p:cNvSpPr/>
              <p:nvPr/>
            </p:nvSpPr>
            <p:spPr>
              <a:xfrm>
                <a:off x="5914725" y="3516325"/>
                <a:ext cx="24125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0" extrusionOk="0">
                    <a:moveTo>
                      <a:pt x="560" y="1"/>
                    </a:moveTo>
                    <a:cubicBezTo>
                      <a:pt x="191" y="1"/>
                      <a:pt x="0" y="441"/>
                      <a:pt x="262" y="703"/>
                    </a:cubicBezTo>
                    <a:cubicBezTo>
                      <a:pt x="346" y="783"/>
                      <a:pt x="448" y="820"/>
                      <a:pt x="548" y="820"/>
                    </a:cubicBezTo>
                    <a:cubicBezTo>
                      <a:pt x="761" y="820"/>
                      <a:pt x="965" y="657"/>
                      <a:pt x="965" y="406"/>
                    </a:cubicBezTo>
                    <a:cubicBezTo>
                      <a:pt x="965" y="180"/>
                      <a:pt x="786" y="1"/>
                      <a:pt x="5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98" name="Google Shape;39098;p22"/>
              <p:cNvSpPr/>
              <p:nvPr/>
            </p:nvSpPr>
            <p:spPr>
              <a:xfrm>
                <a:off x="5884050" y="3547000"/>
                <a:ext cx="24150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5" extrusionOk="0">
                    <a:moveTo>
                      <a:pt x="548" y="0"/>
                    </a:moveTo>
                    <a:cubicBezTo>
                      <a:pt x="191" y="0"/>
                      <a:pt x="1" y="441"/>
                      <a:pt x="263" y="703"/>
                    </a:cubicBezTo>
                    <a:cubicBezTo>
                      <a:pt x="347" y="787"/>
                      <a:pt x="450" y="825"/>
                      <a:pt x="551" y="825"/>
                    </a:cubicBezTo>
                    <a:cubicBezTo>
                      <a:pt x="763" y="825"/>
                      <a:pt x="965" y="659"/>
                      <a:pt x="965" y="417"/>
                    </a:cubicBezTo>
                    <a:cubicBezTo>
                      <a:pt x="965" y="179"/>
                      <a:pt x="775" y="0"/>
                      <a:pt x="54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99" name="Google Shape;39099;p22"/>
              <p:cNvSpPr/>
              <p:nvPr/>
            </p:nvSpPr>
            <p:spPr>
              <a:xfrm>
                <a:off x="5914725" y="3577650"/>
                <a:ext cx="241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5" extrusionOk="0">
                    <a:moveTo>
                      <a:pt x="560" y="1"/>
                    </a:moveTo>
                    <a:cubicBezTo>
                      <a:pt x="191" y="1"/>
                      <a:pt x="0" y="441"/>
                      <a:pt x="262" y="703"/>
                    </a:cubicBezTo>
                    <a:cubicBezTo>
                      <a:pt x="346" y="788"/>
                      <a:pt x="449" y="825"/>
                      <a:pt x="550" y="825"/>
                    </a:cubicBezTo>
                    <a:cubicBezTo>
                      <a:pt x="762" y="825"/>
                      <a:pt x="965" y="659"/>
                      <a:pt x="965" y="417"/>
                    </a:cubicBezTo>
                    <a:cubicBezTo>
                      <a:pt x="965" y="179"/>
                      <a:pt x="786" y="1"/>
                      <a:pt x="5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00" name="Google Shape;39100;p22"/>
              <p:cNvSpPr/>
              <p:nvPr/>
            </p:nvSpPr>
            <p:spPr>
              <a:xfrm>
                <a:off x="5884650" y="3608375"/>
                <a:ext cx="28300" cy="20800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32" extrusionOk="0">
                    <a:moveTo>
                      <a:pt x="562" y="1"/>
                    </a:moveTo>
                    <a:cubicBezTo>
                      <a:pt x="548" y="1"/>
                      <a:pt x="536" y="4"/>
                      <a:pt x="524" y="10"/>
                    </a:cubicBezTo>
                    <a:cubicBezTo>
                      <a:pt x="1" y="57"/>
                      <a:pt x="48" y="831"/>
                      <a:pt x="560" y="831"/>
                    </a:cubicBezTo>
                    <a:cubicBezTo>
                      <a:pt x="1084" y="831"/>
                      <a:pt x="1132" y="57"/>
                      <a:pt x="608" y="10"/>
                    </a:cubicBezTo>
                    <a:cubicBezTo>
                      <a:pt x="590" y="4"/>
                      <a:pt x="575" y="1"/>
                      <a:pt x="56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01" name="Google Shape;39101;p22"/>
              <p:cNvSpPr/>
              <p:nvPr/>
            </p:nvSpPr>
            <p:spPr>
              <a:xfrm>
                <a:off x="5914725" y="3639275"/>
                <a:ext cx="241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5" extrusionOk="0">
                    <a:moveTo>
                      <a:pt x="560" y="0"/>
                    </a:moveTo>
                    <a:cubicBezTo>
                      <a:pt x="191" y="0"/>
                      <a:pt x="0" y="441"/>
                      <a:pt x="262" y="703"/>
                    </a:cubicBezTo>
                    <a:cubicBezTo>
                      <a:pt x="346" y="787"/>
                      <a:pt x="449" y="825"/>
                      <a:pt x="550" y="825"/>
                    </a:cubicBezTo>
                    <a:cubicBezTo>
                      <a:pt x="762" y="825"/>
                      <a:pt x="965" y="659"/>
                      <a:pt x="965" y="417"/>
                    </a:cubicBezTo>
                    <a:cubicBezTo>
                      <a:pt x="965" y="191"/>
                      <a:pt x="786" y="0"/>
                      <a:pt x="5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02" name="Google Shape;39102;p22"/>
              <p:cNvSpPr/>
              <p:nvPr/>
            </p:nvSpPr>
            <p:spPr>
              <a:xfrm>
                <a:off x="5884050" y="3669925"/>
                <a:ext cx="24150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5" extrusionOk="0">
                    <a:moveTo>
                      <a:pt x="548" y="1"/>
                    </a:moveTo>
                    <a:cubicBezTo>
                      <a:pt x="191" y="1"/>
                      <a:pt x="1" y="441"/>
                      <a:pt x="263" y="703"/>
                    </a:cubicBezTo>
                    <a:cubicBezTo>
                      <a:pt x="347" y="787"/>
                      <a:pt x="450" y="825"/>
                      <a:pt x="551" y="825"/>
                    </a:cubicBezTo>
                    <a:cubicBezTo>
                      <a:pt x="763" y="825"/>
                      <a:pt x="965" y="659"/>
                      <a:pt x="965" y="417"/>
                    </a:cubicBezTo>
                    <a:cubicBezTo>
                      <a:pt x="965" y="191"/>
                      <a:pt x="775" y="1"/>
                      <a:pt x="54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03" name="Google Shape;39103;p22"/>
              <p:cNvSpPr/>
              <p:nvPr/>
            </p:nvSpPr>
            <p:spPr>
              <a:xfrm>
                <a:off x="5914725" y="3700575"/>
                <a:ext cx="241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8" extrusionOk="0">
                    <a:moveTo>
                      <a:pt x="560" y="1"/>
                    </a:moveTo>
                    <a:cubicBezTo>
                      <a:pt x="191" y="1"/>
                      <a:pt x="0" y="453"/>
                      <a:pt x="262" y="703"/>
                    </a:cubicBezTo>
                    <a:cubicBezTo>
                      <a:pt x="348" y="789"/>
                      <a:pt x="453" y="828"/>
                      <a:pt x="555" y="828"/>
                    </a:cubicBezTo>
                    <a:cubicBezTo>
                      <a:pt x="765" y="828"/>
                      <a:pt x="965" y="666"/>
                      <a:pt x="965" y="418"/>
                    </a:cubicBezTo>
                    <a:cubicBezTo>
                      <a:pt x="965" y="191"/>
                      <a:pt x="786" y="1"/>
                      <a:pt x="5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04" name="Google Shape;39104;p22"/>
              <p:cNvSpPr/>
              <p:nvPr/>
            </p:nvSpPr>
            <p:spPr>
              <a:xfrm>
                <a:off x="5884050" y="3731550"/>
                <a:ext cx="24150" cy="2047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19" extrusionOk="0">
                    <a:moveTo>
                      <a:pt x="548" y="0"/>
                    </a:moveTo>
                    <a:cubicBezTo>
                      <a:pt x="191" y="0"/>
                      <a:pt x="1" y="441"/>
                      <a:pt x="263" y="703"/>
                    </a:cubicBezTo>
                    <a:cubicBezTo>
                      <a:pt x="347" y="783"/>
                      <a:pt x="449" y="819"/>
                      <a:pt x="549" y="819"/>
                    </a:cubicBezTo>
                    <a:cubicBezTo>
                      <a:pt x="762" y="819"/>
                      <a:pt x="965" y="656"/>
                      <a:pt x="965" y="405"/>
                    </a:cubicBezTo>
                    <a:cubicBezTo>
                      <a:pt x="965" y="179"/>
                      <a:pt x="775" y="0"/>
                      <a:pt x="54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05" name="Google Shape;39105;p22"/>
              <p:cNvSpPr/>
              <p:nvPr/>
            </p:nvSpPr>
            <p:spPr>
              <a:xfrm>
                <a:off x="5914725" y="3762200"/>
                <a:ext cx="241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5" extrusionOk="0">
                    <a:moveTo>
                      <a:pt x="560" y="0"/>
                    </a:moveTo>
                    <a:cubicBezTo>
                      <a:pt x="191" y="0"/>
                      <a:pt x="0" y="441"/>
                      <a:pt x="262" y="703"/>
                    </a:cubicBezTo>
                    <a:cubicBezTo>
                      <a:pt x="346" y="787"/>
                      <a:pt x="448" y="824"/>
                      <a:pt x="549" y="824"/>
                    </a:cubicBezTo>
                    <a:cubicBezTo>
                      <a:pt x="761" y="824"/>
                      <a:pt x="965" y="656"/>
                      <a:pt x="965" y="405"/>
                    </a:cubicBezTo>
                    <a:cubicBezTo>
                      <a:pt x="965" y="179"/>
                      <a:pt x="786" y="0"/>
                      <a:pt x="5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06" name="Google Shape;39106;p22"/>
              <p:cNvSpPr/>
              <p:nvPr/>
            </p:nvSpPr>
            <p:spPr>
              <a:xfrm>
                <a:off x="5884650" y="3792850"/>
                <a:ext cx="28300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23" extrusionOk="0">
                    <a:moveTo>
                      <a:pt x="524" y="1"/>
                    </a:moveTo>
                    <a:cubicBezTo>
                      <a:pt x="1" y="48"/>
                      <a:pt x="48" y="822"/>
                      <a:pt x="560" y="822"/>
                    </a:cubicBezTo>
                    <a:cubicBezTo>
                      <a:pt x="1084" y="822"/>
                      <a:pt x="1132" y="48"/>
                      <a:pt x="60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07" name="Google Shape;39107;p22"/>
              <p:cNvSpPr/>
              <p:nvPr/>
            </p:nvSpPr>
            <p:spPr>
              <a:xfrm>
                <a:off x="5914725" y="3823825"/>
                <a:ext cx="24125" cy="2047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19" extrusionOk="0">
                    <a:moveTo>
                      <a:pt x="560" y="0"/>
                    </a:moveTo>
                    <a:cubicBezTo>
                      <a:pt x="191" y="0"/>
                      <a:pt x="0" y="441"/>
                      <a:pt x="262" y="703"/>
                    </a:cubicBezTo>
                    <a:cubicBezTo>
                      <a:pt x="346" y="783"/>
                      <a:pt x="448" y="819"/>
                      <a:pt x="548" y="819"/>
                    </a:cubicBezTo>
                    <a:cubicBezTo>
                      <a:pt x="761" y="819"/>
                      <a:pt x="965" y="656"/>
                      <a:pt x="965" y="405"/>
                    </a:cubicBezTo>
                    <a:cubicBezTo>
                      <a:pt x="965" y="179"/>
                      <a:pt x="786" y="0"/>
                      <a:pt x="5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08" name="Google Shape;39108;p22"/>
              <p:cNvSpPr/>
              <p:nvPr/>
            </p:nvSpPr>
            <p:spPr>
              <a:xfrm>
                <a:off x="5884050" y="3854475"/>
                <a:ext cx="24150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5" extrusionOk="0">
                    <a:moveTo>
                      <a:pt x="548" y="0"/>
                    </a:moveTo>
                    <a:cubicBezTo>
                      <a:pt x="191" y="0"/>
                      <a:pt x="1" y="441"/>
                      <a:pt x="263" y="703"/>
                    </a:cubicBezTo>
                    <a:cubicBezTo>
                      <a:pt x="347" y="787"/>
                      <a:pt x="449" y="824"/>
                      <a:pt x="549" y="824"/>
                    </a:cubicBezTo>
                    <a:cubicBezTo>
                      <a:pt x="762" y="824"/>
                      <a:pt x="965" y="656"/>
                      <a:pt x="965" y="405"/>
                    </a:cubicBezTo>
                    <a:cubicBezTo>
                      <a:pt x="965" y="179"/>
                      <a:pt x="775" y="0"/>
                      <a:pt x="54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09" name="Google Shape;39109;p22"/>
              <p:cNvSpPr/>
              <p:nvPr/>
            </p:nvSpPr>
            <p:spPr>
              <a:xfrm>
                <a:off x="5914725" y="3885125"/>
                <a:ext cx="24125" cy="2065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6" extrusionOk="0">
                    <a:moveTo>
                      <a:pt x="560" y="1"/>
                    </a:moveTo>
                    <a:cubicBezTo>
                      <a:pt x="191" y="1"/>
                      <a:pt x="0" y="441"/>
                      <a:pt x="262" y="703"/>
                    </a:cubicBezTo>
                    <a:cubicBezTo>
                      <a:pt x="346" y="788"/>
                      <a:pt x="449" y="825"/>
                      <a:pt x="550" y="825"/>
                    </a:cubicBezTo>
                    <a:cubicBezTo>
                      <a:pt x="762" y="825"/>
                      <a:pt x="965" y="660"/>
                      <a:pt x="965" y="417"/>
                    </a:cubicBezTo>
                    <a:cubicBezTo>
                      <a:pt x="965" y="191"/>
                      <a:pt x="786" y="1"/>
                      <a:pt x="5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10" name="Google Shape;39110;p22"/>
              <p:cNvSpPr/>
              <p:nvPr/>
            </p:nvSpPr>
            <p:spPr>
              <a:xfrm>
                <a:off x="5884050" y="3915800"/>
                <a:ext cx="24150" cy="2067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7" extrusionOk="0">
                    <a:moveTo>
                      <a:pt x="548" y="0"/>
                    </a:moveTo>
                    <a:cubicBezTo>
                      <a:pt x="191" y="0"/>
                      <a:pt x="1" y="453"/>
                      <a:pt x="263" y="703"/>
                    </a:cubicBezTo>
                    <a:cubicBezTo>
                      <a:pt x="349" y="788"/>
                      <a:pt x="454" y="827"/>
                      <a:pt x="556" y="827"/>
                    </a:cubicBezTo>
                    <a:cubicBezTo>
                      <a:pt x="766" y="827"/>
                      <a:pt x="965" y="665"/>
                      <a:pt x="965" y="417"/>
                    </a:cubicBezTo>
                    <a:cubicBezTo>
                      <a:pt x="965" y="191"/>
                      <a:pt x="775" y="0"/>
                      <a:pt x="54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11" name="Google Shape;39111;p22"/>
              <p:cNvSpPr/>
              <p:nvPr/>
            </p:nvSpPr>
            <p:spPr>
              <a:xfrm>
                <a:off x="5914725" y="3946450"/>
                <a:ext cx="24425" cy="20925"/>
              </a:xfrm>
              <a:custGeom>
                <a:avLst/>
                <a:gdLst/>
                <a:ahLst/>
                <a:cxnLst/>
                <a:rect l="l" t="t" r="r" b="b"/>
                <a:pathLst>
                  <a:path w="977" h="837" extrusionOk="0">
                    <a:moveTo>
                      <a:pt x="548" y="0"/>
                    </a:moveTo>
                    <a:lnTo>
                      <a:pt x="560" y="12"/>
                    </a:lnTo>
                    <a:cubicBezTo>
                      <a:pt x="191" y="12"/>
                      <a:pt x="0" y="453"/>
                      <a:pt x="262" y="715"/>
                    </a:cubicBezTo>
                    <a:cubicBezTo>
                      <a:pt x="346" y="799"/>
                      <a:pt x="448" y="836"/>
                      <a:pt x="549" y="836"/>
                    </a:cubicBezTo>
                    <a:cubicBezTo>
                      <a:pt x="761" y="836"/>
                      <a:pt x="965" y="668"/>
                      <a:pt x="965" y="417"/>
                    </a:cubicBezTo>
                    <a:cubicBezTo>
                      <a:pt x="976" y="191"/>
                      <a:pt x="798" y="12"/>
                      <a:pt x="57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12" name="Google Shape;39112;p22"/>
              <p:cNvSpPr/>
              <p:nvPr/>
            </p:nvSpPr>
            <p:spPr>
              <a:xfrm>
                <a:off x="5884650" y="3977400"/>
                <a:ext cx="28300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23" extrusionOk="0">
                    <a:moveTo>
                      <a:pt x="524" y="1"/>
                    </a:moveTo>
                    <a:cubicBezTo>
                      <a:pt x="1" y="48"/>
                      <a:pt x="48" y="822"/>
                      <a:pt x="560" y="822"/>
                    </a:cubicBezTo>
                    <a:cubicBezTo>
                      <a:pt x="1084" y="822"/>
                      <a:pt x="1132" y="48"/>
                      <a:pt x="60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13" name="Google Shape;39113;p22"/>
              <p:cNvSpPr/>
              <p:nvPr/>
            </p:nvSpPr>
            <p:spPr>
              <a:xfrm>
                <a:off x="5914725" y="4008075"/>
                <a:ext cx="24125" cy="2067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7" extrusionOk="0">
                    <a:moveTo>
                      <a:pt x="560" y="0"/>
                    </a:moveTo>
                    <a:cubicBezTo>
                      <a:pt x="191" y="0"/>
                      <a:pt x="0" y="452"/>
                      <a:pt x="262" y="702"/>
                    </a:cubicBezTo>
                    <a:cubicBezTo>
                      <a:pt x="348" y="788"/>
                      <a:pt x="453" y="827"/>
                      <a:pt x="555" y="827"/>
                    </a:cubicBezTo>
                    <a:cubicBezTo>
                      <a:pt x="765" y="827"/>
                      <a:pt x="965" y="665"/>
                      <a:pt x="965" y="417"/>
                    </a:cubicBezTo>
                    <a:cubicBezTo>
                      <a:pt x="965" y="191"/>
                      <a:pt x="786" y="0"/>
                      <a:pt x="5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14" name="Google Shape;39114;p22"/>
              <p:cNvSpPr/>
              <p:nvPr/>
            </p:nvSpPr>
            <p:spPr>
              <a:xfrm>
                <a:off x="5884050" y="4039025"/>
                <a:ext cx="24150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5" extrusionOk="0">
                    <a:moveTo>
                      <a:pt x="548" y="0"/>
                    </a:moveTo>
                    <a:cubicBezTo>
                      <a:pt x="191" y="0"/>
                      <a:pt x="1" y="441"/>
                      <a:pt x="263" y="703"/>
                    </a:cubicBezTo>
                    <a:cubicBezTo>
                      <a:pt x="347" y="787"/>
                      <a:pt x="450" y="825"/>
                      <a:pt x="551" y="825"/>
                    </a:cubicBezTo>
                    <a:cubicBezTo>
                      <a:pt x="763" y="825"/>
                      <a:pt x="965" y="659"/>
                      <a:pt x="965" y="417"/>
                    </a:cubicBezTo>
                    <a:cubicBezTo>
                      <a:pt x="965" y="179"/>
                      <a:pt x="775" y="0"/>
                      <a:pt x="54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15" name="Google Shape;39115;p22"/>
              <p:cNvSpPr/>
              <p:nvPr/>
            </p:nvSpPr>
            <p:spPr>
              <a:xfrm>
                <a:off x="5914725" y="4069675"/>
                <a:ext cx="241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5" extrusionOk="0">
                    <a:moveTo>
                      <a:pt x="560" y="1"/>
                    </a:moveTo>
                    <a:cubicBezTo>
                      <a:pt x="191" y="1"/>
                      <a:pt x="0" y="441"/>
                      <a:pt x="262" y="703"/>
                    </a:cubicBezTo>
                    <a:cubicBezTo>
                      <a:pt x="346" y="787"/>
                      <a:pt x="448" y="825"/>
                      <a:pt x="549" y="825"/>
                    </a:cubicBezTo>
                    <a:cubicBezTo>
                      <a:pt x="761" y="825"/>
                      <a:pt x="965" y="656"/>
                      <a:pt x="965" y="405"/>
                    </a:cubicBezTo>
                    <a:cubicBezTo>
                      <a:pt x="965" y="179"/>
                      <a:pt x="786" y="1"/>
                      <a:pt x="5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16" name="Google Shape;39116;p22"/>
              <p:cNvSpPr/>
              <p:nvPr/>
            </p:nvSpPr>
            <p:spPr>
              <a:xfrm>
                <a:off x="5884650" y="4100325"/>
                <a:ext cx="28300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23" extrusionOk="0">
                    <a:moveTo>
                      <a:pt x="524" y="1"/>
                    </a:moveTo>
                    <a:cubicBezTo>
                      <a:pt x="1" y="49"/>
                      <a:pt x="48" y="822"/>
                      <a:pt x="560" y="822"/>
                    </a:cubicBezTo>
                    <a:cubicBezTo>
                      <a:pt x="1084" y="822"/>
                      <a:pt x="1132" y="49"/>
                      <a:pt x="60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17" name="Google Shape;39117;p22"/>
              <p:cNvSpPr/>
              <p:nvPr/>
            </p:nvSpPr>
            <p:spPr>
              <a:xfrm>
                <a:off x="5914725" y="4131300"/>
                <a:ext cx="24125" cy="2047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19" extrusionOk="0">
                    <a:moveTo>
                      <a:pt x="560" y="0"/>
                    </a:moveTo>
                    <a:cubicBezTo>
                      <a:pt x="191" y="0"/>
                      <a:pt x="0" y="441"/>
                      <a:pt x="262" y="703"/>
                    </a:cubicBezTo>
                    <a:cubicBezTo>
                      <a:pt x="346" y="783"/>
                      <a:pt x="448" y="819"/>
                      <a:pt x="548" y="819"/>
                    </a:cubicBezTo>
                    <a:cubicBezTo>
                      <a:pt x="761" y="819"/>
                      <a:pt x="965" y="656"/>
                      <a:pt x="965" y="405"/>
                    </a:cubicBezTo>
                    <a:cubicBezTo>
                      <a:pt x="965" y="179"/>
                      <a:pt x="786" y="0"/>
                      <a:pt x="5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18" name="Google Shape;39118;p22"/>
              <p:cNvSpPr/>
              <p:nvPr/>
            </p:nvSpPr>
            <p:spPr>
              <a:xfrm>
                <a:off x="5884150" y="4161950"/>
                <a:ext cx="24050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20" extrusionOk="0">
                    <a:moveTo>
                      <a:pt x="530" y="0"/>
                    </a:moveTo>
                    <a:cubicBezTo>
                      <a:pt x="171" y="0"/>
                      <a:pt x="0" y="444"/>
                      <a:pt x="259" y="703"/>
                    </a:cubicBezTo>
                    <a:cubicBezTo>
                      <a:pt x="339" y="783"/>
                      <a:pt x="440" y="819"/>
                      <a:pt x="540" y="819"/>
                    </a:cubicBezTo>
                    <a:cubicBezTo>
                      <a:pt x="752" y="819"/>
                      <a:pt x="961" y="656"/>
                      <a:pt x="961" y="405"/>
                    </a:cubicBezTo>
                    <a:cubicBezTo>
                      <a:pt x="961" y="179"/>
                      <a:pt x="771" y="1"/>
                      <a:pt x="544" y="1"/>
                    </a:cubicBezTo>
                    <a:cubicBezTo>
                      <a:pt x="540" y="0"/>
                      <a:pt x="535" y="0"/>
                      <a:pt x="53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19" name="Google Shape;39119;p22"/>
              <p:cNvSpPr/>
              <p:nvPr/>
            </p:nvSpPr>
            <p:spPr>
              <a:xfrm>
                <a:off x="5914725" y="4192600"/>
                <a:ext cx="24125" cy="2065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6" extrusionOk="0">
                    <a:moveTo>
                      <a:pt x="560" y="1"/>
                    </a:moveTo>
                    <a:cubicBezTo>
                      <a:pt x="191" y="1"/>
                      <a:pt x="0" y="441"/>
                      <a:pt x="262" y="703"/>
                    </a:cubicBezTo>
                    <a:cubicBezTo>
                      <a:pt x="346" y="788"/>
                      <a:pt x="449" y="825"/>
                      <a:pt x="550" y="825"/>
                    </a:cubicBezTo>
                    <a:cubicBezTo>
                      <a:pt x="762" y="825"/>
                      <a:pt x="965" y="660"/>
                      <a:pt x="965" y="418"/>
                    </a:cubicBezTo>
                    <a:cubicBezTo>
                      <a:pt x="965" y="179"/>
                      <a:pt x="786" y="1"/>
                      <a:pt x="5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20" name="Google Shape;39120;p22"/>
              <p:cNvSpPr/>
              <p:nvPr/>
            </p:nvSpPr>
            <p:spPr>
              <a:xfrm>
                <a:off x="5884050" y="4223275"/>
                <a:ext cx="24150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5" extrusionOk="0">
                    <a:moveTo>
                      <a:pt x="548" y="0"/>
                    </a:moveTo>
                    <a:cubicBezTo>
                      <a:pt x="191" y="0"/>
                      <a:pt x="1" y="441"/>
                      <a:pt x="263" y="703"/>
                    </a:cubicBezTo>
                    <a:cubicBezTo>
                      <a:pt x="347" y="787"/>
                      <a:pt x="450" y="825"/>
                      <a:pt x="551" y="825"/>
                    </a:cubicBezTo>
                    <a:cubicBezTo>
                      <a:pt x="763" y="825"/>
                      <a:pt x="965" y="659"/>
                      <a:pt x="965" y="417"/>
                    </a:cubicBezTo>
                    <a:cubicBezTo>
                      <a:pt x="965" y="191"/>
                      <a:pt x="775" y="0"/>
                      <a:pt x="54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21" name="Google Shape;39121;p22"/>
              <p:cNvSpPr/>
              <p:nvPr/>
            </p:nvSpPr>
            <p:spPr>
              <a:xfrm>
                <a:off x="5914725" y="4254225"/>
                <a:ext cx="24125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0" extrusionOk="0">
                    <a:moveTo>
                      <a:pt x="560" y="0"/>
                    </a:moveTo>
                    <a:cubicBezTo>
                      <a:pt x="191" y="0"/>
                      <a:pt x="0" y="441"/>
                      <a:pt x="262" y="703"/>
                    </a:cubicBezTo>
                    <a:cubicBezTo>
                      <a:pt x="346" y="783"/>
                      <a:pt x="448" y="819"/>
                      <a:pt x="548" y="819"/>
                    </a:cubicBezTo>
                    <a:cubicBezTo>
                      <a:pt x="761" y="819"/>
                      <a:pt x="965" y="656"/>
                      <a:pt x="965" y="405"/>
                    </a:cubicBezTo>
                    <a:cubicBezTo>
                      <a:pt x="953" y="179"/>
                      <a:pt x="774" y="12"/>
                      <a:pt x="548" y="12"/>
                    </a:cubicBezTo>
                    <a:lnTo>
                      <a:pt x="56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22" name="Google Shape;39122;p22"/>
              <p:cNvSpPr/>
              <p:nvPr/>
            </p:nvSpPr>
            <p:spPr>
              <a:xfrm>
                <a:off x="5884650" y="4284875"/>
                <a:ext cx="28300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23" extrusionOk="0">
                    <a:moveTo>
                      <a:pt x="524" y="1"/>
                    </a:moveTo>
                    <a:cubicBezTo>
                      <a:pt x="1" y="48"/>
                      <a:pt x="48" y="822"/>
                      <a:pt x="560" y="822"/>
                    </a:cubicBezTo>
                    <a:cubicBezTo>
                      <a:pt x="1084" y="822"/>
                      <a:pt x="1132" y="48"/>
                      <a:pt x="60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23" name="Google Shape;39123;p22"/>
              <p:cNvSpPr/>
              <p:nvPr/>
            </p:nvSpPr>
            <p:spPr>
              <a:xfrm>
                <a:off x="5914725" y="4315550"/>
                <a:ext cx="241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5" extrusionOk="0">
                    <a:moveTo>
                      <a:pt x="560" y="0"/>
                    </a:moveTo>
                    <a:cubicBezTo>
                      <a:pt x="191" y="0"/>
                      <a:pt x="0" y="441"/>
                      <a:pt x="262" y="703"/>
                    </a:cubicBezTo>
                    <a:cubicBezTo>
                      <a:pt x="346" y="787"/>
                      <a:pt x="449" y="824"/>
                      <a:pt x="550" y="824"/>
                    </a:cubicBezTo>
                    <a:cubicBezTo>
                      <a:pt x="762" y="824"/>
                      <a:pt x="965" y="659"/>
                      <a:pt x="965" y="417"/>
                    </a:cubicBezTo>
                    <a:cubicBezTo>
                      <a:pt x="965" y="191"/>
                      <a:pt x="786" y="0"/>
                      <a:pt x="5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24" name="Google Shape;39124;p22"/>
              <p:cNvSpPr/>
              <p:nvPr/>
            </p:nvSpPr>
            <p:spPr>
              <a:xfrm>
                <a:off x="5884050" y="4346500"/>
                <a:ext cx="241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16" extrusionOk="0">
                    <a:moveTo>
                      <a:pt x="548" y="0"/>
                    </a:moveTo>
                    <a:cubicBezTo>
                      <a:pt x="191" y="0"/>
                      <a:pt x="1" y="441"/>
                      <a:pt x="263" y="691"/>
                    </a:cubicBezTo>
                    <a:cubicBezTo>
                      <a:pt x="349" y="777"/>
                      <a:pt x="454" y="815"/>
                      <a:pt x="556" y="815"/>
                    </a:cubicBezTo>
                    <a:cubicBezTo>
                      <a:pt x="766" y="815"/>
                      <a:pt x="965" y="653"/>
                      <a:pt x="965" y="405"/>
                    </a:cubicBezTo>
                    <a:cubicBezTo>
                      <a:pt x="965" y="179"/>
                      <a:pt x="775" y="0"/>
                      <a:pt x="54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25" name="Google Shape;39125;p22"/>
              <p:cNvSpPr/>
              <p:nvPr/>
            </p:nvSpPr>
            <p:spPr>
              <a:xfrm>
                <a:off x="5914725" y="4377150"/>
                <a:ext cx="24125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0" extrusionOk="0">
                    <a:moveTo>
                      <a:pt x="560" y="1"/>
                    </a:moveTo>
                    <a:cubicBezTo>
                      <a:pt x="191" y="1"/>
                      <a:pt x="0" y="441"/>
                      <a:pt x="262" y="703"/>
                    </a:cubicBezTo>
                    <a:cubicBezTo>
                      <a:pt x="346" y="783"/>
                      <a:pt x="448" y="819"/>
                      <a:pt x="548" y="819"/>
                    </a:cubicBezTo>
                    <a:cubicBezTo>
                      <a:pt x="761" y="819"/>
                      <a:pt x="965" y="656"/>
                      <a:pt x="965" y="406"/>
                    </a:cubicBezTo>
                    <a:cubicBezTo>
                      <a:pt x="965" y="179"/>
                      <a:pt x="786" y="1"/>
                      <a:pt x="5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26" name="Google Shape;39126;p22"/>
              <p:cNvSpPr/>
              <p:nvPr/>
            </p:nvSpPr>
            <p:spPr>
              <a:xfrm>
                <a:off x="5891200" y="4407825"/>
                <a:ext cx="16400" cy="8050"/>
              </a:xfrm>
              <a:custGeom>
                <a:avLst/>
                <a:gdLst/>
                <a:ahLst/>
                <a:cxnLst/>
                <a:rect l="l" t="t" r="r" b="b"/>
                <a:pathLst>
                  <a:path w="656" h="322" extrusionOk="0">
                    <a:moveTo>
                      <a:pt x="262" y="0"/>
                    </a:moveTo>
                    <a:cubicBezTo>
                      <a:pt x="167" y="0"/>
                      <a:pt x="72" y="36"/>
                      <a:pt x="1" y="107"/>
                    </a:cubicBezTo>
                    <a:lnTo>
                      <a:pt x="655" y="322"/>
                    </a:lnTo>
                    <a:cubicBezTo>
                      <a:pt x="620" y="143"/>
                      <a:pt x="453" y="0"/>
                      <a:pt x="26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27" name="Google Shape;39127;p22"/>
              <p:cNvSpPr/>
              <p:nvPr/>
            </p:nvSpPr>
            <p:spPr>
              <a:xfrm>
                <a:off x="5858450" y="3341025"/>
                <a:ext cx="19075" cy="1132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453" extrusionOk="0">
                    <a:moveTo>
                      <a:pt x="763" y="0"/>
                    </a:moveTo>
                    <a:lnTo>
                      <a:pt x="1" y="238"/>
                    </a:lnTo>
                    <a:cubicBezTo>
                      <a:pt x="60" y="357"/>
                      <a:pt x="191" y="441"/>
                      <a:pt x="334" y="453"/>
                    </a:cubicBezTo>
                    <a:lnTo>
                      <a:pt x="346" y="453"/>
                    </a:lnTo>
                    <a:cubicBezTo>
                      <a:pt x="572" y="453"/>
                      <a:pt x="763" y="262"/>
                      <a:pt x="763" y="36"/>
                    </a:cubicBezTo>
                    <a:lnTo>
                      <a:pt x="763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28" name="Google Shape;39128;p22"/>
              <p:cNvSpPr/>
              <p:nvPr/>
            </p:nvSpPr>
            <p:spPr>
              <a:xfrm>
                <a:off x="5822450" y="3362450"/>
                <a:ext cx="241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8" extrusionOk="0">
                    <a:moveTo>
                      <a:pt x="560" y="0"/>
                    </a:moveTo>
                    <a:cubicBezTo>
                      <a:pt x="191" y="0"/>
                      <a:pt x="0" y="441"/>
                      <a:pt x="250" y="703"/>
                    </a:cubicBezTo>
                    <a:cubicBezTo>
                      <a:pt x="336" y="789"/>
                      <a:pt x="441" y="827"/>
                      <a:pt x="544" y="827"/>
                    </a:cubicBezTo>
                    <a:cubicBezTo>
                      <a:pt x="755" y="827"/>
                      <a:pt x="957" y="665"/>
                      <a:pt x="965" y="417"/>
                    </a:cubicBezTo>
                    <a:cubicBezTo>
                      <a:pt x="965" y="191"/>
                      <a:pt x="786" y="12"/>
                      <a:pt x="560" y="12"/>
                    </a:cubicBezTo>
                    <a:lnTo>
                      <a:pt x="56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29" name="Google Shape;39129;p22"/>
              <p:cNvSpPr/>
              <p:nvPr/>
            </p:nvSpPr>
            <p:spPr>
              <a:xfrm>
                <a:off x="5853400" y="3393400"/>
                <a:ext cx="24125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16" extrusionOk="0">
                    <a:moveTo>
                      <a:pt x="548" y="1"/>
                    </a:moveTo>
                    <a:cubicBezTo>
                      <a:pt x="179" y="1"/>
                      <a:pt x="0" y="441"/>
                      <a:pt x="262" y="691"/>
                    </a:cubicBezTo>
                    <a:cubicBezTo>
                      <a:pt x="344" y="777"/>
                      <a:pt x="448" y="816"/>
                      <a:pt x="550" y="816"/>
                    </a:cubicBezTo>
                    <a:cubicBezTo>
                      <a:pt x="760" y="816"/>
                      <a:pt x="965" y="654"/>
                      <a:pt x="965" y="405"/>
                    </a:cubicBezTo>
                    <a:cubicBezTo>
                      <a:pt x="965" y="179"/>
                      <a:pt x="774" y="1"/>
                      <a:pt x="54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30" name="Google Shape;39130;p22"/>
              <p:cNvSpPr/>
              <p:nvPr/>
            </p:nvSpPr>
            <p:spPr>
              <a:xfrm>
                <a:off x="5822450" y="3424350"/>
                <a:ext cx="24125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0" extrusionOk="0">
                    <a:moveTo>
                      <a:pt x="548" y="1"/>
                    </a:moveTo>
                    <a:cubicBezTo>
                      <a:pt x="179" y="1"/>
                      <a:pt x="0" y="441"/>
                      <a:pt x="262" y="703"/>
                    </a:cubicBezTo>
                    <a:cubicBezTo>
                      <a:pt x="342" y="783"/>
                      <a:pt x="443" y="820"/>
                      <a:pt x="543" y="820"/>
                    </a:cubicBezTo>
                    <a:cubicBezTo>
                      <a:pt x="755" y="820"/>
                      <a:pt x="965" y="657"/>
                      <a:pt x="965" y="406"/>
                    </a:cubicBezTo>
                    <a:cubicBezTo>
                      <a:pt x="965" y="180"/>
                      <a:pt x="774" y="1"/>
                      <a:pt x="54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31" name="Google Shape;39131;p22"/>
              <p:cNvSpPr/>
              <p:nvPr/>
            </p:nvSpPr>
            <p:spPr>
              <a:xfrm>
                <a:off x="5853100" y="3455025"/>
                <a:ext cx="241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5" extrusionOk="0">
                    <a:moveTo>
                      <a:pt x="548" y="0"/>
                    </a:moveTo>
                    <a:cubicBezTo>
                      <a:pt x="191" y="0"/>
                      <a:pt x="1" y="441"/>
                      <a:pt x="262" y="703"/>
                    </a:cubicBezTo>
                    <a:cubicBezTo>
                      <a:pt x="347" y="787"/>
                      <a:pt x="450" y="825"/>
                      <a:pt x="551" y="825"/>
                    </a:cubicBezTo>
                    <a:cubicBezTo>
                      <a:pt x="763" y="825"/>
                      <a:pt x="965" y="659"/>
                      <a:pt x="965" y="417"/>
                    </a:cubicBezTo>
                    <a:cubicBezTo>
                      <a:pt x="965" y="191"/>
                      <a:pt x="786" y="0"/>
                      <a:pt x="57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32" name="Google Shape;39132;p22"/>
              <p:cNvSpPr/>
              <p:nvPr/>
            </p:nvSpPr>
            <p:spPr>
              <a:xfrm>
                <a:off x="5822450" y="3485675"/>
                <a:ext cx="241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8" extrusionOk="0">
                    <a:moveTo>
                      <a:pt x="548" y="1"/>
                    </a:moveTo>
                    <a:cubicBezTo>
                      <a:pt x="179" y="1"/>
                      <a:pt x="0" y="453"/>
                      <a:pt x="262" y="703"/>
                    </a:cubicBezTo>
                    <a:cubicBezTo>
                      <a:pt x="344" y="789"/>
                      <a:pt x="448" y="827"/>
                      <a:pt x="550" y="827"/>
                    </a:cubicBezTo>
                    <a:cubicBezTo>
                      <a:pt x="760" y="827"/>
                      <a:pt x="965" y="665"/>
                      <a:pt x="965" y="417"/>
                    </a:cubicBezTo>
                    <a:cubicBezTo>
                      <a:pt x="965" y="191"/>
                      <a:pt x="786" y="1"/>
                      <a:pt x="5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33" name="Google Shape;39133;p22"/>
              <p:cNvSpPr/>
              <p:nvPr/>
            </p:nvSpPr>
            <p:spPr>
              <a:xfrm>
                <a:off x="5861525" y="3514025"/>
                <a:ext cx="21275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851" h="608" extrusionOk="0">
                    <a:moveTo>
                      <a:pt x="433" y="0"/>
                    </a:moveTo>
                    <a:cubicBezTo>
                      <a:pt x="364" y="0"/>
                      <a:pt x="291" y="28"/>
                      <a:pt x="223" y="93"/>
                    </a:cubicBezTo>
                    <a:lnTo>
                      <a:pt x="211" y="93"/>
                    </a:lnTo>
                    <a:lnTo>
                      <a:pt x="211" y="105"/>
                    </a:lnTo>
                    <a:cubicBezTo>
                      <a:pt x="1" y="325"/>
                      <a:pt x="212" y="608"/>
                      <a:pt x="441" y="608"/>
                    </a:cubicBezTo>
                    <a:cubicBezTo>
                      <a:pt x="509" y="608"/>
                      <a:pt x="579" y="582"/>
                      <a:pt x="640" y="522"/>
                    </a:cubicBezTo>
                    <a:cubicBezTo>
                      <a:pt x="851" y="310"/>
                      <a:pt x="666" y="0"/>
                      <a:pt x="43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34" name="Google Shape;39134;p22"/>
              <p:cNvSpPr/>
              <p:nvPr/>
            </p:nvSpPr>
            <p:spPr>
              <a:xfrm>
                <a:off x="5830900" y="3544800"/>
                <a:ext cx="21050" cy="15125"/>
              </a:xfrm>
              <a:custGeom>
                <a:avLst/>
                <a:gdLst/>
                <a:ahLst/>
                <a:cxnLst/>
                <a:rect l="l" t="t" r="r" b="b"/>
                <a:pathLst>
                  <a:path w="842" h="605" extrusionOk="0">
                    <a:moveTo>
                      <a:pt x="428" y="0"/>
                    </a:moveTo>
                    <a:cubicBezTo>
                      <a:pt x="361" y="0"/>
                      <a:pt x="289" y="26"/>
                      <a:pt x="222" y="88"/>
                    </a:cubicBezTo>
                    <a:lnTo>
                      <a:pt x="210" y="88"/>
                    </a:lnTo>
                    <a:lnTo>
                      <a:pt x="210" y="100"/>
                    </a:lnTo>
                    <a:cubicBezTo>
                      <a:pt x="0" y="328"/>
                      <a:pt x="202" y="604"/>
                      <a:pt x="431" y="604"/>
                    </a:cubicBezTo>
                    <a:cubicBezTo>
                      <a:pt x="501" y="604"/>
                      <a:pt x="574" y="578"/>
                      <a:pt x="638" y="517"/>
                    </a:cubicBezTo>
                    <a:cubicBezTo>
                      <a:pt x="841" y="305"/>
                      <a:pt x="659" y="0"/>
                      <a:pt x="42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35" name="Google Shape;39135;p22"/>
              <p:cNvSpPr/>
              <p:nvPr/>
            </p:nvSpPr>
            <p:spPr>
              <a:xfrm>
                <a:off x="5861575" y="3575500"/>
                <a:ext cx="21275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851" h="608" extrusionOk="0">
                    <a:moveTo>
                      <a:pt x="426" y="0"/>
                    </a:moveTo>
                    <a:cubicBezTo>
                      <a:pt x="358" y="0"/>
                      <a:pt x="287" y="26"/>
                      <a:pt x="221" y="87"/>
                    </a:cubicBezTo>
                    <a:lnTo>
                      <a:pt x="209" y="87"/>
                    </a:lnTo>
                    <a:lnTo>
                      <a:pt x="209" y="99"/>
                    </a:lnTo>
                    <a:cubicBezTo>
                      <a:pt x="0" y="325"/>
                      <a:pt x="207" y="608"/>
                      <a:pt x="433" y="608"/>
                    </a:cubicBezTo>
                    <a:cubicBezTo>
                      <a:pt x="503" y="608"/>
                      <a:pt x="576" y="580"/>
                      <a:pt x="638" y="515"/>
                    </a:cubicBezTo>
                    <a:cubicBezTo>
                      <a:pt x="851" y="312"/>
                      <a:pt x="661" y="0"/>
                      <a:pt x="42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36" name="Google Shape;39136;p22"/>
              <p:cNvSpPr/>
              <p:nvPr/>
            </p:nvSpPr>
            <p:spPr>
              <a:xfrm>
                <a:off x="5822450" y="3608600"/>
                <a:ext cx="24125" cy="208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32" extrusionOk="0">
                    <a:moveTo>
                      <a:pt x="548" y="1"/>
                    </a:moveTo>
                    <a:lnTo>
                      <a:pt x="548" y="13"/>
                    </a:lnTo>
                    <a:cubicBezTo>
                      <a:pt x="179" y="13"/>
                      <a:pt x="0" y="453"/>
                      <a:pt x="262" y="715"/>
                    </a:cubicBezTo>
                    <a:cubicBezTo>
                      <a:pt x="342" y="795"/>
                      <a:pt x="443" y="831"/>
                      <a:pt x="543" y="831"/>
                    </a:cubicBezTo>
                    <a:cubicBezTo>
                      <a:pt x="755" y="831"/>
                      <a:pt x="965" y="669"/>
                      <a:pt x="965" y="418"/>
                    </a:cubicBezTo>
                    <a:cubicBezTo>
                      <a:pt x="965" y="191"/>
                      <a:pt x="786" y="13"/>
                      <a:pt x="5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37" name="Google Shape;39137;p22"/>
              <p:cNvSpPr/>
              <p:nvPr/>
            </p:nvSpPr>
            <p:spPr>
              <a:xfrm>
                <a:off x="5853100" y="3639275"/>
                <a:ext cx="24125" cy="209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37" extrusionOk="0">
                    <a:moveTo>
                      <a:pt x="548" y="0"/>
                    </a:moveTo>
                    <a:lnTo>
                      <a:pt x="548" y="12"/>
                    </a:lnTo>
                    <a:cubicBezTo>
                      <a:pt x="191" y="12"/>
                      <a:pt x="1" y="453"/>
                      <a:pt x="262" y="715"/>
                    </a:cubicBezTo>
                    <a:cubicBezTo>
                      <a:pt x="346" y="799"/>
                      <a:pt x="449" y="836"/>
                      <a:pt x="549" y="836"/>
                    </a:cubicBezTo>
                    <a:cubicBezTo>
                      <a:pt x="762" y="836"/>
                      <a:pt x="965" y="668"/>
                      <a:pt x="965" y="417"/>
                    </a:cubicBezTo>
                    <a:cubicBezTo>
                      <a:pt x="965" y="203"/>
                      <a:pt x="786" y="12"/>
                      <a:pt x="57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38" name="Google Shape;39138;p22"/>
              <p:cNvSpPr/>
              <p:nvPr/>
            </p:nvSpPr>
            <p:spPr>
              <a:xfrm>
                <a:off x="5830250" y="3668125"/>
                <a:ext cx="21425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857" h="608" extrusionOk="0">
                    <a:moveTo>
                      <a:pt x="435" y="1"/>
                    </a:moveTo>
                    <a:cubicBezTo>
                      <a:pt x="374" y="1"/>
                      <a:pt x="310" y="22"/>
                      <a:pt x="248" y="73"/>
                    </a:cubicBezTo>
                    <a:lnTo>
                      <a:pt x="236" y="73"/>
                    </a:lnTo>
                    <a:lnTo>
                      <a:pt x="236" y="84"/>
                    </a:lnTo>
                    <a:cubicBezTo>
                      <a:pt x="0" y="301"/>
                      <a:pt x="205" y="608"/>
                      <a:pt x="442" y="608"/>
                    </a:cubicBezTo>
                    <a:cubicBezTo>
                      <a:pt x="505" y="608"/>
                      <a:pt x="569" y="586"/>
                      <a:pt x="629" y="537"/>
                    </a:cubicBezTo>
                    <a:cubicBezTo>
                      <a:pt x="857" y="337"/>
                      <a:pt x="675" y="1"/>
                      <a:pt x="43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39" name="Google Shape;39139;p22"/>
              <p:cNvSpPr/>
              <p:nvPr/>
            </p:nvSpPr>
            <p:spPr>
              <a:xfrm>
                <a:off x="5860900" y="3698950"/>
                <a:ext cx="21400" cy="15025"/>
              </a:xfrm>
              <a:custGeom>
                <a:avLst/>
                <a:gdLst/>
                <a:ahLst/>
                <a:cxnLst/>
                <a:rect l="l" t="t" r="r" b="b"/>
                <a:pathLst>
                  <a:path w="856" h="601" extrusionOk="0">
                    <a:moveTo>
                      <a:pt x="446" y="0"/>
                    </a:moveTo>
                    <a:cubicBezTo>
                      <a:pt x="383" y="0"/>
                      <a:pt x="315" y="23"/>
                      <a:pt x="248" y="78"/>
                    </a:cubicBezTo>
                    <a:lnTo>
                      <a:pt x="236" y="78"/>
                    </a:lnTo>
                    <a:cubicBezTo>
                      <a:pt x="1" y="295"/>
                      <a:pt x="205" y="601"/>
                      <a:pt x="443" y="601"/>
                    </a:cubicBezTo>
                    <a:cubicBezTo>
                      <a:pt x="505" y="601"/>
                      <a:pt x="570" y="580"/>
                      <a:pt x="629" y="530"/>
                    </a:cubicBezTo>
                    <a:cubicBezTo>
                      <a:pt x="855" y="332"/>
                      <a:pt x="686" y="0"/>
                      <a:pt x="44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40" name="Google Shape;39140;p22"/>
              <p:cNvSpPr/>
              <p:nvPr/>
            </p:nvSpPr>
            <p:spPr>
              <a:xfrm>
                <a:off x="5830925" y="3729225"/>
                <a:ext cx="21000" cy="15075"/>
              </a:xfrm>
              <a:custGeom>
                <a:avLst/>
                <a:gdLst/>
                <a:ahLst/>
                <a:cxnLst/>
                <a:rect l="l" t="t" r="r" b="b"/>
                <a:pathLst>
                  <a:path w="840" h="603" extrusionOk="0">
                    <a:moveTo>
                      <a:pt x="430" y="0"/>
                    </a:moveTo>
                    <a:cubicBezTo>
                      <a:pt x="362" y="0"/>
                      <a:pt x="289" y="28"/>
                      <a:pt x="221" y="93"/>
                    </a:cubicBezTo>
                    <a:lnTo>
                      <a:pt x="209" y="93"/>
                    </a:lnTo>
                    <a:lnTo>
                      <a:pt x="209" y="105"/>
                    </a:lnTo>
                    <a:cubicBezTo>
                      <a:pt x="0" y="323"/>
                      <a:pt x="199" y="603"/>
                      <a:pt x="427" y="603"/>
                    </a:cubicBezTo>
                    <a:cubicBezTo>
                      <a:pt x="498" y="603"/>
                      <a:pt x="572" y="575"/>
                      <a:pt x="637" y="510"/>
                    </a:cubicBezTo>
                    <a:cubicBezTo>
                      <a:pt x="839" y="308"/>
                      <a:pt x="659" y="0"/>
                      <a:pt x="43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41" name="Google Shape;39141;p22"/>
              <p:cNvSpPr/>
              <p:nvPr/>
            </p:nvSpPr>
            <p:spPr>
              <a:xfrm>
                <a:off x="5861525" y="3759875"/>
                <a:ext cx="21275" cy="15225"/>
              </a:xfrm>
              <a:custGeom>
                <a:avLst/>
                <a:gdLst/>
                <a:ahLst/>
                <a:cxnLst/>
                <a:rect l="l" t="t" r="r" b="b"/>
                <a:pathLst>
                  <a:path w="851" h="609" extrusionOk="0">
                    <a:moveTo>
                      <a:pt x="433" y="1"/>
                    </a:moveTo>
                    <a:cubicBezTo>
                      <a:pt x="364" y="1"/>
                      <a:pt x="291" y="28"/>
                      <a:pt x="223" y="93"/>
                    </a:cubicBezTo>
                    <a:lnTo>
                      <a:pt x="211" y="93"/>
                    </a:lnTo>
                    <a:lnTo>
                      <a:pt x="211" y="105"/>
                    </a:lnTo>
                    <a:cubicBezTo>
                      <a:pt x="1" y="325"/>
                      <a:pt x="212" y="608"/>
                      <a:pt x="441" y="608"/>
                    </a:cubicBezTo>
                    <a:cubicBezTo>
                      <a:pt x="509" y="608"/>
                      <a:pt x="579" y="583"/>
                      <a:pt x="640" y="522"/>
                    </a:cubicBezTo>
                    <a:cubicBezTo>
                      <a:pt x="851" y="311"/>
                      <a:pt x="666" y="1"/>
                      <a:pt x="4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42" name="Google Shape;39142;p22"/>
              <p:cNvSpPr/>
              <p:nvPr/>
            </p:nvSpPr>
            <p:spPr>
              <a:xfrm>
                <a:off x="5822450" y="3793150"/>
                <a:ext cx="24125" cy="2065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6" extrusionOk="0">
                    <a:moveTo>
                      <a:pt x="548" y="1"/>
                    </a:moveTo>
                    <a:cubicBezTo>
                      <a:pt x="179" y="1"/>
                      <a:pt x="0" y="441"/>
                      <a:pt x="262" y="703"/>
                    </a:cubicBezTo>
                    <a:cubicBezTo>
                      <a:pt x="343" y="788"/>
                      <a:pt x="444" y="825"/>
                      <a:pt x="545" y="825"/>
                    </a:cubicBezTo>
                    <a:cubicBezTo>
                      <a:pt x="757" y="825"/>
                      <a:pt x="965" y="660"/>
                      <a:pt x="965" y="417"/>
                    </a:cubicBezTo>
                    <a:cubicBezTo>
                      <a:pt x="965" y="191"/>
                      <a:pt x="786" y="1"/>
                      <a:pt x="5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43" name="Google Shape;39143;p22"/>
              <p:cNvSpPr/>
              <p:nvPr/>
            </p:nvSpPr>
            <p:spPr>
              <a:xfrm>
                <a:off x="5853100" y="3823825"/>
                <a:ext cx="24125" cy="2067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7" extrusionOk="0">
                    <a:moveTo>
                      <a:pt x="548" y="0"/>
                    </a:moveTo>
                    <a:lnTo>
                      <a:pt x="548" y="12"/>
                    </a:lnTo>
                    <a:cubicBezTo>
                      <a:pt x="191" y="12"/>
                      <a:pt x="1" y="453"/>
                      <a:pt x="262" y="703"/>
                    </a:cubicBezTo>
                    <a:cubicBezTo>
                      <a:pt x="348" y="788"/>
                      <a:pt x="453" y="827"/>
                      <a:pt x="556" y="827"/>
                    </a:cubicBezTo>
                    <a:cubicBezTo>
                      <a:pt x="766" y="827"/>
                      <a:pt x="965" y="665"/>
                      <a:pt x="965" y="417"/>
                    </a:cubicBezTo>
                    <a:cubicBezTo>
                      <a:pt x="965" y="191"/>
                      <a:pt x="786" y="0"/>
                      <a:pt x="57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44" name="Google Shape;39144;p22"/>
              <p:cNvSpPr/>
              <p:nvPr/>
            </p:nvSpPr>
            <p:spPr>
              <a:xfrm>
                <a:off x="5830875" y="3852150"/>
                <a:ext cx="21050" cy="15225"/>
              </a:xfrm>
              <a:custGeom>
                <a:avLst/>
                <a:gdLst/>
                <a:ahLst/>
                <a:cxnLst/>
                <a:rect l="l" t="t" r="r" b="b"/>
                <a:pathLst>
                  <a:path w="842" h="609" extrusionOk="0">
                    <a:moveTo>
                      <a:pt x="432" y="1"/>
                    </a:moveTo>
                    <a:cubicBezTo>
                      <a:pt x="363" y="1"/>
                      <a:pt x="291" y="28"/>
                      <a:pt x="223" y="93"/>
                    </a:cubicBezTo>
                    <a:lnTo>
                      <a:pt x="211" y="93"/>
                    </a:lnTo>
                    <a:lnTo>
                      <a:pt x="211" y="105"/>
                    </a:lnTo>
                    <a:cubicBezTo>
                      <a:pt x="0" y="325"/>
                      <a:pt x="205" y="608"/>
                      <a:pt x="435" y="608"/>
                    </a:cubicBezTo>
                    <a:cubicBezTo>
                      <a:pt x="505" y="608"/>
                      <a:pt x="576" y="583"/>
                      <a:pt x="639" y="522"/>
                    </a:cubicBezTo>
                    <a:cubicBezTo>
                      <a:pt x="841" y="311"/>
                      <a:pt x="661" y="1"/>
                      <a:pt x="43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45" name="Google Shape;39145;p22"/>
              <p:cNvSpPr/>
              <p:nvPr/>
            </p:nvSpPr>
            <p:spPr>
              <a:xfrm>
                <a:off x="5861550" y="3882925"/>
                <a:ext cx="21275" cy="15125"/>
              </a:xfrm>
              <a:custGeom>
                <a:avLst/>
                <a:gdLst/>
                <a:ahLst/>
                <a:cxnLst/>
                <a:rect l="l" t="t" r="r" b="b"/>
                <a:pathLst>
                  <a:path w="851" h="605" extrusionOk="0">
                    <a:moveTo>
                      <a:pt x="430" y="1"/>
                    </a:moveTo>
                    <a:cubicBezTo>
                      <a:pt x="362" y="1"/>
                      <a:pt x="289" y="27"/>
                      <a:pt x="222" y="89"/>
                    </a:cubicBezTo>
                    <a:lnTo>
                      <a:pt x="210" y="89"/>
                    </a:lnTo>
                    <a:lnTo>
                      <a:pt x="210" y="101"/>
                    </a:lnTo>
                    <a:cubicBezTo>
                      <a:pt x="1" y="328"/>
                      <a:pt x="209" y="605"/>
                      <a:pt x="436" y="605"/>
                    </a:cubicBezTo>
                    <a:cubicBezTo>
                      <a:pt x="506" y="605"/>
                      <a:pt x="577" y="579"/>
                      <a:pt x="639" y="517"/>
                    </a:cubicBezTo>
                    <a:cubicBezTo>
                      <a:pt x="851" y="305"/>
                      <a:pt x="663" y="1"/>
                      <a:pt x="43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46" name="Google Shape;39146;p22"/>
              <p:cNvSpPr/>
              <p:nvPr/>
            </p:nvSpPr>
            <p:spPr>
              <a:xfrm>
                <a:off x="5830925" y="3913775"/>
                <a:ext cx="21000" cy="15075"/>
              </a:xfrm>
              <a:custGeom>
                <a:avLst/>
                <a:gdLst/>
                <a:ahLst/>
                <a:cxnLst/>
                <a:rect l="l" t="t" r="r" b="b"/>
                <a:pathLst>
                  <a:path w="840" h="603" extrusionOk="0">
                    <a:moveTo>
                      <a:pt x="430" y="0"/>
                    </a:moveTo>
                    <a:cubicBezTo>
                      <a:pt x="362" y="0"/>
                      <a:pt x="289" y="27"/>
                      <a:pt x="221" y="93"/>
                    </a:cubicBezTo>
                    <a:lnTo>
                      <a:pt x="209" y="93"/>
                    </a:lnTo>
                    <a:lnTo>
                      <a:pt x="209" y="105"/>
                    </a:lnTo>
                    <a:cubicBezTo>
                      <a:pt x="0" y="323"/>
                      <a:pt x="199" y="602"/>
                      <a:pt x="427" y="602"/>
                    </a:cubicBezTo>
                    <a:cubicBezTo>
                      <a:pt x="498" y="602"/>
                      <a:pt x="572" y="575"/>
                      <a:pt x="637" y="510"/>
                    </a:cubicBezTo>
                    <a:cubicBezTo>
                      <a:pt x="839" y="308"/>
                      <a:pt x="659" y="0"/>
                      <a:pt x="43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47" name="Google Shape;39147;p22"/>
              <p:cNvSpPr/>
              <p:nvPr/>
            </p:nvSpPr>
            <p:spPr>
              <a:xfrm>
                <a:off x="5853100" y="3946450"/>
                <a:ext cx="24425" cy="21075"/>
              </a:xfrm>
              <a:custGeom>
                <a:avLst/>
                <a:gdLst/>
                <a:ahLst/>
                <a:cxnLst/>
                <a:rect l="l" t="t" r="r" b="b"/>
                <a:pathLst>
                  <a:path w="977" h="843" extrusionOk="0">
                    <a:moveTo>
                      <a:pt x="548" y="0"/>
                    </a:moveTo>
                    <a:lnTo>
                      <a:pt x="548" y="24"/>
                    </a:lnTo>
                    <a:cubicBezTo>
                      <a:pt x="191" y="24"/>
                      <a:pt x="1" y="465"/>
                      <a:pt x="262" y="727"/>
                    </a:cubicBezTo>
                    <a:cubicBezTo>
                      <a:pt x="346" y="807"/>
                      <a:pt x="448" y="843"/>
                      <a:pt x="549" y="843"/>
                    </a:cubicBezTo>
                    <a:cubicBezTo>
                      <a:pt x="761" y="843"/>
                      <a:pt x="965" y="680"/>
                      <a:pt x="965" y="429"/>
                    </a:cubicBezTo>
                    <a:cubicBezTo>
                      <a:pt x="977" y="203"/>
                      <a:pt x="810" y="12"/>
                      <a:pt x="58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48" name="Google Shape;39148;p22"/>
              <p:cNvSpPr/>
              <p:nvPr/>
            </p:nvSpPr>
            <p:spPr>
              <a:xfrm>
                <a:off x="5822450" y="3977400"/>
                <a:ext cx="24125" cy="209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37" extrusionOk="0">
                    <a:moveTo>
                      <a:pt x="548" y="1"/>
                    </a:moveTo>
                    <a:lnTo>
                      <a:pt x="548" y="13"/>
                    </a:lnTo>
                    <a:cubicBezTo>
                      <a:pt x="179" y="13"/>
                      <a:pt x="0" y="453"/>
                      <a:pt x="262" y="715"/>
                    </a:cubicBezTo>
                    <a:cubicBezTo>
                      <a:pt x="343" y="799"/>
                      <a:pt x="444" y="837"/>
                      <a:pt x="545" y="837"/>
                    </a:cubicBezTo>
                    <a:cubicBezTo>
                      <a:pt x="757" y="837"/>
                      <a:pt x="965" y="671"/>
                      <a:pt x="965" y="429"/>
                    </a:cubicBezTo>
                    <a:cubicBezTo>
                      <a:pt x="965" y="203"/>
                      <a:pt x="786" y="13"/>
                      <a:pt x="5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49" name="Google Shape;39149;p22"/>
              <p:cNvSpPr/>
              <p:nvPr/>
            </p:nvSpPr>
            <p:spPr>
              <a:xfrm>
                <a:off x="5861575" y="4005900"/>
                <a:ext cx="21275" cy="15225"/>
              </a:xfrm>
              <a:custGeom>
                <a:avLst/>
                <a:gdLst/>
                <a:ahLst/>
                <a:cxnLst/>
                <a:rect l="l" t="t" r="r" b="b"/>
                <a:pathLst>
                  <a:path w="851" h="609" extrusionOk="0">
                    <a:moveTo>
                      <a:pt x="426" y="0"/>
                    </a:moveTo>
                    <a:cubicBezTo>
                      <a:pt x="358" y="0"/>
                      <a:pt x="287" y="26"/>
                      <a:pt x="221" y="87"/>
                    </a:cubicBezTo>
                    <a:lnTo>
                      <a:pt x="209" y="87"/>
                    </a:lnTo>
                    <a:lnTo>
                      <a:pt x="209" y="99"/>
                    </a:lnTo>
                    <a:cubicBezTo>
                      <a:pt x="0" y="326"/>
                      <a:pt x="207" y="608"/>
                      <a:pt x="433" y="608"/>
                    </a:cubicBezTo>
                    <a:cubicBezTo>
                      <a:pt x="503" y="608"/>
                      <a:pt x="576" y="581"/>
                      <a:pt x="638" y="516"/>
                    </a:cubicBezTo>
                    <a:cubicBezTo>
                      <a:pt x="851" y="312"/>
                      <a:pt x="661" y="0"/>
                      <a:pt x="42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50" name="Google Shape;39150;p22"/>
              <p:cNvSpPr/>
              <p:nvPr/>
            </p:nvSpPr>
            <p:spPr>
              <a:xfrm>
                <a:off x="5822450" y="4038725"/>
                <a:ext cx="24125" cy="209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37" extrusionOk="0">
                    <a:moveTo>
                      <a:pt x="548" y="0"/>
                    </a:moveTo>
                    <a:lnTo>
                      <a:pt x="548" y="12"/>
                    </a:lnTo>
                    <a:cubicBezTo>
                      <a:pt x="179" y="12"/>
                      <a:pt x="0" y="453"/>
                      <a:pt x="262" y="715"/>
                    </a:cubicBezTo>
                    <a:cubicBezTo>
                      <a:pt x="346" y="799"/>
                      <a:pt x="448" y="836"/>
                      <a:pt x="549" y="836"/>
                    </a:cubicBezTo>
                    <a:cubicBezTo>
                      <a:pt x="761" y="836"/>
                      <a:pt x="965" y="668"/>
                      <a:pt x="965" y="417"/>
                    </a:cubicBezTo>
                    <a:cubicBezTo>
                      <a:pt x="965" y="417"/>
                      <a:pt x="965" y="417"/>
                      <a:pt x="965" y="405"/>
                    </a:cubicBezTo>
                    <a:cubicBezTo>
                      <a:pt x="965" y="179"/>
                      <a:pt x="774" y="0"/>
                      <a:pt x="54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51" name="Google Shape;39151;p22"/>
              <p:cNvSpPr/>
              <p:nvPr/>
            </p:nvSpPr>
            <p:spPr>
              <a:xfrm>
                <a:off x="5860925" y="4067775"/>
                <a:ext cx="21400" cy="15125"/>
              </a:xfrm>
              <a:custGeom>
                <a:avLst/>
                <a:gdLst/>
                <a:ahLst/>
                <a:cxnLst/>
                <a:rect l="l" t="t" r="r" b="b"/>
                <a:pathLst>
                  <a:path w="856" h="605" extrusionOk="0">
                    <a:moveTo>
                      <a:pt x="442" y="0"/>
                    </a:moveTo>
                    <a:cubicBezTo>
                      <a:pt x="380" y="0"/>
                      <a:pt x="313" y="23"/>
                      <a:pt x="247" y="77"/>
                    </a:cubicBezTo>
                    <a:lnTo>
                      <a:pt x="235" y="77"/>
                    </a:lnTo>
                    <a:lnTo>
                      <a:pt x="235" y="89"/>
                    </a:lnTo>
                    <a:cubicBezTo>
                      <a:pt x="1" y="295"/>
                      <a:pt x="202" y="605"/>
                      <a:pt x="438" y="605"/>
                    </a:cubicBezTo>
                    <a:cubicBezTo>
                      <a:pt x="501" y="605"/>
                      <a:pt x="567" y="582"/>
                      <a:pt x="628" y="529"/>
                    </a:cubicBezTo>
                    <a:cubicBezTo>
                      <a:pt x="855" y="340"/>
                      <a:pt x="684" y="0"/>
                      <a:pt x="44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52" name="Google Shape;39152;p22"/>
              <p:cNvSpPr/>
              <p:nvPr/>
            </p:nvSpPr>
            <p:spPr>
              <a:xfrm>
                <a:off x="5822450" y="4100325"/>
                <a:ext cx="241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8" extrusionOk="0">
                    <a:moveTo>
                      <a:pt x="548" y="1"/>
                    </a:moveTo>
                    <a:cubicBezTo>
                      <a:pt x="179" y="1"/>
                      <a:pt x="0" y="453"/>
                      <a:pt x="262" y="703"/>
                    </a:cubicBezTo>
                    <a:cubicBezTo>
                      <a:pt x="344" y="789"/>
                      <a:pt x="448" y="828"/>
                      <a:pt x="550" y="828"/>
                    </a:cubicBezTo>
                    <a:cubicBezTo>
                      <a:pt x="760" y="828"/>
                      <a:pt x="965" y="666"/>
                      <a:pt x="965" y="418"/>
                    </a:cubicBezTo>
                    <a:cubicBezTo>
                      <a:pt x="965" y="191"/>
                      <a:pt x="774" y="13"/>
                      <a:pt x="560" y="13"/>
                    </a:cubicBezTo>
                    <a:lnTo>
                      <a:pt x="548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53" name="Google Shape;39153;p22"/>
              <p:cNvSpPr/>
              <p:nvPr/>
            </p:nvSpPr>
            <p:spPr>
              <a:xfrm>
                <a:off x="5853100" y="4131300"/>
                <a:ext cx="24125" cy="2047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19" extrusionOk="0">
                    <a:moveTo>
                      <a:pt x="548" y="0"/>
                    </a:moveTo>
                    <a:cubicBezTo>
                      <a:pt x="191" y="0"/>
                      <a:pt x="1" y="441"/>
                      <a:pt x="262" y="703"/>
                    </a:cubicBezTo>
                    <a:cubicBezTo>
                      <a:pt x="346" y="783"/>
                      <a:pt x="448" y="819"/>
                      <a:pt x="549" y="819"/>
                    </a:cubicBezTo>
                    <a:cubicBezTo>
                      <a:pt x="761" y="819"/>
                      <a:pt x="965" y="656"/>
                      <a:pt x="965" y="405"/>
                    </a:cubicBezTo>
                    <a:cubicBezTo>
                      <a:pt x="965" y="179"/>
                      <a:pt x="786" y="0"/>
                      <a:pt x="5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54" name="Google Shape;39154;p22"/>
              <p:cNvSpPr/>
              <p:nvPr/>
            </p:nvSpPr>
            <p:spPr>
              <a:xfrm>
                <a:off x="5822525" y="4161950"/>
                <a:ext cx="24050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20" extrusionOk="0">
                    <a:moveTo>
                      <a:pt x="531" y="0"/>
                    </a:moveTo>
                    <a:cubicBezTo>
                      <a:pt x="171" y="0"/>
                      <a:pt x="1" y="444"/>
                      <a:pt x="259" y="703"/>
                    </a:cubicBezTo>
                    <a:cubicBezTo>
                      <a:pt x="339" y="783"/>
                      <a:pt x="440" y="819"/>
                      <a:pt x="540" y="819"/>
                    </a:cubicBezTo>
                    <a:cubicBezTo>
                      <a:pt x="752" y="819"/>
                      <a:pt x="962" y="656"/>
                      <a:pt x="962" y="405"/>
                    </a:cubicBezTo>
                    <a:cubicBezTo>
                      <a:pt x="962" y="179"/>
                      <a:pt x="771" y="1"/>
                      <a:pt x="545" y="1"/>
                    </a:cubicBezTo>
                    <a:cubicBezTo>
                      <a:pt x="540" y="0"/>
                      <a:pt x="535" y="0"/>
                      <a:pt x="53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55" name="Google Shape;39155;p22"/>
              <p:cNvSpPr/>
              <p:nvPr/>
            </p:nvSpPr>
            <p:spPr>
              <a:xfrm>
                <a:off x="5853100" y="4192600"/>
                <a:ext cx="24125" cy="2065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6" extrusionOk="0">
                    <a:moveTo>
                      <a:pt x="548" y="1"/>
                    </a:moveTo>
                    <a:cubicBezTo>
                      <a:pt x="191" y="1"/>
                      <a:pt x="1" y="441"/>
                      <a:pt x="262" y="703"/>
                    </a:cubicBezTo>
                    <a:cubicBezTo>
                      <a:pt x="347" y="788"/>
                      <a:pt x="450" y="825"/>
                      <a:pt x="551" y="825"/>
                    </a:cubicBezTo>
                    <a:cubicBezTo>
                      <a:pt x="763" y="825"/>
                      <a:pt x="965" y="660"/>
                      <a:pt x="965" y="418"/>
                    </a:cubicBezTo>
                    <a:cubicBezTo>
                      <a:pt x="965" y="179"/>
                      <a:pt x="774" y="1"/>
                      <a:pt x="54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56" name="Google Shape;39156;p22"/>
              <p:cNvSpPr/>
              <p:nvPr/>
            </p:nvSpPr>
            <p:spPr>
              <a:xfrm>
                <a:off x="5822450" y="4223275"/>
                <a:ext cx="241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5" extrusionOk="0">
                    <a:moveTo>
                      <a:pt x="548" y="0"/>
                    </a:moveTo>
                    <a:cubicBezTo>
                      <a:pt x="179" y="0"/>
                      <a:pt x="0" y="441"/>
                      <a:pt x="262" y="703"/>
                    </a:cubicBezTo>
                    <a:cubicBezTo>
                      <a:pt x="343" y="787"/>
                      <a:pt x="444" y="825"/>
                      <a:pt x="545" y="825"/>
                    </a:cubicBezTo>
                    <a:cubicBezTo>
                      <a:pt x="757" y="825"/>
                      <a:pt x="965" y="659"/>
                      <a:pt x="965" y="417"/>
                    </a:cubicBezTo>
                    <a:cubicBezTo>
                      <a:pt x="965" y="191"/>
                      <a:pt x="774" y="0"/>
                      <a:pt x="54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57" name="Google Shape;39157;p22"/>
              <p:cNvSpPr/>
              <p:nvPr/>
            </p:nvSpPr>
            <p:spPr>
              <a:xfrm>
                <a:off x="5853100" y="4254225"/>
                <a:ext cx="24125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0" extrusionOk="0">
                    <a:moveTo>
                      <a:pt x="548" y="0"/>
                    </a:moveTo>
                    <a:cubicBezTo>
                      <a:pt x="191" y="0"/>
                      <a:pt x="1" y="441"/>
                      <a:pt x="262" y="703"/>
                    </a:cubicBezTo>
                    <a:cubicBezTo>
                      <a:pt x="346" y="783"/>
                      <a:pt x="448" y="819"/>
                      <a:pt x="549" y="819"/>
                    </a:cubicBezTo>
                    <a:cubicBezTo>
                      <a:pt x="761" y="819"/>
                      <a:pt x="965" y="656"/>
                      <a:pt x="965" y="405"/>
                    </a:cubicBezTo>
                    <a:cubicBezTo>
                      <a:pt x="953" y="191"/>
                      <a:pt x="774" y="12"/>
                      <a:pt x="548" y="12"/>
                    </a:cubicBezTo>
                    <a:lnTo>
                      <a:pt x="548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58" name="Google Shape;39158;p22"/>
              <p:cNvSpPr/>
              <p:nvPr/>
            </p:nvSpPr>
            <p:spPr>
              <a:xfrm>
                <a:off x="5822450" y="4284875"/>
                <a:ext cx="24125" cy="2065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6" extrusionOk="0">
                    <a:moveTo>
                      <a:pt x="548" y="1"/>
                    </a:moveTo>
                    <a:cubicBezTo>
                      <a:pt x="179" y="1"/>
                      <a:pt x="0" y="441"/>
                      <a:pt x="262" y="703"/>
                    </a:cubicBezTo>
                    <a:cubicBezTo>
                      <a:pt x="343" y="788"/>
                      <a:pt x="444" y="825"/>
                      <a:pt x="545" y="825"/>
                    </a:cubicBezTo>
                    <a:cubicBezTo>
                      <a:pt x="757" y="825"/>
                      <a:pt x="965" y="660"/>
                      <a:pt x="965" y="418"/>
                    </a:cubicBezTo>
                    <a:cubicBezTo>
                      <a:pt x="965" y="191"/>
                      <a:pt x="774" y="1"/>
                      <a:pt x="5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59" name="Google Shape;39159;p22"/>
              <p:cNvSpPr/>
              <p:nvPr/>
            </p:nvSpPr>
            <p:spPr>
              <a:xfrm>
                <a:off x="5853100" y="4315550"/>
                <a:ext cx="241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5" extrusionOk="0">
                    <a:moveTo>
                      <a:pt x="548" y="0"/>
                    </a:moveTo>
                    <a:cubicBezTo>
                      <a:pt x="191" y="0"/>
                      <a:pt x="1" y="441"/>
                      <a:pt x="262" y="703"/>
                    </a:cubicBezTo>
                    <a:cubicBezTo>
                      <a:pt x="347" y="787"/>
                      <a:pt x="450" y="824"/>
                      <a:pt x="551" y="824"/>
                    </a:cubicBezTo>
                    <a:cubicBezTo>
                      <a:pt x="763" y="824"/>
                      <a:pt x="965" y="659"/>
                      <a:pt x="965" y="417"/>
                    </a:cubicBezTo>
                    <a:cubicBezTo>
                      <a:pt x="965" y="191"/>
                      <a:pt x="774" y="0"/>
                      <a:pt x="54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60" name="Google Shape;39160;p22"/>
              <p:cNvSpPr/>
              <p:nvPr/>
            </p:nvSpPr>
            <p:spPr>
              <a:xfrm>
                <a:off x="5822450" y="4346500"/>
                <a:ext cx="24125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16" extrusionOk="0">
                    <a:moveTo>
                      <a:pt x="548" y="0"/>
                    </a:moveTo>
                    <a:cubicBezTo>
                      <a:pt x="179" y="0"/>
                      <a:pt x="0" y="441"/>
                      <a:pt x="262" y="691"/>
                    </a:cubicBezTo>
                    <a:cubicBezTo>
                      <a:pt x="344" y="777"/>
                      <a:pt x="448" y="815"/>
                      <a:pt x="550" y="815"/>
                    </a:cubicBezTo>
                    <a:cubicBezTo>
                      <a:pt x="760" y="815"/>
                      <a:pt x="965" y="653"/>
                      <a:pt x="965" y="405"/>
                    </a:cubicBezTo>
                    <a:cubicBezTo>
                      <a:pt x="965" y="179"/>
                      <a:pt x="774" y="0"/>
                      <a:pt x="54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61" name="Google Shape;39161;p22"/>
              <p:cNvSpPr/>
              <p:nvPr/>
            </p:nvSpPr>
            <p:spPr>
              <a:xfrm>
                <a:off x="5853100" y="4377150"/>
                <a:ext cx="24125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0" extrusionOk="0">
                    <a:moveTo>
                      <a:pt x="548" y="1"/>
                    </a:moveTo>
                    <a:cubicBezTo>
                      <a:pt x="191" y="1"/>
                      <a:pt x="1" y="441"/>
                      <a:pt x="262" y="703"/>
                    </a:cubicBezTo>
                    <a:cubicBezTo>
                      <a:pt x="346" y="783"/>
                      <a:pt x="448" y="819"/>
                      <a:pt x="549" y="819"/>
                    </a:cubicBezTo>
                    <a:cubicBezTo>
                      <a:pt x="761" y="819"/>
                      <a:pt x="965" y="656"/>
                      <a:pt x="965" y="406"/>
                    </a:cubicBezTo>
                    <a:cubicBezTo>
                      <a:pt x="965" y="179"/>
                      <a:pt x="774" y="1"/>
                      <a:pt x="54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62" name="Google Shape;39162;p22"/>
              <p:cNvSpPr/>
              <p:nvPr/>
            </p:nvSpPr>
            <p:spPr>
              <a:xfrm>
                <a:off x="5790475" y="3393325"/>
                <a:ext cx="27525" cy="20350"/>
              </a:xfrm>
              <a:custGeom>
                <a:avLst/>
                <a:gdLst/>
                <a:ahLst/>
                <a:cxnLst/>
                <a:rect l="l" t="t" r="r" b="b"/>
                <a:pathLst>
                  <a:path w="1101" h="814" extrusionOk="0">
                    <a:moveTo>
                      <a:pt x="545" y="1"/>
                    </a:moveTo>
                    <a:cubicBezTo>
                      <a:pt x="49" y="1"/>
                      <a:pt x="1" y="767"/>
                      <a:pt x="529" y="813"/>
                    </a:cubicBezTo>
                    <a:lnTo>
                      <a:pt x="601" y="813"/>
                    </a:lnTo>
                    <a:cubicBezTo>
                      <a:pt x="1101" y="778"/>
                      <a:pt x="1101" y="39"/>
                      <a:pt x="601" y="4"/>
                    </a:cubicBezTo>
                    <a:cubicBezTo>
                      <a:pt x="581" y="2"/>
                      <a:pt x="563" y="1"/>
                      <a:pt x="54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63" name="Google Shape;39163;p22"/>
              <p:cNvSpPr/>
              <p:nvPr/>
            </p:nvSpPr>
            <p:spPr>
              <a:xfrm>
                <a:off x="5760925" y="3424350"/>
                <a:ext cx="24025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961" h="816" extrusionOk="0">
                    <a:moveTo>
                      <a:pt x="542" y="1"/>
                    </a:moveTo>
                    <a:cubicBezTo>
                      <a:pt x="182" y="1"/>
                      <a:pt x="0" y="433"/>
                      <a:pt x="259" y="691"/>
                    </a:cubicBezTo>
                    <a:cubicBezTo>
                      <a:pt x="340" y="777"/>
                      <a:pt x="444" y="816"/>
                      <a:pt x="547" y="816"/>
                    </a:cubicBezTo>
                    <a:cubicBezTo>
                      <a:pt x="757" y="816"/>
                      <a:pt x="961" y="654"/>
                      <a:pt x="961" y="406"/>
                    </a:cubicBezTo>
                    <a:cubicBezTo>
                      <a:pt x="961" y="180"/>
                      <a:pt x="782" y="1"/>
                      <a:pt x="556" y="1"/>
                    </a:cubicBezTo>
                    <a:cubicBezTo>
                      <a:pt x="551" y="1"/>
                      <a:pt x="546" y="1"/>
                      <a:pt x="54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64" name="Google Shape;39164;p22"/>
              <p:cNvSpPr/>
              <p:nvPr/>
            </p:nvSpPr>
            <p:spPr>
              <a:xfrm>
                <a:off x="5791475" y="3455025"/>
                <a:ext cx="244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78" h="828" extrusionOk="0">
                    <a:moveTo>
                      <a:pt x="561" y="0"/>
                    </a:moveTo>
                    <a:cubicBezTo>
                      <a:pt x="191" y="0"/>
                      <a:pt x="1" y="441"/>
                      <a:pt x="263" y="703"/>
                    </a:cubicBezTo>
                    <a:cubicBezTo>
                      <a:pt x="349" y="789"/>
                      <a:pt x="454" y="827"/>
                      <a:pt x="556" y="827"/>
                    </a:cubicBezTo>
                    <a:cubicBezTo>
                      <a:pt x="766" y="827"/>
                      <a:pt x="965" y="665"/>
                      <a:pt x="965" y="417"/>
                    </a:cubicBezTo>
                    <a:cubicBezTo>
                      <a:pt x="977" y="191"/>
                      <a:pt x="799" y="0"/>
                      <a:pt x="57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65" name="Google Shape;39165;p22"/>
              <p:cNvSpPr/>
              <p:nvPr/>
            </p:nvSpPr>
            <p:spPr>
              <a:xfrm>
                <a:off x="5760825" y="3485675"/>
                <a:ext cx="241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8" extrusionOk="0">
                    <a:moveTo>
                      <a:pt x="560" y="1"/>
                    </a:moveTo>
                    <a:cubicBezTo>
                      <a:pt x="191" y="1"/>
                      <a:pt x="1" y="441"/>
                      <a:pt x="263" y="703"/>
                    </a:cubicBezTo>
                    <a:cubicBezTo>
                      <a:pt x="344" y="789"/>
                      <a:pt x="448" y="827"/>
                      <a:pt x="551" y="827"/>
                    </a:cubicBezTo>
                    <a:cubicBezTo>
                      <a:pt x="761" y="827"/>
                      <a:pt x="965" y="665"/>
                      <a:pt x="965" y="417"/>
                    </a:cubicBezTo>
                    <a:cubicBezTo>
                      <a:pt x="965" y="191"/>
                      <a:pt x="786" y="13"/>
                      <a:pt x="57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66" name="Google Shape;39166;p22"/>
              <p:cNvSpPr/>
              <p:nvPr/>
            </p:nvSpPr>
            <p:spPr>
              <a:xfrm>
                <a:off x="5790475" y="3516550"/>
                <a:ext cx="27525" cy="20350"/>
              </a:xfrm>
              <a:custGeom>
                <a:avLst/>
                <a:gdLst/>
                <a:ahLst/>
                <a:cxnLst/>
                <a:rect l="l" t="t" r="r" b="b"/>
                <a:pathLst>
                  <a:path w="1101" h="814" extrusionOk="0">
                    <a:moveTo>
                      <a:pt x="545" y="1"/>
                    </a:moveTo>
                    <a:cubicBezTo>
                      <a:pt x="49" y="1"/>
                      <a:pt x="1" y="768"/>
                      <a:pt x="529" y="813"/>
                    </a:cubicBezTo>
                    <a:lnTo>
                      <a:pt x="601" y="813"/>
                    </a:lnTo>
                    <a:cubicBezTo>
                      <a:pt x="1101" y="778"/>
                      <a:pt x="1101" y="40"/>
                      <a:pt x="601" y="4"/>
                    </a:cubicBezTo>
                    <a:cubicBezTo>
                      <a:pt x="581" y="2"/>
                      <a:pt x="563" y="1"/>
                      <a:pt x="54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67" name="Google Shape;39167;p22"/>
              <p:cNvSpPr/>
              <p:nvPr/>
            </p:nvSpPr>
            <p:spPr>
              <a:xfrm>
                <a:off x="5760825" y="3547000"/>
                <a:ext cx="24125" cy="208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32" extrusionOk="0">
                    <a:moveTo>
                      <a:pt x="560" y="0"/>
                    </a:moveTo>
                    <a:lnTo>
                      <a:pt x="560" y="12"/>
                    </a:lnTo>
                    <a:cubicBezTo>
                      <a:pt x="191" y="12"/>
                      <a:pt x="1" y="453"/>
                      <a:pt x="263" y="715"/>
                    </a:cubicBezTo>
                    <a:cubicBezTo>
                      <a:pt x="343" y="795"/>
                      <a:pt x="444" y="831"/>
                      <a:pt x="545" y="831"/>
                    </a:cubicBezTo>
                    <a:cubicBezTo>
                      <a:pt x="757" y="831"/>
                      <a:pt x="965" y="671"/>
                      <a:pt x="965" y="429"/>
                    </a:cubicBezTo>
                    <a:cubicBezTo>
                      <a:pt x="965" y="203"/>
                      <a:pt x="786" y="12"/>
                      <a:pt x="5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68" name="Google Shape;39168;p22"/>
              <p:cNvSpPr/>
              <p:nvPr/>
            </p:nvSpPr>
            <p:spPr>
              <a:xfrm>
                <a:off x="5791475" y="3577950"/>
                <a:ext cx="244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78" h="828" extrusionOk="0">
                    <a:moveTo>
                      <a:pt x="561" y="1"/>
                    </a:moveTo>
                    <a:cubicBezTo>
                      <a:pt x="191" y="1"/>
                      <a:pt x="1" y="441"/>
                      <a:pt x="263" y="703"/>
                    </a:cubicBezTo>
                    <a:cubicBezTo>
                      <a:pt x="349" y="789"/>
                      <a:pt x="454" y="827"/>
                      <a:pt x="556" y="827"/>
                    </a:cubicBezTo>
                    <a:cubicBezTo>
                      <a:pt x="766" y="827"/>
                      <a:pt x="965" y="665"/>
                      <a:pt x="965" y="417"/>
                    </a:cubicBezTo>
                    <a:cubicBezTo>
                      <a:pt x="977" y="191"/>
                      <a:pt x="799" y="1"/>
                      <a:pt x="57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69" name="Google Shape;39169;p22"/>
              <p:cNvSpPr/>
              <p:nvPr/>
            </p:nvSpPr>
            <p:spPr>
              <a:xfrm>
                <a:off x="5760925" y="3608600"/>
                <a:ext cx="240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1" h="828" extrusionOk="0">
                    <a:moveTo>
                      <a:pt x="556" y="1"/>
                    </a:moveTo>
                    <a:lnTo>
                      <a:pt x="556" y="13"/>
                    </a:lnTo>
                    <a:cubicBezTo>
                      <a:pt x="551" y="13"/>
                      <a:pt x="546" y="13"/>
                      <a:pt x="542" y="13"/>
                    </a:cubicBezTo>
                    <a:cubicBezTo>
                      <a:pt x="182" y="13"/>
                      <a:pt x="0" y="445"/>
                      <a:pt x="259" y="703"/>
                    </a:cubicBezTo>
                    <a:cubicBezTo>
                      <a:pt x="340" y="789"/>
                      <a:pt x="444" y="828"/>
                      <a:pt x="547" y="828"/>
                    </a:cubicBezTo>
                    <a:cubicBezTo>
                      <a:pt x="757" y="828"/>
                      <a:pt x="961" y="666"/>
                      <a:pt x="961" y="418"/>
                    </a:cubicBezTo>
                    <a:cubicBezTo>
                      <a:pt x="961" y="203"/>
                      <a:pt x="782" y="13"/>
                      <a:pt x="56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70" name="Google Shape;39170;p22"/>
              <p:cNvSpPr/>
              <p:nvPr/>
            </p:nvSpPr>
            <p:spPr>
              <a:xfrm>
                <a:off x="5791475" y="3639575"/>
                <a:ext cx="24450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78" h="820" extrusionOk="0">
                    <a:moveTo>
                      <a:pt x="561" y="0"/>
                    </a:moveTo>
                    <a:cubicBezTo>
                      <a:pt x="191" y="0"/>
                      <a:pt x="1" y="441"/>
                      <a:pt x="263" y="703"/>
                    </a:cubicBezTo>
                    <a:cubicBezTo>
                      <a:pt x="347" y="783"/>
                      <a:pt x="450" y="819"/>
                      <a:pt x="551" y="819"/>
                    </a:cubicBezTo>
                    <a:cubicBezTo>
                      <a:pt x="763" y="819"/>
                      <a:pt x="965" y="659"/>
                      <a:pt x="965" y="417"/>
                    </a:cubicBezTo>
                    <a:cubicBezTo>
                      <a:pt x="977" y="191"/>
                      <a:pt x="799" y="0"/>
                      <a:pt x="57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71" name="Google Shape;39171;p22"/>
              <p:cNvSpPr/>
              <p:nvPr/>
            </p:nvSpPr>
            <p:spPr>
              <a:xfrm>
                <a:off x="5760825" y="3669925"/>
                <a:ext cx="24425" cy="21000"/>
              </a:xfrm>
              <a:custGeom>
                <a:avLst/>
                <a:gdLst/>
                <a:ahLst/>
                <a:cxnLst/>
                <a:rect l="l" t="t" r="r" b="b"/>
                <a:pathLst>
                  <a:path w="977" h="840" extrusionOk="0">
                    <a:moveTo>
                      <a:pt x="560" y="1"/>
                    </a:moveTo>
                    <a:lnTo>
                      <a:pt x="560" y="12"/>
                    </a:lnTo>
                    <a:cubicBezTo>
                      <a:pt x="191" y="12"/>
                      <a:pt x="1" y="453"/>
                      <a:pt x="263" y="715"/>
                    </a:cubicBezTo>
                    <a:cubicBezTo>
                      <a:pt x="344" y="801"/>
                      <a:pt x="448" y="839"/>
                      <a:pt x="551" y="839"/>
                    </a:cubicBezTo>
                    <a:cubicBezTo>
                      <a:pt x="761" y="839"/>
                      <a:pt x="965" y="677"/>
                      <a:pt x="965" y="429"/>
                    </a:cubicBezTo>
                    <a:cubicBezTo>
                      <a:pt x="977" y="203"/>
                      <a:pt x="798" y="12"/>
                      <a:pt x="57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72" name="Google Shape;39172;p22"/>
              <p:cNvSpPr/>
              <p:nvPr/>
            </p:nvSpPr>
            <p:spPr>
              <a:xfrm>
                <a:off x="5790375" y="3700825"/>
                <a:ext cx="276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825" extrusionOk="0">
                    <a:moveTo>
                      <a:pt x="559" y="1"/>
                    </a:moveTo>
                    <a:cubicBezTo>
                      <a:pt x="53" y="1"/>
                      <a:pt x="1" y="778"/>
                      <a:pt x="533" y="824"/>
                    </a:cubicBezTo>
                    <a:lnTo>
                      <a:pt x="605" y="824"/>
                    </a:lnTo>
                    <a:cubicBezTo>
                      <a:pt x="1105" y="777"/>
                      <a:pt x="1105" y="50"/>
                      <a:pt x="605" y="3"/>
                    </a:cubicBezTo>
                    <a:cubicBezTo>
                      <a:pt x="589" y="1"/>
                      <a:pt x="574" y="1"/>
                      <a:pt x="55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73" name="Google Shape;39173;p22"/>
              <p:cNvSpPr/>
              <p:nvPr/>
            </p:nvSpPr>
            <p:spPr>
              <a:xfrm>
                <a:off x="5760925" y="3731550"/>
                <a:ext cx="24025" cy="20675"/>
              </a:xfrm>
              <a:custGeom>
                <a:avLst/>
                <a:gdLst/>
                <a:ahLst/>
                <a:cxnLst/>
                <a:rect l="l" t="t" r="r" b="b"/>
                <a:pathLst>
                  <a:path w="961" h="827" extrusionOk="0">
                    <a:moveTo>
                      <a:pt x="556" y="0"/>
                    </a:moveTo>
                    <a:lnTo>
                      <a:pt x="556" y="12"/>
                    </a:lnTo>
                    <a:cubicBezTo>
                      <a:pt x="551" y="12"/>
                      <a:pt x="546" y="12"/>
                      <a:pt x="542" y="12"/>
                    </a:cubicBezTo>
                    <a:cubicBezTo>
                      <a:pt x="182" y="12"/>
                      <a:pt x="0" y="444"/>
                      <a:pt x="259" y="703"/>
                    </a:cubicBezTo>
                    <a:cubicBezTo>
                      <a:pt x="340" y="788"/>
                      <a:pt x="444" y="827"/>
                      <a:pt x="547" y="827"/>
                    </a:cubicBezTo>
                    <a:cubicBezTo>
                      <a:pt x="757" y="827"/>
                      <a:pt x="961" y="665"/>
                      <a:pt x="961" y="417"/>
                    </a:cubicBezTo>
                    <a:cubicBezTo>
                      <a:pt x="961" y="191"/>
                      <a:pt x="782" y="0"/>
                      <a:pt x="55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74" name="Google Shape;39174;p22"/>
              <p:cNvSpPr/>
              <p:nvPr/>
            </p:nvSpPr>
            <p:spPr>
              <a:xfrm>
                <a:off x="5791575" y="3762200"/>
                <a:ext cx="243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74" h="828" extrusionOk="0">
                    <a:moveTo>
                      <a:pt x="568" y="0"/>
                    </a:moveTo>
                    <a:lnTo>
                      <a:pt x="557" y="12"/>
                    </a:lnTo>
                    <a:cubicBezTo>
                      <a:pt x="552" y="12"/>
                      <a:pt x="547" y="12"/>
                      <a:pt x="542" y="12"/>
                    </a:cubicBezTo>
                    <a:cubicBezTo>
                      <a:pt x="182" y="12"/>
                      <a:pt x="0" y="444"/>
                      <a:pt x="259" y="703"/>
                    </a:cubicBezTo>
                    <a:cubicBezTo>
                      <a:pt x="345" y="789"/>
                      <a:pt x="451" y="828"/>
                      <a:pt x="554" y="828"/>
                    </a:cubicBezTo>
                    <a:cubicBezTo>
                      <a:pt x="763" y="828"/>
                      <a:pt x="961" y="669"/>
                      <a:pt x="961" y="429"/>
                    </a:cubicBezTo>
                    <a:cubicBezTo>
                      <a:pt x="973" y="191"/>
                      <a:pt x="795" y="12"/>
                      <a:pt x="56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75" name="Google Shape;39175;p22"/>
              <p:cNvSpPr/>
              <p:nvPr/>
            </p:nvSpPr>
            <p:spPr>
              <a:xfrm>
                <a:off x="5761125" y="3792850"/>
                <a:ext cx="24125" cy="2087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35" extrusionOk="0">
                    <a:moveTo>
                      <a:pt x="548" y="1"/>
                    </a:moveTo>
                    <a:lnTo>
                      <a:pt x="548" y="13"/>
                    </a:lnTo>
                    <a:cubicBezTo>
                      <a:pt x="0" y="13"/>
                      <a:pt x="0" y="834"/>
                      <a:pt x="548" y="834"/>
                    </a:cubicBezTo>
                    <a:cubicBezTo>
                      <a:pt x="555" y="835"/>
                      <a:pt x="562" y="835"/>
                      <a:pt x="568" y="835"/>
                    </a:cubicBezTo>
                    <a:cubicBezTo>
                      <a:pt x="785" y="835"/>
                      <a:pt x="953" y="649"/>
                      <a:pt x="965" y="429"/>
                    </a:cubicBezTo>
                    <a:cubicBezTo>
                      <a:pt x="965" y="203"/>
                      <a:pt x="786" y="13"/>
                      <a:pt x="5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76" name="Google Shape;39176;p22"/>
              <p:cNvSpPr/>
              <p:nvPr/>
            </p:nvSpPr>
            <p:spPr>
              <a:xfrm>
                <a:off x="5791575" y="3823825"/>
                <a:ext cx="24350" cy="20675"/>
              </a:xfrm>
              <a:custGeom>
                <a:avLst/>
                <a:gdLst/>
                <a:ahLst/>
                <a:cxnLst/>
                <a:rect l="l" t="t" r="r" b="b"/>
                <a:pathLst>
                  <a:path w="974" h="827" extrusionOk="0">
                    <a:moveTo>
                      <a:pt x="557" y="0"/>
                    </a:moveTo>
                    <a:lnTo>
                      <a:pt x="557" y="12"/>
                    </a:lnTo>
                    <a:cubicBezTo>
                      <a:pt x="552" y="12"/>
                      <a:pt x="547" y="12"/>
                      <a:pt x="542" y="12"/>
                    </a:cubicBezTo>
                    <a:cubicBezTo>
                      <a:pt x="182" y="12"/>
                      <a:pt x="0" y="444"/>
                      <a:pt x="259" y="703"/>
                    </a:cubicBezTo>
                    <a:cubicBezTo>
                      <a:pt x="345" y="788"/>
                      <a:pt x="450" y="827"/>
                      <a:pt x="552" y="827"/>
                    </a:cubicBezTo>
                    <a:cubicBezTo>
                      <a:pt x="762" y="827"/>
                      <a:pt x="961" y="665"/>
                      <a:pt x="961" y="417"/>
                    </a:cubicBezTo>
                    <a:cubicBezTo>
                      <a:pt x="973" y="191"/>
                      <a:pt x="795" y="12"/>
                      <a:pt x="56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77" name="Google Shape;39177;p22"/>
              <p:cNvSpPr/>
              <p:nvPr/>
            </p:nvSpPr>
            <p:spPr>
              <a:xfrm>
                <a:off x="5760925" y="3854475"/>
                <a:ext cx="240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1" h="828" extrusionOk="0">
                    <a:moveTo>
                      <a:pt x="556" y="0"/>
                    </a:moveTo>
                    <a:lnTo>
                      <a:pt x="556" y="12"/>
                    </a:lnTo>
                    <a:cubicBezTo>
                      <a:pt x="551" y="12"/>
                      <a:pt x="546" y="12"/>
                      <a:pt x="542" y="12"/>
                    </a:cubicBezTo>
                    <a:cubicBezTo>
                      <a:pt x="182" y="12"/>
                      <a:pt x="0" y="444"/>
                      <a:pt x="259" y="703"/>
                    </a:cubicBezTo>
                    <a:cubicBezTo>
                      <a:pt x="341" y="789"/>
                      <a:pt x="445" y="828"/>
                      <a:pt x="548" y="828"/>
                    </a:cubicBezTo>
                    <a:cubicBezTo>
                      <a:pt x="758" y="828"/>
                      <a:pt x="961" y="668"/>
                      <a:pt x="961" y="429"/>
                    </a:cubicBezTo>
                    <a:cubicBezTo>
                      <a:pt x="961" y="191"/>
                      <a:pt x="782" y="12"/>
                      <a:pt x="55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78" name="Google Shape;39178;p22"/>
              <p:cNvSpPr/>
              <p:nvPr/>
            </p:nvSpPr>
            <p:spPr>
              <a:xfrm>
                <a:off x="5790375" y="3885375"/>
                <a:ext cx="276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825" extrusionOk="0">
                    <a:moveTo>
                      <a:pt x="559" y="1"/>
                    </a:moveTo>
                    <a:cubicBezTo>
                      <a:pt x="53" y="1"/>
                      <a:pt x="1" y="778"/>
                      <a:pt x="533" y="824"/>
                    </a:cubicBezTo>
                    <a:lnTo>
                      <a:pt x="605" y="824"/>
                    </a:lnTo>
                    <a:cubicBezTo>
                      <a:pt x="1105" y="777"/>
                      <a:pt x="1105" y="50"/>
                      <a:pt x="605" y="3"/>
                    </a:cubicBezTo>
                    <a:cubicBezTo>
                      <a:pt x="589" y="1"/>
                      <a:pt x="574" y="1"/>
                      <a:pt x="55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79" name="Google Shape;39179;p22"/>
              <p:cNvSpPr/>
              <p:nvPr/>
            </p:nvSpPr>
            <p:spPr>
              <a:xfrm>
                <a:off x="5760925" y="3916075"/>
                <a:ext cx="240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1" h="828" extrusionOk="0">
                    <a:moveTo>
                      <a:pt x="556" y="1"/>
                    </a:moveTo>
                    <a:lnTo>
                      <a:pt x="556" y="13"/>
                    </a:lnTo>
                    <a:cubicBezTo>
                      <a:pt x="551" y="13"/>
                      <a:pt x="546" y="13"/>
                      <a:pt x="542" y="13"/>
                    </a:cubicBezTo>
                    <a:cubicBezTo>
                      <a:pt x="182" y="13"/>
                      <a:pt x="0" y="445"/>
                      <a:pt x="259" y="703"/>
                    </a:cubicBezTo>
                    <a:cubicBezTo>
                      <a:pt x="340" y="789"/>
                      <a:pt x="444" y="828"/>
                      <a:pt x="547" y="828"/>
                    </a:cubicBezTo>
                    <a:cubicBezTo>
                      <a:pt x="757" y="828"/>
                      <a:pt x="961" y="666"/>
                      <a:pt x="961" y="418"/>
                    </a:cubicBezTo>
                    <a:cubicBezTo>
                      <a:pt x="961" y="191"/>
                      <a:pt x="782" y="1"/>
                      <a:pt x="55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80" name="Google Shape;39180;p22"/>
              <p:cNvSpPr/>
              <p:nvPr/>
            </p:nvSpPr>
            <p:spPr>
              <a:xfrm>
                <a:off x="5791575" y="3946450"/>
                <a:ext cx="24350" cy="21000"/>
              </a:xfrm>
              <a:custGeom>
                <a:avLst/>
                <a:gdLst/>
                <a:ahLst/>
                <a:cxnLst/>
                <a:rect l="l" t="t" r="r" b="b"/>
                <a:pathLst>
                  <a:path w="974" h="840" extrusionOk="0">
                    <a:moveTo>
                      <a:pt x="557" y="0"/>
                    </a:moveTo>
                    <a:lnTo>
                      <a:pt x="557" y="24"/>
                    </a:lnTo>
                    <a:cubicBezTo>
                      <a:pt x="552" y="24"/>
                      <a:pt x="547" y="24"/>
                      <a:pt x="542" y="24"/>
                    </a:cubicBezTo>
                    <a:cubicBezTo>
                      <a:pt x="182" y="24"/>
                      <a:pt x="0" y="456"/>
                      <a:pt x="259" y="715"/>
                    </a:cubicBezTo>
                    <a:cubicBezTo>
                      <a:pt x="345" y="801"/>
                      <a:pt x="451" y="840"/>
                      <a:pt x="554" y="840"/>
                    </a:cubicBezTo>
                    <a:cubicBezTo>
                      <a:pt x="763" y="840"/>
                      <a:pt x="961" y="680"/>
                      <a:pt x="961" y="441"/>
                    </a:cubicBezTo>
                    <a:cubicBezTo>
                      <a:pt x="973" y="215"/>
                      <a:pt x="807" y="12"/>
                      <a:pt x="58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81" name="Google Shape;39181;p22"/>
              <p:cNvSpPr/>
              <p:nvPr/>
            </p:nvSpPr>
            <p:spPr>
              <a:xfrm>
                <a:off x="5760825" y="3977700"/>
                <a:ext cx="241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8" extrusionOk="0">
                    <a:moveTo>
                      <a:pt x="560" y="1"/>
                    </a:moveTo>
                    <a:cubicBezTo>
                      <a:pt x="191" y="1"/>
                      <a:pt x="1" y="441"/>
                      <a:pt x="263" y="703"/>
                    </a:cubicBezTo>
                    <a:cubicBezTo>
                      <a:pt x="344" y="789"/>
                      <a:pt x="448" y="827"/>
                      <a:pt x="551" y="827"/>
                    </a:cubicBezTo>
                    <a:cubicBezTo>
                      <a:pt x="761" y="827"/>
                      <a:pt x="965" y="665"/>
                      <a:pt x="965" y="417"/>
                    </a:cubicBezTo>
                    <a:cubicBezTo>
                      <a:pt x="965" y="191"/>
                      <a:pt x="798" y="1"/>
                      <a:pt x="57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82" name="Google Shape;39182;p22"/>
              <p:cNvSpPr/>
              <p:nvPr/>
            </p:nvSpPr>
            <p:spPr>
              <a:xfrm>
                <a:off x="5789750" y="4008225"/>
                <a:ext cx="279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1118" h="828" extrusionOk="0">
                    <a:moveTo>
                      <a:pt x="555" y="0"/>
                    </a:moveTo>
                    <a:cubicBezTo>
                      <a:pt x="52" y="0"/>
                      <a:pt x="1" y="805"/>
                      <a:pt x="558" y="827"/>
                    </a:cubicBezTo>
                    <a:lnTo>
                      <a:pt x="630" y="827"/>
                    </a:lnTo>
                    <a:cubicBezTo>
                      <a:pt x="1118" y="780"/>
                      <a:pt x="1118" y="65"/>
                      <a:pt x="630" y="6"/>
                    </a:cubicBezTo>
                    <a:cubicBezTo>
                      <a:pt x="604" y="2"/>
                      <a:pt x="579" y="0"/>
                      <a:pt x="55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83" name="Google Shape;39183;p22"/>
              <p:cNvSpPr/>
              <p:nvPr/>
            </p:nvSpPr>
            <p:spPr>
              <a:xfrm>
                <a:off x="5760825" y="4038725"/>
                <a:ext cx="24125" cy="210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40" extrusionOk="0">
                    <a:moveTo>
                      <a:pt x="560" y="0"/>
                    </a:moveTo>
                    <a:lnTo>
                      <a:pt x="560" y="12"/>
                    </a:lnTo>
                    <a:cubicBezTo>
                      <a:pt x="191" y="12"/>
                      <a:pt x="1" y="453"/>
                      <a:pt x="263" y="715"/>
                    </a:cubicBezTo>
                    <a:cubicBezTo>
                      <a:pt x="344" y="801"/>
                      <a:pt x="448" y="839"/>
                      <a:pt x="551" y="839"/>
                    </a:cubicBezTo>
                    <a:cubicBezTo>
                      <a:pt x="761" y="839"/>
                      <a:pt x="965" y="677"/>
                      <a:pt x="965" y="429"/>
                    </a:cubicBezTo>
                    <a:cubicBezTo>
                      <a:pt x="965" y="203"/>
                      <a:pt x="786" y="12"/>
                      <a:pt x="5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84" name="Google Shape;39184;p22"/>
              <p:cNvSpPr/>
              <p:nvPr/>
            </p:nvSpPr>
            <p:spPr>
              <a:xfrm>
                <a:off x="5791575" y="4069675"/>
                <a:ext cx="243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74" h="828" extrusionOk="0">
                    <a:moveTo>
                      <a:pt x="568" y="1"/>
                    </a:moveTo>
                    <a:lnTo>
                      <a:pt x="557" y="13"/>
                    </a:lnTo>
                    <a:cubicBezTo>
                      <a:pt x="552" y="12"/>
                      <a:pt x="547" y="12"/>
                      <a:pt x="542" y="12"/>
                    </a:cubicBezTo>
                    <a:cubicBezTo>
                      <a:pt x="182" y="12"/>
                      <a:pt x="0" y="445"/>
                      <a:pt x="259" y="703"/>
                    </a:cubicBezTo>
                    <a:cubicBezTo>
                      <a:pt x="341" y="789"/>
                      <a:pt x="446" y="828"/>
                      <a:pt x="549" y="828"/>
                    </a:cubicBezTo>
                    <a:cubicBezTo>
                      <a:pt x="758" y="828"/>
                      <a:pt x="961" y="669"/>
                      <a:pt x="961" y="429"/>
                    </a:cubicBezTo>
                    <a:cubicBezTo>
                      <a:pt x="973" y="191"/>
                      <a:pt x="795" y="13"/>
                      <a:pt x="56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85" name="Google Shape;39185;p22"/>
              <p:cNvSpPr/>
              <p:nvPr/>
            </p:nvSpPr>
            <p:spPr>
              <a:xfrm>
                <a:off x="5760825" y="4100325"/>
                <a:ext cx="24125" cy="210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40" extrusionOk="0">
                    <a:moveTo>
                      <a:pt x="560" y="1"/>
                    </a:moveTo>
                    <a:lnTo>
                      <a:pt x="560" y="13"/>
                    </a:lnTo>
                    <a:cubicBezTo>
                      <a:pt x="191" y="13"/>
                      <a:pt x="1" y="453"/>
                      <a:pt x="263" y="715"/>
                    </a:cubicBezTo>
                    <a:cubicBezTo>
                      <a:pt x="344" y="801"/>
                      <a:pt x="448" y="840"/>
                      <a:pt x="551" y="840"/>
                    </a:cubicBezTo>
                    <a:cubicBezTo>
                      <a:pt x="761" y="840"/>
                      <a:pt x="965" y="678"/>
                      <a:pt x="965" y="430"/>
                    </a:cubicBezTo>
                    <a:lnTo>
                      <a:pt x="965" y="418"/>
                    </a:lnTo>
                    <a:cubicBezTo>
                      <a:pt x="965" y="203"/>
                      <a:pt x="786" y="13"/>
                      <a:pt x="57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86" name="Google Shape;39186;p22"/>
              <p:cNvSpPr/>
              <p:nvPr/>
            </p:nvSpPr>
            <p:spPr>
              <a:xfrm>
                <a:off x="5791475" y="4131300"/>
                <a:ext cx="244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78" h="828" extrusionOk="0">
                    <a:moveTo>
                      <a:pt x="561" y="0"/>
                    </a:moveTo>
                    <a:cubicBezTo>
                      <a:pt x="191" y="0"/>
                      <a:pt x="1" y="441"/>
                      <a:pt x="263" y="703"/>
                    </a:cubicBezTo>
                    <a:cubicBezTo>
                      <a:pt x="345" y="789"/>
                      <a:pt x="449" y="827"/>
                      <a:pt x="551" y="827"/>
                    </a:cubicBezTo>
                    <a:cubicBezTo>
                      <a:pt x="761" y="827"/>
                      <a:pt x="965" y="665"/>
                      <a:pt x="965" y="417"/>
                    </a:cubicBezTo>
                    <a:cubicBezTo>
                      <a:pt x="977" y="191"/>
                      <a:pt x="799" y="12"/>
                      <a:pt x="57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87" name="Google Shape;39187;p22"/>
              <p:cNvSpPr/>
              <p:nvPr/>
            </p:nvSpPr>
            <p:spPr>
              <a:xfrm>
                <a:off x="5761125" y="4161950"/>
                <a:ext cx="24125" cy="2085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34" extrusionOk="0">
                    <a:moveTo>
                      <a:pt x="560" y="1"/>
                    </a:moveTo>
                    <a:lnTo>
                      <a:pt x="548" y="12"/>
                    </a:lnTo>
                    <a:cubicBezTo>
                      <a:pt x="0" y="12"/>
                      <a:pt x="0" y="834"/>
                      <a:pt x="548" y="834"/>
                    </a:cubicBezTo>
                    <a:cubicBezTo>
                      <a:pt x="774" y="834"/>
                      <a:pt x="953" y="655"/>
                      <a:pt x="965" y="429"/>
                    </a:cubicBezTo>
                    <a:cubicBezTo>
                      <a:pt x="965" y="191"/>
                      <a:pt x="786" y="12"/>
                      <a:pt x="5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88" name="Google Shape;39188;p22"/>
              <p:cNvSpPr/>
              <p:nvPr/>
            </p:nvSpPr>
            <p:spPr>
              <a:xfrm>
                <a:off x="5790400" y="4192850"/>
                <a:ext cx="27600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1104" h="825" extrusionOk="0">
                    <a:moveTo>
                      <a:pt x="558" y="1"/>
                    </a:moveTo>
                    <a:cubicBezTo>
                      <a:pt x="52" y="1"/>
                      <a:pt x="0" y="766"/>
                      <a:pt x="532" y="824"/>
                    </a:cubicBezTo>
                    <a:lnTo>
                      <a:pt x="604" y="824"/>
                    </a:lnTo>
                    <a:cubicBezTo>
                      <a:pt x="1104" y="777"/>
                      <a:pt x="1104" y="39"/>
                      <a:pt x="604" y="3"/>
                    </a:cubicBezTo>
                    <a:cubicBezTo>
                      <a:pt x="588" y="1"/>
                      <a:pt x="573" y="1"/>
                      <a:pt x="5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89" name="Google Shape;39189;p22"/>
              <p:cNvSpPr/>
              <p:nvPr/>
            </p:nvSpPr>
            <p:spPr>
              <a:xfrm>
                <a:off x="5760825" y="4223575"/>
                <a:ext cx="24125" cy="2067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7" extrusionOk="0">
                    <a:moveTo>
                      <a:pt x="560" y="0"/>
                    </a:moveTo>
                    <a:cubicBezTo>
                      <a:pt x="191" y="0"/>
                      <a:pt x="1" y="441"/>
                      <a:pt x="263" y="703"/>
                    </a:cubicBezTo>
                    <a:cubicBezTo>
                      <a:pt x="344" y="788"/>
                      <a:pt x="448" y="827"/>
                      <a:pt x="551" y="827"/>
                    </a:cubicBezTo>
                    <a:cubicBezTo>
                      <a:pt x="761" y="827"/>
                      <a:pt x="965" y="665"/>
                      <a:pt x="965" y="417"/>
                    </a:cubicBezTo>
                    <a:cubicBezTo>
                      <a:pt x="965" y="191"/>
                      <a:pt x="786" y="0"/>
                      <a:pt x="5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90" name="Google Shape;39190;p22"/>
              <p:cNvSpPr/>
              <p:nvPr/>
            </p:nvSpPr>
            <p:spPr>
              <a:xfrm>
                <a:off x="5791575" y="4254525"/>
                <a:ext cx="24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16" extrusionOk="0">
                    <a:moveTo>
                      <a:pt x="542" y="0"/>
                    </a:moveTo>
                    <a:cubicBezTo>
                      <a:pt x="182" y="0"/>
                      <a:pt x="0" y="432"/>
                      <a:pt x="259" y="691"/>
                    </a:cubicBezTo>
                    <a:cubicBezTo>
                      <a:pt x="341" y="777"/>
                      <a:pt x="446" y="816"/>
                      <a:pt x="549" y="816"/>
                    </a:cubicBezTo>
                    <a:cubicBezTo>
                      <a:pt x="758" y="816"/>
                      <a:pt x="961" y="657"/>
                      <a:pt x="961" y="417"/>
                    </a:cubicBezTo>
                    <a:cubicBezTo>
                      <a:pt x="961" y="191"/>
                      <a:pt x="783" y="12"/>
                      <a:pt x="557" y="12"/>
                    </a:cubicBezTo>
                    <a:lnTo>
                      <a:pt x="557" y="0"/>
                    </a:lnTo>
                    <a:cubicBezTo>
                      <a:pt x="552" y="0"/>
                      <a:pt x="547" y="0"/>
                      <a:pt x="54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91" name="Google Shape;39191;p22"/>
              <p:cNvSpPr/>
              <p:nvPr/>
            </p:nvSpPr>
            <p:spPr>
              <a:xfrm>
                <a:off x="5760825" y="4285175"/>
                <a:ext cx="24125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0" extrusionOk="0">
                    <a:moveTo>
                      <a:pt x="560" y="1"/>
                    </a:moveTo>
                    <a:cubicBezTo>
                      <a:pt x="191" y="1"/>
                      <a:pt x="1" y="441"/>
                      <a:pt x="263" y="703"/>
                    </a:cubicBezTo>
                    <a:cubicBezTo>
                      <a:pt x="343" y="784"/>
                      <a:pt x="444" y="820"/>
                      <a:pt x="545" y="820"/>
                    </a:cubicBezTo>
                    <a:cubicBezTo>
                      <a:pt x="757" y="820"/>
                      <a:pt x="965" y="660"/>
                      <a:pt x="965" y="417"/>
                    </a:cubicBezTo>
                    <a:cubicBezTo>
                      <a:pt x="965" y="191"/>
                      <a:pt x="786" y="1"/>
                      <a:pt x="57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92" name="Google Shape;39192;p22"/>
              <p:cNvSpPr/>
              <p:nvPr/>
            </p:nvSpPr>
            <p:spPr>
              <a:xfrm>
                <a:off x="5791475" y="4315550"/>
                <a:ext cx="24450" cy="20975"/>
              </a:xfrm>
              <a:custGeom>
                <a:avLst/>
                <a:gdLst/>
                <a:ahLst/>
                <a:cxnLst/>
                <a:rect l="l" t="t" r="r" b="b"/>
                <a:pathLst>
                  <a:path w="978" h="839" extrusionOk="0">
                    <a:moveTo>
                      <a:pt x="572" y="0"/>
                    </a:moveTo>
                    <a:lnTo>
                      <a:pt x="561" y="12"/>
                    </a:lnTo>
                    <a:cubicBezTo>
                      <a:pt x="191" y="12"/>
                      <a:pt x="1" y="453"/>
                      <a:pt x="263" y="715"/>
                    </a:cubicBezTo>
                    <a:cubicBezTo>
                      <a:pt x="349" y="800"/>
                      <a:pt x="454" y="839"/>
                      <a:pt x="556" y="839"/>
                    </a:cubicBezTo>
                    <a:cubicBezTo>
                      <a:pt x="766" y="839"/>
                      <a:pt x="965" y="677"/>
                      <a:pt x="965" y="429"/>
                    </a:cubicBezTo>
                    <a:cubicBezTo>
                      <a:pt x="977" y="203"/>
                      <a:pt x="799" y="12"/>
                      <a:pt x="57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93" name="Google Shape;39193;p22"/>
              <p:cNvSpPr/>
              <p:nvPr/>
            </p:nvSpPr>
            <p:spPr>
              <a:xfrm>
                <a:off x="5760825" y="4346500"/>
                <a:ext cx="241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8" extrusionOk="0">
                    <a:moveTo>
                      <a:pt x="560" y="0"/>
                    </a:moveTo>
                    <a:cubicBezTo>
                      <a:pt x="191" y="0"/>
                      <a:pt x="1" y="441"/>
                      <a:pt x="263" y="703"/>
                    </a:cubicBezTo>
                    <a:cubicBezTo>
                      <a:pt x="344" y="789"/>
                      <a:pt x="448" y="827"/>
                      <a:pt x="551" y="827"/>
                    </a:cubicBezTo>
                    <a:cubicBezTo>
                      <a:pt x="761" y="827"/>
                      <a:pt x="965" y="665"/>
                      <a:pt x="965" y="417"/>
                    </a:cubicBezTo>
                    <a:cubicBezTo>
                      <a:pt x="965" y="191"/>
                      <a:pt x="786" y="0"/>
                      <a:pt x="5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94" name="Google Shape;39194;p22"/>
              <p:cNvSpPr/>
              <p:nvPr/>
            </p:nvSpPr>
            <p:spPr>
              <a:xfrm>
                <a:off x="5798925" y="4377150"/>
                <a:ext cx="16400" cy="8375"/>
              </a:xfrm>
              <a:custGeom>
                <a:avLst/>
                <a:gdLst/>
                <a:ahLst/>
                <a:cxnLst/>
                <a:rect l="l" t="t" r="r" b="b"/>
                <a:pathLst>
                  <a:path w="656" h="335" extrusionOk="0">
                    <a:moveTo>
                      <a:pt x="263" y="1"/>
                    </a:moveTo>
                    <a:lnTo>
                      <a:pt x="263" y="13"/>
                    </a:lnTo>
                    <a:cubicBezTo>
                      <a:pt x="167" y="13"/>
                      <a:pt x="72" y="48"/>
                      <a:pt x="1" y="108"/>
                    </a:cubicBezTo>
                    <a:lnTo>
                      <a:pt x="655" y="334"/>
                    </a:lnTo>
                    <a:cubicBezTo>
                      <a:pt x="620" y="144"/>
                      <a:pt x="453" y="1"/>
                      <a:pt x="26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95" name="Google Shape;39195;p22"/>
              <p:cNvSpPr/>
              <p:nvPr/>
            </p:nvSpPr>
            <p:spPr>
              <a:xfrm>
                <a:off x="5729875" y="3393400"/>
                <a:ext cx="24125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16" extrusionOk="0">
                    <a:moveTo>
                      <a:pt x="560" y="1"/>
                    </a:moveTo>
                    <a:cubicBezTo>
                      <a:pt x="191" y="1"/>
                      <a:pt x="0" y="441"/>
                      <a:pt x="262" y="691"/>
                    </a:cubicBezTo>
                    <a:cubicBezTo>
                      <a:pt x="348" y="777"/>
                      <a:pt x="453" y="816"/>
                      <a:pt x="556" y="816"/>
                    </a:cubicBezTo>
                    <a:cubicBezTo>
                      <a:pt x="766" y="816"/>
                      <a:pt x="965" y="654"/>
                      <a:pt x="965" y="405"/>
                    </a:cubicBezTo>
                    <a:cubicBezTo>
                      <a:pt x="965" y="179"/>
                      <a:pt x="786" y="1"/>
                      <a:pt x="5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96" name="Google Shape;39196;p22"/>
              <p:cNvSpPr/>
              <p:nvPr/>
            </p:nvSpPr>
            <p:spPr>
              <a:xfrm>
                <a:off x="5699500" y="3424350"/>
                <a:ext cx="24150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0" extrusionOk="0">
                    <a:moveTo>
                      <a:pt x="549" y="1"/>
                    </a:moveTo>
                    <a:cubicBezTo>
                      <a:pt x="179" y="1"/>
                      <a:pt x="1" y="441"/>
                      <a:pt x="263" y="703"/>
                    </a:cubicBezTo>
                    <a:cubicBezTo>
                      <a:pt x="343" y="783"/>
                      <a:pt x="444" y="820"/>
                      <a:pt x="544" y="820"/>
                    </a:cubicBezTo>
                    <a:cubicBezTo>
                      <a:pt x="756" y="820"/>
                      <a:pt x="965" y="657"/>
                      <a:pt x="965" y="406"/>
                    </a:cubicBezTo>
                    <a:cubicBezTo>
                      <a:pt x="965" y="180"/>
                      <a:pt x="775" y="1"/>
                      <a:pt x="54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97" name="Google Shape;39197;p22"/>
              <p:cNvSpPr/>
              <p:nvPr/>
            </p:nvSpPr>
            <p:spPr>
              <a:xfrm>
                <a:off x="5765000" y="3369300"/>
                <a:ext cx="19950" cy="14000"/>
              </a:xfrm>
              <a:custGeom>
                <a:avLst/>
                <a:gdLst/>
                <a:ahLst/>
                <a:cxnLst/>
                <a:rect l="l" t="t" r="r" b="b"/>
                <a:pathLst>
                  <a:path w="798" h="560" extrusionOk="0">
                    <a:moveTo>
                      <a:pt x="774" y="0"/>
                    </a:moveTo>
                    <a:lnTo>
                      <a:pt x="0" y="238"/>
                    </a:lnTo>
                    <a:cubicBezTo>
                      <a:pt x="48" y="417"/>
                      <a:pt x="203" y="536"/>
                      <a:pt x="393" y="536"/>
                    </a:cubicBezTo>
                    <a:lnTo>
                      <a:pt x="393" y="560"/>
                    </a:lnTo>
                    <a:cubicBezTo>
                      <a:pt x="619" y="560"/>
                      <a:pt x="798" y="369"/>
                      <a:pt x="798" y="155"/>
                    </a:cubicBezTo>
                    <a:cubicBezTo>
                      <a:pt x="798" y="96"/>
                      <a:pt x="786" y="48"/>
                      <a:pt x="7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98" name="Google Shape;39198;p22"/>
              <p:cNvSpPr/>
              <p:nvPr/>
            </p:nvSpPr>
            <p:spPr>
              <a:xfrm>
                <a:off x="5730775" y="3455025"/>
                <a:ext cx="2830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22" extrusionOk="0">
                    <a:moveTo>
                      <a:pt x="524" y="0"/>
                    </a:moveTo>
                    <a:cubicBezTo>
                      <a:pt x="0" y="48"/>
                      <a:pt x="48" y="822"/>
                      <a:pt x="560" y="822"/>
                    </a:cubicBezTo>
                    <a:cubicBezTo>
                      <a:pt x="1084" y="822"/>
                      <a:pt x="1131" y="48"/>
                      <a:pt x="60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99" name="Google Shape;39199;p22"/>
              <p:cNvSpPr/>
              <p:nvPr/>
            </p:nvSpPr>
            <p:spPr>
              <a:xfrm>
                <a:off x="5700100" y="3485675"/>
                <a:ext cx="28000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823" extrusionOk="0">
                    <a:moveTo>
                      <a:pt x="525" y="1"/>
                    </a:moveTo>
                    <a:cubicBezTo>
                      <a:pt x="1" y="48"/>
                      <a:pt x="36" y="822"/>
                      <a:pt x="560" y="822"/>
                    </a:cubicBezTo>
                    <a:cubicBezTo>
                      <a:pt x="1084" y="822"/>
                      <a:pt x="1120" y="48"/>
                      <a:pt x="59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00" name="Google Shape;39200;p22"/>
              <p:cNvSpPr/>
              <p:nvPr/>
            </p:nvSpPr>
            <p:spPr>
              <a:xfrm>
                <a:off x="5737000" y="3515150"/>
                <a:ext cx="21950" cy="15075"/>
              </a:xfrm>
              <a:custGeom>
                <a:avLst/>
                <a:gdLst/>
                <a:ahLst/>
                <a:cxnLst/>
                <a:rect l="l" t="t" r="r" b="b"/>
                <a:pathLst>
                  <a:path w="878" h="603" extrusionOk="0">
                    <a:moveTo>
                      <a:pt x="460" y="1"/>
                    </a:moveTo>
                    <a:cubicBezTo>
                      <a:pt x="410" y="1"/>
                      <a:pt x="355" y="15"/>
                      <a:pt x="299" y="48"/>
                    </a:cubicBezTo>
                    <a:lnTo>
                      <a:pt x="275" y="48"/>
                    </a:lnTo>
                    <a:lnTo>
                      <a:pt x="275" y="60"/>
                    </a:lnTo>
                    <a:cubicBezTo>
                      <a:pt x="0" y="246"/>
                      <a:pt x="186" y="602"/>
                      <a:pt x="440" y="602"/>
                    </a:cubicBezTo>
                    <a:cubicBezTo>
                      <a:pt x="494" y="602"/>
                      <a:pt x="552" y="586"/>
                      <a:pt x="608" y="548"/>
                    </a:cubicBezTo>
                    <a:cubicBezTo>
                      <a:pt x="877" y="379"/>
                      <a:pt x="721" y="1"/>
                      <a:pt x="4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01" name="Google Shape;39201;p22"/>
              <p:cNvSpPr/>
              <p:nvPr/>
            </p:nvSpPr>
            <p:spPr>
              <a:xfrm>
                <a:off x="5706275" y="3545825"/>
                <a:ext cx="21775" cy="15225"/>
              </a:xfrm>
              <a:custGeom>
                <a:avLst/>
                <a:gdLst/>
                <a:ahLst/>
                <a:cxnLst/>
                <a:rect l="l" t="t" r="r" b="b"/>
                <a:pathLst>
                  <a:path w="871" h="609" extrusionOk="0">
                    <a:moveTo>
                      <a:pt x="451" y="0"/>
                    </a:moveTo>
                    <a:cubicBezTo>
                      <a:pt x="400" y="0"/>
                      <a:pt x="346" y="14"/>
                      <a:pt x="289" y="47"/>
                    </a:cubicBezTo>
                    <a:lnTo>
                      <a:pt x="278" y="47"/>
                    </a:lnTo>
                    <a:lnTo>
                      <a:pt x="278" y="59"/>
                    </a:lnTo>
                    <a:cubicBezTo>
                      <a:pt x="0" y="247"/>
                      <a:pt x="192" y="608"/>
                      <a:pt x="450" y="608"/>
                    </a:cubicBezTo>
                    <a:cubicBezTo>
                      <a:pt x="502" y="608"/>
                      <a:pt x="557" y="593"/>
                      <a:pt x="611" y="559"/>
                    </a:cubicBezTo>
                    <a:cubicBezTo>
                      <a:pt x="870" y="380"/>
                      <a:pt x="712" y="0"/>
                      <a:pt x="45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02" name="Google Shape;39202;p22"/>
              <p:cNvSpPr/>
              <p:nvPr/>
            </p:nvSpPr>
            <p:spPr>
              <a:xfrm>
                <a:off x="5736925" y="3576500"/>
                <a:ext cx="22050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882" h="608" extrusionOk="0">
                    <a:moveTo>
                      <a:pt x="461" y="0"/>
                    </a:moveTo>
                    <a:cubicBezTo>
                      <a:pt x="411" y="0"/>
                      <a:pt x="357" y="14"/>
                      <a:pt x="302" y="47"/>
                    </a:cubicBezTo>
                    <a:lnTo>
                      <a:pt x="278" y="47"/>
                    </a:lnTo>
                    <a:lnTo>
                      <a:pt x="278" y="59"/>
                    </a:lnTo>
                    <a:cubicBezTo>
                      <a:pt x="1" y="247"/>
                      <a:pt x="193" y="608"/>
                      <a:pt x="450" y="608"/>
                    </a:cubicBezTo>
                    <a:cubicBezTo>
                      <a:pt x="502" y="608"/>
                      <a:pt x="557" y="593"/>
                      <a:pt x="611" y="559"/>
                    </a:cubicBezTo>
                    <a:cubicBezTo>
                      <a:pt x="881" y="389"/>
                      <a:pt x="723" y="0"/>
                      <a:pt x="46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03" name="Google Shape;39203;p22"/>
              <p:cNvSpPr/>
              <p:nvPr/>
            </p:nvSpPr>
            <p:spPr>
              <a:xfrm>
                <a:off x="5700100" y="3608675"/>
                <a:ext cx="28000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820" extrusionOk="0">
                    <a:moveTo>
                      <a:pt x="560" y="1"/>
                    </a:moveTo>
                    <a:cubicBezTo>
                      <a:pt x="548" y="1"/>
                      <a:pt x="536" y="4"/>
                      <a:pt x="525" y="10"/>
                    </a:cubicBezTo>
                    <a:cubicBezTo>
                      <a:pt x="1" y="57"/>
                      <a:pt x="36" y="819"/>
                      <a:pt x="560" y="819"/>
                    </a:cubicBezTo>
                    <a:cubicBezTo>
                      <a:pt x="1084" y="819"/>
                      <a:pt x="1120" y="57"/>
                      <a:pt x="596" y="10"/>
                    </a:cubicBezTo>
                    <a:cubicBezTo>
                      <a:pt x="584" y="4"/>
                      <a:pt x="572" y="1"/>
                      <a:pt x="5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04" name="Google Shape;39204;p22"/>
              <p:cNvSpPr/>
              <p:nvPr/>
            </p:nvSpPr>
            <p:spPr>
              <a:xfrm>
                <a:off x="5730775" y="3639575"/>
                <a:ext cx="2830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22" extrusionOk="0">
                    <a:moveTo>
                      <a:pt x="524" y="0"/>
                    </a:moveTo>
                    <a:cubicBezTo>
                      <a:pt x="0" y="48"/>
                      <a:pt x="48" y="822"/>
                      <a:pt x="560" y="822"/>
                    </a:cubicBezTo>
                    <a:cubicBezTo>
                      <a:pt x="1084" y="822"/>
                      <a:pt x="1131" y="48"/>
                      <a:pt x="60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05" name="Google Shape;39205;p22"/>
              <p:cNvSpPr/>
              <p:nvPr/>
            </p:nvSpPr>
            <p:spPr>
              <a:xfrm>
                <a:off x="5705900" y="3669000"/>
                <a:ext cx="21925" cy="15100"/>
              </a:xfrm>
              <a:custGeom>
                <a:avLst/>
                <a:gdLst/>
                <a:ahLst/>
                <a:cxnLst/>
                <a:rect l="l" t="t" r="r" b="b"/>
                <a:pathLst>
                  <a:path w="877" h="604" extrusionOk="0">
                    <a:moveTo>
                      <a:pt x="450" y="1"/>
                    </a:moveTo>
                    <a:cubicBezTo>
                      <a:pt x="404" y="1"/>
                      <a:pt x="355" y="12"/>
                      <a:pt x="304" y="38"/>
                    </a:cubicBezTo>
                    <a:lnTo>
                      <a:pt x="293" y="38"/>
                    </a:lnTo>
                    <a:lnTo>
                      <a:pt x="293" y="49"/>
                    </a:lnTo>
                    <a:cubicBezTo>
                      <a:pt x="1" y="220"/>
                      <a:pt x="177" y="604"/>
                      <a:pt x="439" y="604"/>
                    </a:cubicBezTo>
                    <a:cubicBezTo>
                      <a:pt x="487" y="604"/>
                      <a:pt x="539" y="591"/>
                      <a:pt x="590" y="561"/>
                    </a:cubicBezTo>
                    <a:cubicBezTo>
                      <a:pt x="876" y="408"/>
                      <a:pt x="724" y="1"/>
                      <a:pt x="45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06" name="Google Shape;39206;p22"/>
              <p:cNvSpPr/>
              <p:nvPr/>
            </p:nvSpPr>
            <p:spPr>
              <a:xfrm>
                <a:off x="5729875" y="3700575"/>
                <a:ext cx="241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8" extrusionOk="0">
                    <a:moveTo>
                      <a:pt x="560" y="1"/>
                    </a:moveTo>
                    <a:cubicBezTo>
                      <a:pt x="191" y="1"/>
                      <a:pt x="0" y="453"/>
                      <a:pt x="262" y="703"/>
                    </a:cubicBezTo>
                    <a:cubicBezTo>
                      <a:pt x="348" y="789"/>
                      <a:pt x="453" y="828"/>
                      <a:pt x="556" y="828"/>
                    </a:cubicBezTo>
                    <a:cubicBezTo>
                      <a:pt x="766" y="828"/>
                      <a:pt x="965" y="666"/>
                      <a:pt x="965" y="418"/>
                    </a:cubicBezTo>
                    <a:cubicBezTo>
                      <a:pt x="965" y="191"/>
                      <a:pt x="786" y="1"/>
                      <a:pt x="5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07" name="Google Shape;39207;p22"/>
              <p:cNvSpPr/>
              <p:nvPr/>
            </p:nvSpPr>
            <p:spPr>
              <a:xfrm>
                <a:off x="5699200" y="3731550"/>
                <a:ext cx="24150" cy="2047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19" extrusionOk="0">
                    <a:moveTo>
                      <a:pt x="549" y="0"/>
                    </a:moveTo>
                    <a:cubicBezTo>
                      <a:pt x="191" y="0"/>
                      <a:pt x="1" y="441"/>
                      <a:pt x="263" y="703"/>
                    </a:cubicBezTo>
                    <a:cubicBezTo>
                      <a:pt x="347" y="783"/>
                      <a:pt x="449" y="819"/>
                      <a:pt x="549" y="819"/>
                    </a:cubicBezTo>
                    <a:cubicBezTo>
                      <a:pt x="762" y="819"/>
                      <a:pt x="965" y="656"/>
                      <a:pt x="965" y="405"/>
                    </a:cubicBezTo>
                    <a:cubicBezTo>
                      <a:pt x="965" y="179"/>
                      <a:pt x="775" y="0"/>
                      <a:pt x="5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08" name="Google Shape;39208;p22"/>
              <p:cNvSpPr/>
              <p:nvPr/>
            </p:nvSpPr>
            <p:spPr>
              <a:xfrm>
                <a:off x="5729875" y="3762200"/>
                <a:ext cx="241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5" extrusionOk="0">
                    <a:moveTo>
                      <a:pt x="560" y="0"/>
                    </a:moveTo>
                    <a:cubicBezTo>
                      <a:pt x="191" y="0"/>
                      <a:pt x="0" y="441"/>
                      <a:pt x="262" y="703"/>
                    </a:cubicBezTo>
                    <a:cubicBezTo>
                      <a:pt x="346" y="787"/>
                      <a:pt x="449" y="824"/>
                      <a:pt x="549" y="824"/>
                    </a:cubicBezTo>
                    <a:cubicBezTo>
                      <a:pt x="761" y="824"/>
                      <a:pt x="965" y="656"/>
                      <a:pt x="965" y="405"/>
                    </a:cubicBezTo>
                    <a:cubicBezTo>
                      <a:pt x="965" y="179"/>
                      <a:pt x="786" y="0"/>
                      <a:pt x="5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09" name="Google Shape;39209;p22"/>
              <p:cNvSpPr/>
              <p:nvPr/>
            </p:nvSpPr>
            <p:spPr>
              <a:xfrm>
                <a:off x="5699800" y="3792850"/>
                <a:ext cx="28300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23" extrusionOk="0">
                    <a:moveTo>
                      <a:pt x="525" y="1"/>
                    </a:moveTo>
                    <a:cubicBezTo>
                      <a:pt x="1" y="48"/>
                      <a:pt x="48" y="822"/>
                      <a:pt x="572" y="822"/>
                    </a:cubicBezTo>
                    <a:cubicBezTo>
                      <a:pt x="1084" y="822"/>
                      <a:pt x="1132" y="48"/>
                      <a:pt x="60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10" name="Google Shape;39210;p22"/>
              <p:cNvSpPr/>
              <p:nvPr/>
            </p:nvSpPr>
            <p:spPr>
              <a:xfrm>
                <a:off x="5729875" y="3823825"/>
                <a:ext cx="24125" cy="2047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19" extrusionOk="0">
                    <a:moveTo>
                      <a:pt x="560" y="0"/>
                    </a:moveTo>
                    <a:cubicBezTo>
                      <a:pt x="191" y="0"/>
                      <a:pt x="0" y="441"/>
                      <a:pt x="262" y="703"/>
                    </a:cubicBezTo>
                    <a:cubicBezTo>
                      <a:pt x="346" y="783"/>
                      <a:pt x="448" y="819"/>
                      <a:pt x="548" y="819"/>
                    </a:cubicBezTo>
                    <a:cubicBezTo>
                      <a:pt x="761" y="819"/>
                      <a:pt x="965" y="656"/>
                      <a:pt x="965" y="405"/>
                    </a:cubicBezTo>
                    <a:cubicBezTo>
                      <a:pt x="965" y="179"/>
                      <a:pt x="786" y="0"/>
                      <a:pt x="5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11" name="Google Shape;39211;p22"/>
              <p:cNvSpPr/>
              <p:nvPr/>
            </p:nvSpPr>
            <p:spPr>
              <a:xfrm>
                <a:off x="5699200" y="3854475"/>
                <a:ext cx="24150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5" extrusionOk="0">
                    <a:moveTo>
                      <a:pt x="549" y="0"/>
                    </a:moveTo>
                    <a:cubicBezTo>
                      <a:pt x="191" y="0"/>
                      <a:pt x="1" y="441"/>
                      <a:pt x="263" y="703"/>
                    </a:cubicBezTo>
                    <a:cubicBezTo>
                      <a:pt x="347" y="787"/>
                      <a:pt x="449" y="824"/>
                      <a:pt x="549" y="824"/>
                    </a:cubicBezTo>
                    <a:cubicBezTo>
                      <a:pt x="762" y="824"/>
                      <a:pt x="965" y="656"/>
                      <a:pt x="965" y="405"/>
                    </a:cubicBezTo>
                    <a:cubicBezTo>
                      <a:pt x="965" y="191"/>
                      <a:pt x="787" y="0"/>
                      <a:pt x="56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12" name="Google Shape;39212;p22"/>
              <p:cNvSpPr/>
              <p:nvPr/>
            </p:nvSpPr>
            <p:spPr>
              <a:xfrm>
                <a:off x="5729875" y="3885125"/>
                <a:ext cx="24125" cy="2065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6" extrusionOk="0">
                    <a:moveTo>
                      <a:pt x="560" y="1"/>
                    </a:moveTo>
                    <a:cubicBezTo>
                      <a:pt x="191" y="1"/>
                      <a:pt x="0" y="441"/>
                      <a:pt x="262" y="703"/>
                    </a:cubicBezTo>
                    <a:cubicBezTo>
                      <a:pt x="347" y="788"/>
                      <a:pt x="450" y="825"/>
                      <a:pt x="550" y="825"/>
                    </a:cubicBezTo>
                    <a:cubicBezTo>
                      <a:pt x="762" y="825"/>
                      <a:pt x="965" y="660"/>
                      <a:pt x="965" y="417"/>
                    </a:cubicBezTo>
                    <a:cubicBezTo>
                      <a:pt x="965" y="191"/>
                      <a:pt x="786" y="1"/>
                      <a:pt x="5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13" name="Google Shape;39213;p22"/>
              <p:cNvSpPr/>
              <p:nvPr/>
            </p:nvSpPr>
            <p:spPr>
              <a:xfrm>
                <a:off x="5699200" y="3915800"/>
                <a:ext cx="24150" cy="2067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7" extrusionOk="0">
                    <a:moveTo>
                      <a:pt x="549" y="0"/>
                    </a:moveTo>
                    <a:cubicBezTo>
                      <a:pt x="191" y="0"/>
                      <a:pt x="1" y="453"/>
                      <a:pt x="263" y="703"/>
                    </a:cubicBezTo>
                    <a:cubicBezTo>
                      <a:pt x="349" y="788"/>
                      <a:pt x="454" y="827"/>
                      <a:pt x="556" y="827"/>
                    </a:cubicBezTo>
                    <a:cubicBezTo>
                      <a:pt x="766" y="827"/>
                      <a:pt x="965" y="665"/>
                      <a:pt x="965" y="417"/>
                    </a:cubicBezTo>
                    <a:cubicBezTo>
                      <a:pt x="965" y="191"/>
                      <a:pt x="775" y="0"/>
                      <a:pt x="5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14" name="Google Shape;39214;p22"/>
              <p:cNvSpPr/>
              <p:nvPr/>
            </p:nvSpPr>
            <p:spPr>
              <a:xfrm>
                <a:off x="5730775" y="3946225"/>
                <a:ext cx="28000" cy="20775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831" extrusionOk="0">
                    <a:moveTo>
                      <a:pt x="560" y="1"/>
                    </a:moveTo>
                    <a:cubicBezTo>
                      <a:pt x="548" y="1"/>
                      <a:pt x="536" y="3"/>
                      <a:pt x="524" y="9"/>
                    </a:cubicBezTo>
                    <a:cubicBezTo>
                      <a:pt x="0" y="57"/>
                      <a:pt x="36" y="831"/>
                      <a:pt x="560" y="831"/>
                    </a:cubicBezTo>
                    <a:cubicBezTo>
                      <a:pt x="1072" y="831"/>
                      <a:pt x="1119" y="57"/>
                      <a:pt x="595" y="9"/>
                    </a:cubicBezTo>
                    <a:cubicBezTo>
                      <a:pt x="583" y="3"/>
                      <a:pt x="572" y="1"/>
                      <a:pt x="5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15" name="Google Shape;39215;p22"/>
              <p:cNvSpPr/>
              <p:nvPr/>
            </p:nvSpPr>
            <p:spPr>
              <a:xfrm>
                <a:off x="5699800" y="3977100"/>
                <a:ext cx="28300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23" extrusionOk="0">
                    <a:moveTo>
                      <a:pt x="525" y="1"/>
                    </a:moveTo>
                    <a:cubicBezTo>
                      <a:pt x="1" y="48"/>
                      <a:pt x="48" y="822"/>
                      <a:pt x="572" y="822"/>
                    </a:cubicBezTo>
                    <a:cubicBezTo>
                      <a:pt x="1084" y="822"/>
                      <a:pt x="1132" y="48"/>
                      <a:pt x="60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16" name="Google Shape;39216;p22"/>
              <p:cNvSpPr/>
              <p:nvPr/>
            </p:nvSpPr>
            <p:spPr>
              <a:xfrm>
                <a:off x="5743850" y="3997850"/>
                <a:ext cx="20275" cy="20300"/>
              </a:xfrm>
              <a:custGeom>
                <a:avLst/>
                <a:gdLst/>
                <a:ahLst/>
                <a:cxnLst/>
                <a:rect l="l" t="t" r="r" b="b"/>
                <a:pathLst>
                  <a:path w="811" h="812" extrusionOk="0">
                    <a:moveTo>
                      <a:pt x="386" y="1"/>
                    </a:moveTo>
                    <a:cubicBezTo>
                      <a:pt x="190" y="1"/>
                      <a:pt x="1" y="127"/>
                      <a:pt x="1" y="397"/>
                    </a:cubicBezTo>
                    <a:lnTo>
                      <a:pt x="1" y="409"/>
                    </a:lnTo>
                    <a:cubicBezTo>
                      <a:pt x="1" y="685"/>
                      <a:pt x="190" y="811"/>
                      <a:pt x="386" y="811"/>
                    </a:cubicBezTo>
                    <a:cubicBezTo>
                      <a:pt x="594" y="811"/>
                      <a:pt x="811" y="667"/>
                      <a:pt x="811" y="409"/>
                    </a:cubicBezTo>
                    <a:cubicBezTo>
                      <a:pt x="811" y="145"/>
                      <a:pt x="594" y="1"/>
                      <a:pt x="38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17" name="Google Shape;39217;p22"/>
              <p:cNvSpPr/>
              <p:nvPr/>
            </p:nvSpPr>
            <p:spPr>
              <a:xfrm>
                <a:off x="5699200" y="4038425"/>
                <a:ext cx="241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8" extrusionOk="0">
                    <a:moveTo>
                      <a:pt x="549" y="0"/>
                    </a:moveTo>
                    <a:cubicBezTo>
                      <a:pt x="180" y="0"/>
                      <a:pt x="1" y="453"/>
                      <a:pt x="263" y="703"/>
                    </a:cubicBezTo>
                    <a:cubicBezTo>
                      <a:pt x="349" y="789"/>
                      <a:pt x="454" y="827"/>
                      <a:pt x="556" y="827"/>
                    </a:cubicBezTo>
                    <a:cubicBezTo>
                      <a:pt x="766" y="827"/>
                      <a:pt x="965" y="665"/>
                      <a:pt x="965" y="417"/>
                    </a:cubicBezTo>
                    <a:cubicBezTo>
                      <a:pt x="953" y="191"/>
                      <a:pt x="775" y="24"/>
                      <a:pt x="561" y="24"/>
                    </a:cubicBezTo>
                    <a:lnTo>
                      <a:pt x="54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18" name="Google Shape;39218;p22"/>
              <p:cNvSpPr/>
              <p:nvPr/>
            </p:nvSpPr>
            <p:spPr>
              <a:xfrm>
                <a:off x="5729875" y="4069675"/>
                <a:ext cx="241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5" extrusionOk="0">
                    <a:moveTo>
                      <a:pt x="560" y="1"/>
                    </a:moveTo>
                    <a:cubicBezTo>
                      <a:pt x="191" y="1"/>
                      <a:pt x="0" y="441"/>
                      <a:pt x="262" y="703"/>
                    </a:cubicBezTo>
                    <a:cubicBezTo>
                      <a:pt x="346" y="787"/>
                      <a:pt x="449" y="825"/>
                      <a:pt x="549" y="825"/>
                    </a:cubicBezTo>
                    <a:cubicBezTo>
                      <a:pt x="761" y="825"/>
                      <a:pt x="965" y="656"/>
                      <a:pt x="965" y="405"/>
                    </a:cubicBezTo>
                    <a:cubicBezTo>
                      <a:pt x="965" y="179"/>
                      <a:pt x="786" y="1"/>
                      <a:pt x="5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19" name="Google Shape;39219;p22"/>
              <p:cNvSpPr/>
              <p:nvPr/>
            </p:nvSpPr>
            <p:spPr>
              <a:xfrm>
                <a:off x="5699800" y="4100325"/>
                <a:ext cx="28300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23" extrusionOk="0">
                    <a:moveTo>
                      <a:pt x="525" y="1"/>
                    </a:moveTo>
                    <a:cubicBezTo>
                      <a:pt x="1" y="49"/>
                      <a:pt x="48" y="822"/>
                      <a:pt x="572" y="822"/>
                    </a:cubicBezTo>
                    <a:cubicBezTo>
                      <a:pt x="1084" y="822"/>
                      <a:pt x="1132" y="49"/>
                      <a:pt x="60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20" name="Google Shape;39220;p22"/>
              <p:cNvSpPr/>
              <p:nvPr/>
            </p:nvSpPr>
            <p:spPr>
              <a:xfrm>
                <a:off x="5730775" y="4131075"/>
                <a:ext cx="28000" cy="20475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819" extrusionOk="0">
                    <a:moveTo>
                      <a:pt x="560" y="0"/>
                    </a:moveTo>
                    <a:cubicBezTo>
                      <a:pt x="548" y="0"/>
                      <a:pt x="536" y="3"/>
                      <a:pt x="524" y="9"/>
                    </a:cubicBezTo>
                    <a:cubicBezTo>
                      <a:pt x="0" y="57"/>
                      <a:pt x="36" y="819"/>
                      <a:pt x="560" y="819"/>
                    </a:cubicBezTo>
                    <a:cubicBezTo>
                      <a:pt x="1072" y="819"/>
                      <a:pt x="1119" y="57"/>
                      <a:pt x="595" y="9"/>
                    </a:cubicBezTo>
                    <a:cubicBezTo>
                      <a:pt x="583" y="3"/>
                      <a:pt x="572" y="0"/>
                      <a:pt x="5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21" name="Google Shape;39221;p22"/>
              <p:cNvSpPr/>
              <p:nvPr/>
            </p:nvSpPr>
            <p:spPr>
              <a:xfrm>
                <a:off x="5699300" y="4161950"/>
                <a:ext cx="24050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20" extrusionOk="0">
                    <a:moveTo>
                      <a:pt x="530" y="0"/>
                    </a:moveTo>
                    <a:cubicBezTo>
                      <a:pt x="171" y="0"/>
                      <a:pt x="0" y="444"/>
                      <a:pt x="259" y="703"/>
                    </a:cubicBezTo>
                    <a:cubicBezTo>
                      <a:pt x="343" y="783"/>
                      <a:pt x="445" y="819"/>
                      <a:pt x="545" y="819"/>
                    </a:cubicBezTo>
                    <a:cubicBezTo>
                      <a:pt x="758" y="819"/>
                      <a:pt x="961" y="656"/>
                      <a:pt x="961" y="405"/>
                    </a:cubicBezTo>
                    <a:cubicBezTo>
                      <a:pt x="961" y="179"/>
                      <a:pt x="771" y="1"/>
                      <a:pt x="545" y="1"/>
                    </a:cubicBezTo>
                    <a:cubicBezTo>
                      <a:pt x="540" y="0"/>
                      <a:pt x="535" y="0"/>
                      <a:pt x="53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22" name="Google Shape;39222;p22"/>
              <p:cNvSpPr/>
              <p:nvPr/>
            </p:nvSpPr>
            <p:spPr>
              <a:xfrm>
                <a:off x="5729875" y="4192600"/>
                <a:ext cx="24125" cy="2065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6" extrusionOk="0">
                    <a:moveTo>
                      <a:pt x="560" y="1"/>
                    </a:moveTo>
                    <a:cubicBezTo>
                      <a:pt x="191" y="1"/>
                      <a:pt x="0" y="441"/>
                      <a:pt x="262" y="703"/>
                    </a:cubicBezTo>
                    <a:cubicBezTo>
                      <a:pt x="347" y="788"/>
                      <a:pt x="450" y="825"/>
                      <a:pt x="550" y="825"/>
                    </a:cubicBezTo>
                    <a:cubicBezTo>
                      <a:pt x="762" y="825"/>
                      <a:pt x="965" y="660"/>
                      <a:pt x="965" y="418"/>
                    </a:cubicBezTo>
                    <a:cubicBezTo>
                      <a:pt x="965" y="179"/>
                      <a:pt x="786" y="1"/>
                      <a:pt x="5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23" name="Google Shape;39223;p22"/>
              <p:cNvSpPr/>
              <p:nvPr/>
            </p:nvSpPr>
            <p:spPr>
              <a:xfrm>
                <a:off x="5699200" y="4223275"/>
                <a:ext cx="24150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5" extrusionOk="0">
                    <a:moveTo>
                      <a:pt x="549" y="0"/>
                    </a:moveTo>
                    <a:cubicBezTo>
                      <a:pt x="191" y="0"/>
                      <a:pt x="1" y="441"/>
                      <a:pt x="263" y="703"/>
                    </a:cubicBezTo>
                    <a:cubicBezTo>
                      <a:pt x="347" y="787"/>
                      <a:pt x="450" y="825"/>
                      <a:pt x="551" y="825"/>
                    </a:cubicBezTo>
                    <a:cubicBezTo>
                      <a:pt x="763" y="825"/>
                      <a:pt x="965" y="659"/>
                      <a:pt x="965" y="417"/>
                    </a:cubicBezTo>
                    <a:cubicBezTo>
                      <a:pt x="965" y="191"/>
                      <a:pt x="787" y="0"/>
                      <a:pt x="56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24" name="Google Shape;39224;p22"/>
              <p:cNvSpPr/>
              <p:nvPr/>
            </p:nvSpPr>
            <p:spPr>
              <a:xfrm>
                <a:off x="5730775" y="4254525"/>
                <a:ext cx="2800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822" extrusionOk="0">
                    <a:moveTo>
                      <a:pt x="524" y="0"/>
                    </a:moveTo>
                    <a:cubicBezTo>
                      <a:pt x="0" y="48"/>
                      <a:pt x="36" y="822"/>
                      <a:pt x="560" y="822"/>
                    </a:cubicBezTo>
                    <a:cubicBezTo>
                      <a:pt x="1072" y="822"/>
                      <a:pt x="1119" y="48"/>
                      <a:pt x="5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25" name="Google Shape;39225;p22"/>
              <p:cNvSpPr/>
              <p:nvPr/>
            </p:nvSpPr>
            <p:spPr>
              <a:xfrm>
                <a:off x="5699800" y="4285175"/>
                <a:ext cx="28300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23" extrusionOk="0">
                    <a:moveTo>
                      <a:pt x="525" y="1"/>
                    </a:moveTo>
                    <a:cubicBezTo>
                      <a:pt x="1" y="48"/>
                      <a:pt x="48" y="822"/>
                      <a:pt x="572" y="822"/>
                    </a:cubicBezTo>
                    <a:cubicBezTo>
                      <a:pt x="1084" y="822"/>
                      <a:pt x="1132" y="48"/>
                      <a:pt x="60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26" name="Google Shape;39226;p22"/>
              <p:cNvSpPr/>
              <p:nvPr/>
            </p:nvSpPr>
            <p:spPr>
              <a:xfrm>
                <a:off x="5736950" y="4314375"/>
                <a:ext cx="21775" cy="15225"/>
              </a:xfrm>
              <a:custGeom>
                <a:avLst/>
                <a:gdLst/>
                <a:ahLst/>
                <a:cxnLst/>
                <a:rect l="l" t="t" r="r" b="b"/>
                <a:pathLst>
                  <a:path w="871" h="609" extrusionOk="0">
                    <a:moveTo>
                      <a:pt x="448" y="1"/>
                    </a:moveTo>
                    <a:cubicBezTo>
                      <a:pt x="398" y="1"/>
                      <a:pt x="344" y="15"/>
                      <a:pt x="289" y="47"/>
                    </a:cubicBezTo>
                    <a:lnTo>
                      <a:pt x="277" y="47"/>
                    </a:lnTo>
                    <a:lnTo>
                      <a:pt x="277" y="59"/>
                    </a:lnTo>
                    <a:cubicBezTo>
                      <a:pt x="1" y="256"/>
                      <a:pt x="190" y="609"/>
                      <a:pt x="446" y="609"/>
                    </a:cubicBezTo>
                    <a:cubicBezTo>
                      <a:pt x="499" y="609"/>
                      <a:pt x="555" y="594"/>
                      <a:pt x="610" y="559"/>
                    </a:cubicBezTo>
                    <a:cubicBezTo>
                      <a:pt x="870" y="389"/>
                      <a:pt x="710" y="1"/>
                      <a:pt x="44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27" name="Google Shape;39227;p22"/>
              <p:cNvSpPr/>
              <p:nvPr/>
            </p:nvSpPr>
            <p:spPr>
              <a:xfrm>
                <a:off x="5706650" y="4346500"/>
                <a:ext cx="16100" cy="8050"/>
              </a:xfrm>
              <a:custGeom>
                <a:avLst/>
                <a:gdLst/>
                <a:ahLst/>
                <a:cxnLst/>
                <a:rect l="l" t="t" r="r" b="b"/>
                <a:pathLst>
                  <a:path w="644" h="322" extrusionOk="0">
                    <a:moveTo>
                      <a:pt x="263" y="0"/>
                    </a:moveTo>
                    <a:lnTo>
                      <a:pt x="251" y="12"/>
                    </a:lnTo>
                    <a:cubicBezTo>
                      <a:pt x="155" y="12"/>
                      <a:pt x="72" y="48"/>
                      <a:pt x="1" y="108"/>
                    </a:cubicBezTo>
                    <a:lnTo>
                      <a:pt x="644" y="322"/>
                    </a:lnTo>
                    <a:cubicBezTo>
                      <a:pt x="608" y="143"/>
                      <a:pt x="453" y="0"/>
                      <a:pt x="26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28" name="Google Shape;39228;p22"/>
              <p:cNvSpPr/>
              <p:nvPr/>
            </p:nvSpPr>
            <p:spPr>
              <a:xfrm>
                <a:off x="5672125" y="3397575"/>
                <a:ext cx="20575" cy="16400"/>
              </a:xfrm>
              <a:custGeom>
                <a:avLst/>
                <a:gdLst/>
                <a:ahLst/>
                <a:cxnLst/>
                <a:rect l="l" t="t" r="r" b="b"/>
                <a:pathLst>
                  <a:path w="823" h="656" extrusionOk="0">
                    <a:moveTo>
                      <a:pt x="739" y="0"/>
                    </a:moveTo>
                    <a:lnTo>
                      <a:pt x="1" y="227"/>
                    </a:lnTo>
                    <a:lnTo>
                      <a:pt x="1" y="238"/>
                    </a:lnTo>
                    <a:cubicBezTo>
                      <a:pt x="1" y="465"/>
                      <a:pt x="179" y="655"/>
                      <a:pt x="405" y="655"/>
                    </a:cubicBezTo>
                    <a:lnTo>
                      <a:pt x="405" y="643"/>
                    </a:lnTo>
                    <a:cubicBezTo>
                      <a:pt x="632" y="643"/>
                      <a:pt x="810" y="465"/>
                      <a:pt x="822" y="238"/>
                    </a:cubicBezTo>
                    <a:cubicBezTo>
                      <a:pt x="810" y="155"/>
                      <a:pt x="786" y="72"/>
                      <a:pt x="73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29" name="Google Shape;39229;p22"/>
              <p:cNvSpPr/>
              <p:nvPr/>
            </p:nvSpPr>
            <p:spPr>
              <a:xfrm>
                <a:off x="5637900" y="3424075"/>
                <a:ext cx="24125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16" extrusionOk="0">
                    <a:moveTo>
                      <a:pt x="560" y="0"/>
                    </a:moveTo>
                    <a:cubicBezTo>
                      <a:pt x="191" y="0"/>
                      <a:pt x="0" y="441"/>
                      <a:pt x="262" y="691"/>
                    </a:cubicBezTo>
                    <a:cubicBezTo>
                      <a:pt x="345" y="777"/>
                      <a:pt x="449" y="815"/>
                      <a:pt x="552" y="815"/>
                    </a:cubicBezTo>
                    <a:cubicBezTo>
                      <a:pt x="761" y="815"/>
                      <a:pt x="965" y="656"/>
                      <a:pt x="965" y="417"/>
                    </a:cubicBezTo>
                    <a:cubicBezTo>
                      <a:pt x="953" y="191"/>
                      <a:pt x="786" y="12"/>
                      <a:pt x="560" y="12"/>
                    </a:cubicBezTo>
                    <a:lnTo>
                      <a:pt x="56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30" name="Google Shape;39230;p22"/>
              <p:cNvSpPr/>
              <p:nvPr/>
            </p:nvSpPr>
            <p:spPr>
              <a:xfrm>
                <a:off x="5668550" y="3455025"/>
                <a:ext cx="241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16" extrusionOk="0">
                    <a:moveTo>
                      <a:pt x="548" y="0"/>
                    </a:moveTo>
                    <a:cubicBezTo>
                      <a:pt x="179" y="0"/>
                      <a:pt x="1" y="441"/>
                      <a:pt x="263" y="691"/>
                    </a:cubicBezTo>
                    <a:cubicBezTo>
                      <a:pt x="345" y="777"/>
                      <a:pt x="448" y="815"/>
                      <a:pt x="551" y="815"/>
                    </a:cubicBezTo>
                    <a:cubicBezTo>
                      <a:pt x="761" y="815"/>
                      <a:pt x="965" y="653"/>
                      <a:pt x="965" y="405"/>
                    </a:cubicBezTo>
                    <a:cubicBezTo>
                      <a:pt x="965" y="179"/>
                      <a:pt x="786" y="0"/>
                      <a:pt x="5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31" name="Google Shape;39231;p22"/>
              <p:cNvSpPr/>
              <p:nvPr/>
            </p:nvSpPr>
            <p:spPr>
              <a:xfrm>
                <a:off x="5637975" y="3485675"/>
                <a:ext cx="24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16" extrusionOk="0">
                    <a:moveTo>
                      <a:pt x="542" y="0"/>
                    </a:moveTo>
                    <a:cubicBezTo>
                      <a:pt x="183" y="0"/>
                      <a:pt x="1" y="433"/>
                      <a:pt x="259" y="691"/>
                    </a:cubicBezTo>
                    <a:cubicBezTo>
                      <a:pt x="341" y="777"/>
                      <a:pt x="445" y="816"/>
                      <a:pt x="547" y="816"/>
                    </a:cubicBezTo>
                    <a:cubicBezTo>
                      <a:pt x="757" y="816"/>
                      <a:pt x="962" y="654"/>
                      <a:pt x="962" y="405"/>
                    </a:cubicBezTo>
                    <a:cubicBezTo>
                      <a:pt x="962" y="191"/>
                      <a:pt x="783" y="1"/>
                      <a:pt x="557" y="1"/>
                    </a:cubicBezTo>
                    <a:cubicBezTo>
                      <a:pt x="552" y="0"/>
                      <a:pt x="547" y="0"/>
                      <a:pt x="54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32" name="Google Shape;39232;p22"/>
              <p:cNvSpPr/>
              <p:nvPr/>
            </p:nvSpPr>
            <p:spPr>
              <a:xfrm>
                <a:off x="5668250" y="3516325"/>
                <a:ext cx="28300" cy="19975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799" extrusionOk="0">
                    <a:moveTo>
                      <a:pt x="560" y="1"/>
                    </a:moveTo>
                    <a:cubicBezTo>
                      <a:pt x="1" y="1"/>
                      <a:pt x="72" y="799"/>
                      <a:pt x="572" y="799"/>
                    </a:cubicBezTo>
                    <a:cubicBezTo>
                      <a:pt x="1060" y="799"/>
                      <a:pt x="1132" y="1"/>
                      <a:pt x="57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33" name="Google Shape;39233;p22"/>
              <p:cNvSpPr/>
              <p:nvPr/>
            </p:nvSpPr>
            <p:spPr>
              <a:xfrm>
                <a:off x="5636500" y="3546950"/>
                <a:ext cx="27900" cy="20600"/>
              </a:xfrm>
              <a:custGeom>
                <a:avLst/>
                <a:gdLst/>
                <a:ahLst/>
                <a:cxnLst/>
                <a:rect l="l" t="t" r="r" b="b"/>
                <a:pathLst>
                  <a:path w="1116" h="824" extrusionOk="0">
                    <a:moveTo>
                      <a:pt x="571" y="0"/>
                    </a:moveTo>
                    <a:cubicBezTo>
                      <a:pt x="64" y="0"/>
                      <a:pt x="0" y="778"/>
                      <a:pt x="533" y="824"/>
                    </a:cubicBezTo>
                    <a:lnTo>
                      <a:pt x="616" y="824"/>
                    </a:lnTo>
                    <a:cubicBezTo>
                      <a:pt x="1116" y="776"/>
                      <a:pt x="1116" y="50"/>
                      <a:pt x="616" y="2"/>
                    </a:cubicBezTo>
                    <a:cubicBezTo>
                      <a:pt x="600" y="1"/>
                      <a:pt x="585" y="0"/>
                      <a:pt x="57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34" name="Google Shape;39234;p22"/>
              <p:cNvSpPr/>
              <p:nvPr/>
            </p:nvSpPr>
            <p:spPr>
              <a:xfrm>
                <a:off x="5668550" y="3577650"/>
                <a:ext cx="24150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5" extrusionOk="0">
                    <a:moveTo>
                      <a:pt x="548" y="1"/>
                    </a:moveTo>
                    <a:cubicBezTo>
                      <a:pt x="179" y="1"/>
                      <a:pt x="1" y="441"/>
                      <a:pt x="263" y="703"/>
                    </a:cubicBezTo>
                    <a:cubicBezTo>
                      <a:pt x="343" y="788"/>
                      <a:pt x="445" y="825"/>
                      <a:pt x="545" y="825"/>
                    </a:cubicBezTo>
                    <a:cubicBezTo>
                      <a:pt x="757" y="825"/>
                      <a:pt x="965" y="659"/>
                      <a:pt x="965" y="417"/>
                    </a:cubicBezTo>
                    <a:cubicBezTo>
                      <a:pt x="965" y="179"/>
                      <a:pt x="775" y="1"/>
                      <a:pt x="54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35" name="Google Shape;39235;p22"/>
              <p:cNvSpPr/>
              <p:nvPr/>
            </p:nvSpPr>
            <p:spPr>
              <a:xfrm>
                <a:off x="5637900" y="3608600"/>
                <a:ext cx="24125" cy="204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17" extrusionOk="0">
                    <a:moveTo>
                      <a:pt x="560" y="1"/>
                    </a:moveTo>
                    <a:cubicBezTo>
                      <a:pt x="191" y="1"/>
                      <a:pt x="0" y="441"/>
                      <a:pt x="262" y="691"/>
                    </a:cubicBezTo>
                    <a:cubicBezTo>
                      <a:pt x="345" y="778"/>
                      <a:pt x="449" y="816"/>
                      <a:pt x="552" y="816"/>
                    </a:cubicBezTo>
                    <a:cubicBezTo>
                      <a:pt x="761" y="816"/>
                      <a:pt x="965" y="657"/>
                      <a:pt x="965" y="418"/>
                    </a:cubicBezTo>
                    <a:cubicBezTo>
                      <a:pt x="965" y="191"/>
                      <a:pt x="786" y="13"/>
                      <a:pt x="5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36" name="Google Shape;39236;p22"/>
              <p:cNvSpPr/>
              <p:nvPr/>
            </p:nvSpPr>
            <p:spPr>
              <a:xfrm>
                <a:off x="5668550" y="3639275"/>
                <a:ext cx="24150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5" extrusionOk="0">
                    <a:moveTo>
                      <a:pt x="548" y="0"/>
                    </a:moveTo>
                    <a:cubicBezTo>
                      <a:pt x="179" y="0"/>
                      <a:pt x="1" y="441"/>
                      <a:pt x="263" y="703"/>
                    </a:cubicBezTo>
                    <a:cubicBezTo>
                      <a:pt x="343" y="787"/>
                      <a:pt x="445" y="825"/>
                      <a:pt x="545" y="825"/>
                    </a:cubicBezTo>
                    <a:cubicBezTo>
                      <a:pt x="757" y="825"/>
                      <a:pt x="965" y="659"/>
                      <a:pt x="965" y="417"/>
                    </a:cubicBezTo>
                    <a:cubicBezTo>
                      <a:pt x="965" y="191"/>
                      <a:pt x="775" y="12"/>
                      <a:pt x="5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37" name="Google Shape;39237;p22"/>
              <p:cNvSpPr/>
              <p:nvPr/>
            </p:nvSpPr>
            <p:spPr>
              <a:xfrm>
                <a:off x="5637900" y="3669925"/>
                <a:ext cx="241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8" extrusionOk="0">
                    <a:moveTo>
                      <a:pt x="560" y="1"/>
                    </a:moveTo>
                    <a:cubicBezTo>
                      <a:pt x="191" y="1"/>
                      <a:pt x="0" y="441"/>
                      <a:pt x="262" y="703"/>
                    </a:cubicBezTo>
                    <a:cubicBezTo>
                      <a:pt x="344" y="789"/>
                      <a:pt x="448" y="827"/>
                      <a:pt x="550" y="827"/>
                    </a:cubicBezTo>
                    <a:cubicBezTo>
                      <a:pt x="760" y="827"/>
                      <a:pt x="965" y="665"/>
                      <a:pt x="965" y="417"/>
                    </a:cubicBezTo>
                    <a:cubicBezTo>
                      <a:pt x="965" y="191"/>
                      <a:pt x="786" y="12"/>
                      <a:pt x="560" y="12"/>
                    </a:cubicBezTo>
                    <a:lnTo>
                      <a:pt x="56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38" name="Google Shape;39238;p22"/>
              <p:cNvSpPr/>
              <p:nvPr/>
            </p:nvSpPr>
            <p:spPr>
              <a:xfrm>
                <a:off x="5668550" y="3700575"/>
                <a:ext cx="241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8" extrusionOk="0">
                    <a:moveTo>
                      <a:pt x="548" y="1"/>
                    </a:moveTo>
                    <a:cubicBezTo>
                      <a:pt x="179" y="1"/>
                      <a:pt x="1" y="453"/>
                      <a:pt x="263" y="703"/>
                    </a:cubicBezTo>
                    <a:cubicBezTo>
                      <a:pt x="345" y="789"/>
                      <a:pt x="448" y="828"/>
                      <a:pt x="551" y="828"/>
                    </a:cubicBezTo>
                    <a:cubicBezTo>
                      <a:pt x="761" y="828"/>
                      <a:pt x="965" y="666"/>
                      <a:pt x="965" y="418"/>
                    </a:cubicBezTo>
                    <a:cubicBezTo>
                      <a:pt x="965" y="191"/>
                      <a:pt x="775" y="1"/>
                      <a:pt x="54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39" name="Google Shape;39239;p22"/>
              <p:cNvSpPr/>
              <p:nvPr/>
            </p:nvSpPr>
            <p:spPr>
              <a:xfrm>
                <a:off x="5637975" y="3731525"/>
                <a:ext cx="24050" cy="20425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17" extrusionOk="0">
                    <a:moveTo>
                      <a:pt x="542" y="1"/>
                    </a:moveTo>
                    <a:cubicBezTo>
                      <a:pt x="183" y="1"/>
                      <a:pt x="1" y="433"/>
                      <a:pt x="259" y="692"/>
                    </a:cubicBezTo>
                    <a:cubicBezTo>
                      <a:pt x="342" y="778"/>
                      <a:pt x="445" y="817"/>
                      <a:pt x="546" y="817"/>
                    </a:cubicBezTo>
                    <a:cubicBezTo>
                      <a:pt x="753" y="817"/>
                      <a:pt x="954" y="657"/>
                      <a:pt x="962" y="418"/>
                    </a:cubicBezTo>
                    <a:cubicBezTo>
                      <a:pt x="962" y="192"/>
                      <a:pt x="783" y="1"/>
                      <a:pt x="557" y="1"/>
                    </a:cubicBezTo>
                    <a:cubicBezTo>
                      <a:pt x="552" y="1"/>
                      <a:pt x="547" y="1"/>
                      <a:pt x="54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40" name="Google Shape;39240;p22"/>
              <p:cNvSpPr/>
              <p:nvPr/>
            </p:nvSpPr>
            <p:spPr>
              <a:xfrm>
                <a:off x="5668550" y="3762200"/>
                <a:ext cx="24150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5" extrusionOk="0">
                    <a:moveTo>
                      <a:pt x="548" y="0"/>
                    </a:moveTo>
                    <a:cubicBezTo>
                      <a:pt x="179" y="0"/>
                      <a:pt x="1" y="441"/>
                      <a:pt x="263" y="703"/>
                    </a:cubicBezTo>
                    <a:cubicBezTo>
                      <a:pt x="343" y="787"/>
                      <a:pt x="444" y="824"/>
                      <a:pt x="544" y="824"/>
                    </a:cubicBezTo>
                    <a:cubicBezTo>
                      <a:pt x="756" y="824"/>
                      <a:pt x="965" y="656"/>
                      <a:pt x="965" y="405"/>
                    </a:cubicBezTo>
                    <a:cubicBezTo>
                      <a:pt x="965" y="179"/>
                      <a:pt x="775" y="0"/>
                      <a:pt x="54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41" name="Google Shape;39241;p22"/>
              <p:cNvSpPr/>
              <p:nvPr/>
            </p:nvSpPr>
            <p:spPr>
              <a:xfrm>
                <a:off x="5637900" y="3792850"/>
                <a:ext cx="241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8" extrusionOk="0">
                    <a:moveTo>
                      <a:pt x="560" y="1"/>
                    </a:moveTo>
                    <a:cubicBezTo>
                      <a:pt x="191" y="1"/>
                      <a:pt x="0" y="441"/>
                      <a:pt x="262" y="703"/>
                    </a:cubicBezTo>
                    <a:cubicBezTo>
                      <a:pt x="344" y="789"/>
                      <a:pt x="447" y="828"/>
                      <a:pt x="548" y="828"/>
                    </a:cubicBezTo>
                    <a:cubicBezTo>
                      <a:pt x="755" y="828"/>
                      <a:pt x="957" y="666"/>
                      <a:pt x="965" y="418"/>
                    </a:cubicBezTo>
                    <a:cubicBezTo>
                      <a:pt x="965" y="203"/>
                      <a:pt x="786" y="13"/>
                      <a:pt x="560" y="13"/>
                    </a:cubicBezTo>
                    <a:lnTo>
                      <a:pt x="56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42" name="Google Shape;39242;p22"/>
              <p:cNvSpPr/>
              <p:nvPr/>
            </p:nvSpPr>
            <p:spPr>
              <a:xfrm>
                <a:off x="5668550" y="3823825"/>
                <a:ext cx="24150" cy="2047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19" extrusionOk="0">
                    <a:moveTo>
                      <a:pt x="548" y="0"/>
                    </a:moveTo>
                    <a:cubicBezTo>
                      <a:pt x="179" y="0"/>
                      <a:pt x="1" y="441"/>
                      <a:pt x="263" y="703"/>
                    </a:cubicBezTo>
                    <a:cubicBezTo>
                      <a:pt x="343" y="783"/>
                      <a:pt x="443" y="819"/>
                      <a:pt x="543" y="819"/>
                    </a:cubicBezTo>
                    <a:cubicBezTo>
                      <a:pt x="756" y="819"/>
                      <a:pt x="965" y="656"/>
                      <a:pt x="965" y="405"/>
                    </a:cubicBezTo>
                    <a:cubicBezTo>
                      <a:pt x="965" y="179"/>
                      <a:pt x="786" y="0"/>
                      <a:pt x="5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43" name="Google Shape;39243;p22"/>
              <p:cNvSpPr/>
              <p:nvPr/>
            </p:nvSpPr>
            <p:spPr>
              <a:xfrm>
                <a:off x="5636500" y="3854425"/>
                <a:ext cx="27900" cy="20600"/>
              </a:xfrm>
              <a:custGeom>
                <a:avLst/>
                <a:gdLst/>
                <a:ahLst/>
                <a:cxnLst/>
                <a:rect l="l" t="t" r="r" b="b"/>
                <a:pathLst>
                  <a:path w="1116" h="824" extrusionOk="0">
                    <a:moveTo>
                      <a:pt x="570" y="0"/>
                    </a:moveTo>
                    <a:cubicBezTo>
                      <a:pt x="64" y="0"/>
                      <a:pt x="0" y="766"/>
                      <a:pt x="533" y="824"/>
                    </a:cubicBezTo>
                    <a:lnTo>
                      <a:pt x="616" y="824"/>
                    </a:lnTo>
                    <a:cubicBezTo>
                      <a:pt x="1116" y="776"/>
                      <a:pt x="1116" y="38"/>
                      <a:pt x="616" y="2"/>
                    </a:cubicBezTo>
                    <a:cubicBezTo>
                      <a:pt x="600" y="1"/>
                      <a:pt x="585" y="0"/>
                      <a:pt x="57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44" name="Google Shape;39244;p22"/>
              <p:cNvSpPr/>
              <p:nvPr/>
            </p:nvSpPr>
            <p:spPr>
              <a:xfrm>
                <a:off x="5668550" y="3885125"/>
                <a:ext cx="24150" cy="2065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6" extrusionOk="0">
                    <a:moveTo>
                      <a:pt x="548" y="1"/>
                    </a:moveTo>
                    <a:cubicBezTo>
                      <a:pt x="179" y="1"/>
                      <a:pt x="1" y="441"/>
                      <a:pt x="263" y="703"/>
                    </a:cubicBezTo>
                    <a:cubicBezTo>
                      <a:pt x="343" y="788"/>
                      <a:pt x="445" y="825"/>
                      <a:pt x="545" y="825"/>
                    </a:cubicBezTo>
                    <a:cubicBezTo>
                      <a:pt x="757" y="825"/>
                      <a:pt x="965" y="660"/>
                      <a:pt x="965" y="417"/>
                    </a:cubicBezTo>
                    <a:cubicBezTo>
                      <a:pt x="965" y="191"/>
                      <a:pt x="775" y="1"/>
                      <a:pt x="54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45" name="Google Shape;39245;p22"/>
              <p:cNvSpPr/>
              <p:nvPr/>
            </p:nvSpPr>
            <p:spPr>
              <a:xfrm>
                <a:off x="5637900" y="3915800"/>
                <a:ext cx="24125" cy="2067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7" extrusionOk="0">
                    <a:moveTo>
                      <a:pt x="560" y="0"/>
                    </a:moveTo>
                    <a:cubicBezTo>
                      <a:pt x="191" y="0"/>
                      <a:pt x="0" y="441"/>
                      <a:pt x="262" y="703"/>
                    </a:cubicBezTo>
                    <a:cubicBezTo>
                      <a:pt x="344" y="788"/>
                      <a:pt x="448" y="827"/>
                      <a:pt x="550" y="827"/>
                    </a:cubicBezTo>
                    <a:cubicBezTo>
                      <a:pt x="760" y="827"/>
                      <a:pt x="965" y="665"/>
                      <a:pt x="965" y="417"/>
                    </a:cubicBezTo>
                    <a:cubicBezTo>
                      <a:pt x="965" y="191"/>
                      <a:pt x="786" y="12"/>
                      <a:pt x="560" y="12"/>
                    </a:cubicBezTo>
                    <a:lnTo>
                      <a:pt x="56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46" name="Google Shape;39246;p22"/>
              <p:cNvSpPr/>
              <p:nvPr/>
            </p:nvSpPr>
            <p:spPr>
              <a:xfrm>
                <a:off x="5668850" y="3946750"/>
                <a:ext cx="24125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0" extrusionOk="0">
                    <a:moveTo>
                      <a:pt x="536" y="0"/>
                    </a:moveTo>
                    <a:cubicBezTo>
                      <a:pt x="179" y="0"/>
                      <a:pt x="1" y="441"/>
                      <a:pt x="251" y="703"/>
                    </a:cubicBezTo>
                    <a:cubicBezTo>
                      <a:pt x="335" y="783"/>
                      <a:pt x="436" y="819"/>
                      <a:pt x="536" y="819"/>
                    </a:cubicBezTo>
                    <a:cubicBezTo>
                      <a:pt x="745" y="819"/>
                      <a:pt x="945" y="659"/>
                      <a:pt x="953" y="417"/>
                    </a:cubicBezTo>
                    <a:cubicBezTo>
                      <a:pt x="965" y="191"/>
                      <a:pt x="786" y="0"/>
                      <a:pt x="5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47" name="Google Shape;39247;p22"/>
              <p:cNvSpPr/>
              <p:nvPr/>
            </p:nvSpPr>
            <p:spPr>
              <a:xfrm>
                <a:off x="5637900" y="3977400"/>
                <a:ext cx="241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8" extrusionOk="0">
                    <a:moveTo>
                      <a:pt x="560" y="1"/>
                    </a:moveTo>
                    <a:cubicBezTo>
                      <a:pt x="191" y="1"/>
                      <a:pt x="0" y="441"/>
                      <a:pt x="262" y="703"/>
                    </a:cubicBezTo>
                    <a:cubicBezTo>
                      <a:pt x="344" y="789"/>
                      <a:pt x="448" y="828"/>
                      <a:pt x="550" y="828"/>
                    </a:cubicBezTo>
                    <a:cubicBezTo>
                      <a:pt x="760" y="828"/>
                      <a:pt x="965" y="666"/>
                      <a:pt x="965" y="417"/>
                    </a:cubicBezTo>
                    <a:cubicBezTo>
                      <a:pt x="965" y="191"/>
                      <a:pt x="786" y="13"/>
                      <a:pt x="560" y="13"/>
                    </a:cubicBezTo>
                    <a:lnTo>
                      <a:pt x="56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48" name="Google Shape;39248;p22"/>
              <p:cNvSpPr/>
              <p:nvPr/>
            </p:nvSpPr>
            <p:spPr>
              <a:xfrm>
                <a:off x="5668550" y="4008075"/>
                <a:ext cx="24150" cy="2067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7" extrusionOk="0">
                    <a:moveTo>
                      <a:pt x="548" y="0"/>
                    </a:moveTo>
                    <a:cubicBezTo>
                      <a:pt x="179" y="0"/>
                      <a:pt x="1" y="452"/>
                      <a:pt x="263" y="702"/>
                    </a:cubicBezTo>
                    <a:cubicBezTo>
                      <a:pt x="345" y="788"/>
                      <a:pt x="448" y="827"/>
                      <a:pt x="551" y="827"/>
                    </a:cubicBezTo>
                    <a:cubicBezTo>
                      <a:pt x="761" y="827"/>
                      <a:pt x="965" y="665"/>
                      <a:pt x="965" y="417"/>
                    </a:cubicBezTo>
                    <a:cubicBezTo>
                      <a:pt x="965" y="191"/>
                      <a:pt x="775" y="0"/>
                      <a:pt x="54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49" name="Google Shape;39249;p22"/>
              <p:cNvSpPr/>
              <p:nvPr/>
            </p:nvSpPr>
            <p:spPr>
              <a:xfrm>
                <a:off x="5636150" y="4038875"/>
                <a:ext cx="2797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1119" h="828" extrusionOk="0">
                    <a:moveTo>
                      <a:pt x="555" y="1"/>
                    </a:moveTo>
                    <a:cubicBezTo>
                      <a:pt x="52" y="1"/>
                      <a:pt x="1" y="805"/>
                      <a:pt x="547" y="828"/>
                    </a:cubicBezTo>
                    <a:lnTo>
                      <a:pt x="630" y="828"/>
                    </a:lnTo>
                    <a:cubicBezTo>
                      <a:pt x="1118" y="768"/>
                      <a:pt x="1118" y="54"/>
                      <a:pt x="630" y="6"/>
                    </a:cubicBezTo>
                    <a:cubicBezTo>
                      <a:pt x="604" y="3"/>
                      <a:pt x="579" y="1"/>
                      <a:pt x="55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50" name="Google Shape;39250;p22"/>
              <p:cNvSpPr/>
              <p:nvPr/>
            </p:nvSpPr>
            <p:spPr>
              <a:xfrm>
                <a:off x="5668550" y="4069675"/>
                <a:ext cx="24150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5" extrusionOk="0">
                    <a:moveTo>
                      <a:pt x="548" y="1"/>
                    </a:moveTo>
                    <a:cubicBezTo>
                      <a:pt x="179" y="1"/>
                      <a:pt x="1" y="441"/>
                      <a:pt x="263" y="703"/>
                    </a:cubicBezTo>
                    <a:cubicBezTo>
                      <a:pt x="347" y="787"/>
                      <a:pt x="450" y="825"/>
                      <a:pt x="551" y="825"/>
                    </a:cubicBezTo>
                    <a:cubicBezTo>
                      <a:pt x="763" y="825"/>
                      <a:pt x="965" y="659"/>
                      <a:pt x="965" y="417"/>
                    </a:cubicBezTo>
                    <a:cubicBezTo>
                      <a:pt x="965" y="179"/>
                      <a:pt x="786" y="1"/>
                      <a:pt x="5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51" name="Google Shape;39251;p22"/>
              <p:cNvSpPr/>
              <p:nvPr/>
            </p:nvSpPr>
            <p:spPr>
              <a:xfrm>
                <a:off x="5637900" y="4100325"/>
                <a:ext cx="241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8" extrusionOk="0">
                    <a:moveTo>
                      <a:pt x="560" y="1"/>
                    </a:moveTo>
                    <a:cubicBezTo>
                      <a:pt x="191" y="1"/>
                      <a:pt x="0" y="441"/>
                      <a:pt x="262" y="703"/>
                    </a:cubicBezTo>
                    <a:cubicBezTo>
                      <a:pt x="344" y="789"/>
                      <a:pt x="448" y="828"/>
                      <a:pt x="550" y="828"/>
                    </a:cubicBezTo>
                    <a:cubicBezTo>
                      <a:pt x="760" y="828"/>
                      <a:pt x="965" y="666"/>
                      <a:pt x="965" y="418"/>
                    </a:cubicBezTo>
                    <a:cubicBezTo>
                      <a:pt x="965" y="191"/>
                      <a:pt x="786" y="13"/>
                      <a:pt x="560" y="13"/>
                    </a:cubicBezTo>
                    <a:lnTo>
                      <a:pt x="56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52" name="Google Shape;39252;p22"/>
              <p:cNvSpPr/>
              <p:nvPr/>
            </p:nvSpPr>
            <p:spPr>
              <a:xfrm>
                <a:off x="5668550" y="4131300"/>
                <a:ext cx="24150" cy="2047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19" extrusionOk="0">
                    <a:moveTo>
                      <a:pt x="548" y="0"/>
                    </a:moveTo>
                    <a:cubicBezTo>
                      <a:pt x="179" y="0"/>
                      <a:pt x="1" y="441"/>
                      <a:pt x="263" y="703"/>
                    </a:cubicBezTo>
                    <a:cubicBezTo>
                      <a:pt x="343" y="783"/>
                      <a:pt x="443" y="819"/>
                      <a:pt x="543" y="819"/>
                    </a:cubicBezTo>
                    <a:cubicBezTo>
                      <a:pt x="756" y="819"/>
                      <a:pt x="965" y="656"/>
                      <a:pt x="965" y="405"/>
                    </a:cubicBezTo>
                    <a:cubicBezTo>
                      <a:pt x="965" y="179"/>
                      <a:pt x="775" y="0"/>
                      <a:pt x="5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53" name="Google Shape;39253;p22"/>
              <p:cNvSpPr/>
              <p:nvPr/>
            </p:nvSpPr>
            <p:spPr>
              <a:xfrm>
                <a:off x="5636575" y="4161875"/>
                <a:ext cx="27825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1113" h="823" extrusionOk="0">
                    <a:moveTo>
                      <a:pt x="557" y="0"/>
                    </a:moveTo>
                    <a:cubicBezTo>
                      <a:pt x="60" y="0"/>
                      <a:pt x="1" y="767"/>
                      <a:pt x="530" y="813"/>
                    </a:cubicBezTo>
                    <a:cubicBezTo>
                      <a:pt x="541" y="819"/>
                      <a:pt x="553" y="822"/>
                      <a:pt x="567" y="822"/>
                    </a:cubicBezTo>
                    <a:cubicBezTo>
                      <a:pt x="580" y="822"/>
                      <a:pt x="595" y="819"/>
                      <a:pt x="613" y="813"/>
                    </a:cubicBezTo>
                    <a:cubicBezTo>
                      <a:pt x="1113" y="777"/>
                      <a:pt x="1113" y="39"/>
                      <a:pt x="613" y="4"/>
                    </a:cubicBezTo>
                    <a:cubicBezTo>
                      <a:pt x="594" y="1"/>
                      <a:pt x="575" y="0"/>
                      <a:pt x="55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54" name="Google Shape;39254;p22"/>
              <p:cNvSpPr/>
              <p:nvPr/>
            </p:nvSpPr>
            <p:spPr>
              <a:xfrm>
                <a:off x="5668550" y="4192600"/>
                <a:ext cx="24150" cy="2047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19" extrusionOk="0">
                    <a:moveTo>
                      <a:pt x="548" y="1"/>
                    </a:moveTo>
                    <a:cubicBezTo>
                      <a:pt x="179" y="1"/>
                      <a:pt x="1" y="430"/>
                      <a:pt x="251" y="691"/>
                    </a:cubicBezTo>
                    <a:cubicBezTo>
                      <a:pt x="334" y="779"/>
                      <a:pt x="440" y="819"/>
                      <a:pt x="543" y="819"/>
                    </a:cubicBezTo>
                    <a:cubicBezTo>
                      <a:pt x="748" y="819"/>
                      <a:pt x="945" y="663"/>
                      <a:pt x="953" y="418"/>
                    </a:cubicBezTo>
                    <a:cubicBezTo>
                      <a:pt x="965" y="191"/>
                      <a:pt x="775" y="1"/>
                      <a:pt x="54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55" name="Google Shape;39255;p22"/>
              <p:cNvSpPr/>
              <p:nvPr/>
            </p:nvSpPr>
            <p:spPr>
              <a:xfrm>
                <a:off x="5637900" y="4223275"/>
                <a:ext cx="241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8" extrusionOk="0">
                    <a:moveTo>
                      <a:pt x="560" y="0"/>
                    </a:moveTo>
                    <a:cubicBezTo>
                      <a:pt x="191" y="0"/>
                      <a:pt x="0" y="441"/>
                      <a:pt x="262" y="703"/>
                    </a:cubicBezTo>
                    <a:cubicBezTo>
                      <a:pt x="344" y="789"/>
                      <a:pt x="447" y="827"/>
                      <a:pt x="548" y="827"/>
                    </a:cubicBezTo>
                    <a:cubicBezTo>
                      <a:pt x="755" y="827"/>
                      <a:pt x="957" y="665"/>
                      <a:pt x="965" y="417"/>
                    </a:cubicBezTo>
                    <a:cubicBezTo>
                      <a:pt x="965" y="191"/>
                      <a:pt x="786" y="12"/>
                      <a:pt x="560" y="12"/>
                    </a:cubicBezTo>
                    <a:lnTo>
                      <a:pt x="56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56" name="Google Shape;39256;p22"/>
              <p:cNvSpPr/>
              <p:nvPr/>
            </p:nvSpPr>
            <p:spPr>
              <a:xfrm>
                <a:off x="5668550" y="4254225"/>
                <a:ext cx="24150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0" extrusionOk="0">
                    <a:moveTo>
                      <a:pt x="548" y="0"/>
                    </a:moveTo>
                    <a:cubicBezTo>
                      <a:pt x="179" y="0"/>
                      <a:pt x="1" y="441"/>
                      <a:pt x="263" y="703"/>
                    </a:cubicBezTo>
                    <a:cubicBezTo>
                      <a:pt x="343" y="783"/>
                      <a:pt x="443" y="819"/>
                      <a:pt x="543" y="819"/>
                    </a:cubicBezTo>
                    <a:cubicBezTo>
                      <a:pt x="756" y="819"/>
                      <a:pt x="965" y="656"/>
                      <a:pt x="965" y="405"/>
                    </a:cubicBezTo>
                    <a:cubicBezTo>
                      <a:pt x="953" y="191"/>
                      <a:pt x="775" y="12"/>
                      <a:pt x="560" y="12"/>
                    </a:cubicBezTo>
                    <a:lnTo>
                      <a:pt x="548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57" name="Google Shape;39257;p22"/>
              <p:cNvSpPr/>
              <p:nvPr/>
            </p:nvSpPr>
            <p:spPr>
              <a:xfrm>
                <a:off x="5637900" y="4284875"/>
                <a:ext cx="241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8" extrusionOk="0">
                    <a:moveTo>
                      <a:pt x="560" y="1"/>
                    </a:moveTo>
                    <a:cubicBezTo>
                      <a:pt x="191" y="1"/>
                      <a:pt x="0" y="441"/>
                      <a:pt x="262" y="703"/>
                    </a:cubicBezTo>
                    <a:cubicBezTo>
                      <a:pt x="344" y="789"/>
                      <a:pt x="447" y="828"/>
                      <a:pt x="548" y="828"/>
                    </a:cubicBezTo>
                    <a:cubicBezTo>
                      <a:pt x="755" y="828"/>
                      <a:pt x="957" y="666"/>
                      <a:pt x="965" y="418"/>
                    </a:cubicBezTo>
                    <a:cubicBezTo>
                      <a:pt x="965" y="191"/>
                      <a:pt x="786" y="13"/>
                      <a:pt x="560" y="13"/>
                    </a:cubicBezTo>
                    <a:lnTo>
                      <a:pt x="56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58" name="Google Shape;39258;p22"/>
              <p:cNvSpPr/>
              <p:nvPr/>
            </p:nvSpPr>
            <p:spPr>
              <a:xfrm>
                <a:off x="5668550" y="4315550"/>
                <a:ext cx="24150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5" extrusionOk="0">
                    <a:moveTo>
                      <a:pt x="548" y="0"/>
                    </a:moveTo>
                    <a:cubicBezTo>
                      <a:pt x="179" y="0"/>
                      <a:pt x="1" y="441"/>
                      <a:pt x="263" y="703"/>
                    </a:cubicBezTo>
                    <a:cubicBezTo>
                      <a:pt x="343" y="787"/>
                      <a:pt x="445" y="824"/>
                      <a:pt x="545" y="824"/>
                    </a:cubicBezTo>
                    <a:cubicBezTo>
                      <a:pt x="757" y="824"/>
                      <a:pt x="965" y="659"/>
                      <a:pt x="965" y="417"/>
                    </a:cubicBezTo>
                    <a:cubicBezTo>
                      <a:pt x="965" y="191"/>
                      <a:pt x="775" y="0"/>
                      <a:pt x="54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59" name="Google Shape;39259;p22"/>
              <p:cNvSpPr/>
              <p:nvPr/>
            </p:nvSpPr>
            <p:spPr>
              <a:xfrm>
                <a:off x="5607025" y="3455025"/>
                <a:ext cx="24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16" extrusionOk="0">
                    <a:moveTo>
                      <a:pt x="542" y="0"/>
                    </a:moveTo>
                    <a:cubicBezTo>
                      <a:pt x="183" y="0"/>
                      <a:pt x="1" y="432"/>
                      <a:pt x="259" y="691"/>
                    </a:cubicBezTo>
                    <a:cubicBezTo>
                      <a:pt x="341" y="777"/>
                      <a:pt x="445" y="815"/>
                      <a:pt x="547" y="815"/>
                    </a:cubicBezTo>
                    <a:cubicBezTo>
                      <a:pt x="757" y="815"/>
                      <a:pt x="961" y="653"/>
                      <a:pt x="961" y="405"/>
                    </a:cubicBezTo>
                    <a:cubicBezTo>
                      <a:pt x="961" y="191"/>
                      <a:pt x="783" y="0"/>
                      <a:pt x="557" y="0"/>
                    </a:cubicBezTo>
                    <a:cubicBezTo>
                      <a:pt x="552" y="0"/>
                      <a:pt x="547" y="0"/>
                      <a:pt x="54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60" name="Google Shape;39260;p22"/>
              <p:cNvSpPr/>
              <p:nvPr/>
            </p:nvSpPr>
            <p:spPr>
              <a:xfrm>
                <a:off x="5576875" y="3485450"/>
                <a:ext cx="28300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20" extrusionOk="0">
                    <a:moveTo>
                      <a:pt x="562" y="1"/>
                    </a:moveTo>
                    <a:cubicBezTo>
                      <a:pt x="548" y="1"/>
                      <a:pt x="536" y="4"/>
                      <a:pt x="524" y="10"/>
                    </a:cubicBezTo>
                    <a:cubicBezTo>
                      <a:pt x="1" y="57"/>
                      <a:pt x="48" y="819"/>
                      <a:pt x="560" y="819"/>
                    </a:cubicBezTo>
                    <a:cubicBezTo>
                      <a:pt x="1084" y="819"/>
                      <a:pt x="1132" y="57"/>
                      <a:pt x="608" y="10"/>
                    </a:cubicBezTo>
                    <a:cubicBezTo>
                      <a:pt x="590" y="4"/>
                      <a:pt x="575" y="1"/>
                      <a:pt x="56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61" name="Google Shape;39261;p22"/>
              <p:cNvSpPr/>
              <p:nvPr/>
            </p:nvSpPr>
            <p:spPr>
              <a:xfrm>
                <a:off x="5606950" y="3516325"/>
                <a:ext cx="24125" cy="204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17" extrusionOk="0">
                    <a:moveTo>
                      <a:pt x="560" y="1"/>
                    </a:moveTo>
                    <a:cubicBezTo>
                      <a:pt x="191" y="1"/>
                      <a:pt x="0" y="441"/>
                      <a:pt x="262" y="691"/>
                    </a:cubicBezTo>
                    <a:cubicBezTo>
                      <a:pt x="344" y="778"/>
                      <a:pt x="449" y="816"/>
                      <a:pt x="552" y="816"/>
                    </a:cubicBezTo>
                    <a:cubicBezTo>
                      <a:pt x="761" y="816"/>
                      <a:pt x="964" y="657"/>
                      <a:pt x="964" y="418"/>
                    </a:cubicBezTo>
                    <a:cubicBezTo>
                      <a:pt x="964" y="191"/>
                      <a:pt x="786" y="1"/>
                      <a:pt x="5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62" name="Google Shape;39262;p22"/>
              <p:cNvSpPr/>
              <p:nvPr/>
            </p:nvSpPr>
            <p:spPr>
              <a:xfrm>
                <a:off x="5576275" y="3547000"/>
                <a:ext cx="24150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5" extrusionOk="0">
                    <a:moveTo>
                      <a:pt x="548" y="0"/>
                    </a:moveTo>
                    <a:cubicBezTo>
                      <a:pt x="179" y="0"/>
                      <a:pt x="1" y="441"/>
                      <a:pt x="263" y="703"/>
                    </a:cubicBezTo>
                    <a:cubicBezTo>
                      <a:pt x="343" y="787"/>
                      <a:pt x="445" y="825"/>
                      <a:pt x="546" y="825"/>
                    </a:cubicBezTo>
                    <a:cubicBezTo>
                      <a:pt x="757" y="825"/>
                      <a:pt x="965" y="659"/>
                      <a:pt x="965" y="417"/>
                    </a:cubicBezTo>
                    <a:cubicBezTo>
                      <a:pt x="965" y="191"/>
                      <a:pt x="787" y="0"/>
                      <a:pt x="5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63" name="Google Shape;39263;p22"/>
              <p:cNvSpPr/>
              <p:nvPr/>
            </p:nvSpPr>
            <p:spPr>
              <a:xfrm>
                <a:off x="5606950" y="3577650"/>
                <a:ext cx="241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5" extrusionOk="0">
                    <a:moveTo>
                      <a:pt x="560" y="1"/>
                    </a:moveTo>
                    <a:cubicBezTo>
                      <a:pt x="191" y="1"/>
                      <a:pt x="0" y="441"/>
                      <a:pt x="262" y="703"/>
                    </a:cubicBezTo>
                    <a:cubicBezTo>
                      <a:pt x="343" y="788"/>
                      <a:pt x="444" y="825"/>
                      <a:pt x="545" y="825"/>
                    </a:cubicBezTo>
                    <a:cubicBezTo>
                      <a:pt x="757" y="825"/>
                      <a:pt x="964" y="659"/>
                      <a:pt x="964" y="417"/>
                    </a:cubicBezTo>
                    <a:cubicBezTo>
                      <a:pt x="964" y="191"/>
                      <a:pt x="786" y="13"/>
                      <a:pt x="5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64" name="Google Shape;39264;p22"/>
              <p:cNvSpPr/>
              <p:nvPr/>
            </p:nvSpPr>
            <p:spPr>
              <a:xfrm>
                <a:off x="5576875" y="3608375"/>
                <a:ext cx="28300" cy="20800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32" extrusionOk="0">
                    <a:moveTo>
                      <a:pt x="562" y="1"/>
                    </a:moveTo>
                    <a:cubicBezTo>
                      <a:pt x="548" y="1"/>
                      <a:pt x="536" y="4"/>
                      <a:pt x="524" y="10"/>
                    </a:cubicBezTo>
                    <a:cubicBezTo>
                      <a:pt x="1" y="57"/>
                      <a:pt x="48" y="831"/>
                      <a:pt x="560" y="831"/>
                    </a:cubicBezTo>
                    <a:cubicBezTo>
                      <a:pt x="1084" y="831"/>
                      <a:pt x="1132" y="57"/>
                      <a:pt x="608" y="10"/>
                    </a:cubicBezTo>
                    <a:cubicBezTo>
                      <a:pt x="590" y="4"/>
                      <a:pt x="575" y="1"/>
                      <a:pt x="56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65" name="Google Shape;39265;p22"/>
              <p:cNvSpPr/>
              <p:nvPr/>
            </p:nvSpPr>
            <p:spPr>
              <a:xfrm>
                <a:off x="5606950" y="3639275"/>
                <a:ext cx="241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5" extrusionOk="0">
                    <a:moveTo>
                      <a:pt x="560" y="0"/>
                    </a:moveTo>
                    <a:cubicBezTo>
                      <a:pt x="191" y="0"/>
                      <a:pt x="0" y="441"/>
                      <a:pt x="262" y="703"/>
                    </a:cubicBezTo>
                    <a:cubicBezTo>
                      <a:pt x="343" y="787"/>
                      <a:pt x="444" y="825"/>
                      <a:pt x="545" y="825"/>
                    </a:cubicBezTo>
                    <a:cubicBezTo>
                      <a:pt x="757" y="825"/>
                      <a:pt x="964" y="659"/>
                      <a:pt x="964" y="417"/>
                    </a:cubicBezTo>
                    <a:lnTo>
                      <a:pt x="964" y="405"/>
                    </a:lnTo>
                    <a:cubicBezTo>
                      <a:pt x="964" y="179"/>
                      <a:pt x="786" y="0"/>
                      <a:pt x="5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66" name="Google Shape;39266;p22"/>
              <p:cNvSpPr/>
              <p:nvPr/>
            </p:nvSpPr>
            <p:spPr>
              <a:xfrm>
                <a:off x="5576275" y="3669925"/>
                <a:ext cx="24150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5" extrusionOk="0">
                    <a:moveTo>
                      <a:pt x="548" y="1"/>
                    </a:moveTo>
                    <a:cubicBezTo>
                      <a:pt x="179" y="1"/>
                      <a:pt x="1" y="441"/>
                      <a:pt x="263" y="703"/>
                    </a:cubicBezTo>
                    <a:cubicBezTo>
                      <a:pt x="343" y="787"/>
                      <a:pt x="445" y="825"/>
                      <a:pt x="546" y="825"/>
                    </a:cubicBezTo>
                    <a:cubicBezTo>
                      <a:pt x="757" y="825"/>
                      <a:pt x="965" y="659"/>
                      <a:pt x="965" y="417"/>
                    </a:cubicBezTo>
                    <a:cubicBezTo>
                      <a:pt x="965" y="191"/>
                      <a:pt x="787" y="1"/>
                      <a:pt x="5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67" name="Google Shape;39267;p22"/>
              <p:cNvSpPr/>
              <p:nvPr/>
            </p:nvSpPr>
            <p:spPr>
              <a:xfrm>
                <a:off x="5606950" y="3700575"/>
                <a:ext cx="241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8" extrusionOk="0">
                    <a:moveTo>
                      <a:pt x="560" y="1"/>
                    </a:moveTo>
                    <a:cubicBezTo>
                      <a:pt x="191" y="1"/>
                      <a:pt x="0" y="441"/>
                      <a:pt x="262" y="703"/>
                    </a:cubicBezTo>
                    <a:cubicBezTo>
                      <a:pt x="344" y="789"/>
                      <a:pt x="448" y="828"/>
                      <a:pt x="550" y="828"/>
                    </a:cubicBezTo>
                    <a:cubicBezTo>
                      <a:pt x="760" y="828"/>
                      <a:pt x="964" y="666"/>
                      <a:pt x="964" y="418"/>
                    </a:cubicBezTo>
                    <a:cubicBezTo>
                      <a:pt x="964" y="203"/>
                      <a:pt x="786" y="13"/>
                      <a:pt x="560" y="13"/>
                    </a:cubicBezTo>
                    <a:lnTo>
                      <a:pt x="56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68" name="Google Shape;39268;p22"/>
              <p:cNvSpPr/>
              <p:nvPr/>
            </p:nvSpPr>
            <p:spPr>
              <a:xfrm>
                <a:off x="5576275" y="3731550"/>
                <a:ext cx="24150" cy="2047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19" extrusionOk="0">
                    <a:moveTo>
                      <a:pt x="548" y="0"/>
                    </a:moveTo>
                    <a:cubicBezTo>
                      <a:pt x="179" y="0"/>
                      <a:pt x="1" y="441"/>
                      <a:pt x="263" y="703"/>
                    </a:cubicBezTo>
                    <a:cubicBezTo>
                      <a:pt x="343" y="783"/>
                      <a:pt x="443" y="819"/>
                      <a:pt x="544" y="819"/>
                    </a:cubicBezTo>
                    <a:cubicBezTo>
                      <a:pt x="756" y="819"/>
                      <a:pt x="965" y="656"/>
                      <a:pt x="965" y="405"/>
                    </a:cubicBezTo>
                    <a:cubicBezTo>
                      <a:pt x="965" y="179"/>
                      <a:pt x="787" y="0"/>
                      <a:pt x="5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69" name="Google Shape;39269;p22"/>
              <p:cNvSpPr/>
              <p:nvPr/>
            </p:nvSpPr>
            <p:spPr>
              <a:xfrm>
                <a:off x="5606950" y="3762200"/>
                <a:ext cx="24125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0" extrusionOk="0">
                    <a:moveTo>
                      <a:pt x="560" y="0"/>
                    </a:moveTo>
                    <a:cubicBezTo>
                      <a:pt x="191" y="0"/>
                      <a:pt x="0" y="441"/>
                      <a:pt x="262" y="703"/>
                    </a:cubicBezTo>
                    <a:cubicBezTo>
                      <a:pt x="342" y="783"/>
                      <a:pt x="444" y="819"/>
                      <a:pt x="544" y="819"/>
                    </a:cubicBezTo>
                    <a:cubicBezTo>
                      <a:pt x="756" y="819"/>
                      <a:pt x="964" y="659"/>
                      <a:pt x="964" y="417"/>
                    </a:cubicBezTo>
                    <a:cubicBezTo>
                      <a:pt x="964" y="191"/>
                      <a:pt x="786" y="12"/>
                      <a:pt x="5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70" name="Google Shape;39270;p22"/>
              <p:cNvSpPr/>
              <p:nvPr/>
            </p:nvSpPr>
            <p:spPr>
              <a:xfrm>
                <a:off x="5576875" y="3792850"/>
                <a:ext cx="28300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23" extrusionOk="0">
                    <a:moveTo>
                      <a:pt x="524" y="1"/>
                    </a:moveTo>
                    <a:cubicBezTo>
                      <a:pt x="1" y="48"/>
                      <a:pt x="48" y="822"/>
                      <a:pt x="560" y="822"/>
                    </a:cubicBezTo>
                    <a:cubicBezTo>
                      <a:pt x="1084" y="822"/>
                      <a:pt x="1132" y="48"/>
                      <a:pt x="60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71" name="Google Shape;39271;p22"/>
              <p:cNvSpPr/>
              <p:nvPr/>
            </p:nvSpPr>
            <p:spPr>
              <a:xfrm>
                <a:off x="5607025" y="3823800"/>
                <a:ext cx="24050" cy="20425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17" extrusionOk="0">
                    <a:moveTo>
                      <a:pt x="542" y="1"/>
                    </a:moveTo>
                    <a:cubicBezTo>
                      <a:pt x="183" y="1"/>
                      <a:pt x="1" y="433"/>
                      <a:pt x="259" y="692"/>
                    </a:cubicBezTo>
                    <a:cubicBezTo>
                      <a:pt x="341" y="778"/>
                      <a:pt x="446" y="816"/>
                      <a:pt x="549" y="816"/>
                    </a:cubicBezTo>
                    <a:cubicBezTo>
                      <a:pt x="758" y="816"/>
                      <a:pt x="961" y="657"/>
                      <a:pt x="961" y="418"/>
                    </a:cubicBezTo>
                    <a:cubicBezTo>
                      <a:pt x="961" y="192"/>
                      <a:pt x="783" y="13"/>
                      <a:pt x="557" y="1"/>
                    </a:cubicBezTo>
                    <a:cubicBezTo>
                      <a:pt x="552" y="1"/>
                      <a:pt x="547" y="1"/>
                      <a:pt x="54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72" name="Google Shape;39272;p22"/>
              <p:cNvSpPr/>
              <p:nvPr/>
            </p:nvSpPr>
            <p:spPr>
              <a:xfrm>
                <a:off x="5576275" y="3854475"/>
                <a:ext cx="24150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5" extrusionOk="0">
                    <a:moveTo>
                      <a:pt x="548" y="0"/>
                    </a:moveTo>
                    <a:cubicBezTo>
                      <a:pt x="179" y="0"/>
                      <a:pt x="1" y="441"/>
                      <a:pt x="263" y="703"/>
                    </a:cubicBezTo>
                    <a:cubicBezTo>
                      <a:pt x="343" y="787"/>
                      <a:pt x="444" y="824"/>
                      <a:pt x="544" y="824"/>
                    </a:cubicBezTo>
                    <a:cubicBezTo>
                      <a:pt x="756" y="824"/>
                      <a:pt x="965" y="656"/>
                      <a:pt x="965" y="405"/>
                    </a:cubicBezTo>
                    <a:cubicBezTo>
                      <a:pt x="965" y="179"/>
                      <a:pt x="787" y="0"/>
                      <a:pt x="5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73" name="Google Shape;39273;p22"/>
              <p:cNvSpPr/>
              <p:nvPr/>
            </p:nvSpPr>
            <p:spPr>
              <a:xfrm>
                <a:off x="5606950" y="3885125"/>
                <a:ext cx="241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8" extrusionOk="0">
                    <a:moveTo>
                      <a:pt x="560" y="1"/>
                    </a:moveTo>
                    <a:cubicBezTo>
                      <a:pt x="191" y="1"/>
                      <a:pt x="0" y="441"/>
                      <a:pt x="262" y="703"/>
                    </a:cubicBezTo>
                    <a:cubicBezTo>
                      <a:pt x="344" y="789"/>
                      <a:pt x="448" y="828"/>
                      <a:pt x="550" y="828"/>
                    </a:cubicBezTo>
                    <a:cubicBezTo>
                      <a:pt x="760" y="828"/>
                      <a:pt x="964" y="666"/>
                      <a:pt x="964" y="417"/>
                    </a:cubicBezTo>
                    <a:cubicBezTo>
                      <a:pt x="964" y="191"/>
                      <a:pt x="786" y="13"/>
                      <a:pt x="5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74" name="Google Shape;39274;p22"/>
              <p:cNvSpPr/>
              <p:nvPr/>
            </p:nvSpPr>
            <p:spPr>
              <a:xfrm>
                <a:off x="5576275" y="3915800"/>
                <a:ext cx="24150" cy="2067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7" extrusionOk="0">
                    <a:moveTo>
                      <a:pt x="548" y="0"/>
                    </a:moveTo>
                    <a:cubicBezTo>
                      <a:pt x="179" y="0"/>
                      <a:pt x="1" y="453"/>
                      <a:pt x="263" y="703"/>
                    </a:cubicBezTo>
                    <a:cubicBezTo>
                      <a:pt x="345" y="788"/>
                      <a:pt x="448" y="827"/>
                      <a:pt x="551" y="827"/>
                    </a:cubicBezTo>
                    <a:cubicBezTo>
                      <a:pt x="761" y="827"/>
                      <a:pt x="965" y="665"/>
                      <a:pt x="965" y="417"/>
                    </a:cubicBezTo>
                    <a:cubicBezTo>
                      <a:pt x="965" y="191"/>
                      <a:pt x="787" y="12"/>
                      <a:pt x="5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75" name="Google Shape;39275;p22"/>
              <p:cNvSpPr/>
              <p:nvPr/>
            </p:nvSpPr>
            <p:spPr>
              <a:xfrm>
                <a:off x="5606950" y="3946450"/>
                <a:ext cx="24425" cy="20800"/>
              </a:xfrm>
              <a:custGeom>
                <a:avLst/>
                <a:gdLst/>
                <a:ahLst/>
                <a:cxnLst/>
                <a:rect l="l" t="t" r="r" b="b"/>
                <a:pathLst>
                  <a:path w="977" h="832" extrusionOk="0">
                    <a:moveTo>
                      <a:pt x="572" y="0"/>
                    </a:moveTo>
                    <a:lnTo>
                      <a:pt x="560" y="12"/>
                    </a:lnTo>
                    <a:cubicBezTo>
                      <a:pt x="191" y="12"/>
                      <a:pt x="0" y="453"/>
                      <a:pt x="262" y="715"/>
                    </a:cubicBezTo>
                    <a:cubicBezTo>
                      <a:pt x="342" y="795"/>
                      <a:pt x="444" y="831"/>
                      <a:pt x="544" y="831"/>
                    </a:cubicBezTo>
                    <a:cubicBezTo>
                      <a:pt x="756" y="831"/>
                      <a:pt x="964" y="671"/>
                      <a:pt x="964" y="429"/>
                    </a:cubicBezTo>
                    <a:cubicBezTo>
                      <a:pt x="976" y="203"/>
                      <a:pt x="798" y="12"/>
                      <a:pt x="57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76" name="Google Shape;39276;p22"/>
              <p:cNvSpPr/>
              <p:nvPr/>
            </p:nvSpPr>
            <p:spPr>
              <a:xfrm>
                <a:off x="5576875" y="3977400"/>
                <a:ext cx="28300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23" extrusionOk="0">
                    <a:moveTo>
                      <a:pt x="524" y="1"/>
                    </a:moveTo>
                    <a:cubicBezTo>
                      <a:pt x="1" y="48"/>
                      <a:pt x="48" y="822"/>
                      <a:pt x="560" y="822"/>
                    </a:cubicBezTo>
                    <a:cubicBezTo>
                      <a:pt x="1084" y="822"/>
                      <a:pt x="1132" y="48"/>
                      <a:pt x="60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77" name="Google Shape;39277;p22"/>
              <p:cNvSpPr/>
              <p:nvPr/>
            </p:nvSpPr>
            <p:spPr>
              <a:xfrm>
                <a:off x="5606950" y="4008075"/>
                <a:ext cx="24125" cy="2067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7" extrusionOk="0">
                    <a:moveTo>
                      <a:pt x="560" y="0"/>
                    </a:moveTo>
                    <a:cubicBezTo>
                      <a:pt x="191" y="0"/>
                      <a:pt x="0" y="441"/>
                      <a:pt x="262" y="702"/>
                    </a:cubicBezTo>
                    <a:cubicBezTo>
                      <a:pt x="344" y="788"/>
                      <a:pt x="448" y="827"/>
                      <a:pt x="550" y="827"/>
                    </a:cubicBezTo>
                    <a:cubicBezTo>
                      <a:pt x="760" y="827"/>
                      <a:pt x="964" y="665"/>
                      <a:pt x="964" y="417"/>
                    </a:cubicBezTo>
                    <a:cubicBezTo>
                      <a:pt x="964" y="191"/>
                      <a:pt x="786" y="12"/>
                      <a:pt x="560" y="12"/>
                    </a:cubicBezTo>
                    <a:lnTo>
                      <a:pt x="56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78" name="Google Shape;39278;p22"/>
              <p:cNvSpPr/>
              <p:nvPr/>
            </p:nvSpPr>
            <p:spPr>
              <a:xfrm>
                <a:off x="5576275" y="4039025"/>
                <a:ext cx="24150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5" extrusionOk="0">
                    <a:moveTo>
                      <a:pt x="548" y="0"/>
                    </a:moveTo>
                    <a:cubicBezTo>
                      <a:pt x="179" y="0"/>
                      <a:pt x="1" y="441"/>
                      <a:pt x="263" y="703"/>
                    </a:cubicBezTo>
                    <a:cubicBezTo>
                      <a:pt x="343" y="787"/>
                      <a:pt x="445" y="825"/>
                      <a:pt x="546" y="825"/>
                    </a:cubicBezTo>
                    <a:cubicBezTo>
                      <a:pt x="757" y="825"/>
                      <a:pt x="965" y="659"/>
                      <a:pt x="965" y="417"/>
                    </a:cubicBezTo>
                    <a:cubicBezTo>
                      <a:pt x="965" y="191"/>
                      <a:pt x="787" y="0"/>
                      <a:pt x="5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79" name="Google Shape;39279;p22"/>
              <p:cNvSpPr/>
              <p:nvPr/>
            </p:nvSpPr>
            <p:spPr>
              <a:xfrm>
                <a:off x="5607025" y="4069675"/>
                <a:ext cx="240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28" extrusionOk="0">
                    <a:moveTo>
                      <a:pt x="542" y="0"/>
                    </a:moveTo>
                    <a:cubicBezTo>
                      <a:pt x="183" y="0"/>
                      <a:pt x="0" y="445"/>
                      <a:pt x="259" y="703"/>
                    </a:cubicBezTo>
                    <a:cubicBezTo>
                      <a:pt x="341" y="789"/>
                      <a:pt x="445" y="827"/>
                      <a:pt x="547" y="827"/>
                    </a:cubicBezTo>
                    <a:cubicBezTo>
                      <a:pt x="757" y="827"/>
                      <a:pt x="961" y="665"/>
                      <a:pt x="961" y="417"/>
                    </a:cubicBezTo>
                    <a:cubicBezTo>
                      <a:pt x="961" y="191"/>
                      <a:pt x="783" y="13"/>
                      <a:pt x="557" y="1"/>
                    </a:cubicBezTo>
                    <a:cubicBezTo>
                      <a:pt x="552" y="0"/>
                      <a:pt x="547" y="0"/>
                      <a:pt x="54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80" name="Google Shape;39280;p22"/>
              <p:cNvSpPr/>
              <p:nvPr/>
            </p:nvSpPr>
            <p:spPr>
              <a:xfrm>
                <a:off x="5576875" y="4100325"/>
                <a:ext cx="28300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23" extrusionOk="0">
                    <a:moveTo>
                      <a:pt x="524" y="1"/>
                    </a:moveTo>
                    <a:cubicBezTo>
                      <a:pt x="1" y="49"/>
                      <a:pt x="48" y="822"/>
                      <a:pt x="560" y="822"/>
                    </a:cubicBezTo>
                    <a:cubicBezTo>
                      <a:pt x="1084" y="822"/>
                      <a:pt x="1132" y="49"/>
                      <a:pt x="60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81" name="Google Shape;39281;p22"/>
              <p:cNvSpPr/>
              <p:nvPr/>
            </p:nvSpPr>
            <p:spPr>
              <a:xfrm>
                <a:off x="5607025" y="4131275"/>
                <a:ext cx="24050" cy="20425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17" extrusionOk="0">
                    <a:moveTo>
                      <a:pt x="542" y="1"/>
                    </a:moveTo>
                    <a:cubicBezTo>
                      <a:pt x="183" y="1"/>
                      <a:pt x="1" y="433"/>
                      <a:pt x="259" y="692"/>
                    </a:cubicBezTo>
                    <a:cubicBezTo>
                      <a:pt x="341" y="778"/>
                      <a:pt x="445" y="816"/>
                      <a:pt x="547" y="816"/>
                    </a:cubicBezTo>
                    <a:cubicBezTo>
                      <a:pt x="757" y="816"/>
                      <a:pt x="961" y="654"/>
                      <a:pt x="961" y="406"/>
                    </a:cubicBezTo>
                    <a:cubicBezTo>
                      <a:pt x="961" y="192"/>
                      <a:pt x="783" y="13"/>
                      <a:pt x="557" y="1"/>
                    </a:cubicBezTo>
                    <a:cubicBezTo>
                      <a:pt x="552" y="1"/>
                      <a:pt x="547" y="1"/>
                      <a:pt x="54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82" name="Google Shape;39282;p22"/>
              <p:cNvSpPr/>
              <p:nvPr/>
            </p:nvSpPr>
            <p:spPr>
              <a:xfrm>
                <a:off x="5576375" y="4161950"/>
                <a:ext cx="24050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20" extrusionOk="0">
                    <a:moveTo>
                      <a:pt x="530" y="0"/>
                    </a:moveTo>
                    <a:cubicBezTo>
                      <a:pt x="171" y="0"/>
                      <a:pt x="0" y="444"/>
                      <a:pt x="259" y="703"/>
                    </a:cubicBezTo>
                    <a:cubicBezTo>
                      <a:pt x="339" y="783"/>
                      <a:pt x="439" y="819"/>
                      <a:pt x="540" y="819"/>
                    </a:cubicBezTo>
                    <a:cubicBezTo>
                      <a:pt x="752" y="819"/>
                      <a:pt x="961" y="656"/>
                      <a:pt x="961" y="405"/>
                    </a:cubicBezTo>
                    <a:cubicBezTo>
                      <a:pt x="961" y="179"/>
                      <a:pt x="783" y="1"/>
                      <a:pt x="556" y="1"/>
                    </a:cubicBezTo>
                    <a:lnTo>
                      <a:pt x="544" y="1"/>
                    </a:lnTo>
                    <a:cubicBezTo>
                      <a:pt x="540" y="0"/>
                      <a:pt x="535" y="0"/>
                      <a:pt x="53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83" name="Google Shape;39283;p22"/>
              <p:cNvSpPr/>
              <p:nvPr/>
            </p:nvSpPr>
            <p:spPr>
              <a:xfrm>
                <a:off x="5606950" y="4192600"/>
                <a:ext cx="241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8" extrusionOk="0">
                    <a:moveTo>
                      <a:pt x="560" y="1"/>
                    </a:moveTo>
                    <a:cubicBezTo>
                      <a:pt x="191" y="1"/>
                      <a:pt x="0" y="441"/>
                      <a:pt x="262" y="703"/>
                    </a:cubicBezTo>
                    <a:cubicBezTo>
                      <a:pt x="344" y="789"/>
                      <a:pt x="448" y="828"/>
                      <a:pt x="550" y="828"/>
                    </a:cubicBezTo>
                    <a:cubicBezTo>
                      <a:pt x="760" y="828"/>
                      <a:pt x="964" y="666"/>
                      <a:pt x="964" y="418"/>
                    </a:cubicBezTo>
                    <a:cubicBezTo>
                      <a:pt x="964" y="191"/>
                      <a:pt x="786" y="13"/>
                      <a:pt x="5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84" name="Google Shape;39284;p22"/>
              <p:cNvSpPr/>
              <p:nvPr/>
            </p:nvSpPr>
            <p:spPr>
              <a:xfrm>
                <a:off x="5576275" y="4223275"/>
                <a:ext cx="24150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5" extrusionOk="0">
                    <a:moveTo>
                      <a:pt x="548" y="0"/>
                    </a:moveTo>
                    <a:cubicBezTo>
                      <a:pt x="179" y="0"/>
                      <a:pt x="1" y="441"/>
                      <a:pt x="263" y="703"/>
                    </a:cubicBezTo>
                    <a:cubicBezTo>
                      <a:pt x="343" y="787"/>
                      <a:pt x="445" y="825"/>
                      <a:pt x="546" y="825"/>
                    </a:cubicBezTo>
                    <a:cubicBezTo>
                      <a:pt x="757" y="825"/>
                      <a:pt x="965" y="659"/>
                      <a:pt x="965" y="417"/>
                    </a:cubicBezTo>
                    <a:cubicBezTo>
                      <a:pt x="965" y="191"/>
                      <a:pt x="787" y="0"/>
                      <a:pt x="5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85" name="Google Shape;39285;p22"/>
              <p:cNvSpPr/>
              <p:nvPr/>
            </p:nvSpPr>
            <p:spPr>
              <a:xfrm>
                <a:off x="5606950" y="4254225"/>
                <a:ext cx="24125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16" extrusionOk="0">
                    <a:moveTo>
                      <a:pt x="560" y="0"/>
                    </a:moveTo>
                    <a:cubicBezTo>
                      <a:pt x="191" y="0"/>
                      <a:pt x="0" y="441"/>
                      <a:pt x="262" y="691"/>
                    </a:cubicBezTo>
                    <a:cubicBezTo>
                      <a:pt x="344" y="777"/>
                      <a:pt x="449" y="816"/>
                      <a:pt x="552" y="816"/>
                    </a:cubicBezTo>
                    <a:cubicBezTo>
                      <a:pt x="761" y="816"/>
                      <a:pt x="964" y="657"/>
                      <a:pt x="964" y="417"/>
                    </a:cubicBezTo>
                    <a:lnTo>
                      <a:pt x="964" y="405"/>
                    </a:lnTo>
                    <a:cubicBezTo>
                      <a:pt x="953" y="191"/>
                      <a:pt x="774" y="12"/>
                      <a:pt x="560" y="12"/>
                    </a:cubicBezTo>
                    <a:lnTo>
                      <a:pt x="56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86" name="Google Shape;39286;p22"/>
              <p:cNvSpPr/>
              <p:nvPr/>
            </p:nvSpPr>
            <p:spPr>
              <a:xfrm>
                <a:off x="5576875" y="4284875"/>
                <a:ext cx="28300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23" extrusionOk="0">
                    <a:moveTo>
                      <a:pt x="524" y="1"/>
                    </a:moveTo>
                    <a:cubicBezTo>
                      <a:pt x="1" y="48"/>
                      <a:pt x="48" y="822"/>
                      <a:pt x="560" y="822"/>
                    </a:cubicBezTo>
                    <a:cubicBezTo>
                      <a:pt x="1084" y="822"/>
                      <a:pt x="1132" y="48"/>
                      <a:pt x="60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87" name="Google Shape;39287;p22"/>
              <p:cNvSpPr/>
              <p:nvPr/>
            </p:nvSpPr>
            <p:spPr>
              <a:xfrm>
                <a:off x="5614375" y="4315550"/>
                <a:ext cx="16100" cy="7750"/>
              </a:xfrm>
              <a:custGeom>
                <a:avLst/>
                <a:gdLst/>
                <a:ahLst/>
                <a:cxnLst/>
                <a:rect l="l" t="t" r="r" b="b"/>
                <a:pathLst>
                  <a:path w="644" h="310" extrusionOk="0">
                    <a:moveTo>
                      <a:pt x="263" y="0"/>
                    </a:moveTo>
                    <a:cubicBezTo>
                      <a:pt x="167" y="0"/>
                      <a:pt x="72" y="36"/>
                      <a:pt x="1" y="95"/>
                    </a:cubicBezTo>
                    <a:lnTo>
                      <a:pt x="644" y="310"/>
                    </a:lnTo>
                    <a:cubicBezTo>
                      <a:pt x="596" y="131"/>
                      <a:pt x="441" y="12"/>
                      <a:pt x="26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88" name="Google Shape;39288;p22"/>
              <p:cNvSpPr/>
              <p:nvPr/>
            </p:nvSpPr>
            <p:spPr>
              <a:xfrm>
                <a:off x="5546225" y="3455025"/>
                <a:ext cx="28000" cy="2025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810" extrusionOk="0">
                    <a:moveTo>
                      <a:pt x="524" y="0"/>
                    </a:moveTo>
                    <a:cubicBezTo>
                      <a:pt x="0" y="48"/>
                      <a:pt x="36" y="810"/>
                      <a:pt x="560" y="810"/>
                    </a:cubicBezTo>
                    <a:cubicBezTo>
                      <a:pt x="1084" y="810"/>
                      <a:pt x="1119" y="48"/>
                      <a:pt x="5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89" name="Google Shape;39289;p22"/>
              <p:cNvSpPr/>
              <p:nvPr/>
            </p:nvSpPr>
            <p:spPr>
              <a:xfrm>
                <a:off x="5514975" y="3485675"/>
                <a:ext cx="23825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953" h="816" extrusionOk="0">
                    <a:moveTo>
                      <a:pt x="548" y="1"/>
                    </a:moveTo>
                    <a:cubicBezTo>
                      <a:pt x="179" y="1"/>
                      <a:pt x="0" y="441"/>
                      <a:pt x="250" y="691"/>
                    </a:cubicBezTo>
                    <a:cubicBezTo>
                      <a:pt x="336" y="777"/>
                      <a:pt x="441" y="816"/>
                      <a:pt x="543" y="816"/>
                    </a:cubicBezTo>
                    <a:cubicBezTo>
                      <a:pt x="753" y="816"/>
                      <a:pt x="953" y="654"/>
                      <a:pt x="953" y="405"/>
                    </a:cubicBezTo>
                    <a:cubicBezTo>
                      <a:pt x="953" y="179"/>
                      <a:pt x="774" y="1"/>
                      <a:pt x="54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90" name="Google Shape;39290;p22"/>
              <p:cNvSpPr/>
              <p:nvPr/>
            </p:nvSpPr>
            <p:spPr>
              <a:xfrm>
                <a:off x="5579850" y="3426150"/>
                <a:ext cx="20575" cy="18475"/>
              </a:xfrm>
              <a:custGeom>
                <a:avLst/>
                <a:gdLst/>
                <a:ahLst/>
                <a:cxnLst/>
                <a:rect l="l" t="t" r="r" b="b"/>
                <a:pathLst>
                  <a:path w="823" h="739" extrusionOk="0">
                    <a:moveTo>
                      <a:pt x="644" y="0"/>
                    </a:moveTo>
                    <a:lnTo>
                      <a:pt x="24" y="191"/>
                    </a:lnTo>
                    <a:cubicBezTo>
                      <a:pt x="12" y="238"/>
                      <a:pt x="1" y="274"/>
                      <a:pt x="1" y="322"/>
                    </a:cubicBezTo>
                    <a:cubicBezTo>
                      <a:pt x="1" y="548"/>
                      <a:pt x="179" y="739"/>
                      <a:pt x="405" y="739"/>
                    </a:cubicBezTo>
                    <a:cubicBezTo>
                      <a:pt x="632" y="739"/>
                      <a:pt x="822" y="548"/>
                      <a:pt x="822" y="322"/>
                    </a:cubicBezTo>
                    <a:cubicBezTo>
                      <a:pt x="822" y="191"/>
                      <a:pt x="751" y="72"/>
                      <a:pt x="64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91" name="Google Shape;39291;p22"/>
              <p:cNvSpPr/>
              <p:nvPr/>
            </p:nvSpPr>
            <p:spPr>
              <a:xfrm>
                <a:off x="5545625" y="3516325"/>
                <a:ext cx="24125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0" extrusionOk="0">
                    <a:moveTo>
                      <a:pt x="548" y="1"/>
                    </a:moveTo>
                    <a:cubicBezTo>
                      <a:pt x="179" y="1"/>
                      <a:pt x="0" y="441"/>
                      <a:pt x="250" y="703"/>
                    </a:cubicBezTo>
                    <a:cubicBezTo>
                      <a:pt x="334" y="783"/>
                      <a:pt x="436" y="820"/>
                      <a:pt x="537" y="820"/>
                    </a:cubicBezTo>
                    <a:cubicBezTo>
                      <a:pt x="749" y="820"/>
                      <a:pt x="953" y="657"/>
                      <a:pt x="953" y="406"/>
                    </a:cubicBezTo>
                    <a:cubicBezTo>
                      <a:pt x="965" y="180"/>
                      <a:pt x="774" y="1"/>
                      <a:pt x="5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92" name="Google Shape;39292;p22"/>
              <p:cNvSpPr/>
              <p:nvPr/>
            </p:nvSpPr>
            <p:spPr>
              <a:xfrm>
                <a:off x="5514975" y="3547000"/>
                <a:ext cx="238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53" h="825" extrusionOk="0">
                    <a:moveTo>
                      <a:pt x="548" y="0"/>
                    </a:moveTo>
                    <a:cubicBezTo>
                      <a:pt x="179" y="0"/>
                      <a:pt x="0" y="441"/>
                      <a:pt x="250" y="703"/>
                    </a:cubicBezTo>
                    <a:cubicBezTo>
                      <a:pt x="334" y="787"/>
                      <a:pt x="437" y="825"/>
                      <a:pt x="538" y="825"/>
                    </a:cubicBezTo>
                    <a:cubicBezTo>
                      <a:pt x="750" y="825"/>
                      <a:pt x="953" y="659"/>
                      <a:pt x="953" y="417"/>
                    </a:cubicBezTo>
                    <a:cubicBezTo>
                      <a:pt x="953" y="179"/>
                      <a:pt x="774" y="0"/>
                      <a:pt x="54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93" name="Google Shape;39293;p22"/>
              <p:cNvSpPr/>
              <p:nvPr/>
            </p:nvSpPr>
            <p:spPr>
              <a:xfrm>
                <a:off x="5545625" y="3577650"/>
                <a:ext cx="241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5" extrusionOk="0">
                    <a:moveTo>
                      <a:pt x="548" y="1"/>
                    </a:moveTo>
                    <a:cubicBezTo>
                      <a:pt x="179" y="1"/>
                      <a:pt x="0" y="441"/>
                      <a:pt x="250" y="703"/>
                    </a:cubicBezTo>
                    <a:cubicBezTo>
                      <a:pt x="335" y="788"/>
                      <a:pt x="438" y="825"/>
                      <a:pt x="539" y="825"/>
                    </a:cubicBezTo>
                    <a:cubicBezTo>
                      <a:pt x="751" y="825"/>
                      <a:pt x="953" y="659"/>
                      <a:pt x="953" y="417"/>
                    </a:cubicBezTo>
                    <a:cubicBezTo>
                      <a:pt x="965" y="191"/>
                      <a:pt x="774" y="1"/>
                      <a:pt x="5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94" name="Google Shape;39294;p22"/>
              <p:cNvSpPr/>
              <p:nvPr/>
            </p:nvSpPr>
            <p:spPr>
              <a:xfrm>
                <a:off x="5514975" y="3608600"/>
                <a:ext cx="23825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53" h="820" extrusionOk="0">
                    <a:moveTo>
                      <a:pt x="548" y="1"/>
                    </a:moveTo>
                    <a:cubicBezTo>
                      <a:pt x="179" y="1"/>
                      <a:pt x="0" y="441"/>
                      <a:pt x="250" y="703"/>
                    </a:cubicBezTo>
                    <a:cubicBezTo>
                      <a:pt x="334" y="783"/>
                      <a:pt x="436" y="819"/>
                      <a:pt x="536" y="819"/>
                    </a:cubicBezTo>
                    <a:cubicBezTo>
                      <a:pt x="749" y="819"/>
                      <a:pt x="953" y="657"/>
                      <a:pt x="953" y="406"/>
                    </a:cubicBezTo>
                    <a:cubicBezTo>
                      <a:pt x="953" y="179"/>
                      <a:pt x="774" y="1"/>
                      <a:pt x="54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95" name="Google Shape;39295;p22"/>
              <p:cNvSpPr/>
              <p:nvPr/>
            </p:nvSpPr>
            <p:spPr>
              <a:xfrm>
                <a:off x="5546225" y="3639275"/>
                <a:ext cx="2800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822" extrusionOk="0">
                    <a:moveTo>
                      <a:pt x="524" y="0"/>
                    </a:moveTo>
                    <a:cubicBezTo>
                      <a:pt x="0" y="48"/>
                      <a:pt x="36" y="822"/>
                      <a:pt x="560" y="822"/>
                    </a:cubicBezTo>
                    <a:cubicBezTo>
                      <a:pt x="1084" y="822"/>
                      <a:pt x="1119" y="48"/>
                      <a:pt x="5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96" name="Google Shape;39296;p22"/>
              <p:cNvSpPr/>
              <p:nvPr/>
            </p:nvSpPr>
            <p:spPr>
              <a:xfrm>
                <a:off x="5514975" y="3669925"/>
                <a:ext cx="238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53" h="825" extrusionOk="0">
                    <a:moveTo>
                      <a:pt x="548" y="1"/>
                    </a:moveTo>
                    <a:cubicBezTo>
                      <a:pt x="179" y="1"/>
                      <a:pt x="0" y="441"/>
                      <a:pt x="250" y="703"/>
                    </a:cubicBezTo>
                    <a:cubicBezTo>
                      <a:pt x="334" y="787"/>
                      <a:pt x="437" y="825"/>
                      <a:pt x="538" y="825"/>
                    </a:cubicBezTo>
                    <a:cubicBezTo>
                      <a:pt x="750" y="825"/>
                      <a:pt x="953" y="659"/>
                      <a:pt x="953" y="417"/>
                    </a:cubicBezTo>
                    <a:cubicBezTo>
                      <a:pt x="953" y="191"/>
                      <a:pt x="774" y="1"/>
                      <a:pt x="54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97" name="Google Shape;39297;p22"/>
              <p:cNvSpPr/>
              <p:nvPr/>
            </p:nvSpPr>
            <p:spPr>
              <a:xfrm>
                <a:off x="5545325" y="3700575"/>
                <a:ext cx="244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77" h="828" extrusionOk="0">
                    <a:moveTo>
                      <a:pt x="560" y="1"/>
                    </a:moveTo>
                    <a:cubicBezTo>
                      <a:pt x="191" y="1"/>
                      <a:pt x="0" y="453"/>
                      <a:pt x="262" y="703"/>
                    </a:cubicBezTo>
                    <a:cubicBezTo>
                      <a:pt x="348" y="789"/>
                      <a:pt x="453" y="828"/>
                      <a:pt x="556" y="828"/>
                    </a:cubicBezTo>
                    <a:cubicBezTo>
                      <a:pt x="766" y="828"/>
                      <a:pt x="965" y="666"/>
                      <a:pt x="965" y="418"/>
                    </a:cubicBezTo>
                    <a:cubicBezTo>
                      <a:pt x="977" y="191"/>
                      <a:pt x="786" y="13"/>
                      <a:pt x="57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98" name="Google Shape;39298;p22"/>
              <p:cNvSpPr/>
              <p:nvPr/>
            </p:nvSpPr>
            <p:spPr>
              <a:xfrm>
                <a:off x="5514975" y="3731550"/>
                <a:ext cx="23825" cy="20475"/>
              </a:xfrm>
              <a:custGeom>
                <a:avLst/>
                <a:gdLst/>
                <a:ahLst/>
                <a:cxnLst/>
                <a:rect l="l" t="t" r="r" b="b"/>
                <a:pathLst>
                  <a:path w="953" h="819" extrusionOk="0">
                    <a:moveTo>
                      <a:pt x="548" y="0"/>
                    </a:moveTo>
                    <a:cubicBezTo>
                      <a:pt x="179" y="0"/>
                      <a:pt x="0" y="441"/>
                      <a:pt x="250" y="703"/>
                    </a:cubicBezTo>
                    <a:cubicBezTo>
                      <a:pt x="334" y="783"/>
                      <a:pt x="436" y="819"/>
                      <a:pt x="536" y="819"/>
                    </a:cubicBezTo>
                    <a:cubicBezTo>
                      <a:pt x="749" y="819"/>
                      <a:pt x="953" y="656"/>
                      <a:pt x="953" y="405"/>
                    </a:cubicBezTo>
                    <a:cubicBezTo>
                      <a:pt x="953" y="179"/>
                      <a:pt x="774" y="0"/>
                      <a:pt x="54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99" name="Google Shape;39299;p22"/>
              <p:cNvSpPr/>
              <p:nvPr/>
            </p:nvSpPr>
            <p:spPr>
              <a:xfrm>
                <a:off x="5545625" y="3762200"/>
                <a:ext cx="241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5" extrusionOk="0">
                    <a:moveTo>
                      <a:pt x="548" y="0"/>
                    </a:moveTo>
                    <a:cubicBezTo>
                      <a:pt x="179" y="0"/>
                      <a:pt x="0" y="441"/>
                      <a:pt x="250" y="703"/>
                    </a:cubicBezTo>
                    <a:cubicBezTo>
                      <a:pt x="334" y="787"/>
                      <a:pt x="437" y="824"/>
                      <a:pt x="537" y="824"/>
                    </a:cubicBezTo>
                    <a:cubicBezTo>
                      <a:pt x="749" y="824"/>
                      <a:pt x="953" y="656"/>
                      <a:pt x="953" y="405"/>
                    </a:cubicBezTo>
                    <a:cubicBezTo>
                      <a:pt x="965" y="179"/>
                      <a:pt x="774" y="0"/>
                      <a:pt x="5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00" name="Google Shape;39300;p22"/>
              <p:cNvSpPr/>
              <p:nvPr/>
            </p:nvSpPr>
            <p:spPr>
              <a:xfrm>
                <a:off x="5514975" y="3792850"/>
                <a:ext cx="238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53" h="828" extrusionOk="0">
                    <a:moveTo>
                      <a:pt x="548" y="1"/>
                    </a:moveTo>
                    <a:cubicBezTo>
                      <a:pt x="179" y="1"/>
                      <a:pt x="0" y="453"/>
                      <a:pt x="250" y="703"/>
                    </a:cubicBezTo>
                    <a:cubicBezTo>
                      <a:pt x="336" y="789"/>
                      <a:pt x="441" y="828"/>
                      <a:pt x="543" y="828"/>
                    </a:cubicBezTo>
                    <a:cubicBezTo>
                      <a:pt x="753" y="828"/>
                      <a:pt x="953" y="666"/>
                      <a:pt x="953" y="418"/>
                    </a:cubicBezTo>
                    <a:cubicBezTo>
                      <a:pt x="953" y="191"/>
                      <a:pt x="774" y="13"/>
                      <a:pt x="548" y="13"/>
                    </a:cubicBezTo>
                    <a:lnTo>
                      <a:pt x="548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01" name="Google Shape;39301;p22"/>
              <p:cNvSpPr/>
              <p:nvPr/>
            </p:nvSpPr>
            <p:spPr>
              <a:xfrm>
                <a:off x="5545625" y="3823825"/>
                <a:ext cx="23825" cy="20475"/>
              </a:xfrm>
              <a:custGeom>
                <a:avLst/>
                <a:gdLst/>
                <a:ahLst/>
                <a:cxnLst/>
                <a:rect l="l" t="t" r="r" b="b"/>
                <a:pathLst>
                  <a:path w="953" h="819" extrusionOk="0">
                    <a:moveTo>
                      <a:pt x="548" y="0"/>
                    </a:moveTo>
                    <a:cubicBezTo>
                      <a:pt x="179" y="0"/>
                      <a:pt x="0" y="441"/>
                      <a:pt x="250" y="703"/>
                    </a:cubicBezTo>
                    <a:cubicBezTo>
                      <a:pt x="334" y="783"/>
                      <a:pt x="436" y="819"/>
                      <a:pt x="537" y="819"/>
                    </a:cubicBezTo>
                    <a:cubicBezTo>
                      <a:pt x="749" y="819"/>
                      <a:pt x="953" y="656"/>
                      <a:pt x="953" y="405"/>
                    </a:cubicBezTo>
                    <a:cubicBezTo>
                      <a:pt x="953" y="179"/>
                      <a:pt x="774" y="0"/>
                      <a:pt x="5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02" name="Google Shape;39302;p22"/>
              <p:cNvSpPr/>
              <p:nvPr/>
            </p:nvSpPr>
            <p:spPr>
              <a:xfrm>
                <a:off x="5514975" y="3854475"/>
                <a:ext cx="238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53" h="825" extrusionOk="0">
                    <a:moveTo>
                      <a:pt x="548" y="0"/>
                    </a:moveTo>
                    <a:cubicBezTo>
                      <a:pt x="179" y="0"/>
                      <a:pt x="0" y="441"/>
                      <a:pt x="250" y="703"/>
                    </a:cubicBezTo>
                    <a:cubicBezTo>
                      <a:pt x="334" y="787"/>
                      <a:pt x="436" y="824"/>
                      <a:pt x="537" y="824"/>
                    </a:cubicBezTo>
                    <a:cubicBezTo>
                      <a:pt x="749" y="824"/>
                      <a:pt x="953" y="656"/>
                      <a:pt x="953" y="405"/>
                    </a:cubicBezTo>
                    <a:cubicBezTo>
                      <a:pt x="953" y="179"/>
                      <a:pt x="774" y="0"/>
                      <a:pt x="54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03" name="Google Shape;39303;p22"/>
              <p:cNvSpPr/>
              <p:nvPr/>
            </p:nvSpPr>
            <p:spPr>
              <a:xfrm>
                <a:off x="5545625" y="3885125"/>
                <a:ext cx="24125" cy="2065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6" extrusionOk="0">
                    <a:moveTo>
                      <a:pt x="548" y="1"/>
                    </a:moveTo>
                    <a:cubicBezTo>
                      <a:pt x="179" y="1"/>
                      <a:pt x="0" y="441"/>
                      <a:pt x="250" y="703"/>
                    </a:cubicBezTo>
                    <a:cubicBezTo>
                      <a:pt x="335" y="788"/>
                      <a:pt x="438" y="825"/>
                      <a:pt x="539" y="825"/>
                    </a:cubicBezTo>
                    <a:cubicBezTo>
                      <a:pt x="751" y="825"/>
                      <a:pt x="953" y="660"/>
                      <a:pt x="953" y="417"/>
                    </a:cubicBezTo>
                    <a:cubicBezTo>
                      <a:pt x="965" y="191"/>
                      <a:pt x="774" y="1"/>
                      <a:pt x="5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04" name="Google Shape;39304;p22"/>
              <p:cNvSpPr/>
              <p:nvPr/>
            </p:nvSpPr>
            <p:spPr>
              <a:xfrm>
                <a:off x="5514975" y="3915800"/>
                <a:ext cx="23825" cy="20675"/>
              </a:xfrm>
              <a:custGeom>
                <a:avLst/>
                <a:gdLst/>
                <a:ahLst/>
                <a:cxnLst/>
                <a:rect l="l" t="t" r="r" b="b"/>
                <a:pathLst>
                  <a:path w="953" h="827" extrusionOk="0">
                    <a:moveTo>
                      <a:pt x="548" y="0"/>
                    </a:moveTo>
                    <a:cubicBezTo>
                      <a:pt x="179" y="0"/>
                      <a:pt x="0" y="453"/>
                      <a:pt x="250" y="703"/>
                    </a:cubicBezTo>
                    <a:cubicBezTo>
                      <a:pt x="336" y="788"/>
                      <a:pt x="441" y="827"/>
                      <a:pt x="543" y="827"/>
                    </a:cubicBezTo>
                    <a:cubicBezTo>
                      <a:pt x="753" y="827"/>
                      <a:pt x="953" y="665"/>
                      <a:pt x="953" y="417"/>
                    </a:cubicBezTo>
                    <a:cubicBezTo>
                      <a:pt x="953" y="191"/>
                      <a:pt x="774" y="0"/>
                      <a:pt x="54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05" name="Google Shape;39305;p22"/>
              <p:cNvSpPr/>
              <p:nvPr/>
            </p:nvSpPr>
            <p:spPr>
              <a:xfrm>
                <a:off x="5546225" y="3946750"/>
                <a:ext cx="2800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822" extrusionOk="0">
                    <a:moveTo>
                      <a:pt x="524" y="0"/>
                    </a:moveTo>
                    <a:cubicBezTo>
                      <a:pt x="0" y="48"/>
                      <a:pt x="36" y="822"/>
                      <a:pt x="560" y="822"/>
                    </a:cubicBezTo>
                    <a:cubicBezTo>
                      <a:pt x="1084" y="822"/>
                      <a:pt x="1119" y="48"/>
                      <a:pt x="5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06" name="Google Shape;39306;p22"/>
              <p:cNvSpPr/>
              <p:nvPr/>
            </p:nvSpPr>
            <p:spPr>
              <a:xfrm>
                <a:off x="5514975" y="3977400"/>
                <a:ext cx="238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53" h="825" extrusionOk="0">
                    <a:moveTo>
                      <a:pt x="548" y="1"/>
                    </a:moveTo>
                    <a:cubicBezTo>
                      <a:pt x="179" y="1"/>
                      <a:pt x="0" y="441"/>
                      <a:pt x="250" y="703"/>
                    </a:cubicBezTo>
                    <a:cubicBezTo>
                      <a:pt x="334" y="788"/>
                      <a:pt x="437" y="825"/>
                      <a:pt x="538" y="825"/>
                    </a:cubicBezTo>
                    <a:cubicBezTo>
                      <a:pt x="750" y="825"/>
                      <a:pt x="953" y="659"/>
                      <a:pt x="953" y="417"/>
                    </a:cubicBezTo>
                    <a:cubicBezTo>
                      <a:pt x="953" y="191"/>
                      <a:pt x="774" y="13"/>
                      <a:pt x="54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07" name="Google Shape;39307;p22"/>
              <p:cNvSpPr/>
              <p:nvPr/>
            </p:nvSpPr>
            <p:spPr>
              <a:xfrm>
                <a:off x="5545625" y="4008075"/>
                <a:ext cx="24125" cy="2067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7" extrusionOk="0">
                    <a:moveTo>
                      <a:pt x="548" y="0"/>
                    </a:moveTo>
                    <a:cubicBezTo>
                      <a:pt x="179" y="0"/>
                      <a:pt x="0" y="452"/>
                      <a:pt x="250" y="702"/>
                    </a:cubicBezTo>
                    <a:cubicBezTo>
                      <a:pt x="336" y="788"/>
                      <a:pt x="441" y="827"/>
                      <a:pt x="544" y="827"/>
                    </a:cubicBezTo>
                    <a:cubicBezTo>
                      <a:pt x="754" y="827"/>
                      <a:pt x="953" y="665"/>
                      <a:pt x="953" y="417"/>
                    </a:cubicBezTo>
                    <a:cubicBezTo>
                      <a:pt x="965" y="191"/>
                      <a:pt x="774" y="12"/>
                      <a:pt x="5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08" name="Google Shape;39308;p22"/>
              <p:cNvSpPr/>
              <p:nvPr/>
            </p:nvSpPr>
            <p:spPr>
              <a:xfrm>
                <a:off x="5514975" y="4039025"/>
                <a:ext cx="238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53" h="825" extrusionOk="0">
                    <a:moveTo>
                      <a:pt x="548" y="0"/>
                    </a:moveTo>
                    <a:cubicBezTo>
                      <a:pt x="179" y="0"/>
                      <a:pt x="0" y="441"/>
                      <a:pt x="250" y="703"/>
                    </a:cubicBezTo>
                    <a:cubicBezTo>
                      <a:pt x="334" y="787"/>
                      <a:pt x="437" y="825"/>
                      <a:pt x="538" y="825"/>
                    </a:cubicBezTo>
                    <a:cubicBezTo>
                      <a:pt x="750" y="825"/>
                      <a:pt x="953" y="659"/>
                      <a:pt x="953" y="417"/>
                    </a:cubicBezTo>
                    <a:cubicBezTo>
                      <a:pt x="953" y="179"/>
                      <a:pt x="774" y="0"/>
                      <a:pt x="54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09" name="Google Shape;39309;p22"/>
              <p:cNvSpPr/>
              <p:nvPr/>
            </p:nvSpPr>
            <p:spPr>
              <a:xfrm>
                <a:off x="5545325" y="4069675"/>
                <a:ext cx="244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77" h="825" extrusionOk="0">
                    <a:moveTo>
                      <a:pt x="560" y="1"/>
                    </a:moveTo>
                    <a:cubicBezTo>
                      <a:pt x="191" y="1"/>
                      <a:pt x="0" y="441"/>
                      <a:pt x="262" y="703"/>
                    </a:cubicBezTo>
                    <a:cubicBezTo>
                      <a:pt x="346" y="787"/>
                      <a:pt x="449" y="825"/>
                      <a:pt x="549" y="825"/>
                    </a:cubicBezTo>
                    <a:cubicBezTo>
                      <a:pt x="761" y="825"/>
                      <a:pt x="965" y="656"/>
                      <a:pt x="965" y="405"/>
                    </a:cubicBezTo>
                    <a:cubicBezTo>
                      <a:pt x="977" y="179"/>
                      <a:pt x="786" y="1"/>
                      <a:pt x="57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10" name="Google Shape;39310;p22"/>
              <p:cNvSpPr/>
              <p:nvPr/>
            </p:nvSpPr>
            <p:spPr>
              <a:xfrm>
                <a:off x="5514975" y="4100325"/>
                <a:ext cx="238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53" h="828" extrusionOk="0">
                    <a:moveTo>
                      <a:pt x="548" y="1"/>
                    </a:moveTo>
                    <a:cubicBezTo>
                      <a:pt x="179" y="1"/>
                      <a:pt x="0" y="453"/>
                      <a:pt x="250" y="703"/>
                    </a:cubicBezTo>
                    <a:cubicBezTo>
                      <a:pt x="336" y="789"/>
                      <a:pt x="441" y="828"/>
                      <a:pt x="543" y="828"/>
                    </a:cubicBezTo>
                    <a:cubicBezTo>
                      <a:pt x="753" y="828"/>
                      <a:pt x="953" y="666"/>
                      <a:pt x="953" y="418"/>
                    </a:cubicBezTo>
                    <a:cubicBezTo>
                      <a:pt x="953" y="191"/>
                      <a:pt x="774" y="13"/>
                      <a:pt x="548" y="13"/>
                    </a:cubicBezTo>
                    <a:lnTo>
                      <a:pt x="548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11" name="Google Shape;39311;p22"/>
              <p:cNvSpPr/>
              <p:nvPr/>
            </p:nvSpPr>
            <p:spPr>
              <a:xfrm>
                <a:off x="5546225" y="4131075"/>
                <a:ext cx="28000" cy="20475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819" extrusionOk="0">
                    <a:moveTo>
                      <a:pt x="560" y="0"/>
                    </a:moveTo>
                    <a:cubicBezTo>
                      <a:pt x="548" y="0"/>
                      <a:pt x="536" y="3"/>
                      <a:pt x="524" y="9"/>
                    </a:cubicBezTo>
                    <a:cubicBezTo>
                      <a:pt x="0" y="57"/>
                      <a:pt x="36" y="819"/>
                      <a:pt x="560" y="819"/>
                    </a:cubicBezTo>
                    <a:cubicBezTo>
                      <a:pt x="1084" y="819"/>
                      <a:pt x="1119" y="57"/>
                      <a:pt x="595" y="9"/>
                    </a:cubicBezTo>
                    <a:cubicBezTo>
                      <a:pt x="584" y="3"/>
                      <a:pt x="572" y="0"/>
                      <a:pt x="5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12" name="Google Shape;39312;p22"/>
              <p:cNvSpPr/>
              <p:nvPr/>
            </p:nvSpPr>
            <p:spPr>
              <a:xfrm>
                <a:off x="5514750" y="4161950"/>
                <a:ext cx="24050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20" extrusionOk="0">
                    <a:moveTo>
                      <a:pt x="542" y="0"/>
                    </a:moveTo>
                    <a:cubicBezTo>
                      <a:pt x="183" y="0"/>
                      <a:pt x="0" y="444"/>
                      <a:pt x="259" y="703"/>
                    </a:cubicBezTo>
                    <a:cubicBezTo>
                      <a:pt x="343" y="783"/>
                      <a:pt x="445" y="819"/>
                      <a:pt x="545" y="819"/>
                    </a:cubicBezTo>
                    <a:cubicBezTo>
                      <a:pt x="758" y="819"/>
                      <a:pt x="962" y="656"/>
                      <a:pt x="962" y="405"/>
                    </a:cubicBezTo>
                    <a:cubicBezTo>
                      <a:pt x="962" y="179"/>
                      <a:pt x="783" y="1"/>
                      <a:pt x="557" y="1"/>
                    </a:cubicBezTo>
                    <a:cubicBezTo>
                      <a:pt x="552" y="0"/>
                      <a:pt x="547" y="0"/>
                      <a:pt x="54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13" name="Google Shape;39313;p22"/>
              <p:cNvSpPr/>
              <p:nvPr/>
            </p:nvSpPr>
            <p:spPr>
              <a:xfrm>
                <a:off x="5545625" y="4192600"/>
                <a:ext cx="24125" cy="2065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6" extrusionOk="0">
                    <a:moveTo>
                      <a:pt x="548" y="1"/>
                    </a:moveTo>
                    <a:cubicBezTo>
                      <a:pt x="179" y="1"/>
                      <a:pt x="0" y="441"/>
                      <a:pt x="250" y="703"/>
                    </a:cubicBezTo>
                    <a:cubicBezTo>
                      <a:pt x="335" y="788"/>
                      <a:pt x="438" y="825"/>
                      <a:pt x="539" y="825"/>
                    </a:cubicBezTo>
                    <a:cubicBezTo>
                      <a:pt x="751" y="825"/>
                      <a:pt x="953" y="660"/>
                      <a:pt x="953" y="418"/>
                    </a:cubicBezTo>
                    <a:cubicBezTo>
                      <a:pt x="965" y="191"/>
                      <a:pt x="774" y="1"/>
                      <a:pt x="5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14" name="Google Shape;39314;p22"/>
              <p:cNvSpPr/>
              <p:nvPr/>
            </p:nvSpPr>
            <p:spPr>
              <a:xfrm>
                <a:off x="5514975" y="4223275"/>
                <a:ext cx="238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53" h="825" extrusionOk="0">
                    <a:moveTo>
                      <a:pt x="548" y="0"/>
                    </a:moveTo>
                    <a:cubicBezTo>
                      <a:pt x="179" y="0"/>
                      <a:pt x="0" y="441"/>
                      <a:pt x="250" y="703"/>
                    </a:cubicBezTo>
                    <a:cubicBezTo>
                      <a:pt x="334" y="787"/>
                      <a:pt x="437" y="825"/>
                      <a:pt x="538" y="825"/>
                    </a:cubicBezTo>
                    <a:cubicBezTo>
                      <a:pt x="750" y="825"/>
                      <a:pt x="953" y="659"/>
                      <a:pt x="953" y="417"/>
                    </a:cubicBezTo>
                    <a:cubicBezTo>
                      <a:pt x="953" y="191"/>
                      <a:pt x="774" y="0"/>
                      <a:pt x="54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15" name="Google Shape;39315;p22"/>
              <p:cNvSpPr/>
              <p:nvPr/>
            </p:nvSpPr>
            <p:spPr>
              <a:xfrm>
                <a:off x="5546225" y="4254225"/>
                <a:ext cx="2800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822" extrusionOk="0">
                    <a:moveTo>
                      <a:pt x="524" y="0"/>
                    </a:moveTo>
                    <a:cubicBezTo>
                      <a:pt x="0" y="48"/>
                      <a:pt x="36" y="822"/>
                      <a:pt x="560" y="822"/>
                    </a:cubicBezTo>
                    <a:cubicBezTo>
                      <a:pt x="1084" y="822"/>
                      <a:pt x="1119" y="48"/>
                      <a:pt x="5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16" name="Google Shape;39316;p22"/>
              <p:cNvSpPr/>
              <p:nvPr/>
            </p:nvSpPr>
            <p:spPr>
              <a:xfrm>
                <a:off x="5522400" y="4284875"/>
                <a:ext cx="15800" cy="7475"/>
              </a:xfrm>
              <a:custGeom>
                <a:avLst/>
                <a:gdLst/>
                <a:ahLst/>
                <a:cxnLst/>
                <a:rect l="l" t="t" r="r" b="b"/>
                <a:pathLst>
                  <a:path w="632" h="299" extrusionOk="0">
                    <a:moveTo>
                      <a:pt x="251" y="1"/>
                    </a:moveTo>
                    <a:cubicBezTo>
                      <a:pt x="155" y="1"/>
                      <a:pt x="72" y="37"/>
                      <a:pt x="1" y="96"/>
                    </a:cubicBezTo>
                    <a:lnTo>
                      <a:pt x="632" y="298"/>
                    </a:lnTo>
                    <a:cubicBezTo>
                      <a:pt x="584" y="132"/>
                      <a:pt x="429" y="13"/>
                      <a:pt x="25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17" name="Google Shape;39317;p22"/>
              <p:cNvSpPr/>
              <p:nvPr/>
            </p:nvSpPr>
            <p:spPr>
              <a:xfrm>
                <a:off x="5487875" y="3455625"/>
                <a:ext cx="20275" cy="19950"/>
              </a:xfrm>
              <a:custGeom>
                <a:avLst/>
                <a:gdLst/>
                <a:ahLst/>
                <a:cxnLst/>
                <a:rect l="l" t="t" r="r" b="b"/>
                <a:pathLst>
                  <a:path w="811" h="798" extrusionOk="0">
                    <a:moveTo>
                      <a:pt x="501" y="0"/>
                    </a:moveTo>
                    <a:lnTo>
                      <a:pt x="108" y="119"/>
                    </a:lnTo>
                    <a:cubicBezTo>
                      <a:pt x="36" y="191"/>
                      <a:pt x="1" y="286"/>
                      <a:pt x="1" y="393"/>
                    </a:cubicBezTo>
                    <a:cubicBezTo>
                      <a:pt x="1" y="619"/>
                      <a:pt x="179" y="798"/>
                      <a:pt x="405" y="798"/>
                    </a:cubicBezTo>
                    <a:cubicBezTo>
                      <a:pt x="632" y="798"/>
                      <a:pt x="810" y="619"/>
                      <a:pt x="810" y="393"/>
                    </a:cubicBezTo>
                    <a:cubicBezTo>
                      <a:pt x="810" y="202"/>
                      <a:pt x="679" y="48"/>
                      <a:pt x="50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18" name="Google Shape;39318;p22"/>
              <p:cNvSpPr/>
              <p:nvPr/>
            </p:nvSpPr>
            <p:spPr>
              <a:xfrm>
                <a:off x="5453425" y="3485675"/>
                <a:ext cx="243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74" h="828" extrusionOk="0">
                    <a:moveTo>
                      <a:pt x="557" y="1"/>
                    </a:moveTo>
                    <a:lnTo>
                      <a:pt x="557" y="13"/>
                    </a:lnTo>
                    <a:cubicBezTo>
                      <a:pt x="552" y="12"/>
                      <a:pt x="547" y="12"/>
                      <a:pt x="542" y="12"/>
                    </a:cubicBezTo>
                    <a:cubicBezTo>
                      <a:pt x="183" y="12"/>
                      <a:pt x="1" y="445"/>
                      <a:pt x="259" y="703"/>
                    </a:cubicBezTo>
                    <a:cubicBezTo>
                      <a:pt x="342" y="789"/>
                      <a:pt x="446" y="828"/>
                      <a:pt x="549" y="828"/>
                    </a:cubicBezTo>
                    <a:cubicBezTo>
                      <a:pt x="758" y="828"/>
                      <a:pt x="962" y="669"/>
                      <a:pt x="962" y="429"/>
                    </a:cubicBezTo>
                    <a:cubicBezTo>
                      <a:pt x="974" y="203"/>
                      <a:pt x="795" y="13"/>
                      <a:pt x="56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19" name="Google Shape;39319;p22"/>
              <p:cNvSpPr/>
              <p:nvPr/>
            </p:nvSpPr>
            <p:spPr>
              <a:xfrm>
                <a:off x="5482900" y="3516575"/>
                <a:ext cx="276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825" extrusionOk="0">
                    <a:moveTo>
                      <a:pt x="559" y="1"/>
                    </a:moveTo>
                    <a:cubicBezTo>
                      <a:pt x="53" y="1"/>
                      <a:pt x="1" y="767"/>
                      <a:pt x="533" y="824"/>
                    </a:cubicBezTo>
                    <a:lnTo>
                      <a:pt x="604" y="824"/>
                    </a:lnTo>
                    <a:cubicBezTo>
                      <a:pt x="1104" y="777"/>
                      <a:pt x="1104" y="39"/>
                      <a:pt x="604" y="3"/>
                    </a:cubicBezTo>
                    <a:cubicBezTo>
                      <a:pt x="589" y="1"/>
                      <a:pt x="573" y="1"/>
                      <a:pt x="55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20" name="Google Shape;39320;p22"/>
              <p:cNvSpPr/>
              <p:nvPr/>
            </p:nvSpPr>
            <p:spPr>
              <a:xfrm>
                <a:off x="5452250" y="3547250"/>
                <a:ext cx="27625" cy="20600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824" extrusionOk="0">
                    <a:moveTo>
                      <a:pt x="559" y="0"/>
                    </a:moveTo>
                    <a:cubicBezTo>
                      <a:pt x="53" y="0"/>
                      <a:pt x="0" y="777"/>
                      <a:pt x="533" y="824"/>
                    </a:cubicBezTo>
                    <a:lnTo>
                      <a:pt x="604" y="824"/>
                    </a:lnTo>
                    <a:cubicBezTo>
                      <a:pt x="1104" y="776"/>
                      <a:pt x="1104" y="50"/>
                      <a:pt x="604" y="2"/>
                    </a:cubicBezTo>
                    <a:cubicBezTo>
                      <a:pt x="589" y="1"/>
                      <a:pt x="574" y="0"/>
                      <a:pt x="55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21" name="Google Shape;39321;p22"/>
              <p:cNvSpPr/>
              <p:nvPr/>
            </p:nvSpPr>
            <p:spPr>
              <a:xfrm>
                <a:off x="5484300" y="3577950"/>
                <a:ext cx="241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8" extrusionOk="0">
                    <a:moveTo>
                      <a:pt x="548" y="1"/>
                    </a:moveTo>
                    <a:cubicBezTo>
                      <a:pt x="179" y="1"/>
                      <a:pt x="1" y="441"/>
                      <a:pt x="251" y="703"/>
                    </a:cubicBezTo>
                    <a:cubicBezTo>
                      <a:pt x="337" y="789"/>
                      <a:pt x="442" y="827"/>
                      <a:pt x="544" y="827"/>
                    </a:cubicBezTo>
                    <a:cubicBezTo>
                      <a:pt x="754" y="827"/>
                      <a:pt x="953" y="665"/>
                      <a:pt x="953" y="417"/>
                    </a:cubicBezTo>
                    <a:cubicBezTo>
                      <a:pt x="965" y="191"/>
                      <a:pt x="786" y="1"/>
                      <a:pt x="5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22" name="Google Shape;39322;p22"/>
              <p:cNvSpPr/>
              <p:nvPr/>
            </p:nvSpPr>
            <p:spPr>
              <a:xfrm>
                <a:off x="5453350" y="3608600"/>
                <a:ext cx="24425" cy="20800"/>
              </a:xfrm>
              <a:custGeom>
                <a:avLst/>
                <a:gdLst/>
                <a:ahLst/>
                <a:cxnLst/>
                <a:rect l="l" t="t" r="r" b="b"/>
                <a:pathLst>
                  <a:path w="977" h="832" extrusionOk="0">
                    <a:moveTo>
                      <a:pt x="560" y="1"/>
                    </a:moveTo>
                    <a:lnTo>
                      <a:pt x="560" y="13"/>
                    </a:lnTo>
                    <a:cubicBezTo>
                      <a:pt x="191" y="13"/>
                      <a:pt x="0" y="453"/>
                      <a:pt x="262" y="715"/>
                    </a:cubicBezTo>
                    <a:cubicBezTo>
                      <a:pt x="347" y="796"/>
                      <a:pt x="449" y="832"/>
                      <a:pt x="550" y="832"/>
                    </a:cubicBezTo>
                    <a:cubicBezTo>
                      <a:pt x="762" y="832"/>
                      <a:pt x="965" y="672"/>
                      <a:pt x="965" y="429"/>
                    </a:cubicBezTo>
                    <a:cubicBezTo>
                      <a:pt x="977" y="203"/>
                      <a:pt x="798" y="13"/>
                      <a:pt x="57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23" name="Google Shape;39323;p22"/>
              <p:cNvSpPr/>
              <p:nvPr/>
            </p:nvSpPr>
            <p:spPr>
              <a:xfrm>
                <a:off x="5484300" y="3639275"/>
                <a:ext cx="24150" cy="2097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39" extrusionOk="0">
                    <a:moveTo>
                      <a:pt x="548" y="0"/>
                    </a:moveTo>
                    <a:lnTo>
                      <a:pt x="548" y="12"/>
                    </a:lnTo>
                    <a:cubicBezTo>
                      <a:pt x="179" y="12"/>
                      <a:pt x="1" y="453"/>
                      <a:pt x="251" y="715"/>
                    </a:cubicBezTo>
                    <a:cubicBezTo>
                      <a:pt x="337" y="800"/>
                      <a:pt x="442" y="839"/>
                      <a:pt x="544" y="839"/>
                    </a:cubicBezTo>
                    <a:cubicBezTo>
                      <a:pt x="754" y="839"/>
                      <a:pt x="953" y="677"/>
                      <a:pt x="953" y="429"/>
                    </a:cubicBezTo>
                    <a:cubicBezTo>
                      <a:pt x="965" y="203"/>
                      <a:pt x="786" y="12"/>
                      <a:pt x="5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24" name="Google Shape;39324;p22"/>
              <p:cNvSpPr/>
              <p:nvPr/>
            </p:nvSpPr>
            <p:spPr>
              <a:xfrm>
                <a:off x="5453350" y="3669925"/>
                <a:ext cx="24425" cy="21000"/>
              </a:xfrm>
              <a:custGeom>
                <a:avLst/>
                <a:gdLst/>
                <a:ahLst/>
                <a:cxnLst/>
                <a:rect l="l" t="t" r="r" b="b"/>
                <a:pathLst>
                  <a:path w="977" h="840" extrusionOk="0">
                    <a:moveTo>
                      <a:pt x="560" y="1"/>
                    </a:moveTo>
                    <a:lnTo>
                      <a:pt x="560" y="12"/>
                    </a:lnTo>
                    <a:cubicBezTo>
                      <a:pt x="191" y="12"/>
                      <a:pt x="0" y="453"/>
                      <a:pt x="262" y="715"/>
                    </a:cubicBezTo>
                    <a:cubicBezTo>
                      <a:pt x="348" y="801"/>
                      <a:pt x="453" y="839"/>
                      <a:pt x="556" y="839"/>
                    </a:cubicBezTo>
                    <a:cubicBezTo>
                      <a:pt x="766" y="839"/>
                      <a:pt x="965" y="677"/>
                      <a:pt x="965" y="429"/>
                    </a:cubicBezTo>
                    <a:cubicBezTo>
                      <a:pt x="977" y="203"/>
                      <a:pt x="798" y="12"/>
                      <a:pt x="57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25" name="Google Shape;39325;p22"/>
              <p:cNvSpPr/>
              <p:nvPr/>
            </p:nvSpPr>
            <p:spPr>
              <a:xfrm>
                <a:off x="5482300" y="3701050"/>
                <a:ext cx="279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1117" h="825" extrusionOk="0">
                    <a:moveTo>
                      <a:pt x="553" y="0"/>
                    </a:moveTo>
                    <a:cubicBezTo>
                      <a:pt x="51" y="0"/>
                      <a:pt x="0" y="793"/>
                      <a:pt x="557" y="815"/>
                    </a:cubicBezTo>
                    <a:cubicBezTo>
                      <a:pt x="569" y="821"/>
                      <a:pt x="581" y="824"/>
                      <a:pt x="593" y="824"/>
                    </a:cubicBezTo>
                    <a:cubicBezTo>
                      <a:pt x="605" y="824"/>
                      <a:pt x="616" y="821"/>
                      <a:pt x="628" y="815"/>
                    </a:cubicBezTo>
                    <a:cubicBezTo>
                      <a:pt x="1117" y="768"/>
                      <a:pt x="1117" y="53"/>
                      <a:pt x="628" y="6"/>
                    </a:cubicBezTo>
                    <a:cubicBezTo>
                      <a:pt x="602" y="2"/>
                      <a:pt x="577" y="0"/>
                      <a:pt x="55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26" name="Google Shape;39326;p22"/>
              <p:cNvSpPr/>
              <p:nvPr/>
            </p:nvSpPr>
            <p:spPr>
              <a:xfrm>
                <a:off x="5453425" y="3731550"/>
                <a:ext cx="24350" cy="20975"/>
              </a:xfrm>
              <a:custGeom>
                <a:avLst/>
                <a:gdLst/>
                <a:ahLst/>
                <a:cxnLst/>
                <a:rect l="l" t="t" r="r" b="b"/>
                <a:pathLst>
                  <a:path w="974" h="839" extrusionOk="0">
                    <a:moveTo>
                      <a:pt x="557" y="0"/>
                    </a:moveTo>
                    <a:lnTo>
                      <a:pt x="557" y="12"/>
                    </a:lnTo>
                    <a:cubicBezTo>
                      <a:pt x="552" y="12"/>
                      <a:pt x="547" y="12"/>
                      <a:pt x="543" y="12"/>
                    </a:cubicBezTo>
                    <a:cubicBezTo>
                      <a:pt x="183" y="12"/>
                      <a:pt x="1" y="456"/>
                      <a:pt x="259" y="715"/>
                    </a:cubicBezTo>
                    <a:cubicBezTo>
                      <a:pt x="341" y="800"/>
                      <a:pt x="445" y="839"/>
                      <a:pt x="547" y="839"/>
                    </a:cubicBezTo>
                    <a:cubicBezTo>
                      <a:pt x="757" y="839"/>
                      <a:pt x="962" y="677"/>
                      <a:pt x="962" y="429"/>
                    </a:cubicBezTo>
                    <a:cubicBezTo>
                      <a:pt x="974" y="203"/>
                      <a:pt x="795" y="12"/>
                      <a:pt x="56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27" name="Google Shape;39327;p22"/>
              <p:cNvSpPr/>
              <p:nvPr/>
            </p:nvSpPr>
            <p:spPr>
              <a:xfrm>
                <a:off x="5484300" y="3762200"/>
                <a:ext cx="24150" cy="2100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40" extrusionOk="0">
                    <a:moveTo>
                      <a:pt x="548" y="0"/>
                    </a:moveTo>
                    <a:lnTo>
                      <a:pt x="548" y="12"/>
                    </a:lnTo>
                    <a:cubicBezTo>
                      <a:pt x="179" y="12"/>
                      <a:pt x="1" y="453"/>
                      <a:pt x="251" y="715"/>
                    </a:cubicBezTo>
                    <a:cubicBezTo>
                      <a:pt x="337" y="801"/>
                      <a:pt x="442" y="839"/>
                      <a:pt x="544" y="839"/>
                    </a:cubicBezTo>
                    <a:cubicBezTo>
                      <a:pt x="754" y="839"/>
                      <a:pt x="953" y="677"/>
                      <a:pt x="953" y="429"/>
                    </a:cubicBezTo>
                    <a:cubicBezTo>
                      <a:pt x="965" y="203"/>
                      <a:pt x="786" y="12"/>
                      <a:pt x="5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28" name="Google Shape;39328;p22"/>
              <p:cNvSpPr/>
              <p:nvPr/>
            </p:nvSpPr>
            <p:spPr>
              <a:xfrm>
                <a:off x="5453350" y="3793150"/>
                <a:ext cx="24425" cy="20925"/>
              </a:xfrm>
              <a:custGeom>
                <a:avLst/>
                <a:gdLst/>
                <a:ahLst/>
                <a:cxnLst/>
                <a:rect l="l" t="t" r="r" b="b"/>
                <a:pathLst>
                  <a:path w="977" h="837" extrusionOk="0">
                    <a:moveTo>
                      <a:pt x="560" y="1"/>
                    </a:moveTo>
                    <a:lnTo>
                      <a:pt x="560" y="13"/>
                    </a:lnTo>
                    <a:cubicBezTo>
                      <a:pt x="191" y="13"/>
                      <a:pt x="0" y="453"/>
                      <a:pt x="262" y="715"/>
                    </a:cubicBezTo>
                    <a:cubicBezTo>
                      <a:pt x="347" y="800"/>
                      <a:pt x="450" y="837"/>
                      <a:pt x="551" y="837"/>
                    </a:cubicBezTo>
                    <a:cubicBezTo>
                      <a:pt x="762" y="837"/>
                      <a:pt x="965" y="671"/>
                      <a:pt x="965" y="429"/>
                    </a:cubicBezTo>
                    <a:cubicBezTo>
                      <a:pt x="977" y="203"/>
                      <a:pt x="798" y="13"/>
                      <a:pt x="57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29" name="Google Shape;39329;p22"/>
              <p:cNvSpPr/>
              <p:nvPr/>
            </p:nvSpPr>
            <p:spPr>
              <a:xfrm>
                <a:off x="5484100" y="3823825"/>
                <a:ext cx="24350" cy="20975"/>
              </a:xfrm>
              <a:custGeom>
                <a:avLst/>
                <a:gdLst/>
                <a:ahLst/>
                <a:cxnLst/>
                <a:rect l="l" t="t" r="r" b="b"/>
                <a:pathLst>
                  <a:path w="974" h="839" extrusionOk="0">
                    <a:moveTo>
                      <a:pt x="556" y="0"/>
                    </a:moveTo>
                    <a:lnTo>
                      <a:pt x="556" y="12"/>
                    </a:lnTo>
                    <a:cubicBezTo>
                      <a:pt x="552" y="12"/>
                      <a:pt x="547" y="12"/>
                      <a:pt x="542" y="12"/>
                    </a:cubicBezTo>
                    <a:cubicBezTo>
                      <a:pt x="182" y="12"/>
                      <a:pt x="0" y="456"/>
                      <a:pt x="259" y="714"/>
                    </a:cubicBezTo>
                    <a:cubicBezTo>
                      <a:pt x="345" y="800"/>
                      <a:pt x="450" y="839"/>
                      <a:pt x="552" y="839"/>
                    </a:cubicBezTo>
                    <a:cubicBezTo>
                      <a:pt x="762" y="839"/>
                      <a:pt x="961" y="677"/>
                      <a:pt x="961" y="429"/>
                    </a:cubicBezTo>
                    <a:cubicBezTo>
                      <a:pt x="973" y="202"/>
                      <a:pt x="794" y="12"/>
                      <a:pt x="56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30" name="Google Shape;39330;p22"/>
              <p:cNvSpPr/>
              <p:nvPr/>
            </p:nvSpPr>
            <p:spPr>
              <a:xfrm>
                <a:off x="5452250" y="3854725"/>
                <a:ext cx="27625" cy="20600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824" extrusionOk="0">
                    <a:moveTo>
                      <a:pt x="559" y="0"/>
                    </a:moveTo>
                    <a:cubicBezTo>
                      <a:pt x="53" y="0"/>
                      <a:pt x="0" y="778"/>
                      <a:pt x="533" y="824"/>
                    </a:cubicBezTo>
                    <a:lnTo>
                      <a:pt x="604" y="824"/>
                    </a:lnTo>
                    <a:cubicBezTo>
                      <a:pt x="1104" y="776"/>
                      <a:pt x="1104" y="50"/>
                      <a:pt x="604" y="2"/>
                    </a:cubicBezTo>
                    <a:cubicBezTo>
                      <a:pt x="589" y="1"/>
                      <a:pt x="574" y="0"/>
                      <a:pt x="55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31" name="Google Shape;39331;p22"/>
              <p:cNvSpPr/>
              <p:nvPr/>
            </p:nvSpPr>
            <p:spPr>
              <a:xfrm>
                <a:off x="5482900" y="3885375"/>
                <a:ext cx="276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825" extrusionOk="0">
                    <a:moveTo>
                      <a:pt x="559" y="1"/>
                    </a:moveTo>
                    <a:cubicBezTo>
                      <a:pt x="53" y="1"/>
                      <a:pt x="1" y="778"/>
                      <a:pt x="533" y="824"/>
                    </a:cubicBezTo>
                    <a:lnTo>
                      <a:pt x="604" y="824"/>
                    </a:lnTo>
                    <a:cubicBezTo>
                      <a:pt x="1104" y="777"/>
                      <a:pt x="1104" y="50"/>
                      <a:pt x="604" y="3"/>
                    </a:cubicBezTo>
                    <a:cubicBezTo>
                      <a:pt x="589" y="1"/>
                      <a:pt x="574" y="1"/>
                      <a:pt x="55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32" name="Google Shape;39332;p22"/>
              <p:cNvSpPr/>
              <p:nvPr/>
            </p:nvSpPr>
            <p:spPr>
              <a:xfrm>
                <a:off x="5453425" y="3916075"/>
                <a:ext cx="243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74" h="828" extrusionOk="0">
                    <a:moveTo>
                      <a:pt x="557" y="1"/>
                    </a:moveTo>
                    <a:lnTo>
                      <a:pt x="557" y="13"/>
                    </a:lnTo>
                    <a:cubicBezTo>
                      <a:pt x="552" y="13"/>
                      <a:pt x="547" y="13"/>
                      <a:pt x="542" y="13"/>
                    </a:cubicBezTo>
                    <a:cubicBezTo>
                      <a:pt x="183" y="13"/>
                      <a:pt x="1" y="445"/>
                      <a:pt x="259" y="703"/>
                    </a:cubicBezTo>
                    <a:cubicBezTo>
                      <a:pt x="345" y="789"/>
                      <a:pt x="450" y="828"/>
                      <a:pt x="553" y="828"/>
                    </a:cubicBezTo>
                    <a:cubicBezTo>
                      <a:pt x="763" y="828"/>
                      <a:pt x="962" y="666"/>
                      <a:pt x="962" y="418"/>
                    </a:cubicBezTo>
                    <a:cubicBezTo>
                      <a:pt x="974" y="191"/>
                      <a:pt x="795" y="1"/>
                      <a:pt x="56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33" name="Google Shape;39333;p22"/>
              <p:cNvSpPr/>
              <p:nvPr/>
            </p:nvSpPr>
            <p:spPr>
              <a:xfrm>
                <a:off x="5484300" y="3946450"/>
                <a:ext cx="24150" cy="2130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52" extrusionOk="0">
                    <a:moveTo>
                      <a:pt x="548" y="0"/>
                    </a:moveTo>
                    <a:lnTo>
                      <a:pt x="548" y="24"/>
                    </a:lnTo>
                    <a:cubicBezTo>
                      <a:pt x="179" y="24"/>
                      <a:pt x="1" y="465"/>
                      <a:pt x="251" y="727"/>
                    </a:cubicBezTo>
                    <a:cubicBezTo>
                      <a:pt x="337" y="813"/>
                      <a:pt x="442" y="851"/>
                      <a:pt x="544" y="851"/>
                    </a:cubicBezTo>
                    <a:cubicBezTo>
                      <a:pt x="754" y="851"/>
                      <a:pt x="953" y="689"/>
                      <a:pt x="953" y="441"/>
                    </a:cubicBezTo>
                    <a:lnTo>
                      <a:pt x="953" y="429"/>
                    </a:lnTo>
                    <a:cubicBezTo>
                      <a:pt x="965" y="203"/>
                      <a:pt x="798" y="12"/>
                      <a:pt x="57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34" name="Google Shape;39334;p22"/>
              <p:cNvSpPr/>
              <p:nvPr/>
            </p:nvSpPr>
            <p:spPr>
              <a:xfrm>
                <a:off x="5453350" y="3977700"/>
                <a:ext cx="244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77" h="828" extrusionOk="0">
                    <a:moveTo>
                      <a:pt x="560" y="1"/>
                    </a:moveTo>
                    <a:cubicBezTo>
                      <a:pt x="191" y="1"/>
                      <a:pt x="0" y="441"/>
                      <a:pt x="262" y="703"/>
                    </a:cubicBezTo>
                    <a:cubicBezTo>
                      <a:pt x="348" y="789"/>
                      <a:pt x="453" y="827"/>
                      <a:pt x="556" y="827"/>
                    </a:cubicBezTo>
                    <a:cubicBezTo>
                      <a:pt x="766" y="827"/>
                      <a:pt x="965" y="665"/>
                      <a:pt x="965" y="417"/>
                    </a:cubicBezTo>
                    <a:cubicBezTo>
                      <a:pt x="977" y="191"/>
                      <a:pt x="798" y="1"/>
                      <a:pt x="57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35" name="Google Shape;39335;p22"/>
              <p:cNvSpPr/>
              <p:nvPr/>
            </p:nvSpPr>
            <p:spPr>
              <a:xfrm>
                <a:off x="5483000" y="4008575"/>
                <a:ext cx="27525" cy="20350"/>
              </a:xfrm>
              <a:custGeom>
                <a:avLst/>
                <a:gdLst/>
                <a:ahLst/>
                <a:cxnLst/>
                <a:rect l="l" t="t" r="r" b="b"/>
                <a:pathLst>
                  <a:path w="1101" h="814" extrusionOk="0">
                    <a:moveTo>
                      <a:pt x="545" y="1"/>
                    </a:moveTo>
                    <a:cubicBezTo>
                      <a:pt x="48" y="1"/>
                      <a:pt x="0" y="767"/>
                      <a:pt x="529" y="813"/>
                    </a:cubicBezTo>
                    <a:lnTo>
                      <a:pt x="600" y="813"/>
                    </a:lnTo>
                    <a:cubicBezTo>
                      <a:pt x="1100" y="778"/>
                      <a:pt x="1100" y="40"/>
                      <a:pt x="600" y="4"/>
                    </a:cubicBezTo>
                    <a:cubicBezTo>
                      <a:pt x="581" y="2"/>
                      <a:pt x="563" y="1"/>
                      <a:pt x="54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36" name="Google Shape;39336;p22"/>
              <p:cNvSpPr/>
              <p:nvPr/>
            </p:nvSpPr>
            <p:spPr>
              <a:xfrm>
                <a:off x="5452250" y="4039275"/>
                <a:ext cx="27625" cy="20600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824" extrusionOk="0">
                    <a:moveTo>
                      <a:pt x="558" y="0"/>
                    </a:moveTo>
                    <a:cubicBezTo>
                      <a:pt x="53" y="0"/>
                      <a:pt x="1" y="766"/>
                      <a:pt x="533" y="824"/>
                    </a:cubicBezTo>
                    <a:lnTo>
                      <a:pt x="604" y="824"/>
                    </a:lnTo>
                    <a:cubicBezTo>
                      <a:pt x="1104" y="776"/>
                      <a:pt x="1104" y="38"/>
                      <a:pt x="604" y="2"/>
                    </a:cubicBezTo>
                    <a:cubicBezTo>
                      <a:pt x="588" y="1"/>
                      <a:pt x="573" y="0"/>
                      <a:pt x="55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37" name="Google Shape;39337;p22"/>
              <p:cNvSpPr/>
              <p:nvPr/>
            </p:nvSpPr>
            <p:spPr>
              <a:xfrm>
                <a:off x="5484300" y="4069675"/>
                <a:ext cx="24150" cy="2092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37" extrusionOk="0">
                    <a:moveTo>
                      <a:pt x="548" y="1"/>
                    </a:moveTo>
                    <a:lnTo>
                      <a:pt x="548" y="13"/>
                    </a:lnTo>
                    <a:cubicBezTo>
                      <a:pt x="179" y="13"/>
                      <a:pt x="1" y="453"/>
                      <a:pt x="251" y="715"/>
                    </a:cubicBezTo>
                    <a:cubicBezTo>
                      <a:pt x="335" y="799"/>
                      <a:pt x="438" y="837"/>
                      <a:pt x="539" y="837"/>
                    </a:cubicBezTo>
                    <a:cubicBezTo>
                      <a:pt x="751" y="837"/>
                      <a:pt x="953" y="671"/>
                      <a:pt x="953" y="429"/>
                    </a:cubicBezTo>
                    <a:cubicBezTo>
                      <a:pt x="965" y="203"/>
                      <a:pt x="786" y="13"/>
                      <a:pt x="5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38" name="Google Shape;39338;p22"/>
              <p:cNvSpPr/>
              <p:nvPr/>
            </p:nvSpPr>
            <p:spPr>
              <a:xfrm>
                <a:off x="5453350" y="4100325"/>
                <a:ext cx="241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8" extrusionOk="0">
                    <a:moveTo>
                      <a:pt x="560" y="1"/>
                    </a:moveTo>
                    <a:cubicBezTo>
                      <a:pt x="191" y="1"/>
                      <a:pt x="0" y="441"/>
                      <a:pt x="262" y="703"/>
                    </a:cubicBezTo>
                    <a:cubicBezTo>
                      <a:pt x="348" y="789"/>
                      <a:pt x="453" y="828"/>
                      <a:pt x="556" y="828"/>
                    </a:cubicBezTo>
                    <a:cubicBezTo>
                      <a:pt x="766" y="828"/>
                      <a:pt x="965" y="666"/>
                      <a:pt x="965" y="418"/>
                    </a:cubicBezTo>
                    <a:cubicBezTo>
                      <a:pt x="965" y="191"/>
                      <a:pt x="786" y="13"/>
                      <a:pt x="560" y="13"/>
                    </a:cubicBezTo>
                    <a:lnTo>
                      <a:pt x="56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39" name="Google Shape;39339;p22"/>
              <p:cNvSpPr/>
              <p:nvPr/>
            </p:nvSpPr>
            <p:spPr>
              <a:xfrm>
                <a:off x="5484375" y="4131275"/>
                <a:ext cx="23775" cy="20425"/>
              </a:xfrm>
              <a:custGeom>
                <a:avLst/>
                <a:gdLst/>
                <a:ahLst/>
                <a:cxnLst/>
                <a:rect l="l" t="t" r="r" b="b"/>
                <a:pathLst>
                  <a:path w="951" h="817" extrusionOk="0">
                    <a:moveTo>
                      <a:pt x="531" y="1"/>
                    </a:moveTo>
                    <a:cubicBezTo>
                      <a:pt x="172" y="1"/>
                      <a:pt x="1" y="433"/>
                      <a:pt x="248" y="692"/>
                    </a:cubicBezTo>
                    <a:cubicBezTo>
                      <a:pt x="334" y="778"/>
                      <a:pt x="439" y="816"/>
                      <a:pt x="541" y="816"/>
                    </a:cubicBezTo>
                    <a:cubicBezTo>
                      <a:pt x="751" y="816"/>
                      <a:pt x="950" y="654"/>
                      <a:pt x="950" y="406"/>
                    </a:cubicBezTo>
                    <a:cubicBezTo>
                      <a:pt x="950" y="192"/>
                      <a:pt x="772" y="1"/>
                      <a:pt x="545" y="1"/>
                    </a:cubicBezTo>
                    <a:cubicBezTo>
                      <a:pt x="540" y="1"/>
                      <a:pt x="536" y="1"/>
                      <a:pt x="53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40" name="Google Shape;39340;p22"/>
              <p:cNvSpPr/>
              <p:nvPr/>
            </p:nvSpPr>
            <p:spPr>
              <a:xfrm>
                <a:off x="5452350" y="4161875"/>
                <a:ext cx="27525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1101" h="823" extrusionOk="0">
                    <a:moveTo>
                      <a:pt x="544" y="0"/>
                    </a:moveTo>
                    <a:cubicBezTo>
                      <a:pt x="48" y="0"/>
                      <a:pt x="0" y="767"/>
                      <a:pt x="529" y="813"/>
                    </a:cubicBezTo>
                    <a:cubicBezTo>
                      <a:pt x="540" y="819"/>
                      <a:pt x="552" y="822"/>
                      <a:pt x="564" y="822"/>
                    </a:cubicBezTo>
                    <a:cubicBezTo>
                      <a:pt x="576" y="822"/>
                      <a:pt x="588" y="819"/>
                      <a:pt x="600" y="813"/>
                    </a:cubicBezTo>
                    <a:cubicBezTo>
                      <a:pt x="1100" y="777"/>
                      <a:pt x="1100" y="39"/>
                      <a:pt x="600" y="4"/>
                    </a:cubicBezTo>
                    <a:cubicBezTo>
                      <a:pt x="581" y="1"/>
                      <a:pt x="562" y="0"/>
                      <a:pt x="54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41" name="Google Shape;39341;p22"/>
              <p:cNvSpPr/>
              <p:nvPr/>
            </p:nvSpPr>
            <p:spPr>
              <a:xfrm>
                <a:off x="5482900" y="4192550"/>
                <a:ext cx="276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825" extrusionOk="0">
                    <a:moveTo>
                      <a:pt x="559" y="1"/>
                    </a:moveTo>
                    <a:cubicBezTo>
                      <a:pt x="53" y="1"/>
                      <a:pt x="1" y="778"/>
                      <a:pt x="533" y="824"/>
                    </a:cubicBezTo>
                    <a:lnTo>
                      <a:pt x="604" y="824"/>
                    </a:lnTo>
                    <a:cubicBezTo>
                      <a:pt x="1104" y="777"/>
                      <a:pt x="1104" y="51"/>
                      <a:pt x="604" y="3"/>
                    </a:cubicBezTo>
                    <a:cubicBezTo>
                      <a:pt x="589" y="2"/>
                      <a:pt x="574" y="1"/>
                      <a:pt x="55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42" name="Google Shape;39342;p22"/>
              <p:cNvSpPr/>
              <p:nvPr/>
            </p:nvSpPr>
            <p:spPr>
              <a:xfrm>
                <a:off x="5453350" y="4223275"/>
                <a:ext cx="241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8" extrusionOk="0">
                    <a:moveTo>
                      <a:pt x="560" y="0"/>
                    </a:moveTo>
                    <a:cubicBezTo>
                      <a:pt x="191" y="0"/>
                      <a:pt x="0" y="441"/>
                      <a:pt x="262" y="703"/>
                    </a:cubicBezTo>
                    <a:cubicBezTo>
                      <a:pt x="344" y="789"/>
                      <a:pt x="448" y="827"/>
                      <a:pt x="550" y="827"/>
                    </a:cubicBezTo>
                    <a:cubicBezTo>
                      <a:pt x="760" y="827"/>
                      <a:pt x="965" y="665"/>
                      <a:pt x="965" y="417"/>
                    </a:cubicBezTo>
                    <a:cubicBezTo>
                      <a:pt x="965" y="191"/>
                      <a:pt x="786" y="0"/>
                      <a:pt x="5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43" name="Google Shape;39343;p22"/>
              <p:cNvSpPr/>
              <p:nvPr/>
            </p:nvSpPr>
            <p:spPr>
              <a:xfrm>
                <a:off x="5484300" y="4254225"/>
                <a:ext cx="238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954" h="816" extrusionOk="0">
                    <a:moveTo>
                      <a:pt x="548" y="0"/>
                    </a:moveTo>
                    <a:cubicBezTo>
                      <a:pt x="179" y="0"/>
                      <a:pt x="1" y="441"/>
                      <a:pt x="251" y="691"/>
                    </a:cubicBezTo>
                    <a:cubicBezTo>
                      <a:pt x="337" y="777"/>
                      <a:pt x="443" y="816"/>
                      <a:pt x="546" y="816"/>
                    </a:cubicBezTo>
                    <a:cubicBezTo>
                      <a:pt x="755" y="816"/>
                      <a:pt x="953" y="657"/>
                      <a:pt x="953" y="417"/>
                    </a:cubicBezTo>
                    <a:lnTo>
                      <a:pt x="953" y="405"/>
                    </a:lnTo>
                    <a:cubicBezTo>
                      <a:pt x="953" y="191"/>
                      <a:pt x="763" y="12"/>
                      <a:pt x="548" y="12"/>
                    </a:cubicBezTo>
                    <a:lnTo>
                      <a:pt x="548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44" name="Google Shape;39344;p22"/>
              <p:cNvSpPr/>
              <p:nvPr/>
            </p:nvSpPr>
            <p:spPr>
              <a:xfrm>
                <a:off x="5434900" y="3472575"/>
                <a:ext cx="8650" cy="2400"/>
              </a:xfrm>
              <a:custGeom>
                <a:avLst/>
                <a:gdLst/>
                <a:ahLst/>
                <a:cxnLst/>
                <a:rect l="l" t="t" r="r" b="b"/>
                <a:pathLst>
                  <a:path w="346" h="96" extrusionOk="0">
                    <a:moveTo>
                      <a:pt x="346" y="1"/>
                    </a:moveTo>
                    <a:lnTo>
                      <a:pt x="0" y="96"/>
                    </a:lnTo>
                    <a:lnTo>
                      <a:pt x="48" y="96"/>
                    </a:lnTo>
                    <a:cubicBezTo>
                      <a:pt x="155" y="96"/>
                      <a:pt x="262" y="60"/>
                      <a:pt x="34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45" name="Google Shape;39345;p22"/>
              <p:cNvSpPr/>
              <p:nvPr/>
            </p:nvSpPr>
            <p:spPr>
              <a:xfrm>
                <a:off x="5392625" y="3485450"/>
                <a:ext cx="28000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820" extrusionOk="0">
                    <a:moveTo>
                      <a:pt x="560" y="1"/>
                    </a:moveTo>
                    <a:cubicBezTo>
                      <a:pt x="548" y="1"/>
                      <a:pt x="536" y="4"/>
                      <a:pt x="524" y="10"/>
                    </a:cubicBezTo>
                    <a:cubicBezTo>
                      <a:pt x="1" y="57"/>
                      <a:pt x="48" y="819"/>
                      <a:pt x="560" y="819"/>
                    </a:cubicBezTo>
                    <a:cubicBezTo>
                      <a:pt x="1084" y="819"/>
                      <a:pt x="1120" y="57"/>
                      <a:pt x="596" y="10"/>
                    </a:cubicBezTo>
                    <a:cubicBezTo>
                      <a:pt x="584" y="4"/>
                      <a:pt x="572" y="1"/>
                      <a:pt x="5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46" name="Google Shape;39346;p22"/>
              <p:cNvSpPr/>
              <p:nvPr/>
            </p:nvSpPr>
            <p:spPr>
              <a:xfrm>
                <a:off x="5422700" y="3516325"/>
                <a:ext cx="24125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0" extrusionOk="0">
                    <a:moveTo>
                      <a:pt x="548" y="1"/>
                    </a:moveTo>
                    <a:cubicBezTo>
                      <a:pt x="191" y="1"/>
                      <a:pt x="0" y="441"/>
                      <a:pt x="262" y="703"/>
                    </a:cubicBezTo>
                    <a:cubicBezTo>
                      <a:pt x="346" y="783"/>
                      <a:pt x="448" y="820"/>
                      <a:pt x="548" y="820"/>
                    </a:cubicBezTo>
                    <a:cubicBezTo>
                      <a:pt x="761" y="820"/>
                      <a:pt x="964" y="657"/>
                      <a:pt x="964" y="406"/>
                    </a:cubicBezTo>
                    <a:cubicBezTo>
                      <a:pt x="964" y="180"/>
                      <a:pt x="786" y="1"/>
                      <a:pt x="5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47" name="Google Shape;39347;p22"/>
              <p:cNvSpPr/>
              <p:nvPr/>
            </p:nvSpPr>
            <p:spPr>
              <a:xfrm>
                <a:off x="5392025" y="3547000"/>
                <a:ext cx="24150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5" extrusionOk="0">
                    <a:moveTo>
                      <a:pt x="548" y="0"/>
                    </a:moveTo>
                    <a:cubicBezTo>
                      <a:pt x="179" y="0"/>
                      <a:pt x="1" y="441"/>
                      <a:pt x="263" y="703"/>
                    </a:cubicBezTo>
                    <a:cubicBezTo>
                      <a:pt x="343" y="787"/>
                      <a:pt x="445" y="825"/>
                      <a:pt x="546" y="825"/>
                    </a:cubicBezTo>
                    <a:cubicBezTo>
                      <a:pt x="757" y="825"/>
                      <a:pt x="965" y="659"/>
                      <a:pt x="965" y="417"/>
                    </a:cubicBezTo>
                    <a:cubicBezTo>
                      <a:pt x="965" y="191"/>
                      <a:pt x="787" y="0"/>
                      <a:pt x="5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48" name="Google Shape;39348;p22"/>
              <p:cNvSpPr/>
              <p:nvPr/>
            </p:nvSpPr>
            <p:spPr>
              <a:xfrm>
                <a:off x="5422700" y="3577650"/>
                <a:ext cx="241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5" extrusionOk="0">
                    <a:moveTo>
                      <a:pt x="548" y="1"/>
                    </a:moveTo>
                    <a:cubicBezTo>
                      <a:pt x="191" y="1"/>
                      <a:pt x="0" y="441"/>
                      <a:pt x="262" y="703"/>
                    </a:cubicBezTo>
                    <a:cubicBezTo>
                      <a:pt x="346" y="788"/>
                      <a:pt x="449" y="825"/>
                      <a:pt x="550" y="825"/>
                    </a:cubicBezTo>
                    <a:cubicBezTo>
                      <a:pt x="762" y="825"/>
                      <a:pt x="964" y="659"/>
                      <a:pt x="964" y="417"/>
                    </a:cubicBezTo>
                    <a:cubicBezTo>
                      <a:pt x="964" y="191"/>
                      <a:pt x="786" y="1"/>
                      <a:pt x="5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49" name="Google Shape;39349;p22"/>
              <p:cNvSpPr/>
              <p:nvPr/>
            </p:nvSpPr>
            <p:spPr>
              <a:xfrm>
                <a:off x="5392625" y="3608600"/>
                <a:ext cx="28000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823" extrusionOk="0">
                    <a:moveTo>
                      <a:pt x="524" y="1"/>
                    </a:moveTo>
                    <a:cubicBezTo>
                      <a:pt x="1" y="48"/>
                      <a:pt x="48" y="822"/>
                      <a:pt x="560" y="822"/>
                    </a:cubicBezTo>
                    <a:cubicBezTo>
                      <a:pt x="1084" y="822"/>
                      <a:pt x="1120" y="48"/>
                      <a:pt x="59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50" name="Google Shape;39350;p22"/>
              <p:cNvSpPr/>
              <p:nvPr/>
            </p:nvSpPr>
            <p:spPr>
              <a:xfrm>
                <a:off x="5423275" y="3639275"/>
                <a:ext cx="2830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22" extrusionOk="0">
                    <a:moveTo>
                      <a:pt x="525" y="0"/>
                    </a:moveTo>
                    <a:cubicBezTo>
                      <a:pt x="1" y="48"/>
                      <a:pt x="49" y="822"/>
                      <a:pt x="560" y="822"/>
                    </a:cubicBezTo>
                    <a:cubicBezTo>
                      <a:pt x="1084" y="822"/>
                      <a:pt x="1132" y="48"/>
                      <a:pt x="60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51" name="Google Shape;39351;p22"/>
              <p:cNvSpPr/>
              <p:nvPr/>
            </p:nvSpPr>
            <p:spPr>
              <a:xfrm>
                <a:off x="5392025" y="3669925"/>
                <a:ext cx="24150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5" extrusionOk="0">
                    <a:moveTo>
                      <a:pt x="548" y="1"/>
                    </a:moveTo>
                    <a:cubicBezTo>
                      <a:pt x="179" y="1"/>
                      <a:pt x="1" y="441"/>
                      <a:pt x="263" y="703"/>
                    </a:cubicBezTo>
                    <a:cubicBezTo>
                      <a:pt x="343" y="787"/>
                      <a:pt x="445" y="825"/>
                      <a:pt x="546" y="825"/>
                    </a:cubicBezTo>
                    <a:cubicBezTo>
                      <a:pt x="757" y="825"/>
                      <a:pt x="965" y="659"/>
                      <a:pt x="965" y="417"/>
                    </a:cubicBezTo>
                    <a:cubicBezTo>
                      <a:pt x="965" y="191"/>
                      <a:pt x="787" y="1"/>
                      <a:pt x="5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52" name="Google Shape;39352;p22"/>
              <p:cNvSpPr/>
              <p:nvPr/>
            </p:nvSpPr>
            <p:spPr>
              <a:xfrm>
                <a:off x="5422700" y="3700575"/>
                <a:ext cx="241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8" extrusionOk="0">
                    <a:moveTo>
                      <a:pt x="548" y="1"/>
                    </a:moveTo>
                    <a:cubicBezTo>
                      <a:pt x="179" y="1"/>
                      <a:pt x="0" y="453"/>
                      <a:pt x="262" y="703"/>
                    </a:cubicBezTo>
                    <a:cubicBezTo>
                      <a:pt x="344" y="789"/>
                      <a:pt x="448" y="828"/>
                      <a:pt x="550" y="828"/>
                    </a:cubicBezTo>
                    <a:cubicBezTo>
                      <a:pt x="760" y="828"/>
                      <a:pt x="964" y="666"/>
                      <a:pt x="964" y="418"/>
                    </a:cubicBezTo>
                    <a:cubicBezTo>
                      <a:pt x="964" y="191"/>
                      <a:pt x="786" y="13"/>
                      <a:pt x="5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53" name="Google Shape;39353;p22"/>
              <p:cNvSpPr/>
              <p:nvPr/>
            </p:nvSpPr>
            <p:spPr>
              <a:xfrm>
                <a:off x="5392025" y="3731550"/>
                <a:ext cx="24150" cy="2047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19" extrusionOk="0">
                    <a:moveTo>
                      <a:pt x="548" y="0"/>
                    </a:moveTo>
                    <a:cubicBezTo>
                      <a:pt x="179" y="0"/>
                      <a:pt x="1" y="441"/>
                      <a:pt x="263" y="703"/>
                    </a:cubicBezTo>
                    <a:cubicBezTo>
                      <a:pt x="343" y="783"/>
                      <a:pt x="443" y="819"/>
                      <a:pt x="544" y="819"/>
                    </a:cubicBezTo>
                    <a:cubicBezTo>
                      <a:pt x="756" y="819"/>
                      <a:pt x="965" y="656"/>
                      <a:pt x="965" y="405"/>
                    </a:cubicBezTo>
                    <a:cubicBezTo>
                      <a:pt x="965" y="179"/>
                      <a:pt x="775" y="0"/>
                      <a:pt x="5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54" name="Google Shape;39354;p22"/>
              <p:cNvSpPr/>
              <p:nvPr/>
            </p:nvSpPr>
            <p:spPr>
              <a:xfrm>
                <a:off x="5422700" y="3762200"/>
                <a:ext cx="241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5" extrusionOk="0">
                    <a:moveTo>
                      <a:pt x="548" y="0"/>
                    </a:moveTo>
                    <a:cubicBezTo>
                      <a:pt x="191" y="0"/>
                      <a:pt x="0" y="441"/>
                      <a:pt x="262" y="703"/>
                    </a:cubicBezTo>
                    <a:cubicBezTo>
                      <a:pt x="346" y="787"/>
                      <a:pt x="448" y="824"/>
                      <a:pt x="549" y="824"/>
                    </a:cubicBezTo>
                    <a:cubicBezTo>
                      <a:pt x="761" y="824"/>
                      <a:pt x="964" y="656"/>
                      <a:pt x="964" y="405"/>
                    </a:cubicBezTo>
                    <a:cubicBezTo>
                      <a:pt x="964" y="179"/>
                      <a:pt x="786" y="0"/>
                      <a:pt x="5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55" name="Google Shape;39355;p22"/>
              <p:cNvSpPr/>
              <p:nvPr/>
            </p:nvSpPr>
            <p:spPr>
              <a:xfrm>
                <a:off x="5392625" y="3792850"/>
                <a:ext cx="28000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823" extrusionOk="0">
                    <a:moveTo>
                      <a:pt x="524" y="1"/>
                    </a:moveTo>
                    <a:cubicBezTo>
                      <a:pt x="1" y="48"/>
                      <a:pt x="48" y="822"/>
                      <a:pt x="560" y="822"/>
                    </a:cubicBezTo>
                    <a:cubicBezTo>
                      <a:pt x="1084" y="822"/>
                      <a:pt x="1120" y="48"/>
                      <a:pt x="59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56" name="Google Shape;39356;p22"/>
              <p:cNvSpPr/>
              <p:nvPr/>
            </p:nvSpPr>
            <p:spPr>
              <a:xfrm>
                <a:off x="5422700" y="3823825"/>
                <a:ext cx="24125" cy="2047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19" extrusionOk="0">
                    <a:moveTo>
                      <a:pt x="548" y="0"/>
                    </a:moveTo>
                    <a:cubicBezTo>
                      <a:pt x="191" y="0"/>
                      <a:pt x="0" y="441"/>
                      <a:pt x="262" y="703"/>
                    </a:cubicBezTo>
                    <a:cubicBezTo>
                      <a:pt x="346" y="783"/>
                      <a:pt x="448" y="819"/>
                      <a:pt x="548" y="819"/>
                    </a:cubicBezTo>
                    <a:cubicBezTo>
                      <a:pt x="761" y="819"/>
                      <a:pt x="964" y="656"/>
                      <a:pt x="964" y="405"/>
                    </a:cubicBezTo>
                    <a:cubicBezTo>
                      <a:pt x="964" y="179"/>
                      <a:pt x="774" y="0"/>
                      <a:pt x="5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57" name="Google Shape;39357;p22"/>
              <p:cNvSpPr/>
              <p:nvPr/>
            </p:nvSpPr>
            <p:spPr>
              <a:xfrm>
                <a:off x="5392025" y="3854475"/>
                <a:ext cx="24150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5" extrusionOk="0">
                    <a:moveTo>
                      <a:pt x="548" y="0"/>
                    </a:moveTo>
                    <a:cubicBezTo>
                      <a:pt x="179" y="0"/>
                      <a:pt x="1" y="441"/>
                      <a:pt x="263" y="703"/>
                    </a:cubicBezTo>
                    <a:cubicBezTo>
                      <a:pt x="343" y="787"/>
                      <a:pt x="444" y="824"/>
                      <a:pt x="544" y="824"/>
                    </a:cubicBezTo>
                    <a:cubicBezTo>
                      <a:pt x="756" y="824"/>
                      <a:pt x="965" y="656"/>
                      <a:pt x="965" y="405"/>
                    </a:cubicBezTo>
                    <a:cubicBezTo>
                      <a:pt x="965" y="179"/>
                      <a:pt x="787" y="0"/>
                      <a:pt x="5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58" name="Google Shape;39358;p22"/>
              <p:cNvSpPr/>
              <p:nvPr/>
            </p:nvSpPr>
            <p:spPr>
              <a:xfrm>
                <a:off x="5422700" y="3885125"/>
                <a:ext cx="24125" cy="2065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6" extrusionOk="0">
                    <a:moveTo>
                      <a:pt x="548" y="1"/>
                    </a:moveTo>
                    <a:cubicBezTo>
                      <a:pt x="191" y="1"/>
                      <a:pt x="0" y="441"/>
                      <a:pt x="262" y="703"/>
                    </a:cubicBezTo>
                    <a:cubicBezTo>
                      <a:pt x="346" y="788"/>
                      <a:pt x="449" y="825"/>
                      <a:pt x="550" y="825"/>
                    </a:cubicBezTo>
                    <a:cubicBezTo>
                      <a:pt x="762" y="825"/>
                      <a:pt x="964" y="660"/>
                      <a:pt x="964" y="417"/>
                    </a:cubicBezTo>
                    <a:cubicBezTo>
                      <a:pt x="964" y="191"/>
                      <a:pt x="786" y="1"/>
                      <a:pt x="5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59" name="Google Shape;39359;p22"/>
              <p:cNvSpPr/>
              <p:nvPr/>
            </p:nvSpPr>
            <p:spPr>
              <a:xfrm>
                <a:off x="5392025" y="3915800"/>
                <a:ext cx="24150" cy="2067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7" extrusionOk="0">
                    <a:moveTo>
                      <a:pt x="548" y="0"/>
                    </a:moveTo>
                    <a:cubicBezTo>
                      <a:pt x="179" y="0"/>
                      <a:pt x="1" y="453"/>
                      <a:pt x="263" y="703"/>
                    </a:cubicBezTo>
                    <a:cubicBezTo>
                      <a:pt x="345" y="788"/>
                      <a:pt x="448" y="827"/>
                      <a:pt x="551" y="827"/>
                    </a:cubicBezTo>
                    <a:cubicBezTo>
                      <a:pt x="761" y="827"/>
                      <a:pt x="965" y="665"/>
                      <a:pt x="965" y="417"/>
                    </a:cubicBezTo>
                    <a:cubicBezTo>
                      <a:pt x="965" y="191"/>
                      <a:pt x="787" y="12"/>
                      <a:pt x="5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60" name="Google Shape;39360;p22"/>
              <p:cNvSpPr/>
              <p:nvPr/>
            </p:nvSpPr>
            <p:spPr>
              <a:xfrm>
                <a:off x="5423275" y="3946750"/>
                <a:ext cx="2830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22" extrusionOk="0">
                    <a:moveTo>
                      <a:pt x="525" y="0"/>
                    </a:moveTo>
                    <a:cubicBezTo>
                      <a:pt x="1" y="48"/>
                      <a:pt x="49" y="822"/>
                      <a:pt x="560" y="822"/>
                    </a:cubicBezTo>
                    <a:cubicBezTo>
                      <a:pt x="1084" y="822"/>
                      <a:pt x="1132" y="48"/>
                      <a:pt x="60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61" name="Google Shape;39361;p22"/>
              <p:cNvSpPr/>
              <p:nvPr/>
            </p:nvSpPr>
            <p:spPr>
              <a:xfrm>
                <a:off x="5392625" y="3977400"/>
                <a:ext cx="28000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823" extrusionOk="0">
                    <a:moveTo>
                      <a:pt x="524" y="1"/>
                    </a:moveTo>
                    <a:cubicBezTo>
                      <a:pt x="1" y="48"/>
                      <a:pt x="48" y="822"/>
                      <a:pt x="560" y="822"/>
                    </a:cubicBezTo>
                    <a:cubicBezTo>
                      <a:pt x="1084" y="822"/>
                      <a:pt x="1120" y="48"/>
                      <a:pt x="59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62" name="Google Shape;39362;p22"/>
              <p:cNvSpPr/>
              <p:nvPr/>
            </p:nvSpPr>
            <p:spPr>
              <a:xfrm>
                <a:off x="5422700" y="4008075"/>
                <a:ext cx="24125" cy="2067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7" extrusionOk="0">
                    <a:moveTo>
                      <a:pt x="548" y="0"/>
                    </a:moveTo>
                    <a:cubicBezTo>
                      <a:pt x="191" y="0"/>
                      <a:pt x="0" y="452"/>
                      <a:pt x="262" y="702"/>
                    </a:cubicBezTo>
                    <a:cubicBezTo>
                      <a:pt x="348" y="788"/>
                      <a:pt x="453" y="827"/>
                      <a:pt x="555" y="827"/>
                    </a:cubicBezTo>
                    <a:cubicBezTo>
                      <a:pt x="765" y="827"/>
                      <a:pt x="964" y="665"/>
                      <a:pt x="964" y="417"/>
                    </a:cubicBezTo>
                    <a:cubicBezTo>
                      <a:pt x="964" y="191"/>
                      <a:pt x="786" y="12"/>
                      <a:pt x="5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63" name="Google Shape;39363;p22"/>
              <p:cNvSpPr/>
              <p:nvPr/>
            </p:nvSpPr>
            <p:spPr>
              <a:xfrm>
                <a:off x="5392025" y="4039025"/>
                <a:ext cx="24150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5" extrusionOk="0">
                    <a:moveTo>
                      <a:pt x="548" y="0"/>
                    </a:moveTo>
                    <a:cubicBezTo>
                      <a:pt x="179" y="0"/>
                      <a:pt x="1" y="441"/>
                      <a:pt x="263" y="703"/>
                    </a:cubicBezTo>
                    <a:cubicBezTo>
                      <a:pt x="343" y="787"/>
                      <a:pt x="445" y="825"/>
                      <a:pt x="546" y="825"/>
                    </a:cubicBezTo>
                    <a:cubicBezTo>
                      <a:pt x="757" y="825"/>
                      <a:pt x="965" y="659"/>
                      <a:pt x="965" y="417"/>
                    </a:cubicBezTo>
                    <a:cubicBezTo>
                      <a:pt x="965" y="191"/>
                      <a:pt x="787" y="0"/>
                      <a:pt x="5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64" name="Google Shape;39364;p22"/>
              <p:cNvSpPr/>
              <p:nvPr/>
            </p:nvSpPr>
            <p:spPr>
              <a:xfrm>
                <a:off x="5422700" y="4069675"/>
                <a:ext cx="241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5" extrusionOk="0">
                    <a:moveTo>
                      <a:pt x="548" y="1"/>
                    </a:moveTo>
                    <a:cubicBezTo>
                      <a:pt x="179" y="1"/>
                      <a:pt x="0" y="441"/>
                      <a:pt x="262" y="703"/>
                    </a:cubicBezTo>
                    <a:cubicBezTo>
                      <a:pt x="342" y="787"/>
                      <a:pt x="443" y="825"/>
                      <a:pt x="543" y="825"/>
                    </a:cubicBezTo>
                    <a:cubicBezTo>
                      <a:pt x="756" y="825"/>
                      <a:pt x="964" y="656"/>
                      <a:pt x="964" y="405"/>
                    </a:cubicBezTo>
                    <a:cubicBezTo>
                      <a:pt x="964" y="179"/>
                      <a:pt x="786" y="1"/>
                      <a:pt x="5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65" name="Google Shape;39365;p22"/>
              <p:cNvSpPr/>
              <p:nvPr/>
            </p:nvSpPr>
            <p:spPr>
              <a:xfrm>
                <a:off x="5392625" y="4100325"/>
                <a:ext cx="28000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823" extrusionOk="0">
                    <a:moveTo>
                      <a:pt x="524" y="1"/>
                    </a:moveTo>
                    <a:cubicBezTo>
                      <a:pt x="1" y="49"/>
                      <a:pt x="48" y="822"/>
                      <a:pt x="560" y="822"/>
                    </a:cubicBezTo>
                    <a:cubicBezTo>
                      <a:pt x="1084" y="822"/>
                      <a:pt x="1120" y="49"/>
                      <a:pt x="59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66" name="Google Shape;39366;p22"/>
              <p:cNvSpPr/>
              <p:nvPr/>
            </p:nvSpPr>
            <p:spPr>
              <a:xfrm>
                <a:off x="5423275" y="4131075"/>
                <a:ext cx="28300" cy="20475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19" extrusionOk="0">
                    <a:moveTo>
                      <a:pt x="562" y="0"/>
                    </a:moveTo>
                    <a:cubicBezTo>
                      <a:pt x="549" y="0"/>
                      <a:pt x="537" y="3"/>
                      <a:pt x="525" y="9"/>
                    </a:cubicBezTo>
                    <a:cubicBezTo>
                      <a:pt x="1" y="57"/>
                      <a:pt x="49" y="819"/>
                      <a:pt x="560" y="819"/>
                    </a:cubicBezTo>
                    <a:cubicBezTo>
                      <a:pt x="1084" y="819"/>
                      <a:pt x="1132" y="57"/>
                      <a:pt x="608" y="9"/>
                    </a:cubicBezTo>
                    <a:cubicBezTo>
                      <a:pt x="590" y="3"/>
                      <a:pt x="575" y="0"/>
                      <a:pt x="56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67" name="Google Shape;39367;p22"/>
              <p:cNvSpPr/>
              <p:nvPr/>
            </p:nvSpPr>
            <p:spPr>
              <a:xfrm>
                <a:off x="5392100" y="4161950"/>
                <a:ext cx="24075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63" h="820" extrusionOk="0">
                    <a:moveTo>
                      <a:pt x="531" y="0"/>
                    </a:moveTo>
                    <a:cubicBezTo>
                      <a:pt x="172" y="0"/>
                      <a:pt x="1" y="444"/>
                      <a:pt x="248" y="703"/>
                    </a:cubicBezTo>
                    <a:cubicBezTo>
                      <a:pt x="332" y="783"/>
                      <a:pt x="435" y="819"/>
                      <a:pt x="537" y="819"/>
                    </a:cubicBezTo>
                    <a:cubicBezTo>
                      <a:pt x="753" y="819"/>
                      <a:pt x="962" y="656"/>
                      <a:pt x="962" y="405"/>
                    </a:cubicBezTo>
                    <a:cubicBezTo>
                      <a:pt x="962" y="179"/>
                      <a:pt x="772" y="1"/>
                      <a:pt x="557" y="1"/>
                    </a:cubicBezTo>
                    <a:lnTo>
                      <a:pt x="545" y="1"/>
                    </a:lnTo>
                    <a:cubicBezTo>
                      <a:pt x="541" y="0"/>
                      <a:pt x="536" y="0"/>
                      <a:pt x="53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68" name="Google Shape;39368;p22"/>
              <p:cNvSpPr/>
              <p:nvPr/>
            </p:nvSpPr>
            <p:spPr>
              <a:xfrm>
                <a:off x="5422700" y="4192600"/>
                <a:ext cx="24125" cy="2065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6" extrusionOk="0">
                    <a:moveTo>
                      <a:pt x="548" y="1"/>
                    </a:moveTo>
                    <a:cubicBezTo>
                      <a:pt x="191" y="1"/>
                      <a:pt x="0" y="441"/>
                      <a:pt x="262" y="703"/>
                    </a:cubicBezTo>
                    <a:cubicBezTo>
                      <a:pt x="346" y="788"/>
                      <a:pt x="449" y="825"/>
                      <a:pt x="550" y="825"/>
                    </a:cubicBezTo>
                    <a:cubicBezTo>
                      <a:pt x="762" y="825"/>
                      <a:pt x="964" y="660"/>
                      <a:pt x="964" y="418"/>
                    </a:cubicBezTo>
                    <a:cubicBezTo>
                      <a:pt x="964" y="191"/>
                      <a:pt x="786" y="1"/>
                      <a:pt x="5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69" name="Google Shape;39369;p22"/>
              <p:cNvSpPr/>
              <p:nvPr/>
            </p:nvSpPr>
            <p:spPr>
              <a:xfrm>
                <a:off x="5392025" y="4223275"/>
                <a:ext cx="24150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5" extrusionOk="0">
                    <a:moveTo>
                      <a:pt x="548" y="0"/>
                    </a:moveTo>
                    <a:cubicBezTo>
                      <a:pt x="179" y="0"/>
                      <a:pt x="1" y="441"/>
                      <a:pt x="263" y="703"/>
                    </a:cubicBezTo>
                    <a:cubicBezTo>
                      <a:pt x="343" y="787"/>
                      <a:pt x="445" y="825"/>
                      <a:pt x="546" y="825"/>
                    </a:cubicBezTo>
                    <a:cubicBezTo>
                      <a:pt x="757" y="825"/>
                      <a:pt x="965" y="659"/>
                      <a:pt x="965" y="417"/>
                    </a:cubicBezTo>
                    <a:cubicBezTo>
                      <a:pt x="965" y="191"/>
                      <a:pt x="787" y="0"/>
                      <a:pt x="5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70" name="Google Shape;39370;p22"/>
              <p:cNvSpPr/>
              <p:nvPr/>
            </p:nvSpPr>
            <p:spPr>
              <a:xfrm>
                <a:off x="5430425" y="4254225"/>
                <a:ext cx="15800" cy="7475"/>
              </a:xfrm>
              <a:custGeom>
                <a:avLst/>
                <a:gdLst/>
                <a:ahLst/>
                <a:cxnLst/>
                <a:rect l="l" t="t" r="r" b="b"/>
                <a:pathLst>
                  <a:path w="632" h="299" extrusionOk="0">
                    <a:moveTo>
                      <a:pt x="239" y="0"/>
                    </a:moveTo>
                    <a:cubicBezTo>
                      <a:pt x="155" y="0"/>
                      <a:pt x="72" y="24"/>
                      <a:pt x="1" y="84"/>
                    </a:cubicBezTo>
                    <a:lnTo>
                      <a:pt x="632" y="298"/>
                    </a:lnTo>
                    <a:cubicBezTo>
                      <a:pt x="572" y="120"/>
                      <a:pt x="417" y="12"/>
                      <a:pt x="239" y="12"/>
                    </a:cubicBezTo>
                    <a:lnTo>
                      <a:pt x="2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71" name="Google Shape;39371;p22"/>
              <p:cNvSpPr/>
              <p:nvPr/>
            </p:nvSpPr>
            <p:spPr>
              <a:xfrm>
                <a:off x="5361375" y="3516325"/>
                <a:ext cx="23825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53" h="820" extrusionOk="0">
                    <a:moveTo>
                      <a:pt x="548" y="1"/>
                    </a:moveTo>
                    <a:cubicBezTo>
                      <a:pt x="179" y="1"/>
                      <a:pt x="0" y="441"/>
                      <a:pt x="262" y="703"/>
                    </a:cubicBezTo>
                    <a:cubicBezTo>
                      <a:pt x="342" y="783"/>
                      <a:pt x="442" y="820"/>
                      <a:pt x="540" y="820"/>
                    </a:cubicBezTo>
                    <a:cubicBezTo>
                      <a:pt x="749" y="820"/>
                      <a:pt x="953" y="657"/>
                      <a:pt x="953" y="406"/>
                    </a:cubicBezTo>
                    <a:cubicBezTo>
                      <a:pt x="953" y="180"/>
                      <a:pt x="774" y="1"/>
                      <a:pt x="54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72" name="Google Shape;39372;p22"/>
              <p:cNvSpPr/>
              <p:nvPr/>
            </p:nvSpPr>
            <p:spPr>
              <a:xfrm>
                <a:off x="5338750" y="3499675"/>
                <a:ext cx="15200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608" h="251" extrusionOk="0">
                    <a:moveTo>
                      <a:pt x="596" y="0"/>
                    </a:moveTo>
                    <a:lnTo>
                      <a:pt x="1" y="179"/>
                    </a:lnTo>
                    <a:cubicBezTo>
                      <a:pt x="72" y="214"/>
                      <a:pt x="143" y="250"/>
                      <a:pt x="227" y="250"/>
                    </a:cubicBezTo>
                    <a:cubicBezTo>
                      <a:pt x="393" y="250"/>
                      <a:pt x="536" y="143"/>
                      <a:pt x="60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73" name="Google Shape;39373;p22"/>
              <p:cNvSpPr/>
              <p:nvPr/>
            </p:nvSpPr>
            <p:spPr>
              <a:xfrm>
                <a:off x="5329025" y="3546950"/>
                <a:ext cx="27900" cy="20600"/>
              </a:xfrm>
              <a:custGeom>
                <a:avLst/>
                <a:gdLst/>
                <a:ahLst/>
                <a:cxnLst/>
                <a:rect l="l" t="t" r="r" b="b"/>
                <a:pathLst>
                  <a:path w="1116" h="824" extrusionOk="0">
                    <a:moveTo>
                      <a:pt x="571" y="0"/>
                    </a:moveTo>
                    <a:cubicBezTo>
                      <a:pt x="64" y="0"/>
                      <a:pt x="0" y="778"/>
                      <a:pt x="532" y="824"/>
                    </a:cubicBezTo>
                    <a:lnTo>
                      <a:pt x="616" y="824"/>
                    </a:lnTo>
                    <a:cubicBezTo>
                      <a:pt x="1116" y="776"/>
                      <a:pt x="1116" y="50"/>
                      <a:pt x="616" y="2"/>
                    </a:cubicBezTo>
                    <a:cubicBezTo>
                      <a:pt x="600" y="1"/>
                      <a:pt x="585" y="0"/>
                      <a:pt x="57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74" name="Google Shape;39374;p22"/>
              <p:cNvSpPr/>
              <p:nvPr/>
            </p:nvSpPr>
            <p:spPr>
              <a:xfrm>
                <a:off x="5361375" y="3577650"/>
                <a:ext cx="238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53" h="825" extrusionOk="0">
                    <a:moveTo>
                      <a:pt x="548" y="1"/>
                    </a:moveTo>
                    <a:cubicBezTo>
                      <a:pt x="179" y="1"/>
                      <a:pt x="0" y="441"/>
                      <a:pt x="262" y="703"/>
                    </a:cubicBezTo>
                    <a:cubicBezTo>
                      <a:pt x="343" y="788"/>
                      <a:pt x="443" y="825"/>
                      <a:pt x="542" y="825"/>
                    </a:cubicBezTo>
                    <a:cubicBezTo>
                      <a:pt x="751" y="825"/>
                      <a:pt x="953" y="659"/>
                      <a:pt x="953" y="417"/>
                    </a:cubicBezTo>
                    <a:cubicBezTo>
                      <a:pt x="953" y="179"/>
                      <a:pt x="774" y="1"/>
                      <a:pt x="54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75" name="Google Shape;39375;p22"/>
              <p:cNvSpPr/>
              <p:nvPr/>
            </p:nvSpPr>
            <p:spPr>
              <a:xfrm>
                <a:off x="5330500" y="3608600"/>
                <a:ext cx="24050" cy="20425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17" extrusionOk="0">
                    <a:moveTo>
                      <a:pt x="542" y="1"/>
                    </a:moveTo>
                    <a:cubicBezTo>
                      <a:pt x="183" y="1"/>
                      <a:pt x="1" y="433"/>
                      <a:pt x="259" y="691"/>
                    </a:cubicBezTo>
                    <a:cubicBezTo>
                      <a:pt x="341" y="778"/>
                      <a:pt x="446" y="816"/>
                      <a:pt x="549" y="816"/>
                    </a:cubicBezTo>
                    <a:cubicBezTo>
                      <a:pt x="758" y="816"/>
                      <a:pt x="962" y="657"/>
                      <a:pt x="962" y="418"/>
                    </a:cubicBezTo>
                    <a:cubicBezTo>
                      <a:pt x="962" y="191"/>
                      <a:pt x="783" y="1"/>
                      <a:pt x="557" y="1"/>
                    </a:cubicBezTo>
                    <a:cubicBezTo>
                      <a:pt x="552" y="1"/>
                      <a:pt x="547" y="1"/>
                      <a:pt x="54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76" name="Google Shape;39376;p22"/>
              <p:cNvSpPr/>
              <p:nvPr/>
            </p:nvSpPr>
            <p:spPr>
              <a:xfrm>
                <a:off x="5361375" y="3639275"/>
                <a:ext cx="238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53" h="825" extrusionOk="0">
                    <a:moveTo>
                      <a:pt x="548" y="0"/>
                    </a:moveTo>
                    <a:cubicBezTo>
                      <a:pt x="179" y="0"/>
                      <a:pt x="0" y="441"/>
                      <a:pt x="262" y="703"/>
                    </a:cubicBezTo>
                    <a:cubicBezTo>
                      <a:pt x="343" y="787"/>
                      <a:pt x="443" y="825"/>
                      <a:pt x="542" y="825"/>
                    </a:cubicBezTo>
                    <a:cubicBezTo>
                      <a:pt x="751" y="825"/>
                      <a:pt x="953" y="659"/>
                      <a:pt x="953" y="417"/>
                    </a:cubicBezTo>
                    <a:cubicBezTo>
                      <a:pt x="953" y="191"/>
                      <a:pt x="774" y="0"/>
                      <a:pt x="54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77" name="Google Shape;39377;p22"/>
              <p:cNvSpPr/>
              <p:nvPr/>
            </p:nvSpPr>
            <p:spPr>
              <a:xfrm>
                <a:off x="5330425" y="3669925"/>
                <a:ext cx="241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8" extrusionOk="0">
                    <a:moveTo>
                      <a:pt x="560" y="1"/>
                    </a:moveTo>
                    <a:cubicBezTo>
                      <a:pt x="191" y="1"/>
                      <a:pt x="0" y="441"/>
                      <a:pt x="262" y="703"/>
                    </a:cubicBezTo>
                    <a:cubicBezTo>
                      <a:pt x="344" y="789"/>
                      <a:pt x="448" y="827"/>
                      <a:pt x="550" y="827"/>
                    </a:cubicBezTo>
                    <a:cubicBezTo>
                      <a:pt x="760" y="827"/>
                      <a:pt x="965" y="665"/>
                      <a:pt x="965" y="417"/>
                    </a:cubicBezTo>
                    <a:cubicBezTo>
                      <a:pt x="965" y="191"/>
                      <a:pt x="786" y="12"/>
                      <a:pt x="560" y="12"/>
                    </a:cubicBezTo>
                    <a:lnTo>
                      <a:pt x="56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78" name="Google Shape;39378;p22"/>
              <p:cNvSpPr/>
              <p:nvPr/>
            </p:nvSpPr>
            <p:spPr>
              <a:xfrm>
                <a:off x="5361075" y="3700575"/>
                <a:ext cx="24125" cy="208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32" extrusionOk="0">
                    <a:moveTo>
                      <a:pt x="560" y="1"/>
                    </a:moveTo>
                    <a:cubicBezTo>
                      <a:pt x="191" y="1"/>
                      <a:pt x="0" y="453"/>
                      <a:pt x="262" y="715"/>
                    </a:cubicBezTo>
                    <a:cubicBezTo>
                      <a:pt x="346" y="795"/>
                      <a:pt x="448" y="831"/>
                      <a:pt x="549" y="831"/>
                    </a:cubicBezTo>
                    <a:cubicBezTo>
                      <a:pt x="761" y="831"/>
                      <a:pt x="965" y="669"/>
                      <a:pt x="965" y="418"/>
                    </a:cubicBezTo>
                    <a:cubicBezTo>
                      <a:pt x="965" y="191"/>
                      <a:pt x="786" y="1"/>
                      <a:pt x="5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79" name="Google Shape;39379;p22"/>
              <p:cNvSpPr/>
              <p:nvPr/>
            </p:nvSpPr>
            <p:spPr>
              <a:xfrm>
                <a:off x="5330500" y="3731525"/>
                <a:ext cx="24050" cy="20425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17" extrusionOk="0">
                    <a:moveTo>
                      <a:pt x="542" y="1"/>
                    </a:moveTo>
                    <a:cubicBezTo>
                      <a:pt x="183" y="1"/>
                      <a:pt x="1" y="433"/>
                      <a:pt x="259" y="692"/>
                    </a:cubicBezTo>
                    <a:cubicBezTo>
                      <a:pt x="341" y="778"/>
                      <a:pt x="445" y="817"/>
                      <a:pt x="546" y="817"/>
                    </a:cubicBezTo>
                    <a:cubicBezTo>
                      <a:pt x="753" y="817"/>
                      <a:pt x="954" y="657"/>
                      <a:pt x="962" y="418"/>
                    </a:cubicBezTo>
                    <a:cubicBezTo>
                      <a:pt x="962" y="192"/>
                      <a:pt x="783" y="1"/>
                      <a:pt x="557" y="1"/>
                    </a:cubicBezTo>
                    <a:cubicBezTo>
                      <a:pt x="552" y="1"/>
                      <a:pt x="547" y="1"/>
                      <a:pt x="54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80" name="Google Shape;39380;p22"/>
              <p:cNvSpPr/>
              <p:nvPr/>
            </p:nvSpPr>
            <p:spPr>
              <a:xfrm>
                <a:off x="5361375" y="3762200"/>
                <a:ext cx="23825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53" h="820" extrusionOk="0">
                    <a:moveTo>
                      <a:pt x="548" y="0"/>
                    </a:moveTo>
                    <a:cubicBezTo>
                      <a:pt x="179" y="0"/>
                      <a:pt x="0" y="441"/>
                      <a:pt x="262" y="703"/>
                    </a:cubicBezTo>
                    <a:cubicBezTo>
                      <a:pt x="342" y="783"/>
                      <a:pt x="442" y="819"/>
                      <a:pt x="540" y="819"/>
                    </a:cubicBezTo>
                    <a:cubicBezTo>
                      <a:pt x="749" y="819"/>
                      <a:pt x="953" y="656"/>
                      <a:pt x="953" y="405"/>
                    </a:cubicBezTo>
                    <a:cubicBezTo>
                      <a:pt x="953" y="179"/>
                      <a:pt x="774" y="0"/>
                      <a:pt x="54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81" name="Google Shape;39381;p22"/>
              <p:cNvSpPr/>
              <p:nvPr/>
            </p:nvSpPr>
            <p:spPr>
              <a:xfrm>
                <a:off x="5330425" y="3792850"/>
                <a:ext cx="241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8" extrusionOk="0">
                    <a:moveTo>
                      <a:pt x="560" y="1"/>
                    </a:moveTo>
                    <a:cubicBezTo>
                      <a:pt x="191" y="1"/>
                      <a:pt x="0" y="441"/>
                      <a:pt x="262" y="703"/>
                    </a:cubicBezTo>
                    <a:cubicBezTo>
                      <a:pt x="344" y="789"/>
                      <a:pt x="446" y="828"/>
                      <a:pt x="548" y="828"/>
                    </a:cubicBezTo>
                    <a:cubicBezTo>
                      <a:pt x="755" y="828"/>
                      <a:pt x="957" y="666"/>
                      <a:pt x="965" y="418"/>
                    </a:cubicBezTo>
                    <a:cubicBezTo>
                      <a:pt x="965" y="191"/>
                      <a:pt x="774" y="13"/>
                      <a:pt x="560" y="13"/>
                    </a:cubicBezTo>
                    <a:lnTo>
                      <a:pt x="56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82" name="Google Shape;39382;p22"/>
              <p:cNvSpPr/>
              <p:nvPr/>
            </p:nvSpPr>
            <p:spPr>
              <a:xfrm>
                <a:off x="5361375" y="3823825"/>
                <a:ext cx="23825" cy="20475"/>
              </a:xfrm>
              <a:custGeom>
                <a:avLst/>
                <a:gdLst/>
                <a:ahLst/>
                <a:cxnLst/>
                <a:rect l="l" t="t" r="r" b="b"/>
                <a:pathLst>
                  <a:path w="953" h="819" extrusionOk="0">
                    <a:moveTo>
                      <a:pt x="548" y="0"/>
                    </a:moveTo>
                    <a:cubicBezTo>
                      <a:pt x="179" y="0"/>
                      <a:pt x="0" y="441"/>
                      <a:pt x="262" y="703"/>
                    </a:cubicBezTo>
                    <a:cubicBezTo>
                      <a:pt x="342" y="783"/>
                      <a:pt x="442" y="819"/>
                      <a:pt x="540" y="819"/>
                    </a:cubicBezTo>
                    <a:cubicBezTo>
                      <a:pt x="749" y="819"/>
                      <a:pt x="953" y="656"/>
                      <a:pt x="953" y="405"/>
                    </a:cubicBezTo>
                    <a:cubicBezTo>
                      <a:pt x="953" y="179"/>
                      <a:pt x="774" y="0"/>
                      <a:pt x="54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83" name="Google Shape;39383;p22"/>
              <p:cNvSpPr/>
              <p:nvPr/>
            </p:nvSpPr>
            <p:spPr>
              <a:xfrm>
                <a:off x="5329025" y="3854425"/>
                <a:ext cx="27900" cy="20600"/>
              </a:xfrm>
              <a:custGeom>
                <a:avLst/>
                <a:gdLst/>
                <a:ahLst/>
                <a:cxnLst/>
                <a:rect l="l" t="t" r="r" b="b"/>
                <a:pathLst>
                  <a:path w="1116" h="824" extrusionOk="0">
                    <a:moveTo>
                      <a:pt x="570" y="0"/>
                    </a:moveTo>
                    <a:cubicBezTo>
                      <a:pt x="64" y="0"/>
                      <a:pt x="0" y="766"/>
                      <a:pt x="532" y="824"/>
                    </a:cubicBezTo>
                    <a:lnTo>
                      <a:pt x="616" y="824"/>
                    </a:lnTo>
                    <a:cubicBezTo>
                      <a:pt x="1116" y="776"/>
                      <a:pt x="1116" y="38"/>
                      <a:pt x="616" y="2"/>
                    </a:cubicBezTo>
                    <a:cubicBezTo>
                      <a:pt x="600" y="1"/>
                      <a:pt x="585" y="0"/>
                      <a:pt x="57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84" name="Google Shape;39384;p22"/>
              <p:cNvSpPr/>
              <p:nvPr/>
            </p:nvSpPr>
            <p:spPr>
              <a:xfrm>
                <a:off x="5361375" y="3885125"/>
                <a:ext cx="23825" cy="20650"/>
              </a:xfrm>
              <a:custGeom>
                <a:avLst/>
                <a:gdLst/>
                <a:ahLst/>
                <a:cxnLst/>
                <a:rect l="l" t="t" r="r" b="b"/>
                <a:pathLst>
                  <a:path w="953" h="826" extrusionOk="0">
                    <a:moveTo>
                      <a:pt x="548" y="1"/>
                    </a:moveTo>
                    <a:cubicBezTo>
                      <a:pt x="179" y="1"/>
                      <a:pt x="0" y="441"/>
                      <a:pt x="262" y="703"/>
                    </a:cubicBezTo>
                    <a:cubicBezTo>
                      <a:pt x="343" y="788"/>
                      <a:pt x="443" y="825"/>
                      <a:pt x="542" y="825"/>
                    </a:cubicBezTo>
                    <a:cubicBezTo>
                      <a:pt x="751" y="825"/>
                      <a:pt x="953" y="660"/>
                      <a:pt x="953" y="417"/>
                    </a:cubicBezTo>
                    <a:cubicBezTo>
                      <a:pt x="953" y="191"/>
                      <a:pt x="774" y="1"/>
                      <a:pt x="54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85" name="Google Shape;39385;p22"/>
              <p:cNvSpPr/>
              <p:nvPr/>
            </p:nvSpPr>
            <p:spPr>
              <a:xfrm>
                <a:off x="5330425" y="3915800"/>
                <a:ext cx="24125" cy="2067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7" extrusionOk="0">
                    <a:moveTo>
                      <a:pt x="560" y="0"/>
                    </a:moveTo>
                    <a:cubicBezTo>
                      <a:pt x="191" y="0"/>
                      <a:pt x="0" y="441"/>
                      <a:pt x="262" y="703"/>
                    </a:cubicBezTo>
                    <a:cubicBezTo>
                      <a:pt x="344" y="788"/>
                      <a:pt x="448" y="827"/>
                      <a:pt x="550" y="827"/>
                    </a:cubicBezTo>
                    <a:cubicBezTo>
                      <a:pt x="760" y="827"/>
                      <a:pt x="965" y="665"/>
                      <a:pt x="965" y="417"/>
                    </a:cubicBezTo>
                    <a:cubicBezTo>
                      <a:pt x="965" y="191"/>
                      <a:pt x="786" y="12"/>
                      <a:pt x="560" y="12"/>
                    </a:cubicBezTo>
                    <a:lnTo>
                      <a:pt x="56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86" name="Google Shape;39386;p22"/>
              <p:cNvSpPr/>
              <p:nvPr/>
            </p:nvSpPr>
            <p:spPr>
              <a:xfrm>
                <a:off x="5361375" y="3946450"/>
                <a:ext cx="24125" cy="2077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31" extrusionOk="0">
                    <a:moveTo>
                      <a:pt x="548" y="0"/>
                    </a:moveTo>
                    <a:lnTo>
                      <a:pt x="548" y="12"/>
                    </a:lnTo>
                    <a:cubicBezTo>
                      <a:pt x="179" y="12"/>
                      <a:pt x="0" y="453"/>
                      <a:pt x="262" y="715"/>
                    </a:cubicBezTo>
                    <a:cubicBezTo>
                      <a:pt x="342" y="795"/>
                      <a:pt x="442" y="831"/>
                      <a:pt x="540" y="831"/>
                    </a:cubicBezTo>
                    <a:cubicBezTo>
                      <a:pt x="749" y="831"/>
                      <a:pt x="953" y="668"/>
                      <a:pt x="953" y="417"/>
                    </a:cubicBezTo>
                    <a:cubicBezTo>
                      <a:pt x="965" y="191"/>
                      <a:pt x="786" y="12"/>
                      <a:pt x="5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87" name="Google Shape;39387;p22"/>
              <p:cNvSpPr/>
              <p:nvPr/>
            </p:nvSpPr>
            <p:spPr>
              <a:xfrm>
                <a:off x="5330425" y="3977400"/>
                <a:ext cx="241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8" extrusionOk="0">
                    <a:moveTo>
                      <a:pt x="560" y="1"/>
                    </a:moveTo>
                    <a:cubicBezTo>
                      <a:pt x="191" y="1"/>
                      <a:pt x="0" y="441"/>
                      <a:pt x="262" y="703"/>
                    </a:cubicBezTo>
                    <a:cubicBezTo>
                      <a:pt x="344" y="789"/>
                      <a:pt x="448" y="828"/>
                      <a:pt x="550" y="828"/>
                    </a:cubicBezTo>
                    <a:cubicBezTo>
                      <a:pt x="760" y="828"/>
                      <a:pt x="965" y="666"/>
                      <a:pt x="965" y="417"/>
                    </a:cubicBezTo>
                    <a:cubicBezTo>
                      <a:pt x="965" y="191"/>
                      <a:pt x="786" y="13"/>
                      <a:pt x="560" y="13"/>
                    </a:cubicBezTo>
                    <a:lnTo>
                      <a:pt x="56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88" name="Google Shape;39388;p22"/>
              <p:cNvSpPr/>
              <p:nvPr/>
            </p:nvSpPr>
            <p:spPr>
              <a:xfrm>
                <a:off x="5361375" y="4008075"/>
                <a:ext cx="23825" cy="20675"/>
              </a:xfrm>
              <a:custGeom>
                <a:avLst/>
                <a:gdLst/>
                <a:ahLst/>
                <a:cxnLst/>
                <a:rect l="l" t="t" r="r" b="b"/>
                <a:pathLst>
                  <a:path w="953" h="827" extrusionOk="0">
                    <a:moveTo>
                      <a:pt x="548" y="0"/>
                    </a:moveTo>
                    <a:cubicBezTo>
                      <a:pt x="179" y="0"/>
                      <a:pt x="0" y="452"/>
                      <a:pt x="262" y="702"/>
                    </a:cubicBezTo>
                    <a:cubicBezTo>
                      <a:pt x="344" y="788"/>
                      <a:pt x="447" y="827"/>
                      <a:pt x="547" y="827"/>
                    </a:cubicBezTo>
                    <a:cubicBezTo>
                      <a:pt x="754" y="827"/>
                      <a:pt x="953" y="665"/>
                      <a:pt x="953" y="417"/>
                    </a:cubicBezTo>
                    <a:cubicBezTo>
                      <a:pt x="953" y="191"/>
                      <a:pt x="774" y="0"/>
                      <a:pt x="54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89" name="Google Shape;39389;p22"/>
              <p:cNvSpPr/>
              <p:nvPr/>
            </p:nvSpPr>
            <p:spPr>
              <a:xfrm>
                <a:off x="5329725" y="4039000"/>
                <a:ext cx="26900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1076" h="823" extrusionOk="0">
                    <a:moveTo>
                      <a:pt x="564" y="1"/>
                    </a:moveTo>
                    <a:cubicBezTo>
                      <a:pt x="62" y="1"/>
                      <a:pt x="0" y="741"/>
                      <a:pt x="504" y="823"/>
                    </a:cubicBezTo>
                    <a:lnTo>
                      <a:pt x="588" y="823"/>
                    </a:lnTo>
                    <a:cubicBezTo>
                      <a:pt x="1076" y="763"/>
                      <a:pt x="1076" y="49"/>
                      <a:pt x="588" y="1"/>
                    </a:cubicBezTo>
                    <a:cubicBezTo>
                      <a:pt x="580" y="1"/>
                      <a:pt x="572" y="1"/>
                      <a:pt x="56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90" name="Google Shape;39390;p22"/>
              <p:cNvSpPr/>
              <p:nvPr/>
            </p:nvSpPr>
            <p:spPr>
              <a:xfrm>
                <a:off x="5361075" y="4069675"/>
                <a:ext cx="241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5" extrusionOk="0">
                    <a:moveTo>
                      <a:pt x="560" y="1"/>
                    </a:moveTo>
                    <a:cubicBezTo>
                      <a:pt x="191" y="1"/>
                      <a:pt x="0" y="441"/>
                      <a:pt x="262" y="703"/>
                    </a:cubicBezTo>
                    <a:cubicBezTo>
                      <a:pt x="346" y="787"/>
                      <a:pt x="449" y="825"/>
                      <a:pt x="549" y="825"/>
                    </a:cubicBezTo>
                    <a:cubicBezTo>
                      <a:pt x="762" y="825"/>
                      <a:pt x="965" y="656"/>
                      <a:pt x="965" y="405"/>
                    </a:cubicBezTo>
                    <a:cubicBezTo>
                      <a:pt x="965" y="179"/>
                      <a:pt x="786" y="1"/>
                      <a:pt x="5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91" name="Google Shape;39391;p22"/>
              <p:cNvSpPr/>
              <p:nvPr/>
            </p:nvSpPr>
            <p:spPr>
              <a:xfrm>
                <a:off x="5330425" y="4100325"/>
                <a:ext cx="241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8" extrusionOk="0">
                    <a:moveTo>
                      <a:pt x="560" y="1"/>
                    </a:moveTo>
                    <a:cubicBezTo>
                      <a:pt x="191" y="1"/>
                      <a:pt x="0" y="441"/>
                      <a:pt x="262" y="703"/>
                    </a:cubicBezTo>
                    <a:cubicBezTo>
                      <a:pt x="344" y="789"/>
                      <a:pt x="448" y="828"/>
                      <a:pt x="550" y="828"/>
                    </a:cubicBezTo>
                    <a:cubicBezTo>
                      <a:pt x="760" y="828"/>
                      <a:pt x="965" y="666"/>
                      <a:pt x="965" y="418"/>
                    </a:cubicBezTo>
                    <a:cubicBezTo>
                      <a:pt x="965" y="191"/>
                      <a:pt x="774" y="13"/>
                      <a:pt x="560" y="13"/>
                    </a:cubicBezTo>
                    <a:lnTo>
                      <a:pt x="56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92" name="Google Shape;39392;p22"/>
              <p:cNvSpPr/>
              <p:nvPr/>
            </p:nvSpPr>
            <p:spPr>
              <a:xfrm>
                <a:off x="5361375" y="4131300"/>
                <a:ext cx="23825" cy="20475"/>
              </a:xfrm>
              <a:custGeom>
                <a:avLst/>
                <a:gdLst/>
                <a:ahLst/>
                <a:cxnLst/>
                <a:rect l="l" t="t" r="r" b="b"/>
                <a:pathLst>
                  <a:path w="953" h="819" extrusionOk="0">
                    <a:moveTo>
                      <a:pt x="548" y="0"/>
                    </a:moveTo>
                    <a:cubicBezTo>
                      <a:pt x="179" y="0"/>
                      <a:pt x="0" y="441"/>
                      <a:pt x="262" y="703"/>
                    </a:cubicBezTo>
                    <a:cubicBezTo>
                      <a:pt x="342" y="783"/>
                      <a:pt x="442" y="819"/>
                      <a:pt x="540" y="819"/>
                    </a:cubicBezTo>
                    <a:cubicBezTo>
                      <a:pt x="749" y="819"/>
                      <a:pt x="953" y="656"/>
                      <a:pt x="953" y="405"/>
                    </a:cubicBezTo>
                    <a:cubicBezTo>
                      <a:pt x="953" y="179"/>
                      <a:pt x="774" y="0"/>
                      <a:pt x="54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93" name="Google Shape;39393;p22"/>
              <p:cNvSpPr/>
              <p:nvPr/>
            </p:nvSpPr>
            <p:spPr>
              <a:xfrm>
                <a:off x="5329100" y="4161875"/>
                <a:ext cx="27825" cy="20350"/>
              </a:xfrm>
              <a:custGeom>
                <a:avLst/>
                <a:gdLst/>
                <a:ahLst/>
                <a:cxnLst/>
                <a:rect l="l" t="t" r="r" b="b"/>
                <a:pathLst>
                  <a:path w="1113" h="814" extrusionOk="0">
                    <a:moveTo>
                      <a:pt x="557" y="0"/>
                    </a:moveTo>
                    <a:cubicBezTo>
                      <a:pt x="60" y="0"/>
                      <a:pt x="1" y="767"/>
                      <a:pt x="529" y="813"/>
                    </a:cubicBezTo>
                    <a:lnTo>
                      <a:pt x="613" y="813"/>
                    </a:lnTo>
                    <a:cubicBezTo>
                      <a:pt x="1113" y="777"/>
                      <a:pt x="1113" y="39"/>
                      <a:pt x="613" y="4"/>
                    </a:cubicBezTo>
                    <a:cubicBezTo>
                      <a:pt x="594" y="1"/>
                      <a:pt x="575" y="0"/>
                      <a:pt x="55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94" name="Google Shape;39394;p22"/>
              <p:cNvSpPr/>
              <p:nvPr/>
            </p:nvSpPr>
            <p:spPr>
              <a:xfrm>
                <a:off x="5361375" y="4192600"/>
                <a:ext cx="23825" cy="20650"/>
              </a:xfrm>
              <a:custGeom>
                <a:avLst/>
                <a:gdLst/>
                <a:ahLst/>
                <a:cxnLst/>
                <a:rect l="l" t="t" r="r" b="b"/>
                <a:pathLst>
                  <a:path w="953" h="826" extrusionOk="0">
                    <a:moveTo>
                      <a:pt x="548" y="1"/>
                    </a:moveTo>
                    <a:cubicBezTo>
                      <a:pt x="179" y="1"/>
                      <a:pt x="0" y="441"/>
                      <a:pt x="262" y="703"/>
                    </a:cubicBezTo>
                    <a:cubicBezTo>
                      <a:pt x="343" y="788"/>
                      <a:pt x="443" y="825"/>
                      <a:pt x="542" y="825"/>
                    </a:cubicBezTo>
                    <a:cubicBezTo>
                      <a:pt x="751" y="825"/>
                      <a:pt x="953" y="660"/>
                      <a:pt x="953" y="418"/>
                    </a:cubicBezTo>
                    <a:cubicBezTo>
                      <a:pt x="953" y="179"/>
                      <a:pt x="774" y="1"/>
                      <a:pt x="54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95" name="Google Shape;39395;p22"/>
              <p:cNvSpPr/>
              <p:nvPr/>
            </p:nvSpPr>
            <p:spPr>
              <a:xfrm>
                <a:off x="5338450" y="4223275"/>
                <a:ext cx="15500" cy="745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298" extrusionOk="0">
                    <a:moveTo>
                      <a:pt x="239" y="0"/>
                    </a:moveTo>
                    <a:cubicBezTo>
                      <a:pt x="143" y="12"/>
                      <a:pt x="60" y="36"/>
                      <a:pt x="1" y="95"/>
                    </a:cubicBezTo>
                    <a:lnTo>
                      <a:pt x="620" y="298"/>
                    </a:lnTo>
                    <a:cubicBezTo>
                      <a:pt x="572" y="119"/>
                      <a:pt x="417" y="0"/>
                      <a:pt x="23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96" name="Google Shape;39396;p22"/>
              <p:cNvSpPr/>
              <p:nvPr/>
            </p:nvSpPr>
            <p:spPr>
              <a:xfrm>
                <a:off x="5298350" y="3516275"/>
                <a:ext cx="276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825" extrusionOk="0">
                    <a:moveTo>
                      <a:pt x="560" y="1"/>
                    </a:moveTo>
                    <a:cubicBezTo>
                      <a:pt x="64" y="1"/>
                      <a:pt x="1" y="767"/>
                      <a:pt x="533" y="824"/>
                    </a:cubicBezTo>
                    <a:lnTo>
                      <a:pt x="604" y="824"/>
                    </a:lnTo>
                    <a:cubicBezTo>
                      <a:pt x="1105" y="777"/>
                      <a:pt x="1105" y="39"/>
                      <a:pt x="604" y="3"/>
                    </a:cubicBezTo>
                    <a:cubicBezTo>
                      <a:pt x="589" y="2"/>
                      <a:pt x="574" y="1"/>
                      <a:pt x="5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97" name="Google Shape;39397;p22"/>
              <p:cNvSpPr/>
              <p:nvPr/>
            </p:nvSpPr>
            <p:spPr>
              <a:xfrm>
                <a:off x="5269100" y="3547000"/>
                <a:ext cx="238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53" h="825" extrusionOk="0">
                    <a:moveTo>
                      <a:pt x="548" y="0"/>
                    </a:moveTo>
                    <a:cubicBezTo>
                      <a:pt x="179" y="0"/>
                      <a:pt x="0" y="441"/>
                      <a:pt x="250" y="703"/>
                    </a:cubicBezTo>
                    <a:cubicBezTo>
                      <a:pt x="335" y="787"/>
                      <a:pt x="438" y="825"/>
                      <a:pt x="539" y="825"/>
                    </a:cubicBezTo>
                    <a:cubicBezTo>
                      <a:pt x="751" y="825"/>
                      <a:pt x="953" y="659"/>
                      <a:pt x="953" y="417"/>
                    </a:cubicBezTo>
                    <a:cubicBezTo>
                      <a:pt x="953" y="179"/>
                      <a:pt x="774" y="0"/>
                      <a:pt x="54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98" name="Google Shape;39398;p22"/>
              <p:cNvSpPr/>
              <p:nvPr/>
            </p:nvSpPr>
            <p:spPr>
              <a:xfrm>
                <a:off x="5299750" y="3577650"/>
                <a:ext cx="241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8" extrusionOk="0">
                    <a:moveTo>
                      <a:pt x="548" y="1"/>
                    </a:moveTo>
                    <a:cubicBezTo>
                      <a:pt x="191" y="1"/>
                      <a:pt x="1" y="441"/>
                      <a:pt x="251" y="703"/>
                    </a:cubicBezTo>
                    <a:cubicBezTo>
                      <a:pt x="337" y="789"/>
                      <a:pt x="442" y="827"/>
                      <a:pt x="545" y="827"/>
                    </a:cubicBezTo>
                    <a:cubicBezTo>
                      <a:pt x="756" y="827"/>
                      <a:pt x="957" y="665"/>
                      <a:pt x="965" y="417"/>
                    </a:cubicBezTo>
                    <a:cubicBezTo>
                      <a:pt x="965" y="191"/>
                      <a:pt x="775" y="1"/>
                      <a:pt x="54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99" name="Google Shape;39399;p22"/>
              <p:cNvSpPr/>
              <p:nvPr/>
            </p:nvSpPr>
            <p:spPr>
              <a:xfrm>
                <a:off x="5269100" y="3608600"/>
                <a:ext cx="23825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53" h="820" extrusionOk="0">
                    <a:moveTo>
                      <a:pt x="548" y="1"/>
                    </a:moveTo>
                    <a:cubicBezTo>
                      <a:pt x="179" y="1"/>
                      <a:pt x="0" y="441"/>
                      <a:pt x="250" y="703"/>
                    </a:cubicBezTo>
                    <a:cubicBezTo>
                      <a:pt x="334" y="783"/>
                      <a:pt x="436" y="819"/>
                      <a:pt x="537" y="819"/>
                    </a:cubicBezTo>
                    <a:cubicBezTo>
                      <a:pt x="749" y="819"/>
                      <a:pt x="953" y="657"/>
                      <a:pt x="953" y="406"/>
                    </a:cubicBezTo>
                    <a:cubicBezTo>
                      <a:pt x="953" y="179"/>
                      <a:pt x="774" y="1"/>
                      <a:pt x="54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00" name="Google Shape;39400;p22"/>
              <p:cNvSpPr/>
              <p:nvPr/>
            </p:nvSpPr>
            <p:spPr>
              <a:xfrm>
                <a:off x="5299750" y="3639275"/>
                <a:ext cx="241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8" extrusionOk="0">
                    <a:moveTo>
                      <a:pt x="548" y="0"/>
                    </a:moveTo>
                    <a:cubicBezTo>
                      <a:pt x="191" y="0"/>
                      <a:pt x="1" y="441"/>
                      <a:pt x="251" y="703"/>
                    </a:cubicBezTo>
                    <a:cubicBezTo>
                      <a:pt x="337" y="789"/>
                      <a:pt x="442" y="827"/>
                      <a:pt x="545" y="827"/>
                    </a:cubicBezTo>
                    <a:cubicBezTo>
                      <a:pt x="756" y="827"/>
                      <a:pt x="957" y="665"/>
                      <a:pt x="965" y="417"/>
                    </a:cubicBezTo>
                    <a:lnTo>
                      <a:pt x="965" y="405"/>
                    </a:lnTo>
                    <a:cubicBezTo>
                      <a:pt x="965" y="179"/>
                      <a:pt x="775" y="0"/>
                      <a:pt x="54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01" name="Google Shape;39401;p22"/>
              <p:cNvSpPr/>
              <p:nvPr/>
            </p:nvSpPr>
            <p:spPr>
              <a:xfrm>
                <a:off x="5269100" y="3669925"/>
                <a:ext cx="238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53" h="825" extrusionOk="0">
                    <a:moveTo>
                      <a:pt x="548" y="1"/>
                    </a:moveTo>
                    <a:cubicBezTo>
                      <a:pt x="179" y="1"/>
                      <a:pt x="0" y="441"/>
                      <a:pt x="250" y="703"/>
                    </a:cubicBezTo>
                    <a:cubicBezTo>
                      <a:pt x="335" y="787"/>
                      <a:pt x="438" y="825"/>
                      <a:pt x="539" y="825"/>
                    </a:cubicBezTo>
                    <a:cubicBezTo>
                      <a:pt x="751" y="825"/>
                      <a:pt x="953" y="659"/>
                      <a:pt x="953" y="417"/>
                    </a:cubicBezTo>
                    <a:cubicBezTo>
                      <a:pt x="953" y="191"/>
                      <a:pt x="774" y="1"/>
                      <a:pt x="54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02" name="Google Shape;39402;p22"/>
              <p:cNvSpPr/>
              <p:nvPr/>
            </p:nvSpPr>
            <p:spPr>
              <a:xfrm>
                <a:off x="5298350" y="3700525"/>
                <a:ext cx="276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825" extrusionOk="0">
                    <a:moveTo>
                      <a:pt x="560" y="1"/>
                    </a:moveTo>
                    <a:cubicBezTo>
                      <a:pt x="65" y="1"/>
                      <a:pt x="1" y="778"/>
                      <a:pt x="533" y="824"/>
                    </a:cubicBezTo>
                    <a:lnTo>
                      <a:pt x="604" y="824"/>
                    </a:lnTo>
                    <a:cubicBezTo>
                      <a:pt x="1105" y="789"/>
                      <a:pt x="1105" y="51"/>
                      <a:pt x="604" y="3"/>
                    </a:cubicBezTo>
                    <a:cubicBezTo>
                      <a:pt x="589" y="2"/>
                      <a:pt x="575" y="1"/>
                      <a:pt x="5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03" name="Google Shape;39403;p22"/>
              <p:cNvSpPr/>
              <p:nvPr/>
            </p:nvSpPr>
            <p:spPr>
              <a:xfrm>
                <a:off x="5269100" y="3731550"/>
                <a:ext cx="23825" cy="20475"/>
              </a:xfrm>
              <a:custGeom>
                <a:avLst/>
                <a:gdLst/>
                <a:ahLst/>
                <a:cxnLst/>
                <a:rect l="l" t="t" r="r" b="b"/>
                <a:pathLst>
                  <a:path w="953" h="819" extrusionOk="0">
                    <a:moveTo>
                      <a:pt x="548" y="0"/>
                    </a:moveTo>
                    <a:cubicBezTo>
                      <a:pt x="179" y="0"/>
                      <a:pt x="0" y="441"/>
                      <a:pt x="250" y="703"/>
                    </a:cubicBezTo>
                    <a:cubicBezTo>
                      <a:pt x="334" y="783"/>
                      <a:pt x="436" y="819"/>
                      <a:pt x="537" y="819"/>
                    </a:cubicBezTo>
                    <a:cubicBezTo>
                      <a:pt x="749" y="819"/>
                      <a:pt x="953" y="656"/>
                      <a:pt x="953" y="405"/>
                    </a:cubicBezTo>
                    <a:cubicBezTo>
                      <a:pt x="953" y="179"/>
                      <a:pt x="774" y="0"/>
                      <a:pt x="54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04" name="Google Shape;39404;p22"/>
              <p:cNvSpPr/>
              <p:nvPr/>
            </p:nvSpPr>
            <p:spPr>
              <a:xfrm>
                <a:off x="5299750" y="3762200"/>
                <a:ext cx="24150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0" extrusionOk="0">
                    <a:moveTo>
                      <a:pt x="548" y="0"/>
                    </a:moveTo>
                    <a:cubicBezTo>
                      <a:pt x="191" y="0"/>
                      <a:pt x="1" y="441"/>
                      <a:pt x="251" y="703"/>
                    </a:cubicBezTo>
                    <a:cubicBezTo>
                      <a:pt x="335" y="783"/>
                      <a:pt x="438" y="819"/>
                      <a:pt x="539" y="819"/>
                    </a:cubicBezTo>
                    <a:cubicBezTo>
                      <a:pt x="752" y="819"/>
                      <a:pt x="957" y="659"/>
                      <a:pt x="965" y="417"/>
                    </a:cubicBezTo>
                    <a:cubicBezTo>
                      <a:pt x="965" y="191"/>
                      <a:pt x="775" y="0"/>
                      <a:pt x="54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05" name="Google Shape;39405;p22"/>
              <p:cNvSpPr/>
              <p:nvPr/>
            </p:nvSpPr>
            <p:spPr>
              <a:xfrm>
                <a:off x="5269100" y="3792850"/>
                <a:ext cx="238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53" h="828" extrusionOk="0">
                    <a:moveTo>
                      <a:pt x="548" y="1"/>
                    </a:moveTo>
                    <a:cubicBezTo>
                      <a:pt x="179" y="1"/>
                      <a:pt x="0" y="453"/>
                      <a:pt x="250" y="703"/>
                    </a:cubicBezTo>
                    <a:cubicBezTo>
                      <a:pt x="336" y="789"/>
                      <a:pt x="441" y="828"/>
                      <a:pt x="544" y="828"/>
                    </a:cubicBezTo>
                    <a:cubicBezTo>
                      <a:pt x="754" y="828"/>
                      <a:pt x="953" y="666"/>
                      <a:pt x="953" y="418"/>
                    </a:cubicBezTo>
                    <a:cubicBezTo>
                      <a:pt x="953" y="191"/>
                      <a:pt x="774" y="13"/>
                      <a:pt x="548" y="13"/>
                    </a:cubicBezTo>
                    <a:lnTo>
                      <a:pt x="548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06" name="Google Shape;39406;p22"/>
              <p:cNvSpPr/>
              <p:nvPr/>
            </p:nvSpPr>
            <p:spPr>
              <a:xfrm>
                <a:off x="5299850" y="3823800"/>
                <a:ext cx="24050" cy="20425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17" extrusionOk="0">
                    <a:moveTo>
                      <a:pt x="530" y="1"/>
                    </a:moveTo>
                    <a:cubicBezTo>
                      <a:pt x="182" y="1"/>
                      <a:pt x="0" y="433"/>
                      <a:pt x="247" y="692"/>
                    </a:cubicBezTo>
                    <a:cubicBezTo>
                      <a:pt x="333" y="778"/>
                      <a:pt x="439" y="816"/>
                      <a:pt x="542" y="816"/>
                    </a:cubicBezTo>
                    <a:cubicBezTo>
                      <a:pt x="753" y="816"/>
                      <a:pt x="953" y="657"/>
                      <a:pt x="961" y="418"/>
                    </a:cubicBezTo>
                    <a:cubicBezTo>
                      <a:pt x="961" y="192"/>
                      <a:pt x="771" y="1"/>
                      <a:pt x="544" y="1"/>
                    </a:cubicBezTo>
                    <a:cubicBezTo>
                      <a:pt x="540" y="1"/>
                      <a:pt x="535" y="1"/>
                      <a:pt x="53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07" name="Google Shape;39407;p22"/>
              <p:cNvSpPr/>
              <p:nvPr/>
            </p:nvSpPr>
            <p:spPr>
              <a:xfrm>
                <a:off x="5269100" y="3854475"/>
                <a:ext cx="238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53" h="825" extrusionOk="0">
                    <a:moveTo>
                      <a:pt x="548" y="0"/>
                    </a:moveTo>
                    <a:cubicBezTo>
                      <a:pt x="179" y="0"/>
                      <a:pt x="0" y="441"/>
                      <a:pt x="250" y="703"/>
                    </a:cubicBezTo>
                    <a:cubicBezTo>
                      <a:pt x="334" y="787"/>
                      <a:pt x="437" y="824"/>
                      <a:pt x="537" y="824"/>
                    </a:cubicBezTo>
                    <a:cubicBezTo>
                      <a:pt x="750" y="824"/>
                      <a:pt x="953" y="656"/>
                      <a:pt x="953" y="405"/>
                    </a:cubicBezTo>
                    <a:cubicBezTo>
                      <a:pt x="953" y="179"/>
                      <a:pt x="774" y="0"/>
                      <a:pt x="54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08" name="Google Shape;39408;p22"/>
              <p:cNvSpPr/>
              <p:nvPr/>
            </p:nvSpPr>
            <p:spPr>
              <a:xfrm>
                <a:off x="5298350" y="3885075"/>
                <a:ext cx="276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825" extrusionOk="0">
                    <a:moveTo>
                      <a:pt x="560" y="1"/>
                    </a:moveTo>
                    <a:cubicBezTo>
                      <a:pt x="65" y="1"/>
                      <a:pt x="1" y="778"/>
                      <a:pt x="533" y="824"/>
                    </a:cubicBezTo>
                    <a:lnTo>
                      <a:pt x="604" y="824"/>
                    </a:lnTo>
                    <a:cubicBezTo>
                      <a:pt x="1105" y="777"/>
                      <a:pt x="1105" y="50"/>
                      <a:pt x="604" y="3"/>
                    </a:cubicBezTo>
                    <a:cubicBezTo>
                      <a:pt x="589" y="1"/>
                      <a:pt x="575" y="1"/>
                      <a:pt x="5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09" name="Google Shape;39409;p22"/>
              <p:cNvSpPr/>
              <p:nvPr/>
            </p:nvSpPr>
            <p:spPr>
              <a:xfrm>
                <a:off x="5269100" y="3915800"/>
                <a:ext cx="23825" cy="20675"/>
              </a:xfrm>
              <a:custGeom>
                <a:avLst/>
                <a:gdLst/>
                <a:ahLst/>
                <a:cxnLst/>
                <a:rect l="l" t="t" r="r" b="b"/>
                <a:pathLst>
                  <a:path w="953" h="827" extrusionOk="0">
                    <a:moveTo>
                      <a:pt x="548" y="0"/>
                    </a:moveTo>
                    <a:cubicBezTo>
                      <a:pt x="179" y="0"/>
                      <a:pt x="0" y="453"/>
                      <a:pt x="250" y="703"/>
                    </a:cubicBezTo>
                    <a:cubicBezTo>
                      <a:pt x="336" y="788"/>
                      <a:pt x="441" y="827"/>
                      <a:pt x="544" y="827"/>
                    </a:cubicBezTo>
                    <a:cubicBezTo>
                      <a:pt x="754" y="827"/>
                      <a:pt x="953" y="665"/>
                      <a:pt x="953" y="417"/>
                    </a:cubicBezTo>
                    <a:cubicBezTo>
                      <a:pt x="953" y="191"/>
                      <a:pt x="774" y="0"/>
                      <a:pt x="54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10" name="Google Shape;39410;p22"/>
              <p:cNvSpPr/>
              <p:nvPr/>
            </p:nvSpPr>
            <p:spPr>
              <a:xfrm>
                <a:off x="5299750" y="3946450"/>
                <a:ext cx="24150" cy="2080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32" extrusionOk="0">
                    <a:moveTo>
                      <a:pt x="548" y="0"/>
                    </a:moveTo>
                    <a:lnTo>
                      <a:pt x="548" y="12"/>
                    </a:lnTo>
                    <a:cubicBezTo>
                      <a:pt x="191" y="12"/>
                      <a:pt x="1" y="453"/>
                      <a:pt x="251" y="715"/>
                    </a:cubicBezTo>
                    <a:cubicBezTo>
                      <a:pt x="335" y="795"/>
                      <a:pt x="438" y="831"/>
                      <a:pt x="539" y="831"/>
                    </a:cubicBezTo>
                    <a:cubicBezTo>
                      <a:pt x="752" y="831"/>
                      <a:pt x="957" y="671"/>
                      <a:pt x="965" y="429"/>
                    </a:cubicBezTo>
                    <a:cubicBezTo>
                      <a:pt x="965" y="203"/>
                      <a:pt x="787" y="12"/>
                      <a:pt x="5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11" name="Google Shape;39411;p22"/>
              <p:cNvSpPr/>
              <p:nvPr/>
            </p:nvSpPr>
            <p:spPr>
              <a:xfrm>
                <a:off x="5269100" y="3977400"/>
                <a:ext cx="238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53" h="825" extrusionOk="0">
                    <a:moveTo>
                      <a:pt x="548" y="1"/>
                    </a:moveTo>
                    <a:cubicBezTo>
                      <a:pt x="179" y="1"/>
                      <a:pt x="0" y="441"/>
                      <a:pt x="250" y="703"/>
                    </a:cubicBezTo>
                    <a:cubicBezTo>
                      <a:pt x="335" y="788"/>
                      <a:pt x="438" y="825"/>
                      <a:pt x="539" y="825"/>
                    </a:cubicBezTo>
                    <a:cubicBezTo>
                      <a:pt x="751" y="825"/>
                      <a:pt x="953" y="659"/>
                      <a:pt x="953" y="417"/>
                    </a:cubicBezTo>
                    <a:cubicBezTo>
                      <a:pt x="953" y="191"/>
                      <a:pt x="774" y="1"/>
                      <a:pt x="54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12" name="Google Shape;39412;p22"/>
              <p:cNvSpPr/>
              <p:nvPr/>
            </p:nvSpPr>
            <p:spPr>
              <a:xfrm>
                <a:off x="5298350" y="4008025"/>
                <a:ext cx="27625" cy="20600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824" extrusionOk="0">
                    <a:moveTo>
                      <a:pt x="560" y="0"/>
                    </a:moveTo>
                    <a:cubicBezTo>
                      <a:pt x="65" y="0"/>
                      <a:pt x="1" y="777"/>
                      <a:pt x="533" y="824"/>
                    </a:cubicBezTo>
                    <a:lnTo>
                      <a:pt x="604" y="824"/>
                    </a:lnTo>
                    <a:cubicBezTo>
                      <a:pt x="1105" y="788"/>
                      <a:pt x="1105" y="50"/>
                      <a:pt x="604" y="2"/>
                    </a:cubicBezTo>
                    <a:cubicBezTo>
                      <a:pt x="589" y="1"/>
                      <a:pt x="575" y="0"/>
                      <a:pt x="5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13" name="Google Shape;39413;p22"/>
              <p:cNvSpPr/>
              <p:nvPr/>
            </p:nvSpPr>
            <p:spPr>
              <a:xfrm>
                <a:off x="5269100" y="4039025"/>
                <a:ext cx="238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53" h="825" extrusionOk="0">
                    <a:moveTo>
                      <a:pt x="548" y="0"/>
                    </a:moveTo>
                    <a:cubicBezTo>
                      <a:pt x="179" y="0"/>
                      <a:pt x="0" y="441"/>
                      <a:pt x="250" y="703"/>
                    </a:cubicBezTo>
                    <a:cubicBezTo>
                      <a:pt x="335" y="787"/>
                      <a:pt x="438" y="825"/>
                      <a:pt x="539" y="825"/>
                    </a:cubicBezTo>
                    <a:cubicBezTo>
                      <a:pt x="751" y="825"/>
                      <a:pt x="953" y="659"/>
                      <a:pt x="953" y="417"/>
                    </a:cubicBezTo>
                    <a:cubicBezTo>
                      <a:pt x="953" y="179"/>
                      <a:pt x="774" y="0"/>
                      <a:pt x="54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14" name="Google Shape;39414;p22"/>
              <p:cNvSpPr/>
              <p:nvPr/>
            </p:nvSpPr>
            <p:spPr>
              <a:xfrm>
                <a:off x="5299850" y="4069675"/>
                <a:ext cx="240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28" extrusionOk="0">
                    <a:moveTo>
                      <a:pt x="530" y="0"/>
                    </a:moveTo>
                    <a:cubicBezTo>
                      <a:pt x="171" y="0"/>
                      <a:pt x="0" y="433"/>
                      <a:pt x="247" y="703"/>
                    </a:cubicBezTo>
                    <a:cubicBezTo>
                      <a:pt x="333" y="789"/>
                      <a:pt x="438" y="827"/>
                      <a:pt x="541" y="827"/>
                    </a:cubicBezTo>
                    <a:cubicBezTo>
                      <a:pt x="752" y="827"/>
                      <a:pt x="953" y="665"/>
                      <a:pt x="961" y="417"/>
                    </a:cubicBezTo>
                    <a:cubicBezTo>
                      <a:pt x="961" y="191"/>
                      <a:pt x="771" y="1"/>
                      <a:pt x="544" y="1"/>
                    </a:cubicBezTo>
                    <a:cubicBezTo>
                      <a:pt x="540" y="0"/>
                      <a:pt x="535" y="0"/>
                      <a:pt x="53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15" name="Google Shape;39415;p22"/>
              <p:cNvSpPr/>
              <p:nvPr/>
            </p:nvSpPr>
            <p:spPr>
              <a:xfrm>
                <a:off x="5269100" y="4100325"/>
                <a:ext cx="238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53" h="828" extrusionOk="0">
                    <a:moveTo>
                      <a:pt x="548" y="1"/>
                    </a:moveTo>
                    <a:cubicBezTo>
                      <a:pt x="179" y="1"/>
                      <a:pt x="0" y="453"/>
                      <a:pt x="250" y="703"/>
                    </a:cubicBezTo>
                    <a:cubicBezTo>
                      <a:pt x="336" y="789"/>
                      <a:pt x="441" y="828"/>
                      <a:pt x="544" y="828"/>
                    </a:cubicBezTo>
                    <a:cubicBezTo>
                      <a:pt x="754" y="828"/>
                      <a:pt x="953" y="666"/>
                      <a:pt x="953" y="418"/>
                    </a:cubicBezTo>
                    <a:cubicBezTo>
                      <a:pt x="953" y="191"/>
                      <a:pt x="774" y="13"/>
                      <a:pt x="548" y="13"/>
                    </a:cubicBezTo>
                    <a:lnTo>
                      <a:pt x="548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16" name="Google Shape;39416;p22"/>
              <p:cNvSpPr/>
              <p:nvPr/>
            </p:nvSpPr>
            <p:spPr>
              <a:xfrm>
                <a:off x="5299850" y="4131275"/>
                <a:ext cx="24050" cy="20425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17" extrusionOk="0">
                    <a:moveTo>
                      <a:pt x="530" y="1"/>
                    </a:moveTo>
                    <a:cubicBezTo>
                      <a:pt x="182" y="1"/>
                      <a:pt x="0" y="433"/>
                      <a:pt x="247" y="692"/>
                    </a:cubicBezTo>
                    <a:cubicBezTo>
                      <a:pt x="333" y="778"/>
                      <a:pt x="438" y="816"/>
                      <a:pt x="541" y="816"/>
                    </a:cubicBezTo>
                    <a:cubicBezTo>
                      <a:pt x="752" y="816"/>
                      <a:pt x="953" y="654"/>
                      <a:pt x="961" y="406"/>
                    </a:cubicBezTo>
                    <a:cubicBezTo>
                      <a:pt x="961" y="192"/>
                      <a:pt x="771" y="1"/>
                      <a:pt x="544" y="1"/>
                    </a:cubicBezTo>
                    <a:cubicBezTo>
                      <a:pt x="540" y="1"/>
                      <a:pt x="535" y="1"/>
                      <a:pt x="53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17" name="Google Shape;39417;p22"/>
              <p:cNvSpPr/>
              <p:nvPr/>
            </p:nvSpPr>
            <p:spPr>
              <a:xfrm>
                <a:off x="5268875" y="4161950"/>
                <a:ext cx="24050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20" extrusionOk="0">
                    <a:moveTo>
                      <a:pt x="543" y="0"/>
                    </a:moveTo>
                    <a:cubicBezTo>
                      <a:pt x="183" y="0"/>
                      <a:pt x="1" y="444"/>
                      <a:pt x="259" y="703"/>
                    </a:cubicBezTo>
                    <a:cubicBezTo>
                      <a:pt x="343" y="783"/>
                      <a:pt x="445" y="819"/>
                      <a:pt x="546" y="819"/>
                    </a:cubicBezTo>
                    <a:cubicBezTo>
                      <a:pt x="758" y="819"/>
                      <a:pt x="962" y="656"/>
                      <a:pt x="962" y="405"/>
                    </a:cubicBezTo>
                    <a:cubicBezTo>
                      <a:pt x="962" y="179"/>
                      <a:pt x="783" y="1"/>
                      <a:pt x="557" y="1"/>
                    </a:cubicBezTo>
                    <a:cubicBezTo>
                      <a:pt x="552" y="0"/>
                      <a:pt x="548" y="0"/>
                      <a:pt x="5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18" name="Google Shape;39418;p22"/>
              <p:cNvSpPr/>
              <p:nvPr/>
            </p:nvSpPr>
            <p:spPr>
              <a:xfrm>
                <a:off x="5298350" y="4192550"/>
                <a:ext cx="276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825" extrusionOk="0">
                    <a:moveTo>
                      <a:pt x="560" y="1"/>
                    </a:moveTo>
                    <a:cubicBezTo>
                      <a:pt x="65" y="1"/>
                      <a:pt x="1" y="778"/>
                      <a:pt x="533" y="824"/>
                    </a:cubicBezTo>
                    <a:lnTo>
                      <a:pt x="604" y="824"/>
                    </a:lnTo>
                    <a:cubicBezTo>
                      <a:pt x="1105" y="777"/>
                      <a:pt x="1105" y="51"/>
                      <a:pt x="604" y="3"/>
                    </a:cubicBezTo>
                    <a:cubicBezTo>
                      <a:pt x="589" y="2"/>
                      <a:pt x="575" y="1"/>
                      <a:pt x="5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19" name="Google Shape;39419;p22"/>
              <p:cNvSpPr/>
              <p:nvPr/>
            </p:nvSpPr>
            <p:spPr>
              <a:xfrm>
                <a:off x="5244100" y="3527350"/>
                <a:ext cx="18175" cy="9550"/>
              </a:xfrm>
              <a:custGeom>
                <a:avLst/>
                <a:gdLst/>
                <a:ahLst/>
                <a:cxnLst/>
                <a:rect l="l" t="t" r="r" b="b"/>
                <a:pathLst>
                  <a:path w="727" h="382" extrusionOk="0">
                    <a:moveTo>
                      <a:pt x="727" y="0"/>
                    </a:moveTo>
                    <a:lnTo>
                      <a:pt x="0" y="215"/>
                    </a:lnTo>
                    <a:cubicBezTo>
                      <a:pt x="72" y="322"/>
                      <a:pt x="191" y="370"/>
                      <a:pt x="322" y="381"/>
                    </a:cubicBezTo>
                    <a:cubicBezTo>
                      <a:pt x="524" y="370"/>
                      <a:pt x="703" y="215"/>
                      <a:pt x="7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20" name="Google Shape;39420;p22"/>
              <p:cNvSpPr/>
              <p:nvPr/>
            </p:nvSpPr>
            <p:spPr>
              <a:xfrm>
                <a:off x="5207175" y="3547000"/>
                <a:ext cx="28600" cy="20250"/>
              </a:xfrm>
              <a:custGeom>
                <a:avLst/>
                <a:gdLst/>
                <a:ahLst/>
                <a:cxnLst/>
                <a:rect l="l" t="t" r="r" b="b"/>
                <a:pathLst>
                  <a:path w="1144" h="810" extrusionOk="0">
                    <a:moveTo>
                      <a:pt x="561" y="0"/>
                    </a:moveTo>
                    <a:cubicBezTo>
                      <a:pt x="1" y="12"/>
                      <a:pt x="60" y="810"/>
                      <a:pt x="572" y="810"/>
                    </a:cubicBezTo>
                    <a:cubicBezTo>
                      <a:pt x="1084" y="810"/>
                      <a:pt x="1144" y="12"/>
                      <a:pt x="58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21" name="Google Shape;39421;p22"/>
              <p:cNvSpPr/>
              <p:nvPr/>
            </p:nvSpPr>
            <p:spPr>
              <a:xfrm>
                <a:off x="5238150" y="3577650"/>
                <a:ext cx="241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5" extrusionOk="0">
                    <a:moveTo>
                      <a:pt x="560" y="1"/>
                    </a:moveTo>
                    <a:cubicBezTo>
                      <a:pt x="191" y="1"/>
                      <a:pt x="0" y="441"/>
                      <a:pt x="262" y="703"/>
                    </a:cubicBezTo>
                    <a:cubicBezTo>
                      <a:pt x="347" y="788"/>
                      <a:pt x="450" y="825"/>
                      <a:pt x="550" y="825"/>
                    </a:cubicBezTo>
                    <a:cubicBezTo>
                      <a:pt x="762" y="825"/>
                      <a:pt x="965" y="659"/>
                      <a:pt x="965" y="417"/>
                    </a:cubicBezTo>
                    <a:cubicBezTo>
                      <a:pt x="965" y="179"/>
                      <a:pt x="786" y="1"/>
                      <a:pt x="5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22" name="Google Shape;39422;p22"/>
              <p:cNvSpPr/>
              <p:nvPr/>
            </p:nvSpPr>
            <p:spPr>
              <a:xfrm>
                <a:off x="5207475" y="3608600"/>
                <a:ext cx="24150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0" extrusionOk="0">
                    <a:moveTo>
                      <a:pt x="549" y="1"/>
                    </a:moveTo>
                    <a:cubicBezTo>
                      <a:pt x="191" y="1"/>
                      <a:pt x="1" y="441"/>
                      <a:pt x="263" y="703"/>
                    </a:cubicBezTo>
                    <a:cubicBezTo>
                      <a:pt x="347" y="783"/>
                      <a:pt x="449" y="819"/>
                      <a:pt x="549" y="819"/>
                    </a:cubicBezTo>
                    <a:cubicBezTo>
                      <a:pt x="762" y="819"/>
                      <a:pt x="965" y="657"/>
                      <a:pt x="965" y="406"/>
                    </a:cubicBezTo>
                    <a:cubicBezTo>
                      <a:pt x="965" y="191"/>
                      <a:pt x="787" y="1"/>
                      <a:pt x="57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23" name="Google Shape;39423;p22"/>
              <p:cNvSpPr/>
              <p:nvPr/>
            </p:nvSpPr>
            <p:spPr>
              <a:xfrm>
                <a:off x="5239025" y="3639275"/>
                <a:ext cx="28025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121" h="822" extrusionOk="0">
                    <a:moveTo>
                      <a:pt x="525" y="0"/>
                    </a:moveTo>
                    <a:cubicBezTo>
                      <a:pt x="1" y="48"/>
                      <a:pt x="37" y="822"/>
                      <a:pt x="561" y="822"/>
                    </a:cubicBezTo>
                    <a:cubicBezTo>
                      <a:pt x="1072" y="822"/>
                      <a:pt x="1120" y="48"/>
                      <a:pt x="59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24" name="Google Shape;39424;p22"/>
              <p:cNvSpPr/>
              <p:nvPr/>
            </p:nvSpPr>
            <p:spPr>
              <a:xfrm>
                <a:off x="5207775" y="3669925"/>
                <a:ext cx="24150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5" extrusionOk="0">
                    <a:moveTo>
                      <a:pt x="560" y="1"/>
                    </a:moveTo>
                    <a:cubicBezTo>
                      <a:pt x="191" y="1"/>
                      <a:pt x="1" y="441"/>
                      <a:pt x="263" y="703"/>
                    </a:cubicBezTo>
                    <a:cubicBezTo>
                      <a:pt x="347" y="787"/>
                      <a:pt x="450" y="825"/>
                      <a:pt x="551" y="825"/>
                    </a:cubicBezTo>
                    <a:cubicBezTo>
                      <a:pt x="763" y="825"/>
                      <a:pt x="965" y="659"/>
                      <a:pt x="965" y="417"/>
                    </a:cubicBezTo>
                    <a:cubicBezTo>
                      <a:pt x="965" y="191"/>
                      <a:pt x="787" y="1"/>
                      <a:pt x="5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25" name="Google Shape;39425;p22"/>
              <p:cNvSpPr/>
              <p:nvPr/>
            </p:nvSpPr>
            <p:spPr>
              <a:xfrm>
                <a:off x="5238450" y="3700575"/>
                <a:ext cx="241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8" extrusionOk="0">
                    <a:moveTo>
                      <a:pt x="560" y="1"/>
                    </a:moveTo>
                    <a:cubicBezTo>
                      <a:pt x="191" y="1"/>
                      <a:pt x="0" y="453"/>
                      <a:pt x="262" y="703"/>
                    </a:cubicBezTo>
                    <a:cubicBezTo>
                      <a:pt x="348" y="789"/>
                      <a:pt x="453" y="828"/>
                      <a:pt x="555" y="828"/>
                    </a:cubicBezTo>
                    <a:cubicBezTo>
                      <a:pt x="765" y="828"/>
                      <a:pt x="965" y="666"/>
                      <a:pt x="965" y="418"/>
                    </a:cubicBezTo>
                    <a:cubicBezTo>
                      <a:pt x="965" y="191"/>
                      <a:pt x="786" y="1"/>
                      <a:pt x="5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26" name="Google Shape;39426;p22"/>
              <p:cNvSpPr/>
              <p:nvPr/>
            </p:nvSpPr>
            <p:spPr>
              <a:xfrm>
                <a:off x="5207775" y="3731550"/>
                <a:ext cx="24150" cy="2047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19" extrusionOk="0">
                    <a:moveTo>
                      <a:pt x="560" y="0"/>
                    </a:moveTo>
                    <a:cubicBezTo>
                      <a:pt x="191" y="0"/>
                      <a:pt x="1" y="441"/>
                      <a:pt x="263" y="703"/>
                    </a:cubicBezTo>
                    <a:cubicBezTo>
                      <a:pt x="347" y="783"/>
                      <a:pt x="449" y="819"/>
                      <a:pt x="549" y="819"/>
                    </a:cubicBezTo>
                    <a:cubicBezTo>
                      <a:pt x="762" y="819"/>
                      <a:pt x="965" y="656"/>
                      <a:pt x="965" y="405"/>
                    </a:cubicBezTo>
                    <a:cubicBezTo>
                      <a:pt x="965" y="179"/>
                      <a:pt x="787" y="0"/>
                      <a:pt x="5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27" name="Google Shape;39427;p22"/>
              <p:cNvSpPr/>
              <p:nvPr/>
            </p:nvSpPr>
            <p:spPr>
              <a:xfrm>
                <a:off x="5238750" y="3762200"/>
                <a:ext cx="238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53" h="825" extrusionOk="0">
                    <a:moveTo>
                      <a:pt x="548" y="0"/>
                    </a:moveTo>
                    <a:cubicBezTo>
                      <a:pt x="179" y="0"/>
                      <a:pt x="0" y="441"/>
                      <a:pt x="250" y="703"/>
                    </a:cubicBezTo>
                    <a:cubicBezTo>
                      <a:pt x="334" y="787"/>
                      <a:pt x="436" y="824"/>
                      <a:pt x="537" y="824"/>
                    </a:cubicBezTo>
                    <a:cubicBezTo>
                      <a:pt x="749" y="824"/>
                      <a:pt x="953" y="656"/>
                      <a:pt x="953" y="405"/>
                    </a:cubicBezTo>
                    <a:cubicBezTo>
                      <a:pt x="953" y="179"/>
                      <a:pt x="774" y="0"/>
                      <a:pt x="54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28" name="Google Shape;39428;p22"/>
              <p:cNvSpPr/>
              <p:nvPr/>
            </p:nvSpPr>
            <p:spPr>
              <a:xfrm>
                <a:off x="5207775" y="3792850"/>
                <a:ext cx="241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8" extrusionOk="0">
                    <a:moveTo>
                      <a:pt x="560" y="1"/>
                    </a:moveTo>
                    <a:cubicBezTo>
                      <a:pt x="191" y="1"/>
                      <a:pt x="1" y="453"/>
                      <a:pt x="263" y="703"/>
                    </a:cubicBezTo>
                    <a:cubicBezTo>
                      <a:pt x="349" y="789"/>
                      <a:pt x="454" y="828"/>
                      <a:pt x="556" y="828"/>
                    </a:cubicBezTo>
                    <a:cubicBezTo>
                      <a:pt x="766" y="828"/>
                      <a:pt x="965" y="666"/>
                      <a:pt x="965" y="418"/>
                    </a:cubicBezTo>
                    <a:cubicBezTo>
                      <a:pt x="965" y="191"/>
                      <a:pt x="787" y="13"/>
                      <a:pt x="560" y="13"/>
                    </a:cubicBezTo>
                    <a:lnTo>
                      <a:pt x="56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29" name="Google Shape;39429;p22"/>
              <p:cNvSpPr/>
              <p:nvPr/>
            </p:nvSpPr>
            <p:spPr>
              <a:xfrm>
                <a:off x="5238750" y="3823825"/>
                <a:ext cx="23825" cy="20475"/>
              </a:xfrm>
              <a:custGeom>
                <a:avLst/>
                <a:gdLst/>
                <a:ahLst/>
                <a:cxnLst/>
                <a:rect l="l" t="t" r="r" b="b"/>
                <a:pathLst>
                  <a:path w="953" h="819" extrusionOk="0">
                    <a:moveTo>
                      <a:pt x="548" y="0"/>
                    </a:moveTo>
                    <a:cubicBezTo>
                      <a:pt x="179" y="0"/>
                      <a:pt x="0" y="441"/>
                      <a:pt x="250" y="703"/>
                    </a:cubicBezTo>
                    <a:cubicBezTo>
                      <a:pt x="334" y="783"/>
                      <a:pt x="436" y="819"/>
                      <a:pt x="536" y="819"/>
                    </a:cubicBezTo>
                    <a:cubicBezTo>
                      <a:pt x="749" y="819"/>
                      <a:pt x="953" y="656"/>
                      <a:pt x="953" y="405"/>
                    </a:cubicBezTo>
                    <a:cubicBezTo>
                      <a:pt x="953" y="179"/>
                      <a:pt x="774" y="0"/>
                      <a:pt x="54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30" name="Google Shape;39430;p22"/>
              <p:cNvSpPr/>
              <p:nvPr/>
            </p:nvSpPr>
            <p:spPr>
              <a:xfrm>
                <a:off x="5207775" y="3854475"/>
                <a:ext cx="24150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5" extrusionOk="0">
                    <a:moveTo>
                      <a:pt x="560" y="0"/>
                    </a:moveTo>
                    <a:cubicBezTo>
                      <a:pt x="191" y="0"/>
                      <a:pt x="1" y="441"/>
                      <a:pt x="263" y="703"/>
                    </a:cubicBezTo>
                    <a:cubicBezTo>
                      <a:pt x="347" y="787"/>
                      <a:pt x="449" y="824"/>
                      <a:pt x="549" y="824"/>
                    </a:cubicBezTo>
                    <a:cubicBezTo>
                      <a:pt x="762" y="824"/>
                      <a:pt x="965" y="656"/>
                      <a:pt x="965" y="405"/>
                    </a:cubicBezTo>
                    <a:cubicBezTo>
                      <a:pt x="965" y="179"/>
                      <a:pt x="787" y="0"/>
                      <a:pt x="5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31" name="Google Shape;39431;p22"/>
              <p:cNvSpPr/>
              <p:nvPr/>
            </p:nvSpPr>
            <p:spPr>
              <a:xfrm>
                <a:off x="5238750" y="3885125"/>
                <a:ext cx="23825" cy="20650"/>
              </a:xfrm>
              <a:custGeom>
                <a:avLst/>
                <a:gdLst/>
                <a:ahLst/>
                <a:cxnLst/>
                <a:rect l="l" t="t" r="r" b="b"/>
                <a:pathLst>
                  <a:path w="953" h="826" extrusionOk="0">
                    <a:moveTo>
                      <a:pt x="548" y="1"/>
                    </a:moveTo>
                    <a:cubicBezTo>
                      <a:pt x="179" y="1"/>
                      <a:pt x="0" y="441"/>
                      <a:pt x="250" y="703"/>
                    </a:cubicBezTo>
                    <a:cubicBezTo>
                      <a:pt x="334" y="788"/>
                      <a:pt x="437" y="825"/>
                      <a:pt x="538" y="825"/>
                    </a:cubicBezTo>
                    <a:cubicBezTo>
                      <a:pt x="750" y="825"/>
                      <a:pt x="953" y="660"/>
                      <a:pt x="953" y="417"/>
                    </a:cubicBezTo>
                    <a:cubicBezTo>
                      <a:pt x="953" y="191"/>
                      <a:pt x="774" y="1"/>
                      <a:pt x="54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32" name="Google Shape;39432;p22"/>
              <p:cNvSpPr/>
              <p:nvPr/>
            </p:nvSpPr>
            <p:spPr>
              <a:xfrm>
                <a:off x="5207775" y="3915800"/>
                <a:ext cx="24150" cy="2067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7" extrusionOk="0">
                    <a:moveTo>
                      <a:pt x="560" y="0"/>
                    </a:moveTo>
                    <a:cubicBezTo>
                      <a:pt x="191" y="0"/>
                      <a:pt x="1" y="453"/>
                      <a:pt x="263" y="703"/>
                    </a:cubicBezTo>
                    <a:cubicBezTo>
                      <a:pt x="349" y="788"/>
                      <a:pt x="454" y="827"/>
                      <a:pt x="556" y="827"/>
                    </a:cubicBezTo>
                    <a:cubicBezTo>
                      <a:pt x="766" y="827"/>
                      <a:pt x="965" y="665"/>
                      <a:pt x="965" y="417"/>
                    </a:cubicBezTo>
                    <a:cubicBezTo>
                      <a:pt x="965" y="191"/>
                      <a:pt x="787" y="0"/>
                      <a:pt x="5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33" name="Google Shape;39433;p22"/>
              <p:cNvSpPr/>
              <p:nvPr/>
            </p:nvSpPr>
            <p:spPr>
              <a:xfrm>
                <a:off x="5239325" y="3946750"/>
                <a:ext cx="2800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822" extrusionOk="0">
                    <a:moveTo>
                      <a:pt x="525" y="0"/>
                    </a:moveTo>
                    <a:cubicBezTo>
                      <a:pt x="1" y="48"/>
                      <a:pt x="37" y="822"/>
                      <a:pt x="560" y="822"/>
                    </a:cubicBezTo>
                    <a:cubicBezTo>
                      <a:pt x="1084" y="822"/>
                      <a:pt x="1120" y="48"/>
                      <a:pt x="59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34" name="Google Shape;39434;p22"/>
              <p:cNvSpPr/>
              <p:nvPr/>
            </p:nvSpPr>
            <p:spPr>
              <a:xfrm>
                <a:off x="5207775" y="3977400"/>
                <a:ext cx="24150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5" extrusionOk="0">
                    <a:moveTo>
                      <a:pt x="560" y="1"/>
                    </a:moveTo>
                    <a:cubicBezTo>
                      <a:pt x="191" y="1"/>
                      <a:pt x="1" y="441"/>
                      <a:pt x="263" y="703"/>
                    </a:cubicBezTo>
                    <a:cubicBezTo>
                      <a:pt x="347" y="788"/>
                      <a:pt x="450" y="825"/>
                      <a:pt x="551" y="825"/>
                    </a:cubicBezTo>
                    <a:cubicBezTo>
                      <a:pt x="763" y="825"/>
                      <a:pt x="965" y="659"/>
                      <a:pt x="965" y="417"/>
                    </a:cubicBezTo>
                    <a:cubicBezTo>
                      <a:pt x="965" y="191"/>
                      <a:pt x="787" y="1"/>
                      <a:pt x="5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35" name="Google Shape;39435;p22"/>
              <p:cNvSpPr/>
              <p:nvPr/>
            </p:nvSpPr>
            <p:spPr>
              <a:xfrm>
                <a:off x="5238750" y="4008075"/>
                <a:ext cx="23825" cy="20675"/>
              </a:xfrm>
              <a:custGeom>
                <a:avLst/>
                <a:gdLst/>
                <a:ahLst/>
                <a:cxnLst/>
                <a:rect l="l" t="t" r="r" b="b"/>
                <a:pathLst>
                  <a:path w="953" h="827" extrusionOk="0">
                    <a:moveTo>
                      <a:pt x="548" y="0"/>
                    </a:moveTo>
                    <a:cubicBezTo>
                      <a:pt x="179" y="0"/>
                      <a:pt x="0" y="452"/>
                      <a:pt x="250" y="702"/>
                    </a:cubicBezTo>
                    <a:cubicBezTo>
                      <a:pt x="336" y="788"/>
                      <a:pt x="441" y="827"/>
                      <a:pt x="543" y="827"/>
                    </a:cubicBezTo>
                    <a:cubicBezTo>
                      <a:pt x="753" y="827"/>
                      <a:pt x="953" y="665"/>
                      <a:pt x="953" y="417"/>
                    </a:cubicBezTo>
                    <a:cubicBezTo>
                      <a:pt x="953" y="191"/>
                      <a:pt x="774" y="0"/>
                      <a:pt x="54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36" name="Google Shape;39436;p22"/>
              <p:cNvSpPr/>
              <p:nvPr/>
            </p:nvSpPr>
            <p:spPr>
              <a:xfrm>
                <a:off x="5207775" y="4039025"/>
                <a:ext cx="24150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5" extrusionOk="0">
                    <a:moveTo>
                      <a:pt x="560" y="0"/>
                    </a:moveTo>
                    <a:cubicBezTo>
                      <a:pt x="191" y="0"/>
                      <a:pt x="1" y="441"/>
                      <a:pt x="263" y="703"/>
                    </a:cubicBezTo>
                    <a:cubicBezTo>
                      <a:pt x="347" y="787"/>
                      <a:pt x="450" y="825"/>
                      <a:pt x="551" y="825"/>
                    </a:cubicBezTo>
                    <a:cubicBezTo>
                      <a:pt x="763" y="825"/>
                      <a:pt x="965" y="659"/>
                      <a:pt x="965" y="417"/>
                    </a:cubicBezTo>
                    <a:cubicBezTo>
                      <a:pt x="965" y="179"/>
                      <a:pt x="787" y="0"/>
                      <a:pt x="5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37" name="Google Shape;39437;p22"/>
              <p:cNvSpPr/>
              <p:nvPr/>
            </p:nvSpPr>
            <p:spPr>
              <a:xfrm>
                <a:off x="5238450" y="4069675"/>
                <a:ext cx="241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5" extrusionOk="0">
                    <a:moveTo>
                      <a:pt x="560" y="1"/>
                    </a:moveTo>
                    <a:cubicBezTo>
                      <a:pt x="191" y="1"/>
                      <a:pt x="0" y="441"/>
                      <a:pt x="262" y="703"/>
                    </a:cubicBezTo>
                    <a:cubicBezTo>
                      <a:pt x="346" y="787"/>
                      <a:pt x="448" y="825"/>
                      <a:pt x="549" y="825"/>
                    </a:cubicBezTo>
                    <a:cubicBezTo>
                      <a:pt x="761" y="825"/>
                      <a:pt x="965" y="656"/>
                      <a:pt x="965" y="405"/>
                    </a:cubicBezTo>
                    <a:cubicBezTo>
                      <a:pt x="965" y="179"/>
                      <a:pt x="786" y="1"/>
                      <a:pt x="5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38" name="Google Shape;39438;p22"/>
              <p:cNvSpPr/>
              <p:nvPr/>
            </p:nvSpPr>
            <p:spPr>
              <a:xfrm>
                <a:off x="5207775" y="4100325"/>
                <a:ext cx="241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8" extrusionOk="0">
                    <a:moveTo>
                      <a:pt x="560" y="1"/>
                    </a:moveTo>
                    <a:cubicBezTo>
                      <a:pt x="191" y="1"/>
                      <a:pt x="1" y="453"/>
                      <a:pt x="263" y="703"/>
                    </a:cubicBezTo>
                    <a:cubicBezTo>
                      <a:pt x="349" y="789"/>
                      <a:pt x="454" y="828"/>
                      <a:pt x="556" y="828"/>
                    </a:cubicBezTo>
                    <a:cubicBezTo>
                      <a:pt x="766" y="828"/>
                      <a:pt x="965" y="666"/>
                      <a:pt x="965" y="418"/>
                    </a:cubicBezTo>
                    <a:cubicBezTo>
                      <a:pt x="965" y="191"/>
                      <a:pt x="787" y="13"/>
                      <a:pt x="560" y="13"/>
                    </a:cubicBezTo>
                    <a:lnTo>
                      <a:pt x="56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39" name="Google Shape;39439;p22"/>
              <p:cNvSpPr/>
              <p:nvPr/>
            </p:nvSpPr>
            <p:spPr>
              <a:xfrm>
                <a:off x="5239325" y="4131075"/>
                <a:ext cx="28000" cy="20475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819" extrusionOk="0">
                    <a:moveTo>
                      <a:pt x="560" y="0"/>
                    </a:moveTo>
                    <a:cubicBezTo>
                      <a:pt x="549" y="0"/>
                      <a:pt x="537" y="3"/>
                      <a:pt x="525" y="9"/>
                    </a:cubicBezTo>
                    <a:cubicBezTo>
                      <a:pt x="1" y="57"/>
                      <a:pt x="37" y="819"/>
                      <a:pt x="560" y="819"/>
                    </a:cubicBezTo>
                    <a:cubicBezTo>
                      <a:pt x="1084" y="819"/>
                      <a:pt x="1120" y="57"/>
                      <a:pt x="596" y="9"/>
                    </a:cubicBezTo>
                    <a:cubicBezTo>
                      <a:pt x="584" y="3"/>
                      <a:pt x="572" y="0"/>
                      <a:pt x="5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40" name="Google Shape;39440;p22"/>
              <p:cNvSpPr/>
              <p:nvPr/>
            </p:nvSpPr>
            <p:spPr>
              <a:xfrm>
                <a:off x="5207875" y="4161950"/>
                <a:ext cx="24050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20" extrusionOk="0">
                    <a:moveTo>
                      <a:pt x="542" y="0"/>
                    </a:moveTo>
                    <a:cubicBezTo>
                      <a:pt x="182" y="0"/>
                      <a:pt x="0" y="444"/>
                      <a:pt x="259" y="703"/>
                    </a:cubicBezTo>
                    <a:cubicBezTo>
                      <a:pt x="343" y="783"/>
                      <a:pt x="445" y="819"/>
                      <a:pt x="545" y="819"/>
                    </a:cubicBezTo>
                    <a:cubicBezTo>
                      <a:pt x="758" y="819"/>
                      <a:pt x="961" y="656"/>
                      <a:pt x="961" y="405"/>
                    </a:cubicBezTo>
                    <a:cubicBezTo>
                      <a:pt x="961" y="179"/>
                      <a:pt x="783" y="1"/>
                      <a:pt x="556" y="1"/>
                    </a:cubicBezTo>
                    <a:cubicBezTo>
                      <a:pt x="552" y="0"/>
                      <a:pt x="547" y="0"/>
                      <a:pt x="54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41" name="Google Shape;39441;p22"/>
              <p:cNvSpPr/>
              <p:nvPr/>
            </p:nvSpPr>
            <p:spPr>
              <a:xfrm>
                <a:off x="5246775" y="4192600"/>
                <a:ext cx="15200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608" h="287" extrusionOk="0">
                    <a:moveTo>
                      <a:pt x="215" y="1"/>
                    </a:moveTo>
                    <a:cubicBezTo>
                      <a:pt x="217" y="1"/>
                      <a:pt x="219" y="1"/>
                      <a:pt x="221" y="1"/>
                    </a:cubicBezTo>
                    <a:lnTo>
                      <a:pt x="221" y="1"/>
                    </a:lnTo>
                    <a:cubicBezTo>
                      <a:pt x="223" y="1"/>
                      <a:pt x="225" y="1"/>
                      <a:pt x="227" y="1"/>
                    </a:cubicBezTo>
                    <a:close/>
                    <a:moveTo>
                      <a:pt x="221" y="1"/>
                    </a:moveTo>
                    <a:cubicBezTo>
                      <a:pt x="140" y="2"/>
                      <a:pt x="59" y="38"/>
                      <a:pt x="0" y="84"/>
                    </a:cubicBezTo>
                    <a:lnTo>
                      <a:pt x="608" y="287"/>
                    </a:lnTo>
                    <a:cubicBezTo>
                      <a:pt x="561" y="122"/>
                      <a:pt x="397" y="4"/>
                      <a:pt x="2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42" name="Google Shape;39442;p22"/>
              <p:cNvSpPr/>
              <p:nvPr/>
            </p:nvSpPr>
            <p:spPr>
              <a:xfrm>
                <a:off x="5177125" y="3577650"/>
                <a:ext cx="241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5" extrusionOk="0">
                    <a:moveTo>
                      <a:pt x="548" y="1"/>
                    </a:moveTo>
                    <a:cubicBezTo>
                      <a:pt x="191" y="1"/>
                      <a:pt x="0" y="441"/>
                      <a:pt x="262" y="703"/>
                    </a:cubicBezTo>
                    <a:cubicBezTo>
                      <a:pt x="347" y="788"/>
                      <a:pt x="450" y="825"/>
                      <a:pt x="551" y="825"/>
                    </a:cubicBezTo>
                    <a:cubicBezTo>
                      <a:pt x="762" y="825"/>
                      <a:pt x="965" y="659"/>
                      <a:pt x="965" y="417"/>
                    </a:cubicBezTo>
                    <a:cubicBezTo>
                      <a:pt x="965" y="179"/>
                      <a:pt x="774" y="1"/>
                      <a:pt x="54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43" name="Google Shape;39443;p22"/>
              <p:cNvSpPr/>
              <p:nvPr/>
            </p:nvSpPr>
            <p:spPr>
              <a:xfrm>
                <a:off x="5146475" y="3608600"/>
                <a:ext cx="23825" cy="20425"/>
              </a:xfrm>
              <a:custGeom>
                <a:avLst/>
                <a:gdLst/>
                <a:ahLst/>
                <a:cxnLst/>
                <a:rect l="l" t="t" r="r" b="b"/>
                <a:pathLst>
                  <a:path w="953" h="817" extrusionOk="0">
                    <a:moveTo>
                      <a:pt x="548" y="1"/>
                    </a:moveTo>
                    <a:cubicBezTo>
                      <a:pt x="179" y="1"/>
                      <a:pt x="0" y="441"/>
                      <a:pt x="250" y="691"/>
                    </a:cubicBezTo>
                    <a:cubicBezTo>
                      <a:pt x="336" y="778"/>
                      <a:pt x="442" y="816"/>
                      <a:pt x="545" y="816"/>
                    </a:cubicBezTo>
                    <a:cubicBezTo>
                      <a:pt x="755" y="816"/>
                      <a:pt x="953" y="657"/>
                      <a:pt x="953" y="418"/>
                    </a:cubicBezTo>
                    <a:cubicBezTo>
                      <a:pt x="953" y="191"/>
                      <a:pt x="774" y="1"/>
                      <a:pt x="54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44" name="Google Shape;39444;p22"/>
              <p:cNvSpPr/>
              <p:nvPr/>
            </p:nvSpPr>
            <p:spPr>
              <a:xfrm>
                <a:off x="5177125" y="3639275"/>
                <a:ext cx="241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5" extrusionOk="0">
                    <a:moveTo>
                      <a:pt x="548" y="0"/>
                    </a:moveTo>
                    <a:cubicBezTo>
                      <a:pt x="191" y="0"/>
                      <a:pt x="0" y="441"/>
                      <a:pt x="262" y="703"/>
                    </a:cubicBezTo>
                    <a:cubicBezTo>
                      <a:pt x="347" y="787"/>
                      <a:pt x="450" y="825"/>
                      <a:pt x="551" y="825"/>
                    </a:cubicBezTo>
                    <a:cubicBezTo>
                      <a:pt x="762" y="825"/>
                      <a:pt x="965" y="659"/>
                      <a:pt x="965" y="417"/>
                    </a:cubicBezTo>
                    <a:cubicBezTo>
                      <a:pt x="965" y="191"/>
                      <a:pt x="774" y="0"/>
                      <a:pt x="5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45" name="Google Shape;39445;p22"/>
              <p:cNvSpPr/>
              <p:nvPr/>
            </p:nvSpPr>
            <p:spPr>
              <a:xfrm>
                <a:off x="5146475" y="3669925"/>
                <a:ext cx="238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53" h="828" extrusionOk="0">
                    <a:moveTo>
                      <a:pt x="548" y="1"/>
                    </a:moveTo>
                    <a:cubicBezTo>
                      <a:pt x="179" y="1"/>
                      <a:pt x="0" y="441"/>
                      <a:pt x="250" y="703"/>
                    </a:cubicBezTo>
                    <a:cubicBezTo>
                      <a:pt x="336" y="789"/>
                      <a:pt x="441" y="827"/>
                      <a:pt x="543" y="827"/>
                    </a:cubicBezTo>
                    <a:cubicBezTo>
                      <a:pt x="754" y="827"/>
                      <a:pt x="953" y="665"/>
                      <a:pt x="953" y="417"/>
                    </a:cubicBezTo>
                    <a:cubicBezTo>
                      <a:pt x="953" y="191"/>
                      <a:pt x="774" y="1"/>
                      <a:pt x="54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46" name="Google Shape;39446;p22"/>
              <p:cNvSpPr/>
              <p:nvPr/>
            </p:nvSpPr>
            <p:spPr>
              <a:xfrm>
                <a:off x="5177125" y="3700575"/>
                <a:ext cx="241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8" extrusionOk="0">
                    <a:moveTo>
                      <a:pt x="548" y="1"/>
                    </a:moveTo>
                    <a:cubicBezTo>
                      <a:pt x="179" y="1"/>
                      <a:pt x="0" y="453"/>
                      <a:pt x="262" y="703"/>
                    </a:cubicBezTo>
                    <a:cubicBezTo>
                      <a:pt x="344" y="789"/>
                      <a:pt x="448" y="828"/>
                      <a:pt x="550" y="828"/>
                    </a:cubicBezTo>
                    <a:cubicBezTo>
                      <a:pt x="760" y="828"/>
                      <a:pt x="965" y="666"/>
                      <a:pt x="965" y="418"/>
                    </a:cubicBezTo>
                    <a:cubicBezTo>
                      <a:pt x="965" y="191"/>
                      <a:pt x="774" y="1"/>
                      <a:pt x="54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47" name="Google Shape;39447;p22"/>
              <p:cNvSpPr/>
              <p:nvPr/>
            </p:nvSpPr>
            <p:spPr>
              <a:xfrm>
                <a:off x="5146550" y="3731525"/>
                <a:ext cx="23750" cy="20425"/>
              </a:xfrm>
              <a:custGeom>
                <a:avLst/>
                <a:gdLst/>
                <a:ahLst/>
                <a:cxnLst/>
                <a:rect l="l" t="t" r="r" b="b"/>
                <a:pathLst>
                  <a:path w="950" h="817" extrusionOk="0">
                    <a:moveTo>
                      <a:pt x="530" y="1"/>
                    </a:moveTo>
                    <a:cubicBezTo>
                      <a:pt x="171" y="1"/>
                      <a:pt x="0" y="433"/>
                      <a:pt x="247" y="692"/>
                    </a:cubicBezTo>
                    <a:cubicBezTo>
                      <a:pt x="333" y="778"/>
                      <a:pt x="439" y="817"/>
                      <a:pt x="542" y="817"/>
                    </a:cubicBezTo>
                    <a:cubicBezTo>
                      <a:pt x="752" y="817"/>
                      <a:pt x="950" y="657"/>
                      <a:pt x="950" y="418"/>
                    </a:cubicBezTo>
                    <a:cubicBezTo>
                      <a:pt x="950" y="180"/>
                      <a:pt x="771" y="1"/>
                      <a:pt x="545" y="1"/>
                    </a:cubicBezTo>
                    <a:cubicBezTo>
                      <a:pt x="540" y="1"/>
                      <a:pt x="535" y="1"/>
                      <a:pt x="53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48" name="Google Shape;39448;p22"/>
              <p:cNvSpPr/>
              <p:nvPr/>
            </p:nvSpPr>
            <p:spPr>
              <a:xfrm>
                <a:off x="5177125" y="3762200"/>
                <a:ext cx="241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5" extrusionOk="0">
                    <a:moveTo>
                      <a:pt x="548" y="0"/>
                    </a:moveTo>
                    <a:cubicBezTo>
                      <a:pt x="191" y="0"/>
                      <a:pt x="0" y="441"/>
                      <a:pt x="262" y="703"/>
                    </a:cubicBezTo>
                    <a:cubicBezTo>
                      <a:pt x="346" y="787"/>
                      <a:pt x="449" y="824"/>
                      <a:pt x="549" y="824"/>
                    </a:cubicBezTo>
                    <a:cubicBezTo>
                      <a:pt x="761" y="824"/>
                      <a:pt x="965" y="656"/>
                      <a:pt x="965" y="405"/>
                    </a:cubicBezTo>
                    <a:cubicBezTo>
                      <a:pt x="965" y="179"/>
                      <a:pt x="774" y="0"/>
                      <a:pt x="54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49" name="Google Shape;39449;p22"/>
              <p:cNvSpPr/>
              <p:nvPr/>
            </p:nvSpPr>
            <p:spPr>
              <a:xfrm>
                <a:off x="5146475" y="3792850"/>
                <a:ext cx="238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53" h="828" extrusionOk="0">
                    <a:moveTo>
                      <a:pt x="548" y="1"/>
                    </a:moveTo>
                    <a:cubicBezTo>
                      <a:pt x="179" y="1"/>
                      <a:pt x="0" y="441"/>
                      <a:pt x="250" y="703"/>
                    </a:cubicBezTo>
                    <a:cubicBezTo>
                      <a:pt x="336" y="789"/>
                      <a:pt x="441" y="828"/>
                      <a:pt x="543" y="828"/>
                    </a:cubicBezTo>
                    <a:cubicBezTo>
                      <a:pt x="754" y="828"/>
                      <a:pt x="953" y="666"/>
                      <a:pt x="953" y="418"/>
                    </a:cubicBezTo>
                    <a:cubicBezTo>
                      <a:pt x="953" y="191"/>
                      <a:pt x="774" y="13"/>
                      <a:pt x="548" y="13"/>
                    </a:cubicBezTo>
                    <a:lnTo>
                      <a:pt x="548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50" name="Google Shape;39450;p22"/>
              <p:cNvSpPr/>
              <p:nvPr/>
            </p:nvSpPr>
            <p:spPr>
              <a:xfrm>
                <a:off x="5177125" y="3823825"/>
                <a:ext cx="24125" cy="2047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19" extrusionOk="0">
                    <a:moveTo>
                      <a:pt x="548" y="0"/>
                    </a:moveTo>
                    <a:cubicBezTo>
                      <a:pt x="191" y="0"/>
                      <a:pt x="0" y="441"/>
                      <a:pt x="262" y="703"/>
                    </a:cubicBezTo>
                    <a:cubicBezTo>
                      <a:pt x="346" y="783"/>
                      <a:pt x="448" y="819"/>
                      <a:pt x="549" y="819"/>
                    </a:cubicBezTo>
                    <a:cubicBezTo>
                      <a:pt x="761" y="819"/>
                      <a:pt x="965" y="656"/>
                      <a:pt x="965" y="405"/>
                    </a:cubicBezTo>
                    <a:cubicBezTo>
                      <a:pt x="965" y="179"/>
                      <a:pt x="774" y="0"/>
                      <a:pt x="5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51" name="Google Shape;39451;p22"/>
              <p:cNvSpPr/>
              <p:nvPr/>
            </p:nvSpPr>
            <p:spPr>
              <a:xfrm>
                <a:off x="5145075" y="3854425"/>
                <a:ext cx="27600" cy="20600"/>
              </a:xfrm>
              <a:custGeom>
                <a:avLst/>
                <a:gdLst/>
                <a:ahLst/>
                <a:cxnLst/>
                <a:rect l="l" t="t" r="r" b="b"/>
                <a:pathLst>
                  <a:path w="1104" h="824" extrusionOk="0">
                    <a:moveTo>
                      <a:pt x="558" y="0"/>
                    </a:moveTo>
                    <a:cubicBezTo>
                      <a:pt x="52" y="0"/>
                      <a:pt x="0" y="766"/>
                      <a:pt x="532" y="824"/>
                    </a:cubicBezTo>
                    <a:lnTo>
                      <a:pt x="604" y="824"/>
                    </a:lnTo>
                    <a:cubicBezTo>
                      <a:pt x="1104" y="776"/>
                      <a:pt x="1104" y="38"/>
                      <a:pt x="604" y="2"/>
                    </a:cubicBezTo>
                    <a:cubicBezTo>
                      <a:pt x="588" y="1"/>
                      <a:pt x="573" y="0"/>
                      <a:pt x="55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52" name="Google Shape;39452;p22"/>
              <p:cNvSpPr/>
              <p:nvPr/>
            </p:nvSpPr>
            <p:spPr>
              <a:xfrm>
                <a:off x="5177125" y="3885125"/>
                <a:ext cx="24125" cy="2065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6" extrusionOk="0">
                    <a:moveTo>
                      <a:pt x="548" y="1"/>
                    </a:moveTo>
                    <a:cubicBezTo>
                      <a:pt x="191" y="1"/>
                      <a:pt x="0" y="441"/>
                      <a:pt x="262" y="703"/>
                    </a:cubicBezTo>
                    <a:cubicBezTo>
                      <a:pt x="347" y="788"/>
                      <a:pt x="450" y="825"/>
                      <a:pt x="551" y="825"/>
                    </a:cubicBezTo>
                    <a:cubicBezTo>
                      <a:pt x="762" y="825"/>
                      <a:pt x="965" y="660"/>
                      <a:pt x="965" y="417"/>
                    </a:cubicBezTo>
                    <a:cubicBezTo>
                      <a:pt x="965" y="191"/>
                      <a:pt x="774" y="1"/>
                      <a:pt x="54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53" name="Google Shape;39453;p22"/>
              <p:cNvSpPr/>
              <p:nvPr/>
            </p:nvSpPr>
            <p:spPr>
              <a:xfrm>
                <a:off x="5146475" y="3915800"/>
                <a:ext cx="23825" cy="20675"/>
              </a:xfrm>
              <a:custGeom>
                <a:avLst/>
                <a:gdLst/>
                <a:ahLst/>
                <a:cxnLst/>
                <a:rect l="l" t="t" r="r" b="b"/>
                <a:pathLst>
                  <a:path w="953" h="827" extrusionOk="0">
                    <a:moveTo>
                      <a:pt x="548" y="0"/>
                    </a:moveTo>
                    <a:cubicBezTo>
                      <a:pt x="179" y="0"/>
                      <a:pt x="0" y="441"/>
                      <a:pt x="250" y="703"/>
                    </a:cubicBezTo>
                    <a:cubicBezTo>
                      <a:pt x="336" y="788"/>
                      <a:pt x="441" y="827"/>
                      <a:pt x="543" y="827"/>
                    </a:cubicBezTo>
                    <a:cubicBezTo>
                      <a:pt x="754" y="827"/>
                      <a:pt x="953" y="665"/>
                      <a:pt x="953" y="417"/>
                    </a:cubicBezTo>
                    <a:cubicBezTo>
                      <a:pt x="953" y="191"/>
                      <a:pt x="774" y="12"/>
                      <a:pt x="548" y="12"/>
                    </a:cubicBezTo>
                    <a:lnTo>
                      <a:pt x="548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54" name="Google Shape;39454;p22"/>
              <p:cNvSpPr/>
              <p:nvPr/>
            </p:nvSpPr>
            <p:spPr>
              <a:xfrm>
                <a:off x="5177125" y="3946450"/>
                <a:ext cx="24125" cy="209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37" extrusionOk="0">
                    <a:moveTo>
                      <a:pt x="536" y="0"/>
                    </a:moveTo>
                    <a:lnTo>
                      <a:pt x="548" y="12"/>
                    </a:lnTo>
                    <a:cubicBezTo>
                      <a:pt x="191" y="12"/>
                      <a:pt x="0" y="453"/>
                      <a:pt x="262" y="715"/>
                    </a:cubicBezTo>
                    <a:cubicBezTo>
                      <a:pt x="346" y="799"/>
                      <a:pt x="449" y="836"/>
                      <a:pt x="549" y="836"/>
                    </a:cubicBezTo>
                    <a:cubicBezTo>
                      <a:pt x="761" y="836"/>
                      <a:pt x="965" y="668"/>
                      <a:pt x="965" y="417"/>
                    </a:cubicBezTo>
                    <a:cubicBezTo>
                      <a:pt x="965" y="203"/>
                      <a:pt x="798" y="12"/>
                      <a:pt x="57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55" name="Google Shape;39455;p22"/>
              <p:cNvSpPr/>
              <p:nvPr/>
            </p:nvSpPr>
            <p:spPr>
              <a:xfrm>
                <a:off x="5146475" y="3977400"/>
                <a:ext cx="238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53" h="828" extrusionOk="0">
                    <a:moveTo>
                      <a:pt x="548" y="1"/>
                    </a:moveTo>
                    <a:cubicBezTo>
                      <a:pt x="179" y="1"/>
                      <a:pt x="0" y="441"/>
                      <a:pt x="250" y="703"/>
                    </a:cubicBezTo>
                    <a:cubicBezTo>
                      <a:pt x="336" y="789"/>
                      <a:pt x="441" y="828"/>
                      <a:pt x="543" y="828"/>
                    </a:cubicBezTo>
                    <a:cubicBezTo>
                      <a:pt x="754" y="828"/>
                      <a:pt x="953" y="666"/>
                      <a:pt x="953" y="417"/>
                    </a:cubicBezTo>
                    <a:cubicBezTo>
                      <a:pt x="953" y="191"/>
                      <a:pt x="774" y="13"/>
                      <a:pt x="548" y="13"/>
                    </a:cubicBezTo>
                    <a:lnTo>
                      <a:pt x="548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56" name="Google Shape;39456;p22"/>
              <p:cNvSpPr/>
              <p:nvPr/>
            </p:nvSpPr>
            <p:spPr>
              <a:xfrm>
                <a:off x="5177125" y="4008075"/>
                <a:ext cx="24125" cy="2067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7" extrusionOk="0">
                    <a:moveTo>
                      <a:pt x="548" y="0"/>
                    </a:moveTo>
                    <a:cubicBezTo>
                      <a:pt x="191" y="0"/>
                      <a:pt x="0" y="452"/>
                      <a:pt x="262" y="702"/>
                    </a:cubicBezTo>
                    <a:cubicBezTo>
                      <a:pt x="348" y="788"/>
                      <a:pt x="453" y="827"/>
                      <a:pt x="556" y="827"/>
                    </a:cubicBezTo>
                    <a:cubicBezTo>
                      <a:pt x="766" y="827"/>
                      <a:pt x="965" y="665"/>
                      <a:pt x="965" y="417"/>
                    </a:cubicBezTo>
                    <a:cubicBezTo>
                      <a:pt x="965" y="191"/>
                      <a:pt x="774" y="0"/>
                      <a:pt x="54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57" name="Google Shape;39457;p22"/>
              <p:cNvSpPr/>
              <p:nvPr/>
            </p:nvSpPr>
            <p:spPr>
              <a:xfrm>
                <a:off x="5144450" y="4038875"/>
                <a:ext cx="279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1117" h="828" extrusionOk="0">
                    <a:moveTo>
                      <a:pt x="554" y="1"/>
                    </a:moveTo>
                    <a:cubicBezTo>
                      <a:pt x="51" y="1"/>
                      <a:pt x="0" y="805"/>
                      <a:pt x="557" y="828"/>
                    </a:cubicBezTo>
                    <a:lnTo>
                      <a:pt x="629" y="828"/>
                    </a:lnTo>
                    <a:cubicBezTo>
                      <a:pt x="1117" y="768"/>
                      <a:pt x="1117" y="54"/>
                      <a:pt x="629" y="6"/>
                    </a:cubicBezTo>
                    <a:cubicBezTo>
                      <a:pt x="603" y="3"/>
                      <a:pt x="578" y="1"/>
                      <a:pt x="55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58" name="Google Shape;39458;p22"/>
              <p:cNvSpPr/>
              <p:nvPr/>
            </p:nvSpPr>
            <p:spPr>
              <a:xfrm>
                <a:off x="5177125" y="4069675"/>
                <a:ext cx="241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5" extrusionOk="0">
                    <a:moveTo>
                      <a:pt x="548" y="1"/>
                    </a:moveTo>
                    <a:cubicBezTo>
                      <a:pt x="179" y="1"/>
                      <a:pt x="0" y="441"/>
                      <a:pt x="262" y="703"/>
                    </a:cubicBezTo>
                    <a:cubicBezTo>
                      <a:pt x="343" y="787"/>
                      <a:pt x="443" y="825"/>
                      <a:pt x="544" y="825"/>
                    </a:cubicBezTo>
                    <a:cubicBezTo>
                      <a:pt x="756" y="825"/>
                      <a:pt x="965" y="656"/>
                      <a:pt x="965" y="405"/>
                    </a:cubicBezTo>
                    <a:cubicBezTo>
                      <a:pt x="965" y="179"/>
                      <a:pt x="774" y="1"/>
                      <a:pt x="54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59" name="Google Shape;39459;p22"/>
              <p:cNvSpPr/>
              <p:nvPr/>
            </p:nvSpPr>
            <p:spPr>
              <a:xfrm>
                <a:off x="5146475" y="4100325"/>
                <a:ext cx="238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53" h="828" extrusionOk="0">
                    <a:moveTo>
                      <a:pt x="548" y="1"/>
                    </a:moveTo>
                    <a:cubicBezTo>
                      <a:pt x="179" y="1"/>
                      <a:pt x="0" y="441"/>
                      <a:pt x="250" y="703"/>
                    </a:cubicBezTo>
                    <a:cubicBezTo>
                      <a:pt x="336" y="789"/>
                      <a:pt x="441" y="828"/>
                      <a:pt x="543" y="828"/>
                    </a:cubicBezTo>
                    <a:cubicBezTo>
                      <a:pt x="754" y="828"/>
                      <a:pt x="953" y="666"/>
                      <a:pt x="953" y="418"/>
                    </a:cubicBezTo>
                    <a:cubicBezTo>
                      <a:pt x="953" y="191"/>
                      <a:pt x="774" y="13"/>
                      <a:pt x="548" y="13"/>
                    </a:cubicBezTo>
                    <a:lnTo>
                      <a:pt x="548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60" name="Google Shape;39460;p22"/>
              <p:cNvSpPr/>
              <p:nvPr/>
            </p:nvSpPr>
            <p:spPr>
              <a:xfrm>
                <a:off x="5177125" y="4131300"/>
                <a:ext cx="24125" cy="2047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19" extrusionOk="0">
                    <a:moveTo>
                      <a:pt x="548" y="0"/>
                    </a:moveTo>
                    <a:cubicBezTo>
                      <a:pt x="191" y="0"/>
                      <a:pt x="0" y="441"/>
                      <a:pt x="262" y="703"/>
                    </a:cubicBezTo>
                    <a:cubicBezTo>
                      <a:pt x="346" y="783"/>
                      <a:pt x="448" y="819"/>
                      <a:pt x="549" y="819"/>
                    </a:cubicBezTo>
                    <a:cubicBezTo>
                      <a:pt x="761" y="819"/>
                      <a:pt x="965" y="656"/>
                      <a:pt x="965" y="405"/>
                    </a:cubicBezTo>
                    <a:cubicBezTo>
                      <a:pt x="965" y="179"/>
                      <a:pt x="774" y="0"/>
                      <a:pt x="5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61" name="Google Shape;39461;p22"/>
              <p:cNvSpPr/>
              <p:nvPr/>
            </p:nvSpPr>
            <p:spPr>
              <a:xfrm>
                <a:off x="5154500" y="4161925"/>
                <a:ext cx="15200" cy="6900"/>
              </a:xfrm>
              <a:custGeom>
                <a:avLst/>
                <a:gdLst/>
                <a:ahLst/>
                <a:cxnLst/>
                <a:rect l="l" t="t" r="r" b="b"/>
                <a:pathLst>
                  <a:path w="608" h="276" extrusionOk="0">
                    <a:moveTo>
                      <a:pt x="239" y="1"/>
                    </a:moveTo>
                    <a:cubicBezTo>
                      <a:pt x="231" y="1"/>
                      <a:pt x="223" y="1"/>
                      <a:pt x="215" y="2"/>
                    </a:cubicBezTo>
                    <a:lnTo>
                      <a:pt x="227" y="2"/>
                    </a:lnTo>
                    <a:cubicBezTo>
                      <a:pt x="143" y="2"/>
                      <a:pt x="72" y="25"/>
                      <a:pt x="1" y="73"/>
                    </a:cubicBezTo>
                    <a:lnTo>
                      <a:pt x="608" y="275"/>
                    </a:lnTo>
                    <a:cubicBezTo>
                      <a:pt x="551" y="116"/>
                      <a:pt x="408" y="1"/>
                      <a:pt x="23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62" name="Google Shape;39462;p22"/>
              <p:cNvSpPr/>
              <p:nvPr/>
            </p:nvSpPr>
            <p:spPr>
              <a:xfrm>
                <a:off x="5115500" y="3577650"/>
                <a:ext cx="24150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5" extrusionOk="0">
                    <a:moveTo>
                      <a:pt x="560" y="1"/>
                    </a:moveTo>
                    <a:cubicBezTo>
                      <a:pt x="191" y="1"/>
                      <a:pt x="1" y="441"/>
                      <a:pt x="263" y="703"/>
                    </a:cubicBezTo>
                    <a:cubicBezTo>
                      <a:pt x="347" y="788"/>
                      <a:pt x="450" y="825"/>
                      <a:pt x="551" y="825"/>
                    </a:cubicBezTo>
                    <a:cubicBezTo>
                      <a:pt x="763" y="825"/>
                      <a:pt x="965" y="659"/>
                      <a:pt x="965" y="417"/>
                    </a:cubicBezTo>
                    <a:cubicBezTo>
                      <a:pt x="965" y="191"/>
                      <a:pt x="787" y="1"/>
                      <a:pt x="5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63" name="Google Shape;39463;p22"/>
              <p:cNvSpPr/>
              <p:nvPr/>
            </p:nvSpPr>
            <p:spPr>
              <a:xfrm>
                <a:off x="5085450" y="3608600"/>
                <a:ext cx="28300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23" extrusionOk="0">
                    <a:moveTo>
                      <a:pt x="524" y="1"/>
                    </a:moveTo>
                    <a:cubicBezTo>
                      <a:pt x="0" y="48"/>
                      <a:pt x="48" y="822"/>
                      <a:pt x="560" y="822"/>
                    </a:cubicBezTo>
                    <a:cubicBezTo>
                      <a:pt x="1084" y="822"/>
                      <a:pt x="1131" y="48"/>
                      <a:pt x="60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64" name="Google Shape;39464;p22"/>
              <p:cNvSpPr/>
              <p:nvPr/>
            </p:nvSpPr>
            <p:spPr>
              <a:xfrm>
                <a:off x="5150925" y="3555325"/>
                <a:ext cx="19375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775" h="489" extrusionOk="0">
                    <a:moveTo>
                      <a:pt x="775" y="1"/>
                    </a:moveTo>
                    <a:lnTo>
                      <a:pt x="1" y="239"/>
                    </a:lnTo>
                    <a:cubicBezTo>
                      <a:pt x="60" y="382"/>
                      <a:pt x="203" y="477"/>
                      <a:pt x="358" y="489"/>
                    </a:cubicBezTo>
                    <a:lnTo>
                      <a:pt x="370" y="489"/>
                    </a:lnTo>
                    <a:cubicBezTo>
                      <a:pt x="596" y="489"/>
                      <a:pt x="775" y="298"/>
                      <a:pt x="775" y="84"/>
                    </a:cubicBezTo>
                    <a:cubicBezTo>
                      <a:pt x="775" y="48"/>
                      <a:pt x="775" y="24"/>
                      <a:pt x="77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65" name="Google Shape;39465;p22"/>
              <p:cNvSpPr/>
              <p:nvPr/>
            </p:nvSpPr>
            <p:spPr>
              <a:xfrm>
                <a:off x="5115500" y="3639275"/>
                <a:ext cx="24150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5" extrusionOk="0">
                    <a:moveTo>
                      <a:pt x="560" y="0"/>
                    </a:moveTo>
                    <a:cubicBezTo>
                      <a:pt x="191" y="0"/>
                      <a:pt x="1" y="441"/>
                      <a:pt x="263" y="703"/>
                    </a:cubicBezTo>
                    <a:cubicBezTo>
                      <a:pt x="347" y="787"/>
                      <a:pt x="450" y="825"/>
                      <a:pt x="551" y="825"/>
                    </a:cubicBezTo>
                    <a:cubicBezTo>
                      <a:pt x="763" y="825"/>
                      <a:pt x="965" y="659"/>
                      <a:pt x="965" y="417"/>
                    </a:cubicBezTo>
                    <a:lnTo>
                      <a:pt x="965" y="405"/>
                    </a:lnTo>
                    <a:cubicBezTo>
                      <a:pt x="965" y="179"/>
                      <a:pt x="787" y="0"/>
                      <a:pt x="5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66" name="Google Shape;39466;p22"/>
              <p:cNvSpPr/>
              <p:nvPr/>
            </p:nvSpPr>
            <p:spPr>
              <a:xfrm>
                <a:off x="5086050" y="3669925"/>
                <a:ext cx="25325" cy="17300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692" extrusionOk="0">
                    <a:moveTo>
                      <a:pt x="500" y="1"/>
                    </a:moveTo>
                    <a:cubicBezTo>
                      <a:pt x="0" y="12"/>
                      <a:pt x="83" y="691"/>
                      <a:pt x="512" y="691"/>
                    </a:cubicBezTo>
                    <a:cubicBezTo>
                      <a:pt x="929" y="691"/>
                      <a:pt x="1012" y="12"/>
                      <a:pt x="51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67" name="Google Shape;39467;p22"/>
              <p:cNvSpPr/>
              <p:nvPr/>
            </p:nvSpPr>
            <p:spPr>
              <a:xfrm>
                <a:off x="5115500" y="3700575"/>
                <a:ext cx="241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8" extrusionOk="0">
                    <a:moveTo>
                      <a:pt x="560" y="1"/>
                    </a:moveTo>
                    <a:cubicBezTo>
                      <a:pt x="191" y="1"/>
                      <a:pt x="1" y="441"/>
                      <a:pt x="263" y="703"/>
                    </a:cubicBezTo>
                    <a:cubicBezTo>
                      <a:pt x="345" y="789"/>
                      <a:pt x="448" y="828"/>
                      <a:pt x="551" y="828"/>
                    </a:cubicBezTo>
                    <a:cubicBezTo>
                      <a:pt x="761" y="828"/>
                      <a:pt x="965" y="666"/>
                      <a:pt x="965" y="418"/>
                    </a:cubicBezTo>
                    <a:cubicBezTo>
                      <a:pt x="965" y="191"/>
                      <a:pt x="787" y="13"/>
                      <a:pt x="560" y="13"/>
                    </a:cubicBezTo>
                    <a:lnTo>
                      <a:pt x="56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68" name="Google Shape;39468;p22"/>
              <p:cNvSpPr/>
              <p:nvPr/>
            </p:nvSpPr>
            <p:spPr>
              <a:xfrm>
                <a:off x="5084850" y="3731550"/>
                <a:ext cx="24125" cy="2047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19" extrusionOk="0">
                    <a:moveTo>
                      <a:pt x="548" y="0"/>
                    </a:moveTo>
                    <a:cubicBezTo>
                      <a:pt x="191" y="0"/>
                      <a:pt x="0" y="441"/>
                      <a:pt x="262" y="703"/>
                    </a:cubicBezTo>
                    <a:cubicBezTo>
                      <a:pt x="346" y="783"/>
                      <a:pt x="448" y="819"/>
                      <a:pt x="549" y="819"/>
                    </a:cubicBezTo>
                    <a:cubicBezTo>
                      <a:pt x="761" y="819"/>
                      <a:pt x="965" y="656"/>
                      <a:pt x="965" y="405"/>
                    </a:cubicBezTo>
                    <a:cubicBezTo>
                      <a:pt x="965" y="179"/>
                      <a:pt x="786" y="0"/>
                      <a:pt x="5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69" name="Google Shape;39469;p22"/>
              <p:cNvSpPr/>
              <p:nvPr/>
            </p:nvSpPr>
            <p:spPr>
              <a:xfrm>
                <a:off x="5115500" y="3762200"/>
                <a:ext cx="24150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0" extrusionOk="0">
                    <a:moveTo>
                      <a:pt x="560" y="0"/>
                    </a:moveTo>
                    <a:cubicBezTo>
                      <a:pt x="191" y="0"/>
                      <a:pt x="1" y="441"/>
                      <a:pt x="263" y="703"/>
                    </a:cubicBezTo>
                    <a:cubicBezTo>
                      <a:pt x="343" y="783"/>
                      <a:pt x="445" y="819"/>
                      <a:pt x="545" y="819"/>
                    </a:cubicBezTo>
                    <a:cubicBezTo>
                      <a:pt x="757" y="819"/>
                      <a:pt x="965" y="659"/>
                      <a:pt x="965" y="417"/>
                    </a:cubicBezTo>
                    <a:cubicBezTo>
                      <a:pt x="965" y="191"/>
                      <a:pt x="787" y="0"/>
                      <a:pt x="5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70" name="Google Shape;39470;p22"/>
              <p:cNvSpPr/>
              <p:nvPr/>
            </p:nvSpPr>
            <p:spPr>
              <a:xfrm>
                <a:off x="5085450" y="3792850"/>
                <a:ext cx="28300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23" extrusionOk="0">
                    <a:moveTo>
                      <a:pt x="524" y="1"/>
                    </a:moveTo>
                    <a:cubicBezTo>
                      <a:pt x="0" y="48"/>
                      <a:pt x="48" y="822"/>
                      <a:pt x="560" y="822"/>
                    </a:cubicBezTo>
                    <a:cubicBezTo>
                      <a:pt x="1084" y="822"/>
                      <a:pt x="1131" y="48"/>
                      <a:pt x="59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71" name="Google Shape;39471;p22"/>
              <p:cNvSpPr/>
              <p:nvPr/>
            </p:nvSpPr>
            <p:spPr>
              <a:xfrm>
                <a:off x="5115600" y="3823800"/>
                <a:ext cx="24050" cy="20425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17" extrusionOk="0">
                    <a:moveTo>
                      <a:pt x="542" y="1"/>
                    </a:moveTo>
                    <a:cubicBezTo>
                      <a:pt x="182" y="1"/>
                      <a:pt x="0" y="433"/>
                      <a:pt x="259" y="692"/>
                    </a:cubicBezTo>
                    <a:cubicBezTo>
                      <a:pt x="341" y="778"/>
                      <a:pt x="446" y="816"/>
                      <a:pt x="549" y="816"/>
                    </a:cubicBezTo>
                    <a:cubicBezTo>
                      <a:pt x="758" y="816"/>
                      <a:pt x="961" y="657"/>
                      <a:pt x="961" y="418"/>
                    </a:cubicBezTo>
                    <a:cubicBezTo>
                      <a:pt x="961" y="192"/>
                      <a:pt x="783" y="1"/>
                      <a:pt x="556" y="1"/>
                    </a:cubicBezTo>
                    <a:cubicBezTo>
                      <a:pt x="552" y="1"/>
                      <a:pt x="547" y="1"/>
                      <a:pt x="54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72" name="Google Shape;39472;p22"/>
              <p:cNvSpPr/>
              <p:nvPr/>
            </p:nvSpPr>
            <p:spPr>
              <a:xfrm>
                <a:off x="5084850" y="3854475"/>
                <a:ext cx="241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5" extrusionOk="0">
                    <a:moveTo>
                      <a:pt x="548" y="0"/>
                    </a:moveTo>
                    <a:cubicBezTo>
                      <a:pt x="191" y="0"/>
                      <a:pt x="0" y="441"/>
                      <a:pt x="262" y="703"/>
                    </a:cubicBezTo>
                    <a:cubicBezTo>
                      <a:pt x="346" y="787"/>
                      <a:pt x="449" y="824"/>
                      <a:pt x="549" y="824"/>
                    </a:cubicBezTo>
                    <a:cubicBezTo>
                      <a:pt x="762" y="824"/>
                      <a:pt x="965" y="656"/>
                      <a:pt x="965" y="405"/>
                    </a:cubicBezTo>
                    <a:cubicBezTo>
                      <a:pt x="965" y="179"/>
                      <a:pt x="786" y="0"/>
                      <a:pt x="5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73" name="Google Shape;39473;p22"/>
              <p:cNvSpPr/>
              <p:nvPr/>
            </p:nvSpPr>
            <p:spPr>
              <a:xfrm>
                <a:off x="5115500" y="3885125"/>
                <a:ext cx="241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8" extrusionOk="0">
                    <a:moveTo>
                      <a:pt x="560" y="1"/>
                    </a:moveTo>
                    <a:cubicBezTo>
                      <a:pt x="191" y="1"/>
                      <a:pt x="1" y="441"/>
                      <a:pt x="263" y="703"/>
                    </a:cubicBezTo>
                    <a:cubicBezTo>
                      <a:pt x="349" y="789"/>
                      <a:pt x="454" y="828"/>
                      <a:pt x="556" y="828"/>
                    </a:cubicBezTo>
                    <a:cubicBezTo>
                      <a:pt x="766" y="828"/>
                      <a:pt x="965" y="666"/>
                      <a:pt x="965" y="417"/>
                    </a:cubicBezTo>
                    <a:cubicBezTo>
                      <a:pt x="965" y="191"/>
                      <a:pt x="787" y="1"/>
                      <a:pt x="5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74" name="Google Shape;39474;p22"/>
              <p:cNvSpPr/>
              <p:nvPr/>
            </p:nvSpPr>
            <p:spPr>
              <a:xfrm>
                <a:off x="5084850" y="3915800"/>
                <a:ext cx="24125" cy="2067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7" extrusionOk="0">
                    <a:moveTo>
                      <a:pt x="548" y="0"/>
                    </a:moveTo>
                    <a:cubicBezTo>
                      <a:pt x="191" y="0"/>
                      <a:pt x="0" y="453"/>
                      <a:pt x="262" y="703"/>
                    </a:cubicBezTo>
                    <a:cubicBezTo>
                      <a:pt x="348" y="788"/>
                      <a:pt x="453" y="827"/>
                      <a:pt x="556" y="827"/>
                    </a:cubicBezTo>
                    <a:cubicBezTo>
                      <a:pt x="766" y="827"/>
                      <a:pt x="965" y="665"/>
                      <a:pt x="965" y="417"/>
                    </a:cubicBezTo>
                    <a:cubicBezTo>
                      <a:pt x="965" y="191"/>
                      <a:pt x="786" y="12"/>
                      <a:pt x="5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75" name="Google Shape;39475;p22"/>
              <p:cNvSpPr/>
              <p:nvPr/>
            </p:nvSpPr>
            <p:spPr>
              <a:xfrm>
                <a:off x="5115500" y="3946450"/>
                <a:ext cx="24450" cy="20800"/>
              </a:xfrm>
              <a:custGeom>
                <a:avLst/>
                <a:gdLst/>
                <a:ahLst/>
                <a:cxnLst/>
                <a:rect l="l" t="t" r="r" b="b"/>
                <a:pathLst>
                  <a:path w="978" h="832" extrusionOk="0">
                    <a:moveTo>
                      <a:pt x="549" y="0"/>
                    </a:moveTo>
                    <a:lnTo>
                      <a:pt x="560" y="12"/>
                    </a:lnTo>
                    <a:cubicBezTo>
                      <a:pt x="191" y="12"/>
                      <a:pt x="1" y="453"/>
                      <a:pt x="263" y="715"/>
                    </a:cubicBezTo>
                    <a:cubicBezTo>
                      <a:pt x="347" y="795"/>
                      <a:pt x="450" y="831"/>
                      <a:pt x="551" y="831"/>
                    </a:cubicBezTo>
                    <a:cubicBezTo>
                      <a:pt x="763" y="831"/>
                      <a:pt x="965" y="671"/>
                      <a:pt x="965" y="429"/>
                    </a:cubicBezTo>
                    <a:cubicBezTo>
                      <a:pt x="977" y="203"/>
                      <a:pt x="799" y="12"/>
                      <a:pt x="57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76" name="Google Shape;39476;p22"/>
              <p:cNvSpPr/>
              <p:nvPr/>
            </p:nvSpPr>
            <p:spPr>
              <a:xfrm>
                <a:off x="5085450" y="3977400"/>
                <a:ext cx="28300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23" extrusionOk="0">
                    <a:moveTo>
                      <a:pt x="524" y="1"/>
                    </a:moveTo>
                    <a:cubicBezTo>
                      <a:pt x="0" y="48"/>
                      <a:pt x="48" y="822"/>
                      <a:pt x="560" y="822"/>
                    </a:cubicBezTo>
                    <a:cubicBezTo>
                      <a:pt x="1084" y="822"/>
                      <a:pt x="1131" y="48"/>
                      <a:pt x="59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77" name="Google Shape;39477;p22"/>
              <p:cNvSpPr/>
              <p:nvPr/>
            </p:nvSpPr>
            <p:spPr>
              <a:xfrm>
                <a:off x="5115500" y="4008075"/>
                <a:ext cx="24150" cy="2067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7" extrusionOk="0">
                    <a:moveTo>
                      <a:pt x="560" y="0"/>
                    </a:moveTo>
                    <a:cubicBezTo>
                      <a:pt x="191" y="0"/>
                      <a:pt x="1" y="441"/>
                      <a:pt x="263" y="702"/>
                    </a:cubicBezTo>
                    <a:cubicBezTo>
                      <a:pt x="349" y="788"/>
                      <a:pt x="454" y="827"/>
                      <a:pt x="556" y="827"/>
                    </a:cubicBezTo>
                    <a:cubicBezTo>
                      <a:pt x="766" y="827"/>
                      <a:pt x="965" y="665"/>
                      <a:pt x="965" y="417"/>
                    </a:cubicBezTo>
                    <a:cubicBezTo>
                      <a:pt x="965" y="191"/>
                      <a:pt x="787" y="12"/>
                      <a:pt x="560" y="12"/>
                    </a:cubicBezTo>
                    <a:lnTo>
                      <a:pt x="56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78" name="Google Shape;39478;p22"/>
              <p:cNvSpPr/>
              <p:nvPr/>
            </p:nvSpPr>
            <p:spPr>
              <a:xfrm>
                <a:off x="5086050" y="4039025"/>
                <a:ext cx="25325" cy="17275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691" extrusionOk="0">
                    <a:moveTo>
                      <a:pt x="500" y="0"/>
                    </a:moveTo>
                    <a:cubicBezTo>
                      <a:pt x="0" y="0"/>
                      <a:pt x="83" y="691"/>
                      <a:pt x="512" y="691"/>
                    </a:cubicBezTo>
                    <a:cubicBezTo>
                      <a:pt x="929" y="691"/>
                      <a:pt x="1012" y="0"/>
                      <a:pt x="51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79" name="Google Shape;39479;p22"/>
              <p:cNvSpPr/>
              <p:nvPr/>
            </p:nvSpPr>
            <p:spPr>
              <a:xfrm>
                <a:off x="5115600" y="4069675"/>
                <a:ext cx="240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28" extrusionOk="0">
                    <a:moveTo>
                      <a:pt x="542" y="0"/>
                    </a:moveTo>
                    <a:cubicBezTo>
                      <a:pt x="182" y="0"/>
                      <a:pt x="0" y="445"/>
                      <a:pt x="259" y="703"/>
                    </a:cubicBezTo>
                    <a:cubicBezTo>
                      <a:pt x="341" y="789"/>
                      <a:pt x="444" y="827"/>
                      <a:pt x="547" y="827"/>
                    </a:cubicBezTo>
                    <a:cubicBezTo>
                      <a:pt x="757" y="827"/>
                      <a:pt x="961" y="665"/>
                      <a:pt x="961" y="417"/>
                    </a:cubicBezTo>
                    <a:cubicBezTo>
                      <a:pt x="961" y="191"/>
                      <a:pt x="783" y="1"/>
                      <a:pt x="556" y="1"/>
                    </a:cubicBezTo>
                    <a:cubicBezTo>
                      <a:pt x="552" y="0"/>
                      <a:pt x="547" y="0"/>
                      <a:pt x="54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80" name="Google Shape;39480;p22"/>
              <p:cNvSpPr/>
              <p:nvPr/>
            </p:nvSpPr>
            <p:spPr>
              <a:xfrm>
                <a:off x="5085450" y="4100325"/>
                <a:ext cx="28300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23" extrusionOk="0">
                    <a:moveTo>
                      <a:pt x="524" y="1"/>
                    </a:moveTo>
                    <a:cubicBezTo>
                      <a:pt x="0" y="49"/>
                      <a:pt x="48" y="822"/>
                      <a:pt x="560" y="822"/>
                    </a:cubicBezTo>
                    <a:cubicBezTo>
                      <a:pt x="1084" y="822"/>
                      <a:pt x="1131" y="49"/>
                      <a:pt x="59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81" name="Google Shape;39481;p22"/>
              <p:cNvSpPr/>
              <p:nvPr/>
            </p:nvSpPr>
            <p:spPr>
              <a:xfrm>
                <a:off x="5115600" y="4131275"/>
                <a:ext cx="24050" cy="20425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17" extrusionOk="0">
                    <a:moveTo>
                      <a:pt x="542" y="1"/>
                    </a:moveTo>
                    <a:cubicBezTo>
                      <a:pt x="182" y="1"/>
                      <a:pt x="0" y="433"/>
                      <a:pt x="259" y="692"/>
                    </a:cubicBezTo>
                    <a:cubicBezTo>
                      <a:pt x="345" y="778"/>
                      <a:pt x="450" y="816"/>
                      <a:pt x="552" y="816"/>
                    </a:cubicBezTo>
                    <a:cubicBezTo>
                      <a:pt x="762" y="816"/>
                      <a:pt x="961" y="654"/>
                      <a:pt x="961" y="406"/>
                    </a:cubicBezTo>
                    <a:cubicBezTo>
                      <a:pt x="961" y="192"/>
                      <a:pt x="783" y="1"/>
                      <a:pt x="556" y="1"/>
                    </a:cubicBezTo>
                    <a:cubicBezTo>
                      <a:pt x="552" y="1"/>
                      <a:pt x="547" y="1"/>
                      <a:pt x="54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82" name="Google Shape;39482;p22"/>
              <p:cNvSpPr/>
              <p:nvPr/>
            </p:nvSpPr>
            <p:spPr>
              <a:xfrm>
                <a:off x="5057775" y="3583600"/>
                <a:ext cx="20250" cy="14625"/>
              </a:xfrm>
              <a:custGeom>
                <a:avLst/>
                <a:gdLst/>
                <a:ahLst/>
                <a:cxnLst/>
                <a:rect l="l" t="t" r="r" b="b"/>
                <a:pathLst>
                  <a:path w="810" h="585" extrusionOk="0">
                    <a:moveTo>
                      <a:pt x="762" y="1"/>
                    </a:moveTo>
                    <a:lnTo>
                      <a:pt x="0" y="227"/>
                    </a:lnTo>
                    <a:cubicBezTo>
                      <a:pt x="24" y="429"/>
                      <a:pt x="191" y="584"/>
                      <a:pt x="393" y="584"/>
                    </a:cubicBezTo>
                    <a:cubicBezTo>
                      <a:pt x="619" y="584"/>
                      <a:pt x="810" y="406"/>
                      <a:pt x="810" y="179"/>
                    </a:cubicBezTo>
                    <a:cubicBezTo>
                      <a:pt x="798" y="120"/>
                      <a:pt x="786" y="48"/>
                      <a:pt x="76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83" name="Google Shape;39483;p22"/>
              <p:cNvSpPr/>
              <p:nvPr/>
            </p:nvSpPr>
            <p:spPr>
              <a:xfrm>
                <a:off x="5022925" y="3608600"/>
                <a:ext cx="24150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0" extrusionOk="0">
                    <a:moveTo>
                      <a:pt x="561" y="1"/>
                    </a:moveTo>
                    <a:cubicBezTo>
                      <a:pt x="191" y="1"/>
                      <a:pt x="1" y="441"/>
                      <a:pt x="263" y="703"/>
                    </a:cubicBezTo>
                    <a:cubicBezTo>
                      <a:pt x="347" y="783"/>
                      <a:pt x="449" y="819"/>
                      <a:pt x="549" y="819"/>
                    </a:cubicBezTo>
                    <a:cubicBezTo>
                      <a:pt x="762" y="819"/>
                      <a:pt x="965" y="657"/>
                      <a:pt x="965" y="406"/>
                    </a:cubicBezTo>
                    <a:cubicBezTo>
                      <a:pt x="965" y="179"/>
                      <a:pt x="787" y="1"/>
                      <a:pt x="56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84" name="Google Shape;39484;p22"/>
              <p:cNvSpPr/>
              <p:nvPr/>
            </p:nvSpPr>
            <p:spPr>
              <a:xfrm>
                <a:off x="5054500" y="3639275"/>
                <a:ext cx="2800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822" extrusionOk="0">
                    <a:moveTo>
                      <a:pt x="524" y="0"/>
                    </a:moveTo>
                    <a:cubicBezTo>
                      <a:pt x="0" y="48"/>
                      <a:pt x="36" y="822"/>
                      <a:pt x="560" y="822"/>
                    </a:cubicBezTo>
                    <a:cubicBezTo>
                      <a:pt x="1084" y="822"/>
                      <a:pt x="1119" y="48"/>
                      <a:pt x="5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85" name="Google Shape;39485;p22"/>
              <p:cNvSpPr/>
              <p:nvPr/>
            </p:nvSpPr>
            <p:spPr>
              <a:xfrm>
                <a:off x="5022925" y="3669925"/>
                <a:ext cx="24150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5" extrusionOk="0">
                    <a:moveTo>
                      <a:pt x="561" y="1"/>
                    </a:moveTo>
                    <a:cubicBezTo>
                      <a:pt x="191" y="1"/>
                      <a:pt x="1" y="441"/>
                      <a:pt x="263" y="703"/>
                    </a:cubicBezTo>
                    <a:cubicBezTo>
                      <a:pt x="347" y="787"/>
                      <a:pt x="450" y="825"/>
                      <a:pt x="551" y="825"/>
                    </a:cubicBezTo>
                    <a:cubicBezTo>
                      <a:pt x="763" y="825"/>
                      <a:pt x="965" y="659"/>
                      <a:pt x="965" y="417"/>
                    </a:cubicBezTo>
                    <a:cubicBezTo>
                      <a:pt x="965" y="191"/>
                      <a:pt x="787" y="1"/>
                      <a:pt x="56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86" name="Google Shape;39486;p22"/>
              <p:cNvSpPr/>
              <p:nvPr/>
            </p:nvSpPr>
            <p:spPr>
              <a:xfrm>
                <a:off x="5053900" y="3700575"/>
                <a:ext cx="241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8" extrusionOk="0">
                    <a:moveTo>
                      <a:pt x="548" y="1"/>
                    </a:moveTo>
                    <a:cubicBezTo>
                      <a:pt x="179" y="1"/>
                      <a:pt x="0" y="453"/>
                      <a:pt x="250" y="703"/>
                    </a:cubicBezTo>
                    <a:cubicBezTo>
                      <a:pt x="336" y="789"/>
                      <a:pt x="442" y="828"/>
                      <a:pt x="547" y="828"/>
                    </a:cubicBezTo>
                    <a:cubicBezTo>
                      <a:pt x="760" y="828"/>
                      <a:pt x="965" y="666"/>
                      <a:pt x="965" y="418"/>
                    </a:cubicBezTo>
                    <a:cubicBezTo>
                      <a:pt x="953" y="191"/>
                      <a:pt x="774" y="1"/>
                      <a:pt x="54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87" name="Google Shape;39487;p22"/>
              <p:cNvSpPr/>
              <p:nvPr/>
            </p:nvSpPr>
            <p:spPr>
              <a:xfrm>
                <a:off x="5022925" y="3731550"/>
                <a:ext cx="24150" cy="2047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19" extrusionOk="0">
                    <a:moveTo>
                      <a:pt x="561" y="0"/>
                    </a:moveTo>
                    <a:cubicBezTo>
                      <a:pt x="191" y="0"/>
                      <a:pt x="1" y="441"/>
                      <a:pt x="263" y="703"/>
                    </a:cubicBezTo>
                    <a:cubicBezTo>
                      <a:pt x="347" y="783"/>
                      <a:pt x="449" y="819"/>
                      <a:pt x="549" y="819"/>
                    </a:cubicBezTo>
                    <a:cubicBezTo>
                      <a:pt x="762" y="819"/>
                      <a:pt x="965" y="656"/>
                      <a:pt x="965" y="405"/>
                    </a:cubicBezTo>
                    <a:cubicBezTo>
                      <a:pt x="965" y="179"/>
                      <a:pt x="787" y="0"/>
                      <a:pt x="56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88" name="Google Shape;39488;p22"/>
              <p:cNvSpPr/>
              <p:nvPr/>
            </p:nvSpPr>
            <p:spPr>
              <a:xfrm>
                <a:off x="5053900" y="3762200"/>
                <a:ext cx="241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5" extrusionOk="0">
                    <a:moveTo>
                      <a:pt x="548" y="0"/>
                    </a:moveTo>
                    <a:cubicBezTo>
                      <a:pt x="179" y="0"/>
                      <a:pt x="0" y="441"/>
                      <a:pt x="262" y="703"/>
                    </a:cubicBezTo>
                    <a:cubicBezTo>
                      <a:pt x="342" y="787"/>
                      <a:pt x="443" y="824"/>
                      <a:pt x="543" y="824"/>
                    </a:cubicBezTo>
                    <a:cubicBezTo>
                      <a:pt x="756" y="824"/>
                      <a:pt x="965" y="656"/>
                      <a:pt x="965" y="405"/>
                    </a:cubicBezTo>
                    <a:cubicBezTo>
                      <a:pt x="965" y="191"/>
                      <a:pt x="774" y="0"/>
                      <a:pt x="5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89" name="Google Shape;39489;p22"/>
              <p:cNvSpPr/>
              <p:nvPr/>
            </p:nvSpPr>
            <p:spPr>
              <a:xfrm>
                <a:off x="5022925" y="3792850"/>
                <a:ext cx="241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8" extrusionOk="0">
                    <a:moveTo>
                      <a:pt x="561" y="1"/>
                    </a:moveTo>
                    <a:cubicBezTo>
                      <a:pt x="191" y="1"/>
                      <a:pt x="1" y="453"/>
                      <a:pt x="263" y="703"/>
                    </a:cubicBezTo>
                    <a:cubicBezTo>
                      <a:pt x="349" y="789"/>
                      <a:pt x="454" y="828"/>
                      <a:pt x="556" y="828"/>
                    </a:cubicBezTo>
                    <a:cubicBezTo>
                      <a:pt x="766" y="828"/>
                      <a:pt x="965" y="666"/>
                      <a:pt x="965" y="418"/>
                    </a:cubicBezTo>
                    <a:cubicBezTo>
                      <a:pt x="965" y="191"/>
                      <a:pt x="787" y="13"/>
                      <a:pt x="561" y="13"/>
                    </a:cubicBezTo>
                    <a:lnTo>
                      <a:pt x="561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90" name="Google Shape;39490;p22"/>
              <p:cNvSpPr/>
              <p:nvPr/>
            </p:nvSpPr>
            <p:spPr>
              <a:xfrm>
                <a:off x="5053900" y="3823825"/>
                <a:ext cx="24125" cy="2047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19" extrusionOk="0">
                    <a:moveTo>
                      <a:pt x="548" y="0"/>
                    </a:moveTo>
                    <a:cubicBezTo>
                      <a:pt x="179" y="0"/>
                      <a:pt x="0" y="441"/>
                      <a:pt x="262" y="703"/>
                    </a:cubicBezTo>
                    <a:cubicBezTo>
                      <a:pt x="342" y="783"/>
                      <a:pt x="443" y="819"/>
                      <a:pt x="543" y="819"/>
                    </a:cubicBezTo>
                    <a:cubicBezTo>
                      <a:pt x="756" y="819"/>
                      <a:pt x="965" y="656"/>
                      <a:pt x="965" y="405"/>
                    </a:cubicBezTo>
                    <a:cubicBezTo>
                      <a:pt x="965" y="179"/>
                      <a:pt x="774" y="0"/>
                      <a:pt x="54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91" name="Google Shape;39491;p22"/>
              <p:cNvSpPr/>
              <p:nvPr/>
            </p:nvSpPr>
            <p:spPr>
              <a:xfrm>
                <a:off x="5022925" y="3854475"/>
                <a:ext cx="24150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5" extrusionOk="0">
                    <a:moveTo>
                      <a:pt x="561" y="0"/>
                    </a:moveTo>
                    <a:cubicBezTo>
                      <a:pt x="191" y="0"/>
                      <a:pt x="1" y="441"/>
                      <a:pt x="263" y="703"/>
                    </a:cubicBezTo>
                    <a:cubicBezTo>
                      <a:pt x="347" y="787"/>
                      <a:pt x="449" y="824"/>
                      <a:pt x="549" y="824"/>
                    </a:cubicBezTo>
                    <a:cubicBezTo>
                      <a:pt x="762" y="824"/>
                      <a:pt x="965" y="656"/>
                      <a:pt x="965" y="405"/>
                    </a:cubicBezTo>
                    <a:cubicBezTo>
                      <a:pt x="965" y="179"/>
                      <a:pt x="787" y="0"/>
                      <a:pt x="56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92" name="Google Shape;39492;p22"/>
              <p:cNvSpPr/>
              <p:nvPr/>
            </p:nvSpPr>
            <p:spPr>
              <a:xfrm>
                <a:off x="5053900" y="3885125"/>
                <a:ext cx="24125" cy="2065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6" extrusionOk="0">
                    <a:moveTo>
                      <a:pt x="548" y="1"/>
                    </a:moveTo>
                    <a:cubicBezTo>
                      <a:pt x="179" y="1"/>
                      <a:pt x="0" y="441"/>
                      <a:pt x="262" y="703"/>
                    </a:cubicBezTo>
                    <a:cubicBezTo>
                      <a:pt x="343" y="788"/>
                      <a:pt x="444" y="825"/>
                      <a:pt x="545" y="825"/>
                    </a:cubicBezTo>
                    <a:cubicBezTo>
                      <a:pt x="757" y="825"/>
                      <a:pt x="965" y="660"/>
                      <a:pt x="965" y="417"/>
                    </a:cubicBezTo>
                    <a:cubicBezTo>
                      <a:pt x="965" y="191"/>
                      <a:pt x="774" y="1"/>
                      <a:pt x="5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93" name="Google Shape;39493;p22"/>
              <p:cNvSpPr/>
              <p:nvPr/>
            </p:nvSpPr>
            <p:spPr>
              <a:xfrm>
                <a:off x="5022925" y="3915800"/>
                <a:ext cx="24150" cy="2067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7" extrusionOk="0">
                    <a:moveTo>
                      <a:pt x="561" y="0"/>
                    </a:moveTo>
                    <a:cubicBezTo>
                      <a:pt x="191" y="0"/>
                      <a:pt x="1" y="453"/>
                      <a:pt x="263" y="703"/>
                    </a:cubicBezTo>
                    <a:cubicBezTo>
                      <a:pt x="349" y="788"/>
                      <a:pt x="454" y="827"/>
                      <a:pt x="556" y="827"/>
                    </a:cubicBezTo>
                    <a:cubicBezTo>
                      <a:pt x="766" y="827"/>
                      <a:pt x="965" y="665"/>
                      <a:pt x="965" y="417"/>
                    </a:cubicBezTo>
                    <a:cubicBezTo>
                      <a:pt x="965" y="191"/>
                      <a:pt x="787" y="0"/>
                      <a:pt x="56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94" name="Google Shape;39494;p22"/>
              <p:cNvSpPr/>
              <p:nvPr/>
            </p:nvSpPr>
            <p:spPr>
              <a:xfrm>
                <a:off x="5054500" y="3946225"/>
                <a:ext cx="28000" cy="20775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831" extrusionOk="0">
                    <a:moveTo>
                      <a:pt x="560" y="1"/>
                    </a:moveTo>
                    <a:cubicBezTo>
                      <a:pt x="548" y="1"/>
                      <a:pt x="536" y="3"/>
                      <a:pt x="524" y="9"/>
                    </a:cubicBezTo>
                    <a:cubicBezTo>
                      <a:pt x="0" y="57"/>
                      <a:pt x="36" y="831"/>
                      <a:pt x="560" y="831"/>
                    </a:cubicBezTo>
                    <a:cubicBezTo>
                      <a:pt x="1084" y="831"/>
                      <a:pt x="1119" y="57"/>
                      <a:pt x="595" y="9"/>
                    </a:cubicBezTo>
                    <a:cubicBezTo>
                      <a:pt x="583" y="3"/>
                      <a:pt x="572" y="1"/>
                      <a:pt x="5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95" name="Google Shape;39495;p22"/>
              <p:cNvSpPr/>
              <p:nvPr/>
            </p:nvSpPr>
            <p:spPr>
              <a:xfrm>
                <a:off x="5022925" y="3977100"/>
                <a:ext cx="24150" cy="2065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6" extrusionOk="0">
                    <a:moveTo>
                      <a:pt x="561" y="1"/>
                    </a:moveTo>
                    <a:cubicBezTo>
                      <a:pt x="191" y="1"/>
                      <a:pt x="1" y="441"/>
                      <a:pt x="263" y="703"/>
                    </a:cubicBezTo>
                    <a:cubicBezTo>
                      <a:pt x="347" y="788"/>
                      <a:pt x="450" y="825"/>
                      <a:pt x="551" y="825"/>
                    </a:cubicBezTo>
                    <a:cubicBezTo>
                      <a:pt x="763" y="825"/>
                      <a:pt x="965" y="660"/>
                      <a:pt x="965" y="417"/>
                    </a:cubicBezTo>
                    <a:cubicBezTo>
                      <a:pt x="954" y="198"/>
                      <a:pt x="786" y="24"/>
                      <a:pt x="581" y="24"/>
                    </a:cubicBezTo>
                    <a:cubicBezTo>
                      <a:pt x="574" y="24"/>
                      <a:pt x="567" y="24"/>
                      <a:pt x="561" y="25"/>
                    </a:cubicBezTo>
                    <a:lnTo>
                      <a:pt x="561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96" name="Google Shape;39496;p22"/>
              <p:cNvSpPr/>
              <p:nvPr/>
            </p:nvSpPr>
            <p:spPr>
              <a:xfrm>
                <a:off x="5053900" y="4007775"/>
                <a:ext cx="241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5" extrusionOk="0">
                    <a:moveTo>
                      <a:pt x="548" y="0"/>
                    </a:moveTo>
                    <a:cubicBezTo>
                      <a:pt x="179" y="0"/>
                      <a:pt x="0" y="441"/>
                      <a:pt x="262" y="703"/>
                    </a:cubicBezTo>
                    <a:cubicBezTo>
                      <a:pt x="343" y="787"/>
                      <a:pt x="444" y="824"/>
                      <a:pt x="545" y="824"/>
                    </a:cubicBezTo>
                    <a:cubicBezTo>
                      <a:pt x="757" y="824"/>
                      <a:pt x="965" y="659"/>
                      <a:pt x="965" y="417"/>
                    </a:cubicBezTo>
                    <a:cubicBezTo>
                      <a:pt x="953" y="191"/>
                      <a:pt x="774" y="12"/>
                      <a:pt x="548" y="12"/>
                    </a:cubicBezTo>
                    <a:lnTo>
                      <a:pt x="548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97" name="Google Shape;39497;p22"/>
              <p:cNvSpPr/>
              <p:nvPr/>
            </p:nvSpPr>
            <p:spPr>
              <a:xfrm>
                <a:off x="5036925" y="4028625"/>
                <a:ext cx="19975" cy="20200"/>
              </a:xfrm>
              <a:custGeom>
                <a:avLst/>
                <a:gdLst/>
                <a:ahLst/>
                <a:cxnLst/>
                <a:rect l="l" t="t" r="r" b="b"/>
                <a:pathLst>
                  <a:path w="799" h="808" extrusionOk="0">
                    <a:moveTo>
                      <a:pt x="383" y="1"/>
                    </a:moveTo>
                    <a:cubicBezTo>
                      <a:pt x="189" y="1"/>
                      <a:pt x="1" y="126"/>
                      <a:pt x="1" y="392"/>
                    </a:cubicBezTo>
                    <a:lnTo>
                      <a:pt x="1" y="416"/>
                    </a:lnTo>
                    <a:cubicBezTo>
                      <a:pt x="1" y="682"/>
                      <a:pt x="189" y="808"/>
                      <a:pt x="383" y="808"/>
                    </a:cubicBezTo>
                    <a:cubicBezTo>
                      <a:pt x="588" y="808"/>
                      <a:pt x="798" y="668"/>
                      <a:pt x="798" y="404"/>
                    </a:cubicBezTo>
                    <a:cubicBezTo>
                      <a:pt x="798" y="141"/>
                      <a:pt x="588" y="1"/>
                      <a:pt x="38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98" name="Google Shape;39498;p22"/>
              <p:cNvSpPr/>
              <p:nvPr/>
            </p:nvSpPr>
            <p:spPr>
              <a:xfrm>
                <a:off x="5053900" y="4069675"/>
                <a:ext cx="241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5" extrusionOk="0">
                    <a:moveTo>
                      <a:pt x="548" y="1"/>
                    </a:moveTo>
                    <a:cubicBezTo>
                      <a:pt x="179" y="1"/>
                      <a:pt x="0" y="441"/>
                      <a:pt x="250" y="703"/>
                    </a:cubicBezTo>
                    <a:cubicBezTo>
                      <a:pt x="334" y="787"/>
                      <a:pt x="437" y="825"/>
                      <a:pt x="537" y="825"/>
                    </a:cubicBezTo>
                    <a:cubicBezTo>
                      <a:pt x="751" y="825"/>
                      <a:pt x="957" y="656"/>
                      <a:pt x="965" y="405"/>
                    </a:cubicBezTo>
                    <a:cubicBezTo>
                      <a:pt x="965" y="179"/>
                      <a:pt x="774" y="1"/>
                      <a:pt x="54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99" name="Google Shape;39499;p22"/>
              <p:cNvSpPr/>
              <p:nvPr/>
            </p:nvSpPr>
            <p:spPr>
              <a:xfrm>
                <a:off x="5022925" y="4100325"/>
                <a:ext cx="241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8" extrusionOk="0">
                    <a:moveTo>
                      <a:pt x="561" y="1"/>
                    </a:moveTo>
                    <a:cubicBezTo>
                      <a:pt x="191" y="1"/>
                      <a:pt x="1" y="453"/>
                      <a:pt x="263" y="703"/>
                    </a:cubicBezTo>
                    <a:cubicBezTo>
                      <a:pt x="349" y="789"/>
                      <a:pt x="454" y="828"/>
                      <a:pt x="556" y="828"/>
                    </a:cubicBezTo>
                    <a:cubicBezTo>
                      <a:pt x="766" y="828"/>
                      <a:pt x="965" y="666"/>
                      <a:pt x="965" y="418"/>
                    </a:cubicBezTo>
                    <a:cubicBezTo>
                      <a:pt x="965" y="191"/>
                      <a:pt x="787" y="13"/>
                      <a:pt x="561" y="13"/>
                    </a:cubicBezTo>
                    <a:lnTo>
                      <a:pt x="561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00" name="Google Shape;39500;p22"/>
              <p:cNvSpPr/>
              <p:nvPr/>
            </p:nvSpPr>
            <p:spPr>
              <a:xfrm>
                <a:off x="5062225" y="4131300"/>
                <a:ext cx="14900" cy="6875"/>
              </a:xfrm>
              <a:custGeom>
                <a:avLst/>
                <a:gdLst/>
                <a:ahLst/>
                <a:cxnLst/>
                <a:rect l="l" t="t" r="r" b="b"/>
                <a:pathLst>
                  <a:path w="596" h="275" extrusionOk="0">
                    <a:moveTo>
                      <a:pt x="215" y="0"/>
                    </a:moveTo>
                    <a:cubicBezTo>
                      <a:pt x="132" y="0"/>
                      <a:pt x="60" y="24"/>
                      <a:pt x="1" y="72"/>
                    </a:cubicBezTo>
                    <a:lnTo>
                      <a:pt x="596" y="274"/>
                    </a:lnTo>
                    <a:cubicBezTo>
                      <a:pt x="536" y="107"/>
                      <a:pt x="382" y="0"/>
                      <a:pt x="21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01" name="Google Shape;39501;p22"/>
              <p:cNvSpPr/>
              <p:nvPr/>
            </p:nvSpPr>
            <p:spPr>
              <a:xfrm>
                <a:off x="4992275" y="3639275"/>
                <a:ext cx="24150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5" extrusionOk="0">
                    <a:moveTo>
                      <a:pt x="548" y="0"/>
                    </a:moveTo>
                    <a:cubicBezTo>
                      <a:pt x="191" y="0"/>
                      <a:pt x="1" y="441"/>
                      <a:pt x="263" y="703"/>
                    </a:cubicBezTo>
                    <a:cubicBezTo>
                      <a:pt x="343" y="787"/>
                      <a:pt x="444" y="825"/>
                      <a:pt x="543" y="825"/>
                    </a:cubicBezTo>
                    <a:cubicBezTo>
                      <a:pt x="752" y="825"/>
                      <a:pt x="957" y="659"/>
                      <a:pt x="965" y="417"/>
                    </a:cubicBezTo>
                    <a:lnTo>
                      <a:pt x="965" y="405"/>
                    </a:lnTo>
                    <a:cubicBezTo>
                      <a:pt x="965" y="179"/>
                      <a:pt x="775" y="0"/>
                      <a:pt x="54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02" name="Google Shape;39502;p22"/>
              <p:cNvSpPr/>
              <p:nvPr/>
            </p:nvSpPr>
            <p:spPr>
              <a:xfrm>
                <a:off x="4961625" y="3669925"/>
                <a:ext cx="238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53" h="828" extrusionOk="0">
                    <a:moveTo>
                      <a:pt x="548" y="1"/>
                    </a:moveTo>
                    <a:cubicBezTo>
                      <a:pt x="179" y="1"/>
                      <a:pt x="0" y="441"/>
                      <a:pt x="250" y="703"/>
                    </a:cubicBezTo>
                    <a:cubicBezTo>
                      <a:pt x="336" y="789"/>
                      <a:pt x="441" y="827"/>
                      <a:pt x="544" y="827"/>
                    </a:cubicBezTo>
                    <a:cubicBezTo>
                      <a:pt x="754" y="827"/>
                      <a:pt x="953" y="665"/>
                      <a:pt x="953" y="417"/>
                    </a:cubicBezTo>
                    <a:cubicBezTo>
                      <a:pt x="953" y="191"/>
                      <a:pt x="774" y="12"/>
                      <a:pt x="548" y="12"/>
                    </a:cubicBezTo>
                    <a:lnTo>
                      <a:pt x="548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03" name="Google Shape;39503;p22"/>
              <p:cNvSpPr/>
              <p:nvPr/>
            </p:nvSpPr>
            <p:spPr>
              <a:xfrm>
                <a:off x="4990875" y="3700525"/>
                <a:ext cx="276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825" extrusionOk="0">
                    <a:moveTo>
                      <a:pt x="560" y="1"/>
                    </a:moveTo>
                    <a:cubicBezTo>
                      <a:pt x="64" y="1"/>
                      <a:pt x="1" y="778"/>
                      <a:pt x="533" y="824"/>
                    </a:cubicBezTo>
                    <a:lnTo>
                      <a:pt x="604" y="824"/>
                    </a:lnTo>
                    <a:cubicBezTo>
                      <a:pt x="1104" y="789"/>
                      <a:pt x="1104" y="51"/>
                      <a:pt x="604" y="3"/>
                    </a:cubicBezTo>
                    <a:cubicBezTo>
                      <a:pt x="589" y="2"/>
                      <a:pt x="575" y="1"/>
                      <a:pt x="5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04" name="Google Shape;39504;p22"/>
              <p:cNvSpPr/>
              <p:nvPr/>
            </p:nvSpPr>
            <p:spPr>
              <a:xfrm>
                <a:off x="4961700" y="3731525"/>
                <a:ext cx="23750" cy="20425"/>
              </a:xfrm>
              <a:custGeom>
                <a:avLst/>
                <a:gdLst/>
                <a:ahLst/>
                <a:cxnLst/>
                <a:rect l="l" t="t" r="r" b="b"/>
                <a:pathLst>
                  <a:path w="950" h="817" extrusionOk="0">
                    <a:moveTo>
                      <a:pt x="530" y="1"/>
                    </a:moveTo>
                    <a:cubicBezTo>
                      <a:pt x="171" y="1"/>
                      <a:pt x="1" y="433"/>
                      <a:pt x="247" y="692"/>
                    </a:cubicBezTo>
                    <a:cubicBezTo>
                      <a:pt x="334" y="778"/>
                      <a:pt x="439" y="817"/>
                      <a:pt x="542" y="817"/>
                    </a:cubicBezTo>
                    <a:cubicBezTo>
                      <a:pt x="752" y="817"/>
                      <a:pt x="950" y="657"/>
                      <a:pt x="950" y="418"/>
                    </a:cubicBezTo>
                    <a:cubicBezTo>
                      <a:pt x="950" y="192"/>
                      <a:pt x="771" y="1"/>
                      <a:pt x="545" y="1"/>
                    </a:cubicBezTo>
                    <a:cubicBezTo>
                      <a:pt x="540" y="1"/>
                      <a:pt x="535" y="1"/>
                      <a:pt x="53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05" name="Google Shape;39505;p22"/>
              <p:cNvSpPr/>
              <p:nvPr/>
            </p:nvSpPr>
            <p:spPr>
              <a:xfrm>
                <a:off x="4992275" y="3762200"/>
                <a:ext cx="24150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0" extrusionOk="0">
                    <a:moveTo>
                      <a:pt x="548" y="0"/>
                    </a:moveTo>
                    <a:cubicBezTo>
                      <a:pt x="191" y="0"/>
                      <a:pt x="1" y="441"/>
                      <a:pt x="263" y="703"/>
                    </a:cubicBezTo>
                    <a:cubicBezTo>
                      <a:pt x="343" y="783"/>
                      <a:pt x="443" y="819"/>
                      <a:pt x="543" y="819"/>
                    </a:cubicBezTo>
                    <a:cubicBezTo>
                      <a:pt x="752" y="819"/>
                      <a:pt x="957" y="659"/>
                      <a:pt x="965" y="417"/>
                    </a:cubicBezTo>
                    <a:cubicBezTo>
                      <a:pt x="965" y="191"/>
                      <a:pt x="775" y="0"/>
                      <a:pt x="54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06" name="Google Shape;39506;p22"/>
              <p:cNvSpPr/>
              <p:nvPr/>
            </p:nvSpPr>
            <p:spPr>
              <a:xfrm>
                <a:off x="4961625" y="3792850"/>
                <a:ext cx="238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53" h="828" extrusionOk="0">
                    <a:moveTo>
                      <a:pt x="548" y="1"/>
                    </a:moveTo>
                    <a:cubicBezTo>
                      <a:pt x="179" y="1"/>
                      <a:pt x="0" y="441"/>
                      <a:pt x="250" y="703"/>
                    </a:cubicBezTo>
                    <a:cubicBezTo>
                      <a:pt x="336" y="789"/>
                      <a:pt x="441" y="828"/>
                      <a:pt x="544" y="828"/>
                    </a:cubicBezTo>
                    <a:cubicBezTo>
                      <a:pt x="754" y="828"/>
                      <a:pt x="953" y="666"/>
                      <a:pt x="953" y="418"/>
                    </a:cubicBezTo>
                    <a:cubicBezTo>
                      <a:pt x="953" y="191"/>
                      <a:pt x="774" y="13"/>
                      <a:pt x="548" y="13"/>
                    </a:cubicBezTo>
                    <a:lnTo>
                      <a:pt x="548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07" name="Google Shape;39507;p22"/>
              <p:cNvSpPr/>
              <p:nvPr/>
            </p:nvSpPr>
            <p:spPr>
              <a:xfrm>
                <a:off x="4992375" y="3823800"/>
                <a:ext cx="24050" cy="20425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17" extrusionOk="0">
                    <a:moveTo>
                      <a:pt x="530" y="1"/>
                    </a:moveTo>
                    <a:cubicBezTo>
                      <a:pt x="182" y="1"/>
                      <a:pt x="0" y="433"/>
                      <a:pt x="259" y="692"/>
                    </a:cubicBezTo>
                    <a:cubicBezTo>
                      <a:pt x="341" y="778"/>
                      <a:pt x="444" y="816"/>
                      <a:pt x="546" y="816"/>
                    </a:cubicBezTo>
                    <a:cubicBezTo>
                      <a:pt x="752" y="816"/>
                      <a:pt x="953" y="657"/>
                      <a:pt x="961" y="418"/>
                    </a:cubicBezTo>
                    <a:cubicBezTo>
                      <a:pt x="961" y="192"/>
                      <a:pt x="771" y="1"/>
                      <a:pt x="544" y="1"/>
                    </a:cubicBezTo>
                    <a:cubicBezTo>
                      <a:pt x="540" y="1"/>
                      <a:pt x="535" y="1"/>
                      <a:pt x="53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08" name="Google Shape;39508;p22"/>
              <p:cNvSpPr/>
              <p:nvPr/>
            </p:nvSpPr>
            <p:spPr>
              <a:xfrm>
                <a:off x="4960225" y="3854425"/>
                <a:ext cx="27625" cy="20600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824" extrusionOk="0">
                    <a:moveTo>
                      <a:pt x="558" y="0"/>
                    </a:moveTo>
                    <a:cubicBezTo>
                      <a:pt x="53" y="0"/>
                      <a:pt x="0" y="766"/>
                      <a:pt x="533" y="824"/>
                    </a:cubicBezTo>
                    <a:lnTo>
                      <a:pt x="604" y="824"/>
                    </a:lnTo>
                    <a:cubicBezTo>
                      <a:pt x="1104" y="776"/>
                      <a:pt x="1104" y="38"/>
                      <a:pt x="604" y="2"/>
                    </a:cubicBezTo>
                    <a:cubicBezTo>
                      <a:pt x="588" y="1"/>
                      <a:pt x="573" y="0"/>
                      <a:pt x="55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09" name="Google Shape;39509;p22"/>
              <p:cNvSpPr/>
              <p:nvPr/>
            </p:nvSpPr>
            <p:spPr>
              <a:xfrm>
                <a:off x="4990875" y="3885075"/>
                <a:ext cx="276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825" extrusionOk="0">
                    <a:moveTo>
                      <a:pt x="560" y="1"/>
                    </a:moveTo>
                    <a:cubicBezTo>
                      <a:pt x="64" y="1"/>
                      <a:pt x="1" y="778"/>
                      <a:pt x="533" y="824"/>
                    </a:cubicBezTo>
                    <a:lnTo>
                      <a:pt x="604" y="824"/>
                    </a:lnTo>
                    <a:cubicBezTo>
                      <a:pt x="1104" y="777"/>
                      <a:pt x="1104" y="50"/>
                      <a:pt x="604" y="3"/>
                    </a:cubicBezTo>
                    <a:cubicBezTo>
                      <a:pt x="589" y="1"/>
                      <a:pt x="575" y="1"/>
                      <a:pt x="5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10" name="Google Shape;39510;p22"/>
              <p:cNvSpPr/>
              <p:nvPr/>
            </p:nvSpPr>
            <p:spPr>
              <a:xfrm>
                <a:off x="4961625" y="3915800"/>
                <a:ext cx="23825" cy="20675"/>
              </a:xfrm>
              <a:custGeom>
                <a:avLst/>
                <a:gdLst/>
                <a:ahLst/>
                <a:cxnLst/>
                <a:rect l="l" t="t" r="r" b="b"/>
                <a:pathLst>
                  <a:path w="953" h="827" extrusionOk="0">
                    <a:moveTo>
                      <a:pt x="548" y="0"/>
                    </a:moveTo>
                    <a:cubicBezTo>
                      <a:pt x="179" y="0"/>
                      <a:pt x="0" y="441"/>
                      <a:pt x="250" y="703"/>
                    </a:cubicBezTo>
                    <a:cubicBezTo>
                      <a:pt x="336" y="788"/>
                      <a:pt x="441" y="827"/>
                      <a:pt x="544" y="827"/>
                    </a:cubicBezTo>
                    <a:cubicBezTo>
                      <a:pt x="754" y="827"/>
                      <a:pt x="953" y="665"/>
                      <a:pt x="953" y="417"/>
                    </a:cubicBezTo>
                    <a:cubicBezTo>
                      <a:pt x="953" y="191"/>
                      <a:pt x="774" y="12"/>
                      <a:pt x="548" y="12"/>
                    </a:cubicBezTo>
                    <a:lnTo>
                      <a:pt x="548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11" name="Google Shape;39511;p22"/>
              <p:cNvSpPr/>
              <p:nvPr/>
            </p:nvSpPr>
            <p:spPr>
              <a:xfrm>
                <a:off x="4992275" y="3946450"/>
                <a:ext cx="24150" cy="2080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32" extrusionOk="0">
                    <a:moveTo>
                      <a:pt x="548" y="0"/>
                    </a:moveTo>
                    <a:lnTo>
                      <a:pt x="548" y="12"/>
                    </a:lnTo>
                    <a:cubicBezTo>
                      <a:pt x="191" y="12"/>
                      <a:pt x="1" y="453"/>
                      <a:pt x="263" y="715"/>
                    </a:cubicBezTo>
                    <a:cubicBezTo>
                      <a:pt x="343" y="795"/>
                      <a:pt x="443" y="831"/>
                      <a:pt x="543" y="831"/>
                    </a:cubicBezTo>
                    <a:cubicBezTo>
                      <a:pt x="752" y="831"/>
                      <a:pt x="957" y="671"/>
                      <a:pt x="965" y="429"/>
                    </a:cubicBezTo>
                    <a:cubicBezTo>
                      <a:pt x="965" y="203"/>
                      <a:pt x="786" y="12"/>
                      <a:pt x="57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12" name="Google Shape;39512;p22"/>
              <p:cNvSpPr/>
              <p:nvPr/>
            </p:nvSpPr>
            <p:spPr>
              <a:xfrm>
                <a:off x="4961625" y="3977400"/>
                <a:ext cx="238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53" h="828" extrusionOk="0">
                    <a:moveTo>
                      <a:pt x="548" y="1"/>
                    </a:moveTo>
                    <a:cubicBezTo>
                      <a:pt x="179" y="1"/>
                      <a:pt x="0" y="441"/>
                      <a:pt x="250" y="703"/>
                    </a:cubicBezTo>
                    <a:cubicBezTo>
                      <a:pt x="336" y="789"/>
                      <a:pt x="441" y="828"/>
                      <a:pt x="544" y="828"/>
                    </a:cubicBezTo>
                    <a:cubicBezTo>
                      <a:pt x="754" y="828"/>
                      <a:pt x="953" y="666"/>
                      <a:pt x="953" y="417"/>
                    </a:cubicBezTo>
                    <a:cubicBezTo>
                      <a:pt x="953" y="191"/>
                      <a:pt x="774" y="13"/>
                      <a:pt x="548" y="13"/>
                    </a:cubicBezTo>
                    <a:lnTo>
                      <a:pt x="548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13" name="Google Shape;39513;p22"/>
              <p:cNvSpPr/>
              <p:nvPr/>
            </p:nvSpPr>
            <p:spPr>
              <a:xfrm>
                <a:off x="4990875" y="4008025"/>
                <a:ext cx="27625" cy="20600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824" extrusionOk="0">
                    <a:moveTo>
                      <a:pt x="560" y="0"/>
                    </a:moveTo>
                    <a:cubicBezTo>
                      <a:pt x="64" y="0"/>
                      <a:pt x="1" y="777"/>
                      <a:pt x="533" y="824"/>
                    </a:cubicBezTo>
                    <a:lnTo>
                      <a:pt x="604" y="824"/>
                    </a:lnTo>
                    <a:cubicBezTo>
                      <a:pt x="1104" y="788"/>
                      <a:pt x="1104" y="50"/>
                      <a:pt x="604" y="2"/>
                    </a:cubicBezTo>
                    <a:cubicBezTo>
                      <a:pt x="589" y="1"/>
                      <a:pt x="575" y="0"/>
                      <a:pt x="5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14" name="Google Shape;39514;p22"/>
              <p:cNvSpPr/>
              <p:nvPr/>
            </p:nvSpPr>
            <p:spPr>
              <a:xfrm>
                <a:off x="4959600" y="4038875"/>
                <a:ext cx="279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1118" h="828" extrusionOk="0">
                    <a:moveTo>
                      <a:pt x="555" y="1"/>
                    </a:moveTo>
                    <a:cubicBezTo>
                      <a:pt x="51" y="1"/>
                      <a:pt x="0" y="805"/>
                      <a:pt x="558" y="828"/>
                    </a:cubicBezTo>
                    <a:lnTo>
                      <a:pt x="629" y="828"/>
                    </a:lnTo>
                    <a:cubicBezTo>
                      <a:pt x="1117" y="768"/>
                      <a:pt x="1117" y="54"/>
                      <a:pt x="629" y="6"/>
                    </a:cubicBezTo>
                    <a:cubicBezTo>
                      <a:pt x="603" y="3"/>
                      <a:pt x="578" y="1"/>
                      <a:pt x="55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15" name="Google Shape;39515;p22"/>
              <p:cNvSpPr/>
              <p:nvPr/>
            </p:nvSpPr>
            <p:spPr>
              <a:xfrm>
                <a:off x="4992350" y="4069675"/>
                <a:ext cx="2407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3" h="828" extrusionOk="0">
                    <a:moveTo>
                      <a:pt x="531" y="0"/>
                    </a:moveTo>
                    <a:cubicBezTo>
                      <a:pt x="172" y="0"/>
                      <a:pt x="1" y="445"/>
                      <a:pt x="248" y="703"/>
                    </a:cubicBezTo>
                    <a:cubicBezTo>
                      <a:pt x="334" y="789"/>
                      <a:pt x="439" y="827"/>
                      <a:pt x="541" y="827"/>
                    </a:cubicBezTo>
                    <a:cubicBezTo>
                      <a:pt x="752" y="827"/>
                      <a:pt x="954" y="665"/>
                      <a:pt x="962" y="417"/>
                    </a:cubicBezTo>
                    <a:cubicBezTo>
                      <a:pt x="962" y="191"/>
                      <a:pt x="772" y="1"/>
                      <a:pt x="545" y="1"/>
                    </a:cubicBezTo>
                    <a:cubicBezTo>
                      <a:pt x="541" y="0"/>
                      <a:pt x="536" y="0"/>
                      <a:pt x="53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16" name="Google Shape;39516;p22"/>
              <p:cNvSpPr/>
              <p:nvPr/>
            </p:nvSpPr>
            <p:spPr>
              <a:xfrm>
                <a:off x="4969950" y="4100325"/>
                <a:ext cx="14900" cy="6875"/>
              </a:xfrm>
              <a:custGeom>
                <a:avLst/>
                <a:gdLst/>
                <a:ahLst/>
                <a:cxnLst/>
                <a:rect l="l" t="t" r="r" b="b"/>
                <a:pathLst>
                  <a:path w="596" h="275" extrusionOk="0">
                    <a:moveTo>
                      <a:pt x="215" y="1"/>
                    </a:moveTo>
                    <a:cubicBezTo>
                      <a:pt x="144" y="1"/>
                      <a:pt x="60" y="25"/>
                      <a:pt x="1" y="72"/>
                    </a:cubicBezTo>
                    <a:lnTo>
                      <a:pt x="596" y="275"/>
                    </a:lnTo>
                    <a:cubicBezTo>
                      <a:pt x="536" y="108"/>
                      <a:pt x="382" y="1"/>
                      <a:pt x="21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17" name="Google Shape;39517;p22"/>
              <p:cNvSpPr/>
              <p:nvPr/>
            </p:nvSpPr>
            <p:spPr>
              <a:xfrm>
                <a:off x="4931550" y="3639275"/>
                <a:ext cx="2800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822" extrusionOk="0">
                    <a:moveTo>
                      <a:pt x="525" y="0"/>
                    </a:moveTo>
                    <a:cubicBezTo>
                      <a:pt x="1" y="48"/>
                      <a:pt x="36" y="822"/>
                      <a:pt x="560" y="822"/>
                    </a:cubicBezTo>
                    <a:cubicBezTo>
                      <a:pt x="1072" y="822"/>
                      <a:pt x="1120" y="48"/>
                      <a:pt x="59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18" name="Google Shape;39518;p22"/>
              <p:cNvSpPr/>
              <p:nvPr/>
            </p:nvSpPr>
            <p:spPr>
              <a:xfrm>
                <a:off x="4899700" y="3669925"/>
                <a:ext cx="24150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5" extrusionOk="0">
                    <a:moveTo>
                      <a:pt x="548" y="1"/>
                    </a:moveTo>
                    <a:cubicBezTo>
                      <a:pt x="191" y="1"/>
                      <a:pt x="1" y="441"/>
                      <a:pt x="263" y="703"/>
                    </a:cubicBezTo>
                    <a:cubicBezTo>
                      <a:pt x="347" y="787"/>
                      <a:pt x="450" y="825"/>
                      <a:pt x="551" y="825"/>
                    </a:cubicBezTo>
                    <a:cubicBezTo>
                      <a:pt x="763" y="825"/>
                      <a:pt x="965" y="659"/>
                      <a:pt x="965" y="417"/>
                    </a:cubicBezTo>
                    <a:cubicBezTo>
                      <a:pt x="965" y="191"/>
                      <a:pt x="787" y="1"/>
                      <a:pt x="5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19" name="Google Shape;39519;p22"/>
              <p:cNvSpPr/>
              <p:nvPr/>
            </p:nvSpPr>
            <p:spPr>
              <a:xfrm>
                <a:off x="4964900" y="3611875"/>
                <a:ext cx="20250" cy="17300"/>
              </a:xfrm>
              <a:custGeom>
                <a:avLst/>
                <a:gdLst/>
                <a:ahLst/>
                <a:cxnLst/>
                <a:rect l="l" t="t" r="r" b="b"/>
                <a:pathLst>
                  <a:path w="810" h="692" extrusionOk="0">
                    <a:moveTo>
                      <a:pt x="703" y="1"/>
                    </a:moveTo>
                    <a:lnTo>
                      <a:pt x="0" y="215"/>
                    </a:lnTo>
                    <a:lnTo>
                      <a:pt x="0" y="275"/>
                    </a:lnTo>
                    <a:cubicBezTo>
                      <a:pt x="0" y="498"/>
                      <a:pt x="185" y="686"/>
                      <a:pt x="407" y="691"/>
                    </a:cubicBezTo>
                    <a:lnTo>
                      <a:pt x="407" y="691"/>
                    </a:lnTo>
                    <a:cubicBezTo>
                      <a:pt x="632" y="678"/>
                      <a:pt x="810" y="500"/>
                      <a:pt x="810" y="275"/>
                    </a:cubicBezTo>
                    <a:cubicBezTo>
                      <a:pt x="810" y="179"/>
                      <a:pt x="774" y="84"/>
                      <a:pt x="703" y="1"/>
                    </a:cubicBezTo>
                    <a:close/>
                    <a:moveTo>
                      <a:pt x="407" y="691"/>
                    </a:moveTo>
                    <a:cubicBezTo>
                      <a:pt x="407" y="691"/>
                      <a:pt x="406" y="691"/>
                      <a:pt x="405" y="691"/>
                    </a:cubicBezTo>
                    <a:lnTo>
                      <a:pt x="417" y="691"/>
                    </a:lnTo>
                    <a:cubicBezTo>
                      <a:pt x="414" y="691"/>
                      <a:pt x="410" y="691"/>
                      <a:pt x="407" y="69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20" name="Google Shape;39520;p22"/>
              <p:cNvSpPr/>
              <p:nvPr/>
            </p:nvSpPr>
            <p:spPr>
              <a:xfrm>
                <a:off x="4930075" y="3700575"/>
                <a:ext cx="28600" cy="20275"/>
              </a:xfrm>
              <a:custGeom>
                <a:avLst/>
                <a:gdLst/>
                <a:ahLst/>
                <a:cxnLst/>
                <a:rect l="l" t="t" r="r" b="b"/>
                <a:pathLst>
                  <a:path w="1144" h="811" extrusionOk="0">
                    <a:moveTo>
                      <a:pt x="560" y="1"/>
                    </a:moveTo>
                    <a:cubicBezTo>
                      <a:pt x="0" y="13"/>
                      <a:pt x="60" y="811"/>
                      <a:pt x="572" y="811"/>
                    </a:cubicBezTo>
                    <a:cubicBezTo>
                      <a:pt x="1084" y="811"/>
                      <a:pt x="1143" y="13"/>
                      <a:pt x="58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21" name="Google Shape;39521;p22"/>
              <p:cNvSpPr/>
              <p:nvPr/>
            </p:nvSpPr>
            <p:spPr>
              <a:xfrm>
                <a:off x="4899700" y="3731550"/>
                <a:ext cx="24150" cy="2047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19" extrusionOk="0">
                    <a:moveTo>
                      <a:pt x="548" y="0"/>
                    </a:moveTo>
                    <a:cubicBezTo>
                      <a:pt x="191" y="0"/>
                      <a:pt x="1" y="441"/>
                      <a:pt x="263" y="703"/>
                    </a:cubicBezTo>
                    <a:cubicBezTo>
                      <a:pt x="347" y="783"/>
                      <a:pt x="449" y="819"/>
                      <a:pt x="549" y="819"/>
                    </a:cubicBezTo>
                    <a:cubicBezTo>
                      <a:pt x="762" y="819"/>
                      <a:pt x="965" y="656"/>
                      <a:pt x="965" y="405"/>
                    </a:cubicBezTo>
                    <a:cubicBezTo>
                      <a:pt x="965" y="179"/>
                      <a:pt x="787" y="0"/>
                      <a:pt x="5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22" name="Google Shape;39522;p22"/>
              <p:cNvSpPr/>
              <p:nvPr/>
            </p:nvSpPr>
            <p:spPr>
              <a:xfrm>
                <a:off x="4930075" y="3762200"/>
                <a:ext cx="28600" cy="20275"/>
              </a:xfrm>
              <a:custGeom>
                <a:avLst/>
                <a:gdLst/>
                <a:ahLst/>
                <a:cxnLst/>
                <a:rect l="l" t="t" r="r" b="b"/>
                <a:pathLst>
                  <a:path w="1144" h="811" extrusionOk="0">
                    <a:moveTo>
                      <a:pt x="560" y="0"/>
                    </a:moveTo>
                    <a:cubicBezTo>
                      <a:pt x="0" y="12"/>
                      <a:pt x="60" y="810"/>
                      <a:pt x="572" y="810"/>
                    </a:cubicBezTo>
                    <a:cubicBezTo>
                      <a:pt x="1084" y="810"/>
                      <a:pt x="1143" y="12"/>
                      <a:pt x="58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23" name="Google Shape;39523;p22"/>
              <p:cNvSpPr/>
              <p:nvPr/>
            </p:nvSpPr>
            <p:spPr>
              <a:xfrm>
                <a:off x="4900300" y="3792850"/>
                <a:ext cx="28300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23" extrusionOk="0">
                    <a:moveTo>
                      <a:pt x="524" y="1"/>
                    </a:moveTo>
                    <a:cubicBezTo>
                      <a:pt x="1" y="48"/>
                      <a:pt x="48" y="822"/>
                      <a:pt x="560" y="822"/>
                    </a:cubicBezTo>
                    <a:cubicBezTo>
                      <a:pt x="1084" y="822"/>
                      <a:pt x="1132" y="48"/>
                      <a:pt x="60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24" name="Google Shape;39524;p22"/>
              <p:cNvSpPr/>
              <p:nvPr/>
            </p:nvSpPr>
            <p:spPr>
              <a:xfrm>
                <a:off x="4930375" y="3823825"/>
                <a:ext cx="24125" cy="2047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19" extrusionOk="0">
                    <a:moveTo>
                      <a:pt x="548" y="0"/>
                    </a:moveTo>
                    <a:cubicBezTo>
                      <a:pt x="191" y="0"/>
                      <a:pt x="0" y="441"/>
                      <a:pt x="262" y="703"/>
                    </a:cubicBezTo>
                    <a:cubicBezTo>
                      <a:pt x="346" y="783"/>
                      <a:pt x="448" y="819"/>
                      <a:pt x="548" y="819"/>
                    </a:cubicBezTo>
                    <a:cubicBezTo>
                      <a:pt x="761" y="819"/>
                      <a:pt x="965" y="656"/>
                      <a:pt x="965" y="405"/>
                    </a:cubicBezTo>
                    <a:cubicBezTo>
                      <a:pt x="965" y="191"/>
                      <a:pt x="786" y="0"/>
                      <a:pt x="57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25" name="Google Shape;39525;p22"/>
              <p:cNvSpPr/>
              <p:nvPr/>
            </p:nvSpPr>
            <p:spPr>
              <a:xfrm>
                <a:off x="4899700" y="3854475"/>
                <a:ext cx="24150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5" extrusionOk="0">
                    <a:moveTo>
                      <a:pt x="548" y="0"/>
                    </a:moveTo>
                    <a:cubicBezTo>
                      <a:pt x="191" y="0"/>
                      <a:pt x="1" y="441"/>
                      <a:pt x="263" y="703"/>
                    </a:cubicBezTo>
                    <a:cubicBezTo>
                      <a:pt x="347" y="787"/>
                      <a:pt x="449" y="824"/>
                      <a:pt x="549" y="824"/>
                    </a:cubicBezTo>
                    <a:cubicBezTo>
                      <a:pt x="762" y="824"/>
                      <a:pt x="965" y="656"/>
                      <a:pt x="965" y="405"/>
                    </a:cubicBezTo>
                    <a:cubicBezTo>
                      <a:pt x="965" y="179"/>
                      <a:pt x="787" y="0"/>
                      <a:pt x="5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26" name="Google Shape;39526;p22"/>
              <p:cNvSpPr/>
              <p:nvPr/>
            </p:nvSpPr>
            <p:spPr>
              <a:xfrm>
                <a:off x="4930075" y="3885125"/>
                <a:ext cx="28600" cy="20275"/>
              </a:xfrm>
              <a:custGeom>
                <a:avLst/>
                <a:gdLst/>
                <a:ahLst/>
                <a:cxnLst/>
                <a:rect l="l" t="t" r="r" b="b"/>
                <a:pathLst>
                  <a:path w="1144" h="811" extrusionOk="0">
                    <a:moveTo>
                      <a:pt x="560" y="1"/>
                    </a:moveTo>
                    <a:cubicBezTo>
                      <a:pt x="0" y="13"/>
                      <a:pt x="60" y="810"/>
                      <a:pt x="572" y="810"/>
                    </a:cubicBezTo>
                    <a:cubicBezTo>
                      <a:pt x="1084" y="810"/>
                      <a:pt x="1143" y="13"/>
                      <a:pt x="58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27" name="Google Shape;39527;p22"/>
              <p:cNvSpPr/>
              <p:nvPr/>
            </p:nvSpPr>
            <p:spPr>
              <a:xfrm>
                <a:off x="4899700" y="3915800"/>
                <a:ext cx="24150" cy="2067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7" extrusionOk="0">
                    <a:moveTo>
                      <a:pt x="548" y="0"/>
                    </a:moveTo>
                    <a:cubicBezTo>
                      <a:pt x="191" y="0"/>
                      <a:pt x="1" y="453"/>
                      <a:pt x="263" y="703"/>
                    </a:cubicBezTo>
                    <a:cubicBezTo>
                      <a:pt x="349" y="788"/>
                      <a:pt x="454" y="827"/>
                      <a:pt x="556" y="827"/>
                    </a:cubicBezTo>
                    <a:cubicBezTo>
                      <a:pt x="766" y="827"/>
                      <a:pt x="965" y="665"/>
                      <a:pt x="965" y="417"/>
                    </a:cubicBezTo>
                    <a:cubicBezTo>
                      <a:pt x="965" y="191"/>
                      <a:pt x="787" y="12"/>
                      <a:pt x="5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28" name="Google Shape;39528;p22"/>
              <p:cNvSpPr/>
              <p:nvPr/>
            </p:nvSpPr>
            <p:spPr>
              <a:xfrm>
                <a:off x="4930950" y="3946750"/>
                <a:ext cx="28325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133" h="822" extrusionOk="0">
                    <a:moveTo>
                      <a:pt x="525" y="0"/>
                    </a:moveTo>
                    <a:cubicBezTo>
                      <a:pt x="1" y="48"/>
                      <a:pt x="49" y="822"/>
                      <a:pt x="572" y="822"/>
                    </a:cubicBezTo>
                    <a:cubicBezTo>
                      <a:pt x="1084" y="822"/>
                      <a:pt x="1132" y="48"/>
                      <a:pt x="60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29" name="Google Shape;39529;p22"/>
              <p:cNvSpPr/>
              <p:nvPr/>
            </p:nvSpPr>
            <p:spPr>
              <a:xfrm>
                <a:off x="4900300" y="3977400"/>
                <a:ext cx="28300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23" extrusionOk="0">
                    <a:moveTo>
                      <a:pt x="524" y="1"/>
                    </a:moveTo>
                    <a:cubicBezTo>
                      <a:pt x="1" y="48"/>
                      <a:pt x="48" y="822"/>
                      <a:pt x="560" y="822"/>
                    </a:cubicBezTo>
                    <a:cubicBezTo>
                      <a:pt x="1084" y="822"/>
                      <a:pt x="1132" y="48"/>
                      <a:pt x="60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30" name="Google Shape;39530;p22"/>
              <p:cNvSpPr/>
              <p:nvPr/>
            </p:nvSpPr>
            <p:spPr>
              <a:xfrm>
                <a:off x="4930075" y="4008075"/>
                <a:ext cx="28600" cy="20250"/>
              </a:xfrm>
              <a:custGeom>
                <a:avLst/>
                <a:gdLst/>
                <a:ahLst/>
                <a:cxnLst/>
                <a:rect l="l" t="t" r="r" b="b"/>
                <a:pathLst>
                  <a:path w="1144" h="810" extrusionOk="0">
                    <a:moveTo>
                      <a:pt x="560" y="0"/>
                    </a:moveTo>
                    <a:cubicBezTo>
                      <a:pt x="0" y="12"/>
                      <a:pt x="60" y="810"/>
                      <a:pt x="572" y="810"/>
                    </a:cubicBezTo>
                    <a:cubicBezTo>
                      <a:pt x="1084" y="810"/>
                      <a:pt x="1143" y="12"/>
                      <a:pt x="58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31" name="Google Shape;39531;p22"/>
              <p:cNvSpPr/>
              <p:nvPr/>
            </p:nvSpPr>
            <p:spPr>
              <a:xfrm>
                <a:off x="4899700" y="4039025"/>
                <a:ext cx="24150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5" extrusionOk="0">
                    <a:moveTo>
                      <a:pt x="548" y="0"/>
                    </a:moveTo>
                    <a:cubicBezTo>
                      <a:pt x="191" y="0"/>
                      <a:pt x="1" y="441"/>
                      <a:pt x="263" y="703"/>
                    </a:cubicBezTo>
                    <a:cubicBezTo>
                      <a:pt x="347" y="787"/>
                      <a:pt x="450" y="825"/>
                      <a:pt x="551" y="825"/>
                    </a:cubicBezTo>
                    <a:cubicBezTo>
                      <a:pt x="763" y="825"/>
                      <a:pt x="965" y="659"/>
                      <a:pt x="965" y="417"/>
                    </a:cubicBezTo>
                    <a:cubicBezTo>
                      <a:pt x="965" y="191"/>
                      <a:pt x="787" y="0"/>
                      <a:pt x="5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32" name="Google Shape;39532;p22"/>
              <p:cNvSpPr/>
              <p:nvPr/>
            </p:nvSpPr>
            <p:spPr>
              <a:xfrm>
                <a:off x="4930075" y="4069675"/>
                <a:ext cx="28600" cy="20275"/>
              </a:xfrm>
              <a:custGeom>
                <a:avLst/>
                <a:gdLst/>
                <a:ahLst/>
                <a:cxnLst/>
                <a:rect l="l" t="t" r="r" b="b"/>
                <a:pathLst>
                  <a:path w="1144" h="811" extrusionOk="0">
                    <a:moveTo>
                      <a:pt x="560" y="1"/>
                    </a:moveTo>
                    <a:cubicBezTo>
                      <a:pt x="0" y="13"/>
                      <a:pt x="60" y="810"/>
                      <a:pt x="572" y="810"/>
                    </a:cubicBezTo>
                    <a:cubicBezTo>
                      <a:pt x="1084" y="810"/>
                      <a:pt x="1143" y="13"/>
                      <a:pt x="58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33" name="Google Shape;39533;p22"/>
              <p:cNvSpPr/>
              <p:nvPr/>
            </p:nvSpPr>
            <p:spPr>
              <a:xfrm>
                <a:off x="4871125" y="3640750"/>
                <a:ext cx="26125" cy="19075"/>
              </a:xfrm>
              <a:custGeom>
                <a:avLst/>
                <a:gdLst/>
                <a:ahLst/>
                <a:cxnLst/>
                <a:rect l="l" t="t" r="r" b="b"/>
                <a:pathLst>
                  <a:path w="1045" h="763" extrusionOk="0">
                    <a:moveTo>
                      <a:pt x="656" y="1"/>
                    </a:moveTo>
                    <a:lnTo>
                      <a:pt x="108" y="167"/>
                    </a:lnTo>
                    <a:cubicBezTo>
                      <a:pt x="1" y="358"/>
                      <a:pt x="72" y="608"/>
                      <a:pt x="263" y="715"/>
                    </a:cubicBezTo>
                    <a:cubicBezTo>
                      <a:pt x="322" y="739"/>
                      <a:pt x="394" y="763"/>
                      <a:pt x="465" y="763"/>
                    </a:cubicBezTo>
                    <a:cubicBezTo>
                      <a:pt x="469" y="763"/>
                      <a:pt x="474" y="763"/>
                      <a:pt x="478" y="763"/>
                    </a:cubicBezTo>
                    <a:cubicBezTo>
                      <a:pt x="897" y="763"/>
                      <a:pt x="1045" y="189"/>
                      <a:pt x="65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34" name="Google Shape;39534;p22"/>
              <p:cNvSpPr/>
              <p:nvPr/>
            </p:nvSpPr>
            <p:spPr>
              <a:xfrm>
                <a:off x="4838100" y="3669925"/>
                <a:ext cx="241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8" extrusionOk="0">
                    <a:moveTo>
                      <a:pt x="560" y="1"/>
                    </a:moveTo>
                    <a:cubicBezTo>
                      <a:pt x="191" y="1"/>
                      <a:pt x="0" y="441"/>
                      <a:pt x="262" y="703"/>
                    </a:cubicBezTo>
                    <a:cubicBezTo>
                      <a:pt x="348" y="789"/>
                      <a:pt x="453" y="827"/>
                      <a:pt x="555" y="827"/>
                    </a:cubicBezTo>
                    <a:cubicBezTo>
                      <a:pt x="766" y="827"/>
                      <a:pt x="965" y="665"/>
                      <a:pt x="965" y="417"/>
                    </a:cubicBezTo>
                    <a:cubicBezTo>
                      <a:pt x="965" y="203"/>
                      <a:pt x="786" y="12"/>
                      <a:pt x="572" y="12"/>
                    </a:cubicBezTo>
                    <a:lnTo>
                      <a:pt x="56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35" name="Google Shape;39535;p22"/>
              <p:cNvSpPr/>
              <p:nvPr/>
            </p:nvSpPr>
            <p:spPr>
              <a:xfrm>
                <a:off x="4868750" y="3700575"/>
                <a:ext cx="28300" cy="20275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11" extrusionOk="0">
                    <a:moveTo>
                      <a:pt x="560" y="1"/>
                    </a:moveTo>
                    <a:cubicBezTo>
                      <a:pt x="1" y="13"/>
                      <a:pt x="60" y="811"/>
                      <a:pt x="572" y="811"/>
                    </a:cubicBezTo>
                    <a:cubicBezTo>
                      <a:pt x="1072" y="811"/>
                      <a:pt x="1132" y="13"/>
                      <a:pt x="57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36" name="Google Shape;39536;p22"/>
              <p:cNvSpPr/>
              <p:nvPr/>
            </p:nvSpPr>
            <p:spPr>
              <a:xfrm>
                <a:off x="4838175" y="3731525"/>
                <a:ext cx="24050" cy="20425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17" extrusionOk="0">
                    <a:moveTo>
                      <a:pt x="542" y="1"/>
                    </a:moveTo>
                    <a:cubicBezTo>
                      <a:pt x="183" y="1"/>
                      <a:pt x="1" y="433"/>
                      <a:pt x="259" y="692"/>
                    </a:cubicBezTo>
                    <a:cubicBezTo>
                      <a:pt x="342" y="778"/>
                      <a:pt x="446" y="817"/>
                      <a:pt x="549" y="817"/>
                    </a:cubicBezTo>
                    <a:cubicBezTo>
                      <a:pt x="758" y="817"/>
                      <a:pt x="962" y="657"/>
                      <a:pt x="962" y="418"/>
                    </a:cubicBezTo>
                    <a:cubicBezTo>
                      <a:pt x="962" y="192"/>
                      <a:pt x="783" y="13"/>
                      <a:pt x="569" y="1"/>
                    </a:cubicBezTo>
                    <a:lnTo>
                      <a:pt x="557" y="1"/>
                    </a:lnTo>
                    <a:cubicBezTo>
                      <a:pt x="552" y="1"/>
                      <a:pt x="547" y="1"/>
                      <a:pt x="54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37" name="Google Shape;39537;p22"/>
              <p:cNvSpPr/>
              <p:nvPr/>
            </p:nvSpPr>
            <p:spPr>
              <a:xfrm>
                <a:off x="4868750" y="3762200"/>
                <a:ext cx="28300" cy="20275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11" extrusionOk="0">
                    <a:moveTo>
                      <a:pt x="560" y="0"/>
                    </a:moveTo>
                    <a:cubicBezTo>
                      <a:pt x="1" y="12"/>
                      <a:pt x="60" y="810"/>
                      <a:pt x="572" y="810"/>
                    </a:cubicBezTo>
                    <a:cubicBezTo>
                      <a:pt x="1072" y="810"/>
                      <a:pt x="1132" y="12"/>
                      <a:pt x="57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38" name="Google Shape;39538;p22"/>
              <p:cNvSpPr/>
              <p:nvPr/>
            </p:nvSpPr>
            <p:spPr>
              <a:xfrm>
                <a:off x="4838100" y="3792850"/>
                <a:ext cx="241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8" extrusionOk="0">
                    <a:moveTo>
                      <a:pt x="560" y="1"/>
                    </a:moveTo>
                    <a:cubicBezTo>
                      <a:pt x="191" y="1"/>
                      <a:pt x="0" y="441"/>
                      <a:pt x="262" y="703"/>
                    </a:cubicBezTo>
                    <a:cubicBezTo>
                      <a:pt x="344" y="789"/>
                      <a:pt x="448" y="828"/>
                      <a:pt x="550" y="828"/>
                    </a:cubicBezTo>
                    <a:cubicBezTo>
                      <a:pt x="760" y="828"/>
                      <a:pt x="965" y="666"/>
                      <a:pt x="965" y="418"/>
                    </a:cubicBezTo>
                    <a:cubicBezTo>
                      <a:pt x="965" y="203"/>
                      <a:pt x="786" y="25"/>
                      <a:pt x="572" y="13"/>
                    </a:cubicBezTo>
                    <a:lnTo>
                      <a:pt x="56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39" name="Google Shape;39539;p22"/>
              <p:cNvSpPr/>
              <p:nvPr/>
            </p:nvSpPr>
            <p:spPr>
              <a:xfrm>
                <a:off x="4869050" y="3823825"/>
                <a:ext cx="24125" cy="2047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19" extrusionOk="0">
                    <a:moveTo>
                      <a:pt x="548" y="0"/>
                    </a:moveTo>
                    <a:cubicBezTo>
                      <a:pt x="179" y="0"/>
                      <a:pt x="0" y="441"/>
                      <a:pt x="262" y="703"/>
                    </a:cubicBezTo>
                    <a:cubicBezTo>
                      <a:pt x="342" y="783"/>
                      <a:pt x="443" y="819"/>
                      <a:pt x="543" y="819"/>
                    </a:cubicBezTo>
                    <a:cubicBezTo>
                      <a:pt x="756" y="819"/>
                      <a:pt x="965" y="656"/>
                      <a:pt x="965" y="405"/>
                    </a:cubicBezTo>
                    <a:cubicBezTo>
                      <a:pt x="965" y="191"/>
                      <a:pt x="786" y="0"/>
                      <a:pt x="5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40" name="Google Shape;39540;p22"/>
              <p:cNvSpPr/>
              <p:nvPr/>
            </p:nvSpPr>
            <p:spPr>
              <a:xfrm>
                <a:off x="4837000" y="3854425"/>
                <a:ext cx="27600" cy="20600"/>
              </a:xfrm>
              <a:custGeom>
                <a:avLst/>
                <a:gdLst/>
                <a:ahLst/>
                <a:cxnLst/>
                <a:rect l="l" t="t" r="r" b="b"/>
                <a:pathLst>
                  <a:path w="1104" h="824" extrusionOk="0">
                    <a:moveTo>
                      <a:pt x="558" y="0"/>
                    </a:moveTo>
                    <a:cubicBezTo>
                      <a:pt x="53" y="0"/>
                      <a:pt x="0" y="766"/>
                      <a:pt x="532" y="824"/>
                    </a:cubicBezTo>
                    <a:lnTo>
                      <a:pt x="604" y="824"/>
                    </a:lnTo>
                    <a:cubicBezTo>
                      <a:pt x="1104" y="776"/>
                      <a:pt x="1104" y="38"/>
                      <a:pt x="604" y="2"/>
                    </a:cubicBezTo>
                    <a:cubicBezTo>
                      <a:pt x="588" y="1"/>
                      <a:pt x="573" y="0"/>
                      <a:pt x="55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41" name="Google Shape;39541;p22"/>
              <p:cNvSpPr/>
              <p:nvPr/>
            </p:nvSpPr>
            <p:spPr>
              <a:xfrm>
                <a:off x="4868750" y="3885125"/>
                <a:ext cx="28300" cy="20275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11" extrusionOk="0">
                    <a:moveTo>
                      <a:pt x="560" y="1"/>
                    </a:moveTo>
                    <a:cubicBezTo>
                      <a:pt x="1" y="13"/>
                      <a:pt x="60" y="810"/>
                      <a:pt x="572" y="810"/>
                    </a:cubicBezTo>
                    <a:cubicBezTo>
                      <a:pt x="1072" y="810"/>
                      <a:pt x="1132" y="13"/>
                      <a:pt x="57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42" name="Google Shape;39542;p22"/>
              <p:cNvSpPr/>
              <p:nvPr/>
            </p:nvSpPr>
            <p:spPr>
              <a:xfrm>
                <a:off x="4838100" y="3915800"/>
                <a:ext cx="24125" cy="2067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7" extrusionOk="0">
                    <a:moveTo>
                      <a:pt x="560" y="0"/>
                    </a:moveTo>
                    <a:cubicBezTo>
                      <a:pt x="191" y="0"/>
                      <a:pt x="0" y="441"/>
                      <a:pt x="262" y="703"/>
                    </a:cubicBezTo>
                    <a:cubicBezTo>
                      <a:pt x="348" y="788"/>
                      <a:pt x="453" y="827"/>
                      <a:pt x="555" y="827"/>
                    </a:cubicBezTo>
                    <a:cubicBezTo>
                      <a:pt x="766" y="827"/>
                      <a:pt x="965" y="665"/>
                      <a:pt x="965" y="417"/>
                    </a:cubicBezTo>
                    <a:cubicBezTo>
                      <a:pt x="965" y="202"/>
                      <a:pt x="786" y="12"/>
                      <a:pt x="572" y="12"/>
                    </a:cubicBezTo>
                    <a:lnTo>
                      <a:pt x="56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43" name="Google Shape;39543;p22"/>
              <p:cNvSpPr/>
              <p:nvPr/>
            </p:nvSpPr>
            <p:spPr>
              <a:xfrm>
                <a:off x="4869050" y="3946450"/>
                <a:ext cx="24125" cy="209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37" extrusionOk="0">
                    <a:moveTo>
                      <a:pt x="560" y="0"/>
                    </a:moveTo>
                    <a:lnTo>
                      <a:pt x="548" y="12"/>
                    </a:lnTo>
                    <a:cubicBezTo>
                      <a:pt x="179" y="12"/>
                      <a:pt x="0" y="453"/>
                      <a:pt x="262" y="715"/>
                    </a:cubicBezTo>
                    <a:cubicBezTo>
                      <a:pt x="343" y="799"/>
                      <a:pt x="443" y="836"/>
                      <a:pt x="544" y="836"/>
                    </a:cubicBezTo>
                    <a:cubicBezTo>
                      <a:pt x="756" y="836"/>
                      <a:pt x="965" y="668"/>
                      <a:pt x="965" y="417"/>
                    </a:cubicBezTo>
                    <a:cubicBezTo>
                      <a:pt x="965" y="191"/>
                      <a:pt x="786" y="12"/>
                      <a:pt x="5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44" name="Google Shape;39544;p22"/>
              <p:cNvSpPr/>
              <p:nvPr/>
            </p:nvSpPr>
            <p:spPr>
              <a:xfrm>
                <a:off x="4838100" y="3977400"/>
                <a:ext cx="241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8" extrusionOk="0">
                    <a:moveTo>
                      <a:pt x="560" y="1"/>
                    </a:moveTo>
                    <a:cubicBezTo>
                      <a:pt x="191" y="1"/>
                      <a:pt x="0" y="441"/>
                      <a:pt x="262" y="703"/>
                    </a:cubicBezTo>
                    <a:cubicBezTo>
                      <a:pt x="348" y="789"/>
                      <a:pt x="453" y="828"/>
                      <a:pt x="555" y="828"/>
                    </a:cubicBezTo>
                    <a:cubicBezTo>
                      <a:pt x="766" y="828"/>
                      <a:pt x="965" y="666"/>
                      <a:pt x="965" y="417"/>
                    </a:cubicBezTo>
                    <a:cubicBezTo>
                      <a:pt x="965" y="191"/>
                      <a:pt x="786" y="13"/>
                      <a:pt x="572" y="13"/>
                    </a:cubicBezTo>
                    <a:lnTo>
                      <a:pt x="56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45" name="Google Shape;39545;p22"/>
              <p:cNvSpPr/>
              <p:nvPr/>
            </p:nvSpPr>
            <p:spPr>
              <a:xfrm>
                <a:off x="4868750" y="4008075"/>
                <a:ext cx="28300" cy="20250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10" extrusionOk="0">
                    <a:moveTo>
                      <a:pt x="560" y="0"/>
                    </a:moveTo>
                    <a:cubicBezTo>
                      <a:pt x="1" y="12"/>
                      <a:pt x="60" y="810"/>
                      <a:pt x="572" y="810"/>
                    </a:cubicBezTo>
                    <a:cubicBezTo>
                      <a:pt x="1072" y="810"/>
                      <a:pt x="1132" y="12"/>
                      <a:pt x="57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46" name="Google Shape;39546;p22"/>
              <p:cNvSpPr/>
              <p:nvPr/>
            </p:nvSpPr>
            <p:spPr>
              <a:xfrm>
                <a:off x="4836375" y="4038875"/>
                <a:ext cx="279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1117" h="828" extrusionOk="0">
                    <a:moveTo>
                      <a:pt x="554" y="1"/>
                    </a:moveTo>
                    <a:cubicBezTo>
                      <a:pt x="51" y="1"/>
                      <a:pt x="0" y="805"/>
                      <a:pt x="557" y="828"/>
                    </a:cubicBezTo>
                    <a:lnTo>
                      <a:pt x="629" y="828"/>
                    </a:lnTo>
                    <a:cubicBezTo>
                      <a:pt x="1117" y="768"/>
                      <a:pt x="1117" y="54"/>
                      <a:pt x="629" y="6"/>
                    </a:cubicBezTo>
                    <a:cubicBezTo>
                      <a:pt x="603" y="3"/>
                      <a:pt x="578" y="1"/>
                      <a:pt x="55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47" name="Google Shape;39547;p22"/>
              <p:cNvSpPr/>
              <p:nvPr/>
            </p:nvSpPr>
            <p:spPr>
              <a:xfrm>
                <a:off x="4877375" y="4069675"/>
                <a:ext cx="14925" cy="6575"/>
              </a:xfrm>
              <a:custGeom>
                <a:avLst/>
                <a:gdLst/>
                <a:ahLst/>
                <a:cxnLst/>
                <a:rect l="l" t="t" r="r" b="b"/>
                <a:pathLst>
                  <a:path w="597" h="263" extrusionOk="0">
                    <a:moveTo>
                      <a:pt x="215" y="1"/>
                    </a:moveTo>
                    <a:cubicBezTo>
                      <a:pt x="144" y="1"/>
                      <a:pt x="72" y="24"/>
                      <a:pt x="1" y="72"/>
                    </a:cubicBezTo>
                    <a:lnTo>
                      <a:pt x="596" y="263"/>
                    </a:lnTo>
                    <a:cubicBezTo>
                      <a:pt x="537" y="108"/>
                      <a:pt x="394" y="1"/>
                      <a:pt x="2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48" name="Google Shape;39548;p22"/>
              <p:cNvSpPr/>
              <p:nvPr/>
            </p:nvSpPr>
            <p:spPr>
              <a:xfrm>
                <a:off x="4806025" y="3700525"/>
                <a:ext cx="279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1117" h="825" extrusionOk="0">
                    <a:moveTo>
                      <a:pt x="571" y="1"/>
                    </a:moveTo>
                    <a:cubicBezTo>
                      <a:pt x="65" y="1"/>
                      <a:pt x="1" y="778"/>
                      <a:pt x="533" y="824"/>
                    </a:cubicBezTo>
                    <a:lnTo>
                      <a:pt x="616" y="824"/>
                    </a:lnTo>
                    <a:cubicBezTo>
                      <a:pt x="1117" y="789"/>
                      <a:pt x="1117" y="51"/>
                      <a:pt x="616" y="3"/>
                    </a:cubicBezTo>
                    <a:cubicBezTo>
                      <a:pt x="601" y="2"/>
                      <a:pt x="586" y="1"/>
                      <a:pt x="57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49" name="Google Shape;39549;p22"/>
              <p:cNvSpPr/>
              <p:nvPr/>
            </p:nvSpPr>
            <p:spPr>
              <a:xfrm>
                <a:off x="4776475" y="3731550"/>
                <a:ext cx="28300" cy="20250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10" extrusionOk="0">
                    <a:moveTo>
                      <a:pt x="560" y="0"/>
                    </a:moveTo>
                    <a:cubicBezTo>
                      <a:pt x="1" y="0"/>
                      <a:pt x="60" y="810"/>
                      <a:pt x="572" y="810"/>
                    </a:cubicBezTo>
                    <a:cubicBezTo>
                      <a:pt x="1072" y="810"/>
                      <a:pt x="1132" y="0"/>
                      <a:pt x="57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50" name="Google Shape;39550;p22"/>
              <p:cNvSpPr/>
              <p:nvPr/>
            </p:nvSpPr>
            <p:spPr>
              <a:xfrm>
                <a:off x="4807425" y="3762200"/>
                <a:ext cx="24150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0" extrusionOk="0">
                    <a:moveTo>
                      <a:pt x="560" y="0"/>
                    </a:moveTo>
                    <a:cubicBezTo>
                      <a:pt x="191" y="0"/>
                      <a:pt x="1" y="441"/>
                      <a:pt x="263" y="703"/>
                    </a:cubicBezTo>
                    <a:cubicBezTo>
                      <a:pt x="343" y="783"/>
                      <a:pt x="443" y="819"/>
                      <a:pt x="543" y="819"/>
                    </a:cubicBezTo>
                    <a:cubicBezTo>
                      <a:pt x="752" y="819"/>
                      <a:pt x="957" y="659"/>
                      <a:pt x="965" y="417"/>
                    </a:cubicBezTo>
                    <a:cubicBezTo>
                      <a:pt x="965" y="191"/>
                      <a:pt x="787" y="12"/>
                      <a:pt x="57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51" name="Google Shape;39551;p22"/>
              <p:cNvSpPr/>
              <p:nvPr/>
            </p:nvSpPr>
            <p:spPr>
              <a:xfrm>
                <a:off x="4777375" y="3792850"/>
                <a:ext cx="28300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23" extrusionOk="0">
                    <a:moveTo>
                      <a:pt x="524" y="1"/>
                    </a:moveTo>
                    <a:cubicBezTo>
                      <a:pt x="0" y="48"/>
                      <a:pt x="36" y="822"/>
                      <a:pt x="560" y="822"/>
                    </a:cubicBezTo>
                    <a:cubicBezTo>
                      <a:pt x="1084" y="822"/>
                      <a:pt x="1131" y="48"/>
                      <a:pt x="59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52" name="Google Shape;39552;p22"/>
              <p:cNvSpPr/>
              <p:nvPr/>
            </p:nvSpPr>
            <p:spPr>
              <a:xfrm>
                <a:off x="4807725" y="3823825"/>
                <a:ext cx="2385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954" h="822" extrusionOk="0">
                    <a:moveTo>
                      <a:pt x="548" y="0"/>
                    </a:moveTo>
                    <a:cubicBezTo>
                      <a:pt x="1" y="0"/>
                      <a:pt x="1" y="822"/>
                      <a:pt x="548" y="822"/>
                    </a:cubicBezTo>
                    <a:cubicBezTo>
                      <a:pt x="775" y="822"/>
                      <a:pt x="953" y="643"/>
                      <a:pt x="953" y="417"/>
                    </a:cubicBezTo>
                    <a:cubicBezTo>
                      <a:pt x="953" y="191"/>
                      <a:pt x="787" y="12"/>
                      <a:pt x="5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53" name="Google Shape;39553;p22"/>
              <p:cNvSpPr/>
              <p:nvPr/>
            </p:nvSpPr>
            <p:spPr>
              <a:xfrm>
                <a:off x="4776475" y="3854475"/>
                <a:ext cx="28300" cy="20275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11" extrusionOk="0">
                    <a:moveTo>
                      <a:pt x="560" y="0"/>
                    </a:moveTo>
                    <a:cubicBezTo>
                      <a:pt x="1" y="12"/>
                      <a:pt x="60" y="810"/>
                      <a:pt x="572" y="810"/>
                    </a:cubicBezTo>
                    <a:cubicBezTo>
                      <a:pt x="1072" y="810"/>
                      <a:pt x="1132" y="12"/>
                      <a:pt x="57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54" name="Google Shape;39554;p22"/>
              <p:cNvSpPr/>
              <p:nvPr/>
            </p:nvSpPr>
            <p:spPr>
              <a:xfrm>
                <a:off x="4806025" y="3885075"/>
                <a:ext cx="279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1117" h="825" extrusionOk="0">
                    <a:moveTo>
                      <a:pt x="571" y="1"/>
                    </a:moveTo>
                    <a:cubicBezTo>
                      <a:pt x="65" y="1"/>
                      <a:pt x="1" y="778"/>
                      <a:pt x="533" y="824"/>
                    </a:cubicBezTo>
                    <a:lnTo>
                      <a:pt x="616" y="824"/>
                    </a:lnTo>
                    <a:cubicBezTo>
                      <a:pt x="1117" y="777"/>
                      <a:pt x="1117" y="50"/>
                      <a:pt x="616" y="3"/>
                    </a:cubicBezTo>
                    <a:cubicBezTo>
                      <a:pt x="601" y="1"/>
                      <a:pt x="586" y="1"/>
                      <a:pt x="57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55" name="Google Shape;39555;p22"/>
              <p:cNvSpPr/>
              <p:nvPr/>
            </p:nvSpPr>
            <p:spPr>
              <a:xfrm>
                <a:off x="4776475" y="3915800"/>
                <a:ext cx="28300" cy="20250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10" extrusionOk="0">
                    <a:moveTo>
                      <a:pt x="560" y="0"/>
                    </a:moveTo>
                    <a:cubicBezTo>
                      <a:pt x="1" y="12"/>
                      <a:pt x="60" y="810"/>
                      <a:pt x="572" y="810"/>
                    </a:cubicBezTo>
                    <a:cubicBezTo>
                      <a:pt x="1072" y="810"/>
                      <a:pt x="1132" y="12"/>
                      <a:pt x="57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56" name="Google Shape;39556;p22"/>
              <p:cNvSpPr/>
              <p:nvPr/>
            </p:nvSpPr>
            <p:spPr>
              <a:xfrm>
                <a:off x="4807425" y="3946450"/>
                <a:ext cx="24150" cy="2080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32" extrusionOk="0">
                    <a:moveTo>
                      <a:pt x="572" y="0"/>
                    </a:moveTo>
                    <a:lnTo>
                      <a:pt x="560" y="12"/>
                    </a:lnTo>
                    <a:cubicBezTo>
                      <a:pt x="191" y="12"/>
                      <a:pt x="1" y="453"/>
                      <a:pt x="263" y="715"/>
                    </a:cubicBezTo>
                    <a:cubicBezTo>
                      <a:pt x="343" y="795"/>
                      <a:pt x="445" y="831"/>
                      <a:pt x="545" y="831"/>
                    </a:cubicBezTo>
                    <a:cubicBezTo>
                      <a:pt x="757" y="831"/>
                      <a:pt x="965" y="671"/>
                      <a:pt x="965" y="429"/>
                    </a:cubicBezTo>
                    <a:cubicBezTo>
                      <a:pt x="965" y="203"/>
                      <a:pt x="799" y="12"/>
                      <a:pt x="57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57" name="Google Shape;39557;p22"/>
              <p:cNvSpPr/>
              <p:nvPr/>
            </p:nvSpPr>
            <p:spPr>
              <a:xfrm>
                <a:off x="4777375" y="3977400"/>
                <a:ext cx="28300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23" extrusionOk="0">
                    <a:moveTo>
                      <a:pt x="524" y="1"/>
                    </a:moveTo>
                    <a:cubicBezTo>
                      <a:pt x="0" y="48"/>
                      <a:pt x="36" y="822"/>
                      <a:pt x="560" y="822"/>
                    </a:cubicBezTo>
                    <a:cubicBezTo>
                      <a:pt x="1084" y="822"/>
                      <a:pt x="1131" y="48"/>
                      <a:pt x="59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58" name="Google Shape;39558;p22"/>
              <p:cNvSpPr/>
              <p:nvPr/>
            </p:nvSpPr>
            <p:spPr>
              <a:xfrm>
                <a:off x="4806025" y="4008025"/>
                <a:ext cx="27925" cy="20600"/>
              </a:xfrm>
              <a:custGeom>
                <a:avLst/>
                <a:gdLst/>
                <a:ahLst/>
                <a:cxnLst/>
                <a:rect l="l" t="t" r="r" b="b"/>
                <a:pathLst>
                  <a:path w="1117" h="824" extrusionOk="0">
                    <a:moveTo>
                      <a:pt x="571" y="0"/>
                    </a:moveTo>
                    <a:cubicBezTo>
                      <a:pt x="65" y="0"/>
                      <a:pt x="1" y="777"/>
                      <a:pt x="533" y="824"/>
                    </a:cubicBezTo>
                    <a:lnTo>
                      <a:pt x="616" y="824"/>
                    </a:lnTo>
                    <a:cubicBezTo>
                      <a:pt x="1117" y="788"/>
                      <a:pt x="1117" y="50"/>
                      <a:pt x="616" y="2"/>
                    </a:cubicBezTo>
                    <a:cubicBezTo>
                      <a:pt x="601" y="1"/>
                      <a:pt x="586" y="0"/>
                      <a:pt x="57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59" name="Google Shape;39559;p22"/>
              <p:cNvSpPr/>
              <p:nvPr/>
            </p:nvSpPr>
            <p:spPr>
              <a:xfrm>
                <a:off x="4785400" y="4039025"/>
                <a:ext cx="14625" cy="6575"/>
              </a:xfrm>
              <a:custGeom>
                <a:avLst/>
                <a:gdLst/>
                <a:ahLst/>
                <a:cxnLst/>
                <a:rect l="l" t="t" r="r" b="b"/>
                <a:pathLst>
                  <a:path w="585" h="263" extrusionOk="0">
                    <a:moveTo>
                      <a:pt x="203" y="0"/>
                    </a:moveTo>
                    <a:cubicBezTo>
                      <a:pt x="132" y="0"/>
                      <a:pt x="60" y="24"/>
                      <a:pt x="1" y="60"/>
                    </a:cubicBezTo>
                    <a:lnTo>
                      <a:pt x="584" y="262"/>
                    </a:lnTo>
                    <a:cubicBezTo>
                      <a:pt x="525" y="107"/>
                      <a:pt x="382" y="0"/>
                      <a:pt x="21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60" name="Google Shape;39560;p22"/>
              <p:cNvSpPr/>
              <p:nvPr/>
            </p:nvSpPr>
            <p:spPr>
              <a:xfrm>
                <a:off x="4780350" y="3669925"/>
                <a:ext cx="238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53" h="825" extrusionOk="0">
                    <a:moveTo>
                      <a:pt x="417" y="1"/>
                    </a:moveTo>
                    <a:lnTo>
                      <a:pt x="191" y="72"/>
                    </a:lnTo>
                    <a:cubicBezTo>
                      <a:pt x="84" y="143"/>
                      <a:pt x="12" y="274"/>
                      <a:pt x="12" y="417"/>
                    </a:cubicBezTo>
                    <a:lnTo>
                      <a:pt x="0" y="417"/>
                    </a:lnTo>
                    <a:cubicBezTo>
                      <a:pt x="0" y="659"/>
                      <a:pt x="203" y="825"/>
                      <a:pt x="415" y="825"/>
                    </a:cubicBezTo>
                    <a:cubicBezTo>
                      <a:pt x="515" y="825"/>
                      <a:pt x="618" y="787"/>
                      <a:pt x="703" y="703"/>
                    </a:cubicBezTo>
                    <a:cubicBezTo>
                      <a:pt x="953" y="453"/>
                      <a:pt x="774" y="12"/>
                      <a:pt x="41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61" name="Google Shape;39561;p22"/>
              <p:cNvSpPr/>
              <p:nvPr/>
            </p:nvSpPr>
            <p:spPr>
              <a:xfrm>
                <a:off x="4745825" y="3700575"/>
                <a:ext cx="28300" cy="20275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11" extrusionOk="0">
                    <a:moveTo>
                      <a:pt x="560" y="1"/>
                    </a:moveTo>
                    <a:cubicBezTo>
                      <a:pt x="0" y="13"/>
                      <a:pt x="60" y="811"/>
                      <a:pt x="560" y="811"/>
                    </a:cubicBezTo>
                    <a:cubicBezTo>
                      <a:pt x="1072" y="811"/>
                      <a:pt x="1131" y="13"/>
                      <a:pt x="57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62" name="Google Shape;39562;p22"/>
              <p:cNvSpPr/>
              <p:nvPr/>
            </p:nvSpPr>
            <p:spPr>
              <a:xfrm>
                <a:off x="4725575" y="3686300"/>
                <a:ext cx="11925" cy="4200"/>
              </a:xfrm>
              <a:custGeom>
                <a:avLst/>
                <a:gdLst/>
                <a:ahLst/>
                <a:cxnLst/>
                <a:rect l="l" t="t" r="r" b="b"/>
                <a:pathLst>
                  <a:path w="477" h="168" extrusionOk="0">
                    <a:moveTo>
                      <a:pt x="465" y="0"/>
                    </a:moveTo>
                    <a:lnTo>
                      <a:pt x="1" y="143"/>
                    </a:lnTo>
                    <a:cubicBezTo>
                      <a:pt x="48" y="155"/>
                      <a:pt x="96" y="167"/>
                      <a:pt x="144" y="167"/>
                    </a:cubicBezTo>
                    <a:cubicBezTo>
                      <a:pt x="274" y="167"/>
                      <a:pt x="394" y="108"/>
                      <a:pt x="47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63" name="Google Shape;39563;p22"/>
              <p:cNvSpPr/>
              <p:nvPr/>
            </p:nvSpPr>
            <p:spPr>
              <a:xfrm>
                <a:off x="4714875" y="3731550"/>
                <a:ext cx="28575" cy="20250"/>
              </a:xfrm>
              <a:custGeom>
                <a:avLst/>
                <a:gdLst/>
                <a:ahLst/>
                <a:cxnLst/>
                <a:rect l="l" t="t" r="r" b="b"/>
                <a:pathLst>
                  <a:path w="1143" h="810" extrusionOk="0">
                    <a:moveTo>
                      <a:pt x="572" y="0"/>
                    </a:moveTo>
                    <a:cubicBezTo>
                      <a:pt x="0" y="0"/>
                      <a:pt x="60" y="810"/>
                      <a:pt x="572" y="810"/>
                    </a:cubicBezTo>
                    <a:cubicBezTo>
                      <a:pt x="1083" y="810"/>
                      <a:pt x="1143" y="0"/>
                      <a:pt x="58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64" name="Google Shape;39564;p22"/>
              <p:cNvSpPr/>
              <p:nvPr/>
            </p:nvSpPr>
            <p:spPr>
              <a:xfrm>
                <a:off x="4745825" y="3762200"/>
                <a:ext cx="28300" cy="20275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11" extrusionOk="0">
                    <a:moveTo>
                      <a:pt x="560" y="0"/>
                    </a:moveTo>
                    <a:cubicBezTo>
                      <a:pt x="0" y="12"/>
                      <a:pt x="60" y="810"/>
                      <a:pt x="560" y="810"/>
                    </a:cubicBezTo>
                    <a:cubicBezTo>
                      <a:pt x="1072" y="810"/>
                      <a:pt x="1131" y="12"/>
                      <a:pt x="57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65" name="Google Shape;39565;p22"/>
              <p:cNvSpPr/>
              <p:nvPr/>
            </p:nvSpPr>
            <p:spPr>
              <a:xfrm>
                <a:off x="4715150" y="3792850"/>
                <a:ext cx="241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8" extrusionOk="0">
                    <a:moveTo>
                      <a:pt x="561" y="1"/>
                    </a:moveTo>
                    <a:cubicBezTo>
                      <a:pt x="191" y="1"/>
                      <a:pt x="1" y="453"/>
                      <a:pt x="263" y="703"/>
                    </a:cubicBezTo>
                    <a:cubicBezTo>
                      <a:pt x="349" y="789"/>
                      <a:pt x="454" y="828"/>
                      <a:pt x="556" y="828"/>
                    </a:cubicBezTo>
                    <a:cubicBezTo>
                      <a:pt x="766" y="828"/>
                      <a:pt x="965" y="666"/>
                      <a:pt x="965" y="418"/>
                    </a:cubicBezTo>
                    <a:cubicBezTo>
                      <a:pt x="965" y="191"/>
                      <a:pt x="787" y="13"/>
                      <a:pt x="572" y="13"/>
                    </a:cubicBezTo>
                    <a:lnTo>
                      <a:pt x="561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66" name="Google Shape;39566;p22"/>
              <p:cNvSpPr/>
              <p:nvPr/>
            </p:nvSpPr>
            <p:spPr>
              <a:xfrm>
                <a:off x="4746125" y="3823825"/>
                <a:ext cx="23825" cy="20475"/>
              </a:xfrm>
              <a:custGeom>
                <a:avLst/>
                <a:gdLst/>
                <a:ahLst/>
                <a:cxnLst/>
                <a:rect l="l" t="t" r="r" b="b"/>
                <a:pathLst>
                  <a:path w="953" h="819" extrusionOk="0">
                    <a:moveTo>
                      <a:pt x="548" y="0"/>
                    </a:moveTo>
                    <a:cubicBezTo>
                      <a:pt x="179" y="0"/>
                      <a:pt x="0" y="441"/>
                      <a:pt x="250" y="703"/>
                    </a:cubicBezTo>
                    <a:cubicBezTo>
                      <a:pt x="334" y="783"/>
                      <a:pt x="436" y="819"/>
                      <a:pt x="536" y="819"/>
                    </a:cubicBezTo>
                    <a:cubicBezTo>
                      <a:pt x="749" y="819"/>
                      <a:pt x="953" y="656"/>
                      <a:pt x="953" y="405"/>
                    </a:cubicBezTo>
                    <a:cubicBezTo>
                      <a:pt x="953" y="191"/>
                      <a:pt x="786" y="0"/>
                      <a:pt x="5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67" name="Google Shape;39567;p22"/>
              <p:cNvSpPr/>
              <p:nvPr/>
            </p:nvSpPr>
            <p:spPr>
              <a:xfrm>
                <a:off x="4714875" y="3854475"/>
                <a:ext cx="28575" cy="20275"/>
              </a:xfrm>
              <a:custGeom>
                <a:avLst/>
                <a:gdLst/>
                <a:ahLst/>
                <a:cxnLst/>
                <a:rect l="l" t="t" r="r" b="b"/>
                <a:pathLst>
                  <a:path w="1143" h="811" extrusionOk="0">
                    <a:moveTo>
                      <a:pt x="572" y="0"/>
                    </a:moveTo>
                    <a:cubicBezTo>
                      <a:pt x="0" y="12"/>
                      <a:pt x="60" y="810"/>
                      <a:pt x="572" y="810"/>
                    </a:cubicBezTo>
                    <a:cubicBezTo>
                      <a:pt x="1083" y="810"/>
                      <a:pt x="1143" y="12"/>
                      <a:pt x="58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68" name="Google Shape;39568;p22"/>
              <p:cNvSpPr/>
              <p:nvPr/>
            </p:nvSpPr>
            <p:spPr>
              <a:xfrm>
                <a:off x="4745825" y="3885125"/>
                <a:ext cx="28300" cy="20275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11" extrusionOk="0">
                    <a:moveTo>
                      <a:pt x="560" y="1"/>
                    </a:moveTo>
                    <a:cubicBezTo>
                      <a:pt x="0" y="13"/>
                      <a:pt x="60" y="810"/>
                      <a:pt x="560" y="810"/>
                    </a:cubicBezTo>
                    <a:cubicBezTo>
                      <a:pt x="1072" y="810"/>
                      <a:pt x="1131" y="13"/>
                      <a:pt x="57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69" name="Google Shape;39569;p22"/>
              <p:cNvSpPr/>
              <p:nvPr/>
            </p:nvSpPr>
            <p:spPr>
              <a:xfrm>
                <a:off x="4714875" y="3915800"/>
                <a:ext cx="28575" cy="20250"/>
              </a:xfrm>
              <a:custGeom>
                <a:avLst/>
                <a:gdLst/>
                <a:ahLst/>
                <a:cxnLst/>
                <a:rect l="l" t="t" r="r" b="b"/>
                <a:pathLst>
                  <a:path w="1143" h="810" extrusionOk="0">
                    <a:moveTo>
                      <a:pt x="572" y="0"/>
                    </a:moveTo>
                    <a:cubicBezTo>
                      <a:pt x="0" y="12"/>
                      <a:pt x="60" y="810"/>
                      <a:pt x="572" y="810"/>
                    </a:cubicBezTo>
                    <a:cubicBezTo>
                      <a:pt x="1083" y="810"/>
                      <a:pt x="1143" y="12"/>
                      <a:pt x="58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70" name="Google Shape;39570;p22"/>
              <p:cNvSpPr/>
              <p:nvPr/>
            </p:nvSpPr>
            <p:spPr>
              <a:xfrm>
                <a:off x="4746700" y="3946750"/>
                <a:ext cx="28025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121" h="822" extrusionOk="0">
                    <a:moveTo>
                      <a:pt x="525" y="0"/>
                    </a:moveTo>
                    <a:cubicBezTo>
                      <a:pt x="1" y="48"/>
                      <a:pt x="37" y="822"/>
                      <a:pt x="561" y="822"/>
                    </a:cubicBezTo>
                    <a:cubicBezTo>
                      <a:pt x="1084" y="822"/>
                      <a:pt x="1120" y="48"/>
                      <a:pt x="59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71" name="Google Shape;39571;p22"/>
              <p:cNvSpPr/>
              <p:nvPr/>
            </p:nvSpPr>
            <p:spPr>
              <a:xfrm>
                <a:off x="4715150" y="3977400"/>
                <a:ext cx="24150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5" extrusionOk="0">
                    <a:moveTo>
                      <a:pt x="561" y="1"/>
                    </a:moveTo>
                    <a:cubicBezTo>
                      <a:pt x="191" y="1"/>
                      <a:pt x="1" y="441"/>
                      <a:pt x="263" y="703"/>
                    </a:cubicBezTo>
                    <a:cubicBezTo>
                      <a:pt x="347" y="788"/>
                      <a:pt x="450" y="825"/>
                      <a:pt x="551" y="825"/>
                    </a:cubicBezTo>
                    <a:cubicBezTo>
                      <a:pt x="763" y="825"/>
                      <a:pt x="965" y="659"/>
                      <a:pt x="965" y="417"/>
                    </a:cubicBezTo>
                    <a:cubicBezTo>
                      <a:pt x="965" y="191"/>
                      <a:pt x="787" y="13"/>
                      <a:pt x="57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72" name="Google Shape;39572;p22"/>
              <p:cNvSpPr/>
              <p:nvPr/>
            </p:nvSpPr>
            <p:spPr>
              <a:xfrm>
                <a:off x="4745825" y="4008075"/>
                <a:ext cx="28300" cy="20250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10" extrusionOk="0">
                    <a:moveTo>
                      <a:pt x="560" y="0"/>
                    </a:moveTo>
                    <a:cubicBezTo>
                      <a:pt x="0" y="12"/>
                      <a:pt x="60" y="810"/>
                      <a:pt x="560" y="810"/>
                    </a:cubicBezTo>
                    <a:cubicBezTo>
                      <a:pt x="1072" y="810"/>
                      <a:pt x="1131" y="12"/>
                      <a:pt x="57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73" name="Google Shape;39573;p22"/>
              <p:cNvSpPr/>
              <p:nvPr/>
            </p:nvSpPr>
            <p:spPr>
              <a:xfrm>
                <a:off x="4683400" y="3700525"/>
                <a:ext cx="279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1117" h="825" extrusionOk="0">
                    <a:moveTo>
                      <a:pt x="560" y="1"/>
                    </a:moveTo>
                    <a:cubicBezTo>
                      <a:pt x="64" y="1"/>
                      <a:pt x="0" y="778"/>
                      <a:pt x="533" y="824"/>
                    </a:cubicBezTo>
                    <a:lnTo>
                      <a:pt x="604" y="824"/>
                    </a:lnTo>
                    <a:cubicBezTo>
                      <a:pt x="1116" y="789"/>
                      <a:pt x="1116" y="51"/>
                      <a:pt x="604" y="3"/>
                    </a:cubicBezTo>
                    <a:cubicBezTo>
                      <a:pt x="589" y="2"/>
                      <a:pt x="574" y="1"/>
                      <a:pt x="5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74" name="Google Shape;39574;p22"/>
              <p:cNvSpPr/>
              <p:nvPr/>
            </p:nvSpPr>
            <p:spPr>
              <a:xfrm>
                <a:off x="4654225" y="3731525"/>
                <a:ext cx="24050" cy="20425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17" extrusionOk="0">
                    <a:moveTo>
                      <a:pt x="531" y="1"/>
                    </a:moveTo>
                    <a:cubicBezTo>
                      <a:pt x="183" y="1"/>
                      <a:pt x="0" y="433"/>
                      <a:pt x="247" y="692"/>
                    </a:cubicBezTo>
                    <a:cubicBezTo>
                      <a:pt x="333" y="778"/>
                      <a:pt x="439" y="817"/>
                      <a:pt x="543" y="817"/>
                    </a:cubicBezTo>
                    <a:cubicBezTo>
                      <a:pt x="753" y="817"/>
                      <a:pt x="954" y="657"/>
                      <a:pt x="962" y="418"/>
                    </a:cubicBezTo>
                    <a:cubicBezTo>
                      <a:pt x="950" y="192"/>
                      <a:pt x="771" y="1"/>
                      <a:pt x="545" y="1"/>
                    </a:cubicBezTo>
                    <a:cubicBezTo>
                      <a:pt x="540" y="1"/>
                      <a:pt x="535" y="1"/>
                      <a:pt x="53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75" name="Google Shape;39575;p22"/>
              <p:cNvSpPr/>
              <p:nvPr/>
            </p:nvSpPr>
            <p:spPr>
              <a:xfrm>
                <a:off x="4684800" y="3762200"/>
                <a:ext cx="24125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0" extrusionOk="0">
                    <a:moveTo>
                      <a:pt x="548" y="0"/>
                    </a:moveTo>
                    <a:cubicBezTo>
                      <a:pt x="191" y="0"/>
                      <a:pt x="0" y="441"/>
                      <a:pt x="262" y="703"/>
                    </a:cubicBezTo>
                    <a:cubicBezTo>
                      <a:pt x="343" y="783"/>
                      <a:pt x="443" y="819"/>
                      <a:pt x="542" y="819"/>
                    </a:cubicBezTo>
                    <a:cubicBezTo>
                      <a:pt x="752" y="819"/>
                      <a:pt x="957" y="659"/>
                      <a:pt x="965" y="417"/>
                    </a:cubicBezTo>
                    <a:cubicBezTo>
                      <a:pt x="965" y="191"/>
                      <a:pt x="774" y="0"/>
                      <a:pt x="54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76" name="Google Shape;39576;p22"/>
              <p:cNvSpPr/>
              <p:nvPr/>
            </p:nvSpPr>
            <p:spPr>
              <a:xfrm>
                <a:off x="4654150" y="3792850"/>
                <a:ext cx="241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8" extrusionOk="0">
                    <a:moveTo>
                      <a:pt x="548" y="1"/>
                    </a:moveTo>
                    <a:cubicBezTo>
                      <a:pt x="191" y="1"/>
                      <a:pt x="0" y="441"/>
                      <a:pt x="250" y="703"/>
                    </a:cubicBezTo>
                    <a:cubicBezTo>
                      <a:pt x="336" y="789"/>
                      <a:pt x="441" y="828"/>
                      <a:pt x="544" y="828"/>
                    </a:cubicBezTo>
                    <a:cubicBezTo>
                      <a:pt x="755" y="828"/>
                      <a:pt x="957" y="666"/>
                      <a:pt x="965" y="418"/>
                    </a:cubicBezTo>
                    <a:cubicBezTo>
                      <a:pt x="965" y="191"/>
                      <a:pt x="774" y="13"/>
                      <a:pt x="548" y="13"/>
                    </a:cubicBezTo>
                    <a:lnTo>
                      <a:pt x="548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77" name="Google Shape;39577;p22"/>
              <p:cNvSpPr/>
              <p:nvPr/>
            </p:nvSpPr>
            <p:spPr>
              <a:xfrm>
                <a:off x="4684875" y="3823800"/>
                <a:ext cx="24050" cy="20425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17" extrusionOk="0">
                    <a:moveTo>
                      <a:pt x="531" y="1"/>
                    </a:moveTo>
                    <a:cubicBezTo>
                      <a:pt x="183" y="1"/>
                      <a:pt x="1" y="433"/>
                      <a:pt x="259" y="692"/>
                    </a:cubicBezTo>
                    <a:cubicBezTo>
                      <a:pt x="342" y="778"/>
                      <a:pt x="445" y="816"/>
                      <a:pt x="547" y="816"/>
                    </a:cubicBezTo>
                    <a:cubicBezTo>
                      <a:pt x="753" y="816"/>
                      <a:pt x="954" y="657"/>
                      <a:pt x="962" y="418"/>
                    </a:cubicBezTo>
                    <a:cubicBezTo>
                      <a:pt x="962" y="192"/>
                      <a:pt x="771" y="1"/>
                      <a:pt x="545" y="1"/>
                    </a:cubicBezTo>
                    <a:cubicBezTo>
                      <a:pt x="540" y="1"/>
                      <a:pt x="536" y="1"/>
                      <a:pt x="53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78" name="Google Shape;39578;p22"/>
              <p:cNvSpPr/>
              <p:nvPr/>
            </p:nvSpPr>
            <p:spPr>
              <a:xfrm>
                <a:off x="4652750" y="3854425"/>
                <a:ext cx="27600" cy="20600"/>
              </a:xfrm>
              <a:custGeom>
                <a:avLst/>
                <a:gdLst/>
                <a:ahLst/>
                <a:cxnLst/>
                <a:rect l="l" t="t" r="r" b="b"/>
                <a:pathLst>
                  <a:path w="1104" h="824" extrusionOk="0">
                    <a:moveTo>
                      <a:pt x="558" y="0"/>
                    </a:moveTo>
                    <a:cubicBezTo>
                      <a:pt x="53" y="0"/>
                      <a:pt x="0" y="766"/>
                      <a:pt x="532" y="824"/>
                    </a:cubicBezTo>
                    <a:lnTo>
                      <a:pt x="604" y="824"/>
                    </a:lnTo>
                    <a:cubicBezTo>
                      <a:pt x="1104" y="776"/>
                      <a:pt x="1104" y="38"/>
                      <a:pt x="604" y="2"/>
                    </a:cubicBezTo>
                    <a:cubicBezTo>
                      <a:pt x="588" y="1"/>
                      <a:pt x="573" y="0"/>
                      <a:pt x="55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79" name="Google Shape;39579;p22"/>
              <p:cNvSpPr/>
              <p:nvPr/>
            </p:nvSpPr>
            <p:spPr>
              <a:xfrm>
                <a:off x="4683400" y="3885075"/>
                <a:ext cx="279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1117" h="825" extrusionOk="0">
                    <a:moveTo>
                      <a:pt x="560" y="1"/>
                    </a:moveTo>
                    <a:cubicBezTo>
                      <a:pt x="64" y="1"/>
                      <a:pt x="0" y="778"/>
                      <a:pt x="533" y="824"/>
                    </a:cubicBezTo>
                    <a:lnTo>
                      <a:pt x="604" y="824"/>
                    </a:lnTo>
                    <a:cubicBezTo>
                      <a:pt x="1116" y="777"/>
                      <a:pt x="1116" y="50"/>
                      <a:pt x="604" y="3"/>
                    </a:cubicBezTo>
                    <a:cubicBezTo>
                      <a:pt x="589" y="1"/>
                      <a:pt x="574" y="1"/>
                      <a:pt x="5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80" name="Google Shape;39580;p22"/>
              <p:cNvSpPr/>
              <p:nvPr/>
            </p:nvSpPr>
            <p:spPr>
              <a:xfrm>
                <a:off x="4654150" y="3915800"/>
                <a:ext cx="24125" cy="2067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7" extrusionOk="0">
                    <a:moveTo>
                      <a:pt x="548" y="0"/>
                    </a:moveTo>
                    <a:cubicBezTo>
                      <a:pt x="191" y="0"/>
                      <a:pt x="0" y="441"/>
                      <a:pt x="250" y="703"/>
                    </a:cubicBezTo>
                    <a:cubicBezTo>
                      <a:pt x="336" y="788"/>
                      <a:pt x="441" y="827"/>
                      <a:pt x="544" y="827"/>
                    </a:cubicBezTo>
                    <a:cubicBezTo>
                      <a:pt x="755" y="827"/>
                      <a:pt x="957" y="665"/>
                      <a:pt x="965" y="417"/>
                    </a:cubicBezTo>
                    <a:cubicBezTo>
                      <a:pt x="965" y="191"/>
                      <a:pt x="774" y="12"/>
                      <a:pt x="548" y="12"/>
                    </a:cubicBezTo>
                    <a:lnTo>
                      <a:pt x="548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81" name="Google Shape;39581;p22"/>
              <p:cNvSpPr/>
              <p:nvPr/>
            </p:nvSpPr>
            <p:spPr>
              <a:xfrm>
                <a:off x="4684800" y="3946450"/>
                <a:ext cx="24125" cy="208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32" extrusionOk="0">
                    <a:moveTo>
                      <a:pt x="548" y="0"/>
                    </a:moveTo>
                    <a:lnTo>
                      <a:pt x="548" y="12"/>
                    </a:lnTo>
                    <a:cubicBezTo>
                      <a:pt x="191" y="12"/>
                      <a:pt x="0" y="453"/>
                      <a:pt x="262" y="715"/>
                    </a:cubicBezTo>
                    <a:cubicBezTo>
                      <a:pt x="343" y="795"/>
                      <a:pt x="444" y="831"/>
                      <a:pt x="545" y="831"/>
                    </a:cubicBezTo>
                    <a:cubicBezTo>
                      <a:pt x="757" y="831"/>
                      <a:pt x="965" y="671"/>
                      <a:pt x="965" y="429"/>
                    </a:cubicBezTo>
                    <a:cubicBezTo>
                      <a:pt x="965" y="203"/>
                      <a:pt x="798" y="12"/>
                      <a:pt x="57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82" name="Google Shape;39582;p22"/>
              <p:cNvSpPr/>
              <p:nvPr/>
            </p:nvSpPr>
            <p:spPr>
              <a:xfrm>
                <a:off x="4654150" y="3977400"/>
                <a:ext cx="241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8" extrusionOk="0">
                    <a:moveTo>
                      <a:pt x="548" y="1"/>
                    </a:moveTo>
                    <a:cubicBezTo>
                      <a:pt x="191" y="1"/>
                      <a:pt x="0" y="441"/>
                      <a:pt x="250" y="703"/>
                    </a:cubicBezTo>
                    <a:cubicBezTo>
                      <a:pt x="336" y="789"/>
                      <a:pt x="441" y="828"/>
                      <a:pt x="544" y="828"/>
                    </a:cubicBezTo>
                    <a:cubicBezTo>
                      <a:pt x="755" y="828"/>
                      <a:pt x="957" y="666"/>
                      <a:pt x="965" y="417"/>
                    </a:cubicBezTo>
                    <a:cubicBezTo>
                      <a:pt x="965" y="191"/>
                      <a:pt x="774" y="13"/>
                      <a:pt x="548" y="13"/>
                    </a:cubicBezTo>
                    <a:lnTo>
                      <a:pt x="548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83" name="Google Shape;39583;p22"/>
              <p:cNvSpPr/>
              <p:nvPr/>
            </p:nvSpPr>
            <p:spPr>
              <a:xfrm>
                <a:off x="4693725" y="4008075"/>
                <a:ext cx="14325" cy="6850"/>
              </a:xfrm>
              <a:custGeom>
                <a:avLst/>
                <a:gdLst/>
                <a:ahLst/>
                <a:cxnLst/>
                <a:rect l="l" t="t" r="r" b="b"/>
                <a:pathLst>
                  <a:path w="573" h="274" extrusionOk="0">
                    <a:moveTo>
                      <a:pt x="191" y="0"/>
                    </a:moveTo>
                    <a:cubicBezTo>
                      <a:pt x="132" y="0"/>
                      <a:pt x="60" y="24"/>
                      <a:pt x="1" y="60"/>
                    </a:cubicBezTo>
                    <a:lnTo>
                      <a:pt x="572" y="274"/>
                    </a:lnTo>
                    <a:cubicBezTo>
                      <a:pt x="513" y="107"/>
                      <a:pt x="370" y="12"/>
                      <a:pt x="1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84" name="Google Shape;39584;p22"/>
              <p:cNvSpPr/>
              <p:nvPr/>
            </p:nvSpPr>
            <p:spPr>
              <a:xfrm>
                <a:off x="4630625" y="3713675"/>
                <a:ext cx="16400" cy="7475"/>
              </a:xfrm>
              <a:custGeom>
                <a:avLst/>
                <a:gdLst/>
                <a:ahLst/>
                <a:cxnLst/>
                <a:rect l="l" t="t" r="r" b="b"/>
                <a:pathLst>
                  <a:path w="656" h="299" extrusionOk="0">
                    <a:moveTo>
                      <a:pt x="655" y="1"/>
                    </a:moveTo>
                    <a:lnTo>
                      <a:pt x="1" y="203"/>
                    </a:lnTo>
                    <a:cubicBezTo>
                      <a:pt x="72" y="263"/>
                      <a:pt x="167" y="298"/>
                      <a:pt x="262" y="298"/>
                    </a:cubicBezTo>
                    <a:cubicBezTo>
                      <a:pt x="441" y="298"/>
                      <a:pt x="596" y="179"/>
                      <a:pt x="65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85" name="Google Shape;39585;p22"/>
              <p:cNvSpPr/>
              <p:nvPr/>
            </p:nvSpPr>
            <p:spPr>
              <a:xfrm>
                <a:off x="4592525" y="3731550"/>
                <a:ext cx="24125" cy="2047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19" extrusionOk="0">
                    <a:moveTo>
                      <a:pt x="548" y="0"/>
                    </a:moveTo>
                    <a:cubicBezTo>
                      <a:pt x="179" y="0"/>
                      <a:pt x="1" y="441"/>
                      <a:pt x="262" y="703"/>
                    </a:cubicBezTo>
                    <a:cubicBezTo>
                      <a:pt x="343" y="783"/>
                      <a:pt x="443" y="819"/>
                      <a:pt x="543" y="819"/>
                    </a:cubicBezTo>
                    <a:cubicBezTo>
                      <a:pt x="756" y="819"/>
                      <a:pt x="965" y="656"/>
                      <a:pt x="965" y="405"/>
                    </a:cubicBezTo>
                    <a:cubicBezTo>
                      <a:pt x="953" y="179"/>
                      <a:pt x="774" y="0"/>
                      <a:pt x="54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86" name="Google Shape;39586;p22"/>
              <p:cNvSpPr/>
              <p:nvPr/>
            </p:nvSpPr>
            <p:spPr>
              <a:xfrm>
                <a:off x="4623475" y="3762200"/>
                <a:ext cx="23850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54" h="825" extrusionOk="0">
                    <a:moveTo>
                      <a:pt x="548" y="0"/>
                    </a:moveTo>
                    <a:cubicBezTo>
                      <a:pt x="179" y="0"/>
                      <a:pt x="1" y="441"/>
                      <a:pt x="251" y="703"/>
                    </a:cubicBezTo>
                    <a:cubicBezTo>
                      <a:pt x="335" y="787"/>
                      <a:pt x="437" y="824"/>
                      <a:pt x="537" y="824"/>
                    </a:cubicBezTo>
                    <a:cubicBezTo>
                      <a:pt x="750" y="824"/>
                      <a:pt x="953" y="656"/>
                      <a:pt x="953" y="405"/>
                    </a:cubicBezTo>
                    <a:cubicBezTo>
                      <a:pt x="953" y="191"/>
                      <a:pt x="775" y="0"/>
                      <a:pt x="54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87" name="Google Shape;39587;p22"/>
              <p:cNvSpPr/>
              <p:nvPr/>
            </p:nvSpPr>
            <p:spPr>
              <a:xfrm>
                <a:off x="4593125" y="3792850"/>
                <a:ext cx="28000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823" extrusionOk="0">
                    <a:moveTo>
                      <a:pt x="524" y="1"/>
                    </a:moveTo>
                    <a:cubicBezTo>
                      <a:pt x="0" y="48"/>
                      <a:pt x="36" y="822"/>
                      <a:pt x="560" y="822"/>
                    </a:cubicBezTo>
                    <a:cubicBezTo>
                      <a:pt x="1084" y="822"/>
                      <a:pt x="1120" y="48"/>
                      <a:pt x="59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88" name="Google Shape;39588;p22"/>
              <p:cNvSpPr/>
              <p:nvPr/>
            </p:nvSpPr>
            <p:spPr>
              <a:xfrm>
                <a:off x="4623475" y="3823825"/>
                <a:ext cx="23850" cy="20475"/>
              </a:xfrm>
              <a:custGeom>
                <a:avLst/>
                <a:gdLst/>
                <a:ahLst/>
                <a:cxnLst/>
                <a:rect l="l" t="t" r="r" b="b"/>
                <a:pathLst>
                  <a:path w="954" h="819" extrusionOk="0">
                    <a:moveTo>
                      <a:pt x="548" y="0"/>
                    </a:moveTo>
                    <a:cubicBezTo>
                      <a:pt x="179" y="0"/>
                      <a:pt x="1" y="441"/>
                      <a:pt x="251" y="703"/>
                    </a:cubicBezTo>
                    <a:cubicBezTo>
                      <a:pt x="335" y="783"/>
                      <a:pt x="437" y="819"/>
                      <a:pt x="537" y="819"/>
                    </a:cubicBezTo>
                    <a:cubicBezTo>
                      <a:pt x="750" y="819"/>
                      <a:pt x="953" y="656"/>
                      <a:pt x="953" y="405"/>
                    </a:cubicBezTo>
                    <a:cubicBezTo>
                      <a:pt x="953" y="179"/>
                      <a:pt x="775" y="0"/>
                      <a:pt x="54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89" name="Google Shape;39589;p22"/>
              <p:cNvSpPr/>
              <p:nvPr/>
            </p:nvSpPr>
            <p:spPr>
              <a:xfrm>
                <a:off x="4592525" y="3854475"/>
                <a:ext cx="241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5" extrusionOk="0">
                    <a:moveTo>
                      <a:pt x="548" y="0"/>
                    </a:moveTo>
                    <a:cubicBezTo>
                      <a:pt x="179" y="0"/>
                      <a:pt x="1" y="441"/>
                      <a:pt x="262" y="703"/>
                    </a:cubicBezTo>
                    <a:cubicBezTo>
                      <a:pt x="343" y="787"/>
                      <a:pt x="444" y="824"/>
                      <a:pt x="544" y="824"/>
                    </a:cubicBezTo>
                    <a:cubicBezTo>
                      <a:pt x="756" y="824"/>
                      <a:pt x="965" y="656"/>
                      <a:pt x="965" y="405"/>
                    </a:cubicBezTo>
                    <a:cubicBezTo>
                      <a:pt x="965" y="191"/>
                      <a:pt x="774" y="0"/>
                      <a:pt x="5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90" name="Google Shape;39590;p22"/>
              <p:cNvSpPr/>
              <p:nvPr/>
            </p:nvSpPr>
            <p:spPr>
              <a:xfrm>
                <a:off x="4623475" y="3885125"/>
                <a:ext cx="23850" cy="20650"/>
              </a:xfrm>
              <a:custGeom>
                <a:avLst/>
                <a:gdLst/>
                <a:ahLst/>
                <a:cxnLst/>
                <a:rect l="l" t="t" r="r" b="b"/>
                <a:pathLst>
                  <a:path w="954" h="826" extrusionOk="0">
                    <a:moveTo>
                      <a:pt x="548" y="1"/>
                    </a:moveTo>
                    <a:cubicBezTo>
                      <a:pt x="179" y="1"/>
                      <a:pt x="1" y="441"/>
                      <a:pt x="251" y="703"/>
                    </a:cubicBezTo>
                    <a:cubicBezTo>
                      <a:pt x="335" y="788"/>
                      <a:pt x="438" y="825"/>
                      <a:pt x="539" y="825"/>
                    </a:cubicBezTo>
                    <a:cubicBezTo>
                      <a:pt x="751" y="825"/>
                      <a:pt x="953" y="660"/>
                      <a:pt x="953" y="417"/>
                    </a:cubicBezTo>
                    <a:cubicBezTo>
                      <a:pt x="953" y="191"/>
                      <a:pt x="775" y="1"/>
                      <a:pt x="54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91" name="Google Shape;39591;p22"/>
              <p:cNvSpPr/>
              <p:nvPr/>
            </p:nvSpPr>
            <p:spPr>
              <a:xfrm>
                <a:off x="4592525" y="3915800"/>
                <a:ext cx="24125" cy="2067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7" extrusionOk="0">
                    <a:moveTo>
                      <a:pt x="548" y="0"/>
                    </a:moveTo>
                    <a:cubicBezTo>
                      <a:pt x="179" y="0"/>
                      <a:pt x="1" y="453"/>
                      <a:pt x="262" y="703"/>
                    </a:cubicBezTo>
                    <a:cubicBezTo>
                      <a:pt x="344" y="788"/>
                      <a:pt x="448" y="827"/>
                      <a:pt x="551" y="827"/>
                    </a:cubicBezTo>
                    <a:cubicBezTo>
                      <a:pt x="761" y="827"/>
                      <a:pt x="965" y="665"/>
                      <a:pt x="965" y="417"/>
                    </a:cubicBezTo>
                    <a:cubicBezTo>
                      <a:pt x="965" y="191"/>
                      <a:pt x="774" y="0"/>
                      <a:pt x="54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92" name="Google Shape;39592;p22"/>
              <p:cNvSpPr/>
              <p:nvPr/>
            </p:nvSpPr>
            <p:spPr>
              <a:xfrm>
                <a:off x="4623475" y="3946450"/>
                <a:ext cx="24150" cy="2092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37" extrusionOk="0">
                    <a:moveTo>
                      <a:pt x="548" y="0"/>
                    </a:moveTo>
                    <a:lnTo>
                      <a:pt x="548" y="12"/>
                    </a:lnTo>
                    <a:cubicBezTo>
                      <a:pt x="179" y="12"/>
                      <a:pt x="1" y="453"/>
                      <a:pt x="251" y="715"/>
                    </a:cubicBezTo>
                    <a:cubicBezTo>
                      <a:pt x="335" y="799"/>
                      <a:pt x="437" y="836"/>
                      <a:pt x="537" y="836"/>
                    </a:cubicBezTo>
                    <a:cubicBezTo>
                      <a:pt x="750" y="836"/>
                      <a:pt x="953" y="668"/>
                      <a:pt x="953" y="417"/>
                    </a:cubicBezTo>
                    <a:cubicBezTo>
                      <a:pt x="965" y="203"/>
                      <a:pt x="787" y="12"/>
                      <a:pt x="5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93" name="Google Shape;39593;p22"/>
              <p:cNvSpPr/>
              <p:nvPr/>
            </p:nvSpPr>
            <p:spPr>
              <a:xfrm>
                <a:off x="4601450" y="3977400"/>
                <a:ext cx="14325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573" h="251" extrusionOk="0">
                    <a:moveTo>
                      <a:pt x="191" y="1"/>
                    </a:moveTo>
                    <a:cubicBezTo>
                      <a:pt x="120" y="1"/>
                      <a:pt x="60" y="24"/>
                      <a:pt x="1" y="60"/>
                    </a:cubicBezTo>
                    <a:lnTo>
                      <a:pt x="572" y="251"/>
                    </a:lnTo>
                    <a:cubicBezTo>
                      <a:pt x="501" y="96"/>
                      <a:pt x="358" y="1"/>
                      <a:pt x="1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94" name="Google Shape;39594;p22"/>
              <p:cNvSpPr/>
              <p:nvPr/>
            </p:nvSpPr>
            <p:spPr>
              <a:xfrm>
                <a:off x="4561875" y="3762200"/>
                <a:ext cx="241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5" extrusionOk="0">
                    <a:moveTo>
                      <a:pt x="548" y="0"/>
                    </a:moveTo>
                    <a:cubicBezTo>
                      <a:pt x="191" y="0"/>
                      <a:pt x="0" y="441"/>
                      <a:pt x="262" y="703"/>
                    </a:cubicBezTo>
                    <a:cubicBezTo>
                      <a:pt x="346" y="787"/>
                      <a:pt x="448" y="824"/>
                      <a:pt x="549" y="824"/>
                    </a:cubicBezTo>
                    <a:cubicBezTo>
                      <a:pt x="761" y="824"/>
                      <a:pt x="965" y="656"/>
                      <a:pt x="965" y="405"/>
                    </a:cubicBezTo>
                    <a:cubicBezTo>
                      <a:pt x="965" y="179"/>
                      <a:pt x="774" y="0"/>
                      <a:pt x="54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95" name="Google Shape;39595;p22"/>
              <p:cNvSpPr/>
              <p:nvPr/>
            </p:nvSpPr>
            <p:spPr>
              <a:xfrm>
                <a:off x="4531200" y="3792850"/>
                <a:ext cx="241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8" extrusionOk="0">
                    <a:moveTo>
                      <a:pt x="549" y="1"/>
                    </a:moveTo>
                    <a:cubicBezTo>
                      <a:pt x="179" y="1"/>
                      <a:pt x="1" y="453"/>
                      <a:pt x="263" y="703"/>
                    </a:cubicBezTo>
                    <a:cubicBezTo>
                      <a:pt x="345" y="789"/>
                      <a:pt x="448" y="828"/>
                      <a:pt x="551" y="828"/>
                    </a:cubicBezTo>
                    <a:cubicBezTo>
                      <a:pt x="761" y="828"/>
                      <a:pt x="965" y="666"/>
                      <a:pt x="965" y="418"/>
                    </a:cubicBezTo>
                    <a:cubicBezTo>
                      <a:pt x="965" y="191"/>
                      <a:pt x="775" y="13"/>
                      <a:pt x="549" y="13"/>
                    </a:cubicBezTo>
                    <a:lnTo>
                      <a:pt x="549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96" name="Google Shape;39596;p22"/>
              <p:cNvSpPr/>
              <p:nvPr/>
            </p:nvSpPr>
            <p:spPr>
              <a:xfrm>
                <a:off x="4561875" y="3823825"/>
                <a:ext cx="24125" cy="2047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19" extrusionOk="0">
                    <a:moveTo>
                      <a:pt x="548" y="0"/>
                    </a:moveTo>
                    <a:cubicBezTo>
                      <a:pt x="191" y="0"/>
                      <a:pt x="0" y="441"/>
                      <a:pt x="262" y="703"/>
                    </a:cubicBezTo>
                    <a:cubicBezTo>
                      <a:pt x="346" y="783"/>
                      <a:pt x="448" y="819"/>
                      <a:pt x="548" y="819"/>
                    </a:cubicBezTo>
                    <a:cubicBezTo>
                      <a:pt x="761" y="819"/>
                      <a:pt x="965" y="656"/>
                      <a:pt x="965" y="405"/>
                    </a:cubicBezTo>
                    <a:cubicBezTo>
                      <a:pt x="965" y="179"/>
                      <a:pt x="774" y="0"/>
                      <a:pt x="5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97" name="Google Shape;39597;p22"/>
              <p:cNvSpPr/>
              <p:nvPr/>
            </p:nvSpPr>
            <p:spPr>
              <a:xfrm>
                <a:off x="4531200" y="3854475"/>
                <a:ext cx="24150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5" extrusionOk="0">
                    <a:moveTo>
                      <a:pt x="549" y="0"/>
                    </a:moveTo>
                    <a:cubicBezTo>
                      <a:pt x="179" y="0"/>
                      <a:pt x="1" y="441"/>
                      <a:pt x="263" y="703"/>
                    </a:cubicBezTo>
                    <a:cubicBezTo>
                      <a:pt x="343" y="787"/>
                      <a:pt x="444" y="824"/>
                      <a:pt x="544" y="824"/>
                    </a:cubicBezTo>
                    <a:cubicBezTo>
                      <a:pt x="756" y="824"/>
                      <a:pt x="965" y="656"/>
                      <a:pt x="965" y="405"/>
                    </a:cubicBezTo>
                    <a:cubicBezTo>
                      <a:pt x="953" y="179"/>
                      <a:pt x="775" y="0"/>
                      <a:pt x="5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98" name="Google Shape;39598;p22"/>
              <p:cNvSpPr/>
              <p:nvPr/>
            </p:nvSpPr>
            <p:spPr>
              <a:xfrm>
                <a:off x="4561875" y="3885125"/>
                <a:ext cx="24125" cy="2065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6" extrusionOk="0">
                    <a:moveTo>
                      <a:pt x="548" y="1"/>
                    </a:moveTo>
                    <a:cubicBezTo>
                      <a:pt x="191" y="1"/>
                      <a:pt x="0" y="441"/>
                      <a:pt x="262" y="703"/>
                    </a:cubicBezTo>
                    <a:cubicBezTo>
                      <a:pt x="347" y="788"/>
                      <a:pt x="450" y="825"/>
                      <a:pt x="550" y="825"/>
                    </a:cubicBezTo>
                    <a:cubicBezTo>
                      <a:pt x="762" y="825"/>
                      <a:pt x="965" y="660"/>
                      <a:pt x="965" y="417"/>
                    </a:cubicBezTo>
                    <a:cubicBezTo>
                      <a:pt x="965" y="191"/>
                      <a:pt x="774" y="1"/>
                      <a:pt x="54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99" name="Google Shape;39599;p22"/>
              <p:cNvSpPr/>
              <p:nvPr/>
            </p:nvSpPr>
            <p:spPr>
              <a:xfrm>
                <a:off x="4531200" y="3915800"/>
                <a:ext cx="24150" cy="2067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7" extrusionOk="0">
                    <a:moveTo>
                      <a:pt x="549" y="0"/>
                    </a:moveTo>
                    <a:cubicBezTo>
                      <a:pt x="179" y="0"/>
                      <a:pt x="1" y="453"/>
                      <a:pt x="263" y="703"/>
                    </a:cubicBezTo>
                    <a:cubicBezTo>
                      <a:pt x="345" y="788"/>
                      <a:pt x="448" y="827"/>
                      <a:pt x="551" y="827"/>
                    </a:cubicBezTo>
                    <a:cubicBezTo>
                      <a:pt x="761" y="827"/>
                      <a:pt x="965" y="665"/>
                      <a:pt x="965" y="417"/>
                    </a:cubicBezTo>
                    <a:cubicBezTo>
                      <a:pt x="965" y="191"/>
                      <a:pt x="775" y="0"/>
                      <a:pt x="5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00" name="Google Shape;39600;p22"/>
              <p:cNvSpPr/>
              <p:nvPr/>
            </p:nvSpPr>
            <p:spPr>
              <a:xfrm>
                <a:off x="4561875" y="3946450"/>
                <a:ext cx="24125" cy="209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37" extrusionOk="0">
                    <a:moveTo>
                      <a:pt x="548" y="0"/>
                    </a:moveTo>
                    <a:lnTo>
                      <a:pt x="548" y="12"/>
                    </a:lnTo>
                    <a:cubicBezTo>
                      <a:pt x="191" y="12"/>
                      <a:pt x="0" y="453"/>
                      <a:pt x="262" y="715"/>
                    </a:cubicBezTo>
                    <a:cubicBezTo>
                      <a:pt x="346" y="799"/>
                      <a:pt x="448" y="836"/>
                      <a:pt x="549" y="836"/>
                    </a:cubicBezTo>
                    <a:cubicBezTo>
                      <a:pt x="761" y="836"/>
                      <a:pt x="965" y="668"/>
                      <a:pt x="965" y="417"/>
                    </a:cubicBezTo>
                    <a:cubicBezTo>
                      <a:pt x="965" y="203"/>
                      <a:pt x="798" y="12"/>
                      <a:pt x="57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01" name="Google Shape;39601;p22"/>
              <p:cNvSpPr/>
              <p:nvPr/>
            </p:nvSpPr>
            <p:spPr>
              <a:xfrm>
                <a:off x="4500250" y="3762200"/>
                <a:ext cx="24125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0" extrusionOk="0">
                    <a:moveTo>
                      <a:pt x="560" y="0"/>
                    </a:moveTo>
                    <a:cubicBezTo>
                      <a:pt x="191" y="0"/>
                      <a:pt x="1" y="441"/>
                      <a:pt x="263" y="703"/>
                    </a:cubicBezTo>
                    <a:cubicBezTo>
                      <a:pt x="343" y="783"/>
                      <a:pt x="444" y="819"/>
                      <a:pt x="545" y="819"/>
                    </a:cubicBezTo>
                    <a:cubicBezTo>
                      <a:pt x="757" y="819"/>
                      <a:pt x="965" y="659"/>
                      <a:pt x="965" y="417"/>
                    </a:cubicBezTo>
                    <a:cubicBezTo>
                      <a:pt x="965" y="191"/>
                      <a:pt x="786" y="0"/>
                      <a:pt x="5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02" name="Google Shape;39602;p22"/>
              <p:cNvSpPr/>
              <p:nvPr/>
            </p:nvSpPr>
            <p:spPr>
              <a:xfrm>
                <a:off x="4469900" y="3792850"/>
                <a:ext cx="23825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953" h="823" extrusionOk="0">
                    <a:moveTo>
                      <a:pt x="548" y="1"/>
                    </a:moveTo>
                    <a:cubicBezTo>
                      <a:pt x="0" y="1"/>
                      <a:pt x="0" y="822"/>
                      <a:pt x="548" y="822"/>
                    </a:cubicBezTo>
                    <a:cubicBezTo>
                      <a:pt x="555" y="823"/>
                      <a:pt x="561" y="823"/>
                      <a:pt x="568" y="823"/>
                    </a:cubicBezTo>
                    <a:cubicBezTo>
                      <a:pt x="785" y="823"/>
                      <a:pt x="953" y="637"/>
                      <a:pt x="953" y="418"/>
                    </a:cubicBezTo>
                    <a:cubicBezTo>
                      <a:pt x="953" y="191"/>
                      <a:pt x="774" y="13"/>
                      <a:pt x="548" y="13"/>
                    </a:cubicBezTo>
                    <a:lnTo>
                      <a:pt x="548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03" name="Google Shape;39603;p22"/>
              <p:cNvSpPr/>
              <p:nvPr/>
            </p:nvSpPr>
            <p:spPr>
              <a:xfrm>
                <a:off x="4536575" y="3741650"/>
                <a:ext cx="18775" cy="10450"/>
              </a:xfrm>
              <a:custGeom>
                <a:avLst/>
                <a:gdLst/>
                <a:ahLst/>
                <a:cxnLst/>
                <a:rect l="l" t="t" r="r" b="b"/>
                <a:pathLst>
                  <a:path w="751" h="418" extrusionOk="0">
                    <a:moveTo>
                      <a:pt x="750" y="1"/>
                    </a:moveTo>
                    <a:lnTo>
                      <a:pt x="0" y="227"/>
                    </a:lnTo>
                    <a:cubicBezTo>
                      <a:pt x="72" y="346"/>
                      <a:pt x="203" y="418"/>
                      <a:pt x="334" y="418"/>
                    </a:cubicBezTo>
                    <a:cubicBezTo>
                      <a:pt x="560" y="418"/>
                      <a:pt x="750" y="227"/>
                      <a:pt x="75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04" name="Google Shape;39604;p22"/>
              <p:cNvSpPr/>
              <p:nvPr/>
            </p:nvSpPr>
            <p:spPr>
              <a:xfrm>
                <a:off x="4500350" y="3823800"/>
                <a:ext cx="24025" cy="20425"/>
              </a:xfrm>
              <a:custGeom>
                <a:avLst/>
                <a:gdLst/>
                <a:ahLst/>
                <a:cxnLst/>
                <a:rect l="l" t="t" r="r" b="b"/>
                <a:pathLst>
                  <a:path w="961" h="817" extrusionOk="0">
                    <a:moveTo>
                      <a:pt x="542" y="1"/>
                    </a:moveTo>
                    <a:cubicBezTo>
                      <a:pt x="182" y="1"/>
                      <a:pt x="0" y="433"/>
                      <a:pt x="259" y="692"/>
                    </a:cubicBezTo>
                    <a:cubicBezTo>
                      <a:pt x="341" y="778"/>
                      <a:pt x="445" y="816"/>
                      <a:pt x="548" y="816"/>
                    </a:cubicBezTo>
                    <a:cubicBezTo>
                      <a:pt x="758" y="816"/>
                      <a:pt x="961" y="657"/>
                      <a:pt x="961" y="418"/>
                    </a:cubicBezTo>
                    <a:cubicBezTo>
                      <a:pt x="961" y="192"/>
                      <a:pt x="782" y="1"/>
                      <a:pt x="556" y="1"/>
                    </a:cubicBezTo>
                    <a:cubicBezTo>
                      <a:pt x="551" y="1"/>
                      <a:pt x="546" y="1"/>
                      <a:pt x="54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05" name="Google Shape;39605;p22"/>
              <p:cNvSpPr/>
              <p:nvPr/>
            </p:nvSpPr>
            <p:spPr>
              <a:xfrm>
                <a:off x="4469600" y="3854475"/>
                <a:ext cx="24125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0" extrusionOk="0">
                    <a:moveTo>
                      <a:pt x="560" y="0"/>
                    </a:moveTo>
                    <a:cubicBezTo>
                      <a:pt x="191" y="0"/>
                      <a:pt x="0" y="441"/>
                      <a:pt x="262" y="703"/>
                    </a:cubicBezTo>
                    <a:cubicBezTo>
                      <a:pt x="343" y="783"/>
                      <a:pt x="443" y="819"/>
                      <a:pt x="542" y="819"/>
                    </a:cubicBezTo>
                    <a:cubicBezTo>
                      <a:pt x="751" y="819"/>
                      <a:pt x="957" y="659"/>
                      <a:pt x="965" y="417"/>
                    </a:cubicBezTo>
                    <a:cubicBezTo>
                      <a:pt x="965" y="191"/>
                      <a:pt x="774" y="0"/>
                      <a:pt x="5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06" name="Google Shape;39606;p22"/>
              <p:cNvSpPr/>
              <p:nvPr/>
            </p:nvSpPr>
            <p:spPr>
              <a:xfrm>
                <a:off x="4499150" y="3885075"/>
                <a:ext cx="276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825" extrusionOk="0">
                    <a:moveTo>
                      <a:pt x="559" y="1"/>
                    </a:moveTo>
                    <a:cubicBezTo>
                      <a:pt x="53" y="1"/>
                      <a:pt x="0" y="778"/>
                      <a:pt x="533" y="824"/>
                    </a:cubicBezTo>
                    <a:lnTo>
                      <a:pt x="604" y="824"/>
                    </a:lnTo>
                    <a:cubicBezTo>
                      <a:pt x="1104" y="777"/>
                      <a:pt x="1104" y="50"/>
                      <a:pt x="604" y="3"/>
                    </a:cubicBezTo>
                    <a:cubicBezTo>
                      <a:pt x="589" y="1"/>
                      <a:pt x="574" y="1"/>
                      <a:pt x="55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07" name="Google Shape;39607;p22"/>
              <p:cNvSpPr/>
              <p:nvPr/>
            </p:nvSpPr>
            <p:spPr>
              <a:xfrm>
                <a:off x="4469600" y="3915800"/>
                <a:ext cx="24125" cy="2067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7" extrusionOk="0">
                    <a:moveTo>
                      <a:pt x="560" y="0"/>
                    </a:moveTo>
                    <a:cubicBezTo>
                      <a:pt x="191" y="0"/>
                      <a:pt x="0" y="441"/>
                      <a:pt x="262" y="703"/>
                    </a:cubicBezTo>
                    <a:cubicBezTo>
                      <a:pt x="344" y="788"/>
                      <a:pt x="447" y="827"/>
                      <a:pt x="548" y="827"/>
                    </a:cubicBezTo>
                    <a:cubicBezTo>
                      <a:pt x="755" y="827"/>
                      <a:pt x="957" y="665"/>
                      <a:pt x="965" y="417"/>
                    </a:cubicBezTo>
                    <a:cubicBezTo>
                      <a:pt x="965" y="191"/>
                      <a:pt x="774" y="12"/>
                      <a:pt x="560" y="12"/>
                    </a:cubicBezTo>
                    <a:lnTo>
                      <a:pt x="56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08" name="Google Shape;39608;p22"/>
              <p:cNvSpPr/>
              <p:nvPr/>
            </p:nvSpPr>
            <p:spPr>
              <a:xfrm>
                <a:off x="4509475" y="3946450"/>
                <a:ext cx="14025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561" h="251" extrusionOk="0">
                    <a:moveTo>
                      <a:pt x="191" y="0"/>
                    </a:moveTo>
                    <a:lnTo>
                      <a:pt x="191" y="12"/>
                    </a:lnTo>
                    <a:cubicBezTo>
                      <a:pt x="120" y="12"/>
                      <a:pt x="60" y="24"/>
                      <a:pt x="1" y="60"/>
                    </a:cubicBezTo>
                    <a:lnTo>
                      <a:pt x="560" y="250"/>
                    </a:lnTo>
                    <a:cubicBezTo>
                      <a:pt x="501" y="96"/>
                      <a:pt x="346" y="0"/>
                      <a:pt x="1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09" name="Google Shape;39609;p22"/>
              <p:cNvSpPr/>
              <p:nvPr/>
            </p:nvSpPr>
            <p:spPr>
              <a:xfrm>
                <a:off x="4442800" y="3769650"/>
                <a:ext cx="20275" cy="13100"/>
              </a:xfrm>
              <a:custGeom>
                <a:avLst/>
                <a:gdLst/>
                <a:ahLst/>
                <a:cxnLst/>
                <a:rect l="l" t="t" r="r" b="b"/>
                <a:pathLst>
                  <a:path w="811" h="524" extrusionOk="0">
                    <a:moveTo>
                      <a:pt x="787" y="0"/>
                    </a:moveTo>
                    <a:lnTo>
                      <a:pt x="1" y="226"/>
                    </a:lnTo>
                    <a:cubicBezTo>
                      <a:pt x="48" y="405"/>
                      <a:pt x="203" y="524"/>
                      <a:pt x="394" y="524"/>
                    </a:cubicBezTo>
                    <a:cubicBezTo>
                      <a:pt x="620" y="524"/>
                      <a:pt x="810" y="334"/>
                      <a:pt x="810" y="107"/>
                    </a:cubicBezTo>
                    <a:cubicBezTo>
                      <a:pt x="798" y="72"/>
                      <a:pt x="798" y="36"/>
                      <a:pt x="78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10" name="Google Shape;39610;p22"/>
              <p:cNvSpPr/>
              <p:nvPr/>
            </p:nvSpPr>
            <p:spPr>
              <a:xfrm>
                <a:off x="4408875" y="3792850"/>
                <a:ext cx="28000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823" extrusionOk="0">
                    <a:moveTo>
                      <a:pt x="524" y="1"/>
                    </a:moveTo>
                    <a:cubicBezTo>
                      <a:pt x="0" y="48"/>
                      <a:pt x="36" y="822"/>
                      <a:pt x="560" y="822"/>
                    </a:cubicBezTo>
                    <a:cubicBezTo>
                      <a:pt x="1084" y="822"/>
                      <a:pt x="1120" y="48"/>
                      <a:pt x="59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11" name="Google Shape;39611;p22"/>
              <p:cNvSpPr/>
              <p:nvPr/>
            </p:nvSpPr>
            <p:spPr>
              <a:xfrm>
                <a:off x="4438925" y="3823825"/>
                <a:ext cx="24150" cy="2047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19" extrusionOk="0">
                    <a:moveTo>
                      <a:pt x="549" y="0"/>
                    </a:moveTo>
                    <a:cubicBezTo>
                      <a:pt x="180" y="0"/>
                      <a:pt x="1" y="441"/>
                      <a:pt x="263" y="703"/>
                    </a:cubicBezTo>
                    <a:cubicBezTo>
                      <a:pt x="347" y="783"/>
                      <a:pt x="449" y="819"/>
                      <a:pt x="549" y="819"/>
                    </a:cubicBezTo>
                    <a:cubicBezTo>
                      <a:pt x="762" y="819"/>
                      <a:pt x="965" y="656"/>
                      <a:pt x="965" y="405"/>
                    </a:cubicBezTo>
                    <a:cubicBezTo>
                      <a:pt x="965" y="179"/>
                      <a:pt x="775" y="0"/>
                      <a:pt x="5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12" name="Google Shape;39612;p22"/>
              <p:cNvSpPr/>
              <p:nvPr/>
            </p:nvSpPr>
            <p:spPr>
              <a:xfrm>
                <a:off x="4408275" y="3854475"/>
                <a:ext cx="23850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54" h="825" extrusionOk="0">
                    <a:moveTo>
                      <a:pt x="548" y="0"/>
                    </a:moveTo>
                    <a:cubicBezTo>
                      <a:pt x="179" y="0"/>
                      <a:pt x="1" y="441"/>
                      <a:pt x="251" y="703"/>
                    </a:cubicBezTo>
                    <a:cubicBezTo>
                      <a:pt x="335" y="787"/>
                      <a:pt x="437" y="824"/>
                      <a:pt x="537" y="824"/>
                    </a:cubicBezTo>
                    <a:cubicBezTo>
                      <a:pt x="750" y="824"/>
                      <a:pt x="953" y="656"/>
                      <a:pt x="953" y="405"/>
                    </a:cubicBezTo>
                    <a:cubicBezTo>
                      <a:pt x="953" y="179"/>
                      <a:pt x="774" y="0"/>
                      <a:pt x="54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13" name="Google Shape;39613;p22"/>
              <p:cNvSpPr/>
              <p:nvPr/>
            </p:nvSpPr>
            <p:spPr>
              <a:xfrm>
                <a:off x="4438925" y="3885125"/>
                <a:ext cx="24150" cy="2065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6" extrusionOk="0">
                    <a:moveTo>
                      <a:pt x="549" y="1"/>
                    </a:moveTo>
                    <a:cubicBezTo>
                      <a:pt x="180" y="1"/>
                      <a:pt x="1" y="441"/>
                      <a:pt x="263" y="703"/>
                    </a:cubicBezTo>
                    <a:cubicBezTo>
                      <a:pt x="347" y="788"/>
                      <a:pt x="450" y="825"/>
                      <a:pt x="551" y="825"/>
                    </a:cubicBezTo>
                    <a:cubicBezTo>
                      <a:pt x="763" y="825"/>
                      <a:pt x="965" y="660"/>
                      <a:pt x="965" y="417"/>
                    </a:cubicBezTo>
                    <a:cubicBezTo>
                      <a:pt x="965" y="191"/>
                      <a:pt x="775" y="1"/>
                      <a:pt x="54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14" name="Google Shape;39614;p22"/>
              <p:cNvSpPr/>
              <p:nvPr/>
            </p:nvSpPr>
            <p:spPr>
              <a:xfrm>
                <a:off x="4417200" y="3915800"/>
                <a:ext cx="14025" cy="5975"/>
              </a:xfrm>
              <a:custGeom>
                <a:avLst/>
                <a:gdLst/>
                <a:ahLst/>
                <a:cxnLst/>
                <a:rect l="l" t="t" r="r" b="b"/>
                <a:pathLst>
                  <a:path w="561" h="239" extrusionOk="0">
                    <a:moveTo>
                      <a:pt x="191" y="0"/>
                    </a:moveTo>
                    <a:cubicBezTo>
                      <a:pt x="120" y="0"/>
                      <a:pt x="60" y="24"/>
                      <a:pt x="1" y="60"/>
                    </a:cubicBezTo>
                    <a:lnTo>
                      <a:pt x="560" y="238"/>
                    </a:lnTo>
                    <a:cubicBezTo>
                      <a:pt x="489" y="95"/>
                      <a:pt x="346" y="12"/>
                      <a:pt x="1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15" name="Google Shape;39615;p22"/>
              <p:cNvSpPr/>
              <p:nvPr/>
            </p:nvSpPr>
            <p:spPr>
              <a:xfrm>
                <a:off x="4377625" y="3823825"/>
                <a:ext cx="24125" cy="2047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19" extrusionOk="0">
                    <a:moveTo>
                      <a:pt x="548" y="0"/>
                    </a:moveTo>
                    <a:cubicBezTo>
                      <a:pt x="179" y="0"/>
                      <a:pt x="0" y="441"/>
                      <a:pt x="262" y="703"/>
                    </a:cubicBezTo>
                    <a:cubicBezTo>
                      <a:pt x="342" y="783"/>
                      <a:pt x="443" y="819"/>
                      <a:pt x="543" y="819"/>
                    </a:cubicBezTo>
                    <a:cubicBezTo>
                      <a:pt x="756" y="819"/>
                      <a:pt x="965" y="656"/>
                      <a:pt x="965" y="405"/>
                    </a:cubicBezTo>
                    <a:cubicBezTo>
                      <a:pt x="965" y="179"/>
                      <a:pt x="774" y="0"/>
                      <a:pt x="5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16" name="Google Shape;39616;p22"/>
              <p:cNvSpPr/>
              <p:nvPr/>
            </p:nvSpPr>
            <p:spPr>
              <a:xfrm>
                <a:off x="4345575" y="3854425"/>
                <a:ext cx="27600" cy="20600"/>
              </a:xfrm>
              <a:custGeom>
                <a:avLst/>
                <a:gdLst/>
                <a:ahLst/>
                <a:cxnLst/>
                <a:rect l="l" t="t" r="r" b="b"/>
                <a:pathLst>
                  <a:path w="1104" h="824" extrusionOk="0">
                    <a:moveTo>
                      <a:pt x="558" y="0"/>
                    </a:moveTo>
                    <a:cubicBezTo>
                      <a:pt x="52" y="0"/>
                      <a:pt x="0" y="766"/>
                      <a:pt x="532" y="824"/>
                    </a:cubicBezTo>
                    <a:lnTo>
                      <a:pt x="604" y="824"/>
                    </a:lnTo>
                    <a:cubicBezTo>
                      <a:pt x="1104" y="776"/>
                      <a:pt x="1104" y="38"/>
                      <a:pt x="604" y="2"/>
                    </a:cubicBezTo>
                    <a:cubicBezTo>
                      <a:pt x="588" y="1"/>
                      <a:pt x="573" y="0"/>
                      <a:pt x="55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17" name="Google Shape;39617;p22"/>
              <p:cNvSpPr/>
              <p:nvPr/>
            </p:nvSpPr>
            <p:spPr>
              <a:xfrm>
                <a:off x="4377625" y="3885125"/>
                <a:ext cx="24125" cy="2065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6" extrusionOk="0">
                    <a:moveTo>
                      <a:pt x="548" y="1"/>
                    </a:moveTo>
                    <a:cubicBezTo>
                      <a:pt x="179" y="1"/>
                      <a:pt x="0" y="441"/>
                      <a:pt x="262" y="703"/>
                    </a:cubicBezTo>
                    <a:cubicBezTo>
                      <a:pt x="343" y="788"/>
                      <a:pt x="444" y="825"/>
                      <a:pt x="545" y="825"/>
                    </a:cubicBezTo>
                    <a:cubicBezTo>
                      <a:pt x="757" y="825"/>
                      <a:pt x="965" y="660"/>
                      <a:pt x="965" y="417"/>
                    </a:cubicBezTo>
                    <a:cubicBezTo>
                      <a:pt x="965" y="191"/>
                      <a:pt x="774" y="1"/>
                      <a:pt x="54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18" name="Google Shape;39618;p22"/>
              <p:cNvSpPr/>
              <p:nvPr/>
            </p:nvSpPr>
            <p:spPr>
              <a:xfrm>
                <a:off x="4319575" y="3823525"/>
                <a:ext cx="24125" cy="2077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31" extrusionOk="0">
                    <a:moveTo>
                      <a:pt x="417" y="0"/>
                    </a:moveTo>
                    <a:cubicBezTo>
                      <a:pt x="191" y="0"/>
                      <a:pt x="12" y="179"/>
                      <a:pt x="1" y="405"/>
                    </a:cubicBezTo>
                    <a:lnTo>
                      <a:pt x="12" y="417"/>
                    </a:lnTo>
                    <a:cubicBezTo>
                      <a:pt x="4" y="668"/>
                      <a:pt x="205" y="831"/>
                      <a:pt x="417" y="831"/>
                    </a:cubicBezTo>
                    <a:cubicBezTo>
                      <a:pt x="517" y="831"/>
                      <a:pt x="619" y="795"/>
                      <a:pt x="703" y="715"/>
                    </a:cubicBezTo>
                    <a:cubicBezTo>
                      <a:pt x="965" y="453"/>
                      <a:pt x="786" y="12"/>
                      <a:pt x="41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19" name="Google Shape;39619;p22"/>
              <p:cNvSpPr/>
              <p:nvPr/>
            </p:nvSpPr>
            <p:spPr>
              <a:xfrm>
                <a:off x="4350075" y="3798225"/>
                <a:ext cx="21175" cy="16100"/>
              </a:xfrm>
              <a:custGeom>
                <a:avLst/>
                <a:gdLst/>
                <a:ahLst/>
                <a:cxnLst/>
                <a:rect l="l" t="t" r="r" b="b"/>
                <a:pathLst>
                  <a:path w="847" h="644" extrusionOk="0">
                    <a:moveTo>
                      <a:pt x="757" y="0"/>
                    </a:moveTo>
                    <a:lnTo>
                      <a:pt x="19" y="214"/>
                    </a:lnTo>
                    <a:cubicBezTo>
                      <a:pt x="1" y="500"/>
                      <a:pt x="212" y="643"/>
                      <a:pt x="424" y="643"/>
                    </a:cubicBezTo>
                    <a:cubicBezTo>
                      <a:pt x="635" y="643"/>
                      <a:pt x="846" y="500"/>
                      <a:pt x="828" y="214"/>
                    </a:cubicBezTo>
                    <a:cubicBezTo>
                      <a:pt x="828" y="131"/>
                      <a:pt x="805" y="60"/>
                      <a:pt x="75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20" name="Google Shape;39620;p22"/>
              <p:cNvSpPr/>
              <p:nvPr/>
            </p:nvSpPr>
            <p:spPr>
              <a:xfrm>
                <a:off x="4325525" y="3885125"/>
                <a:ext cx="13425" cy="567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227" extrusionOk="0">
                    <a:moveTo>
                      <a:pt x="167" y="1"/>
                    </a:moveTo>
                    <a:cubicBezTo>
                      <a:pt x="169" y="1"/>
                      <a:pt x="171" y="1"/>
                      <a:pt x="173" y="1"/>
                    </a:cubicBezTo>
                    <a:lnTo>
                      <a:pt x="173" y="1"/>
                    </a:lnTo>
                    <a:cubicBezTo>
                      <a:pt x="175" y="1"/>
                      <a:pt x="177" y="1"/>
                      <a:pt x="179" y="1"/>
                    </a:cubicBezTo>
                    <a:close/>
                    <a:moveTo>
                      <a:pt x="173" y="1"/>
                    </a:moveTo>
                    <a:cubicBezTo>
                      <a:pt x="104" y="1"/>
                      <a:pt x="47" y="14"/>
                      <a:pt x="1" y="48"/>
                    </a:cubicBezTo>
                    <a:lnTo>
                      <a:pt x="536" y="227"/>
                    </a:lnTo>
                    <a:cubicBezTo>
                      <a:pt x="466" y="86"/>
                      <a:pt x="325" y="3"/>
                      <a:pt x="17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21" name="Google Shape;39621;p22"/>
              <p:cNvSpPr/>
              <p:nvPr/>
            </p:nvSpPr>
            <p:spPr>
              <a:xfrm>
                <a:off x="4257950" y="3826200"/>
                <a:ext cx="24350" cy="17875"/>
              </a:xfrm>
              <a:custGeom>
                <a:avLst/>
                <a:gdLst/>
                <a:ahLst/>
                <a:cxnLst/>
                <a:rect l="l" t="t" r="r" b="b"/>
                <a:pathLst>
                  <a:path w="974" h="715" extrusionOk="0">
                    <a:moveTo>
                      <a:pt x="691" y="0"/>
                    </a:moveTo>
                    <a:lnTo>
                      <a:pt x="25" y="203"/>
                    </a:lnTo>
                    <a:cubicBezTo>
                      <a:pt x="13" y="238"/>
                      <a:pt x="13" y="274"/>
                      <a:pt x="13" y="310"/>
                    </a:cubicBezTo>
                    <a:cubicBezTo>
                      <a:pt x="1" y="524"/>
                      <a:pt x="191" y="715"/>
                      <a:pt x="406" y="715"/>
                    </a:cubicBezTo>
                    <a:lnTo>
                      <a:pt x="418" y="715"/>
                    </a:lnTo>
                    <a:cubicBezTo>
                      <a:pt x="422" y="715"/>
                      <a:pt x="427" y="715"/>
                      <a:pt x="432" y="715"/>
                    </a:cubicBezTo>
                    <a:cubicBezTo>
                      <a:pt x="803" y="715"/>
                      <a:pt x="974" y="247"/>
                      <a:pt x="6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22" name="Google Shape;39622;p22"/>
              <p:cNvSpPr/>
              <p:nvPr/>
            </p:nvSpPr>
            <p:spPr>
              <a:xfrm>
                <a:off x="4233250" y="3854475"/>
                <a:ext cx="13425" cy="537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215" extrusionOk="0">
                    <a:moveTo>
                      <a:pt x="155" y="0"/>
                    </a:moveTo>
                    <a:cubicBezTo>
                      <a:pt x="160" y="0"/>
                      <a:pt x="164" y="0"/>
                      <a:pt x="168" y="1"/>
                    </a:cubicBezTo>
                    <a:lnTo>
                      <a:pt x="168" y="1"/>
                    </a:lnTo>
                    <a:cubicBezTo>
                      <a:pt x="172" y="0"/>
                      <a:pt x="175" y="0"/>
                      <a:pt x="179" y="0"/>
                    </a:cubicBezTo>
                    <a:close/>
                    <a:moveTo>
                      <a:pt x="168" y="1"/>
                    </a:moveTo>
                    <a:cubicBezTo>
                      <a:pt x="112" y="2"/>
                      <a:pt x="56" y="14"/>
                      <a:pt x="1" y="36"/>
                    </a:cubicBezTo>
                    <a:lnTo>
                      <a:pt x="536" y="215"/>
                    </a:lnTo>
                    <a:cubicBezTo>
                      <a:pt x="467" y="87"/>
                      <a:pt x="329" y="5"/>
                      <a:pt x="16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23" name="Google Shape;39623;p22"/>
              <p:cNvSpPr/>
              <p:nvPr/>
            </p:nvSpPr>
            <p:spPr>
              <a:xfrm>
                <a:off x="4288925" y="3853425"/>
                <a:ext cx="20550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822" h="823" extrusionOk="0">
                    <a:moveTo>
                      <a:pt x="408" y="0"/>
                    </a:moveTo>
                    <a:cubicBezTo>
                      <a:pt x="216" y="0"/>
                      <a:pt x="23" y="123"/>
                      <a:pt x="0" y="376"/>
                    </a:cubicBezTo>
                    <a:cubicBezTo>
                      <a:pt x="0" y="400"/>
                      <a:pt x="0" y="423"/>
                      <a:pt x="0" y="447"/>
                    </a:cubicBezTo>
                    <a:cubicBezTo>
                      <a:pt x="23" y="700"/>
                      <a:pt x="216" y="823"/>
                      <a:pt x="408" y="823"/>
                    </a:cubicBezTo>
                    <a:cubicBezTo>
                      <a:pt x="615" y="823"/>
                      <a:pt x="822" y="682"/>
                      <a:pt x="822" y="411"/>
                    </a:cubicBezTo>
                    <a:cubicBezTo>
                      <a:pt x="822" y="141"/>
                      <a:pt x="615" y="0"/>
                      <a:pt x="40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39624" name="Google Shape;39624;p22"/>
            <p:cNvSpPr/>
            <p:nvPr/>
          </p:nvSpPr>
          <p:spPr>
            <a:xfrm rot="5048068" flipH="1">
              <a:off x="258748" y="4191026"/>
              <a:ext cx="1059748" cy="2052211"/>
            </a:xfrm>
            <a:prstGeom prst="triangle">
              <a:avLst>
                <a:gd name="adj" fmla="val 70998"/>
              </a:avLst>
            </a:pr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39625" name="Google Shape;39625;p22"/>
            <p:cNvGrpSpPr/>
            <p:nvPr/>
          </p:nvGrpSpPr>
          <p:grpSpPr>
            <a:xfrm rot="5946805">
              <a:off x="-951117" y="4447411"/>
              <a:ext cx="1997108" cy="1027977"/>
              <a:chOff x="4233250" y="3116575"/>
              <a:chExt cx="2401825" cy="1465700"/>
            </a:xfrm>
          </p:grpSpPr>
          <p:sp>
            <p:nvSpPr>
              <p:cNvPr id="39626" name="Google Shape;39626;p22"/>
              <p:cNvSpPr/>
              <p:nvPr/>
            </p:nvSpPr>
            <p:spPr>
              <a:xfrm>
                <a:off x="6620850" y="3116575"/>
                <a:ext cx="14225" cy="19975"/>
              </a:xfrm>
              <a:custGeom>
                <a:avLst/>
                <a:gdLst/>
                <a:ahLst/>
                <a:cxnLst/>
                <a:rect l="l" t="t" r="r" b="b"/>
                <a:pathLst>
                  <a:path w="569" h="799" extrusionOk="0">
                    <a:moveTo>
                      <a:pt x="556" y="1"/>
                    </a:moveTo>
                    <a:cubicBezTo>
                      <a:pt x="90" y="1"/>
                      <a:pt x="1" y="669"/>
                      <a:pt x="461" y="799"/>
                    </a:cubicBezTo>
                    <a:lnTo>
                      <a:pt x="568" y="1"/>
                    </a:lnTo>
                    <a:cubicBezTo>
                      <a:pt x="564" y="1"/>
                      <a:pt x="560" y="1"/>
                      <a:pt x="55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27" name="Google Shape;39627;p22"/>
              <p:cNvSpPr/>
              <p:nvPr/>
            </p:nvSpPr>
            <p:spPr>
              <a:xfrm>
                <a:off x="6590700" y="3147250"/>
                <a:ext cx="241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8" extrusionOk="0">
                    <a:moveTo>
                      <a:pt x="548" y="0"/>
                    </a:moveTo>
                    <a:cubicBezTo>
                      <a:pt x="191" y="0"/>
                      <a:pt x="0" y="441"/>
                      <a:pt x="250" y="703"/>
                    </a:cubicBezTo>
                    <a:cubicBezTo>
                      <a:pt x="336" y="789"/>
                      <a:pt x="441" y="827"/>
                      <a:pt x="544" y="827"/>
                    </a:cubicBezTo>
                    <a:cubicBezTo>
                      <a:pt x="755" y="827"/>
                      <a:pt x="957" y="665"/>
                      <a:pt x="965" y="417"/>
                    </a:cubicBezTo>
                    <a:cubicBezTo>
                      <a:pt x="965" y="203"/>
                      <a:pt x="786" y="24"/>
                      <a:pt x="572" y="12"/>
                    </a:cubicBezTo>
                    <a:lnTo>
                      <a:pt x="548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28" name="Google Shape;39628;p22"/>
              <p:cNvSpPr/>
              <p:nvPr/>
            </p:nvSpPr>
            <p:spPr>
              <a:xfrm>
                <a:off x="6560025" y="3178200"/>
                <a:ext cx="23850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54" h="820" extrusionOk="0">
                    <a:moveTo>
                      <a:pt x="549" y="0"/>
                    </a:moveTo>
                    <a:cubicBezTo>
                      <a:pt x="179" y="0"/>
                      <a:pt x="1" y="441"/>
                      <a:pt x="251" y="703"/>
                    </a:cubicBezTo>
                    <a:cubicBezTo>
                      <a:pt x="335" y="783"/>
                      <a:pt x="437" y="819"/>
                      <a:pt x="537" y="819"/>
                    </a:cubicBezTo>
                    <a:cubicBezTo>
                      <a:pt x="750" y="819"/>
                      <a:pt x="953" y="656"/>
                      <a:pt x="953" y="405"/>
                    </a:cubicBezTo>
                    <a:cubicBezTo>
                      <a:pt x="953" y="191"/>
                      <a:pt x="787" y="0"/>
                      <a:pt x="5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29" name="Google Shape;39629;p22"/>
              <p:cNvSpPr/>
              <p:nvPr/>
            </p:nvSpPr>
            <p:spPr>
              <a:xfrm>
                <a:off x="6588975" y="3208725"/>
                <a:ext cx="279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1117" h="828" extrusionOk="0">
                    <a:moveTo>
                      <a:pt x="543" y="0"/>
                    </a:moveTo>
                    <a:cubicBezTo>
                      <a:pt x="51" y="0"/>
                      <a:pt x="0" y="793"/>
                      <a:pt x="545" y="827"/>
                    </a:cubicBezTo>
                    <a:lnTo>
                      <a:pt x="617" y="827"/>
                    </a:lnTo>
                    <a:cubicBezTo>
                      <a:pt x="1117" y="768"/>
                      <a:pt x="1117" y="53"/>
                      <a:pt x="617" y="6"/>
                    </a:cubicBezTo>
                    <a:cubicBezTo>
                      <a:pt x="591" y="2"/>
                      <a:pt x="567" y="0"/>
                      <a:pt x="5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30" name="Google Shape;39630;p22"/>
              <p:cNvSpPr/>
              <p:nvPr/>
            </p:nvSpPr>
            <p:spPr>
              <a:xfrm>
                <a:off x="6559725" y="3239525"/>
                <a:ext cx="24150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5" extrusionOk="0">
                    <a:moveTo>
                      <a:pt x="561" y="0"/>
                    </a:moveTo>
                    <a:cubicBezTo>
                      <a:pt x="191" y="0"/>
                      <a:pt x="1" y="441"/>
                      <a:pt x="263" y="703"/>
                    </a:cubicBezTo>
                    <a:cubicBezTo>
                      <a:pt x="347" y="787"/>
                      <a:pt x="450" y="824"/>
                      <a:pt x="551" y="824"/>
                    </a:cubicBezTo>
                    <a:cubicBezTo>
                      <a:pt x="763" y="824"/>
                      <a:pt x="965" y="659"/>
                      <a:pt x="965" y="417"/>
                    </a:cubicBezTo>
                    <a:cubicBezTo>
                      <a:pt x="965" y="191"/>
                      <a:pt x="799" y="0"/>
                      <a:pt x="57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31" name="Google Shape;39631;p22"/>
              <p:cNvSpPr/>
              <p:nvPr/>
            </p:nvSpPr>
            <p:spPr>
              <a:xfrm>
                <a:off x="6590700" y="3270175"/>
                <a:ext cx="21450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858" h="823" extrusionOk="0">
                    <a:moveTo>
                      <a:pt x="548" y="0"/>
                    </a:moveTo>
                    <a:cubicBezTo>
                      <a:pt x="0" y="0"/>
                      <a:pt x="0" y="822"/>
                      <a:pt x="548" y="822"/>
                    </a:cubicBezTo>
                    <a:cubicBezTo>
                      <a:pt x="631" y="822"/>
                      <a:pt x="703" y="798"/>
                      <a:pt x="774" y="751"/>
                    </a:cubicBezTo>
                    <a:lnTo>
                      <a:pt x="857" y="155"/>
                    </a:lnTo>
                    <a:cubicBezTo>
                      <a:pt x="786" y="72"/>
                      <a:pt x="679" y="12"/>
                      <a:pt x="572" y="12"/>
                    </a:cubicBezTo>
                    <a:lnTo>
                      <a:pt x="548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32" name="Google Shape;39632;p22"/>
              <p:cNvSpPr/>
              <p:nvPr/>
            </p:nvSpPr>
            <p:spPr>
              <a:xfrm>
                <a:off x="6559725" y="3301125"/>
                <a:ext cx="24150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5" extrusionOk="0">
                    <a:moveTo>
                      <a:pt x="561" y="1"/>
                    </a:moveTo>
                    <a:cubicBezTo>
                      <a:pt x="191" y="1"/>
                      <a:pt x="1" y="441"/>
                      <a:pt x="263" y="703"/>
                    </a:cubicBezTo>
                    <a:cubicBezTo>
                      <a:pt x="347" y="787"/>
                      <a:pt x="449" y="825"/>
                      <a:pt x="549" y="825"/>
                    </a:cubicBezTo>
                    <a:cubicBezTo>
                      <a:pt x="762" y="825"/>
                      <a:pt x="965" y="656"/>
                      <a:pt x="965" y="406"/>
                    </a:cubicBezTo>
                    <a:cubicBezTo>
                      <a:pt x="965" y="191"/>
                      <a:pt x="799" y="13"/>
                      <a:pt x="57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33" name="Google Shape;39633;p22"/>
              <p:cNvSpPr/>
              <p:nvPr/>
            </p:nvSpPr>
            <p:spPr>
              <a:xfrm>
                <a:off x="6594275" y="3332075"/>
                <a:ext cx="9550" cy="19375"/>
              </a:xfrm>
              <a:custGeom>
                <a:avLst/>
                <a:gdLst/>
                <a:ahLst/>
                <a:cxnLst/>
                <a:rect l="l" t="t" r="r" b="b"/>
                <a:pathLst>
                  <a:path w="382" h="775" extrusionOk="0">
                    <a:moveTo>
                      <a:pt x="381" y="1"/>
                    </a:moveTo>
                    <a:lnTo>
                      <a:pt x="381" y="1"/>
                    </a:lnTo>
                    <a:cubicBezTo>
                      <a:pt x="167" y="13"/>
                      <a:pt x="12" y="191"/>
                      <a:pt x="12" y="394"/>
                    </a:cubicBezTo>
                    <a:lnTo>
                      <a:pt x="0" y="394"/>
                    </a:lnTo>
                    <a:cubicBezTo>
                      <a:pt x="0" y="561"/>
                      <a:pt x="107" y="715"/>
                      <a:pt x="262" y="775"/>
                    </a:cubicBezTo>
                    <a:lnTo>
                      <a:pt x="381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34" name="Google Shape;39634;p22"/>
              <p:cNvSpPr/>
              <p:nvPr/>
            </p:nvSpPr>
            <p:spPr>
              <a:xfrm>
                <a:off x="6560025" y="3362450"/>
                <a:ext cx="23850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54" h="825" extrusionOk="0">
                    <a:moveTo>
                      <a:pt x="549" y="0"/>
                    </a:moveTo>
                    <a:cubicBezTo>
                      <a:pt x="179" y="0"/>
                      <a:pt x="1" y="441"/>
                      <a:pt x="251" y="703"/>
                    </a:cubicBezTo>
                    <a:cubicBezTo>
                      <a:pt x="335" y="787"/>
                      <a:pt x="438" y="825"/>
                      <a:pt x="539" y="825"/>
                    </a:cubicBezTo>
                    <a:cubicBezTo>
                      <a:pt x="751" y="825"/>
                      <a:pt x="953" y="659"/>
                      <a:pt x="953" y="417"/>
                    </a:cubicBezTo>
                    <a:cubicBezTo>
                      <a:pt x="953" y="191"/>
                      <a:pt x="787" y="12"/>
                      <a:pt x="5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35" name="Google Shape;39635;p22"/>
              <p:cNvSpPr/>
              <p:nvPr/>
            </p:nvSpPr>
            <p:spPr>
              <a:xfrm>
                <a:off x="6560025" y="3424075"/>
                <a:ext cx="23850" cy="20475"/>
              </a:xfrm>
              <a:custGeom>
                <a:avLst/>
                <a:gdLst/>
                <a:ahLst/>
                <a:cxnLst/>
                <a:rect l="l" t="t" r="r" b="b"/>
                <a:pathLst>
                  <a:path w="954" h="819" extrusionOk="0">
                    <a:moveTo>
                      <a:pt x="549" y="0"/>
                    </a:moveTo>
                    <a:cubicBezTo>
                      <a:pt x="179" y="0"/>
                      <a:pt x="1" y="441"/>
                      <a:pt x="251" y="702"/>
                    </a:cubicBezTo>
                    <a:cubicBezTo>
                      <a:pt x="335" y="783"/>
                      <a:pt x="437" y="819"/>
                      <a:pt x="537" y="819"/>
                    </a:cubicBezTo>
                    <a:cubicBezTo>
                      <a:pt x="750" y="819"/>
                      <a:pt x="953" y="656"/>
                      <a:pt x="953" y="405"/>
                    </a:cubicBezTo>
                    <a:cubicBezTo>
                      <a:pt x="953" y="191"/>
                      <a:pt x="775" y="12"/>
                      <a:pt x="560" y="12"/>
                    </a:cubicBezTo>
                    <a:lnTo>
                      <a:pt x="54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36" name="Google Shape;39636;p22"/>
              <p:cNvSpPr/>
              <p:nvPr/>
            </p:nvSpPr>
            <p:spPr>
              <a:xfrm>
                <a:off x="6529975" y="3147250"/>
                <a:ext cx="2800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822" extrusionOk="0">
                    <a:moveTo>
                      <a:pt x="524" y="0"/>
                    </a:moveTo>
                    <a:cubicBezTo>
                      <a:pt x="0" y="48"/>
                      <a:pt x="36" y="822"/>
                      <a:pt x="560" y="822"/>
                    </a:cubicBezTo>
                    <a:cubicBezTo>
                      <a:pt x="1072" y="822"/>
                      <a:pt x="1120" y="48"/>
                      <a:pt x="59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37" name="Google Shape;39637;p22"/>
              <p:cNvSpPr/>
              <p:nvPr/>
            </p:nvSpPr>
            <p:spPr>
              <a:xfrm>
                <a:off x="6498425" y="3178200"/>
                <a:ext cx="24125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0" extrusionOk="0">
                    <a:moveTo>
                      <a:pt x="548" y="0"/>
                    </a:moveTo>
                    <a:cubicBezTo>
                      <a:pt x="191" y="0"/>
                      <a:pt x="0" y="441"/>
                      <a:pt x="262" y="703"/>
                    </a:cubicBezTo>
                    <a:cubicBezTo>
                      <a:pt x="346" y="783"/>
                      <a:pt x="448" y="819"/>
                      <a:pt x="548" y="819"/>
                    </a:cubicBezTo>
                    <a:cubicBezTo>
                      <a:pt x="761" y="819"/>
                      <a:pt x="965" y="656"/>
                      <a:pt x="965" y="405"/>
                    </a:cubicBezTo>
                    <a:cubicBezTo>
                      <a:pt x="965" y="191"/>
                      <a:pt x="786" y="0"/>
                      <a:pt x="57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38" name="Google Shape;39638;p22"/>
              <p:cNvSpPr/>
              <p:nvPr/>
            </p:nvSpPr>
            <p:spPr>
              <a:xfrm>
                <a:off x="6565400" y="3127000"/>
                <a:ext cx="184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739" h="406" extrusionOk="0">
                    <a:moveTo>
                      <a:pt x="738" y="1"/>
                    </a:moveTo>
                    <a:lnTo>
                      <a:pt x="0" y="227"/>
                    </a:lnTo>
                    <a:cubicBezTo>
                      <a:pt x="71" y="332"/>
                      <a:pt x="199" y="403"/>
                      <a:pt x="340" y="405"/>
                    </a:cubicBezTo>
                    <a:lnTo>
                      <a:pt x="340" y="405"/>
                    </a:lnTo>
                    <a:cubicBezTo>
                      <a:pt x="563" y="402"/>
                      <a:pt x="738" y="225"/>
                      <a:pt x="738" y="1"/>
                    </a:cubicBezTo>
                    <a:close/>
                    <a:moveTo>
                      <a:pt x="340" y="405"/>
                    </a:moveTo>
                    <a:lnTo>
                      <a:pt x="340" y="405"/>
                    </a:lnTo>
                    <a:cubicBezTo>
                      <a:pt x="338" y="405"/>
                      <a:pt x="336" y="405"/>
                      <a:pt x="334" y="405"/>
                    </a:cubicBezTo>
                    <a:lnTo>
                      <a:pt x="345" y="405"/>
                    </a:lnTo>
                    <a:cubicBezTo>
                      <a:pt x="343" y="405"/>
                      <a:pt x="341" y="405"/>
                      <a:pt x="340" y="40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39" name="Google Shape;39639;p22"/>
              <p:cNvSpPr/>
              <p:nvPr/>
            </p:nvSpPr>
            <p:spPr>
              <a:xfrm>
                <a:off x="6528775" y="3208850"/>
                <a:ext cx="28600" cy="20275"/>
              </a:xfrm>
              <a:custGeom>
                <a:avLst/>
                <a:gdLst/>
                <a:ahLst/>
                <a:cxnLst/>
                <a:rect l="l" t="t" r="r" b="b"/>
                <a:pathLst>
                  <a:path w="1144" h="811" extrusionOk="0">
                    <a:moveTo>
                      <a:pt x="572" y="1"/>
                    </a:moveTo>
                    <a:cubicBezTo>
                      <a:pt x="1" y="13"/>
                      <a:pt x="72" y="810"/>
                      <a:pt x="572" y="810"/>
                    </a:cubicBezTo>
                    <a:cubicBezTo>
                      <a:pt x="1084" y="810"/>
                      <a:pt x="1144" y="13"/>
                      <a:pt x="58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40" name="Google Shape;39640;p22"/>
              <p:cNvSpPr/>
              <p:nvPr/>
            </p:nvSpPr>
            <p:spPr>
              <a:xfrm>
                <a:off x="6498125" y="3239525"/>
                <a:ext cx="28600" cy="20250"/>
              </a:xfrm>
              <a:custGeom>
                <a:avLst/>
                <a:gdLst/>
                <a:ahLst/>
                <a:cxnLst/>
                <a:rect l="l" t="t" r="r" b="b"/>
                <a:pathLst>
                  <a:path w="1144" h="810" extrusionOk="0">
                    <a:moveTo>
                      <a:pt x="560" y="0"/>
                    </a:moveTo>
                    <a:cubicBezTo>
                      <a:pt x="0" y="12"/>
                      <a:pt x="60" y="810"/>
                      <a:pt x="572" y="810"/>
                    </a:cubicBezTo>
                    <a:cubicBezTo>
                      <a:pt x="1084" y="810"/>
                      <a:pt x="1143" y="12"/>
                      <a:pt x="58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41" name="Google Shape;39641;p22"/>
              <p:cNvSpPr/>
              <p:nvPr/>
            </p:nvSpPr>
            <p:spPr>
              <a:xfrm>
                <a:off x="6531150" y="3270175"/>
                <a:ext cx="23850" cy="17000"/>
              </a:xfrm>
              <a:custGeom>
                <a:avLst/>
                <a:gdLst/>
                <a:ahLst/>
                <a:cxnLst/>
                <a:rect l="l" t="t" r="r" b="b"/>
                <a:pathLst>
                  <a:path w="954" h="680" extrusionOk="0">
                    <a:moveTo>
                      <a:pt x="477" y="0"/>
                    </a:moveTo>
                    <a:cubicBezTo>
                      <a:pt x="1" y="12"/>
                      <a:pt x="49" y="679"/>
                      <a:pt x="477" y="679"/>
                    </a:cubicBezTo>
                    <a:cubicBezTo>
                      <a:pt x="906" y="679"/>
                      <a:pt x="953" y="12"/>
                      <a:pt x="48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42" name="Google Shape;39642;p22"/>
              <p:cNvSpPr/>
              <p:nvPr/>
            </p:nvSpPr>
            <p:spPr>
              <a:xfrm>
                <a:off x="6498425" y="3301125"/>
                <a:ext cx="241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5" extrusionOk="0">
                    <a:moveTo>
                      <a:pt x="548" y="1"/>
                    </a:moveTo>
                    <a:cubicBezTo>
                      <a:pt x="179" y="1"/>
                      <a:pt x="0" y="441"/>
                      <a:pt x="262" y="703"/>
                    </a:cubicBezTo>
                    <a:cubicBezTo>
                      <a:pt x="346" y="787"/>
                      <a:pt x="448" y="825"/>
                      <a:pt x="549" y="825"/>
                    </a:cubicBezTo>
                    <a:cubicBezTo>
                      <a:pt x="761" y="825"/>
                      <a:pt x="965" y="656"/>
                      <a:pt x="965" y="406"/>
                    </a:cubicBezTo>
                    <a:cubicBezTo>
                      <a:pt x="965" y="191"/>
                      <a:pt x="786" y="13"/>
                      <a:pt x="57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43" name="Google Shape;39643;p22"/>
              <p:cNvSpPr/>
              <p:nvPr/>
            </p:nvSpPr>
            <p:spPr>
              <a:xfrm>
                <a:off x="6529075" y="3331800"/>
                <a:ext cx="241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5" extrusionOk="0">
                    <a:moveTo>
                      <a:pt x="560" y="0"/>
                    </a:moveTo>
                    <a:cubicBezTo>
                      <a:pt x="191" y="0"/>
                      <a:pt x="1" y="441"/>
                      <a:pt x="263" y="703"/>
                    </a:cubicBezTo>
                    <a:cubicBezTo>
                      <a:pt x="347" y="787"/>
                      <a:pt x="450" y="824"/>
                      <a:pt x="551" y="824"/>
                    </a:cubicBezTo>
                    <a:cubicBezTo>
                      <a:pt x="763" y="824"/>
                      <a:pt x="965" y="659"/>
                      <a:pt x="965" y="417"/>
                    </a:cubicBezTo>
                    <a:cubicBezTo>
                      <a:pt x="965" y="191"/>
                      <a:pt x="786" y="12"/>
                      <a:pt x="57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44" name="Google Shape;39644;p22"/>
              <p:cNvSpPr/>
              <p:nvPr/>
            </p:nvSpPr>
            <p:spPr>
              <a:xfrm>
                <a:off x="6497825" y="3362450"/>
                <a:ext cx="2920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168" h="822" extrusionOk="0">
                    <a:moveTo>
                      <a:pt x="572" y="0"/>
                    </a:moveTo>
                    <a:cubicBezTo>
                      <a:pt x="0" y="12"/>
                      <a:pt x="72" y="822"/>
                      <a:pt x="584" y="822"/>
                    </a:cubicBezTo>
                    <a:cubicBezTo>
                      <a:pt x="1096" y="822"/>
                      <a:pt x="1167" y="12"/>
                      <a:pt x="59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45" name="Google Shape;39645;p22"/>
              <p:cNvSpPr/>
              <p:nvPr/>
            </p:nvSpPr>
            <p:spPr>
              <a:xfrm>
                <a:off x="6528775" y="3393400"/>
                <a:ext cx="28600" cy="19975"/>
              </a:xfrm>
              <a:custGeom>
                <a:avLst/>
                <a:gdLst/>
                <a:ahLst/>
                <a:cxnLst/>
                <a:rect l="l" t="t" r="r" b="b"/>
                <a:pathLst>
                  <a:path w="1144" h="799" extrusionOk="0">
                    <a:moveTo>
                      <a:pt x="572" y="1"/>
                    </a:moveTo>
                    <a:cubicBezTo>
                      <a:pt x="1" y="1"/>
                      <a:pt x="72" y="798"/>
                      <a:pt x="572" y="798"/>
                    </a:cubicBezTo>
                    <a:cubicBezTo>
                      <a:pt x="1084" y="798"/>
                      <a:pt x="1144" y="1"/>
                      <a:pt x="58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46" name="Google Shape;39646;p22"/>
              <p:cNvSpPr/>
              <p:nvPr/>
            </p:nvSpPr>
            <p:spPr>
              <a:xfrm>
                <a:off x="6498725" y="3424350"/>
                <a:ext cx="24125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0" extrusionOk="0">
                    <a:moveTo>
                      <a:pt x="560" y="1"/>
                    </a:moveTo>
                    <a:cubicBezTo>
                      <a:pt x="191" y="1"/>
                      <a:pt x="0" y="441"/>
                      <a:pt x="262" y="703"/>
                    </a:cubicBezTo>
                    <a:cubicBezTo>
                      <a:pt x="346" y="783"/>
                      <a:pt x="448" y="820"/>
                      <a:pt x="548" y="820"/>
                    </a:cubicBezTo>
                    <a:cubicBezTo>
                      <a:pt x="761" y="820"/>
                      <a:pt x="965" y="657"/>
                      <a:pt x="965" y="406"/>
                    </a:cubicBezTo>
                    <a:cubicBezTo>
                      <a:pt x="965" y="180"/>
                      <a:pt x="786" y="1"/>
                      <a:pt x="5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47" name="Google Shape;39647;p22"/>
              <p:cNvSpPr/>
              <p:nvPr/>
            </p:nvSpPr>
            <p:spPr>
              <a:xfrm>
                <a:off x="6530275" y="3455025"/>
                <a:ext cx="2800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822" extrusionOk="0">
                    <a:moveTo>
                      <a:pt x="524" y="0"/>
                    </a:moveTo>
                    <a:cubicBezTo>
                      <a:pt x="0" y="48"/>
                      <a:pt x="36" y="822"/>
                      <a:pt x="560" y="822"/>
                    </a:cubicBezTo>
                    <a:cubicBezTo>
                      <a:pt x="1084" y="822"/>
                      <a:pt x="1119" y="48"/>
                      <a:pt x="59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48" name="Google Shape;39648;p22"/>
              <p:cNvSpPr/>
              <p:nvPr/>
            </p:nvSpPr>
            <p:spPr>
              <a:xfrm>
                <a:off x="6498725" y="3485675"/>
                <a:ext cx="241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8" extrusionOk="0">
                    <a:moveTo>
                      <a:pt x="560" y="1"/>
                    </a:moveTo>
                    <a:cubicBezTo>
                      <a:pt x="191" y="1"/>
                      <a:pt x="0" y="453"/>
                      <a:pt x="262" y="703"/>
                    </a:cubicBezTo>
                    <a:cubicBezTo>
                      <a:pt x="348" y="789"/>
                      <a:pt x="453" y="827"/>
                      <a:pt x="555" y="827"/>
                    </a:cubicBezTo>
                    <a:cubicBezTo>
                      <a:pt x="766" y="827"/>
                      <a:pt x="965" y="665"/>
                      <a:pt x="965" y="417"/>
                    </a:cubicBezTo>
                    <a:cubicBezTo>
                      <a:pt x="965" y="191"/>
                      <a:pt x="798" y="1"/>
                      <a:pt x="57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49" name="Google Shape;39649;p22"/>
              <p:cNvSpPr/>
              <p:nvPr/>
            </p:nvSpPr>
            <p:spPr>
              <a:xfrm>
                <a:off x="6563900" y="3485675"/>
                <a:ext cx="17300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692" h="823" extrusionOk="0">
                    <a:moveTo>
                      <a:pt x="405" y="1"/>
                    </a:moveTo>
                    <a:cubicBezTo>
                      <a:pt x="179" y="1"/>
                      <a:pt x="1" y="179"/>
                      <a:pt x="1" y="405"/>
                    </a:cubicBezTo>
                    <a:lnTo>
                      <a:pt x="1" y="417"/>
                    </a:lnTo>
                    <a:cubicBezTo>
                      <a:pt x="1" y="644"/>
                      <a:pt x="179" y="822"/>
                      <a:pt x="405" y="822"/>
                    </a:cubicBezTo>
                    <a:cubicBezTo>
                      <a:pt x="477" y="822"/>
                      <a:pt x="536" y="810"/>
                      <a:pt x="596" y="774"/>
                    </a:cubicBezTo>
                    <a:lnTo>
                      <a:pt x="691" y="120"/>
                    </a:lnTo>
                    <a:cubicBezTo>
                      <a:pt x="608" y="48"/>
                      <a:pt x="513" y="1"/>
                      <a:pt x="40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50" name="Google Shape;39650;p22"/>
              <p:cNvSpPr/>
              <p:nvPr/>
            </p:nvSpPr>
            <p:spPr>
              <a:xfrm>
                <a:off x="6536375" y="3515300"/>
                <a:ext cx="21825" cy="14950"/>
              </a:xfrm>
              <a:custGeom>
                <a:avLst/>
                <a:gdLst/>
                <a:ahLst/>
                <a:cxnLst/>
                <a:rect l="l" t="t" r="r" b="b"/>
                <a:pathLst>
                  <a:path w="873" h="598" extrusionOk="0">
                    <a:moveTo>
                      <a:pt x="455" y="0"/>
                    </a:moveTo>
                    <a:cubicBezTo>
                      <a:pt x="408" y="0"/>
                      <a:pt x="357" y="13"/>
                      <a:pt x="304" y="42"/>
                    </a:cubicBezTo>
                    <a:lnTo>
                      <a:pt x="280" y="42"/>
                    </a:lnTo>
                    <a:lnTo>
                      <a:pt x="280" y="54"/>
                    </a:lnTo>
                    <a:cubicBezTo>
                      <a:pt x="0" y="234"/>
                      <a:pt x="173" y="598"/>
                      <a:pt x="433" y="598"/>
                    </a:cubicBezTo>
                    <a:cubicBezTo>
                      <a:pt x="483" y="598"/>
                      <a:pt x="536" y="585"/>
                      <a:pt x="590" y="554"/>
                    </a:cubicBezTo>
                    <a:cubicBezTo>
                      <a:pt x="872" y="392"/>
                      <a:pt x="719" y="0"/>
                      <a:pt x="45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51" name="Google Shape;39651;p22"/>
              <p:cNvSpPr/>
              <p:nvPr/>
            </p:nvSpPr>
            <p:spPr>
              <a:xfrm>
                <a:off x="6507250" y="3544800"/>
                <a:ext cx="21275" cy="15125"/>
              </a:xfrm>
              <a:custGeom>
                <a:avLst/>
                <a:gdLst/>
                <a:ahLst/>
                <a:cxnLst/>
                <a:rect l="l" t="t" r="r" b="b"/>
                <a:pathLst>
                  <a:path w="851" h="605" extrusionOk="0">
                    <a:moveTo>
                      <a:pt x="432" y="0"/>
                    </a:moveTo>
                    <a:cubicBezTo>
                      <a:pt x="365" y="0"/>
                      <a:pt x="295" y="26"/>
                      <a:pt x="231" y="88"/>
                    </a:cubicBezTo>
                    <a:lnTo>
                      <a:pt x="219" y="88"/>
                    </a:lnTo>
                    <a:lnTo>
                      <a:pt x="219" y="100"/>
                    </a:lnTo>
                    <a:cubicBezTo>
                      <a:pt x="0" y="328"/>
                      <a:pt x="207" y="604"/>
                      <a:pt x="438" y="604"/>
                    </a:cubicBezTo>
                    <a:cubicBezTo>
                      <a:pt x="510" y="604"/>
                      <a:pt x="583" y="578"/>
                      <a:pt x="647" y="517"/>
                    </a:cubicBezTo>
                    <a:cubicBezTo>
                      <a:pt x="850" y="305"/>
                      <a:pt x="661" y="0"/>
                      <a:pt x="43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52" name="Google Shape;39652;p22"/>
              <p:cNvSpPr/>
              <p:nvPr/>
            </p:nvSpPr>
            <p:spPr>
              <a:xfrm>
                <a:off x="6563900" y="3547300"/>
                <a:ext cx="8650" cy="19075"/>
              </a:xfrm>
              <a:custGeom>
                <a:avLst/>
                <a:gdLst/>
                <a:ahLst/>
                <a:cxnLst/>
                <a:rect l="l" t="t" r="r" b="b"/>
                <a:pathLst>
                  <a:path w="346" h="763" extrusionOk="0">
                    <a:moveTo>
                      <a:pt x="346" y="0"/>
                    </a:moveTo>
                    <a:lnTo>
                      <a:pt x="346" y="0"/>
                    </a:lnTo>
                    <a:cubicBezTo>
                      <a:pt x="144" y="24"/>
                      <a:pt x="1" y="203"/>
                      <a:pt x="1" y="393"/>
                    </a:cubicBezTo>
                    <a:cubicBezTo>
                      <a:pt x="1" y="548"/>
                      <a:pt x="96" y="691"/>
                      <a:pt x="239" y="762"/>
                    </a:cubicBezTo>
                    <a:lnTo>
                      <a:pt x="346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53" name="Google Shape;39653;p22"/>
              <p:cNvSpPr/>
              <p:nvPr/>
            </p:nvSpPr>
            <p:spPr>
              <a:xfrm>
                <a:off x="6529675" y="3577650"/>
                <a:ext cx="241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5" extrusionOk="0">
                    <a:moveTo>
                      <a:pt x="548" y="1"/>
                    </a:moveTo>
                    <a:cubicBezTo>
                      <a:pt x="179" y="1"/>
                      <a:pt x="0" y="441"/>
                      <a:pt x="262" y="703"/>
                    </a:cubicBezTo>
                    <a:cubicBezTo>
                      <a:pt x="343" y="788"/>
                      <a:pt x="445" y="825"/>
                      <a:pt x="545" y="825"/>
                    </a:cubicBezTo>
                    <a:cubicBezTo>
                      <a:pt x="757" y="825"/>
                      <a:pt x="965" y="659"/>
                      <a:pt x="965" y="417"/>
                    </a:cubicBezTo>
                    <a:cubicBezTo>
                      <a:pt x="965" y="191"/>
                      <a:pt x="774" y="1"/>
                      <a:pt x="54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54" name="Google Shape;39654;p22"/>
              <p:cNvSpPr/>
              <p:nvPr/>
            </p:nvSpPr>
            <p:spPr>
              <a:xfrm>
                <a:off x="6499025" y="3608600"/>
                <a:ext cx="23825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953" h="816" extrusionOk="0">
                    <a:moveTo>
                      <a:pt x="548" y="1"/>
                    </a:moveTo>
                    <a:cubicBezTo>
                      <a:pt x="179" y="1"/>
                      <a:pt x="0" y="441"/>
                      <a:pt x="250" y="691"/>
                    </a:cubicBezTo>
                    <a:cubicBezTo>
                      <a:pt x="336" y="777"/>
                      <a:pt x="441" y="816"/>
                      <a:pt x="543" y="816"/>
                    </a:cubicBezTo>
                    <a:cubicBezTo>
                      <a:pt x="754" y="816"/>
                      <a:pt x="953" y="654"/>
                      <a:pt x="953" y="406"/>
                    </a:cubicBezTo>
                    <a:cubicBezTo>
                      <a:pt x="953" y="179"/>
                      <a:pt x="774" y="1"/>
                      <a:pt x="54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55" name="Google Shape;39655;p22"/>
              <p:cNvSpPr/>
              <p:nvPr/>
            </p:nvSpPr>
            <p:spPr>
              <a:xfrm>
                <a:off x="6530275" y="3639275"/>
                <a:ext cx="28000" cy="2025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810" extrusionOk="0">
                    <a:moveTo>
                      <a:pt x="524" y="0"/>
                    </a:moveTo>
                    <a:cubicBezTo>
                      <a:pt x="0" y="48"/>
                      <a:pt x="36" y="810"/>
                      <a:pt x="560" y="810"/>
                    </a:cubicBezTo>
                    <a:cubicBezTo>
                      <a:pt x="1084" y="810"/>
                      <a:pt x="1119" y="48"/>
                      <a:pt x="59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56" name="Google Shape;39656;p22"/>
              <p:cNvSpPr/>
              <p:nvPr/>
            </p:nvSpPr>
            <p:spPr>
              <a:xfrm>
                <a:off x="6499025" y="3669925"/>
                <a:ext cx="238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53" h="825" extrusionOk="0">
                    <a:moveTo>
                      <a:pt x="548" y="1"/>
                    </a:moveTo>
                    <a:cubicBezTo>
                      <a:pt x="179" y="1"/>
                      <a:pt x="0" y="441"/>
                      <a:pt x="250" y="703"/>
                    </a:cubicBezTo>
                    <a:cubicBezTo>
                      <a:pt x="334" y="787"/>
                      <a:pt x="436" y="824"/>
                      <a:pt x="537" y="824"/>
                    </a:cubicBezTo>
                    <a:cubicBezTo>
                      <a:pt x="749" y="824"/>
                      <a:pt x="953" y="656"/>
                      <a:pt x="953" y="405"/>
                    </a:cubicBezTo>
                    <a:cubicBezTo>
                      <a:pt x="953" y="179"/>
                      <a:pt x="774" y="1"/>
                      <a:pt x="54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57" name="Google Shape;39657;p22"/>
              <p:cNvSpPr/>
              <p:nvPr/>
            </p:nvSpPr>
            <p:spPr>
              <a:xfrm>
                <a:off x="6532950" y="3700875"/>
                <a:ext cx="16700" cy="20275"/>
              </a:xfrm>
              <a:custGeom>
                <a:avLst/>
                <a:gdLst/>
                <a:ahLst/>
                <a:cxnLst/>
                <a:rect l="l" t="t" r="r" b="b"/>
                <a:pathLst>
                  <a:path w="668" h="811" extrusionOk="0">
                    <a:moveTo>
                      <a:pt x="417" y="1"/>
                    </a:moveTo>
                    <a:cubicBezTo>
                      <a:pt x="191" y="1"/>
                      <a:pt x="0" y="179"/>
                      <a:pt x="0" y="406"/>
                    </a:cubicBezTo>
                    <a:lnTo>
                      <a:pt x="12" y="406"/>
                    </a:lnTo>
                    <a:cubicBezTo>
                      <a:pt x="12" y="632"/>
                      <a:pt x="191" y="810"/>
                      <a:pt x="417" y="810"/>
                    </a:cubicBezTo>
                    <a:cubicBezTo>
                      <a:pt x="465" y="810"/>
                      <a:pt x="524" y="799"/>
                      <a:pt x="572" y="775"/>
                    </a:cubicBezTo>
                    <a:lnTo>
                      <a:pt x="667" y="96"/>
                    </a:lnTo>
                    <a:cubicBezTo>
                      <a:pt x="596" y="37"/>
                      <a:pt x="500" y="1"/>
                      <a:pt x="41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58" name="Google Shape;39658;p22"/>
              <p:cNvSpPr/>
              <p:nvPr/>
            </p:nvSpPr>
            <p:spPr>
              <a:xfrm>
                <a:off x="6499025" y="3731250"/>
                <a:ext cx="238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53" h="828" extrusionOk="0">
                    <a:moveTo>
                      <a:pt x="548" y="0"/>
                    </a:moveTo>
                    <a:cubicBezTo>
                      <a:pt x="179" y="0"/>
                      <a:pt x="0" y="453"/>
                      <a:pt x="250" y="703"/>
                    </a:cubicBezTo>
                    <a:cubicBezTo>
                      <a:pt x="336" y="789"/>
                      <a:pt x="441" y="827"/>
                      <a:pt x="543" y="827"/>
                    </a:cubicBezTo>
                    <a:cubicBezTo>
                      <a:pt x="754" y="827"/>
                      <a:pt x="953" y="665"/>
                      <a:pt x="953" y="417"/>
                    </a:cubicBezTo>
                    <a:cubicBezTo>
                      <a:pt x="953" y="191"/>
                      <a:pt x="774" y="0"/>
                      <a:pt x="54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59" name="Google Shape;39659;p22"/>
              <p:cNvSpPr/>
              <p:nvPr/>
            </p:nvSpPr>
            <p:spPr>
              <a:xfrm>
                <a:off x="6532950" y="3762200"/>
                <a:ext cx="8050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322" h="751" extrusionOk="0">
                    <a:moveTo>
                      <a:pt x="322" y="0"/>
                    </a:moveTo>
                    <a:lnTo>
                      <a:pt x="322" y="0"/>
                    </a:lnTo>
                    <a:cubicBezTo>
                      <a:pt x="131" y="48"/>
                      <a:pt x="0" y="215"/>
                      <a:pt x="12" y="405"/>
                    </a:cubicBezTo>
                    <a:cubicBezTo>
                      <a:pt x="12" y="548"/>
                      <a:pt x="96" y="679"/>
                      <a:pt x="215" y="751"/>
                    </a:cubicBezTo>
                    <a:lnTo>
                      <a:pt x="322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60" name="Google Shape;39660;p22"/>
              <p:cNvSpPr/>
              <p:nvPr/>
            </p:nvSpPr>
            <p:spPr>
              <a:xfrm>
                <a:off x="6499025" y="3792850"/>
                <a:ext cx="23825" cy="20650"/>
              </a:xfrm>
              <a:custGeom>
                <a:avLst/>
                <a:gdLst/>
                <a:ahLst/>
                <a:cxnLst/>
                <a:rect l="l" t="t" r="r" b="b"/>
                <a:pathLst>
                  <a:path w="953" h="826" extrusionOk="0">
                    <a:moveTo>
                      <a:pt x="548" y="1"/>
                    </a:moveTo>
                    <a:cubicBezTo>
                      <a:pt x="179" y="1"/>
                      <a:pt x="0" y="441"/>
                      <a:pt x="250" y="703"/>
                    </a:cubicBezTo>
                    <a:cubicBezTo>
                      <a:pt x="335" y="788"/>
                      <a:pt x="437" y="825"/>
                      <a:pt x="538" y="825"/>
                    </a:cubicBezTo>
                    <a:cubicBezTo>
                      <a:pt x="750" y="825"/>
                      <a:pt x="953" y="660"/>
                      <a:pt x="953" y="418"/>
                    </a:cubicBezTo>
                    <a:cubicBezTo>
                      <a:pt x="953" y="198"/>
                      <a:pt x="784" y="12"/>
                      <a:pt x="568" y="12"/>
                    </a:cubicBezTo>
                    <a:cubicBezTo>
                      <a:pt x="561" y="12"/>
                      <a:pt x="554" y="12"/>
                      <a:pt x="548" y="13"/>
                    </a:cubicBezTo>
                    <a:lnTo>
                      <a:pt x="548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61" name="Google Shape;39661;p22"/>
              <p:cNvSpPr/>
              <p:nvPr/>
            </p:nvSpPr>
            <p:spPr>
              <a:xfrm>
                <a:off x="6499025" y="3854475"/>
                <a:ext cx="23825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53" h="820" extrusionOk="0">
                    <a:moveTo>
                      <a:pt x="548" y="0"/>
                    </a:moveTo>
                    <a:cubicBezTo>
                      <a:pt x="179" y="0"/>
                      <a:pt x="0" y="441"/>
                      <a:pt x="250" y="703"/>
                    </a:cubicBezTo>
                    <a:cubicBezTo>
                      <a:pt x="334" y="783"/>
                      <a:pt x="436" y="819"/>
                      <a:pt x="536" y="819"/>
                    </a:cubicBezTo>
                    <a:cubicBezTo>
                      <a:pt x="749" y="819"/>
                      <a:pt x="953" y="656"/>
                      <a:pt x="953" y="405"/>
                    </a:cubicBezTo>
                    <a:cubicBezTo>
                      <a:pt x="953" y="179"/>
                      <a:pt x="774" y="0"/>
                      <a:pt x="54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62" name="Google Shape;39662;p22"/>
              <p:cNvSpPr/>
              <p:nvPr/>
            </p:nvSpPr>
            <p:spPr>
              <a:xfrm>
                <a:off x="6472225" y="3154675"/>
                <a:ext cx="19975" cy="12825"/>
              </a:xfrm>
              <a:custGeom>
                <a:avLst/>
                <a:gdLst/>
                <a:ahLst/>
                <a:cxnLst/>
                <a:rect l="l" t="t" r="r" b="b"/>
                <a:pathLst>
                  <a:path w="799" h="513" extrusionOk="0">
                    <a:moveTo>
                      <a:pt x="774" y="1"/>
                    </a:moveTo>
                    <a:lnTo>
                      <a:pt x="1" y="239"/>
                    </a:lnTo>
                    <a:cubicBezTo>
                      <a:pt x="60" y="406"/>
                      <a:pt x="215" y="513"/>
                      <a:pt x="382" y="513"/>
                    </a:cubicBezTo>
                    <a:cubicBezTo>
                      <a:pt x="608" y="513"/>
                      <a:pt x="786" y="334"/>
                      <a:pt x="798" y="108"/>
                    </a:cubicBezTo>
                    <a:cubicBezTo>
                      <a:pt x="786" y="72"/>
                      <a:pt x="786" y="37"/>
                      <a:pt x="77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63" name="Google Shape;39663;p22"/>
              <p:cNvSpPr/>
              <p:nvPr/>
            </p:nvSpPr>
            <p:spPr>
              <a:xfrm>
                <a:off x="6437100" y="3177600"/>
                <a:ext cx="241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8" extrusionOk="0">
                    <a:moveTo>
                      <a:pt x="560" y="1"/>
                    </a:moveTo>
                    <a:cubicBezTo>
                      <a:pt x="191" y="1"/>
                      <a:pt x="1" y="441"/>
                      <a:pt x="263" y="703"/>
                    </a:cubicBezTo>
                    <a:cubicBezTo>
                      <a:pt x="348" y="789"/>
                      <a:pt x="453" y="828"/>
                      <a:pt x="556" y="828"/>
                    </a:cubicBezTo>
                    <a:cubicBezTo>
                      <a:pt x="766" y="828"/>
                      <a:pt x="965" y="665"/>
                      <a:pt x="965" y="417"/>
                    </a:cubicBezTo>
                    <a:cubicBezTo>
                      <a:pt x="965" y="203"/>
                      <a:pt x="774" y="24"/>
                      <a:pt x="560" y="24"/>
                    </a:cubicBezTo>
                    <a:lnTo>
                      <a:pt x="56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64" name="Google Shape;39664;p22"/>
              <p:cNvSpPr/>
              <p:nvPr/>
            </p:nvSpPr>
            <p:spPr>
              <a:xfrm>
                <a:off x="6466750" y="3208475"/>
                <a:ext cx="27525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1101" h="823" extrusionOk="0">
                    <a:moveTo>
                      <a:pt x="545" y="1"/>
                    </a:moveTo>
                    <a:cubicBezTo>
                      <a:pt x="49" y="1"/>
                      <a:pt x="1" y="768"/>
                      <a:pt x="529" y="814"/>
                    </a:cubicBezTo>
                    <a:cubicBezTo>
                      <a:pt x="541" y="819"/>
                      <a:pt x="553" y="822"/>
                      <a:pt x="565" y="822"/>
                    </a:cubicBezTo>
                    <a:cubicBezTo>
                      <a:pt x="577" y="822"/>
                      <a:pt x="589" y="819"/>
                      <a:pt x="601" y="814"/>
                    </a:cubicBezTo>
                    <a:cubicBezTo>
                      <a:pt x="1101" y="778"/>
                      <a:pt x="1101" y="40"/>
                      <a:pt x="601" y="4"/>
                    </a:cubicBezTo>
                    <a:cubicBezTo>
                      <a:pt x="581" y="2"/>
                      <a:pt x="563" y="1"/>
                      <a:pt x="54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65" name="Google Shape;39665;p22"/>
              <p:cNvSpPr/>
              <p:nvPr/>
            </p:nvSpPr>
            <p:spPr>
              <a:xfrm>
                <a:off x="6436100" y="3239150"/>
                <a:ext cx="27525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101" h="822" extrusionOk="0">
                    <a:moveTo>
                      <a:pt x="545" y="0"/>
                    </a:moveTo>
                    <a:cubicBezTo>
                      <a:pt x="48" y="0"/>
                      <a:pt x="0" y="767"/>
                      <a:pt x="529" y="813"/>
                    </a:cubicBezTo>
                    <a:cubicBezTo>
                      <a:pt x="541" y="819"/>
                      <a:pt x="553" y="822"/>
                      <a:pt x="564" y="822"/>
                    </a:cubicBezTo>
                    <a:cubicBezTo>
                      <a:pt x="576" y="822"/>
                      <a:pt x="588" y="819"/>
                      <a:pt x="600" y="813"/>
                    </a:cubicBezTo>
                    <a:cubicBezTo>
                      <a:pt x="1100" y="777"/>
                      <a:pt x="1100" y="39"/>
                      <a:pt x="600" y="3"/>
                    </a:cubicBezTo>
                    <a:cubicBezTo>
                      <a:pt x="581" y="1"/>
                      <a:pt x="562" y="0"/>
                      <a:pt x="54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66" name="Google Shape;39666;p22"/>
              <p:cNvSpPr/>
              <p:nvPr/>
            </p:nvSpPr>
            <p:spPr>
              <a:xfrm>
                <a:off x="6468050" y="3269875"/>
                <a:ext cx="241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8" extrusionOk="0">
                    <a:moveTo>
                      <a:pt x="549" y="1"/>
                    </a:moveTo>
                    <a:cubicBezTo>
                      <a:pt x="191" y="1"/>
                      <a:pt x="1" y="441"/>
                      <a:pt x="251" y="703"/>
                    </a:cubicBezTo>
                    <a:cubicBezTo>
                      <a:pt x="337" y="789"/>
                      <a:pt x="442" y="827"/>
                      <a:pt x="545" y="827"/>
                    </a:cubicBezTo>
                    <a:cubicBezTo>
                      <a:pt x="756" y="827"/>
                      <a:pt x="957" y="665"/>
                      <a:pt x="965" y="417"/>
                    </a:cubicBezTo>
                    <a:cubicBezTo>
                      <a:pt x="953" y="191"/>
                      <a:pt x="775" y="12"/>
                      <a:pt x="549" y="12"/>
                    </a:cubicBezTo>
                    <a:lnTo>
                      <a:pt x="549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67" name="Google Shape;39667;p22"/>
              <p:cNvSpPr/>
              <p:nvPr/>
            </p:nvSpPr>
            <p:spPr>
              <a:xfrm>
                <a:off x="6437475" y="3300825"/>
                <a:ext cx="23750" cy="20425"/>
              </a:xfrm>
              <a:custGeom>
                <a:avLst/>
                <a:gdLst/>
                <a:ahLst/>
                <a:cxnLst/>
                <a:rect l="l" t="t" r="r" b="b"/>
                <a:pathLst>
                  <a:path w="950" h="817" extrusionOk="0">
                    <a:moveTo>
                      <a:pt x="531" y="1"/>
                    </a:moveTo>
                    <a:cubicBezTo>
                      <a:pt x="171" y="1"/>
                      <a:pt x="1" y="433"/>
                      <a:pt x="248" y="691"/>
                    </a:cubicBezTo>
                    <a:cubicBezTo>
                      <a:pt x="334" y="778"/>
                      <a:pt x="440" y="816"/>
                      <a:pt x="543" y="816"/>
                    </a:cubicBezTo>
                    <a:cubicBezTo>
                      <a:pt x="752" y="816"/>
                      <a:pt x="950" y="657"/>
                      <a:pt x="950" y="418"/>
                    </a:cubicBezTo>
                    <a:lnTo>
                      <a:pt x="950" y="406"/>
                    </a:lnTo>
                    <a:cubicBezTo>
                      <a:pt x="950" y="179"/>
                      <a:pt x="759" y="13"/>
                      <a:pt x="545" y="13"/>
                    </a:cubicBezTo>
                    <a:lnTo>
                      <a:pt x="545" y="1"/>
                    </a:lnTo>
                    <a:cubicBezTo>
                      <a:pt x="540" y="1"/>
                      <a:pt x="535" y="1"/>
                      <a:pt x="53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68" name="Google Shape;39668;p22"/>
              <p:cNvSpPr/>
              <p:nvPr/>
            </p:nvSpPr>
            <p:spPr>
              <a:xfrm>
                <a:off x="6468050" y="3331500"/>
                <a:ext cx="24150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0" extrusionOk="0">
                    <a:moveTo>
                      <a:pt x="549" y="0"/>
                    </a:moveTo>
                    <a:cubicBezTo>
                      <a:pt x="191" y="0"/>
                      <a:pt x="1" y="441"/>
                      <a:pt x="251" y="703"/>
                    </a:cubicBezTo>
                    <a:cubicBezTo>
                      <a:pt x="335" y="783"/>
                      <a:pt x="438" y="819"/>
                      <a:pt x="539" y="819"/>
                    </a:cubicBezTo>
                    <a:cubicBezTo>
                      <a:pt x="752" y="819"/>
                      <a:pt x="957" y="659"/>
                      <a:pt x="965" y="417"/>
                    </a:cubicBezTo>
                    <a:cubicBezTo>
                      <a:pt x="954" y="198"/>
                      <a:pt x="786" y="23"/>
                      <a:pt x="570" y="23"/>
                    </a:cubicBezTo>
                    <a:cubicBezTo>
                      <a:pt x="563" y="23"/>
                      <a:pt x="556" y="24"/>
                      <a:pt x="549" y="24"/>
                    </a:cubicBezTo>
                    <a:lnTo>
                      <a:pt x="54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69" name="Google Shape;39669;p22"/>
              <p:cNvSpPr/>
              <p:nvPr/>
            </p:nvSpPr>
            <p:spPr>
              <a:xfrm>
                <a:off x="6436000" y="3362100"/>
                <a:ext cx="276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825" extrusionOk="0">
                    <a:moveTo>
                      <a:pt x="559" y="1"/>
                    </a:moveTo>
                    <a:cubicBezTo>
                      <a:pt x="53" y="1"/>
                      <a:pt x="0" y="778"/>
                      <a:pt x="533" y="824"/>
                    </a:cubicBezTo>
                    <a:lnTo>
                      <a:pt x="604" y="824"/>
                    </a:lnTo>
                    <a:cubicBezTo>
                      <a:pt x="1104" y="776"/>
                      <a:pt x="1104" y="50"/>
                      <a:pt x="604" y="3"/>
                    </a:cubicBezTo>
                    <a:cubicBezTo>
                      <a:pt x="589" y="1"/>
                      <a:pt x="574" y="1"/>
                      <a:pt x="55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70" name="Google Shape;39670;p22"/>
              <p:cNvSpPr/>
              <p:nvPr/>
            </p:nvSpPr>
            <p:spPr>
              <a:xfrm>
                <a:off x="6466650" y="3392750"/>
                <a:ext cx="276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825" extrusionOk="0">
                    <a:moveTo>
                      <a:pt x="559" y="1"/>
                    </a:moveTo>
                    <a:cubicBezTo>
                      <a:pt x="53" y="1"/>
                      <a:pt x="1" y="778"/>
                      <a:pt x="533" y="824"/>
                    </a:cubicBezTo>
                    <a:lnTo>
                      <a:pt x="605" y="824"/>
                    </a:lnTo>
                    <a:cubicBezTo>
                      <a:pt x="1105" y="789"/>
                      <a:pt x="1105" y="50"/>
                      <a:pt x="605" y="3"/>
                    </a:cubicBezTo>
                    <a:cubicBezTo>
                      <a:pt x="589" y="2"/>
                      <a:pt x="574" y="1"/>
                      <a:pt x="55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71" name="Google Shape;39671;p22"/>
              <p:cNvSpPr/>
              <p:nvPr/>
            </p:nvSpPr>
            <p:spPr>
              <a:xfrm>
                <a:off x="6437475" y="3424350"/>
                <a:ext cx="237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950" h="816" extrusionOk="0">
                    <a:moveTo>
                      <a:pt x="531" y="1"/>
                    </a:moveTo>
                    <a:cubicBezTo>
                      <a:pt x="171" y="1"/>
                      <a:pt x="1" y="433"/>
                      <a:pt x="248" y="691"/>
                    </a:cubicBezTo>
                    <a:cubicBezTo>
                      <a:pt x="333" y="777"/>
                      <a:pt x="438" y="816"/>
                      <a:pt x="541" y="816"/>
                    </a:cubicBezTo>
                    <a:cubicBezTo>
                      <a:pt x="751" y="816"/>
                      <a:pt x="950" y="654"/>
                      <a:pt x="950" y="406"/>
                    </a:cubicBezTo>
                    <a:cubicBezTo>
                      <a:pt x="950" y="180"/>
                      <a:pt x="771" y="1"/>
                      <a:pt x="545" y="1"/>
                    </a:cubicBezTo>
                    <a:cubicBezTo>
                      <a:pt x="540" y="1"/>
                      <a:pt x="535" y="1"/>
                      <a:pt x="53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72" name="Google Shape;39672;p22"/>
              <p:cNvSpPr/>
              <p:nvPr/>
            </p:nvSpPr>
            <p:spPr>
              <a:xfrm>
                <a:off x="6468050" y="3455025"/>
                <a:ext cx="241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8" extrusionOk="0">
                    <a:moveTo>
                      <a:pt x="549" y="0"/>
                    </a:moveTo>
                    <a:cubicBezTo>
                      <a:pt x="191" y="0"/>
                      <a:pt x="1" y="441"/>
                      <a:pt x="251" y="703"/>
                    </a:cubicBezTo>
                    <a:cubicBezTo>
                      <a:pt x="337" y="789"/>
                      <a:pt x="442" y="827"/>
                      <a:pt x="545" y="827"/>
                    </a:cubicBezTo>
                    <a:cubicBezTo>
                      <a:pt x="756" y="827"/>
                      <a:pt x="957" y="665"/>
                      <a:pt x="965" y="417"/>
                    </a:cubicBezTo>
                    <a:cubicBezTo>
                      <a:pt x="965" y="191"/>
                      <a:pt x="787" y="0"/>
                      <a:pt x="5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73" name="Google Shape;39673;p22"/>
              <p:cNvSpPr/>
              <p:nvPr/>
            </p:nvSpPr>
            <p:spPr>
              <a:xfrm>
                <a:off x="6437400" y="3485675"/>
                <a:ext cx="241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8" extrusionOk="0">
                    <a:moveTo>
                      <a:pt x="548" y="1"/>
                    </a:moveTo>
                    <a:cubicBezTo>
                      <a:pt x="179" y="1"/>
                      <a:pt x="0" y="441"/>
                      <a:pt x="251" y="703"/>
                    </a:cubicBezTo>
                    <a:cubicBezTo>
                      <a:pt x="336" y="789"/>
                      <a:pt x="441" y="827"/>
                      <a:pt x="544" y="827"/>
                    </a:cubicBezTo>
                    <a:cubicBezTo>
                      <a:pt x="754" y="827"/>
                      <a:pt x="953" y="665"/>
                      <a:pt x="953" y="417"/>
                    </a:cubicBezTo>
                    <a:cubicBezTo>
                      <a:pt x="965" y="191"/>
                      <a:pt x="786" y="13"/>
                      <a:pt x="5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74" name="Google Shape;39674;p22"/>
              <p:cNvSpPr/>
              <p:nvPr/>
            </p:nvSpPr>
            <p:spPr>
              <a:xfrm>
                <a:off x="6466750" y="3516550"/>
                <a:ext cx="27525" cy="20350"/>
              </a:xfrm>
              <a:custGeom>
                <a:avLst/>
                <a:gdLst/>
                <a:ahLst/>
                <a:cxnLst/>
                <a:rect l="l" t="t" r="r" b="b"/>
                <a:pathLst>
                  <a:path w="1101" h="814" extrusionOk="0">
                    <a:moveTo>
                      <a:pt x="545" y="1"/>
                    </a:moveTo>
                    <a:cubicBezTo>
                      <a:pt x="49" y="1"/>
                      <a:pt x="1" y="768"/>
                      <a:pt x="529" y="813"/>
                    </a:cubicBezTo>
                    <a:lnTo>
                      <a:pt x="601" y="813"/>
                    </a:lnTo>
                    <a:cubicBezTo>
                      <a:pt x="1101" y="778"/>
                      <a:pt x="1101" y="40"/>
                      <a:pt x="601" y="4"/>
                    </a:cubicBezTo>
                    <a:cubicBezTo>
                      <a:pt x="581" y="2"/>
                      <a:pt x="563" y="1"/>
                      <a:pt x="54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75" name="Google Shape;39675;p22"/>
              <p:cNvSpPr/>
              <p:nvPr/>
            </p:nvSpPr>
            <p:spPr>
              <a:xfrm>
                <a:off x="6435375" y="3547150"/>
                <a:ext cx="279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1118" h="828" extrusionOk="0">
                    <a:moveTo>
                      <a:pt x="555" y="1"/>
                    </a:moveTo>
                    <a:cubicBezTo>
                      <a:pt x="51" y="1"/>
                      <a:pt x="1" y="805"/>
                      <a:pt x="558" y="828"/>
                    </a:cubicBezTo>
                    <a:lnTo>
                      <a:pt x="629" y="828"/>
                    </a:lnTo>
                    <a:cubicBezTo>
                      <a:pt x="1117" y="768"/>
                      <a:pt x="1117" y="54"/>
                      <a:pt x="629" y="6"/>
                    </a:cubicBezTo>
                    <a:cubicBezTo>
                      <a:pt x="603" y="2"/>
                      <a:pt x="579" y="1"/>
                      <a:pt x="55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76" name="Google Shape;39676;p22"/>
              <p:cNvSpPr/>
              <p:nvPr/>
            </p:nvSpPr>
            <p:spPr>
              <a:xfrm>
                <a:off x="6468050" y="3577950"/>
                <a:ext cx="241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8" extrusionOk="0">
                    <a:moveTo>
                      <a:pt x="549" y="1"/>
                    </a:moveTo>
                    <a:cubicBezTo>
                      <a:pt x="191" y="1"/>
                      <a:pt x="1" y="441"/>
                      <a:pt x="251" y="703"/>
                    </a:cubicBezTo>
                    <a:cubicBezTo>
                      <a:pt x="337" y="789"/>
                      <a:pt x="442" y="827"/>
                      <a:pt x="545" y="827"/>
                    </a:cubicBezTo>
                    <a:cubicBezTo>
                      <a:pt x="756" y="827"/>
                      <a:pt x="957" y="665"/>
                      <a:pt x="965" y="417"/>
                    </a:cubicBezTo>
                    <a:cubicBezTo>
                      <a:pt x="965" y="191"/>
                      <a:pt x="787" y="1"/>
                      <a:pt x="5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77" name="Google Shape;39677;p22"/>
              <p:cNvSpPr/>
              <p:nvPr/>
            </p:nvSpPr>
            <p:spPr>
              <a:xfrm>
                <a:off x="6437475" y="3608600"/>
                <a:ext cx="240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28" extrusionOk="0">
                    <a:moveTo>
                      <a:pt x="545" y="1"/>
                    </a:moveTo>
                    <a:lnTo>
                      <a:pt x="545" y="13"/>
                    </a:lnTo>
                    <a:cubicBezTo>
                      <a:pt x="540" y="13"/>
                      <a:pt x="535" y="13"/>
                      <a:pt x="531" y="13"/>
                    </a:cubicBezTo>
                    <a:cubicBezTo>
                      <a:pt x="171" y="13"/>
                      <a:pt x="1" y="445"/>
                      <a:pt x="248" y="703"/>
                    </a:cubicBezTo>
                    <a:cubicBezTo>
                      <a:pt x="333" y="789"/>
                      <a:pt x="438" y="828"/>
                      <a:pt x="541" y="828"/>
                    </a:cubicBezTo>
                    <a:cubicBezTo>
                      <a:pt x="751" y="828"/>
                      <a:pt x="950" y="666"/>
                      <a:pt x="950" y="418"/>
                    </a:cubicBezTo>
                    <a:cubicBezTo>
                      <a:pt x="962" y="203"/>
                      <a:pt x="783" y="13"/>
                      <a:pt x="55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78" name="Google Shape;39678;p22"/>
              <p:cNvSpPr/>
              <p:nvPr/>
            </p:nvSpPr>
            <p:spPr>
              <a:xfrm>
                <a:off x="6468050" y="3639575"/>
                <a:ext cx="24150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0" extrusionOk="0">
                    <a:moveTo>
                      <a:pt x="549" y="0"/>
                    </a:moveTo>
                    <a:cubicBezTo>
                      <a:pt x="191" y="0"/>
                      <a:pt x="1" y="441"/>
                      <a:pt x="251" y="703"/>
                    </a:cubicBezTo>
                    <a:cubicBezTo>
                      <a:pt x="335" y="783"/>
                      <a:pt x="438" y="819"/>
                      <a:pt x="539" y="819"/>
                    </a:cubicBezTo>
                    <a:cubicBezTo>
                      <a:pt x="752" y="819"/>
                      <a:pt x="957" y="659"/>
                      <a:pt x="965" y="417"/>
                    </a:cubicBezTo>
                    <a:cubicBezTo>
                      <a:pt x="965" y="191"/>
                      <a:pt x="787" y="0"/>
                      <a:pt x="5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79" name="Google Shape;39679;p22"/>
              <p:cNvSpPr/>
              <p:nvPr/>
            </p:nvSpPr>
            <p:spPr>
              <a:xfrm>
                <a:off x="6437100" y="3669925"/>
                <a:ext cx="24425" cy="21000"/>
              </a:xfrm>
              <a:custGeom>
                <a:avLst/>
                <a:gdLst/>
                <a:ahLst/>
                <a:cxnLst/>
                <a:rect l="l" t="t" r="r" b="b"/>
                <a:pathLst>
                  <a:path w="977" h="840" extrusionOk="0">
                    <a:moveTo>
                      <a:pt x="560" y="1"/>
                    </a:moveTo>
                    <a:lnTo>
                      <a:pt x="560" y="12"/>
                    </a:lnTo>
                    <a:cubicBezTo>
                      <a:pt x="191" y="12"/>
                      <a:pt x="1" y="453"/>
                      <a:pt x="263" y="715"/>
                    </a:cubicBezTo>
                    <a:cubicBezTo>
                      <a:pt x="348" y="801"/>
                      <a:pt x="453" y="839"/>
                      <a:pt x="556" y="839"/>
                    </a:cubicBezTo>
                    <a:cubicBezTo>
                      <a:pt x="766" y="839"/>
                      <a:pt x="965" y="677"/>
                      <a:pt x="965" y="429"/>
                    </a:cubicBezTo>
                    <a:cubicBezTo>
                      <a:pt x="977" y="203"/>
                      <a:pt x="798" y="12"/>
                      <a:pt x="57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80" name="Google Shape;39680;p22"/>
              <p:cNvSpPr/>
              <p:nvPr/>
            </p:nvSpPr>
            <p:spPr>
              <a:xfrm>
                <a:off x="6466650" y="3700825"/>
                <a:ext cx="276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825" extrusionOk="0">
                    <a:moveTo>
                      <a:pt x="559" y="1"/>
                    </a:moveTo>
                    <a:cubicBezTo>
                      <a:pt x="53" y="1"/>
                      <a:pt x="1" y="778"/>
                      <a:pt x="533" y="824"/>
                    </a:cubicBezTo>
                    <a:lnTo>
                      <a:pt x="605" y="824"/>
                    </a:lnTo>
                    <a:cubicBezTo>
                      <a:pt x="1105" y="777"/>
                      <a:pt x="1105" y="50"/>
                      <a:pt x="605" y="3"/>
                    </a:cubicBezTo>
                    <a:cubicBezTo>
                      <a:pt x="589" y="1"/>
                      <a:pt x="574" y="1"/>
                      <a:pt x="55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81" name="Google Shape;39681;p22"/>
              <p:cNvSpPr/>
              <p:nvPr/>
            </p:nvSpPr>
            <p:spPr>
              <a:xfrm>
                <a:off x="6437475" y="3731550"/>
                <a:ext cx="24050" cy="20675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27" extrusionOk="0">
                    <a:moveTo>
                      <a:pt x="545" y="0"/>
                    </a:moveTo>
                    <a:lnTo>
                      <a:pt x="545" y="12"/>
                    </a:lnTo>
                    <a:cubicBezTo>
                      <a:pt x="540" y="12"/>
                      <a:pt x="535" y="12"/>
                      <a:pt x="531" y="12"/>
                    </a:cubicBezTo>
                    <a:cubicBezTo>
                      <a:pt x="171" y="12"/>
                      <a:pt x="1" y="444"/>
                      <a:pt x="248" y="703"/>
                    </a:cubicBezTo>
                    <a:cubicBezTo>
                      <a:pt x="333" y="788"/>
                      <a:pt x="438" y="827"/>
                      <a:pt x="541" y="827"/>
                    </a:cubicBezTo>
                    <a:cubicBezTo>
                      <a:pt x="751" y="827"/>
                      <a:pt x="950" y="665"/>
                      <a:pt x="950" y="417"/>
                    </a:cubicBezTo>
                    <a:cubicBezTo>
                      <a:pt x="962" y="191"/>
                      <a:pt x="783" y="12"/>
                      <a:pt x="55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82" name="Google Shape;39682;p22"/>
              <p:cNvSpPr/>
              <p:nvPr/>
            </p:nvSpPr>
            <p:spPr>
              <a:xfrm>
                <a:off x="6468050" y="3762200"/>
                <a:ext cx="241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8" extrusionOk="0">
                    <a:moveTo>
                      <a:pt x="549" y="0"/>
                    </a:moveTo>
                    <a:lnTo>
                      <a:pt x="549" y="12"/>
                    </a:lnTo>
                    <a:cubicBezTo>
                      <a:pt x="191" y="12"/>
                      <a:pt x="1" y="453"/>
                      <a:pt x="251" y="703"/>
                    </a:cubicBezTo>
                    <a:cubicBezTo>
                      <a:pt x="337" y="789"/>
                      <a:pt x="443" y="828"/>
                      <a:pt x="546" y="828"/>
                    </a:cubicBezTo>
                    <a:cubicBezTo>
                      <a:pt x="757" y="828"/>
                      <a:pt x="957" y="669"/>
                      <a:pt x="965" y="429"/>
                    </a:cubicBezTo>
                    <a:cubicBezTo>
                      <a:pt x="965" y="191"/>
                      <a:pt x="787" y="12"/>
                      <a:pt x="5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83" name="Google Shape;39683;p22"/>
              <p:cNvSpPr/>
              <p:nvPr/>
            </p:nvSpPr>
            <p:spPr>
              <a:xfrm>
                <a:off x="6437400" y="3792850"/>
                <a:ext cx="24125" cy="210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40" extrusionOk="0">
                    <a:moveTo>
                      <a:pt x="548" y="1"/>
                    </a:moveTo>
                    <a:lnTo>
                      <a:pt x="548" y="13"/>
                    </a:lnTo>
                    <a:cubicBezTo>
                      <a:pt x="179" y="13"/>
                      <a:pt x="0" y="453"/>
                      <a:pt x="251" y="715"/>
                    </a:cubicBezTo>
                    <a:cubicBezTo>
                      <a:pt x="336" y="801"/>
                      <a:pt x="441" y="840"/>
                      <a:pt x="544" y="840"/>
                    </a:cubicBezTo>
                    <a:cubicBezTo>
                      <a:pt x="754" y="840"/>
                      <a:pt x="953" y="678"/>
                      <a:pt x="953" y="429"/>
                    </a:cubicBezTo>
                    <a:cubicBezTo>
                      <a:pt x="965" y="203"/>
                      <a:pt x="786" y="13"/>
                      <a:pt x="5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84" name="Google Shape;39684;p22"/>
              <p:cNvSpPr/>
              <p:nvPr/>
            </p:nvSpPr>
            <p:spPr>
              <a:xfrm>
                <a:off x="6468150" y="3823825"/>
                <a:ext cx="24050" cy="20675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27" extrusionOk="0">
                    <a:moveTo>
                      <a:pt x="545" y="0"/>
                    </a:moveTo>
                    <a:lnTo>
                      <a:pt x="545" y="12"/>
                    </a:lnTo>
                    <a:cubicBezTo>
                      <a:pt x="540" y="12"/>
                      <a:pt x="535" y="12"/>
                      <a:pt x="530" y="12"/>
                    </a:cubicBezTo>
                    <a:cubicBezTo>
                      <a:pt x="182" y="12"/>
                      <a:pt x="0" y="444"/>
                      <a:pt x="247" y="703"/>
                    </a:cubicBezTo>
                    <a:cubicBezTo>
                      <a:pt x="333" y="788"/>
                      <a:pt x="438" y="827"/>
                      <a:pt x="541" y="827"/>
                    </a:cubicBezTo>
                    <a:cubicBezTo>
                      <a:pt x="752" y="827"/>
                      <a:pt x="953" y="665"/>
                      <a:pt x="961" y="417"/>
                    </a:cubicBezTo>
                    <a:cubicBezTo>
                      <a:pt x="961" y="191"/>
                      <a:pt x="783" y="12"/>
                      <a:pt x="55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85" name="Google Shape;39685;p22"/>
              <p:cNvSpPr/>
              <p:nvPr/>
            </p:nvSpPr>
            <p:spPr>
              <a:xfrm>
                <a:off x="6436000" y="3854725"/>
                <a:ext cx="27625" cy="20600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824" extrusionOk="0">
                    <a:moveTo>
                      <a:pt x="558" y="0"/>
                    </a:moveTo>
                    <a:cubicBezTo>
                      <a:pt x="53" y="0"/>
                      <a:pt x="1" y="766"/>
                      <a:pt x="533" y="824"/>
                    </a:cubicBezTo>
                    <a:lnTo>
                      <a:pt x="604" y="824"/>
                    </a:lnTo>
                    <a:cubicBezTo>
                      <a:pt x="1104" y="776"/>
                      <a:pt x="1104" y="38"/>
                      <a:pt x="604" y="2"/>
                    </a:cubicBezTo>
                    <a:cubicBezTo>
                      <a:pt x="589" y="1"/>
                      <a:pt x="573" y="0"/>
                      <a:pt x="55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86" name="Google Shape;39686;p22"/>
              <p:cNvSpPr/>
              <p:nvPr/>
            </p:nvSpPr>
            <p:spPr>
              <a:xfrm>
                <a:off x="6466650" y="3885375"/>
                <a:ext cx="276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825" extrusionOk="0">
                    <a:moveTo>
                      <a:pt x="559" y="1"/>
                    </a:moveTo>
                    <a:cubicBezTo>
                      <a:pt x="53" y="1"/>
                      <a:pt x="1" y="778"/>
                      <a:pt x="533" y="824"/>
                    </a:cubicBezTo>
                    <a:lnTo>
                      <a:pt x="605" y="824"/>
                    </a:lnTo>
                    <a:cubicBezTo>
                      <a:pt x="1105" y="777"/>
                      <a:pt x="1105" y="50"/>
                      <a:pt x="605" y="3"/>
                    </a:cubicBezTo>
                    <a:cubicBezTo>
                      <a:pt x="589" y="1"/>
                      <a:pt x="574" y="1"/>
                      <a:pt x="55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87" name="Google Shape;39687;p22"/>
              <p:cNvSpPr/>
              <p:nvPr/>
            </p:nvSpPr>
            <p:spPr>
              <a:xfrm>
                <a:off x="6437475" y="3916075"/>
                <a:ext cx="240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28" extrusionOk="0">
                    <a:moveTo>
                      <a:pt x="545" y="1"/>
                    </a:moveTo>
                    <a:lnTo>
                      <a:pt x="545" y="13"/>
                    </a:lnTo>
                    <a:cubicBezTo>
                      <a:pt x="540" y="13"/>
                      <a:pt x="535" y="13"/>
                      <a:pt x="531" y="13"/>
                    </a:cubicBezTo>
                    <a:cubicBezTo>
                      <a:pt x="171" y="13"/>
                      <a:pt x="1" y="445"/>
                      <a:pt x="248" y="703"/>
                    </a:cubicBezTo>
                    <a:cubicBezTo>
                      <a:pt x="333" y="789"/>
                      <a:pt x="438" y="828"/>
                      <a:pt x="541" y="828"/>
                    </a:cubicBezTo>
                    <a:cubicBezTo>
                      <a:pt x="751" y="828"/>
                      <a:pt x="950" y="666"/>
                      <a:pt x="950" y="418"/>
                    </a:cubicBezTo>
                    <a:cubicBezTo>
                      <a:pt x="962" y="191"/>
                      <a:pt x="783" y="1"/>
                      <a:pt x="55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88" name="Google Shape;39688;p22"/>
              <p:cNvSpPr/>
              <p:nvPr/>
            </p:nvSpPr>
            <p:spPr>
              <a:xfrm>
                <a:off x="6502300" y="3916075"/>
                <a:ext cx="16075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643" h="823" extrusionOk="0">
                    <a:moveTo>
                      <a:pt x="417" y="1"/>
                    </a:moveTo>
                    <a:cubicBezTo>
                      <a:pt x="191" y="1"/>
                      <a:pt x="0" y="180"/>
                      <a:pt x="0" y="406"/>
                    </a:cubicBezTo>
                    <a:lnTo>
                      <a:pt x="12" y="418"/>
                    </a:lnTo>
                    <a:cubicBezTo>
                      <a:pt x="12" y="644"/>
                      <a:pt x="191" y="823"/>
                      <a:pt x="417" y="823"/>
                    </a:cubicBezTo>
                    <a:cubicBezTo>
                      <a:pt x="464" y="823"/>
                      <a:pt x="500" y="811"/>
                      <a:pt x="536" y="799"/>
                    </a:cubicBezTo>
                    <a:lnTo>
                      <a:pt x="643" y="84"/>
                    </a:lnTo>
                    <a:cubicBezTo>
                      <a:pt x="583" y="37"/>
                      <a:pt x="500" y="1"/>
                      <a:pt x="41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89" name="Google Shape;39689;p22"/>
              <p:cNvSpPr/>
              <p:nvPr/>
            </p:nvSpPr>
            <p:spPr>
              <a:xfrm>
                <a:off x="6468150" y="3946450"/>
                <a:ext cx="24350" cy="21000"/>
              </a:xfrm>
              <a:custGeom>
                <a:avLst/>
                <a:gdLst/>
                <a:ahLst/>
                <a:cxnLst/>
                <a:rect l="l" t="t" r="r" b="b"/>
                <a:pathLst>
                  <a:path w="974" h="840" extrusionOk="0">
                    <a:moveTo>
                      <a:pt x="545" y="0"/>
                    </a:moveTo>
                    <a:lnTo>
                      <a:pt x="556" y="24"/>
                    </a:lnTo>
                    <a:cubicBezTo>
                      <a:pt x="552" y="24"/>
                      <a:pt x="547" y="24"/>
                      <a:pt x="542" y="24"/>
                    </a:cubicBezTo>
                    <a:cubicBezTo>
                      <a:pt x="182" y="24"/>
                      <a:pt x="0" y="456"/>
                      <a:pt x="259" y="715"/>
                    </a:cubicBezTo>
                    <a:cubicBezTo>
                      <a:pt x="341" y="801"/>
                      <a:pt x="446" y="840"/>
                      <a:pt x="549" y="840"/>
                    </a:cubicBezTo>
                    <a:cubicBezTo>
                      <a:pt x="758" y="840"/>
                      <a:pt x="961" y="680"/>
                      <a:pt x="961" y="441"/>
                    </a:cubicBezTo>
                    <a:cubicBezTo>
                      <a:pt x="973" y="215"/>
                      <a:pt x="806" y="12"/>
                      <a:pt x="58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90" name="Google Shape;39690;p22"/>
              <p:cNvSpPr/>
              <p:nvPr/>
            </p:nvSpPr>
            <p:spPr>
              <a:xfrm>
                <a:off x="6437400" y="3977700"/>
                <a:ext cx="241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8" extrusionOk="0">
                    <a:moveTo>
                      <a:pt x="560" y="1"/>
                    </a:moveTo>
                    <a:cubicBezTo>
                      <a:pt x="191" y="1"/>
                      <a:pt x="0" y="441"/>
                      <a:pt x="262" y="703"/>
                    </a:cubicBezTo>
                    <a:cubicBezTo>
                      <a:pt x="344" y="789"/>
                      <a:pt x="448" y="827"/>
                      <a:pt x="550" y="827"/>
                    </a:cubicBezTo>
                    <a:cubicBezTo>
                      <a:pt x="760" y="827"/>
                      <a:pt x="965" y="665"/>
                      <a:pt x="965" y="417"/>
                    </a:cubicBezTo>
                    <a:cubicBezTo>
                      <a:pt x="965" y="191"/>
                      <a:pt x="786" y="1"/>
                      <a:pt x="57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91" name="Google Shape;39691;p22"/>
              <p:cNvSpPr/>
              <p:nvPr/>
            </p:nvSpPr>
            <p:spPr>
              <a:xfrm>
                <a:off x="6499900" y="3978300"/>
                <a:ext cx="9850" cy="18175"/>
              </a:xfrm>
              <a:custGeom>
                <a:avLst/>
                <a:gdLst/>
                <a:ahLst/>
                <a:cxnLst/>
                <a:rect l="l" t="t" r="r" b="b"/>
                <a:pathLst>
                  <a:path w="394" h="727" extrusionOk="0">
                    <a:moveTo>
                      <a:pt x="394" y="0"/>
                    </a:moveTo>
                    <a:lnTo>
                      <a:pt x="394" y="0"/>
                    </a:lnTo>
                    <a:cubicBezTo>
                      <a:pt x="60" y="96"/>
                      <a:pt x="1" y="536"/>
                      <a:pt x="287" y="727"/>
                    </a:cubicBezTo>
                    <a:lnTo>
                      <a:pt x="394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92" name="Google Shape;39692;p22"/>
              <p:cNvSpPr/>
              <p:nvPr/>
            </p:nvSpPr>
            <p:spPr>
              <a:xfrm>
                <a:off x="6466325" y="4008225"/>
                <a:ext cx="279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1118" h="828" extrusionOk="0">
                    <a:moveTo>
                      <a:pt x="555" y="0"/>
                    </a:moveTo>
                    <a:cubicBezTo>
                      <a:pt x="52" y="0"/>
                      <a:pt x="1" y="805"/>
                      <a:pt x="558" y="827"/>
                    </a:cubicBezTo>
                    <a:lnTo>
                      <a:pt x="629" y="827"/>
                    </a:lnTo>
                    <a:cubicBezTo>
                      <a:pt x="1118" y="780"/>
                      <a:pt x="1118" y="65"/>
                      <a:pt x="629" y="6"/>
                    </a:cubicBezTo>
                    <a:cubicBezTo>
                      <a:pt x="604" y="2"/>
                      <a:pt x="579" y="0"/>
                      <a:pt x="55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93" name="Google Shape;39693;p22"/>
              <p:cNvSpPr/>
              <p:nvPr/>
            </p:nvSpPr>
            <p:spPr>
              <a:xfrm>
                <a:off x="6435675" y="4038875"/>
                <a:ext cx="279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1118" h="828" extrusionOk="0">
                    <a:moveTo>
                      <a:pt x="554" y="1"/>
                    </a:moveTo>
                    <a:cubicBezTo>
                      <a:pt x="51" y="1"/>
                      <a:pt x="0" y="794"/>
                      <a:pt x="546" y="828"/>
                    </a:cubicBezTo>
                    <a:lnTo>
                      <a:pt x="629" y="828"/>
                    </a:lnTo>
                    <a:cubicBezTo>
                      <a:pt x="1117" y="768"/>
                      <a:pt x="1117" y="54"/>
                      <a:pt x="629" y="6"/>
                    </a:cubicBezTo>
                    <a:cubicBezTo>
                      <a:pt x="603" y="2"/>
                      <a:pt x="578" y="1"/>
                      <a:pt x="55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94" name="Google Shape;39694;p22"/>
              <p:cNvSpPr/>
              <p:nvPr/>
            </p:nvSpPr>
            <p:spPr>
              <a:xfrm>
                <a:off x="6468150" y="4069675"/>
                <a:ext cx="243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74" h="828" extrusionOk="0">
                    <a:moveTo>
                      <a:pt x="545" y="1"/>
                    </a:moveTo>
                    <a:lnTo>
                      <a:pt x="556" y="13"/>
                    </a:lnTo>
                    <a:cubicBezTo>
                      <a:pt x="552" y="12"/>
                      <a:pt x="547" y="12"/>
                      <a:pt x="542" y="12"/>
                    </a:cubicBezTo>
                    <a:cubicBezTo>
                      <a:pt x="182" y="12"/>
                      <a:pt x="0" y="445"/>
                      <a:pt x="259" y="703"/>
                    </a:cubicBezTo>
                    <a:cubicBezTo>
                      <a:pt x="341" y="789"/>
                      <a:pt x="446" y="828"/>
                      <a:pt x="549" y="828"/>
                    </a:cubicBezTo>
                    <a:cubicBezTo>
                      <a:pt x="758" y="828"/>
                      <a:pt x="961" y="669"/>
                      <a:pt x="961" y="429"/>
                    </a:cubicBezTo>
                    <a:cubicBezTo>
                      <a:pt x="973" y="191"/>
                      <a:pt x="783" y="13"/>
                      <a:pt x="55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95" name="Google Shape;39695;p22"/>
              <p:cNvSpPr/>
              <p:nvPr/>
            </p:nvSpPr>
            <p:spPr>
              <a:xfrm>
                <a:off x="6437400" y="4100325"/>
                <a:ext cx="24125" cy="210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40" extrusionOk="0">
                    <a:moveTo>
                      <a:pt x="548" y="1"/>
                    </a:moveTo>
                    <a:lnTo>
                      <a:pt x="560" y="13"/>
                    </a:lnTo>
                    <a:cubicBezTo>
                      <a:pt x="191" y="13"/>
                      <a:pt x="0" y="453"/>
                      <a:pt x="262" y="715"/>
                    </a:cubicBezTo>
                    <a:cubicBezTo>
                      <a:pt x="344" y="801"/>
                      <a:pt x="448" y="840"/>
                      <a:pt x="550" y="840"/>
                    </a:cubicBezTo>
                    <a:cubicBezTo>
                      <a:pt x="760" y="840"/>
                      <a:pt x="965" y="678"/>
                      <a:pt x="965" y="430"/>
                    </a:cubicBezTo>
                    <a:lnTo>
                      <a:pt x="965" y="418"/>
                    </a:lnTo>
                    <a:cubicBezTo>
                      <a:pt x="965" y="203"/>
                      <a:pt x="786" y="13"/>
                      <a:pt x="57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96" name="Google Shape;39696;p22"/>
              <p:cNvSpPr/>
              <p:nvPr/>
            </p:nvSpPr>
            <p:spPr>
              <a:xfrm>
                <a:off x="6471625" y="4131250"/>
                <a:ext cx="15500" cy="206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824" extrusionOk="0">
                    <a:moveTo>
                      <a:pt x="406" y="0"/>
                    </a:moveTo>
                    <a:cubicBezTo>
                      <a:pt x="270" y="0"/>
                      <a:pt x="138" y="69"/>
                      <a:pt x="60" y="193"/>
                    </a:cubicBezTo>
                    <a:cubicBezTo>
                      <a:pt x="25" y="264"/>
                      <a:pt x="1" y="336"/>
                      <a:pt x="1" y="407"/>
                    </a:cubicBezTo>
                    <a:lnTo>
                      <a:pt x="1" y="419"/>
                    </a:lnTo>
                    <a:cubicBezTo>
                      <a:pt x="1" y="645"/>
                      <a:pt x="191" y="824"/>
                      <a:pt x="417" y="824"/>
                    </a:cubicBezTo>
                    <a:cubicBezTo>
                      <a:pt x="453" y="824"/>
                      <a:pt x="477" y="812"/>
                      <a:pt x="513" y="800"/>
                    </a:cubicBezTo>
                    <a:lnTo>
                      <a:pt x="620" y="62"/>
                    </a:lnTo>
                    <a:cubicBezTo>
                      <a:pt x="553" y="20"/>
                      <a:pt x="479" y="0"/>
                      <a:pt x="40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97" name="Google Shape;39697;p22"/>
              <p:cNvSpPr/>
              <p:nvPr/>
            </p:nvSpPr>
            <p:spPr>
              <a:xfrm>
                <a:off x="6436100" y="4162175"/>
                <a:ext cx="27825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113" h="822" extrusionOk="0">
                    <a:moveTo>
                      <a:pt x="556" y="0"/>
                    </a:moveTo>
                    <a:cubicBezTo>
                      <a:pt x="59" y="0"/>
                      <a:pt x="0" y="767"/>
                      <a:pt x="529" y="813"/>
                    </a:cubicBezTo>
                    <a:cubicBezTo>
                      <a:pt x="541" y="819"/>
                      <a:pt x="556" y="822"/>
                      <a:pt x="570" y="822"/>
                    </a:cubicBezTo>
                    <a:cubicBezTo>
                      <a:pt x="585" y="822"/>
                      <a:pt x="600" y="819"/>
                      <a:pt x="612" y="813"/>
                    </a:cubicBezTo>
                    <a:cubicBezTo>
                      <a:pt x="1112" y="777"/>
                      <a:pt x="1112" y="39"/>
                      <a:pt x="612" y="3"/>
                    </a:cubicBezTo>
                    <a:cubicBezTo>
                      <a:pt x="593" y="1"/>
                      <a:pt x="574" y="0"/>
                      <a:pt x="55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98" name="Google Shape;39698;p22"/>
              <p:cNvSpPr/>
              <p:nvPr/>
            </p:nvSpPr>
            <p:spPr>
              <a:xfrm>
                <a:off x="6471325" y="4193800"/>
                <a:ext cx="6275" cy="17300"/>
              </a:xfrm>
              <a:custGeom>
                <a:avLst/>
                <a:gdLst/>
                <a:ahLst/>
                <a:cxnLst/>
                <a:rect l="l" t="t" r="r" b="b"/>
                <a:pathLst>
                  <a:path w="251" h="692" extrusionOk="0">
                    <a:moveTo>
                      <a:pt x="251" y="1"/>
                    </a:moveTo>
                    <a:cubicBezTo>
                      <a:pt x="96" y="60"/>
                      <a:pt x="1" y="215"/>
                      <a:pt x="1" y="370"/>
                    </a:cubicBezTo>
                    <a:cubicBezTo>
                      <a:pt x="1" y="501"/>
                      <a:pt x="48" y="608"/>
                      <a:pt x="144" y="691"/>
                    </a:cubicBezTo>
                    <a:lnTo>
                      <a:pt x="251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99" name="Google Shape;39699;p22"/>
              <p:cNvSpPr/>
              <p:nvPr/>
            </p:nvSpPr>
            <p:spPr>
              <a:xfrm>
                <a:off x="6437100" y="4223575"/>
                <a:ext cx="24125" cy="2067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7" extrusionOk="0">
                    <a:moveTo>
                      <a:pt x="548" y="0"/>
                    </a:moveTo>
                    <a:cubicBezTo>
                      <a:pt x="179" y="0"/>
                      <a:pt x="1" y="441"/>
                      <a:pt x="251" y="703"/>
                    </a:cubicBezTo>
                    <a:cubicBezTo>
                      <a:pt x="336" y="788"/>
                      <a:pt x="442" y="827"/>
                      <a:pt x="544" y="827"/>
                    </a:cubicBezTo>
                    <a:cubicBezTo>
                      <a:pt x="754" y="827"/>
                      <a:pt x="953" y="665"/>
                      <a:pt x="953" y="417"/>
                    </a:cubicBezTo>
                    <a:cubicBezTo>
                      <a:pt x="965" y="191"/>
                      <a:pt x="786" y="0"/>
                      <a:pt x="5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00" name="Google Shape;39700;p22"/>
              <p:cNvSpPr/>
              <p:nvPr/>
            </p:nvSpPr>
            <p:spPr>
              <a:xfrm>
                <a:off x="6437100" y="4285175"/>
                <a:ext cx="24125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0" extrusionOk="0">
                    <a:moveTo>
                      <a:pt x="548" y="1"/>
                    </a:moveTo>
                    <a:cubicBezTo>
                      <a:pt x="179" y="1"/>
                      <a:pt x="1" y="441"/>
                      <a:pt x="251" y="703"/>
                    </a:cubicBezTo>
                    <a:cubicBezTo>
                      <a:pt x="335" y="784"/>
                      <a:pt x="438" y="820"/>
                      <a:pt x="538" y="820"/>
                    </a:cubicBezTo>
                    <a:cubicBezTo>
                      <a:pt x="750" y="820"/>
                      <a:pt x="953" y="660"/>
                      <a:pt x="953" y="417"/>
                    </a:cubicBezTo>
                    <a:cubicBezTo>
                      <a:pt x="965" y="191"/>
                      <a:pt x="786" y="1"/>
                      <a:pt x="5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01" name="Google Shape;39701;p22"/>
              <p:cNvSpPr/>
              <p:nvPr/>
            </p:nvSpPr>
            <p:spPr>
              <a:xfrm>
                <a:off x="6406225" y="3208850"/>
                <a:ext cx="24350" cy="20925"/>
              </a:xfrm>
              <a:custGeom>
                <a:avLst/>
                <a:gdLst/>
                <a:ahLst/>
                <a:cxnLst/>
                <a:rect l="l" t="t" r="r" b="b"/>
                <a:pathLst>
                  <a:path w="974" h="837" extrusionOk="0">
                    <a:moveTo>
                      <a:pt x="569" y="1"/>
                    </a:moveTo>
                    <a:lnTo>
                      <a:pt x="557" y="13"/>
                    </a:lnTo>
                    <a:cubicBezTo>
                      <a:pt x="552" y="13"/>
                      <a:pt x="547" y="12"/>
                      <a:pt x="542" y="12"/>
                    </a:cubicBezTo>
                    <a:cubicBezTo>
                      <a:pt x="183" y="12"/>
                      <a:pt x="1" y="445"/>
                      <a:pt x="259" y="715"/>
                    </a:cubicBezTo>
                    <a:cubicBezTo>
                      <a:pt x="339" y="799"/>
                      <a:pt x="440" y="837"/>
                      <a:pt x="541" y="837"/>
                    </a:cubicBezTo>
                    <a:cubicBezTo>
                      <a:pt x="753" y="837"/>
                      <a:pt x="962" y="668"/>
                      <a:pt x="962" y="418"/>
                    </a:cubicBezTo>
                    <a:cubicBezTo>
                      <a:pt x="974" y="203"/>
                      <a:pt x="795" y="13"/>
                      <a:pt x="56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02" name="Google Shape;39702;p22"/>
              <p:cNvSpPr/>
              <p:nvPr/>
            </p:nvSpPr>
            <p:spPr>
              <a:xfrm>
                <a:off x="6375475" y="3239825"/>
                <a:ext cx="2445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978" h="822" extrusionOk="0">
                    <a:moveTo>
                      <a:pt x="549" y="0"/>
                    </a:moveTo>
                    <a:cubicBezTo>
                      <a:pt x="191" y="0"/>
                      <a:pt x="1" y="441"/>
                      <a:pt x="263" y="703"/>
                    </a:cubicBezTo>
                    <a:cubicBezTo>
                      <a:pt x="345" y="784"/>
                      <a:pt x="447" y="822"/>
                      <a:pt x="548" y="822"/>
                    </a:cubicBezTo>
                    <a:cubicBezTo>
                      <a:pt x="756" y="822"/>
                      <a:pt x="957" y="665"/>
                      <a:pt x="965" y="417"/>
                    </a:cubicBezTo>
                    <a:cubicBezTo>
                      <a:pt x="977" y="191"/>
                      <a:pt x="799" y="0"/>
                      <a:pt x="57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03" name="Google Shape;39703;p22"/>
              <p:cNvSpPr/>
              <p:nvPr/>
            </p:nvSpPr>
            <p:spPr>
              <a:xfrm>
                <a:off x="6406150" y="3270175"/>
                <a:ext cx="24425" cy="21000"/>
              </a:xfrm>
              <a:custGeom>
                <a:avLst/>
                <a:gdLst/>
                <a:ahLst/>
                <a:cxnLst/>
                <a:rect l="l" t="t" r="r" b="b"/>
                <a:pathLst>
                  <a:path w="977" h="840" extrusionOk="0">
                    <a:moveTo>
                      <a:pt x="572" y="0"/>
                    </a:moveTo>
                    <a:lnTo>
                      <a:pt x="560" y="12"/>
                    </a:lnTo>
                    <a:cubicBezTo>
                      <a:pt x="191" y="12"/>
                      <a:pt x="0" y="453"/>
                      <a:pt x="262" y="715"/>
                    </a:cubicBezTo>
                    <a:cubicBezTo>
                      <a:pt x="348" y="801"/>
                      <a:pt x="453" y="839"/>
                      <a:pt x="556" y="839"/>
                    </a:cubicBezTo>
                    <a:cubicBezTo>
                      <a:pt x="766" y="839"/>
                      <a:pt x="965" y="677"/>
                      <a:pt x="965" y="429"/>
                    </a:cubicBezTo>
                    <a:cubicBezTo>
                      <a:pt x="977" y="203"/>
                      <a:pt x="798" y="12"/>
                      <a:pt x="57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04" name="Google Shape;39704;p22"/>
              <p:cNvSpPr/>
              <p:nvPr/>
            </p:nvSpPr>
            <p:spPr>
              <a:xfrm>
                <a:off x="6376075" y="3301425"/>
                <a:ext cx="28300" cy="20275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11" extrusionOk="0">
                    <a:moveTo>
                      <a:pt x="525" y="1"/>
                    </a:moveTo>
                    <a:cubicBezTo>
                      <a:pt x="1" y="48"/>
                      <a:pt x="48" y="810"/>
                      <a:pt x="572" y="810"/>
                    </a:cubicBezTo>
                    <a:cubicBezTo>
                      <a:pt x="1084" y="810"/>
                      <a:pt x="1132" y="48"/>
                      <a:pt x="60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05" name="Google Shape;39705;p22"/>
              <p:cNvSpPr/>
              <p:nvPr/>
            </p:nvSpPr>
            <p:spPr>
              <a:xfrm>
                <a:off x="6406150" y="3332075"/>
                <a:ext cx="244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77" h="828" extrusionOk="0">
                    <a:moveTo>
                      <a:pt x="560" y="1"/>
                    </a:moveTo>
                    <a:cubicBezTo>
                      <a:pt x="191" y="1"/>
                      <a:pt x="0" y="442"/>
                      <a:pt x="262" y="703"/>
                    </a:cubicBezTo>
                    <a:cubicBezTo>
                      <a:pt x="348" y="789"/>
                      <a:pt x="453" y="828"/>
                      <a:pt x="556" y="828"/>
                    </a:cubicBezTo>
                    <a:cubicBezTo>
                      <a:pt x="766" y="828"/>
                      <a:pt x="965" y="666"/>
                      <a:pt x="965" y="418"/>
                    </a:cubicBezTo>
                    <a:cubicBezTo>
                      <a:pt x="977" y="191"/>
                      <a:pt x="798" y="1"/>
                      <a:pt x="57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06" name="Google Shape;39706;p22"/>
              <p:cNvSpPr/>
              <p:nvPr/>
            </p:nvSpPr>
            <p:spPr>
              <a:xfrm>
                <a:off x="6375475" y="3362450"/>
                <a:ext cx="24450" cy="20925"/>
              </a:xfrm>
              <a:custGeom>
                <a:avLst/>
                <a:gdLst/>
                <a:ahLst/>
                <a:cxnLst/>
                <a:rect l="l" t="t" r="r" b="b"/>
                <a:pathLst>
                  <a:path w="978" h="837" extrusionOk="0">
                    <a:moveTo>
                      <a:pt x="572" y="0"/>
                    </a:moveTo>
                    <a:lnTo>
                      <a:pt x="549" y="12"/>
                    </a:lnTo>
                    <a:cubicBezTo>
                      <a:pt x="191" y="12"/>
                      <a:pt x="1" y="453"/>
                      <a:pt x="263" y="715"/>
                    </a:cubicBezTo>
                    <a:cubicBezTo>
                      <a:pt x="347" y="799"/>
                      <a:pt x="450" y="837"/>
                      <a:pt x="551" y="837"/>
                    </a:cubicBezTo>
                    <a:cubicBezTo>
                      <a:pt x="763" y="837"/>
                      <a:pt x="965" y="671"/>
                      <a:pt x="965" y="429"/>
                    </a:cubicBezTo>
                    <a:cubicBezTo>
                      <a:pt x="977" y="203"/>
                      <a:pt x="799" y="12"/>
                      <a:pt x="57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07" name="Google Shape;39707;p22"/>
              <p:cNvSpPr/>
              <p:nvPr/>
            </p:nvSpPr>
            <p:spPr>
              <a:xfrm>
                <a:off x="6406150" y="3393400"/>
                <a:ext cx="244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77" h="828" extrusionOk="0">
                    <a:moveTo>
                      <a:pt x="560" y="1"/>
                    </a:moveTo>
                    <a:cubicBezTo>
                      <a:pt x="191" y="1"/>
                      <a:pt x="0" y="441"/>
                      <a:pt x="262" y="703"/>
                    </a:cubicBezTo>
                    <a:cubicBezTo>
                      <a:pt x="348" y="789"/>
                      <a:pt x="453" y="828"/>
                      <a:pt x="556" y="828"/>
                    </a:cubicBezTo>
                    <a:cubicBezTo>
                      <a:pt x="766" y="828"/>
                      <a:pt x="965" y="665"/>
                      <a:pt x="965" y="417"/>
                    </a:cubicBezTo>
                    <a:cubicBezTo>
                      <a:pt x="977" y="191"/>
                      <a:pt x="798" y="1"/>
                      <a:pt x="57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08" name="Google Shape;39708;p22"/>
              <p:cNvSpPr/>
              <p:nvPr/>
            </p:nvSpPr>
            <p:spPr>
              <a:xfrm>
                <a:off x="6374900" y="3424350"/>
                <a:ext cx="29175" cy="20275"/>
              </a:xfrm>
              <a:custGeom>
                <a:avLst/>
                <a:gdLst/>
                <a:ahLst/>
                <a:cxnLst/>
                <a:rect l="l" t="t" r="r" b="b"/>
                <a:pathLst>
                  <a:path w="1167" h="811" extrusionOk="0">
                    <a:moveTo>
                      <a:pt x="572" y="1"/>
                    </a:moveTo>
                    <a:cubicBezTo>
                      <a:pt x="0" y="1"/>
                      <a:pt x="84" y="811"/>
                      <a:pt x="584" y="811"/>
                    </a:cubicBezTo>
                    <a:cubicBezTo>
                      <a:pt x="1084" y="811"/>
                      <a:pt x="1167" y="1"/>
                      <a:pt x="58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09" name="Google Shape;39709;p22"/>
              <p:cNvSpPr/>
              <p:nvPr/>
            </p:nvSpPr>
            <p:spPr>
              <a:xfrm>
                <a:off x="6406150" y="3455025"/>
                <a:ext cx="244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77" h="828" extrusionOk="0">
                    <a:moveTo>
                      <a:pt x="560" y="0"/>
                    </a:moveTo>
                    <a:cubicBezTo>
                      <a:pt x="191" y="0"/>
                      <a:pt x="0" y="441"/>
                      <a:pt x="262" y="703"/>
                    </a:cubicBezTo>
                    <a:cubicBezTo>
                      <a:pt x="348" y="789"/>
                      <a:pt x="453" y="827"/>
                      <a:pt x="556" y="827"/>
                    </a:cubicBezTo>
                    <a:cubicBezTo>
                      <a:pt x="766" y="827"/>
                      <a:pt x="965" y="665"/>
                      <a:pt x="965" y="417"/>
                    </a:cubicBezTo>
                    <a:cubicBezTo>
                      <a:pt x="977" y="191"/>
                      <a:pt x="798" y="0"/>
                      <a:pt x="57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10" name="Google Shape;39710;p22"/>
              <p:cNvSpPr/>
              <p:nvPr/>
            </p:nvSpPr>
            <p:spPr>
              <a:xfrm>
                <a:off x="6376075" y="3485675"/>
                <a:ext cx="28300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23" extrusionOk="0">
                    <a:moveTo>
                      <a:pt x="525" y="1"/>
                    </a:moveTo>
                    <a:cubicBezTo>
                      <a:pt x="1" y="48"/>
                      <a:pt x="48" y="822"/>
                      <a:pt x="572" y="822"/>
                    </a:cubicBezTo>
                    <a:cubicBezTo>
                      <a:pt x="1084" y="822"/>
                      <a:pt x="1132" y="48"/>
                      <a:pt x="60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11" name="Google Shape;39711;p22"/>
              <p:cNvSpPr/>
              <p:nvPr/>
            </p:nvSpPr>
            <p:spPr>
              <a:xfrm>
                <a:off x="6406225" y="3516325"/>
                <a:ext cx="243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74" h="828" extrusionOk="0">
                    <a:moveTo>
                      <a:pt x="569" y="1"/>
                    </a:moveTo>
                    <a:lnTo>
                      <a:pt x="557" y="13"/>
                    </a:lnTo>
                    <a:cubicBezTo>
                      <a:pt x="552" y="13"/>
                      <a:pt x="547" y="13"/>
                      <a:pt x="542" y="13"/>
                    </a:cubicBezTo>
                    <a:cubicBezTo>
                      <a:pt x="183" y="13"/>
                      <a:pt x="1" y="445"/>
                      <a:pt x="259" y="703"/>
                    </a:cubicBezTo>
                    <a:cubicBezTo>
                      <a:pt x="345" y="789"/>
                      <a:pt x="450" y="828"/>
                      <a:pt x="553" y="828"/>
                    </a:cubicBezTo>
                    <a:cubicBezTo>
                      <a:pt x="763" y="828"/>
                      <a:pt x="962" y="666"/>
                      <a:pt x="962" y="418"/>
                    </a:cubicBezTo>
                    <a:cubicBezTo>
                      <a:pt x="974" y="191"/>
                      <a:pt x="795" y="13"/>
                      <a:pt x="56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12" name="Google Shape;39712;p22"/>
              <p:cNvSpPr/>
              <p:nvPr/>
            </p:nvSpPr>
            <p:spPr>
              <a:xfrm>
                <a:off x="6382150" y="3545950"/>
                <a:ext cx="21850" cy="15250"/>
              </a:xfrm>
              <a:custGeom>
                <a:avLst/>
                <a:gdLst/>
                <a:ahLst/>
                <a:cxnLst/>
                <a:rect l="l" t="t" r="r" b="b"/>
                <a:pathLst>
                  <a:path w="874" h="610" extrusionOk="0">
                    <a:moveTo>
                      <a:pt x="456" y="1"/>
                    </a:moveTo>
                    <a:cubicBezTo>
                      <a:pt x="409" y="1"/>
                      <a:pt x="358" y="13"/>
                      <a:pt x="305" y="42"/>
                    </a:cubicBezTo>
                    <a:lnTo>
                      <a:pt x="282" y="54"/>
                    </a:lnTo>
                    <a:cubicBezTo>
                      <a:pt x="1" y="235"/>
                      <a:pt x="185" y="609"/>
                      <a:pt x="442" y="609"/>
                    </a:cubicBezTo>
                    <a:cubicBezTo>
                      <a:pt x="490" y="609"/>
                      <a:pt x="540" y="596"/>
                      <a:pt x="591" y="566"/>
                    </a:cubicBezTo>
                    <a:cubicBezTo>
                      <a:pt x="874" y="395"/>
                      <a:pt x="720" y="1"/>
                      <a:pt x="45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13" name="Google Shape;39713;p22"/>
              <p:cNvSpPr/>
              <p:nvPr/>
            </p:nvSpPr>
            <p:spPr>
              <a:xfrm>
                <a:off x="6406150" y="3577950"/>
                <a:ext cx="244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77" h="828" extrusionOk="0">
                    <a:moveTo>
                      <a:pt x="560" y="1"/>
                    </a:moveTo>
                    <a:cubicBezTo>
                      <a:pt x="191" y="1"/>
                      <a:pt x="0" y="441"/>
                      <a:pt x="262" y="703"/>
                    </a:cubicBezTo>
                    <a:cubicBezTo>
                      <a:pt x="348" y="789"/>
                      <a:pt x="453" y="827"/>
                      <a:pt x="556" y="827"/>
                    </a:cubicBezTo>
                    <a:cubicBezTo>
                      <a:pt x="766" y="827"/>
                      <a:pt x="965" y="665"/>
                      <a:pt x="965" y="417"/>
                    </a:cubicBezTo>
                    <a:cubicBezTo>
                      <a:pt x="977" y="191"/>
                      <a:pt x="798" y="1"/>
                      <a:pt x="57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14" name="Google Shape;39714;p22"/>
              <p:cNvSpPr/>
              <p:nvPr/>
            </p:nvSpPr>
            <p:spPr>
              <a:xfrm>
                <a:off x="6376075" y="3608675"/>
                <a:ext cx="28300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20" extrusionOk="0">
                    <a:moveTo>
                      <a:pt x="566" y="1"/>
                    </a:moveTo>
                    <a:cubicBezTo>
                      <a:pt x="551" y="1"/>
                      <a:pt x="537" y="4"/>
                      <a:pt x="525" y="10"/>
                    </a:cubicBezTo>
                    <a:cubicBezTo>
                      <a:pt x="1" y="57"/>
                      <a:pt x="48" y="819"/>
                      <a:pt x="572" y="819"/>
                    </a:cubicBezTo>
                    <a:cubicBezTo>
                      <a:pt x="1084" y="819"/>
                      <a:pt x="1132" y="57"/>
                      <a:pt x="608" y="10"/>
                    </a:cubicBezTo>
                    <a:cubicBezTo>
                      <a:pt x="596" y="4"/>
                      <a:pt x="581" y="1"/>
                      <a:pt x="56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15" name="Google Shape;39715;p22"/>
              <p:cNvSpPr/>
              <p:nvPr/>
            </p:nvSpPr>
            <p:spPr>
              <a:xfrm>
                <a:off x="6406150" y="3639575"/>
                <a:ext cx="24425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77" h="820" extrusionOk="0">
                    <a:moveTo>
                      <a:pt x="560" y="0"/>
                    </a:moveTo>
                    <a:cubicBezTo>
                      <a:pt x="191" y="0"/>
                      <a:pt x="0" y="441"/>
                      <a:pt x="262" y="703"/>
                    </a:cubicBezTo>
                    <a:cubicBezTo>
                      <a:pt x="347" y="783"/>
                      <a:pt x="449" y="819"/>
                      <a:pt x="550" y="819"/>
                    </a:cubicBezTo>
                    <a:cubicBezTo>
                      <a:pt x="762" y="819"/>
                      <a:pt x="965" y="659"/>
                      <a:pt x="965" y="417"/>
                    </a:cubicBezTo>
                    <a:cubicBezTo>
                      <a:pt x="977" y="191"/>
                      <a:pt x="798" y="0"/>
                      <a:pt x="57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16" name="Google Shape;39716;p22"/>
              <p:cNvSpPr/>
              <p:nvPr/>
            </p:nvSpPr>
            <p:spPr>
              <a:xfrm>
                <a:off x="6375475" y="3669925"/>
                <a:ext cx="24450" cy="21000"/>
              </a:xfrm>
              <a:custGeom>
                <a:avLst/>
                <a:gdLst/>
                <a:ahLst/>
                <a:cxnLst/>
                <a:rect l="l" t="t" r="r" b="b"/>
                <a:pathLst>
                  <a:path w="978" h="840" extrusionOk="0">
                    <a:moveTo>
                      <a:pt x="572" y="1"/>
                    </a:moveTo>
                    <a:lnTo>
                      <a:pt x="549" y="12"/>
                    </a:lnTo>
                    <a:cubicBezTo>
                      <a:pt x="180" y="12"/>
                      <a:pt x="1" y="453"/>
                      <a:pt x="263" y="715"/>
                    </a:cubicBezTo>
                    <a:cubicBezTo>
                      <a:pt x="349" y="801"/>
                      <a:pt x="454" y="839"/>
                      <a:pt x="556" y="839"/>
                    </a:cubicBezTo>
                    <a:cubicBezTo>
                      <a:pt x="766" y="839"/>
                      <a:pt x="965" y="677"/>
                      <a:pt x="965" y="429"/>
                    </a:cubicBezTo>
                    <a:cubicBezTo>
                      <a:pt x="977" y="203"/>
                      <a:pt x="799" y="12"/>
                      <a:pt x="57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17" name="Google Shape;39717;p22"/>
              <p:cNvSpPr/>
              <p:nvPr/>
            </p:nvSpPr>
            <p:spPr>
              <a:xfrm>
                <a:off x="6406150" y="3700875"/>
                <a:ext cx="244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77" h="828" extrusionOk="0">
                    <a:moveTo>
                      <a:pt x="560" y="1"/>
                    </a:moveTo>
                    <a:cubicBezTo>
                      <a:pt x="191" y="1"/>
                      <a:pt x="0" y="441"/>
                      <a:pt x="262" y="703"/>
                    </a:cubicBezTo>
                    <a:cubicBezTo>
                      <a:pt x="348" y="789"/>
                      <a:pt x="453" y="828"/>
                      <a:pt x="556" y="828"/>
                    </a:cubicBezTo>
                    <a:cubicBezTo>
                      <a:pt x="766" y="828"/>
                      <a:pt x="965" y="666"/>
                      <a:pt x="965" y="418"/>
                    </a:cubicBezTo>
                    <a:cubicBezTo>
                      <a:pt x="977" y="191"/>
                      <a:pt x="798" y="1"/>
                      <a:pt x="57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18" name="Google Shape;39718;p22"/>
              <p:cNvSpPr/>
              <p:nvPr/>
            </p:nvSpPr>
            <p:spPr>
              <a:xfrm>
                <a:off x="6382175" y="3730500"/>
                <a:ext cx="21825" cy="14950"/>
              </a:xfrm>
              <a:custGeom>
                <a:avLst/>
                <a:gdLst/>
                <a:ahLst/>
                <a:cxnLst/>
                <a:rect l="l" t="t" r="r" b="b"/>
                <a:pathLst>
                  <a:path w="873" h="598" extrusionOk="0">
                    <a:moveTo>
                      <a:pt x="456" y="0"/>
                    </a:moveTo>
                    <a:cubicBezTo>
                      <a:pt x="408" y="0"/>
                      <a:pt x="357" y="13"/>
                      <a:pt x="304" y="42"/>
                    </a:cubicBezTo>
                    <a:lnTo>
                      <a:pt x="281" y="54"/>
                    </a:lnTo>
                    <a:cubicBezTo>
                      <a:pt x="0" y="224"/>
                      <a:pt x="183" y="597"/>
                      <a:pt x="440" y="597"/>
                    </a:cubicBezTo>
                    <a:cubicBezTo>
                      <a:pt x="489" y="597"/>
                      <a:pt x="539" y="584"/>
                      <a:pt x="590" y="554"/>
                    </a:cubicBezTo>
                    <a:cubicBezTo>
                      <a:pt x="873" y="393"/>
                      <a:pt x="719" y="0"/>
                      <a:pt x="45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19" name="Google Shape;39719;p22"/>
              <p:cNvSpPr/>
              <p:nvPr/>
            </p:nvSpPr>
            <p:spPr>
              <a:xfrm>
                <a:off x="6406150" y="3762200"/>
                <a:ext cx="244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77" h="828" extrusionOk="0">
                    <a:moveTo>
                      <a:pt x="572" y="0"/>
                    </a:moveTo>
                    <a:lnTo>
                      <a:pt x="560" y="12"/>
                    </a:lnTo>
                    <a:cubicBezTo>
                      <a:pt x="191" y="12"/>
                      <a:pt x="0" y="453"/>
                      <a:pt x="262" y="703"/>
                    </a:cubicBezTo>
                    <a:cubicBezTo>
                      <a:pt x="349" y="789"/>
                      <a:pt x="454" y="828"/>
                      <a:pt x="557" y="828"/>
                    </a:cubicBezTo>
                    <a:cubicBezTo>
                      <a:pt x="767" y="828"/>
                      <a:pt x="965" y="669"/>
                      <a:pt x="965" y="429"/>
                    </a:cubicBezTo>
                    <a:cubicBezTo>
                      <a:pt x="977" y="203"/>
                      <a:pt x="798" y="12"/>
                      <a:pt x="57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20" name="Google Shape;39720;p22"/>
              <p:cNvSpPr/>
              <p:nvPr/>
            </p:nvSpPr>
            <p:spPr>
              <a:xfrm>
                <a:off x="6376075" y="3793150"/>
                <a:ext cx="28300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23" extrusionOk="0">
                    <a:moveTo>
                      <a:pt x="525" y="1"/>
                    </a:moveTo>
                    <a:cubicBezTo>
                      <a:pt x="1" y="48"/>
                      <a:pt x="48" y="822"/>
                      <a:pt x="572" y="822"/>
                    </a:cubicBezTo>
                    <a:cubicBezTo>
                      <a:pt x="1084" y="822"/>
                      <a:pt x="1132" y="48"/>
                      <a:pt x="60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21" name="Google Shape;39721;p22"/>
              <p:cNvSpPr/>
              <p:nvPr/>
            </p:nvSpPr>
            <p:spPr>
              <a:xfrm>
                <a:off x="6406225" y="3823825"/>
                <a:ext cx="24350" cy="20675"/>
              </a:xfrm>
              <a:custGeom>
                <a:avLst/>
                <a:gdLst/>
                <a:ahLst/>
                <a:cxnLst/>
                <a:rect l="l" t="t" r="r" b="b"/>
                <a:pathLst>
                  <a:path w="974" h="827" extrusionOk="0">
                    <a:moveTo>
                      <a:pt x="569" y="0"/>
                    </a:moveTo>
                    <a:lnTo>
                      <a:pt x="557" y="12"/>
                    </a:lnTo>
                    <a:cubicBezTo>
                      <a:pt x="552" y="12"/>
                      <a:pt x="547" y="12"/>
                      <a:pt x="542" y="12"/>
                    </a:cubicBezTo>
                    <a:cubicBezTo>
                      <a:pt x="183" y="12"/>
                      <a:pt x="1" y="444"/>
                      <a:pt x="259" y="703"/>
                    </a:cubicBezTo>
                    <a:cubicBezTo>
                      <a:pt x="345" y="788"/>
                      <a:pt x="450" y="827"/>
                      <a:pt x="553" y="827"/>
                    </a:cubicBezTo>
                    <a:cubicBezTo>
                      <a:pt x="763" y="827"/>
                      <a:pt x="962" y="665"/>
                      <a:pt x="962" y="417"/>
                    </a:cubicBezTo>
                    <a:cubicBezTo>
                      <a:pt x="974" y="191"/>
                      <a:pt x="795" y="12"/>
                      <a:pt x="56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22" name="Google Shape;39722;p22"/>
              <p:cNvSpPr/>
              <p:nvPr/>
            </p:nvSpPr>
            <p:spPr>
              <a:xfrm>
                <a:off x="6375475" y="3854475"/>
                <a:ext cx="24450" cy="20775"/>
              </a:xfrm>
              <a:custGeom>
                <a:avLst/>
                <a:gdLst/>
                <a:ahLst/>
                <a:cxnLst/>
                <a:rect l="l" t="t" r="r" b="b"/>
                <a:pathLst>
                  <a:path w="978" h="831" extrusionOk="0">
                    <a:moveTo>
                      <a:pt x="572" y="0"/>
                    </a:moveTo>
                    <a:lnTo>
                      <a:pt x="549" y="12"/>
                    </a:lnTo>
                    <a:cubicBezTo>
                      <a:pt x="191" y="12"/>
                      <a:pt x="1" y="453"/>
                      <a:pt x="263" y="715"/>
                    </a:cubicBezTo>
                    <a:cubicBezTo>
                      <a:pt x="347" y="795"/>
                      <a:pt x="449" y="831"/>
                      <a:pt x="549" y="831"/>
                    </a:cubicBezTo>
                    <a:cubicBezTo>
                      <a:pt x="762" y="831"/>
                      <a:pt x="965" y="668"/>
                      <a:pt x="965" y="417"/>
                    </a:cubicBezTo>
                    <a:cubicBezTo>
                      <a:pt x="977" y="191"/>
                      <a:pt x="799" y="12"/>
                      <a:pt x="57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23" name="Google Shape;39723;p22"/>
              <p:cNvSpPr/>
              <p:nvPr/>
            </p:nvSpPr>
            <p:spPr>
              <a:xfrm>
                <a:off x="6406150" y="3885125"/>
                <a:ext cx="24425" cy="20925"/>
              </a:xfrm>
              <a:custGeom>
                <a:avLst/>
                <a:gdLst/>
                <a:ahLst/>
                <a:cxnLst/>
                <a:rect l="l" t="t" r="r" b="b"/>
                <a:pathLst>
                  <a:path w="977" h="837" extrusionOk="0">
                    <a:moveTo>
                      <a:pt x="572" y="1"/>
                    </a:moveTo>
                    <a:lnTo>
                      <a:pt x="560" y="13"/>
                    </a:lnTo>
                    <a:cubicBezTo>
                      <a:pt x="191" y="13"/>
                      <a:pt x="0" y="453"/>
                      <a:pt x="262" y="715"/>
                    </a:cubicBezTo>
                    <a:cubicBezTo>
                      <a:pt x="347" y="800"/>
                      <a:pt x="450" y="837"/>
                      <a:pt x="550" y="837"/>
                    </a:cubicBezTo>
                    <a:cubicBezTo>
                      <a:pt x="762" y="837"/>
                      <a:pt x="965" y="671"/>
                      <a:pt x="965" y="429"/>
                    </a:cubicBezTo>
                    <a:cubicBezTo>
                      <a:pt x="977" y="203"/>
                      <a:pt x="798" y="13"/>
                      <a:pt x="57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24" name="Google Shape;39724;p22"/>
              <p:cNvSpPr/>
              <p:nvPr/>
            </p:nvSpPr>
            <p:spPr>
              <a:xfrm>
                <a:off x="6382175" y="3915050"/>
                <a:ext cx="21825" cy="14950"/>
              </a:xfrm>
              <a:custGeom>
                <a:avLst/>
                <a:gdLst/>
                <a:ahLst/>
                <a:cxnLst/>
                <a:rect l="l" t="t" r="r" b="b"/>
                <a:pathLst>
                  <a:path w="873" h="598" extrusionOk="0">
                    <a:moveTo>
                      <a:pt x="456" y="0"/>
                    </a:moveTo>
                    <a:cubicBezTo>
                      <a:pt x="408" y="0"/>
                      <a:pt x="357" y="13"/>
                      <a:pt x="304" y="42"/>
                    </a:cubicBezTo>
                    <a:lnTo>
                      <a:pt x="281" y="54"/>
                    </a:lnTo>
                    <a:cubicBezTo>
                      <a:pt x="0" y="224"/>
                      <a:pt x="183" y="597"/>
                      <a:pt x="440" y="597"/>
                    </a:cubicBezTo>
                    <a:cubicBezTo>
                      <a:pt x="489" y="597"/>
                      <a:pt x="539" y="584"/>
                      <a:pt x="590" y="554"/>
                    </a:cubicBezTo>
                    <a:cubicBezTo>
                      <a:pt x="873" y="393"/>
                      <a:pt x="719" y="0"/>
                      <a:pt x="45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25" name="Google Shape;39725;p22"/>
              <p:cNvSpPr/>
              <p:nvPr/>
            </p:nvSpPr>
            <p:spPr>
              <a:xfrm>
                <a:off x="6406150" y="3946450"/>
                <a:ext cx="24425" cy="21000"/>
              </a:xfrm>
              <a:custGeom>
                <a:avLst/>
                <a:gdLst/>
                <a:ahLst/>
                <a:cxnLst/>
                <a:rect l="l" t="t" r="r" b="b"/>
                <a:pathLst>
                  <a:path w="977" h="840" extrusionOk="0">
                    <a:moveTo>
                      <a:pt x="572" y="0"/>
                    </a:moveTo>
                    <a:lnTo>
                      <a:pt x="560" y="24"/>
                    </a:lnTo>
                    <a:cubicBezTo>
                      <a:pt x="191" y="24"/>
                      <a:pt x="0" y="465"/>
                      <a:pt x="262" y="715"/>
                    </a:cubicBezTo>
                    <a:cubicBezTo>
                      <a:pt x="349" y="801"/>
                      <a:pt x="454" y="840"/>
                      <a:pt x="557" y="840"/>
                    </a:cubicBezTo>
                    <a:cubicBezTo>
                      <a:pt x="767" y="840"/>
                      <a:pt x="965" y="680"/>
                      <a:pt x="965" y="441"/>
                    </a:cubicBezTo>
                    <a:cubicBezTo>
                      <a:pt x="977" y="215"/>
                      <a:pt x="810" y="12"/>
                      <a:pt x="58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26" name="Google Shape;39726;p22"/>
              <p:cNvSpPr/>
              <p:nvPr/>
            </p:nvSpPr>
            <p:spPr>
              <a:xfrm>
                <a:off x="6379350" y="3977700"/>
                <a:ext cx="21750" cy="20725"/>
              </a:xfrm>
              <a:custGeom>
                <a:avLst/>
                <a:gdLst/>
                <a:ahLst/>
                <a:cxnLst/>
                <a:rect l="l" t="t" r="r" b="b"/>
                <a:pathLst>
                  <a:path w="870" h="829" extrusionOk="0">
                    <a:moveTo>
                      <a:pt x="394" y="1"/>
                    </a:moveTo>
                    <a:cubicBezTo>
                      <a:pt x="167" y="24"/>
                      <a:pt x="1" y="227"/>
                      <a:pt x="25" y="453"/>
                    </a:cubicBezTo>
                    <a:cubicBezTo>
                      <a:pt x="48" y="703"/>
                      <a:pt x="242" y="828"/>
                      <a:pt x="435" y="828"/>
                    </a:cubicBezTo>
                    <a:cubicBezTo>
                      <a:pt x="629" y="828"/>
                      <a:pt x="822" y="703"/>
                      <a:pt x="846" y="453"/>
                    </a:cubicBezTo>
                    <a:cubicBezTo>
                      <a:pt x="870" y="227"/>
                      <a:pt x="703" y="24"/>
                      <a:pt x="47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27" name="Google Shape;39727;p22"/>
              <p:cNvSpPr/>
              <p:nvPr/>
            </p:nvSpPr>
            <p:spPr>
              <a:xfrm>
                <a:off x="6406150" y="4008350"/>
                <a:ext cx="244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77" h="828" extrusionOk="0">
                    <a:moveTo>
                      <a:pt x="560" y="1"/>
                    </a:moveTo>
                    <a:cubicBezTo>
                      <a:pt x="191" y="1"/>
                      <a:pt x="0" y="441"/>
                      <a:pt x="262" y="703"/>
                    </a:cubicBezTo>
                    <a:cubicBezTo>
                      <a:pt x="348" y="789"/>
                      <a:pt x="453" y="828"/>
                      <a:pt x="556" y="828"/>
                    </a:cubicBezTo>
                    <a:cubicBezTo>
                      <a:pt x="766" y="828"/>
                      <a:pt x="965" y="666"/>
                      <a:pt x="965" y="418"/>
                    </a:cubicBezTo>
                    <a:cubicBezTo>
                      <a:pt x="977" y="191"/>
                      <a:pt x="798" y="1"/>
                      <a:pt x="57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28" name="Google Shape;39728;p22"/>
              <p:cNvSpPr/>
              <p:nvPr/>
            </p:nvSpPr>
            <p:spPr>
              <a:xfrm>
                <a:off x="6375475" y="4038725"/>
                <a:ext cx="24450" cy="20925"/>
              </a:xfrm>
              <a:custGeom>
                <a:avLst/>
                <a:gdLst/>
                <a:ahLst/>
                <a:cxnLst/>
                <a:rect l="l" t="t" r="r" b="b"/>
                <a:pathLst>
                  <a:path w="978" h="837" extrusionOk="0">
                    <a:moveTo>
                      <a:pt x="572" y="0"/>
                    </a:moveTo>
                    <a:lnTo>
                      <a:pt x="549" y="12"/>
                    </a:lnTo>
                    <a:cubicBezTo>
                      <a:pt x="191" y="12"/>
                      <a:pt x="1" y="453"/>
                      <a:pt x="263" y="715"/>
                    </a:cubicBezTo>
                    <a:cubicBezTo>
                      <a:pt x="347" y="799"/>
                      <a:pt x="450" y="837"/>
                      <a:pt x="551" y="837"/>
                    </a:cubicBezTo>
                    <a:cubicBezTo>
                      <a:pt x="763" y="837"/>
                      <a:pt x="965" y="671"/>
                      <a:pt x="965" y="429"/>
                    </a:cubicBezTo>
                    <a:cubicBezTo>
                      <a:pt x="977" y="203"/>
                      <a:pt x="799" y="12"/>
                      <a:pt x="57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29" name="Google Shape;39729;p22"/>
              <p:cNvSpPr/>
              <p:nvPr/>
            </p:nvSpPr>
            <p:spPr>
              <a:xfrm>
                <a:off x="6406225" y="4069675"/>
                <a:ext cx="243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74" h="828" extrusionOk="0">
                    <a:moveTo>
                      <a:pt x="569" y="1"/>
                    </a:moveTo>
                    <a:lnTo>
                      <a:pt x="557" y="13"/>
                    </a:lnTo>
                    <a:cubicBezTo>
                      <a:pt x="552" y="12"/>
                      <a:pt x="547" y="12"/>
                      <a:pt x="542" y="12"/>
                    </a:cubicBezTo>
                    <a:cubicBezTo>
                      <a:pt x="183" y="12"/>
                      <a:pt x="1" y="445"/>
                      <a:pt x="259" y="703"/>
                    </a:cubicBezTo>
                    <a:cubicBezTo>
                      <a:pt x="346" y="789"/>
                      <a:pt x="451" y="828"/>
                      <a:pt x="554" y="828"/>
                    </a:cubicBezTo>
                    <a:cubicBezTo>
                      <a:pt x="764" y="828"/>
                      <a:pt x="962" y="669"/>
                      <a:pt x="962" y="429"/>
                    </a:cubicBezTo>
                    <a:cubicBezTo>
                      <a:pt x="974" y="203"/>
                      <a:pt x="795" y="13"/>
                      <a:pt x="56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30" name="Google Shape;39730;p22"/>
              <p:cNvSpPr/>
              <p:nvPr/>
            </p:nvSpPr>
            <p:spPr>
              <a:xfrm>
                <a:off x="6376075" y="4100625"/>
                <a:ext cx="28300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23" extrusionOk="0">
                    <a:moveTo>
                      <a:pt x="525" y="1"/>
                    </a:moveTo>
                    <a:cubicBezTo>
                      <a:pt x="1" y="48"/>
                      <a:pt x="48" y="822"/>
                      <a:pt x="572" y="822"/>
                    </a:cubicBezTo>
                    <a:cubicBezTo>
                      <a:pt x="1084" y="822"/>
                      <a:pt x="1132" y="48"/>
                      <a:pt x="60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31" name="Google Shape;39731;p22"/>
              <p:cNvSpPr/>
              <p:nvPr/>
            </p:nvSpPr>
            <p:spPr>
              <a:xfrm>
                <a:off x="6406150" y="4131300"/>
                <a:ext cx="244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77" h="828" extrusionOk="0">
                    <a:moveTo>
                      <a:pt x="560" y="0"/>
                    </a:moveTo>
                    <a:cubicBezTo>
                      <a:pt x="191" y="0"/>
                      <a:pt x="0" y="441"/>
                      <a:pt x="262" y="703"/>
                    </a:cubicBezTo>
                    <a:cubicBezTo>
                      <a:pt x="344" y="789"/>
                      <a:pt x="448" y="827"/>
                      <a:pt x="550" y="827"/>
                    </a:cubicBezTo>
                    <a:cubicBezTo>
                      <a:pt x="760" y="827"/>
                      <a:pt x="965" y="665"/>
                      <a:pt x="965" y="417"/>
                    </a:cubicBezTo>
                    <a:cubicBezTo>
                      <a:pt x="977" y="191"/>
                      <a:pt x="798" y="12"/>
                      <a:pt x="57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32" name="Google Shape;39732;p22"/>
              <p:cNvSpPr/>
              <p:nvPr/>
            </p:nvSpPr>
            <p:spPr>
              <a:xfrm>
                <a:off x="6375475" y="4161950"/>
                <a:ext cx="24450" cy="20800"/>
              </a:xfrm>
              <a:custGeom>
                <a:avLst/>
                <a:gdLst/>
                <a:ahLst/>
                <a:cxnLst/>
                <a:rect l="l" t="t" r="r" b="b"/>
                <a:pathLst>
                  <a:path w="978" h="832" extrusionOk="0">
                    <a:moveTo>
                      <a:pt x="572" y="1"/>
                    </a:moveTo>
                    <a:lnTo>
                      <a:pt x="549" y="12"/>
                    </a:lnTo>
                    <a:cubicBezTo>
                      <a:pt x="191" y="12"/>
                      <a:pt x="1" y="453"/>
                      <a:pt x="263" y="715"/>
                    </a:cubicBezTo>
                    <a:cubicBezTo>
                      <a:pt x="347" y="795"/>
                      <a:pt x="449" y="831"/>
                      <a:pt x="549" y="831"/>
                    </a:cubicBezTo>
                    <a:cubicBezTo>
                      <a:pt x="762" y="831"/>
                      <a:pt x="965" y="668"/>
                      <a:pt x="965" y="417"/>
                    </a:cubicBezTo>
                    <a:cubicBezTo>
                      <a:pt x="977" y="191"/>
                      <a:pt x="799" y="1"/>
                      <a:pt x="57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33" name="Google Shape;39733;p22"/>
              <p:cNvSpPr/>
              <p:nvPr/>
            </p:nvSpPr>
            <p:spPr>
              <a:xfrm>
                <a:off x="6406150" y="4192600"/>
                <a:ext cx="24425" cy="20800"/>
              </a:xfrm>
              <a:custGeom>
                <a:avLst/>
                <a:gdLst/>
                <a:ahLst/>
                <a:cxnLst/>
                <a:rect l="l" t="t" r="r" b="b"/>
                <a:pathLst>
                  <a:path w="977" h="832" extrusionOk="0">
                    <a:moveTo>
                      <a:pt x="572" y="1"/>
                    </a:moveTo>
                    <a:lnTo>
                      <a:pt x="560" y="13"/>
                    </a:lnTo>
                    <a:cubicBezTo>
                      <a:pt x="191" y="13"/>
                      <a:pt x="0" y="453"/>
                      <a:pt x="262" y="715"/>
                    </a:cubicBezTo>
                    <a:cubicBezTo>
                      <a:pt x="347" y="796"/>
                      <a:pt x="449" y="832"/>
                      <a:pt x="550" y="832"/>
                    </a:cubicBezTo>
                    <a:cubicBezTo>
                      <a:pt x="762" y="832"/>
                      <a:pt x="965" y="672"/>
                      <a:pt x="965" y="430"/>
                    </a:cubicBezTo>
                    <a:cubicBezTo>
                      <a:pt x="977" y="203"/>
                      <a:pt x="798" y="13"/>
                      <a:pt x="57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34" name="Google Shape;39734;p22"/>
              <p:cNvSpPr/>
              <p:nvPr/>
            </p:nvSpPr>
            <p:spPr>
              <a:xfrm>
                <a:off x="6375475" y="4223275"/>
                <a:ext cx="24450" cy="20925"/>
              </a:xfrm>
              <a:custGeom>
                <a:avLst/>
                <a:gdLst/>
                <a:ahLst/>
                <a:cxnLst/>
                <a:rect l="l" t="t" r="r" b="b"/>
                <a:pathLst>
                  <a:path w="978" h="837" extrusionOk="0">
                    <a:moveTo>
                      <a:pt x="572" y="0"/>
                    </a:moveTo>
                    <a:lnTo>
                      <a:pt x="549" y="12"/>
                    </a:lnTo>
                    <a:cubicBezTo>
                      <a:pt x="191" y="12"/>
                      <a:pt x="1" y="453"/>
                      <a:pt x="263" y="715"/>
                    </a:cubicBezTo>
                    <a:cubicBezTo>
                      <a:pt x="347" y="799"/>
                      <a:pt x="450" y="836"/>
                      <a:pt x="551" y="836"/>
                    </a:cubicBezTo>
                    <a:cubicBezTo>
                      <a:pt x="763" y="836"/>
                      <a:pt x="965" y="671"/>
                      <a:pt x="965" y="429"/>
                    </a:cubicBezTo>
                    <a:cubicBezTo>
                      <a:pt x="977" y="203"/>
                      <a:pt x="799" y="12"/>
                      <a:pt x="57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35" name="Google Shape;39735;p22"/>
              <p:cNvSpPr/>
              <p:nvPr/>
            </p:nvSpPr>
            <p:spPr>
              <a:xfrm>
                <a:off x="6406225" y="4254525"/>
                <a:ext cx="24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16" extrusionOk="0">
                    <a:moveTo>
                      <a:pt x="542" y="0"/>
                    </a:moveTo>
                    <a:cubicBezTo>
                      <a:pt x="183" y="0"/>
                      <a:pt x="1" y="432"/>
                      <a:pt x="259" y="691"/>
                    </a:cubicBezTo>
                    <a:cubicBezTo>
                      <a:pt x="346" y="777"/>
                      <a:pt x="451" y="816"/>
                      <a:pt x="554" y="816"/>
                    </a:cubicBezTo>
                    <a:cubicBezTo>
                      <a:pt x="764" y="816"/>
                      <a:pt x="962" y="657"/>
                      <a:pt x="962" y="417"/>
                    </a:cubicBezTo>
                    <a:cubicBezTo>
                      <a:pt x="962" y="191"/>
                      <a:pt x="783" y="12"/>
                      <a:pt x="569" y="12"/>
                    </a:cubicBezTo>
                    <a:lnTo>
                      <a:pt x="557" y="0"/>
                    </a:lnTo>
                    <a:cubicBezTo>
                      <a:pt x="552" y="0"/>
                      <a:pt x="547" y="0"/>
                      <a:pt x="54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36" name="Google Shape;39736;p22"/>
              <p:cNvSpPr/>
              <p:nvPr/>
            </p:nvSpPr>
            <p:spPr>
              <a:xfrm>
                <a:off x="6376075" y="4285175"/>
                <a:ext cx="28300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23" extrusionOk="0">
                    <a:moveTo>
                      <a:pt x="525" y="1"/>
                    </a:moveTo>
                    <a:cubicBezTo>
                      <a:pt x="1" y="48"/>
                      <a:pt x="48" y="822"/>
                      <a:pt x="572" y="822"/>
                    </a:cubicBezTo>
                    <a:cubicBezTo>
                      <a:pt x="1084" y="822"/>
                      <a:pt x="1132" y="48"/>
                      <a:pt x="60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37" name="Google Shape;39737;p22"/>
              <p:cNvSpPr/>
              <p:nvPr/>
            </p:nvSpPr>
            <p:spPr>
              <a:xfrm>
                <a:off x="6406150" y="4315550"/>
                <a:ext cx="24425" cy="20975"/>
              </a:xfrm>
              <a:custGeom>
                <a:avLst/>
                <a:gdLst/>
                <a:ahLst/>
                <a:cxnLst/>
                <a:rect l="l" t="t" r="r" b="b"/>
                <a:pathLst>
                  <a:path w="977" h="839" extrusionOk="0">
                    <a:moveTo>
                      <a:pt x="572" y="0"/>
                    </a:moveTo>
                    <a:lnTo>
                      <a:pt x="560" y="12"/>
                    </a:lnTo>
                    <a:cubicBezTo>
                      <a:pt x="191" y="12"/>
                      <a:pt x="0" y="453"/>
                      <a:pt x="262" y="715"/>
                    </a:cubicBezTo>
                    <a:cubicBezTo>
                      <a:pt x="348" y="800"/>
                      <a:pt x="453" y="839"/>
                      <a:pt x="556" y="839"/>
                    </a:cubicBezTo>
                    <a:cubicBezTo>
                      <a:pt x="766" y="839"/>
                      <a:pt x="965" y="677"/>
                      <a:pt x="965" y="429"/>
                    </a:cubicBezTo>
                    <a:cubicBezTo>
                      <a:pt x="977" y="203"/>
                      <a:pt x="798" y="12"/>
                      <a:pt x="57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38" name="Google Shape;39738;p22"/>
              <p:cNvSpPr/>
              <p:nvPr/>
            </p:nvSpPr>
            <p:spPr>
              <a:xfrm>
                <a:off x="6382150" y="4345275"/>
                <a:ext cx="21925" cy="15125"/>
              </a:xfrm>
              <a:custGeom>
                <a:avLst/>
                <a:gdLst/>
                <a:ahLst/>
                <a:cxnLst/>
                <a:rect l="l" t="t" r="r" b="b"/>
                <a:pathLst>
                  <a:path w="877" h="605" extrusionOk="0">
                    <a:moveTo>
                      <a:pt x="449" y="0"/>
                    </a:moveTo>
                    <a:cubicBezTo>
                      <a:pt x="404" y="0"/>
                      <a:pt x="355" y="12"/>
                      <a:pt x="305" y="37"/>
                    </a:cubicBezTo>
                    <a:lnTo>
                      <a:pt x="282" y="49"/>
                    </a:lnTo>
                    <a:cubicBezTo>
                      <a:pt x="1" y="230"/>
                      <a:pt x="185" y="605"/>
                      <a:pt x="442" y="605"/>
                    </a:cubicBezTo>
                    <a:cubicBezTo>
                      <a:pt x="490" y="605"/>
                      <a:pt x="540" y="591"/>
                      <a:pt x="591" y="561"/>
                    </a:cubicBezTo>
                    <a:cubicBezTo>
                      <a:pt x="876" y="398"/>
                      <a:pt x="717" y="0"/>
                      <a:pt x="4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39" name="Google Shape;39739;p22"/>
              <p:cNvSpPr/>
              <p:nvPr/>
            </p:nvSpPr>
            <p:spPr>
              <a:xfrm>
                <a:off x="6440675" y="4346800"/>
                <a:ext cx="14900" cy="20250"/>
              </a:xfrm>
              <a:custGeom>
                <a:avLst/>
                <a:gdLst/>
                <a:ahLst/>
                <a:cxnLst/>
                <a:rect l="l" t="t" r="r" b="b"/>
                <a:pathLst>
                  <a:path w="596" h="810" extrusionOk="0">
                    <a:moveTo>
                      <a:pt x="417" y="0"/>
                    </a:moveTo>
                    <a:cubicBezTo>
                      <a:pt x="203" y="0"/>
                      <a:pt x="24" y="167"/>
                      <a:pt x="12" y="393"/>
                    </a:cubicBezTo>
                    <a:lnTo>
                      <a:pt x="0" y="405"/>
                    </a:lnTo>
                    <a:cubicBezTo>
                      <a:pt x="0" y="631"/>
                      <a:pt x="179" y="810"/>
                      <a:pt x="405" y="810"/>
                    </a:cubicBezTo>
                    <a:lnTo>
                      <a:pt x="465" y="810"/>
                    </a:lnTo>
                    <a:lnTo>
                      <a:pt x="596" y="48"/>
                    </a:lnTo>
                    <a:cubicBezTo>
                      <a:pt x="536" y="12"/>
                      <a:pt x="477" y="0"/>
                      <a:pt x="41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40" name="Google Shape;39740;p22"/>
              <p:cNvSpPr/>
              <p:nvPr/>
            </p:nvSpPr>
            <p:spPr>
              <a:xfrm>
                <a:off x="6406525" y="4377150"/>
                <a:ext cx="240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28" extrusionOk="0">
                    <a:moveTo>
                      <a:pt x="557" y="1"/>
                    </a:moveTo>
                    <a:lnTo>
                      <a:pt x="545" y="13"/>
                    </a:lnTo>
                    <a:cubicBezTo>
                      <a:pt x="540" y="12"/>
                      <a:pt x="535" y="12"/>
                      <a:pt x="530" y="12"/>
                    </a:cubicBezTo>
                    <a:cubicBezTo>
                      <a:pt x="171" y="12"/>
                      <a:pt x="1" y="445"/>
                      <a:pt x="247" y="703"/>
                    </a:cubicBezTo>
                    <a:cubicBezTo>
                      <a:pt x="333" y="789"/>
                      <a:pt x="438" y="828"/>
                      <a:pt x="541" y="828"/>
                    </a:cubicBezTo>
                    <a:cubicBezTo>
                      <a:pt x="751" y="828"/>
                      <a:pt x="950" y="666"/>
                      <a:pt x="950" y="417"/>
                    </a:cubicBezTo>
                    <a:cubicBezTo>
                      <a:pt x="962" y="191"/>
                      <a:pt x="783" y="1"/>
                      <a:pt x="55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41" name="Google Shape;39741;p22"/>
              <p:cNvSpPr/>
              <p:nvPr/>
            </p:nvSpPr>
            <p:spPr>
              <a:xfrm>
                <a:off x="6375475" y="4408100"/>
                <a:ext cx="24450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978" h="823" extrusionOk="0">
                    <a:moveTo>
                      <a:pt x="561" y="1"/>
                    </a:moveTo>
                    <a:cubicBezTo>
                      <a:pt x="191" y="1"/>
                      <a:pt x="1" y="442"/>
                      <a:pt x="263" y="703"/>
                    </a:cubicBezTo>
                    <a:cubicBezTo>
                      <a:pt x="345" y="785"/>
                      <a:pt x="447" y="823"/>
                      <a:pt x="548" y="823"/>
                    </a:cubicBezTo>
                    <a:cubicBezTo>
                      <a:pt x="756" y="823"/>
                      <a:pt x="957" y="666"/>
                      <a:pt x="965" y="418"/>
                    </a:cubicBezTo>
                    <a:cubicBezTo>
                      <a:pt x="977" y="191"/>
                      <a:pt x="799" y="1"/>
                      <a:pt x="57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42" name="Google Shape;39742;p22"/>
              <p:cNvSpPr/>
              <p:nvPr/>
            </p:nvSpPr>
            <p:spPr>
              <a:xfrm>
                <a:off x="6440375" y="4409300"/>
                <a:ext cx="5975" cy="16700"/>
              </a:xfrm>
              <a:custGeom>
                <a:avLst/>
                <a:gdLst/>
                <a:ahLst/>
                <a:cxnLst/>
                <a:rect l="l" t="t" r="r" b="b"/>
                <a:pathLst>
                  <a:path w="239" h="668" extrusionOk="0">
                    <a:moveTo>
                      <a:pt x="239" y="1"/>
                    </a:moveTo>
                    <a:lnTo>
                      <a:pt x="239" y="1"/>
                    </a:lnTo>
                    <a:cubicBezTo>
                      <a:pt x="96" y="72"/>
                      <a:pt x="1" y="215"/>
                      <a:pt x="12" y="370"/>
                    </a:cubicBezTo>
                    <a:cubicBezTo>
                      <a:pt x="12" y="477"/>
                      <a:pt x="48" y="584"/>
                      <a:pt x="132" y="667"/>
                    </a:cubicBezTo>
                    <a:lnTo>
                      <a:pt x="239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43" name="Google Shape;39743;p22"/>
              <p:cNvSpPr/>
              <p:nvPr/>
            </p:nvSpPr>
            <p:spPr>
              <a:xfrm>
                <a:off x="6406750" y="4438775"/>
                <a:ext cx="241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8" extrusionOk="0">
                    <a:moveTo>
                      <a:pt x="548" y="0"/>
                    </a:moveTo>
                    <a:cubicBezTo>
                      <a:pt x="191" y="0"/>
                      <a:pt x="0" y="441"/>
                      <a:pt x="262" y="703"/>
                    </a:cubicBezTo>
                    <a:cubicBezTo>
                      <a:pt x="344" y="789"/>
                      <a:pt x="446" y="827"/>
                      <a:pt x="548" y="827"/>
                    </a:cubicBezTo>
                    <a:cubicBezTo>
                      <a:pt x="755" y="827"/>
                      <a:pt x="957" y="665"/>
                      <a:pt x="965" y="417"/>
                    </a:cubicBezTo>
                    <a:cubicBezTo>
                      <a:pt x="965" y="191"/>
                      <a:pt x="786" y="12"/>
                      <a:pt x="5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44" name="Google Shape;39744;p22"/>
              <p:cNvSpPr/>
              <p:nvPr/>
            </p:nvSpPr>
            <p:spPr>
              <a:xfrm>
                <a:off x="6376075" y="4469425"/>
                <a:ext cx="24150" cy="2080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32" extrusionOk="0">
                    <a:moveTo>
                      <a:pt x="537" y="1"/>
                    </a:moveTo>
                    <a:lnTo>
                      <a:pt x="548" y="13"/>
                    </a:lnTo>
                    <a:cubicBezTo>
                      <a:pt x="179" y="13"/>
                      <a:pt x="1" y="453"/>
                      <a:pt x="251" y="715"/>
                    </a:cubicBezTo>
                    <a:cubicBezTo>
                      <a:pt x="335" y="795"/>
                      <a:pt x="437" y="831"/>
                      <a:pt x="537" y="831"/>
                    </a:cubicBezTo>
                    <a:cubicBezTo>
                      <a:pt x="750" y="831"/>
                      <a:pt x="953" y="668"/>
                      <a:pt x="953" y="417"/>
                    </a:cubicBezTo>
                    <a:cubicBezTo>
                      <a:pt x="965" y="191"/>
                      <a:pt x="787" y="13"/>
                      <a:pt x="5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45" name="Google Shape;39745;p22"/>
              <p:cNvSpPr/>
              <p:nvPr/>
            </p:nvSpPr>
            <p:spPr>
              <a:xfrm>
                <a:off x="6406750" y="4500100"/>
                <a:ext cx="24125" cy="209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37" extrusionOk="0">
                    <a:moveTo>
                      <a:pt x="548" y="0"/>
                    </a:moveTo>
                    <a:lnTo>
                      <a:pt x="548" y="12"/>
                    </a:lnTo>
                    <a:cubicBezTo>
                      <a:pt x="191" y="12"/>
                      <a:pt x="0" y="452"/>
                      <a:pt x="262" y="714"/>
                    </a:cubicBezTo>
                    <a:cubicBezTo>
                      <a:pt x="343" y="799"/>
                      <a:pt x="443" y="836"/>
                      <a:pt x="542" y="836"/>
                    </a:cubicBezTo>
                    <a:cubicBezTo>
                      <a:pt x="752" y="836"/>
                      <a:pt x="956" y="671"/>
                      <a:pt x="965" y="429"/>
                    </a:cubicBezTo>
                    <a:cubicBezTo>
                      <a:pt x="965" y="202"/>
                      <a:pt x="786" y="12"/>
                      <a:pt x="5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46" name="Google Shape;39746;p22"/>
              <p:cNvSpPr/>
              <p:nvPr/>
            </p:nvSpPr>
            <p:spPr>
              <a:xfrm>
                <a:off x="6382475" y="4529825"/>
                <a:ext cx="21875" cy="15100"/>
              </a:xfrm>
              <a:custGeom>
                <a:avLst/>
                <a:gdLst/>
                <a:ahLst/>
                <a:cxnLst/>
                <a:rect l="l" t="t" r="r" b="b"/>
                <a:pathLst>
                  <a:path w="875" h="604" extrusionOk="0">
                    <a:moveTo>
                      <a:pt x="450" y="1"/>
                    </a:moveTo>
                    <a:cubicBezTo>
                      <a:pt x="404" y="1"/>
                      <a:pt x="355" y="12"/>
                      <a:pt x="304" y="37"/>
                    </a:cubicBezTo>
                    <a:lnTo>
                      <a:pt x="281" y="37"/>
                    </a:lnTo>
                    <a:lnTo>
                      <a:pt x="292" y="49"/>
                    </a:lnTo>
                    <a:cubicBezTo>
                      <a:pt x="1" y="220"/>
                      <a:pt x="168" y="604"/>
                      <a:pt x="428" y="604"/>
                    </a:cubicBezTo>
                    <a:cubicBezTo>
                      <a:pt x="476" y="604"/>
                      <a:pt x="527" y="591"/>
                      <a:pt x="578" y="561"/>
                    </a:cubicBezTo>
                    <a:cubicBezTo>
                      <a:pt x="874" y="408"/>
                      <a:pt x="724" y="1"/>
                      <a:pt x="45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47" name="Google Shape;39747;p22"/>
              <p:cNvSpPr/>
              <p:nvPr/>
            </p:nvSpPr>
            <p:spPr>
              <a:xfrm>
                <a:off x="6406750" y="4561400"/>
                <a:ext cx="17575" cy="20875"/>
              </a:xfrm>
              <a:custGeom>
                <a:avLst/>
                <a:gdLst/>
                <a:ahLst/>
                <a:cxnLst/>
                <a:rect l="l" t="t" r="r" b="b"/>
                <a:pathLst>
                  <a:path w="703" h="835" extrusionOk="0">
                    <a:moveTo>
                      <a:pt x="548" y="1"/>
                    </a:moveTo>
                    <a:lnTo>
                      <a:pt x="548" y="13"/>
                    </a:lnTo>
                    <a:cubicBezTo>
                      <a:pt x="0" y="13"/>
                      <a:pt x="0" y="834"/>
                      <a:pt x="548" y="834"/>
                    </a:cubicBezTo>
                    <a:lnTo>
                      <a:pt x="584" y="834"/>
                    </a:lnTo>
                    <a:lnTo>
                      <a:pt x="703" y="60"/>
                    </a:lnTo>
                    <a:cubicBezTo>
                      <a:pt x="655" y="25"/>
                      <a:pt x="607" y="13"/>
                      <a:pt x="54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48" name="Google Shape;39748;p22"/>
              <p:cNvSpPr/>
              <p:nvPr/>
            </p:nvSpPr>
            <p:spPr>
              <a:xfrm>
                <a:off x="6353175" y="3207375"/>
                <a:ext cx="21500" cy="15125"/>
              </a:xfrm>
              <a:custGeom>
                <a:avLst/>
                <a:gdLst/>
                <a:ahLst/>
                <a:cxnLst/>
                <a:rect l="l" t="t" r="r" b="b"/>
                <a:pathLst>
                  <a:path w="860" h="605" extrusionOk="0">
                    <a:moveTo>
                      <a:pt x="436" y="0"/>
                    </a:moveTo>
                    <a:cubicBezTo>
                      <a:pt x="381" y="0"/>
                      <a:pt x="321" y="18"/>
                      <a:pt x="262" y="60"/>
                    </a:cubicBezTo>
                    <a:lnTo>
                      <a:pt x="226" y="60"/>
                    </a:lnTo>
                    <a:lnTo>
                      <a:pt x="238" y="84"/>
                    </a:lnTo>
                    <a:cubicBezTo>
                      <a:pt x="0" y="283"/>
                      <a:pt x="188" y="604"/>
                      <a:pt x="425" y="604"/>
                    </a:cubicBezTo>
                    <a:cubicBezTo>
                      <a:pt x="484" y="604"/>
                      <a:pt x="547" y="584"/>
                      <a:pt x="607" y="536"/>
                    </a:cubicBezTo>
                    <a:cubicBezTo>
                      <a:pt x="860" y="351"/>
                      <a:pt x="684" y="0"/>
                      <a:pt x="43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49" name="Google Shape;39749;p22"/>
              <p:cNvSpPr/>
              <p:nvPr/>
            </p:nvSpPr>
            <p:spPr>
              <a:xfrm>
                <a:off x="6323125" y="3237650"/>
                <a:ext cx="21200" cy="15050"/>
              </a:xfrm>
              <a:custGeom>
                <a:avLst/>
                <a:gdLst/>
                <a:ahLst/>
                <a:cxnLst/>
                <a:rect l="l" t="t" r="r" b="b"/>
                <a:pathLst>
                  <a:path w="848" h="602" extrusionOk="0">
                    <a:moveTo>
                      <a:pt x="427" y="1"/>
                    </a:moveTo>
                    <a:cubicBezTo>
                      <a:pt x="365" y="1"/>
                      <a:pt x="300" y="23"/>
                      <a:pt x="238" y="75"/>
                    </a:cubicBezTo>
                    <a:lnTo>
                      <a:pt x="202" y="75"/>
                    </a:lnTo>
                    <a:lnTo>
                      <a:pt x="202" y="99"/>
                    </a:lnTo>
                    <a:cubicBezTo>
                      <a:pt x="0" y="319"/>
                      <a:pt x="193" y="602"/>
                      <a:pt x="423" y="602"/>
                    </a:cubicBezTo>
                    <a:cubicBezTo>
                      <a:pt x="492" y="602"/>
                      <a:pt x="564" y="576"/>
                      <a:pt x="631" y="516"/>
                    </a:cubicBezTo>
                    <a:cubicBezTo>
                      <a:pt x="847" y="318"/>
                      <a:pt x="661" y="1"/>
                      <a:pt x="4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50" name="Google Shape;39750;p22"/>
              <p:cNvSpPr/>
              <p:nvPr/>
            </p:nvSpPr>
            <p:spPr>
              <a:xfrm>
                <a:off x="6379650" y="3183850"/>
                <a:ext cx="20575" cy="15650"/>
              </a:xfrm>
              <a:custGeom>
                <a:avLst/>
                <a:gdLst/>
                <a:ahLst/>
                <a:cxnLst/>
                <a:rect l="l" t="t" r="r" b="b"/>
                <a:pathLst>
                  <a:path w="823" h="626" extrusionOk="0">
                    <a:moveTo>
                      <a:pt x="751" y="1"/>
                    </a:moveTo>
                    <a:lnTo>
                      <a:pt x="1" y="227"/>
                    </a:lnTo>
                    <a:cubicBezTo>
                      <a:pt x="6" y="495"/>
                      <a:pt x="206" y="626"/>
                      <a:pt x="406" y="626"/>
                    </a:cubicBezTo>
                    <a:cubicBezTo>
                      <a:pt x="614" y="626"/>
                      <a:pt x="822" y="483"/>
                      <a:pt x="810" y="203"/>
                    </a:cubicBezTo>
                    <a:cubicBezTo>
                      <a:pt x="810" y="132"/>
                      <a:pt x="786" y="60"/>
                      <a:pt x="75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51" name="Google Shape;39751;p22"/>
              <p:cNvSpPr/>
              <p:nvPr/>
            </p:nvSpPr>
            <p:spPr>
              <a:xfrm>
                <a:off x="6353050" y="3268975"/>
                <a:ext cx="21475" cy="15150"/>
              </a:xfrm>
              <a:custGeom>
                <a:avLst/>
                <a:gdLst/>
                <a:ahLst/>
                <a:cxnLst/>
                <a:rect l="l" t="t" r="r" b="b"/>
                <a:pathLst>
                  <a:path w="859" h="606" extrusionOk="0">
                    <a:moveTo>
                      <a:pt x="435" y="0"/>
                    </a:moveTo>
                    <a:cubicBezTo>
                      <a:pt x="385" y="0"/>
                      <a:pt x="332" y="15"/>
                      <a:pt x="279" y="48"/>
                    </a:cubicBezTo>
                    <a:lnTo>
                      <a:pt x="231" y="48"/>
                    </a:lnTo>
                    <a:lnTo>
                      <a:pt x="243" y="72"/>
                    </a:lnTo>
                    <a:cubicBezTo>
                      <a:pt x="1" y="276"/>
                      <a:pt x="185" y="606"/>
                      <a:pt x="428" y="606"/>
                    </a:cubicBezTo>
                    <a:cubicBezTo>
                      <a:pt x="484" y="606"/>
                      <a:pt x="543" y="588"/>
                      <a:pt x="600" y="549"/>
                    </a:cubicBezTo>
                    <a:cubicBezTo>
                      <a:pt x="859" y="370"/>
                      <a:pt x="686" y="0"/>
                      <a:pt x="43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52" name="Google Shape;39752;p22"/>
              <p:cNvSpPr/>
              <p:nvPr/>
            </p:nvSpPr>
            <p:spPr>
              <a:xfrm>
                <a:off x="6314475" y="3301125"/>
                <a:ext cx="24425" cy="21225"/>
              </a:xfrm>
              <a:custGeom>
                <a:avLst/>
                <a:gdLst/>
                <a:ahLst/>
                <a:cxnLst/>
                <a:rect l="l" t="t" r="r" b="b"/>
                <a:pathLst>
                  <a:path w="977" h="849" extrusionOk="0">
                    <a:moveTo>
                      <a:pt x="548" y="1"/>
                    </a:moveTo>
                    <a:lnTo>
                      <a:pt x="548" y="25"/>
                    </a:lnTo>
                    <a:cubicBezTo>
                      <a:pt x="191" y="25"/>
                      <a:pt x="0" y="465"/>
                      <a:pt x="262" y="727"/>
                    </a:cubicBezTo>
                    <a:cubicBezTo>
                      <a:pt x="346" y="811"/>
                      <a:pt x="448" y="848"/>
                      <a:pt x="549" y="848"/>
                    </a:cubicBezTo>
                    <a:cubicBezTo>
                      <a:pt x="761" y="848"/>
                      <a:pt x="965" y="680"/>
                      <a:pt x="965" y="429"/>
                    </a:cubicBezTo>
                    <a:cubicBezTo>
                      <a:pt x="977" y="215"/>
                      <a:pt x="810" y="13"/>
                      <a:pt x="58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53" name="Google Shape;39753;p22"/>
              <p:cNvSpPr/>
              <p:nvPr/>
            </p:nvSpPr>
            <p:spPr>
              <a:xfrm>
                <a:off x="6345125" y="3331800"/>
                <a:ext cx="24425" cy="21225"/>
              </a:xfrm>
              <a:custGeom>
                <a:avLst/>
                <a:gdLst/>
                <a:ahLst/>
                <a:cxnLst/>
                <a:rect l="l" t="t" r="r" b="b"/>
                <a:pathLst>
                  <a:path w="977" h="849" extrusionOk="0">
                    <a:moveTo>
                      <a:pt x="548" y="0"/>
                    </a:moveTo>
                    <a:lnTo>
                      <a:pt x="560" y="24"/>
                    </a:lnTo>
                    <a:cubicBezTo>
                      <a:pt x="191" y="24"/>
                      <a:pt x="1" y="464"/>
                      <a:pt x="262" y="726"/>
                    </a:cubicBezTo>
                    <a:cubicBezTo>
                      <a:pt x="347" y="811"/>
                      <a:pt x="450" y="848"/>
                      <a:pt x="551" y="848"/>
                    </a:cubicBezTo>
                    <a:cubicBezTo>
                      <a:pt x="763" y="848"/>
                      <a:pt x="965" y="683"/>
                      <a:pt x="965" y="441"/>
                    </a:cubicBezTo>
                    <a:cubicBezTo>
                      <a:pt x="977" y="214"/>
                      <a:pt x="810" y="12"/>
                      <a:pt x="58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54" name="Google Shape;39754;p22"/>
              <p:cNvSpPr/>
              <p:nvPr/>
            </p:nvSpPr>
            <p:spPr>
              <a:xfrm>
                <a:off x="6322800" y="3360775"/>
                <a:ext cx="21225" cy="15225"/>
              </a:xfrm>
              <a:custGeom>
                <a:avLst/>
                <a:gdLst/>
                <a:ahLst/>
                <a:cxnLst/>
                <a:rect l="l" t="t" r="r" b="b"/>
                <a:pathLst>
                  <a:path w="849" h="609" extrusionOk="0">
                    <a:moveTo>
                      <a:pt x="429" y="0"/>
                    </a:moveTo>
                    <a:cubicBezTo>
                      <a:pt x="371" y="0"/>
                      <a:pt x="309" y="20"/>
                      <a:pt x="251" y="67"/>
                    </a:cubicBezTo>
                    <a:lnTo>
                      <a:pt x="215" y="67"/>
                    </a:lnTo>
                    <a:lnTo>
                      <a:pt x="215" y="91"/>
                    </a:lnTo>
                    <a:cubicBezTo>
                      <a:pt x="0" y="306"/>
                      <a:pt x="203" y="609"/>
                      <a:pt x="432" y="609"/>
                    </a:cubicBezTo>
                    <a:cubicBezTo>
                      <a:pt x="495" y="609"/>
                      <a:pt x="561" y="586"/>
                      <a:pt x="620" y="532"/>
                    </a:cubicBezTo>
                    <a:cubicBezTo>
                      <a:pt x="849" y="331"/>
                      <a:pt x="664" y="0"/>
                      <a:pt x="42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55" name="Google Shape;39755;p22"/>
              <p:cNvSpPr/>
              <p:nvPr/>
            </p:nvSpPr>
            <p:spPr>
              <a:xfrm>
                <a:off x="6352850" y="3392075"/>
                <a:ext cx="21625" cy="15100"/>
              </a:xfrm>
              <a:custGeom>
                <a:avLst/>
                <a:gdLst/>
                <a:ahLst/>
                <a:cxnLst/>
                <a:rect l="l" t="t" r="r" b="b"/>
                <a:pathLst>
                  <a:path w="865" h="604" extrusionOk="0">
                    <a:moveTo>
                      <a:pt x="443" y="0"/>
                    </a:moveTo>
                    <a:cubicBezTo>
                      <a:pt x="390" y="0"/>
                      <a:pt x="333" y="16"/>
                      <a:pt x="275" y="54"/>
                    </a:cubicBezTo>
                    <a:lnTo>
                      <a:pt x="239" y="54"/>
                    </a:lnTo>
                    <a:lnTo>
                      <a:pt x="251" y="77"/>
                    </a:lnTo>
                    <a:cubicBezTo>
                      <a:pt x="1" y="270"/>
                      <a:pt x="187" y="603"/>
                      <a:pt x="431" y="603"/>
                    </a:cubicBezTo>
                    <a:cubicBezTo>
                      <a:pt x="489" y="603"/>
                      <a:pt x="549" y="585"/>
                      <a:pt x="608" y="542"/>
                    </a:cubicBezTo>
                    <a:cubicBezTo>
                      <a:pt x="864" y="365"/>
                      <a:pt x="697" y="0"/>
                      <a:pt x="4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56" name="Google Shape;39756;p22"/>
              <p:cNvSpPr/>
              <p:nvPr/>
            </p:nvSpPr>
            <p:spPr>
              <a:xfrm>
                <a:off x="6314475" y="3424350"/>
                <a:ext cx="23825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53" h="820" extrusionOk="0">
                    <a:moveTo>
                      <a:pt x="548" y="1"/>
                    </a:moveTo>
                    <a:cubicBezTo>
                      <a:pt x="179" y="1"/>
                      <a:pt x="0" y="441"/>
                      <a:pt x="250" y="703"/>
                    </a:cubicBezTo>
                    <a:cubicBezTo>
                      <a:pt x="334" y="783"/>
                      <a:pt x="436" y="820"/>
                      <a:pt x="536" y="820"/>
                    </a:cubicBezTo>
                    <a:cubicBezTo>
                      <a:pt x="749" y="820"/>
                      <a:pt x="953" y="657"/>
                      <a:pt x="953" y="406"/>
                    </a:cubicBezTo>
                    <a:cubicBezTo>
                      <a:pt x="953" y="180"/>
                      <a:pt x="774" y="1"/>
                      <a:pt x="54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57" name="Google Shape;39757;p22"/>
              <p:cNvSpPr/>
              <p:nvPr/>
            </p:nvSpPr>
            <p:spPr>
              <a:xfrm>
                <a:off x="6345425" y="3455025"/>
                <a:ext cx="2830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22" extrusionOk="0">
                    <a:moveTo>
                      <a:pt x="536" y="0"/>
                    </a:moveTo>
                    <a:cubicBezTo>
                      <a:pt x="0" y="48"/>
                      <a:pt x="48" y="822"/>
                      <a:pt x="572" y="822"/>
                    </a:cubicBezTo>
                    <a:cubicBezTo>
                      <a:pt x="1084" y="822"/>
                      <a:pt x="1132" y="48"/>
                      <a:pt x="60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58" name="Google Shape;39758;p22"/>
              <p:cNvSpPr/>
              <p:nvPr/>
            </p:nvSpPr>
            <p:spPr>
              <a:xfrm>
                <a:off x="6314475" y="3485675"/>
                <a:ext cx="241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8" extrusionOk="0">
                    <a:moveTo>
                      <a:pt x="548" y="1"/>
                    </a:moveTo>
                    <a:cubicBezTo>
                      <a:pt x="179" y="1"/>
                      <a:pt x="0" y="453"/>
                      <a:pt x="250" y="703"/>
                    </a:cubicBezTo>
                    <a:cubicBezTo>
                      <a:pt x="336" y="789"/>
                      <a:pt x="441" y="827"/>
                      <a:pt x="544" y="827"/>
                    </a:cubicBezTo>
                    <a:cubicBezTo>
                      <a:pt x="754" y="827"/>
                      <a:pt x="953" y="665"/>
                      <a:pt x="953" y="417"/>
                    </a:cubicBezTo>
                    <a:cubicBezTo>
                      <a:pt x="965" y="191"/>
                      <a:pt x="786" y="1"/>
                      <a:pt x="5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59" name="Google Shape;39759;p22"/>
              <p:cNvSpPr/>
              <p:nvPr/>
            </p:nvSpPr>
            <p:spPr>
              <a:xfrm>
                <a:off x="6351575" y="3515300"/>
                <a:ext cx="21775" cy="14950"/>
              </a:xfrm>
              <a:custGeom>
                <a:avLst/>
                <a:gdLst/>
                <a:ahLst/>
                <a:cxnLst/>
                <a:rect l="l" t="t" r="r" b="b"/>
                <a:pathLst>
                  <a:path w="871" h="598" extrusionOk="0">
                    <a:moveTo>
                      <a:pt x="457" y="0"/>
                    </a:moveTo>
                    <a:cubicBezTo>
                      <a:pt x="409" y="0"/>
                      <a:pt x="357" y="13"/>
                      <a:pt x="302" y="42"/>
                    </a:cubicBezTo>
                    <a:lnTo>
                      <a:pt x="290" y="42"/>
                    </a:lnTo>
                    <a:lnTo>
                      <a:pt x="290" y="54"/>
                    </a:lnTo>
                    <a:cubicBezTo>
                      <a:pt x="0" y="234"/>
                      <a:pt x="180" y="598"/>
                      <a:pt x="436" y="598"/>
                    </a:cubicBezTo>
                    <a:cubicBezTo>
                      <a:pt x="484" y="598"/>
                      <a:pt x="536" y="585"/>
                      <a:pt x="588" y="554"/>
                    </a:cubicBezTo>
                    <a:cubicBezTo>
                      <a:pt x="870" y="392"/>
                      <a:pt x="725" y="0"/>
                      <a:pt x="45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60" name="Google Shape;39760;p22"/>
              <p:cNvSpPr/>
              <p:nvPr/>
            </p:nvSpPr>
            <p:spPr>
              <a:xfrm>
                <a:off x="6322700" y="3544800"/>
                <a:ext cx="21275" cy="15125"/>
              </a:xfrm>
              <a:custGeom>
                <a:avLst/>
                <a:gdLst/>
                <a:ahLst/>
                <a:cxnLst/>
                <a:rect l="l" t="t" r="r" b="b"/>
                <a:pathLst>
                  <a:path w="851" h="605" extrusionOk="0">
                    <a:moveTo>
                      <a:pt x="432" y="0"/>
                    </a:moveTo>
                    <a:cubicBezTo>
                      <a:pt x="365" y="0"/>
                      <a:pt x="295" y="26"/>
                      <a:pt x="231" y="88"/>
                    </a:cubicBezTo>
                    <a:lnTo>
                      <a:pt x="219" y="88"/>
                    </a:lnTo>
                    <a:lnTo>
                      <a:pt x="219" y="100"/>
                    </a:lnTo>
                    <a:cubicBezTo>
                      <a:pt x="0" y="328"/>
                      <a:pt x="207" y="604"/>
                      <a:pt x="439" y="604"/>
                    </a:cubicBezTo>
                    <a:cubicBezTo>
                      <a:pt x="510" y="604"/>
                      <a:pt x="583" y="578"/>
                      <a:pt x="648" y="517"/>
                    </a:cubicBezTo>
                    <a:cubicBezTo>
                      <a:pt x="850" y="305"/>
                      <a:pt x="661" y="0"/>
                      <a:pt x="43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61" name="Google Shape;39761;p22"/>
              <p:cNvSpPr/>
              <p:nvPr/>
            </p:nvSpPr>
            <p:spPr>
              <a:xfrm>
                <a:off x="6344825" y="3577650"/>
                <a:ext cx="24425" cy="20925"/>
              </a:xfrm>
              <a:custGeom>
                <a:avLst/>
                <a:gdLst/>
                <a:ahLst/>
                <a:cxnLst/>
                <a:rect l="l" t="t" r="r" b="b"/>
                <a:pathLst>
                  <a:path w="977" h="837" extrusionOk="0">
                    <a:moveTo>
                      <a:pt x="560" y="1"/>
                    </a:moveTo>
                    <a:lnTo>
                      <a:pt x="560" y="13"/>
                    </a:lnTo>
                    <a:cubicBezTo>
                      <a:pt x="191" y="13"/>
                      <a:pt x="1" y="453"/>
                      <a:pt x="263" y="715"/>
                    </a:cubicBezTo>
                    <a:cubicBezTo>
                      <a:pt x="347" y="799"/>
                      <a:pt x="450" y="837"/>
                      <a:pt x="551" y="837"/>
                    </a:cubicBezTo>
                    <a:cubicBezTo>
                      <a:pt x="763" y="837"/>
                      <a:pt x="965" y="671"/>
                      <a:pt x="965" y="429"/>
                    </a:cubicBezTo>
                    <a:cubicBezTo>
                      <a:pt x="977" y="203"/>
                      <a:pt x="798" y="13"/>
                      <a:pt x="57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62" name="Google Shape;39762;p22"/>
              <p:cNvSpPr/>
              <p:nvPr/>
            </p:nvSpPr>
            <p:spPr>
              <a:xfrm>
                <a:off x="6314475" y="3608600"/>
                <a:ext cx="24125" cy="208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32" extrusionOk="0">
                    <a:moveTo>
                      <a:pt x="548" y="1"/>
                    </a:moveTo>
                    <a:lnTo>
                      <a:pt x="548" y="13"/>
                    </a:lnTo>
                    <a:cubicBezTo>
                      <a:pt x="179" y="13"/>
                      <a:pt x="0" y="453"/>
                      <a:pt x="250" y="715"/>
                    </a:cubicBezTo>
                    <a:cubicBezTo>
                      <a:pt x="334" y="795"/>
                      <a:pt x="436" y="831"/>
                      <a:pt x="536" y="831"/>
                    </a:cubicBezTo>
                    <a:cubicBezTo>
                      <a:pt x="749" y="831"/>
                      <a:pt x="953" y="669"/>
                      <a:pt x="953" y="418"/>
                    </a:cubicBezTo>
                    <a:cubicBezTo>
                      <a:pt x="965" y="191"/>
                      <a:pt x="786" y="13"/>
                      <a:pt x="5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63" name="Google Shape;39763;p22"/>
              <p:cNvSpPr/>
              <p:nvPr/>
            </p:nvSpPr>
            <p:spPr>
              <a:xfrm>
                <a:off x="6345425" y="3639575"/>
                <a:ext cx="2830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22" extrusionOk="0">
                    <a:moveTo>
                      <a:pt x="536" y="0"/>
                    </a:moveTo>
                    <a:cubicBezTo>
                      <a:pt x="0" y="48"/>
                      <a:pt x="48" y="822"/>
                      <a:pt x="572" y="822"/>
                    </a:cubicBezTo>
                    <a:cubicBezTo>
                      <a:pt x="1084" y="822"/>
                      <a:pt x="1132" y="48"/>
                      <a:pt x="60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64" name="Google Shape;39764;p22"/>
              <p:cNvSpPr/>
              <p:nvPr/>
            </p:nvSpPr>
            <p:spPr>
              <a:xfrm>
                <a:off x="6322025" y="3668125"/>
                <a:ext cx="21675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867" h="608" extrusionOk="0">
                    <a:moveTo>
                      <a:pt x="445" y="1"/>
                    </a:moveTo>
                    <a:cubicBezTo>
                      <a:pt x="384" y="1"/>
                      <a:pt x="320" y="22"/>
                      <a:pt x="258" y="73"/>
                    </a:cubicBezTo>
                    <a:lnTo>
                      <a:pt x="246" y="73"/>
                    </a:lnTo>
                    <a:lnTo>
                      <a:pt x="246" y="84"/>
                    </a:lnTo>
                    <a:cubicBezTo>
                      <a:pt x="1" y="301"/>
                      <a:pt x="211" y="608"/>
                      <a:pt x="451" y="608"/>
                    </a:cubicBezTo>
                    <a:cubicBezTo>
                      <a:pt x="514" y="608"/>
                      <a:pt x="579" y="586"/>
                      <a:pt x="639" y="537"/>
                    </a:cubicBezTo>
                    <a:cubicBezTo>
                      <a:pt x="867" y="337"/>
                      <a:pt x="685" y="1"/>
                      <a:pt x="44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65" name="Google Shape;39765;p22"/>
              <p:cNvSpPr/>
              <p:nvPr/>
            </p:nvSpPr>
            <p:spPr>
              <a:xfrm>
                <a:off x="6344825" y="3700875"/>
                <a:ext cx="24425" cy="20650"/>
              </a:xfrm>
              <a:custGeom>
                <a:avLst/>
                <a:gdLst/>
                <a:ahLst/>
                <a:cxnLst/>
                <a:rect l="l" t="t" r="r" b="b"/>
                <a:pathLst>
                  <a:path w="977" h="826" extrusionOk="0">
                    <a:moveTo>
                      <a:pt x="560" y="1"/>
                    </a:moveTo>
                    <a:cubicBezTo>
                      <a:pt x="191" y="1"/>
                      <a:pt x="1" y="441"/>
                      <a:pt x="263" y="703"/>
                    </a:cubicBezTo>
                    <a:cubicBezTo>
                      <a:pt x="347" y="788"/>
                      <a:pt x="450" y="825"/>
                      <a:pt x="551" y="825"/>
                    </a:cubicBezTo>
                    <a:cubicBezTo>
                      <a:pt x="763" y="825"/>
                      <a:pt x="965" y="660"/>
                      <a:pt x="965" y="418"/>
                    </a:cubicBezTo>
                    <a:cubicBezTo>
                      <a:pt x="977" y="191"/>
                      <a:pt x="798" y="1"/>
                      <a:pt x="57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66" name="Google Shape;39766;p22"/>
              <p:cNvSpPr/>
              <p:nvPr/>
            </p:nvSpPr>
            <p:spPr>
              <a:xfrm>
                <a:off x="6322725" y="3729225"/>
                <a:ext cx="21225" cy="15075"/>
              </a:xfrm>
              <a:custGeom>
                <a:avLst/>
                <a:gdLst/>
                <a:ahLst/>
                <a:cxnLst/>
                <a:rect l="l" t="t" r="r" b="b"/>
                <a:pathLst>
                  <a:path w="849" h="603" extrusionOk="0">
                    <a:moveTo>
                      <a:pt x="434" y="0"/>
                    </a:moveTo>
                    <a:cubicBezTo>
                      <a:pt x="367" y="0"/>
                      <a:pt x="295" y="28"/>
                      <a:pt x="230" y="93"/>
                    </a:cubicBezTo>
                    <a:lnTo>
                      <a:pt x="218" y="93"/>
                    </a:lnTo>
                    <a:lnTo>
                      <a:pt x="218" y="105"/>
                    </a:lnTo>
                    <a:cubicBezTo>
                      <a:pt x="0" y="323"/>
                      <a:pt x="204" y="603"/>
                      <a:pt x="434" y="603"/>
                    </a:cubicBezTo>
                    <a:cubicBezTo>
                      <a:pt x="507" y="603"/>
                      <a:pt x="581" y="575"/>
                      <a:pt x="647" y="510"/>
                    </a:cubicBezTo>
                    <a:cubicBezTo>
                      <a:pt x="848" y="308"/>
                      <a:pt x="661" y="0"/>
                      <a:pt x="43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67" name="Google Shape;39767;p22"/>
              <p:cNvSpPr/>
              <p:nvPr/>
            </p:nvSpPr>
            <p:spPr>
              <a:xfrm>
                <a:off x="6344825" y="3762200"/>
                <a:ext cx="24425" cy="20775"/>
              </a:xfrm>
              <a:custGeom>
                <a:avLst/>
                <a:gdLst/>
                <a:ahLst/>
                <a:cxnLst/>
                <a:rect l="l" t="t" r="r" b="b"/>
                <a:pathLst>
                  <a:path w="977" h="831" extrusionOk="0">
                    <a:moveTo>
                      <a:pt x="560" y="0"/>
                    </a:moveTo>
                    <a:lnTo>
                      <a:pt x="560" y="12"/>
                    </a:lnTo>
                    <a:cubicBezTo>
                      <a:pt x="191" y="12"/>
                      <a:pt x="1" y="453"/>
                      <a:pt x="263" y="715"/>
                    </a:cubicBezTo>
                    <a:cubicBezTo>
                      <a:pt x="346" y="795"/>
                      <a:pt x="449" y="831"/>
                      <a:pt x="549" y="831"/>
                    </a:cubicBezTo>
                    <a:cubicBezTo>
                      <a:pt x="761" y="831"/>
                      <a:pt x="965" y="668"/>
                      <a:pt x="965" y="417"/>
                    </a:cubicBezTo>
                    <a:cubicBezTo>
                      <a:pt x="977" y="191"/>
                      <a:pt x="798" y="12"/>
                      <a:pt x="57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68" name="Google Shape;39768;p22"/>
              <p:cNvSpPr/>
              <p:nvPr/>
            </p:nvSpPr>
            <p:spPr>
              <a:xfrm>
                <a:off x="6314475" y="3793150"/>
                <a:ext cx="24125" cy="2065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6" extrusionOk="0">
                    <a:moveTo>
                      <a:pt x="548" y="1"/>
                    </a:moveTo>
                    <a:cubicBezTo>
                      <a:pt x="179" y="1"/>
                      <a:pt x="0" y="441"/>
                      <a:pt x="250" y="703"/>
                    </a:cubicBezTo>
                    <a:cubicBezTo>
                      <a:pt x="335" y="788"/>
                      <a:pt x="438" y="825"/>
                      <a:pt x="538" y="825"/>
                    </a:cubicBezTo>
                    <a:cubicBezTo>
                      <a:pt x="750" y="825"/>
                      <a:pt x="953" y="660"/>
                      <a:pt x="953" y="417"/>
                    </a:cubicBezTo>
                    <a:cubicBezTo>
                      <a:pt x="965" y="191"/>
                      <a:pt x="786" y="1"/>
                      <a:pt x="5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69" name="Google Shape;39769;p22"/>
              <p:cNvSpPr/>
              <p:nvPr/>
            </p:nvSpPr>
            <p:spPr>
              <a:xfrm>
                <a:off x="6344825" y="3823825"/>
                <a:ext cx="24150" cy="2067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7" extrusionOk="0">
                    <a:moveTo>
                      <a:pt x="560" y="0"/>
                    </a:moveTo>
                    <a:lnTo>
                      <a:pt x="560" y="12"/>
                    </a:lnTo>
                    <a:cubicBezTo>
                      <a:pt x="191" y="12"/>
                      <a:pt x="1" y="453"/>
                      <a:pt x="263" y="703"/>
                    </a:cubicBezTo>
                    <a:cubicBezTo>
                      <a:pt x="348" y="788"/>
                      <a:pt x="453" y="827"/>
                      <a:pt x="556" y="827"/>
                    </a:cubicBezTo>
                    <a:cubicBezTo>
                      <a:pt x="766" y="827"/>
                      <a:pt x="965" y="665"/>
                      <a:pt x="965" y="417"/>
                    </a:cubicBezTo>
                    <a:cubicBezTo>
                      <a:pt x="965" y="191"/>
                      <a:pt x="798" y="0"/>
                      <a:pt x="57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70" name="Google Shape;39770;p22"/>
              <p:cNvSpPr/>
              <p:nvPr/>
            </p:nvSpPr>
            <p:spPr>
              <a:xfrm>
                <a:off x="6322675" y="3852150"/>
                <a:ext cx="21275" cy="15225"/>
              </a:xfrm>
              <a:custGeom>
                <a:avLst/>
                <a:gdLst/>
                <a:ahLst/>
                <a:cxnLst/>
                <a:rect l="l" t="t" r="r" b="b"/>
                <a:pathLst>
                  <a:path w="851" h="609" extrusionOk="0">
                    <a:moveTo>
                      <a:pt x="436" y="1"/>
                    </a:moveTo>
                    <a:cubicBezTo>
                      <a:pt x="368" y="1"/>
                      <a:pt x="297" y="28"/>
                      <a:pt x="232" y="93"/>
                    </a:cubicBezTo>
                    <a:lnTo>
                      <a:pt x="220" y="93"/>
                    </a:lnTo>
                    <a:lnTo>
                      <a:pt x="220" y="105"/>
                    </a:lnTo>
                    <a:cubicBezTo>
                      <a:pt x="0" y="325"/>
                      <a:pt x="210" y="608"/>
                      <a:pt x="443" y="608"/>
                    </a:cubicBezTo>
                    <a:cubicBezTo>
                      <a:pt x="513" y="608"/>
                      <a:pt x="585" y="583"/>
                      <a:pt x="649" y="522"/>
                    </a:cubicBezTo>
                    <a:cubicBezTo>
                      <a:pt x="850" y="311"/>
                      <a:pt x="663" y="1"/>
                      <a:pt x="43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71" name="Google Shape;39771;p22"/>
              <p:cNvSpPr/>
              <p:nvPr/>
            </p:nvSpPr>
            <p:spPr>
              <a:xfrm>
                <a:off x="6351550" y="3884100"/>
                <a:ext cx="21825" cy="15225"/>
              </a:xfrm>
              <a:custGeom>
                <a:avLst/>
                <a:gdLst/>
                <a:ahLst/>
                <a:cxnLst/>
                <a:rect l="l" t="t" r="r" b="b"/>
                <a:pathLst>
                  <a:path w="873" h="609" extrusionOk="0">
                    <a:moveTo>
                      <a:pt x="456" y="1"/>
                    </a:moveTo>
                    <a:cubicBezTo>
                      <a:pt x="408" y="1"/>
                      <a:pt x="357" y="13"/>
                      <a:pt x="303" y="42"/>
                    </a:cubicBezTo>
                    <a:lnTo>
                      <a:pt x="291" y="42"/>
                    </a:lnTo>
                    <a:lnTo>
                      <a:pt x="291" y="54"/>
                    </a:lnTo>
                    <a:cubicBezTo>
                      <a:pt x="0" y="234"/>
                      <a:pt x="183" y="609"/>
                      <a:pt x="439" y="609"/>
                    </a:cubicBezTo>
                    <a:cubicBezTo>
                      <a:pt x="487" y="609"/>
                      <a:pt x="538" y="596"/>
                      <a:pt x="589" y="566"/>
                    </a:cubicBezTo>
                    <a:cubicBezTo>
                      <a:pt x="872" y="404"/>
                      <a:pt x="725" y="1"/>
                      <a:pt x="45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72" name="Google Shape;39772;p22"/>
              <p:cNvSpPr/>
              <p:nvPr/>
            </p:nvSpPr>
            <p:spPr>
              <a:xfrm>
                <a:off x="6322725" y="3913775"/>
                <a:ext cx="21225" cy="15075"/>
              </a:xfrm>
              <a:custGeom>
                <a:avLst/>
                <a:gdLst/>
                <a:ahLst/>
                <a:cxnLst/>
                <a:rect l="l" t="t" r="r" b="b"/>
                <a:pathLst>
                  <a:path w="849" h="603" extrusionOk="0">
                    <a:moveTo>
                      <a:pt x="434" y="0"/>
                    </a:moveTo>
                    <a:cubicBezTo>
                      <a:pt x="367" y="0"/>
                      <a:pt x="295" y="27"/>
                      <a:pt x="230" y="93"/>
                    </a:cubicBezTo>
                    <a:lnTo>
                      <a:pt x="218" y="93"/>
                    </a:lnTo>
                    <a:lnTo>
                      <a:pt x="218" y="105"/>
                    </a:lnTo>
                    <a:cubicBezTo>
                      <a:pt x="0" y="323"/>
                      <a:pt x="204" y="602"/>
                      <a:pt x="434" y="602"/>
                    </a:cubicBezTo>
                    <a:cubicBezTo>
                      <a:pt x="507" y="602"/>
                      <a:pt x="581" y="575"/>
                      <a:pt x="647" y="510"/>
                    </a:cubicBezTo>
                    <a:cubicBezTo>
                      <a:pt x="848" y="308"/>
                      <a:pt x="661" y="0"/>
                      <a:pt x="43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73" name="Google Shape;39773;p22"/>
              <p:cNvSpPr/>
              <p:nvPr/>
            </p:nvSpPr>
            <p:spPr>
              <a:xfrm>
                <a:off x="6345425" y="3946825"/>
                <a:ext cx="28300" cy="20775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31" extrusionOk="0">
                    <a:moveTo>
                      <a:pt x="572" y="0"/>
                    </a:moveTo>
                    <a:cubicBezTo>
                      <a:pt x="560" y="0"/>
                      <a:pt x="548" y="3"/>
                      <a:pt x="536" y="9"/>
                    </a:cubicBezTo>
                    <a:cubicBezTo>
                      <a:pt x="0" y="57"/>
                      <a:pt x="48" y="831"/>
                      <a:pt x="572" y="831"/>
                    </a:cubicBezTo>
                    <a:cubicBezTo>
                      <a:pt x="1084" y="831"/>
                      <a:pt x="1132" y="57"/>
                      <a:pt x="608" y="9"/>
                    </a:cubicBezTo>
                    <a:cubicBezTo>
                      <a:pt x="596" y="3"/>
                      <a:pt x="584" y="0"/>
                      <a:pt x="57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74" name="Google Shape;39774;p22"/>
              <p:cNvSpPr/>
              <p:nvPr/>
            </p:nvSpPr>
            <p:spPr>
              <a:xfrm>
                <a:off x="6314475" y="3977400"/>
                <a:ext cx="24125" cy="209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37" extrusionOk="0">
                    <a:moveTo>
                      <a:pt x="548" y="1"/>
                    </a:moveTo>
                    <a:lnTo>
                      <a:pt x="548" y="13"/>
                    </a:lnTo>
                    <a:cubicBezTo>
                      <a:pt x="179" y="13"/>
                      <a:pt x="0" y="453"/>
                      <a:pt x="250" y="715"/>
                    </a:cubicBezTo>
                    <a:cubicBezTo>
                      <a:pt x="335" y="799"/>
                      <a:pt x="438" y="837"/>
                      <a:pt x="538" y="837"/>
                    </a:cubicBezTo>
                    <a:cubicBezTo>
                      <a:pt x="750" y="837"/>
                      <a:pt x="953" y="671"/>
                      <a:pt x="953" y="429"/>
                    </a:cubicBezTo>
                    <a:cubicBezTo>
                      <a:pt x="965" y="203"/>
                      <a:pt x="786" y="13"/>
                      <a:pt x="5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75" name="Google Shape;39775;p22"/>
              <p:cNvSpPr/>
              <p:nvPr/>
            </p:nvSpPr>
            <p:spPr>
              <a:xfrm>
                <a:off x="6351550" y="4007125"/>
                <a:ext cx="21875" cy="15150"/>
              </a:xfrm>
              <a:custGeom>
                <a:avLst/>
                <a:gdLst/>
                <a:ahLst/>
                <a:cxnLst/>
                <a:rect l="l" t="t" r="r" b="b"/>
                <a:pathLst>
                  <a:path w="875" h="606" extrusionOk="0">
                    <a:moveTo>
                      <a:pt x="451" y="1"/>
                    </a:moveTo>
                    <a:cubicBezTo>
                      <a:pt x="404" y="1"/>
                      <a:pt x="355" y="12"/>
                      <a:pt x="303" y="38"/>
                    </a:cubicBezTo>
                    <a:lnTo>
                      <a:pt x="291" y="38"/>
                    </a:lnTo>
                    <a:lnTo>
                      <a:pt x="291" y="50"/>
                    </a:lnTo>
                    <a:cubicBezTo>
                      <a:pt x="0" y="230"/>
                      <a:pt x="183" y="605"/>
                      <a:pt x="439" y="605"/>
                    </a:cubicBezTo>
                    <a:cubicBezTo>
                      <a:pt x="487" y="605"/>
                      <a:pt x="538" y="592"/>
                      <a:pt x="589" y="562"/>
                    </a:cubicBezTo>
                    <a:cubicBezTo>
                      <a:pt x="874" y="399"/>
                      <a:pt x="724" y="1"/>
                      <a:pt x="45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76" name="Google Shape;39776;p22"/>
              <p:cNvSpPr/>
              <p:nvPr/>
            </p:nvSpPr>
            <p:spPr>
              <a:xfrm>
                <a:off x="6322700" y="4036525"/>
                <a:ext cx="21275" cy="15125"/>
              </a:xfrm>
              <a:custGeom>
                <a:avLst/>
                <a:gdLst/>
                <a:ahLst/>
                <a:cxnLst/>
                <a:rect l="l" t="t" r="r" b="b"/>
                <a:pathLst>
                  <a:path w="851" h="605" extrusionOk="0">
                    <a:moveTo>
                      <a:pt x="432" y="0"/>
                    </a:moveTo>
                    <a:cubicBezTo>
                      <a:pt x="365" y="0"/>
                      <a:pt x="295" y="26"/>
                      <a:pt x="231" y="88"/>
                    </a:cubicBezTo>
                    <a:lnTo>
                      <a:pt x="219" y="88"/>
                    </a:lnTo>
                    <a:lnTo>
                      <a:pt x="219" y="100"/>
                    </a:lnTo>
                    <a:cubicBezTo>
                      <a:pt x="0" y="328"/>
                      <a:pt x="207" y="605"/>
                      <a:pt x="439" y="605"/>
                    </a:cubicBezTo>
                    <a:cubicBezTo>
                      <a:pt x="510" y="605"/>
                      <a:pt x="583" y="579"/>
                      <a:pt x="648" y="517"/>
                    </a:cubicBezTo>
                    <a:cubicBezTo>
                      <a:pt x="850" y="305"/>
                      <a:pt x="661" y="0"/>
                      <a:pt x="43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77" name="Google Shape;39777;p22"/>
              <p:cNvSpPr/>
              <p:nvPr/>
            </p:nvSpPr>
            <p:spPr>
              <a:xfrm>
                <a:off x="6344825" y="4069675"/>
                <a:ext cx="24425" cy="20925"/>
              </a:xfrm>
              <a:custGeom>
                <a:avLst/>
                <a:gdLst/>
                <a:ahLst/>
                <a:cxnLst/>
                <a:rect l="l" t="t" r="r" b="b"/>
                <a:pathLst>
                  <a:path w="977" h="837" extrusionOk="0">
                    <a:moveTo>
                      <a:pt x="560" y="1"/>
                    </a:moveTo>
                    <a:lnTo>
                      <a:pt x="560" y="13"/>
                    </a:lnTo>
                    <a:cubicBezTo>
                      <a:pt x="191" y="13"/>
                      <a:pt x="1" y="453"/>
                      <a:pt x="263" y="715"/>
                    </a:cubicBezTo>
                    <a:cubicBezTo>
                      <a:pt x="347" y="799"/>
                      <a:pt x="449" y="836"/>
                      <a:pt x="549" y="836"/>
                    </a:cubicBezTo>
                    <a:cubicBezTo>
                      <a:pt x="762" y="836"/>
                      <a:pt x="965" y="668"/>
                      <a:pt x="965" y="417"/>
                    </a:cubicBezTo>
                    <a:cubicBezTo>
                      <a:pt x="977" y="191"/>
                      <a:pt x="798" y="1"/>
                      <a:pt x="57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78" name="Google Shape;39778;p22"/>
              <p:cNvSpPr/>
              <p:nvPr/>
            </p:nvSpPr>
            <p:spPr>
              <a:xfrm>
                <a:off x="6314475" y="4100625"/>
                <a:ext cx="24125" cy="2065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6" extrusionOk="0">
                    <a:moveTo>
                      <a:pt x="548" y="1"/>
                    </a:moveTo>
                    <a:cubicBezTo>
                      <a:pt x="179" y="1"/>
                      <a:pt x="0" y="441"/>
                      <a:pt x="250" y="703"/>
                    </a:cubicBezTo>
                    <a:cubicBezTo>
                      <a:pt x="335" y="788"/>
                      <a:pt x="438" y="825"/>
                      <a:pt x="538" y="825"/>
                    </a:cubicBezTo>
                    <a:cubicBezTo>
                      <a:pt x="750" y="825"/>
                      <a:pt x="953" y="660"/>
                      <a:pt x="953" y="418"/>
                    </a:cubicBezTo>
                    <a:cubicBezTo>
                      <a:pt x="965" y="191"/>
                      <a:pt x="786" y="1"/>
                      <a:pt x="5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79" name="Google Shape;39779;p22"/>
              <p:cNvSpPr/>
              <p:nvPr/>
            </p:nvSpPr>
            <p:spPr>
              <a:xfrm>
                <a:off x="6345425" y="4131300"/>
                <a:ext cx="2830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22" extrusionOk="0">
                    <a:moveTo>
                      <a:pt x="536" y="0"/>
                    </a:moveTo>
                    <a:cubicBezTo>
                      <a:pt x="0" y="48"/>
                      <a:pt x="48" y="822"/>
                      <a:pt x="572" y="822"/>
                    </a:cubicBezTo>
                    <a:cubicBezTo>
                      <a:pt x="1084" y="822"/>
                      <a:pt x="1132" y="48"/>
                      <a:pt x="60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80" name="Google Shape;39780;p22"/>
              <p:cNvSpPr/>
              <p:nvPr/>
            </p:nvSpPr>
            <p:spPr>
              <a:xfrm>
                <a:off x="6322075" y="4160050"/>
                <a:ext cx="21600" cy="15125"/>
              </a:xfrm>
              <a:custGeom>
                <a:avLst/>
                <a:gdLst/>
                <a:ahLst/>
                <a:cxnLst/>
                <a:rect l="l" t="t" r="r" b="b"/>
                <a:pathLst>
                  <a:path w="864" h="605" extrusionOk="0">
                    <a:moveTo>
                      <a:pt x="446" y="0"/>
                    </a:moveTo>
                    <a:cubicBezTo>
                      <a:pt x="385" y="0"/>
                      <a:pt x="319" y="23"/>
                      <a:pt x="256" y="77"/>
                    </a:cubicBezTo>
                    <a:lnTo>
                      <a:pt x="244" y="77"/>
                    </a:lnTo>
                    <a:lnTo>
                      <a:pt x="244" y="88"/>
                    </a:lnTo>
                    <a:cubicBezTo>
                      <a:pt x="0" y="295"/>
                      <a:pt x="207" y="605"/>
                      <a:pt x="445" y="605"/>
                    </a:cubicBezTo>
                    <a:cubicBezTo>
                      <a:pt x="510" y="605"/>
                      <a:pt x="576" y="582"/>
                      <a:pt x="637" y="529"/>
                    </a:cubicBezTo>
                    <a:cubicBezTo>
                      <a:pt x="864" y="340"/>
                      <a:pt x="685" y="0"/>
                      <a:pt x="44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81" name="Google Shape;39781;p22"/>
              <p:cNvSpPr/>
              <p:nvPr/>
            </p:nvSpPr>
            <p:spPr>
              <a:xfrm>
                <a:off x="6351550" y="4191575"/>
                <a:ext cx="21800" cy="15225"/>
              </a:xfrm>
              <a:custGeom>
                <a:avLst/>
                <a:gdLst/>
                <a:ahLst/>
                <a:cxnLst/>
                <a:rect l="l" t="t" r="r" b="b"/>
                <a:pathLst>
                  <a:path w="872" h="609" extrusionOk="0">
                    <a:moveTo>
                      <a:pt x="458" y="0"/>
                    </a:moveTo>
                    <a:cubicBezTo>
                      <a:pt x="410" y="0"/>
                      <a:pt x="358" y="13"/>
                      <a:pt x="303" y="42"/>
                    </a:cubicBezTo>
                    <a:lnTo>
                      <a:pt x="291" y="42"/>
                    </a:lnTo>
                    <a:lnTo>
                      <a:pt x="291" y="54"/>
                    </a:lnTo>
                    <a:cubicBezTo>
                      <a:pt x="0" y="234"/>
                      <a:pt x="183" y="609"/>
                      <a:pt x="439" y="609"/>
                    </a:cubicBezTo>
                    <a:cubicBezTo>
                      <a:pt x="487" y="609"/>
                      <a:pt x="538" y="596"/>
                      <a:pt x="589" y="566"/>
                    </a:cubicBezTo>
                    <a:cubicBezTo>
                      <a:pt x="871" y="394"/>
                      <a:pt x="726" y="0"/>
                      <a:pt x="45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82" name="Google Shape;39782;p22"/>
              <p:cNvSpPr/>
              <p:nvPr/>
            </p:nvSpPr>
            <p:spPr>
              <a:xfrm>
                <a:off x="6322725" y="4221100"/>
                <a:ext cx="21275" cy="15225"/>
              </a:xfrm>
              <a:custGeom>
                <a:avLst/>
                <a:gdLst/>
                <a:ahLst/>
                <a:cxnLst/>
                <a:rect l="l" t="t" r="r" b="b"/>
                <a:pathLst>
                  <a:path w="851" h="609" extrusionOk="0">
                    <a:moveTo>
                      <a:pt x="428" y="1"/>
                    </a:moveTo>
                    <a:cubicBezTo>
                      <a:pt x="362" y="1"/>
                      <a:pt x="293" y="26"/>
                      <a:pt x="230" y="87"/>
                    </a:cubicBezTo>
                    <a:lnTo>
                      <a:pt x="218" y="87"/>
                    </a:lnTo>
                    <a:lnTo>
                      <a:pt x="218" y="99"/>
                    </a:lnTo>
                    <a:cubicBezTo>
                      <a:pt x="0" y="326"/>
                      <a:pt x="204" y="608"/>
                      <a:pt x="435" y="608"/>
                    </a:cubicBezTo>
                    <a:cubicBezTo>
                      <a:pt x="507" y="608"/>
                      <a:pt x="581" y="581"/>
                      <a:pt x="647" y="516"/>
                    </a:cubicBezTo>
                    <a:cubicBezTo>
                      <a:pt x="850" y="312"/>
                      <a:pt x="658" y="1"/>
                      <a:pt x="42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83" name="Google Shape;39783;p22"/>
              <p:cNvSpPr/>
              <p:nvPr/>
            </p:nvSpPr>
            <p:spPr>
              <a:xfrm>
                <a:off x="6345425" y="4254525"/>
                <a:ext cx="28300" cy="20250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10" extrusionOk="0">
                    <a:moveTo>
                      <a:pt x="536" y="0"/>
                    </a:moveTo>
                    <a:cubicBezTo>
                      <a:pt x="0" y="48"/>
                      <a:pt x="48" y="810"/>
                      <a:pt x="572" y="810"/>
                    </a:cubicBezTo>
                    <a:cubicBezTo>
                      <a:pt x="1084" y="810"/>
                      <a:pt x="1132" y="48"/>
                      <a:pt x="60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84" name="Google Shape;39784;p22"/>
              <p:cNvSpPr/>
              <p:nvPr/>
            </p:nvSpPr>
            <p:spPr>
              <a:xfrm>
                <a:off x="6314475" y="4284875"/>
                <a:ext cx="24125" cy="209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37" extrusionOk="0">
                    <a:moveTo>
                      <a:pt x="548" y="1"/>
                    </a:moveTo>
                    <a:lnTo>
                      <a:pt x="548" y="13"/>
                    </a:lnTo>
                    <a:cubicBezTo>
                      <a:pt x="179" y="13"/>
                      <a:pt x="0" y="453"/>
                      <a:pt x="250" y="715"/>
                    </a:cubicBezTo>
                    <a:cubicBezTo>
                      <a:pt x="334" y="799"/>
                      <a:pt x="437" y="837"/>
                      <a:pt x="537" y="837"/>
                    </a:cubicBezTo>
                    <a:cubicBezTo>
                      <a:pt x="749" y="837"/>
                      <a:pt x="953" y="668"/>
                      <a:pt x="953" y="418"/>
                    </a:cubicBezTo>
                    <a:cubicBezTo>
                      <a:pt x="965" y="203"/>
                      <a:pt x="786" y="13"/>
                      <a:pt x="5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85" name="Google Shape;39785;p22"/>
              <p:cNvSpPr/>
              <p:nvPr/>
            </p:nvSpPr>
            <p:spPr>
              <a:xfrm>
                <a:off x="6344825" y="4315550"/>
                <a:ext cx="24425" cy="20925"/>
              </a:xfrm>
              <a:custGeom>
                <a:avLst/>
                <a:gdLst/>
                <a:ahLst/>
                <a:cxnLst/>
                <a:rect l="l" t="t" r="r" b="b"/>
                <a:pathLst>
                  <a:path w="977" h="837" extrusionOk="0">
                    <a:moveTo>
                      <a:pt x="560" y="0"/>
                    </a:moveTo>
                    <a:lnTo>
                      <a:pt x="560" y="12"/>
                    </a:lnTo>
                    <a:cubicBezTo>
                      <a:pt x="191" y="12"/>
                      <a:pt x="1" y="453"/>
                      <a:pt x="263" y="715"/>
                    </a:cubicBezTo>
                    <a:cubicBezTo>
                      <a:pt x="347" y="799"/>
                      <a:pt x="450" y="836"/>
                      <a:pt x="551" y="836"/>
                    </a:cubicBezTo>
                    <a:cubicBezTo>
                      <a:pt x="763" y="836"/>
                      <a:pt x="965" y="671"/>
                      <a:pt x="965" y="429"/>
                    </a:cubicBezTo>
                    <a:cubicBezTo>
                      <a:pt x="977" y="203"/>
                      <a:pt x="798" y="12"/>
                      <a:pt x="57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86" name="Google Shape;39786;p22"/>
              <p:cNvSpPr/>
              <p:nvPr/>
            </p:nvSpPr>
            <p:spPr>
              <a:xfrm>
                <a:off x="6322725" y="4344025"/>
                <a:ext cx="21275" cy="15225"/>
              </a:xfrm>
              <a:custGeom>
                <a:avLst/>
                <a:gdLst/>
                <a:ahLst/>
                <a:cxnLst/>
                <a:rect l="l" t="t" r="r" b="b"/>
                <a:pathLst>
                  <a:path w="851" h="609" extrusionOk="0">
                    <a:moveTo>
                      <a:pt x="428" y="1"/>
                    </a:moveTo>
                    <a:cubicBezTo>
                      <a:pt x="362" y="1"/>
                      <a:pt x="293" y="27"/>
                      <a:pt x="230" y="87"/>
                    </a:cubicBezTo>
                    <a:lnTo>
                      <a:pt x="218" y="87"/>
                    </a:lnTo>
                    <a:lnTo>
                      <a:pt x="218" y="99"/>
                    </a:lnTo>
                    <a:cubicBezTo>
                      <a:pt x="0" y="326"/>
                      <a:pt x="204" y="609"/>
                      <a:pt x="435" y="609"/>
                    </a:cubicBezTo>
                    <a:cubicBezTo>
                      <a:pt x="507" y="609"/>
                      <a:pt x="581" y="581"/>
                      <a:pt x="647" y="516"/>
                    </a:cubicBezTo>
                    <a:cubicBezTo>
                      <a:pt x="850" y="312"/>
                      <a:pt x="658" y="1"/>
                      <a:pt x="42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87" name="Google Shape;39787;p22"/>
              <p:cNvSpPr/>
              <p:nvPr/>
            </p:nvSpPr>
            <p:spPr>
              <a:xfrm>
                <a:off x="6351575" y="4376100"/>
                <a:ext cx="21775" cy="14975"/>
              </a:xfrm>
              <a:custGeom>
                <a:avLst/>
                <a:gdLst/>
                <a:ahLst/>
                <a:cxnLst/>
                <a:rect l="l" t="t" r="r" b="b"/>
                <a:pathLst>
                  <a:path w="871" h="599" extrusionOk="0">
                    <a:moveTo>
                      <a:pt x="457" y="1"/>
                    </a:moveTo>
                    <a:cubicBezTo>
                      <a:pt x="409" y="1"/>
                      <a:pt x="357" y="14"/>
                      <a:pt x="302" y="43"/>
                    </a:cubicBezTo>
                    <a:lnTo>
                      <a:pt x="290" y="43"/>
                    </a:lnTo>
                    <a:lnTo>
                      <a:pt x="290" y="55"/>
                    </a:lnTo>
                    <a:cubicBezTo>
                      <a:pt x="0" y="234"/>
                      <a:pt x="180" y="599"/>
                      <a:pt x="436" y="599"/>
                    </a:cubicBezTo>
                    <a:cubicBezTo>
                      <a:pt x="484" y="599"/>
                      <a:pt x="536" y="585"/>
                      <a:pt x="588" y="555"/>
                    </a:cubicBezTo>
                    <a:cubicBezTo>
                      <a:pt x="870" y="393"/>
                      <a:pt x="725" y="1"/>
                      <a:pt x="45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88" name="Google Shape;39788;p22"/>
              <p:cNvSpPr/>
              <p:nvPr/>
            </p:nvSpPr>
            <p:spPr>
              <a:xfrm>
                <a:off x="6322700" y="4405625"/>
                <a:ext cx="21275" cy="15125"/>
              </a:xfrm>
              <a:custGeom>
                <a:avLst/>
                <a:gdLst/>
                <a:ahLst/>
                <a:cxnLst/>
                <a:rect l="l" t="t" r="r" b="b"/>
                <a:pathLst>
                  <a:path w="851" h="605" extrusionOk="0">
                    <a:moveTo>
                      <a:pt x="432" y="0"/>
                    </a:moveTo>
                    <a:cubicBezTo>
                      <a:pt x="365" y="0"/>
                      <a:pt x="295" y="26"/>
                      <a:pt x="231" y="88"/>
                    </a:cubicBezTo>
                    <a:lnTo>
                      <a:pt x="219" y="88"/>
                    </a:lnTo>
                    <a:lnTo>
                      <a:pt x="219" y="100"/>
                    </a:lnTo>
                    <a:cubicBezTo>
                      <a:pt x="0" y="328"/>
                      <a:pt x="207" y="604"/>
                      <a:pt x="439" y="604"/>
                    </a:cubicBezTo>
                    <a:cubicBezTo>
                      <a:pt x="510" y="604"/>
                      <a:pt x="583" y="578"/>
                      <a:pt x="648" y="517"/>
                    </a:cubicBezTo>
                    <a:cubicBezTo>
                      <a:pt x="850" y="305"/>
                      <a:pt x="661" y="0"/>
                      <a:pt x="43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89" name="Google Shape;39789;p22"/>
              <p:cNvSpPr/>
              <p:nvPr/>
            </p:nvSpPr>
            <p:spPr>
              <a:xfrm>
                <a:off x="6345425" y="4438775"/>
                <a:ext cx="2830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22" extrusionOk="0">
                    <a:moveTo>
                      <a:pt x="536" y="0"/>
                    </a:moveTo>
                    <a:cubicBezTo>
                      <a:pt x="0" y="48"/>
                      <a:pt x="48" y="822"/>
                      <a:pt x="572" y="822"/>
                    </a:cubicBezTo>
                    <a:cubicBezTo>
                      <a:pt x="1084" y="822"/>
                      <a:pt x="1132" y="48"/>
                      <a:pt x="60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90" name="Google Shape;39790;p22"/>
              <p:cNvSpPr/>
              <p:nvPr/>
            </p:nvSpPr>
            <p:spPr>
              <a:xfrm>
                <a:off x="6314475" y="4469425"/>
                <a:ext cx="24125" cy="208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32" extrusionOk="0">
                    <a:moveTo>
                      <a:pt x="548" y="1"/>
                    </a:moveTo>
                    <a:lnTo>
                      <a:pt x="548" y="13"/>
                    </a:lnTo>
                    <a:cubicBezTo>
                      <a:pt x="179" y="13"/>
                      <a:pt x="0" y="453"/>
                      <a:pt x="250" y="715"/>
                    </a:cubicBezTo>
                    <a:cubicBezTo>
                      <a:pt x="334" y="795"/>
                      <a:pt x="436" y="831"/>
                      <a:pt x="536" y="831"/>
                    </a:cubicBezTo>
                    <a:cubicBezTo>
                      <a:pt x="749" y="831"/>
                      <a:pt x="953" y="668"/>
                      <a:pt x="953" y="417"/>
                    </a:cubicBezTo>
                    <a:cubicBezTo>
                      <a:pt x="965" y="191"/>
                      <a:pt x="786" y="13"/>
                      <a:pt x="5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91" name="Google Shape;39791;p22"/>
              <p:cNvSpPr/>
              <p:nvPr/>
            </p:nvSpPr>
            <p:spPr>
              <a:xfrm>
                <a:off x="6344825" y="4500100"/>
                <a:ext cx="24425" cy="20925"/>
              </a:xfrm>
              <a:custGeom>
                <a:avLst/>
                <a:gdLst/>
                <a:ahLst/>
                <a:cxnLst/>
                <a:rect l="l" t="t" r="r" b="b"/>
                <a:pathLst>
                  <a:path w="977" h="837" extrusionOk="0">
                    <a:moveTo>
                      <a:pt x="560" y="0"/>
                    </a:moveTo>
                    <a:lnTo>
                      <a:pt x="560" y="12"/>
                    </a:lnTo>
                    <a:cubicBezTo>
                      <a:pt x="191" y="12"/>
                      <a:pt x="1" y="452"/>
                      <a:pt x="263" y="714"/>
                    </a:cubicBezTo>
                    <a:cubicBezTo>
                      <a:pt x="347" y="799"/>
                      <a:pt x="450" y="836"/>
                      <a:pt x="551" y="836"/>
                    </a:cubicBezTo>
                    <a:cubicBezTo>
                      <a:pt x="763" y="836"/>
                      <a:pt x="965" y="671"/>
                      <a:pt x="965" y="429"/>
                    </a:cubicBezTo>
                    <a:cubicBezTo>
                      <a:pt x="977" y="202"/>
                      <a:pt x="798" y="12"/>
                      <a:pt x="57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92" name="Google Shape;39792;p22"/>
              <p:cNvSpPr/>
              <p:nvPr/>
            </p:nvSpPr>
            <p:spPr>
              <a:xfrm>
                <a:off x="6322025" y="4528950"/>
                <a:ext cx="21675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867" h="608" extrusionOk="0">
                    <a:moveTo>
                      <a:pt x="445" y="1"/>
                    </a:moveTo>
                    <a:cubicBezTo>
                      <a:pt x="384" y="1"/>
                      <a:pt x="320" y="22"/>
                      <a:pt x="258" y="72"/>
                    </a:cubicBezTo>
                    <a:lnTo>
                      <a:pt x="246" y="72"/>
                    </a:lnTo>
                    <a:lnTo>
                      <a:pt x="246" y="84"/>
                    </a:lnTo>
                    <a:cubicBezTo>
                      <a:pt x="1" y="301"/>
                      <a:pt x="211" y="607"/>
                      <a:pt x="451" y="607"/>
                    </a:cubicBezTo>
                    <a:cubicBezTo>
                      <a:pt x="514" y="607"/>
                      <a:pt x="579" y="586"/>
                      <a:pt x="639" y="537"/>
                    </a:cubicBezTo>
                    <a:cubicBezTo>
                      <a:pt x="867" y="337"/>
                      <a:pt x="685" y="1"/>
                      <a:pt x="44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93" name="Google Shape;39793;p22"/>
              <p:cNvSpPr/>
              <p:nvPr/>
            </p:nvSpPr>
            <p:spPr>
              <a:xfrm>
                <a:off x="6351375" y="4561400"/>
                <a:ext cx="17000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680" h="370" extrusionOk="0">
                    <a:moveTo>
                      <a:pt x="286" y="1"/>
                    </a:moveTo>
                    <a:lnTo>
                      <a:pt x="298" y="13"/>
                    </a:lnTo>
                    <a:cubicBezTo>
                      <a:pt x="179" y="13"/>
                      <a:pt x="72" y="60"/>
                      <a:pt x="1" y="144"/>
                    </a:cubicBezTo>
                    <a:lnTo>
                      <a:pt x="679" y="370"/>
                    </a:lnTo>
                    <a:cubicBezTo>
                      <a:pt x="655" y="167"/>
                      <a:pt x="489" y="13"/>
                      <a:pt x="28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94" name="Google Shape;39794;p22"/>
              <p:cNvSpPr/>
              <p:nvPr/>
            </p:nvSpPr>
            <p:spPr>
              <a:xfrm>
                <a:off x="6287075" y="3211825"/>
                <a:ext cx="20575" cy="17600"/>
              </a:xfrm>
              <a:custGeom>
                <a:avLst/>
                <a:gdLst/>
                <a:ahLst/>
                <a:cxnLst/>
                <a:rect l="l" t="t" r="r" b="b"/>
                <a:pathLst>
                  <a:path w="823" h="704" extrusionOk="0">
                    <a:moveTo>
                      <a:pt x="691" y="1"/>
                    </a:moveTo>
                    <a:lnTo>
                      <a:pt x="13" y="203"/>
                    </a:lnTo>
                    <a:cubicBezTo>
                      <a:pt x="1" y="239"/>
                      <a:pt x="1" y="263"/>
                      <a:pt x="13" y="299"/>
                    </a:cubicBezTo>
                    <a:cubicBezTo>
                      <a:pt x="13" y="513"/>
                      <a:pt x="191" y="691"/>
                      <a:pt x="418" y="691"/>
                    </a:cubicBezTo>
                    <a:lnTo>
                      <a:pt x="418" y="703"/>
                    </a:lnTo>
                    <a:cubicBezTo>
                      <a:pt x="632" y="703"/>
                      <a:pt x="822" y="525"/>
                      <a:pt x="822" y="299"/>
                    </a:cubicBezTo>
                    <a:cubicBezTo>
                      <a:pt x="822" y="191"/>
                      <a:pt x="775" y="84"/>
                      <a:pt x="6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95" name="Google Shape;39795;p22"/>
              <p:cNvSpPr/>
              <p:nvPr/>
            </p:nvSpPr>
            <p:spPr>
              <a:xfrm>
                <a:off x="6252850" y="3239825"/>
                <a:ext cx="24125" cy="2047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19" extrusionOk="0">
                    <a:moveTo>
                      <a:pt x="548" y="0"/>
                    </a:moveTo>
                    <a:cubicBezTo>
                      <a:pt x="191" y="0"/>
                      <a:pt x="1" y="429"/>
                      <a:pt x="251" y="691"/>
                    </a:cubicBezTo>
                    <a:cubicBezTo>
                      <a:pt x="338" y="778"/>
                      <a:pt x="446" y="818"/>
                      <a:pt x="551" y="818"/>
                    </a:cubicBezTo>
                    <a:cubicBezTo>
                      <a:pt x="760" y="818"/>
                      <a:pt x="957" y="662"/>
                      <a:pt x="965" y="417"/>
                    </a:cubicBezTo>
                    <a:cubicBezTo>
                      <a:pt x="965" y="191"/>
                      <a:pt x="786" y="0"/>
                      <a:pt x="5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96" name="Google Shape;39796;p22"/>
              <p:cNvSpPr/>
              <p:nvPr/>
            </p:nvSpPr>
            <p:spPr>
              <a:xfrm>
                <a:off x="6283500" y="3270175"/>
                <a:ext cx="24150" cy="2100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40" extrusionOk="0">
                    <a:moveTo>
                      <a:pt x="561" y="0"/>
                    </a:moveTo>
                    <a:lnTo>
                      <a:pt x="561" y="12"/>
                    </a:lnTo>
                    <a:cubicBezTo>
                      <a:pt x="191" y="12"/>
                      <a:pt x="1" y="453"/>
                      <a:pt x="263" y="715"/>
                    </a:cubicBezTo>
                    <a:cubicBezTo>
                      <a:pt x="345" y="801"/>
                      <a:pt x="447" y="839"/>
                      <a:pt x="548" y="839"/>
                    </a:cubicBezTo>
                    <a:cubicBezTo>
                      <a:pt x="756" y="839"/>
                      <a:pt x="957" y="677"/>
                      <a:pt x="965" y="429"/>
                    </a:cubicBezTo>
                    <a:cubicBezTo>
                      <a:pt x="965" y="203"/>
                      <a:pt x="787" y="12"/>
                      <a:pt x="56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97" name="Google Shape;39797;p22"/>
              <p:cNvSpPr/>
              <p:nvPr/>
            </p:nvSpPr>
            <p:spPr>
              <a:xfrm>
                <a:off x="6252925" y="3301425"/>
                <a:ext cx="24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16" extrusionOk="0">
                    <a:moveTo>
                      <a:pt x="531" y="0"/>
                    </a:moveTo>
                    <a:cubicBezTo>
                      <a:pt x="183" y="0"/>
                      <a:pt x="1" y="433"/>
                      <a:pt x="248" y="691"/>
                    </a:cubicBezTo>
                    <a:cubicBezTo>
                      <a:pt x="334" y="778"/>
                      <a:pt x="440" y="816"/>
                      <a:pt x="543" y="816"/>
                    </a:cubicBezTo>
                    <a:cubicBezTo>
                      <a:pt x="753" y="816"/>
                      <a:pt x="954" y="657"/>
                      <a:pt x="962" y="417"/>
                    </a:cubicBezTo>
                    <a:cubicBezTo>
                      <a:pt x="962" y="191"/>
                      <a:pt x="783" y="1"/>
                      <a:pt x="557" y="1"/>
                    </a:cubicBezTo>
                    <a:lnTo>
                      <a:pt x="545" y="1"/>
                    </a:lnTo>
                    <a:cubicBezTo>
                      <a:pt x="541" y="0"/>
                      <a:pt x="536" y="0"/>
                      <a:pt x="53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98" name="Google Shape;39798;p22"/>
              <p:cNvSpPr/>
              <p:nvPr/>
            </p:nvSpPr>
            <p:spPr>
              <a:xfrm>
                <a:off x="6283500" y="3332075"/>
                <a:ext cx="241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8" extrusionOk="0">
                    <a:moveTo>
                      <a:pt x="561" y="1"/>
                    </a:moveTo>
                    <a:cubicBezTo>
                      <a:pt x="191" y="1"/>
                      <a:pt x="1" y="442"/>
                      <a:pt x="263" y="703"/>
                    </a:cubicBezTo>
                    <a:cubicBezTo>
                      <a:pt x="345" y="789"/>
                      <a:pt x="447" y="828"/>
                      <a:pt x="548" y="828"/>
                    </a:cubicBezTo>
                    <a:cubicBezTo>
                      <a:pt x="756" y="828"/>
                      <a:pt x="957" y="666"/>
                      <a:pt x="965" y="418"/>
                    </a:cubicBezTo>
                    <a:cubicBezTo>
                      <a:pt x="965" y="191"/>
                      <a:pt x="787" y="1"/>
                      <a:pt x="56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99" name="Google Shape;39799;p22"/>
              <p:cNvSpPr/>
              <p:nvPr/>
            </p:nvSpPr>
            <p:spPr>
              <a:xfrm>
                <a:off x="6252850" y="3362450"/>
                <a:ext cx="24125" cy="209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37" extrusionOk="0">
                    <a:moveTo>
                      <a:pt x="560" y="0"/>
                    </a:moveTo>
                    <a:lnTo>
                      <a:pt x="548" y="12"/>
                    </a:lnTo>
                    <a:cubicBezTo>
                      <a:pt x="191" y="12"/>
                      <a:pt x="1" y="453"/>
                      <a:pt x="263" y="715"/>
                    </a:cubicBezTo>
                    <a:cubicBezTo>
                      <a:pt x="343" y="799"/>
                      <a:pt x="445" y="837"/>
                      <a:pt x="545" y="837"/>
                    </a:cubicBezTo>
                    <a:cubicBezTo>
                      <a:pt x="757" y="837"/>
                      <a:pt x="965" y="671"/>
                      <a:pt x="965" y="429"/>
                    </a:cubicBezTo>
                    <a:cubicBezTo>
                      <a:pt x="965" y="191"/>
                      <a:pt x="786" y="12"/>
                      <a:pt x="5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00" name="Google Shape;39800;p22"/>
              <p:cNvSpPr/>
              <p:nvPr/>
            </p:nvSpPr>
            <p:spPr>
              <a:xfrm>
                <a:off x="6282100" y="3393350"/>
                <a:ext cx="279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1117" h="825" extrusionOk="0">
                    <a:moveTo>
                      <a:pt x="571" y="1"/>
                    </a:moveTo>
                    <a:cubicBezTo>
                      <a:pt x="65" y="1"/>
                      <a:pt x="1" y="778"/>
                      <a:pt x="533" y="824"/>
                    </a:cubicBezTo>
                    <a:lnTo>
                      <a:pt x="617" y="824"/>
                    </a:lnTo>
                    <a:cubicBezTo>
                      <a:pt x="1117" y="788"/>
                      <a:pt x="1117" y="50"/>
                      <a:pt x="617" y="3"/>
                    </a:cubicBezTo>
                    <a:cubicBezTo>
                      <a:pt x="601" y="1"/>
                      <a:pt x="586" y="1"/>
                      <a:pt x="57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01" name="Google Shape;39801;p22"/>
              <p:cNvSpPr/>
              <p:nvPr/>
            </p:nvSpPr>
            <p:spPr>
              <a:xfrm>
                <a:off x="6252925" y="3424350"/>
                <a:ext cx="24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16" extrusionOk="0">
                    <a:moveTo>
                      <a:pt x="531" y="1"/>
                    </a:moveTo>
                    <a:cubicBezTo>
                      <a:pt x="183" y="1"/>
                      <a:pt x="1" y="433"/>
                      <a:pt x="248" y="691"/>
                    </a:cubicBezTo>
                    <a:cubicBezTo>
                      <a:pt x="333" y="777"/>
                      <a:pt x="439" y="816"/>
                      <a:pt x="541" y="816"/>
                    </a:cubicBezTo>
                    <a:cubicBezTo>
                      <a:pt x="752" y="816"/>
                      <a:pt x="954" y="654"/>
                      <a:pt x="962" y="406"/>
                    </a:cubicBezTo>
                    <a:cubicBezTo>
                      <a:pt x="962" y="180"/>
                      <a:pt x="772" y="1"/>
                      <a:pt x="545" y="1"/>
                    </a:cubicBezTo>
                    <a:cubicBezTo>
                      <a:pt x="541" y="1"/>
                      <a:pt x="536" y="1"/>
                      <a:pt x="53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02" name="Google Shape;39802;p22"/>
              <p:cNvSpPr/>
              <p:nvPr/>
            </p:nvSpPr>
            <p:spPr>
              <a:xfrm>
                <a:off x="6283500" y="3455025"/>
                <a:ext cx="241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8" extrusionOk="0">
                    <a:moveTo>
                      <a:pt x="561" y="0"/>
                    </a:moveTo>
                    <a:cubicBezTo>
                      <a:pt x="191" y="0"/>
                      <a:pt x="1" y="441"/>
                      <a:pt x="263" y="703"/>
                    </a:cubicBezTo>
                    <a:cubicBezTo>
                      <a:pt x="345" y="789"/>
                      <a:pt x="449" y="827"/>
                      <a:pt x="551" y="827"/>
                    </a:cubicBezTo>
                    <a:cubicBezTo>
                      <a:pt x="761" y="827"/>
                      <a:pt x="965" y="665"/>
                      <a:pt x="965" y="417"/>
                    </a:cubicBezTo>
                    <a:cubicBezTo>
                      <a:pt x="965" y="191"/>
                      <a:pt x="787" y="0"/>
                      <a:pt x="56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03" name="Google Shape;39803;p22"/>
              <p:cNvSpPr/>
              <p:nvPr/>
            </p:nvSpPr>
            <p:spPr>
              <a:xfrm>
                <a:off x="6252850" y="3485675"/>
                <a:ext cx="241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8" extrusionOk="0">
                    <a:moveTo>
                      <a:pt x="548" y="1"/>
                    </a:moveTo>
                    <a:cubicBezTo>
                      <a:pt x="191" y="1"/>
                      <a:pt x="1" y="441"/>
                      <a:pt x="251" y="703"/>
                    </a:cubicBezTo>
                    <a:cubicBezTo>
                      <a:pt x="336" y="789"/>
                      <a:pt x="442" y="827"/>
                      <a:pt x="544" y="827"/>
                    </a:cubicBezTo>
                    <a:cubicBezTo>
                      <a:pt x="755" y="827"/>
                      <a:pt x="957" y="665"/>
                      <a:pt x="965" y="417"/>
                    </a:cubicBezTo>
                    <a:cubicBezTo>
                      <a:pt x="965" y="191"/>
                      <a:pt x="786" y="13"/>
                      <a:pt x="5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04" name="Google Shape;39804;p22"/>
              <p:cNvSpPr/>
              <p:nvPr/>
            </p:nvSpPr>
            <p:spPr>
              <a:xfrm>
                <a:off x="6282200" y="3516550"/>
                <a:ext cx="27825" cy="20350"/>
              </a:xfrm>
              <a:custGeom>
                <a:avLst/>
                <a:gdLst/>
                <a:ahLst/>
                <a:cxnLst/>
                <a:rect l="l" t="t" r="r" b="b"/>
                <a:pathLst>
                  <a:path w="1113" h="814" extrusionOk="0">
                    <a:moveTo>
                      <a:pt x="557" y="1"/>
                    </a:moveTo>
                    <a:cubicBezTo>
                      <a:pt x="60" y="1"/>
                      <a:pt x="1" y="768"/>
                      <a:pt x="529" y="813"/>
                    </a:cubicBezTo>
                    <a:lnTo>
                      <a:pt x="613" y="813"/>
                    </a:lnTo>
                    <a:cubicBezTo>
                      <a:pt x="1113" y="778"/>
                      <a:pt x="1113" y="40"/>
                      <a:pt x="613" y="4"/>
                    </a:cubicBezTo>
                    <a:cubicBezTo>
                      <a:pt x="593" y="2"/>
                      <a:pt x="575" y="1"/>
                      <a:pt x="55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05" name="Google Shape;39805;p22"/>
              <p:cNvSpPr/>
              <p:nvPr/>
            </p:nvSpPr>
            <p:spPr>
              <a:xfrm>
                <a:off x="6252850" y="3547000"/>
                <a:ext cx="24125" cy="208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32" extrusionOk="0">
                    <a:moveTo>
                      <a:pt x="560" y="0"/>
                    </a:moveTo>
                    <a:lnTo>
                      <a:pt x="548" y="12"/>
                    </a:lnTo>
                    <a:cubicBezTo>
                      <a:pt x="191" y="12"/>
                      <a:pt x="1" y="453"/>
                      <a:pt x="251" y="715"/>
                    </a:cubicBezTo>
                    <a:cubicBezTo>
                      <a:pt x="335" y="795"/>
                      <a:pt x="438" y="831"/>
                      <a:pt x="539" y="831"/>
                    </a:cubicBezTo>
                    <a:cubicBezTo>
                      <a:pt x="752" y="831"/>
                      <a:pt x="957" y="671"/>
                      <a:pt x="965" y="429"/>
                    </a:cubicBezTo>
                    <a:cubicBezTo>
                      <a:pt x="965" y="203"/>
                      <a:pt x="786" y="12"/>
                      <a:pt x="5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06" name="Google Shape;39806;p22"/>
              <p:cNvSpPr/>
              <p:nvPr/>
            </p:nvSpPr>
            <p:spPr>
              <a:xfrm>
                <a:off x="6283500" y="3577950"/>
                <a:ext cx="241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8" extrusionOk="0">
                    <a:moveTo>
                      <a:pt x="561" y="1"/>
                    </a:moveTo>
                    <a:cubicBezTo>
                      <a:pt x="191" y="1"/>
                      <a:pt x="1" y="441"/>
                      <a:pt x="263" y="703"/>
                    </a:cubicBezTo>
                    <a:cubicBezTo>
                      <a:pt x="345" y="789"/>
                      <a:pt x="449" y="827"/>
                      <a:pt x="551" y="827"/>
                    </a:cubicBezTo>
                    <a:cubicBezTo>
                      <a:pt x="761" y="827"/>
                      <a:pt x="965" y="665"/>
                      <a:pt x="965" y="417"/>
                    </a:cubicBezTo>
                    <a:cubicBezTo>
                      <a:pt x="965" y="191"/>
                      <a:pt x="787" y="1"/>
                      <a:pt x="56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07" name="Google Shape;39807;p22"/>
              <p:cNvSpPr/>
              <p:nvPr/>
            </p:nvSpPr>
            <p:spPr>
              <a:xfrm>
                <a:off x="6252925" y="3608600"/>
                <a:ext cx="240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28" extrusionOk="0">
                    <a:moveTo>
                      <a:pt x="545" y="1"/>
                    </a:moveTo>
                    <a:lnTo>
                      <a:pt x="545" y="13"/>
                    </a:lnTo>
                    <a:cubicBezTo>
                      <a:pt x="541" y="13"/>
                      <a:pt x="536" y="13"/>
                      <a:pt x="531" y="13"/>
                    </a:cubicBezTo>
                    <a:cubicBezTo>
                      <a:pt x="183" y="13"/>
                      <a:pt x="1" y="445"/>
                      <a:pt x="248" y="703"/>
                    </a:cubicBezTo>
                    <a:cubicBezTo>
                      <a:pt x="333" y="789"/>
                      <a:pt x="439" y="828"/>
                      <a:pt x="541" y="828"/>
                    </a:cubicBezTo>
                    <a:cubicBezTo>
                      <a:pt x="752" y="828"/>
                      <a:pt x="954" y="666"/>
                      <a:pt x="962" y="418"/>
                    </a:cubicBezTo>
                    <a:cubicBezTo>
                      <a:pt x="962" y="203"/>
                      <a:pt x="783" y="13"/>
                      <a:pt x="55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08" name="Google Shape;39808;p22"/>
              <p:cNvSpPr/>
              <p:nvPr/>
            </p:nvSpPr>
            <p:spPr>
              <a:xfrm>
                <a:off x="6283500" y="3639575"/>
                <a:ext cx="24150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0" extrusionOk="0">
                    <a:moveTo>
                      <a:pt x="561" y="0"/>
                    </a:moveTo>
                    <a:cubicBezTo>
                      <a:pt x="191" y="0"/>
                      <a:pt x="1" y="441"/>
                      <a:pt x="263" y="703"/>
                    </a:cubicBezTo>
                    <a:cubicBezTo>
                      <a:pt x="343" y="783"/>
                      <a:pt x="445" y="819"/>
                      <a:pt x="545" y="819"/>
                    </a:cubicBezTo>
                    <a:cubicBezTo>
                      <a:pt x="757" y="819"/>
                      <a:pt x="965" y="659"/>
                      <a:pt x="965" y="417"/>
                    </a:cubicBezTo>
                    <a:cubicBezTo>
                      <a:pt x="965" y="191"/>
                      <a:pt x="787" y="0"/>
                      <a:pt x="56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09" name="Google Shape;39809;p22"/>
              <p:cNvSpPr/>
              <p:nvPr/>
            </p:nvSpPr>
            <p:spPr>
              <a:xfrm>
                <a:off x="6252850" y="3669925"/>
                <a:ext cx="24125" cy="210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40" extrusionOk="0">
                    <a:moveTo>
                      <a:pt x="548" y="1"/>
                    </a:moveTo>
                    <a:lnTo>
                      <a:pt x="548" y="12"/>
                    </a:lnTo>
                    <a:cubicBezTo>
                      <a:pt x="179" y="12"/>
                      <a:pt x="1" y="453"/>
                      <a:pt x="251" y="715"/>
                    </a:cubicBezTo>
                    <a:cubicBezTo>
                      <a:pt x="336" y="801"/>
                      <a:pt x="442" y="839"/>
                      <a:pt x="544" y="839"/>
                    </a:cubicBezTo>
                    <a:cubicBezTo>
                      <a:pt x="755" y="839"/>
                      <a:pt x="957" y="677"/>
                      <a:pt x="965" y="429"/>
                    </a:cubicBezTo>
                    <a:cubicBezTo>
                      <a:pt x="965" y="203"/>
                      <a:pt x="786" y="12"/>
                      <a:pt x="57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10" name="Google Shape;39810;p22"/>
              <p:cNvSpPr/>
              <p:nvPr/>
            </p:nvSpPr>
            <p:spPr>
              <a:xfrm>
                <a:off x="6282100" y="3700825"/>
                <a:ext cx="279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1117" h="825" extrusionOk="0">
                    <a:moveTo>
                      <a:pt x="571" y="1"/>
                    </a:moveTo>
                    <a:cubicBezTo>
                      <a:pt x="65" y="1"/>
                      <a:pt x="1" y="778"/>
                      <a:pt x="533" y="824"/>
                    </a:cubicBezTo>
                    <a:lnTo>
                      <a:pt x="617" y="824"/>
                    </a:lnTo>
                    <a:cubicBezTo>
                      <a:pt x="1117" y="777"/>
                      <a:pt x="1117" y="50"/>
                      <a:pt x="617" y="3"/>
                    </a:cubicBezTo>
                    <a:cubicBezTo>
                      <a:pt x="601" y="1"/>
                      <a:pt x="586" y="1"/>
                      <a:pt x="57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11" name="Google Shape;39811;p22"/>
              <p:cNvSpPr/>
              <p:nvPr/>
            </p:nvSpPr>
            <p:spPr>
              <a:xfrm>
                <a:off x="6252925" y="3731550"/>
                <a:ext cx="24050" cy="20675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27" extrusionOk="0">
                    <a:moveTo>
                      <a:pt x="557" y="0"/>
                    </a:moveTo>
                    <a:lnTo>
                      <a:pt x="545" y="12"/>
                    </a:lnTo>
                    <a:cubicBezTo>
                      <a:pt x="541" y="12"/>
                      <a:pt x="536" y="12"/>
                      <a:pt x="531" y="12"/>
                    </a:cubicBezTo>
                    <a:cubicBezTo>
                      <a:pt x="183" y="12"/>
                      <a:pt x="1" y="444"/>
                      <a:pt x="248" y="703"/>
                    </a:cubicBezTo>
                    <a:cubicBezTo>
                      <a:pt x="333" y="788"/>
                      <a:pt x="439" y="827"/>
                      <a:pt x="541" y="827"/>
                    </a:cubicBezTo>
                    <a:cubicBezTo>
                      <a:pt x="752" y="827"/>
                      <a:pt x="954" y="665"/>
                      <a:pt x="962" y="417"/>
                    </a:cubicBezTo>
                    <a:cubicBezTo>
                      <a:pt x="962" y="191"/>
                      <a:pt x="783" y="0"/>
                      <a:pt x="55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12" name="Google Shape;39812;p22"/>
              <p:cNvSpPr/>
              <p:nvPr/>
            </p:nvSpPr>
            <p:spPr>
              <a:xfrm>
                <a:off x="6283500" y="3762200"/>
                <a:ext cx="241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8" extrusionOk="0">
                    <a:moveTo>
                      <a:pt x="561" y="0"/>
                    </a:moveTo>
                    <a:lnTo>
                      <a:pt x="561" y="12"/>
                    </a:lnTo>
                    <a:cubicBezTo>
                      <a:pt x="191" y="12"/>
                      <a:pt x="1" y="453"/>
                      <a:pt x="263" y="703"/>
                    </a:cubicBezTo>
                    <a:cubicBezTo>
                      <a:pt x="345" y="789"/>
                      <a:pt x="450" y="828"/>
                      <a:pt x="553" y="828"/>
                    </a:cubicBezTo>
                    <a:cubicBezTo>
                      <a:pt x="762" y="828"/>
                      <a:pt x="965" y="669"/>
                      <a:pt x="965" y="429"/>
                    </a:cubicBezTo>
                    <a:cubicBezTo>
                      <a:pt x="965" y="191"/>
                      <a:pt x="787" y="12"/>
                      <a:pt x="56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13" name="Google Shape;39813;p22"/>
              <p:cNvSpPr/>
              <p:nvPr/>
            </p:nvSpPr>
            <p:spPr>
              <a:xfrm>
                <a:off x="6252850" y="3792850"/>
                <a:ext cx="24125" cy="210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40" extrusionOk="0">
                    <a:moveTo>
                      <a:pt x="548" y="1"/>
                    </a:moveTo>
                    <a:lnTo>
                      <a:pt x="548" y="13"/>
                    </a:lnTo>
                    <a:cubicBezTo>
                      <a:pt x="191" y="13"/>
                      <a:pt x="1" y="453"/>
                      <a:pt x="251" y="715"/>
                    </a:cubicBezTo>
                    <a:cubicBezTo>
                      <a:pt x="336" y="801"/>
                      <a:pt x="442" y="840"/>
                      <a:pt x="544" y="840"/>
                    </a:cubicBezTo>
                    <a:cubicBezTo>
                      <a:pt x="755" y="840"/>
                      <a:pt x="957" y="678"/>
                      <a:pt x="965" y="429"/>
                    </a:cubicBezTo>
                    <a:cubicBezTo>
                      <a:pt x="965" y="203"/>
                      <a:pt x="786" y="13"/>
                      <a:pt x="5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14" name="Google Shape;39814;p22"/>
              <p:cNvSpPr/>
              <p:nvPr/>
            </p:nvSpPr>
            <p:spPr>
              <a:xfrm>
                <a:off x="6283600" y="3823825"/>
                <a:ext cx="24050" cy="20675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27" extrusionOk="0">
                    <a:moveTo>
                      <a:pt x="557" y="0"/>
                    </a:moveTo>
                    <a:lnTo>
                      <a:pt x="557" y="12"/>
                    </a:lnTo>
                    <a:cubicBezTo>
                      <a:pt x="552" y="12"/>
                      <a:pt x="547" y="12"/>
                      <a:pt x="542" y="12"/>
                    </a:cubicBezTo>
                    <a:cubicBezTo>
                      <a:pt x="182" y="12"/>
                      <a:pt x="0" y="444"/>
                      <a:pt x="259" y="703"/>
                    </a:cubicBezTo>
                    <a:cubicBezTo>
                      <a:pt x="341" y="788"/>
                      <a:pt x="445" y="827"/>
                      <a:pt x="547" y="827"/>
                    </a:cubicBezTo>
                    <a:cubicBezTo>
                      <a:pt x="757" y="827"/>
                      <a:pt x="961" y="665"/>
                      <a:pt x="961" y="417"/>
                    </a:cubicBezTo>
                    <a:cubicBezTo>
                      <a:pt x="961" y="191"/>
                      <a:pt x="783" y="12"/>
                      <a:pt x="55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15" name="Google Shape;39815;p22"/>
              <p:cNvSpPr/>
              <p:nvPr/>
            </p:nvSpPr>
            <p:spPr>
              <a:xfrm>
                <a:off x="6252925" y="3854475"/>
                <a:ext cx="240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28" extrusionOk="0">
                    <a:moveTo>
                      <a:pt x="557" y="0"/>
                    </a:moveTo>
                    <a:lnTo>
                      <a:pt x="545" y="12"/>
                    </a:lnTo>
                    <a:cubicBezTo>
                      <a:pt x="541" y="12"/>
                      <a:pt x="536" y="12"/>
                      <a:pt x="531" y="12"/>
                    </a:cubicBezTo>
                    <a:cubicBezTo>
                      <a:pt x="183" y="12"/>
                      <a:pt x="1" y="444"/>
                      <a:pt x="248" y="703"/>
                    </a:cubicBezTo>
                    <a:cubicBezTo>
                      <a:pt x="334" y="789"/>
                      <a:pt x="440" y="828"/>
                      <a:pt x="543" y="828"/>
                    </a:cubicBezTo>
                    <a:cubicBezTo>
                      <a:pt x="753" y="828"/>
                      <a:pt x="954" y="668"/>
                      <a:pt x="962" y="429"/>
                    </a:cubicBezTo>
                    <a:cubicBezTo>
                      <a:pt x="962" y="191"/>
                      <a:pt x="783" y="12"/>
                      <a:pt x="55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16" name="Google Shape;39816;p22"/>
              <p:cNvSpPr/>
              <p:nvPr/>
            </p:nvSpPr>
            <p:spPr>
              <a:xfrm>
                <a:off x="6282100" y="3885375"/>
                <a:ext cx="279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1117" h="825" extrusionOk="0">
                    <a:moveTo>
                      <a:pt x="571" y="1"/>
                    </a:moveTo>
                    <a:cubicBezTo>
                      <a:pt x="65" y="1"/>
                      <a:pt x="1" y="778"/>
                      <a:pt x="533" y="824"/>
                    </a:cubicBezTo>
                    <a:lnTo>
                      <a:pt x="617" y="824"/>
                    </a:lnTo>
                    <a:cubicBezTo>
                      <a:pt x="1117" y="777"/>
                      <a:pt x="1117" y="50"/>
                      <a:pt x="617" y="3"/>
                    </a:cubicBezTo>
                    <a:cubicBezTo>
                      <a:pt x="601" y="1"/>
                      <a:pt x="586" y="1"/>
                      <a:pt x="57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17" name="Google Shape;39817;p22"/>
              <p:cNvSpPr/>
              <p:nvPr/>
            </p:nvSpPr>
            <p:spPr>
              <a:xfrm>
                <a:off x="6252925" y="3916075"/>
                <a:ext cx="240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28" extrusionOk="0">
                    <a:moveTo>
                      <a:pt x="557" y="1"/>
                    </a:moveTo>
                    <a:lnTo>
                      <a:pt x="545" y="13"/>
                    </a:lnTo>
                    <a:cubicBezTo>
                      <a:pt x="541" y="13"/>
                      <a:pt x="536" y="13"/>
                      <a:pt x="531" y="13"/>
                    </a:cubicBezTo>
                    <a:cubicBezTo>
                      <a:pt x="183" y="13"/>
                      <a:pt x="1" y="445"/>
                      <a:pt x="248" y="703"/>
                    </a:cubicBezTo>
                    <a:cubicBezTo>
                      <a:pt x="333" y="789"/>
                      <a:pt x="439" y="828"/>
                      <a:pt x="541" y="828"/>
                    </a:cubicBezTo>
                    <a:cubicBezTo>
                      <a:pt x="752" y="828"/>
                      <a:pt x="954" y="666"/>
                      <a:pt x="962" y="418"/>
                    </a:cubicBezTo>
                    <a:cubicBezTo>
                      <a:pt x="962" y="191"/>
                      <a:pt x="783" y="1"/>
                      <a:pt x="55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18" name="Google Shape;39818;p22"/>
              <p:cNvSpPr/>
              <p:nvPr/>
            </p:nvSpPr>
            <p:spPr>
              <a:xfrm>
                <a:off x="6283500" y="3946450"/>
                <a:ext cx="24450" cy="21000"/>
              </a:xfrm>
              <a:custGeom>
                <a:avLst/>
                <a:gdLst/>
                <a:ahLst/>
                <a:cxnLst/>
                <a:rect l="l" t="t" r="r" b="b"/>
                <a:pathLst>
                  <a:path w="978" h="840" extrusionOk="0">
                    <a:moveTo>
                      <a:pt x="561" y="0"/>
                    </a:moveTo>
                    <a:lnTo>
                      <a:pt x="561" y="24"/>
                    </a:lnTo>
                    <a:cubicBezTo>
                      <a:pt x="191" y="24"/>
                      <a:pt x="1" y="465"/>
                      <a:pt x="263" y="715"/>
                    </a:cubicBezTo>
                    <a:cubicBezTo>
                      <a:pt x="345" y="801"/>
                      <a:pt x="450" y="840"/>
                      <a:pt x="553" y="840"/>
                    </a:cubicBezTo>
                    <a:cubicBezTo>
                      <a:pt x="762" y="840"/>
                      <a:pt x="965" y="680"/>
                      <a:pt x="965" y="441"/>
                    </a:cubicBezTo>
                    <a:cubicBezTo>
                      <a:pt x="977" y="215"/>
                      <a:pt x="811" y="12"/>
                      <a:pt x="58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19" name="Google Shape;39819;p22"/>
              <p:cNvSpPr/>
              <p:nvPr/>
            </p:nvSpPr>
            <p:spPr>
              <a:xfrm>
                <a:off x="6252850" y="3977700"/>
                <a:ext cx="241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8" extrusionOk="0">
                    <a:moveTo>
                      <a:pt x="548" y="1"/>
                    </a:moveTo>
                    <a:cubicBezTo>
                      <a:pt x="191" y="1"/>
                      <a:pt x="1" y="441"/>
                      <a:pt x="251" y="703"/>
                    </a:cubicBezTo>
                    <a:cubicBezTo>
                      <a:pt x="336" y="789"/>
                      <a:pt x="442" y="827"/>
                      <a:pt x="544" y="827"/>
                    </a:cubicBezTo>
                    <a:cubicBezTo>
                      <a:pt x="755" y="827"/>
                      <a:pt x="957" y="665"/>
                      <a:pt x="965" y="417"/>
                    </a:cubicBezTo>
                    <a:cubicBezTo>
                      <a:pt x="965" y="191"/>
                      <a:pt x="786" y="1"/>
                      <a:pt x="5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20" name="Google Shape;39820;p22"/>
              <p:cNvSpPr/>
              <p:nvPr/>
            </p:nvSpPr>
            <p:spPr>
              <a:xfrm>
                <a:off x="6281775" y="4008225"/>
                <a:ext cx="279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1118" h="828" extrusionOk="0">
                    <a:moveTo>
                      <a:pt x="555" y="0"/>
                    </a:moveTo>
                    <a:cubicBezTo>
                      <a:pt x="52" y="0"/>
                      <a:pt x="0" y="805"/>
                      <a:pt x="546" y="827"/>
                    </a:cubicBezTo>
                    <a:lnTo>
                      <a:pt x="630" y="827"/>
                    </a:lnTo>
                    <a:cubicBezTo>
                      <a:pt x="1118" y="780"/>
                      <a:pt x="1118" y="65"/>
                      <a:pt x="630" y="6"/>
                    </a:cubicBezTo>
                    <a:cubicBezTo>
                      <a:pt x="604" y="2"/>
                      <a:pt x="579" y="0"/>
                      <a:pt x="55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21" name="Google Shape;39821;p22"/>
              <p:cNvSpPr/>
              <p:nvPr/>
            </p:nvSpPr>
            <p:spPr>
              <a:xfrm>
                <a:off x="6252850" y="4038725"/>
                <a:ext cx="24125" cy="210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40" extrusionOk="0">
                    <a:moveTo>
                      <a:pt x="560" y="0"/>
                    </a:moveTo>
                    <a:lnTo>
                      <a:pt x="548" y="12"/>
                    </a:lnTo>
                    <a:cubicBezTo>
                      <a:pt x="191" y="12"/>
                      <a:pt x="1" y="453"/>
                      <a:pt x="251" y="715"/>
                    </a:cubicBezTo>
                    <a:cubicBezTo>
                      <a:pt x="336" y="801"/>
                      <a:pt x="442" y="839"/>
                      <a:pt x="544" y="839"/>
                    </a:cubicBezTo>
                    <a:cubicBezTo>
                      <a:pt x="755" y="839"/>
                      <a:pt x="957" y="677"/>
                      <a:pt x="965" y="429"/>
                    </a:cubicBezTo>
                    <a:cubicBezTo>
                      <a:pt x="965" y="203"/>
                      <a:pt x="786" y="12"/>
                      <a:pt x="5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22" name="Google Shape;39822;p22"/>
              <p:cNvSpPr/>
              <p:nvPr/>
            </p:nvSpPr>
            <p:spPr>
              <a:xfrm>
                <a:off x="6283600" y="4069675"/>
                <a:ext cx="240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28" extrusionOk="0">
                    <a:moveTo>
                      <a:pt x="557" y="1"/>
                    </a:moveTo>
                    <a:lnTo>
                      <a:pt x="557" y="13"/>
                    </a:lnTo>
                    <a:cubicBezTo>
                      <a:pt x="552" y="12"/>
                      <a:pt x="547" y="12"/>
                      <a:pt x="542" y="12"/>
                    </a:cubicBezTo>
                    <a:cubicBezTo>
                      <a:pt x="182" y="12"/>
                      <a:pt x="0" y="445"/>
                      <a:pt x="259" y="703"/>
                    </a:cubicBezTo>
                    <a:cubicBezTo>
                      <a:pt x="341" y="789"/>
                      <a:pt x="444" y="828"/>
                      <a:pt x="546" y="828"/>
                    </a:cubicBezTo>
                    <a:cubicBezTo>
                      <a:pt x="753" y="828"/>
                      <a:pt x="953" y="669"/>
                      <a:pt x="961" y="429"/>
                    </a:cubicBezTo>
                    <a:cubicBezTo>
                      <a:pt x="961" y="191"/>
                      <a:pt x="783" y="13"/>
                      <a:pt x="55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23" name="Google Shape;39823;p22"/>
              <p:cNvSpPr/>
              <p:nvPr/>
            </p:nvSpPr>
            <p:spPr>
              <a:xfrm>
                <a:off x="6252850" y="4100325"/>
                <a:ext cx="24125" cy="210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40" extrusionOk="0">
                    <a:moveTo>
                      <a:pt x="548" y="1"/>
                    </a:moveTo>
                    <a:lnTo>
                      <a:pt x="548" y="13"/>
                    </a:lnTo>
                    <a:cubicBezTo>
                      <a:pt x="191" y="13"/>
                      <a:pt x="1" y="453"/>
                      <a:pt x="251" y="715"/>
                    </a:cubicBezTo>
                    <a:cubicBezTo>
                      <a:pt x="336" y="801"/>
                      <a:pt x="442" y="840"/>
                      <a:pt x="544" y="840"/>
                    </a:cubicBezTo>
                    <a:cubicBezTo>
                      <a:pt x="755" y="840"/>
                      <a:pt x="957" y="678"/>
                      <a:pt x="965" y="430"/>
                    </a:cubicBezTo>
                    <a:lnTo>
                      <a:pt x="965" y="418"/>
                    </a:lnTo>
                    <a:cubicBezTo>
                      <a:pt x="965" y="203"/>
                      <a:pt x="786" y="13"/>
                      <a:pt x="5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24" name="Google Shape;39824;p22"/>
              <p:cNvSpPr/>
              <p:nvPr/>
            </p:nvSpPr>
            <p:spPr>
              <a:xfrm>
                <a:off x="6283500" y="4131300"/>
                <a:ext cx="241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8" extrusionOk="0">
                    <a:moveTo>
                      <a:pt x="561" y="0"/>
                    </a:moveTo>
                    <a:cubicBezTo>
                      <a:pt x="191" y="0"/>
                      <a:pt x="1" y="441"/>
                      <a:pt x="251" y="703"/>
                    </a:cubicBezTo>
                    <a:cubicBezTo>
                      <a:pt x="337" y="789"/>
                      <a:pt x="443" y="827"/>
                      <a:pt x="547" y="827"/>
                    </a:cubicBezTo>
                    <a:cubicBezTo>
                      <a:pt x="761" y="827"/>
                      <a:pt x="965" y="665"/>
                      <a:pt x="965" y="417"/>
                    </a:cubicBezTo>
                    <a:cubicBezTo>
                      <a:pt x="965" y="191"/>
                      <a:pt x="787" y="12"/>
                      <a:pt x="56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25" name="Google Shape;39825;p22"/>
              <p:cNvSpPr/>
              <p:nvPr/>
            </p:nvSpPr>
            <p:spPr>
              <a:xfrm>
                <a:off x="6252925" y="4161950"/>
                <a:ext cx="240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28" extrusionOk="0">
                    <a:moveTo>
                      <a:pt x="557" y="1"/>
                    </a:moveTo>
                    <a:lnTo>
                      <a:pt x="545" y="12"/>
                    </a:lnTo>
                    <a:cubicBezTo>
                      <a:pt x="541" y="12"/>
                      <a:pt x="536" y="12"/>
                      <a:pt x="531" y="12"/>
                    </a:cubicBezTo>
                    <a:cubicBezTo>
                      <a:pt x="183" y="12"/>
                      <a:pt x="1" y="445"/>
                      <a:pt x="248" y="703"/>
                    </a:cubicBezTo>
                    <a:cubicBezTo>
                      <a:pt x="334" y="789"/>
                      <a:pt x="440" y="828"/>
                      <a:pt x="543" y="828"/>
                    </a:cubicBezTo>
                    <a:cubicBezTo>
                      <a:pt x="753" y="828"/>
                      <a:pt x="954" y="669"/>
                      <a:pt x="962" y="429"/>
                    </a:cubicBezTo>
                    <a:cubicBezTo>
                      <a:pt x="962" y="191"/>
                      <a:pt x="783" y="12"/>
                      <a:pt x="55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26" name="Google Shape;39826;p22"/>
              <p:cNvSpPr/>
              <p:nvPr/>
            </p:nvSpPr>
            <p:spPr>
              <a:xfrm>
                <a:off x="6282125" y="4192850"/>
                <a:ext cx="27900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1116" h="825" extrusionOk="0">
                    <a:moveTo>
                      <a:pt x="570" y="1"/>
                    </a:moveTo>
                    <a:cubicBezTo>
                      <a:pt x="64" y="1"/>
                      <a:pt x="0" y="766"/>
                      <a:pt x="532" y="824"/>
                    </a:cubicBezTo>
                    <a:lnTo>
                      <a:pt x="616" y="824"/>
                    </a:lnTo>
                    <a:cubicBezTo>
                      <a:pt x="1116" y="777"/>
                      <a:pt x="1116" y="39"/>
                      <a:pt x="616" y="3"/>
                    </a:cubicBezTo>
                    <a:cubicBezTo>
                      <a:pt x="600" y="1"/>
                      <a:pt x="585" y="1"/>
                      <a:pt x="5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27" name="Google Shape;39827;p22"/>
              <p:cNvSpPr/>
              <p:nvPr/>
            </p:nvSpPr>
            <p:spPr>
              <a:xfrm>
                <a:off x="6252850" y="4223575"/>
                <a:ext cx="24125" cy="2067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7" extrusionOk="0">
                    <a:moveTo>
                      <a:pt x="548" y="0"/>
                    </a:moveTo>
                    <a:cubicBezTo>
                      <a:pt x="191" y="0"/>
                      <a:pt x="1" y="441"/>
                      <a:pt x="251" y="703"/>
                    </a:cubicBezTo>
                    <a:cubicBezTo>
                      <a:pt x="336" y="788"/>
                      <a:pt x="442" y="827"/>
                      <a:pt x="544" y="827"/>
                    </a:cubicBezTo>
                    <a:cubicBezTo>
                      <a:pt x="755" y="827"/>
                      <a:pt x="957" y="665"/>
                      <a:pt x="965" y="417"/>
                    </a:cubicBezTo>
                    <a:cubicBezTo>
                      <a:pt x="965" y="191"/>
                      <a:pt x="786" y="0"/>
                      <a:pt x="5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28" name="Google Shape;39828;p22"/>
              <p:cNvSpPr/>
              <p:nvPr/>
            </p:nvSpPr>
            <p:spPr>
              <a:xfrm>
                <a:off x="6283600" y="4254525"/>
                <a:ext cx="24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16" extrusionOk="0">
                    <a:moveTo>
                      <a:pt x="542" y="0"/>
                    </a:moveTo>
                    <a:cubicBezTo>
                      <a:pt x="182" y="0"/>
                      <a:pt x="0" y="432"/>
                      <a:pt x="259" y="691"/>
                    </a:cubicBezTo>
                    <a:cubicBezTo>
                      <a:pt x="341" y="777"/>
                      <a:pt x="444" y="816"/>
                      <a:pt x="546" y="816"/>
                    </a:cubicBezTo>
                    <a:cubicBezTo>
                      <a:pt x="753" y="816"/>
                      <a:pt x="953" y="657"/>
                      <a:pt x="961" y="417"/>
                    </a:cubicBezTo>
                    <a:cubicBezTo>
                      <a:pt x="961" y="191"/>
                      <a:pt x="771" y="12"/>
                      <a:pt x="557" y="12"/>
                    </a:cubicBezTo>
                    <a:lnTo>
                      <a:pt x="557" y="0"/>
                    </a:lnTo>
                    <a:cubicBezTo>
                      <a:pt x="552" y="0"/>
                      <a:pt x="547" y="0"/>
                      <a:pt x="54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29" name="Google Shape;39829;p22"/>
              <p:cNvSpPr/>
              <p:nvPr/>
            </p:nvSpPr>
            <p:spPr>
              <a:xfrm>
                <a:off x="6252850" y="4285175"/>
                <a:ext cx="24125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0" extrusionOk="0">
                    <a:moveTo>
                      <a:pt x="548" y="1"/>
                    </a:moveTo>
                    <a:cubicBezTo>
                      <a:pt x="191" y="1"/>
                      <a:pt x="1" y="441"/>
                      <a:pt x="251" y="703"/>
                    </a:cubicBezTo>
                    <a:cubicBezTo>
                      <a:pt x="335" y="784"/>
                      <a:pt x="438" y="820"/>
                      <a:pt x="539" y="820"/>
                    </a:cubicBezTo>
                    <a:cubicBezTo>
                      <a:pt x="752" y="820"/>
                      <a:pt x="957" y="660"/>
                      <a:pt x="965" y="417"/>
                    </a:cubicBezTo>
                    <a:cubicBezTo>
                      <a:pt x="965" y="191"/>
                      <a:pt x="786" y="1"/>
                      <a:pt x="5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30" name="Google Shape;39830;p22"/>
              <p:cNvSpPr/>
              <p:nvPr/>
            </p:nvSpPr>
            <p:spPr>
              <a:xfrm>
                <a:off x="6283500" y="4315550"/>
                <a:ext cx="24150" cy="2097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39" extrusionOk="0">
                    <a:moveTo>
                      <a:pt x="561" y="0"/>
                    </a:moveTo>
                    <a:lnTo>
                      <a:pt x="561" y="12"/>
                    </a:lnTo>
                    <a:cubicBezTo>
                      <a:pt x="191" y="12"/>
                      <a:pt x="1" y="453"/>
                      <a:pt x="263" y="715"/>
                    </a:cubicBezTo>
                    <a:cubicBezTo>
                      <a:pt x="345" y="800"/>
                      <a:pt x="449" y="839"/>
                      <a:pt x="551" y="839"/>
                    </a:cubicBezTo>
                    <a:cubicBezTo>
                      <a:pt x="761" y="839"/>
                      <a:pt x="965" y="677"/>
                      <a:pt x="965" y="429"/>
                    </a:cubicBezTo>
                    <a:cubicBezTo>
                      <a:pt x="965" y="203"/>
                      <a:pt x="787" y="12"/>
                      <a:pt x="56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31" name="Google Shape;39831;p22"/>
              <p:cNvSpPr/>
              <p:nvPr/>
            </p:nvSpPr>
            <p:spPr>
              <a:xfrm>
                <a:off x="6252850" y="4346500"/>
                <a:ext cx="241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8" extrusionOk="0">
                    <a:moveTo>
                      <a:pt x="548" y="0"/>
                    </a:moveTo>
                    <a:cubicBezTo>
                      <a:pt x="191" y="0"/>
                      <a:pt x="1" y="441"/>
                      <a:pt x="251" y="703"/>
                    </a:cubicBezTo>
                    <a:cubicBezTo>
                      <a:pt x="336" y="789"/>
                      <a:pt x="442" y="827"/>
                      <a:pt x="544" y="827"/>
                    </a:cubicBezTo>
                    <a:cubicBezTo>
                      <a:pt x="755" y="827"/>
                      <a:pt x="957" y="665"/>
                      <a:pt x="965" y="417"/>
                    </a:cubicBezTo>
                    <a:cubicBezTo>
                      <a:pt x="965" y="191"/>
                      <a:pt x="786" y="0"/>
                      <a:pt x="5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32" name="Google Shape;39832;p22"/>
              <p:cNvSpPr/>
              <p:nvPr/>
            </p:nvSpPr>
            <p:spPr>
              <a:xfrm>
                <a:off x="6283600" y="4377150"/>
                <a:ext cx="240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28" extrusionOk="0">
                    <a:moveTo>
                      <a:pt x="557" y="1"/>
                    </a:moveTo>
                    <a:lnTo>
                      <a:pt x="557" y="13"/>
                    </a:lnTo>
                    <a:cubicBezTo>
                      <a:pt x="552" y="12"/>
                      <a:pt x="547" y="12"/>
                      <a:pt x="542" y="12"/>
                    </a:cubicBezTo>
                    <a:cubicBezTo>
                      <a:pt x="182" y="12"/>
                      <a:pt x="0" y="445"/>
                      <a:pt x="259" y="703"/>
                    </a:cubicBezTo>
                    <a:cubicBezTo>
                      <a:pt x="341" y="789"/>
                      <a:pt x="445" y="828"/>
                      <a:pt x="547" y="828"/>
                    </a:cubicBezTo>
                    <a:cubicBezTo>
                      <a:pt x="757" y="828"/>
                      <a:pt x="961" y="666"/>
                      <a:pt x="961" y="417"/>
                    </a:cubicBezTo>
                    <a:cubicBezTo>
                      <a:pt x="961" y="191"/>
                      <a:pt x="783" y="1"/>
                      <a:pt x="55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33" name="Google Shape;39833;p22"/>
              <p:cNvSpPr/>
              <p:nvPr/>
            </p:nvSpPr>
            <p:spPr>
              <a:xfrm>
                <a:off x="6252850" y="4408100"/>
                <a:ext cx="24125" cy="2047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19" extrusionOk="0">
                    <a:moveTo>
                      <a:pt x="548" y="1"/>
                    </a:moveTo>
                    <a:cubicBezTo>
                      <a:pt x="191" y="1"/>
                      <a:pt x="1" y="430"/>
                      <a:pt x="251" y="692"/>
                    </a:cubicBezTo>
                    <a:cubicBezTo>
                      <a:pt x="338" y="779"/>
                      <a:pt x="446" y="819"/>
                      <a:pt x="551" y="819"/>
                    </a:cubicBezTo>
                    <a:cubicBezTo>
                      <a:pt x="760" y="819"/>
                      <a:pt x="957" y="663"/>
                      <a:pt x="965" y="418"/>
                    </a:cubicBezTo>
                    <a:cubicBezTo>
                      <a:pt x="965" y="191"/>
                      <a:pt x="786" y="1"/>
                      <a:pt x="5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34" name="Google Shape;39834;p22"/>
              <p:cNvSpPr/>
              <p:nvPr/>
            </p:nvSpPr>
            <p:spPr>
              <a:xfrm>
                <a:off x="6283500" y="4438775"/>
                <a:ext cx="241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8" extrusionOk="0">
                    <a:moveTo>
                      <a:pt x="561" y="0"/>
                    </a:moveTo>
                    <a:cubicBezTo>
                      <a:pt x="191" y="0"/>
                      <a:pt x="1" y="441"/>
                      <a:pt x="263" y="703"/>
                    </a:cubicBezTo>
                    <a:cubicBezTo>
                      <a:pt x="345" y="789"/>
                      <a:pt x="449" y="827"/>
                      <a:pt x="551" y="827"/>
                    </a:cubicBezTo>
                    <a:cubicBezTo>
                      <a:pt x="761" y="827"/>
                      <a:pt x="965" y="665"/>
                      <a:pt x="965" y="417"/>
                    </a:cubicBezTo>
                    <a:cubicBezTo>
                      <a:pt x="965" y="191"/>
                      <a:pt x="787" y="0"/>
                      <a:pt x="56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35" name="Google Shape;39835;p22"/>
              <p:cNvSpPr/>
              <p:nvPr/>
            </p:nvSpPr>
            <p:spPr>
              <a:xfrm>
                <a:off x="6252925" y="4469425"/>
                <a:ext cx="240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28" extrusionOk="0">
                    <a:moveTo>
                      <a:pt x="545" y="1"/>
                    </a:moveTo>
                    <a:lnTo>
                      <a:pt x="545" y="13"/>
                    </a:lnTo>
                    <a:cubicBezTo>
                      <a:pt x="541" y="12"/>
                      <a:pt x="536" y="12"/>
                      <a:pt x="531" y="12"/>
                    </a:cubicBezTo>
                    <a:cubicBezTo>
                      <a:pt x="183" y="12"/>
                      <a:pt x="1" y="445"/>
                      <a:pt x="248" y="703"/>
                    </a:cubicBezTo>
                    <a:cubicBezTo>
                      <a:pt x="333" y="789"/>
                      <a:pt x="439" y="828"/>
                      <a:pt x="541" y="828"/>
                    </a:cubicBezTo>
                    <a:cubicBezTo>
                      <a:pt x="752" y="828"/>
                      <a:pt x="954" y="665"/>
                      <a:pt x="962" y="417"/>
                    </a:cubicBezTo>
                    <a:cubicBezTo>
                      <a:pt x="962" y="203"/>
                      <a:pt x="783" y="13"/>
                      <a:pt x="55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36" name="Google Shape;39836;p22"/>
              <p:cNvSpPr/>
              <p:nvPr/>
            </p:nvSpPr>
            <p:spPr>
              <a:xfrm>
                <a:off x="6281775" y="4500250"/>
                <a:ext cx="279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1118" h="828" extrusionOk="0">
                    <a:moveTo>
                      <a:pt x="555" y="0"/>
                    </a:moveTo>
                    <a:cubicBezTo>
                      <a:pt x="52" y="0"/>
                      <a:pt x="0" y="805"/>
                      <a:pt x="546" y="827"/>
                    </a:cubicBezTo>
                    <a:lnTo>
                      <a:pt x="630" y="827"/>
                    </a:lnTo>
                    <a:cubicBezTo>
                      <a:pt x="1118" y="768"/>
                      <a:pt x="1118" y="54"/>
                      <a:pt x="630" y="6"/>
                    </a:cubicBezTo>
                    <a:cubicBezTo>
                      <a:pt x="604" y="2"/>
                      <a:pt x="579" y="0"/>
                      <a:pt x="55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37" name="Google Shape;39837;p22"/>
              <p:cNvSpPr/>
              <p:nvPr/>
            </p:nvSpPr>
            <p:spPr>
              <a:xfrm>
                <a:off x="6259400" y="4530750"/>
                <a:ext cx="17300" cy="8950"/>
              </a:xfrm>
              <a:custGeom>
                <a:avLst/>
                <a:gdLst/>
                <a:ahLst/>
                <a:cxnLst/>
                <a:rect l="l" t="t" r="r" b="b"/>
                <a:pathLst>
                  <a:path w="692" h="358" extrusionOk="0">
                    <a:moveTo>
                      <a:pt x="286" y="0"/>
                    </a:moveTo>
                    <a:lnTo>
                      <a:pt x="286" y="12"/>
                    </a:lnTo>
                    <a:cubicBezTo>
                      <a:pt x="179" y="12"/>
                      <a:pt x="84" y="60"/>
                      <a:pt x="1" y="131"/>
                    </a:cubicBezTo>
                    <a:lnTo>
                      <a:pt x="691" y="358"/>
                    </a:lnTo>
                    <a:cubicBezTo>
                      <a:pt x="667" y="155"/>
                      <a:pt x="489" y="0"/>
                      <a:pt x="28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38" name="Google Shape;39838;p22"/>
              <p:cNvSpPr/>
              <p:nvPr/>
            </p:nvSpPr>
            <p:spPr>
              <a:xfrm>
                <a:off x="6222200" y="3270175"/>
                <a:ext cx="241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5" extrusionOk="0">
                    <a:moveTo>
                      <a:pt x="548" y="0"/>
                    </a:moveTo>
                    <a:cubicBezTo>
                      <a:pt x="179" y="0"/>
                      <a:pt x="0" y="441"/>
                      <a:pt x="262" y="703"/>
                    </a:cubicBezTo>
                    <a:cubicBezTo>
                      <a:pt x="343" y="787"/>
                      <a:pt x="444" y="825"/>
                      <a:pt x="545" y="825"/>
                    </a:cubicBezTo>
                    <a:cubicBezTo>
                      <a:pt x="757" y="825"/>
                      <a:pt x="965" y="659"/>
                      <a:pt x="965" y="417"/>
                    </a:cubicBezTo>
                    <a:cubicBezTo>
                      <a:pt x="965" y="191"/>
                      <a:pt x="786" y="0"/>
                      <a:pt x="5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39" name="Google Shape;39839;p22"/>
              <p:cNvSpPr/>
              <p:nvPr/>
            </p:nvSpPr>
            <p:spPr>
              <a:xfrm>
                <a:off x="6192125" y="3301125"/>
                <a:ext cx="28000" cy="20275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811" extrusionOk="0">
                    <a:moveTo>
                      <a:pt x="525" y="1"/>
                    </a:moveTo>
                    <a:cubicBezTo>
                      <a:pt x="1" y="48"/>
                      <a:pt x="36" y="810"/>
                      <a:pt x="560" y="810"/>
                    </a:cubicBezTo>
                    <a:cubicBezTo>
                      <a:pt x="1072" y="810"/>
                      <a:pt x="1120" y="48"/>
                      <a:pt x="59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40" name="Google Shape;39840;p22"/>
              <p:cNvSpPr/>
              <p:nvPr/>
            </p:nvSpPr>
            <p:spPr>
              <a:xfrm>
                <a:off x="6222200" y="3331800"/>
                <a:ext cx="24125" cy="2047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19" extrusionOk="0">
                    <a:moveTo>
                      <a:pt x="548" y="0"/>
                    </a:moveTo>
                    <a:cubicBezTo>
                      <a:pt x="179" y="0"/>
                      <a:pt x="0" y="441"/>
                      <a:pt x="262" y="703"/>
                    </a:cubicBezTo>
                    <a:cubicBezTo>
                      <a:pt x="342" y="783"/>
                      <a:pt x="443" y="819"/>
                      <a:pt x="543" y="819"/>
                    </a:cubicBezTo>
                    <a:cubicBezTo>
                      <a:pt x="756" y="819"/>
                      <a:pt x="965" y="656"/>
                      <a:pt x="965" y="405"/>
                    </a:cubicBezTo>
                    <a:cubicBezTo>
                      <a:pt x="953" y="179"/>
                      <a:pt x="774" y="0"/>
                      <a:pt x="54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41" name="Google Shape;39841;p22"/>
              <p:cNvSpPr/>
              <p:nvPr/>
            </p:nvSpPr>
            <p:spPr>
              <a:xfrm>
                <a:off x="6191250" y="3362450"/>
                <a:ext cx="241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5" extrusionOk="0">
                    <a:moveTo>
                      <a:pt x="560" y="0"/>
                    </a:moveTo>
                    <a:cubicBezTo>
                      <a:pt x="191" y="0"/>
                      <a:pt x="0" y="441"/>
                      <a:pt x="262" y="703"/>
                    </a:cubicBezTo>
                    <a:cubicBezTo>
                      <a:pt x="346" y="787"/>
                      <a:pt x="449" y="825"/>
                      <a:pt x="550" y="825"/>
                    </a:cubicBezTo>
                    <a:cubicBezTo>
                      <a:pt x="762" y="825"/>
                      <a:pt x="964" y="659"/>
                      <a:pt x="964" y="417"/>
                    </a:cubicBezTo>
                    <a:cubicBezTo>
                      <a:pt x="964" y="179"/>
                      <a:pt x="786" y="0"/>
                      <a:pt x="5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42" name="Google Shape;39842;p22"/>
              <p:cNvSpPr/>
              <p:nvPr/>
            </p:nvSpPr>
            <p:spPr>
              <a:xfrm>
                <a:off x="6222200" y="3393100"/>
                <a:ext cx="24125" cy="2065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6" extrusionOk="0">
                    <a:moveTo>
                      <a:pt x="548" y="1"/>
                    </a:moveTo>
                    <a:cubicBezTo>
                      <a:pt x="179" y="1"/>
                      <a:pt x="0" y="441"/>
                      <a:pt x="262" y="703"/>
                    </a:cubicBezTo>
                    <a:cubicBezTo>
                      <a:pt x="343" y="788"/>
                      <a:pt x="444" y="825"/>
                      <a:pt x="545" y="825"/>
                    </a:cubicBezTo>
                    <a:cubicBezTo>
                      <a:pt x="757" y="825"/>
                      <a:pt x="965" y="660"/>
                      <a:pt x="965" y="417"/>
                    </a:cubicBezTo>
                    <a:cubicBezTo>
                      <a:pt x="965" y="191"/>
                      <a:pt x="774" y="1"/>
                      <a:pt x="54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43" name="Google Shape;39843;p22"/>
              <p:cNvSpPr/>
              <p:nvPr/>
            </p:nvSpPr>
            <p:spPr>
              <a:xfrm>
                <a:off x="6191250" y="3424350"/>
                <a:ext cx="24125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0" extrusionOk="0">
                    <a:moveTo>
                      <a:pt x="560" y="1"/>
                    </a:moveTo>
                    <a:cubicBezTo>
                      <a:pt x="191" y="1"/>
                      <a:pt x="0" y="441"/>
                      <a:pt x="262" y="703"/>
                    </a:cubicBezTo>
                    <a:cubicBezTo>
                      <a:pt x="346" y="783"/>
                      <a:pt x="448" y="820"/>
                      <a:pt x="548" y="820"/>
                    </a:cubicBezTo>
                    <a:cubicBezTo>
                      <a:pt x="761" y="820"/>
                      <a:pt x="964" y="657"/>
                      <a:pt x="964" y="406"/>
                    </a:cubicBezTo>
                    <a:cubicBezTo>
                      <a:pt x="964" y="180"/>
                      <a:pt x="786" y="1"/>
                      <a:pt x="5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44" name="Google Shape;39844;p22"/>
              <p:cNvSpPr/>
              <p:nvPr/>
            </p:nvSpPr>
            <p:spPr>
              <a:xfrm>
                <a:off x="6222800" y="3455025"/>
                <a:ext cx="2800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822" extrusionOk="0">
                    <a:moveTo>
                      <a:pt x="524" y="0"/>
                    </a:moveTo>
                    <a:cubicBezTo>
                      <a:pt x="0" y="48"/>
                      <a:pt x="48" y="822"/>
                      <a:pt x="560" y="822"/>
                    </a:cubicBezTo>
                    <a:cubicBezTo>
                      <a:pt x="1084" y="822"/>
                      <a:pt x="1119" y="48"/>
                      <a:pt x="5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45" name="Google Shape;39845;p22"/>
              <p:cNvSpPr/>
              <p:nvPr/>
            </p:nvSpPr>
            <p:spPr>
              <a:xfrm>
                <a:off x="6192125" y="3485675"/>
                <a:ext cx="28000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823" extrusionOk="0">
                    <a:moveTo>
                      <a:pt x="525" y="1"/>
                    </a:moveTo>
                    <a:cubicBezTo>
                      <a:pt x="1" y="48"/>
                      <a:pt x="36" y="822"/>
                      <a:pt x="560" y="822"/>
                    </a:cubicBezTo>
                    <a:cubicBezTo>
                      <a:pt x="1072" y="822"/>
                      <a:pt x="1120" y="48"/>
                      <a:pt x="59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46" name="Google Shape;39846;p22"/>
              <p:cNvSpPr/>
              <p:nvPr/>
            </p:nvSpPr>
            <p:spPr>
              <a:xfrm>
                <a:off x="6222200" y="3516325"/>
                <a:ext cx="24125" cy="208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32" extrusionOk="0">
                    <a:moveTo>
                      <a:pt x="548" y="1"/>
                    </a:moveTo>
                    <a:lnTo>
                      <a:pt x="548" y="13"/>
                    </a:lnTo>
                    <a:cubicBezTo>
                      <a:pt x="179" y="13"/>
                      <a:pt x="0" y="453"/>
                      <a:pt x="262" y="715"/>
                    </a:cubicBezTo>
                    <a:cubicBezTo>
                      <a:pt x="342" y="795"/>
                      <a:pt x="443" y="831"/>
                      <a:pt x="543" y="831"/>
                    </a:cubicBezTo>
                    <a:cubicBezTo>
                      <a:pt x="756" y="831"/>
                      <a:pt x="965" y="669"/>
                      <a:pt x="965" y="418"/>
                    </a:cubicBezTo>
                    <a:cubicBezTo>
                      <a:pt x="965" y="191"/>
                      <a:pt x="786" y="1"/>
                      <a:pt x="57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47" name="Google Shape;39847;p22"/>
              <p:cNvSpPr/>
              <p:nvPr/>
            </p:nvSpPr>
            <p:spPr>
              <a:xfrm>
                <a:off x="6198300" y="3545825"/>
                <a:ext cx="21725" cy="15225"/>
              </a:xfrm>
              <a:custGeom>
                <a:avLst/>
                <a:gdLst/>
                <a:ahLst/>
                <a:cxnLst/>
                <a:rect l="l" t="t" r="r" b="b"/>
                <a:pathLst>
                  <a:path w="869" h="609" extrusionOk="0">
                    <a:moveTo>
                      <a:pt x="451" y="0"/>
                    </a:moveTo>
                    <a:cubicBezTo>
                      <a:pt x="400" y="0"/>
                      <a:pt x="346" y="14"/>
                      <a:pt x="290" y="47"/>
                    </a:cubicBezTo>
                    <a:lnTo>
                      <a:pt x="278" y="47"/>
                    </a:lnTo>
                    <a:lnTo>
                      <a:pt x="278" y="59"/>
                    </a:lnTo>
                    <a:cubicBezTo>
                      <a:pt x="0" y="247"/>
                      <a:pt x="184" y="608"/>
                      <a:pt x="439" y="608"/>
                    </a:cubicBezTo>
                    <a:cubicBezTo>
                      <a:pt x="490" y="608"/>
                      <a:pt x="545" y="593"/>
                      <a:pt x="599" y="559"/>
                    </a:cubicBezTo>
                    <a:cubicBezTo>
                      <a:pt x="868" y="380"/>
                      <a:pt x="712" y="0"/>
                      <a:pt x="45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48" name="Google Shape;39848;p22"/>
              <p:cNvSpPr/>
              <p:nvPr/>
            </p:nvSpPr>
            <p:spPr>
              <a:xfrm>
                <a:off x="6222200" y="3577650"/>
                <a:ext cx="24125" cy="209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37" extrusionOk="0">
                    <a:moveTo>
                      <a:pt x="548" y="1"/>
                    </a:moveTo>
                    <a:lnTo>
                      <a:pt x="548" y="13"/>
                    </a:lnTo>
                    <a:cubicBezTo>
                      <a:pt x="179" y="13"/>
                      <a:pt x="0" y="453"/>
                      <a:pt x="262" y="715"/>
                    </a:cubicBezTo>
                    <a:cubicBezTo>
                      <a:pt x="343" y="799"/>
                      <a:pt x="444" y="837"/>
                      <a:pt x="545" y="837"/>
                    </a:cubicBezTo>
                    <a:cubicBezTo>
                      <a:pt x="757" y="837"/>
                      <a:pt x="965" y="671"/>
                      <a:pt x="965" y="429"/>
                    </a:cubicBezTo>
                    <a:cubicBezTo>
                      <a:pt x="965" y="203"/>
                      <a:pt x="786" y="13"/>
                      <a:pt x="57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49" name="Google Shape;39849;p22"/>
              <p:cNvSpPr/>
              <p:nvPr/>
            </p:nvSpPr>
            <p:spPr>
              <a:xfrm>
                <a:off x="6192125" y="3608675"/>
                <a:ext cx="28000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820" extrusionOk="0">
                    <a:moveTo>
                      <a:pt x="560" y="1"/>
                    </a:moveTo>
                    <a:cubicBezTo>
                      <a:pt x="548" y="1"/>
                      <a:pt x="537" y="4"/>
                      <a:pt x="525" y="10"/>
                    </a:cubicBezTo>
                    <a:cubicBezTo>
                      <a:pt x="1" y="57"/>
                      <a:pt x="36" y="819"/>
                      <a:pt x="560" y="819"/>
                    </a:cubicBezTo>
                    <a:cubicBezTo>
                      <a:pt x="1072" y="819"/>
                      <a:pt x="1120" y="57"/>
                      <a:pt x="596" y="10"/>
                    </a:cubicBezTo>
                    <a:cubicBezTo>
                      <a:pt x="584" y="4"/>
                      <a:pt x="572" y="1"/>
                      <a:pt x="5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50" name="Google Shape;39850;p22"/>
              <p:cNvSpPr/>
              <p:nvPr/>
            </p:nvSpPr>
            <p:spPr>
              <a:xfrm>
                <a:off x="6222800" y="3639575"/>
                <a:ext cx="2800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822" extrusionOk="0">
                    <a:moveTo>
                      <a:pt x="524" y="0"/>
                    </a:moveTo>
                    <a:cubicBezTo>
                      <a:pt x="0" y="48"/>
                      <a:pt x="48" y="822"/>
                      <a:pt x="560" y="822"/>
                    </a:cubicBezTo>
                    <a:cubicBezTo>
                      <a:pt x="1084" y="822"/>
                      <a:pt x="1119" y="48"/>
                      <a:pt x="5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51" name="Google Shape;39851;p22"/>
              <p:cNvSpPr/>
              <p:nvPr/>
            </p:nvSpPr>
            <p:spPr>
              <a:xfrm>
                <a:off x="6191250" y="3669925"/>
                <a:ext cx="24425" cy="21000"/>
              </a:xfrm>
              <a:custGeom>
                <a:avLst/>
                <a:gdLst/>
                <a:ahLst/>
                <a:cxnLst/>
                <a:rect l="l" t="t" r="r" b="b"/>
                <a:pathLst>
                  <a:path w="977" h="840" extrusionOk="0">
                    <a:moveTo>
                      <a:pt x="560" y="1"/>
                    </a:moveTo>
                    <a:lnTo>
                      <a:pt x="560" y="12"/>
                    </a:lnTo>
                    <a:cubicBezTo>
                      <a:pt x="191" y="12"/>
                      <a:pt x="0" y="453"/>
                      <a:pt x="262" y="715"/>
                    </a:cubicBezTo>
                    <a:cubicBezTo>
                      <a:pt x="348" y="801"/>
                      <a:pt x="453" y="839"/>
                      <a:pt x="555" y="839"/>
                    </a:cubicBezTo>
                    <a:cubicBezTo>
                      <a:pt x="765" y="839"/>
                      <a:pt x="964" y="677"/>
                      <a:pt x="964" y="429"/>
                    </a:cubicBezTo>
                    <a:cubicBezTo>
                      <a:pt x="976" y="203"/>
                      <a:pt x="798" y="12"/>
                      <a:pt x="57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52" name="Google Shape;39852;p22"/>
              <p:cNvSpPr/>
              <p:nvPr/>
            </p:nvSpPr>
            <p:spPr>
              <a:xfrm>
                <a:off x="6222200" y="3700875"/>
                <a:ext cx="24125" cy="2065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6" extrusionOk="0">
                    <a:moveTo>
                      <a:pt x="548" y="1"/>
                    </a:moveTo>
                    <a:cubicBezTo>
                      <a:pt x="179" y="1"/>
                      <a:pt x="0" y="441"/>
                      <a:pt x="262" y="703"/>
                    </a:cubicBezTo>
                    <a:cubicBezTo>
                      <a:pt x="343" y="788"/>
                      <a:pt x="444" y="825"/>
                      <a:pt x="545" y="825"/>
                    </a:cubicBezTo>
                    <a:cubicBezTo>
                      <a:pt x="757" y="825"/>
                      <a:pt x="965" y="660"/>
                      <a:pt x="965" y="418"/>
                    </a:cubicBezTo>
                    <a:cubicBezTo>
                      <a:pt x="965" y="191"/>
                      <a:pt x="786" y="1"/>
                      <a:pt x="57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53" name="Google Shape;39853;p22"/>
              <p:cNvSpPr/>
              <p:nvPr/>
            </p:nvSpPr>
            <p:spPr>
              <a:xfrm>
                <a:off x="6198300" y="3730350"/>
                <a:ext cx="21725" cy="14950"/>
              </a:xfrm>
              <a:custGeom>
                <a:avLst/>
                <a:gdLst/>
                <a:ahLst/>
                <a:cxnLst/>
                <a:rect l="l" t="t" r="r" b="b"/>
                <a:pathLst>
                  <a:path w="869" h="598" extrusionOk="0">
                    <a:moveTo>
                      <a:pt x="451" y="1"/>
                    </a:moveTo>
                    <a:cubicBezTo>
                      <a:pt x="400" y="1"/>
                      <a:pt x="346" y="15"/>
                      <a:pt x="290" y="48"/>
                    </a:cubicBezTo>
                    <a:lnTo>
                      <a:pt x="278" y="48"/>
                    </a:lnTo>
                    <a:lnTo>
                      <a:pt x="278" y="60"/>
                    </a:lnTo>
                    <a:cubicBezTo>
                      <a:pt x="1" y="238"/>
                      <a:pt x="184" y="597"/>
                      <a:pt x="438" y="597"/>
                    </a:cubicBezTo>
                    <a:cubicBezTo>
                      <a:pt x="490" y="597"/>
                      <a:pt x="545" y="582"/>
                      <a:pt x="599" y="548"/>
                    </a:cubicBezTo>
                    <a:cubicBezTo>
                      <a:pt x="868" y="379"/>
                      <a:pt x="712" y="1"/>
                      <a:pt x="45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54" name="Google Shape;39854;p22"/>
              <p:cNvSpPr/>
              <p:nvPr/>
            </p:nvSpPr>
            <p:spPr>
              <a:xfrm>
                <a:off x="6222200" y="3762200"/>
                <a:ext cx="24125" cy="2077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31" extrusionOk="0">
                    <a:moveTo>
                      <a:pt x="548" y="0"/>
                    </a:moveTo>
                    <a:lnTo>
                      <a:pt x="548" y="12"/>
                    </a:lnTo>
                    <a:cubicBezTo>
                      <a:pt x="179" y="12"/>
                      <a:pt x="0" y="453"/>
                      <a:pt x="262" y="715"/>
                    </a:cubicBezTo>
                    <a:cubicBezTo>
                      <a:pt x="342" y="795"/>
                      <a:pt x="443" y="831"/>
                      <a:pt x="543" y="831"/>
                    </a:cubicBezTo>
                    <a:cubicBezTo>
                      <a:pt x="756" y="831"/>
                      <a:pt x="965" y="668"/>
                      <a:pt x="965" y="417"/>
                    </a:cubicBezTo>
                    <a:cubicBezTo>
                      <a:pt x="965" y="191"/>
                      <a:pt x="786" y="0"/>
                      <a:pt x="57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55" name="Google Shape;39855;p22"/>
              <p:cNvSpPr/>
              <p:nvPr/>
            </p:nvSpPr>
            <p:spPr>
              <a:xfrm>
                <a:off x="6192125" y="3793150"/>
                <a:ext cx="28000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823" extrusionOk="0">
                    <a:moveTo>
                      <a:pt x="525" y="1"/>
                    </a:moveTo>
                    <a:cubicBezTo>
                      <a:pt x="1" y="48"/>
                      <a:pt x="36" y="822"/>
                      <a:pt x="560" y="822"/>
                    </a:cubicBezTo>
                    <a:cubicBezTo>
                      <a:pt x="1072" y="822"/>
                      <a:pt x="1120" y="48"/>
                      <a:pt x="59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56" name="Google Shape;39856;p22"/>
              <p:cNvSpPr/>
              <p:nvPr/>
            </p:nvSpPr>
            <p:spPr>
              <a:xfrm>
                <a:off x="6222200" y="3823825"/>
                <a:ext cx="24125" cy="2067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7" extrusionOk="0">
                    <a:moveTo>
                      <a:pt x="548" y="0"/>
                    </a:moveTo>
                    <a:lnTo>
                      <a:pt x="548" y="12"/>
                    </a:lnTo>
                    <a:cubicBezTo>
                      <a:pt x="179" y="12"/>
                      <a:pt x="0" y="453"/>
                      <a:pt x="262" y="703"/>
                    </a:cubicBezTo>
                    <a:cubicBezTo>
                      <a:pt x="344" y="788"/>
                      <a:pt x="448" y="827"/>
                      <a:pt x="550" y="827"/>
                    </a:cubicBezTo>
                    <a:cubicBezTo>
                      <a:pt x="760" y="827"/>
                      <a:pt x="965" y="665"/>
                      <a:pt x="965" y="417"/>
                    </a:cubicBezTo>
                    <a:cubicBezTo>
                      <a:pt x="965" y="191"/>
                      <a:pt x="786" y="0"/>
                      <a:pt x="5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57" name="Google Shape;39857;p22"/>
              <p:cNvSpPr/>
              <p:nvPr/>
            </p:nvSpPr>
            <p:spPr>
              <a:xfrm>
                <a:off x="6198375" y="3853300"/>
                <a:ext cx="21650" cy="15050"/>
              </a:xfrm>
              <a:custGeom>
                <a:avLst/>
                <a:gdLst/>
                <a:ahLst/>
                <a:cxnLst/>
                <a:rect l="l" t="t" r="r" b="b"/>
                <a:pathLst>
                  <a:path w="866" h="602" extrusionOk="0">
                    <a:moveTo>
                      <a:pt x="448" y="0"/>
                    </a:moveTo>
                    <a:cubicBezTo>
                      <a:pt x="397" y="0"/>
                      <a:pt x="343" y="14"/>
                      <a:pt x="287" y="47"/>
                    </a:cubicBezTo>
                    <a:lnTo>
                      <a:pt x="275" y="47"/>
                    </a:lnTo>
                    <a:lnTo>
                      <a:pt x="275" y="59"/>
                    </a:lnTo>
                    <a:cubicBezTo>
                      <a:pt x="0" y="246"/>
                      <a:pt x="178" y="602"/>
                      <a:pt x="429" y="602"/>
                    </a:cubicBezTo>
                    <a:cubicBezTo>
                      <a:pt x="482" y="602"/>
                      <a:pt x="539" y="585"/>
                      <a:pt x="596" y="547"/>
                    </a:cubicBezTo>
                    <a:cubicBezTo>
                      <a:pt x="865" y="378"/>
                      <a:pt x="709" y="0"/>
                      <a:pt x="44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58" name="Google Shape;39858;p22"/>
              <p:cNvSpPr/>
              <p:nvPr/>
            </p:nvSpPr>
            <p:spPr>
              <a:xfrm>
                <a:off x="6222200" y="3885125"/>
                <a:ext cx="24125" cy="209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37" extrusionOk="0">
                    <a:moveTo>
                      <a:pt x="548" y="1"/>
                    </a:moveTo>
                    <a:lnTo>
                      <a:pt x="548" y="13"/>
                    </a:lnTo>
                    <a:cubicBezTo>
                      <a:pt x="179" y="13"/>
                      <a:pt x="0" y="453"/>
                      <a:pt x="262" y="715"/>
                    </a:cubicBezTo>
                    <a:cubicBezTo>
                      <a:pt x="343" y="800"/>
                      <a:pt x="444" y="837"/>
                      <a:pt x="545" y="837"/>
                    </a:cubicBezTo>
                    <a:cubicBezTo>
                      <a:pt x="757" y="837"/>
                      <a:pt x="965" y="671"/>
                      <a:pt x="965" y="429"/>
                    </a:cubicBezTo>
                    <a:cubicBezTo>
                      <a:pt x="965" y="203"/>
                      <a:pt x="786" y="13"/>
                      <a:pt x="57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59" name="Google Shape;39859;p22"/>
              <p:cNvSpPr/>
              <p:nvPr/>
            </p:nvSpPr>
            <p:spPr>
              <a:xfrm>
                <a:off x="6198300" y="3914900"/>
                <a:ext cx="21725" cy="14950"/>
              </a:xfrm>
              <a:custGeom>
                <a:avLst/>
                <a:gdLst/>
                <a:ahLst/>
                <a:cxnLst/>
                <a:rect l="l" t="t" r="r" b="b"/>
                <a:pathLst>
                  <a:path w="869" h="598" extrusionOk="0">
                    <a:moveTo>
                      <a:pt x="451" y="1"/>
                    </a:moveTo>
                    <a:cubicBezTo>
                      <a:pt x="400" y="1"/>
                      <a:pt x="346" y="15"/>
                      <a:pt x="290" y="48"/>
                    </a:cubicBezTo>
                    <a:lnTo>
                      <a:pt x="278" y="48"/>
                    </a:lnTo>
                    <a:lnTo>
                      <a:pt x="278" y="60"/>
                    </a:lnTo>
                    <a:cubicBezTo>
                      <a:pt x="1" y="238"/>
                      <a:pt x="184" y="597"/>
                      <a:pt x="438" y="597"/>
                    </a:cubicBezTo>
                    <a:cubicBezTo>
                      <a:pt x="490" y="597"/>
                      <a:pt x="545" y="582"/>
                      <a:pt x="599" y="548"/>
                    </a:cubicBezTo>
                    <a:cubicBezTo>
                      <a:pt x="868" y="379"/>
                      <a:pt x="712" y="1"/>
                      <a:pt x="45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60" name="Google Shape;39860;p22"/>
              <p:cNvSpPr/>
              <p:nvPr/>
            </p:nvSpPr>
            <p:spPr>
              <a:xfrm>
                <a:off x="6222800" y="3946825"/>
                <a:ext cx="28000" cy="20775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831" extrusionOk="0">
                    <a:moveTo>
                      <a:pt x="560" y="0"/>
                    </a:moveTo>
                    <a:cubicBezTo>
                      <a:pt x="548" y="0"/>
                      <a:pt x="536" y="3"/>
                      <a:pt x="524" y="9"/>
                    </a:cubicBezTo>
                    <a:cubicBezTo>
                      <a:pt x="0" y="57"/>
                      <a:pt x="48" y="831"/>
                      <a:pt x="560" y="831"/>
                    </a:cubicBezTo>
                    <a:cubicBezTo>
                      <a:pt x="1084" y="831"/>
                      <a:pt x="1119" y="57"/>
                      <a:pt x="595" y="9"/>
                    </a:cubicBezTo>
                    <a:cubicBezTo>
                      <a:pt x="583" y="3"/>
                      <a:pt x="572" y="0"/>
                      <a:pt x="5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61" name="Google Shape;39861;p22"/>
              <p:cNvSpPr/>
              <p:nvPr/>
            </p:nvSpPr>
            <p:spPr>
              <a:xfrm>
                <a:off x="6192125" y="3977700"/>
                <a:ext cx="28000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823" extrusionOk="0">
                    <a:moveTo>
                      <a:pt x="525" y="1"/>
                    </a:moveTo>
                    <a:cubicBezTo>
                      <a:pt x="1" y="48"/>
                      <a:pt x="36" y="822"/>
                      <a:pt x="560" y="822"/>
                    </a:cubicBezTo>
                    <a:cubicBezTo>
                      <a:pt x="1072" y="822"/>
                      <a:pt x="1120" y="48"/>
                      <a:pt x="59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62" name="Google Shape;39862;p22"/>
              <p:cNvSpPr/>
              <p:nvPr/>
            </p:nvSpPr>
            <p:spPr>
              <a:xfrm>
                <a:off x="6222200" y="4008075"/>
                <a:ext cx="24125" cy="209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37" extrusionOk="0">
                    <a:moveTo>
                      <a:pt x="548" y="0"/>
                    </a:moveTo>
                    <a:lnTo>
                      <a:pt x="548" y="12"/>
                    </a:lnTo>
                    <a:cubicBezTo>
                      <a:pt x="179" y="12"/>
                      <a:pt x="0" y="452"/>
                      <a:pt x="262" y="714"/>
                    </a:cubicBezTo>
                    <a:cubicBezTo>
                      <a:pt x="343" y="799"/>
                      <a:pt x="444" y="836"/>
                      <a:pt x="545" y="836"/>
                    </a:cubicBezTo>
                    <a:cubicBezTo>
                      <a:pt x="757" y="836"/>
                      <a:pt x="965" y="671"/>
                      <a:pt x="965" y="429"/>
                    </a:cubicBezTo>
                    <a:cubicBezTo>
                      <a:pt x="965" y="202"/>
                      <a:pt x="786" y="12"/>
                      <a:pt x="57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63" name="Google Shape;39863;p22"/>
              <p:cNvSpPr/>
              <p:nvPr/>
            </p:nvSpPr>
            <p:spPr>
              <a:xfrm>
                <a:off x="6198300" y="4037550"/>
                <a:ext cx="21750" cy="15225"/>
              </a:xfrm>
              <a:custGeom>
                <a:avLst/>
                <a:gdLst/>
                <a:ahLst/>
                <a:cxnLst/>
                <a:rect l="l" t="t" r="r" b="b"/>
                <a:pathLst>
                  <a:path w="870" h="609" extrusionOk="0">
                    <a:moveTo>
                      <a:pt x="448" y="1"/>
                    </a:moveTo>
                    <a:cubicBezTo>
                      <a:pt x="398" y="1"/>
                      <a:pt x="345" y="15"/>
                      <a:pt x="290" y="47"/>
                    </a:cubicBezTo>
                    <a:lnTo>
                      <a:pt x="278" y="47"/>
                    </a:lnTo>
                    <a:lnTo>
                      <a:pt x="278" y="59"/>
                    </a:lnTo>
                    <a:cubicBezTo>
                      <a:pt x="0" y="247"/>
                      <a:pt x="184" y="608"/>
                      <a:pt x="439" y="608"/>
                    </a:cubicBezTo>
                    <a:cubicBezTo>
                      <a:pt x="490" y="608"/>
                      <a:pt x="545" y="593"/>
                      <a:pt x="599" y="559"/>
                    </a:cubicBezTo>
                    <a:cubicBezTo>
                      <a:pt x="869" y="389"/>
                      <a:pt x="711" y="1"/>
                      <a:pt x="44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64" name="Google Shape;39864;p22"/>
              <p:cNvSpPr/>
              <p:nvPr/>
            </p:nvSpPr>
            <p:spPr>
              <a:xfrm>
                <a:off x="6222200" y="4069675"/>
                <a:ext cx="24125" cy="209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37" extrusionOk="0">
                    <a:moveTo>
                      <a:pt x="548" y="1"/>
                    </a:moveTo>
                    <a:lnTo>
                      <a:pt x="548" y="13"/>
                    </a:lnTo>
                    <a:cubicBezTo>
                      <a:pt x="179" y="13"/>
                      <a:pt x="0" y="453"/>
                      <a:pt x="250" y="715"/>
                    </a:cubicBezTo>
                    <a:cubicBezTo>
                      <a:pt x="334" y="799"/>
                      <a:pt x="438" y="836"/>
                      <a:pt x="540" y="836"/>
                    </a:cubicBezTo>
                    <a:cubicBezTo>
                      <a:pt x="756" y="836"/>
                      <a:pt x="965" y="668"/>
                      <a:pt x="965" y="417"/>
                    </a:cubicBezTo>
                    <a:cubicBezTo>
                      <a:pt x="965" y="191"/>
                      <a:pt x="786" y="1"/>
                      <a:pt x="57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65" name="Google Shape;39865;p22"/>
              <p:cNvSpPr/>
              <p:nvPr/>
            </p:nvSpPr>
            <p:spPr>
              <a:xfrm>
                <a:off x="6192125" y="4100325"/>
                <a:ext cx="28000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823" extrusionOk="0">
                    <a:moveTo>
                      <a:pt x="525" y="1"/>
                    </a:moveTo>
                    <a:cubicBezTo>
                      <a:pt x="1" y="49"/>
                      <a:pt x="36" y="822"/>
                      <a:pt x="560" y="822"/>
                    </a:cubicBezTo>
                    <a:cubicBezTo>
                      <a:pt x="1072" y="822"/>
                      <a:pt x="1120" y="49"/>
                      <a:pt x="59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66" name="Google Shape;39866;p22"/>
              <p:cNvSpPr/>
              <p:nvPr/>
            </p:nvSpPr>
            <p:spPr>
              <a:xfrm>
                <a:off x="6222800" y="4131075"/>
                <a:ext cx="28000" cy="20475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819" extrusionOk="0">
                    <a:moveTo>
                      <a:pt x="560" y="0"/>
                    </a:moveTo>
                    <a:cubicBezTo>
                      <a:pt x="548" y="0"/>
                      <a:pt x="536" y="3"/>
                      <a:pt x="524" y="9"/>
                    </a:cubicBezTo>
                    <a:cubicBezTo>
                      <a:pt x="0" y="57"/>
                      <a:pt x="48" y="819"/>
                      <a:pt x="560" y="819"/>
                    </a:cubicBezTo>
                    <a:cubicBezTo>
                      <a:pt x="1084" y="819"/>
                      <a:pt x="1119" y="57"/>
                      <a:pt x="595" y="9"/>
                    </a:cubicBezTo>
                    <a:cubicBezTo>
                      <a:pt x="583" y="3"/>
                      <a:pt x="572" y="0"/>
                      <a:pt x="5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67" name="Google Shape;39867;p22"/>
              <p:cNvSpPr/>
              <p:nvPr/>
            </p:nvSpPr>
            <p:spPr>
              <a:xfrm>
                <a:off x="6191325" y="4161950"/>
                <a:ext cx="24050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20" extrusionOk="0">
                    <a:moveTo>
                      <a:pt x="542" y="0"/>
                    </a:moveTo>
                    <a:cubicBezTo>
                      <a:pt x="183" y="0"/>
                      <a:pt x="0" y="444"/>
                      <a:pt x="259" y="703"/>
                    </a:cubicBezTo>
                    <a:cubicBezTo>
                      <a:pt x="343" y="783"/>
                      <a:pt x="445" y="819"/>
                      <a:pt x="545" y="819"/>
                    </a:cubicBezTo>
                    <a:cubicBezTo>
                      <a:pt x="758" y="819"/>
                      <a:pt x="961" y="656"/>
                      <a:pt x="961" y="405"/>
                    </a:cubicBezTo>
                    <a:cubicBezTo>
                      <a:pt x="961" y="179"/>
                      <a:pt x="783" y="1"/>
                      <a:pt x="557" y="1"/>
                    </a:cubicBezTo>
                    <a:cubicBezTo>
                      <a:pt x="552" y="0"/>
                      <a:pt x="547" y="0"/>
                      <a:pt x="54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68" name="Google Shape;39868;p22"/>
              <p:cNvSpPr/>
              <p:nvPr/>
            </p:nvSpPr>
            <p:spPr>
              <a:xfrm>
                <a:off x="6222200" y="4192600"/>
                <a:ext cx="24125" cy="2065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6" extrusionOk="0">
                    <a:moveTo>
                      <a:pt x="548" y="1"/>
                    </a:moveTo>
                    <a:cubicBezTo>
                      <a:pt x="179" y="1"/>
                      <a:pt x="0" y="441"/>
                      <a:pt x="262" y="703"/>
                    </a:cubicBezTo>
                    <a:cubicBezTo>
                      <a:pt x="343" y="788"/>
                      <a:pt x="444" y="825"/>
                      <a:pt x="545" y="825"/>
                    </a:cubicBezTo>
                    <a:cubicBezTo>
                      <a:pt x="757" y="825"/>
                      <a:pt x="965" y="660"/>
                      <a:pt x="965" y="418"/>
                    </a:cubicBezTo>
                    <a:cubicBezTo>
                      <a:pt x="965" y="191"/>
                      <a:pt x="774" y="1"/>
                      <a:pt x="5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69" name="Google Shape;39869;p22"/>
              <p:cNvSpPr/>
              <p:nvPr/>
            </p:nvSpPr>
            <p:spPr>
              <a:xfrm>
                <a:off x="6191250" y="4223275"/>
                <a:ext cx="241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5" extrusionOk="0">
                    <a:moveTo>
                      <a:pt x="560" y="0"/>
                    </a:moveTo>
                    <a:cubicBezTo>
                      <a:pt x="191" y="0"/>
                      <a:pt x="0" y="441"/>
                      <a:pt x="262" y="703"/>
                    </a:cubicBezTo>
                    <a:cubicBezTo>
                      <a:pt x="346" y="787"/>
                      <a:pt x="449" y="825"/>
                      <a:pt x="550" y="825"/>
                    </a:cubicBezTo>
                    <a:cubicBezTo>
                      <a:pt x="762" y="825"/>
                      <a:pt x="964" y="659"/>
                      <a:pt x="964" y="417"/>
                    </a:cubicBezTo>
                    <a:cubicBezTo>
                      <a:pt x="964" y="191"/>
                      <a:pt x="786" y="0"/>
                      <a:pt x="5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70" name="Google Shape;39870;p22"/>
              <p:cNvSpPr/>
              <p:nvPr/>
            </p:nvSpPr>
            <p:spPr>
              <a:xfrm>
                <a:off x="6222800" y="4254225"/>
                <a:ext cx="2800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822" extrusionOk="0">
                    <a:moveTo>
                      <a:pt x="524" y="0"/>
                    </a:moveTo>
                    <a:cubicBezTo>
                      <a:pt x="0" y="48"/>
                      <a:pt x="48" y="822"/>
                      <a:pt x="560" y="822"/>
                    </a:cubicBezTo>
                    <a:cubicBezTo>
                      <a:pt x="1084" y="822"/>
                      <a:pt x="1119" y="48"/>
                      <a:pt x="5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71" name="Google Shape;39871;p22"/>
              <p:cNvSpPr/>
              <p:nvPr/>
            </p:nvSpPr>
            <p:spPr>
              <a:xfrm>
                <a:off x="6192125" y="4284875"/>
                <a:ext cx="28000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823" extrusionOk="0">
                    <a:moveTo>
                      <a:pt x="525" y="1"/>
                    </a:moveTo>
                    <a:cubicBezTo>
                      <a:pt x="1" y="48"/>
                      <a:pt x="36" y="822"/>
                      <a:pt x="560" y="822"/>
                    </a:cubicBezTo>
                    <a:cubicBezTo>
                      <a:pt x="1072" y="822"/>
                      <a:pt x="1120" y="48"/>
                      <a:pt x="59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72" name="Google Shape;39872;p22"/>
              <p:cNvSpPr/>
              <p:nvPr/>
            </p:nvSpPr>
            <p:spPr>
              <a:xfrm>
                <a:off x="6222200" y="4315550"/>
                <a:ext cx="241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5" extrusionOk="0">
                    <a:moveTo>
                      <a:pt x="548" y="0"/>
                    </a:moveTo>
                    <a:cubicBezTo>
                      <a:pt x="179" y="0"/>
                      <a:pt x="0" y="441"/>
                      <a:pt x="262" y="703"/>
                    </a:cubicBezTo>
                    <a:cubicBezTo>
                      <a:pt x="343" y="787"/>
                      <a:pt x="444" y="824"/>
                      <a:pt x="545" y="824"/>
                    </a:cubicBezTo>
                    <a:cubicBezTo>
                      <a:pt x="757" y="824"/>
                      <a:pt x="965" y="659"/>
                      <a:pt x="965" y="417"/>
                    </a:cubicBezTo>
                    <a:cubicBezTo>
                      <a:pt x="965" y="191"/>
                      <a:pt x="786" y="0"/>
                      <a:pt x="5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73" name="Google Shape;39873;p22"/>
              <p:cNvSpPr/>
              <p:nvPr/>
            </p:nvSpPr>
            <p:spPr>
              <a:xfrm>
                <a:off x="6191250" y="4346500"/>
                <a:ext cx="24125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16" extrusionOk="0">
                    <a:moveTo>
                      <a:pt x="560" y="0"/>
                    </a:moveTo>
                    <a:cubicBezTo>
                      <a:pt x="191" y="0"/>
                      <a:pt x="0" y="441"/>
                      <a:pt x="262" y="691"/>
                    </a:cubicBezTo>
                    <a:cubicBezTo>
                      <a:pt x="348" y="777"/>
                      <a:pt x="453" y="815"/>
                      <a:pt x="555" y="815"/>
                    </a:cubicBezTo>
                    <a:cubicBezTo>
                      <a:pt x="765" y="815"/>
                      <a:pt x="964" y="653"/>
                      <a:pt x="964" y="405"/>
                    </a:cubicBezTo>
                    <a:cubicBezTo>
                      <a:pt x="964" y="179"/>
                      <a:pt x="786" y="0"/>
                      <a:pt x="5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74" name="Google Shape;39874;p22"/>
              <p:cNvSpPr/>
              <p:nvPr/>
            </p:nvSpPr>
            <p:spPr>
              <a:xfrm>
                <a:off x="6222200" y="4377150"/>
                <a:ext cx="24125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0" extrusionOk="0">
                    <a:moveTo>
                      <a:pt x="548" y="1"/>
                    </a:moveTo>
                    <a:cubicBezTo>
                      <a:pt x="179" y="1"/>
                      <a:pt x="0" y="441"/>
                      <a:pt x="262" y="703"/>
                    </a:cubicBezTo>
                    <a:cubicBezTo>
                      <a:pt x="342" y="783"/>
                      <a:pt x="443" y="819"/>
                      <a:pt x="543" y="819"/>
                    </a:cubicBezTo>
                    <a:cubicBezTo>
                      <a:pt x="756" y="819"/>
                      <a:pt x="965" y="656"/>
                      <a:pt x="965" y="406"/>
                    </a:cubicBezTo>
                    <a:cubicBezTo>
                      <a:pt x="965" y="179"/>
                      <a:pt x="786" y="1"/>
                      <a:pt x="5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75" name="Google Shape;39875;p22"/>
              <p:cNvSpPr/>
              <p:nvPr/>
            </p:nvSpPr>
            <p:spPr>
              <a:xfrm>
                <a:off x="6191250" y="4407825"/>
                <a:ext cx="241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5" extrusionOk="0">
                    <a:moveTo>
                      <a:pt x="560" y="0"/>
                    </a:moveTo>
                    <a:cubicBezTo>
                      <a:pt x="191" y="0"/>
                      <a:pt x="0" y="441"/>
                      <a:pt x="262" y="703"/>
                    </a:cubicBezTo>
                    <a:cubicBezTo>
                      <a:pt x="346" y="787"/>
                      <a:pt x="449" y="824"/>
                      <a:pt x="550" y="824"/>
                    </a:cubicBezTo>
                    <a:cubicBezTo>
                      <a:pt x="762" y="824"/>
                      <a:pt x="964" y="659"/>
                      <a:pt x="964" y="417"/>
                    </a:cubicBezTo>
                    <a:cubicBezTo>
                      <a:pt x="964" y="179"/>
                      <a:pt x="786" y="0"/>
                      <a:pt x="5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76" name="Google Shape;39876;p22"/>
              <p:cNvSpPr/>
              <p:nvPr/>
            </p:nvSpPr>
            <p:spPr>
              <a:xfrm>
                <a:off x="6222800" y="4438550"/>
                <a:ext cx="28000" cy="20475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819" extrusionOk="0">
                    <a:moveTo>
                      <a:pt x="560" y="0"/>
                    </a:moveTo>
                    <a:cubicBezTo>
                      <a:pt x="548" y="0"/>
                      <a:pt x="536" y="3"/>
                      <a:pt x="524" y="9"/>
                    </a:cubicBezTo>
                    <a:cubicBezTo>
                      <a:pt x="0" y="57"/>
                      <a:pt x="48" y="819"/>
                      <a:pt x="560" y="819"/>
                    </a:cubicBezTo>
                    <a:cubicBezTo>
                      <a:pt x="1084" y="819"/>
                      <a:pt x="1119" y="57"/>
                      <a:pt x="595" y="9"/>
                    </a:cubicBezTo>
                    <a:cubicBezTo>
                      <a:pt x="583" y="3"/>
                      <a:pt x="572" y="0"/>
                      <a:pt x="5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77" name="Google Shape;39877;p22"/>
              <p:cNvSpPr/>
              <p:nvPr/>
            </p:nvSpPr>
            <p:spPr>
              <a:xfrm>
                <a:off x="6191250" y="4469425"/>
                <a:ext cx="24125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0" extrusionOk="0">
                    <a:moveTo>
                      <a:pt x="560" y="1"/>
                    </a:moveTo>
                    <a:cubicBezTo>
                      <a:pt x="191" y="1"/>
                      <a:pt x="0" y="441"/>
                      <a:pt x="262" y="703"/>
                    </a:cubicBezTo>
                    <a:cubicBezTo>
                      <a:pt x="346" y="783"/>
                      <a:pt x="448" y="819"/>
                      <a:pt x="548" y="819"/>
                    </a:cubicBezTo>
                    <a:cubicBezTo>
                      <a:pt x="761" y="819"/>
                      <a:pt x="964" y="656"/>
                      <a:pt x="964" y="405"/>
                    </a:cubicBezTo>
                    <a:cubicBezTo>
                      <a:pt x="964" y="179"/>
                      <a:pt x="786" y="1"/>
                      <a:pt x="5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78" name="Google Shape;39878;p22"/>
              <p:cNvSpPr/>
              <p:nvPr/>
            </p:nvSpPr>
            <p:spPr>
              <a:xfrm>
                <a:off x="6222200" y="4500100"/>
                <a:ext cx="241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5" extrusionOk="0">
                    <a:moveTo>
                      <a:pt x="548" y="0"/>
                    </a:moveTo>
                    <a:cubicBezTo>
                      <a:pt x="179" y="0"/>
                      <a:pt x="0" y="441"/>
                      <a:pt x="262" y="702"/>
                    </a:cubicBezTo>
                    <a:cubicBezTo>
                      <a:pt x="343" y="787"/>
                      <a:pt x="444" y="824"/>
                      <a:pt x="545" y="824"/>
                    </a:cubicBezTo>
                    <a:cubicBezTo>
                      <a:pt x="757" y="824"/>
                      <a:pt x="965" y="659"/>
                      <a:pt x="965" y="417"/>
                    </a:cubicBezTo>
                    <a:cubicBezTo>
                      <a:pt x="965" y="191"/>
                      <a:pt x="786" y="0"/>
                      <a:pt x="5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79" name="Google Shape;39879;p22"/>
              <p:cNvSpPr/>
              <p:nvPr/>
            </p:nvSpPr>
            <p:spPr>
              <a:xfrm>
                <a:off x="6160575" y="3270175"/>
                <a:ext cx="24150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5" extrusionOk="0">
                    <a:moveTo>
                      <a:pt x="548" y="0"/>
                    </a:moveTo>
                    <a:cubicBezTo>
                      <a:pt x="191" y="0"/>
                      <a:pt x="1" y="441"/>
                      <a:pt x="263" y="703"/>
                    </a:cubicBezTo>
                    <a:cubicBezTo>
                      <a:pt x="347" y="787"/>
                      <a:pt x="450" y="825"/>
                      <a:pt x="551" y="825"/>
                    </a:cubicBezTo>
                    <a:cubicBezTo>
                      <a:pt x="763" y="825"/>
                      <a:pt x="965" y="659"/>
                      <a:pt x="965" y="417"/>
                    </a:cubicBezTo>
                    <a:cubicBezTo>
                      <a:pt x="965" y="179"/>
                      <a:pt x="775" y="0"/>
                      <a:pt x="54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80" name="Google Shape;39880;p22"/>
              <p:cNvSpPr/>
              <p:nvPr/>
            </p:nvSpPr>
            <p:spPr>
              <a:xfrm>
                <a:off x="6130000" y="3301125"/>
                <a:ext cx="237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950" h="816" extrusionOk="0">
                    <a:moveTo>
                      <a:pt x="530" y="0"/>
                    </a:moveTo>
                    <a:cubicBezTo>
                      <a:pt x="171" y="0"/>
                      <a:pt x="1" y="433"/>
                      <a:pt x="247" y="691"/>
                    </a:cubicBezTo>
                    <a:cubicBezTo>
                      <a:pt x="333" y="777"/>
                      <a:pt x="438" y="816"/>
                      <a:pt x="541" y="816"/>
                    </a:cubicBezTo>
                    <a:cubicBezTo>
                      <a:pt x="751" y="816"/>
                      <a:pt x="950" y="654"/>
                      <a:pt x="950" y="406"/>
                    </a:cubicBezTo>
                    <a:cubicBezTo>
                      <a:pt x="950" y="191"/>
                      <a:pt x="771" y="1"/>
                      <a:pt x="545" y="1"/>
                    </a:cubicBezTo>
                    <a:cubicBezTo>
                      <a:pt x="540" y="1"/>
                      <a:pt x="535" y="0"/>
                      <a:pt x="53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81" name="Google Shape;39881;p22"/>
              <p:cNvSpPr/>
              <p:nvPr/>
            </p:nvSpPr>
            <p:spPr>
              <a:xfrm>
                <a:off x="6194800" y="3240400"/>
                <a:ext cx="24750" cy="19675"/>
              </a:xfrm>
              <a:custGeom>
                <a:avLst/>
                <a:gdLst/>
                <a:ahLst/>
                <a:cxnLst/>
                <a:rect l="l" t="t" r="r" b="b"/>
                <a:pathLst>
                  <a:path w="990" h="787" extrusionOk="0">
                    <a:moveTo>
                      <a:pt x="584" y="1"/>
                    </a:moveTo>
                    <a:lnTo>
                      <a:pt x="72" y="144"/>
                    </a:lnTo>
                    <a:cubicBezTo>
                      <a:pt x="25" y="215"/>
                      <a:pt x="1" y="287"/>
                      <a:pt x="1" y="370"/>
                    </a:cubicBezTo>
                    <a:cubicBezTo>
                      <a:pt x="1" y="596"/>
                      <a:pt x="179" y="775"/>
                      <a:pt x="406" y="775"/>
                    </a:cubicBezTo>
                    <a:lnTo>
                      <a:pt x="418" y="787"/>
                    </a:lnTo>
                    <a:cubicBezTo>
                      <a:pt x="858" y="787"/>
                      <a:pt x="989" y="179"/>
                      <a:pt x="58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82" name="Google Shape;39882;p22"/>
              <p:cNvSpPr/>
              <p:nvPr/>
            </p:nvSpPr>
            <p:spPr>
              <a:xfrm>
                <a:off x="6160575" y="3331800"/>
                <a:ext cx="24150" cy="2047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19" extrusionOk="0">
                    <a:moveTo>
                      <a:pt x="548" y="0"/>
                    </a:moveTo>
                    <a:cubicBezTo>
                      <a:pt x="191" y="0"/>
                      <a:pt x="1" y="441"/>
                      <a:pt x="263" y="703"/>
                    </a:cubicBezTo>
                    <a:cubicBezTo>
                      <a:pt x="346" y="783"/>
                      <a:pt x="449" y="819"/>
                      <a:pt x="549" y="819"/>
                    </a:cubicBezTo>
                    <a:cubicBezTo>
                      <a:pt x="761" y="819"/>
                      <a:pt x="965" y="656"/>
                      <a:pt x="965" y="405"/>
                    </a:cubicBezTo>
                    <a:cubicBezTo>
                      <a:pt x="965" y="179"/>
                      <a:pt x="775" y="0"/>
                      <a:pt x="54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83" name="Google Shape;39883;p22"/>
              <p:cNvSpPr/>
              <p:nvPr/>
            </p:nvSpPr>
            <p:spPr>
              <a:xfrm>
                <a:off x="6128525" y="3362400"/>
                <a:ext cx="27625" cy="20600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824" extrusionOk="0">
                    <a:moveTo>
                      <a:pt x="559" y="0"/>
                    </a:moveTo>
                    <a:cubicBezTo>
                      <a:pt x="53" y="0"/>
                      <a:pt x="0" y="778"/>
                      <a:pt x="533" y="824"/>
                    </a:cubicBezTo>
                    <a:lnTo>
                      <a:pt x="604" y="824"/>
                    </a:lnTo>
                    <a:cubicBezTo>
                      <a:pt x="1104" y="776"/>
                      <a:pt x="1104" y="50"/>
                      <a:pt x="604" y="2"/>
                    </a:cubicBezTo>
                    <a:cubicBezTo>
                      <a:pt x="589" y="1"/>
                      <a:pt x="574" y="0"/>
                      <a:pt x="55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84" name="Google Shape;39884;p22"/>
              <p:cNvSpPr/>
              <p:nvPr/>
            </p:nvSpPr>
            <p:spPr>
              <a:xfrm>
                <a:off x="6160575" y="3393100"/>
                <a:ext cx="24150" cy="2065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6" extrusionOk="0">
                    <a:moveTo>
                      <a:pt x="548" y="1"/>
                    </a:moveTo>
                    <a:cubicBezTo>
                      <a:pt x="191" y="1"/>
                      <a:pt x="1" y="441"/>
                      <a:pt x="263" y="703"/>
                    </a:cubicBezTo>
                    <a:cubicBezTo>
                      <a:pt x="347" y="788"/>
                      <a:pt x="450" y="825"/>
                      <a:pt x="551" y="825"/>
                    </a:cubicBezTo>
                    <a:cubicBezTo>
                      <a:pt x="763" y="825"/>
                      <a:pt x="965" y="660"/>
                      <a:pt x="965" y="417"/>
                    </a:cubicBezTo>
                    <a:cubicBezTo>
                      <a:pt x="965" y="191"/>
                      <a:pt x="775" y="1"/>
                      <a:pt x="54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85" name="Google Shape;39885;p22"/>
              <p:cNvSpPr/>
              <p:nvPr/>
            </p:nvSpPr>
            <p:spPr>
              <a:xfrm>
                <a:off x="6130000" y="3424350"/>
                <a:ext cx="24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16" extrusionOk="0">
                    <a:moveTo>
                      <a:pt x="530" y="1"/>
                    </a:moveTo>
                    <a:cubicBezTo>
                      <a:pt x="171" y="1"/>
                      <a:pt x="1" y="433"/>
                      <a:pt x="247" y="691"/>
                    </a:cubicBezTo>
                    <a:cubicBezTo>
                      <a:pt x="333" y="777"/>
                      <a:pt x="438" y="816"/>
                      <a:pt x="541" y="816"/>
                    </a:cubicBezTo>
                    <a:cubicBezTo>
                      <a:pt x="751" y="816"/>
                      <a:pt x="950" y="654"/>
                      <a:pt x="950" y="406"/>
                    </a:cubicBezTo>
                    <a:cubicBezTo>
                      <a:pt x="962" y="180"/>
                      <a:pt x="771" y="1"/>
                      <a:pt x="545" y="1"/>
                    </a:cubicBezTo>
                    <a:cubicBezTo>
                      <a:pt x="540" y="1"/>
                      <a:pt x="535" y="1"/>
                      <a:pt x="53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86" name="Google Shape;39886;p22"/>
              <p:cNvSpPr/>
              <p:nvPr/>
            </p:nvSpPr>
            <p:spPr>
              <a:xfrm>
                <a:off x="6160575" y="3455025"/>
                <a:ext cx="24150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5" extrusionOk="0">
                    <a:moveTo>
                      <a:pt x="548" y="0"/>
                    </a:moveTo>
                    <a:cubicBezTo>
                      <a:pt x="191" y="0"/>
                      <a:pt x="1" y="441"/>
                      <a:pt x="263" y="703"/>
                    </a:cubicBezTo>
                    <a:cubicBezTo>
                      <a:pt x="347" y="787"/>
                      <a:pt x="450" y="825"/>
                      <a:pt x="551" y="825"/>
                    </a:cubicBezTo>
                    <a:cubicBezTo>
                      <a:pt x="763" y="825"/>
                      <a:pt x="965" y="659"/>
                      <a:pt x="965" y="417"/>
                    </a:cubicBezTo>
                    <a:cubicBezTo>
                      <a:pt x="965" y="191"/>
                      <a:pt x="786" y="0"/>
                      <a:pt x="57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87" name="Google Shape;39887;p22"/>
              <p:cNvSpPr/>
              <p:nvPr/>
            </p:nvSpPr>
            <p:spPr>
              <a:xfrm>
                <a:off x="6129925" y="3485675"/>
                <a:ext cx="241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8" extrusionOk="0">
                    <a:moveTo>
                      <a:pt x="548" y="1"/>
                    </a:moveTo>
                    <a:cubicBezTo>
                      <a:pt x="179" y="1"/>
                      <a:pt x="0" y="441"/>
                      <a:pt x="250" y="703"/>
                    </a:cubicBezTo>
                    <a:cubicBezTo>
                      <a:pt x="336" y="789"/>
                      <a:pt x="441" y="827"/>
                      <a:pt x="544" y="827"/>
                    </a:cubicBezTo>
                    <a:cubicBezTo>
                      <a:pt x="754" y="827"/>
                      <a:pt x="953" y="665"/>
                      <a:pt x="953" y="417"/>
                    </a:cubicBezTo>
                    <a:cubicBezTo>
                      <a:pt x="965" y="191"/>
                      <a:pt x="786" y="13"/>
                      <a:pt x="5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88" name="Google Shape;39888;p22"/>
              <p:cNvSpPr/>
              <p:nvPr/>
            </p:nvSpPr>
            <p:spPr>
              <a:xfrm>
                <a:off x="6169000" y="3514025"/>
                <a:ext cx="21300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852" h="608" extrusionOk="0">
                    <a:moveTo>
                      <a:pt x="434" y="0"/>
                    </a:moveTo>
                    <a:cubicBezTo>
                      <a:pt x="365" y="0"/>
                      <a:pt x="291" y="28"/>
                      <a:pt x="223" y="93"/>
                    </a:cubicBezTo>
                    <a:lnTo>
                      <a:pt x="211" y="93"/>
                    </a:lnTo>
                    <a:lnTo>
                      <a:pt x="211" y="105"/>
                    </a:lnTo>
                    <a:cubicBezTo>
                      <a:pt x="1" y="325"/>
                      <a:pt x="213" y="608"/>
                      <a:pt x="441" y="608"/>
                    </a:cubicBezTo>
                    <a:cubicBezTo>
                      <a:pt x="509" y="608"/>
                      <a:pt x="579" y="582"/>
                      <a:pt x="640" y="522"/>
                    </a:cubicBezTo>
                    <a:cubicBezTo>
                      <a:pt x="851" y="310"/>
                      <a:pt x="666" y="0"/>
                      <a:pt x="43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89" name="Google Shape;39889;p22"/>
              <p:cNvSpPr/>
              <p:nvPr/>
            </p:nvSpPr>
            <p:spPr>
              <a:xfrm>
                <a:off x="6128200" y="3547150"/>
                <a:ext cx="276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1106" h="828" extrusionOk="0">
                    <a:moveTo>
                      <a:pt x="542" y="1"/>
                    </a:moveTo>
                    <a:cubicBezTo>
                      <a:pt x="40" y="1"/>
                      <a:pt x="0" y="794"/>
                      <a:pt x="546" y="828"/>
                    </a:cubicBezTo>
                    <a:lnTo>
                      <a:pt x="617" y="828"/>
                    </a:lnTo>
                    <a:cubicBezTo>
                      <a:pt x="1105" y="768"/>
                      <a:pt x="1105" y="54"/>
                      <a:pt x="617" y="6"/>
                    </a:cubicBezTo>
                    <a:cubicBezTo>
                      <a:pt x="591" y="2"/>
                      <a:pt x="566" y="1"/>
                      <a:pt x="54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90" name="Google Shape;39890;p22"/>
              <p:cNvSpPr/>
              <p:nvPr/>
            </p:nvSpPr>
            <p:spPr>
              <a:xfrm>
                <a:off x="6169050" y="3575500"/>
                <a:ext cx="21275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851" h="608" extrusionOk="0">
                    <a:moveTo>
                      <a:pt x="426" y="0"/>
                    </a:moveTo>
                    <a:cubicBezTo>
                      <a:pt x="359" y="0"/>
                      <a:pt x="288" y="26"/>
                      <a:pt x="221" y="87"/>
                    </a:cubicBezTo>
                    <a:lnTo>
                      <a:pt x="209" y="87"/>
                    </a:lnTo>
                    <a:lnTo>
                      <a:pt x="209" y="99"/>
                    </a:lnTo>
                    <a:cubicBezTo>
                      <a:pt x="1" y="325"/>
                      <a:pt x="207" y="608"/>
                      <a:pt x="433" y="608"/>
                    </a:cubicBezTo>
                    <a:cubicBezTo>
                      <a:pt x="503" y="608"/>
                      <a:pt x="576" y="580"/>
                      <a:pt x="638" y="515"/>
                    </a:cubicBezTo>
                    <a:cubicBezTo>
                      <a:pt x="851" y="312"/>
                      <a:pt x="661" y="0"/>
                      <a:pt x="42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91" name="Google Shape;39891;p22"/>
              <p:cNvSpPr/>
              <p:nvPr/>
            </p:nvSpPr>
            <p:spPr>
              <a:xfrm>
                <a:off x="6130000" y="3608600"/>
                <a:ext cx="240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28" extrusionOk="0">
                    <a:moveTo>
                      <a:pt x="545" y="1"/>
                    </a:moveTo>
                    <a:lnTo>
                      <a:pt x="545" y="13"/>
                    </a:lnTo>
                    <a:cubicBezTo>
                      <a:pt x="540" y="13"/>
                      <a:pt x="535" y="13"/>
                      <a:pt x="530" y="13"/>
                    </a:cubicBezTo>
                    <a:cubicBezTo>
                      <a:pt x="171" y="13"/>
                      <a:pt x="1" y="445"/>
                      <a:pt x="247" y="703"/>
                    </a:cubicBezTo>
                    <a:cubicBezTo>
                      <a:pt x="333" y="789"/>
                      <a:pt x="438" y="828"/>
                      <a:pt x="541" y="828"/>
                    </a:cubicBezTo>
                    <a:cubicBezTo>
                      <a:pt x="751" y="828"/>
                      <a:pt x="950" y="666"/>
                      <a:pt x="950" y="418"/>
                    </a:cubicBezTo>
                    <a:cubicBezTo>
                      <a:pt x="962" y="203"/>
                      <a:pt x="783" y="13"/>
                      <a:pt x="55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92" name="Google Shape;39892;p22"/>
              <p:cNvSpPr/>
              <p:nvPr/>
            </p:nvSpPr>
            <p:spPr>
              <a:xfrm>
                <a:off x="6160575" y="3639275"/>
                <a:ext cx="24150" cy="2092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37" extrusionOk="0">
                    <a:moveTo>
                      <a:pt x="548" y="0"/>
                    </a:moveTo>
                    <a:lnTo>
                      <a:pt x="548" y="12"/>
                    </a:lnTo>
                    <a:cubicBezTo>
                      <a:pt x="191" y="12"/>
                      <a:pt x="1" y="453"/>
                      <a:pt x="263" y="715"/>
                    </a:cubicBezTo>
                    <a:cubicBezTo>
                      <a:pt x="347" y="799"/>
                      <a:pt x="449" y="836"/>
                      <a:pt x="549" y="836"/>
                    </a:cubicBezTo>
                    <a:cubicBezTo>
                      <a:pt x="762" y="836"/>
                      <a:pt x="965" y="668"/>
                      <a:pt x="965" y="417"/>
                    </a:cubicBezTo>
                    <a:cubicBezTo>
                      <a:pt x="965" y="203"/>
                      <a:pt x="786" y="12"/>
                      <a:pt x="57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93" name="Google Shape;39893;p22"/>
              <p:cNvSpPr/>
              <p:nvPr/>
            </p:nvSpPr>
            <p:spPr>
              <a:xfrm>
                <a:off x="6129625" y="3669925"/>
                <a:ext cx="24425" cy="21000"/>
              </a:xfrm>
              <a:custGeom>
                <a:avLst/>
                <a:gdLst/>
                <a:ahLst/>
                <a:cxnLst/>
                <a:rect l="l" t="t" r="r" b="b"/>
                <a:pathLst>
                  <a:path w="977" h="840" extrusionOk="0">
                    <a:moveTo>
                      <a:pt x="572" y="1"/>
                    </a:moveTo>
                    <a:lnTo>
                      <a:pt x="560" y="12"/>
                    </a:lnTo>
                    <a:cubicBezTo>
                      <a:pt x="191" y="12"/>
                      <a:pt x="0" y="453"/>
                      <a:pt x="262" y="715"/>
                    </a:cubicBezTo>
                    <a:cubicBezTo>
                      <a:pt x="348" y="801"/>
                      <a:pt x="453" y="839"/>
                      <a:pt x="556" y="839"/>
                    </a:cubicBezTo>
                    <a:cubicBezTo>
                      <a:pt x="766" y="839"/>
                      <a:pt x="965" y="677"/>
                      <a:pt x="965" y="429"/>
                    </a:cubicBezTo>
                    <a:cubicBezTo>
                      <a:pt x="977" y="203"/>
                      <a:pt x="798" y="12"/>
                      <a:pt x="57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94" name="Google Shape;39894;p22"/>
              <p:cNvSpPr/>
              <p:nvPr/>
            </p:nvSpPr>
            <p:spPr>
              <a:xfrm>
                <a:off x="6168375" y="3698950"/>
                <a:ext cx="21400" cy="15025"/>
              </a:xfrm>
              <a:custGeom>
                <a:avLst/>
                <a:gdLst/>
                <a:ahLst/>
                <a:cxnLst/>
                <a:rect l="l" t="t" r="r" b="b"/>
                <a:pathLst>
                  <a:path w="856" h="601" extrusionOk="0">
                    <a:moveTo>
                      <a:pt x="446" y="0"/>
                    </a:moveTo>
                    <a:cubicBezTo>
                      <a:pt x="383" y="0"/>
                      <a:pt x="315" y="23"/>
                      <a:pt x="248" y="78"/>
                    </a:cubicBezTo>
                    <a:lnTo>
                      <a:pt x="236" y="78"/>
                    </a:lnTo>
                    <a:cubicBezTo>
                      <a:pt x="1" y="295"/>
                      <a:pt x="205" y="601"/>
                      <a:pt x="443" y="601"/>
                    </a:cubicBezTo>
                    <a:cubicBezTo>
                      <a:pt x="505" y="601"/>
                      <a:pt x="570" y="580"/>
                      <a:pt x="629" y="530"/>
                    </a:cubicBezTo>
                    <a:cubicBezTo>
                      <a:pt x="855" y="332"/>
                      <a:pt x="686" y="0"/>
                      <a:pt x="44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95" name="Google Shape;39895;p22"/>
              <p:cNvSpPr/>
              <p:nvPr/>
            </p:nvSpPr>
            <p:spPr>
              <a:xfrm>
                <a:off x="6130000" y="3731550"/>
                <a:ext cx="24050" cy="20675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27" extrusionOk="0">
                    <a:moveTo>
                      <a:pt x="557" y="0"/>
                    </a:moveTo>
                    <a:lnTo>
                      <a:pt x="545" y="12"/>
                    </a:lnTo>
                    <a:cubicBezTo>
                      <a:pt x="540" y="12"/>
                      <a:pt x="535" y="12"/>
                      <a:pt x="530" y="12"/>
                    </a:cubicBezTo>
                    <a:cubicBezTo>
                      <a:pt x="171" y="12"/>
                      <a:pt x="1" y="444"/>
                      <a:pt x="247" y="703"/>
                    </a:cubicBezTo>
                    <a:cubicBezTo>
                      <a:pt x="333" y="788"/>
                      <a:pt x="438" y="827"/>
                      <a:pt x="541" y="827"/>
                    </a:cubicBezTo>
                    <a:cubicBezTo>
                      <a:pt x="751" y="827"/>
                      <a:pt x="950" y="665"/>
                      <a:pt x="950" y="417"/>
                    </a:cubicBezTo>
                    <a:cubicBezTo>
                      <a:pt x="962" y="191"/>
                      <a:pt x="783" y="0"/>
                      <a:pt x="55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96" name="Google Shape;39896;p22"/>
              <p:cNvSpPr/>
              <p:nvPr/>
            </p:nvSpPr>
            <p:spPr>
              <a:xfrm>
                <a:off x="6169000" y="3759875"/>
                <a:ext cx="21300" cy="15225"/>
              </a:xfrm>
              <a:custGeom>
                <a:avLst/>
                <a:gdLst/>
                <a:ahLst/>
                <a:cxnLst/>
                <a:rect l="l" t="t" r="r" b="b"/>
                <a:pathLst>
                  <a:path w="852" h="609" extrusionOk="0">
                    <a:moveTo>
                      <a:pt x="434" y="1"/>
                    </a:moveTo>
                    <a:cubicBezTo>
                      <a:pt x="365" y="1"/>
                      <a:pt x="291" y="28"/>
                      <a:pt x="223" y="93"/>
                    </a:cubicBezTo>
                    <a:lnTo>
                      <a:pt x="211" y="93"/>
                    </a:lnTo>
                    <a:lnTo>
                      <a:pt x="211" y="105"/>
                    </a:lnTo>
                    <a:cubicBezTo>
                      <a:pt x="1" y="325"/>
                      <a:pt x="213" y="608"/>
                      <a:pt x="441" y="608"/>
                    </a:cubicBezTo>
                    <a:cubicBezTo>
                      <a:pt x="509" y="608"/>
                      <a:pt x="579" y="583"/>
                      <a:pt x="640" y="522"/>
                    </a:cubicBezTo>
                    <a:cubicBezTo>
                      <a:pt x="851" y="311"/>
                      <a:pt x="666" y="1"/>
                      <a:pt x="43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97" name="Google Shape;39897;p22"/>
              <p:cNvSpPr/>
              <p:nvPr/>
            </p:nvSpPr>
            <p:spPr>
              <a:xfrm>
                <a:off x="6129925" y="3792850"/>
                <a:ext cx="24125" cy="210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40" extrusionOk="0">
                    <a:moveTo>
                      <a:pt x="548" y="1"/>
                    </a:moveTo>
                    <a:lnTo>
                      <a:pt x="548" y="13"/>
                    </a:lnTo>
                    <a:cubicBezTo>
                      <a:pt x="179" y="13"/>
                      <a:pt x="0" y="453"/>
                      <a:pt x="250" y="715"/>
                    </a:cubicBezTo>
                    <a:cubicBezTo>
                      <a:pt x="336" y="801"/>
                      <a:pt x="441" y="840"/>
                      <a:pt x="544" y="840"/>
                    </a:cubicBezTo>
                    <a:cubicBezTo>
                      <a:pt x="754" y="840"/>
                      <a:pt x="953" y="678"/>
                      <a:pt x="953" y="429"/>
                    </a:cubicBezTo>
                    <a:cubicBezTo>
                      <a:pt x="965" y="203"/>
                      <a:pt x="786" y="13"/>
                      <a:pt x="5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98" name="Google Shape;39898;p22"/>
              <p:cNvSpPr/>
              <p:nvPr/>
            </p:nvSpPr>
            <p:spPr>
              <a:xfrm>
                <a:off x="6160675" y="3823825"/>
                <a:ext cx="24050" cy="20675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27" extrusionOk="0">
                    <a:moveTo>
                      <a:pt x="544" y="0"/>
                    </a:moveTo>
                    <a:lnTo>
                      <a:pt x="544" y="12"/>
                    </a:lnTo>
                    <a:cubicBezTo>
                      <a:pt x="540" y="12"/>
                      <a:pt x="535" y="12"/>
                      <a:pt x="531" y="12"/>
                    </a:cubicBezTo>
                    <a:cubicBezTo>
                      <a:pt x="182" y="12"/>
                      <a:pt x="0" y="456"/>
                      <a:pt x="259" y="703"/>
                    </a:cubicBezTo>
                    <a:cubicBezTo>
                      <a:pt x="344" y="788"/>
                      <a:pt x="450" y="827"/>
                      <a:pt x="552" y="827"/>
                    </a:cubicBezTo>
                    <a:cubicBezTo>
                      <a:pt x="762" y="827"/>
                      <a:pt x="961" y="665"/>
                      <a:pt x="961" y="417"/>
                    </a:cubicBezTo>
                    <a:cubicBezTo>
                      <a:pt x="961" y="191"/>
                      <a:pt x="782" y="0"/>
                      <a:pt x="56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99" name="Google Shape;39899;p22"/>
              <p:cNvSpPr/>
              <p:nvPr/>
            </p:nvSpPr>
            <p:spPr>
              <a:xfrm>
                <a:off x="6128525" y="3854725"/>
                <a:ext cx="27625" cy="20600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824" extrusionOk="0">
                    <a:moveTo>
                      <a:pt x="558" y="0"/>
                    </a:moveTo>
                    <a:cubicBezTo>
                      <a:pt x="53" y="0"/>
                      <a:pt x="1" y="766"/>
                      <a:pt x="533" y="824"/>
                    </a:cubicBezTo>
                    <a:lnTo>
                      <a:pt x="604" y="824"/>
                    </a:lnTo>
                    <a:cubicBezTo>
                      <a:pt x="1104" y="776"/>
                      <a:pt x="1104" y="38"/>
                      <a:pt x="604" y="2"/>
                    </a:cubicBezTo>
                    <a:cubicBezTo>
                      <a:pt x="588" y="1"/>
                      <a:pt x="573" y="0"/>
                      <a:pt x="55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00" name="Google Shape;39900;p22"/>
              <p:cNvSpPr/>
              <p:nvPr/>
            </p:nvSpPr>
            <p:spPr>
              <a:xfrm>
                <a:off x="6169025" y="3882925"/>
                <a:ext cx="21275" cy="15125"/>
              </a:xfrm>
              <a:custGeom>
                <a:avLst/>
                <a:gdLst/>
                <a:ahLst/>
                <a:cxnLst/>
                <a:rect l="l" t="t" r="r" b="b"/>
                <a:pathLst>
                  <a:path w="851" h="605" extrusionOk="0">
                    <a:moveTo>
                      <a:pt x="430" y="1"/>
                    </a:moveTo>
                    <a:cubicBezTo>
                      <a:pt x="362" y="1"/>
                      <a:pt x="290" y="27"/>
                      <a:pt x="222" y="89"/>
                    </a:cubicBezTo>
                    <a:lnTo>
                      <a:pt x="210" y="89"/>
                    </a:lnTo>
                    <a:lnTo>
                      <a:pt x="210" y="101"/>
                    </a:lnTo>
                    <a:cubicBezTo>
                      <a:pt x="1" y="328"/>
                      <a:pt x="210" y="605"/>
                      <a:pt x="436" y="605"/>
                    </a:cubicBezTo>
                    <a:cubicBezTo>
                      <a:pt x="506" y="605"/>
                      <a:pt x="577" y="579"/>
                      <a:pt x="639" y="517"/>
                    </a:cubicBezTo>
                    <a:cubicBezTo>
                      <a:pt x="851" y="305"/>
                      <a:pt x="664" y="1"/>
                      <a:pt x="43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01" name="Google Shape;39901;p22"/>
              <p:cNvSpPr/>
              <p:nvPr/>
            </p:nvSpPr>
            <p:spPr>
              <a:xfrm>
                <a:off x="6130000" y="3916075"/>
                <a:ext cx="240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28" extrusionOk="0">
                    <a:moveTo>
                      <a:pt x="557" y="1"/>
                    </a:moveTo>
                    <a:lnTo>
                      <a:pt x="545" y="13"/>
                    </a:lnTo>
                    <a:cubicBezTo>
                      <a:pt x="540" y="13"/>
                      <a:pt x="535" y="13"/>
                      <a:pt x="530" y="13"/>
                    </a:cubicBezTo>
                    <a:cubicBezTo>
                      <a:pt x="171" y="13"/>
                      <a:pt x="1" y="445"/>
                      <a:pt x="247" y="703"/>
                    </a:cubicBezTo>
                    <a:cubicBezTo>
                      <a:pt x="333" y="789"/>
                      <a:pt x="438" y="828"/>
                      <a:pt x="541" y="828"/>
                    </a:cubicBezTo>
                    <a:cubicBezTo>
                      <a:pt x="751" y="828"/>
                      <a:pt x="950" y="666"/>
                      <a:pt x="950" y="418"/>
                    </a:cubicBezTo>
                    <a:cubicBezTo>
                      <a:pt x="962" y="191"/>
                      <a:pt x="783" y="1"/>
                      <a:pt x="55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02" name="Google Shape;39902;p22"/>
              <p:cNvSpPr/>
              <p:nvPr/>
            </p:nvSpPr>
            <p:spPr>
              <a:xfrm>
                <a:off x="6160575" y="3946450"/>
                <a:ext cx="24425" cy="21075"/>
              </a:xfrm>
              <a:custGeom>
                <a:avLst/>
                <a:gdLst/>
                <a:ahLst/>
                <a:cxnLst/>
                <a:rect l="l" t="t" r="r" b="b"/>
                <a:pathLst>
                  <a:path w="977" h="843" extrusionOk="0">
                    <a:moveTo>
                      <a:pt x="548" y="0"/>
                    </a:moveTo>
                    <a:lnTo>
                      <a:pt x="548" y="24"/>
                    </a:lnTo>
                    <a:cubicBezTo>
                      <a:pt x="191" y="24"/>
                      <a:pt x="1" y="465"/>
                      <a:pt x="263" y="727"/>
                    </a:cubicBezTo>
                    <a:cubicBezTo>
                      <a:pt x="346" y="807"/>
                      <a:pt x="449" y="843"/>
                      <a:pt x="549" y="843"/>
                    </a:cubicBezTo>
                    <a:cubicBezTo>
                      <a:pt x="761" y="843"/>
                      <a:pt x="965" y="680"/>
                      <a:pt x="965" y="429"/>
                    </a:cubicBezTo>
                    <a:cubicBezTo>
                      <a:pt x="977" y="203"/>
                      <a:pt x="810" y="12"/>
                      <a:pt x="58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03" name="Google Shape;39903;p22"/>
              <p:cNvSpPr/>
              <p:nvPr/>
            </p:nvSpPr>
            <p:spPr>
              <a:xfrm>
                <a:off x="6129925" y="3977700"/>
                <a:ext cx="241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5" extrusionOk="0">
                    <a:moveTo>
                      <a:pt x="548" y="1"/>
                    </a:moveTo>
                    <a:cubicBezTo>
                      <a:pt x="179" y="1"/>
                      <a:pt x="0" y="441"/>
                      <a:pt x="250" y="703"/>
                    </a:cubicBezTo>
                    <a:cubicBezTo>
                      <a:pt x="335" y="787"/>
                      <a:pt x="438" y="825"/>
                      <a:pt x="539" y="825"/>
                    </a:cubicBezTo>
                    <a:cubicBezTo>
                      <a:pt x="750" y="825"/>
                      <a:pt x="953" y="659"/>
                      <a:pt x="953" y="417"/>
                    </a:cubicBezTo>
                    <a:cubicBezTo>
                      <a:pt x="965" y="191"/>
                      <a:pt x="786" y="1"/>
                      <a:pt x="5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04" name="Google Shape;39904;p22"/>
              <p:cNvSpPr/>
              <p:nvPr/>
            </p:nvSpPr>
            <p:spPr>
              <a:xfrm>
                <a:off x="6169050" y="4005900"/>
                <a:ext cx="21275" cy="15225"/>
              </a:xfrm>
              <a:custGeom>
                <a:avLst/>
                <a:gdLst/>
                <a:ahLst/>
                <a:cxnLst/>
                <a:rect l="l" t="t" r="r" b="b"/>
                <a:pathLst>
                  <a:path w="851" h="609" extrusionOk="0">
                    <a:moveTo>
                      <a:pt x="426" y="0"/>
                    </a:moveTo>
                    <a:cubicBezTo>
                      <a:pt x="359" y="0"/>
                      <a:pt x="288" y="26"/>
                      <a:pt x="221" y="87"/>
                    </a:cubicBezTo>
                    <a:lnTo>
                      <a:pt x="209" y="87"/>
                    </a:lnTo>
                    <a:lnTo>
                      <a:pt x="209" y="99"/>
                    </a:lnTo>
                    <a:cubicBezTo>
                      <a:pt x="1" y="326"/>
                      <a:pt x="207" y="608"/>
                      <a:pt x="433" y="608"/>
                    </a:cubicBezTo>
                    <a:cubicBezTo>
                      <a:pt x="503" y="608"/>
                      <a:pt x="576" y="581"/>
                      <a:pt x="638" y="516"/>
                    </a:cubicBezTo>
                    <a:cubicBezTo>
                      <a:pt x="851" y="312"/>
                      <a:pt x="661" y="0"/>
                      <a:pt x="42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05" name="Google Shape;39905;p22"/>
              <p:cNvSpPr/>
              <p:nvPr/>
            </p:nvSpPr>
            <p:spPr>
              <a:xfrm>
                <a:off x="6128200" y="4038875"/>
                <a:ext cx="276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1106" h="828" extrusionOk="0">
                    <a:moveTo>
                      <a:pt x="542" y="1"/>
                    </a:moveTo>
                    <a:cubicBezTo>
                      <a:pt x="40" y="1"/>
                      <a:pt x="0" y="794"/>
                      <a:pt x="546" y="828"/>
                    </a:cubicBezTo>
                    <a:lnTo>
                      <a:pt x="617" y="828"/>
                    </a:lnTo>
                    <a:cubicBezTo>
                      <a:pt x="1105" y="768"/>
                      <a:pt x="1105" y="54"/>
                      <a:pt x="617" y="6"/>
                    </a:cubicBezTo>
                    <a:cubicBezTo>
                      <a:pt x="591" y="2"/>
                      <a:pt x="566" y="1"/>
                      <a:pt x="54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06" name="Google Shape;39906;p22"/>
              <p:cNvSpPr/>
              <p:nvPr/>
            </p:nvSpPr>
            <p:spPr>
              <a:xfrm>
                <a:off x="6168400" y="4067775"/>
                <a:ext cx="21400" cy="15125"/>
              </a:xfrm>
              <a:custGeom>
                <a:avLst/>
                <a:gdLst/>
                <a:ahLst/>
                <a:cxnLst/>
                <a:rect l="l" t="t" r="r" b="b"/>
                <a:pathLst>
                  <a:path w="856" h="605" extrusionOk="0">
                    <a:moveTo>
                      <a:pt x="443" y="0"/>
                    </a:moveTo>
                    <a:cubicBezTo>
                      <a:pt x="380" y="0"/>
                      <a:pt x="313" y="23"/>
                      <a:pt x="247" y="77"/>
                    </a:cubicBezTo>
                    <a:lnTo>
                      <a:pt x="235" y="77"/>
                    </a:lnTo>
                    <a:lnTo>
                      <a:pt x="235" y="89"/>
                    </a:lnTo>
                    <a:cubicBezTo>
                      <a:pt x="1" y="295"/>
                      <a:pt x="202" y="605"/>
                      <a:pt x="438" y="605"/>
                    </a:cubicBezTo>
                    <a:cubicBezTo>
                      <a:pt x="502" y="605"/>
                      <a:pt x="568" y="582"/>
                      <a:pt x="628" y="529"/>
                    </a:cubicBezTo>
                    <a:cubicBezTo>
                      <a:pt x="855" y="340"/>
                      <a:pt x="684" y="0"/>
                      <a:pt x="4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07" name="Google Shape;39907;p22"/>
              <p:cNvSpPr/>
              <p:nvPr/>
            </p:nvSpPr>
            <p:spPr>
              <a:xfrm>
                <a:off x="6129925" y="4100325"/>
                <a:ext cx="24125" cy="210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40" extrusionOk="0">
                    <a:moveTo>
                      <a:pt x="548" y="1"/>
                    </a:moveTo>
                    <a:lnTo>
                      <a:pt x="548" y="13"/>
                    </a:lnTo>
                    <a:cubicBezTo>
                      <a:pt x="179" y="13"/>
                      <a:pt x="0" y="453"/>
                      <a:pt x="250" y="715"/>
                    </a:cubicBezTo>
                    <a:cubicBezTo>
                      <a:pt x="336" y="801"/>
                      <a:pt x="441" y="840"/>
                      <a:pt x="544" y="840"/>
                    </a:cubicBezTo>
                    <a:cubicBezTo>
                      <a:pt x="754" y="840"/>
                      <a:pt x="953" y="678"/>
                      <a:pt x="953" y="430"/>
                    </a:cubicBezTo>
                    <a:lnTo>
                      <a:pt x="953" y="418"/>
                    </a:lnTo>
                    <a:cubicBezTo>
                      <a:pt x="965" y="203"/>
                      <a:pt x="786" y="13"/>
                      <a:pt x="5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08" name="Google Shape;39908;p22"/>
              <p:cNvSpPr/>
              <p:nvPr/>
            </p:nvSpPr>
            <p:spPr>
              <a:xfrm>
                <a:off x="6160575" y="4131300"/>
                <a:ext cx="241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8" extrusionOk="0">
                    <a:moveTo>
                      <a:pt x="548" y="0"/>
                    </a:moveTo>
                    <a:cubicBezTo>
                      <a:pt x="179" y="0"/>
                      <a:pt x="1" y="453"/>
                      <a:pt x="263" y="703"/>
                    </a:cubicBezTo>
                    <a:cubicBezTo>
                      <a:pt x="348" y="789"/>
                      <a:pt x="454" y="827"/>
                      <a:pt x="556" y="827"/>
                    </a:cubicBezTo>
                    <a:cubicBezTo>
                      <a:pt x="766" y="827"/>
                      <a:pt x="965" y="665"/>
                      <a:pt x="965" y="417"/>
                    </a:cubicBezTo>
                    <a:cubicBezTo>
                      <a:pt x="965" y="191"/>
                      <a:pt x="786" y="0"/>
                      <a:pt x="57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09" name="Google Shape;39909;p22"/>
              <p:cNvSpPr/>
              <p:nvPr/>
            </p:nvSpPr>
            <p:spPr>
              <a:xfrm>
                <a:off x="6128625" y="4162175"/>
                <a:ext cx="27525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101" h="822" extrusionOk="0">
                    <a:moveTo>
                      <a:pt x="544" y="0"/>
                    </a:moveTo>
                    <a:cubicBezTo>
                      <a:pt x="48" y="0"/>
                      <a:pt x="0" y="767"/>
                      <a:pt x="529" y="813"/>
                    </a:cubicBezTo>
                    <a:cubicBezTo>
                      <a:pt x="540" y="819"/>
                      <a:pt x="552" y="822"/>
                      <a:pt x="564" y="822"/>
                    </a:cubicBezTo>
                    <a:cubicBezTo>
                      <a:pt x="576" y="822"/>
                      <a:pt x="588" y="819"/>
                      <a:pt x="600" y="813"/>
                    </a:cubicBezTo>
                    <a:cubicBezTo>
                      <a:pt x="1100" y="777"/>
                      <a:pt x="1100" y="39"/>
                      <a:pt x="600" y="3"/>
                    </a:cubicBezTo>
                    <a:cubicBezTo>
                      <a:pt x="581" y="1"/>
                      <a:pt x="562" y="0"/>
                      <a:pt x="54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10" name="Google Shape;39910;p22"/>
              <p:cNvSpPr/>
              <p:nvPr/>
            </p:nvSpPr>
            <p:spPr>
              <a:xfrm>
                <a:off x="6169025" y="4190400"/>
                <a:ext cx="21275" cy="15150"/>
              </a:xfrm>
              <a:custGeom>
                <a:avLst/>
                <a:gdLst/>
                <a:ahLst/>
                <a:cxnLst/>
                <a:rect l="l" t="t" r="r" b="b"/>
                <a:pathLst>
                  <a:path w="851" h="606" extrusionOk="0">
                    <a:moveTo>
                      <a:pt x="430" y="1"/>
                    </a:moveTo>
                    <a:cubicBezTo>
                      <a:pt x="362" y="1"/>
                      <a:pt x="290" y="27"/>
                      <a:pt x="222" y="89"/>
                    </a:cubicBezTo>
                    <a:lnTo>
                      <a:pt x="210" y="89"/>
                    </a:lnTo>
                    <a:lnTo>
                      <a:pt x="210" y="101"/>
                    </a:lnTo>
                    <a:cubicBezTo>
                      <a:pt x="1" y="329"/>
                      <a:pt x="210" y="605"/>
                      <a:pt x="436" y="605"/>
                    </a:cubicBezTo>
                    <a:cubicBezTo>
                      <a:pt x="506" y="605"/>
                      <a:pt x="577" y="579"/>
                      <a:pt x="639" y="518"/>
                    </a:cubicBezTo>
                    <a:cubicBezTo>
                      <a:pt x="851" y="306"/>
                      <a:pt x="664" y="1"/>
                      <a:pt x="43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11" name="Google Shape;39911;p22"/>
              <p:cNvSpPr/>
              <p:nvPr/>
            </p:nvSpPr>
            <p:spPr>
              <a:xfrm>
                <a:off x="6129925" y="4223575"/>
                <a:ext cx="24125" cy="2067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7" extrusionOk="0">
                    <a:moveTo>
                      <a:pt x="548" y="0"/>
                    </a:moveTo>
                    <a:cubicBezTo>
                      <a:pt x="179" y="0"/>
                      <a:pt x="0" y="441"/>
                      <a:pt x="250" y="703"/>
                    </a:cubicBezTo>
                    <a:cubicBezTo>
                      <a:pt x="336" y="788"/>
                      <a:pt x="441" y="827"/>
                      <a:pt x="544" y="827"/>
                    </a:cubicBezTo>
                    <a:cubicBezTo>
                      <a:pt x="754" y="827"/>
                      <a:pt x="953" y="665"/>
                      <a:pt x="953" y="417"/>
                    </a:cubicBezTo>
                    <a:cubicBezTo>
                      <a:pt x="965" y="191"/>
                      <a:pt x="786" y="0"/>
                      <a:pt x="5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12" name="Google Shape;39912;p22"/>
              <p:cNvSpPr/>
              <p:nvPr/>
            </p:nvSpPr>
            <p:spPr>
              <a:xfrm>
                <a:off x="6160575" y="4254525"/>
                <a:ext cx="24150" cy="2047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19" extrusionOk="0">
                    <a:moveTo>
                      <a:pt x="548" y="0"/>
                    </a:moveTo>
                    <a:cubicBezTo>
                      <a:pt x="191" y="0"/>
                      <a:pt x="1" y="441"/>
                      <a:pt x="263" y="703"/>
                    </a:cubicBezTo>
                    <a:cubicBezTo>
                      <a:pt x="346" y="783"/>
                      <a:pt x="449" y="819"/>
                      <a:pt x="549" y="819"/>
                    </a:cubicBezTo>
                    <a:cubicBezTo>
                      <a:pt x="761" y="819"/>
                      <a:pt x="965" y="656"/>
                      <a:pt x="965" y="405"/>
                    </a:cubicBezTo>
                    <a:cubicBezTo>
                      <a:pt x="965" y="179"/>
                      <a:pt x="775" y="0"/>
                      <a:pt x="54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13" name="Google Shape;39913;p22"/>
              <p:cNvSpPr/>
              <p:nvPr/>
            </p:nvSpPr>
            <p:spPr>
              <a:xfrm>
                <a:off x="6129925" y="4285175"/>
                <a:ext cx="24125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0" extrusionOk="0">
                    <a:moveTo>
                      <a:pt x="548" y="1"/>
                    </a:moveTo>
                    <a:cubicBezTo>
                      <a:pt x="179" y="1"/>
                      <a:pt x="0" y="441"/>
                      <a:pt x="250" y="703"/>
                    </a:cubicBezTo>
                    <a:cubicBezTo>
                      <a:pt x="335" y="784"/>
                      <a:pt x="437" y="820"/>
                      <a:pt x="538" y="820"/>
                    </a:cubicBezTo>
                    <a:cubicBezTo>
                      <a:pt x="750" y="820"/>
                      <a:pt x="953" y="660"/>
                      <a:pt x="953" y="417"/>
                    </a:cubicBezTo>
                    <a:cubicBezTo>
                      <a:pt x="965" y="191"/>
                      <a:pt x="786" y="1"/>
                      <a:pt x="5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14" name="Google Shape;39914;p22"/>
              <p:cNvSpPr/>
              <p:nvPr/>
            </p:nvSpPr>
            <p:spPr>
              <a:xfrm>
                <a:off x="6169050" y="4313375"/>
                <a:ext cx="21275" cy="15225"/>
              </a:xfrm>
              <a:custGeom>
                <a:avLst/>
                <a:gdLst/>
                <a:ahLst/>
                <a:cxnLst/>
                <a:rect l="l" t="t" r="r" b="b"/>
                <a:pathLst>
                  <a:path w="851" h="609" extrusionOk="0">
                    <a:moveTo>
                      <a:pt x="426" y="1"/>
                    </a:moveTo>
                    <a:cubicBezTo>
                      <a:pt x="359" y="1"/>
                      <a:pt x="288" y="26"/>
                      <a:pt x="221" y="87"/>
                    </a:cubicBezTo>
                    <a:lnTo>
                      <a:pt x="209" y="87"/>
                    </a:lnTo>
                    <a:lnTo>
                      <a:pt x="209" y="99"/>
                    </a:lnTo>
                    <a:cubicBezTo>
                      <a:pt x="1" y="326"/>
                      <a:pt x="207" y="608"/>
                      <a:pt x="433" y="608"/>
                    </a:cubicBezTo>
                    <a:cubicBezTo>
                      <a:pt x="503" y="608"/>
                      <a:pt x="576" y="581"/>
                      <a:pt x="638" y="516"/>
                    </a:cubicBezTo>
                    <a:cubicBezTo>
                      <a:pt x="851" y="312"/>
                      <a:pt x="661" y="1"/>
                      <a:pt x="42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15" name="Google Shape;39915;p22"/>
              <p:cNvSpPr/>
              <p:nvPr/>
            </p:nvSpPr>
            <p:spPr>
              <a:xfrm>
                <a:off x="6128525" y="4346450"/>
                <a:ext cx="27625" cy="20600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824" extrusionOk="0">
                    <a:moveTo>
                      <a:pt x="559" y="0"/>
                    </a:moveTo>
                    <a:cubicBezTo>
                      <a:pt x="53" y="0"/>
                      <a:pt x="0" y="778"/>
                      <a:pt x="533" y="824"/>
                    </a:cubicBezTo>
                    <a:lnTo>
                      <a:pt x="604" y="824"/>
                    </a:lnTo>
                    <a:cubicBezTo>
                      <a:pt x="1104" y="788"/>
                      <a:pt x="1104" y="50"/>
                      <a:pt x="604" y="2"/>
                    </a:cubicBezTo>
                    <a:cubicBezTo>
                      <a:pt x="589" y="1"/>
                      <a:pt x="574" y="0"/>
                      <a:pt x="55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16" name="Google Shape;39916;p22"/>
              <p:cNvSpPr/>
              <p:nvPr/>
            </p:nvSpPr>
            <p:spPr>
              <a:xfrm>
                <a:off x="6169000" y="4374825"/>
                <a:ext cx="21300" cy="15225"/>
              </a:xfrm>
              <a:custGeom>
                <a:avLst/>
                <a:gdLst/>
                <a:ahLst/>
                <a:cxnLst/>
                <a:rect l="l" t="t" r="r" b="b"/>
                <a:pathLst>
                  <a:path w="852" h="609" extrusionOk="0">
                    <a:moveTo>
                      <a:pt x="434" y="1"/>
                    </a:moveTo>
                    <a:cubicBezTo>
                      <a:pt x="365" y="1"/>
                      <a:pt x="291" y="28"/>
                      <a:pt x="223" y="94"/>
                    </a:cubicBezTo>
                    <a:lnTo>
                      <a:pt x="211" y="94"/>
                    </a:lnTo>
                    <a:lnTo>
                      <a:pt x="211" y="106"/>
                    </a:lnTo>
                    <a:cubicBezTo>
                      <a:pt x="1" y="325"/>
                      <a:pt x="213" y="608"/>
                      <a:pt x="441" y="608"/>
                    </a:cubicBezTo>
                    <a:cubicBezTo>
                      <a:pt x="509" y="608"/>
                      <a:pt x="579" y="583"/>
                      <a:pt x="640" y="522"/>
                    </a:cubicBezTo>
                    <a:cubicBezTo>
                      <a:pt x="851" y="311"/>
                      <a:pt x="666" y="1"/>
                      <a:pt x="43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17" name="Google Shape;39917;p22"/>
              <p:cNvSpPr/>
              <p:nvPr/>
            </p:nvSpPr>
            <p:spPr>
              <a:xfrm>
                <a:off x="6130225" y="4408100"/>
                <a:ext cx="23825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53" h="820" extrusionOk="0">
                    <a:moveTo>
                      <a:pt x="536" y="1"/>
                    </a:moveTo>
                    <a:cubicBezTo>
                      <a:pt x="179" y="1"/>
                      <a:pt x="0" y="442"/>
                      <a:pt x="250" y="703"/>
                    </a:cubicBezTo>
                    <a:cubicBezTo>
                      <a:pt x="335" y="784"/>
                      <a:pt x="436" y="820"/>
                      <a:pt x="536" y="820"/>
                    </a:cubicBezTo>
                    <a:cubicBezTo>
                      <a:pt x="745" y="820"/>
                      <a:pt x="945" y="660"/>
                      <a:pt x="953" y="418"/>
                    </a:cubicBezTo>
                    <a:cubicBezTo>
                      <a:pt x="953" y="191"/>
                      <a:pt x="774" y="1"/>
                      <a:pt x="54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18" name="Google Shape;39918;p22"/>
              <p:cNvSpPr/>
              <p:nvPr/>
            </p:nvSpPr>
            <p:spPr>
              <a:xfrm>
                <a:off x="6160575" y="4438775"/>
                <a:ext cx="241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8" extrusionOk="0">
                    <a:moveTo>
                      <a:pt x="548" y="0"/>
                    </a:moveTo>
                    <a:cubicBezTo>
                      <a:pt x="191" y="0"/>
                      <a:pt x="1" y="453"/>
                      <a:pt x="263" y="703"/>
                    </a:cubicBezTo>
                    <a:cubicBezTo>
                      <a:pt x="348" y="789"/>
                      <a:pt x="454" y="827"/>
                      <a:pt x="556" y="827"/>
                    </a:cubicBezTo>
                    <a:cubicBezTo>
                      <a:pt x="766" y="827"/>
                      <a:pt x="965" y="665"/>
                      <a:pt x="965" y="417"/>
                    </a:cubicBezTo>
                    <a:cubicBezTo>
                      <a:pt x="965" y="191"/>
                      <a:pt x="786" y="0"/>
                      <a:pt x="57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19" name="Google Shape;39919;p22"/>
              <p:cNvSpPr/>
              <p:nvPr/>
            </p:nvSpPr>
            <p:spPr>
              <a:xfrm>
                <a:off x="6130000" y="4469425"/>
                <a:ext cx="240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28" extrusionOk="0">
                    <a:moveTo>
                      <a:pt x="545" y="1"/>
                    </a:moveTo>
                    <a:lnTo>
                      <a:pt x="545" y="13"/>
                    </a:lnTo>
                    <a:cubicBezTo>
                      <a:pt x="540" y="12"/>
                      <a:pt x="535" y="12"/>
                      <a:pt x="530" y="12"/>
                    </a:cubicBezTo>
                    <a:cubicBezTo>
                      <a:pt x="171" y="12"/>
                      <a:pt x="1" y="445"/>
                      <a:pt x="247" y="703"/>
                    </a:cubicBezTo>
                    <a:cubicBezTo>
                      <a:pt x="333" y="789"/>
                      <a:pt x="438" y="828"/>
                      <a:pt x="541" y="828"/>
                    </a:cubicBezTo>
                    <a:cubicBezTo>
                      <a:pt x="751" y="828"/>
                      <a:pt x="950" y="665"/>
                      <a:pt x="950" y="417"/>
                    </a:cubicBezTo>
                    <a:cubicBezTo>
                      <a:pt x="962" y="203"/>
                      <a:pt x="783" y="13"/>
                      <a:pt x="55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20" name="Google Shape;39920;p22"/>
              <p:cNvSpPr/>
              <p:nvPr/>
            </p:nvSpPr>
            <p:spPr>
              <a:xfrm>
                <a:off x="6167425" y="4500100"/>
                <a:ext cx="17000" cy="8950"/>
              </a:xfrm>
              <a:custGeom>
                <a:avLst/>
                <a:gdLst/>
                <a:ahLst/>
                <a:cxnLst/>
                <a:rect l="l" t="t" r="r" b="b"/>
                <a:pathLst>
                  <a:path w="680" h="358" extrusionOk="0">
                    <a:moveTo>
                      <a:pt x="274" y="0"/>
                    </a:moveTo>
                    <a:lnTo>
                      <a:pt x="274" y="12"/>
                    </a:lnTo>
                    <a:cubicBezTo>
                      <a:pt x="179" y="12"/>
                      <a:pt x="72" y="48"/>
                      <a:pt x="1" y="131"/>
                    </a:cubicBezTo>
                    <a:lnTo>
                      <a:pt x="679" y="357"/>
                    </a:lnTo>
                    <a:cubicBezTo>
                      <a:pt x="655" y="155"/>
                      <a:pt x="489" y="0"/>
                      <a:pt x="2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21" name="Google Shape;39921;p22"/>
              <p:cNvSpPr/>
              <p:nvPr/>
            </p:nvSpPr>
            <p:spPr>
              <a:xfrm>
                <a:off x="6099250" y="3270175"/>
                <a:ext cx="24150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5" extrusionOk="0">
                    <a:moveTo>
                      <a:pt x="561" y="0"/>
                    </a:moveTo>
                    <a:cubicBezTo>
                      <a:pt x="191" y="0"/>
                      <a:pt x="1" y="441"/>
                      <a:pt x="263" y="703"/>
                    </a:cubicBezTo>
                    <a:cubicBezTo>
                      <a:pt x="343" y="787"/>
                      <a:pt x="445" y="825"/>
                      <a:pt x="546" y="825"/>
                    </a:cubicBezTo>
                    <a:cubicBezTo>
                      <a:pt x="758" y="825"/>
                      <a:pt x="965" y="659"/>
                      <a:pt x="965" y="417"/>
                    </a:cubicBezTo>
                    <a:cubicBezTo>
                      <a:pt x="965" y="191"/>
                      <a:pt x="787" y="0"/>
                      <a:pt x="56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22" name="Google Shape;39922;p22"/>
              <p:cNvSpPr/>
              <p:nvPr/>
            </p:nvSpPr>
            <p:spPr>
              <a:xfrm>
                <a:off x="6068900" y="3301125"/>
                <a:ext cx="28300" cy="20275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11" extrusionOk="0">
                    <a:moveTo>
                      <a:pt x="524" y="1"/>
                    </a:moveTo>
                    <a:cubicBezTo>
                      <a:pt x="1" y="48"/>
                      <a:pt x="48" y="810"/>
                      <a:pt x="572" y="810"/>
                    </a:cubicBezTo>
                    <a:cubicBezTo>
                      <a:pt x="1084" y="810"/>
                      <a:pt x="1132" y="48"/>
                      <a:pt x="60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23" name="Google Shape;39923;p22"/>
              <p:cNvSpPr/>
              <p:nvPr/>
            </p:nvSpPr>
            <p:spPr>
              <a:xfrm>
                <a:off x="6099250" y="3331800"/>
                <a:ext cx="241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16" extrusionOk="0">
                    <a:moveTo>
                      <a:pt x="561" y="0"/>
                    </a:moveTo>
                    <a:cubicBezTo>
                      <a:pt x="191" y="0"/>
                      <a:pt x="1" y="441"/>
                      <a:pt x="263" y="691"/>
                    </a:cubicBezTo>
                    <a:cubicBezTo>
                      <a:pt x="345" y="777"/>
                      <a:pt x="450" y="815"/>
                      <a:pt x="553" y="815"/>
                    </a:cubicBezTo>
                    <a:cubicBezTo>
                      <a:pt x="762" y="815"/>
                      <a:pt x="965" y="656"/>
                      <a:pt x="965" y="417"/>
                    </a:cubicBezTo>
                    <a:cubicBezTo>
                      <a:pt x="965" y="191"/>
                      <a:pt x="775" y="12"/>
                      <a:pt x="56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24" name="Google Shape;39924;p22"/>
              <p:cNvSpPr/>
              <p:nvPr/>
            </p:nvSpPr>
            <p:spPr>
              <a:xfrm>
                <a:off x="6068300" y="3362450"/>
                <a:ext cx="24150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5" extrusionOk="0">
                    <a:moveTo>
                      <a:pt x="548" y="0"/>
                    </a:moveTo>
                    <a:cubicBezTo>
                      <a:pt x="191" y="0"/>
                      <a:pt x="1" y="441"/>
                      <a:pt x="263" y="703"/>
                    </a:cubicBezTo>
                    <a:cubicBezTo>
                      <a:pt x="347" y="787"/>
                      <a:pt x="450" y="825"/>
                      <a:pt x="551" y="825"/>
                    </a:cubicBezTo>
                    <a:cubicBezTo>
                      <a:pt x="763" y="825"/>
                      <a:pt x="965" y="659"/>
                      <a:pt x="965" y="417"/>
                    </a:cubicBezTo>
                    <a:cubicBezTo>
                      <a:pt x="965" y="179"/>
                      <a:pt x="775" y="0"/>
                      <a:pt x="54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25" name="Google Shape;39925;p22"/>
              <p:cNvSpPr/>
              <p:nvPr/>
            </p:nvSpPr>
            <p:spPr>
              <a:xfrm>
                <a:off x="6097850" y="3393050"/>
                <a:ext cx="279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1117" h="825" extrusionOk="0">
                    <a:moveTo>
                      <a:pt x="571" y="1"/>
                    </a:moveTo>
                    <a:cubicBezTo>
                      <a:pt x="65" y="1"/>
                      <a:pt x="1" y="778"/>
                      <a:pt x="533" y="824"/>
                    </a:cubicBezTo>
                    <a:lnTo>
                      <a:pt x="617" y="824"/>
                    </a:lnTo>
                    <a:cubicBezTo>
                      <a:pt x="1117" y="777"/>
                      <a:pt x="1117" y="50"/>
                      <a:pt x="617" y="3"/>
                    </a:cubicBezTo>
                    <a:cubicBezTo>
                      <a:pt x="601" y="1"/>
                      <a:pt x="586" y="1"/>
                      <a:pt x="57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26" name="Google Shape;39926;p22"/>
              <p:cNvSpPr/>
              <p:nvPr/>
            </p:nvSpPr>
            <p:spPr>
              <a:xfrm>
                <a:off x="6082000" y="3413900"/>
                <a:ext cx="20275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811" h="816" extrusionOk="0">
                    <a:moveTo>
                      <a:pt x="393" y="0"/>
                    </a:moveTo>
                    <a:cubicBezTo>
                      <a:pt x="198" y="0"/>
                      <a:pt x="6" y="129"/>
                      <a:pt x="0" y="407"/>
                    </a:cubicBezTo>
                    <a:lnTo>
                      <a:pt x="0" y="419"/>
                    </a:lnTo>
                    <a:cubicBezTo>
                      <a:pt x="6" y="689"/>
                      <a:pt x="196" y="815"/>
                      <a:pt x="390" y="815"/>
                    </a:cubicBezTo>
                    <a:cubicBezTo>
                      <a:pt x="597" y="815"/>
                      <a:pt x="810" y="672"/>
                      <a:pt x="810" y="407"/>
                    </a:cubicBezTo>
                    <a:cubicBezTo>
                      <a:pt x="810" y="144"/>
                      <a:pt x="600" y="0"/>
                      <a:pt x="39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27" name="Google Shape;39927;p22"/>
              <p:cNvSpPr/>
              <p:nvPr/>
            </p:nvSpPr>
            <p:spPr>
              <a:xfrm>
                <a:off x="6099350" y="3455025"/>
                <a:ext cx="24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16" extrusionOk="0">
                    <a:moveTo>
                      <a:pt x="542" y="0"/>
                    </a:moveTo>
                    <a:cubicBezTo>
                      <a:pt x="182" y="0"/>
                      <a:pt x="0" y="432"/>
                      <a:pt x="259" y="691"/>
                    </a:cubicBezTo>
                    <a:cubicBezTo>
                      <a:pt x="341" y="777"/>
                      <a:pt x="445" y="815"/>
                      <a:pt x="547" y="815"/>
                    </a:cubicBezTo>
                    <a:cubicBezTo>
                      <a:pt x="757" y="815"/>
                      <a:pt x="961" y="653"/>
                      <a:pt x="961" y="405"/>
                    </a:cubicBezTo>
                    <a:cubicBezTo>
                      <a:pt x="961" y="179"/>
                      <a:pt x="783" y="0"/>
                      <a:pt x="557" y="0"/>
                    </a:cubicBezTo>
                    <a:cubicBezTo>
                      <a:pt x="552" y="0"/>
                      <a:pt x="547" y="0"/>
                      <a:pt x="54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28" name="Google Shape;39928;p22"/>
              <p:cNvSpPr/>
              <p:nvPr/>
            </p:nvSpPr>
            <p:spPr>
              <a:xfrm>
                <a:off x="6068900" y="3485375"/>
                <a:ext cx="28300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23" extrusionOk="0">
                    <a:moveTo>
                      <a:pt x="524" y="1"/>
                    </a:moveTo>
                    <a:cubicBezTo>
                      <a:pt x="1" y="48"/>
                      <a:pt x="48" y="822"/>
                      <a:pt x="572" y="822"/>
                    </a:cubicBezTo>
                    <a:cubicBezTo>
                      <a:pt x="1084" y="822"/>
                      <a:pt x="1132" y="48"/>
                      <a:pt x="60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29" name="Google Shape;39929;p22"/>
              <p:cNvSpPr/>
              <p:nvPr/>
            </p:nvSpPr>
            <p:spPr>
              <a:xfrm>
                <a:off x="6097525" y="3516200"/>
                <a:ext cx="279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1118" h="816" extrusionOk="0">
                    <a:moveTo>
                      <a:pt x="554" y="0"/>
                    </a:moveTo>
                    <a:cubicBezTo>
                      <a:pt x="52" y="0"/>
                      <a:pt x="1" y="793"/>
                      <a:pt x="546" y="816"/>
                    </a:cubicBezTo>
                    <a:lnTo>
                      <a:pt x="630" y="816"/>
                    </a:lnTo>
                    <a:cubicBezTo>
                      <a:pt x="1118" y="768"/>
                      <a:pt x="1118" y="54"/>
                      <a:pt x="630" y="6"/>
                    </a:cubicBezTo>
                    <a:cubicBezTo>
                      <a:pt x="603" y="2"/>
                      <a:pt x="578" y="0"/>
                      <a:pt x="55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30" name="Google Shape;39930;p22"/>
              <p:cNvSpPr/>
              <p:nvPr/>
            </p:nvSpPr>
            <p:spPr>
              <a:xfrm>
                <a:off x="6068300" y="3547000"/>
                <a:ext cx="24150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5" extrusionOk="0">
                    <a:moveTo>
                      <a:pt x="548" y="0"/>
                    </a:moveTo>
                    <a:cubicBezTo>
                      <a:pt x="179" y="0"/>
                      <a:pt x="1" y="441"/>
                      <a:pt x="263" y="703"/>
                    </a:cubicBezTo>
                    <a:cubicBezTo>
                      <a:pt x="347" y="787"/>
                      <a:pt x="449" y="824"/>
                      <a:pt x="549" y="824"/>
                    </a:cubicBezTo>
                    <a:cubicBezTo>
                      <a:pt x="762" y="824"/>
                      <a:pt x="965" y="656"/>
                      <a:pt x="965" y="405"/>
                    </a:cubicBezTo>
                    <a:cubicBezTo>
                      <a:pt x="965" y="179"/>
                      <a:pt x="775" y="0"/>
                      <a:pt x="54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31" name="Google Shape;39931;p22"/>
              <p:cNvSpPr/>
              <p:nvPr/>
            </p:nvSpPr>
            <p:spPr>
              <a:xfrm>
                <a:off x="6099250" y="3577650"/>
                <a:ext cx="241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8" extrusionOk="0">
                    <a:moveTo>
                      <a:pt x="561" y="1"/>
                    </a:moveTo>
                    <a:cubicBezTo>
                      <a:pt x="191" y="1"/>
                      <a:pt x="1" y="441"/>
                      <a:pt x="263" y="703"/>
                    </a:cubicBezTo>
                    <a:cubicBezTo>
                      <a:pt x="345" y="789"/>
                      <a:pt x="447" y="827"/>
                      <a:pt x="548" y="827"/>
                    </a:cubicBezTo>
                    <a:cubicBezTo>
                      <a:pt x="756" y="827"/>
                      <a:pt x="957" y="665"/>
                      <a:pt x="965" y="417"/>
                    </a:cubicBezTo>
                    <a:cubicBezTo>
                      <a:pt x="965" y="191"/>
                      <a:pt x="787" y="1"/>
                      <a:pt x="56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32" name="Google Shape;39932;p22"/>
              <p:cNvSpPr/>
              <p:nvPr/>
            </p:nvSpPr>
            <p:spPr>
              <a:xfrm>
                <a:off x="6068900" y="3608375"/>
                <a:ext cx="28300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20" extrusionOk="0">
                    <a:moveTo>
                      <a:pt x="566" y="1"/>
                    </a:moveTo>
                    <a:cubicBezTo>
                      <a:pt x="551" y="1"/>
                      <a:pt x="536" y="4"/>
                      <a:pt x="524" y="10"/>
                    </a:cubicBezTo>
                    <a:cubicBezTo>
                      <a:pt x="1" y="57"/>
                      <a:pt x="48" y="819"/>
                      <a:pt x="572" y="819"/>
                    </a:cubicBezTo>
                    <a:cubicBezTo>
                      <a:pt x="1084" y="819"/>
                      <a:pt x="1132" y="57"/>
                      <a:pt x="608" y="10"/>
                    </a:cubicBezTo>
                    <a:cubicBezTo>
                      <a:pt x="596" y="4"/>
                      <a:pt x="581" y="1"/>
                      <a:pt x="56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33" name="Google Shape;39933;p22"/>
              <p:cNvSpPr/>
              <p:nvPr/>
            </p:nvSpPr>
            <p:spPr>
              <a:xfrm>
                <a:off x="6099350" y="3639250"/>
                <a:ext cx="24050" cy="20425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17" extrusionOk="0">
                    <a:moveTo>
                      <a:pt x="542" y="1"/>
                    </a:moveTo>
                    <a:cubicBezTo>
                      <a:pt x="182" y="1"/>
                      <a:pt x="0" y="433"/>
                      <a:pt x="259" y="692"/>
                    </a:cubicBezTo>
                    <a:cubicBezTo>
                      <a:pt x="341" y="778"/>
                      <a:pt x="444" y="817"/>
                      <a:pt x="546" y="817"/>
                    </a:cubicBezTo>
                    <a:cubicBezTo>
                      <a:pt x="753" y="817"/>
                      <a:pt x="953" y="657"/>
                      <a:pt x="961" y="418"/>
                    </a:cubicBezTo>
                    <a:lnTo>
                      <a:pt x="961" y="406"/>
                    </a:lnTo>
                    <a:cubicBezTo>
                      <a:pt x="961" y="180"/>
                      <a:pt x="771" y="1"/>
                      <a:pt x="557" y="1"/>
                    </a:cubicBezTo>
                    <a:cubicBezTo>
                      <a:pt x="552" y="1"/>
                      <a:pt x="547" y="1"/>
                      <a:pt x="54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34" name="Google Shape;39934;p22"/>
              <p:cNvSpPr/>
              <p:nvPr/>
            </p:nvSpPr>
            <p:spPr>
              <a:xfrm>
                <a:off x="6068300" y="3669925"/>
                <a:ext cx="24150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5" extrusionOk="0">
                    <a:moveTo>
                      <a:pt x="548" y="1"/>
                    </a:moveTo>
                    <a:cubicBezTo>
                      <a:pt x="191" y="1"/>
                      <a:pt x="1" y="441"/>
                      <a:pt x="263" y="703"/>
                    </a:cubicBezTo>
                    <a:cubicBezTo>
                      <a:pt x="347" y="787"/>
                      <a:pt x="449" y="824"/>
                      <a:pt x="549" y="824"/>
                    </a:cubicBezTo>
                    <a:cubicBezTo>
                      <a:pt x="762" y="824"/>
                      <a:pt x="965" y="656"/>
                      <a:pt x="965" y="405"/>
                    </a:cubicBezTo>
                    <a:cubicBezTo>
                      <a:pt x="965" y="179"/>
                      <a:pt x="775" y="1"/>
                      <a:pt x="54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35" name="Google Shape;39935;p22"/>
              <p:cNvSpPr/>
              <p:nvPr/>
            </p:nvSpPr>
            <p:spPr>
              <a:xfrm>
                <a:off x="6097850" y="3700525"/>
                <a:ext cx="279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1117" h="825" extrusionOk="0">
                    <a:moveTo>
                      <a:pt x="571" y="1"/>
                    </a:moveTo>
                    <a:cubicBezTo>
                      <a:pt x="65" y="1"/>
                      <a:pt x="1" y="778"/>
                      <a:pt x="533" y="824"/>
                    </a:cubicBezTo>
                    <a:lnTo>
                      <a:pt x="617" y="824"/>
                    </a:lnTo>
                    <a:cubicBezTo>
                      <a:pt x="1117" y="777"/>
                      <a:pt x="1117" y="51"/>
                      <a:pt x="617" y="3"/>
                    </a:cubicBezTo>
                    <a:cubicBezTo>
                      <a:pt x="601" y="2"/>
                      <a:pt x="586" y="1"/>
                      <a:pt x="57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36" name="Google Shape;39936;p22"/>
              <p:cNvSpPr/>
              <p:nvPr/>
            </p:nvSpPr>
            <p:spPr>
              <a:xfrm>
                <a:off x="6068300" y="3731250"/>
                <a:ext cx="241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8" extrusionOk="0">
                    <a:moveTo>
                      <a:pt x="548" y="0"/>
                    </a:moveTo>
                    <a:cubicBezTo>
                      <a:pt x="191" y="0"/>
                      <a:pt x="1" y="453"/>
                      <a:pt x="263" y="703"/>
                    </a:cubicBezTo>
                    <a:cubicBezTo>
                      <a:pt x="349" y="789"/>
                      <a:pt x="454" y="827"/>
                      <a:pt x="556" y="827"/>
                    </a:cubicBezTo>
                    <a:cubicBezTo>
                      <a:pt x="766" y="827"/>
                      <a:pt x="965" y="665"/>
                      <a:pt x="965" y="417"/>
                    </a:cubicBezTo>
                    <a:cubicBezTo>
                      <a:pt x="965" y="191"/>
                      <a:pt x="775" y="0"/>
                      <a:pt x="54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37" name="Google Shape;39937;p22"/>
              <p:cNvSpPr/>
              <p:nvPr/>
            </p:nvSpPr>
            <p:spPr>
              <a:xfrm>
                <a:off x="6099350" y="3762200"/>
                <a:ext cx="24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16" extrusionOk="0">
                    <a:moveTo>
                      <a:pt x="542" y="0"/>
                    </a:moveTo>
                    <a:cubicBezTo>
                      <a:pt x="182" y="0"/>
                      <a:pt x="0" y="433"/>
                      <a:pt x="259" y="691"/>
                    </a:cubicBezTo>
                    <a:cubicBezTo>
                      <a:pt x="341" y="777"/>
                      <a:pt x="445" y="815"/>
                      <a:pt x="547" y="815"/>
                    </a:cubicBezTo>
                    <a:cubicBezTo>
                      <a:pt x="757" y="815"/>
                      <a:pt x="961" y="653"/>
                      <a:pt x="961" y="405"/>
                    </a:cubicBezTo>
                    <a:cubicBezTo>
                      <a:pt x="961" y="191"/>
                      <a:pt x="771" y="0"/>
                      <a:pt x="557" y="0"/>
                    </a:cubicBezTo>
                    <a:cubicBezTo>
                      <a:pt x="552" y="0"/>
                      <a:pt x="547" y="0"/>
                      <a:pt x="54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38" name="Google Shape;39938;p22"/>
              <p:cNvSpPr/>
              <p:nvPr/>
            </p:nvSpPr>
            <p:spPr>
              <a:xfrm>
                <a:off x="6068900" y="3792850"/>
                <a:ext cx="28300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23" extrusionOk="0">
                    <a:moveTo>
                      <a:pt x="524" y="1"/>
                    </a:moveTo>
                    <a:cubicBezTo>
                      <a:pt x="1" y="48"/>
                      <a:pt x="48" y="822"/>
                      <a:pt x="572" y="822"/>
                    </a:cubicBezTo>
                    <a:cubicBezTo>
                      <a:pt x="1084" y="822"/>
                      <a:pt x="1132" y="48"/>
                      <a:pt x="60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39" name="Google Shape;39939;p22"/>
              <p:cNvSpPr/>
              <p:nvPr/>
            </p:nvSpPr>
            <p:spPr>
              <a:xfrm>
                <a:off x="6099250" y="3823525"/>
                <a:ext cx="24150" cy="2067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7" extrusionOk="0">
                    <a:moveTo>
                      <a:pt x="561" y="0"/>
                    </a:moveTo>
                    <a:cubicBezTo>
                      <a:pt x="191" y="0"/>
                      <a:pt x="1" y="441"/>
                      <a:pt x="263" y="703"/>
                    </a:cubicBezTo>
                    <a:cubicBezTo>
                      <a:pt x="345" y="788"/>
                      <a:pt x="449" y="827"/>
                      <a:pt x="551" y="827"/>
                    </a:cubicBezTo>
                    <a:cubicBezTo>
                      <a:pt x="761" y="827"/>
                      <a:pt x="965" y="665"/>
                      <a:pt x="965" y="417"/>
                    </a:cubicBezTo>
                    <a:cubicBezTo>
                      <a:pt x="965" y="191"/>
                      <a:pt x="775" y="12"/>
                      <a:pt x="561" y="12"/>
                    </a:cubicBezTo>
                    <a:lnTo>
                      <a:pt x="56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40" name="Google Shape;39940;p22"/>
              <p:cNvSpPr/>
              <p:nvPr/>
            </p:nvSpPr>
            <p:spPr>
              <a:xfrm>
                <a:off x="6068300" y="3854475"/>
                <a:ext cx="24150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0" extrusionOk="0">
                    <a:moveTo>
                      <a:pt x="548" y="0"/>
                    </a:moveTo>
                    <a:cubicBezTo>
                      <a:pt x="191" y="0"/>
                      <a:pt x="1" y="441"/>
                      <a:pt x="263" y="703"/>
                    </a:cubicBezTo>
                    <a:cubicBezTo>
                      <a:pt x="347" y="783"/>
                      <a:pt x="449" y="819"/>
                      <a:pt x="549" y="819"/>
                    </a:cubicBezTo>
                    <a:cubicBezTo>
                      <a:pt x="762" y="819"/>
                      <a:pt x="965" y="656"/>
                      <a:pt x="965" y="405"/>
                    </a:cubicBezTo>
                    <a:cubicBezTo>
                      <a:pt x="965" y="179"/>
                      <a:pt x="775" y="0"/>
                      <a:pt x="54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41" name="Google Shape;39941;p22"/>
              <p:cNvSpPr/>
              <p:nvPr/>
            </p:nvSpPr>
            <p:spPr>
              <a:xfrm>
                <a:off x="6097525" y="3885000"/>
                <a:ext cx="279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1118" h="828" extrusionOk="0">
                    <a:moveTo>
                      <a:pt x="555" y="0"/>
                    </a:moveTo>
                    <a:cubicBezTo>
                      <a:pt x="52" y="0"/>
                      <a:pt x="1" y="805"/>
                      <a:pt x="546" y="827"/>
                    </a:cubicBezTo>
                    <a:lnTo>
                      <a:pt x="630" y="827"/>
                    </a:lnTo>
                    <a:cubicBezTo>
                      <a:pt x="1118" y="768"/>
                      <a:pt x="1118" y="53"/>
                      <a:pt x="630" y="6"/>
                    </a:cubicBezTo>
                    <a:cubicBezTo>
                      <a:pt x="604" y="2"/>
                      <a:pt x="579" y="0"/>
                      <a:pt x="55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42" name="Google Shape;39942;p22"/>
              <p:cNvSpPr/>
              <p:nvPr/>
            </p:nvSpPr>
            <p:spPr>
              <a:xfrm>
                <a:off x="6068300" y="3915800"/>
                <a:ext cx="24150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5" extrusionOk="0">
                    <a:moveTo>
                      <a:pt x="548" y="0"/>
                    </a:moveTo>
                    <a:cubicBezTo>
                      <a:pt x="191" y="0"/>
                      <a:pt x="1" y="441"/>
                      <a:pt x="263" y="703"/>
                    </a:cubicBezTo>
                    <a:cubicBezTo>
                      <a:pt x="347" y="787"/>
                      <a:pt x="450" y="824"/>
                      <a:pt x="551" y="824"/>
                    </a:cubicBezTo>
                    <a:cubicBezTo>
                      <a:pt x="763" y="824"/>
                      <a:pt x="965" y="659"/>
                      <a:pt x="965" y="417"/>
                    </a:cubicBezTo>
                    <a:cubicBezTo>
                      <a:pt x="965" y="191"/>
                      <a:pt x="775" y="0"/>
                      <a:pt x="54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43" name="Google Shape;39943;p22"/>
              <p:cNvSpPr/>
              <p:nvPr/>
            </p:nvSpPr>
            <p:spPr>
              <a:xfrm>
                <a:off x="6099550" y="3946450"/>
                <a:ext cx="24150" cy="2085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34" extrusionOk="0">
                    <a:moveTo>
                      <a:pt x="549" y="0"/>
                    </a:moveTo>
                    <a:lnTo>
                      <a:pt x="549" y="12"/>
                    </a:lnTo>
                    <a:cubicBezTo>
                      <a:pt x="1" y="12"/>
                      <a:pt x="1" y="834"/>
                      <a:pt x="549" y="834"/>
                    </a:cubicBezTo>
                    <a:cubicBezTo>
                      <a:pt x="775" y="834"/>
                      <a:pt x="953" y="643"/>
                      <a:pt x="953" y="417"/>
                    </a:cubicBezTo>
                    <a:cubicBezTo>
                      <a:pt x="965" y="191"/>
                      <a:pt x="787" y="0"/>
                      <a:pt x="5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44" name="Google Shape;39944;p22"/>
              <p:cNvSpPr/>
              <p:nvPr/>
            </p:nvSpPr>
            <p:spPr>
              <a:xfrm>
                <a:off x="6068900" y="3977400"/>
                <a:ext cx="28300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23" extrusionOk="0">
                    <a:moveTo>
                      <a:pt x="524" y="1"/>
                    </a:moveTo>
                    <a:cubicBezTo>
                      <a:pt x="1" y="48"/>
                      <a:pt x="48" y="822"/>
                      <a:pt x="572" y="822"/>
                    </a:cubicBezTo>
                    <a:cubicBezTo>
                      <a:pt x="1084" y="822"/>
                      <a:pt x="1132" y="48"/>
                      <a:pt x="60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45" name="Google Shape;39945;p22"/>
              <p:cNvSpPr/>
              <p:nvPr/>
            </p:nvSpPr>
            <p:spPr>
              <a:xfrm>
                <a:off x="6097850" y="4008025"/>
                <a:ext cx="27925" cy="20600"/>
              </a:xfrm>
              <a:custGeom>
                <a:avLst/>
                <a:gdLst/>
                <a:ahLst/>
                <a:cxnLst/>
                <a:rect l="l" t="t" r="r" b="b"/>
                <a:pathLst>
                  <a:path w="1117" h="824" extrusionOk="0">
                    <a:moveTo>
                      <a:pt x="571" y="0"/>
                    </a:moveTo>
                    <a:cubicBezTo>
                      <a:pt x="65" y="0"/>
                      <a:pt x="1" y="777"/>
                      <a:pt x="533" y="824"/>
                    </a:cubicBezTo>
                    <a:lnTo>
                      <a:pt x="617" y="824"/>
                    </a:lnTo>
                    <a:cubicBezTo>
                      <a:pt x="1117" y="776"/>
                      <a:pt x="1117" y="50"/>
                      <a:pt x="617" y="2"/>
                    </a:cubicBezTo>
                    <a:cubicBezTo>
                      <a:pt x="601" y="1"/>
                      <a:pt x="586" y="0"/>
                      <a:pt x="57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46" name="Google Shape;39946;p22"/>
              <p:cNvSpPr/>
              <p:nvPr/>
            </p:nvSpPr>
            <p:spPr>
              <a:xfrm>
                <a:off x="6068300" y="4038725"/>
                <a:ext cx="24150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5" extrusionOk="0">
                    <a:moveTo>
                      <a:pt x="548" y="0"/>
                    </a:moveTo>
                    <a:cubicBezTo>
                      <a:pt x="191" y="0"/>
                      <a:pt x="1" y="441"/>
                      <a:pt x="263" y="703"/>
                    </a:cubicBezTo>
                    <a:cubicBezTo>
                      <a:pt x="347" y="787"/>
                      <a:pt x="450" y="825"/>
                      <a:pt x="551" y="825"/>
                    </a:cubicBezTo>
                    <a:cubicBezTo>
                      <a:pt x="763" y="825"/>
                      <a:pt x="965" y="659"/>
                      <a:pt x="965" y="417"/>
                    </a:cubicBezTo>
                    <a:cubicBezTo>
                      <a:pt x="965" y="191"/>
                      <a:pt x="775" y="0"/>
                      <a:pt x="54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47" name="Google Shape;39947;p22"/>
              <p:cNvSpPr/>
              <p:nvPr/>
            </p:nvSpPr>
            <p:spPr>
              <a:xfrm>
                <a:off x="6099350" y="4069675"/>
                <a:ext cx="24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16" extrusionOk="0">
                    <a:moveTo>
                      <a:pt x="542" y="0"/>
                    </a:moveTo>
                    <a:cubicBezTo>
                      <a:pt x="182" y="0"/>
                      <a:pt x="0" y="433"/>
                      <a:pt x="259" y="691"/>
                    </a:cubicBezTo>
                    <a:cubicBezTo>
                      <a:pt x="341" y="777"/>
                      <a:pt x="443" y="816"/>
                      <a:pt x="544" y="816"/>
                    </a:cubicBezTo>
                    <a:cubicBezTo>
                      <a:pt x="752" y="816"/>
                      <a:pt x="953" y="654"/>
                      <a:pt x="961" y="405"/>
                    </a:cubicBezTo>
                    <a:cubicBezTo>
                      <a:pt x="949" y="191"/>
                      <a:pt x="771" y="1"/>
                      <a:pt x="557" y="1"/>
                    </a:cubicBezTo>
                    <a:cubicBezTo>
                      <a:pt x="552" y="0"/>
                      <a:pt x="547" y="0"/>
                      <a:pt x="54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48" name="Google Shape;39948;p22"/>
              <p:cNvSpPr/>
              <p:nvPr/>
            </p:nvSpPr>
            <p:spPr>
              <a:xfrm>
                <a:off x="6068900" y="4100325"/>
                <a:ext cx="28300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23" extrusionOk="0">
                    <a:moveTo>
                      <a:pt x="524" y="1"/>
                    </a:moveTo>
                    <a:cubicBezTo>
                      <a:pt x="1" y="49"/>
                      <a:pt x="48" y="822"/>
                      <a:pt x="572" y="822"/>
                    </a:cubicBezTo>
                    <a:cubicBezTo>
                      <a:pt x="1084" y="822"/>
                      <a:pt x="1132" y="49"/>
                      <a:pt x="60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49" name="Google Shape;39949;p22"/>
              <p:cNvSpPr/>
              <p:nvPr/>
            </p:nvSpPr>
            <p:spPr>
              <a:xfrm>
                <a:off x="6099250" y="4131000"/>
                <a:ext cx="241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8" extrusionOk="0">
                    <a:moveTo>
                      <a:pt x="561" y="0"/>
                    </a:moveTo>
                    <a:cubicBezTo>
                      <a:pt x="191" y="0"/>
                      <a:pt x="1" y="441"/>
                      <a:pt x="263" y="703"/>
                    </a:cubicBezTo>
                    <a:cubicBezTo>
                      <a:pt x="345" y="789"/>
                      <a:pt x="447" y="827"/>
                      <a:pt x="548" y="827"/>
                    </a:cubicBezTo>
                    <a:cubicBezTo>
                      <a:pt x="756" y="827"/>
                      <a:pt x="957" y="665"/>
                      <a:pt x="965" y="417"/>
                    </a:cubicBezTo>
                    <a:cubicBezTo>
                      <a:pt x="965" y="191"/>
                      <a:pt x="775" y="12"/>
                      <a:pt x="561" y="12"/>
                    </a:cubicBezTo>
                    <a:lnTo>
                      <a:pt x="56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50" name="Google Shape;39950;p22"/>
              <p:cNvSpPr/>
              <p:nvPr/>
            </p:nvSpPr>
            <p:spPr>
              <a:xfrm>
                <a:off x="6068300" y="4161950"/>
                <a:ext cx="241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16" extrusionOk="0">
                    <a:moveTo>
                      <a:pt x="548" y="1"/>
                    </a:moveTo>
                    <a:cubicBezTo>
                      <a:pt x="191" y="1"/>
                      <a:pt x="1" y="441"/>
                      <a:pt x="263" y="691"/>
                    </a:cubicBezTo>
                    <a:cubicBezTo>
                      <a:pt x="349" y="777"/>
                      <a:pt x="454" y="815"/>
                      <a:pt x="556" y="815"/>
                    </a:cubicBezTo>
                    <a:cubicBezTo>
                      <a:pt x="766" y="815"/>
                      <a:pt x="965" y="653"/>
                      <a:pt x="965" y="405"/>
                    </a:cubicBezTo>
                    <a:cubicBezTo>
                      <a:pt x="965" y="179"/>
                      <a:pt x="775" y="1"/>
                      <a:pt x="54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51" name="Google Shape;39951;p22"/>
              <p:cNvSpPr/>
              <p:nvPr/>
            </p:nvSpPr>
            <p:spPr>
              <a:xfrm>
                <a:off x="6097875" y="4192550"/>
                <a:ext cx="27900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1116" h="825" extrusionOk="0">
                    <a:moveTo>
                      <a:pt x="570" y="1"/>
                    </a:moveTo>
                    <a:cubicBezTo>
                      <a:pt x="64" y="1"/>
                      <a:pt x="0" y="767"/>
                      <a:pt x="532" y="824"/>
                    </a:cubicBezTo>
                    <a:lnTo>
                      <a:pt x="616" y="824"/>
                    </a:lnTo>
                    <a:cubicBezTo>
                      <a:pt x="1116" y="777"/>
                      <a:pt x="1116" y="39"/>
                      <a:pt x="616" y="3"/>
                    </a:cubicBezTo>
                    <a:cubicBezTo>
                      <a:pt x="600" y="2"/>
                      <a:pt x="585" y="1"/>
                      <a:pt x="5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52" name="Google Shape;39952;p22"/>
              <p:cNvSpPr/>
              <p:nvPr/>
            </p:nvSpPr>
            <p:spPr>
              <a:xfrm>
                <a:off x="6068300" y="4223275"/>
                <a:ext cx="24150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5" extrusionOk="0">
                    <a:moveTo>
                      <a:pt x="548" y="0"/>
                    </a:moveTo>
                    <a:cubicBezTo>
                      <a:pt x="191" y="0"/>
                      <a:pt x="1" y="441"/>
                      <a:pt x="263" y="703"/>
                    </a:cubicBezTo>
                    <a:cubicBezTo>
                      <a:pt x="347" y="787"/>
                      <a:pt x="450" y="825"/>
                      <a:pt x="551" y="825"/>
                    </a:cubicBezTo>
                    <a:cubicBezTo>
                      <a:pt x="763" y="825"/>
                      <a:pt x="965" y="659"/>
                      <a:pt x="965" y="417"/>
                    </a:cubicBezTo>
                    <a:cubicBezTo>
                      <a:pt x="965" y="179"/>
                      <a:pt x="775" y="0"/>
                      <a:pt x="54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53" name="Google Shape;39953;p22"/>
              <p:cNvSpPr/>
              <p:nvPr/>
            </p:nvSpPr>
            <p:spPr>
              <a:xfrm>
                <a:off x="6099350" y="4254225"/>
                <a:ext cx="24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16" extrusionOk="0">
                    <a:moveTo>
                      <a:pt x="542" y="0"/>
                    </a:moveTo>
                    <a:cubicBezTo>
                      <a:pt x="182" y="0"/>
                      <a:pt x="0" y="433"/>
                      <a:pt x="259" y="691"/>
                    </a:cubicBezTo>
                    <a:cubicBezTo>
                      <a:pt x="341" y="777"/>
                      <a:pt x="445" y="815"/>
                      <a:pt x="547" y="815"/>
                    </a:cubicBezTo>
                    <a:cubicBezTo>
                      <a:pt x="757" y="815"/>
                      <a:pt x="961" y="653"/>
                      <a:pt x="961" y="405"/>
                    </a:cubicBezTo>
                    <a:cubicBezTo>
                      <a:pt x="949" y="191"/>
                      <a:pt x="771" y="12"/>
                      <a:pt x="557" y="12"/>
                    </a:cubicBezTo>
                    <a:lnTo>
                      <a:pt x="557" y="0"/>
                    </a:lnTo>
                    <a:cubicBezTo>
                      <a:pt x="552" y="0"/>
                      <a:pt x="547" y="0"/>
                      <a:pt x="54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54" name="Google Shape;39954;p22"/>
              <p:cNvSpPr/>
              <p:nvPr/>
            </p:nvSpPr>
            <p:spPr>
              <a:xfrm>
                <a:off x="6068900" y="4284650"/>
                <a:ext cx="28300" cy="20800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32" extrusionOk="0">
                    <a:moveTo>
                      <a:pt x="566" y="1"/>
                    </a:moveTo>
                    <a:cubicBezTo>
                      <a:pt x="551" y="1"/>
                      <a:pt x="536" y="4"/>
                      <a:pt x="524" y="10"/>
                    </a:cubicBezTo>
                    <a:cubicBezTo>
                      <a:pt x="1" y="57"/>
                      <a:pt x="48" y="831"/>
                      <a:pt x="572" y="831"/>
                    </a:cubicBezTo>
                    <a:cubicBezTo>
                      <a:pt x="1084" y="831"/>
                      <a:pt x="1132" y="57"/>
                      <a:pt x="608" y="10"/>
                    </a:cubicBezTo>
                    <a:cubicBezTo>
                      <a:pt x="596" y="4"/>
                      <a:pt x="581" y="1"/>
                      <a:pt x="56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55" name="Google Shape;39955;p22"/>
              <p:cNvSpPr/>
              <p:nvPr/>
            </p:nvSpPr>
            <p:spPr>
              <a:xfrm>
                <a:off x="6099250" y="4315550"/>
                <a:ext cx="24150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5" extrusionOk="0">
                    <a:moveTo>
                      <a:pt x="561" y="0"/>
                    </a:moveTo>
                    <a:cubicBezTo>
                      <a:pt x="191" y="0"/>
                      <a:pt x="1" y="441"/>
                      <a:pt x="263" y="703"/>
                    </a:cubicBezTo>
                    <a:cubicBezTo>
                      <a:pt x="343" y="787"/>
                      <a:pt x="445" y="824"/>
                      <a:pt x="546" y="824"/>
                    </a:cubicBezTo>
                    <a:cubicBezTo>
                      <a:pt x="758" y="824"/>
                      <a:pt x="965" y="659"/>
                      <a:pt x="965" y="417"/>
                    </a:cubicBezTo>
                    <a:cubicBezTo>
                      <a:pt x="965" y="191"/>
                      <a:pt x="775" y="12"/>
                      <a:pt x="561" y="12"/>
                    </a:cubicBezTo>
                    <a:lnTo>
                      <a:pt x="56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56" name="Google Shape;39956;p22"/>
              <p:cNvSpPr/>
              <p:nvPr/>
            </p:nvSpPr>
            <p:spPr>
              <a:xfrm>
                <a:off x="6068300" y="4346200"/>
                <a:ext cx="24150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5" extrusionOk="0">
                    <a:moveTo>
                      <a:pt x="548" y="0"/>
                    </a:moveTo>
                    <a:cubicBezTo>
                      <a:pt x="191" y="0"/>
                      <a:pt x="1" y="441"/>
                      <a:pt x="263" y="703"/>
                    </a:cubicBezTo>
                    <a:cubicBezTo>
                      <a:pt x="347" y="787"/>
                      <a:pt x="450" y="825"/>
                      <a:pt x="551" y="825"/>
                    </a:cubicBezTo>
                    <a:cubicBezTo>
                      <a:pt x="763" y="825"/>
                      <a:pt x="965" y="659"/>
                      <a:pt x="965" y="417"/>
                    </a:cubicBezTo>
                    <a:cubicBezTo>
                      <a:pt x="965" y="191"/>
                      <a:pt x="775" y="0"/>
                      <a:pt x="54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57" name="Google Shape;39957;p22"/>
              <p:cNvSpPr/>
              <p:nvPr/>
            </p:nvSpPr>
            <p:spPr>
              <a:xfrm>
                <a:off x="6099550" y="4377150"/>
                <a:ext cx="23850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954" h="823" extrusionOk="0">
                    <a:moveTo>
                      <a:pt x="549" y="1"/>
                    </a:moveTo>
                    <a:cubicBezTo>
                      <a:pt x="1" y="1"/>
                      <a:pt x="1" y="822"/>
                      <a:pt x="549" y="822"/>
                    </a:cubicBezTo>
                    <a:cubicBezTo>
                      <a:pt x="775" y="822"/>
                      <a:pt x="953" y="632"/>
                      <a:pt x="953" y="406"/>
                    </a:cubicBezTo>
                    <a:cubicBezTo>
                      <a:pt x="953" y="179"/>
                      <a:pt x="775" y="1"/>
                      <a:pt x="54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58" name="Google Shape;39958;p22"/>
              <p:cNvSpPr/>
              <p:nvPr/>
            </p:nvSpPr>
            <p:spPr>
              <a:xfrm>
                <a:off x="6068300" y="4407825"/>
                <a:ext cx="24150" cy="2060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4" extrusionOk="0">
                    <a:moveTo>
                      <a:pt x="548" y="0"/>
                    </a:moveTo>
                    <a:cubicBezTo>
                      <a:pt x="179" y="0"/>
                      <a:pt x="1" y="441"/>
                      <a:pt x="263" y="703"/>
                    </a:cubicBezTo>
                    <a:cubicBezTo>
                      <a:pt x="347" y="787"/>
                      <a:pt x="449" y="824"/>
                      <a:pt x="549" y="824"/>
                    </a:cubicBezTo>
                    <a:cubicBezTo>
                      <a:pt x="762" y="824"/>
                      <a:pt x="965" y="656"/>
                      <a:pt x="965" y="405"/>
                    </a:cubicBezTo>
                    <a:cubicBezTo>
                      <a:pt x="965" y="179"/>
                      <a:pt x="775" y="0"/>
                      <a:pt x="54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59" name="Google Shape;39959;p22"/>
              <p:cNvSpPr/>
              <p:nvPr/>
            </p:nvSpPr>
            <p:spPr>
              <a:xfrm>
                <a:off x="6099550" y="4438475"/>
                <a:ext cx="2385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954" h="822" extrusionOk="0">
                    <a:moveTo>
                      <a:pt x="549" y="0"/>
                    </a:moveTo>
                    <a:cubicBezTo>
                      <a:pt x="1" y="0"/>
                      <a:pt x="1" y="822"/>
                      <a:pt x="549" y="822"/>
                    </a:cubicBezTo>
                    <a:cubicBezTo>
                      <a:pt x="775" y="822"/>
                      <a:pt x="953" y="643"/>
                      <a:pt x="953" y="417"/>
                    </a:cubicBezTo>
                    <a:cubicBezTo>
                      <a:pt x="953" y="191"/>
                      <a:pt x="775" y="12"/>
                      <a:pt x="549" y="12"/>
                    </a:cubicBezTo>
                    <a:lnTo>
                      <a:pt x="54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60" name="Google Shape;39960;p22"/>
              <p:cNvSpPr/>
              <p:nvPr/>
            </p:nvSpPr>
            <p:spPr>
              <a:xfrm>
                <a:off x="6075150" y="4469125"/>
                <a:ext cx="17300" cy="8675"/>
              </a:xfrm>
              <a:custGeom>
                <a:avLst/>
                <a:gdLst/>
                <a:ahLst/>
                <a:cxnLst/>
                <a:rect l="l" t="t" r="r" b="b"/>
                <a:pathLst>
                  <a:path w="692" h="347" extrusionOk="0">
                    <a:moveTo>
                      <a:pt x="274" y="1"/>
                    </a:moveTo>
                    <a:cubicBezTo>
                      <a:pt x="179" y="13"/>
                      <a:pt x="84" y="48"/>
                      <a:pt x="1" y="120"/>
                    </a:cubicBezTo>
                    <a:lnTo>
                      <a:pt x="691" y="346"/>
                    </a:lnTo>
                    <a:cubicBezTo>
                      <a:pt x="657" y="152"/>
                      <a:pt x="491" y="12"/>
                      <a:pt x="298" y="12"/>
                    </a:cubicBezTo>
                    <a:cubicBezTo>
                      <a:pt x="290" y="12"/>
                      <a:pt x="282" y="12"/>
                      <a:pt x="274" y="13"/>
                    </a:cubicBezTo>
                    <a:lnTo>
                      <a:pt x="274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61" name="Google Shape;39961;p22"/>
              <p:cNvSpPr/>
              <p:nvPr/>
            </p:nvSpPr>
            <p:spPr>
              <a:xfrm>
                <a:off x="6047475" y="3285650"/>
                <a:ext cx="13125" cy="5100"/>
              </a:xfrm>
              <a:custGeom>
                <a:avLst/>
                <a:gdLst/>
                <a:ahLst/>
                <a:cxnLst/>
                <a:rect l="l" t="t" r="r" b="b"/>
                <a:pathLst>
                  <a:path w="525" h="204" extrusionOk="0">
                    <a:moveTo>
                      <a:pt x="524" y="1"/>
                    </a:moveTo>
                    <a:lnTo>
                      <a:pt x="0" y="167"/>
                    </a:lnTo>
                    <a:cubicBezTo>
                      <a:pt x="48" y="191"/>
                      <a:pt x="107" y="203"/>
                      <a:pt x="179" y="203"/>
                    </a:cubicBezTo>
                    <a:cubicBezTo>
                      <a:pt x="322" y="203"/>
                      <a:pt x="453" y="132"/>
                      <a:pt x="52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62" name="Google Shape;39962;p22"/>
              <p:cNvSpPr/>
              <p:nvPr/>
            </p:nvSpPr>
            <p:spPr>
              <a:xfrm>
                <a:off x="6007275" y="3301125"/>
                <a:ext cx="24150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5" extrusionOk="0">
                    <a:moveTo>
                      <a:pt x="549" y="1"/>
                    </a:moveTo>
                    <a:cubicBezTo>
                      <a:pt x="180" y="1"/>
                      <a:pt x="1" y="441"/>
                      <a:pt x="263" y="703"/>
                    </a:cubicBezTo>
                    <a:cubicBezTo>
                      <a:pt x="347" y="787"/>
                      <a:pt x="449" y="825"/>
                      <a:pt x="549" y="825"/>
                    </a:cubicBezTo>
                    <a:cubicBezTo>
                      <a:pt x="762" y="825"/>
                      <a:pt x="965" y="656"/>
                      <a:pt x="965" y="406"/>
                    </a:cubicBezTo>
                    <a:cubicBezTo>
                      <a:pt x="965" y="179"/>
                      <a:pt x="787" y="1"/>
                      <a:pt x="56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63" name="Google Shape;39963;p22"/>
              <p:cNvSpPr/>
              <p:nvPr/>
            </p:nvSpPr>
            <p:spPr>
              <a:xfrm>
                <a:off x="6037950" y="3331800"/>
                <a:ext cx="241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5" extrusionOk="0">
                    <a:moveTo>
                      <a:pt x="560" y="0"/>
                    </a:moveTo>
                    <a:cubicBezTo>
                      <a:pt x="191" y="0"/>
                      <a:pt x="0" y="441"/>
                      <a:pt x="262" y="703"/>
                    </a:cubicBezTo>
                    <a:cubicBezTo>
                      <a:pt x="347" y="787"/>
                      <a:pt x="450" y="824"/>
                      <a:pt x="550" y="824"/>
                    </a:cubicBezTo>
                    <a:cubicBezTo>
                      <a:pt x="762" y="824"/>
                      <a:pt x="965" y="659"/>
                      <a:pt x="965" y="417"/>
                    </a:cubicBezTo>
                    <a:cubicBezTo>
                      <a:pt x="965" y="191"/>
                      <a:pt x="786" y="0"/>
                      <a:pt x="5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64" name="Google Shape;39964;p22"/>
              <p:cNvSpPr/>
              <p:nvPr/>
            </p:nvSpPr>
            <p:spPr>
              <a:xfrm>
                <a:off x="6007275" y="3362450"/>
                <a:ext cx="24150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5" extrusionOk="0">
                    <a:moveTo>
                      <a:pt x="549" y="0"/>
                    </a:moveTo>
                    <a:cubicBezTo>
                      <a:pt x="191" y="0"/>
                      <a:pt x="1" y="453"/>
                      <a:pt x="263" y="703"/>
                    </a:cubicBezTo>
                    <a:cubicBezTo>
                      <a:pt x="347" y="787"/>
                      <a:pt x="450" y="825"/>
                      <a:pt x="551" y="825"/>
                    </a:cubicBezTo>
                    <a:cubicBezTo>
                      <a:pt x="763" y="825"/>
                      <a:pt x="965" y="659"/>
                      <a:pt x="965" y="417"/>
                    </a:cubicBezTo>
                    <a:cubicBezTo>
                      <a:pt x="965" y="191"/>
                      <a:pt x="775" y="0"/>
                      <a:pt x="5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65" name="Google Shape;39965;p22"/>
              <p:cNvSpPr/>
              <p:nvPr/>
            </p:nvSpPr>
            <p:spPr>
              <a:xfrm>
                <a:off x="6037950" y="3393400"/>
                <a:ext cx="24125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16" extrusionOk="0">
                    <a:moveTo>
                      <a:pt x="560" y="1"/>
                    </a:moveTo>
                    <a:cubicBezTo>
                      <a:pt x="191" y="1"/>
                      <a:pt x="0" y="441"/>
                      <a:pt x="262" y="691"/>
                    </a:cubicBezTo>
                    <a:cubicBezTo>
                      <a:pt x="348" y="777"/>
                      <a:pt x="453" y="816"/>
                      <a:pt x="556" y="816"/>
                    </a:cubicBezTo>
                    <a:cubicBezTo>
                      <a:pt x="766" y="816"/>
                      <a:pt x="965" y="654"/>
                      <a:pt x="965" y="405"/>
                    </a:cubicBezTo>
                    <a:cubicBezTo>
                      <a:pt x="965" y="179"/>
                      <a:pt x="786" y="1"/>
                      <a:pt x="5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66" name="Google Shape;39966;p22"/>
              <p:cNvSpPr/>
              <p:nvPr/>
            </p:nvSpPr>
            <p:spPr>
              <a:xfrm>
                <a:off x="6007000" y="3424350"/>
                <a:ext cx="23825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53" h="820" extrusionOk="0">
                    <a:moveTo>
                      <a:pt x="548" y="1"/>
                    </a:moveTo>
                    <a:cubicBezTo>
                      <a:pt x="179" y="1"/>
                      <a:pt x="0" y="441"/>
                      <a:pt x="250" y="703"/>
                    </a:cubicBezTo>
                    <a:cubicBezTo>
                      <a:pt x="334" y="783"/>
                      <a:pt x="436" y="820"/>
                      <a:pt x="536" y="820"/>
                    </a:cubicBezTo>
                    <a:cubicBezTo>
                      <a:pt x="749" y="820"/>
                      <a:pt x="953" y="657"/>
                      <a:pt x="953" y="406"/>
                    </a:cubicBezTo>
                    <a:cubicBezTo>
                      <a:pt x="953" y="180"/>
                      <a:pt x="774" y="1"/>
                      <a:pt x="54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67" name="Google Shape;39967;p22"/>
              <p:cNvSpPr/>
              <p:nvPr/>
            </p:nvSpPr>
            <p:spPr>
              <a:xfrm>
                <a:off x="6038250" y="3455025"/>
                <a:ext cx="2800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822" extrusionOk="0">
                    <a:moveTo>
                      <a:pt x="524" y="0"/>
                    </a:moveTo>
                    <a:cubicBezTo>
                      <a:pt x="0" y="48"/>
                      <a:pt x="48" y="822"/>
                      <a:pt x="560" y="822"/>
                    </a:cubicBezTo>
                    <a:cubicBezTo>
                      <a:pt x="1084" y="822"/>
                      <a:pt x="1119" y="48"/>
                      <a:pt x="59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68" name="Google Shape;39968;p22"/>
              <p:cNvSpPr/>
              <p:nvPr/>
            </p:nvSpPr>
            <p:spPr>
              <a:xfrm>
                <a:off x="6007000" y="3485675"/>
                <a:ext cx="241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8" extrusionOk="0">
                    <a:moveTo>
                      <a:pt x="548" y="1"/>
                    </a:moveTo>
                    <a:cubicBezTo>
                      <a:pt x="179" y="1"/>
                      <a:pt x="0" y="453"/>
                      <a:pt x="250" y="703"/>
                    </a:cubicBezTo>
                    <a:cubicBezTo>
                      <a:pt x="336" y="789"/>
                      <a:pt x="441" y="827"/>
                      <a:pt x="543" y="827"/>
                    </a:cubicBezTo>
                    <a:cubicBezTo>
                      <a:pt x="753" y="827"/>
                      <a:pt x="953" y="665"/>
                      <a:pt x="953" y="417"/>
                    </a:cubicBezTo>
                    <a:cubicBezTo>
                      <a:pt x="964" y="191"/>
                      <a:pt x="786" y="1"/>
                      <a:pt x="5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69" name="Google Shape;39969;p22"/>
              <p:cNvSpPr/>
              <p:nvPr/>
            </p:nvSpPr>
            <p:spPr>
              <a:xfrm>
                <a:off x="6044350" y="3515300"/>
                <a:ext cx="21825" cy="14950"/>
              </a:xfrm>
              <a:custGeom>
                <a:avLst/>
                <a:gdLst/>
                <a:ahLst/>
                <a:cxnLst/>
                <a:rect l="l" t="t" r="r" b="b"/>
                <a:pathLst>
                  <a:path w="873" h="598" extrusionOk="0">
                    <a:moveTo>
                      <a:pt x="455" y="0"/>
                    </a:moveTo>
                    <a:cubicBezTo>
                      <a:pt x="408" y="0"/>
                      <a:pt x="357" y="13"/>
                      <a:pt x="304" y="42"/>
                    </a:cubicBezTo>
                    <a:lnTo>
                      <a:pt x="280" y="42"/>
                    </a:lnTo>
                    <a:lnTo>
                      <a:pt x="280" y="54"/>
                    </a:lnTo>
                    <a:cubicBezTo>
                      <a:pt x="0" y="234"/>
                      <a:pt x="173" y="598"/>
                      <a:pt x="433" y="598"/>
                    </a:cubicBezTo>
                    <a:cubicBezTo>
                      <a:pt x="483" y="598"/>
                      <a:pt x="536" y="585"/>
                      <a:pt x="590" y="554"/>
                    </a:cubicBezTo>
                    <a:cubicBezTo>
                      <a:pt x="872" y="392"/>
                      <a:pt x="719" y="0"/>
                      <a:pt x="45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70" name="Google Shape;39970;p22"/>
              <p:cNvSpPr/>
              <p:nvPr/>
            </p:nvSpPr>
            <p:spPr>
              <a:xfrm>
                <a:off x="6015225" y="3544800"/>
                <a:ext cx="21275" cy="15125"/>
              </a:xfrm>
              <a:custGeom>
                <a:avLst/>
                <a:gdLst/>
                <a:ahLst/>
                <a:cxnLst/>
                <a:rect l="l" t="t" r="r" b="b"/>
                <a:pathLst>
                  <a:path w="851" h="605" extrusionOk="0">
                    <a:moveTo>
                      <a:pt x="432" y="0"/>
                    </a:moveTo>
                    <a:cubicBezTo>
                      <a:pt x="365" y="0"/>
                      <a:pt x="295" y="26"/>
                      <a:pt x="231" y="88"/>
                    </a:cubicBezTo>
                    <a:lnTo>
                      <a:pt x="219" y="88"/>
                    </a:lnTo>
                    <a:lnTo>
                      <a:pt x="219" y="100"/>
                    </a:lnTo>
                    <a:cubicBezTo>
                      <a:pt x="0" y="328"/>
                      <a:pt x="207" y="604"/>
                      <a:pt x="438" y="604"/>
                    </a:cubicBezTo>
                    <a:cubicBezTo>
                      <a:pt x="510" y="604"/>
                      <a:pt x="583" y="578"/>
                      <a:pt x="647" y="517"/>
                    </a:cubicBezTo>
                    <a:cubicBezTo>
                      <a:pt x="850" y="305"/>
                      <a:pt x="661" y="0"/>
                      <a:pt x="43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71" name="Google Shape;39971;p22"/>
              <p:cNvSpPr/>
              <p:nvPr/>
            </p:nvSpPr>
            <p:spPr>
              <a:xfrm>
                <a:off x="6044325" y="3576625"/>
                <a:ext cx="21875" cy="15225"/>
              </a:xfrm>
              <a:custGeom>
                <a:avLst/>
                <a:gdLst/>
                <a:ahLst/>
                <a:cxnLst/>
                <a:rect l="l" t="t" r="r" b="b"/>
                <a:pathLst>
                  <a:path w="875" h="609" extrusionOk="0">
                    <a:moveTo>
                      <a:pt x="453" y="1"/>
                    </a:moveTo>
                    <a:cubicBezTo>
                      <a:pt x="407" y="1"/>
                      <a:pt x="357" y="13"/>
                      <a:pt x="305" y="42"/>
                    </a:cubicBezTo>
                    <a:lnTo>
                      <a:pt x="281" y="42"/>
                    </a:lnTo>
                    <a:lnTo>
                      <a:pt x="281" y="54"/>
                    </a:lnTo>
                    <a:cubicBezTo>
                      <a:pt x="0" y="234"/>
                      <a:pt x="176" y="609"/>
                      <a:pt x="437" y="609"/>
                    </a:cubicBezTo>
                    <a:cubicBezTo>
                      <a:pt x="486" y="609"/>
                      <a:pt x="538" y="596"/>
                      <a:pt x="591" y="565"/>
                    </a:cubicBezTo>
                    <a:cubicBezTo>
                      <a:pt x="874" y="404"/>
                      <a:pt x="719" y="1"/>
                      <a:pt x="45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72" name="Google Shape;39972;p22"/>
              <p:cNvSpPr/>
              <p:nvPr/>
            </p:nvSpPr>
            <p:spPr>
              <a:xfrm>
                <a:off x="6007000" y="3608600"/>
                <a:ext cx="24125" cy="208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32" extrusionOk="0">
                    <a:moveTo>
                      <a:pt x="548" y="1"/>
                    </a:moveTo>
                    <a:lnTo>
                      <a:pt x="548" y="13"/>
                    </a:lnTo>
                    <a:cubicBezTo>
                      <a:pt x="179" y="13"/>
                      <a:pt x="0" y="453"/>
                      <a:pt x="250" y="715"/>
                    </a:cubicBezTo>
                    <a:cubicBezTo>
                      <a:pt x="334" y="795"/>
                      <a:pt x="436" y="831"/>
                      <a:pt x="536" y="831"/>
                    </a:cubicBezTo>
                    <a:cubicBezTo>
                      <a:pt x="749" y="831"/>
                      <a:pt x="953" y="669"/>
                      <a:pt x="953" y="418"/>
                    </a:cubicBezTo>
                    <a:cubicBezTo>
                      <a:pt x="964" y="191"/>
                      <a:pt x="786" y="13"/>
                      <a:pt x="5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73" name="Google Shape;39973;p22"/>
              <p:cNvSpPr/>
              <p:nvPr/>
            </p:nvSpPr>
            <p:spPr>
              <a:xfrm>
                <a:off x="6038250" y="3639575"/>
                <a:ext cx="2800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822" extrusionOk="0">
                    <a:moveTo>
                      <a:pt x="524" y="0"/>
                    </a:moveTo>
                    <a:cubicBezTo>
                      <a:pt x="0" y="48"/>
                      <a:pt x="48" y="822"/>
                      <a:pt x="560" y="822"/>
                    </a:cubicBezTo>
                    <a:cubicBezTo>
                      <a:pt x="1084" y="822"/>
                      <a:pt x="1119" y="48"/>
                      <a:pt x="59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74" name="Google Shape;39974;p22"/>
              <p:cNvSpPr/>
              <p:nvPr/>
            </p:nvSpPr>
            <p:spPr>
              <a:xfrm>
                <a:off x="6014550" y="3668125"/>
                <a:ext cx="21675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867" h="608" extrusionOk="0">
                    <a:moveTo>
                      <a:pt x="445" y="1"/>
                    </a:moveTo>
                    <a:cubicBezTo>
                      <a:pt x="384" y="1"/>
                      <a:pt x="320" y="22"/>
                      <a:pt x="258" y="73"/>
                    </a:cubicBezTo>
                    <a:lnTo>
                      <a:pt x="246" y="73"/>
                    </a:lnTo>
                    <a:lnTo>
                      <a:pt x="246" y="84"/>
                    </a:lnTo>
                    <a:cubicBezTo>
                      <a:pt x="1" y="301"/>
                      <a:pt x="211" y="608"/>
                      <a:pt x="451" y="608"/>
                    </a:cubicBezTo>
                    <a:cubicBezTo>
                      <a:pt x="514" y="608"/>
                      <a:pt x="579" y="586"/>
                      <a:pt x="639" y="537"/>
                    </a:cubicBezTo>
                    <a:cubicBezTo>
                      <a:pt x="867" y="337"/>
                      <a:pt x="685" y="1"/>
                      <a:pt x="44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75" name="Google Shape;39975;p22"/>
              <p:cNvSpPr/>
              <p:nvPr/>
            </p:nvSpPr>
            <p:spPr>
              <a:xfrm>
                <a:off x="6037650" y="3700875"/>
                <a:ext cx="24125" cy="2065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6" extrusionOk="0">
                    <a:moveTo>
                      <a:pt x="548" y="1"/>
                    </a:moveTo>
                    <a:cubicBezTo>
                      <a:pt x="179" y="1"/>
                      <a:pt x="0" y="441"/>
                      <a:pt x="262" y="703"/>
                    </a:cubicBezTo>
                    <a:cubicBezTo>
                      <a:pt x="343" y="788"/>
                      <a:pt x="444" y="825"/>
                      <a:pt x="545" y="825"/>
                    </a:cubicBezTo>
                    <a:cubicBezTo>
                      <a:pt x="757" y="825"/>
                      <a:pt x="965" y="660"/>
                      <a:pt x="965" y="418"/>
                    </a:cubicBezTo>
                    <a:cubicBezTo>
                      <a:pt x="965" y="191"/>
                      <a:pt x="786" y="1"/>
                      <a:pt x="57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76" name="Google Shape;39976;p22"/>
              <p:cNvSpPr/>
              <p:nvPr/>
            </p:nvSpPr>
            <p:spPr>
              <a:xfrm>
                <a:off x="6015250" y="3729225"/>
                <a:ext cx="21225" cy="15075"/>
              </a:xfrm>
              <a:custGeom>
                <a:avLst/>
                <a:gdLst/>
                <a:ahLst/>
                <a:cxnLst/>
                <a:rect l="l" t="t" r="r" b="b"/>
                <a:pathLst>
                  <a:path w="849" h="603" extrusionOk="0">
                    <a:moveTo>
                      <a:pt x="434" y="0"/>
                    </a:moveTo>
                    <a:cubicBezTo>
                      <a:pt x="366" y="0"/>
                      <a:pt x="295" y="28"/>
                      <a:pt x="230" y="93"/>
                    </a:cubicBezTo>
                    <a:lnTo>
                      <a:pt x="218" y="93"/>
                    </a:lnTo>
                    <a:lnTo>
                      <a:pt x="218" y="105"/>
                    </a:lnTo>
                    <a:cubicBezTo>
                      <a:pt x="0" y="323"/>
                      <a:pt x="204" y="603"/>
                      <a:pt x="434" y="603"/>
                    </a:cubicBezTo>
                    <a:cubicBezTo>
                      <a:pt x="506" y="603"/>
                      <a:pt x="581" y="575"/>
                      <a:pt x="646" y="510"/>
                    </a:cubicBezTo>
                    <a:cubicBezTo>
                      <a:pt x="848" y="308"/>
                      <a:pt x="661" y="0"/>
                      <a:pt x="43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77" name="Google Shape;39977;p22"/>
              <p:cNvSpPr/>
              <p:nvPr/>
            </p:nvSpPr>
            <p:spPr>
              <a:xfrm>
                <a:off x="6044375" y="3761150"/>
                <a:ext cx="21800" cy="15075"/>
              </a:xfrm>
              <a:custGeom>
                <a:avLst/>
                <a:gdLst/>
                <a:ahLst/>
                <a:cxnLst/>
                <a:rect l="l" t="t" r="r" b="b"/>
                <a:pathLst>
                  <a:path w="872" h="603" extrusionOk="0">
                    <a:moveTo>
                      <a:pt x="454" y="1"/>
                    </a:moveTo>
                    <a:cubicBezTo>
                      <a:pt x="407" y="1"/>
                      <a:pt x="356" y="13"/>
                      <a:pt x="303" y="42"/>
                    </a:cubicBezTo>
                    <a:lnTo>
                      <a:pt x="279" y="42"/>
                    </a:lnTo>
                    <a:lnTo>
                      <a:pt x="279" y="54"/>
                    </a:lnTo>
                    <a:cubicBezTo>
                      <a:pt x="1" y="233"/>
                      <a:pt x="170" y="603"/>
                      <a:pt x="428" y="603"/>
                    </a:cubicBezTo>
                    <a:cubicBezTo>
                      <a:pt x="479" y="603"/>
                      <a:pt x="533" y="588"/>
                      <a:pt x="589" y="554"/>
                    </a:cubicBezTo>
                    <a:cubicBezTo>
                      <a:pt x="871" y="393"/>
                      <a:pt x="718" y="1"/>
                      <a:pt x="45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78" name="Google Shape;39978;p22"/>
              <p:cNvSpPr/>
              <p:nvPr/>
            </p:nvSpPr>
            <p:spPr>
              <a:xfrm>
                <a:off x="6007000" y="3793150"/>
                <a:ext cx="24125" cy="2065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6" extrusionOk="0">
                    <a:moveTo>
                      <a:pt x="548" y="1"/>
                    </a:moveTo>
                    <a:cubicBezTo>
                      <a:pt x="179" y="1"/>
                      <a:pt x="0" y="441"/>
                      <a:pt x="250" y="703"/>
                    </a:cubicBezTo>
                    <a:cubicBezTo>
                      <a:pt x="334" y="788"/>
                      <a:pt x="437" y="825"/>
                      <a:pt x="538" y="825"/>
                    </a:cubicBezTo>
                    <a:cubicBezTo>
                      <a:pt x="750" y="825"/>
                      <a:pt x="953" y="660"/>
                      <a:pt x="953" y="417"/>
                    </a:cubicBezTo>
                    <a:cubicBezTo>
                      <a:pt x="964" y="191"/>
                      <a:pt x="786" y="1"/>
                      <a:pt x="5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79" name="Google Shape;39979;p22"/>
              <p:cNvSpPr/>
              <p:nvPr/>
            </p:nvSpPr>
            <p:spPr>
              <a:xfrm>
                <a:off x="6037650" y="3823825"/>
                <a:ext cx="24125" cy="2067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7" extrusionOk="0">
                    <a:moveTo>
                      <a:pt x="548" y="0"/>
                    </a:moveTo>
                    <a:lnTo>
                      <a:pt x="548" y="12"/>
                    </a:lnTo>
                    <a:cubicBezTo>
                      <a:pt x="179" y="12"/>
                      <a:pt x="0" y="453"/>
                      <a:pt x="262" y="703"/>
                    </a:cubicBezTo>
                    <a:cubicBezTo>
                      <a:pt x="344" y="788"/>
                      <a:pt x="448" y="827"/>
                      <a:pt x="550" y="827"/>
                    </a:cubicBezTo>
                    <a:cubicBezTo>
                      <a:pt x="760" y="827"/>
                      <a:pt x="965" y="665"/>
                      <a:pt x="965" y="417"/>
                    </a:cubicBezTo>
                    <a:cubicBezTo>
                      <a:pt x="965" y="191"/>
                      <a:pt x="786" y="0"/>
                      <a:pt x="5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80" name="Google Shape;39980;p22"/>
              <p:cNvSpPr/>
              <p:nvPr/>
            </p:nvSpPr>
            <p:spPr>
              <a:xfrm>
                <a:off x="6015200" y="3852150"/>
                <a:ext cx="21275" cy="15225"/>
              </a:xfrm>
              <a:custGeom>
                <a:avLst/>
                <a:gdLst/>
                <a:ahLst/>
                <a:cxnLst/>
                <a:rect l="l" t="t" r="r" b="b"/>
                <a:pathLst>
                  <a:path w="851" h="609" extrusionOk="0">
                    <a:moveTo>
                      <a:pt x="436" y="1"/>
                    </a:moveTo>
                    <a:cubicBezTo>
                      <a:pt x="368" y="1"/>
                      <a:pt x="297" y="28"/>
                      <a:pt x="232" y="93"/>
                    </a:cubicBezTo>
                    <a:lnTo>
                      <a:pt x="220" y="93"/>
                    </a:lnTo>
                    <a:lnTo>
                      <a:pt x="220" y="105"/>
                    </a:lnTo>
                    <a:cubicBezTo>
                      <a:pt x="0" y="325"/>
                      <a:pt x="210" y="608"/>
                      <a:pt x="443" y="608"/>
                    </a:cubicBezTo>
                    <a:cubicBezTo>
                      <a:pt x="513" y="608"/>
                      <a:pt x="585" y="583"/>
                      <a:pt x="648" y="522"/>
                    </a:cubicBezTo>
                    <a:cubicBezTo>
                      <a:pt x="850" y="311"/>
                      <a:pt x="663" y="1"/>
                      <a:pt x="43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81" name="Google Shape;39981;p22"/>
              <p:cNvSpPr/>
              <p:nvPr/>
            </p:nvSpPr>
            <p:spPr>
              <a:xfrm>
                <a:off x="6044325" y="3884100"/>
                <a:ext cx="21875" cy="15225"/>
              </a:xfrm>
              <a:custGeom>
                <a:avLst/>
                <a:gdLst/>
                <a:ahLst/>
                <a:cxnLst/>
                <a:rect l="l" t="t" r="r" b="b"/>
                <a:pathLst>
                  <a:path w="875" h="609" extrusionOk="0">
                    <a:moveTo>
                      <a:pt x="453" y="1"/>
                    </a:moveTo>
                    <a:cubicBezTo>
                      <a:pt x="407" y="1"/>
                      <a:pt x="357" y="13"/>
                      <a:pt x="305" y="42"/>
                    </a:cubicBezTo>
                    <a:lnTo>
                      <a:pt x="281" y="42"/>
                    </a:lnTo>
                    <a:lnTo>
                      <a:pt x="281" y="54"/>
                    </a:lnTo>
                    <a:cubicBezTo>
                      <a:pt x="0" y="234"/>
                      <a:pt x="176" y="609"/>
                      <a:pt x="437" y="609"/>
                    </a:cubicBezTo>
                    <a:cubicBezTo>
                      <a:pt x="486" y="609"/>
                      <a:pt x="538" y="596"/>
                      <a:pt x="591" y="566"/>
                    </a:cubicBezTo>
                    <a:cubicBezTo>
                      <a:pt x="874" y="404"/>
                      <a:pt x="719" y="1"/>
                      <a:pt x="45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82" name="Google Shape;39982;p22"/>
              <p:cNvSpPr/>
              <p:nvPr/>
            </p:nvSpPr>
            <p:spPr>
              <a:xfrm>
                <a:off x="6015250" y="3913775"/>
                <a:ext cx="21225" cy="15075"/>
              </a:xfrm>
              <a:custGeom>
                <a:avLst/>
                <a:gdLst/>
                <a:ahLst/>
                <a:cxnLst/>
                <a:rect l="l" t="t" r="r" b="b"/>
                <a:pathLst>
                  <a:path w="849" h="603" extrusionOk="0">
                    <a:moveTo>
                      <a:pt x="434" y="0"/>
                    </a:moveTo>
                    <a:cubicBezTo>
                      <a:pt x="366" y="0"/>
                      <a:pt x="295" y="27"/>
                      <a:pt x="230" y="93"/>
                    </a:cubicBezTo>
                    <a:lnTo>
                      <a:pt x="218" y="93"/>
                    </a:lnTo>
                    <a:lnTo>
                      <a:pt x="218" y="105"/>
                    </a:lnTo>
                    <a:cubicBezTo>
                      <a:pt x="0" y="323"/>
                      <a:pt x="204" y="602"/>
                      <a:pt x="434" y="602"/>
                    </a:cubicBezTo>
                    <a:cubicBezTo>
                      <a:pt x="506" y="602"/>
                      <a:pt x="581" y="575"/>
                      <a:pt x="646" y="510"/>
                    </a:cubicBezTo>
                    <a:cubicBezTo>
                      <a:pt x="848" y="308"/>
                      <a:pt x="661" y="0"/>
                      <a:pt x="43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83" name="Google Shape;39983;p22"/>
              <p:cNvSpPr/>
              <p:nvPr/>
            </p:nvSpPr>
            <p:spPr>
              <a:xfrm>
                <a:off x="6038250" y="3946825"/>
                <a:ext cx="28000" cy="20775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831" extrusionOk="0">
                    <a:moveTo>
                      <a:pt x="560" y="0"/>
                    </a:moveTo>
                    <a:cubicBezTo>
                      <a:pt x="548" y="0"/>
                      <a:pt x="536" y="3"/>
                      <a:pt x="524" y="9"/>
                    </a:cubicBezTo>
                    <a:cubicBezTo>
                      <a:pt x="0" y="57"/>
                      <a:pt x="48" y="831"/>
                      <a:pt x="560" y="831"/>
                    </a:cubicBezTo>
                    <a:cubicBezTo>
                      <a:pt x="1084" y="831"/>
                      <a:pt x="1119" y="57"/>
                      <a:pt x="596" y="9"/>
                    </a:cubicBezTo>
                    <a:cubicBezTo>
                      <a:pt x="584" y="3"/>
                      <a:pt x="572" y="0"/>
                      <a:pt x="5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84" name="Google Shape;39984;p22"/>
              <p:cNvSpPr/>
              <p:nvPr/>
            </p:nvSpPr>
            <p:spPr>
              <a:xfrm>
                <a:off x="6007000" y="3977400"/>
                <a:ext cx="24125" cy="209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37" extrusionOk="0">
                    <a:moveTo>
                      <a:pt x="548" y="1"/>
                    </a:moveTo>
                    <a:lnTo>
                      <a:pt x="548" y="13"/>
                    </a:lnTo>
                    <a:cubicBezTo>
                      <a:pt x="179" y="13"/>
                      <a:pt x="0" y="453"/>
                      <a:pt x="250" y="715"/>
                    </a:cubicBezTo>
                    <a:cubicBezTo>
                      <a:pt x="334" y="799"/>
                      <a:pt x="437" y="837"/>
                      <a:pt x="538" y="837"/>
                    </a:cubicBezTo>
                    <a:cubicBezTo>
                      <a:pt x="750" y="837"/>
                      <a:pt x="953" y="671"/>
                      <a:pt x="953" y="429"/>
                    </a:cubicBezTo>
                    <a:cubicBezTo>
                      <a:pt x="964" y="203"/>
                      <a:pt x="786" y="13"/>
                      <a:pt x="5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85" name="Google Shape;39985;p22"/>
              <p:cNvSpPr/>
              <p:nvPr/>
            </p:nvSpPr>
            <p:spPr>
              <a:xfrm>
                <a:off x="6044325" y="4007125"/>
                <a:ext cx="21900" cy="15150"/>
              </a:xfrm>
              <a:custGeom>
                <a:avLst/>
                <a:gdLst/>
                <a:ahLst/>
                <a:cxnLst/>
                <a:rect l="l" t="t" r="r" b="b"/>
                <a:pathLst>
                  <a:path w="876" h="606" extrusionOk="0">
                    <a:moveTo>
                      <a:pt x="449" y="1"/>
                    </a:moveTo>
                    <a:cubicBezTo>
                      <a:pt x="403" y="1"/>
                      <a:pt x="355" y="12"/>
                      <a:pt x="305" y="38"/>
                    </a:cubicBezTo>
                    <a:lnTo>
                      <a:pt x="281" y="38"/>
                    </a:lnTo>
                    <a:lnTo>
                      <a:pt x="281" y="50"/>
                    </a:lnTo>
                    <a:cubicBezTo>
                      <a:pt x="0" y="230"/>
                      <a:pt x="176" y="605"/>
                      <a:pt x="437" y="605"/>
                    </a:cubicBezTo>
                    <a:cubicBezTo>
                      <a:pt x="486" y="605"/>
                      <a:pt x="538" y="592"/>
                      <a:pt x="591" y="562"/>
                    </a:cubicBezTo>
                    <a:cubicBezTo>
                      <a:pt x="876" y="399"/>
                      <a:pt x="717" y="1"/>
                      <a:pt x="44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86" name="Google Shape;39986;p22"/>
              <p:cNvSpPr/>
              <p:nvPr/>
            </p:nvSpPr>
            <p:spPr>
              <a:xfrm>
                <a:off x="6015225" y="4036525"/>
                <a:ext cx="21275" cy="15125"/>
              </a:xfrm>
              <a:custGeom>
                <a:avLst/>
                <a:gdLst/>
                <a:ahLst/>
                <a:cxnLst/>
                <a:rect l="l" t="t" r="r" b="b"/>
                <a:pathLst>
                  <a:path w="851" h="605" extrusionOk="0">
                    <a:moveTo>
                      <a:pt x="432" y="0"/>
                    </a:moveTo>
                    <a:cubicBezTo>
                      <a:pt x="365" y="0"/>
                      <a:pt x="295" y="26"/>
                      <a:pt x="231" y="88"/>
                    </a:cubicBezTo>
                    <a:lnTo>
                      <a:pt x="219" y="88"/>
                    </a:lnTo>
                    <a:lnTo>
                      <a:pt x="219" y="100"/>
                    </a:lnTo>
                    <a:cubicBezTo>
                      <a:pt x="0" y="328"/>
                      <a:pt x="207" y="605"/>
                      <a:pt x="438" y="605"/>
                    </a:cubicBezTo>
                    <a:cubicBezTo>
                      <a:pt x="510" y="605"/>
                      <a:pt x="583" y="579"/>
                      <a:pt x="647" y="517"/>
                    </a:cubicBezTo>
                    <a:cubicBezTo>
                      <a:pt x="850" y="305"/>
                      <a:pt x="661" y="0"/>
                      <a:pt x="43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87" name="Google Shape;39987;p22"/>
              <p:cNvSpPr/>
              <p:nvPr/>
            </p:nvSpPr>
            <p:spPr>
              <a:xfrm>
                <a:off x="6037650" y="4069675"/>
                <a:ext cx="24125" cy="209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37" extrusionOk="0">
                    <a:moveTo>
                      <a:pt x="548" y="1"/>
                    </a:moveTo>
                    <a:lnTo>
                      <a:pt x="548" y="13"/>
                    </a:lnTo>
                    <a:cubicBezTo>
                      <a:pt x="179" y="13"/>
                      <a:pt x="0" y="453"/>
                      <a:pt x="262" y="715"/>
                    </a:cubicBezTo>
                    <a:cubicBezTo>
                      <a:pt x="342" y="799"/>
                      <a:pt x="443" y="836"/>
                      <a:pt x="544" y="836"/>
                    </a:cubicBezTo>
                    <a:cubicBezTo>
                      <a:pt x="756" y="836"/>
                      <a:pt x="965" y="668"/>
                      <a:pt x="965" y="417"/>
                    </a:cubicBezTo>
                    <a:cubicBezTo>
                      <a:pt x="965" y="191"/>
                      <a:pt x="786" y="1"/>
                      <a:pt x="57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88" name="Google Shape;39988;p22"/>
              <p:cNvSpPr/>
              <p:nvPr/>
            </p:nvSpPr>
            <p:spPr>
              <a:xfrm>
                <a:off x="6007000" y="4100625"/>
                <a:ext cx="24125" cy="2065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6" extrusionOk="0">
                    <a:moveTo>
                      <a:pt x="548" y="1"/>
                    </a:moveTo>
                    <a:cubicBezTo>
                      <a:pt x="179" y="1"/>
                      <a:pt x="0" y="441"/>
                      <a:pt x="250" y="703"/>
                    </a:cubicBezTo>
                    <a:cubicBezTo>
                      <a:pt x="334" y="788"/>
                      <a:pt x="437" y="825"/>
                      <a:pt x="538" y="825"/>
                    </a:cubicBezTo>
                    <a:cubicBezTo>
                      <a:pt x="750" y="825"/>
                      <a:pt x="953" y="660"/>
                      <a:pt x="953" y="418"/>
                    </a:cubicBezTo>
                    <a:cubicBezTo>
                      <a:pt x="964" y="191"/>
                      <a:pt x="786" y="1"/>
                      <a:pt x="5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89" name="Google Shape;39989;p22"/>
              <p:cNvSpPr/>
              <p:nvPr/>
            </p:nvSpPr>
            <p:spPr>
              <a:xfrm>
                <a:off x="6038250" y="4131300"/>
                <a:ext cx="2800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822" extrusionOk="0">
                    <a:moveTo>
                      <a:pt x="524" y="0"/>
                    </a:moveTo>
                    <a:cubicBezTo>
                      <a:pt x="0" y="48"/>
                      <a:pt x="48" y="822"/>
                      <a:pt x="560" y="822"/>
                    </a:cubicBezTo>
                    <a:cubicBezTo>
                      <a:pt x="1084" y="822"/>
                      <a:pt x="1119" y="48"/>
                      <a:pt x="59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90" name="Google Shape;39990;p22"/>
              <p:cNvSpPr/>
              <p:nvPr/>
            </p:nvSpPr>
            <p:spPr>
              <a:xfrm>
                <a:off x="6014575" y="4160050"/>
                <a:ext cx="21625" cy="15125"/>
              </a:xfrm>
              <a:custGeom>
                <a:avLst/>
                <a:gdLst/>
                <a:ahLst/>
                <a:cxnLst/>
                <a:rect l="l" t="t" r="r" b="b"/>
                <a:pathLst>
                  <a:path w="865" h="605" extrusionOk="0">
                    <a:moveTo>
                      <a:pt x="447" y="0"/>
                    </a:moveTo>
                    <a:cubicBezTo>
                      <a:pt x="386" y="0"/>
                      <a:pt x="320" y="23"/>
                      <a:pt x="257" y="77"/>
                    </a:cubicBezTo>
                    <a:lnTo>
                      <a:pt x="245" y="77"/>
                    </a:lnTo>
                    <a:lnTo>
                      <a:pt x="245" y="88"/>
                    </a:lnTo>
                    <a:cubicBezTo>
                      <a:pt x="1" y="295"/>
                      <a:pt x="208" y="605"/>
                      <a:pt x="446" y="605"/>
                    </a:cubicBezTo>
                    <a:cubicBezTo>
                      <a:pt x="510" y="605"/>
                      <a:pt x="577" y="582"/>
                      <a:pt x="638" y="529"/>
                    </a:cubicBezTo>
                    <a:cubicBezTo>
                      <a:pt x="865" y="340"/>
                      <a:pt x="686" y="0"/>
                      <a:pt x="44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91" name="Google Shape;39991;p22"/>
              <p:cNvSpPr/>
              <p:nvPr/>
            </p:nvSpPr>
            <p:spPr>
              <a:xfrm>
                <a:off x="6044325" y="4191575"/>
                <a:ext cx="21850" cy="15225"/>
              </a:xfrm>
              <a:custGeom>
                <a:avLst/>
                <a:gdLst/>
                <a:ahLst/>
                <a:cxnLst/>
                <a:rect l="l" t="t" r="r" b="b"/>
                <a:pathLst>
                  <a:path w="874" h="609" extrusionOk="0">
                    <a:moveTo>
                      <a:pt x="456" y="0"/>
                    </a:moveTo>
                    <a:cubicBezTo>
                      <a:pt x="408" y="0"/>
                      <a:pt x="357" y="13"/>
                      <a:pt x="305" y="42"/>
                    </a:cubicBezTo>
                    <a:lnTo>
                      <a:pt x="281" y="42"/>
                    </a:lnTo>
                    <a:lnTo>
                      <a:pt x="281" y="54"/>
                    </a:lnTo>
                    <a:cubicBezTo>
                      <a:pt x="0" y="234"/>
                      <a:pt x="176" y="609"/>
                      <a:pt x="437" y="609"/>
                    </a:cubicBezTo>
                    <a:cubicBezTo>
                      <a:pt x="486" y="609"/>
                      <a:pt x="538" y="596"/>
                      <a:pt x="591" y="566"/>
                    </a:cubicBezTo>
                    <a:cubicBezTo>
                      <a:pt x="873" y="394"/>
                      <a:pt x="719" y="0"/>
                      <a:pt x="45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92" name="Google Shape;39992;p22"/>
              <p:cNvSpPr/>
              <p:nvPr/>
            </p:nvSpPr>
            <p:spPr>
              <a:xfrm>
                <a:off x="6015225" y="4221100"/>
                <a:ext cx="21275" cy="15225"/>
              </a:xfrm>
              <a:custGeom>
                <a:avLst/>
                <a:gdLst/>
                <a:ahLst/>
                <a:cxnLst/>
                <a:rect l="l" t="t" r="r" b="b"/>
                <a:pathLst>
                  <a:path w="851" h="609" extrusionOk="0">
                    <a:moveTo>
                      <a:pt x="429" y="1"/>
                    </a:moveTo>
                    <a:cubicBezTo>
                      <a:pt x="363" y="1"/>
                      <a:pt x="294" y="26"/>
                      <a:pt x="231" y="87"/>
                    </a:cubicBezTo>
                    <a:lnTo>
                      <a:pt x="219" y="87"/>
                    </a:lnTo>
                    <a:lnTo>
                      <a:pt x="219" y="99"/>
                    </a:lnTo>
                    <a:cubicBezTo>
                      <a:pt x="1" y="326"/>
                      <a:pt x="205" y="608"/>
                      <a:pt x="436" y="608"/>
                    </a:cubicBezTo>
                    <a:cubicBezTo>
                      <a:pt x="508" y="608"/>
                      <a:pt x="582" y="581"/>
                      <a:pt x="647" y="516"/>
                    </a:cubicBezTo>
                    <a:cubicBezTo>
                      <a:pt x="851" y="312"/>
                      <a:pt x="659" y="1"/>
                      <a:pt x="42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93" name="Google Shape;39993;p22"/>
              <p:cNvSpPr/>
              <p:nvPr/>
            </p:nvSpPr>
            <p:spPr>
              <a:xfrm>
                <a:off x="6038250" y="4254525"/>
                <a:ext cx="28000" cy="2025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810" extrusionOk="0">
                    <a:moveTo>
                      <a:pt x="524" y="0"/>
                    </a:moveTo>
                    <a:cubicBezTo>
                      <a:pt x="0" y="48"/>
                      <a:pt x="48" y="810"/>
                      <a:pt x="560" y="810"/>
                    </a:cubicBezTo>
                    <a:cubicBezTo>
                      <a:pt x="1084" y="810"/>
                      <a:pt x="1119" y="48"/>
                      <a:pt x="59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94" name="Google Shape;39994;p22"/>
              <p:cNvSpPr/>
              <p:nvPr/>
            </p:nvSpPr>
            <p:spPr>
              <a:xfrm>
                <a:off x="6007000" y="4284875"/>
                <a:ext cx="24125" cy="209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37" extrusionOk="0">
                    <a:moveTo>
                      <a:pt x="548" y="1"/>
                    </a:moveTo>
                    <a:lnTo>
                      <a:pt x="548" y="13"/>
                    </a:lnTo>
                    <a:cubicBezTo>
                      <a:pt x="179" y="13"/>
                      <a:pt x="0" y="453"/>
                      <a:pt x="250" y="715"/>
                    </a:cubicBezTo>
                    <a:cubicBezTo>
                      <a:pt x="334" y="799"/>
                      <a:pt x="436" y="837"/>
                      <a:pt x="537" y="837"/>
                    </a:cubicBezTo>
                    <a:cubicBezTo>
                      <a:pt x="749" y="837"/>
                      <a:pt x="953" y="668"/>
                      <a:pt x="953" y="418"/>
                    </a:cubicBezTo>
                    <a:cubicBezTo>
                      <a:pt x="964" y="191"/>
                      <a:pt x="786" y="13"/>
                      <a:pt x="5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95" name="Google Shape;39995;p22"/>
              <p:cNvSpPr/>
              <p:nvPr/>
            </p:nvSpPr>
            <p:spPr>
              <a:xfrm>
                <a:off x="6044325" y="4314525"/>
                <a:ext cx="21875" cy="15225"/>
              </a:xfrm>
              <a:custGeom>
                <a:avLst/>
                <a:gdLst/>
                <a:ahLst/>
                <a:cxnLst/>
                <a:rect l="l" t="t" r="r" b="b"/>
                <a:pathLst>
                  <a:path w="875" h="609" extrusionOk="0">
                    <a:moveTo>
                      <a:pt x="453" y="0"/>
                    </a:moveTo>
                    <a:cubicBezTo>
                      <a:pt x="407" y="0"/>
                      <a:pt x="357" y="13"/>
                      <a:pt x="305" y="41"/>
                    </a:cubicBezTo>
                    <a:lnTo>
                      <a:pt x="281" y="41"/>
                    </a:lnTo>
                    <a:lnTo>
                      <a:pt x="281" y="53"/>
                    </a:lnTo>
                    <a:cubicBezTo>
                      <a:pt x="0" y="234"/>
                      <a:pt x="176" y="608"/>
                      <a:pt x="437" y="608"/>
                    </a:cubicBezTo>
                    <a:cubicBezTo>
                      <a:pt x="486" y="608"/>
                      <a:pt x="538" y="595"/>
                      <a:pt x="591" y="565"/>
                    </a:cubicBezTo>
                    <a:cubicBezTo>
                      <a:pt x="874" y="403"/>
                      <a:pt x="719" y="0"/>
                      <a:pt x="45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96" name="Google Shape;39996;p22"/>
              <p:cNvSpPr/>
              <p:nvPr/>
            </p:nvSpPr>
            <p:spPr>
              <a:xfrm>
                <a:off x="6015225" y="4344025"/>
                <a:ext cx="21275" cy="15225"/>
              </a:xfrm>
              <a:custGeom>
                <a:avLst/>
                <a:gdLst/>
                <a:ahLst/>
                <a:cxnLst/>
                <a:rect l="l" t="t" r="r" b="b"/>
                <a:pathLst>
                  <a:path w="851" h="609" extrusionOk="0">
                    <a:moveTo>
                      <a:pt x="429" y="1"/>
                    </a:moveTo>
                    <a:cubicBezTo>
                      <a:pt x="363" y="1"/>
                      <a:pt x="294" y="27"/>
                      <a:pt x="231" y="87"/>
                    </a:cubicBezTo>
                    <a:lnTo>
                      <a:pt x="219" y="87"/>
                    </a:lnTo>
                    <a:lnTo>
                      <a:pt x="219" y="99"/>
                    </a:lnTo>
                    <a:cubicBezTo>
                      <a:pt x="1" y="326"/>
                      <a:pt x="205" y="609"/>
                      <a:pt x="436" y="609"/>
                    </a:cubicBezTo>
                    <a:cubicBezTo>
                      <a:pt x="508" y="609"/>
                      <a:pt x="582" y="581"/>
                      <a:pt x="647" y="516"/>
                    </a:cubicBezTo>
                    <a:cubicBezTo>
                      <a:pt x="851" y="312"/>
                      <a:pt x="659" y="1"/>
                      <a:pt x="42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97" name="Google Shape;39997;p22"/>
              <p:cNvSpPr/>
              <p:nvPr/>
            </p:nvSpPr>
            <p:spPr>
              <a:xfrm>
                <a:off x="6044350" y="4376100"/>
                <a:ext cx="21825" cy="14975"/>
              </a:xfrm>
              <a:custGeom>
                <a:avLst/>
                <a:gdLst/>
                <a:ahLst/>
                <a:cxnLst/>
                <a:rect l="l" t="t" r="r" b="b"/>
                <a:pathLst>
                  <a:path w="873" h="599" extrusionOk="0">
                    <a:moveTo>
                      <a:pt x="455" y="1"/>
                    </a:moveTo>
                    <a:cubicBezTo>
                      <a:pt x="408" y="1"/>
                      <a:pt x="357" y="14"/>
                      <a:pt x="304" y="43"/>
                    </a:cubicBezTo>
                    <a:lnTo>
                      <a:pt x="280" y="43"/>
                    </a:lnTo>
                    <a:lnTo>
                      <a:pt x="280" y="55"/>
                    </a:lnTo>
                    <a:cubicBezTo>
                      <a:pt x="0" y="234"/>
                      <a:pt x="173" y="599"/>
                      <a:pt x="433" y="599"/>
                    </a:cubicBezTo>
                    <a:cubicBezTo>
                      <a:pt x="483" y="599"/>
                      <a:pt x="536" y="585"/>
                      <a:pt x="590" y="555"/>
                    </a:cubicBezTo>
                    <a:cubicBezTo>
                      <a:pt x="872" y="393"/>
                      <a:pt x="719" y="1"/>
                      <a:pt x="45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98" name="Google Shape;39998;p22"/>
              <p:cNvSpPr/>
              <p:nvPr/>
            </p:nvSpPr>
            <p:spPr>
              <a:xfrm>
                <a:off x="6015225" y="4405625"/>
                <a:ext cx="21275" cy="15125"/>
              </a:xfrm>
              <a:custGeom>
                <a:avLst/>
                <a:gdLst/>
                <a:ahLst/>
                <a:cxnLst/>
                <a:rect l="l" t="t" r="r" b="b"/>
                <a:pathLst>
                  <a:path w="851" h="605" extrusionOk="0">
                    <a:moveTo>
                      <a:pt x="432" y="0"/>
                    </a:moveTo>
                    <a:cubicBezTo>
                      <a:pt x="365" y="0"/>
                      <a:pt x="295" y="26"/>
                      <a:pt x="231" y="88"/>
                    </a:cubicBezTo>
                    <a:lnTo>
                      <a:pt x="219" y="88"/>
                    </a:lnTo>
                    <a:lnTo>
                      <a:pt x="219" y="100"/>
                    </a:lnTo>
                    <a:cubicBezTo>
                      <a:pt x="0" y="328"/>
                      <a:pt x="207" y="604"/>
                      <a:pt x="438" y="604"/>
                    </a:cubicBezTo>
                    <a:cubicBezTo>
                      <a:pt x="510" y="604"/>
                      <a:pt x="583" y="578"/>
                      <a:pt x="647" y="517"/>
                    </a:cubicBezTo>
                    <a:cubicBezTo>
                      <a:pt x="850" y="305"/>
                      <a:pt x="661" y="0"/>
                      <a:pt x="43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99" name="Google Shape;39999;p22"/>
              <p:cNvSpPr/>
              <p:nvPr/>
            </p:nvSpPr>
            <p:spPr>
              <a:xfrm>
                <a:off x="6038250" y="4438775"/>
                <a:ext cx="2800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822" extrusionOk="0">
                    <a:moveTo>
                      <a:pt x="524" y="0"/>
                    </a:moveTo>
                    <a:cubicBezTo>
                      <a:pt x="0" y="48"/>
                      <a:pt x="48" y="822"/>
                      <a:pt x="560" y="822"/>
                    </a:cubicBezTo>
                    <a:cubicBezTo>
                      <a:pt x="1084" y="822"/>
                      <a:pt x="1119" y="48"/>
                      <a:pt x="59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00" name="Google Shape;40000;p22"/>
              <p:cNvSpPr/>
              <p:nvPr/>
            </p:nvSpPr>
            <p:spPr>
              <a:xfrm>
                <a:off x="5976025" y="3331800"/>
                <a:ext cx="24150" cy="2067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7" extrusionOk="0">
                    <a:moveTo>
                      <a:pt x="560" y="0"/>
                    </a:moveTo>
                    <a:cubicBezTo>
                      <a:pt x="191" y="0"/>
                      <a:pt x="1" y="441"/>
                      <a:pt x="263" y="703"/>
                    </a:cubicBezTo>
                    <a:cubicBezTo>
                      <a:pt x="345" y="788"/>
                      <a:pt x="448" y="827"/>
                      <a:pt x="551" y="827"/>
                    </a:cubicBezTo>
                    <a:cubicBezTo>
                      <a:pt x="761" y="827"/>
                      <a:pt x="965" y="665"/>
                      <a:pt x="965" y="417"/>
                    </a:cubicBezTo>
                    <a:lnTo>
                      <a:pt x="965" y="405"/>
                    </a:lnTo>
                    <a:cubicBezTo>
                      <a:pt x="965" y="179"/>
                      <a:pt x="787" y="0"/>
                      <a:pt x="5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01" name="Google Shape;40001;p22"/>
              <p:cNvSpPr/>
              <p:nvPr/>
            </p:nvSpPr>
            <p:spPr>
              <a:xfrm>
                <a:off x="5943975" y="3362400"/>
                <a:ext cx="27625" cy="20600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824" extrusionOk="0">
                    <a:moveTo>
                      <a:pt x="560" y="0"/>
                    </a:moveTo>
                    <a:cubicBezTo>
                      <a:pt x="64" y="0"/>
                      <a:pt x="0" y="778"/>
                      <a:pt x="533" y="824"/>
                    </a:cubicBezTo>
                    <a:lnTo>
                      <a:pt x="604" y="824"/>
                    </a:lnTo>
                    <a:cubicBezTo>
                      <a:pt x="1104" y="776"/>
                      <a:pt x="1104" y="50"/>
                      <a:pt x="604" y="2"/>
                    </a:cubicBezTo>
                    <a:cubicBezTo>
                      <a:pt x="589" y="1"/>
                      <a:pt x="574" y="0"/>
                      <a:pt x="5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02" name="Google Shape;40002;p22"/>
              <p:cNvSpPr/>
              <p:nvPr/>
            </p:nvSpPr>
            <p:spPr>
              <a:xfrm>
                <a:off x="5975000" y="3393325"/>
                <a:ext cx="27550" cy="20350"/>
              </a:xfrm>
              <a:custGeom>
                <a:avLst/>
                <a:gdLst/>
                <a:ahLst/>
                <a:cxnLst/>
                <a:rect l="l" t="t" r="r" b="b"/>
                <a:pathLst>
                  <a:path w="1102" h="814" extrusionOk="0">
                    <a:moveTo>
                      <a:pt x="546" y="1"/>
                    </a:moveTo>
                    <a:cubicBezTo>
                      <a:pt x="49" y="1"/>
                      <a:pt x="1" y="767"/>
                      <a:pt x="518" y="813"/>
                    </a:cubicBezTo>
                    <a:lnTo>
                      <a:pt x="601" y="813"/>
                    </a:lnTo>
                    <a:cubicBezTo>
                      <a:pt x="1101" y="778"/>
                      <a:pt x="1101" y="39"/>
                      <a:pt x="601" y="4"/>
                    </a:cubicBezTo>
                    <a:cubicBezTo>
                      <a:pt x="582" y="2"/>
                      <a:pt x="564" y="1"/>
                      <a:pt x="54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03" name="Google Shape;40003;p22"/>
              <p:cNvSpPr/>
              <p:nvPr/>
            </p:nvSpPr>
            <p:spPr>
              <a:xfrm>
                <a:off x="5945450" y="3424350"/>
                <a:ext cx="24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16" extrusionOk="0">
                    <a:moveTo>
                      <a:pt x="531" y="1"/>
                    </a:moveTo>
                    <a:cubicBezTo>
                      <a:pt x="183" y="1"/>
                      <a:pt x="1" y="433"/>
                      <a:pt x="259" y="691"/>
                    </a:cubicBezTo>
                    <a:cubicBezTo>
                      <a:pt x="341" y="777"/>
                      <a:pt x="444" y="816"/>
                      <a:pt x="545" y="816"/>
                    </a:cubicBezTo>
                    <a:cubicBezTo>
                      <a:pt x="752" y="816"/>
                      <a:pt x="954" y="654"/>
                      <a:pt x="962" y="406"/>
                    </a:cubicBezTo>
                    <a:cubicBezTo>
                      <a:pt x="962" y="180"/>
                      <a:pt x="771" y="1"/>
                      <a:pt x="545" y="1"/>
                    </a:cubicBezTo>
                    <a:cubicBezTo>
                      <a:pt x="540" y="1"/>
                      <a:pt x="536" y="1"/>
                      <a:pt x="53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04" name="Google Shape;40004;p22"/>
              <p:cNvSpPr/>
              <p:nvPr/>
            </p:nvSpPr>
            <p:spPr>
              <a:xfrm>
                <a:off x="5976025" y="3455025"/>
                <a:ext cx="241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8" extrusionOk="0">
                    <a:moveTo>
                      <a:pt x="560" y="0"/>
                    </a:moveTo>
                    <a:cubicBezTo>
                      <a:pt x="191" y="0"/>
                      <a:pt x="1" y="441"/>
                      <a:pt x="263" y="703"/>
                    </a:cubicBezTo>
                    <a:cubicBezTo>
                      <a:pt x="345" y="789"/>
                      <a:pt x="448" y="827"/>
                      <a:pt x="551" y="827"/>
                    </a:cubicBezTo>
                    <a:cubicBezTo>
                      <a:pt x="761" y="827"/>
                      <a:pt x="965" y="665"/>
                      <a:pt x="965" y="417"/>
                    </a:cubicBezTo>
                    <a:cubicBezTo>
                      <a:pt x="965" y="191"/>
                      <a:pt x="799" y="0"/>
                      <a:pt x="57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05" name="Google Shape;40005;p22"/>
              <p:cNvSpPr/>
              <p:nvPr/>
            </p:nvSpPr>
            <p:spPr>
              <a:xfrm>
                <a:off x="5945375" y="3485675"/>
                <a:ext cx="241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8" extrusionOk="0">
                    <a:moveTo>
                      <a:pt x="548" y="1"/>
                    </a:moveTo>
                    <a:cubicBezTo>
                      <a:pt x="191" y="1"/>
                      <a:pt x="0" y="441"/>
                      <a:pt x="262" y="703"/>
                    </a:cubicBezTo>
                    <a:cubicBezTo>
                      <a:pt x="344" y="789"/>
                      <a:pt x="447" y="827"/>
                      <a:pt x="548" y="827"/>
                    </a:cubicBezTo>
                    <a:cubicBezTo>
                      <a:pt x="755" y="827"/>
                      <a:pt x="957" y="665"/>
                      <a:pt x="965" y="417"/>
                    </a:cubicBezTo>
                    <a:cubicBezTo>
                      <a:pt x="965" y="191"/>
                      <a:pt x="786" y="13"/>
                      <a:pt x="5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06" name="Google Shape;40006;p22"/>
              <p:cNvSpPr/>
              <p:nvPr/>
            </p:nvSpPr>
            <p:spPr>
              <a:xfrm>
                <a:off x="5975000" y="3516550"/>
                <a:ext cx="27550" cy="20350"/>
              </a:xfrm>
              <a:custGeom>
                <a:avLst/>
                <a:gdLst/>
                <a:ahLst/>
                <a:cxnLst/>
                <a:rect l="l" t="t" r="r" b="b"/>
                <a:pathLst>
                  <a:path w="1102" h="814" extrusionOk="0">
                    <a:moveTo>
                      <a:pt x="546" y="1"/>
                    </a:moveTo>
                    <a:cubicBezTo>
                      <a:pt x="49" y="1"/>
                      <a:pt x="1" y="768"/>
                      <a:pt x="518" y="813"/>
                    </a:cubicBezTo>
                    <a:lnTo>
                      <a:pt x="601" y="813"/>
                    </a:lnTo>
                    <a:cubicBezTo>
                      <a:pt x="1101" y="778"/>
                      <a:pt x="1101" y="40"/>
                      <a:pt x="601" y="4"/>
                    </a:cubicBezTo>
                    <a:cubicBezTo>
                      <a:pt x="582" y="2"/>
                      <a:pt x="564" y="1"/>
                      <a:pt x="54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07" name="Google Shape;40007;p22"/>
              <p:cNvSpPr/>
              <p:nvPr/>
            </p:nvSpPr>
            <p:spPr>
              <a:xfrm>
                <a:off x="5943625" y="3547150"/>
                <a:ext cx="2797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1119" h="828" extrusionOk="0">
                    <a:moveTo>
                      <a:pt x="544" y="1"/>
                    </a:moveTo>
                    <a:cubicBezTo>
                      <a:pt x="41" y="1"/>
                      <a:pt x="1" y="805"/>
                      <a:pt x="547" y="828"/>
                    </a:cubicBezTo>
                    <a:lnTo>
                      <a:pt x="618" y="828"/>
                    </a:lnTo>
                    <a:cubicBezTo>
                      <a:pt x="1118" y="768"/>
                      <a:pt x="1118" y="54"/>
                      <a:pt x="618" y="6"/>
                    </a:cubicBezTo>
                    <a:cubicBezTo>
                      <a:pt x="592" y="2"/>
                      <a:pt x="568" y="1"/>
                      <a:pt x="54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08" name="Google Shape;40008;p22"/>
              <p:cNvSpPr/>
              <p:nvPr/>
            </p:nvSpPr>
            <p:spPr>
              <a:xfrm>
                <a:off x="5976025" y="3577950"/>
                <a:ext cx="241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8" extrusionOk="0">
                    <a:moveTo>
                      <a:pt x="560" y="1"/>
                    </a:moveTo>
                    <a:cubicBezTo>
                      <a:pt x="191" y="1"/>
                      <a:pt x="1" y="441"/>
                      <a:pt x="263" y="703"/>
                    </a:cubicBezTo>
                    <a:cubicBezTo>
                      <a:pt x="345" y="789"/>
                      <a:pt x="448" y="827"/>
                      <a:pt x="551" y="827"/>
                    </a:cubicBezTo>
                    <a:cubicBezTo>
                      <a:pt x="761" y="827"/>
                      <a:pt x="965" y="665"/>
                      <a:pt x="965" y="417"/>
                    </a:cubicBezTo>
                    <a:cubicBezTo>
                      <a:pt x="965" y="191"/>
                      <a:pt x="787" y="1"/>
                      <a:pt x="5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09" name="Google Shape;40009;p22"/>
              <p:cNvSpPr/>
              <p:nvPr/>
            </p:nvSpPr>
            <p:spPr>
              <a:xfrm>
                <a:off x="5945450" y="3608600"/>
                <a:ext cx="240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28" extrusionOk="0">
                    <a:moveTo>
                      <a:pt x="545" y="1"/>
                    </a:moveTo>
                    <a:lnTo>
                      <a:pt x="545" y="13"/>
                    </a:lnTo>
                    <a:cubicBezTo>
                      <a:pt x="540" y="13"/>
                      <a:pt x="536" y="13"/>
                      <a:pt x="531" y="13"/>
                    </a:cubicBezTo>
                    <a:cubicBezTo>
                      <a:pt x="183" y="13"/>
                      <a:pt x="1" y="445"/>
                      <a:pt x="259" y="703"/>
                    </a:cubicBezTo>
                    <a:cubicBezTo>
                      <a:pt x="341" y="789"/>
                      <a:pt x="444" y="828"/>
                      <a:pt x="545" y="828"/>
                    </a:cubicBezTo>
                    <a:cubicBezTo>
                      <a:pt x="752" y="828"/>
                      <a:pt x="954" y="666"/>
                      <a:pt x="962" y="418"/>
                    </a:cubicBezTo>
                    <a:cubicBezTo>
                      <a:pt x="962" y="203"/>
                      <a:pt x="783" y="13"/>
                      <a:pt x="55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10" name="Google Shape;40010;p22"/>
              <p:cNvSpPr/>
              <p:nvPr/>
            </p:nvSpPr>
            <p:spPr>
              <a:xfrm>
                <a:off x="5976025" y="3639575"/>
                <a:ext cx="24150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0" extrusionOk="0">
                    <a:moveTo>
                      <a:pt x="560" y="0"/>
                    </a:moveTo>
                    <a:cubicBezTo>
                      <a:pt x="191" y="0"/>
                      <a:pt x="1" y="441"/>
                      <a:pt x="263" y="703"/>
                    </a:cubicBezTo>
                    <a:cubicBezTo>
                      <a:pt x="343" y="783"/>
                      <a:pt x="445" y="819"/>
                      <a:pt x="545" y="819"/>
                    </a:cubicBezTo>
                    <a:cubicBezTo>
                      <a:pt x="757" y="819"/>
                      <a:pt x="965" y="659"/>
                      <a:pt x="965" y="417"/>
                    </a:cubicBezTo>
                    <a:cubicBezTo>
                      <a:pt x="965" y="191"/>
                      <a:pt x="787" y="0"/>
                      <a:pt x="57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11" name="Google Shape;40011;p22"/>
              <p:cNvSpPr/>
              <p:nvPr/>
            </p:nvSpPr>
            <p:spPr>
              <a:xfrm>
                <a:off x="5945375" y="3669925"/>
                <a:ext cx="24125" cy="210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40" extrusionOk="0">
                    <a:moveTo>
                      <a:pt x="560" y="1"/>
                    </a:moveTo>
                    <a:lnTo>
                      <a:pt x="548" y="12"/>
                    </a:lnTo>
                    <a:cubicBezTo>
                      <a:pt x="179" y="12"/>
                      <a:pt x="0" y="453"/>
                      <a:pt x="250" y="715"/>
                    </a:cubicBezTo>
                    <a:cubicBezTo>
                      <a:pt x="336" y="801"/>
                      <a:pt x="441" y="839"/>
                      <a:pt x="544" y="839"/>
                    </a:cubicBezTo>
                    <a:cubicBezTo>
                      <a:pt x="755" y="839"/>
                      <a:pt x="957" y="677"/>
                      <a:pt x="965" y="429"/>
                    </a:cubicBezTo>
                    <a:cubicBezTo>
                      <a:pt x="965" y="203"/>
                      <a:pt x="786" y="12"/>
                      <a:pt x="5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12" name="Google Shape;40012;p22"/>
              <p:cNvSpPr/>
              <p:nvPr/>
            </p:nvSpPr>
            <p:spPr>
              <a:xfrm>
                <a:off x="5974925" y="3700825"/>
                <a:ext cx="276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825" extrusionOk="0">
                    <a:moveTo>
                      <a:pt x="559" y="1"/>
                    </a:moveTo>
                    <a:cubicBezTo>
                      <a:pt x="53" y="1"/>
                      <a:pt x="0" y="778"/>
                      <a:pt x="521" y="824"/>
                    </a:cubicBezTo>
                    <a:lnTo>
                      <a:pt x="604" y="824"/>
                    </a:lnTo>
                    <a:cubicBezTo>
                      <a:pt x="1104" y="777"/>
                      <a:pt x="1104" y="50"/>
                      <a:pt x="604" y="3"/>
                    </a:cubicBezTo>
                    <a:cubicBezTo>
                      <a:pt x="589" y="1"/>
                      <a:pt x="574" y="1"/>
                      <a:pt x="55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13" name="Google Shape;40013;p22"/>
              <p:cNvSpPr/>
              <p:nvPr/>
            </p:nvSpPr>
            <p:spPr>
              <a:xfrm>
                <a:off x="5945450" y="3731550"/>
                <a:ext cx="24050" cy="20675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27" extrusionOk="0">
                    <a:moveTo>
                      <a:pt x="557" y="0"/>
                    </a:moveTo>
                    <a:lnTo>
                      <a:pt x="545" y="12"/>
                    </a:lnTo>
                    <a:cubicBezTo>
                      <a:pt x="540" y="12"/>
                      <a:pt x="536" y="12"/>
                      <a:pt x="531" y="12"/>
                    </a:cubicBezTo>
                    <a:cubicBezTo>
                      <a:pt x="183" y="12"/>
                      <a:pt x="1" y="444"/>
                      <a:pt x="259" y="703"/>
                    </a:cubicBezTo>
                    <a:cubicBezTo>
                      <a:pt x="341" y="788"/>
                      <a:pt x="444" y="827"/>
                      <a:pt x="545" y="827"/>
                    </a:cubicBezTo>
                    <a:cubicBezTo>
                      <a:pt x="752" y="827"/>
                      <a:pt x="954" y="665"/>
                      <a:pt x="962" y="417"/>
                    </a:cubicBezTo>
                    <a:cubicBezTo>
                      <a:pt x="962" y="191"/>
                      <a:pt x="783" y="12"/>
                      <a:pt x="55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14" name="Google Shape;40014;p22"/>
              <p:cNvSpPr/>
              <p:nvPr/>
            </p:nvSpPr>
            <p:spPr>
              <a:xfrm>
                <a:off x="5976025" y="3762200"/>
                <a:ext cx="241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8" extrusionOk="0">
                    <a:moveTo>
                      <a:pt x="560" y="0"/>
                    </a:moveTo>
                    <a:lnTo>
                      <a:pt x="560" y="12"/>
                    </a:lnTo>
                    <a:cubicBezTo>
                      <a:pt x="191" y="12"/>
                      <a:pt x="1" y="453"/>
                      <a:pt x="263" y="703"/>
                    </a:cubicBezTo>
                    <a:cubicBezTo>
                      <a:pt x="345" y="789"/>
                      <a:pt x="450" y="828"/>
                      <a:pt x="552" y="828"/>
                    </a:cubicBezTo>
                    <a:cubicBezTo>
                      <a:pt x="762" y="828"/>
                      <a:pt x="965" y="669"/>
                      <a:pt x="965" y="429"/>
                    </a:cubicBezTo>
                    <a:cubicBezTo>
                      <a:pt x="965" y="191"/>
                      <a:pt x="787" y="12"/>
                      <a:pt x="5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15" name="Google Shape;40015;p22"/>
              <p:cNvSpPr/>
              <p:nvPr/>
            </p:nvSpPr>
            <p:spPr>
              <a:xfrm>
                <a:off x="5945375" y="3792850"/>
                <a:ext cx="24125" cy="210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40" extrusionOk="0">
                    <a:moveTo>
                      <a:pt x="548" y="1"/>
                    </a:moveTo>
                    <a:lnTo>
                      <a:pt x="548" y="13"/>
                    </a:lnTo>
                    <a:cubicBezTo>
                      <a:pt x="191" y="13"/>
                      <a:pt x="0" y="453"/>
                      <a:pt x="262" y="715"/>
                    </a:cubicBezTo>
                    <a:cubicBezTo>
                      <a:pt x="344" y="801"/>
                      <a:pt x="447" y="840"/>
                      <a:pt x="548" y="840"/>
                    </a:cubicBezTo>
                    <a:cubicBezTo>
                      <a:pt x="755" y="840"/>
                      <a:pt x="957" y="678"/>
                      <a:pt x="965" y="429"/>
                    </a:cubicBezTo>
                    <a:cubicBezTo>
                      <a:pt x="965" y="203"/>
                      <a:pt x="786" y="13"/>
                      <a:pt x="5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16" name="Google Shape;40016;p22"/>
              <p:cNvSpPr/>
              <p:nvPr/>
            </p:nvSpPr>
            <p:spPr>
              <a:xfrm>
                <a:off x="5976125" y="3823825"/>
                <a:ext cx="24050" cy="20675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27" extrusionOk="0">
                    <a:moveTo>
                      <a:pt x="556" y="0"/>
                    </a:moveTo>
                    <a:lnTo>
                      <a:pt x="556" y="12"/>
                    </a:lnTo>
                    <a:cubicBezTo>
                      <a:pt x="551" y="12"/>
                      <a:pt x="547" y="12"/>
                      <a:pt x="542" y="12"/>
                    </a:cubicBezTo>
                    <a:cubicBezTo>
                      <a:pt x="182" y="12"/>
                      <a:pt x="0" y="444"/>
                      <a:pt x="259" y="703"/>
                    </a:cubicBezTo>
                    <a:cubicBezTo>
                      <a:pt x="341" y="788"/>
                      <a:pt x="444" y="827"/>
                      <a:pt x="547" y="827"/>
                    </a:cubicBezTo>
                    <a:cubicBezTo>
                      <a:pt x="757" y="827"/>
                      <a:pt x="961" y="665"/>
                      <a:pt x="961" y="417"/>
                    </a:cubicBezTo>
                    <a:cubicBezTo>
                      <a:pt x="961" y="191"/>
                      <a:pt x="783" y="12"/>
                      <a:pt x="56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17" name="Google Shape;40017;p22"/>
              <p:cNvSpPr/>
              <p:nvPr/>
            </p:nvSpPr>
            <p:spPr>
              <a:xfrm>
                <a:off x="5943975" y="3854725"/>
                <a:ext cx="27625" cy="20600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824" extrusionOk="0">
                    <a:moveTo>
                      <a:pt x="559" y="0"/>
                    </a:moveTo>
                    <a:cubicBezTo>
                      <a:pt x="64" y="0"/>
                      <a:pt x="1" y="766"/>
                      <a:pt x="533" y="824"/>
                    </a:cubicBezTo>
                    <a:lnTo>
                      <a:pt x="604" y="824"/>
                    </a:lnTo>
                    <a:cubicBezTo>
                      <a:pt x="1104" y="776"/>
                      <a:pt x="1104" y="38"/>
                      <a:pt x="604" y="2"/>
                    </a:cubicBezTo>
                    <a:cubicBezTo>
                      <a:pt x="589" y="1"/>
                      <a:pt x="574" y="0"/>
                      <a:pt x="55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18" name="Google Shape;40018;p22"/>
              <p:cNvSpPr/>
              <p:nvPr/>
            </p:nvSpPr>
            <p:spPr>
              <a:xfrm>
                <a:off x="5974925" y="3885375"/>
                <a:ext cx="276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825" extrusionOk="0">
                    <a:moveTo>
                      <a:pt x="559" y="1"/>
                    </a:moveTo>
                    <a:cubicBezTo>
                      <a:pt x="53" y="1"/>
                      <a:pt x="0" y="778"/>
                      <a:pt x="521" y="824"/>
                    </a:cubicBezTo>
                    <a:lnTo>
                      <a:pt x="604" y="824"/>
                    </a:lnTo>
                    <a:cubicBezTo>
                      <a:pt x="1104" y="777"/>
                      <a:pt x="1104" y="50"/>
                      <a:pt x="604" y="3"/>
                    </a:cubicBezTo>
                    <a:cubicBezTo>
                      <a:pt x="589" y="1"/>
                      <a:pt x="574" y="1"/>
                      <a:pt x="55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19" name="Google Shape;40019;p22"/>
              <p:cNvSpPr/>
              <p:nvPr/>
            </p:nvSpPr>
            <p:spPr>
              <a:xfrm>
                <a:off x="5945450" y="3916075"/>
                <a:ext cx="240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28" extrusionOk="0">
                    <a:moveTo>
                      <a:pt x="557" y="1"/>
                    </a:moveTo>
                    <a:lnTo>
                      <a:pt x="545" y="13"/>
                    </a:lnTo>
                    <a:cubicBezTo>
                      <a:pt x="540" y="13"/>
                      <a:pt x="536" y="13"/>
                      <a:pt x="531" y="13"/>
                    </a:cubicBezTo>
                    <a:cubicBezTo>
                      <a:pt x="183" y="13"/>
                      <a:pt x="1" y="445"/>
                      <a:pt x="259" y="703"/>
                    </a:cubicBezTo>
                    <a:cubicBezTo>
                      <a:pt x="341" y="789"/>
                      <a:pt x="444" y="828"/>
                      <a:pt x="545" y="828"/>
                    </a:cubicBezTo>
                    <a:cubicBezTo>
                      <a:pt x="752" y="828"/>
                      <a:pt x="954" y="666"/>
                      <a:pt x="962" y="418"/>
                    </a:cubicBezTo>
                    <a:cubicBezTo>
                      <a:pt x="962" y="191"/>
                      <a:pt x="783" y="1"/>
                      <a:pt x="55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20" name="Google Shape;40020;p22"/>
              <p:cNvSpPr/>
              <p:nvPr/>
            </p:nvSpPr>
            <p:spPr>
              <a:xfrm>
                <a:off x="5976025" y="3946450"/>
                <a:ext cx="24450" cy="21000"/>
              </a:xfrm>
              <a:custGeom>
                <a:avLst/>
                <a:gdLst/>
                <a:ahLst/>
                <a:cxnLst/>
                <a:rect l="l" t="t" r="r" b="b"/>
                <a:pathLst>
                  <a:path w="978" h="840" extrusionOk="0">
                    <a:moveTo>
                      <a:pt x="560" y="0"/>
                    </a:moveTo>
                    <a:lnTo>
                      <a:pt x="560" y="24"/>
                    </a:lnTo>
                    <a:cubicBezTo>
                      <a:pt x="191" y="24"/>
                      <a:pt x="1" y="465"/>
                      <a:pt x="263" y="715"/>
                    </a:cubicBezTo>
                    <a:cubicBezTo>
                      <a:pt x="345" y="801"/>
                      <a:pt x="450" y="840"/>
                      <a:pt x="552" y="840"/>
                    </a:cubicBezTo>
                    <a:cubicBezTo>
                      <a:pt x="762" y="840"/>
                      <a:pt x="965" y="680"/>
                      <a:pt x="965" y="441"/>
                    </a:cubicBezTo>
                    <a:cubicBezTo>
                      <a:pt x="977" y="215"/>
                      <a:pt x="810" y="12"/>
                      <a:pt x="58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21" name="Google Shape;40021;p22"/>
              <p:cNvSpPr/>
              <p:nvPr/>
            </p:nvSpPr>
            <p:spPr>
              <a:xfrm>
                <a:off x="5945375" y="3977700"/>
                <a:ext cx="241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5" extrusionOk="0">
                    <a:moveTo>
                      <a:pt x="548" y="1"/>
                    </a:moveTo>
                    <a:cubicBezTo>
                      <a:pt x="191" y="1"/>
                      <a:pt x="0" y="441"/>
                      <a:pt x="262" y="703"/>
                    </a:cubicBezTo>
                    <a:cubicBezTo>
                      <a:pt x="343" y="787"/>
                      <a:pt x="443" y="825"/>
                      <a:pt x="543" y="825"/>
                    </a:cubicBezTo>
                    <a:cubicBezTo>
                      <a:pt x="752" y="825"/>
                      <a:pt x="957" y="659"/>
                      <a:pt x="965" y="417"/>
                    </a:cubicBezTo>
                    <a:cubicBezTo>
                      <a:pt x="965" y="191"/>
                      <a:pt x="786" y="1"/>
                      <a:pt x="5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22" name="Google Shape;40022;p22"/>
              <p:cNvSpPr/>
              <p:nvPr/>
            </p:nvSpPr>
            <p:spPr>
              <a:xfrm>
                <a:off x="5974300" y="4008225"/>
                <a:ext cx="279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1118" h="828" extrusionOk="0">
                    <a:moveTo>
                      <a:pt x="555" y="0"/>
                    </a:moveTo>
                    <a:cubicBezTo>
                      <a:pt x="52" y="0"/>
                      <a:pt x="0" y="805"/>
                      <a:pt x="546" y="827"/>
                    </a:cubicBezTo>
                    <a:lnTo>
                      <a:pt x="629" y="827"/>
                    </a:lnTo>
                    <a:cubicBezTo>
                      <a:pt x="1118" y="780"/>
                      <a:pt x="1118" y="65"/>
                      <a:pt x="629" y="6"/>
                    </a:cubicBezTo>
                    <a:cubicBezTo>
                      <a:pt x="604" y="2"/>
                      <a:pt x="579" y="0"/>
                      <a:pt x="55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23" name="Google Shape;40023;p22"/>
              <p:cNvSpPr/>
              <p:nvPr/>
            </p:nvSpPr>
            <p:spPr>
              <a:xfrm>
                <a:off x="5943625" y="4038875"/>
                <a:ext cx="2797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1119" h="828" extrusionOk="0">
                    <a:moveTo>
                      <a:pt x="544" y="1"/>
                    </a:moveTo>
                    <a:cubicBezTo>
                      <a:pt x="41" y="1"/>
                      <a:pt x="1" y="805"/>
                      <a:pt x="547" y="828"/>
                    </a:cubicBezTo>
                    <a:lnTo>
                      <a:pt x="618" y="828"/>
                    </a:lnTo>
                    <a:cubicBezTo>
                      <a:pt x="1118" y="768"/>
                      <a:pt x="1118" y="54"/>
                      <a:pt x="618" y="6"/>
                    </a:cubicBezTo>
                    <a:cubicBezTo>
                      <a:pt x="592" y="3"/>
                      <a:pt x="568" y="1"/>
                      <a:pt x="54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24" name="Google Shape;40024;p22"/>
              <p:cNvSpPr/>
              <p:nvPr/>
            </p:nvSpPr>
            <p:spPr>
              <a:xfrm>
                <a:off x="5976125" y="4069675"/>
                <a:ext cx="240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28" extrusionOk="0">
                    <a:moveTo>
                      <a:pt x="556" y="1"/>
                    </a:moveTo>
                    <a:lnTo>
                      <a:pt x="556" y="13"/>
                    </a:lnTo>
                    <a:cubicBezTo>
                      <a:pt x="551" y="12"/>
                      <a:pt x="547" y="12"/>
                      <a:pt x="542" y="12"/>
                    </a:cubicBezTo>
                    <a:cubicBezTo>
                      <a:pt x="182" y="12"/>
                      <a:pt x="0" y="445"/>
                      <a:pt x="259" y="703"/>
                    </a:cubicBezTo>
                    <a:cubicBezTo>
                      <a:pt x="341" y="789"/>
                      <a:pt x="446" y="828"/>
                      <a:pt x="548" y="828"/>
                    </a:cubicBezTo>
                    <a:cubicBezTo>
                      <a:pt x="758" y="828"/>
                      <a:pt x="961" y="669"/>
                      <a:pt x="961" y="429"/>
                    </a:cubicBezTo>
                    <a:cubicBezTo>
                      <a:pt x="961" y="191"/>
                      <a:pt x="783" y="13"/>
                      <a:pt x="55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25" name="Google Shape;40025;p22"/>
              <p:cNvSpPr/>
              <p:nvPr/>
            </p:nvSpPr>
            <p:spPr>
              <a:xfrm>
                <a:off x="5945375" y="4100325"/>
                <a:ext cx="24125" cy="210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40" extrusionOk="0">
                    <a:moveTo>
                      <a:pt x="548" y="1"/>
                    </a:moveTo>
                    <a:lnTo>
                      <a:pt x="548" y="13"/>
                    </a:lnTo>
                    <a:cubicBezTo>
                      <a:pt x="191" y="13"/>
                      <a:pt x="0" y="453"/>
                      <a:pt x="262" y="715"/>
                    </a:cubicBezTo>
                    <a:cubicBezTo>
                      <a:pt x="344" y="801"/>
                      <a:pt x="447" y="840"/>
                      <a:pt x="548" y="840"/>
                    </a:cubicBezTo>
                    <a:cubicBezTo>
                      <a:pt x="755" y="840"/>
                      <a:pt x="957" y="678"/>
                      <a:pt x="965" y="430"/>
                    </a:cubicBezTo>
                    <a:lnTo>
                      <a:pt x="965" y="418"/>
                    </a:lnTo>
                    <a:cubicBezTo>
                      <a:pt x="965" y="203"/>
                      <a:pt x="786" y="13"/>
                      <a:pt x="5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26" name="Google Shape;40026;p22"/>
              <p:cNvSpPr/>
              <p:nvPr/>
            </p:nvSpPr>
            <p:spPr>
              <a:xfrm>
                <a:off x="5976025" y="4131300"/>
                <a:ext cx="241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8" extrusionOk="0">
                    <a:moveTo>
                      <a:pt x="560" y="0"/>
                    </a:moveTo>
                    <a:cubicBezTo>
                      <a:pt x="191" y="0"/>
                      <a:pt x="1" y="441"/>
                      <a:pt x="263" y="703"/>
                    </a:cubicBezTo>
                    <a:cubicBezTo>
                      <a:pt x="345" y="789"/>
                      <a:pt x="448" y="827"/>
                      <a:pt x="551" y="827"/>
                    </a:cubicBezTo>
                    <a:cubicBezTo>
                      <a:pt x="761" y="827"/>
                      <a:pt x="965" y="665"/>
                      <a:pt x="965" y="417"/>
                    </a:cubicBezTo>
                    <a:cubicBezTo>
                      <a:pt x="965" y="191"/>
                      <a:pt x="787" y="12"/>
                      <a:pt x="57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27" name="Google Shape;40027;p22"/>
              <p:cNvSpPr/>
              <p:nvPr/>
            </p:nvSpPr>
            <p:spPr>
              <a:xfrm>
                <a:off x="5944075" y="4162175"/>
                <a:ext cx="27525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101" h="822" extrusionOk="0">
                    <a:moveTo>
                      <a:pt x="546" y="0"/>
                    </a:moveTo>
                    <a:cubicBezTo>
                      <a:pt x="59" y="0"/>
                      <a:pt x="0" y="767"/>
                      <a:pt x="529" y="813"/>
                    </a:cubicBezTo>
                    <a:cubicBezTo>
                      <a:pt x="541" y="819"/>
                      <a:pt x="553" y="822"/>
                      <a:pt x="564" y="822"/>
                    </a:cubicBezTo>
                    <a:cubicBezTo>
                      <a:pt x="576" y="822"/>
                      <a:pt x="588" y="819"/>
                      <a:pt x="600" y="813"/>
                    </a:cubicBezTo>
                    <a:cubicBezTo>
                      <a:pt x="1100" y="777"/>
                      <a:pt x="1100" y="39"/>
                      <a:pt x="600" y="3"/>
                    </a:cubicBezTo>
                    <a:cubicBezTo>
                      <a:pt x="581" y="1"/>
                      <a:pt x="563" y="0"/>
                      <a:pt x="54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28" name="Google Shape;40028;p22"/>
              <p:cNvSpPr/>
              <p:nvPr/>
            </p:nvSpPr>
            <p:spPr>
              <a:xfrm>
                <a:off x="5974925" y="4192850"/>
                <a:ext cx="276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825" extrusionOk="0">
                    <a:moveTo>
                      <a:pt x="559" y="1"/>
                    </a:moveTo>
                    <a:cubicBezTo>
                      <a:pt x="53" y="1"/>
                      <a:pt x="1" y="766"/>
                      <a:pt x="521" y="824"/>
                    </a:cubicBezTo>
                    <a:lnTo>
                      <a:pt x="604" y="824"/>
                    </a:lnTo>
                    <a:cubicBezTo>
                      <a:pt x="1104" y="777"/>
                      <a:pt x="1104" y="39"/>
                      <a:pt x="604" y="3"/>
                    </a:cubicBezTo>
                    <a:cubicBezTo>
                      <a:pt x="589" y="1"/>
                      <a:pt x="574" y="1"/>
                      <a:pt x="55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29" name="Google Shape;40029;p22"/>
              <p:cNvSpPr/>
              <p:nvPr/>
            </p:nvSpPr>
            <p:spPr>
              <a:xfrm>
                <a:off x="5945375" y="4223575"/>
                <a:ext cx="24125" cy="2067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7" extrusionOk="0">
                    <a:moveTo>
                      <a:pt x="548" y="0"/>
                    </a:moveTo>
                    <a:cubicBezTo>
                      <a:pt x="191" y="0"/>
                      <a:pt x="0" y="441"/>
                      <a:pt x="262" y="703"/>
                    </a:cubicBezTo>
                    <a:cubicBezTo>
                      <a:pt x="344" y="788"/>
                      <a:pt x="447" y="827"/>
                      <a:pt x="548" y="827"/>
                    </a:cubicBezTo>
                    <a:cubicBezTo>
                      <a:pt x="755" y="827"/>
                      <a:pt x="957" y="665"/>
                      <a:pt x="965" y="417"/>
                    </a:cubicBezTo>
                    <a:cubicBezTo>
                      <a:pt x="965" y="191"/>
                      <a:pt x="786" y="0"/>
                      <a:pt x="5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30" name="Google Shape;40030;p22"/>
              <p:cNvSpPr/>
              <p:nvPr/>
            </p:nvSpPr>
            <p:spPr>
              <a:xfrm>
                <a:off x="5976125" y="4254525"/>
                <a:ext cx="24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16" extrusionOk="0">
                    <a:moveTo>
                      <a:pt x="542" y="0"/>
                    </a:moveTo>
                    <a:cubicBezTo>
                      <a:pt x="182" y="0"/>
                      <a:pt x="0" y="432"/>
                      <a:pt x="259" y="691"/>
                    </a:cubicBezTo>
                    <a:cubicBezTo>
                      <a:pt x="341" y="777"/>
                      <a:pt x="446" y="816"/>
                      <a:pt x="548" y="816"/>
                    </a:cubicBezTo>
                    <a:cubicBezTo>
                      <a:pt x="758" y="816"/>
                      <a:pt x="961" y="657"/>
                      <a:pt x="961" y="417"/>
                    </a:cubicBezTo>
                    <a:cubicBezTo>
                      <a:pt x="961" y="191"/>
                      <a:pt x="771" y="12"/>
                      <a:pt x="556" y="12"/>
                    </a:cubicBezTo>
                    <a:lnTo>
                      <a:pt x="556" y="0"/>
                    </a:lnTo>
                    <a:cubicBezTo>
                      <a:pt x="551" y="0"/>
                      <a:pt x="547" y="0"/>
                      <a:pt x="54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31" name="Google Shape;40031;p22"/>
              <p:cNvSpPr/>
              <p:nvPr/>
            </p:nvSpPr>
            <p:spPr>
              <a:xfrm>
                <a:off x="5945375" y="4285175"/>
                <a:ext cx="24125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0" extrusionOk="0">
                    <a:moveTo>
                      <a:pt x="548" y="1"/>
                    </a:moveTo>
                    <a:cubicBezTo>
                      <a:pt x="191" y="1"/>
                      <a:pt x="0" y="441"/>
                      <a:pt x="262" y="703"/>
                    </a:cubicBezTo>
                    <a:cubicBezTo>
                      <a:pt x="343" y="784"/>
                      <a:pt x="443" y="820"/>
                      <a:pt x="542" y="820"/>
                    </a:cubicBezTo>
                    <a:cubicBezTo>
                      <a:pt x="752" y="820"/>
                      <a:pt x="957" y="660"/>
                      <a:pt x="965" y="417"/>
                    </a:cubicBezTo>
                    <a:cubicBezTo>
                      <a:pt x="965" y="191"/>
                      <a:pt x="786" y="1"/>
                      <a:pt x="5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32" name="Google Shape;40032;p22"/>
              <p:cNvSpPr/>
              <p:nvPr/>
            </p:nvSpPr>
            <p:spPr>
              <a:xfrm>
                <a:off x="5976025" y="4315550"/>
                <a:ext cx="24150" cy="2097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39" extrusionOk="0">
                    <a:moveTo>
                      <a:pt x="560" y="0"/>
                    </a:moveTo>
                    <a:lnTo>
                      <a:pt x="560" y="12"/>
                    </a:lnTo>
                    <a:cubicBezTo>
                      <a:pt x="191" y="12"/>
                      <a:pt x="1" y="453"/>
                      <a:pt x="263" y="715"/>
                    </a:cubicBezTo>
                    <a:cubicBezTo>
                      <a:pt x="345" y="800"/>
                      <a:pt x="448" y="839"/>
                      <a:pt x="551" y="839"/>
                    </a:cubicBezTo>
                    <a:cubicBezTo>
                      <a:pt x="761" y="839"/>
                      <a:pt x="965" y="677"/>
                      <a:pt x="965" y="429"/>
                    </a:cubicBezTo>
                    <a:cubicBezTo>
                      <a:pt x="965" y="203"/>
                      <a:pt x="787" y="12"/>
                      <a:pt x="5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33" name="Google Shape;40033;p22"/>
              <p:cNvSpPr/>
              <p:nvPr/>
            </p:nvSpPr>
            <p:spPr>
              <a:xfrm>
                <a:off x="5943975" y="4346450"/>
                <a:ext cx="27625" cy="20600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824" extrusionOk="0">
                    <a:moveTo>
                      <a:pt x="560" y="0"/>
                    </a:moveTo>
                    <a:cubicBezTo>
                      <a:pt x="64" y="0"/>
                      <a:pt x="0" y="778"/>
                      <a:pt x="533" y="824"/>
                    </a:cubicBezTo>
                    <a:lnTo>
                      <a:pt x="604" y="824"/>
                    </a:lnTo>
                    <a:cubicBezTo>
                      <a:pt x="1104" y="788"/>
                      <a:pt x="1104" y="50"/>
                      <a:pt x="604" y="2"/>
                    </a:cubicBezTo>
                    <a:cubicBezTo>
                      <a:pt x="589" y="1"/>
                      <a:pt x="574" y="0"/>
                      <a:pt x="5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34" name="Google Shape;40034;p22"/>
              <p:cNvSpPr/>
              <p:nvPr/>
            </p:nvSpPr>
            <p:spPr>
              <a:xfrm>
                <a:off x="5976125" y="4377150"/>
                <a:ext cx="240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28" extrusionOk="0">
                    <a:moveTo>
                      <a:pt x="556" y="1"/>
                    </a:moveTo>
                    <a:lnTo>
                      <a:pt x="556" y="13"/>
                    </a:lnTo>
                    <a:cubicBezTo>
                      <a:pt x="551" y="12"/>
                      <a:pt x="547" y="12"/>
                      <a:pt x="542" y="12"/>
                    </a:cubicBezTo>
                    <a:cubicBezTo>
                      <a:pt x="182" y="12"/>
                      <a:pt x="0" y="445"/>
                      <a:pt x="259" y="703"/>
                    </a:cubicBezTo>
                    <a:cubicBezTo>
                      <a:pt x="341" y="789"/>
                      <a:pt x="444" y="828"/>
                      <a:pt x="547" y="828"/>
                    </a:cubicBezTo>
                    <a:cubicBezTo>
                      <a:pt x="757" y="828"/>
                      <a:pt x="961" y="666"/>
                      <a:pt x="961" y="417"/>
                    </a:cubicBezTo>
                    <a:cubicBezTo>
                      <a:pt x="961" y="191"/>
                      <a:pt x="783" y="1"/>
                      <a:pt x="55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35" name="Google Shape;40035;p22"/>
              <p:cNvSpPr/>
              <p:nvPr/>
            </p:nvSpPr>
            <p:spPr>
              <a:xfrm>
                <a:off x="5945375" y="4407825"/>
                <a:ext cx="24125" cy="2077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31" extrusionOk="0">
                    <a:moveTo>
                      <a:pt x="560" y="0"/>
                    </a:moveTo>
                    <a:lnTo>
                      <a:pt x="548" y="12"/>
                    </a:lnTo>
                    <a:cubicBezTo>
                      <a:pt x="191" y="12"/>
                      <a:pt x="0" y="453"/>
                      <a:pt x="262" y="714"/>
                    </a:cubicBezTo>
                    <a:cubicBezTo>
                      <a:pt x="343" y="795"/>
                      <a:pt x="443" y="831"/>
                      <a:pt x="542" y="831"/>
                    </a:cubicBezTo>
                    <a:cubicBezTo>
                      <a:pt x="752" y="831"/>
                      <a:pt x="957" y="671"/>
                      <a:pt x="965" y="429"/>
                    </a:cubicBezTo>
                    <a:cubicBezTo>
                      <a:pt x="965" y="202"/>
                      <a:pt x="786" y="12"/>
                      <a:pt x="5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36" name="Google Shape;40036;p22"/>
              <p:cNvSpPr/>
              <p:nvPr/>
            </p:nvSpPr>
            <p:spPr>
              <a:xfrm>
                <a:off x="5983175" y="4438750"/>
                <a:ext cx="17000" cy="8375"/>
              </a:xfrm>
              <a:custGeom>
                <a:avLst/>
                <a:gdLst/>
                <a:ahLst/>
                <a:cxnLst/>
                <a:rect l="l" t="t" r="r" b="b"/>
                <a:pathLst>
                  <a:path w="680" h="335" extrusionOk="0">
                    <a:moveTo>
                      <a:pt x="298" y="1"/>
                    </a:moveTo>
                    <a:cubicBezTo>
                      <a:pt x="290" y="1"/>
                      <a:pt x="282" y="1"/>
                      <a:pt x="274" y="1"/>
                    </a:cubicBezTo>
                    <a:cubicBezTo>
                      <a:pt x="167" y="1"/>
                      <a:pt x="72" y="49"/>
                      <a:pt x="1" y="108"/>
                    </a:cubicBezTo>
                    <a:lnTo>
                      <a:pt x="679" y="335"/>
                    </a:lnTo>
                    <a:cubicBezTo>
                      <a:pt x="645" y="140"/>
                      <a:pt x="490" y="1"/>
                      <a:pt x="29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37" name="Google Shape;40037;p22"/>
              <p:cNvSpPr/>
              <p:nvPr/>
            </p:nvSpPr>
            <p:spPr>
              <a:xfrm>
                <a:off x="5914725" y="3331800"/>
                <a:ext cx="238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53" h="825" extrusionOk="0">
                    <a:moveTo>
                      <a:pt x="548" y="0"/>
                    </a:moveTo>
                    <a:cubicBezTo>
                      <a:pt x="179" y="0"/>
                      <a:pt x="0" y="441"/>
                      <a:pt x="250" y="703"/>
                    </a:cubicBezTo>
                    <a:cubicBezTo>
                      <a:pt x="335" y="787"/>
                      <a:pt x="438" y="824"/>
                      <a:pt x="538" y="824"/>
                    </a:cubicBezTo>
                    <a:cubicBezTo>
                      <a:pt x="750" y="824"/>
                      <a:pt x="953" y="659"/>
                      <a:pt x="953" y="417"/>
                    </a:cubicBezTo>
                    <a:cubicBezTo>
                      <a:pt x="953" y="191"/>
                      <a:pt x="774" y="0"/>
                      <a:pt x="54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38" name="Google Shape;40038;p22"/>
              <p:cNvSpPr/>
              <p:nvPr/>
            </p:nvSpPr>
            <p:spPr>
              <a:xfrm>
                <a:off x="5884050" y="3362450"/>
                <a:ext cx="24150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5" extrusionOk="0">
                    <a:moveTo>
                      <a:pt x="548" y="0"/>
                    </a:moveTo>
                    <a:cubicBezTo>
                      <a:pt x="191" y="0"/>
                      <a:pt x="1" y="441"/>
                      <a:pt x="263" y="703"/>
                    </a:cubicBezTo>
                    <a:cubicBezTo>
                      <a:pt x="347" y="787"/>
                      <a:pt x="450" y="825"/>
                      <a:pt x="551" y="825"/>
                    </a:cubicBezTo>
                    <a:cubicBezTo>
                      <a:pt x="763" y="825"/>
                      <a:pt x="965" y="659"/>
                      <a:pt x="965" y="417"/>
                    </a:cubicBezTo>
                    <a:cubicBezTo>
                      <a:pt x="965" y="191"/>
                      <a:pt x="775" y="0"/>
                      <a:pt x="54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39" name="Google Shape;40039;p22"/>
              <p:cNvSpPr/>
              <p:nvPr/>
            </p:nvSpPr>
            <p:spPr>
              <a:xfrm>
                <a:off x="5952225" y="3313025"/>
                <a:ext cx="16975" cy="8675"/>
              </a:xfrm>
              <a:custGeom>
                <a:avLst/>
                <a:gdLst/>
                <a:ahLst/>
                <a:cxnLst/>
                <a:rect l="l" t="t" r="r" b="b"/>
                <a:pathLst>
                  <a:path w="679" h="347" extrusionOk="0">
                    <a:moveTo>
                      <a:pt x="679" y="1"/>
                    </a:moveTo>
                    <a:lnTo>
                      <a:pt x="0" y="203"/>
                    </a:lnTo>
                    <a:cubicBezTo>
                      <a:pt x="72" y="287"/>
                      <a:pt x="167" y="334"/>
                      <a:pt x="274" y="346"/>
                    </a:cubicBezTo>
                    <a:lnTo>
                      <a:pt x="286" y="346"/>
                    </a:lnTo>
                    <a:cubicBezTo>
                      <a:pt x="477" y="334"/>
                      <a:pt x="643" y="191"/>
                      <a:pt x="67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40" name="Google Shape;40040;p22"/>
              <p:cNvSpPr/>
              <p:nvPr/>
            </p:nvSpPr>
            <p:spPr>
              <a:xfrm>
                <a:off x="5914725" y="3393400"/>
                <a:ext cx="24125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16" extrusionOk="0">
                    <a:moveTo>
                      <a:pt x="560" y="1"/>
                    </a:moveTo>
                    <a:cubicBezTo>
                      <a:pt x="191" y="1"/>
                      <a:pt x="0" y="441"/>
                      <a:pt x="262" y="691"/>
                    </a:cubicBezTo>
                    <a:cubicBezTo>
                      <a:pt x="348" y="777"/>
                      <a:pt x="453" y="816"/>
                      <a:pt x="555" y="816"/>
                    </a:cubicBezTo>
                    <a:cubicBezTo>
                      <a:pt x="765" y="816"/>
                      <a:pt x="965" y="654"/>
                      <a:pt x="965" y="405"/>
                    </a:cubicBezTo>
                    <a:cubicBezTo>
                      <a:pt x="965" y="179"/>
                      <a:pt x="786" y="1"/>
                      <a:pt x="5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41" name="Google Shape;40041;p22"/>
              <p:cNvSpPr/>
              <p:nvPr/>
            </p:nvSpPr>
            <p:spPr>
              <a:xfrm>
                <a:off x="5884050" y="3424350"/>
                <a:ext cx="24150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0" extrusionOk="0">
                    <a:moveTo>
                      <a:pt x="548" y="1"/>
                    </a:moveTo>
                    <a:cubicBezTo>
                      <a:pt x="191" y="1"/>
                      <a:pt x="1" y="441"/>
                      <a:pt x="263" y="703"/>
                    </a:cubicBezTo>
                    <a:cubicBezTo>
                      <a:pt x="347" y="783"/>
                      <a:pt x="449" y="820"/>
                      <a:pt x="549" y="820"/>
                    </a:cubicBezTo>
                    <a:cubicBezTo>
                      <a:pt x="762" y="820"/>
                      <a:pt x="965" y="657"/>
                      <a:pt x="965" y="406"/>
                    </a:cubicBezTo>
                    <a:cubicBezTo>
                      <a:pt x="965" y="180"/>
                      <a:pt x="775" y="1"/>
                      <a:pt x="54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42" name="Google Shape;40042;p22"/>
              <p:cNvSpPr/>
              <p:nvPr/>
            </p:nvSpPr>
            <p:spPr>
              <a:xfrm>
                <a:off x="5914725" y="3455025"/>
                <a:ext cx="241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5" extrusionOk="0">
                    <a:moveTo>
                      <a:pt x="560" y="0"/>
                    </a:moveTo>
                    <a:cubicBezTo>
                      <a:pt x="191" y="0"/>
                      <a:pt x="0" y="441"/>
                      <a:pt x="262" y="703"/>
                    </a:cubicBezTo>
                    <a:cubicBezTo>
                      <a:pt x="346" y="787"/>
                      <a:pt x="449" y="825"/>
                      <a:pt x="550" y="825"/>
                    </a:cubicBezTo>
                    <a:cubicBezTo>
                      <a:pt x="762" y="825"/>
                      <a:pt x="965" y="659"/>
                      <a:pt x="965" y="417"/>
                    </a:cubicBezTo>
                    <a:cubicBezTo>
                      <a:pt x="965" y="191"/>
                      <a:pt x="798" y="0"/>
                      <a:pt x="57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43" name="Google Shape;40043;p22"/>
              <p:cNvSpPr/>
              <p:nvPr/>
            </p:nvSpPr>
            <p:spPr>
              <a:xfrm>
                <a:off x="5884650" y="3485450"/>
                <a:ext cx="28300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20" extrusionOk="0">
                    <a:moveTo>
                      <a:pt x="562" y="1"/>
                    </a:moveTo>
                    <a:cubicBezTo>
                      <a:pt x="548" y="1"/>
                      <a:pt x="536" y="4"/>
                      <a:pt x="524" y="10"/>
                    </a:cubicBezTo>
                    <a:cubicBezTo>
                      <a:pt x="1" y="57"/>
                      <a:pt x="48" y="819"/>
                      <a:pt x="560" y="819"/>
                    </a:cubicBezTo>
                    <a:cubicBezTo>
                      <a:pt x="1084" y="819"/>
                      <a:pt x="1132" y="57"/>
                      <a:pt x="608" y="10"/>
                    </a:cubicBezTo>
                    <a:cubicBezTo>
                      <a:pt x="590" y="4"/>
                      <a:pt x="575" y="1"/>
                      <a:pt x="56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44" name="Google Shape;40044;p22"/>
              <p:cNvSpPr/>
              <p:nvPr/>
            </p:nvSpPr>
            <p:spPr>
              <a:xfrm>
                <a:off x="5914725" y="3516325"/>
                <a:ext cx="24125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0" extrusionOk="0">
                    <a:moveTo>
                      <a:pt x="560" y="1"/>
                    </a:moveTo>
                    <a:cubicBezTo>
                      <a:pt x="191" y="1"/>
                      <a:pt x="0" y="441"/>
                      <a:pt x="262" y="703"/>
                    </a:cubicBezTo>
                    <a:cubicBezTo>
                      <a:pt x="346" y="783"/>
                      <a:pt x="448" y="820"/>
                      <a:pt x="548" y="820"/>
                    </a:cubicBezTo>
                    <a:cubicBezTo>
                      <a:pt x="761" y="820"/>
                      <a:pt x="965" y="657"/>
                      <a:pt x="965" y="406"/>
                    </a:cubicBezTo>
                    <a:cubicBezTo>
                      <a:pt x="965" y="180"/>
                      <a:pt x="786" y="1"/>
                      <a:pt x="5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45" name="Google Shape;40045;p22"/>
              <p:cNvSpPr/>
              <p:nvPr/>
            </p:nvSpPr>
            <p:spPr>
              <a:xfrm>
                <a:off x="5884050" y="3547000"/>
                <a:ext cx="24150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5" extrusionOk="0">
                    <a:moveTo>
                      <a:pt x="548" y="0"/>
                    </a:moveTo>
                    <a:cubicBezTo>
                      <a:pt x="191" y="0"/>
                      <a:pt x="1" y="441"/>
                      <a:pt x="263" y="703"/>
                    </a:cubicBezTo>
                    <a:cubicBezTo>
                      <a:pt x="347" y="787"/>
                      <a:pt x="450" y="825"/>
                      <a:pt x="551" y="825"/>
                    </a:cubicBezTo>
                    <a:cubicBezTo>
                      <a:pt x="763" y="825"/>
                      <a:pt x="965" y="659"/>
                      <a:pt x="965" y="417"/>
                    </a:cubicBezTo>
                    <a:cubicBezTo>
                      <a:pt x="965" y="179"/>
                      <a:pt x="775" y="0"/>
                      <a:pt x="54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46" name="Google Shape;40046;p22"/>
              <p:cNvSpPr/>
              <p:nvPr/>
            </p:nvSpPr>
            <p:spPr>
              <a:xfrm>
                <a:off x="5914725" y="3577650"/>
                <a:ext cx="241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5" extrusionOk="0">
                    <a:moveTo>
                      <a:pt x="560" y="1"/>
                    </a:moveTo>
                    <a:cubicBezTo>
                      <a:pt x="191" y="1"/>
                      <a:pt x="0" y="441"/>
                      <a:pt x="262" y="703"/>
                    </a:cubicBezTo>
                    <a:cubicBezTo>
                      <a:pt x="346" y="788"/>
                      <a:pt x="449" y="825"/>
                      <a:pt x="550" y="825"/>
                    </a:cubicBezTo>
                    <a:cubicBezTo>
                      <a:pt x="762" y="825"/>
                      <a:pt x="965" y="659"/>
                      <a:pt x="965" y="417"/>
                    </a:cubicBezTo>
                    <a:cubicBezTo>
                      <a:pt x="965" y="179"/>
                      <a:pt x="786" y="1"/>
                      <a:pt x="5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47" name="Google Shape;40047;p22"/>
              <p:cNvSpPr/>
              <p:nvPr/>
            </p:nvSpPr>
            <p:spPr>
              <a:xfrm>
                <a:off x="5884650" y="3608375"/>
                <a:ext cx="28300" cy="20800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32" extrusionOk="0">
                    <a:moveTo>
                      <a:pt x="562" y="1"/>
                    </a:moveTo>
                    <a:cubicBezTo>
                      <a:pt x="548" y="1"/>
                      <a:pt x="536" y="4"/>
                      <a:pt x="524" y="10"/>
                    </a:cubicBezTo>
                    <a:cubicBezTo>
                      <a:pt x="1" y="57"/>
                      <a:pt x="48" y="831"/>
                      <a:pt x="560" y="831"/>
                    </a:cubicBezTo>
                    <a:cubicBezTo>
                      <a:pt x="1084" y="831"/>
                      <a:pt x="1132" y="57"/>
                      <a:pt x="608" y="10"/>
                    </a:cubicBezTo>
                    <a:cubicBezTo>
                      <a:pt x="590" y="4"/>
                      <a:pt x="575" y="1"/>
                      <a:pt x="56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48" name="Google Shape;40048;p22"/>
              <p:cNvSpPr/>
              <p:nvPr/>
            </p:nvSpPr>
            <p:spPr>
              <a:xfrm>
                <a:off x="5914725" y="3639275"/>
                <a:ext cx="241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5" extrusionOk="0">
                    <a:moveTo>
                      <a:pt x="560" y="0"/>
                    </a:moveTo>
                    <a:cubicBezTo>
                      <a:pt x="191" y="0"/>
                      <a:pt x="0" y="441"/>
                      <a:pt x="262" y="703"/>
                    </a:cubicBezTo>
                    <a:cubicBezTo>
                      <a:pt x="346" y="787"/>
                      <a:pt x="449" y="825"/>
                      <a:pt x="550" y="825"/>
                    </a:cubicBezTo>
                    <a:cubicBezTo>
                      <a:pt x="762" y="825"/>
                      <a:pt x="965" y="659"/>
                      <a:pt x="965" y="417"/>
                    </a:cubicBezTo>
                    <a:cubicBezTo>
                      <a:pt x="965" y="191"/>
                      <a:pt x="786" y="0"/>
                      <a:pt x="5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49" name="Google Shape;40049;p22"/>
              <p:cNvSpPr/>
              <p:nvPr/>
            </p:nvSpPr>
            <p:spPr>
              <a:xfrm>
                <a:off x="5884050" y="3669925"/>
                <a:ext cx="24150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5" extrusionOk="0">
                    <a:moveTo>
                      <a:pt x="548" y="1"/>
                    </a:moveTo>
                    <a:cubicBezTo>
                      <a:pt x="191" y="1"/>
                      <a:pt x="1" y="441"/>
                      <a:pt x="263" y="703"/>
                    </a:cubicBezTo>
                    <a:cubicBezTo>
                      <a:pt x="347" y="787"/>
                      <a:pt x="450" y="825"/>
                      <a:pt x="551" y="825"/>
                    </a:cubicBezTo>
                    <a:cubicBezTo>
                      <a:pt x="763" y="825"/>
                      <a:pt x="965" y="659"/>
                      <a:pt x="965" y="417"/>
                    </a:cubicBezTo>
                    <a:cubicBezTo>
                      <a:pt x="965" y="191"/>
                      <a:pt x="775" y="1"/>
                      <a:pt x="54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50" name="Google Shape;40050;p22"/>
              <p:cNvSpPr/>
              <p:nvPr/>
            </p:nvSpPr>
            <p:spPr>
              <a:xfrm>
                <a:off x="5914725" y="3700575"/>
                <a:ext cx="241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8" extrusionOk="0">
                    <a:moveTo>
                      <a:pt x="560" y="1"/>
                    </a:moveTo>
                    <a:cubicBezTo>
                      <a:pt x="191" y="1"/>
                      <a:pt x="0" y="453"/>
                      <a:pt x="262" y="703"/>
                    </a:cubicBezTo>
                    <a:cubicBezTo>
                      <a:pt x="348" y="789"/>
                      <a:pt x="453" y="828"/>
                      <a:pt x="555" y="828"/>
                    </a:cubicBezTo>
                    <a:cubicBezTo>
                      <a:pt x="765" y="828"/>
                      <a:pt x="965" y="666"/>
                      <a:pt x="965" y="418"/>
                    </a:cubicBezTo>
                    <a:cubicBezTo>
                      <a:pt x="965" y="191"/>
                      <a:pt x="786" y="1"/>
                      <a:pt x="5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51" name="Google Shape;40051;p22"/>
              <p:cNvSpPr/>
              <p:nvPr/>
            </p:nvSpPr>
            <p:spPr>
              <a:xfrm>
                <a:off x="5884050" y="3731550"/>
                <a:ext cx="24150" cy="2047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19" extrusionOk="0">
                    <a:moveTo>
                      <a:pt x="548" y="0"/>
                    </a:moveTo>
                    <a:cubicBezTo>
                      <a:pt x="191" y="0"/>
                      <a:pt x="1" y="441"/>
                      <a:pt x="263" y="703"/>
                    </a:cubicBezTo>
                    <a:cubicBezTo>
                      <a:pt x="347" y="783"/>
                      <a:pt x="449" y="819"/>
                      <a:pt x="549" y="819"/>
                    </a:cubicBezTo>
                    <a:cubicBezTo>
                      <a:pt x="762" y="819"/>
                      <a:pt x="965" y="656"/>
                      <a:pt x="965" y="405"/>
                    </a:cubicBezTo>
                    <a:cubicBezTo>
                      <a:pt x="965" y="179"/>
                      <a:pt x="775" y="0"/>
                      <a:pt x="54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52" name="Google Shape;40052;p22"/>
              <p:cNvSpPr/>
              <p:nvPr/>
            </p:nvSpPr>
            <p:spPr>
              <a:xfrm>
                <a:off x="5914725" y="3762200"/>
                <a:ext cx="241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5" extrusionOk="0">
                    <a:moveTo>
                      <a:pt x="560" y="0"/>
                    </a:moveTo>
                    <a:cubicBezTo>
                      <a:pt x="191" y="0"/>
                      <a:pt x="0" y="441"/>
                      <a:pt x="262" y="703"/>
                    </a:cubicBezTo>
                    <a:cubicBezTo>
                      <a:pt x="346" y="787"/>
                      <a:pt x="448" y="824"/>
                      <a:pt x="549" y="824"/>
                    </a:cubicBezTo>
                    <a:cubicBezTo>
                      <a:pt x="761" y="824"/>
                      <a:pt x="965" y="656"/>
                      <a:pt x="965" y="405"/>
                    </a:cubicBezTo>
                    <a:cubicBezTo>
                      <a:pt x="965" y="179"/>
                      <a:pt x="786" y="0"/>
                      <a:pt x="5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53" name="Google Shape;40053;p22"/>
              <p:cNvSpPr/>
              <p:nvPr/>
            </p:nvSpPr>
            <p:spPr>
              <a:xfrm>
                <a:off x="5884650" y="3792850"/>
                <a:ext cx="28300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23" extrusionOk="0">
                    <a:moveTo>
                      <a:pt x="524" y="1"/>
                    </a:moveTo>
                    <a:cubicBezTo>
                      <a:pt x="1" y="48"/>
                      <a:pt x="48" y="822"/>
                      <a:pt x="560" y="822"/>
                    </a:cubicBezTo>
                    <a:cubicBezTo>
                      <a:pt x="1084" y="822"/>
                      <a:pt x="1132" y="48"/>
                      <a:pt x="60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54" name="Google Shape;40054;p22"/>
              <p:cNvSpPr/>
              <p:nvPr/>
            </p:nvSpPr>
            <p:spPr>
              <a:xfrm>
                <a:off x="5914725" y="3823825"/>
                <a:ext cx="24125" cy="2047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19" extrusionOk="0">
                    <a:moveTo>
                      <a:pt x="560" y="0"/>
                    </a:moveTo>
                    <a:cubicBezTo>
                      <a:pt x="191" y="0"/>
                      <a:pt x="0" y="441"/>
                      <a:pt x="262" y="703"/>
                    </a:cubicBezTo>
                    <a:cubicBezTo>
                      <a:pt x="346" y="783"/>
                      <a:pt x="448" y="819"/>
                      <a:pt x="548" y="819"/>
                    </a:cubicBezTo>
                    <a:cubicBezTo>
                      <a:pt x="761" y="819"/>
                      <a:pt x="965" y="656"/>
                      <a:pt x="965" y="405"/>
                    </a:cubicBezTo>
                    <a:cubicBezTo>
                      <a:pt x="965" y="179"/>
                      <a:pt x="786" y="0"/>
                      <a:pt x="5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55" name="Google Shape;40055;p22"/>
              <p:cNvSpPr/>
              <p:nvPr/>
            </p:nvSpPr>
            <p:spPr>
              <a:xfrm>
                <a:off x="5884050" y="3854475"/>
                <a:ext cx="24150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5" extrusionOk="0">
                    <a:moveTo>
                      <a:pt x="548" y="0"/>
                    </a:moveTo>
                    <a:cubicBezTo>
                      <a:pt x="191" y="0"/>
                      <a:pt x="1" y="441"/>
                      <a:pt x="263" y="703"/>
                    </a:cubicBezTo>
                    <a:cubicBezTo>
                      <a:pt x="347" y="787"/>
                      <a:pt x="449" y="824"/>
                      <a:pt x="549" y="824"/>
                    </a:cubicBezTo>
                    <a:cubicBezTo>
                      <a:pt x="762" y="824"/>
                      <a:pt x="965" y="656"/>
                      <a:pt x="965" y="405"/>
                    </a:cubicBezTo>
                    <a:cubicBezTo>
                      <a:pt x="965" y="179"/>
                      <a:pt x="775" y="0"/>
                      <a:pt x="54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56" name="Google Shape;40056;p22"/>
              <p:cNvSpPr/>
              <p:nvPr/>
            </p:nvSpPr>
            <p:spPr>
              <a:xfrm>
                <a:off x="5914725" y="3885125"/>
                <a:ext cx="24125" cy="2065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6" extrusionOk="0">
                    <a:moveTo>
                      <a:pt x="560" y="1"/>
                    </a:moveTo>
                    <a:cubicBezTo>
                      <a:pt x="191" y="1"/>
                      <a:pt x="0" y="441"/>
                      <a:pt x="262" y="703"/>
                    </a:cubicBezTo>
                    <a:cubicBezTo>
                      <a:pt x="346" y="788"/>
                      <a:pt x="449" y="825"/>
                      <a:pt x="550" y="825"/>
                    </a:cubicBezTo>
                    <a:cubicBezTo>
                      <a:pt x="762" y="825"/>
                      <a:pt x="965" y="660"/>
                      <a:pt x="965" y="417"/>
                    </a:cubicBezTo>
                    <a:cubicBezTo>
                      <a:pt x="965" y="191"/>
                      <a:pt x="786" y="1"/>
                      <a:pt x="5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57" name="Google Shape;40057;p22"/>
              <p:cNvSpPr/>
              <p:nvPr/>
            </p:nvSpPr>
            <p:spPr>
              <a:xfrm>
                <a:off x="5884050" y="3915800"/>
                <a:ext cx="24150" cy="2067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7" extrusionOk="0">
                    <a:moveTo>
                      <a:pt x="548" y="0"/>
                    </a:moveTo>
                    <a:cubicBezTo>
                      <a:pt x="191" y="0"/>
                      <a:pt x="1" y="453"/>
                      <a:pt x="263" y="703"/>
                    </a:cubicBezTo>
                    <a:cubicBezTo>
                      <a:pt x="349" y="788"/>
                      <a:pt x="454" y="827"/>
                      <a:pt x="556" y="827"/>
                    </a:cubicBezTo>
                    <a:cubicBezTo>
                      <a:pt x="766" y="827"/>
                      <a:pt x="965" y="665"/>
                      <a:pt x="965" y="417"/>
                    </a:cubicBezTo>
                    <a:cubicBezTo>
                      <a:pt x="965" y="191"/>
                      <a:pt x="775" y="0"/>
                      <a:pt x="54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58" name="Google Shape;40058;p22"/>
              <p:cNvSpPr/>
              <p:nvPr/>
            </p:nvSpPr>
            <p:spPr>
              <a:xfrm>
                <a:off x="5914725" y="3946450"/>
                <a:ext cx="24425" cy="20925"/>
              </a:xfrm>
              <a:custGeom>
                <a:avLst/>
                <a:gdLst/>
                <a:ahLst/>
                <a:cxnLst/>
                <a:rect l="l" t="t" r="r" b="b"/>
                <a:pathLst>
                  <a:path w="977" h="837" extrusionOk="0">
                    <a:moveTo>
                      <a:pt x="548" y="0"/>
                    </a:moveTo>
                    <a:lnTo>
                      <a:pt x="560" y="12"/>
                    </a:lnTo>
                    <a:cubicBezTo>
                      <a:pt x="191" y="12"/>
                      <a:pt x="0" y="453"/>
                      <a:pt x="262" y="715"/>
                    </a:cubicBezTo>
                    <a:cubicBezTo>
                      <a:pt x="346" y="799"/>
                      <a:pt x="448" y="836"/>
                      <a:pt x="549" y="836"/>
                    </a:cubicBezTo>
                    <a:cubicBezTo>
                      <a:pt x="761" y="836"/>
                      <a:pt x="965" y="668"/>
                      <a:pt x="965" y="417"/>
                    </a:cubicBezTo>
                    <a:cubicBezTo>
                      <a:pt x="976" y="191"/>
                      <a:pt x="798" y="12"/>
                      <a:pt x="57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59" name="Google Shape;40059;p22"/>
              <p:cNvSpPr/>
              <p:nvPr/>
            </p:nvSpPr>
            <p:spPr>
              <a:xfrm>
                <a:off x="5884650" y="3977400"/>
                <a:ext cx="28300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23" extrusionOk="0">
                    <a:moveTo>
                      <a:pt x="524" y="1"/>
                    </a:moveTo>
                    <a:cubicBezTo>
                      <a:pt x="1" y="48"/>
                      <a:pt x="48" y="822"/>
                      <a:pt x="560" y="822"/>
                    </a:cubicBezTo>
                    <a:cubicBezTo>
                      <a:pt x="1084" y="822"/>
                      <a:pt x="1132" y="48"/>
                      <a:pt x="60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60" name="Google Shape;40060;p22"/>
              <p:cNvSpPr/>
              <p:nvPr/>
            </p:nvSpPr>
            <p:spPr>
              <a:xfrm>
                <a:off x="5914725" y="4008075"/>
                <a:ext cx="24125" cy="2067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7" extrusionOk="0">
                    <a:moveTo>
                      <a:pt x="560" y="0"/>
                    </a:moveTo>
                    <a:cubicBezTo>
                      <a:pt x="191" y="0"/>
                      <a:pt x="0" y="452"/>
                      <a:pt x="262" y="702"/>
                    </a:cubicBezTo>
                    <a:cubicBezTo>
                      <a:pt x="348" y="788"/>
                      <a:pt x="453" y="827"/>
                      <a:pt x="555" y="827"/>
                    </a:cubicBezTo>
                    <a:cubicBezTo>
                      <a:pt x="765" y="827"/>
                      <a:pt x="965" y="665"/>
                      <a:pt x="965" y="417"/>
                    </a:cubicBezTo>
                    <a:cubicBezTo>
                      <a:pt x="965" y="191"/>
                      <a:pt x="786" y="0"/>
                      <a:pt x="5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61" name="Google Shape;40061;p22"/>
              <p:cNvSpPr/>
              <p:nvPr/>
            </p:nvSpPr>
            <p:spPr>
              <a:xfrm>
                <a:off x="5884050" y="4039025"/>
                <a:ext cx="24150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5" extrusionOk="0">
                    <a:moveTo>
                      <a:pt x="548" y="0"/>
                    </a:moveTo>
                    <a:cubicBezTo>
                      <a:pt x="191" y="0"/>
                      <a:pt x="1" y="441"/>
                      <a:pt x="263" y="703"/>
                    </a:cubicBezTo>
                    <a:cubicBezTo>
                      <a:pt x="347" y="787"/>
                      <a:pt x="450" y="825"/>
                      <a:pt x="551" y="825"/>
                    </a:cubicBezTo>
                    <a:cubicBezTo>
                      <a:pt x="763" y="825"/>
                      <a:pt x="965" y="659"/>
                      <a:pt x="965" y="417"/>
                    </a:cubicBezTo>
                    <a:cubicBezTo>
                      <a:pt x="965" y="179"/>
                      <a:pt x="775" y="0"/>
                      <a:pt x="54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62" name="Google Shape;40062;p22"/>
              <p:cNvSpPr/>
              <p:nvPr/>
            </p:nvSpPr>
            <p:spPr>
              <a:xfrm>
                <a:off x="5914725" y="4069675"/>
                <a:ext cx="241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5" extrusionOk="0">
                    <a:moveTo>
                      <a:pt x="560" y="1"/>
                    </a:moveTo>
                    <a:cubicBezTo>
                      <a:pt x="191" y="1"/>
                      <a:pt x="0" y="441"/>
                      <a:pt x="262" y="703"/>
                    </a:cubicBezTo>
                    <a:cubicBezTo>
                      <a:pt x="346" y="787"/>
                      <a:pt x="448" y="825"/>
                      <a:pt x="549" y="825"/>
                    </a:cubicBezTo>
                    <a:cubicBezTo>
                      <a:pt x="761" y="825"/>
                      <a:pt x="965" y="656"/>
                      <a:pt x="965" y="405"/>
                    </a:cubicBezTo>
                    <a:cubicBezTo>
                      <a:pt x="965" y="179"/>
                      <a:pt x="786" y="1"/>
                      <a:pt x="5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63" name="Google Shape;40063;p22"/>
              <p:cNvSpPr/>
              <p:nvPr/>
            </p:nvSpPr>
            <p:spPr>
              <a:xfrm>
                <a:off x="5884650" y="4100325"/>
                <a:ext cx="28300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23" extrusionOk="0">
                    <a:moveTo>
                      <a:pt x="524" y="1"/>
                    </a:moveTo>
                    <a:cubicBezTo>
                      <a:pt x="1" y="49"/>
                      <a:pt x="48" y="822"/>
                      <a:pt x="560" y="822"/>
                    </a:cubicBezTo>
                    <a:cubicBezTo>
                      <a:pt x="1084" y="822"/>
                      <a:pt x="1132" y="49"/>
                      <a:pt x="60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64" name="Google Shape;40064;p22"/>
              <p:cNvSpPr/>
              <p:nvPr/>
            </p:nvSpPr>
            <p:spPr>
              <a:xfrm>
                <a:off x="5914725" y="4131300"/>
                <a:ext cx="24125" cy="2047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19" extrusionOk="0">
                    <a:moveTo>
                      <a:pt x="560" y="0"/>
                    </a:moveTo>
                    <a:cubicBezTo>
                      <a:pt x="191" y="0"/>
                      <a:pt x="0" y="441"/>
                      <a:pt x="262" y="703"/>
                    </a:cubicBezTo>
                    <a:cubicBezTo>
                      <a:pt x="346" y="783"/>
                      <a:pt x="448" y="819"/>
                      <a:pt x="548" y="819"/>
                    </a:cubicBezTo>
                    <a:cubicBezTo>
                      <a:pt x="761" y="819"/>
                      <a:pt x="965" y="656"/>
                      <a:pt x="965" y="405"/>
                    </a:cubicBezTo>
                    <a:cubicBezTo>
                      <a:pt x="965" y="179"/>
                      <a:pt x="786" y="0"/>
                      <a:pt x="5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65" name="Google Shape;40065;p22"/>
              <p:cNvSpPr/>
              <p:nvPr/>
            </p:nvSpPr>
            <p:spPr>
              <a:xfrm>
                <a:off x="5884150" y="4161950"/>
                <a:ext cx="24050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20" extrusionOk="0">
                    <a:moveTo>
                      <a:pt x="530" y="0"/>
                    </a:moveTo>
                    <a:cubicBezTo>
                      <a:pt x="171" y="0"/>
                      <a:pt x="0" y="444"/>
                      <a:pt x="259" y="703"/>
                    </a:cubicBezTo>
                    <a:cubicBezTo>
                      <a:pt x="339" y="783"/>
                      <a:pt x="440" y="819"/>
                      <a:pt x="540" y="819"/>
                    </a:cubicBezTo>
                    <a:cubicBezTo>
                      <a:pt x="752" y="819"/>
                      <a:pt x="961" y="656"/>
                      <a:pt x="961" y="405"/>
                    </a:cubicBezTo>
                    <a:cubicBezTo>
                      <a:pt x="961" y="179"/>
                      <a:pt x="771" y="1"/>
                      <a:pt x="544" y="1"/>
                    </a:cubicBezTo>
                    <a:cubicBezTo>
                      <a:pt x="540" y="0"/>
                      <a:pt x="535" y="0"/>
                      <a:pt x="53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66" name="Google Shape;40066;p22"/>
              <p:cNvSpPr/>
              <p:nvPr/>
            </p:nvSpPr>
            <p:spPr>
              <a:xfrm>
                <a:off x="5914725" y="4192600"/>
                <a:ext cx="24125" cy="2065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6" extrusionOk="0">
                    <a:moveTo>
                      <a:pt x="560" y="1"/>
                    </a:moveTo>
                    <a:cubicBezTo>
                      <a:pt x="191" y="1"/>
                      <a:pt x="0" y="441"/>
                      <a:pt x="262" y="703"/>
                    </a:cubicBezTo>
                    <a:cubicBezTo>
                      <a:pt x="346" y="788"/>
                      <a:pt x="449" y="825"/>
                      <a:pt x="550" y="825"/>
                    </a:cubicBezTo>
                    <a:cubicBezTo>
                      <a:pt x="762" y="825"/>
                      <a:pt x="965" y="660"/>
                      <a:pt x="965" y="418"/>
                    </a:cubicBezTo>
                    <a:cubicBezTo>
                      <a:pt x="965" y="179"/>
                      <a:pt x="786" y="1"/>
                      <a:pt x="5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67" name="Google Shape;40067;p22"/>
              <p:cNvSpPr/>
              <p:nvPr/>
            </p:nvSpPr>
            <p:spPr>
              <a:xfrm>
                <a:off x="5884050" y="4223275"/>
                <a:ext cx="24150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5" extrusionOk="0">
                    <a:moveTo>
                      <a:pt x="548" y="0"/>
                    </a:moveTo>
                    <a:cubicBezTo>
                      <a:pt x="191" y="0"/>
                      <a:pt x="1" y="441"/>
                      <a:pt x="263" y="703"/>
                    </a:cubicBezTo>
                    <a:cubicBezTo>
                      <a:pt x="347" y="787"/>
                      <a:pt x="450" y="825"/>
                      <a:pt x="551" y="825"/>
                    </a:cubicBezTo>
                    <a:cubicBezTo>
                      <a:pt x="763" y="825"/>
                      <a:pt x="965" y="659"/>
                      <a:pt x="965" y="417"/>
                    </a:cubicBezTo>
                    <a:cubicBezTo>
                      <a:pt x="965" y="191"/>
                      <a:pt x="775" y="0"/>
                      <a:pt x="54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68" name="Google Shape;40068;p22"/>
              <p:cNvSpPr/>
              <p:nvPr/>
            </p:nvSpPr>
            <p:spPr>
              <a:xfrm>
                <a:off x="5914725" y="4254225"/>
                <a:ext cx="24125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0" extrusionOk="0">
                    <a:moveTo>
                      <a:pt x="560" y="0"/>
                    </a:moveTo>
                    <a:cubicBezTo>
                      <a:pt x="191" y="0"/>
                      <a:pt x="0" y="441"/>
                      <a:pt x="262" y="703"/>
                    </a:cubicBezTo>
                    <a:cubicBezTo>
                      <a:pt x="346" y="783"/>
                      <a:pt x="448" y="819"/>
                      <a:pt x="548" y="819"/>
                    </a:cubicBezTo>
                    <a:cubicBezTo>
                      <a:pt x="761" y="819"/>
                      <a:pt x="965" y="656"/>
                      <a:pt x="965" y="405"/>
                    </a:cubicBezTo>
                    <a:cubicBezTo>
                      <a:pt x="953" y="179"/>
                      <a:pt x="774" y="12"/>
                      <a:pt x="548" y="12"/>
                    </a:cubicBezTo>
                    <a:lnTo>
                      <a:pt x="56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69" name="Google Shape;40069;p22"/>
              <p:cNvSpPr/>
              <p:nvPr/>
            </p:nvSpPr>
            <p:spPr>
              <a:xfrm>
                <a:off x="5884650" y="4284875"/>
                <a:ext cx="28300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23" extrusionOk="0">
                    <a:moveTo>
                      <a:pt x="524" y="1"/>
                    </a:moveTo>
                    <a:cubicBezTo>
                      <a:pt x="1" y="48"/>
                      <a:pt x="48" y="822"/>
                      <a:pt x="560" y="822"/>
                    </a:cubicBezTo>
                    <a:cubicBezTo>
                      <a:pt x="1084" y="822"/>
                      <a:pt x="1132" y="48"/>
                      <a:pt x="60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70" name="Google Shape;40070;p22"/>
              <p:cNvSpPr/>
              <p:nvPr/>
            </p:nvSpPr>
            <p:spPr>
              <a:xfrm>
                <a:off x="5914725" y="4315550"/>
                <a:ext cx="241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5" extrusionOk="0">
                    <a:moveTo>
                      <a:pt x="560" y="0"/>
                    </a:moveTo>
                    <a:cubicBezTo>
                      <a:pt x="191" y="0"/>
                      <a:pt x="0" y="441"/>
                      <a:pt x="262" y="703"/>
                    </a:cubicBezTo>
                    <a:cubicBezTo>
                      <a:pt x="346" y="787"/>
                      <a:pt x="449" y="824"/>
                      <a:pt x="550" y="824"/>
                    </a:cubicBezTo>
                    <a:cubicBezTo>
                      <a:pt x="762" y="824"/>
                      <a:pt x="965" y="659"/>
                      <a:pt x="965" y="417"/>
                    </a:cubicBezTo>
                    <a:cubicBezTo>
                      <a:pt x="965" y="191"/>
                      <a:pt x="786" y="0"/>
                      <a:pt x="5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71" name="Google Shape;40071;p22"/>
              <p:cNvSpPr/>
              <p:nvPr/>
            </p:nvSpPr>
            <p:spPr>
              <a:xfrm>
                <a:off x="5884050" y="4346500"/>
                <a:ext cx="241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16" extrusionOk="0">
                    <a:moveTo>
                      <a:pt x="548" y="0"/>
                    </a:moveTo>
                    <a:cubicBezTo>
                      <a:pt x="191" y="0"/>
                      <a:pt x="1" y="441"/>
                      <a:pt x="263" y="691"/>
                    </a:cubicBezTo>
                    <a:cubicBezTo>
                      <a:pt x="349" y="777"/>
                      <a:pt x="454" y="815"/>
                      <a:pt x="556" y="815"/>
                    </a:cubicBezTo>
                    <a:cubicBezTo>
                      <a:pt x="766" y="815"/>
                      <a:pt x="965" y="653"/>
                      <a:pt x="965" y="405"/>
                    </a:cubicBezTo>
                    <a:cubicBezTo>
                      <a:pt x="965" y="179"/>
                      <a:pt x="775" y="0"/>
                      <a:pt x="54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72" name="Google Shape;40072;p22"/>
              <p:cNvSpPr/>
              <p:nvPr/>
            </p:nvSpPr>
            <p:spPr>
              <a:xfrm>
                <a:off x="5914725" y="4377150"/>
                <a:ext cx="24125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0" extrusionOk="0">
                    <a:moveTo>
                      <a:pt x="560" y="1"/>
                    </a:moveTo>
                    <a:cubicBezTo>
                      <a:pt x="191" y="1"/>
                      <a:pt x="0" y="441"/>
                      <a:pt x="262" y="703"/>
                    </a:cubicBezTo>
                    <a:cubicBezTo>
                      <a:pt x="346" y="783"/>
                      <a:pt x="448" y="819"/>
                      <a:pt x="548" y="819"/>
                    </a:cubicBezTo>
                    <a:cubicBezTo>
                      <a:pt x="761" y="819"/>
                      <a:pt x="965" y="656"/>
                      <a:pt x="965" y="406"/>
                    </a:cubicBezTo>
                    <a:cubicBezTo>
                      <a:pt x="965" y="179"/>
                      <a:pt x="786" y="1"/>
                      <a:pt x="5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73" name="Google Shape;40073;p22"/>
              <p:cNvSpPr/>
              <p:nvPr/>
            </p:nvSpPr>
            <p:spPr>
              <a:xfrm>
                <a:off x="5891200" y="4407825"/>
                <a:ext cx="16400" cy="8050"/>
              </a:xfrm>
              <a:custGeom>
                <a:avLst/>
                <a:gdLst/>
                <a:ahLst/>
                <a:cxnLst/>
                <a:rect l="l" t="t" r="r" b="b"/>
                <a:pathLst>
                  <a:path w="656" h="322" extrusionOk="0">
                    <a:moveTo>
                      <a:pt x="262" y="0"/>
                    </a:moveTo>
                    <a:cubicBezTo>
                      <a:pt x="167" y="0"/>
                      <a:pt x="72" y="36"/>
                      <a:pt x="1" y="107"/>
                    </a:cubicBezTo>
                    <a:lnTo>
                      <a:pt x="655" y="322"/>
                    </a:lnTo>
                    <a:cubicBezTo>
                      <a:pt x="620" y="143"/>
                      <a:pt x="453" y="0"/>
                      <a:pt x="26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74" name="Google Shape;40074;p22"/>
              <p:cNvSpPr/>
              <p:nvPr/>
            </p:nvSpPr>
            <p:spPr>
              <a:xfrm>
                <a:off x="5858450" y="3341025"/>
                <a:ext cx="19075" cy="1132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453" extrusionOk="0">
                    <a:moveTo>
                      <a:pt x="763" y="0"/>
                    </a:moveTo>
                    <a:lnTo>
                      <a:pt x="1" y="238"/>
                    </a:lnTo>
                    <a:cubicBezTo>
                      <a:pt x="60" y="357"/>
                      <a:pt x="191" y="441"/>
                      <a:pt x="334" y="453"/>
                    </a:cubicBezTo>
                    <a:lnTo>
                      <a:pt x="346" y="453"/>
                    </a:lnTo>
                    <a:cubicBezTo>
                      <a:pt x="572" y="453"/>
                      <a:pt x="763" y="262"/>
                      <a:pt x="763" y="36"/>
                    </a:cubicBezTo>
                    <a:lnTo>
                      <a:pt x="763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75" name="Google Shape;40075;p22"/>
              <p:cNvSpPr/>
              <p:nvPr/>
            </p:nvSpPr>
            <p:spPr>
              <a:xfrm>
                <a:off x="5822450" y="3362450"/>
                <a:ext cx="241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8" extrusionOk="0">
                    <a:moveTo>
                      <a:pt x="560" y="0"/>
                    </a:moveTo>
                    <a:cubicBezTo>
                      <a:pt x="191" y="0"/>
                      <a:pt x="0" y="441"/>
                      <a:pt x="250" y="703"/>
                    </a:cubicBezTo>
                    <a:cubicBezTo>
                      <a:pt x="336" y="789"/>
                      <a:pt x="441" y="827"/>
                      <a:pt x="544" y="827"/>
                    </a:cubicBezTo>
                    <a:cubicBezTo>
                      <a:pt x="755" y="827"/>
                      <a:pt x="957" y="665"/>
                      <a:pt x="965" y="417"/>
                    </a:cubicBezTo>
                    <a:cubicBezTo>
                      <a:pt x="965" y="191"/>
                      <a:pt x="786" y="12"/>
                      <a:pt x="560" y="12"/>
                    </a:cubicBezTo>
                    <a:lnTo>
                      <a:pt x="56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76" name="Google Shape;40076;p22"/>
              <p:cNvSpPr/>
              <p:nvPr/>
            </p:nvSpPr>
            <p:spPr>
              <a:xfrm>
                <a:off x="5853400" y="3393400"/>
                <a:ext cx="24125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16" extrusionOk="0">
                    <a:moveTo>
                      <a:pt x="548" y="1"/>
                    </a:moveTo>
                    <a:cubicBezTo>
                      <a:pt x="179" y="1"/>
                      <a:pt x="0" y="441"/>
                      <a:pt x="262" y="691"/>
                    </a:cubicBezTo>
                    <a:cubicBezTo>
                      <a:pt x="344" y="777"/>
                      <a:pt x="448" y="816"/>
                      <a:pt x="550" y="816"/>
                    </a:cubicBezTo>
                    <a:cubicBezTo>
                      <a:pt x="760" y="816"/>
                      <a:pt x="965" y="654"/>
                      <a:pt x="965" y="405"/>
                    </a:cubicBezTo>
                    <a:cubicBezTo>
                      <a:pt x="965" y="179"/>
                      <a:pt x="774" y="1"/>
                      <a:pt x="54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77" name="Google Shape;40077;p22"/>
              <p:cNvSpPr/>
              <p:nvPr/>
            </p:nvSpPr>
            <p:spPr>
              <a:xfrm>
                <a:off x="5822450" y="3424350"/>
                <a:ext cx="24125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0" extrusionOk="0">
                    <a:moveTo>
                      <a:pt x="548" y="1"/>
                    </a:moveTo>
                    <a:cubicBezTo>
                      <a:pt x="179" y="1"/>
                      <a:pt x="0" y="441"/>
                      <a:pt x="262" y="703"/>
                    </a:cubicBezTo>
                    <a:cubicBezTo>
                      <a:pt x="342" y="783"/>
                      <a:pt x="443" y="820"/>
                      <a:pt x="543" y="820"/>
                    </a:cubicBezTo>
                    <a:cubicBezTo>
                      <a:pt x="755" y="820"/>
                      <a:pt x="965" y="657"/>
                      <a:pt x="965" y="406"/>
                    </a:cubicBezTo>
                    <a:cubicBezTo>
                      <a:pt x="965" y="180"/>
                      <a:pt x="774" y="1"/>
                      <a:pt x="54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78" name="Google Shape;40078;p22"/>
              <p:cNvSpPr/>
              <p:nvPr/>
            </p:nvSpPr>
            <p:spPr>
              <a:xfrm>
                <a:off x="5853100" y="3455025"/>
                <a:ext cx="241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5" extrusionOk="0">
                    <a:moveTo>
                      <a:pt x="548" y="0"/>
                    </a:moveTo>
                    <a:cubicBezTo>
                      <a:pt x="191" y="0"/>
                      <a:pt x="1" y="441"/>
                      <a:pt x="262" y="703"/>
                    </a:cubicBezTo>
                    <a:cubicBezTo>
                      <a:pt x="347" y="787"/>
                      <a:pt x="450" y="825"/>
                      <a:pt x="551" y="825"/>
                    </a:cubicBezTo>
                    <a:cubicBezTo>
                      <a:pt x="763" y="825"/>
                      <a:pt x="965" y="659"/>
                      <a:pt x="965" y="417"/>
                    </a:cubicBezTo>
                    <a:cubicBezTo>
                      <a:pt x="965" y="191"/>
                      <a:pt x="786" y="0"/>
                      <a:pt x="57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79" name="Google Shape;40079;p22"/>
              <p:cNvSpPr/>
              <p:nvPr/>
            </p:nvSpPr>
            <p:spPr>
              <a:xfrm>
                <a:off x="5822450" y="3485675"/>
                <a:ext cx="241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8" extrusionOk="0">
                    <a:moveTo>
                      <a:pt x="548" y="1"/>
                    </a:moveTo>
                    <a:cubicBezTo>
                      <a:pt x="179" y="1"/>
                      <a:pt x="0" y="453"/>
                      <a:pt x="262" y="703"/>
                    </a:cubicBezTo>
                    <a:cubicBezTo>
                      <a:pt x="344" y="789"/>
                      <a:pt x="448" y="827"/>
                      <a:pt x="550" y="827"/>
                    </a:cubicBezTo>
                    <a:cubicBezTo>
                      <a:pt x="760" y="827"/>
                      <a:pt x="965" y="665"/>
                      <a:pt x="965" y="417"/>
                    </a:cubicBezTo>
                    <a:cubicBezTo>
                      <a:pt x="965" y="191"/>
                      <a:pt x="786" y="1"/>
                      <a:pt x="5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80" name="Google Shape;40080;p22"/>
              <p:cNvSpPr/>
              <p:nvPr/>
            </p:nvSpPr>
            <p:spPr>
              <a:xfrm>
                <a:off x="5861525" y="3514025"/>
                <a:ext cx="21275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851" h="608" extrusionOk="0">
                    <a:moveTo>
                      <a:pt x="433" y="0"/>
                    </a:moveTo>
                    <a:cubicBezTo>
                      <a:pt x="364" y="0"/>
                      <a:pt x="291" y="28"/>
                      <a:pt x="223" y="93"/>
                    </a:cubicBezTo>
                    <a:lnTo>
                      <a:pt x="211" y="93"/>
                    </a:lnTo>
                    <a:lnTo>
                      <a:pt x="211" y="105"/>
                    </a:lnTo>
                    <a:cubicBezTo>
                      <a:pt x="1" y="325"/>
                      <a:pt x="212" y="608"/>
                      <a:pt x="441" y="608"/>
                    </a:cubicBezTo>
                    <a:cubicBezTo>
                      <a:pt x="509" y="608"/>
                      <a:pt x="579" y="582"/>
                      <a:pt x="640" y="522"/>
                    </a:cubicBezTo>
                    <a:cubicBezTo>
                      <a:pt x="851" y="310"/>
                      <a:pt x="666" y="0"/>
                      <a:pt x="43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81" name="Google Shape;40081;p22"/>
              <p:cNvSpPr/>
              <p:nvPr/>
            </p:nvSpPr>
            <p:spPr>
              <a:xfrm>
                <a:off x="5830900" y="3544800"/>
                <a:ext cx="21050" cy="15125"/>
              </a:xfrm>
              <a:custGeom>
                <a:avLst/>
                <a:gdLst/>
                <a:ahLst/>
                <a:cxnLst/>
                <a:rect l="l" t="t" r="r" b="b"/>
                <a:pathLst>
                  <a:path w="842" h="605" extrusionOk="0">
                    <a:moveTo>
                      <a:pt x="428" y="0"/>
                    </a:moveTo>
                    <a:cubicBezTo>
                      <a:pt x="361" y="0"/>
                      <a:pt x="289" y="26"/>
                      <a:pt x="222" y="88"/>
                    </a:cubicBezTo>
                    <a:lnTo>
                      <a:pt x="210" y="88"/>
                    </a:lnTo>
                    <a:lnTo>
                      <a:pt x="210" y="100"/>
                    </a:lnTo>
                    <a:cubicBezTo>
                      <a:pt x="0" y="328"/>
                      <a:pt x="202" y="604"/>
                      <a:pt x="431" y="604"/>
                    </a:cubicBezTo>
                    <a:cubicBezTo>
                      <a:pt x="501" y="604"/>
                      <a:pt x="574" y="578"/>
                      <a:pt x="638" y="517"/>
                    </a:cubicBezTo>
                    <a:cubicBezTo>
                      <a:pt x="841" y="305"/>
                      <a:pt x="659" y="0"/>
                      <a:pt x="42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82" name="Google Shape;40082;p22"/>
              <p:cNvSpPr/>
              <p:nvPr/>
            </p:nvSpPr>
            <p:spPr>
              <a:xfrm>
                <a:off x="5861575" y="3575500"/>
                <a:ext cx="21275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851" h="608" extrusionOk="0">
                    <a:moveTo>
                      <a:pt x="426" y="0"/>
                    </a:moveTo>
                    <a:cubicBezTo>
                      <a:pt x="358" y="0"/>
                      <a:pt x="287" y="26"/>
                      <a:pt x="221" y="87"/>
                    </a:cubicBezTo>
                    <a:lnTo>
                      <a:pt x="209" y="87"/>
                    </a:lnTo>
                    <a:lnTo>
                      <a:pt x="209" y="99"/>
                    </a:lnTo>
                    <a:cubicBezTo>
                      <a:pt x="0" y="325"/>
                      <a:pt x="207" y="608"/>
                      <a:pt x="433" y="608"/>
                    </a:cubicBezTo>
                    <a:cubicBezTo>
                      <a:pt x="503" y="608"/>
                      <a:pt x="576" y="580"/>
                      <a:pt x="638" y="515"/>
                    </a:cubicBezTo>
                    <a:cubicBezTo>
                      <a:pt x="851" y="312"/>
                      <a:pt x="661" y="0"/>
                      <a:pt x="42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83" name="Google Shape;40083;p22"/>
              <p:cNvSpPr/>
              <p:nvPr/>
            </p:nvSpPr>
            <p:spPr>
              <a:xfrm>
                <a:off x="5822450" y="3608600"/>
                <a:ext cx="24125" cy="208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32" extrusionOk="0">
                    <a:moveTo>
                      <a:pt x="548" y="1"/>
                    </a:moveTo>
                    <a:lnTo>
                      <a:pt x="548" y="13"/>
                    </a:lnTo>
                    <a:cubicBezTo>
                      <a:pt x="179" y="13"/>
                      <a:pt x="0" y="453"/>
                      <a:pt x="262" y="715"/>
                    </a:cubicBezTo>
                    <a:cubicBezTo>
                      <a:pt x="342" y="795"/>
                      <a:pt x="443" y="831"/>
                      <a:pt x="543" y="831"/>
                    </a:cubicBezTo>
                    <a:cubicBezTo>
                      <a:pt x="755" y="831"/>
                      <a:pt x="965" y="669"/>
                      <a:pt x="965" y="418"/>
                    </a:cubicBezTo>
                    <a:cubicBezTo>
                      <a:pt x="965" y="191"/>
                      <a:pt x="786" y="13"/>
                      <a:pt x="5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84" name="Google Shape;40084;p22"/>
              <p:cNvSpPr/>
              <p:nvPr/>
            </p:nvSpPr>
            <p:spPr>
              <a:xfrm>
                <a:off x="5853100" y="3639275"/>
                <a:ext cx="24125" cy="209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37" extrusionOk="0">
                    <a:moveTo>
                      <a:pt x="548" y="0"/>
                    </a:moveTo>
                    <a:lnTo>
                      <a:pt x="548" y="12"/>
                    </a:lnTo>
                    <a:cubicBezTo>
                      <a:pt x="191" y="12"/>
                      <a:pt x="1" y="453"/>
                      <a:pt x="262" y="715"/>
                    </a:cubicBezTo>
                    <a:cubicBezTo>
                      <a:pt x="346" y="799"/>
                      <a:pt x="449" y="836"/>
                      <a:pt x="549" y="836"/>
                    </a:cubicBezTo>
                    <a:cubicBezTo>
                      <a:pt x="762" y="836"/>
                      <a:pt x="965" y="668"/>
                      <a:pt x="965" y="417"/>
                    </a:cubicBezTo>
                    <a:cubicBezTo>
                      <a:pt x="965" y="203"/>
                      <a:pt x="786" y="12"/>
                      <a:pt x="57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85" name="Google Shape;40085;p22"/>
              <p:cNvSpPr/>
              <p:nvPr/>
            </p:nvSpPr>
            <p:spPr>
              <a:xfrm>
                <a:off x="5830250" y="3668125"/>
                <a:ext cx="21425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857" h="608" extrusionOk="0">
                    <a:moveTo>
                      <a:pt x="435" y="1"/>
                    </a:moveTo>
                    <a:cubicBezTo>
                      <a:pt x="374" y="1"/>
                      <a:pt x="310" y="22"/>
                      <a:pt x="248" y="73"/>
                    </a:cubicBezTo>
                    <a:lnTo>
                      <a:pt x="236" y="73"/>
                    </a:lnTo>
                    <a:lnTo>
                      <a:pt x="236" y="84"/>
                    </a:lnTo>
                    <a:cubicBezTo>
                      <a:pt x="0" y="301"/>
                      <a:pt x="205" y="608"/>
                      <a:pt x="442" y="608"/>
                    </a:cubicBezTo>
                    <a:cubicBezTo>
                      <a:pt x="505" y="608"/>
                      <a:pt x="569" y="586"/>
                      <a:pt x="629" y="537"/>
                    </a:cubicBezTo>
                    <a:cubicBezTo>
                      <a:pt x="857" y="337"/>
                      <a:pt x="675" y="1"/>
                      <a:pt x="43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86" name="Google Shape;40086;p22"/>
              <p:cNvSpPr/>
              <p:nvPr/>
            </p:nvSpPr>
            <p:spPr>
              <a:xfrm>
                <a:off x="5860900" y="3698950"/>
                <a:ext cx="21400" cy="15025"/>
              </a:xfrm>
              <a:custGeom>
                <a:avLst/>
                <a:gdLst/>
                <a:ahLst/>
                <a:cxnLst/>
                <a:rect l="l" t="t" r="r" b="b"/>
                <a:pathLst>
                  <a:path w="856" h="601" extrusionOk="0">
                    <a:moveTo>
                      <a:pt x="446" y="0"/>
                    </a:moveTo>
                    <a:cubicBezTo>
                      <a:pt x="383" y="0"/>
                      <a:pt x="315" y="23"/>
                      <a:pt x="248" y="78"/>
                    </a:cubicBezTo>
                    <a:lnTo>
                      <a:pt x="236" y="78"/>
                    </a:lnTo>
                    <a:cubicBezTo>
                      <a:pt x="1" y="295"/>
                      <a:pt x="205" y="601"/>
                      <a:pt x="443" y="601"/>
                    </a:cubicBezTo>
                    <a:cubicBezTo>
                      <a:pt x="505" y="601"/>
                      <a:pt x="570" y="580"/>
                      <a:pt x="629" y="530"/>
                    </a:cubicBezTo>
                    <a:cubicBezTo>
                      <a:pt x="855" y="332"/>
                      <a:pt x="686" y="0"/>
                      <a:pt x="44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87" name="Google Shape;40087;p22"/>
              <p:cNvSpPr/>
              <p:nvPr/>
            </p:nvSpPr>
            <p:spPr>
              <a:xfrm>
                <a:off x="5830925" y="3729225"/>
                <a:ext cx="21000" cy="15075"/>
              </a:xfrm>
              <a:custGeom>
                <a:avLst/>
                <a:gdLst/>
                <a:ahLst/>
                <a:cxnLst/>
                <a:rect l="l" t="t" r="r" b="b"/>
                <a:pathLst>
                  <a:path w="840" h="603" extrusionOk="0">
                    <a:moveTo>
                      <a:pt x="430" y="0"/>
                    </a:moveTo>
                    <a:cubicBezTo>
                      <a:pt x="362" y="0"/>
                      <a:pt x="289" y="28"/>
                      <a:pt x="221" y="93"/>
                    </a:cubicBezTo>
                    <a:lnTo>
                      <a:pt x="209" y="93"/>
                    </a:lnTo>
                    <a:lnTo>
                      <a:pt x="209" y="105"/>
                    </a:lnTo>
                    <a:cubicBezTo>
                      <a:pt x="0" y="323"/>
                      <a:pt x="199" y="603"/>
                      <a:pt x="427" y="603"/>
                    </a:cubicBezTo>
                    <a:cubicBezTo>
                      <a:pt x="498" y="603"/>
                      <a:pt x="572" y="575"/>
                      <a:pt x="637" y="510"/>
                    </a:cubicBezTo>
                    <a:cubicBezTo>
                      <a:pt x="839" y="308"/>
                      <a:pt x="659" y="0"/>
                      <a:pt x="43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88" name="Google Shape;40088;p22"/>
              <p:cNvSpPr/>
              <p:nvPr/>
            </p:nvSpPr>
            <p:spPr>
              <a:xfrm>
                <a:off x="5861525" y="3759875"/>
                <a:ext cx="21275" cy="15225"/>
              </a:xfrm>
              <a:custGeom>
                <a:avLst/>
                <a:gdLst/>
                <a:ahLst/>
                <a:cxnLst/>
                <a:rect l="l" t="t" r="r" b="b"/>
                <a:pathLst>
                  <a:path w="851" h="609" extrusionOk="0">
                    <a:moveTo>
                      <a:pt x="433" y="1"/>
                    </a:moveTo>
                    <a:cubicBezTo>
                      <a:pt x="364" y="1"/>
                      <a:pt x="291" y="28"/>
                      <a:pt x="223" y="93"/>
                    </a:cubicBezTo>
                    <a:lnTo>
                      <a:pt x="211" y="93"/>
                    </a:lnTo>
                    <a:lnTo>
                      <a:pt x="211" y="105"/>
                    </a:lnTo>
                    <a:cubicBezTo>
                      <a:pt x="1" y="325"/>
                      <a:pt x="212" y="608"/>
                      <a:pt x="441" y="608"/>
                    </a:cubicBezTo>
                    <a:cubicBezTo>
                      <a:pt x="509" y="608"/>
                      <a:pt x="579" y="583"/>
                      <a:pt x="640" y="522"/>
                    </a:cubicBezTo>
                    <a:cubicBezTo>
                      <a:pt x="851" y="311"/>
                      <a:pt x="666" y="1"/>
                      <a:pt x="4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89" name="Google Shape;40089;p22"/>
              <p:cNvSpPr/>
              <p:nvPr/>
            </p:nvSpPr>
            <p:spPr>
              <a:xfrm>
                <a:off x="5822450" y="3793150"/>
                <a:ext cx="24125" cy="2065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6" extrusionOk="0">
                    <a:moveTo>
                      <a:pt x="548" y="1"/>
                    </a:moveTo>
                    <a:cubicBezTo>
                      <a:pt x="179" y="1"/>
                      <a:pt x="0" y="441"/>
                      <a:pt x="262" y="703"/>
                    </a:cubicBezTo>
                    <a:cubicBezTo>
                      <a:pt x="343" y="788"/>
                      <a:pt x="444" y="825"/>
                      <a:pt x="545" y="825"/>
                    </a:cubicBezTo>
                    <a:cubicBezTo>
                      <a:pt x="757" y="825"/>
                      <a:pt x="965" y="660"/>
                      <a:pt x="965" y="417"/>
                    </a:cubicBezTo>
                    <a:cubicBezTo>
                      <a:pt x="965" y="191"/>
                      <a:pt x="786" y="1"/>
                      <a:pt x="5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90" name="Google Shape;40090;p22"/>
              <p:cNvSpPr/>
              <p:nvPr/>
            </p:nvSpPr>
            <p:spPr>
              <a:xfrm>
                <a:off x="5853100" y="3823825"/>
                <a:ext cx="24125" cy="2067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7" extrusionOk="0">
                    <a:moveTo>
                      <a:pt x="548" y="0"/>
                    </a:moveTo>
                    <a:lnTo>
                      <a:pt x="548" y="12"/>
                    </a:lnTo>
                    <a:cubicBezTo>
                      <a:pt x="191" y="12"/>
                      <a:pt x="1" y="453"/>
                      <a:pt x="262" y="703"/>
                    </a:cubicBezTo>
                    <a:cubicBezTo>
                      <a:pt x="348" y="788"/>
                      <a:pt x="453" y="827"/>
                      <a:pt x="556" y="827"/>
                    </a:cubicBezTo>
                    <a:cubicBezTo>
                      <a:pt x="766" y="827"/>
                      <a:pt x="965" y="665"/>
                      <a:pt x="965" y="417"/>
                    </a:cubicBezTo>
                    <a:cubicBezTo>
                      <a:pt x="965" y="191"/>
                      <a:pt x="786" y="0"/>
                      <a:pt x="57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91" name="Google Shape;40091;p22"/>
              <p:cNvSpPr/>
              <p:nvPr/>
            </p:nvSpPr>
            <p:spPr>
              <a:xfrm>
                <a:off x="5830875" y="3852150"/>
                <a:ext cx="21050" cy="15225"/>
              </a:xfrm>
              <a:custGeom>
                <a:avLst/>
                <a:gdLst/>
                <a:ahLst/>
                <a:cxnLst/>
                <a:rect l="l" t="t" r="r" b="b"/>
                <a:pathLst>
                  <a:path w="842" h="609" extrusionOk="0">
                    <a:moveTo>
                      <a:pt x="432" y="1"/>
                    </a:moveTo>
                    <a:cubicBezTo>
                      <a:pt x="363" y="1"/>
                      <a:pt x="291" y="28"/>
                      <a:pt x="223" y="93"/>
                    </a:cubicBezTo>
                    <a:lnTo>
                      <a:pt x="211" y="93"/>
                    </a:lnTo>
                    <a:lnTo>
                      <a:pt x="211" y="105"/>
                    </a:lnTo>
                    <a:cubicBezTo>
                      <a:pt x="0" y="325"/>
                      <a:pt x="205" y="608"/>
                      <a:pt x="435" y="608"/>
                    </a:cubicBezTo>
                    <a:cubicBezTo>
                      <a:pt x="505" y="608"/>
                      <a:pt x="576" y="583"/>
                      <a:pt x="639" y="522"/>
                    </a:cubicBezTo>
                    <a:cubicBezTo>
                      <a:pt x="841" y="311"/>
                      <a:pt x="661" y="1"/>
                      <a:pt x="43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92" name="Google Shape;40092;p22"/>
              <p:cNvSpPr/>
              <p:nvPr/>
            </p:nvSpPr>
            <p:spPr>
              <a:xfrm>
                <a:off x="5861550" y="3882925"/>
                <a:ext cx="21275" cy="15125"/>
              </a:xfrm>
              <a:custGeom>
                <a:avLst/>
                <a:gdLst/>
                <a:ahLst/>
                <a:cxnLst/>
                <a:rect l="l" t="t" r="r" b="b"/>
                <a:pathLst>
                  <a:path w="851" h="605" extrusionOk="0">
                    <a:moveTo>
                      <a:pt x="430" y="1"/>
                    </a:moveTo>
                    <a:cubicBezTo>
                      <a:pt x="362" y="1"/>
                      <a:pt x="289" y="27"/>
                      <a:pt x="222" y="89"/>
                    </a:cubicBezTo>
                    <a:lnTo>
                      <a:pt x="210" y="89"/>
                    </a:lnTo>
                    <a:lnTo>
                      <a:pt x="210" y="101"/>
                    </a:lnTo>
                    <a:cubicBezTo>
                      <a:pt x="1" y="328"/>
                      <a:pt x="209" y="605"/>
                      <a:pt x="436" y="605"/>
                    </a:cubicBezTo>
                    <a:cubicBezTo>
                      <a:pt x="506" y="605"/>
                      <a:pt x="577" y="579"/>
                      <a:pt x="639" y="517"/>
                    </a:cubicBezTo>
                    <a:cubicBezTo>
                      <a:pt x="851" y="305"/>
                      <a:pt x="663" y="1"/>
                      <a:pt x="43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93" name="Google Shape;40093;p22"/>
              <p:cNvSpPr/>
              <p:nvPr/>
            </p:nvSpPr>
            <p:spPr>
              <a:xfrm>
                <a:off x="5830925" y="3913775"/>
                <a:ext cx="21000" cy="15075"/>
              </a:xfrm>
              <a:custGeom>
                <a:avLst/>
                <a:gdLst/>
                <a:ahLst/>
                <a:cxnLst/>
                <a:rect l="l" t="t" r="r" b="b"/>
                <a:pathLst>
                  <a:path w="840" h="603" extrusionOk="0">
                    <a:moveTo>
                      <a:pt x="430" y="0"/>
                    </a:moveTo>
                    <a:cubicBezTo>
                      <a:pt x="362" y="0"/>
                      <a:pt x="289" y="27"/>
                      <a:pt x="221" y="93"/>
                    </a:cubicBezTo>
                    <a:lnTo>
                      <a:pt x="209" y="93"/>
                    </a:lnTo>
                    <a:lnTo>
                      <a:pt x="209" y="105"/>
                    </a:lnTo>
                    <a:cubicBezTo>
                      <a:pt x="0" y="323"/>
                      <a:pt x="199" y="602"/>
                      <a:pt x="427" y="602"/>
                    </a:cubicBezTo>
                    <a:cubicBezTo>
                      <a:pt x="498" y="602"/>
                      <a:pt x="572" y="575"/>
                      <a:pt x="637" y="510"/>
                    </a:cubicBezTo>
                    <a:cubicBezTo>
                      <a:pt x="839" y="308"/>
                      <a:pt x="659" y="0"/>
                      <a:pt x="43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94" name="Google Shape;40094;p22"/>
              <p:cNvSpPr/>
              <p:nvPr/>
            </p:nvSpPr>
            <p:spPr>
              <a:xfrm>
                <a:off x="5853100" y="3946450"/>
                <a:ext cx="24425" cy="21075"/>
              </a:xfrm>
              <a:custGeom>
                <a:avLst/>
                <a:gdLst/>
                <a:ahLst/>
                <a:cxnLst/>
                <a:rect l="l" t="t" r="r" b="b"/>
                <a:pathLst>
                  <a:path w="977" h="843" extrusionOk="0">
                    <a:moveTo>
                      <a:pt x="548" y="0"/>
                    </a:moveTo>
                    <a:lnTo>
                      <a:pt x="548" y="24"/>
                    </a:lnTo>
                    <a:cubicBezTo>
                      <a:pt x="191" y="24"/>
                      <a:pt x="1" y="465"/>
                      <a:pt x="262" y="727"/>
                    </a:cubicBezTo>
                    <a:cubicBezTo>
                      <a:pt x="346" y="807"/>
                      <a:pt x="448" y="843"/>
                      <a:pt x="549" y="843"/>
                    </a:cubicBezTo>
                    <a:cubicBezTo>
                      <a:pt x="761" y="843"/>
                      <a:pt x="965" y="680"/>
                      <a:pt x="965" y="429"/>
                    </a:cubicBezTo>
                    <a:cubicBezTo>
                      <a:pt x="977" y="203"/>
                      <a:pt x="810" y="12"/>
                      <a:pt x="58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95" name="Google Shape;40095;p22"/>
              <p:cNvSpPr/>
              <p:nvPr/>
            </p:nvSpPr>
            <p:spPr>
              <a:xfrm>
                <a:off x="5822450" y="3977400"/>
                <a:ext cx="24125" cy="209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37" extrusionOk="0">
                    <a:moveTo>
                      <a:pt x="548" y="1"/>
                    </a:moveTo>
                    <a:lnTo>
                      <a:pt x="548" y="13"/>
                    </a:lnTo>
                    <a:cubicBezTo>
                      <a:pt x="179" y="13"/>
                      <a:pt x="0" y="453"/>
                      <a:pt x="262" y="715"/>
                    </a:cubicBezTo>
                    <a:cubicBezTo>
                      <a:pt x="343" y="799"/>
                      <a:pt x="444" y="837"/>
                      <a:pt x="545" y="837"/>
                    </a:cubicBezTo>
                    <a:cubicBezTo>
                      <a:pt x="757" y="837"/>
                      <a:pt x="965" y="671"/>
                      <a:pt x="965" y="429"/>
                    </a:cubicBezTo>
                    <a:cubicBezTo>
                      <a:pt x="965" y="203"/>
                      <a:pt x="786" y="13"/>
                      <a:pt x="5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96" name="Google Shape;40096;p22"/>
              <p:cNvSpPr/>
              <p:nvPr/>
            </p:nvSpPr>
            <p:spPr>
              <a:xfrm>
                <a:off x="5861575" y="4005900"/>
                <a:ext cx="21275" cy="15225"/>
              </a:xfrm>
              <a:custGeom>
                <a:avLst/>
                <a:gdLst/>
                <a:ahLst/>
                <a:cxnLst/>
                <a:rect l="l" t="t" r="r" b="b"/>
                <a:pathLst>
                  <a:path w="851" h="609" extrusionOk="0">
                    <a:moveTo>
                      <a:pt x="426" y="0"/>
                    </a:moveTo>
                    <a:cubicBezTo>
                      <a:pt x="358" y="0"/>
                      <a:pt x="287" y="26"/>
                      <a:pt x="221" y="87"/>
                    </a:cubicBezTo>
                    <a:lnTo>
                      <a:pt x="209" y="87"/>
                    </a:lnTo>
                    <a:lnTo>
                      <a:pt x="209" y="99"/>
                    </a:lnTo>
                    <a:cubicBezTo>
                      <a:pt x="0" y="326"/>
                      <a:pt x="207" y="608"/>
                      <a:pt x="433" y="608"/>
                    </a:cubicBezTo>
                    <a:cubicBezTo>
                      <a:pt x="503" y="608"/>
                      <a:pt x="576" y="581"/>
                      <a:pt x="638" y="516"/>
                    </a:cubicBezTo>
                    <a:cubicBezTo>
                      <a:pt x="851" y="312"/>
                      <a:pt x="661" y="0"/>
                      <a:pt x="42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97" name="Google Shape;40097;p22"/>
              <p:cNvSpPr/>
              <p:nvPr/>
            </p:nvSpPr>
            <p:spPr>
              <a:xfrm>
                <a:off x="5822450" y="4038725"/>
                <a:ext cx="24125" cy="209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37" extrusionOk="0">
                    <a:moveTo>
                      <a:pt x="548" y="0"/>
                    </a:moveTo>
                    <a:lnTo>
                      <a:pt x="548" y="12"/>
                    </a:lnTo>
                    <a:cubicBezTo>
                      <a:pt x="179" y="12"/>
                      <a:pt x="0" y="453"/>
                      <a:pt x="262" y="715"/>
                    </a:cubicBezTo>
                    <a:cubicBezTo>
                      <a:pt x="346" y="799"/>
                      <a:pt x="448" y="836"/>
                      <a:pt x="549" y="836"/>
                    </a:cubicBezTo>
                    <a:cubicBezTo>
                      <a:pt x="761" y="836"/>
                      <a:pt x="965" y="668"/>
                      <a:pt x="965" y="417"/>
                    </a:cubicBezTo>
                    <a:cubicBezTo>
                      <a:pt x="965" y="417"/>
                      <a:pt x="965" y="417"/>
                      <a:pt x="965" y="405"/>
                    </a:cubicBezTo>
                    <a:cubicBezTo>
                      <a:pt x="965" y="179"/>
                      <a:pt x="774" y="0"/>
                      <a:pt x="54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98" name="Google Shape;40098;p22"/>
              <p:cNvSpPr/>
              <p:nvPr/>
            </p:nvSpPr>
            <p:spPr>
              <a:xfrm>
                <a:off x="5860925" y="4067775"/>
                <a:ext cx="21400" cy="15125"/>
              </a:xfrm>
              <a:custGeom>
                <a:avLst/>
                <a:gdLst/>
                <a:ahLst/>
                <a:cxnLst/>
                <a:rect l="l" t="t" r="r" b="b"/>
                <a:pathLst>
                  <a:path w="856" h="605" extrusionOk="0">
                    <a:moveTo>
                      <a:pt x="442" y="0"/>
                    </a:moveTo>
                    <a:cubicBezTo>
                      <a:pt x="380" y="0"/>
                      <a:pt x="313" y="23"/>
                      <a:pt x="247" y="77"/>
                    </a:cubicBezTo>
                    <a:lnTo>
                      <a:pt x="235" y="77"/>
                    </a:lnTo>
                    <a:lnTo>
                      <a:pt x="235" y="89"/>
                    </a:lnTo>
                    <a:cubicBezTo>
                      <a:pt x="1" y="295"/>
                      <a:pt x="202" y="605"/>
                      <a:pt x="438" y="605"/>
                    </a:cubicBezTo>
                    <a:cubicBezTo>
                      <a:pt x="501" y="605"/>
                      <a:pt x="567" y="582"/>
                      <a:pt x="628" y="529"/>
                    </a:cubicBezTo>
                    <a:cubicBezTo>
                      <a:pt x="855" y="340"/>
                      <a:pt x="684" y="0"/>
                      <a:pt x="44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99" name="Google Shape;40099;p22"/>
              <p:cNvSpPr/>
              <p:nvPr/>
            </p:nvSpPr>
            <p:spPr>
              <a:xfrm>
                <a:off x="5822450" y="4100325"/>
                <a:ext cx="241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8" extrusionOk="0">
                    <a:moveTo>
                      <a:pt x="548" y="1"/>
                    </a:moveTo>
                    <a:cubicBezTo>
                      <a:pt x="179" y="1"/>
                      <a:pt x="0" y="453"/>
                      <a:pt x="262" y="703"/>
                    </a:cubicBezTo>
                    <a:cubicBezTo>
                      <a:pt x="344" y="789"/>
                      <a:pt x="448" y="828"/>
                      <a:pt x="550" y="828"/>
                    </a:cubicBezTo>
                    <a:cubicBezTo>
                      <a:pt x="760" y="828"/>
                      <a:pt x="965" y="666"/>
                      <a:pt x="965" y="418"/>
                    </a:cubicBezTo>
                    <a:cubicBezTo>
                      <a:pt x="965" y="191"/>
                      <a:pt x="774" y="13"/>
                      <a:pt x="560" y="13"/>
                    </a:cubicBezTo>
                    <a:lnTo>
                      <a:pt x="548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00" name="Google Shape;40100;p22"/>
              <p:cNvSpPr/>
              <p:nvPr/>
            </p:nvSpPr>
            <p:spPr>
              <a:xfrm>
                <a:off x="5853100" y="4131300"/>
                <a:ext cx="24125" cy="2047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19" extrusionOk="0">
                    <a:moveTo>
                      <a:pt x="548" y="0"/>
                    </a:moveTo>
                    <a:cubicBezTo>
                      <a:pt x="191" y="0"/>
                      <a:pt x="1" y="441"/>
                      <a:pt x="262" y="703"/>
                    </a:cubicBezTo>
                    <a:cubicBezTo>
                      <a:pt x="346" y="783"/>
                      <a:pt x="448" y="819"/>
                      <a:pt x="549" y="819"/>
                    </a:cubicBezTo>
                    <a:cubicBezTo>
                      <a:pt x="761" y="819"/>
                      <a:pt x="965" y="656"/>
                      <a:pt x="965" y="405"/>
                    </a:cubicBezTo>
                    <a:cubicBezTo>
                      <a:pt x="965" y="179"/>
                      <a:pt x="786" y="0"/>
                      <a:pt x="5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01" name="Google Shape;40101;p22"/>
              <p:cNvSpPr/>
              <p:nvPr/>
            </p:nvSpPr>
            <p:spPr>
              <a:xfrm>
                <a:off x="5822525" y="4161950"/>
                <a:ext cx="24050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20" extrusionOk="0">
                    <a:moveTo>
                      <a:pt x="531" y="0"/>
                    </a:moveTo>
                    <a:cubicBezTo>
                      <a:pt x="171" y="0"/>
                      <a:pt x="1" y="444"/>
                      <a:pt x="259" y="703"/>
                    </a:cubicBezTo>
                    <a:cubicBezTo>
                      <a:pt x="339" y="783"/>
                      <a:pt x="440" y="819"/>
                      <a:pt x="540" y="819"/>
                    </a:cubicBezTo>
                    <a:cubicBezTo>
                      <a:pt x="752" y="819"/>
                      <a:pt x="962" y="656"/>
                      <a:pt x="962" y="405"/>
                    </a:cubicBezTo>
                    <a:cubicBezTo>
                      <a:pt x="962" y="179"/>
                      <a:pt x="771" y="1"/>
                      <a:pt x="545" y="1"/>
                    </a:cubicBezTo>
                    <a:cubicBezTo>
                      <a:pt x="540" y="0"/>
                      <a:pt x="535" y="0"/>
                      <a:pt x="53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02" name="Google Shape;40102;p22"/>
              <p:cNvSpPr/>
              <p:nvPr/>
            </p:nvSpPr>
            <p:spPr>
              <a:xfrm>
                <a:off x="5853100" y="4192600"/>
                <a:ext cx="24125" cy="2065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6" extrusionOk="0">
                    <a:moveTo>
                      <a:pt x="548" y="1"/>
                    </a:moveTo>
                    <a:cubicBezTo>
                      <a:pt x="191" y="1"/>
                      <a:pt x="1" y="441"/>
                      <a:pt x="262" y="703"/>
                    </a:cubicBezTo>
                    <a:cubicBezTo>
                      <a:pt x="347" y="788"/>
                      <a:pt x="450" y="825"/>
                      <a:pt x="551" y="825"/>
                    </a:cubicBezTo>
                    <a:cubicBezTo>
                      <a:pt x="763" y="825"/>
                      <a:pt x="965" y="660"/>
                      <a:pt x="965" y="418"/>
                    </a:cubicBezTo>
                    <a:cubicBezTo>
                      <a:pt x="965" y="179"/>
                      <a:pt x="774" y="1"/>
                      <a:pt x="54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03" name="Google Shape;40103;p22"/>
              <p:cNvSpPr/>
              <p:nvPr/>
            </p:nvSpPr>
            <p:spPr>
              <a:xfrm>
                <a:off x="5822450" y="4223275"/>
                <a:ext cx="241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5" extrusionOk="0">
                    <a:moveTo>
                      <a:pt x="548" y="0"/>
                    </a:moveTo>
                    <a:cubicBezTo>
                      <a:pt x="179" y="0"/>
                      <a:pt x="0" y="441"/>
                      <a:pt x="262" y="703"/>
                    </a:cubicBezTo>
                    <a:cubicBezTo>
                      <a:pt x="343" y="787"/>
                      <a:pt x="444" y="825"/>
                      <a:pt x="545" y="825"/>
                    </a:cubicBezTo>
                    <a:cubicBezTo>
                      <a:pt x="757" y="825"/>
                      <a:pt x="965" y="659"/>
                      <a:pt x="965" y="417"/>
                    </a:cubicBezTo>
                    <a:cubicBezTo>
                      <a:pt x="965" y="191"/>
                      <a:pt x="774" y="0"/>
                      <a:pt x="54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04" name="Google Shape;40104;p22"/>
              <p:cNvSpPr/>
              <p:nvPr/>
            </p:nvSpPr>
            <p:spPr>
              <a:xfrm>
                <a:off x="5853100" y="4254225"/>
                <a:ext cx="24125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0" extrusionOk="0">
                    <a:moveTo>
                      <a:pt x="548" y="0"/>
                    </a:moveTo>
                    <a:cubicBezTo>
                      <a:pt x="191" y="0"/>
                      <a:pt x="1" y="441"/>
                      <a:pt x="262" y="703"/>
                    </a:cubicBezTo>
                    <a:cubicBezTo>
                      <a:pt x="346" y="783"/>
                      <a:pt x="448" y="819"/>
                      <a:pt x="549" y="819"/>
                    </a:cubicBezTo>
                    <a:cubicBezTo>
                      <a:pt x="761" y="819"/>
                      <a:pt x="965" y="656"/>
                      <a:pt x="965" y="405"/>
                    </a:cubicBezTo>
                    <a:cubicBezTo>
                      <a:pt x="953" y="191"/>
                      <a:pt x="774" y="12"/>
                      <a:pt x="548" y="12"/>
                    </a:cubicBezTo>
                    <a:lnTo>
                      <a:pt x="548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05" name="Google Shape;40105;p22"/>
              <p:cNvSpPr/>
              <p:nvPr/>
            </p:nvSpPr>
            <p:spPr>
              <a:xfrm>
                <a:off x="5822450" y="4284875"/>
                <a:ext cx="24125" cy="2065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6" extrusionOk="0">
                    <a:moveTo>
                      <a:pt x="548" y="1"/>
                    </a:moveTo>
                    <a:cubicBezTo>
                      <a:pt x="179" y="1"/>
                      <a:pt x="0" y="441"/>
                      <a:pt x="262" y="703"/>
                    </a:cubicBezTo>
                    <a:cubicBezTo>
                      <a:pt x="343" y="788"/>
                      <a:pt x="444" y="825"/>
                      <a:pt x="545" y="825"/>
                    </a:cubicBezTo>
                    <a:cubicBezTo>
                      <a:pt x="757" y="825"/>
                      <a:pt x="965" y="660"/>
                      <a:pt x="965" y="418"/>
                    </a:cubicBezTo>
                    <a:cubicBezTo>
                      <a:pt x="965" y="191"/>
                      <a:pt x="774" y="1"/>
                      <a:pt x="5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06" name="Google Shape;40106;p22"/>
              <p:cNvSpPr/>
              <p:nvPr/>
            </p:nvSpPr>
            <p:spPr>
              <a:xfrm>
                <a:off x="5853100" y="4315550"/>
                <a:ext cx="241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5" extrusionOk="0">
                    <a:moveTo>
                      <a:pt x="548" y="0"/>
                    </a:moveTo>
                    <a:cubicBezTo>
                      <a:pt x="191" y="0"/>
                      <a:pt x="1" y="441"/>
                      <a:pt x="262" y="703"/>
                    </a:cubicBezTo>
                    <a:cubicBezTo>
                      <a:pt x="347" y="787"/>
                      <a:pt x="450" y="824"/>
                      <a:pt x="551" y="824"/>
                    </a:cubicBezTo>
                    <a:cubicBezTo>
                      <a:pt x="763" y="824"/>
                      <a:pt x="965" y="659"/>
                      <a:pt x="965" y="417"/>
                    </a:cubicBezTo>
                    <a:cubicBezTo>
                      <a:pt x="965" y="191"/>
                      <a:pt x="774" y="0"/>
                      <a:pt x="54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07" name="Google Shape;40107;p22"/>
              <p:cNvSpPr/>
              <p:nvPr/>
            </p:nvSpPr>
            <p:spPr>
              <a:xfrm>
                <a:off x="5822450" y="4346500"/>
                <a:ext cx="24125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16" extrusionOk="0">
                    <a:moveTo>
                      <a:pt x="548" y="0"/>
                    </a:moveTo>
                    <a:cubicBezTo>
                      <a:pt x="179" y="0"/>
                      <a:pt x="0" y="441"/>
                      <a:pt x="262" y="691"/>
                    </a:cubicBezTo>
                    <a:cubicBezTo>
                      <a:pt x="344" y="777"/>
                      <a:pt x="448" y="815"/>
                      <a:pt x="550" y="815"/>
                    </a:cubicBezTo>
                    <a:cubicBezTo>
                      <a:pt x="760" y="815"/>
                      <a:pt x="965" y="653"/>
                      <a:pt x="965" y="405"/>
                    </a:cubicBezTo>
                    <a:cubicBezTo>
                      <a:pt x="965" y="179"/>
                      <a:pt x="774" y="0"/>
                      <a:pt x="54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08" name="Google Shape;40108;p22"/>
              <p:cNvSpPr/>
              <p:nvPr/>
            </p:nvSpPr>
            <p:spPr>
              <a:xfrm>
                <a:off x="5853100" y="4377150"/>
                <a:ext cx="24125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0" extrusionOk="0">
                    <a:moveTo>
                      <a:pt x="548" y="1"/>
                    </a:moveTo>
                    <a:cubicBezTo>
                      <a:pt x="191" y="1"/>
                      <a:pt x="1" y="441"/>
                      <a:pt x="262" y="703"/>
                    </a:cubicBezTo>
                    <a:cubicBezTo>
                      <a:pt x="346" y="783"/>
                      <a:pt x="448" y="819"/>
                      <a:pt x="549" y="819"/>
                    </a:cubicBezTo>
                    <a:cubicBezTo>
                      <a:pt x="761" y="819"/>
                      <a:pt x="965" y="656"/>
                      <a:pt x="965" y="406"/>
                    </a:cubicBezTo>
                    <a:cubicBezTo>
                      <a:pt x="965" y="179"/>
                      <a:pt x="774" y="1"/>
                      <a:pt x="54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09" name="Google Shape;40109;p22"/>
              <p:cNvSpPr/>
              <p:nvPr/>
            </p:nvSpPr>
            <p:spPr>
              <a:xfrm>
                <a:off x="5790475" y="3393325"/>
                <a:ext cx="27525" cy="20350"/>
              </a:xfrm>
              <a:custGeom>
                <a:avLst/>
                <a:gdLst/>
                <a:ahLst/>
                <a:cxnLst/>
                <a:rect l="l" t="t" r="r" b="b"/>
                <a:pathLst>
                  <a:path w="1101" h="814" extrusionOk="0">
                    <a:moveTo>
                      <a:pt x="545" y="1"/>
                    </a:moveTo>
                    <a:cubicBezTo>
                      <a:pt x="49" y="1"/>
                      <a:pt x="1" y="767"/>
                      <a:pt x="529" y="813"/>
                    </a:cubicBezTo>
                    <a:lnTo>
                      <a:pt x="601" y="813"/>
                    </a:lnTo>
                    <a:cubicBezTo>
                      <a:pt x="1101" y="778"/>
                      <a:pt x="1101" y="39"/>
                      <a:pt x="601" y="4"/>
                    </a:cubicBezTo>
                    <a:cubicBezTo>
                      <a:pt x="581" y="2"/>
                      <a:pt x="563" y="1"/>
                      <a:pt x="54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10" name="Google Shape;40110;p22"/>
              <p:cNvSpPr/>
              <p:nvPr/>
            </p:nvSpPr>
            <p:spPr>
              <a:xfrm>
                <a:off x="5760925" y="3424350"/>
                <a:ext cx="24025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961" h="816" extrusionOk="0">
                    <a:moveTo>
                      <a:pt x="542" y="1"/>
                    </a:moveTo>
                    <a:cubicBezTo>
                      <a:pt x="182" y="1"/>
                      <a:pt x="0" y="433"/>
                      <a:pt x="259" y="691"/>
                    </a:cubicBezTo>
                    <a:cubicBezTo>
                      <a:pt x="340" y="777"/>
                      <a:pt x="444" y="816"/>
                      <a:pt x="547" y="816"/>
                    </a:cubicBezTo>
                    <a:cubicBezTo>
                      <a:pt x="757" y="816"/>
                      <a:pt x="961" y="654"/>
                      <a:pt x="961" y="406"/>
                    </a:cubicBezTo>
                    <a:cubicBezTo>
                      <a:pt x="961" y="180"/>
                      <a:pt x="782" y="1"/>
                      <a:pt x="556" y="1"/>
                    </a:cubicBezTo>
                    <a:cubicBezTo>
                      <a:pt x="551" y="1"/>
                      <a:pt x="546" y="1"/>
                      <a:pt x="54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11" name="Google Shape;40111;p22"/>
              <p:cNvSpPr/>
              <p:nvPr/>
            </p:nvSpPr>
            <p:spPr>
              <a:xfrm>
                <a:off x="5791475" y="3455025"/>
                <a:ext cx="244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78" h="828" extrusionOk="0">
                    <a:moveTo>
                      <a:pt x="561" y="0"/>
                    </a:moveTo>
                    <a:cubicBezTo>
                      <a:pt x="191" y="0"/>
                      <a:pt x="1" y="441"/>
                      <a:pt x="263" y="703"/>
                    </a:cubicBezTo>
                    <a:cubicBezTo>
                      <a:pt x="349" y="789"/>
                      <a:pt x="454" y="827"/>
                      <a:pt x="556" y="827"/>
                    </a:cubicBezTo>
                    <a:cubicBezTo>
                      <a:pt x="766" y="827"/>
                      <a:pt x="965" y="665"/>
                      <a:pt x="965" y="417"/>
                    </a:cubicBezTo>
                    <a:cubicBezTo>
                      <a:pt x="977" y="191"/>
                      <a:pt x="799" y="0"/>
                      <a:pt x="57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12" name="Google Shape;40112;p22"/>
              <p:cNvSpPr/>
              <p:nvPr/>
            </p:nvSpPr>
            <p:spPr>
              <a:xfrm>
                <a:off x="5760825" y="3485675"/>
                <a:ext cx="241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8" extrusionOk="0">
                    <a:moveTo>
                      <a:pt x="560" y="1"/>
                    </a:moveTo>
                    <a:cubicBezTo>
                      <a:pt x="191" y="1"/>
                      <a:pt x="1" y="441"/>
                      <a:pt x="263" y="703"/>
                    </a:cubicBezTo>
                    <a:cubicBezTo>
                      <a:pt x="344" y="789"/>
                      <a:pt x="448" y="827"/>
                      <a:pt x="551" y="827"/>
                    </a:cubicBezTo>
                    <a:cubicBezTo>
                      <a:pt x="761" y="827"/>
                      <a:pt x="965" y="665"/>
                      <a:pt x="965" y="417"/>
                    </a:cubicBezTo>
                    <a:cubicBezTo>
                      <a:pt x="965" y="191"/>
                      <a:pt x="786" y="13"/>
                      <a:pt x="57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13" name="Google Shape;40113;p22"/>
              <p:cNvSpPr/>
              <p:nvPr/>
            </p:nvSpPr>
            <p:spPr>
              <a:xfrm>
                <a:off x="5790475" y="3516550"/>
                <a:ext cx="27525" cy="20350"/>
              </a:xfrm>
              <a:custGeom>
                <a:avLst/>
                <a:gdLst/>
                <a:ahLst/>
                <a:cxnLst/>
                <a:rect l="l" t="t" r="r" b="b"/>
                <a:pathLst>
                  <a:path w="1101" h="814" extrusionOk="0">
                    <a:moveTo>
                      <a:pt x="545" y="1"/>
                    </a:moveTo>
                    <a:cubicBezTo>
                      <a:pt x="49" y="1"/>
                      <a:pt x="1" y="768"/>
                      <a:pt x="529" y="813"/>
                    </a:cubicBezTo>
                    <a:lnTo>
                      <a:pt x="601" y="813"/>
                    </a:lnTo>
                    <a:cubicBezTo>
                      <a:pt x="1101" y="778"/>
                      <a:pt x="1101" y="40"/>
                      <a:pt x="601" y="4"/>
                    </a:cubicBezTo>
                    <a:cubicBezTo>
                      <a:pt x="581" y="2"/>
                      <a:pt x="563" y="1"/>
                      <a:pt x="54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14" name="Google Shape;40114;p22"/>
              <p:cNvSpPr/>
              <p:nvPr/>
            </p:nvSpPr>
            <p:spPr>
              <a:xfrm>
                <a:off x="5760825" y="3547000"/>
                <a:ext cx="24125" cy="208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32" extrusionOk="0">
                    <a:moveTo>
                      <a:pt x="560" y="0"/>
                    </a:moveTo>
                    <a:lnTo>
                      <a:pt x="560" y="12"/>
                    </a:lnTo>
                    <a:cubicBezTo>
                      <a:pt x="191" y="12"/>
                      <a:pt x="1" y="453"/>
                      <a:pt x="263" y="715"/>
                    </a:cubicBezTo>
                    <a:cubicBezTo>
                      <a:pt x="343" y="795"/>
                      <a:pt x="444" y="831"/>
                      <a:pt x="545" y="831"/>
                    </a:cubicBezTo>
                    <a:cubicBezTo>
                      <a:pt x="757" y="831"/>
                      <a:pt x="965" y="671"/>
                      <a:pt x="965" y="429"/>
                    </a:cubicBezTo>
                    <a:cubicBezTo>
                      <a:pt x="965" y="203"/>
                      <a:pt x="786" y="12"/>
                      <a:pt x="5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15" name="Google Shape;40115;p22"/>
              <p:cNvSpPr/>
              <p:nvPr/>
            </p:nvSpPr>
            <p:spPr>
              <a:xfrm>
                <a:off x="5791475" y="3577950"/>
                <a:ext cx="244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78" h="828" extrusionOk="0">
                    <a:moveTo>
                      <a:pt x="561" y="1"/>
                    </a:moveTo>
                    <a:cubicBezTo>
                      <a:pt x="191" y="1"/>
                      <a:pt x="1" y="441"/>
                      <a:pt x="263" y="703"/>
                    </a:cubicBezTo>
                    <a:cubicBezTo>
                      <a:pt x="349" y="789"/>
                      <a:pt x="454" y="827"/>
                      <a:pt x="556" y="827"/>
                    </a:cubicBezTo>
                    <a:cubicBezTo>
                      <a:pt x="766" y="827"/>
                      <a:pt x="965" y="665"/>
                      <a:pt x="965" y="417"/>
                    </a:cubicBezTo>
                    <a:cubicBezTo>
                      <a:pt x="977" y="191"/>
                      <a:pt x="799" y="1"/>
                      <a:pt x="57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16" name="Google Shape;40116;p22"/>
              <p:cNvSpPr/>
              <p:nvPr/>
            </p:nvSpPr>
            <p:spPr>
              <a:xfrm>
                <a:off x="5760925" y="3608600"/>
                <a:ext cx="240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1" h="828" extrusionOk="0">
                    <a:moveTo>
                      <a:pt x="556" y="1"/>
                    </a:moveTo>
                    <a:lnTo>
                      <a:pt x="556" y="13"/>
                    </a:lnTo>
                    <a:cubicBezTo>
                      <a:pt x="551" y="13"/>
                      <a:pt x="546" y="13"/>
                      <a:pt x="542" y="13"/>
                    </a:cubicBezTo>
                    <a:cubicBezTo>
                      <a:pt x="182" y="13"/>
                      <a:pt x="0" y="445"/>
                      <a:pt x="259" y="703"/>
                    </a:cubicBezTo>
                    <a:cubicBezTo>
                      <a:pt x="340" y="789"/>
                      <a:pt x="444" y="828"/>
                      <a:pt x="547" y="828"/>
                    </a:cubicBezTo>
                    <a:cubicBezTo>
                      <a:pt x="757" y="828"/>
                      <a:pt x="961" y="666"/>
                      <a:pt x="961" y="418"/>
                    </a:cubicBezTo>
                    <a:cubicBezTo>
                      <a:pt x="961" y="203"/>
                      <a:pt x="782" y="13"/>
                      <a:pt x="56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17" name="Google Shape;40117;p22"/>
              <p:cNvSpPr/>
              <p:nvPr/>
            </p:nvSpPr>
            <p:spPr>
              <a:xfrm>
                <a:off x="5791475" y="3639575"/>
                <a:ext cx="24450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78" h="820" extrusionOk="0">
                    <a:moveTo>
                      <a:pt x="561" y="0"/>
                    </a:moveTo>
                    <a:cubicBezTo>
                      <a:pt x="191" y="0"/>
                      <a:pt x="1" y="441"/>
                      <a:pt x="263" y="703"/>
                    </a:cubicBezTo>
                    <a:cubicBezTo>
                      <a:pt x="347" y="783"/>
                      <a:pt x="450" y="819"/>
                      <a:pt x="551" y="819"/>
                    </a:cubicBezTo>
                    <a:cubicBezTo>
                      <a:pt x="763" y="819"/>
                      <a:pt x="965" y="659"/>
                      <a:pt x="965" y="417"/>
                    </a:cubicBezTo>
                    <a:cubicBezTo>
                      <a:pt x="977" y="191"/>
                      <a:pt x="799" y="0"/>
                      <a:pt x="57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18" name="Google Shape;40118;p22"/>
              <p:cNvSpPr/>
              <p:nvPr/>
            </p:nvSpPr>
            <p:spPr>
              <a:xfrm>
                <a:off x="5760825" y="3669925"/>
                <a:ext cx="24425" cy="21000"/>
              </a:xfrm>
              <a:custGeom>
                <a:avLst/>
                <a:gdLst/>
                <a:ahLst/>
                <a:cxnLst/>
                <a:rect l="l" t="t" r="r" b="b"/>
                <a:pathLst>
                  <a:path w="977" h="840" extrusionOk="0">
                    <a:moveTo>
                      <a:pt x="560" y="1"/>
                    </a:moveTo>
                    <a:lnTo>
                      <a:pt x="560" y="12"/>
                    </a:lnTo>
                    <a:cubicBezTo>
                      <a:pt x="191" y="12"/>
                      <a:pt x="1" y="453"/>
                      <a:pt x="263" y="715"/>
                    </a:cubicBezTo>
                    <a:cubicBezTo>
                      <a:pt x="344" y="801"/>
                      <a:pt x="448" y="839"/>
                      <a:pt x="551" y="839"/>
                    </a:cubicBezTo>
                    <a:cubicBezTo>
                      <a:pt x="761" y="839"/>
                      <a:pt x="965" y="677"/>
                      <a:pt x="965" y="429"/>
                    </a:cubicBezTo>
                    <a:cubicBezTo>
                      <a:pt x="977" y="203"/>
                      <a:pt x="798" y="12"/>
                      <a:pt x="57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19" name="Google Shape;40119;p22"/>
              <p:cNvSpPr/>
              <p:nvPr/>
            </p:nvSpPr>
            <p:spPr>
              <a:xfrm>
                <a:off x="5790375" y="3700825"/>
                <a:ext cx="276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825" extrusionOk="0">
                    <a:moveTo>
                      <a:pt x="559" y="1"/>
                    </a:moveTo>
                    <a:cubicBezTo>
                      <a:pt x="53" y="1"/>
                      <a:pt x="1" y="778"/>
                      <a:pt x="533" y="824"/>
                    </a:cubicBezTo>
                    <a:lnTo>
                      <a:pt x="605" y="824"/>
                    </a:lnTo>
                    <a:cubicBezTo>
                      <a:pt x="1105" y="777"/>
                      <a:pt x="1105" y="50"/>
                      <a:pt x="605" y="3"/>
                    </a:cubicBezTo>
                    <a:cubicBezTo>
                      <a:pt x="589" y="1"/>
                      <a:pt x="574" y="1"/>
                      <a:pt x="55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20" name="Google Shape;40120;p22"/>
              <p:cNvSpPr/>
              <p:nvPr/>
            </p:nvSpPr>
            <p:spPr>
              <a:xfrm>
                <a:off x="5760925" y="3731550"/>
                <a:ext cx="24025" cy="20675"/>
              </a:xfrm>
              <a:custGeom>
                <a:avLst/>
                <a:gdLst/>
                <a:ahLst/>
                <a:cxnLst/>
                <a:rect l="l" t="t" r="r" b="b"/>
                <a:pathLst>
                  <a:path w="961" h="827" extrusionOk="0">
                    <a:moveTo>
                      <a:pt x="556" y="0"/>
                    </a:moveTo>
                    <a:lnTo>
                      <a:pt x="556" y="12"/>
                    </a:lnTo>
                    <a:cubicBezTo>
                      <a:pt x="551" y="12"/>
                      <a:pt x="546" y="12"/>
                      <a:pt x="542" y="12"/>
                    </a:cubicBezTo>
                    <a:cubicBezTo>
                      <a:pt x="182" y="12"/>
                      <a:pt x="0" y="444"/>
                      <a:pt x="259" y="703"/>
                    </a:cubicBezTo>
                    <a:cubicBezTo>
                      <a:pt x="340" y="788"/>
                      <a:pt x="444" y="827"/>
                      <a:pt x="547" y="827"/>
                    </a:cubicBezTo>
                    <a:cubicBezTo>
                      <a:pt x="757" y="827"/>
                      <a:pt x="961" y="665"/>
                      <a:pt x="961" y="417"/>
                    </a:cubicBezTo>
                    <a:cubicBezTo>
                      <a:pt x="961" y="191"/>
                      <a:pt x="782" y="0"/>
                      <a:pt x="55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21" name="Google Shape;40121;p22"/>
              <p:cNvSpPr/>
              <p:nvPr/>
            </p:nvSpPr>
            <p:spPr>
              <a:xfrm>
                <a:off x="5791575" y="3762200"/>
                <a:ext cx="243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74" h="828" extrusionOk="0">
                    <a:moveTo>
                      <a:pt x="568" y="0"/>
                    </a:moveTo>
                    <a:lnTo>
                      <a:pt x="557" y="12"/>
                    </a:lnTo>
                    <a:cubicBezTo>
                      <a:pt x="552" y="12"/>
                      <a:pt x="547" y="12"/>
                      <a:pt x="542" y="12"/>
                    </a:cubicBezTo>
                    <a:cubicBezTo>
                      <a:pt x="182" y="12"/>
                      <a:pt x="0" y="444"/>
                      <a:pt x="259" y="703"/>
                    </a:cubicBezTo>
                    <a:cubicBezTo>
                      <a:pt x="345" y="789"/>
                      <a:pt x="451" y="828"/>
                      <a:pt x="554" y="828"/>
                    </a:cubicBezTo>
                    <a:cubicBezTo>
                      <a:pt x="763" y="828"/>
                      <a:pt x="961" y="669"/>
                      <a:pt x="961" y="429"/>
                    </a:cubicBezTo>
                    <a:cubicBezTo>
                      <a:pt x="973" y="191"/>
                      <a:pt x="795" y="12"/>
                      <a:pt x="56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22" name="Google Shape;40122;p22"/>
              <p:cNvSpPr/>
              <p:nvPr/>
            </p:nvSpPr>
            <p:spPr>
              <a:xfrm>
                <a:off x="5761125" y="3792850"/>
                <a:ext cx="24125" cy="2087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35" extrusionOk="0">
                    <a:moveTo>
                      <a:pt x="548" y="1"/>
                    </a:moveTo>
                    <a:lnTo>
                      <a:pt x="548" y="13"/>
                    </a:lnTo>
                    <a:cubicBezTo>
                      <a:pt x="0" y="13"/>
                      <a:pt x="0" y="834"/>
                      <a:pt x="548" y="834"/>
                    </a:cubicBezTo>
                    <a:cubicBezTo>
                      <a:pt x="555" y="835"/>
                      <a:pt x="562" y="835"/>
                      <a:pt x="568" y="835"/>
                    </a:cubicBezTo>
                    <a:cubicBezTo>
                      <a:pt x="785" y="835"/>
                      <a:pt x="953" y="649"/>
                      <a:pt x="965" y="429"/>
                    </a:cubicBezTo>
                    <a:cubicBezTo>
                      <a:pt x="965" y="203"/>
                      <a:pt x="786" y="13"/>
                      <a:pt x="5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23" name="Google Shape;40123;p22"/>
              <p:cNvSpPr/>
              <p:nvPr/>
            </p:nvSpPr>
            <p:spPr>
              <a:xfrm>
                <a:off x="5791575" y="3823825"/>
                <a:ext cx="24350" cy="20675"/>
              </a:xfrm>
              <a:custGeom>
                <a:avLst/>
                <a:gdLst/>
                <a:ahLst/>
                <a:cxnLst/>
                <a:rect l="l" t="t" r="r" b="b"/>
                <a:pathLst>
                  <a:path w="974" h="827" extrusionOk="0">
                    <a:moveTo>
                      <a:pt x="557" y="0"/>
                    </a:moveTo>
                    <a:lnTo>
                      <a:pt x="557" y="12"/>
                    </a:lnTo>
                    <a:cubicBezTo>
                      <a:pt x="552" y="12"/>
                      <a:pt x="547" y="12"/>
                      <a:pt x="542" y="12"/>
                    </a:cubicBezTo>
                    <a:cubicBezTo>
                      <a:pt x="182" y="12"/>
                      <a:pt x="0" y="444"/>
                      <a:pt x="259" y="703"/>
                    </a:cubicBezTo>
                    <a:cubicBezTo>
                      <a:pt x="345" y="788"/>
                      <a:pt x="450" y="827"/>
                      <a:pt x="552" y="827"/>
                    </a:cubicBezTo>
                    <a:cubicBezTo>
                      <a:pt x="762" y="827"/>
                      <a:pt x="961" y="665"/>
                      <a:pt x="961" y="417"/>
                    </a:cubicBezTo>
                    <a:cubicBezTo>
                      <a:pt x="973" y="191"/>
                      <a:pt x="795" y="12"/>
                      <a:pt x="56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24" name="Google Shape;40124;p22"/>
              <p:cNvSpPr/>
              <p:nvPr/>
            </p:nvSpPr>
            <p:spPr>
              <a:xfrm>
                <a:off x="5760925" y="3854475"/>
                <a:ext cx="240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1" h="828" extrusionOk="0">
                    <a:moveTo>
                      <a:pt x="556" y="0"/>
                    </a:moveTo>
                    <a:lnTo>
                      <a:pt x="556" y="12"/>
                    </a:lnTo>
                    <a:cubicBezTo>
                      <a:pt x="551" y="12"/>
                      <a:pt x="546" y="12"/>
                      <a:pt x="542" y="12"/>
                    </a:cubicBezTo>
                    <a:cubicBezTo>
                      <a:pt x="182" y="12"/>
                      <a:pt x="0" y="444"/>
                      <a:pt x="259" y="703"/>
                    </a:cubicBezTo>
                    <a:cubicBezTo>
                      <a:pt x="341" y="789"/>
                      <a:pt x="445" y="828"/>
                      <a:pt x="548" y="828"/>
                    </a:cubicBezTo>
                    <a:cubicBezTo>
                      <a:pt x="758" y="828"/>
                      <a:pt x="961" y="668"/>
                      <a:pt x="961" y="429"/>
                    </a:cubicBezTo>
                    <a:cubicBezTo>
                      <a:pt x="961" y="191"/>
                      <a:pt x="782" y="12"/>
                      <a:pt x="55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25" name="Google Shape;40125;p22"/>
              <p:cNvSpPr/>
              <p:nvPr/>
            </p:nvSpPr>
            <p:spPr>
              <a:xfrm>
                <a:off x="5790375" y="3885375"/>
                <a:ext cx="276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825" extrusionOk="0">
                    <a:moveTo>
                      <a:pt x="559" y="1"/>
                    </a:moveTo>
                    <a:cubicBezTo>
                      <a:pt x="53" y="1"/>
                      <a:pt x="1" y="778"/>
                      <a:pt x="533" y="824"/>
                    </a:cubicBezTo>
                    <a:lnTo>
                      <a:pt x="605" y="824"/>
                    </a:lnTo>
                    <a:cubicBezTo>
                      <a:pt x="1105" y="777"/>
                      <a:pt x="1105" y="50"/>
                      <a:pt x="605" y="3"/>
                    </a:cubicBezTo>
                    <a:cubicBezTo>
                      <a:pt x="589" y="1"/>
                      <a:pt x="574" y="1"/>
                      <a:pt x="55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26" name="Google Shape;40126;p22"/>
              <p:cNvSpPr/>
              <p:nvPr/>
            </p:nvSpPr>
            <p:spPr>
              <a:xfrm>
                <a:off x="5760925" y="3916075"/>
                <a:ext cx="240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1" h="828" extrusionOk="0">
                    <a:moveTo>
                      <a:pt x="556" y="1"/>
                    </a:moveTo>
                    <a:lnTo>
                      <a:pt x="556" y="13"/>
                    </a:lnTo>
                    <a:cubicBezTo>
                      <a:pt x="551" y="13"/>
                      <a:pt x="546" y="13"/>
                      <a:pt x="542" y="13"/>
                    </a:cubicBezTo>
                    <a:cubicBezTo>
                      <a:pt x="182" y="13"/>
                      <a:pt x="0" y="445"/>
                      <a:pt x="259" y="703"/>
                    </a:cubicBezTo>
                    <a:cubicBezTo>
                      <a:pt x="340" y="789"/>
                      <a:pt x="444" y="828"/>
                      <a:pt x="547" y="828"/>
                    </a:cubicBezTo>
                    <a:cubicBezTo>
                      <a:pt x="757" y="828"/>
                      <a:pt x="961" y="666"/>
                      <a:pt x="961" y="418"/>
                    </a:cubicBezTo>
                    <a:cubicBezTo>
                      <a:pt x="961" y="191"/>
                      <a:pt x="782" y="1"/>
                      <a:pt x="55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27" name="Google Shape;40127;p22"/>
              <p:cNvSpPr/>
              <p:nvPr/>
            </p:nvSpPr>
            <p:spPr>
              <a:xfrm>
                <a:off x="5791575" y="3946450"/>
                <a:ext cx="24350" cy="21000"/>
              </a:xfrm>
              <a:custGeom>
                <a:avLst/>
                <a:gdLst/>
                <a:ahLst/>
                <a:cxnLst/>
                <a:rect l="l" t="t" r="r" b="b"/>
                <a:pathLst>
                  <a:path w="974" h="840" extrusionOk="0">
                    <a:moveTo>
                      <a:pt x="557" y="0"/>
                    </a:moveTo>
                    <a:lnTo>
                      <a:pt x="557" y="24"/>
                    </a:lnTo>
                    <a:cubicBezTo>
                      <a:pt x="552" y="24"/>
                      <a:pt x="547" y="24"/>
                      <a:pt x="542" y="24"/>
                    </a:cubicBezTo>
                    <a:cubicBezTo>
                      <a:pt x="182" y="24"/>
                      <a:pt x="0" y="456"/>
                      <a:pt x="259" y="715"/>
                    </a:cubicBezTo>
                    <a:cubicBezTo>
                      <a:pt x="345" y="801"/>
                      <a:pt x="451" y="840"/>
                      <a:pt x="554" y="840"/>
                    </a:cubicBezTo>
                    <a:cubicBezTo>
                      <a:pt x="763" y="840"/>
                      <a:pt x="961" y="680"/>
                      <a:pt x="961" y="441"/>
                    </a:cubicBezTo>
                    <a:cubicBezTo>
                      <a:pt x="973" y="215"/>
                      <a:pt x="807" y="12"/>
                      <a:pt x="58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28" name="Google Shape;40128;p22"/>
              <p:cNvSpPr/>
              <p:nvPr/>
            </p:nvSpPr>
            <p:spPr>
              <a:xfrm>
                <a:off x="5760825" y="3977700"/>
                <a:ext cx="241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8" extrusionOk="0">
                    <a:moveTo>
                      <a:pt x="560" y="1"/>
                    </a:moveTo>
                    <a:cubicBezTo>
                      <a:pt x="191" y="1"/>
                      <a:pt x="1" y="441"/>
                      <a:pt x="263" y="703"/>
                    </a:cubicBezTo>
                    <a:cubicBezTo>
                      <a:pt x="344" y="789"/>
                      <a:pt x="448" y="827"/>
                      <a:pt x="551" y="827"/>
                    </a:cubicBezTo>
                    <a:cubicBezTo>
                      <a:pt x="761" y="827"/>
                      <a:pt x="965" y="665"/>
                      <a:pt x="965" y="417"/>
                    </a:cubicBezTo>
                    <a:cubicBezTo>
                      <a:pt x="965" y="191"/>
                      <a:pt x="798" y="1"/>
                      <a:pt x="57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29" name="Google Shape;40129;p22"/>
              <p:cNvSpPr/>
              <p:nvPr/>
            </p:nvSpPr>
            <p:spPr>
              <a:xfrm>
                <a:off x="5789750" y="4008225"/>
                <a:ext cx="279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1118" h="828" extrusionOk="0">
                    <a:moveTo>
                      <a:pt x="555" y="0"/>
                    </a:moveTo>
                    <a:cubicBezTo>
                      <a:pt x="52" y="0"/>
                      <a:pt x="1" y="805"/>
                      <a:pt x="558" y="827"/>
                    </a:cubicBezTo>
                    <a:lnTo>
                      <a:pt x="630" y="827"/>
                    </a:lnTo>
                    <a:cubicBezTo>
                      <a:pt x="1118" y="780"/>
                      <a:pt x="1118" y="65"/>
                      <a:pt x="630" y="6"/>
                    </a:cubicBezTo>
                    <a:cubicBezTo>
                      <a:pt x="604" y="2"/>
                      <a:pt x="579" y="0"/>
                      <a:pt x="55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30" name="Google Shape;40130;p22"/>
              <p:cNvSpPr/>
              <p:nvPr/>
            </p:nvSpPr>
            <p:spPr>
              <a:xfrm>
                <a:off x="5760825" y="4038725"/>
                <a:ext cx="24125" cy="210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40" extrusionOk="0">
                    <a:moveTo>
                      <a:pt x="560" y="0"/>
                    </a:moveTo>
                    <a:lnTo>
                      <a:pt x="560" y="12"/>
                    </a:lnTo>
                    <a:cubicBezTo>
                      <a:pt x="191" y="12"/>
                      <a:pt x="1" y="453"/>
                      <a:pt x="263" y="715"/>
                    </a:cubicBezTo>
                    <a:cubicBezTo>
                      <a:pt x="344" y="801"/>
                      <a:pt x="448" y="839"/>
                      <a:pt x="551" y="839"/>
                    </a:cubicBezTo>
                    <a:cubicBezTo>
                      <a:pt x="761" y="839"/>
                      <a:pt x="965" y="677"/>
                      <a:pt x="965" y="429"/>
                    </a:cubicBezTo>
                    <a:cubicBezTo>
                      <a:pt x="965" y="203"/>
                      <a:pt x="786" y="12"/>
                      <a:pt x="5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31" name="Google Shape;40131;p22"/>
              <p:cNvSpPr/>
              <p:nvPr/>
            </p:nvSpPr>
            <p:spPr>
              <a:xfrm>
                <a:off x="5791575" y="4069675"/>
                <a:ext cx="243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74" h="828" extrusionOk="0">
                    <a:moveTo>
                      <a:pt x="568" y="1"/>
                    </a:moveTo>
                    <a:lnTo>
                      <a:pt x="557" y="13"/>
                    </a:lnTo>
                    <a:cubicBezTo>
                      <a:pt x="552" y="12"/>
                      <a:pt x="547" y="12"/>
                      <a:pt x="542" y="12"/>
                    </a:cubicBezTo>
                    <a:cubicBezTo>
                      <a:pt x="182" y="12"/>
                      <a:pt x="0" y="445"/>
                      <a:pt x="259" y="703"/>
                    </a:cubicBezTo>
                    <a:cubicBezTo>
                      <a:pt x="341" y="789"/>
                      <a:pt x="446" y="828"/>
                      <a:pt x="549" y="828"/>
                    </a:cubicBezTo>
                    <a:cubicBezTo>
                      <a:pt x="758" y="828"/>
                      <a:pt x="961" y="669"/>
                      <a:pt x="961" y="429"/>
                    </a:cubicBezTo>
                    <a:cubicBezTo>
                      <a:pt x="973" y="191"/>
                      <a:pt x="795" y="13"/>
                      <a:pt x="56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32" name="Google Shape;40132;p22"/>
              <p:cNvSpPr/>
              <p:nvPr/>
            </p:nvSpPr>
            <p:spPr>
              <a:xfrm>
                <a:off x="5760825" y="4100325"/>
                <a:ext cx="24125" cy="210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40" extrusionOk="0">
                    <a:moveTo>
                      <a:pt x="560" y="1"/>
                    </a:moveTo>
                    <a:lnTo>
                      <a:pt x="560" y="13"/>
                    </a:lnTo>
                    <a:cubicBezTo>
                      <a:pt x="191" y="13"/>
                      <a:pt x="1" y="453"/>
                      <a:pt x="263" y="715"/>
                    </a:cubicBezTo>
                    <a:cubicBezTo>
                      <a:pt x="344" y="801"/>
                      <a:pt x="448" y="840"/>
                      <a:pt x="551" y="840"/>
                    </a:cubicBezTo>
                    <a:cubicBezTo>
                      <a:pt x="761" y="840"/>
                      <a:pt x="965" y="678"/>
                      <a:pt x="965" y="430"/>
                    </a:cubicBezTo>
                    <a:lnTo>
                      <a:pt x="965" y="418"/>
                    </a:lnTo>
                    <a:cubicBezTo>
                      <a:pt x="965" y="203"/>
                      <a:pt x="786" y="13"/>
                      <a:pt x="57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33" name="Google Shape;40133;p22"/>
              <p:cNvSpPr/>
              <p:nvPr/>
            </p:nvSpPr>
            <p:spPr>
              <a:xfrm>
                <a:off x="5791475" y="4131300"/>
                <a:ext cx="244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78" h="828" extrusionOk="0">
                    <a:moveTo>
                      <a:pt x="561" y="0"/>
                    </a:moveTo>
                    <a:cubicBezTo>
                      <a:pt x="191" y="0"/>
                      <a:pt x="1" y="441"/>
                      <a:pt x="263" y="703"/>
                    </a:cubicBezTo>
                    <a:cubicBezTo>
                      <a:pt x="345" y="789"/>
                      <a:pt x="449" y="827"/>
                      <a:pt x="551" y="827"/>
                    </a:cubicBezTo>
                    <a:cubicBezTo>
                      <a:pt x="761" y="827"/>
                      <a:pt x="965" y="665"/>
                      <a:pt x="965" y="417"/>
                    </a:cubicBezTo>
                    <a:cubicBezTo>
                      <a:pt x="977" y="191"/>
                      <a:pt x="799" y="12"/>
                      <a:pt x="57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34" name="Google Shape;40134;p22"/>
              <p:cNvSpPr/>
              <p:nvPr/>
            </p:nvSpPr>
            <p:spPr>
              <a:xfrm>
                <a:off x="5761125" y="4161950"/>
                <a:ext cx="24125" cy="2085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34" extrusionOk="0">
                    <a:moveTo>
                      <a:pt x="560" y="1"/>
                    </a:moveTo>
                    <a:lnTo>
                      <a:pt x="548" y="12"/>
                    </a:lnTo>
                    <a:cubicBezTo>
                      <a:pt x="0" y="12"/>
                      <a:pt x="0" y="834"/>
                      <a:pt x="548" y="834"/>
                    </a:cubicBezTo>
                    <a:cubicBezTo>
                      <a:pt x="774" y="834"/>
                      <a:pt x="953" y="655"/>
                      <a:pt x="965" y="429"/>
                    </a:cubicBezTo>
                    <a:cubicBezTo>
                      <a:pt x="965" y="191"/>
                      <a:pt x="786" y="12"/>
                      <a:pt x="5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35" name="Google Shape;40135;p22"/>
              <p:cNvSpPr/>
              <p:nvPr/>
            </p:nvSpPr>
            <p:spPr>
              <a:xfrm>
                <a:off x="5790400" y="4192850"/>
                <a:ext cx="27600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1104" h="825" extrusionOk="0">
                    <a:moveTo>
                      <a:pt x="558" y="1"/>
                    </a:moveTo>
                    <a:cubicBezTo>
                      <a:pt x="52" y="1"/>
                      <a:pt x="0" y="766"/>
                      <a:pt x="532" y="824"/>
                    </a:cubicBezTo>
                    <a:lnTo>
                      <a:pt x="604" y="824"/>
                    </a:lnTo>
                    <a:cubicBezTo>
                      <a:pt x="1104" y="777"/>
                      <a:pt x="1104" y="39"/>
                      <a:pt x="604" y="3"/>
                    </a:cubicBezTo>
                    <a:cubicBezTo>
                      <a:pt x="588" y="1"/>
                      <a:pt x="573" y="1"/>
                      <a:pt x="5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36" name="Google Shape;40136;p22"/>
              <p:cNvSpPr/>
              <p:nvPr/>
            </p:nvSpPr>
            <p:spPr>
              <a:xfrm>
                <a:off x="5760825" y="4223575"/>
                <a:ext cx="24125" cy="2067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7" extrusionOk="0">
                    <a:moveTo>
                      <a:pt x="560" y="0"/>
                    </a:moveTo>
                    <a:cubicBezTo>
                      <a:pt x="191" y="0"/>
                      <a:pt x="1" y="441"/>
                      <a:pt x="263" y="703"/>
                    </a:cubicBezTo>
                    <a:cubicBezTo>
                      <a:pt x="344" y="788"/>
                      <a:pt x="448" y="827"/>
                      <a:pt x="551" y="827"/>
                    </a:cubicBezTo>
                    <a:cubicBezTo>
                      <a:pt x="761" y="827"/>
                      <a:pt x="965" y="665"/>
                      <a:pt x="965" y="417"/>
                    </a:cubicBezTo>
                    <a:cubicBezTo>
                      <a:pt x="965" y="191"/>
                      <a:pt x="786" y="0"/>
                      <a:pt x="5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37" name="Google Shape;40137;p22"/>
              <p:cNvSpPr/>
              <p:nvPr/>
            </p:nvSpPr>
            <p:spPr>
              <a:xfrm>
                <a:off x="5791575" y="4254525"/>
                <a:ext cx="24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16" extrusionOk="0">
                    <a:moveTo>
                      <a:pt x="542" y="0"/>
                    </a:moveTo>
                    <a:cubicBezTo>
                      <a:pt x="182" y="0"/>
                      <a:pt x="0" y="432"/>
                      <a:pt x="259" y="691"/>
                    </a:cubicBezTo>
                    <a:cubicBezTo>
                      <a:pt x="341" y="777"/>
                      <a:pt x="446" y="816"/>
                      <a:pt x="549" y="816"/>
                    </a:cubicBezTo>
                    <a:cubicBezTo>
                      <a:pt x="758" y="816"/>
                      <a:pt x="961" y="657"/>
                      <a:pt x="961" y="417"/>
                    </a:cubicBezTo>
                    <a:cubicBezTo>
                      <a:pt x="961" y="191"/>
                      <a:pt x="783" y="12"/>
                      <a:pt x="557" y="12"/>
                    </a:cubicBezTo>
                    <a:lnTo>
                      <a:pt x="557" y="0"/>
                    </a:lnTo>
                    <a:cubicBezTo>
                      <a:pt x="552" y="0"/>
                      <a:pt x="547" y="0"/>
                      <a:pt x="54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38" name="Google Shape;40138;p22"/>
              <p:cNvSpPr/>
              <p:nvPr/>
            </p:nvSpPr>
            <p:spPr>
              <a:xfrm>
                <a:off x="5760825" y="4285175"/>
                <a:ext cx="24125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0" extrusionOk="0">
                    <a:moveTo>
                      <a:pt x="560" y="1"/>
                    </a:moveTo>
                    <a:cubicBezTo>
                      <a:pt x="191" y="1"/>
                      <a:pt x="1" y="441"/>
                      <a:pt x="263" y="703"/>
                    </a:cubicBezTo>
                    <a:cubicBezTo>
                      <a:pt x="343" y="784"/>
                      <a:pt x="444" y="820"/>
                      <a:pt x="545" y="820"/>
                    </a:cubicBezTo>
                    <a:cubicBezTo>
                      <a:pt x="757" y="820"/>
                      <a:pt x="965" y="660"/>
                      <a:pt x="965" y="417"/>
                    </a:cubicBezTo>
                    <a:cubicBezTo>
                      <a:pt x="965" y="191"/>
                      <a:pt x="786" y="1"/>
                      <a:pt x="57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39" name="Google Shape;40139;p22"/>
              <p:cNvSpPr/>
              <p:nvPr/>
            </p:nvSpPr>
            <p:spPr>
              <a:xfrm>
                <a:off x="5791475" y="4315550"/>
                <a:ext cx="24450" cy="20975"/>
              </a:xfrm>
              <a:custGeom>
                <a:avLst/>
                <a:gdLst/>
                <a:ahLst/>
                <a:cxnLst/>
                <a:rect l="l" t="t" r="r" b="b"/>
                <a:pathLst>
                  <a:path w="978" h="839" extrusionOk="0">
                    <a:moveTo>
                      <a:pt x="572" y="0"/>
                    </a:moveTo>
                    <a:lnTo>
                      <a:pt x="561" y="12"/>
                    </a:lnTo>
                    <a:cubicBezTo>
                      <a:pt x="191" y="12"/>
                      <a:pt x="1" y="453"/>
                      <a:pt x="263" y="715"/>
                    </a:cubicBezTo>
                    <a:cubicBezTo>
                      <a:pt x="349" y="800"/>
                      <a:pt x="454" y="839"/>
                      <a:pt x="556" y="839"/>
                    </a:cubicBezTo>
                    <a:cubicBezTo>
                      <a:pt x="766" y="839"/>
                      <a:pt x="965" y="677"/>
                      <a:pt x="965" y="429"/>
                    </a:cubicBezTo>
                    <a:cubicBezTo>
                      <a:pt x="977" y="203"/>
                      <a:pt x="799" y="12"/>
                      <a:pt x="57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40" name="Google Shape;40140;p22"/>
              <p:cNvSpPr/>
              <p:nvPr/>
            </p:nvSpPr>
            <p:spPr>
              <a:xfrm>
                <a:off x="5760825" y="4346500"/>
                <a:ext cx="241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8" extrusionOk="0">
                    <a:moveTo>
                      <a:pt x="560" y="0"/>
                    </a:moveTo>
                    <a:cubicBezTo>
                      <a:pt x="191" y="0"/>
                      <a:pt x="1" y="441"/>
                      <a:pt x="263" y="703"/>
                    </a:cubicBezTo>
                    <a:cubicBezTo>
                      <a:pt x="344" y="789"/>
                      <a:pt x="448" y="827"/>
                      <a:pt x="551" y="827"/>
                    </a:cubicBezTo>
                    <a:cubicBezTo>
                      <a:pt x="761" y="827"/>
                      <a:pt x="965" y="665"/>
                      <a:pt x="965" y="417"/>
                    </a:cubicBezTo>
                    <a:cubicBezTo>
                      <a:pt x="965" y="191"/>
                      <a:pt x="786" y="0"/>
                      <a:pt x="5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41" name="Google Shape;40141;p22"/>
              <p:cNvSpPr/>
              <p:nvPr/>
            </p:nvSpPr>
            <p:spPr>
              <a:xfrm>
                <a:off x="5798925" y="4377150"/>
                <a:ext cx="16400" cy="8375"/>
              </a:xfrm>
              <a:custGeom>
                <a:avLst/>
                <a:gdLst/>
                <a:ahLst/>
                <a:cxnLst/>
                <a:rect l="l" t="t" r="r" b="b"/>
                <a:pathLst>
                  <a:path w="656" h="335" extrusionOk="0">
                    <a:moveTo>
                      <a:pt x="263" y="1"/>
                    </a:moveTo>
                    <a:lnTo>
                      <a:pt x="263" y="13"/>
                    </a:lnTo>
                    <a:cubicBezTo>
                      <a:pt x="167" y="13"/>
                      <a:pt x="72" y="48"/>
                      <a:pt x="1" y="108"/>
                    </a:cubicBezTo>
                    <a:lnTo>
                      <a:pt x="655" y="334"/>
                    </a:lnTo>
                    <a:cubicBezTo>
                      <a:pt x="620" y="144"/>
                      <a:pt x="453" y="1"/>
                      <a:pt x="26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42" name="Google Shape;40142;p22"/>
              <p:cNvSpPr/>
              <p:nvPr/>
            </p:nvSpPr>
            <p:spPr>
              <a:xfrm>
                <a:off x="5729875" y="3393400"/>
                <a:ext cx="24125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16" extrusionOk="0">
                    <a:moveTo>
                      <a:pt x="560" y="1"/>
                    </a:moveTo>
                    <a:cubicBezTo>
                      <a:pt x="191" y="1"/>
                      <a:pt x="0" y="441"/>
                      <a:pt x="262" y="691"/>
                    </a:cubicBezTo>
                    <a:cubicBezTo>
                      <a:pt x="348" y="777"/>
                      <a:pt x="453" y="816"/>
                      <a:pt x="556" y="816"/>
                    </a:cubicBezTo>
                    <a:cubicBezTo>
                      <a:pt x="766" y="816"/>
                      <a:pt x="965" y="654"/>
                      <a:pt x="965" y="405"/>
                    </a:cubicBezTo>
                    <a:cubicBezTo>
                      <a:pt x="965" y="179"/>
                      <a:pt x="786" y="1"/>
                      <a:pt x="5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43" name="Google Shape;40143;p22"/>
              <p:cNvSpPr/>
              <p:nvPr/>
            </p:nvSpPr>
            <p:spPr>
              <a:xfrm>
                <a:off x="5699500" y="3424350"/>
                <a:ext cx="24150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0" extrusionOk="0">
                    <a:moveTo>
                      <a:pt x="549" y="1"/>
                    </a:moveTo>
                    <a:cubicBezTo>
                      <a:pt x="179" y="1"/>
                      <a:pt x="1" y="441"/>
                      <a:pt x="263" y="703"/>
                    </a:cubicBezTo>
                    <a:cubicBezTo>
                      <a:pt x="343" y="783"/>
                      <a:pt x="444" y="820"/>
                      <a:pt x="544" y="820"/>
                    </a:cubicBezTo>
                    <a:cubicBezTo>
                      <a:pt x="756" y="820"/>
                      <a:pt x="965" y="657"/>
                      <a:pt x="965" y="406"/>
                    </a:cubicBezTo>
                    <a:cubicBezTo>
                      <a:pt x="965" y="180"/>
                      <a:pt x="775" y="1"/>
                      <a:pt x="54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44" name="Google Shape;40144;p22"/>
              <p:cNvSpPr/>
              <p:nvPr/>
            </p:nvSpPr>
            <p:spPr>
              <a:xfrm>
                <a:off x="5765000" y="3369300"/>
                <a:ext cx="19950" cy="14000"/>
              </a:xfrm>
              <a:custGeom>
                <a:avLst/>
                <a:gdLst/>
                <a:ahLst/>
                <a:cxnLst/>
                <a:rect l="l" t="t" r="r" b="b"/>
                <a:pathLst>
                  <a:path w="798" h="560" extrusionOk="0">
                    <a:moveTo>
                      <a:pt x="774" y="0"/>
                    </a:moveTo>
                    <a:lnTo>
                      <a:pt x="0" y="238"/>
                    </a:lnTo>
                    <a:cubicBezTo>
                      <a:pt x="48" y="417"/>
                      <a:pt x="203" y="536"/>
                      <a:pt x="393" y="536"/>
                    </a:cubicBezTo>
                    <a:lnTo>
                      <a:pt x="393" y="560"/>
                    </a:lnTo>
                    <a:cubicBezTo>
                      <a:pt x="619" y="560"/>
                      <a:pt x="798" y="369"/>
                      <a:pt x="798" y="155"/>
                    </a:cubicBezTo>
                    <a:cubicBezTo>
                      <a:pt x="798" y="96"/>
                      <a:pt x="786" y="48"/>
                      <a:pt x="7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45" name="Google Shape;40145;p22"/>
              <p:cNvSpPr/>
              <p:nvPr/>
            </p:nvSpPr>
            <p:spPr>
              <a:xfrm>
                <a:off x="5730775" y="3455025"/>
                <a:ext cx="2830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22" extrusionOk="0">
                    <a:moveTo>
                      <a:pt x="524" y="0"/>
                    </a:moveTo>
                    <a:cubicBezTo>
                      <a:pt x="0" y="48"/>
                      <a:pt x="48" y="822"/>
                      <a:pt x="560" y="822"/>
                    </a:cubicBezTo>
                    <a:cubicBezTo>
                      <a:pt x="1084" y="822"/>
                      <a:pt x="1131" y="48"/>
                      <a:pt x="60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46" name="Google Shape;40146;p22"/>
              <p:cNvSpPr/>
              <p:nvPr/>
            </p:nvSpPr>
            <p:spPr>
              <a:xfrm>
                <a:off x="5700100" y="3485675"/>
                <a:ext cx="28000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823" extrusionOk="0">
                    <a:moveTo>
                      <a:pt x="525" y="1"/>
                    </a:moveTo>
                    <a:cubicBezTo>
                      <a:pt x="1" y="48"/>
                      <a:pt x="36" y="822"/>
                      <a:pt x="560" y="822"/>
                    </a:cubicBezTo>
                    <a:cubicBezTo>
                      <a:pt x="1084" y="822"/>
                      <a:pt x="1120" y="48"/>
                      <a:pt x="59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47" name="Google Shape;40147;p22"/>
              <p:cNvSpPr/>
              <p:nvPr/>
            </p:nvSpPr>
            <p:spPr>
              <a:xfrm>
                <a:off x="5737000" y="3515150"/>
                <a:ext cx="21950" cy="15075"/>
              </a:xfrm>
              <a:custGeom>
                <a:avLst/>
                <a:gdLst/>
                <a:ahLst/>
                <a:cxnLst/>
                <a:rect l="l" t="t" r="r" b="b"/>
                <a:pathLst>
                  <a:path w="878" h="603" extrusionOk="0">
                    <a:moveTo>
                      <a:pt x="460" y="1"/>
                    </a:moveTo>
                    <a:cubicBezTo>
                      <a:pt x="410" y="1"/>
                      <a:pt x="355" y="15"/>
                      <a:pt x="299" y="48"/>
                    </a:cubicBezTo>
                    <a:lnTo>
                      <a:pt x="275" y="48"/>
                    </a:lnTo>
                    <a:lnTo>
                      <a:pt x="275" y="60"/>
                    </a:lnTo>
                    <a:cubicBezTo>
                      <a:pt x="0" y="246"/>
                      <a:pt x="186" y="602"/>
                      <a:pt x="440" y="602"/>
                    </a:cubicBezTo>
                    <a:cubicBezTo>
                      <a:pt x="494" y="602"/>
                      <a:pt x="552" y="586"/>
                      <a:pt x="608" y="548"/>
                    </a:cubicBezTo>
                    <a:cubicBezTo>
                      <a:pt x="877" y="379"/>
                      <a:pt x="721" y="1"/>
                      <a:pt x="4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48" name="Google Shape;40148;p22"/>
              <p:cNvSpPr/>
              <p:nvPr/>
            </p:nvSpPr>
            <p:spPr>
              <a:xfrm>
                <a:off x="5706275" y="3545825"/>
                <a:ext cx="21775" cy="15225"/>
              </a:xfrm>
              <a:custGeom>
                <a:avLst/>
                <a:gdLst/>
                <a:ahLst/>
                <a:cxnLst/>
                <a:rect l="l" t="t" r="r" b="b"/>
                <a:pathLst>
                  <a:path w="871" h="609" extrusionOk="0">
                    <a:moveTo>
                      <a:pt x="451" y="0"/>
                    </a:moveTo>
                    <a:cubicBezTo>
                      <a:pt x="400" y="0"/>
                      <a:pt x="346" y="14"/>
                      <a:pt x="289" y="47"/>
                    </a:cubicBezTo>
                    <a:lnTo>
                      <a:pt x="278" y="47"/>
                    </a:lnTo>
                    <a:lnTo>
                      <a:pt x="278" y="59"/>
                    </a:lnTo>
                    <a:cubicBezTo>
                      <a:pt x="0" y="247"/>
                      <a:pt x="192" y="608"/>
                      <a:pt x="450" y="608"/>
                    </a:cubicBezTo>
                    <a:cubicBezTo>
                      <a:pt x="502" y="608"/>
                      <a:pt x="557" y="593"/>
                      <a:pt x="611" y="559"/>
                    </a:cubicBezTo>
                    <a:cubicBezTo>
                      <a:pt x="870" y="380"/>
                      <a:pt x="712" y="0"/>
                      <a:pt x="45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49" name="Google Shape;40149;p22"/>
              <p:cNvSpPr/>
              <p:nvPr/>
            </p:nvSpPr>
            <p:spPr>
              <a:xfrm>
                <a:off x="5736925" y="3576500"/>
                <a:ext cx="22050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882" h="608" extrusionOk="0">
                    <a:moveTo>
                      <a:pt x="461" y="0"/>
                    </a:moveTo>
                    <a:cubicBezTo>
                      <a:pt x="411" y="0"/>
                      <a:pt x="357" y="14"/>
                      <a:pt x="302" y="47"/>
                    </a:cubicBezTo>
                    <a:lnTo>
                      <a:pt x="278" y="47"/>
                    </a:lnTo>
                    <a:lnTo>
                      <a:pt x="278" y="59"/>
                    </a:lnTo>
                    <a:cubicBezTo>
                      <a:pt x="1" y="247"/>
                      <a:pt x="193" y="608"/>
                      <a:pt x="450" y="608"/>
                    </a:cubicBezTo>
                    <a:cubicBezTo>
                      <a:pt x="502" y="608"/>
                      <a:pt x="557" y="593"/>
                      <a:pt x="611" y="559"/>
                    </a:cubicBezTo>
                    <a:cubicBezTo>
                      <a:pt x="881" y="389"/>
                      <a:pt x="723" y="0"/>
                      <a:pt x="46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50" name="Google Shape;40150;p22"/>
              <p:cNvSpPr/>
              <p:nvPr/>
            </p:nvSpPr>
            <p:spPr>
              <a:xfrm>
                <a:off x="5700100" y="3608675"/>
                <a:ext cx="28000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820" extrusionOk="0">
                    <a:moveTo>
                      <a:pt x="560" y="1"/>
                    </a:moveTo>
                    <a:cubicBezTo>
                      <a:pt x="548" y="1"/>
                      <a:pt x="536" y="4"/>
                      <a:pt x="525" y="10"/>
                    </a:cubicBezTo>
                    <a:cubicBezTo>
                      <a:pt x="1" y="57"/>
                      <a:pt x="36" y="819"/>
                      <a:pt x="560" y="819"/>
                    </a:cubicBezTo>
                    <a:cubicBezTo>
                      <a:pt x="1084" y="819"/>
                      <a:pt x="1120" y="57"/>
                      <a:pt x="596" y="10"/>
                    </a:cubicBezTo>
                    <a:cubicBezTo>
                      <a:pt x="584" y="4"/>
                      <a:pt x="572" y="1"/>
                      <a:pt x="5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51" name="Google Shape;40151;p22"/>
              <p:cNvSpPr/>
              <p:nvPr/>
            </p:nvSpPr>
            <p:spPr>
              <a:xfrm>
                <a:off x="5730775" y="3639575"/>
                <a:ext cx="2830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22" extrusionOk="0">
                    <a:moveTo>
                      <a:pt x="524" y="0"/>
                    </a:moveTo>
                    <a:cubicBezTo>
                      <a:pt x="0" y="48"/>
                      <a:pt x="48" y="822"/>
                      <a:pt x="560" y="822"/>
                    </a:cubicBezTo>
                    <a:cubicBezTo>
                      <a:pt x="1084" y="822"/>
                      <a:pt x="1131" y="48"/>
                      <a:pt x="60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52" name="Google Shape;40152;p22"/>
              <p:cNvSpPr/>
              <p:nvPr/>
            </p:nvSpPr>
            <p:spPr>
              <a:xfrm>
                <a:off x="5705900" y="3669000"/>
                <a:ext cx="21925" cy="15100"/>
              </a:xfrm>
              <a:custGeom>
                <a:avLst/>
                <a:gdLst/>
                <a:ahLst/>
                <a:cxnLst/>
                <a:rect l="l" t="t" r="r" b="b"/>
                <a:pathLst>
                  <a:path w="877" h="604" extrusionOk="0">
                    <a:moveTo>
                      <a:pt x="450" y="1"/>
                    </a:moveTo>
                    <a:cubicBezTo>
                      <a:pt x="404" y="1"/>
                      <a:pt x="355" y="12"/>
                      <a:pt x="304" y="38"/>
                    </a:cubicBezTo>
                    <a:lnTo>
                      <a:pt x="293" y="38"/>
                    </a:lnTo>
                    <a:lnTo>
                      <a:pt x="293" y="49"/>
                    </a:lnTo>
                    <a:cubicBezTo>
                      <a:pt x="1" y="220"/>
                      <a:pt x="177" y="604"/>
                      <a:pt x="439" y="604"/>
                    </a:cubicBezTo>
                    <a:cubicBezTo>
                      <a:pt x="487" y="604"/>
                      <a:pt x="539" y="591"/>
                      <a:pt x="590" y="561"/>
                    </a:cubicBezTo>
                    <a:cubicBezTo>
                      <a:pt x="876" y="408"/>
                      <a:pt x="724" y="1"/>
                      <a:pt x="45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53" name="Google Shape;40153;p22"/>
              <p:cNvSpPr/>
              <p:nvPr/>
            </p:nvSpPr>
            <p:spPr>
              <a:xfrm>
                <a:off x="5729875" y="3700575"/>
                <a:ext cx="241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8" extrusionOk="0">
                    <a:moveTo>
                      <a:pt x="560" y="1"/>
                    </a:moveTo>
                    <a:cubicBezTo>
                      <a:pt x="191" y="1"/>
                      <a:pt x="0" y="453"/>
                      <a:pt x="262" y="703"/>
                    </a:cubicBezTo>
                    <a:cubicBezTo>
                      <a:pt x="348" y="789"/>
                      <a:pt x="453" y="828"/>
                      <a:pt x="556" y="828"/>
                    </a:cubicBezTo>
                    <a:cubicBezTo>
                      <a:pt x="766" y="828"/>
                      <a:pt x="965" y="666"/>
                      <a:pt x="965" y="418"/>
                    </a:cubicBezTo>
                    <a:cubicBezTo>
                      <a:pt x="965" y="191"/>
                      <a:pt x="786" y="1"/>
                      <a:pt x="5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54" name="Google Shape;40154;p22"/>
              <p:cNvSpPr/>
              <p:nvPr/>
            </p:nvSpPr>
            <p:spPr>
              <a:xfrm>
                <a:off x="5699200" y="3731550"/>
                <a:ext cx="24150" cy="2047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19" extrusionOk="0">
                    <a:moveTo>
                      <a:pt x="549" y="0"/>
                    </a:moveTo>
                    <a:cubicBezTo>
                      <a:pt x="191" y="0"/>
                      <a:pt x="1" y="441"/>
                      <a:pt x="263" y="703"/>
                    </a:cubicBezTo>
                    <a:cubicBezTo>
                      <a:pt x="347" y="783"/>
                      <a:pt x="449" y="819"/>
                      <a:pt x="549" y="819"/>
                    </a:cubicBezTo>
                    <a:cubicBezTo>
                      <a:pt x="762" y="819"/>
                      <a:pt x="965" y="656"/>
                      <a:pt x="965" y="405"/>
                    </a:cubicBezTo>
                    <a:cubicBezTo>
                      <a:pt x="965" y="179"/>
                      <a:pt x="775" y="0"/>
                      <a:pt x="5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55" name="Google Shape;40155;p22"/>
              <p:cNvSpPr/>
              <p:nvPr/>
            </p:nvSpPr>
            <p:spPr>
              <a:xfrm>
                <a:off x="5729875" y="3762200"/>
                <a:ext cx="241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5" extrusionOk="0">
                    <a:moveTo>
                      <a:pt x="560" y="0"/>
                    </a:moveTo>
                    <a:cubicBezTo>
                      <a:pt x="191" y="0"/>
                      <a:pt x="0" y="441"/>
                      <a:pt x="262" y="703"/>
                    </a:cubicBezTo>
                    <a:cubicBezTo>
                      <a:pt x="346" y="787"/>
                      <a:pt x="449" y="824"/>
                      <a:pt x="549" y="824"/>
                    </a:cubicBezTo>
                    <a:cubicBezTo>
                      <a:pt x="761" y="824"/>
                      <a:pt x="965" y="656"/>
                      <a:pt x="965" y="405"/>
                    </a:cubicBezTo>
                    <a:cubicBezTo>
                      <a:pt x="965" y="179"/>
                      <a:pt x="786" y="0"/>
                      <a:pt x="5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56" name="Google Shape;40156;p22"/>
              <p:cNvSpPr/>
              <p:nvPr/>
            </p:nvSpPr>
            <p:spPr>
              <a:xfrm>
                <a:off x="5699800" y="3792850"/>
                <a:ext cx="28300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23" extrusionOk="0">
                    <a:moveTo>
                      <a:pt x="525" y="1"/>
                    </a:moveTo>
                    <a:cubicBezTo>
                      <a:pt x="1" y="48"/>
                      <a:pt x="48" y="822"/>
                      <a:pt x="572" y="822"/>
                    </a:cubicBezTo>
                    <a:cubicBezTo>
                      <a:pt x="1084" y="822"/>
                      <a:pt x="1132" y="48"/>
                      <a:pt x="60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57" name="Google Shape;40157;p22"/>
              <p:cNvSpPr/>
              <p:nvPr/>
            </p:nvSpPr>
            <p:spPr>
              <a:xfrm>
                <a:off x="5729875" y="3823825"/>
                <a:ext cx="24125" cy="2047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19" extrusionOk="0">
                    <a:moveTo>
                      <a:pt x="560" y="0"/>
                    </a:moveTo>
                    <a:cubicBezTo>
                      <a:pt x="191" y="0"/>
                      <a:pt x="0" y="441"/>
                      <a:pt x="262" y="703"/>
                    </a:cubicBezTo>
                    <a:cubicBezTo>
                      <a:pt x="346" y="783"/>
                      <a:pt x="448" y="819"/>
                      <a:pt x="548" y="819"/>
                    </a:cubicBezTo>
                    <a:cubicBezTo>
                      <a:pt x="761" y="819"/>
                      <a:pt x="965" y="656"/>
                      <a:pt x="965" y="405"/>
                    </a:cubicBezTo>
                    <a:cubicBezTo>
                      <a:pt x="965" y="179"/>
                      <a:pt x="786" y="0"/>
                      <a:pt x="5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58" name="Google Shape;40158;p22"/>
              <p:cNvSpPr/>
              <p:nvPr/>
            </p:nvSpPr>
            <p:spPr>
              <a:xfrm>
                <a:off x="5699200" y="3854475"/>
                <a:ext cx="24150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5" extrusionOk="0">
                    <a:moveTo>
                      <a:pt x="549" y="0"/>
                    </a:moveTo>
                    <a:cubicBezTo>
                      <a:pt x="191" y="0"/>
                      <a:pt x="1" y="441"/>
                      <a:pt x="263" y="703"/>
                    </a:cubicBezTo>
                    <a:cubicBezTo>
                      <a:pt x="347" y="787"/>
                      <a:pt x="449" y="824"/>
                      <a:pt x="549" y="824"/>
                    </a:cubicBezTo>
                    <a:cubicBezTo>
                      <a:pt x="762" y="824"/>
                      <a:pt x="965" y="656"/>
                      <a:pt x="965" y="405"/>
                    </a:cubicBezTo>
                    <a:cubicBezTo>
                      <a:pt x="965" y="191"/>
                      <a:pt x="787" y="0"/>
                      <a:pt x="56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59" name="Google Shape;40159;p22"/>
              <p:cNvSpPr/>
              <p:nvPr/>
            </p:nvSpPr>
            <p:spPr>
              <a:xfrm>
                <a:off x="5729875" y="3885125"/>
                <a:ext cx="24125" cy="2065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6" extrusionOk="0">
                    <a:moveTo>
                      <a:pt x="560" y="1"/>
                    </a:moveTo>
                    <a:cubicBezTo>
                      <a:pt x="191" y="1"/>
                      <a:pt x="0" y="441"/>
                      <a:pt x="262" y="703"/>
                    </a:cubicBezTo>
                    <a:cubicBezTo>
                      <a:pt x="347" y="788"/>
                      <a:pt x="450" y="825"/>
                      <a:pt x="550" y="825"/>
                    </a:cubicBezTo>
                    <a:cubicBezTo>
                      <a:pt x="762" y="825"/>
                      <a:pt x="965" y="660"/>
                      <a:pt x="965" y="417"/>
                    </a:cubicBezTo>
                    <a:cubicBezTo>
                      <a:pt x="965" y="191"/>
                      <a:pt x="786" y="1"/>
                      <a:pt x="5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60" name="Google Shape;40160;p22"/>
              <p:cNvSpPr/>
              <p:nvPr/>
            </p:nvSpPr>
            <p:spPr>
              <a:xfrm>
                <a:off x="5699200" y="3915800"/>
                <a:ext cx="24150" cy="2067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7" extrusionOk="0">
                    <a:moveTo>
                      <a:pt x="549" y="0"/>
                    </a:moveTo>
                    <a:cubicBezTo>
                      <a:pt x="191" y="0"/>
                      <a:pt x="1" y="453"/>
                      <a:pt x="263" y="703"/>
                    </a:cubicBezTo>
                    <a:cubicBezTo>
                      <a:pt x="349" y="788"/>
                      <a:pt x="454" y="827"/>
                      <a:pt x="556" y="827"/>
                    </a:cubicBezTo>
                    <a:cubicBezTo>
                      <a:pt x="766" y="827"/>
                      <a:pt x="965" y="665"/>
                      <a:pt x="965" y="417"/>
                    </a:cubicBezTo>
                    <a:cubicBezTo>
                      <a:pt x="965" y="191"/>
                      <a:pt x="775" y="0"/>
                      <a:pt x="5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61" name="Google Shape;40161;p22"/>
              <p:cNvSpPr/>
              <p:nvPr/>
            </p:nvSpPr>
            <p:spPr>
              <a:xfrm>
                <a:off x="5730775" y="3946225"/>
                <a:ext cx="28000" cy="20775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831" extrusionOk="0">
                    <a:moveTo>
                      <a:pt x="560" y="1"/>
                    </a:moveTo>
                    <a:cubicBezTo>
                      <a:pt x="548" y="1"/>
                      <a:pt x="536" y="3"/>
                      <a:pt x="524" y="9"/>
                    </a:cubicBezTo>
                    <a:cubicBezTo>
                      <a:pt x="0" y="57"/>
                      <a:pt x="36" y="831"/>
                      <a:pt x="560" y="831"/>
                    </a:cubicBezTo>
                    <a:cubicBezTo>
                      <a:pt x="1072" y="831"/>
                      <a:pt x="1119" y="57"/>
                      <a:pt x="595" y="9"/>
                    </a:cubicBezTo>
                    <a:cubicBezTo>
                      <a:pt x="583" y="3"/>
                      <a:pt x="572" y="1"/>
                      <a:pt x="5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62" name="Google Shape;40162;p22"/>
              <p:cNvSpPr/>
              <p:nvPr/>
            </p:nvSpPr>
            <p:spPr>
              <a:xfrm>
                <a:off x="5699800" y="3977100"/>
                <a:ext cx="28300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23" extrusionOk="0">
                    <a:moveTo>
                      <a:pt x="525" y="1"/>
                    </a:moveTo>
                    <a:cubicBezTo>
                      <a:pt x="1" y="48"/>
                      <a:pt x="48" y="822"/>
                      <a:pt x="572" y="822"/>
                    </a:cubicBezTo>
                    <a:cubicBezTo>
                      <a:pt x="1084" y="822"/>
                      <a:pt x="1132" y="48"/>
                      <a:pt x="60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63" name="Google Shape;40163;p22"/>
              <p:cNvSpPr/>
              <p:nvPr/>
            </p:nvSpPr>
            <p:spPr>
              <a:xfrm>
                <a:off x="5743850" y="3997850"/>
                <a:ext cx="20275" cy="20300"/>
              </a:xfrm>
              <a:custGeom>
                <a:avLst/>
                <a:gdLst/>
                <a:ahLst/>
                <a:cxnLst/>
                <a:rect l="l" t="t" r="r" b="b"/>
                <a:pathLst>
                  <a:path w="811" h="812" extrusionOk="0">
                    <a:moveTo>
                      <a:pt x="386" y="1"/>
                    </a:moveTo>
                    <a:cubicBezTo>
                      <a:pt x="190" y="1"/>
                      <a:pt x="1" y="127"/>
                      <a:pt x="1" y="397"/>
                    </a:cubicBezTo>
                    <a:lnTo>
                      <a:pt x="1" y="409"/>
                    </a:lnTo>
                    <a:cubicBezTo>
                      <a:pt x="1" y="685"/>
                      <a:pt x="190" y="811"/>
                      <a:pt x="386" y="811"/>
                    </a:cubicBezTo>
                    <a:cubicBezTo>
                      <a:pt x="594" y="811"/>
                      <a:pt x="811" y="667"/>
                      <a:pt x="811" y="409"/>
                    </a:cubicBezTo>
                    <a:cubicBezTo>
                      <a:pt x="811" y="145"/>
                      <a:pt x="594" y="1"/>
                      <a:pt x="38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64" name="Google Shape;40164;p22"/>
              <p:cNvSpPr/>
              <p:nvPr/>
            </p:nvSpPr>
            <p:spPr>
              <a:xfrm>
                <a:off x="5699200" y="4038425"/>
                <a:ext cx="241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8" extrusionOk="0">
                    <a:moveTo>
                      <a:pt x="549" y="0"/>
                    </a:moveTo>
                    <a:cubicBezTo>
                      <a:pt x="180" y="0"/>
                      <a:pt x="1" y="453"/>
                      <a:pt x="263" y="703"/>
                    </a:cubicBezTo>
                    <a:cubicBezTo>
                      <a:pt x="349" y="789"/>
                      <a:pt x="454" y="827"/>
                      <a:pt x="556" y="827"/>
                    </a:cubicBezTo>
                    <a:cubicBezTo>
                      <a:pt x="766" y="827"/>
                      <a:pt x="965" y="665"/>
                      <a:pt x="965" y="417"/>
                    </a:cubicBezTo>
                    <a:cubicBezTo>
                      <a:pt x="953" y="191"/>
                      <a:pt x="775" y="24"/>
                      <a:pt x="561" y="24"/>
                    </a:cubicBezTo>
                    <a:lnTo>
                      <a:pt x="54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65" name="Google Shape;40165;p22"/>
              <p:cNvSpPr/>
              <p:nvPr/>
            </p:nvSpPr>
            <p:spPr>
              <a:xfrm>
                <a:off x="5729875" y="4069675"/>
                <a:ext cx="241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5" extrusionOk="0">
                    <a:moveTo>
                      <a:pt x="560" y="1"/>
                    </a:moveTo>
                    <a:cubicBezTo>
                      <a:pt x="191" y="1"/>
                      <a:pt x="0" y="441"/>
                      <a:pt x="262" y="703"/>
                    </a:cubicBezTo>
                    <a:cubicBezTo>
                      <a:pt x="346" y="787"/>
                      <a:pt x="449" y="825"/>
                      <a:pt x="549" y="825"/>
                    </a:cubicBezTo>
                    <a:cubicBezTo>
                      <a:pt x="761" y="825"/>
                      <a:pt x="965" y="656"/>
                      <a:pt x="965" y="405"/>
                    </a:cubicBezTo>
                    <a:cubicBezTo>
                      <a:pt x="965" y="179"/>
                      <a:pt x="786" y="1"/>
                      <a:pt x="5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66" name="Google Shape;40166;p22"/>
              <p:cNvSpPr/>
              <p:nvPr/>
            </p:nvSpPr>
            <p:spPr>
              <a:xfrm>
                <a:off x="5699800" y="4100325"/>
                <a:ext cx="28300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23" extrusionOk="0">
                    <a:moveTo>
                      <a:pt x="525" y="1"/>
                    </a:moveTo>
                    <a:cubicBezTo>
                      <a:pt x="1" y="49"/>
                      <a:pt x="48" y="822"/>
                      <a:pt x="572" y="822"/>
                    </a:cubicBezTo>
                    <a:cubicBezTo>
                      <a:pt x="1084" y="822"/>
                      <a:pt x="1132" y="49"/>
                      <a:pt x="60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67" name="Google Shape;40167;p22"/>
              <p:cNvSpPr/>
              <p:nvPr/>
            </p:nvSpPr>
            <p:spPr>
              <a:xfrm>
                <a:off x="5730775" y="4131075"/>
                <a:ext cx="28000" cy="20475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819" extrusionOk="0">
                    <a:moveTo>
                      <a:pt x="560" y="0"/>
                    </a:moveTo>
                    <a:cubicBezTo>
                      <a:pt x="548" y="0"/>
                      <a:pt x="536" y="3"/>
                      <a:pt x="524" y="9"/>
                    </a:cubicBezTo>
                    <a:cubicBezTo>
                      <a:pt x="0" y="57"/>
                      <a:pt x="36" y="819"/>
                      <a:pt x="560" y="819"/>
                    </a:cubicBezTo>
                    <a:cubicBezTo>
                      <a:pt x="1072" y="819"/>
                      <a:pt x="1119" y="57"/>
                      <a:pt x="595" y="9"/>
                    </a:cubicBezTo>
                    <a:cubicBezTo>
                      <a:pt x="583" y="3"/>
                      <a:pt x="572" y="0"/>
                      <a:pt x="5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68" name="Google Shape;40168;p22"/>
              <p:cNvSpPr/>
              <p:nvPr/>
            </p:nvSpPr>
            <p:spPr>
              <a:xfrm>
                <a:off x="5699300" y="4161950"/>
                <a:ext cx="24050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20" extrusionOk="0">
                    <a:moveTo>
                      <a:pt x="530" y="0"/>
                    </a:moveTo>
                    <a:cubicBezTo>
                      <a:pt x="171" y="0"/>
                      <a:pt x="0" y="444"/>
                      <a:pt x="259" y="703"/>
                    </a:cubicBezTo>
                    <a:cubicBezTo>
                      <a:pt x="343" y="783"/>
                      <a:pt x="445" y="819"/>
                      <a:pt x="545" y="819"/>
                    </a:cubicBezTo>
                    <a:cubicBezTo>
                      <a:pt x="758" y="819"/>
                      <a:pt x="961" y="656"/>
                      <a:pt x="961" y="405"/>
                    </a:cubicBezTo>
                    <a:cubicBezTo>
                      <a:pt x="961" y="179"/>
                      <a:pt x="771" y="1"/>
                      <a:pt x="545" y="1"/>
                    </a:cubicBezTo>
                    <a:cubicBezTo>
                      <a:pt x="540" y="0"/>
                      <a:pt x="535" y="0"/>
                      <a:pt x="53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69" name="Google Shape;40169;p22"/>
              <p:cNvSpPr/>
              <p:nvPr/>
            </p:nvSpPr>
            <p:spPr>
              <a:xfrm>
                <a:off x="5729875" y="4192600"/>
                <a:ext cx="24125" cy="2065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6" extrusionOk="0">
                    <a:moveTo>
                      <a:pt x="560" y="1"/>
                    </a:moveTo>
                    <a:cubicBezTo>
                      <a:pt x="191" y="1"/>
                      <a:pt x="0" y="441"/>
                      <a:pt x="262" y="703"/>
                    </a:cubicBezTo>
                    <a:cubicBezTo>
                      <a:pt x="347" y="788"/>
                      <a:pt x="450" y="825"/>
                      <a:pt x="550" y="825"/>
                    </a:cubicBezTo>
                    <a:cubicBezTo>
                      <a:pt x="762" y="825"/>
                      <a:pt x="965" y="660"/>
                      <a:pt x="965" y="418"/>
                    </a:cubicBezTo>
                    <a:cubicBezTo>
                      <a:pt x="965" y="179"/>
                      <a:pt x="786" y="1"/>
                      <a:pt x="5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70" name="Google Shape;40170;p22"/>
              <p:cNvSpPr/>
              <p:nvPr/>
            </p:nvSpPr>
            <p:spPr>
              <a:xfrm>
                <a:off x="5699200" y="4223275"/>
                <a:ext cx="24150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5" extrusionOk="0">
                    <a:moveTo>
                      <a:pt x="549" y="0"/>
                    </a:moveTo>
                    <a:cubicBezTo>
                      <a:pt x="191" y="0"/>
                      <a:pt x="1" y="441"/>
                      <a:pt x="263" y="703"/>
                    </a:cubicBezTo>
                    <a:cubicBezTo>
                      <a:pt x="347" y="787"/>
                      <a:pt x="450" y="825"/>
                      <a:pt x="551" y="825"/>
                    </a:cubicBezTo>
                    <a:cubicBezTo>
                      <a:pt x="763" y="825"/>
                      <a:pt x="965" y="659"/>
                      <a:pt x="965" y="417"/>
                    </a:cubicBezTo>
                    <a:cubicBezTo>
                      <a:pt x="965" y="191"/>
                      <a:pt x="787" y="0"/>
                      <a:pt x="56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71" name="Google Shape;40171;p22"/>
              <p:cNvSpPr/>
              <p:nvPr/>
            </p:nvSpPr>
            <p:spPr>
              <a:xfrm>
                <a:off x="5730775" y="4254525"/>
                <a:ext cx="2800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822" extrusionOk="0">
                    <a:moveTo>
                      <a:pt x="524" y="0"/>
                    </a:moveTo>
                    <a:cubicBezTo>
                      <a:pt x="0" y="48"/>
                      <a:pt x="36" y="822"/>
                      <a:pt x="560" y="822"/>
                    </a:cubicBezTo>
                    <a:cubicBezTo>
                      <a:pt x="1072" y="822"/>
                      <a:pt x="1119" y="48"/>
                      <a:pt x="5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72" name="Google Shape;40172;p22"/>
              <p:cNvSpPr/>
              <p:nvPr/>
            </p:nvSpPr>
            <p:spPr>
              <a:xfrm>
                <a:off x="5699800" y="4285175"/>
                <a:ext cx="28300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23" extrusionOk="0">
                    <a:moveTo>
                      <a:pt x="525" y="1"/>
                    </a:moveTo>
                    <a:cubicBezTo>
                      <a:pt x="1" y="48"/>
                      <a:pt x="48" y="822"/>
                      <a:pt x="572" y="822"/>
                    </a:cubicBezTo>
                    <a:cubicBezTo>
                      <a:pt x="1084" y="822"/>
                      <a:pt x="1132" y="48"/>
                      <a:pt x="60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73" name="Google Shape;40173;p22"/>
              <p:cNvSpPr/>
              <p:nvPr/>
            </p:nvSpPr>
            <p:spPr>
              <a:xfrm>
                <a:off x="5736950" y="4314375"/>
                <a:ext cx="21775" cy="15225"/>
              </a:xfrm>
              <a:custGeom>
                <a:avLst/>
                <a:gdLst/>
                <a:ahLst/>
                <a:cxnLst/>
                <a:rect l="l" t="t" r="r" b="b"/>
                <a:pathLst>
                  <a:path w="871" h="609" extrusionOk="0">
                    <a:moveTo>
                      <a:pt x="448" y="1"/>
                    </a:moveTo>
                    <a:cubicBezTo>
                      <a:pt x="398" y="1"/>
                      <a:pt x="344" y="15"/>
                      <a:pt x="289" y="47"/>
                    </a:cubicBezTo>
                    <a:lnTo>
                      <a:pt x="277" y="47"/>
                    </a:lnTo>
                    <a:lnTo>
                      <a:pt x="277" y="59"/>
                    </a:lnTo>
                    <a:cubicBezTo>
                      <a:pt x="1" y="256"/>
                      <a:pt x="190" y="609"/>
                      <a:pt x="446" y="609"/>
                    </a:cubicBezTo>
                    <a:cubicBezTo>
                      <a:pt x="499" y="609"/>
                      <a:pt x="555" y="594"/>
                      <a:pt x="610" y="559"/>
                    </a:cubicBezTo>
                    <a:cubicBezTo>
                      <a:pt x="870" y="389"/>
                      <a:pt x="710" y="1"/>
                      <a:pt x="44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74" name="Google Shape;40174;p22"/>
              <p:cNvSpPr/>
              <p:nvPr/>
            </p:nvSpPr>
            <p:spPr>
              <a:xfrm>
                <a:off x="5706650" y="4346500"/>
                <a:ext cx="16100" cy="8050"/>
              </a:xfrm>
              <a:custGeom>
                <a:avLst/>
                <a:gdLst/>
                <a:ahLst/>
                <a:cxnLst/>
                <a:rect l="l" t="t" r="r" b="b"/>
                <a:pathLst>
                  <a:path w="644" h="322" extrusionOk="0">
                    <a:moveTo>
                      <a:pt x="263" y="0"/>
                    </a:moveTo>
                    <a:lnTo>
                      <a:pt x="251" y="12"/>
                    </a:lnTo>
                    <a:cubicBezTo>
                      <a:pt x="155" y="12"/>
                      <a:pt x="72" y="48"/>
                      <a:pt x="1" y="108"/>
                    </a:cubicBezTo>
                    <a:lnTo>
                      <a:pt x="644" y="322"/>
                    </a:lnTo>
                    <a:cubicBezTo>
                      <a:pt x="608" y="143"/>
                      <a:pt x="453" y="0"/>
                      <a:pt x="26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75" name="Google Shape;40175;p22"/>
              <p:cNvSpPr/>
              <p:nvPr/>
            </p:nvSpPr>
            <p:spPr>
              <a:xfrm>
                <a:off x="5672125" y="3397575"/>
                <a:ext cx="20575" cy="16400"/>
              </a:xfrm>
              <a:custGeom>
                <a:avLst/>
                <a:gdLst/>
                <a:ahLst/>
                <a:cxnLst/>
                <a:rect l="l" t="t" r="r" b="b"/>
                <a:pathLst>
                  <a:path w="823" h="656" extrusionOk="0">
                    <a:moveTo>
                      <a:pt x="739" y="0"/>
                    </a:moveTo>
                    <a:lnTo>
                      <a:pt x="1" y="227"/>
                    </a:lnTo>
                    <a:lnTo>
                      <a:pt x="1" y="238"/>
                    </a:lnTo>
                    <a:cubicBezTo>
                      <a:pt x="1" y="465"/>
                      <a:pt x="179" y="655"/>
                      <a:pt x="405" y="655"/>
                    </a:cubicBezTo>
                    <a:lnTo>
                      <a:pt x="405" y="643"/>
                    </a:lnTo>
                    <a:cubicBezTo>
                      <a:pt x="632" y="643"/>
                      <a:pt x="810" y="465"/>
                      <a:pt x="822" y="238"/>
                    </a:cubicBezTo>
                    <a:cubicBezTo>
                      <a:pt x="810" y="155"/>
                      <a:pt x="786" y="72"/>
                      <a:pt x="73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76" name="Google Shape;40176;p22"/>
              <p:cNvSpPr/>
              <p:nvPr/>
            </p:nvSpPr>
            <p:spPr>
              <a:xfrm>
                <a:off x="5637900" y="3424075"/>
                <a:ext cx="24125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16" extrusionOk="0">
                    <a:moveTo>
                      <a:pt x="560" y="0"/>
                    </a:moveTo>
                    <a:cubicBezTo>
                      <a:pt x="191" y="0"/>
                      <a:pt x="0" y="441"/>
                      <a:pt x="262" y="691"/>
                    </a:cubicBezTo>
                    <a:cubicBezTo>
                      <a:pt x="345" y="777"/>
                      <a:pt x="449" y="815"/>
                      <a:pt x="552" y="815"/>
                    </a:cubicBezTo>
                    <a:cubicBezTo>
                      <a:pt x="761" y="815"/>
                      <a:pt x="965" y="656"/>
                      <a:pt x="965" y="417"/>
                    </a:cubicBezTo>
                    <a:cubicBezTo>
                      <a:pt x="953" y="191"/>
                      <a:pt x="786" y="12"/>
                      <a:pt x="560" y="12"/>
                    </a:cubicBezTo>
                    <a:lnTo>
                      <a:pt x="56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77" name="Google Shape;40177;p22"/>
              <p:cNvSpPr/>
              <p:nvPr/>
            </p:nvSpPr>
            <p:spPr>
              <a:xfrm>
                <a:off x="5668550" y="3455025"/>
                <a:ext cx="241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16" extrusionOk="0">
                    <a:moveTo>
                      <a:pt x="548" y="0"/>
                    </a:moveTo>
                    <a:cubicBezTo>
                      <a:pt x="179" y="0"/>
                      <a:pt x="1" y="441"/>
                      <a:pt x="263" y="691"/>
                    </a:cubicBezTo>
                    <a:cubicBezTo>
                      <a:pt x="345" y="777"/>
                      <a:pt x="448" y="815"/>
                      <a:pt x="551" y="815"/>
                    </a:cubicBezTo>
                    <a:cubicBezTo>
                      <a:pt x="761" y="815"/>
                      <a:pt x="965" y="653"/>
                      <a:pt x="965" y="405"/>
                    </a:cubicBezTo>
                    <a:cubicBezTo>
                      <a:pt x="965" y="179"/>
                      <a:pt x="786" y="0"/>
                      <a:pt x="5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78" name="Google Shape;40178;p22"/>
              <p:cNvSpPr/>
              <p:nvPr/>
            </p:nvSpPr>
            <p:spPr>
              <a:xfrm>
                <a:off x="5637975" y="3485675"/>
                <a:ext cx="24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16" extrusionOk="0">
                    <a:moveTo>
                      <a:pt x="542" y="0"/>
                    </a:moveTo>
                    <a:cubicBezTo>
                      <a:pt x="183" y="0"/>
                      <a:pt x="1" y="433"/>
                      <a:pt x="259" y="691"/>
                    </a:cubicBezTo>
                    <a:cubicBezTo>
                      <a:pt x="341" y="777"/>
                      <a:pt x="445" y="816"/>
                      <a:pt x="547" y="816"/>
                    </a:cubicBezTo>
                    <a:cubicBezTo>
                      <a:pt x="757" y="816"/>
                      <a:pt x="962" y="654"/>
                      <a:pt x="962" y="405"/>
                    </a:cubicBezTo>
                    <a:cubicBezTo>
                      <a:pt x="962" y="191"/>
                      <a:pt x="783" y="1"/>
                      <a:pt x="557" y="1"/>
                    </a:cubicBezTo>
                    <a:cubicBezTo>
                      <a:pt x="552" y="0"/>
                      <a:pt x="547" y="0"/>
                      <a:pt x="54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79" name="Google Shape;40179;p22"/>
              <p:cNvSpPr/>
              <p:nvPr/>
            </p:nvSpPr>
            <p:spPr>
              <a:xfrm>
                <a:off x="5668250" y="3516325"/>
                <a:ext cx="28300" cy="19975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799" extrusionOk="0">
                    <a:moveTo>
                      <a:pt x="560" y="1"/>
                    </a:moveTo>
                    <a:cubicBezTo>
                      <a:pt x="1" y="1"/>
                      <a:pt x="72" y="799"/>
                      <a:pt x="572" y="799"/>
                    </a:cubicBezTo>
                    <a:cubicBezTo>
                      <a:pt x="1060" y="799"/>
                      <a:pt x="1132" y="1"/>
                      <a:pt x="57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80" name="Google Shape;40180;p22"/>
              <p:cNvSpPr/>
              <p:nvPr/>
            </p:nvSpPr>
            <p:spPr>
              <a:xfrm>
                <a:off x="5636500" y="3546950"/>
                <a:ext cx="27900" cy="20600"/>
              </a:xfrm>
              <a:custGeom>
                <a:avLst/>
                <a:gdLst/>
                <a:ahLst/>
                <a:cxnLst/>
                <a:rect l="l" t="t" r="r" b="b"/>
                <a:pathLst>
                  <a:path w="1116" h="824" extrusionOk="0">
                    <a:moveTo>
                      <a:pt x="571" y="0"/>
                    </a:moveTo>
                    <a:cubicBezTo>
                      <a:pt x="64" y="0"/>
                      <a:pt x="0" y="778"/>
                      <a:pt x="533" y="824"/>
                    </a:cubicBezTo>
                    <a:lnTo>
                      <a:pt x="616" y="824"/>
                    </a:lnTo>
                    <a:cubicBezTo>
                      <a:pt x="1116" y="776"/>
                      <a:pt x="1116" y="50"/>
                      <a:pt x="616" y="2"/>
                    </a:cubicBezTo>
                    <a:cubicBezTo>
                      <a:pt x="600" y="1"/>
                      <a:pt x="585" y="0"/>
                      <a:pt x="57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81" name="Google Shape;40181;p22"/>
              <p:cNvSpPr/>
              <p:nvPr/>
            </p:nvSpPr>
            <p:spPr>
              <a:xfrm>
                <a:off x="5668550" y="3577650"/>
                <a:ext cx="24150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5" extrusionOk="0">
                    <a:moveTo>
                      <a:pt x="548" y="1"/>
                    </a:moveTo>
                    <a:cubicBezTo>
                      <a:pt x="179" y="1"/>
                      <a:pt x="1" y="441"/>
                      <a:pt x="263" y="703"/>
                    </a:cubicBezTo>
                    <a:cubicBezTo>
                      <a:pt x="343" y="788"/>
                      <a:pt x="445" y="825"/>
                      <a:pt x="545" y="825"/>
                    </a:cubicBezTo>
                    <a:cubicBezTo>
                      <a:pt x="757" y="825"/>
                      <a:pt x="965" y="659"/>
                      <a:pt x="965" y="417"/>
                    </a:cubicBezTo>
                    <a:cubicBezTo>
                      <a:pt x="965" y="179"/>
                      <a:pt x="775" y="1"/>
                      <a:pt x="54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82" name="Google Shape;40182;p22"/>
              <p:cNvSpPr/>
              <p:nvPr/>
            </p:nvSpPr>
            <p:spPr>
              <a:xfrm>
                <a:off x="5637900" y="3608600"/>
                <a:ext cx="24125" cy="204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17" extrusionOk="0">
                    <a:moveTo>
                      <a:pt x="560" y="1"/>
                    </a:moveTo>
                    <a:cubicBezTo>
                      <a:pt x="191" y="1"/>
                      <a:pt x="0" y="441"/>
                      <a:pt x="262" y="691"/>
                    </a:cubicBezTo>
                    <a:cubicBezTo>
                      <a:pt x="345" y="778"/>
                      <a:pt x="449" y="816"/>
                      <a:pt x="552" y="816"/>
                    </a:cubicBezTo>
                    <a:cubicBezTo>
                      <a:pt x="761" y="816"/>
                      <a:pt x="965" y="657"/>
                      <a:pt x="965" y="418"/>
                    </a:cubicBezTo>
                    <a:cubicBezTo>
                      <a:pt x="965" y="191"/>
                      <a:pt x="786" y="13"/>
                      <a:pt x="5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83" name="Google Shape;40183;p22"/>
              <p:cNvSpPr/>
              <p:nvPr/>
            </p:nvSpPr>
            <p:spPr>
              <a:xfrm>
                <a:off x="5668550" y="3639275"/>
                <a:ext cx="24150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5" extrusionOk="0">
                    <a:moveTo>
                      <a:pt x="548" y="0"/>
                    </a:moveTo>
                    <a:cubicBezTo>
                      <a:pt x="179" y="0"/>
                      <a:pt x="1" y="441"/>
                      <a:pt x="263" y="703"/>
                    </a:cubicBezTo>
                    <a:cubicBezTo>
                      <a:pt x="343" y="787"/>
                      <a:pt x="445" y="825"/>
                      <a:pt x="545" y="825"/>
                    </a:cubicBezTo>
                    <a:cubicBezTo>
                      <a:pt x="757" y="825"/>
                      <a:pt x="965" y="659"/>
                      <a:pt x="965" y="417"/>
                    </a:cubicBezTo>
                    <a:cubicBezTo>
                      <a:pt x="965" y="191"/>
                      <a:pt x="775" y="12"/>
                      <a:pt x="5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84" name="Google Shape;40184;p22"/>
              <p:cNvSpPr/>
              <p:nvPr/>
            </p:nvSpPr>
            <p:spPr>
              <a:xfrm>
                <a:off x="5637900" y="3669925"/>
                <a:ext cx="241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8" extrusionOk="0">
                    <a:moveTo>
                      <a:pt x="560" y="1"/>
                    </a:moveTo>
                    <a:cubicBezTo>
                      <a:pt x="191" y="1"/>
                      <a:pt x="0" y="441"/>
                      <a:pt x="262" y="703"/>
                    </a:cubicBezTo>
                    <a:cubicBezTo>
                      <a:pt x="344" y="789"/>
                      <a:pt x="448" y="827"/>
                      <a:pt x="550" y="827"/>
                    </a:cubicBezTo>
                    <a:cubicBezTo>
                      <a:pt x="760" y="827"/>
                      <a:pt x="965" y="665"/>
                      <a:pt x="965" y="417"/>
                    </a:cubicBezTo>
                    <a:cubicBezTo>
                      <a:pt x="965" y="191"/>
                      <a:pt x="786" y="12"/>
                      <a:pt x="560" y="12"/>
                    </a:cubicBezTo>
                    <a:lnTo>
                      <a:pt x="56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85" name="Google Shape;40185;p22"/>
              <p:cNvSpPr/>
              <p:nvPr/>
            </p:nvSpPr>
            <p:spPr>
              <a:xfrm>
                <a:off x="5668550" y="3700575"/>
                <a:ext cx="241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8" extrusionOk="0">
                    <a:moveTo>
                      <a:pt x="548" y="1"/>
                    </a:moveTo>
                    <a:cubicBezTo>
                      <a:pt x="179" y="1"/>
                      <a:pt x="1" y="453"/>
                      <a:pt x="263" y="703"/>
                    </a:cubicBezTo>
                    <a:cubicBezTo>
                      <a:pt x="345" y="789"/>
                      <a:pt x="448" y="828"/>
                      <a:pt x="551" y="828"/>
                    </a:cubicBezTo>
                    <a:cubicBezTo>
                      <a:pt x="761" y="828"/>
                      <a:pt x="965" y="666"/>
                      <a:pt x="965" y="418"/>
                    </a:cubicBezTo>
                    <a:cubicBezTo>
                      <a:pt x="965" y="191"/>
                      <a:pt x="775" y="1"/>
                      <a:pt x="54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86" name="Google Shape;40186;p22"/>
              <p:cNvSpPr/>
              <p:nvPr/>
            </p:nvSpPr>
            <p:spPr>
              <a:xfrm>
                <a:off x="5637975" y="3731525"/>
                <a:ext cx="24050" cy="20425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17" extrusionOk="0">
                    <a:moveTo>
                      <a:pt x="542" y="1"/>
                    </a:moveTo>
                    <a:cubicBezTo>
                      <a:pt x="183" y="1"/>
                      <a:pt x="1" y="433"/>
                      <a:pt x="259" y="692"/>
                    </a:cubicBezTo>
                    <a:cubicBezTo>
                      <a:pt x="342" y="778"/>
                      <a:pt x="445" y="817"/>
                      <a:pt x="546" y="817"/>
                    </a:cubicBezTo>
                    <a:cubicBezTo>
                      <a:pt x="753" y="817"/>
                      <a:pt x="954" y="657"/>
                      <a:pt x="962" y="418"/>
                    </a:cubicBezTo>
                    <a:cubicBezTo>
                      <a:pt x="962" y="192"/>
                      <a:pt x="783" y="1"/>
                      <a:pt x="557" y="1"/>
                    </a:cubicBezTo>
                    <a:cubicBezTo>
                      <a:pt x="552" y="1"/>
                      <a:pt x="547" y="1"/>
                      <a:pt x="54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87" name="Google Shape;40187;p22"/>
              <p:cNvSpPr/>
              <p:nvPr/>
            </p:nvSpPr>
            <p:spPr>
              <a:xfrm>
                <a:off x="5668550" y="3762200"/>
                <a:ext cx="24150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5" extrusionOk="0">
                    <a:moveTo>
                      <a:pt x="548" y="0"/>
                    </a:moveTo>
                    <a:cubicBezTo>
                      <a:pt x="179" y="0"/>
                      <a:pt x="1" y="441"/>
                      <a:pt x="263" y="703"/>
                    </a:cubicBezTo>
                    <a:cubicBezTo>
                      <a:pt x="343" y="787"/>
                      <a:pt x="444" y="824"/>
                      <a:pt x="544" y="824"/>
                    </a:cubicBezTo>
                    <a:cubicBezTo>
                      <a:pt x="756" y="824"/>
                      <a:pt x="965" y="656"/>
                      <a:pt x="965" y="405"/>
                    </a:cubicBezTo>
                    <a:cubicBezTo>
                      <a:pt x="965" y="179"/>
                      <a:pt x="775" y="0"/>
                      <a:pt x="54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88" name="Google Shape;40188;p22"/>
              <p:cNvSpPr/>
              <p:nvPr/>
            </p:nvSpPr>
            <p:spPr>
              <a:xfrm>
                <a:off x="5637900" y="3792850"/>
                <a:ext cx="241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8" extrusionOk="0">
                    <a:moveTo>
                      <a:pt x="560" y="1"/>
                    </a:moveTo>
                    <a:cubicBezTo>
                      <a:pt x="191" y="1"/>
                      <a:pt x="0" y="441"/>
                      <a:pt x="262" y="703"/>
                    </a:cubicBezTo>
                    <a:cubicBezTo>
                      <a:pt x="344" y="789"/>
                      <a:pt x="447" y="828"/>
                      <a:pt x="548" y="828"/>
                    </a:cubicBezTo>
                    <a:cubicBezTo>
                      <a:pt x="755" y="828"/>
                      <a:pt x="957" y="666"/>
                      <a:pt x="965" y="418"/>
                    </a:cubicBezTo>
                    <a:cubicBezTo>
                      <a:pt x="965" y="203"/>
                      <a:pt x="786" y="13"/>
                      <a:pt x="560" y="13"/>
                    </a:cubicBezTo>
                    <a:lnTo>
                      <a:pt x="56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89" name="Google Shape;40189;p22"/>
              <p:cNvSpPr/>
              <p:nvPr/>
            </p:nvSpPr>
            <p:spPr>
              <a:xfrm>
                <a:off x="5668550" y="3823825"/>
                <a:ext cx="24150" cy="2047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19" extrusionOk="0">
                    <a:moveTo>
                      <a:pt x="548" y="0"/>
                    </a:moveTo>
                    <a:cubicBezTo>
                      <a:pt x="179" y="0"/>
                      <a:pt x="1" y="441"/>
                      <a:pt x="263" y="703"/>
                    </a:cubicBezTo>
                    <a:cubicBezTo>
                      <a:pt x="343" y="783"/>
                      <a:pt x="443" y="819"/>
                      <a:pt x="543" y="819"/>
                    </a:cubicBezTo>
                    <a:cubicBezTo>
                      <a:pt x="756" y="819"/>
                      <a:pt x="965" y="656"/>
                      <a:pt x="965" y="405"/>
                    </a:cubicBezTo>
                    <a:cubicBezTo>
                      <a:pt x="965" y="179"/>
                      <a:pt x="786" y="0"/>
                      <a:pt x="5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90" name="Google Shape;40190;p22"/>
              <p:cNvSpPr/>
              <p:nvPr/>
            </p:nvSpPr>
            <p:spPr>
              <a:xfrm>
                <a:off x="5636500" y="3854425"/>
                <a:ext cx="27900" cy="20600"/>
              </a:xfrm>
              <a:custGeom>
                <a:avLst/>
                <a:gdLst/>
                <a:ahLst/>
                <a:cxnLst/>
                <a:rect l="l" t="t" r="r" b="b"/>
                <a:pathLst>
                  <a:path w="1116" h="824" extrusionOk="0">
                    <a:moveTo>
                      <a:pt x="570" y="0"/>
                    </a:moveTo>
                    <a:cubicBezTo>
                      <a:pt x="64" y="0"/>
                      <a:pt x="0" y="766"/>
                      <a:pt x="533" y="824"/>
                    </a:cubicBezTo>
                    <a:lnTo>
                      <a:pt x="616" y="824"/>
                    </a:lnTo>
                    <a:cubicBezTo>
                      <a:pt x="1116" y="776"/>
                      <a:pt x="1116" y="38"/>
                      <a:pt x="616" y="2"/>
                    </a:cubicBezTo>
                    <a:cubicBezTo>
                      <a:pt x="600" y="1"/>
                      <a:pt x="585" y="0"/>
                      <a:pt x="57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91" name="Google Shape;40191;p22"/>
              <p:cNvSpPr/>
              <p:nvPr/>
            </p:nvSpPr>
            <p:spPr>
              <a:xfrm>
                <a:off x="5668550" y="3885125"/>
                <a:ext cx="24150" cy="2065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6" extrusionOk="0">
                    <a:moveTo>
                      <a:pt x="548" y="1"/>
                    </a:moveTo>
                    <a:cubicBezTo>
                      <a:pt x="179" y="1"/>
                      <a:pt x="1" y="441"/>
                      <a:pt x="263" y="703"/>
                    </a:cubicBezTo>
                    <a:cubicBezTo>
                      <a:pt x="343" y="788"/>
                      <a:pt x="445" y="825"/>
                      <a:pt x="545" y="825"/>
                    </a:cubicBezTo>
                    <a:cubicBezTo>
                      <a:pt x="757" y="825"/>
                      <a:pt x="965" y="660"/>
                      <a:pt x="965" y="417"/>
                    </a:cubicBezTo>
                    <a:cubicBezTo>
                      <a:pt x="965" y="191"/>
                      <a:pt x="775" y="1"/>
                      <a:pt x="54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92" name="Google Shape;40192;p22"/>
              <p:cNvSpPr/>
              <p:nvPr/>
            </p:nvSpPr>
            <p:spPr>
              <a:xfrm>
                <a:off x="5637900" y="3915800"/>
                <a:ext cx="24125" cy="2067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7" extrusionOk="0">
                    <a:moveTo>
                      <a:pt x="560" y="0"/>
                    </a:moveTo>
                    <a:cubicBezTo>
                      <a:pt x="191" y="0"/>
                      <a:pt x="0" y="441"/>
                      <a:pt x="262" y="703"/>
                    </a:cubicBezTo>
                    <a:cubicBezTo>
                      <a:pt x="344" y="788"/>
                      <a:pt x="448" y="827"/>
                      <a:pt x="550" y="827"/>
                    </a:cubicBezTo>
                    <a:cubicBezTo>
                      <a:pt x="760" y="827"/>
                      <a:pt x="965" y="665"/>
                      <a:pt x="965" y="417"/>
                    </a:cubicBezTo>
                    <a:cubicBezTo>
                      <a:pt x="965" y="191"/>
                      <a:pt x="786" y="12"/>
                      <a:pt x="560" y="12"/>
                    </a:cubicBezTo>
                    <a:lnTo>
                      <a:pt x="56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93" name="Google Shape;40193;p22"/>
              <p:cNvSpPr/>
              <p:nvPr/>
            </p:nvSpPr>
            <p:spPr>
              <a:xfrm>
                <a:off x="5668850" y="3946750"/>
                <a:ext cx="24125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0" extrusionOk="0">
                    <a:moveTo>
                      <a:pt x="536" y="0"/>
                    </a:moveTo>
                    <a:cubicBezTo>
                      <a:pt x="179" y="0"/>
                      <a:pt x="1" y="441"/>
                      <a:pt x="251" y="703"/>
                    </a:cubicBezTo>
                    <a:cubicBezTo>
                      <a:pt x="335" y="783"/>
                      <a:pt x="436" y="819"/>
                      <a:pt x="536" y="819"/>
                    </a:cubicBezTo>
                    <a:cubicBezTo>
                      <a:pt x="745" y="819"/>
                      <a:pt x="945" y="659"/>
                      <a:pt x="953" y="417"/>
                    </a:cubicBezTo>
                    <a:cubicBezTo>
                      <a:pt x="965" y="191"/>
                      <a:pt x="786" y="0"/>
                      <a:pt x="5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94" name="Google Shape;40194;p22"/>
              <p:cNvSpPr/>
              <p:nvPr/>
            </p:nvSpPr>
            <p:spPr>
              <a:xfrm>
                <a:off x="5637900" y="3977400"/>
                <a:ext cx="241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8" extrusionOk="0">
                    <a:moveTo>
                      <a:pt x="560" y="1"/>
                    </a:moveTo>
                    <a:cubicBezTo>
                      <a:pt x="191" y="1"/>
                      <a:pt x="0" y="441"/>
                      <a:pt x="262" y="703"/>
                    </a:cubicBezTo>
                    <a:cubicBezTo>
                      <a:pt x="344" y="789"/>
                      <a:pt x="448" y="828"/>
                      <a:pt x="550" y="828"/>
                    </a:cubicBezTo>
                    <a:cubicBezTo>
                      <a:pt x="760" y="828"/>
                      <a:pt x="965" y="666"/>
                      <a:pt x="965" y="417"/>
                    </a:cubicBezTo>
                    <a:cubicBezTo>
                      <a:pt x="965" y="191"/>
                      <a:pt x="786" y="13"/>
                      <a:pt x="560" y="13"/>
                    </a:cubicBezTo>
                    <a:lnTo>
                      <a:pt x="56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95" name="Google Shape;40195;p22"/>
              <p:cNvSpPr/>
              <p:nvPr/>
            </p:nvSpPr>
            <p:spPr>
              <a:xfrm>
                <a:off x="5668550" y="4008075"/>
                <a:ext cx="24150" cy="2067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7" extrusionOk="0">
                    <a:moveTo>
                      <a:pt x="548" y="0"/>
                    </a:moveTo>
                    <a:cubicBezTo>
                      <a:pt x="179" y="0"/>
                      <a:pt x="1" y="452"/>
                      <a:pt x="263" y="702"/>
                    </a:cubicBezTo>
                    <a:cubicBezTo>
                      <a:pt x="345" y="788"/>
                      <a:pt x="448" y="827"/>
                      <a:pt x="551" y="827"/>
                    </a:cubicBezTo>
                    <a:cubicBezTo>
                      <a:pt x="761" y="827"/>
                      <a:pt x="965" y="665"/>
                      <a:pt x="965" y="417"/>
                    </a:cubicBezTo>
                    <a:cubicBezTo>
                      <a:pt x="965" y="191"/>
                      <a:pt x="775" y="0"/>
                      <a:pt x="54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96" name="Google Shape;40196;p22"/>
              <p:cNvSpPr/>
              <p:nvPr/>
            </p:nvSpPr>
            <p:spPr>
              <a:xfrm>
                <a:off x="5636150" y="4038875"/>
                <a:ext cx="2797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1119" h="828" extrusionOk="0">
                    <a:moveTo>
                      <a:pt x="555" y="1"/>
                    </a:moveTo>
                    <a:cubicBezTo>
                      <a:pt x="52" y="1"/>
                      <a:pt x="1" y="805"/>
                      <a:pt x="547" y="828"/>
                    </a:cubicBezTo>
                    <a:lnTo>
                      <a:pt x="630" y="828"/>
                    </a:lnTo>
                    <a:cubicBezTo>
                      <a:pt x="1118" y="768"/>
                      <a:pt x="1118" y="54"/>
                      <a:pt x="630" y="6"/>
                    </a:cubicBezTo>
                    <a:cubicBezTo>
                      <a:pt x="604" y="3"/>
                      <a:pt x="579" y="1"/>
                      <a:pt x="55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97" name="Google Shape;40197;p22"/>
              <p:cNvSpPr/>
              <p:nvPr/>
            </p:nvSpPr>
            <p:spPr>
              <a:xfrm>
                <a:off x="5668550" y="4069675"/>
                <a:ext cx="24150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5" extrusionOk="0">
                    <a:moveTo>
                      <a:pt x="548" y="1"/>
                    </a:moveTo>
                    <a:cubicBezTo>
                      <a:pt x="179" y="1"/>
                      <a:pt x="1" y="441"/>
                      <a:pt x="263" y="703"/>
                    </a:cubicBezTo>
                    <a:cubicBezTo>
                      <a:pt x="347" y="787"/>
                      <a:pt x="450" y="825"/>
                      <a:pt x="551" y="825"/>
                    </a:cubicBezTo>
                    <a:cubicBezTo>
                      <a:pt x="763" y="825"/>
                      <a:pt x="965" y="659"/>
                      <a:pt x="965" y="417"/>
                    </a:cubicBezTo>
                    <a:cubicBezTo>
                      <a:pt x="965" y="179"/>
                      <a:pt x="786" y="1"/>
                      <a:pt x="5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98" name="Google Shape;40198;p22"/>
              <p:cNvSpPr/>
              <p:nvPr/>
            </p:nvSpPr>
            <p:spPr>
              <a:xfrm>
                <a:off x="5637900" y="4100325"/>
                <a:ext cx="241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8" extrusionOk="0">
                    <a:moveTo>
                      <a:pt x="560" y="1"/>
                    </a:moveTo>
                    <a:cubicBezTo>
                      <a:pt x="191" y="1"/>
                      <a:pt x="0" y="441"/>
                      <a:pt x="262" y="703"/>
                    </a:cubicBezTo>
                    <a:cubicBezTo>
                      <a:pt x="344" y="789"/>
                      <a:pt x="448" y="828"/>
                      <a:pt x="550" y="828"/>
                    </a:cubicBezTo>
                    <a:cubicBezTo>
                      <a:pt x="760" y="828"/>
                      <a:pt x="965" y="666"/>
                      <a:pt x="965" y="418"/>
                    </a:cubicBezTo>
                    <a:cubicBezTo>
                      <a:pt x="965" y="191"/>
                      <a:pt x="786" y="13"/>
                      <a:pt x="560" y="13"/>
                    </a:cubicBezTo>
                    <a:lnTo>
                      <a:pt x="56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99" name="Google Shape;40199;p22"/>
              <p:cNvSpPr/>
              <p:nvPr/>
            </p:nvSpPr>
            <p:spPr>
              <a:xfrm>
                <a:off x="5668550" y="4131300"/>
                <a:ext cx="24150" cy="2047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19" extrusionOk="0">
                    <a:moveTo>
                      <a:pt x="548" y="0"/>
                    </a:moveTo>
                    <a:cubicBezTo>
                      <a:pt x="179" y="0"/>
                      <a:pt x="1" y="441"/>
                      <a:pt x="263" y="703"/>
                    </a:cubicBezTo>
                    <a:cubicBezTo>
                      <a:pt x="343" y="783"/>
                      <a:pt x="443" y="819"/>
                      <a:pt x="543" y="819"/>
                    </a:cubicBezTo>
                    <a:cubicBezTo>
                      <a:pt x="756" y="819"/>
                      <a:pt x="965" y="656"/>
                      <a:pt x="965" y="405"/>
                    </a:cubicBezTo>
                    <a:cubicBezTo>
                      <a:pt x="965" y="179"/>
                      <a:pt x="775" y="0"/>
                      <a:pt x="5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00" name="Google Shape;40200;p22"/>
              <p:cNvSpPr/>
              <p:nvPr/>
            </p:nvSpPr>
            <p:spPr>
              <a:xfrm>
                <a:off x="5636575" y="4161875"/>
                <a:ext cx="27825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1113" h="823" extrusionOk="0">
                    <a:moveTo>
                      <a:pt x="557" y="0"/>
                    </a:moveTo>
                    <a:cubicBezTo>
                      <a:pt x="60" y="0"/>
                      <a:pt x="1" y="767"/>
                      <a:pt x="530" y="813"/>
                    </a:cubicBezTo>
                    <a:cubicBezTo>
                      <a:pt x="541" y="819"/>
                      <a:pt x="553" y="822"/>
                      <a:pt x="567" y="822"/>
                    </a:cubicBezTo>
                    <a:cubicBezTo>
                      <a:pt x="580" y="822"/>
                      <a:pt x="595" y="819"/>
                      <a:pt x="613" y="813"/>
                    </a:cubicBezTo>
                    <a:cubicBezTo>
                      <a:pt x="1113" y="777"/>
                      <a:pt x="1113" y="39"/>
                      <a:pt x="613" y="4"/>
                    </a:cubicBezTo>
                    <a:cubicBezTo>
                      <a:pt x="594" y="1"/>
                      <a:pt x="575" y="0"/>
                      <a:pt x="55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01" name="Google Shape;40201;p22"/>
              <p:cNvSpPr/>
              <p:nvPr/>
            </p:nvSpPr>
            <p:spPr>
              <a:xfrm>
                <a:off x="5668550" y="4192600"/>
                <a:ext cx="24150" cy="2047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19" extrusionOk="0">
                    <a:moveTo>
                      <a:pt x="548" y="1"/>
                    </a:moveTo>
                    <a:cubicBezTo>
                      <a:pt x="179" y="1"/>
                      <a:pt x="1" y="430"/>
                      <a:pt x="251" y="691"/>
                    </a:cubicBezTo>
                    <a:cubicBezTo>
                      <a:pt x="334" y="779"/>
                      <a:pt x="440" y="819"/>
                      <a:pt x="543" y="819"/>
                    </a:cubicBezTo>
                    <a:cubicBezTo>
                      <a:pt x="748" y="819"/>
                      <a:pt x="945" y="663"/>
                      <a:pt x="953" y="418"/>
                    </a:cubicBezTo>
                    <a:cubicBezTo>
                      <a:pt x="965" y="191"/>
                      <a:pt x="775" y="1"/>
                      <a:pt x="54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02" name="Google Shape;40202;p22"/>
              <p:cNvSpPr/>
              <p:nvPr/>
            </p:nvSpPr>
            <p:spPr>
              <a:xfrm>
                <a:off x="5637900" y="4223275"/>
                <a:ext cx="241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8" extrusionOk="0">
                    <a:moveTo>
                      <a:pt x="560" y="0"/>
                    </a:moveTo>
                    <a:cubicBezTo>
                      <a:pt x="191" y="0"/>
                      <a:pt x="0" y="441"/>
                      <a:pt x="262" y="703"/>
                    </a:cubicBezTo>
                    <a:cubicBezTo>
                      <a:pt x="344" y="789"/>
                      <a:pt x="447" y="827"/>
                      <a:pt x="548" y="827"/>
                    </a:cubicBezTo>
                    <a:cubicBezTo>
                      <a:pt x="755" y="827"/>
                      <a:pt x="957" y="665"/>
                      <a:pt x="965" y="417"/>
                    </a:cubicBezTo>
                    <a:cubicBezTo>
                      <a:pt x="965" y="191"/>
                      <a:pt x="786" y="12"/>
                      <a:pt x="560" y="12"/>
                    </a:cubicBezTo>
                    <a:lnTo>
                      <a:pt x="56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03" name="Google Shape;40203;p22"/>
              <p:cNvSpPr/>
              <p:nvPr/>
            </p:nvSpPr>
            <p:spPr>
              <a:xfrm>
                <a:off x="5668550" y="4254225"/>
                <a:ext cx="24150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0" extrusionOk="0">
                    <a:moveTo>
                      <a:pt x="548" y="0"/>
                    </a:moveTo>
                    <a:cubicBezTo>
                      <a:pt x="179" y="0"/>
                      <a:pt x="1" y="441"/>
                      <a:pt x="263" y="703"/>
                    </a:cubicBezTo>
                    <a:cubicBezTo>
                      <a:pt x="343" y="783"/>
                      <a:pt x="443" y="819"/>
                      <a:pt x="543" y="819"/>
                    </a:cubicBezTo>
                    <a:cubicBezTo>
                      <a:pt x="756" y="819"/>
                      <a:pt x="965" y="656"/>
                      <a:pt x="965" y="405"/>
                    </a:cubicBezTo>
                    <a:cubicBezTo>
                      <a:pt x="953" y="191"/>
                      <a:pt x="775" y="12"/>
                      <a:pt x="560" y="12"/>
                    </a:cubicBezTo>
                    <a:lnTo>
                      <a:pt x="548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04" name="Google Shape;40204;p22"/>
              <p:cNvSpPr/>
              <p:nvPr/>
            </p:nvSpPr>
            <p:spPr>
              <a:xfrm>
                <a:off x="5637900" y="4284875"/>
                <a:ext cx="241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8" extrusionOk="0">
                    <a:moveTo>
                      <a:pt x="560" y="1"/>
                    </a:moveTo>
                    <a:cubicBezTo>
                      <a:pt x="191" y="1"/>
                      <a:pt x="0" y="441"/>
                      <a:pt x="262" y="703"/>
                    </a:cubicBezTo>
                    <a:cubicBezTo>
                      <a:pt x="344" y="789"/>
                      <a:pt x="447" y="828"/>
                      <a:pt x="548" y="828"/>
                    </a:cubicBezTo>
                    <a:cubicBezTo>
                      <a:pt x="755" y="828"/>
                      <a:pt x="957" y="666"/>
                      <a:pt x="965" y="418"/>
                    </a:cubicBezTo>
                    <a:cubicBezTo>
                      <a:pt x="965" y="191"/>
                      <a:pt x="786" y="13"/>
                      <a:pt x="560" y="13"/>
                    </a:cubicBezTo>
                    <a:lnTo>
                      <a:pt x="56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05" name="Google Shape;40205;p22"/>
              <p:cNvSpPr/>
              <p:nvPr/>
            </p:nvSpPr>
            <p:spPr>
              <a:xfrm>
                <a:off x="5668550" y="4315550"/>
                <a:ext cx="24150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5" extrusionOk="0">
                    <a:moveTo>
                      <a:pt x="548" y="0"/>
                    </a:moveTo>
                    <a:cubicBezTo>
                      <a:pt x="179" y="0"/>
                      <a:pt x="1" y="441"/>
                      <a:pt x="263" y="703"/>
                    </a:cubicBezTo>
                    <a:cubicBezTo>
                      <a:pt x="343" y="787"/>
                      <a:pt x="445" y="824"/>
                      <a:pt x="545" y="824"/>
                    </a:cubicBezTo>
                    <a:cubicBezTo>
                      <a:pt x="757" y="824"/>
                      <a:pt x="965" y="659"/>
                      <a:pt x="965" y="417"/>
                    </a:cubicBezTo>
                    <a:cubicBezTo>
                      <a:pt x="965" y="191"/>
                      <a:pt x="775" y="0"/>
                      <a:pt x="54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06" name="Google Shape;40206;p22"/>
              <p:cNvSpPr/>
              <p:nvPr/>
            </p:nvSpPr>
            <p:spPr>
              <a:xfrm>
                <a:off x="5607025" y="3455025"/>
                <a:ext cx="24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16" extrusionOk="0">
                    <a:moveTo>
                      <a:pt x="542" y="0"/>
                    </a:moveTo>
                    <a:cubicBezTo>
                      <a:pt x="183" y="0"/>
                      <a:pt x="1" y="432"/>
                      <a:pt x="259" y="691"/>
                    </a:cubicBezTo>
                    <a:cubicBezTo>
                      <a:pt x="341" y="777"/>
                      <a:pt x="445" y="815"/>
                      <a:pt x="547" y="815"/>
                    </a:cubicBezTo>
                    <a:cubicBezTo>
                      <a:pt x="757" y="815"/>
                      <a:pt x="961" y="653"/>
                      <a:pt x="961" y="405"/>
                    </a:cubicBezTo>
                    <a:cubicBezTo>
                      <a:pt x="961" y="191"/>
                      <a:pt x="783" y="0"/>
                      <a:pt x="557" y="0"/>
                    </a:cubicBezTo>
                    <a:cubicBezTo>
                      <a:pt x="552" y="0"/>
                      <a:pt x="547" y="0"/>
                      <a:pt x="54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07" name="Google Shape;40207;p22"/>
              <p:cNvSpPr/>
              <p:nvPr/>
            </p:nvSpPr>
            <p:spPr>
              <a:xfrm>
                <a:off x="5576875" y="3485450"/>
                <a:ext cx="28300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20" extrusionOk="0">
                    <a:moveTo>
                      <a:pt x="562" y="1"/>
                    </a:moveTo>
                    <a:cubicBezTo>
                      <a:pt x="548" y="1"/>
                      <a:pt x="536" y="4"/>
                      <a:pt x="524" y="10"/>
                    </a:cubicBezTo>
                    <a:cubicBezTo>
                      <a:pt x="1" y="57"/>
                      <a:pt x="48" y="819"/>
                      <a:pt x="560" y="819"/>
                    </a:cubicBezTo>
                    <a:cubicBezTo>
                      <a:pt x="1084" y="819"/>
                      <a:pt x="1132" y="57"/>
                      <a:pt x="608" y="10"/>
                    </a:cubicBezTo>
                    <a:cubicBezTo>
                      <a:pt x="590" y="4"/>
                      <a:pt x="575" y="1"/>
                      <a:pt x="56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08" name="Google Shape;40208;p22"/>
              <p:cNvSpPr/>
              <p:nvPr/>
            </p:nvSpPr>
            <p:spPr>
              <a:xfrm>
                <a:off x="5606950" y="3516325"/>
                <a:ext cx="24125" cy="204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17" extrusionOk="0">
                    <a:moveTo>
                      <a:pt x="560" y="1"/>
                    </a:moveTo>
                    <a:cubicBezTo>
                      <a:pt x="191" y="1"/>
                      <a:pt x="0" y="441"/>
                      <a:pt x="262" y="691"/>
                    </a:cubicBezTo>
                    <a:cubicBezTo>
                      <a:pt x="344" y="778"/>
                      <a:pt x="449" y="816"/>
                      <a:pt x="552" y="816"/>
                    </a:cubicBezTo>
                    <a:cubicBezTo>
                      <a:pt x="761" y="816"/>
                      <a:pt x="964" y="657"/>
                      <a:pt x="964" y="418"/>
                    </a:cubicBezTo>
                    <a:cubicBezTo>
                      <a:pt x="964" y="191"/>
                      <a:pt x="786" y="1"/>
                      <a:pt x="5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09" name="Google Shape;40209;p22"/>
              <p:cNvSpPr/>
              <p:nvPr/>
            </p:nvSpPr>
            <p:spPr>
              <a:xfrm>
                <a:off x="5576275" y="3547000"/>
                <a:ext cx="24150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5" extrusionOk="0">
                    <a:moveTo>
                      <a:pt x="548" y="0"/>
                    </a:moveTo>
                    <a:cubicBezTo>
                      <a:pt x="179" y="0"/>
                      <a:pt x="1" y="441"/>
                      <a:pt x="263" y="703"/>
                    </a:cubicBezTo>
                    <a:cubicBezTo>
                      <a:pt x="343" y="787"/>
                      <a:pt x="445" y="825"/>
                      <a:pt x="546" y="825"/>
                    </a:cubicBezTo>
                    <a:cubicBezTo>
                      <a:pt x="757" y="825"/>
                      <a:pt x="965" y="659"/>
                      <a:pt x="965" y="417"/>
                    </a:cubicBezTo>
                    <a:cubicBezTo>
                      <a:pt x="965" y="191"/>
                      <a:pt x="787" y="0"/>
                      <a:pt x="5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10" name="Google Shape;40210;p22"/>
              <p:cNvSpPr/>
              <p:nvPr/>
            </p:nvSpPr>
            <p:spPr>
              <a:xfrm>
                <a:off x="5606950" y="3577650"/>
                <a:ext cx="241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5" extrusionOk="0">
                    <a:moveTo>
                      <a:pt x="560" y="1"/>
                    </a:moveTo>
                    <a:cubicBezTo>
                      <a:pt x="191" y="1"/>
                      <a:pt x="0" y="441"/>
                      <a:pt x="262" y="703"/>
                    </a:cubicBezTo>
                    <a:cubicBezTo>
                      <a:pt x="343" y="788"/>
                      <a:pt x="444" y="825"/>
                      <a:pt x="545" y="825"/>
                    </a:cubicBezTo>
                    <a:cubicBezTo>
                      <a:pt x="757" y="825"/>
                      <a:pt x="964" y="659"/>
                      <a:pt x="964" y="417"/>
                    </a:cubicBezTo>
                    <a:cubicBezTo>
                      <a:pt x="964" y="191"/>
                      <a:pt x="786" y="13"/>
                      <a:pt x="5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11" name="Google Shape;40211;p22"/>
              <p:cNvSpPr/>
              <p:nvPr/>
            </p:nvSpPr>
            <p:spPr>
              <a:xfrm>
                <a:off x="5576875" y="3608375"/>
                <a:ext cx="28300" cy="20800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32" extrusionOk="0">
                    <a:moveTo>
                      <a:pt x="562" y="1"/>
                    </a:moveTo>
                    <a:cubicBezTo>
                      <a:pt x="548" y="1"/>
                      <a:pt x="536" y="4"/>
                      <a:pt x="524" y="10"/>
                    </a:cubicBezTo>
                    <a:cubicBezTo>
                      <a:pt x="1" y="57"/>
                      <a:pt x="48" y="831"/>
                      <a:pt x="560" y="831"/>
                    </a:cubicBezTo>
                    <a:cubicBezTo>
                      <a:pt x="1084" y="831"/>
                      <a:pt x="1132" y="57"/>
                      <a:pt x="608" y="10"/>
                    </a:cubicBezTo>
                    <a:cubicBezTo>
                      <a:pt x="590" y="4"/>
                      <a:pt x="575" y="1"/>
                      <a:pt x="56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12" name="Google Shape;40212;p22"/>
              <p:cNvSpPr/>
              <p:nvPr/>
            </p:nvSpPr>
            <p:spPr>
              <a:xfrm>
                <a:off x="5606950" y="3639275"/>
                <a:ext cx="241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5" extrusionOk="0">
                    <a:moveTo>
                      <a:pt x="560" y="0"/>
                    </a:moveTo>
                    <a:cubicBezTo>
                      <a:pt x="191" y="0"/>
                      <a:pt x="0" y="441"/>
                      <a:pt x="262" y="703"/>
                    </a:cubicBezTo>
                    <a:cubicBezTo>
                      <a:pt x="343" y="787"/>
                      <a:pt x="444" y="825"/>
                      <a:pt x="545" y="825"/>
                    </a:cubicBezTo>
                    <a:cubicBezTo>
                      <a:pt x="757" y="825"/>
                      <a:pt x="964" y="659"/>
                      <a:pt x="964" y="417"/>
                    </a:cubicBezTo>
                    <a:lnTo>
                      <a:pt x="964" y="405"/>
                    </a:lnTo>
                    <a:cubicBezTo>
                      <a:pt x="964" y="179"/>
                      <a:pt x="786" y="0"/>
                      <a:pt x="5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13" name="Google Shape;40213;p22"/>
              <p:cNvSpPr/>
              <p:nvPr/>
            </p:nvSpPr>
            <p:spPr>
              <a:xfrm>
                <a:off x="5576275" y="3669925"/>
                <a:ext cx="24150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5" extrusionOk="0">
                    <a:moveTo>
                      <a:pt x="548" y="1"/>
                    </a:moveTo>
                    <a:cubicBezTo>
                      <a:pt x="179" y="1"/>
                      <a:pt x="1" y="441"/>
                      <a:pt x="263" y="703"/>
                    </a:cubicBezTo>
                    <a:cubicBezTo>
                      <a:pt x="343" y="787"/>
                      <a:pt x="445" y="825"/>
                      <a:pt x="546" y="825"/>
                    </a:cubicBezTo>
                    <a:cubicBezTo>
                      <a:pt x="757" y="825"/>
                      <a:pt x="965" y="659"/>
                      <a:pt x="965" y="417"/>
                    </a:cubicBezTo>
                    <a:cubicBezTo>
                      <a:pt x="965" y="191"/>
                      <a:pt x="787" y="1"/>
                      <a:pt x="5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14" name="Google Shape;40214;p22"/>
              <p:cNvSpPr/>
              <p:nvPr/>
            </p:nvSpPr>
            <p:spPr>
              <a:xfrm>
                <a:off x="5606950" y="3700575"/>
                <a:ext cx="241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8" extrusionOk="0">
                    <a:moveTo>
                      <a:pt x="560" y="1"/>
                    </a:moveTo>
                    <a:cubicBezTo>
                      <a:pt x="191" y="1"/>
                      <a:pt x="0" y="441"/>
                      <a:pt x="262" y="703"/>
                    </a:cubicBezTo>
                    <a:cubicBezTo>
                      <a:pt x="344" y="789"/>
                      <a:pt x="448" y="828"/>
                      <a:pt x="550" y="828"/>
                    </a:cubicBezTo>
                    <a:cubicBezTo>
                      <a:pt x="760" y="828"/>
                      <a:pt x="964" y="666"/>
                      <a:pt x="964" y="418"/>
                    </a:cubicBezTo>
                    <a:cubicBezTo>
                      <a:pt x="964" y="203"/>
                      <a:pt x="786" y="13"/>
                      <a:pt x="560" y="13"/>
                    </a:cubicBezTo>
                    <a:lnTo>
                      <a:pt x="56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15" name="Google Shape;40215;p22"/>
              <p:cNvSpPr/>
              <p:nvPr/>
            </p:nvSpPr>
            <p:spPr>
              <a:xfrm>
                <a:off x="5576275" y="3731550"/>
                <a:ext cx="24150" cy="2047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19" extrusionOk="0">
                    <a:moveTo>
                      <a:pt x="548" y="0"/>
                    </a:moveTo>
                    <a:cubicBezTo>
                      <a:pt x="179" y="0"/>
                      <a:pt x="1" y="441"/>
                      <a:pt x="263" y="703"/>
                    </a:cubicBezTo>
                    <a:cubicBezTo>
                      <a:pt x="343" y="783"/>
                      <a:pt x="443" y="819"/>
                      <a:pt x="544" y="819"/>
                    </a:cubicBezTo>
                    <a:cubicBezTo>
                      <a:pt x="756" y="819"/>
                      <a:pt x="965" y="656"/>
                      <a:pt x="965" y="405"/>
                    </a:cubicBezTo>
                    <a:cubicBezTo>
                      <a:pt x="965" y="179"/>
                      <a:pt x="787" y="0"/>
                      <a:pt x="5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16" name="Google Shape;40216;p22"/>
              <p:cNvSpPr/>
              <p:nvPr/>
            </p:nvSpPr>
            <p:spPr>
              <a:xfrm>
                <a:off x="5606950" y="3762200"/>
                <a:ext cx="24125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0" extrusionOk="0">
                    <a:moveTo>
                      <a:pt x="560" y="0"/>
                    </a:moveTo>
                    <a:cubicBezTo>
                      <a:pt x="191" y="0"/>
                      <a:pt x="0" y="441"/>
                      <a:pt x="262" y="703"/>
                    </a:cubicBezTo>
                    <a:cubicBezTo>
                      <a:pt x="342" y="783"/>
                      <a:pt x="444" y="819"/>
                      <a:pt x="544" y="819"/>
                    </a:cubicBezTo>
                    <a:cubicBezTo>
                      <a:pt x="756" y="819"/>
                      <a:pt x="964" y="659"/>
                      <a:pt x="964" y="417"/>
                    </a:cubicBezTo>
                    <a:cubicBezTo>
                      <a:pt x="964" y="191"/>
                      <a:pt x="786" y="12"/>
                      <a:pt x="5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17" name="Google Shape;40217;p22"/>
              <p:cNvSpPr/>
              <p:nvPr/>
            </p:nvSpPr>
            <p:spPr>
              <a:xfrm>
                <a:off x="5576875" y="3792850"/>
                <a:ext cx="28300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23" extrusionOk="0">
                    <a:moveTo>
                      <a:pt x="524" y="1"/>
                    </a:moveTo>
                    <a:cubicBezTo>
                      <a:pt x="1" y="48"/>
                      <a:pt x="48" y="822"/>
                      <a:pt x="560" y="822"/>
                    </a:cubicBezTo>
                    <a:cubicBezTo>
                      <a:pt x="1084" y="822"/>
                      <a:pt x="1132" y="48"/>
                      <a:pt x="60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18" name="Google Shape;40218;p22"/>
              <p:cNvSpPr/>
              <p:nvPr/>
            </p:nvSpPr>
            <p:spPr>
              <a:xfrm>
                <a:off x="5607025" y="3823800"/>
                <a:ext cx="24050" cy="20425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17" extrusionOk="0">
                    <a:moveTo>
                      <a:pt x="542" y="1"/>
                    </a:moveTo>
                    <a:cubicBezTo>
                      <a:pt x="183" y="1"/>
                      <a:pt x="1" y="433"/>
                      <a:pt x="259" y="692"/>
                    </a:cubicBezTo>
                    <a:cubicBezTo>
                      <a:pt x="341" y="778"/>
                      <a:pt x="446" y="816"/>
                      <a:pt x="549" y="816"/>
                    </a:cubicBezTo>
                    <a:cubicBezTo>
                      <a:pt x="758" y="816"/>
                      <a:pt x="961" y="657"/>
                      <a:pt x="961" y="418"/>
                    </a:cubicBezTo>
                    <a:cubicBezTo>
                      <a:pt x="961" y="192"/>
                      <a:pt x="783" y="13"/>
                      <a:pt x="557" y="1"/>
                    </a:cubicBezTo>
                    <a:cubicBezTo>
                      <a:pt x="552" y="1"/>
                      <a:pt x="547" y="1"/>
                      <a:pt x="54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19" name="Google Shape;40219;p22"/>
              <p:cNvSpPr/>
              <p:nvPr/>
            </p:nvSpPr>
            <p:spPr>
              <a:xfrm>
                <a:off x="5576275" y="3854475"/>
                <a:ext cx="24150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5" extrusionOk="0">
                    <a:moveTo>
                      <a:pt x="548" y="0"/>
                    </a:moveTo>
                    <a:cubicBezTo>
                      <a:pt x="179" y="0"/>
                      <a:pt x="1" y="441"/>
                      <a:pt x="263" y="703"/>
                    </a:cubicBezTo>
                    <a:cubicBezTo>
                      <a:pt x="343" y="787"/>
                      <a:pt x="444" y="824"/>
                      <a:pt x="544" y="824"/>
                    </a:cubicBezTo>
                    <a:cubicBezTo>
                      <a:pt x="756" y="824"/>
                      <a:pt x="965" y="656"/>
                      <a:pt x="965" y="405"/>
                    </a:cubicBezTo>
                    <a:cubicBezTo>
                      <a:pt x="965" y="179"/>
                      <a:pt x="787" y="0"/>
                      <a:pt x="5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20" name="Google Shape;40220;p22"/>
              <p:cNvSpPr/>
              <p:nvPr/>
            </p:nvSpPr>
            <p:spPr>
              <a:xfrm>
                <a:off x="5606950" y="3885125"/>
                <a:ext cx="241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8" extrusionOk="0">
                    <a:moveTo>
                      <a:pt x="560" y="1"/>
                    </a:moveTo>
                    <a:cubicBezTo>
                      <a:pt x="191" y="1"/>
                      <a:pt x="0" y="441"/>
                      <a:pt x="262" y="703"/>
                    </a:cubicBezTo>
                    <a:cubicBezTo>
                      <a:pt x="344" y="789"/>
                      <a:pt x="448" y="828"/>
                      <a:pt x="550" y="828"/>
                    </a:cubicBezTo>
                    <a:cubicBezTo>
                      <a:pt x="760" y="828"/>
                      <a:pt x="964" y="666"/>
                      <a:pt x="964" y="417"/>
                    </a:cubicBezTo>
                    <a:cubicBezTo>
                      <a:pt x="964" y="191"/>
                      <a:pt x="786" y="13"/>
                      <a:pt x="5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21" name="Google Shape;40221;p22"/>
              <p:cNvSpPr/>
              <p:nvPr/>
            </p:nvSpPr>
            <p:spPr>
              <a:xfrm>
                <a:off x="5576275" y="3915800"/>
                <a:ext cx="24150" cy="2067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7" extrusionOk="0">
                    <a:moveTo>
                      <a:pt x="548" y="0"/>
                    </a:moveTo>
                    <a:cubicBezTo>
                      <a:pt x="179" y="0"/>
                      <a:pt x="1" y="453"/>
                      <a:pt x="263" y="703"/>
                    </a:cubicBezTo>
                    <a:cubicBezTo>
                      <a:pt x="345" y="788"/>
                      <a:pt x="448" y="827"/>
                      <a:pt x="551" y="827"/>
                    </a:cubicBezTo>
                    <a:cubicBezTo>
                      <a:pt x="761" y="827"/>
                      <a:pt x="965" y="665"/>
                      <a:pt x="965" y="417"/>
                    </a:cubicBezTo>
                    <a:cubicBezTo>
                      <a:pt x="965" y="191"/>
                      <a:pt x="787" y="12"/>
                      <a:pt x="5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22" name="Google Shape;40222;p22"/>
              <p:cNvSpPr/>
              <p:nvPr/>
            </p:nvSpPr>
            <p:spPr>
              <a:xfrm>
                <a:off x="5606950" y="3946450"/>
                <a:ext cx="24425" cy="20800"/>
              </a:xfrm>
              <a:custGeom>
                <a:avLst/>
                <a:gdLst/>
                <a:ahLst/>
                <a:cxnLst/>
                <a:rect l="l" t="t" r="r" b="b"/>
                <a:pathLst>
                  <a:path w="977" h="832" extrusionOk="0">
                    <a:moveTo>
                      <a:pt x="572" y="0"/>
                    </a:moveTo>
                    <a:lnTo>
                      <a:pt x="560" y="12"/>
                    </a:lnTo>
                    <a:cubicBezTo>
                      <a:pt x="191" y="12"/>
                      <a:pt x="0" y="453"/>
                      <a:pt x="262" y="715"/>
                    </a:cubicBezTo>
                    <a:cubicBezTo>
                      <a:pt x="342" y="795"/>
                      <a:pt x="444" y="831"/>
                      <a:pt x="544" y="831"/>
                    </a:cubicBezTo>
                    <a:cubicBezTo>
                      <a:pt x="756" y="831"/>
                      <a:pt x="964" y="671"/>
                      <a:pt x="964" y="429"/>
                    </a:cubicBezTo>
                    <a:cubicBezTo>
                      <a:pt x="976" y="203"/>
                      <a:pt x="798" y="12"/>
                      <a:pt x="57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23" name="Google Shape;40223;p22"/>
              <p:cNvSpPr/>
              <p:nvPr/>
            </p:nvSpPr>
            <p:spPr>
              <a:xfrm>
                <a:off x="5576875" y="3977400"/>
                <a:ext cx="28300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23" extrusionOk="0">
                    <a:moveTo>
                      <a:pt x="524" y="1"/>
                    </a:moveTo>
                    <a:cubicBezTo>
                      <a:pt x="1" y="48"/>
                      <a:pt x="48" y="822"/>
                      <a:pt x="560" y="822"/>
                    </a:cubicBezTo>
                    <a:cubicBezTo>
                      <a:pt x="1084" y="822"/>
                      <a:pt x="1132" y="48"/>
                      <a:pt x="60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24" name="Google Shape;40224;p22"/>
              <p:cNvSpPr/>
              <p:nvPr/>
            </p:nvSpPr>
            <p:spPr>
              <a:xfrm>
                <a:off x="5606950" y="4008075"/>
                <a:ext cx="24125" cy="2067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7" extrusionOk="0">
                    <a:moveTo>
                      <a:pt x="560" y="0"/>
                    </a:moveTo>
                    <a:cubicBezTo>
                      <a:pt x="191" y="0"/>
                      <a:pt x="0" y="441"/>
                      <a:pt x="262" y="702"/>
                    </a:cubicBezTo>
                    <a:cubicBezTo>
                      <a:pt x="344" y="788"/>
                      <a:pt x="448" y="827"/>
                      <a:pt x="550" y="827"/>
                    </a:cubicBezTo>
                    <a:cubicBezTo>
                      <a:pt x="760" y="827"/>
                      <a:pt x="964" y="665"/>
                      <a:pt x="964" y="417"/>
                    </a:cubicBezTo>
                    <a:cubicBezTo>
                      <a:pt x="964" y="191"/>
                      <a:pt x="786" y="12"/>
                      <a:pt x="560" y="12"/>
                    </a:cubicBezTo>
                    <a:lnTo>
                      <a:pt x="56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25" name="Google Shape;40225;p22"/>
              <p:cNvSpPr/>
              <p:nvPr/>
            </p:nvSpPr>
            <p:spPr>
              <a:xfrm>
                <a:off x="5576275" y="4039025"/>
                <a:ext cx="24150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5" extrusionOk="0">
                    <a:moveTo>
                      <a:pt x="548" y="0"/>
                    </a:moveTo>
                    <a:cubicBezTo>
                      <a:pt x="179" y="0"/>
                      <a:pt x="1" y="441"/>
                      <a:pt x="263" y="703"/>
                    </a:cubicBezTo>
                    <a:cubicBezTo>
                      <a:pt x="343" y="787"/>
                      <a:pt x="445" y="825"/>
                      <a:pt x="546" y="825"/>
                    </a:cubicBezTo>
                    <a:cubicBezTo>
                      <a:pt x="757" y="825"/>
                      <a:pt x="965" y="659"/>
                      <a:pt x="965" y="417"/>
                    </a:cubicBezTo>
                    <a:cubicBezTo>
                      <a:pt x="965" y="191"/>
                      <a:pt x="787" y="0"/>
                      <a:pt x="5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26" name="Google Shape;40226;p22"/>
              <p:cNvSpPr/>
              <p:nvPr/>
            </p:nvSpPr>
            <p:spPr>
              <a:xfrm>
                <a:off x="5607025" y="4069675"/>
                <a:ext cx="240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28" extrusionOk="0">
                    <a:moveTo>
                      <a:pt x="542" y="0"/>
                    </a:moveTo>
                    <a:cubicBezTo>
                      <a:pt x="183" y="0"/>
                      <a:pt x="0" y="445"/>
                      <a:pt x="259" y="703"/>
                    </a:cubicBezTo>
                    <a:cubicBezTo>
                      <a:pt x="341" y="789"/>
                      <a:pt x="445" y="827"/>
                      <a:pt x="547" y="827"/>
                    </a:cubicBezTo>
                    <a:cubicBezTo>
                      <a:pt x="757" y="827"/>
                      <a:pt x="961" y="665"/>
                      <a:pt x="961" y="417"/>
                    </a:cubicBezTo>
                    <a:cubicBezTo>
                      <a:pt x="961" y="191"/>
                      <a:pt x="783" y="13"/>
                      <a:pt x="557" y="1"/>
                    </a:cubicBezTo>
                    <a:cubicBezTo>
                      <a:pt x="552" y="0"/>
                      <a:pt x="547" y="0"/>
                      <a:pt x="54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27" name="Google Shape;40227;p22"/>
              <p:cNvSpPr/>
              <p:nvPr/>
            </p:nvSpPr>
            <p:spPr>
              <a:xfrm>
                <a:off x="5576875" y="4100325"/>
                <a:ext cx="28300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23" extrusionOk="0">
                    <a:moveTo>
                      <a:pt x="524" y="1"/>
                    </a:moveTo>
                    <a:cubicBezTo>
                      <a:pt x="1" y="49"/>
                      <a:pt x="48" y="822"/>
                      <a:pt x="560" y="822"/>
                    </a:cubicBezTo>
                    <a:cubicBezTo>
                      <a:pt x="1084" y="822"/>
                      <a:pt x="1132" y="49"/>
                      <a:pt x="60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28" name="Google Shape;40228;p22"/>
              <p:cNvSpPr/>
              <p:nvPr/>
            </p:nvSpPr>
            <p:spPr>
              <a:xfrm>
                <a:off x="5607025" y="4131275"/>
                <a:ext cx="24050" cy="20425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17" extrusionOk="0">
                    <a:moveTo>
                      <a:pt x="542" y="1"/>
                    </a:moveTo>
                    <a:cubicBezTo>
                      <a:pt x="183" y="1"/>
                      <a:pt x="1" y="433"/>
                      <a:pt x="259" y="692"/>
                    </a:cubicBezTo>
                    <a:cubicBezTo>
                      <a:pt x="341" y="778"/>
                      <a:pt x="445" y="816"/>
                      <a:pt x="547" y="816"/>
                    </a:cubicBezTo>
                    <a:cubicBezTo>
                      <a:pt x="757" y="816"/>
                      <a:pt x="961" y="654"/>
                      <a:pt x="961" y="406"/>
                    </a:cubicBezTo>
                    <a:cubicBezTo>
                      <a:pt x="961" y="192"/>
                      <a:pt x="783" y="13"/>
                      <a:pt x="557" y="1"/>
                    </a:cubicBezTo>
                    <a:cubicBezTo>
                      <a:pt x="552" y="1"/>
                      <a:pt x="547" y="1"/>
                      <a:pt x="54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29" name="Google Shape;40229;p22"/>
              <p:cNvSpPr/>
              <p:nvPr/>
            </p:nvSpPr>
            <p:spPr>
              <a:xfrm>
                <a:off x="5576375" y="4161950"/>
                <a:ext cx="24050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20" extrusionOk="0">
                    <a:moveTo>
                      <a:pt x="530" y="0"/>
                    </a:moveTo>
                    <a:cubicBezTo>
                      <a:pt x="171" y="0"/>
                      <a:pt x="0" y="444"/>
                      <a:pt x="259" y="703"/>
                    </a:cubicBezTo>
                    <a:cubicBezTo>
                      <a:pt x="339" y="783"/>
                      <a:pt x="439" y="819"/>
                      <a:pt x="540" y="819"/>
                    </a:cubicBezTo>
                    <a:cubicBezTo>
                      <a:pt x="752" y="819"/>
                      <a:pt x="961" y="656"/>
                      <a:pt x="961" y="405"/>
                    </a:cubicBezTo>
                    <a:cubicBezTo>
                      <a:pt x="961" y="179"/>
                      <a:pt x="783" y="1"/>
                      <a:pt x="556" y="1"/>
                    </a:cubicBezTo>
                    <a:lnTo>
                      <a:pt x="544" y="1"/>
                    </a:lnTo>
                    <a:cubicBezTo>
                      <a:pt x="540" y="0"/>
                      <a:pt x="535" y="0"/>
                      <a:pt x="53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30" name="Google Shape;40230;p22"/>
              <p:cNvSpPr/>
              <p:nvPr/>
            </p:nvSpPr>
            <p:spPr>
              <a:xfrm>
                <a:off x="5606950" y="4192600"/>
                <a:ext cx="241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8" extrusionOk="0">
                    <a:moveTo>
                      <a:pt x="560" y="1"/>
                    </a:moveTo>
                    <a:cubicBezTo>
                      <a:pt x="191" y="1"/>
                      <a:pt x="0" y="441"/>
                      <a:pt x="262" y="703"/>
                    </a:cubicBezTo>
                    <a:cubicBezTo>
                      <a:pt x="344" y="789"/>
                      <a:pt x="448" y="828"/>
                      <a:pt x="550" y="828"/>
                    </a:cubicBezTo>
                    <a:cubicBezTo>
                      <a:pt x="760" y="828"/>
                      <a:pt x="964" y="666"/>
                      <a:pt x="964" y="418"/>
                    </a:cubicBezTo>
                    <a:cubicBezTo>
                      <a:pt x="964" y="191"/>
                      <a:pt x="786" y="13"/>
                      <a:pt x="5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31" name="Google Shape;40231;p22"/>
              <p:cNvSpPr/>
              <p:nvPr/>
            </p:nvSpPr>
            <p:spPr>
              <a:xfrm>
                <a:off x="5576275" y="4223275"/>
                <a:ext cx="24150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5" extrusionOk="0">
                    <a:moveTo>
                      <a:pt x="548" y="0"/>
                    </a:moveTo>
                    <a:cubicBezTo>
                      <a:pt x="179" y="0"/>
                      <a:pt x="1" y="441"/>
                      <a:pt x="263" y="703"/>
                    </a:cubicBezTo>
                    <a:cubicBezTo>
                      <a:pt x="343" y="787"/>
                      <a:pt x="445" y="825"/>
                      <a:pt x="546" y="825"/>
                    </a:cubicBezTo>
                    <a:cubicBezTo>
                      <a:pt x="757" y="825"/>
                      <a:pt x="965" y="659"/>
                      <a:pt x="965" y="417"/>
                    </a:cubicBezTo>
                    <a:cubicBezTo>
                      <a:pt x="965" y="191"/>
                      <a:pt x="787" y="0"/>
                      <a:pt x="5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32" name="Google Shape;40232;p22"/>
              <p:cNvSpPr/>
              <p:nvPr/>
            </p:nvSpPr>
            <p:spPr>
              <a:xfrm>
                <a:off x="5606950" y="4254225"/>
                <a:ext cx="24125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16" extrusionOk="0">
                    <a:moveTo>
                      <a:pt x="560" y="0"/>
                    </a:moveTo>
                    <a:cubicBezTo>
                      <a:pt x="191" y="0"/>
                      <a:pt x="0" y="441"/>
                      <a:pt x="262" y="691"/>
                    </a:cubicBezTo>
                    <a:cubicBezTo>
                      <a:pt x="344" y="777"/>
                      <a:pt x="449" y="816"/>
                      <a:pt x="552" y="816"/>
                    </a:cubicBezTo>
                    <a:cubicBezTo>
                      <a:pt x="761" y="816"/>
                      <a:pt x="964" y="657"/>
                      <a:pt x="964" y="417"/>
                    </a:cubicBezTo>
                    <a:lnTo>
                      <a:pt x="964" y="405"/>
                    </a:lnTo>
                    <a:cubicBezTo>
                      <a:pt x="953" y="191"/>
                      <a:pt x="774" y="12"/>
                      <a:pt x="560" y="12"/>
                    </a:cubicBezTo>
                    <a:lnTo>
                      <a:pt x="56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33" name="Google Shape;40233;p22"/>
              <p:cNvSpPr/>
              <p:nvPr/>
            </p:nvSpPr>
            <p:spPr>
              <a:xfrm>
                <a:off x="5576875" y="4284875"/>
                <a:ext cx="28300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23" extrusionOk="0">
                    <a:moveTo>
                      <a:pt x="524" y="1"/>
                    </a:moveTo>
                    <a:cubicBezTo>
                      <a:pt x="1" y="48"/>
                      <a:pt x="48" y="822"/>
                      <a:pt x="560" y="822"/>
                    </a:cubicBezTo>
                    <a:cubicBezTo>
                      <a:pt x="1084" y="822"/>
                      <a:pt x="1132" y="48"/>
                      <a:pt x="60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34" name="Google Shape;40234;p22"/>
              <p:cNvSpPr/>
              <p:nvPr/>
            </p:nvSpPr>
            <p:spPr>
              <a:xfrm>
                <a:off x="5614375" y="4315550"/>
                <a:ext cx="16100" cy="7750"/>
              </a:xfrm>
              <a:custGeom>
                <a:avLst/>
                <a:gdLst/>
                <a:ahLst/>
                <a:cxnLst/>
                <a:rect l="l" t="t" r="r" b="b"/>
                <a:pathLst>
                  <a:path w="644" h="310" extrusionOk="0">
                    <a:moveTo>
                      <a:pt x="263" y="0"/>
                    </a:moveTo>
                    <a:cubicBezTo>
                      <a:pt x="167" y="0"/>
                      <a:pt x="72" y="36"/>
                      <a:pt x="1" y="95"/>
                    </a:cubicBezTo>
                    <a:lnTo>
                      <a:pt x="644" y="310"/>
                    </a:lnTo>
                    <a:cubicBezTo>
                      <a:pt x="596" y="131"/>
                      <a:pt x="441" y="12"/>
                      <a:pt x="26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35" name="Google Shape;40235;p22"/>
              <p:cNvSpPr/>
              <p:nvPr/>
            </p:nvSpPr>
            <p:spPr>
              <a:xfrm>
                <a:off x="5546225" y="3455025"/>
                <a:ext cx="28000" cy="2025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810" extrusionOk="0">
                    <a:moveTo>
                      <a:pt x="524" y="0"/>
                    </a:moveTo>
                    <a:cubicBezTo>
                      <a:pt x="0" y="48"/>
                      <a:pt x="36" y="810"/>
                      <a:pt x="560" y="810"/>
                    </a:cubicBezTo>
                    <a:cubicBezTo>
                      <a:pt x="1084" y="810"/>
                      <a:pt x="1119" y="48"/>
                      <a:pt x="5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36" name="Google Shape;40236;p22"/>
              <p:cNvSpPr/>
              <p:nvPr/>
            </p:nvSpPr>
            <p:spPr>
              <a:xfrm>
                <a:off x="5514975" y="3485675"/>
                <a:ext cx="23825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953" h="816" extrusionOk="0">
                    <a:moveTo>
                      <a:pt x="548" y="1"/>
                    </a:moveTo>
                    <a:cubicBezTo>
                      <a:pt x="179" y="1"/>
                      <a:pt x="0" y="441"/>
                      <a:pt x="250" y="691"/>
                    </a:cubicBezTo>
                    <a:cubicBezTo>
                      <a:pt x="336" y="777"/>
                      <a:pt x="441" y="816"/>
                      <a:pt x="543" y="816"/>
                    </a:cubicBezTo>
                    <a:cubicBezTo>
                      <a:pt x="753" y="816"/>
                      <a:pt x="953" y="654"/>
                      <a:pt x="953" y="405"/>
                    </a:cubicBezTo>
                    <a:cubicBezTo>
                      <a:pt x="953" y="179"/>
                      <a:pt x="774" y="1"/>
                      <a:pt x="54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37" name="Google Shape;40237;p22"/>
              <p:cNvSpPr/>
              <p:nvPr/>
            </p:nvSpPr>
            <p:spPr>
              <a:xfrm>
                <a:off x="5579850" y="3426150"/>
                <a:ext cx="20575" cy="18475"/>
              </a:xfrm>
              <a:custGeom>
                <a:avLst/>
                <a:gdLst/>
                <a:ahLst/>
                <a:cxnLst/>
                <a:rect l="l" t="t" r="r" b="b"/>
                <a:pathLst>
                  <a:path w="823" h="739" extrusionOk="0">
                    <a:moveTo>
                      <a:pt x="644" y="0"/>
                    </a:moveTo>
                    <a:lnTo>
                      <a:pt x="24" y="191"/>
                    </a:lnTo>
                    <a:cubicBezTo>
                      <a:pt x="12" y="238"/>
                      <a:pt x="1" y="274"/>
                      <a:pt x="1" y="322"/>
                    </a:cubicBezTo>
                    <a:cubicBezTo>
                      <a:pt x="1" y="548"/>
                      <a:pt x="179" y="739"/>
                      <a:pt x="405" y="739"/>
                    </a:cubicBezTo>
                    <a:cubicBezTo>
                      <a:pt x="632" y="739"/>
                      <a:pt x="822" y="548"/>
                      <a:pt x="822" y="322"/>
                    </a:cubicBezTo>
                    <a:cubicBezTo>
                      <a:pt x="822" y="191"/>
                      <a:pt x="751" y="72"/>
                      <a:pt x="64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38" name="Google Shape;40238;p22"/>
              <p:cNvSpPr/>
              <p:nvPr/>
            </p:nvSpPr>
            <p:spPr>
              <a:xfrm>
                <a:off x="5545625" y="3516325"/>
                <a:ext cx="24125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0" extrusionOk="0">
                    <a:moveTo>
                      <a:pt x="548" y="1"/>
                    </a:moveTo>
                    <a:cubicBezTo>
                      <a:pt x="179" y="1"/>
                      <a:pt x="0" y="441"/>
                      <a:pt x="250" y="703"/>
                    </a:cubicBezTo>
                    <a:cubicBezTo>
                      <a:pt x="334" y="783"/>
                      <a:pt x="436" y="820"/>
                      <a:pt x="537" y="820"/>
                    </a:cubicBezTo>
                    <a:cubicBezTo>
                      <a:pt x="749" y="820"/>
                      <a:pt x="953" y="657"/>
                      <a:pt x="953" y="406"/>
                    </a:cubicBezTo>
                    <a:cubicBezTo>
                      <a:pt x="965" y="180"/>
                      <a:pt x="774" y="1"/>
                      <a:pt x="5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39" name="Google Shape;40239;p22"/>
              <p:cNvSpPr/>
              <p:nvPr/>
            </p:nvSpPr>
            <p:spPr>
              <a:xfrm>
                <a:off x="5514975" y="3547000"/>
                <a:ext cx="238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53" h="825" extrusionOk="0">
                    <a:moveTo>
                      <a:pt x="548" y="0"/>
                    </a:moveTo>
                    <a:cubicBezTo>
                      <a:pt x="179" y="0"/>
                      <a:pt x="0" y="441"/>
                      <a:pt x="250" y="703"/>
                    </a:cubicBezTo>
                    <a:cubicBezTo>
                      <a:pt x="334" y="787"/>
                      <a:pt x="437" y="825"/>
                      <a:pt x="538" y="825"/>
                    </a:cubicBezTo>
                    <a:cubicBezTo>
                      <a:pt x="750" y="825"/>
                      <a:pt x="953" y="659"/>
                      <a:pt x="953" y="417"/>
                    </a:cubicBezTo>
                    <a:cubicBezTo>
                      <a:pt x="953" y="179"/>
                      <a:pt x="774" y="0"/>
                      <a:pt x="54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40" name="Google Shape;40240;p22"/>
              <p:cNvSpPr/>
              <p:nvPr/>
            </p:nvSpPr>
            <p:spPr>
              <a:xfrm>
                <a:off x="5545625" y="3577650"/>
                <a:ext cx="241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5" extrusionOk="0">
                    <a:moveTo>
                      <a:pt x="548" y="1"/>
                    </a:moveTo>
                    <a:cubicBezTo>
                      <a:pt x="179" y="1"/>
                      <a:pt x="0" y="441"/>
                      <a:pt x="250" y="703"/>
                    </a:cubicBezTo>
                    <a:cubicBezTo>
                      <a:pt x="335" y="788"/>
                      <a:pt x="438" y="825"/>
                      <a:pt x="539" y="825"/>
                    </a:cubicBezTo>
                    <a:cubicBezTo>
                      <a:pt x="751" y="825"/>
                      <a:pt x="953" y="659"/>
                      <a:pt x="953" y="417"/>
                    </a:cubicBezTo>
                    <a:cubicBezTo>
                      <a:pt x="965" y="191"/>
                      <a:pt x="774" y="1"/>
                      <a:pt x="5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41" name="Google Shape;40241;p22"/>
              <p:cNvSpPr/>
              <p:nvPr/>
            </p:nvSpPr>
            <p:spPr>
              <a:xfrm>
                <a:off x="5514975" y="3608600"/>
                <a:ext cx="23825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53" h="820" extrusionOk="0">
                    <a:moveTo>
                      <a:pt x="548" y="1"/>
                    </a:moveTo>
                    <a:cubicBezTo>
                      <a:pt x="179" y="1"/>
                      <a:pt x="0" y="441"/>
                      <a:pt x="250" y="703"/>
                    </a:cubicBezTo>
                    <a:cubicBezTo>
                      <a:pt x="334" y="783"/>
                      <a:pt x="436" y="819"/>
                      <a:pt x="536" y="819"/>
                    </a:cubicBezTo>
                    <a:cubicBezTo>
                      <a:pt x="749" y="819"/>
                      <a:pt x="953" y="657"/>
                      <a:pt x="953" y="406"/>
                    </a:cubicBezTo>
                    <a:cubicBezTo>
                      <a:pt x="953" y="179"/>
                      <a:pt x="774" y="1"/>
                      <a:pt x="54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42" name="Google Shape;40242;p22"/>
              <p:cNvSpPr/>
              <p:nvPr/>
            </p:nvSpPr>
            <p:spPr>
              <a:xfrm>
                <a:off x="5546225" y="3639275"/>
                <a:ext cx="2800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822" extrusionOk="0">
                    <a:moveTo>
                      <a:pt x="524" y="0"/>
                    </a:moveTo>
                    <a:cubicBezTo>
                      <a:pt x="0" y="48"/>
                      <a:pt x="36" y="822"/>
                      <a:pt x="560" y="822"/>
                    </a:cubicBezTo>
                    <a:cubicBezTo>
                      <a:pt x="1084" y="822"/>
                      <a:pt x="1119" y="48"/>
                      <a:pt x="5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43" name="Google Shape;40243;p22"/>
              <p:cNvSpPr/>
              <p:nvPr/>
            </p:nvSpPr>
            <p:spPr>
              <a:xfrm>
                <a:off x="5514975" y="3669925"/>
                <a:ext cx="238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53" h="825" extrusionOk="0">
                    <a:moveTo>
                      <a:pt x="548" y="1"/>
                    </a:moveTo>
                    <a:cubicBezTo>
                      <a:pt x="179" y="1"/>
                      <a:pt x="0" y="441"/>
                      <a:pt x="250" y="703"/>
                    </a:cubicBezTo>
                    <a:cubicBezTo>
                      <a:pt x="334" y="787"/>
                      <a:pt x="437" y="825"/>
                      <a:pt x="538" y="825"/>
                    </a:cubicBezTo>
                    <a:cubicBezTo>
                      <a:pt x="750" y="825"/>
                      <a:pt x="953" y="659"/>
                      <a:pt x="953" y="417"/>
                    </a:cubicBezTo>
                    <a:cubicBezTo>
                      <a:pt x="953" y="191"/>
                      <a:pt x="774" y="1"/>
                      <a:pt x="54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44" name="Google Shape;40244;p22"/>
              <p:cNvSpPr/>
              <p:nvPr/>
            </p:nvSpPr>
            <p:spPr>
              <a:xfrm>
                <a:off x="5545325" y="3700575"/>
                <a:ext cx="244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77" h="828" extrusionOk="0">
                    <a:moveTo>
                      <a:pt x="560" y="1"/>
                    </a:moveTo>
                    <a:cubicBezTo>
                      <a:pt x="191" y="1"/>
                      <a:pt x="0" y="453"/>
                      <a:pt x="262" y="703"/>
                    </a:cubicBezTo>
                    <a:cubicBezTo>
                      <a:pt x="348" y="789"/>
                      <a:pt x="453" y="828"/>
                      <a:pt x="556" y="828"/>
                    </a:cubicBezTo>
                    <a:cubicBezTo>
                      <a:pt x="766" y="828"/>
                      <a:pt x="965" y="666"/>
                      <a:pt x="965" y="418"/>
                    </a:cubicBezTo>
                    <a:cubicBezTo>
                      <a:pt x="977" y="191"/>
                      <a:pt x="786" y="13"/>
                      <a:pt x="57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45" name="Google Shape;40245;p22"/>
              <p:cNvSpPr/>
              <p:nvPr/>
            </p:nvSpPr>
            <p:spPr>
              <a:xfrm>
                <a:off x="5514975" y="3731550"/>
                <a:ext cx="23825" cy="20475"/>
              </a:xfrm>
              <a:custGeom>
                <a:avLst/>
                <a:gdLst/>
                <a:ahLst/>
                <a:cxnLst/>
                <a:rect l="l" t="t" r="r" b="b"/>
                <a:pathLst>
                  <a:path w="953" h="819" extrusionOk="0">
                    <a:moveTo>
                      <a:pt x="548" y="0"/>
                    </a:moveTo>
                    <a:cubicBezTo>
                      <a:pt x="179" y="0"/>
                      <a:pt x="0" y="441"/>
                      <a:pt x="250" y="703"/>
                    </a:cubicBezTo>
                    <a:cubicBezTo>
                      <a:pt x="334" y="783"/>
                      <a:pt x="436" y="819"/>
                      <a:pt x="536" y="819"/>
                    </a:cubicBezTo>
                    <a:cubicBezTo>
                      <a:pt x="749" y="819"/>
                      <a:pt x="953" y="656"/>
                      <a:pt x="953" y="405"/>
                    </a:cubicBezTo>
                    <a:cubicBezTo>
                      <a:pt x="953" y="179"/>
                      <a:pt x="774" y="0"/>
                      <a:pt x="54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46" name="Google Shape;40246;p22"/>
              <p:cNvSpPr/>
              <p:nvPr/>
            </p:nvSpPr>
            <p:spPr>
              <a:xfrm>
                <a:off x="5545625" y="3762200"/>
                <a:ext cx="241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5" extrusionOk="0">
                    <a:moveTo>
                      <a:pt x="548" y="0"/>
                    </a:moveTo>
                    <a:cubicBezTo>
                      <a:pt x="179" y="0"/>
                      <a:pt x="0" y="441"/>
                      <a:pt x="250" y="703"/>
                    </a:cubicBezTo>
                    <a:cubicBezTo>
                      <a:pt x="334" y="787"/>
                      <a:pt x="437" y="824"/>
                      <a:pt x="537" y="824"/>
                    </a:cubicBezTo>
                    <a:cubicBezTo>
                      <a:pt x="749" y="824"/>
                      <a:pt x="953" y="656"/>
                      <a:pt x="953" y="405"/>
                    </a:cubicBezTo>
                    <a:cubicBezTo>
                      <a:pt x="965" y="179"/>
                      <a:pt x="774" y="0"/>
                      <a:pt x="5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47" name="Google Shape;40247;p22"/>
              <p:cNvSpPr/>
              <p:nvPr/>
            </p:nvSpPr>
            <p:spPr>
              <a:xfrm>
                <a:off x="5514975" y="3792850"/>
                <a:ext cx="238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53" h="828" extrusionOk="0">
                    <a:moveTo>
                      <a:pt x="548" y="1"/>
                    </a:moveTo>
                    <a:cubicBezTo>
                      <a:pt x="179" y="1"/>
                      <a:pt x="0" y="453"/>
                      <a:pt x="250" y="703"/>
                    </a:cubicBezTo>
                    <a:cubicBezTo>
                      <a:pt x="336" y="789"/>
                      <a:pt x="441" y="828"/>
                      <a:pt x="543" y="828"/>
                    </a:cubicBezTo>
                    <a:cubicBezTo>
                      <a:pt x="753" y="828"/>
                      <a:pt x="953" y="666"/>
                      <a:pt x="953" y="418"/>
                    </a:cubicBezTo>
                    <a:cubicBezTo>
                      <a:pt x="953" y="191"/>
                      <a:pt x="774" y="13"/>
                      <a:pt x="548" y="13"/>
                    </a:cubicBezTo>
                    <a:lnTo>
                      <a:pt x="548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48" name="Google Shape;40248;p22"/>
              <p:cNvSpPr/>
              <p:nvPr/>
            </p:nvSpPr>
            <p:spPr>
              <a:xfrm>
                <a:off x="5545625" y="3823825"/>
                <a:ext cx="23825" cy="20475"/>
              </a:xfrm>
              <a:custGeom>
                <a:avLst/>
                <a:gdLst/>
                <a:ahLst/>
                <a:cxnLst/>
                <a:rect l="l" t="t" r="r" b="b"/>
                <a:pathLst>
                  <a:path w="953" h="819" extrusionOk="0">
                    <a:moveTo>
                      <a:pt x="548" y="0"/>
                    </a:moveTo>
                    <a:cubicBezTo>
                      <a:pt x="179" y="0"/>
                      <a:pt x="0" y="441"/>
                      <a:pt x="250" y="703"/>
                    </a:cubicBezTo>
                    <a:cubicBezTo>
                      <a:pt x="334" y="783"/>
                      <a:pt x="436" y="819"/>
                      <a:pt x="537" y="819"/>
                    </a:cubicBezTo>
                    <a:cubicBezTo>
                      <a:pt x="749" y="819"/>
                      <a:pt x="953" y="656"/>
                      <a:pt x="953" y="405"/>
                    </a:cubicBezTo>
                    <a:cubicBezTo>
                      <a:pt x="953" y="179"/>
                      <a:pt x="774" y="0"/>
                      <a:pt x="5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49" name="Google Shape;40249;p22"/>
              <p:cNvSpPr/>
              <p:nvPr/>
            </p:nvSpPr>
            <p:spPr>
              <a:xfrm>
                <a:off x="5514975" y="3854475"/>
                <a:ext cx="238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53" h="825" extrusionOk="0">
                    <a:moveTo>
                      <a:pt x="548" y="0"/>
                    </a:moveTo>
                    <a:cubicBezTo>
                      <a:pt x="179" y="0"/>
                      <a:pt x="0" y="441"/>
                      <a:pt x="250" y="703"/>
                    </a:cubicBezTo>
                    <a:cubicBezTo>
                      <a:pt x="334" y="787"/>
                      <a:pt x="436" y="824"/>
                      <a:pt x="537" y="824"/>
                    </a:cubicBezTo>
                    <a:cubicBezTo>
                      <a:pt x="749" y="824"/>
                      <a:pt x="953" y="656"/>
                      <a:pt x="953" y="405"/>
                    </a:cubicBezTo>
                    <a:cubicBezTo>
                      <a:pt x="953" y="179"/>
                      <a:pt x="774" y="0"/>
                      <a:pt x="54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50" name="Google Shape;40250;p22"/>
              <p:cNvSpPr/>
              <p:nvPr/>
            </p:nvSpPr>
            <p:spPr>
              <a:xfrm>
                <a:off x="5545625" y="3885125"/>
                <a:ext cx="24125" cy="2065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6" extrusionOk="0">
                    <a:moveTo>
                      <a:pt x="548" y="1"/>
                    </a:moveTo>
                    <a:cubicBezTo>
                      <a:pt x="179" y="1"/>
                      <a:pt x="0" y="441"/>
                      <a:pt x="250" y="703"/>
                    </a:cubicBezTo>
                    <a:cubicBezTo>
                      <a:pt x="335" y="788"/>
                      <a:pt x="438" y="825"/>
                      <a:pt x="539" y="825"/>
                    </a:cubicBezTo>
                    <a:cubicBezTo>
                      <a:pt x="751" y="825"/>
                      <a:pt x="953" y="660"/>
                      <a:pt x="953" y="417"/>
                    </a:cubicBezTo>
                    <a:cubicBezTo>
                      <a:pt x="965" y="191"/>
                      <a:pt x="774" y="1"/>
                      <a:pt x="5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51" name="Google Shape;40251;p22"/>
              <p:cNvSpPr/>
              <p:nvPr/>
            </p:nvSpPr>
            <p:spPr>
              <a:xfrm>
                <a:off x="5514975" y="3915800"/>
                <a:ext cx="23825" cy="20675"/>
              </a:xfrm>
              <a:custGeom>
                <a:avLst/>
                <a:gdLst/>
                <a:ahLst/>
                <a:cxnLst/>
                <a:rect l="l" t="t" r="r" b="b"/>
                <a:pathLst>
                  <a:path w="953" h="827" extrusionOk="0">
                    <a:moveTo>
                      <a:pt x="548" y="0"/>
                    </a:moveTo>
                    <a:cubicBezTo>
                      <a:pt x="179" y="0"/>
                      <a:pt x="0" y="453"/>
                      <a:pt x="250" y="703"/>
                    </a:cubicBezTo>
                    <a:cubicBezTo>
                      <a:pt x="336" y="788"/>
                      <a:pt x="441" y="827"/>
                      <a:pt x="543" y="827"/>
                    </a:cubicBezTo>
                    <a:cubicBezTo>
                      <a:pt x="753" y="827"/>
                      <a:pt x="953" y="665"/>
                      <a:pt x="953" y="417"/>
                    </a:cubicBezTo>
                    <a:cubicBezTo>
                      <a:pt x="953" y="191"/>
                      <a:pt x="774" y="0"/>
                      <a:pt x="54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52" name="Google Shape;40252;p22"/>
              <p:cNvSpPr/>
              <p:nvPr/>
            </p:nvSpPr>
            <p:spPr>
              <a:xfrm>
                <a:off x="5546225" y="3946750"/>
                <a:ext cx="2800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822" extrusionOk="0">
                    <a:moveTo>
                      <a:pt x="524" y="0"/>
                    </a:moveTo>
                    <a:cubicBezTo>
                      <a:pt x="0" y="48"/>
                      <a:pt x="36" y="822"/>
                      <a:pt x="560" y="822"/>
                    </a:cubicBezTo>
                    <a:cubicBezTo>
                      <a:pt x="1084" y="822"/>
                      <a:pt x="1119" y="48"/>
                      <a:pt x="5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53" name="Google Shape;40253;p22"/>
              <p:cNvSpPr/>
              <p:nvPr/>
            </p:nvSpPr>
            <p:spPr>
              <a:xfrm>
                <a:off x="5514975" y="3977400"/>
                <a:ext cx="238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53" h="825" extrusionOk="0">
                    <a:moveTo>
                      <a:pt x="548" y="1"/>
                    </a:moveTo>
                    <a:cubicBezTo>
                      <a:pt x="179" y="1"/>
                      <a:pt x="0" y="441"/>
                      <a:pt x="250" y="703"/>
                    </a:cubicBezTo>
                    <a:cubicBezTo>
                      <a:pt x="334" y="788"/>
                      <a:pt x="437" y="825"/>
                      <a:pt x="538" y="825"/>
                    </a:cubicBezTo>
                    <a:cubicBezTo>
                      <a:pt x="750" y="825"/>
                      <a:pt x="953" y="659"/>
                      <a:pt x="953" y="417"/>
                    </a:cubicBezTo>
                    <a:cubicBezTo>
                      <a:pt x="953" y="191"/>
                      <a:pt x="774" y="13"/>
                      <a:pt x="54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54" name="Google Shape;40254;p22"/>
              <p:cNvSpPr/>
              <p:nvPr/>
            </p:nvSpPr>
            <p:spPr>
              <a:xfrm>
                <a:off x="5545625" y="4008075"/>
                <a:ext cx="24125" cy="2067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7" extrusionOk="0">
                    <a:moveTo>
                      <a:pt x="548" y="0"/>
                    </a:moveTo>
                    <a:cubicBezTo>
                      <a:pt x="179" y="0"/>
                      <a:pt x="0" y="452"/>
                      <a:pt x="250" y="702"/>
                    </a:cubicBezTo>
                    <a:cubicBezTo>
                      <a:pt x="336" y="788"/>
                      <a:pt x="441" y="827"/>
                      <a:pt x="544" y="827"/>
                    </a:cubicBezTo>
                    <a:cubicBezTo>
                      <a:pt x="754" y="827"/>
                      <a:pt x="953" y="665"/>
                      <a:pt x="953" y="417"/>
                    </a:cubicBezTo>
                    <a:cubicBezTo>
                      <a:pt x="965" y="191"/>
                      <a:pt x="774" y="12"/>
                      <a:pt x="5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55" name="Google Shape;40255;p22"/>
              <p:cNvSpPr/>
              <p:nvPr/>
            </p:nvSpPr>
            <p:spPr>
              <a:xfrm>
                <a:off x="5514975" y="4039025"/>
                <a:ext cx="238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53" h="825" extrusionOk="0">
                    <a:moveTo>
                      <a:pt x="548" y="0"/>
                    </a:moveTo>
                    <a:cubicBezTo>
                      <a:pt x="179" y="0"/>
                      <a:pt x="0" y="441"/>
                      <a:pt x="250" y="703"/>
                    </a:cubicBezTo>
                    <a:cubicBezTo>
                      <a:pt x="334" y="787"/>
                      <a:pt x="437" y="825"/>
                      <a:pt x="538" y="825"/>
                    </a:cubicBezTo>
                    <a:cubicBezTo>
                      <a:pt x="750" y="825"/>
                      <a:pt x="953" y="659"/>
                      <a:pt x="953" y="417"/>
                    </a:cubicBezTo>
                    <a:cubicBezTo>
                      <a:pt x="953" y="179"/>
                      <a:pt x="774" y="0"/>
                      <a:pt x="54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56" name="Google Shape;40256;p22"/>
              <p:cNvSpPr/>
              <p:nvPr/>
            </p:nvSpPr>
            <p:spPr>
              <a:xfrm>
                <a:off x="5545325" y="4069675"/>
                <a:ext cx="244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77" h="825" extrusionOk="0">
                    <a:moveTo>
                      <a:pt x="560" y="1"/>
                    </a:moveTo>
                    <a:cubicBezTo>
                      <a:pt x="191" y="1"/>
                      <a:pt x="0" y="441"/>
                      <a:pt x="262" y="703"/>
                    </a:cubicBezTo>
                    <a:cubicBezTo>
                      <a:pt x="346" y="787"/>
                      <a:pt x="449" y="825"/>
                      <a:pt x="549" y="825"/>
                    </a:cubicBezTo>
                    <a:cubicBezTo>
                      <a:pt x="761" y="825"/>
                      <a:pt x="965" y="656"/>
                      <a:pt x="965" y="405"/>
                    </a:cubicBezTo>
                    <a:cubicBezTo>
                      <a:pt x="977" y="179"/>
                      <a:pt x="786" y="1"/>
                      <a:pt x="57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57" name="Google Shape;40257;p22"/>
              <p:cNvSpPr/>
              <p:nvPr/>
            </p:nvSpPr>
            <p:spPr>
              <a:xfrm>
                <a:off x="5514975" y="4100325"/>
                <a:ext cx="238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53" h="828" extrusionOk="0">
                    <a:moveTo>
                      <a:pt x="548" y="1"/>
                    </a:moveTo>
                    <a:cubicBezTo>
                      <a:pt x="179" y="1"/>
                      <a:pt x="0" y="453"/>
                      <a:pt x="250" y="703"/>
                    </a:cubicBezTo>
                    <a:cubicBezTo>
                      <a:pt x="336" y="789"/>
                      <a:pt x="441" y="828"/>
                      <a:pt x="543" y="828"/>
                    </a:cubicBezTo>
                    <a:cubicBezTo>
                      <a:pt x="753" y="828"/>
                      <a:pt x="953" y="666"/>
                      <a:pt x="953" y="418"/>
                    </a:cubicBezTo>
                    <a:cubicBezTo>
                      <a:pt x="953" y="191"/>
                      <a:pt x="774" y="13"/>
                      <a:pt x="548" y="13"/>
                    </a:cubicBezTo>
                    <a:lnTo>
                      <a:pt x="548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58" name="Google Shape;40258;p22"/>
              <p:cNvSpPr/>
              <p:nvPr/>
            </p:nvSpPr>
            <p:spPr>
              <a:xfrm>
                <a:off x="5546225" y="4131075"/>
                <a:ext cx="28000" cy="20475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819" extrusionOk="0">
                    <a:moveTo>
                      <a:pt x="560" y="0"/>
                    </a:moveTo>
                    <a:cubicBezTo>
                      <a:pt x="548" y="0"/>
                      <a:pt x="536" y="3"/>
                      <a:pt x="524" y="9"/>
                    </a:cubicBezTo>
                    <a:cubicBezTo>
                      <a:pt x="0" y="57"/>
                      <a:pt x="36" y="819"/>
                      <a:pt x="560" y="819"/>
                    </a:cubicBezTo>
                    <a:cubicBezTo>
                      <a:pt x="1084" y="819"/>
                      <a:pt x="1119" y="57"/>
                      <a:pt x="595" y="9"/>
                    </a:cubicBezTo>
                    <a:cubicBezTo>
                      <a:pt x="584" y="3"/>
                      <a:pt x="572" y="0"/>
                      <a:pt x="5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59" name="Google Shape;40259;p22"/>
              <p:cNvSpPr/>
              <p:nvPr/>
            </p:nvSpPr>
            <p:spPr>
              <a:xfrm>
                <a:off x="5514750" y="4161950"/>
                <a:ext cx="24050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20" extrusionOk="0">
                    <a:moveTo>
                      <a:pt x="542" y="0"/>
                    </a:moveTo>
                    <a:cubicBezTo>
                      <a:pt x="183" y="0"/>
                      <a:pt x="0" y="444"/>
                      <a:pt x="259" y="703"/>
                    </a:cubicBezTo>
                    <a:cubicBezTo>
                      <a:pt x="343" y="783"/>
                      <a:pt x="445" y="819"/>
                      <a:pt x="545" y="819"/>
                    </a:cubicBezTo>
                    <a:cubicBezTo>
                      <a:pt x="758" y="819"/>
                      <a:pt x="962" y="656"/>
                      <a:pt x="962" y="405"/>
                    </a:cubicBezTo>
                    <a:cubicBezTo>
                      <a:pt x="962" y="179"/>
                      <a:pt x="783" y="1"/>
                      <a:pt x="557" y="1"/>
                    </a:cubicBezTo>
                    <a:cubicBezTo>
                      <a:pt x="552" y="0"/>
                      <a:pt x="547" y="0"/>
                      <a:pt x="54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60" name="Google Shape;40260;p22"/>
              <p:cNvSpPr/>
              <p:nvPr/>
            </p:nvSpPr>
            <p:spPr>
              <a:xfrm>
                <a:off x="5545625" y="4192600"/>
                <a:ext cx="24125" cy="2065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6" extrusionOk="0">
                    <a:moveTo>
                      <a:pt x="548" y="1"/>
                    </a:moveTo>
                    <a:cubicBezTo>
                      <a:pt x="179" y="1"/>
                      <a:pt x="0" y="441"/>
                      <a:pt x="250" y="703"/>
                    </a:cubicBezTo>
                    <a:cubicBezTo>
                      <a:pt x="335" y="788"/>
                      <a:pt x="438" y="825"/>
                      <a:pt x="539" y="825"/>
                    </a:cubicBezTo>
                    <a:cubicBezTo>
                      <a:pt x="751" y="825"/>
                      <a:pt x="953" y="660"/>
                      <a:pt x="953" y="418"/>
                    </a:cubicBezTo>
                    <a:cubicBezTo>
                      <a:pt x="965" y="191"/>
                      <a:pt x="774" y="1"/>
                      <a:pt x="5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61" name="Google Shape;40261;p22"/>
              <p:cNvSpPr/>
              <p:nvPr/>
            </p:nvSpPr>
            <p:spPr>
              <a:xfrm>
                <a:off x="5514975" y="4223275"/>
                <a:ext cx="238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53" h="825" extrusionOk="0">
                    <a:moveTo>
                      <a:pt x="548" y="0"/>
                    </a:moveTo>
                    <a:cubicBezTo>
                      <a:pt x="179" y="0"/>
                      <a:pt x="0" y="441"/>
                      <a:pt x="250" y="703"/>
                    </a:cubicBezTo>
                    <a:cubicBezTo>
                      <a:pt x="334" y="787"/>
                      <a:pt x="437" y="825"/>
                      <a:pt x="538" y="825"/>
                    </a:cubicBezTo>
                    <a:cubicBezTo>
                      <a:pt x="750" y="825"/>
                      <a:pt x="953" y="659"/>
                      <a:pt x="953" y="417"/>
                    </a:cubicBezTo>
                    <a:cubicBezTo>
                      <a:pt x="953" y="191"/>
                      <a:pt x="774" y="0"/>
                      <a:pt x="54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62" name="Google Shape;40262;p22"/>
              <p:cNvSpPr/>
              <p:nvPr/>
            </p:nvSpPr>
            <p:spPr>
              <a:xfrm>
                <a:off x="5546225" y="4254225"/>
                <a:ext cx="2800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822" extrusionOk="0">
                    <a:moveTo>
                      <a:pt x="524" y="0"/>
                    </a:moveTo>
                    <a:cubicBezTo>
                      <a:pt x="0" y="48"/>
                      <a:pt x="36" y="822"/>
                      <a:pt x="560" y="822"/>
                    </a:cubicBezTo>
                    <a:cubicBezTo>
                      <a:pt x="1084" y="822"/>
                      <a:pt x="1119" y="48"/>
                      <a:pt x="5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63" name="Google Shape;40263;p22"/>
              <p:cNvSpPr/>
              <p:nvPr/>
            </p:nvSpPr>
            <p:spPr>
              <a:xfrm>
                <a:off x="5522400" y="4284875"/>
                <a:ext cx="15800" cy="7475"/>
              </a:xfrm>
              <a:custGeom>
                <a:avLst/>
                <a:gdLst/>
                <a:ahLst/>
                <a:cxnLst/>
                <a:rect l="l" t="t" r="r" b="b"/>
                <a:pathLst>
                  <a:path w="632" h="299" extrusionOk="0">
                    <a:moveTo>
                      <a:pt x="251" y="1"/>
                    </a:moveTo>
                    <a:cubicBezTo>
                      <a:pt x="155" y="1"/>
                      <a:pt x="72" y="37"/>
                      <a:pt x="1" y="96"/>
                    </a:cubicBezTo>
                    <a:lnTo>
                      <a:pt x="632" y="298"/>
                    </a:lnTo>
                    <a:cubicBezTo>
                      <a:pt x="584" y="132"/>
                      <a:pt x="429" y="13"/>
                      <a:pt x="25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64" name="Google Shape;40264;p22"/>
              <p:cNvSpPr/>
              <p:nvPr/>
            </p:nvSpPr>
            <p:spPr>
              <a:xfrm>
                <a:off x="5487875" y="3455625"/>
                <a:ext cx="20275" cy="19950"/>
              </a:xfrm>
              <a:custGeom>
                <a:avLst/>
                <a:gdLst/>
                <a:ahLst/>
                <a:cxnLst/>
                <a:rect l="l" t="t" r="r" b="b"/>
                <a:pathLst>
                  <a:path w="811" h="798" extrusionOk="0">
                    <a:moveTo>
                      <a:pt x="501" y="0"/>
                    </a:moveTo>
                    <a:lnTo>
                      <a:pt x="108" y="119"/>
                    </a:lnTo>
                    <a:cubicBezTo>
                      <a:pt x="36" y="191"/>
                      <a:pt x="1" y="286"/>
                      <a:pt x="1" y="393"/>
                    </a:cubicBezTo>
                    <a:cubicBezTo>
                      <a:pt x="1" y="619"/>
                      <a:pt x="179" y="798"/>
                      <a:pt x="405" y="798"/>
                    </a:cubicBezTo>
                    <a:cubicBezTo>
                      <a:pt x="632" y="798"/>
                      <a:pt x="810" y="619"/>
                      <a:pt x="810" y="393"/>
                    </a:cubicBezTo>
                    <a:cubicBezTo>
                      <a:pt x="810" y="202"/>
                      <a:pt x="679" y="48"/>
                      <a:pt x="50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65" name="Google Shape;40265;p22"/>
              <p:cNvSpPr/>
              <p:nvPr/>
            </p:nvSpPr>
            <p:spPr>
              <a:xfrm>
                <a:off x="5453425" y="3485675"/>
                <a:ext cx="243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74" h="828" extrusionOk="0">
                    <a:moveTo>
                      <a:pt x="557" y="1"/>
                    </a:moveTo>
                    <a:lnTo>
                      <a:pt x="557" y="13"/>
                    </a:lnTo>
                    <a:cubicBezTo>
                      <a:pt x="552" y="12"/>
                      <a:pt x="547" y="12"/>
                      <a:pt x="542" y="12"/>
                    </a:cubicBezTo>
                    <a:cubicBezTo>
                      <a:pt x="183" y="12"/>
                      <a:pt x="1" y="445"/>
                      <a:pt x="259" y="703"/>
                    </a:cubicBezTo>
                    <a:cubicBezTo>
                      <a:pt x="342" y="789"/>
                      <a:pt x="446" y="828"/>
                      <a:pt x="549" y="828"/>
                    </a:cubicBezTo>
                    <a:cubicBezTo>
                      <a:pt x="758" y="828"/>
                      <a:pt x="962" y="669"/>
                      <a:pt x="962" y="429"/>
                    </a:cubicBezTo>
                    <a:cubicBezTo>
                      <a:pt x="974" y="203"/>
                      <a:pt x="795" y="13"/>
                      <a:pt x="56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66" name="Google Shape;40266;p22"/>
              <p:cNvSpPr/>
              <p:nvPr/>
            </p:nvSpPr>
            <p:spPr>
              <a:xfrm>
                <a:off x="5482900" y="3516575"/>
                <a:ext cx="276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825" extrusionOk="0">
                    <a:moveTo>
                      <a:pt x="559" y="1"/>
                    </a:moveTo>
                    <a:cubicBezTo>
                      <a:pt x="53" y="1"/>
                      <a:pt x="1" y="767"/>
                      <a:pt x="533" y="824"/>
                    </a:cubicBezTo>
                    <a:lnTo>
                      <a:pt x="604" y="824"/>
                    </a:lnTo>
                    <a:cubicBezTo>
                      <a:pt x="1104" y="777"/>
                      <a:pt x="1104" y="39"/>
                      <a:pt x="604" y="3"/>
                    </a:cubicBezTo>
                    <a:cubicBezTo>
                      <a:pt x="589" y="1"/>
                      <a:pt x="573" y="1"/>
                      <a:pt x="55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67" name="Google Shape;40267;p22"/>
              <p:cNvSpPr/>
              <p:nvPr/>
            </p:nvSpPr>
            <p:spPr>
              <a:xfrm>
                <a:off x="5452250" y="3547250"/>
                <a:ext cx="27625" cy="20600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824" extrusionOk="0">
                    <a:moveTo>
                      <a:pt x="559" y="0"/>
                    </a:moveTo>
                    <a:cubicBezTo>
                      <a:pt x="53" y="0"/>
                      <a:pt x="0" y="777"/>
                      <a:pt x="533" y="824"/>
                    </a:cubicBezTo>
                    <a:lnTo>
                      <a:pt x="604" y="824"/>
                    </a:lnTo>
                    <a:cubicBezTo>
                      <a:pt x="1104" y="776"/>
                      <a:pt x="1104" y="50"/>
                      <a:pt x="604" y="2"/>
                    </a:cubicBezTo>
                    <a:cubicBezTo>
                      <a:pt x="589" y="1"/>
                      <a:pt x="574" y="0"/>
                      <a:pt x="55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68" name="Google Shape;40268;p22"/>
              <p:cNvSpPr/>
              <p:nvPr/>
            </p:nvSpPr>
            <p:spPr>
              <a:xfrm>
                <a:off x="5484300" y="3577950"/>
                <a:ext cx="241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8" extrusionOk="0">
                    <a:moveTo>
                      <a:pt x="548" y="1"/>
                    </a:moveTo>
                    <a:cubicBezTo>
                      <a:pt x="179" y="1"/>
                      <a:pt x="1" y="441"/>
                      <a:pt x="251" y="703"/>
                    </a:cubicBezTo>
                    <a:cubicBezTo>
                      <a:pt x="337" y="789"/>
                      <a:pt x="442" y="827"/>
                      <a:pt x="544" y="827"/>
                    </a:cubicBezTo>
                    <a:cubicBezTo>
                      <a:pt x="754" y="827"/>
                      <a:pt x="953" y="665"/>
                      <a:pt x="953" y="417"/>
                    </a:cubicBezTo>
                    <a:cubicBezTo>
                      <a:pt x="965" y="191"/>
                      <a:pt x="786" y="1"/>
                      <a:pt x="5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69" name="Google Shape;40269;p22"/>
              <p:cNvSpPr/>
              <p:nvPr/>
            </p:nvSpPr>
            <p:spPr>
              <a:xfrm>
                <a:off x="5453350" y="3608600"/>
                <a:ext cx="24425" cy="20800"/>
              </a:xfrm>
              <a:custGeom>
                <a:avLst/>
                <a:gdLst/>
                <a:ahLst/>
                <a:cxnLst/>
                <a:rect l="l" t="t" r="r" b="b"/>
                <a:pathLst>
                  <a:path w="977" h="832" extrusionOk="0">
                    <a:moveTo>
                      <a:pt x="560" y="1"/>
                    </a:moveTo>
                    <a:lnTo>
                      <a:pt x="560" y="13"/>
                    </a:lnTo>
                    <a:cubicBezTo>
                      <a:pt x="191" y="13"/>
                      <a:pt x="0" y="453"/>
                      <a:pt x="262" y="715"/>
                    </a:cubicBezTo>
                    <a:cubicBezTo>
                      <a:pt x="347" y="796"/>
                      <a:pt x="449" y="832"/>
                      <a:pt x="550" y="832"/>
                    </a:cubicBezTo>
                    <a:cubicBezTo>
                      <a:pt x="762" y="832"/>
                      <a:pt x="965" y="672"/>
                      <a:pt x="965" y="429"/>
                    </a:cubicBezTo>
                    <a:cubicBezTo>
                      <a:pt x="977" y="203"/>
                      <a:pt x="798" y="13"/>
                      <a:pt x="57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70" name="Google Shape;40270;p22"/>
              <p:cNvSpPr/>
              <p:nvPr/>
            </p:nvSpPr>
            <p:spPr>
              <a:xfrm>
                <a:off x="5484300" y="3639275"/>
                <a:ext cx="24150" cy="2097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39" extrusionOk="0">
                    <a:moveTo>
                      <a:pt x="548" y="0"/>
                    </a:moveTo>
                    <a:lnTo>
                      <a:pt x="548" y="12"/>
                    </a:lnTo>
                    <a:cubicBezTo>
                      <a:pt x="179" y="12"/>
                      <a:pt x="1" y="453"/>
                      <a:pt x="251" y="715"/>
                    </a:cubicBezTo>
                    <a:cubicBezTo>
                      <a:pt x="337" y="800"/>
                      <a:pt x="442" y="839"/>
                      <a:pt x="544" y="839"/>
                    </a:cubicBezTo>
                    <a:cubicBezTo>
                      <a:pt x="754" y="839"/>
                      <a:pt x="953" y="677"/>
                      <a:pt x="953" y="429"/>
                    </a:cubicBezTo>
                    <a:cubicBezTo>
                      <a:pt x="965" y="203"/>
                      <a:pt x="786" y="12"/>
                      <a:pt x="5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71" name="Google Shape;40271;p22"/>
              <p:cNvSpPr/>
              <p:nvPr/>
            </p:nvSpPr>
            <p:spPr>
              <a:xfrm>
                <a:off x="5453350" y="3669925"/>
                <a:ext cx="24425" cy="21000"/>
              </a:xfrm>
              <a:custGeom>
                <a:avLst/>
                <a:gdLst/>
                <a:ahLst/>
                <a:cxnLst/>
                <a:rect l="l" t="t" r="r" b="b"/>
                <a:pathLst>
                  <a:path w="977" h="840" extrusionOk="0">
                    <a:moveTo>
                      <a:pt x="560" y="1"/>
                    </a:moveTo>
                    <a:lnTo>
                      <a:pt x="560" y="12"/>
                    </a:lnTo>
                    <a:cubicBezTo>
                      <a:pt x="191" y="12"/>
                      <a:pt x="0" y="453"/>
                      <a:pt x="262" y="715"/>
                    </a:cubicBezTo>
                    <a:cubicBezTo>
                      <a:pt x="348" y="801"/>
                      <a:pt x="453" y="839"/>
                      <a:pt x="556" y="839"/>
                    </a:cubicBezTo>
                    <a:cubicBezTo>
                      <a:pt x="766" y="839"/>
                      <a:pt x="965" y="677"/>
                      <a:pt x="965" y="429"/>
                    </a:cubicBezTo>
                    <a:cubicBezTo>
                      <a:pt x="977" y="203"/>
                      <a:pt x="798" y="12"/>
                      <a:pt x="57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72" name="Google Shape;40272;p22"/>
              <p:cNvSpPr/>
              <p:nvPr/>
            </p:nvSpPr>
            <p:spPr>
              <a:xfrm>
                <a:off x="5482300" y="3701050"/>
                <a:ext cx="279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1117" h="825" extrusionOk="0">
                    <a:moveTo>
                      <a:pt x="553" y="0"/>
                    </a:moveTo>
                    <a:cubicBezTo>
                      <a:pt x="51" y="0"/>
                      <a:pt x="0" y="793"/>
                      <a:pt x="557" y="815"/>
                    </a:cubicBezTo>
                    <a:cubicBezTo>
                      <a:pt x="569" y="821"/>
                      <a:pt x="581" y="824"/>
                      <a:pt x="593" y="824"/>
                    </a:cubicBezTo>
                    <a:cubicBezTo>
                      <a:pt x="605" y="824"/>
                      <a:pt x="616" y="821"/>
                      <a:pt x="628" y="815"/>
                    </a:cubicBezTo>
                    <a:cubicBezTo>
                      <a:pt x="1117" y="768"/>
                      <a:pt x="1117" y="53"/>
                      <a:pt x="628" y="6"/>
                    </a:cubicBezTo>
                    <a:cubicBezTo>
                      <a:pt x="602" y="2"/>
                      <a:pt x="577" y="0"/>
                      <a:pt x="55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73" name="Google Shape;40273;p22"/>
              <p:cNvSpPr/>
              <p:nvPr/>
            </p:nvSpPr>
            <p:spPr>
              <a:xfrm>
                <a:off x="5453425" y="3731550"/>
                <a:ext cx="24350" cy="20975"/>
              </a:xfrm>
              <a:custGeom>
                <a:avLst/>
                <a:gdLst/>
                <a:ahLst/>
                <a:cxnLst/>
                <a:rect l="l" t="t" r="r" b="b"/>
                <a:pathLst>
                  <a:path w="974" h="839" extrusionOk="0">
                    <a:moveTo>
                      <a:pt x="557" y="0"/>
                    </a:moveTo>
                    <a:lnTo>
                      <a:pt x="557" y="12"/>
                    </a:lnTo>
                    <a:cubicBezTo>
                      <a:pt x="552" y="12"/>
                      <a:pt x="547" y="12"/>
                      <a:pt x="543" y="12"/>
                    </a:cubicBezTo>
                    <a:cubicBezTo>
                      <a:pt x="183" y="12"/>
                      <a:pt x="1" y="456"/>
                      <a:pt x="259" y="715"/>
                    </a:cubicBezTo>
                    <a:cubicBezTo>
                      <a:pt x="341" y="800"/>
                      <a:pt x="445" y="839"/>
                      <a:pt x="547" y="839"/>
                    </a:cubicBezTo>
                    <a:cubicBezTo>
                      <a:pt x="757" y="839"/>
                      <a:pt x="962" y="677"/>
                      <a:pt x="962" y="429"/>
                    </a:cubicBezTo>
                    <a:cubicBezTo>
                      <a:pt x="974" y="203"/>
                      <a:pt x="795" y="12"/>
                      <a:pt x="56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74" name="Google Shape;40274;p22"/>
              <p:cNvSpPr/>
              <p:nvPr/>
            </p:nvSpPr>
            <p:spPr>
              <a:xfrm>
                <a:off x="5484300" y="3762200"/>
                <a:ext cx="24150" cy="2100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40" extrusionOk="0">
                    <a:moveTo>
                      <a:pt x="548" y="0"/>
                    </a:moveTo>
                    <a:lnTo>
                      <a:pt x="548" y="12"/>
                    </a:lnTo>
                    <a:cubicBezTo>
                      <a:pt x="179" y="12"/>
                      <a:pt x="1" y="453"/>
                      <a:pt x="251" y="715"/>
                    </a:cubicBezTo>
                    <a:cubicBezTo>
                      <a:pt x="337" y="801"/>
                      <a:pt x="442" y="839"/>
                      <a:pt x="544" y="839"/>
                    </a:cubicBezTo>
                    <a:cubicBezTo>
                      <a:pt x="754" y="839"/>
                      <a:pt x="953" y="677"/>
                      <a:pt x="953" y="429"/>
                    </a:cubicBezTo>
                    <a:cubicBezTo>
                      <a:pt x="965" y="203"/>
                      <a:pt x="786" y="12"/>
                      <a:pt x="5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75" name="Google Shape;40275;p22"/>
              <p:cNvSpPr/>
              <p:nvPr/>
            </p:nvSpPr>
            <p:spPr>
              <a:xfrm>
                <a:off x="5453350" y="3793150"/>
                <a:ext cx="24425" cy="20925"/>
              </a:xfrm>
              <a:custGeom>
                <a:avLst/>
                <a:gdLst/>
                <a:ahLst/>
                <a:cxnLst/>
                <a:rect l="l" t="t" r="r" b="b"/>
                <a:pathLst>
                  <a:path w="977" h="837" extrusionOk="0">
                    <a:moveTo>
                      <a:pt x="560" y="1"/>
                    </a:moveTo>
                    <a:lnTo>
                      <a:pt x="560" y="13"/>
                    </a:lnTo>
                    <a:cubicBezTo>
                      <a:pt x="191" y="13"/>
                      <a:pt x="0" y="453"/>
                      <a:pt x="262" y="715"/>
                    </a:cubicBezTo>
                    <a:cubicBezTo>
                      <a:pt x="347" y="800"/>
                      <a:pt x="450" y="837"/>
                      <a:pt x="551" y="837"/>
                    </a:cubicBezTo>
                    <a:cubicBezTo>
                      <a:pt x="762" y="837"/>
                      <a:pt x="965" y="671"/>
                      <a:pt x="965" y="429"/>
                    </a:cubicBezTo>
                    <a:cubicBezTo>
                      <a:pt x="977" y="203"/>
                      <a:pt x="798" y="13"/>
                      <a:pt x="57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76" name="Google Shape;40276;p22"/>
              <p:cNvSpPr/>
              <p:nvPr/>
            </p:nvSpPr>
            <p:spPr>
              <a:xfrm>
                <a:off x="5484100" y="3823825"/>
                <a:ext cx="24350" cy="20975"/>
              </a:xfrm>
              <a:custGeom>
                <a:avLst/>
                <a:gdLst/>
                <a:ahLst/>
                <a:cxnLst/>
                <a:rect l="l" t="t" r="r" b="b"/>
                <a:pathLst>
                  <a:path w="974" h="839" extrusionOk="0">
                    <a:moveTo>
                      <a:pt x="556" y="0"/>
                    </a:moveTo>
                    <a:lnTo>
                      <a:pt x="556" y="12"/>
                    </a:lnTo>
                    <a:cubicBezTo>
                      <a:pt x="552" y="12"/>
                      <a:pt x="547" y="12"/>
                      <a:pt x="542" y="12"/>
                    </a:cubicBezTo>
                    <a:cubicBezTo>
                      <a:pt x="182" y="12"/>
                      <a:pt x="0" y="456"/>
                      <a:pt x="259" y="714"/>
                    </a:cubicBezTo>
                    <a:cubicBezTo>
                      <a:pt x="345" y="800"/>
                      <a:pt x="450" y="839"/>
                      <a:pt x="552" y="839"/>
                    </a:cubicBezTo>
                    <a:cubicBezTo>
                      <a:pt x="762" y="839"/>
                      <a:pt x="961" y="677"/>
                      <a:pt x="961" y="429"/>
                    </a:cubicBezTo>
                    <a:cubicBezTo>
                      <a:pt x="973" y="202"/>
                      <a:pt x="794" y="12"/>
                      <a:pt x="56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77" name="Google Shape;40277;p22"/>
              <p:cNvSpPr/>
              <p:nvPr/>
            </p:nvSpPr>
            <p:spPr>
              <a:xfrm>
                <a:off x="5452250" y="3854725"/>
                <a:ext cx="27625" cy="20600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824" extrusionOk="0">
                    <a:moveTo>
                      <a:pt x="559" y="0"/>
                    </a:moveTo>
                    <a:cubicBezTo>
                      <a:pt x="53" y="0"/>
                      <a:pt x="0" y="778"/>
                      <a:pt x="533" y="824"/>
                    </a:cubicBezTo>
                    <a:lnTo>
                      <a:pt x="604" y="824"/>
                    </a:lnTo>
                    <a:cubicBezTo>
                      <a:pt x="1104" y="776"/>
                      <a:pt x="1104" y="50"/>
                      <a:pt x="604" y="2"/>
                    </a:cubicBezTo>
                    <a:cubicBezTo>
                      <a:pt x="589" y="1"/>
                      <a:pt x="574" y="0"/>
                      <a:pt x="55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78" name="Google Shape;40278;p22"/>
              <p:cNvSpPr/>
              <p:nvPr/>
            </p:nvSpPr>
            <p:spPr>
              <a:xfrm>
                <a:off x="5482900" y="3885375"/>
                <a:ext cx="276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825" extrusionOk="0">
                    <a:moveTo>
                      <a:pt x="559" y="1"/>
                    </a:moveTo>
                    <a:cubicBezTo>
                      <a:pt x="53" y="1"/>
                      <a:pt x="1" y="778"/>
                      <a:pt x="533" y="824"/>
                    </a:cubicBezTo>
                    <a:lnTo>
                      <a:pt x="604" y="824"/>
                    </a:lnTo>
                    <a:cubicBezTo>
                      <a:pt x="1104" y="777"/>
                      <a:pt x="1104" y="50"/>
                      <a:pt x="604" y="3"/>
                    </a:cubicBezTo>
                    <a:cubicBezTo>
                      <a:pt x="589" y="1"/>
                      <a:pt x="574" y="1"/>
                      <a:pt x="55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79" name="Google Shape;40279;p22"/>
              <p:cNvSpPr/>
              <p:nvPr/>
            </p:nvSpPr>
            <p:spPr>
              <a:xfrm>
                <a:off x="5453425" y="3916075"/>
                <a:ext cx="243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74" h="828" extrusionOk="0">
                    <a:moveTo>
                      <a:pt x="557" y="1"/>
                    </a:moveTo>
                    <a:lnTo>
                      <a:pt x="557" y="13"/>
                    </a:lnTo>
                    <a:cubicBezTo>
                      <a:pt x="552" y="13"/>
                      <a:pt x="547" y="13"/>
                      <a:pt x="542" y="13"/>
                    </a:cubicBezTo>
                    <a:cubicBezTo>
                      <a:pt x="183" y="13"/>
                      <a:pt x="1" y="445"/>
                      <a:pt x="259" y="703"/>
                    </a:cubicBezTo>
                    <a:cubicBezTo>
                      <a:pt x="345" y="789"/>
                      <a:pt x="450" y="828"/>
                      <a:pt x="553" y="828"/>
                    </a:cubicBezTo>
                    <a:cubicBezTo>
                      <a:pt x="763" y="828"/>
                      <a:pt x="962" y="666"/>
                      <a:pt x="962" y="418"/>
                    </a:cubicBezTo>
                    <a:cubicBezTo>
                      <a:pt x="974" y="191"/>
                      <a:pt x="795" y="1"/>
                      <a:pt x="56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80" name="Google Shape;40280;p22"/>
              <p:cNvSpPr/>
              <p:nvPr/>
            </p:nvSpPr>
            <p:spPr>
              <a:xfrm>
                <a:off x="5484300" y="3946450"/>
                <a:ext cx="24150" cy="2130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52" extrusionOk="0">
                    <a:moveTo>
                      <a:pt x="548" y="0"/>
                    </a:moveTo>
                    <a:lnTo>
                      <a:pt x="548" y="24"/>
                    </a:lnTo>
                    <a:cubicBezTo>
                      <a:pt x="179" y="24"/>
                      <a:pt x="1" y="465"/>
                      <a:pt x="251" y="727"/>
                    </a:cubicBezTo>
                    <a:cubicBezTo>
                      <a:pt x="337" y="813"/>
                      <a:pt x="442" y="851"/>
                      <a:pt x="544" y="851"/>
                    </a:cubicBezTo>
                    <a:cubicBezTo>
                      <a:pt x="754" y="851"/>
                      <a:pt x="953" y="689"/>
                      <a:pt x="953" y="441"/>
                    </a:cubicBezTo>
                    <a:lnTo>
                      <a:pt x="953" y="429"/>
                    </a:lnTo>
                    <a:cubicBezTo>
                      <a:pt x="965" y="203"/>
                      <a:pt x="798" y="12"/>
                      <a:pt x="57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81" name="Google Shape;40281;p22"/>
              <p:cNvSpPr/>
              <p:nvPr/>
            </p:nvSpPr>
            <p:spPr>
              <a:xfrm>
                <a:off x="5453350" y="3977700"/>
                <a:ext cx="244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77" h="828" extrusionOk="0">
                    <a:moveTo>
                      <a:pt x="560" y="1"/>
                    </a:moveTo>
                    <a:cubicBezTo>
                      <a:pt x="191" y="1"/>
                      <a:pt x="0" y="441"/>
                      <a:pt x="262" y="703"/>
                    </a:cubicBezTo>
                    <a:cubicBezTo>
                      <a:pt x="348" y="789"/>
                      <a:pt x="453" y="827"/>
                      <a:pt x="556" y="827"/>
                    </a:cubicBezTo>
                    <a:cubicBezTo>
                      <a:pt x="766" y="827"/>
                      <a:pt x="965" y="665"/>
                      <a:pt x="965" y="417"/>
                    </a:cubicBezTo>
                    <a:cubicBezTo>
                      <a:pt x="977" y="191"/>
                      <a:pt x="798" y="1"/>
                      <a:pt x="57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82" name="Google Shape;40282;p22"/>
              <p:cNvSpPr/>
              <p:nvPr/>
            </p:nvSpPr>
            <p:spPr>
              <a:xfrm>
                <a:off x="5483000" y="4008575"/>
                <a:ext cx="27525" cy="20350"/>
              </a:xfrm>
              <a:custGeom>
                <a:avLst/>
                <a:gdLst/>
                <a:ahLst/>
                <a:cxnLst/>
                <a:rect l="l" t="t" r="r" b="b"/>
                <a:pathLst>
                  <a:path w="1101" h="814" extrusionOk="0">
                    <a:moveTo>
                      <a:pt x="545" y="1"/>
                    </a:moveTo>
                    <a:cubicBezTo>
                      <a:pt x="48" y="1"/>
                      <a:pt x="0" y="767"/>
                      <a:pt x="529" y="813"/>
                    </a:cubicBezTo>
                    <a:lnTo>
                      <a:pt x="600" y="813"/>
                    </a:lnTo>
                    <a:cubicBezTo>
                      <a:pt x="1100" y="778"/>
                      <a:pt x="1100" y="40"/>
                      <a:pt x="600" y="4"/>
                    </a:cubicBezTo>
                    <a:cubicBezTo>
                      <a:pt x="581" y="2"/>
                      <a:pt x="563" y="1"/>
                      <a:pt x="54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83" name="Google Shape;40283;p22"/>
              <p:cNvSpPr/>
              <p:nvPr/>
            </p:nvSpPr>
            <p:spPr>
              <a:xfrm>
                <a:off x="5452250" y="4039275"/>
                <a:ext cx="27625" cy="20600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824" extrusionOk="0">
                    <a:moveTo>
                      <a:pt x="558" y="0"/>
                    </a:moveTo>
                    <a:cubicBezTo>
                      <a:pt x="53" y="0"/>
                      <a:pt x="1" y="766"/>
                      <a:pt x="533" y="824"/>
                    </a:cubicBezTo>
                    <a:lnTo>
                      <a:pt x="604" y="824"/>
                    </a:lnTo>
                    <a:cubicBezTo>
                      <a:pt x="1104" y="776"/>
                      <a:pt x="1104" y="38"/>
                      <a:pt x="604" y="2"/>
                    </a:cubicBezTo>
                    <a:cubicBezTo>
                      <a:pt x="588" y="1"/>
                      <a:pt x="573" y="0"/>
                      <a:pt x="55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84" name="Google Shape;40284;p22"/>
              <p:cNvSpPr/>
              <p:nvPr/>
            </p:nvSpPr>
            <p:spPr>
              <a:xfrm>
                <a:off x="5484300" y="4069675"/>
                <a:ext cx="24150" cy="2092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37" extrusionOk="0">
                    <a:moveTo>
                      <a:pt x="548" y="1"/>
                    </a:moveTo>
                    <a:lnTo>
                      <a:pt x="548" y="13"/>
                    </a:lnTo>
                    <a:cubicBezTo>
                      <a:pt x="179" y="13"/>
                      <a:pt x="1" y="453"/>
                      <a:pt x="251" y="715"/>
                    </a:cubicBezTo>
                    <a:cubicBezTo>
                      <a:pt x="335" y="799"/>
                      <a:pt x="438" y="837"/>
                      <a:pt x="539" y="837"/>
                    </a:cubicBezTo>
                    <a:cubicBezTo>
                      <a:pt x="751" y="837"/>
                      <a:pt x="953" y="671"/>
                      <a:pt x="953" y="429"/>
                    </a:cubicBezTo>
                    <a:cubicBezTo>
                      <a:pt x="965" y="203"/>
                      <a:pt x="786" y="13"/>
                      <a:pt x="5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85" name="Google Shape;40285;p22"/>
              <p:cNvSpPr/>
              <p:nvPr/>
            </p:nvSpPr>
            <p:spPr>
              <a:xfrm>
                <a:off x="5453350" y="4100325"/>
                <a:ext cx="241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8" extrusionOk="0">
                    <a:moveTo>
                      <a:pt x="560" y="1"/>
                    </a:moveTo>
                    <a:cubicBezTo>
                      <a:pt x="191" y="1"/>
                      <a:pt x="0" y="441"/>
                      <a:pt x="262" y="703"/>
                    </a:cubicBezTo>
                    <a:cubicBezTo>
                      <a:pt x="348" y="789"/>
                      <a:pt x="453" y="828"/>
                      <a:pt x="556" y="828"/>
                    </a:cubicBezTo>
                    <a:cubicBezTo>
                      <a:pt x="766" y="828"/>
                      <a:pt x="965" y="666"/>
                      <a:pt x="965" y="418"/>
                    </a:cubicBezTo>
                    <a:cubicBezTo>
                      <a:pt x="965" y="191"/>
                      <a:pt x="786" y="13"/>
                      <a:pt x="560" y="13"/>
                    </a:cubicBezTo>
                    <a:lnTo>
                      <a:pt x="56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86" name="Google Shape;40286;p22"/>
              <p:cNvSpPr/>
              <p:nvPr/>
            </p:nvSpPr>
            <p:spPr>
              <a:xfrm>
                <a:off x="5484375" y="4131275"/>
                <a:ext cx="23775" cy="20425"/>
              </a:xfrm>
              <a:custGeom>
                <a:avLst/>
                <a:gdLst/>
                <a:ahLst/>
                <a:cxnLst/>
                <a:rect l="l" t="t" r="r" b="b"/>
                <a:pathLst>
                  <a:path w="951" h="817" extrusionOk="0">
                    <a:moveTo>
                      <a:pt x="531" y="1"/>
                    </a:moveTo>
                    <a:cubicBezTo>
                      <a:pt x="172" y="1"/>
                      <a:pt x="1" y="433"/>
                      <a:pt x="248" y="692"/>
                    </a:cubicBezTo>
                    <a:cubicBezTo>
                      <a:pt x="334" y="778"/>
                      <a:pt x="439" y="816"/>
                      <a:pt x="541" y="816"/>
                    </a:cubicBezTo>
                    <a:cubicBezTo>
                      <a:pt x="751" y="816"/>
                      <a:pt x="950" y="654"/>
                      <a:pt x="950" y="406"/>
                    </a:cubicBezTo>
                    <a:cubicBezTo>
                      <a:pt x="950" y="192"/>
                      <a:pt x="772" y="1"/>
                      <a:pt x="545" y="1"/>
                    </a:cubicBezTo>
                    <a:cubicBezTo>
                      <a:pt x="540" y="1"/>
                      <a:pt x="536" y="1"/>
                      <a:pt x="53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87" name="Google Shape;40287;p22"/>
              <p:cNvSpPr/>
              <p:nvPr/>
            </p:nvSpPr>
            <p:spPr>
              <a:xfrm>
                <a:off x="5452350" y="4161875"/>
                <a:ext cx="27525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1101" h="823" extrusionOk="0">
                    <a:moveTo>
                      <a:pt x="544" y="0"/>
                    </a:moveTo>
                    <a:cubicBezTo>
                      <a:pt x="48" y="0"/>
                      <a:pt x="0" y="767"/>
                      <a:pt x="529" y="813"/>
                    </a:cubicBezTo>
                    <a:cubicBezTo>
                      <a:pt x="540" y="819"/>
                      <a:pt x="552" y="822"/>
                      <a:pt x="564" y="822"/>
                    </a:cubicBezTo>
                    <a:cubicBezTo>
                      <a:pt x="576" y="822"/>
                      <a:pt x="588" y="819"/>
                      <a:pt x="600" y="813"/>
                    </a:cubicBezTo>
                    <a:cubicBezTo>
                      <a:pt x="1100" y="777"/>
                      <a:pt x="1100" y="39"/>
                      <a:pt x="600" y="4"/>
                    </a:cubicBezTo>
                    <a:cubicBezTo>
                      <a:pt x="581" y="1"/>
                      <a:pt x="562" y="0"/>
                      <a:pt x="54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88" name="Google Shape;40288;p22"/>
              <p:cNvSpPr/>
              <p:nvPr/>
            </p:nvSpPr>
            <p:spPr>
              <a:xfrm>
                <a:off x="5482900" y="4192550"/>
                <a:ext cx="276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825" extrusionOk="0">
                    <a:moveTo>
                      <a:pt x="559" y="1"/>
                    </a:moveTo>
                    <a:cubicBezTo>
                      <a:pt x="53" y="1"/>
                      <a:pt x="1" y="778"/>
                      <a:pt x="533" y="824"/>
                    </a:cubicBezTo>
                    <a:lnTo>
                      <a:pt x="604" y="824"/>
                    </a:lnTo>
                    <a:cubicBezTo>
                      <a:pt x="1104" y="777"/>
                      <a:pt x="1104" y="51"/>
                      <a:pt x="604" y="3"/>
                    </a:cubicBezTo>
                    <a:cubicBezTo>
                      <a:pt x="589" y="2"/>
                      <a:pt x="574" y="1"/>
                      <a:pt x="55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89" name="Google Shape;40289;p22"/>
              <p:cNvSpPr/>
              <p:nvPr/>
            </p:nvSpPr>
            <p:spPr>
              <a:xfrm>
                <a:off x="5453350" y="4223275"/>
                <a:ext cx="241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8" extrusionOk="0">
                    <a:moveTo>
                      <a:pt x="560" y="0"/>
                    </a:moveTo>
                    <a:cubicBezTo>
                      <a:pt x="191" y="0"/>
                      <a:pt x="0" y="441"/>
                      <a:pt x="262" y="703"/>
                    </a:cubicBezTo>
                    <a:cubicBezTo>
                      <a:pt x="344" y="789"/>
                      <a:pt x="448" y="827"/>
                      <a:pt x="550" y="827"/>
                    </a:cubicBezTo>
                    <a:cubicBezTo>
                      <a:pt x="760" y="827"/>
                      <a:pt x="965" y="665"/>
                      <a:pt x="965" y="417"/>
                    </a:cubicBezTo>
                    <a:cubicBezTo>
                      <a:pt x="965" y="191"/>
                      <a:pt x="786" y="0"/>
                      <a:pt x="5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90" name="Google Shape;40290;p22"/>
              <p:cNvSpPr/>
              <p:nvPr/>
            </p:nvSpPr>
            <p:spPr>
              <a:xfrm>
                <a:off x="5484300" y="4254225"/>
                <a:ext cx="238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954" h="816" extrusionOk="0">
                    <a:moveTo>
                      <a:pt x="548" y="0"/>
                    </a:moveTo>
                    <a:cubicBezTo>
                      <a:pt x="179" y="0"/>
                      <a:pt x="1" y="441"/>
                      <a:pt x="251" y="691"/>
                    </a:cubicBezTo>
                    <a:cubicBezTo>
                      <a:pt x="337" y="777"/>
                      <a:pt x="443" y="816"/>
                      <a:pt x="546" y="816"/>
                    </a:cubicBezTo>
                    <a:cubicBezTo>
                      <a:pt x="755" y="816"/>
                      <a:pt x="953" y="657"/>
                      <a:pt x="953" y="417"/>
                    </a:cubicBezTo>
                    <a:lnTo>
                      <a:pt x="953" y="405"/>
                    </a:lnTo>
                    <a:cubicBezTo>
                      <a:pt x="953" y="191"/>
                      <a:pt x="763" y="12"/>
                      <a:pt x="548" y="12"/>
                    </a:cubicBezTo>
                    <a:lnTo>
                      <a:pt x="548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91" name="Google Shape;40291;p22"/>
              <p:cNvSpPr/>
              <p:nvPr/>
            </p:nvSpPr>
            <p:spPr>
              <a:xfrm>
                <a:off x="5434900" y="3472575"/>
                <a:ext cx="8650" cy="2400"/>
              </a:xfrm>
              <a:custGeom>
                <a:avLst/>
                <a:gdLst/>
                <a:ahLst/>
                <a:cxnLst/>
                <a:rect l="l" t="t" r="r" b="b"/>
                <a:pathLst>
                  <a:path w="346" h="96" extrusionOk="0">
                    <a:moveTo>
                      <a:pt x="346" y="1"/>
                    </a:moveTo>
                    <a:lnTo>
                      <a:pt x="0" y="96"/>
                    </a:lnTo>
                    <a:lnTo>
                      <a:pt x="48" y="96"/>
                    </a:lnTo>
                    <a:cubicBezTo>
                      <a:pt x="155" y="96"/>
                      <a:pt x="262" y="60"/>
                      <a:pt x="34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92" name="Google Shape;40292;p22"/>
              <p:cNvSpPr/>
              <p:nvPr/>
            </p:nvSpPr>
            <p:spPr>
              <a:xfrm>
                <a:off x="5392625" y="3485450"/>
                <a:ext cx="28000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820" extrusionOk="0">
                    <a:moveTo>
                      <a:pt x="560" y="1"/>
                    </a:moveTo>
                    <a:cubicBezTo>
                      <a:pt x="548" y="1"/>
                      <a:pt x="536" y="4"/>
                      <a:pt x="524" y="10"/>
                    </a:cubicBezTo>
                    <a:cubicBezTo>
                      <a:pt x="1" y="57"/>
                      <a:pt x="48" y="819"/>
                      <a:pt x="560" y="819"/>
                    </a:cubicBezTo>
                    <a:cubicBezTo>
                      <a:pt x="1084" y="819"/>
                      <a:pt x="1120" y="57"/>
                      <a:pt x="596" y="10"/>
                    </a:cubicBezTo>
                    <a:cubicBezTo>
                      <a:pt x="584" y="4"/>
                      <a:pt x="572" y="1"/>
                      <a:pt x="5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93" name="Google Shape;40293;p22"/>
              <p:cNvSpPr/>
              <p:nvPr/>
            </p:nvSpPr>
            <p:spPr>
              <a:xfrm>
                <a:off x="5422700" y="3516325"/>
                <a:ext cx="24125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0" extrusionOk="0">
                    <a:moveTo>
                      <a:pt x="548" y="1"/>
                    </a:moveTo>
                    <a:cubicBezTo>
                      <a:pt x="191" y="1"/>
                      <a:pt x="0" y="441"/>
                      <a:pt x="262" y="703"/>
                    </a:cubicBezTo>
                    <a:cubicBezTo>
                      <a:pt x="346" y="783"/>
                      <a:pt x="448" y="820"/>
                      <a:pt x="548" y="820"/>
                    </a:cubicBezTo>
                    <a:cubicBezTo>
                      <a:pt x="761" y="820"/>
                      <a:pt x="964" y="657"/>
                      <a:pt x="964" y="406"/>
                    </a:cubicBezTo>
                    <a:cubicBezTo>
                      <a:pt x="964" y="180"/>
                      <a:pt x="786" y="1"/>
                      <a:pt x="5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94" name="Google Shape;40294;p22"/>
              <p:cNvSpPr/>
              <p:nvPr/>
            </p:nvSpPr>
            <p:spPr>
              <a:xfrm>
                <a:off x="5392025" y="3547000"/>
                <a:ext cx="24150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5" extrusionOk="0">
                    <a:moveTo>
                      <a:pt x="548" y="0"/>
                    </a:moveTo>
                    <a:cubicBezTo>
                      <a:pt x="179" y="0"/>
                      <a:pt x="1" y="441"/>
                      <a:pt x="263" y="703"/>
                    </a:cubicBezTo>
                    <a:cubicBezTo>
                      <a:pt x="343" y="787"/>
                      <a:pt x="445" y="825"/>
                      <a:pt x="546" y="825"/>
                    </a:cubicBezTo>
                    <a:cubicBezTo>
                      <a:pt x="757" y="825"/>
                      <a:pt x="965" y="659"/>
                      <a:pt x="965" y="417"/>
                    </a:cubicBezTo>
                    <a:cubicBezTo>
                      <a:pt x="965" y="191"/>
                      <a:pt x="787" y="0"/>
                      <a:pt x="5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95" name="Google Shape;40295;p22"/>
              <p:cNvSpPr/>
              <p:nvPr/>
            </p:nvSpPr>
            <p:spPr>
              <a:xfrm>
                <a:off x="5422700" y="3577650"/>
                <a:ext cx="241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5" extrusionOk="0">
                    <a:moveTo>
                      <a:pt x="548" y="1"/>
                    </a:moveTo>
                    <a:cubicBezTo>
                      <a:pt x="191" y="1"/>
                      <a:pt x="0" y="441"/>
                      <a:pt x="262" y="703"/>
                    </a:cubicBezTo>
                    <a:cubicBezTo>
                      <a:pt x="346" y="788"/>
                      <a:pt x="449" y="825"/>
                      <a:pt x="550" y="825"/>
                    </a:cubicBezTo>
                    <a:cubicBezTo>
                      <a:pt x="762" y="825"/>
                      <a:pt x="964" y="659"/>
                      <a:pt x="964" y="417"/>
                    </a:cubicBezTo>
                    <a:cubicBezTo>
                      <a:pt x="964" y="191"/>
                      <a:pt x="786" y="1"/>
                      <a:pt x="5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96" name="Google Shape;40296;p22"/>
              <p:cNvSpPr/>
              <p:nvPr/>
            </p:nvSpPr>
            <p:spPr>
              <a:xfrm>
                <a:off x="5392625" y="3608600"/>
                <a:ext cx="28000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823" extrusionOk="0">
                    <a:moveTo>
                      <a:pt x="524" y="1"/>
                    </a:moveTo>
                    <a:cubicBezTo>
                      <a:pt x="1" y="48"/>
                      <a:pt x="48" y="822"/>
                      <a:pt x="560" y="822"/>
                    </a:cubicBezTo>
                    <a:cubicBezTo>
                      <a:pt x="1084" y="822"/>
                      <a:pt x="1120" y="48"/>
                      <a:pt x="59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97" name="Google Shape;40297;p22"/>
              <p:cNvSpPr/>
              <p:nvPr/>
            </p:nvSpPr>
            <p:spPr>
              <a:xfrm>
                <a:off x="5423275" y="3639275"/>
                <a:ext cx="2830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22" extrusionOk="0">
                    <a:moveTo>
                      <a:pt x="525" y="0"/>
                    </a:moveTo>
                    <a:cubicBezTo>
                      <a:pt x="1" y="48"/>
                      <a:pt x="49" y="822"/>
                      <a:pt x="560" y="822"/>
                    </a:cubicBezTo>
                    <a:cubicBezTo>
                      <a:pt x="1084" y="822"/>
                      <a:pt x="1132" y="48"/>
                      <a:pt x="60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98" name="Google Shape;40298;p22"/>
              <p:cNvSpPr/>
              <p:nvPr/>
            </p:nvSpPr>
            <p:spPr>
              <a:xfrm>
                <a:off x="5392025" y="3669925"/>
                <a:ext cx="24150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5" extrusionOk="0">
                    <a:moveTo>
                      <a:pt x="548" y="1"/>
                    </a:moveTo>
                    <a:cubicBezTo>
                      <a:pt x="179" y="1"/>
                      <a:pt x="1" y="441"/>
                      <a:pt x="263" y="703"/>
                    </a:cubicBezTo>
                    <a:cubicBezTo>
                      <a:pt x="343" y="787"/>
                      <a:pt x="445" y="825"/>
                      <a:pt x="546" y="825"/>
                    </a:cubicBezTo>
                    <a:cubicBezTo>
                      <a:pt x="757" y="825"/>
                      <a:pt x="965" y="659"/>
                      <a:pt x="965" y="417"/>
                    </a:cubicBezTo>
                    <a:cubicBezTo>
                      <a:pt x="965" y="191"/>
                      <a:pt x="787" y="1"/>
                      <a:pt x="5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99" name="Google Shape;40299;p22"/>
              <p:cNvSpPr/>
              <p:nvPr/>
            </p:nvSpPr>
            <p:spPr>
              <a:xfrm>
                <a:off x="5422700" y="3700575"/>
                <a:ext cx="241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8" extrusionOk="0">
                    <a:moveTo>
                      <a:pt x="548" y="1"/>
                    </a:moveTo>
                    <a:cubicBezTo>
                      <a:pt x="179" y="1"/>
                      <a:pt x="0" y="453"/>
                      <a:pt x="262" y="703"/>
                    </a:cubicBezTo>
                    <a:cubicBezTo>
                      <a:pt x="344" y="789"/>
                      <a:pt x="448" y="828"/>
                      <a:pt x="550" y="828"/>
                    </a:cubicBezTo>
                    <a:cubicBezTo>
                      <a:pt x="760" y="828"/>
                      <a:pt x="964" y="666"/>
                      <a:pt x="964" y="418"/>
                    </a:cubicBezTo>
                    <a:cubicBezTo>
                      <a:pt x="964" y="191"/>
                      <a:pt x="786" y="13"/>
                      <a:pt x="5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00" name="Google Shape;40300;p22"/>
              <p:cNvSpPr/>
              <p:nvPr/>
            </p:nvSpPr>
            <p:spPr>
              <a:xfrm>
                <a:off x="5392025" y="3731550"/>
                <a:ext cx="24150" cy="2047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19" extrusionOk="0">
                    <a:moveTo>
                      <a:pt x="548" y="0"/>
                    </a:moveTo>
                    <a:cubicBezTo>
                      <a:pt x="179" y="0"/>
                      <a:pt x="1" y="441"/>
                      <a:pt x="263" y="703"/>
                    </a:cubicBezTo>
                    <a:cubicBezTo>
                      <a:pt x="343" y="783"/>
                      <a:pt x="443" y="819"/>
                      <a:pt x="544" y="819"/>
                    </a:cubicBezTo>
                    <a:cubicBezTo>
                      <a:pt x="756" y="819"/>
                      <a:pt x="965" y="656"/>
                      <a:pt x="965" y="405"/>
                    </a:cubicBezTo>
                    <a:cubicBezTo>
                      <a:pt x="965" y="179"/>
                      <a:pt x="775" y="0"/>
                      <a:pt x="5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01" name="Google Shape;40301;p22"/>
              <p:cNvSpPr/>
              <p:nvPr/>
            </p:nvSpPr>
            <p:spPr>
              <a:xfrm>
                <a:off x="5422700" y="3762200"/>
                <a:ext cx="241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5" extrusionOk="0">
                    <a:moveTo>
                      <a:pt x="548" y="0"/>
                    </a:moveTo>
                    <a:cubicBezTo>
                      <a:pt x="191" y="0"/>
                      <a:pt x="0" y="441"/>
                      <a:pt x="262" y="703"/>
                    </a:cubicBezTo>
                    <a:cubicBezTo>
                      <a:pt x="346" y="787"/>
                      <a:pt x="448" y="824"/>
                      <a:pt x="549" y="824"/>
                    </a:cubicBezTo>
                    <a:cubicBezTo>
                      <a:pt x="761" y="824"/>
                      <a:pt x="964" y="656"/>
                      <a:pt x="964" y="405"/>
                    </a:cubicBezTo>
                    <a:cubicBezTo>
                      <a:pt x="964" y="179"/>
                      <a:pt x="786" y="0"/>
                      <a:pt x="5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02" name="Google Shape;40302;p22"/>
              <p:cNvSpPr/>
              <p:nvPr/>
            </p:nvSpPr>
            <p:spPr>
              <a:xfrm>
                <a:off x="5392625" y="3792850"/>
                <a:ext cx="28000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823" extrusionOk="0">
                    <a:moveTo>
                      <a:pt x="524" y="1"/>
                    </a:moveTo>
                    <a:cubicBezTo>
                      <a:pt x="1" y="48"/>
                      <a:pt x="48" y="822"/>
                      <a:pt x="560" y="822"/>
                    </a:cubicBezTo>
                    <a:cubicBezTo>
                      <a:pt x="1084" y="822"/>
                      <a:pt x="1120" y="48"/>
                      <a:pt x="59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03" name="Google Shape;40303;p22"/>
              <p:cNvSpPr/>
              <p:nvPr/>
            </p:nvSpPr>
            <p:spPr>
              <a:xfrm>
                <a:off x="5422700" y="3823825"/>
                <a:ext cx="24125" cy="2047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19" extrusionOk="0">
                    <a:moveTo>
                      <a:pt x="548" y="0"/>
                    </a:moveTo>
                    <a:cubicBezTo>
                      <a:pt x="191" y="0"/>
                      <a:pt x="0" y="441"/>
                      <a:pt x="262" y="703"/>
                    </a:cubicBezTo>
                    <a:cubicBezTo>
                      <a:pt x="346" y="783"/>
                      <a:pt x="448" y="819"/>
                      <a:pt x="548" y="819"/>
                    </a:cubicBezTo>
                    <a:cubicBezTo>
                      <a:pt x="761" y="819"/>
                      <a:pt x="964" y="656"/>
                      <a:pt x="964" y="405"/>
                    </a:cubicBezTo>
                    <a:cubicBezTo>
                      <a:pt x="964" y="179"/>
                      <a:pt x="774" y="0"/>
                      <a:pt x="5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04" name="Google Shape;40304;p22"/>
              <p:cNvSpPr/>
              <p:nvPr/>
            </p:nvSpPr>
            <p:spPr>
              <a:xfrm>
                <a:off x="5392025" y="3854475"/>
                <a:ext cx="24150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5" extrusionOk="0">
                    <a:moveTo>
                      <a:pt x="548" y="0"/>
                    </a:moveTo>
                    <a:cubicBezTo>
                      <a:pt x="179" y="0"/>
                      <a:pt x="1" y="441"/>
                      <a:pt x="263" y="703"/>
                    </a:cubicBezTo>
                    <a:cubicBezTo>
                      <a:pt x="343" y="787"/>
                      <a:pt x="444" y="824"/>
                      <a:pt x="544" y="824"/>
                    </a:cubicBezTo>
                    <a:cubicBezTo>
                      <a:pt x="756" y="824"/>
                      <a:pt x="965" y="656"/>
                      <a:pt x="965" y="405"/>
                    </a:cubicBezTo>
                    <a:cubicBezTo>
                      <a:pt x="965" y="179"/>
                      <a:pt x="787" y="0"/>
                      <a:pt x="5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05" name="Google Shape;40305;p22"/>
              <p:cNvSpPr/>
              <p:nvPr/>
            </p:nvSpPr>
            <p:spPr>
              <a:xfrm>
                <a:off x="5422700" y="3885125"/>
                <a:ext cx="24125" cy="2065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6" extrusionOk="0">
                    <a:moveTo>
                      <a:pt x="548" y="1"/>
                    </a:moveTo>
                    <a:cubicBezTo>
                      <a:pt x="191" y="1"/>
                      <a:pt x="0" y="441"/>
                      <a:pt x="262" y="703"/>
                    </a:cubicBezTo>
                    <a:cubicBezTo>
                      <a:pt x="346" y="788"/>
                      <a:pt x="449" y="825"/>
                      <a:pt x="550" y="825"/>
                    </a:cubicBezTo>
                    <a:cubicBezTo>
                      <a:pt x="762" y="825"/>
                      <a:pt x="964" y="660"/>
                      <a:pt x="964" y="417"/>
                    </a:cubicBezTo>
                    <a:cubicBezTo>
                      <a:pt x="964" y="191"/>
                      <a:pt x="786" y="1"/>
                      <a:pt x="5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06" name="Google Shape;40306;p22"/>
              <p:cNvSpPr/>
              <p:nvPr/>
            </p:nvSpPr>
            <p:spPr>
              <a:xfrm>
                <a:off x="5392025" y="3915800"/>
                <a:ext cx="24150" cy="2067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7" extrusionOk="0">
                    <a:moveTo>
                      <a:pt x="548" y="0"/>
                    </a:moveTo>
                    <a:cubicBezTo>
                      <a:pt x="179" y="0"/>
                      <a:pt x="1" y="453"/>
                      <a:pt x="263" y="703"/>
                    </a:cubicBezTo>
                    <a:cubicBezTo>
                      <a:pt x="345" y="788"/>
                      <a:pt x="448" y="827"/>
                      <a:pt x="551" y="827"/>
                    </a:cubicBezTo>
                    <a:cubicBezTo>
                      <a:pt x="761" y="827"/>
                      <a:pt x="965" y="665"/>
                      <a:pt x="965" y="417"/>
                    </a:cubicBezTo>
                    <a:cubicBezTo>
                      <a:pt x="965" y="191"/>
                      <a:pt x="787" y="12"/>
                      <a:pt x="5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07" name="Google Shape;40307;p22"/>
              <p:cNvSpPr/>
              <p:nvPr/>
            </p:nvSpPr>
            <p:spPr>
              <a:xfrm>
                <a:off x="5423275" y="3946750"/>
                <a:ext cx="2830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22" extrusionOk="0">
                    <a:moveTo>
                      <a:pt x="525" y="0"/>
                    </a:moveTo>
                    <a:cubicBezTo>
                      <a:pt x="1" y="48"/>
                      <a:pt x="49" y="822"/>
                      <a:pt x="560" y="822"/>
                    </a:cubicBezTo>
                    <a:cubicBezTo>
                      <a:pt x="1084" y="822"/>
                      <a:pt x="1132" y="48"/>
                      <a:pt x="60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08" name="Google Shape;40308;p22"/>
              <p:cNvSpPr/>
              <p:nvPr/>
            </p:nvSpPr>
            <p:spPr>
              <a:xfrm>
                <a:off x="5392625" y="3977400"/>
                <a:ext cx="28000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823" extrusionOk="0">
                    <a:moveTo>
                      <a:pt x="524" y="1"/>
                    </a:moveTo>
                    <a:cubicBezTo>
                      <a:pt x="1" y="48"/>
                      <a:pt x="48" y="822"/>
                      <a:pt x="560" y="822"/>
                    </a:cubicBezTo>
                    <a:cubicBezTo>
                      <a:pt x="1084" y="822"/>
                      <a:pt x="1120" y="48"/>
                      <a:pt x="59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09" name="Google Shape;40309;p22"/>
              <p:cNvSpPr/>
              <p:nvPr/>
            </p:nvSpPr>
            <p:spPr>
              <a:xfrm>
                <a:off x="5422700" y="4008075"/>
                <a:ext cx="24125" cy="2067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7" extrusionOk="0">
                    <a:moveTo>
                      <a:pt x="548" y="0"/>
                    </a:moveTo>
                    <a:cubicBezTo>
                      <a:pt x="191" y="0"/>
                      <a:pt x="0" y="452"/>
                      <a:pt x="262" y="702"/>
                    </a:cubicBezTo>
                    <a:cubicBezTo>
                      <a:pt x="348" y="788"/>
                      <a:pt x="453" y="827"/>
                      <a:pt x="555" y="827"/>
                    </a:cubicBezTo>
                    <a:cubicBezTo>
                      <a:pt x="765" y="827"/>
                      <a:pt x="964" y="665"/>
                      <a:pt x="964" y="417"/>
                    </a:cubicBezTo>
                    <a:cubicBezTo>
                      <a:pt x="964" y="191"/>
                      <a:pt x="786" y="12"/>
                      <a:pt x="5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10" name="Google Shape;40310;p22"/>
              <p:cNvSpPr/>
              <p:nvPr/>
            </p:nvSpPr>
            <p:spPr>
              <a:xfrm>
                <a:off x="5392025" y="4039025"/>
                <a:ext cx="24150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5" extrusionOk="0">
                    <a:moveTo>
                      <a:pt x="548" y="0"/>
                    </a:moveTo>
                    <a:cubicBezTo>
                      <a:pt x="179" y="0"/>
                      <a:pt x="1" y="441"/>
                      <a:pt x="263" y="703"/>
                    </a:cubicBezTo>
                    <a:cubicBezTo>
                      <a:pt x="343" y="787"/>
                      <a:pt x="445" y="825"/>
                      <a:pt x="546" y="825"/>
                    </a:cubicBezTo>
                    <a:cubicBezTo>
                      <a:pt x="757" y="825"/>
                      <a:pt x="965" y="659"/>
                      <a:pt x="965" y="417"/>
                    </a:cubicBezTo>
                    <a:cubicBezTo>
                      <a:pt x="965" y="191"/>
                      <a:pt x="787" y="0"/>
                      <a:pt x="5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11" name="Google Shape;40311;p22"/>
              <p:cNvSpPr/>
              <p:nvPr/>
            </p:nvSpPr>
            <p:spPr>
              <a:xfrm>
                <a:off x="5422700" y="4069675"/>
                <a:ext cx="241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5" extrusionOk="0">
                    <a:moveTo>
                      <a:pt x="548" y="1"/>
                    </a:moveTo>
                    <a:cubicBezTo>
                      <a:pt x="179" y="1"/>
                      <a:pt x="0" y="441"/>
                      <a:pt x="262" y="703"/>
                    </a:cubicBezTo>
                    <a:cubicBezTo>
                      <a:pt x="342" y="787"/>
                      <a:pt x="443" y="825"/>
                      <a:pt x="543" y="825"/>
                    </a:cubicBezTo>
                    <a:cubicBezTo>
                      <a:pt x="756" y="825"/>
                      <a:pt x="964" y="656"/>
                      <a:pt x="964" y="405"/>
                    </a:cubicBezTo>
                    <a:cubicBezTo>
                      <a:pt x="964" y="179"/>
                      <a:pt x="786" y="1"/>
                      <a:pt x="5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12" name="Google Shape;40312;p22"/>
              <p:cNvSpPr/>
              <p:nvPr/>
            </p:nvSpPr>
            <p:spPr>
              <a:xfrm>
                <a:off x="5392625" y="4100325"/>
                <a:ext cx="28000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823" extrusionOk="0">
                    <a:moveTo>
                      <a:pt x="524" y="1"/>
                    </a:moveTo>
                    <a:cubicBezTo>
                      <a:pt x="1" y="49"/>
                      <a:pt x="48" y="822"/>
                      <a:pt x="560" y="822"/>
                    </a:cubicBezTo>
                    <a:cubicBezTo>
                      <a:pt x="1084" y="822"/>
                      <a:pt x="1120" y="49"/>
                      <a:pt x="59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13" name="Google Shape;40313;p22"/>
              <p:cNvSpPr/>
              <p:nvPr/>
            </p:nvSpPr>
            <p:spPr>
              <a:xfrm>
                <a:off x="5423275" y="4131075"/>
                <a:ext cx="28300" cy="20475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19" extrusionOk="0">
                    <a:moveTo>
                      <a:pt x="562" y="0"/>
                    </a:moveTo>
                    <a:cubicBezTo>
                      <a:pt x="549" y="0"/>
                      <a:pt x="537" y="3"/>
                      <a:pt x="525" y="9"/>
                    </a:cubicBezTo>
                    <a:cubicBezTo>
                      <a:pt x="1" y="57"/>
                      <a:pt x="49" y="819"/>
                      <a:pt x="560" y="819"/>
                    </a:cubicBezTo>
                    <a:cubicBezTo>
                      <a:pt x="1084" y="819"/>
                      <a:pt x="1132" y="57"/>
                      <a:pt x="608" y="9"/>
                    </a:cubicBezTo>
                    <a:cubicBezTo>
                      <a:pt x="590" y="3"/>
                      <a:pt x="575" y="0"/>
                      <a:pt x="56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14" name="Google Shape;40314;p22"/>
              <p:cNvSpPr/>
              <p:nvPr/>
            </p:nvSpPr>
            <p:spPr>
              <a:xfrm>
                <a:off x="5392100" y="4161950"/>
                <a:ext cx="24075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63" h="820" extrusionOk="0">
                    <a:moveTo>
                      <a:pt x="531" y="0"/>
                    </a:moveTo>
                    <a:cubicBezTo>
                      <a:pt x="172" y="0"/>
                      <a:pt x="1" y="444"/>
                      <a:pt x="248" y="703"/>
                    </a:cubicBezTo>
                    <a:cubicBezTo>
                      <a:pt x="332" y="783"/>
                      <a:pt x="435" y="819"/>
                      <a:pt x="537" y="819"/>
                    </a:cubicBezTo>
                    <a:cubicBezTo>
                      <a:pt x="753" y="819"/>
                      <a:pt x="962" y="656"/>
                      <a:pt x="962" y="405"/>
                    </a:cubicBezTo>
                    <a:cubicBezTo>
                      <a:pt x="962" y="179"/>
                      <a:pt x="772" y="1"/>
                      <a:pt x="557" y="1"/>
                    </a:cubicBezTo>
                    <a:lnTo>
                      <a:pt x="545" y="1"/>
                    </a:lnTo>
                    <a:cubicBezTo>
                      <a:pt x="541" y="0"/>
                      <a:pt x="536" y="0"/>
                      <a:pt x="53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15" name="Google Shape;40315;p22"/>
              <p:cNvSpPr/>
              <p:nvPr/>
            </p:nvSpPr>
            <p:spPr>
              <a:xfrm>
                <a:off x="5422700" y="4192600"/>
                <a:ext cx="24125" cy="2065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6" extrusionOk="0">
                    <a:moveTo>
                      <a:pt x="548" y="1"/>
                    </a:moveTo>
                    <a:cubicBezTo>
                      <a:pt x="191" y="1"/>
                      <a:pt x="0" y="441"/>
                      <a:pt x="262" y="703"/>
                    </a:cubicBezTo>
                    <a:cubicBezTo>
                      <a:pt x="346" y="788"/>
                      <a:pt x="449" y="825"/>
                      <a:pt x="550" y="825"/>
                    </a:cubicBezTo>
                    <a:cubicBezTo>
                      <a:pt x="762" y="825"/>
                      <a:pt x="964" y="660"/>
                      <a:pt x="964" y="418"/>
                    </a:cubicBezTo>
                    <a:cubicBezTo>
                      <a:pt x="964" y="191"/>
                      <a:pt x="786" y="1"/>
                      <a:pt x="5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16" name="Google Shape;40316;p22"/>
              <p:cNvSpPr/>
              <p:nvPr/>
            </p:nvSpPr>
            <p:spPr>
              <a:xfrm>
                <a:off x="5392025" y="4223275"/>
                <a:ext cx="24150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5" extrusionOk="0">
                    <a:moveTo>
                      <a:pt x="548" y="0"/>
                    </a:moveTo>
                    <a:cubicBezTo>
                      <a:pt x="179" y="0"/>
                      <a:pt x="1" y="441"/>
                      <a:pt x="263" y="703"/>
                    </a:cubicBezTo>
                    <a:cubicBezTo>
                      <a:pt x="343" y="787"/>
                      <a:pt x="445" y="825"/>
                      <a:pt x="546" y="825"/>
                    </a:cubicBezTo>
                    <a:cubicBezTo>
                      <a:pt x="757" y="825"/>
                      <a:pt x="965" y="659"/>
                      <a:pt x="965" y="417"/>
                    </a:cubicBezTo>
                    <a:cubicBezTo>
                      <a:pt x="965" y="191"/>
                      <a:pt x="787" y="0"/>
                      <a:pt x="5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17" name="Google Shape;40317;p22"/>
              <p:cNvSpPr/>
              <p:nvPr/>
            </p:nvSpPr>
            <p:spPr>
              <a:xfrm>
                <a:off x="5430425" y="4254225"/>
                <a:ext cx="15800" cy="7475"/>
              </a:xfrm>
              <a:custGeom>
                <a:avLst/>
                <a:gdLst/>
                <a:ahLst/>
                <a:cxnLst/>
                <a:rect l="l" t="t" r="r" b="b"/>
                <a:pathLst>
                  <a:path w="632" h="299" extrusionOk="0">
                    <a:moveTo>
                      <a:pt x="239" y="0"/>
                    </a:moveTo>
                    <a:cubicBezTo>
                      <a:pt x="155" y="0"/>
                      <a:pt x="72" y="24"/>
                      <a:pt x="1" y="84"/>
                    </a:cubicBezTo>
                    <a:lnTo>
                      <a:pt x="632" y="298"/>
                    </a:lnTo>
                    <a:cubicBezTo>
                      <a:pt x="572" y="120"/>
                      <a:pt x="417" y="12"/>
                      <a:pt x="239" y="12"/>
                    </a:cubicBezTo>
                    <a:lnTo>
                      <a:pt x="2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18" name="Google Shape;40318;p22"/>
              <p:cNvSpPr/>
              <p:nvPr/>
            </p:nvSpPr>
            <p:spPr>
              <a:xfrm>
                <a:off x="5361375" y="3516325"/>
                <a:ext cx="23825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53" h="820" extrusionOk="0">
                    <a:moveTo>
                      <a:pt x="548" y="1"/>
                    </a:moveTo>
                    <a:cubicBezTo>
                      <a:pt x="179" y="1"/>
                      <a:pt x="0" y="441"/>
                      <a:pt x="262" y="703"/>
                    </a:cubicBezTo>
                    <a:cubicBezTo>
                      <a:pt x="342" y="783"/>
                      <a:pt x="442" y="820"/>
                      <a:pt x="540" y="820"/>
                    </a:cubicBezTo>
                    <a:cubicBezTo>
                      <a:pt x="749" y="820"/>
                      <a:pt x="953" y="657"/>
                      <a:pt x="953" y="406"/>
                    </a:cubicBezTo>
                    <a:cubicBezTo>
                      <a:pt x="953" y="180"/>
                      <a:pt x="774" y="1"/>
                      <a:pt x="54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19" name="Google Shape;40319;p22"/>
              <p:cNvSpPr/>
              <p:nvPr/>
            </p:nvSpPr>
            <p:spPr>
              <a:xfrm>
                <a:off x="5338750" y="3499675"/>
                <a:ext cx="15200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608" h="251" extrusionOk="0">
                    <a:moveTo>
                      <a:pt x="596" y="0"/>
                    </a:moveTo>
                    <a:lnTo>
                      <a:pt x="1" y="179"/>
                    </a:lnTo>
                    <a:cubicBezTo>
                      <a:pt x="72" y="214"/>
                      <a:pt x="143" y="250"/>
                      <a:pt x="227" y="250"/>
                    </a:cubicBezTo>
                    <a:cubicBezTo>
                      <a:pt x="393" y="250"/>
                      <a:pt x="536" y="143"/>
                      <a:pt x="60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20" name="Google Shape;40320;p22"/>
              <p:cNvSpPr/>
              <p:nvPr/>
            </p:nvSpPr>
            <p:spPr>
              <a:xfrm>
                <a:off x="5329025" y="3546950"/>
                <a:ext cx="27900" cy="20600"/>
              </a:xfrm>
              <a:custGeom>
                <a:avLst/>
                <a:gdLst/>
                <a:ahLst/>
                <a:cxnLst/>
                <a:rect l="l" t="t" r="r" b="b"/>
                <a:pathLst>
                  <a:path w="1116" h="824" extrusionOk="0">
                    <a:moveTo>
                      <a:pt x="571" y="0"/>
                    </a:moveTo>
                    <a:cubicBezTo>
                      <a:pt x="64" y="0"/>
                      <a:pt x="0" y="778"/>
                      <a:pt x="532" y="824"/>
                    </a:cubicBezTo>
                    <a:lnTo>
                      <a:pt x="616" y="824"/>
                    </a:lnTo>
                    <a:cubicBezTo>
                      <a:pt x="1116" y="776"/>
                      <a:pt x="1116" y="50"/>
                      <a:pt x="616" y="2"/>
                    </a:cubicBezTo>
                    <a:cubicBezTo>
                      <a:pt x="600" y="1"/>
                      <a:pt x="585" y="0"/>
                      <a:pt x="57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21" name="Google Shape;40321;p22"/>
              <p:cNvSpPr/>
              <p:nvPr/>
            </p:nvSpPr>
            <p:spPr>
              <a:xfrm>
                <a:off x="5361375" y="3577650"/>
                <a:ext cx="238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53" h="825" extrusionOk="0">
                    <a:moveTo>
                      <a:pt x="548" y="1"/>
                    </a:moveTo>
                    <a:cubicBezTo>
                      <a:pt x="179" y="1"/>
                      <a:pt x="0" y="441"/>
                      <a:pt x="262" y="703"/>
                    </a:cubicBezTo>
                    <a:cubicBezTo>
                      <a:pt x="343" y="788"/>
                      <a:pt x="443" y="825"/>
                      <a:pt x="542" y="825"/>
                    </a:cubicBezTo>
                    <a:cubicBezTo>
                      <a:pt x="751" y="825"/>
                      <a:pt x="953" y="659"/>
                      <a:pt x="953" y="417"/>
                    </a:cubicBezTo>
                    <a:cubicBezTo>
                      <a:pt x="953" y="179"/>
                      <a:pt x="774" y="1"/>
                      <a:pt x="54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22" name="Google Shape;40322;p22"/>
              <p:cNvSpPr/>
              <p:nvPr/>
            </p:nvSpPr>
            <p:spPr>
              <a:xfrm>
                <a:off x="5330500" y="3608600"/>
                <a:ext cx="24050" cy="20425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17" extrusionOk="0">
                    <a:moveTo>
                      <a:pt x="542" y="1"/>
                    </a:moveTo>
                    <a:cubicBezTo>
                      <a:pt x="183" y="1"/>
                      <a:pt x="1" y="433"/>
                      <a:pt x="259" y="691"/>
                    </a:cubicBezTo>
                    <a:cubicBezTo>
                      <a:pt x="341" y="778"/>
                      <a:pt x="446" y="816"/>
                      <a:pt x="549" y="816"/>
                    </a:cubicBezTo>
                    <a:cubicBezTo>
                      <a:pt x="758" y="816"/>
                      <a:pt x="962" y="657"/>
                      <a:pt x="962" y="418"/>
                    </a:cubicBezTo>
                    <a:cubicBezTo>
                      <a:pt x="962" y="191"/>
                      <a:pt x="783" y="1"/>
                      <a:pt x="557" y="1"/>
                    </a:cubicBezTo>
                    <a:cubicBezTo>
                      <a:pt x="552" y="1"/>
                      <a:pt x="547" y="1"/>
                      <a:pt x="54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23" name="Google Shape;40323;p22"/>
              <p:cNvSpPr/>
              <p:nvPr/>
            </p:nvSpPr>
            <p:spPr>
              <a:xfrm>
                <a:off x="5361375" y="3639275"/>
                <a:ext cx="238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53" h="825" extrusionOk="0">
                    <a:moveTo>
                      <a:pt x="548" y="0"/>
                    </a:moveTo>
                    <a:cubicBezTo>
                      <a:pt x="179" y="0"/>
                      <a:pt x="0" y="441"/>
                      <a:pt x="262" y="703"/>
                    </a:cubicBezTo>
                    <a:cubicBezTo>
                      <a:pt x="343" y="787"/>
                      <a:pt x="443" y="825"/>
                      <a:pt x="542" y="825"/>
                    </a:cubicBezTo>
                    <a:cubicBezTo>
                      <a:pt x="751" y="825"/>
                      <a:pt x="953" y="659"/>
                      <a:pt x="953" y="417"/>
                    </a:cubicBezTo>
                    <a:cubicBezTo>
                      <a:pt x="953" y="191"/>
                      <a:pt x="774" y="0"/>
                      <a:pt x="54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24" name="Google Shape;40324;p22"/>
              <p:cNvSpPr/>
              <p:nvPr/>
            </p:nvSpPr>
            <p:spPr>
              <a:xfrm>
                <a:off x="5330425" y="3669925"/>
                <a:ext cx="241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8" extrusionOk="0">
                    <a:moveTo>
                      <a:pt x="560" y="1"/>
                    </a:moveTo>
                    <a:cubicBezTo>
                      <a:pt x="191" y="1"/>
                      <a:pt x="0" y="441"/>
                      <a:pt x="262" y="703"/>
                    </a:cubicBezTo>
                    <a:cubicBezTo>
                      <a:pt x="344" y="789"/>
                      <a:pt x="448" y="827"/>
                      <a:pt x="550" y="827"/>
                    </a:cubicBezTo>
                    <a:cubicBezTo>
                      <a:pt x="760" y="827"/>
                      <a:pt x="965" y="665"/>
                      <a:pt x="965" y="417"/>
                    </a:cubicBezTo>
                    <a:cubicBezTo>
                      <a:pt x="965" y="191"/>
                      <a:pt x="786" y="12"/>
                      <a:pt x="560" y="12"/>
                    </a:cubicBezTo>
                    <a:lnTo>
                      <a:pt x="56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25" name="Google Shape;40325;p22"/>
              <p:cNvSpPr/>
              <p:nvPr/>
            </p:nvSpPr>
            <p:spPr>
              <a:xfrm>
                <a:off x="5361075" y="3700575"/>
                <a:ext cx="24125" cy="208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32" extrusionOk="0">
                    <a:moveTo>
                      <a:pt x="560" y="1"/>
                    </a:moveTo>
                    <a:cubicBezTo>
                      <a:pt x="191" y="1"/>
                      <a:pt x="0" y="453"/>
                      <a:pt x="262" y="715"/>
                    </a:cubicBezTo>
                    <a:cubicBezTo>
                      <a:pt x="346" y="795"/>
                      <a:pt x="448" y="831"/>
                      <a:pt x="549" y="831"/>
                    </a:cubicBezTo>
                    <a:cubicBezTo>
                      <a:pt x="761" y="831"/>
                      <a:pt x="965" y="669"/>
                      <a:pt x="965" y="418"/>
                    </a:cubicBezTo>
                    <a:cubicBezTo>
                      <a:pt x="965" y="191"/>
                      <a:pt x="786" y="1"/>
                      <a:pt x="5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26" name="Google Shape;40326;p22"/>
              <p:cNvSpPr/>
              <p:nvPr/>
            </p:nvSpPr>
            <p:spPr>
              <a:xfrm>
                <a:off x="5330500" y="3731525"/>
                <a:ext cx="24050" cy="20425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17" extrusionOk="0">
                    <a:moveTo>
                      <a:pt x="542" y="1"/>
                    </a:moveTo>
                    <a:cubicBezTo>
                      <a:pt x="183" y="1"/>
                      <a:pt x="1" y="433"/>
                      <a:pt x="259" y="692"/>
                    </a:cubicBezTo>
                    <a:cubicBezTo>
                      <a:pt x="341" y="778"/>
                      <a:pt x="445" y="817"/>
                      <a:pt x="546" y="817"/>
                    </a:cubicBezTo>
                    <a:cubicBezTo>
                      <a:pt x="753" y="817"/>
                      <a:pt x="954" y="657"/>
                      <a:pt x="962" y="418"/>
                    </a:cubicBezTo>
                    <a:cubicBezTo>
                      <a:pt x="962" y="192"/>
                      <a:pt x="783" y="1"/>
                      <a:pt x="557" y="1"/>
                    </a:cubicBezTo>
                    <a:cubicBezTo>
                      <a:pt x="552" y="1"/>
                      <a:pt x="547" y="1"/>
                      <a:pt x="54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27" name="Google Shape;40327;p22"/>
              <p:cNvSpPr/>
              <p:nvPr/>
            </p:nvSpPr>
            <p:spPr>
              <a:xfrm>
                <a:off x="5361375" y="3762200"/>
                <a:ext cx="23825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53" h="820" extrusionOk="0">
                    <a:moveTo>
                      <a:pt x="548" y="0"/>
                    </a:moveTo>
                    <a:cubicBezTo>
                      <a:pt x="179" y="0"/>
                      <a:pt x="0" y="441"/>
                      <a:pt x="262" y="703"/>
                    </a:cubicBezTo>
                    <a:cubicBezTo>
                      <a:pt x="342" y="783"/>
                      <a:pt x="442" y="819"/>
                      <a:pt x="540" y="819"/>
                    </a:cubicBezTo>
                    <a:cubicBezTo>
                      <a:pt x="749" y="819"/>
                      <a:pt x="953" y="656"/>
                      <a:pt x="953" y="405"/>
                    </a:cubicBezTo>
                    <a:cubicBezTo>
                      <a:pt x="953" y="179"/>
                      <a:pt x="774" y="0"/>
                      <a:pt x="54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28" name="Google Shape;40328;p22"/>
              <p:cNvSpPr/>
              <p:nvPr/>
            </p:nvSpPr>
            <p:spPr>
              <a:xfrm>
                <a:off x="5330425" y="3792850"/>
                <a:ext cx="241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8" extrusionOk="0">
                    <a:moveTo>
                      <a:pt x="560" y="1"/>
                    </a:moveTo>
                    <a:cubicBezTo>
                      <a:pt x="191" y="1"/>
                      <a:pt x="0" y="441"/>
                      <a:pt x="262" y="703"/>
                    </a:cubicBezTo>
                    <a:cubicBezTo>
                      <a:pt x="344" y="789"/>
                      <a:pt x="446" y="828"/>
                      <a:pt x="548" y="828"/>
                    </a:cubicBezTo>
                    <a:cubicBezTo>
                      <a:pt x="755" y="828"/>
                      <a:pt x="957" y="666"/>
                      <a:pt x="965" y="418"/>
                    </a:cubicBezTo>
                    <a:cubicBezTo>
                      <a:pt x="965" y="191"/>
                      <a:pt x="774" y="13"/>
                      <a:pt x="560" y="13"/>
                    </a:cubicBezTo>
                    <a:lnTo>
                      <a:pt x="56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29" name="Google Shape;40329;p22"/>
              <p:cNvSpPr/>
              <p:nvPr/>
            </p:nvSpPr>
            <p:spPr>
              <a:xfrm>
                <a:off x="5361375" y="3823825"/>
                <a:ext cx="23825" cy="20475"/>
              </a:xfrm>
              <a:custGeom>
                <a:avLst/>
                <a:gdLst/>
                <a:ahLst/>
                <a:cxnLst/>
                <a:rect l="l" t="t" r="r" b="b"/>
                <a:pathLst>
                  <a:path w="953" h="819" extrusionOk="0">
                    <a:moveTo>
                      <a:pt x="548" y="0"/>
                    </a:moveTo>
                    <a:cubicBezTo>
                      <a:pt x="179" y="0"/>
                      <a:pt x="0" y="441"/>
                      <a:pt x="262" y="703"/>
                    </a:cubicBezTo>
                    <a:cubicBezTo>
                      <a:pt x="342" y="783"/>
                      <a:pt x="442" y="819"/>
                      <a:pt x="540" y="819"/>
                    </a:cubicBezTo>
                    <a:cubicBezTo>
                      <a:pt x="749" y="819"/>
                      <a:pt x="953" y="656"/>
                      <a:pt x="953" y="405"/>
                    </a:cubicBezTo>
                    <a:cubicBezTo>
                      <a:pt x="953" y="179"/>
                      <a:pt x="774" y="0"/>
                      <a:pt x="54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30" name="Google Shape;40330;p22"/>
              <p:cNvSpPr/>
              <p:nvPr/>
            </p:nvSpPr>
            <p:spPr>
              <a:xfrm>
                <a:off x="5329025" y="3854425"/>
                <a:ext cx="27900" cy="20600"/>
              </a:xfrm>
              <a:custGeom>
                <a:avLst/>
                <a:gdLst/>
                <a:ahLst/>
                <a:cxnLst/>
                <a:rect l="l" t="t" r="r" b="b"/>
                <a:pathLst>
                  <a:path w="1116" h="824" extrusionOk="0">
                    <a:moveTo>
                      <a:pt x="570" y="0"/>
                    </a:moveTo>
                    <a:cubicBezTo>
                      <a:pt x="64" y="0"/>
                      <a:pt x="0" y="766"/>
                      <a:pt x="532" y="824"/>
                    </a:cubicBezTo>
                    <a:lnTo>
                      <a:pt x="616" y="824"/>
                    </a:lnTo>
                    <a:cubicBezTo>
                      <a:pt x="1116" y="776"/>
                      <a:pt x="1116" y="38"/>
                      <a:pt x="616" y="2"/>
                    </a:cubicBezTo>
                    <a:cubicBezTo>
                      <a:pt x="600" y="1"/>
                      <a:pt x="585" y="0"/>
                      <a:pt x="57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31" name="Google Shape;40331;p22"/>
              <p:cNvSpPr/>
              <p:nvPr/>
            </p:nvSpPr>
            <p:spPr>
              <a:xfrm>
                <a:off x="5361375" y="3885125"/>
                <a:ext cx="23825" cy="20650"/>
              </a:xfrm>
              <a:custGeom>
                <a:avLst/>
                <a:gdLst/>
                <a:ahLst/>
                <a:cxnLst/>
                <a:rect l="l" t="t" r="r" b="b"/>
                <a:pathLst>
                  <a:path w="953" h="826" extrusionOk="0">
                    <a:moveTo>
                      <a:pt x="548" y="1"/>
                    </a:moveTo>
                    <a:cubicBezTo>
                      <a:pt x="179" y="1"/>
                      <a:pt x="0" y="441"/>
                      <a:pt x="262" y="703"/>
                    </a:cubicBezTo>
                    <a:cubicBezTo>
                      <a:pt x="343" y="788"/>
                      <a:pt x="443" y="825"/>
                      <a:pt x="542" y="825"/>
                    </a:cubicBezTo>
                    <a:cubicBezTo>
                      <a:pt x="751" y="825"/>
                      <a:pt x="953" y="660"/>
                      <a:pt x="953" y="417"/>
                    </a:cubicBezTo>
                    <a:cubicBezTo>
                      <a:pt x="953" y="191"/>
                      <a:pt x="774" y="1"/>
                      <a:pt x="54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32" name="Google Shape;40332;p22"/>
              <p:cNvSpPr/>
              <p:nvPr/>
            </p:nvSpPr>
            <p:spPr>
              <a:xfrm>
                <a:off x="5330425" y="3915800"/>
                <a:ext cx="24125" cy="2067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7" extrusionOk="0">
                    <a:moveTo>
                      <a:pt x="560" y="0"/>
                    </a:moveTo>
                    <a:cubicBezTo>
                      <a:pt x="191" y="0"/>
                      <a:pt x="0" y="441"/>
                      <a:pt x="262" y="703"/>
                    </a:cubicBezTo>
                    <a:cubicBezTo>
                      <a:pt x="344" y="788"/>
                      <a:pt x="448" y="827"/>
                      <a:pt x="550" y="827"/>
                    </a:cubicBezTo>
                    <a:cubicBezTo>
                      <a:pt x="760" y="827"/>
                      <a:pt x="965" y="665"/>
                      <a:pt x="965" y="417"/>
                    </a:cubicBezTo>
                    <a:cubicBezTo>
                      <a:pt x="965" y="191"/>
                      <a:pt x="786" y="12"/>
                      <a:pt x="560" y="12"/>
                    </a:cubicBezTo>
                    <a:lnTo>
                      <a:pt x="56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33" name="Google Shape;40333;p22"/>
              <p:cNvSpPr/>
              <p:nvPr/>
            </p:nvSpPr>
            <p:spPr>
              <a:xfrm>
                <a:off x="5361375" y="3946450"/>
                <a:ext cx="24125" cy="2077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31" extrusionOk="0">
                    <a:moveTo>
                      <a:pt x="548" y="0"/>
                    </a:moveTo>
                    <a:lnTo>
                      <a:pt x="548" y="12"/>
                    </a:lnTo>
                    <a:cubicBezTo>
                      <a:pt x="179" y="12"/>
                      <a:pt x="0" y="453"/>
                      <a:pt x="262" y="715"/>
                    </a:cubicBezTo>
                    <a:cubicBezTo>
                      <a:pt x="342" y="795"/>
                      <a:pt x="442" y="831"/>
                      <a:pt x="540" y="831"/>
                    </a:cubicBezTo>
                    <a:cubicBezTo>
                      <a:pt x="749" y="831"/>
                      <a:pt x="953" y="668"/>
                      <a:pt x="953" y="417"/>
                    </a:cubicBezTo>
                    <a:cubicBezTo>
                      <a:pt x="965" y="191"/>
                      <a:pt x="786" y="12"/>
                      <a:pt x="5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34" name="Google Shape;40334;p22"/>
              <p:cNvSpPr/>
              <p:nvPr/>
            </p:nvSpPr>
            <p:spPr>
              <a:xfrm>
                <a:off x="5330425" y="3977400"/>
                <a:ext cx="241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8" extrusionOk="0">
                    <a:moveTo>
                      <a:pt x="560" y="1"/>
                    </a:moveTo>
                    <a:cubicBezTo>
                      <a:pt x="191" y="1"/>
                      <a:pt x="0" y="441"/>
                      <a:pt x="262" y="703"/>
                    </a:cubicBezTo>
                    <a:cubicBezTo>
                      <a:pt x="344" y="789"/>
                      <a:pt x="448" y="828"/>
                      <a:pt x="550" y="828"/>
                    </a:cubicBezTo>
                    <a:cubicBezTo>
                      <a:pt x="760" y="828"/>
                      <a:pt x="965" y="666"/>
                      <a:pt x="965" y="417"/>
                    </a:cubicBezTo>
                    <a:cubicBezTo>
                      <a:pt x="965" y="191"/>
                      <a:pt x="786" y="13"/>
                      <a:pt x="560" y="13"/>
                    </a:cubicBezTo>
                    <a:lnTo>
                      <a:pt x="56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35" name="Google Shape;40335;p22"/>
              <p:cNvSpPr/>
              <p:nvPr/>
            </p:nvSpPr>
            <p:spPr>
              <a:xfrm>
                <a:off x="5361375" y="4008075"/>
                <a:ext cx="23825" cy="20675"/>
              </a:xfrm>
              <a:custGeom>
                <a:avLst/>
                <a:gdLst/>
                <a:ahLst/>
                <a:cxnLst/>
                <a:rect l="l" t="t" r="r" b="b"/>
                <a:pathLst>
                  <a:path w="953" h="827" extrusionOk="0">
                    <a:moveTo>
                      <a:pt x="548" y="0"/>
                    </a:moveTo>
                    <a:cubicBezTo>
                      <a:pt x="179" y="0"/>
                      <a:pt x="0" y="452"/>
                      <a:pt x="262" y="702"/>
                    </a:cubicBezTo>
                    <a:cubicBezTo>
                      <a:pt x="344" y="788"/>
                      <a:pt x="447" y="827"/>
                      <a:pt x="547" y="827"/>
                    </a:cubicBezTo>
                    <a:cubicBezTo>
                      <a:pt x="754" y="827"/>
                      <a:pt x="953" y="665"/>
                      <a:pt x="953" y="417"/>
                    </a:cubicBezTo>
                    <a:cubicBezTo>
                      <a:pt x="953" y="191"/>
                      <a:pt x="774" y="0"/>
                      <a:pt x="54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36" name="Google Shape;40336;p22"/>
              <p:cNvSpPr/>
              <p:nvPr/>
            </p:nvSpPr>
            <p:spPr>
              <a:xfrm>
                <a:off x="5329725" y="4039000"/>
                <a:ext cx="26900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1076" h="823" extrusionOk="0">
                    <a:moveTo>
                      <a:pt x="564" y="1"/>
                    </a:moveTo>
                    <a:cubicBezTo>
                      <a:pt x="62" y="1"/>
                      <a:pt x="0" y="741"/>
                      <a:pt x="504" y="823"/>
                    </a:cubicBezTo>
                    <a:lnTo>
                      <a:pt x="588" y="823"/>
                    </a:lnTo>
                    <a:cubicBezTo>
                      <a:pt x="1076" y="763"/>
                      <a:pt x="1076" y="49"/>
                      <a:pt x="588" y="1"/>
                    </a:cubicBezTo>
                    <a:cubicBezTo>
                      <a:pt x="580" y="1"/>
                      <a:pt x="572" y="1"/>
                      <a:pt x="56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37" name="Google Shape;40337;p22"/>
              <p:cNvSpPr/>
              <p:nvPr/>
            </p:nvSpPr>
            <p:spPr>
              <a:xfrm>
                <a:off x="5361075" y="4069675"/>
                <a:ext cx="241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5" extrusionOk="0">
                    <a:moveTo>
                      <a:pt x="560" y="1"/>
                    </a:moveTo>
                    <a:cubicBezTo>
                      <a:pt x="191" y="1"/>
                      <a:pt x="0" y="441"/>
                      <a:pt x="262" y="703"/>
                    </a:cubicBezTo>
                    <a:cubicBezTo>
                      <a:pt x="346" y="787"/>
                      <a:pt x="449" y="825"/>
                      <a:pt x="549" y="825"/>
                    </a:cubicBezTo>
                    <a:cubicBezTo>
                      <a:pt x="762" y="825"/>
                      <a:pt x="965" y="656"/>
                      <a:pt x="965" y="405"/>
                    </a:cubicBezTo>
                    <a:cubicBezTo>
                      <a:pt x="965" y="179"/>
                      <a:pt x="786" y="1"/>
                      <a:pt x="5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38" name="Google Shape;40338;p22"/>
              <p:cNvSpPr/>
              <p:nvPr/>
            </p:nvSpPr>
            <p:spPr>
              <a:xfrm>
                <a:off x="5330425" y="4100325"/>
                <a:ext cx="241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8" extrusionOk="0">
                    <a:moveTo>
                      <a:pt x="560" y="1"/>
                    </a:moveTo>
                    <a:cubicBezTo>
                      <a:pt x="191" y="1"/>
                      <a:pt x="0" y="441"/>
                      <a:pt x="262" y="703"/>
                    </a:cubicBezTo>
                    <a:cubicBezTo>
                      <a:pt x="344" y="789"/>
                      <a:pt x="448" y="828"/>
                      <a:pt x="550" y="828"/>
                    </a:cubicBezTo>
                    <a:cubicBezTo>
                      <a:pt x="760" y="828"/>
                      <a:pt x="965" y="666"/>
                      <a:pt x="965" y="418"/>
                    </a:cubicBezTo>
                    <a:cubicBezTo>
                      <a:pt x="965" y="191"/>
                      <a:pt x="774" y="13"/>
                      <a:pt x="560" y="13"/>
                    </a:cubicBezTo>
                    <a:lnTo>
                      <a:pt x="56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39" name="Google Shape;40339;p22"/>
              <p:cNvSpPr/>
              <p:nvPr/>
            </p:nvSpPr>
            <p:spPr>
              <a:xfrm>
                <a:off x="5361375" y="4131300"/>
                <a:ext cx="23825" cy="20475"/>
              </a:xfrm>
              <a:custGeom>
                <a:avLst/>
                <a:gdLst/>
                <a:ahLst/>
                <a:cxnLst/>
                <a:rect l="l" t="t" r="r" b="b"/>
                <a:pathLst>
                  <a:path w="953" h="819" extrusionOk="0">
                    <a:moveTo>
                      <a:pt x="548" y="0"/>
                    </a:moveTo>
                    <a:cubicBezTo>
                      <a:pt x="179" y="0"/>
                      <a:pt x="0" y="441"/>
                      <a:pt x="262" y="703"/>
                    </a:cubicBezTo>
                    <a:cubicBezTo>
                      <a:pt x="342" y="783"/>
                      <a:pt x="442" y="819"/>
                      <a:pt x="540" y="819"/>
                    </a:cubicBezTo>
                    <a:cubicBezTo>
                      <a:pt x="749" y="819"/>
                      <a:pt x="953" y="656"/>
                      <a:pt x="953" y="405"/>
                    </a:cubicBezTo>
                    <a:cubicBezTo>
                      <a:pt x="953" y="179"/>
                      <a:pt x="774" y="0"/>
                      <a:pt x="54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40" name="Google Shape;40340;p22"/>
              <p:cNvSpPr/>
              <p:nvPr/>
            </p:nvSpPr>
            <p:spPr>
              <a:xfrm>
                <a:off x="5329100" y="4161875"/>
                <a:ext cx="27825" cy="20350"/>
              </a:xfrm>
              <a:custGeom>
                <a:avLst/>
                <a:gdLst/>
                <a:ahLst/>
                <a:cxnLst/>
                <a:rect l="l" t="t" r="r" b="b"/>
                <a:pathLst>
                  <a:path w="1113" h="814" extrusionOk="0">
                    <a:moveTo>
                      <a:pt x="557" y="0"/>
                    </a:moveTo>
                    <a:cubicBezTo>
                      <a:pt x="60" y="0"/>
                      <a:pt x="1" y="767"/>
                      <a:pt x="529" y="813"/>
                    </a:cubicBezTo>
                    <a:lnTo>
                      <a:pt x="613" y="813"/>
                    </a:lnTo>
                    <a:cubicBezTo>
                      <a:pt x="1113" y="777"/>
                      <a:pt x="1113" y="39"/>
                      <a:pt x="613" y="4"/>
                    </a:cubicBezTo>
                    <a:cubicBezTo>
                      <a:pt x="594" y="1"/>
                      <a:pt x="575" y="0"/>
                      <a:pt x="55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41" name="Google Shape;40341;p22"/>
              <p:cNvSpPr/>
              <p:nvPr/>
            </p:nvSpPr>
            <p:spPr>
              <a:xfrm>
                <a:off x="5361375" y="4192600"/>
                <a:ext cx="23825" cy="20650"/>
              </a:xfrm>
              <a:custGeom>
                <a:avLst/>
                <a:gdLst/>
                <a:ahLst/>
                <a:cxnLst/>
                <a:rect l="l" t="t" r="r" b="b"/>
                <a:pathLst>
                  <a:path w="953" h="826" extrusionOk="0">
                    <a:moveTo>
                      <a:pt x="548" y="1"/>
                    </a:moveTo>
                    <a:cubicBezTo>
                      <a:pt x="179" y="1"/>
                      <a:pt x="0" y="441"/>
                      <a:pt x="262" y="703"/>
                    </a:cubicBezTo>
                    <a:cubicBezTo>
                      <a:pt x="343" y="788"/>
                      <a:pt x="443" y="825"/>
                      <a:pt x="542" y="825"/>
                    </a:cubicBezTo>
                    <a:cubicBezTo>
                      <a:pt x="751" y="825"/>
                      <a:pt x="953" y="660"/>
                      <a:pt x="953" y="418"/>
                    </a:cubicBezTo>
                    <a:cubicBezTo>
                      <a:pt x="953" y="179"/>
                      <a:pt x="774" y="1"/>
                      <a:pt x="54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42" name="Google Shape;40342;p22"/>
              <p:cNvSpPr/>
              <p:nvPr/>
            </p:nvSpPr>
            <p:spPr>
              <a:xfrm>
                <a:off x="5338450" y="4223275"/>
                <a:ext cx="15500" cy="745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298" extrusionOk="0">
                    <a:moveTo>
                      <a:pt x="239" y="0"/>
                    </a:moveTo>
                    <a:cubicBezTo>
                      <a:pt x="143" y="12"/>
                      <a:pt x="60" y="36"/>
                      <a:pt x="1" y="95"/>
                    </a:cubicBezTo>
                    <a:lnTo>
                      <a:pt x="620" y="298"/>
                    </a:lnTo>
                    <a:cubicBezTo>
                      <a:pt x="572" y="119"/>
                      <a:pt x="417" y="0"/>
                      <a:pt x="23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43" name="Google Shape;40343;p22"/>
              <p:cNvSpPr/>
              <p:nvPr/>
            </p:nvSpPr>
            <p:spPr>
              <a:xfrm>
                <a:off x="5298350" y="3516275"/>
                <a:ext cx="276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825" extrusionOk="0">
                    <a:moveTo>
                      <a:pt x="560" y="1"/>
                    </a:moveTo>
                    <a:cubicBezTo>
                      <a:pt x="64" y="1"/>
                      <a:pt x="1" y="767"/>
                      <a:pt x="533" y="824"/>
                    </a:cubicBezTo>
                    <a:lnTo>
                      <a:pt x="604" y="824"/>
                    </a:lnTo>
                    <a:cubicBezTo>
                      <a:pt x="1105" y="777"/>
                      <a:pt x="1105" y="39"/>
                      <a:pt x="604" y="3"/>
                    </a:cubicBezTo>
                    <a:cubicBezTo>
                      <a:pt x="589" y="2"/>
                      <a:pt x="574" y="1"/>
                      <a:pt x="5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44" name="Google Shape;40344;p22"/>
              <p:cNvSpPr/>
              <p:nvPr/>
            </p:nvSpPr>
            <p:spPr>
              <a:xfrm>
                <a:off x="5269100" y="3547000"/>
                <a:ext cx="238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53" h="825" extrusionOk="0">
                    <a:moveTo>
                      <a:pt x="548" y="0"/>
                    </a:moveTo>
                    <a:cubicBezTo>
                      <a:pt x="179" y="0"/>
                      <a:pt x="0" y="441"/>
                      <a:pt x="250" y="703"/>
                    </a:cubicBezTo>
                    <a:cubicBezTo>
                      <a:pt x="335" y="787"/>
                      <a:pt x="438" y="825"/>
                      <a:pt x="539" y="825"/>
                    </a:cubicBezTo>
                    <a:cubicBezTo>
                      <a:pt x="751" y="825"/>
                      <a:pt x="953" y="659"/>
                      <a:pt x="953" y="417"/>
                    </a:cubicBezTo>
                    <a:cubicBezTo>
                      <a:pt x="953" y="179"/>
                      <a:pt x="774" y="0"/>
                      <a:pt x="54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45" name="Google Shape;40345;p22"/>
              <p:cNvSpPr/>
              <p:nvPr/>
            </p:nvSpPr>
            <p:spPr>
              <a:xfrm>
                <a:off x="5299750" y="3577650"/>
                <a:ext cx="241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8" extrusionOk="0">
                    <a:moveTo>
                      <a:pt x="548" y="1"/>
                    </a:moveTo>
                    <a:cubicBezTo>
                      <a:pt x="191" y="1"/>
                      <a:pt x="1" y="441"/>
                      <a:pt x="251" y="703"/>
                    </a:cubicBezTo>
                    <a:cubicBezTo>
                      <a:pt x="337" y="789"/>
                      <a:pt x="442" y="827"/>
                      <a:pt x="545" y="827"/>
                    </a:cubicBezTo>
                    <a:cubicBezTo>
                      <a:pt x="756" y="827"/>
                      <a:pt x="957" y="665"/>
                      <a:pt x="965" y="417"/>
                    </a:cubicBezTo>
                    <a:cubicBezTo>
                      <a:pt x="965" y="191"/>
                      <a:pt x="775" y="1"/>
                      <a:pt x="54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46" name="Google Shape;40346;p22"/>
              <p:cNvSpPr/>
              <p:nvPr/>
            </p:nvSpPr>
            <p:spPr>
              <a:xfrm>
                <a:off x="5269100" y="3608600"/>
                <a:ext cx="23825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53" h="820" extrusionOk="0">
                    <a:moveTo>
                      <a:pt x="548" y="1"/>
                    </a:moveTo>
                    <a:cubicBezTo>
                      <a:pt x="179" y="1"/>
                      <a:pt x="0" y="441"/>
                      <a:pt x="250" y="703"/>
                    </a:cubicBezTo>
                    <a:cubicBezTo>
                      <a:pt x="334" y="783"/>
                      <a:pt x="436" y="819"/>
                      <a:pt x="537" y="819"/>
                    </a:cubicBezTo>
                    <a:cubicBezTo>
                      <a:pt x="749" y="819"/>
                      <a:pt x="953" y="657"/>
                      <a:pt x="953" y="406"/>
                    </a:cubicBezTo>
                    <a:cubicBezTo>
                      <a:pt x="953" y="179"/>
                      <a:pt x="774" y="1"/>
                      <a:pt x="54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47" name="Google Shape;40347;p22"/>
              <p:cNvSpPr/>
              <p:nvPr/>
            </p:nvSpPr>
            <p:spPr>
              <a:xfrm>
                <a:off x="5299750" y="3639275"/>
                <a:ext cx="241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8" extrusionOk="0">
                    <a:moveTo>
                      <a:pt x="548" y="0"/>
                    </a:moveTo>
                    <a:cubicBezTo>
                      <a:pt x="191" y="0"/>
                      <a:pt x="1" y="441"/>
                      <a:pt x="251" y="703"/>
                    </a:cubicBezTo>
                    <a:cubicBezTo>
                      <a:pt x="337" y="789"/>
                      <a:pt x="442" y="827"/>
                      <a:pt x="545" y="827"/>
                    </a:cubicBezTo>
                    <a:cubicBezTo>
                      <a:pt x="756" y="827"/>
                      <a:pt x="957" y="665"/>
                      <a:pt x="965" y="417"/>
                    </a:cubicBezTo>
                    <a:lnTo>
                      <a:pt x="965" y="405"/>
                    </a:lnTo>
                    <a:cubicBezTo>
                      <a:pt x="965" y="179"/>
                      <a:pt x="775" y="0"/>
                      <a:pt x="54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48" name="Google Shape;40348;p22"/>
              <p:cNvSpPr/>
              <p:nvPr/>
            </p:nvSpPr>
            <p:spPr>
              <a:xfrm>
                <a:off x="5269100" y="3669925"/>
                <a:ext cx="238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53" h="825" extrusionOk="0">
                    <a:moveTo>
                      <a:pt x="548" y="1"/>
                    </a:moveTo>
                    <a:cubicBezTo>
                      <a:pt x="179" y="1"/>
                      <a:pt x="0" y="441"/>
                      <a:pt x="250" y="703"/>
                    </a:cubicBezTo>
                    <a:cubicBezTo>
                      <a:pt x="335" y="787"/>
                      <a:pt x="438" y="825"/>
                      <a:pt x="539" y="825"/>
                    </a:cubicBezTo>
                    <a:cubicBezTo>
                      <a:pt x="751" y="825"/>
                      <a:pt x="953" y="659"/>
                      <a:pt x="953" y="417"/>
                    </a:cubicBezTo>
                    <a:cubicBezTo>
                      <a:pt x="953" y="191"/>
                      <a:pt x="774" y="1"/>
                      <a:pt x="54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49" name="Google Shape;40349;p22"/>
              <p:cNvSpPr/>
              <p:nvPr/>
            </p:nvSpPr>
            <p:spPr>
              <a:xfrm>
                <a:off x="5298350" y="3700525"/>
                <a:ext cx="276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825" extrusionOk="0">
                    <a:moveTo>
                      <a:pt x="560" y="1"/>
                    </a:moveTo>
                    <a:cubicBezTo>
                      <a:pt x="65" y="1"/>
                      <a:pt x="1" y="778"/>
                      <a:pt x="533" y="824"/>
                    </a:cubicBezTo>
                    <a:lnTo>
                      <a:pt x="604" y="824"/>
                    </a:lnTo>
                    <a:cubicBezTo>
                      <a:pt x="1105" y="789"/>
                      <a:pt x="1105" y="51"/>
                      <a:pt x="604" y="3"/>
                    </a:cubicBezTo>
                    <a:cubicBezTo>
                      <a:pt x="589" y="2"/>
                      <a:pt x="575" y="1"/>
                      <a:pt x="5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50" name="Google Shape;40350;p22"/>
              <p:cNvSpPr/>
              <p:nvPr/>
            </p:nvSpPr>
            <p:spPr>
              <a:xfrm>
                <a:off x="5269100" y="3731550"/>
                <a:ext cx="23825" cy="20475"/>
              </a:xfrm>
              <a:custGeom>
                <a:avLst/>
                <a:gdLst/>
                <a:ahLst/>
                <a:cxnLst/>
                <a:rect l="l" t="t" r="r" b="b"/>
                <a:pathLst>
                  <a:path w="953" h="819" extrusionOk="0">
                    <a:moveTo>
                      <a:pt x="548" y="0"/>
                    </a:moveTo>
                    <a:cubicBezTo>
                      <a:pt x="179" y="0"/>
                      <a:pt x="0" y="441"/>
                      <a:pt x="250" y="703"/>
                    </a:cubicBezTo>
                    <a:cubicBezTo>
                      <a:pt x="334" y="783"/>
                      <a:pt x="436" y="819"/>
                      <a:pt x="537" y="819"/>
                    </a:cubicBezTo>
                    <a:cubicBezTo>
                      <a:pt x="749" y="819"/>
                      <a:pt x="953" y="656"/>
                      <a:pt x="953" y="405"/>
                    </a:cubicBezTo>
                    <a:cubicBezTo>
                      <a:pt x="953" y="179"/>
                      <a:pt x="774" y="0"/>
                      <a:pt x="54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51" name="Google Shape;40351;p22"/>
              <p:cNvSpPr/>
              <p:nvPr/>
            </p:nvSpPr>
            <p:spPr>
              <a:xfrm>
                <a:off x="5299750" y="3762200"/>
                <a:ext cx="24150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0" extrusionOk="0">
                    <a:moveTo>
                      <a:pt x="548" y="0"/>
                    </a:moveTo>
                    <a:cubicBezTo>
                      <a:pt x="191" y="0"/>
                      <a:pt x="1" y="441"/>
                      <a:pt x="251" y="703"/>
                    </a:cubicBezTo>
                    <a:cubicBezTo>
                      <a:pt x="335" y="783"/>
                      <a:pt x="438" y="819"/>
                      <a:pt x="539" y="819"/>
                    </a:cubicBezTo>
                    <a:cubicBezTo>
                      <a:pt x="752" y="819"/>
                      <a:pt x="957" y="659"/>
                      <a:pt x="965" y="417"/>
                    </a:cubicBezTo>
                    <a:cubicBezTo>
                      <a:pt x="965" y="191"/>
                      <a:pt x="775" y="0"/>
                      <a:pt x="54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52" name="Google Shape;40352;p22"/>
              <p:cNvSpPr/>
              <p:nvPr/>
            </p:nvSpPr>
            <p:spPr>
              <a:xfrm>
                <a:off x="5269100" y="3792850"/>
                <a:ext cx="238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53" h="828" extrusionOk="0">
                    <a:moveTo>
                      <a:pt x="548" y="1"/>
                    </a:moveTo>
                    <a:cubicBezTo>
                      <a:pt x="179" y="1"/>
                      <a:pt x="0" y="453"/>
                      <a:pt x="250" y="703"/>
                    </a:cubicBezTo>
                    <a:cubicBezTo>
                      <a:pt x="336" y="789"/>
                      <a:pt x="441" y="828"/>
                      <a:pt x="544" y="828"/>
                    </a:cubicBezTo>
                    <a:cubicBezTo>
                      <a:pt x="754" y="828"/>
                      <a:pt x="953" y="666"/>
                      <a:pt x="953" y="418"/>
                    </a:cubicBezTo>
                    <a:cubicBezTo>
                      <a:pt x="953" y="191"/>
                      <a:pt x="774" y="13"/>
                      <a:pt x="548" y="13"/>
                    </a:cubicBezTo>
                    <a:lnTo>
                      <a:pt x="548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53" name="Google Shape;40353;p22"/>
              <p:cNvSpPr/>
              <p:nvPr/>
            </p:nvSpPr>
            <p:spPr>
              <a:xfrm>
                <a:off x="5299850" y="3823800"/>
                <a:ext cx="24050" cy="20425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17" extrusionOk="0">
                    <a:moveTo>
                      <a:pt x="530" y="1"/>
                    </a:moveTo>
                    <a:cubicBezTo>
                      <a:pt x="182" y="1"/>
                      <a:pt x="0" y="433"/>
                      <a:pt x="247" y="692"/>
                    </a:cubicBezTo>
                    <a:cubicBezTo>
                      <a:pt x="333" y="778"/>
                      <a:pt x="439" y="816"/>
                      <a:pt x="542" y="816"/>
                    </a:cubicBezTo>
                    <a:cubicBezTo>
                      <a:pt x="753" y="816"/>
                      <a:pt x="953" y="657"/>
                      <a:pt x="961" y="418"/>
                    </a:cubicBezTo>
                    <a:cubicBezTo>
                      <a:pt x="961" y="192"/>
                      <a:pt x="771" y="1"/>
                      <a:pt x="544" y="1"/>
                    </a:cubicBezTo>
                    <a:cubicBezTo>
                      <a:pt x="540" y="1"/>
                      <a:pt x="535" y="1"/>
                      <a:pt x="53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54" name="Google Shape;40354;p22"/>
              <p:cNvSpPr/>
              <p:nvPr/>
            </p:nvSpPr>
            <p:spPr>
              <a:xfrm>
                <a:off x="5269100" y="3854475"/>
                <a:ext cx="238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53" h="825" extrusionOk="0">
                    <a:moveTo>
                      <a:pt x="548" y="0"/>
                    </a:moveTo>
                    <a:cubicBezTo>
                      <a:pt x="179" y="0"/>
                      <a:pt x="0" y="441"/>
                      <a:pt x="250" y="703"/>
                    </a:cubicBezTo>
                    <a:cubicBezTo>
                      <a:pt x="334" y="787"/>
                      <a:pt x="437" y="824"/>
                      <a:pt x="537" y="824"/>
                    </a:cubicBezTo>
                    <a:cubicBezTo>
                      <a:pt x="750" y="824"/>
                      <a:pt x="953" y="656"/>
                      <a:pt x="953" y="405"/>
                    </a:cubicBezTo>
                    <a:cubicBezTo>
                      <a:pt x="953" y="179"/>
                      <a:pt x="774" y="0"/>
                      <a:pt x="54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55" name="Google Shape;40355;p22"/>
              <p:cNvSpPr/>
              <p:nvPr/>
            </p:nvSpPr>
            <p:spPr>
              <a:xfrm>
                <a:off x="5298350" y="3885075"/>
                <a:ext cx="276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825" extrusionOk="0">
                    <a:moveTo>
                      <a:pt x="560" y="1"/>
                    </a:moveTo>
                    <a:cubicBezTo>
                      <a:pt x="65" y="1"/>
                      <a:pt x="1" y="778"/>
                      <a:pt x="533" y="824"/>
                    </a:cubicBezTo>
                    <a:lnTo>
                      <a:pt x="604" y="824"/>
                    </a:lnTo>
                    <a:cubicBezTo>
                      <a:pt x="1105" y="777"/>
                      <a:pt x="1105" y="50"/>
                      <a:pt x="604" y="3"/>
                    </a:cubicBezTo>
                    <a:cubicBezTo>
                      <a:pt x="589" y="1"/>
                      <a:pt x="575" y="1"/>
                      <a:pt x="5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56" name="Google Shape;40356;p22"/>
              <p:cNvSpPr/>
              <p:nvPr/>
            </p:nvSpPr>
            <p:spPr>
              <a:xfrm>
                <a:off x="5269100" y="3915800"/>
                <a:ext cx="23825" cy="20675"/>
              </a:xfrm>
              <a:custGeom>
                <a:avLst/>
                <a:gdLst/>
                <a:ahLst/>
                <a:cxnLst/>
                <a:rect l="l" t="t" r="r" b="b"/>
                <a:pathLst>
                  <a:path w="953" h="827" extrusionOk="0">
                    <a:moveTo>
                      <a:pt x="548" y="0"/>
                    </a:moveTo>
                    <a:cubicBezTo>
                      <a:pt x="179" y="0"/>
                      <a:pt x="0" y="453"/>
                      <a:pt x="250" y="703"/>
                    </a:cubicBezTo>
                    <a:cubicBezTo>
                      <a:pt x="336" y="788"/>
                      <a:pt x="441" y="827"/>
                      <a:pt x="544" y="827"/>
                    </a:cubicBezTo>
                    <a:cubicBezTo>
                      <a:pt x="754" y="827"/>
                      <a:pt x="953" y="665"/>
                      <a:pt x="953" y="417"/>
                    </a:cubicBezTo>
                    <a:cubicBezTo>
                      <a:pt x="953" y="191"/>
                      <a:pt x="774" y="0"/>
                      <a:pt x="54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57" name="Google Shape;40357;p22"/>
              <p:cNvSpPr/>
              <p:nvPr/>
            </p:nvSpPr>
            <p:spPr>
              <a:xfrm>
                <a:off x="5299750" y="3946450"/>
                <a:ext cx="24150" cy="2080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32" extrusionOk="0">
                    <a:moveTo>
                      <a:pt x="548" y="0"/>
                    </a:moveTo>
                    <a:lnTo>
                      <a:pt x="548" y="12"/>
                    </a:lnTo>
                    <a:cubicBezTo>
                      <a:pt x="191" y="12"/>
                      <a:pt x="1" y="453"/>
                      <a:pt x="251" y="715"/>
                    </a:cubicBezTo>
                    <a:cubicBezTo>
                      <a:pt x="335" y="795"/>
                      <a:pt x="438" y="831"/>
                      <a:pt x="539" y="831"/>
                    </a:cubicBezTo>
                    <a:cubicBezTo>
                      <a:pt x="752" y="831"/>
                      <a:pt x="957" y="671"/>
                      <a:pt x="965" y="429"/>
                    </a:cubicBezTo>
                    <a:cubicBezTo>
                      <a:pt x="965" y="203"/>
                      <a:pt x="787" y="12"/>
                      <a:pt x="5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58" name="Google Shape;40358;p22"/>
              <p:cNvSpPr/>
              <p:nvPr/>
            </p:nvSpPr>
            <p:spPr>
              <a:xfrm>
                <a:off x="5269100" y="3977400"/>
                <a:ext cx="238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53" h="825" extrusionOk="0">
                    <a:moveTo>
                      <a:pt x="548" y="1"/>
                    </a:moveTo>
                    <a:cubicBezTo>
                      <a:pt x="179" y="1"/>
                      <a:pt x="0" y="441"/>
                      <a:pt x="250" y="703"/>
                    </a:cubicBezTo>
                    <a:cubicBezTo>
                      <a:pt x="335" y="788"/>
                      <a:pt x="438" y="825"/>
                      <a:pt x="539" y="825"/>
                    </a:cubicBezTo>
                    <a:cubicBezTo>
                      <a:pt x="751" y="825"/>
                      <a:pt x="953" y="659"/>
                      <a:pt x="953" y="417"/>
                    </a:cubicBezTo>
                    <a:cubicBezTo>
                      <a:pt x="953" y="191"/>
                      <a:pt x="774" y="1"/>
                      <a:pt x="54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59" name="Google Shape;40359;p22"/>
              <p:cNvSpPr/>
              <p:nvPr/>
            </p:nvSpPr>
            <p:spPr>
              <a:xfrm>
                <a:off x="5298350" y="4008025"/>
                <a:ext cx="27625" cy="20600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824" extrusionOk="0">
                    <a:moveTo>
                      <a:pt x="560" y="0"/>
                    </a:moveTo>
                    <a:cubicBezTo>
                      <a:pt x="65" y="0"/>
                      <a:pt x="1" y="777"/>
                      <a:pt x="533" y="824"/>
                    </a:cubicBezTo>
                    <a:lnTo>
                      <a:pt x="604" y="824"/>
                    </a:lnTo>
                    <a:cubicBezTo>
                      <a:pt x="1105" y="788"/>
                      <a:pt x="1105" y="50"/>
                      <a:pt x="604" y="2"/>
                    </a:cubicBezTo>
                    <a:cubicBezTo>
                      <a:pt x="589" y="1"/>
                      <a:pt x="575" y="0"/>
                      <a:pt x="5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60" name="Google Shape;40360;p22"/>
              <p:cNvSpPr/>
              <p:nvPr/>
            </p:nvSpPr>
            <p:spPr>
              <a:xfrm>
                <a:off x="5269100" y="4039025"/>
                <a:ext cx="238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53" h="825" extrusionOk="0">
                    <a:moveTo>
                      <a:pt x="548" y="0"/>
                    </a:moveTo>
                    <a:cubicBezTo>
                      <a:pt x="179" y="0"/>
                      <a:pt x="0" y="441"/>
                      <a:pt x="250" y="703"/>
                    </a:cubicBezTo>
                    <a:cubicBezTo>
                      <a:pt x="335" y="787"/>
                      <a:pt x="438" y="825"/>
                      <a:pt x="539" y="825"/>
                    </a:cubicBezTo>
                    <a:cubicBezTo>
                      <a:pt x="751" y="825"/>
                      <a:pt x="953" y="659"/>
                      <a:pt x="953" y="417"/>
                    </a:cubicBezTo>
                    <a:cubicBezTo>
                      <a:pt x="953" y="179"/>
                      <a:pt x="774" y="0"/>
                      <a:pt x="54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61" name="Google Shape;40361;p22"/>
              <p:cNvSpPr/>
              <p:nvPr/>
            </p:nvSpPr>
            <p:spPr>
              <a:xfrm>
                <a:off x="5299850" y="4069675"/>
                <a:ext cx="240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28" extrusionOk="0">
                    <a:moveTo>
                      <a:pt x="530" y="0"/>
                    </a:moveTo>
                    <a:cubicBezTo>
                      <a:pt x="171" y="0"/>
                      <a:pt x="0" y="433"/>
                      <a:pt x="247" y="703"/>
                    </a:cubicBezTo>
                    <a:cubicBezTo>
                      <a:pt x="333" y="789"/>
                      <a:pt x="438" y="827"/>
                      <a:pt x="541" y="827"/>
                    </a:cubicBezTo>
                    <a:cubicBezTo>
                      <a:pt x="752" y="827"/>
                      <a:pt x="953" y="665"/>
                      <a:pt x="961" y="417"/>
                    </a:cubicBezTo>
                    <a:cubicBezTo>
                      <a:pt x="961" y="191"/>
                      <a:pt x="771" y="1"/>
                      <a:pt x="544" y="1"/>
                    </a:cubicBezTo>
                    <a:cubicBezTo>
                      <a:pt x="540" y="0"/>
                      <a:pt x="535" y="0"/>
                      <a:pt x="53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62" name="Google Shape;40362;p22"/>
              <p:cNvSpPr/>
              <p:nvPr/>
            </p:nvSpPr>
            <p:spPr>
              <a:xfrm>
                <a:off x="5269100" y="4100325"/>
                <a:ext cx="238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53" h="828" extrusionOk="0">
                    <a:moveTo>
                      <a:pt x="548" y="1"/>
                    </a:moveTo>
                    <a:cubicBezTo>
                      <a:pt x="179" y="1"/>
                      <a:pt x="0" y="453"/>
                      <a:pt x="250" y="703"/>
                    </a:cubicBezTo>
                    <a:cubicBezTo>
                      <a:pt x="336" y="789"/>
                      <a:pt x="441" y="828"/>
                      <a:pt x="544" y="828"/>
                    </a:cubicBezTo>
                    <a:cubicBezTo>
                      <a:pt x="754" y="828"/>
                      <a:pt x="953" y="666"/>
                      <a:pt x="953" y="418"/>
                    </a:cubicBezTo>
                    <a:cubicBezTo>
                      <a:pt x="953" y="191"/>
                      <a:pt x="774" y="13"/>
                      <a:pt x="548" y="13"/>
                    </a:cubicBezTo>
                    <a:lnTo>
                      <a:pt x="548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63" name="Google Shape;40363;p22"/>
              <p:cNvSpPr/>
              <p:nvPr/>
            </p:nvSpPr>
            <p:spPr>
              <a:xfrm>
                <a:off x="5299850" y="4131275"/>
                <a:ext cx="24050" cy="20425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17" extrusionOk="0">
                    <a:moveTo>
                      <a:pt x="530" y="1"/>
                    </a:moveTo>
                    <a:cubicBezTo>
                      <a:pt x="182" y="1"/>
                      <a:pt x="0" y="433"/>
                      <a:pt x="247" y="692"/>
                    </a:cubicBezTo>
                    <a:cubicBezTo>
                      <a:pt x="333" y="778"/>
                      <a:pt x="438" y="816"/>
                      <a:pt x="541" y="816"/>
                    </a:cubicBezTo>
                    <a:cubicBezTo>
                      <a:pt x="752" y="816"/>
                      <a:pt x="953" y="654"/>
                      <a:pt x="961" y="406"/>
                    </a:cubicBezTo>
                    <a:cubicBezTo>
                      <a:pt x="961" y="192"/>
                      <a:pt x="771" y="1"/>
                      <a:pt x="544" y="1"/>
                    </a:cubicBezTo>
                    <a:cubicBezTo>
                      <a:pt x="540" y="1"/>
                      <a:pt x="535" y="1"/>
                      <a:pt x="53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64" name="Google Shape;40364;p22"/>
              <p:cNvSpPr/>
              <p:nvPr/>
            </p:nvSpPr>
            <p:spPr>
              <a:xfrm>
                <a:off x="5268875" y="4161950"/>
                <a:ext cx="24050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20" extrusionOk="0">
                    <a:moveTo>
                      <a:pt x="543" y="0"/>
                    </a:moveTo>
                    <a:cubicBezTo>
                      <a:pt x="183" y="0"/>
                      <a:pt x="1" y="444"/>
                      <a:pt x="259" y="703"/>
                    </a:cubicBezTo>
                    <a:cubicBezTo>
                      <a:pt x="343" y="783"/>
                      <a:pt x="445" y="819"/>
                      <a:pt x="546" y="819"/>
                    </a:cubicBezTo>
                    <a:cubicBezTo>
                      <a:pt x="758" y="819"/>
                      <a:pt x="962" y="656"/>
                      <a:pt x="962" y="405"/>
                    </a:cubicBezTo>
                    <a:cubicBezTo>
                      <a:pt x="962" y="179"/>
                      <a:pt x="783" y="1"/>
                      <a:pt x="557" y="1"/>
                    </a:cubicBezTo>
                    <a:cubicBezTo>
                      <a:pt x="552" y="0"/>
                      <a:pt x="548" y="0"/>
                      <a:pt x="5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65" name="Google Shape;40365;p22"/>
              <p:cNvSpPr/>
              <p:nvPr/>
            </p:nvSpPr>
            <p:spPr>
              <a:xfrm>
                <a:off x="5298350" y="4192550"/>
                <a:ext cx="276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825" extrusionOk="0">
                    <a:moveTo>
                      <a:pt x="560" y="1"/>
                    </a:moveTo>
                    <a:cubicBezTo>
                      <a:pt x="65" y="1"/>
                      <a:pt x="1" y="778"/>
                      <a:pt x="533" y="824"/>
                    </a:cubicBezTo>
                    <a:lnTo>
                      <a:pt x="604" y="824"/>
                    </a:lnTo>
                    <a:cubicBezTo>
                      <a:pt x="1105" y="777"/>
                      <a:pt x="1105" y="51"/>
                      <a:pt x="604" y="3"/>
                    </a:cubicBezTo>
                    <a:cubicBezTo>
                      <a:pt x="589" y="2"/>
                      <a:pt x="575" y="1"/>
                      <a:pt x="5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66" name="Google Shape;40366;p22"/>
              <p:cNvSpPr/>
              <p:nvPr/>
            </p:nvSpPr>
            <p:spPr>
              <a:xfrm>
                <a:off x="5244100" y="3527350"/>
                <a:ext cx="18175" cy="9550"/>
              </a:xfrm>
              <a:custGeom>
                <a:avLst/>
                <a:gdLst/>
                <a:ahLst/>
                <a:cxnLst/>
                <a:rect l="l" t="t" r="r" b="b"/>
                <a:pathLst>
                  <a:path w="727" h="382" extrusionOk="0">
                    <a:moveTo>
                      <a:pt x="727" y="0"/>
                    </a:moveTo>
                    <a:lnTo>
                      <a:pt x="0" y="215"/>
                    </a:lnTo>
                    <a:cubicBezTo>
                      <a:pt x="72" y="322"/>
                      <a:pt x="191" y="370"/>
                      <a:pt x="322" y="381"/>
                    </a:cubicBezTo>
                    <a:cubicBezTo>
                      <a:pt x="524" y="370"/>
                      <a:pt x="703" y="215"/>
                      <a:pt x="7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67" name="Google Shape;40367;p22"/>
              <p:cNvSpPr/>
              <p:nvPr/>
            </p:nvSpPr>
            <p:spPr>
              <a:xfrm>
                <a:off x="5207175" y="3547000"/>
                <a:ext cx="28600" cy="20250"/>
              </a:xfrm>
              <a:custGeom>
                <a:avLst/>
                <a:gdLst/>
                <a:ahLst/>
                <a:cxnLst/>
                <a:rect l="l" t="t" r="r" b="b"/>
                <a:pathLst>
                  <a:path w="1144" h="810" extrusionOk="0">
                    <a:moveTo>
                      <a:pt x="561" y="0"/>
                    </a:moveTo>
                    <a:cubicBezTo>
                      <a:pt x="1" y="12"/>
                      <a:pt x="60" y="810"/>
                      <a:pt x="572" y="810"/>
                    </a:cubicBezTo>
                    <a:cubicBezTo>
                      <a:pt x="1084" y="810"/>
                      <a:pt x="1144" y="12"/>
                      <a:pt x="58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68" name="Google Shape;40368;p22"/>
              <p:cNvSpPr/>
              <p:nvPr/>
            </p:nvSpPr>
            <p:spPr>
              <a:xfrm>
                <a:off x="5238150" y="3577650"/>
                <a:ext cx="241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5" extrusionOk="0">
                    <a:moveTo>
                      <a:pt x="560" y="1"/>
                    </a:moveTo>
                    <a:cubicBezTo>
                      <a:pt x="191" y="1"/>
                      <a:pt x="0" y="441"/>
                      <a:pt x="262" y="703"/>
                    </a:cubicBezTo>
                    <a:cubicBezTo>
                      <a:pt x="347" y="788"/>
                      <a:pt x="450" y="825"/>
                      <a:pt x="550" y="825"/>
                    </a:cubicBezTo>
                    <a:cubicBezTo>
                      <a:pt x="762" y="825"/>
                      <a:pt x="965" y="659"/>
                      <a:pt x="965" y="417"/>
                    </a:cubicBezTo>
                    <a:cubicBezTo>
                      <a:pt x="965" y="179"/>
                      <a:pt x="786" y="1"/>
                      <a:pt x="5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69" name="Google Shape;40369;p22"/>
              <p:cNvSpPr/>
              <p:nvPr/>
            </p:nvSpPr>
            <p:spPr>
              <a:xfrm>
                <a:off x="5207475" y="3608600"/>
                <a:ext cx="24150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0" extrusionOk="0">
                    <a:moveTo>
                      <a:pt x="549" y="1"/>
                    </a:moveTo>
                    <a:cubicBezTo>
                      <a:pt x="191" y="1"/>
                      <a:pt x="1" y="441"/>
                      <a:pt x="263" y="703"/>
                    </a:cubicBezTo>
                    <a:cubicBezTo>
                      <a:pt x="347" y="783"/>
                      <a:pt x="449" y="819"/>
                      <a:pt x="549" y="819"/>
                    </a:cubicBezTo>
                    <a:cubicBezTo>
                      <a:pt x="762" y="819"/>
                      <a:pt x="965" y="657"/>
                      <a:pt x="965" y="406"/>
                    </a:cubicBezTo>
                    <a:cubicBezTo>
                      <a:pt x="965" y="191"/>
                      <a:pt x="787" y="1"/>
                      <a:pt x="57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70" name="Google Shape;40370;p22"/>
              <p:cNvSpPr/>
              <p:nvPr/>
            </p:nvSpPr>
            <p:spPr>
              <a:xfrm>
                <a:off x="5239025" y="3639275"/>
                <a:ext cx="28025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121" h="822" extrusionOk="0">
                    <a:moveTo>
                      <a:pt x="525" y="0"/>
                    </a:moveTo>
                    <a:cubicBezTo>
                      <a:pt x="1" y="48"/>
                      <a:pt x="37" y="822"/>
                      <a:pt x="561" y="822"/>
                    </a:cubicBezTo>
                    <a:cubicBezTo>
                      <a:pt x="1072" y="822"/>
                      <a:pt x="1120" y="48"/>
                      <a:pt x="59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71" name="Google Shape;40371;p22"/>
              <p:cNvSpPr/>
              <p:nvPr/>
            </p:nvSpPr>
            <p:spPr>
              <a:xfrm>
                <a:off x="5207775" y="3669925"/>
                <a:ext cx="24150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5" extrusionOk="0">
                    <a:moveTo>
                      <a:pt x="560" y="1"/>
                    </a:moveTo>
                    <a:cubicBezTo>
                      <a:pt x="191" y="1"/>
                      <a:pt x="1" y="441"/>
                      <a:pt x="263" y="703"/>
                    </a:cubicBezTo>
                    <a:cubicBezTo>
                      <a:pt x="347" y="787"/>
                      <a:pt x="450" y="825"/>
                      <a:pt x="551" y="825"/>
                    </a:cubicBezTo>
                    <a:cubicBezTo>
                      <a:pt x="763" y="825"/>
                      <a:pt x="965" y="659"/>
                      <a:pt x="965" y="417"/>
                    </a:cubicBezTo>
                    <a:cubicBezTo>
                      <a:pt x="965" y="191"/>
                      <a:pt x="787" y="1"/>
                      <a:pt x="5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72" name="Google Shape;40372;p22"/>
              <p:cNvSpPr/>
              <p:nvPr/>
            </p:nvSpPr>
            <p:spPr>
              <a:xfrm>
                <a:off x="5238450" y="3700575"/>
                <a:ext cx="241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8" extrusionOk="0">
                    <a:moveTo>
                      <a:pt x="560" y="1"/>
                    </a:moveTo>
                    <a:cubicBezTo>
                      <a:pt x="191" y="1"/>
                      <a:pt x="0" y="453"/>
                      <a:pt x="262" y="703"/>
                    </a:cubicBezTo>
                    <a:cubicBezTo>
                      <a:pt x="348" y="789"/>
                      <a:pt x="453" y="828"/>
                      <a:pt x="555" y="828"/>
                    </a:cubicBezTo>
                    <a:cubicBezTo>
                      <a:pt x="765" y="828"/>
                      <a:pt x="965" y="666"/>
                      <a:pt x="965" y="418"/>
                    </a:cubicBezTo>
                    <a:cubicBezTo>
                      <a:pt x="965" y="191"/>
                      <a:pt x="786" y="1"/>
                      <a:pt x="5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73" name="Google Shape;40373;p22"/>
              <p:cNvSpPr/>
              <p:nvPr/>
            </p:nvSpPr>
            <p:spPr>
              <a:xfrm>
                <a:off x="5207775" y="3731550"/>
                <a:ext cx="24150" cy="2047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19" extrusionOk="0">
                    <a:moveTo>
                      <a:pt x="560" y="0"/>
                    </a:moveTo>
                    <a:cubicBezTo>
                      <a:pt x="191" y="0"/>
                      <a:pt x="1" y="441"/>
                      <a:pt x="263" y="703"/>
                    </a:cubicBezTo>
                    <a:cubicBezTo>
                      <a:pt x="347" y="783"/>
                      <a:pt x="449" y="819"/>
                      <a:pt x="549" y="819"/>
                    </a:cubicBezTo>
                    <a:cubicBezTo>
                      <a:pt x="762" y="819"/>
                      <a:pt x="965" y="656"/>
                      <a:pt x="965" y="405"/>
                    </a:cubicBezTo>
                    <a:cubicBezTo>
                      <a:pt x="965" y="179"/>
                      <a:pt x="787" y="0"/>
                      <a:pt x="5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74" name="Google Shape;40374;p22"/>
              <p:cNvSpPr/>
              <p:nvPr/>
            </p:nvSpPr>
            <p:spPr>
              <a:xfrm>
                <a:off x="5238750" y="3762200"/>
                <a:ext cx="238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53" h="825" extrusionOk="0">
                    <a:moveTo>
                      <a:pt x="548" y="0"/>
                    </a:moveTo>
                    <a:cubicBezTo>
                      <a:pt x="179" y="0"/>
                      <a:pt x="0" y="441"/>
                      <a:pt x="250" y="703"/>
                    </a:cubicBezTo>
                    <a:cubicBezTo>
                      <a:pt x="334" y="787"/>
                      <a:pt x="436" y="824"/>
                      <a:pt x="537" y="824"/>
                    </a:cubicBezTo>
                    <a:cubicBezTo>
                      <a:pt x="749" y="824"/>
                      <a:pt x="953" y="656"/>
                      <a:pt x="953" y="405"/>
                    </a:cubicBezTo>
                    <a:cubicBezTo>
                      <a:pt x="953" y="179"/>
                      <a:pt x="774" y="0"/>
                      <a:pt x="54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75" name="Google Shape;40375;p22"/>
              <p:cNvSpPr/>
              <p:nvPr/>
            </p:nvSpPr>
            <p:spPr>
              <a:xfrm>
                <a:off x="5207775" y="3792850"/>
                <a:ext cx="241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8" extrusionOk="0">
                    <a:moveTo>
                      <a:pt x="560" y="1"/>
                    </a:moveTo>
                    <a:cubicBezTo>
                      <a:pt x="191" y="1"/>
                      <a:pt x="1" y="453"/>
                      <a:pt x="263" y="703"/>
                    </a:cubicBezTo>
                    <a:cubicBezTo>
                      <a:pt x="349" y="789"/>
                      <a:pt x="454" y="828"/>
                      <a:pt x="556" y="828"/>
                    </a:cubicBezTo>
                    <a:cubicBezTo>
                      <a:pt x="766" y="828"/>
                      <a:pt x="965" y="666"/>
                      <a:pt x="965" y="418"/>
                    </a:cubicBezTo>
                    <a:cubicBezTo>
                      <a:pt x="965" y="191"/>
                      <a:pt x="787" y="13"/>
                      <a:pt x="560" y="13"/>
                    </a:cubicBezTo>
                    <a:lnTo>
                      <a:pt x="56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76" name="Google Shape;40376;p22"/>
              <p:cNvSpPr/>
              <p:nvPr/>
            </p:nvSpPr>
            <p:spPr>
              <a:xfrm>
                <a:off x="5238750" y="3823825"/>
                <a:ext cx="23825" cy="20475"/>
              </a:xfrm>
              <a:custGeom>
                <a:avLst/>
                <a:gdLst/>
                <a:ahLst/>
                <a:cxnLst/>
                <a:rect l="l" t="t" r="r" b="b"/>
                <a:pathLst>
                  <a:path w="953" h="819" extrusionOk="0">
                    <a:moveTo>
                      <a:pt x="548" y="0"/>
                    </a:moveTo>
                    <a:cubicBezTo>
                      <a:pt x="179" y="0"/>
                      <a:pt x="0" y="441"/>
                      <a:pt x="250" y="703"/>
                    </a:cubicBezTo>
                    <a:cubicBezTo>
                      <a:pt x="334" y="783"/>
                      <a:pt x="436" y="819"/>
                      <a:pt x="536" y="819"/>
                    </a:cubicBezTo>
                    <a:cubicBezTo>
                      <a:pt x="749" y="819"/>
                      <a:pt x="953" y="656"/>
                      <a:pt x="953" y="405"/>
                    </a:cubicBezTo>
                    <a:cubicBezTo>
                      <a:pt x="953" y="179"/>
                      <a:pt x="774" y="0"/>
                      <a:pt x="54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77" name="Google Shape;40377;p22"/>
              <p:cNvSpPr/>
              <p:nvPr/>
            </p:nvSpPr>
            <p:spPr>
              <a:xfrm>
                <a:off x="5207775" y="3854475"/>
                <a:ext cx="24150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5" extrusionOk="0">
                    <a:moveTo>
                      <a:pt x="560" y="0"/>
                    </a:moveTo>
                    <a:cubicBezTo>
                      <a:pt x="191" y="0"/>
                      <a:pt x="1" y="441"/>
                      <a:pt x="263" y="703"/>
                    </a:cubicBezTo>
                    <a:cubicBezTo>
                      <a:pt x="347" y="787"/>
                      <a:pt x="449" y="824"/>
                      <a:pt x="549" y="824"/>
                    </a:cubicBezTo>
                    <a:cubicBezTo>
                      <a:pt x="762" y="824"/>
                      <a:pt x="965" y="656"/>
                      <a:pt x="965" y="405"/>
                    </a:cubicBezTo>
                    <a:cubicBezTo>
                      <a:pt x="965" y="179"/>
                      <a:pt x="787" y="0"/>
                      <a:pt x="5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78" name="Google Shape;40378;p22"/>
              <p:cNvSpPr/>
              <p:nvPr/>
            </p:nvSpPr>
            <p:spPr>
              <a:xfrm>
                <a:off x="5238750" y="3885125"/>
                <a:ext cx="23825" cy="20650"/>
              </a:xfrm>
              <a:custGeom>
                <a:avLst/>
                <a:gdLst/>
                <a:ahLst/>
                <a:cxnLst/>
                <a:rect l="l" t="t" r="r" b="b"/>
                <a:pathLst>
                  <a:path w="953" h="826" extrusionOk="0">
                    <a:moveTo>
                      <a:pt x="548" y="1"/>
                    </a:moveTo>
                    <a:cubicBezTo>
                      <a:pt x="179" y="1"/>
                      <a:pt x="0" y="441"/>
                      <a:pt x="250" y="703"/>
                    </a:cubicBezTo>
                    <a:cubicBezTo>
                      <a:pt x="334" y="788"/>
                      <a:pt x="437" y="825"/>
                      <a:pt x="538" y="825"/>
                    </a:cubicBezTo>
                    <a:cubicBezTo>
                      <a:pt x="750" y="825"/>
                      <a:pt x="953" y="660"/>
                      <a:pt x="953" y="417"/>
                    </a:cubicBezTo>
                    <a:cubicBezTo>
                      <a:pt x="953" y="191"/>
                      <a:pt x="774" y="1"/>
                      <a:pt x="54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79" name="Google Shape;40379;p22"/>
              <p:cNvSpPr/>
              <p:nvPr/>
            </p:nvSpPr>
            <p:spPr>
              <a:xfrm>
                <a:off x="5207775" y="3915800"/>
                <a:ext cx="24150" cy="2067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7" extrusionOk="0">
                    <a:moveTo>
                      <a:pt x="560" y="0"/>
                    </a:moveTo>
                    <a:cubicBezTo>
                      <a:pt x="191" y="0"/>
                      <a:pt x="1" y="453"/>
                      <a:pt x="263" y="703"/>
                    </a:cubicBezTo>
                    <a:cubicBezTo>
                      <a:pt x="349" y="788"/>
                      <a:pt x="454" y="827"/>
                      <a:pt x="556" y="827"/>
                    </a:cubicBezTo>
                    <a:cubicBezTo>
                      <a:pt x="766" y="827"/>
                      <a:pt x="965" y="665"/>
                      <a:pt x="965" y="417"/>
                    </a:cubicBezTo>
                    <a:cubicBezTo>
                      <a:pt x="965" y="191"/>
                      <a:pt x="787" y="0"/>
                      <a:pt x="5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80" name="Google Shape;40380;p22"/>
              <p:cNvSpPr/>
              <p:nvPr/>
            </p:nvSpPr>
            <p:spPr>
              <a:xfrm>
                <a:off x="5239325" y="3946750"/>
                <a:ext cx="2800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822" extrusionOk="0">
                    <a:moveTo>
                      <a:pt x="525" y="0"/>
                    </a:moveTo>
                    <a:cubicBezTo>
                      <a:pt x="1" y="48"/>
                      <a:pt x="37" y="822"/>
                      <a:pt x="560" y="822"/>
                    </a:cubicBezTo>
                    <a:cubicBezTo>
                      <a:pt x="1084" y="822"/>
                      <a:pt x="1120" y="48"/>
                      <a:pt x="59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81" name="Google Shape;40381;p22"/>
              <p:cNvSpPr/>
              <p:nvPr/>
            </p:nvSpPr>
            <p:spPr>
              <a:xfrm>
                <a:off x="5207775" y="3977400"/>
                <a:ext cx="24150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5" extrusionOk="0">
                    <a:moveTo>
                      <a:pt x="560" y="1"/>
                    </a:moveTo>
                    <a:cubicBezTo>
                      <a:pt x="191" y="1"/>
                      <a:pt x="1" y="441"/>
                      <a:pt x="263" y="703"/>
                    </a:cubicBezTo>
                    <a:cubicBezTo>
                      <a:pt x="347" y="788"/>
                      <a:pt x="450" y="825"/>
                      <a:pt x="551" y="825"/>
                    </a:cubicBezTo>
                    <a:cubicBezTo>
                      <a:pt x="763" y="825"/>
                      <a:pt x="965" y="659"/>
                      <a:pt x="965" y="417"/>
                    </a:cubicBezTo>
                    <a:cubicBezTo>
                      <a:pt x="965" y="191"/>
                      <a:pt x="787" y="1"/>
                      <a:pt x="5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82" name="Google Shape;40382;p22"/>
              <p:cNvSpPr/>
              <p:nvPr/>
            </p:nvSpPr>
            <p:spPr>
              <a:xfrm>
                <a:off x="5238750" y="4008075"/>
                <a:ext cx="23825" cy="20675"/>
              </a:xfrm>
              <a:custGeom>
                <a:avLst/>
                <a:gdLst/>
                <a:ahLst/>
                <a:cxnLst/>
                <a:rect l="l" t="t" r="r" b="b"/>
                <a:pathLst>
                  <a:path w="953" h="827" extrusionOk="0">
                    <a:moveTo>
                      <a:pt x="548" y="0"/>
                    </a:moveTo>
                    <a:cubicBezTo>
                      <a:pt x="179" y="0"/>
                      <a:pt x="0" y="452"/>
                      <a:pt x="250" y="702"/>
                    </a:cubicBezTo>
                    <a:cubicBezTo>
                      <a:pt x="336" y="788"/>
                      <a:pt x="441" y="827"/>
                      <a:pt x="543" y="827"/>
                    </a:cubicBezTo>
                    <a:cubicBezTo>
                      <a:pt x="753" y="827"/>
                      <a:pt x="953" y="665"/>
                      <a:pt x="953" y="417"/>
                    </a:cubicBezTo>
                    <a:cubicBezTo>
                      <a:pt x="953" y="191"/>
                      <a:pt x="774" y="0"/>
                      <a:pt x="54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83" name="Google Shape;40383;p22"/>
              <p:cNvSpPr/>
              <p:nvPr/>
            </p:nvSpPr>
            <p:spPr>
              <a:xfrm>
                <a:off x="5207775" y="4039025"/>
                <a:ext cx="24150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5" extrusionOk="0">
                    <a:moveTo>
                      <a:pt x="560" y="0"/>
                    </a:moveTo>
                    <a:cubicBezTo>
                      <a:pt x="191" y="0"/>
                      <a:pt x="1" y="441"/>
                      <a:pt x="263" y="703"/>
                    </a:cubicBezTo>
                    <a:cubicBezTo>
                      <a:pt x="347" y="787"/>
                      <a:pt x="450" y="825"/>
                      <a:pt x="551" y="825"/>
                    </a:cubicBezTo>
                    <a:cubicBezTo>
                      <a:pt x="763" y="825"/>
                      <a:pt x="965" y="659"/>
                      <a:pt x="965" y="417"/>
                    </a:cubicBezTo>
                    <a:cubicBezTo>
                      <a:pt x="965" y="179"/>
                      <a:pt x="787" y="0"/>
                      <a:pt x="5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84" name="Google Shape;40384;p22"/>
              <p:cNvSpPr/>
              <p:nvPr/>
            </p:nvSpPr>
            <p:spPr>
              <a:xfrm>
                <a:off x="5238450" y="4069675"/>
                <a:ext cx="241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5" extrusionOk="0">
                    <a:moveTo>
                      <a:pt x="560" y="1"/>
                    </a:moveTo>
                    <a:cubicBezTo>
                      <a:pt x="191" y="1"/>
                      <a:pt x="0" y="441"/>
                      <a:pt x="262" y="703"/>
                    </a:cubicBezTo>
                    <a:cubicBezTo>
                      <a:pt x="346" y="787"/>
                      <a:pt x="448" y="825"/>
                      <a:pt x="549" y="825"/>
                    </a:cubicBezTo>
                    <a:cubicBezTo>
                      <a:pt x="761" y="825"/>
                      <a:pt x="965" y="656"/>
                      <a:pt x="965" y="405"/>
                    </a:cubicBezTo>
                    <a:cubicBezTo>
                      <a:pt x="965" y="179"/>
                      <a:pt x="786" y="1"/>
                      <a:pt x="5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85" name="Google Shape;40385;p22"/>
              <p:cNvSpPr/>
              <p:nvPr/>
            </p:nvSpPr>
            <p:spPr>
              <a:xfrm>
                <a:off x="5207775" y="4100325"/>
                <a:ext cx="241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8" extrusionOk="0">
                    <a:moveTo>
                      <a:pt x="560" y="1"/>
                    </a:moveTo>
                    <a:cubicBezTo>
                      <a:pt x="191" y="1"/>
                      <a:pt x="1" y="453"/>
                      <a:pt x="263" y="703"/>
                    </a:cubicBezTo>
                    <a:cubicBezTo>
                      <a:pt x="349" y="789"/>
                      <a:pt x="454" y="828"/>
                      <a:pt x="556" y="828"/>
                    </a:cubicBezTo>
                    <a:cubicBezTo>
                      <a:pt x="766" y="828"/>
                      <a:pt x="965" y="666"/>
                      <a:pt x="965" y="418"/>
                    </a:cubicBezTo>
                    <a:cubicBezTo>
                      <a:pt x="965" y="191"/>
                      <a:pt x="787" y="13"/>
                      <a:pt x="560" y="13"/>
                    </a:cubicBezTo>
                    <a:lnTo>
                      <a:pt x="56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86" name="Google Shape;40386;p22"/>
              <p:cNvSpPr/>
              <p:nvPr/>
            </p:nvSpPr>
            <p:spPr>
              <a:xfrm>
                <a:off x="5239325" y="4131075"/>
                <a:ext cx="28000" cy="20475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819" extrusionOk="0">
                    <a:moveTo>
                      <a:pt x="560" y="0"/>
                    </a:moveTo>
                    <a:cubicBezTo>
                      <a:pt x="549" y="0"/>
                      <a:pt x="537" y="3"/>
                      <a:pt x="525" y="9"/>
                    </a:cubicBezTo>
                    <a:cubicBezTo>
                      <a:pt x="1" y="57"/>
                      <a:pt x="37" y="819"/>
                      <a:pt x="560" y="819"/>
                    </a:cubicBezTo>
                    <a:cubicBezTo>
                      <a:pt x="1084" y="819"/>
                      <a:pt x="1120" y="57"/>
                      <a:pt x="596" y="9"/>
                    </a:cubicBezTo>
                    <a:cubicBezTo>
                      <a:pt x="584" y="3"/>
                      <a:pt x="572" y="0"/>
                      <a:pt x="5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87" name="Google Shape;40387;p22"/>
              <p:cNvSpPr/>
              <p:nvPr/>
            </p:nvSpPr>
            <p:spPr>
              <a:xfrm>
                <a:off x="5207875" y="4161950"/>
                <a:ext cx="24050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20" extrusionOk="0">
                    <a:moveTo>
                      <a:pt x="542" y="0"/>
                    </a:moveTo>
                    <a:cubicBezTo>
                      <a:pt x="182" y="0"/>
                      <a:pt x="0" y="444"/>
                      <a:pt x="259" y="703"/>
                    </a:cubicBezTo>
                    <a:cubicBezTo>
                      <a:pt x="343" y="783"/>
                      <a:pt x="445" y="819"/>
                      <a:pt x="545" y="819"/>
                    </a:cubicBezTo>
                    <a:cubicBezTo>
                      <a:pt x="758" y="819"/>
                      <a:pt x="961" y="656"/>
                      <a:pt x="961" y="405"/>
                    </a:cubicBezTo>
                    <a:cubicBezTo>
                      <a:pt x="961" y="179"/>
                      <a:pt x="783" y="1"/>
                      <a:pt x="556" y="1"/>
                    </a:cubicBezTo>
                    <a:cubicBezTo>
                      <a:pt x="552" y="0"/>
                      <a:pt x="547" y="0"/>
                      <a:pt x="54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88" name="Google Shape;40388;p22"/>
              <p:cNvSpPr/>
              <p:nvPr/>
            </p:nvSpPr>
            <p:spPr>
              <a:xfrm>
                <a:off x="5246775" y="4192600"/>
                <a:ext cx="15200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608" h="287" extrusionOk="0">
                    <a:moveTo>
                      <a:pt x="215" y="1"/>
                    </a:moveTo>
                    <a:cubicBezTo>
                      <a:pt x="217" y="1"/>
                      <a:pt x="219" y="1"/>
                      <a:pt x="221" y="1"/>
                    </a:cubicBezTo>
                    <a:lnTo>
                      <a:pt x="221" y="1"/>
                    </a:lnTo>
                    <a:cubicBezTo>
                      <a:pt x="223" y="1"/>
                      <a:pt x="225" y="1"/>
                      <a:pt x="227" y="1"/>
                    </a:cubicBezTo>
                    <a:close/>
                    <a:moveTo>
                      <a:pt x="221" y="1"/>
                    </a:moveTo>
                    <a:cubicBezTo>
                      <a:pt x="140" y="2"/>
                      <a:pt x="59" y="38"/>
                      <a:pt x="0" y="84"/>
                    </a:cubicBezTo>
                    <a:lnTo>
                      <a:pt x="608" y="287"/>
                    </a:lnTo>
                    <a:cubicBezTo>
                      <a:pt x="561" y="122"/>
                      <a:pt x="397" y="4"/>
                      <a:pt x="2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89" name="Google Shape;40389;p22"/>
              <p:cNvSpPr/>
              <p:nvPr/>
            </p:nvSpPr>
            <p:spPr>
              <a:xfrm>
                <a:off x="5177125" y="3577650"/>
                <a:ext cx="241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5" extrusionOk="0">
                    <a:moveTo>
                      <a:pt x="548" y="1"/>
                    </a:moveTo>
                    <a:cubicBezTo>
                      <a:pt x="191" y="1"/>
                      <a:pt x="0" y="441"/>
                      <a:pt x="262" y="703"/>
                    </a:cubicBezTo>
                    <a:cubicBezTo>
                      <a:pt x="347" y="788"/>
                      <a:pt x="450" y="825"/>
                      <a:pt x="551" y="825"/>
                    </a:cubicBezTo>
                    <a:cubicBezTo>
                      <a:pt x="762" y="825"/>
                      <a:pt x="965" y="659"/>
                      <a:pt x="965" y="417"/>
                    </a:cubicBezTo>
                    <a:cubicBezTo>
                      <a:pt x="965" y="179"/>
                      <a:pt x="774" y="1"/>
                      <a:pt x="54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90" name="Google Shape;40390;p22"/>
              <p:cNvSpPr/>
              <p:nvPr/>
            </p:nvSpPr>
            <p:spPr>
              <a:xfrm>
                <a:off x="5146475" y="3608600"/>
                <a:ext cx="23825" cy="20425"/>
              </a:xfrm>
              <a:custGeom>
                <a:avLst/>
                <a:gdLst/>
                <a:ahLst/>
                <a:cxnLst/>
                <a:rect l="l" t="t" r="r" b="b"/>
                <a:pathLst>
                  <a:path w="953" h="817" extrusionOk="0">
                    <a:moveTo>
                      <a:pt x="548" y="1"/>
                    </a:moveTo>
                    <a:cubicBezTo>
                      <a:pt x="179" y="1"/>
                      <a:pt x="0" y="441"/>
                      <a:pt x="250" y="691"/>
                    </a:cubicBezTo>
                    <a:cubicBezTo>
                      <a:pt x="336" y="778"/>
                      <a:pt x="442" y="816"/>
                      <a:pt x="545" y="816"/>
                    </a:cubicBezTo>
                    <a:cubicBezTo>
                      <a:pt x="755" y="816"/>
                      <a:pt x="953" y="657"/>
                      <a:pt x="953" y="418"/>
                    </a:cubicBezTo>
                    <a:cubicBezTo>
                      <a:pt x="953" y="191"/>
                      <a:pt x="774" y="1"/>
                      <a:pt x="54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91" name="Google Shape;40391;p22"/>
              <p:cNvSpPr/>
              <p:nvPr/>
            </p:nvSpPr>
            <p:spPr>
              <a:xfrm>
                <a:off x="5177125" y="3639275"/>
                <a:ext cx="241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5" extrusionOk="0">
                    <a:moveTo>
                      <a:pt x="548" y="0"/>
                    </a:moveTo>
                    <a:cubicBezTo>
                      <a:pt x="191" y="0"/>
                      <a:pt x="0" y="441"/>
                      <a:pt x="262" y="703"/>
                    </a:cubicBezTo>
                    <a:cubicBezTo>
                      <a:pt x="347" y="787"/>
                      <a:pt x="450" y="825"/>
                      <a:pt x="551" y="825"/>
                    </a:cubicBezTo>
                    <a:cubicBezTo>
                      <a:pt x="762" y="825"/>
                      <a:pt x="965" y="659"/>
                      <a:pt x="965" y="417"/>
                    </a:cubicBezTo>
                    <a:cubicBezTo>
                      <a:pt x="965" y="191"/>
                      <a:pt x="774" y="0"/>
                      <a:pt x="5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92" name="Google Shape;40392;p22"/>
              <p:cNvSpPr/>
              <p:nvPr/>
            </p:nvSpPr>
            <p:spPr>
              <a:xfrm>
                <a:off x="5146475" y="3669925"/>
                <a:ext cx="238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53" h="828" extrusionOk="0">
                    <a:moveTo>
                      <a:pt x="548" y="1"/>
                    </a:moveTo>
                    <a:cubicBezTo>
                      <a:pt x="179" y="1"/>
                      <a:pt x="0" y="441"/>
                      <a:pt x="250" y="703"/>
                    </a:cubicBezTo>
                    <a:cubicBezTo>
                      <a:pt x="336" y="789"/>
                      <a:pt x="441" y="827"/>
                      <a:pt x="543" y="827"/>
                    </a:cubicBezTo>
                    <a:cubicBezTo>
                      <a:pt x="754" y="827"/>
                      <a:pt x="953" y="665"/>
                      <a:pt x="953" y="417"/>
                    </a:cubicBezTo>
                    <a:cubicBezTo>
                      <a:pt x="953" y="191"/>
                      <a:pt x="774" y="1"/>
                      <a:pt x="54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93" name="Google Shape;40393;p22"/>
              <p:cNvSpPr/>
              <p:nvPr/>
            </p:nvSpPr>
            <p:spPr>
              <a:xfrm>
                <a:off x="5177125" y="3700575"/>
                <a:ext cx="241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8" extrusionOk="0">
                    <a:moveTo>
                      <a:pt x="548" y="1"/>
                    </a:moveTo>
                    <a:cubicBezTo>
                      <a:pt x="179" y="1"/>
                      <a:pt x="0" y="453"/>
                      <a:pt x="262" y="703"/>
                    </a:cubicBezTo>
                    <a:cubicBezTo>
                      <a:pt x="344" y="789"/>
                      <a:pt x="448" y="828"/>
                      <a:pt x="550" y="828"/>
                    </a:cubicBezTo>
                    <a:cubicBezTo>
                      <a:pt x="760" y="828"/>
                      <a:pt x="965" y="666"/>
                      <a:pt x="965" y="418"/>
                    </a:cubicBezTo>
                    <a:cubicBezTo>
                      <a:pt x="965" y="191"/>
                      <a:pt x="774" y="1"/>
                      <a:pt x="54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94" name="Google Shape;40394;p22"/>
              <p:cNvSpPr/>
              <p:nvPr/>
            </p:nvSpPr>
            <p:spPr>
              <a:xfrm>
                <a:off x="5146550" y="3731525"/>
                <a:ext cx="23750" cy="20425"/>
              </a:xfrm>
              <a:custGeom>
                <a:avLst/>
                <a:gdLst/>
                <a:ahLst/>
                <a:cxnLst/>
                <a:rect l="l" t="t" r="r" b="b"/>
                <a:pathLst>
                  <a:path w="950" h="817" extrusionOk="0">
                    <a:moveTo>
                      <a:pt x="530" y="1"/>
                    </a:moveTo>
                    <a:cubicBezTo>
                      <a:pt x="171" y="1"/>
                      <a:pt x="0" y="433"/>
                      <a:pt x="247" y="692"/>
                    </a:cubicBezTo>
                    <a:cubicBezTo>
                      <a:pt x="333" y="778"/>
                      <a:pt x="439" y="817"/>
                      <a:pt x="542" y="817"/>
                    </a:cubicBezTo>
                    <a:cubicBezTo>
                      <a:pt x="752" y="817"/>
                      <a:pt x="950" y="657"/>
                      <a:pt x="950" y="418"/>
                    </a:cubicBezTo>
                    <a:cubicBezTo>
                      <a:pt x="950" y="180"/>
                      <a:pt x="771" y="1"/>
                      <a:pt x="545" y="1"/>
                    </a:cubicBezTo>
                    <a:cubicBezTo>
                      <a:pt x="540" y="1"/>
                      <a:pt x="535" y="1"/>
                      <a:pt x="53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95" name="Google Shape;40395;p22"/>
              <p:cNvSpPr/>
              <p:nvPr/>
            </p:nvSpPr>
            <p:spPr>
              <a:xfrm>
                <a:off x="5177125" y="3762200"/>
                <a:ext cx="241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5" extrusionOk="0">
                    <a:moveTo>
                      <a:pt x="548" y="0"/>
                    </a:moveTo>
                    <a:cubicBezTo>
                      <a:pt x="191" y="0"/>
                      <a:pt x="0" y="441"/>
                      <a:pt x="262" y="703"/>
                    </a:cubicBezTo>
                    <a:cubicBezTo>
                      <a:pt x="346" y="787"/>
                      <a:pt x="449" y="824"/>
                      <a:pt x="549" y="824"/>
                    </a:cubicBezTo>
                    <a:cubicBezTo>
                      <a:pt x="761" y="824"/>
                      <a:pt x="965" y="656"/>
                      <a:pt x="965" y="405"/>
                    </a:cubicBezTo>
                    <a:cubicBezTo>
                      <a:pt x="965" y="179"/>
                      <a:pt x="774" y="0"/>
                      <a:pt x="54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96" name="Google Shape;40396;p22"/>
              <p:cNvSpPr/>
              <p:nvPr/>
            </p:nvSpPr>
            <p:spPr>
              <a:xfrm>
                <a:off x="5146475" y="3792850"/>
                <a:ext cx="238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53" h="828" extrusionOk="0">
                    <a:moveTo>
                      <a:pt x="548" y="1"/>
                    </a:moveTo>
                    <a:cubicBezTo>
                      <a:pt x="179" y="1"/>
                      <a:pt x="0" y="441"/>
                      <a:pt x="250" y="703"/>
                    </a:cubicBezTo>
                    <a:cubicBezTo>
                      <a:pt x="336" y="789"/>
                      <a:pt x="441" y="828"/>
                      <a:pt x="543" y="828"/>
                    </a:cubicBezTo>
                    <a:cubicBezTo>
                      <a:pt x="754" y="828"/>
                      <a:pt x="953" y="666"/>
                      <a:pt x="953" y="418"/>
                    </a:cubicBezTo>
                    <a:cubicBezTo>
                      <a:pt x="953" y="191"/>
                      <a:pt x="774" y="13"/>
                      <a:pt x="548" y="13"/>
                    </a:cubicBezTo>
                    <a:lnTo>
                      <a:pt x="548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97" name="Google Shape;40397;p22"/>
              <p:cNvSpPr/>
              <p:nvPr/>
            </p:nvSpPr>
            <p:spPr>
              <a:xfrm>
                <a:off x="5177125" y="3823825"/>
                <a:ext cx="24125" cy="2047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19" extrusionOk="0">
                    <a:moveTo>
                      <a:pt x="548" y="0"/>
                    </a:moveTo>
                    <a:cubicBezTo>
                      <a:pt x="191" y="0"/>
                      <a:pt x="0" y="441"/>
                      <a:pt x="262" y="703"/>
                    </a:cubicBezTo>
                    <a:cubicBezTo>
                      <a:pt x="346" y="783"/>
                      <a:pt x="448" y="819"/>
                      <a:pt x="549" y="819"/>
                    </a:cubicBezTo>
                    <a:cubicBezTo>
                      <a:pt x="761" y="819"/>
                      <a:pt x="965" y="656"/>
                      <a:pt x="965" y="405"/>
                    </a:cubicBezTo>
                    <a:cubicBezTo>
                      <a:pt x="965" y="179"/>
                      <a:pt x="774" y="0"/>
                      <a:pt x="5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98" name="Google Shape;40398;p22"/>
              <p:cNvSpPr/>
              <p:nvPr/>
            </p:nvSpPr>
            <p:spPr>
              <a:xfrm>
                <a:off x="5145075" y="3854425"/>
                <a:ext cx="27600" cy="20600"/>
              </a:xfrm>
              <a:custGeom>
                <a:avLst/>
                <a:gdLst/>
                <a:ahLst/>
                <a:cxnLst/>
                <a:rect l="l" t="t" r="r" b="b"/>
                <a:pathLst>
                  <a:path w="1104" h="824" extrusionOk="0">
                    <a:moveTo>
                      <a:pt x="558" y="0"/>
                    </a:moveTo>
                    <a:cubicBezTo>
                      <a:pt x="52" y="0"/>
                      <a:pt x="0" y="766"/>
                      <a:pt x="532" y="824"/>
                    </a:cubicBezTo>
                    <a:lnTo>
                      <a:pt x="604" y="824"/>
                    </a:lnTo>
                    <a:cubicBezTo>
                      <a:pt x="1104" y="776"/>
                      <a:pt x="1104" y="38"/>
                      <a:pt x="604" y="2"/>
                    </a:cubicBezTo>
                    <a:cubicBezTo>
                      <a:pt x="588" y="1"/>
                      <a:pt x="573" y="0"/>
                      <a:pt x="55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99" name="Google Shape;40399;p22"/>
              <p:cNvSpPr/>
              <p:nvPr/>
            </p:nvSpPr>
            <p:spPr>
              <a:xfrm>
                <a:off x="5177125" y="3885125"/>
                <a:ext cx="24125" cy="2065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6" extrusionOk="0">
                    <a:moveTo>
                      <a:pt x="548" y="1"/>
                    </a:moveTo>
                    <a:cubicBezTo>
                      <a:pt x="191" y="1"/>
                      <a:pt x="0" y="441"/>
                      <a:pt x="262" y="703"/>
                    </a:cubicBezTo>
                    <a:cubicBezTo>
                      <a:pt x="347" y="788"/>
                      <a:pt x="450" y="825"/>
                      <a:pt x="551" y="825"/>
                    </a:cubicBezTo>
                    <a:cubicBezTo>
                      <a:pt x="762" y="825"/>
                      <a:pt x="965" y="660"/>
                      <a:pt x="965" y="417"/>
                    </a:cubicBezTo>
                    <a:cubicBezTo>
                      <a:pt x="965" y="191"/>
                      <a:pt x="774" y="1"/>
                      <a:pt x="54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00" name="Google Shape;40400;p22"/>
              <p:cNvSpPr/>
              <p:nvPr/>
            </p:nvSpPr>
            <p:spPr>
              <a:xfrm>
                <a:off x="5146475" y="3915800"/>
                <a:ext cx="23825" cy="20675"/>
              </a:xfrm>
              <a:custGeom>
                <a:avLst/>
                <a:gdLst/>
                <a:ahLst/>
                <a:cxnLst/>
                <a:rect l="l" t="t" r="r" b="b"/>
                <a:pathLst>
                  <a:path w="953" h="827" extrusionOk="0">
                    <a:moveTo>
                      <a:pt x="548" y="0"/>
                    </a:moveTo>
                    <a:cubicBezTo>
                      <a:pt x="179" y="0"/>
                      <a:pt x="0" y="441"/>
                      <a:pt x="250" y="703"/>
                    </a:cubicBezTo>
                    <a:cubicBezTo>
                      <a:pt x="336" y="788"/>
                      <a:pt x="441" y="827"/>
                      <a:pt x="543" y="827"/>
                    </a:cubicBezTo>
                    <a:cubicBezTo>
                      <a:pt x="754" y="827"/>
                      <a:pt x="953" y="665"/>
                      <a:pt x="953" y="417"/>
                    </a:cubicBezTo>
                    <a:cubicBezTo>
                      <a:pt x="953" y="191"/>
                      <a:pt x="774" y="12"/>
                      <a:pt x="548" y="12"/>
                    </a:cubicBezTo>
                    <a:lnTo>
                      <a:pt x="548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01" name="Google Shape;40401;p22"/>
              <p:cNvSpPr/>
              <p:nvPr/>
            </p:nvSpPr>
            <p:spPr>
              <a:xfrm>
                <a:off x="5177125" y="3946450"/>
                <a:ext cx="24125" cy="209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37" extrusionOk="0">
                    <a:moveTo>
                      <a:pt x="536" y="0"/>
                    </a:moveTo>
                    <a:lnTo>
                      <a:pt x="548" y="12"/>
                    </a:lnTo>
                    <a:cubicBezTo>
                      <a:pt x="191" y="12"/>
                      <a:pt x="0" y="453"/>
                      <a:pt x="262" y="715"/>
                    </a:cubicBezTo>
                    <a:cubicBezTo>
                      <a:pt x="346" y="799"/>
                      <a:pt x="449" y="836"/>
                      <a:pt x="549" y="836"/>
                    </a:cubicBezTo>
                    <a:cubicBezTo>
                      <a:pt x="761" y="836"/>
                      <a:pt x="965" y="668"/>
                      <a:pt x="965" y="417"/>
                    </a:cubicBezTo>
                    <a:cubicBezTo>
                      <a:pt x="965" y="203"/>
                      <a:pt x="798" y="12"/>
                      <a:pt x="57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02" name="Google Shape;40402;p22"/>
              <p:cNvSpPr/>
              <p:nvPr/>
            </p:nvSpPr>
            <p:spPr>
              <a:xfrm>
                <a:off x="5146475" y="3977400"/>
                <a:ext cx="238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53" h="828" extrusionOk="0">
                    <a:moveTo>
                      <a:pt x="548" y="1"/>
                    </a:moveTo>
                    <a:cubicBezTo>
                      <a:pt x="179" y="1"/>
                      <a:pt x="0" y="441"/>
                      <a:pt x="250" y="703"/>
                    </a:cubicBezTo>
                    <a:cubicBezTo>
                      <a:pt x="336" y="789"/>
                      <a:pt x="441" y="828"/>
                      <a:pt x="543" y="828"/>
                    </a:cubicBezTo>
                    <a:cubicBezTo>
                      <a:pt x="754" y="828"/>
                      <a:pt x="953" y="666"/>
                      <a:pt x="953" y="417"/>
                    </a:cubicBezTo>
                    <a:cubicBezTo>
                      <a:pt x="953" y="191"/>
                      <a:pt x="774" y="13"/>
                      <a:pt x="548" y="13"/>
                    </a:cubicBezTo>
                    <a:lnTo>
                      <a:pt x="548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03" name="Google Shape;40403;p22"/>
              <p:cNvSpPr/>
              <p:nvPr/>
            </p:nvSpPr>
            <p:spPr>
              <a:xfrm>
                <a:off x="5177125" y="4008075"/>
                <a:ext cx="24125" cy="2067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7" extrusionOk="0">
                    <a:moveTo>
                      <a:pt x="548" y="0"/>
                    </a:moveTo>
                    <a:cubicBezTo>
                      <a:pt x="191" y="0"/>
                      <a:pt x="0" y="452"/>
                      <a:pt x="262" y="702"/>
                    </a:cubicBezTo>
                    <a:cubicBezTo>
                      <a:pt x="348" y="788"/>
                      <a:pt x="453" y="827"/>
                      <a:pt x="556" y="827"/>
                    </a:cubicBezTo>
                    <a:cubicBezTo>
                      <a:pt x="766" y="827"/>
                      <a:pt x="965" y="665"/>
                      <a:pt x="965" y="417"/>
                    </a:cubicBezTo>
                    <a:cubicBezTo>
                      <a:pt x="965" y="191"/>
                      <a:pt x="774" y="0"/>
                      <a:pt x="54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04" name="Google Shape;40404;p22"/>
              <p:cNvSpPr/>
              <p:nvPr/>
            </p:nvSpPr>
            <p:spPr>
              <a:xfrm>
                <a:off x="5144450" y="4038875"/>
                <a:ext cx="279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1117" h="828" extrusionOk="0">
                    <a:moveTo>
                      <a:pt x="554" y="1"/>
                    </a:moveTo>
                    <a:cubicBezTo>
                      <a:pt x="51" y="1"/>
                      <a:pt x="0" y="805"/>
                      <a:pt x="557" y="828"/>
                    </a:cubicBezTo>
                    <a:lnTo>
                      <a:pt x="629" y="828"/>
                    </a:lnTo>
                    <a:cubicBezTo>
                      <a:pt x="1117" y="768"/>
                      <a:pt x="1117" y="54"/>
                      <a:pt x="629" y="6"/>
                    </a:cubicBezTo>
                    <a:cubicBezTo>
                      <a:pt x="603" y="3"/>
                      <a:pt x="578" y="1"/>
                      <a:pt x="55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05" name="Google Shape;40405;p22"/>
              <p:cNvSpPr/>
              <p:nvPr/>
            </p:nvSpPr>
            <p:spPr>
              <a:xfrm>
                <a:off x="5177125" y="4069675"/>
                <a:ext cx="241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5" extrusionOk="0">
                    <a:moveTo>
                      <a:pt x="548" y="1"/>
                    </a:moveTo>
                    <a:cubicBezTo>
                      <a:pt x="179" y="1"/>
                      <a:pt x="0" y="441"/>
                      <a:pt x="262" y="703"/>
                    </a:cubicBezTo>
                    <a:cubicBezTo>
                      <a:pt x="343" y="787"/>
                      <a:pt x="443" y="825"/>
                      <a:pt x="544" y="825"/>
                    </a:cubicBezTo>
                    <a:cubicBezTo>
                      <a:pt x="756" y="825"/>
                      <a:pt x="965" y="656"/>
                      <a:pt x="965" y="405"/>
                    </a:cubicBezTo>
                    <a:cubicBezTo>
                      <a:pt x="965" y="179"/>
                      <a:pt x="774" y="1"/>
                      <a:pt x="54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06" name="Google Shape;40406;p22"/>
              <p:cNvSpPr/>
              <p:nvPr/>
            </p:nvSpPr>
            <p:spPr>
              <a:xfrm>
                <a:off x="5146475" y="4100325"/>
                <a:ext cx="238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53" h="828" extrusionOk="0">
                    <a:moveTo>
                      <a:pt x="548" y="1"/>
                    </a:moveTo>
                    <a:cubicBezTo>
                      <a:pt x="179" y="1"/>
                      <a:pt x="0" y="441"/>
                      <a:pt x="250" y="703"/>
                    </a:cubicBezTo>
                    <a:cubicBezTo>
                      <a:pt x="336" y="789"/>
                      <a:pt x="441" y="828"/>
                      <a:pt x="543" y="828"/>
                    </a:cubicBezTo>
                    <a:cubicBezTo>
                      <a:pt x="754" y="828"/>
                      <a:pt x="953" y="666"/>
                      <a:pt x="953" y="418"/>
                    </a:cubicBezTo>
                    <a:cubicBezTo>
                      <a:pt x="953" y="191"/>
                      <a:pt x="774" y="13"/>
                      <a:pt x="548" y="13"/>
                    </a:cubicBezTo>
                    <a:lnTo>
                      <a:pt x="548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07" name="Google Shape;40407;p22"/>
              <p:cNvSpPr/>
              <p:nvPr/>
            </p:nvSpPr>
            <p:spPr>
              <a:xfrm>
                <a:off x="5177125" y="4131300"/>
                <a:ext cx="24125" cy="2047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19" extrusionOk="0">
                    <a:moveTo>
                      <a:pt x="548" y="0"/>
                    </a:moveTo>
                    <a:cubicBezTo>
                      <a:pt x="191" y="0"/>
                      <a:pt x="0" y="441"/>
                      <a:pt x="262" y="703"/>
                    </a:cubicBezTo>
                    <a:cubicBezTo>
                      <a:pt x="346" y="783"/>
                      <a:pt x="448" y="819"/>
                      <a:pt x="549" y="819"/>
                    </a:cubicBezTo>
                    <a:cubicBezTo>
                      <a:pt x="761" y="819"/>
                      <a:pt x="965" y="656"/>
                      <a:pt x="965" y="405"/>
                    </a:cubicBezTo>
                    <a:cubicBezTo>
                      <a:pt x="965" y="179"/>
                      <a:pt x="774" y="0"/>
                      <a:pt x="5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08" name="Google Shape;40408;p22"/>
              <p:cNvSpPr/>
              <p:nvPr/>
            </p:nvSpPr>
            <p:spPr>
              <a:xfrm>
                <a:off x="5154500" y="4161925"/>
                <a:ext cx="15200" cy="6900"/>
              </a:xfrm>
              <a:custGeom>
                <a:avLst/>
                <a:gdLst/>
                <a:ahLst/>
                <a:cxnLst/>
                <a:rect l="l" t="t" r="r" b="b"/>
                <a:pathLst>
                  <a:path w="608" h="276" extrusionOk="0">
                    <a:moveTo>
                      <a:pt x="239" y="1"/>
                    </a:moveTo>
                    <a:cubicBezTo>
                      <a:pt x="231" y="1"/>
                      <a:pt x="223" y="1"/>
                      <a:pt x="215" y="2"/>
                    </a:cubicBezTo>
                    <a:lnTo>
                      <a:pt x="227" y="2"/>
                    </a:lnTo>
                    <a:cubicBezTo>
                      <a:pt x="143" y="2"/>
                      <a:pt x="72" y="25"/>
                      <a:pt x="1" y="73"/>
                    </a:cubicBezTo>
                    <a:lnTo>
                      <a:pt x="608" y="275"/>
                    </a:lnTo>
                    <a:cubicBezTo>
                      <a:pt x="551" y="116"/>
                      <a:pt x="408" y="1"/>
                      <a:pt x="23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09" name="Google Shape;40409;p22"/>
              <p:cNvSpPr/>
              <p:nvPr/>
            </p:nvSpPr>
            <p:spPr>
              <a:xfrm>
                <a:off x="5115500" y="3577650"/>
                <a:ext cx="24150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5" extrusionOk="0">
                    <a:moveTo>
                      <a:pt x="560" y="1"/>
                    </a:moveTo>
                    <a:cubicBezTo>
                      <a:pt x="191" y="1"/>
                      <a:pt x="1" y="441"/>
                      <a:pt x="263" y="703"/>
                    </a:cubicBezTo>
                    <a:cubicBezTo>
                      <a:pt x="347" y="788"/>
                      <a:pt x="450" y="825"/>
                      <a:pt x="551" y="825"/>
                    </a:cubicBezTo>
                    <a:cubicBezTo>
                      <a:pt x="763" y="825"/>
                      <a:pt x="965" y="659"/>
                      <a:pt x="965" y="417"/>
                    </a:cubicBezTo>
                    <a:cubicBezTo>
                      <a:pt x="965" y="191"/>
                      <a:pt x="787" y="1"/>
                      <a:pt x="5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10" name="Google Shape;40410;p22"/>
              <p:cNvSpPr/>
              <p:nvPr/>
            </p:nvSpPr>
            <p:spPr>
              <a:xfrm>
                <a:off x="5085450" y="3608600"/>
                <a:ext cx="28300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23" extrusionOk="0">
                    <a:moveTo>
                      <a:pt x="524" y="1"/>
                    </a:moveTo>
                    <a:cubicBezTo>
                      <a:pt x="0" y="48"/>
                      <a:pt x="48" y="822"/>
                      <a:pt x="560" y="822"/>
                    </a:cubicBezTo>
                    <a:cubicBezTo>
                      <a:pt x="1084" y="822"/>
                      <a:pt x="1131" y="48"/>
                      <a:pt x="60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11" name="Google Shape;40411;p22"/>
              <p:cNvSpPr/>
              <p:nvPr/>
            </p:nvSpPr>
            <p:spPr>
              <a:xfrm>
                <a:off x="5150925" y="3555325"/>
                <a:ext cx="19375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775" h="489" extrusionOk="0">
                    <a:moveTo>
                      <a:pt x="775" y="1"/>
                    </a:moveTo>
                    <a:lnTo>
                      <a:pt x="1" y="239"/>
                    </a:lnTo>
                    <a:cubicBezTo>
                      <a:pt x="60" y="382"/>
                      <a:pt x="203" y="477"/>
                      <a:pt x="358" y="489"/>
                    </a:cubicBezTo>
                    <a:lnTo>
                      <a:pt x="370" y="489"/>
                    </a:lnTo>
                    <a:cubicBezTo>
                      <a:pt x="596" y="489"/>
                      <a:pt x="775" y="298"/>
                      <a:pt x="775" y="84"/>
                    </a:cubicBezTo>
                    <a:cubicBezTo>
                      <a:pt x="775" y="48"/>
                      <a:pt x="775" y="24"/>
                      <a:pt x="77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12" name="Google Shape;40412;p22"/>
              <p:cNvSpPr/>
              <p:nvPr/>
            </p:nvSpPr>
            <p:spPr>
              <a:xfrm>
                <a:off x="5115500" y="3639275"/>
                <a:ext cx="24150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5" extrusionOk="0">
                    <a:moveTo>
                      <a:pt x="560" y="0"/>
                    </a:moveTo>
                    <a:cubicBezTo>
                      <a:pt x="191" y="0"/>
                      <a:pt x="1" y="441"/>
                      <a:pt x="263" y="703"/>
                    </a:cubicBezTo>
                    <a:cubicBezTo>
                      <a:pt x="347" y="787"/>
                      <a:pt x="450" y="825"/>
                      <a:pt x="551" y="825"/>
                    </a:cubicBezTo>
                    <a:cubicBezTo>
                      <a:pt x="763" y="825"/>
                      <a:pt x="965" y="659"/>
                      <a:pt x="965" y="417"/>
                    </a:cubicBezTo>
                    <a:lnTo>
                      <a:pt x="965" y="405"/>
                    </a:lnTo>
                    <a:cubicBezTo>
                      <a:pt x="965" y="179"/>
                      <a:pt x="787" y="0"/>
                      <a:pt x="5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13" name="Google Shape;40413;p22"/>
              <p:cNvSpPr/>
              <p:nvPr/>
            </p:nvSpPr>
            <p:spPr>
              <a:xfrm>
                <a:off x="5086050" y="3669925"/>
                <a:ext cx="25325" cy="17300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692" extrusionOk="0">
                    <a:moveTo>
                      <a:pt x="500" y="1"/>
                    </a:moveTo>
                    <a:cubicBezTo>
                      <a:pt x="0" y="12"/>
                      <a:pt x="83" y="691"/>
                      <a:pt x="512" y="691"/>
                    </a:cubicBezTo>
                    <a:cubicBezTo>
                      <a:pt x="929" y="691"/>
                      <a:pt x="1012" y="12"/>
                      <a:pt x="51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14" name="Google Shape;40414;p22"/>
              <p:cNvSpPr/>
              <p:nvPr/>
            </p:nvSpPr>
            <p:spPr>
              <a:xfrm>
                <a:off x="5115500" y="3700575"/>
                <a:ext cx="241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8" extrusionOk="0">
                    <a:moveTo>
                      <a:pt x="560" y="1"/>
                    </a:moveTo>
                    <a:cubicBezTo>
                      <a:pt x="191" y="1"/>
                      <a:pt x="1" y="441"/>
                      <a:pt x="263" y="703"/>
                    </a:cubicBezTo>
                    <a:cubicBezTo>
                      <a:pt x="345" y="789"/>
                      <a:pt x="448" y="828"/>
                      <a:pt x="551" y="828"/>
                    </a:cubicBezTo>
                    <a:cubicBezTo>
                      <a:pt x="761" y="828"/>
                      <a:pt x="965" y="666"/>
                      <a:pt x="965" y="418"/>
                    </a:cubicBezTo>
                    <a:cubicBezTo>
                      <a:pt x="965" y="191"/>
                      <a:pt x="787" y="13"/>
                      <a:pt x="560" y="13"/>
                    </a:cubicBezTo>
                    <a:lnTo>
                      <a:pt x="56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15" name="Google Shape;40415;p22"/>
              <p:cNvSpPr/>
              <p:nvPr/>
            </p:nvSpPr>
            <p:spPr>
              <a:xfrm>
                <a:off x="5084850" y="3731550"/>
                <a:ext cx="24125" cy="2047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19" extrusionOk="0">
                    <a:moveTo>
                      <a:pt x="548" y="0"/>
                    </a:moveTo>
                    <a:cubicBezTo>
                      <a:pt x="191" y="0"/>
                      <a:pt x="0" y="441"/>
                      <a:pt x="262" y="703"/>
                    </a:cubicBezTo>
                    <a:cubicBezTo>
                      <a:pt x="346" y="783"/>
                      <a:pt x="448" y="819"/>
                      <a:pt x="549" y="819"/>
                    </a:cubicBezTo>
                    <a:cubicBezTo>
                      <a:pt x="761" y="819"/>
                      <a:pt x="965" y="656"/>
                      <a:pt x="965" y="405"/>
                    </a:cubicBezTo>
                    <a:cubicBezTo>
                      <a:pt x="965" y="179"/>
                      <a:pt x="786" y="0"/>
                      <a:pt x="5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16" name="Google Shape;40416;p22"/>
              <p:cNvSpPr/>
              <p:nvPr/>
            </p:nvSpPr>
            <p:spPr>
              <a:xfrm>
                <a:off x="5115500" y="3762200"/>
                <a:ext cx="24150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0" extrusionOk="0">
                    <a:moveTo>
                      <a:pt x="560" y="0"/>
                    </a:moveTo>
                    <a:cubicBezTo>
                      <a:pt x="191" y="0"/>
                      <a:pt x="1" y="441"/>
                      <a:pt x="263" y="703"/>
                    </a:cubicBezTo>
                    <a:cubicBezTo>
                      <a:pt x="343" y="783"/>
                      <a:pt x="445" y="819"/>
                      <a:pt x="545" y="819"/>
                    </a:cubicBezTo>
                    <a:cubicBezTo>
                      <a:pt x="757" y="819"/>
                      <a:pt x="965" y="659"/>
                      <a:pt x="965" y="417"/>
                    </a:cubicBezTo>
                    <a:cubicBezTo>
                      <a:pt x="965" y="191"/>
                      <a:pt x="787" y="0"/>
                      <a:pt x="5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17" name="Google Shape;40417;p22"/>
              <p:cNvSpPr/>
              <p:nvPr/>
            </p:nvSpPr>
            <p:spPr>
              <a:xfrm>
                <a:off x="5085450" y="3792850"/>
                <a:ext cx="28300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23" extrusionOk="0">
                    <a:moveTo>
                      <a:pt x="524" y="1"/>
                    </a:moveTo>
                    <a:cubicBezTo>
                      <a:pt x="0" y="48"/>
                      <a:pt x="48" y="822"/>
                      <a:pt x="560" y="822"/>
                    </a:cubicBezTo>
                    <a:cubicBezTo>
                      <a:pt x="1084" y="822"/>
                      <a:pt x="1131" y="48"/>
                      <a:pt x="59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18" name="Google Shape;40418;p22"/>
              <p:cNvSpPr/>
              <p:nvPr/>
            </p:nvSpPr>
            <p:spPr>
              <a:xfrm>
                <a:off x="5115600" y="3823800"/>
                <a:ext cx="24050" cy="20425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17" extrusionOk="0">
                    <a:moveTo>
                      <a:pt x="542" y="1"/>
                    </a:moveTo>
                    <a:cubicBezTo>
                      <a:pt x="182" y="1"/>
                      <a:pt x="0" y="433"/>
                      <a:pt x="259" y="692"/>
                    </a:cubicBezTo>
                    <a:cubicBezTo>
                      <a:pt x="341" y="778"/>
                      <a:pt x="446" y="816"/>
                      <a:pt x="549" y="816"/>
                    </a:cubicBezTo>
                    <a:cubicBezTo>
                      <a:pt x="758" y="816"/>
                      <a:pt x="961" y="657"/>
                      <a:pt x="961" y="418"/>
                    </a:cubicBezTo>
                    <a:cubicBezTo>
                      <a:pt x="961" y="192"/>
                      <a:pt x="783" y="1"/>
                      <a:pt x="556" y="1"/>
                    </a:cubicBezTo>
                    <a:cubicBezTo>
                      <a:pt x="552" y="1"/>
                      <a:pt x="547" y="1"/>
                      <a:pt x="54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19" name="Google Shape;40419;p22"/>
              <p:cNvSpPr/>
              <p:nvPr/>
            </p:nvSpPr>
            <p:spPr>
              <a:xfrm>
                <a:off x="5084850" y="3854475"/>
                <a:ext cx="241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5" extrusionOk="0">
                    <a:moveTo>
                      <a:pt x="548" y="0"/>
                    </a:moveTo>
                    <a:cubicBezTo>
                      <a:pt x="191" y="0"/>
                      <a:pt x="0" y="441"/>
                      <a:pt x="262" y="703"/>
                    </a:cubicBezTo>
                    <a:cubicBezTo>
                      <a:pt x="346" y="787"/>
                      <a:pt x="449" y="824"/>
                      <a:pt x="549" y="824"/>
                    </a:cubicBezTo>
                    <a:cubicBezTo>
                      <a:pt x="762" y="824"/>
                      <a:pt x="965" y="656"/>
                      <a:pt x="965" y="405"/>
                    </a:cubicBezTo>
                    <a:cubicBezTo>
                      <a:pt x="965" y="179"/>
                      <a:pt x="786" y="0"/>
                      <a:pt x="5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20" name="Google Shape;40420;p22"/>
              <p:cNvSpPr/>
              <p:nvPr/>
            </p:nvSpPr>
            <p:spPr>
              <a:xfrm>
                <a:off x="5115500" y="3885125"/>
                <a:ext cx="241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8" extrusionOk="0">
                    <a:moveTo>
                      <a:pt x="560" y="1"/>
                    </a:moveTo>
                    <a:cubicBezTo>
                      <a:pt x="191" y="1"/>
                      <a:pt x="1" y="441"/>
                      <a:pt x="263" y="703"/>
                    </a:cubicBezTo>
                    <a:cubicBezTo>
                      <a:pt x="349" y="789"/>
                      <a:pt x="454" y="828"/>
                      <a:pt x="556" y="828"/>
                    </a:cubicBezTo>
                    <a:cubicBezTo>
                      <a:pt x="766" y="828"/>
                      <a:pt x="965" y="666"/>
                      <a:pt x="965" y="417"/>
                    </a:cubicBezTo>
                    <a:cubicBezTo>
                      <a:pt x="965" y="191"/>
                      <a:pt x="787" y="1"/>
                      <a:pt x="5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21" name="Google Shape;40421;p22"/>
              <p:cNvSpPr/>
              <p:nvPr/>
            </p:nvSpPr>
            <p:spPr>
              <a:xfrm>
                <a:off x="5084850" y="3915800"/>
                <a:ext cx="24125" cy="2067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7" extrusionOk="0">
                    <a:moveTo>
                      <a:pt x="548" y="0"/>
                    </a:moveTo>
                    <a:cubicBezTo>
                      <a:pt x="191" y="0"/>
                      <a:pt x="0" y="453"/>
                      <a:pt x="262" y="703"/>
                    </a:cubicBezTo>
                    <a:cubicBezTo>
                      <a:pt x="348" y="788"/>
                      <a:pt x="453" y="827"/>
                      <a:pt x="556" y="827"/>
                    </a:cubicBezTo>
                    <a:cubicBezTo>
                      <a:pt x="766" y="827"/>
                      <a:pt x="965" y="665"/>
                      <a:pt x="965" y="417"/>
                    </a:cubicBezTo>
                    <a:cubicBezTo>
                      <a:pt x="965" y="191"/>
                      <a:pt x="786" y="12"/>
                      <a:pt x="5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22" name="Google Shape;40422;p22"/>
              <p:cNvSpPr/>
              <p:nvPr/>
            </p:nvSpPr>
            <p:spPr>
              <a:xfrm>
                <a:off x="5115500" y="3946450"/>
                <a:ext cx="24450" cy="20800"/>
              </a:xfrm>
              <a:custGeom>
                <a:avLst/>
                <a:gdLst/>
                <a:ahLst/>
                <a:cxnLst/>
                <a:rect l="l" t="t" r="r" b="b"/>
                <a:pathLst>
                  <a:path w="978" h="832" extrusionOk="0">
                    <a:moveTo>
                      <a:pt x="549" y="0"/>
                    </a:moveTo>
                    <a:lnTo>
                      <a:pt x="560" y="12"/>
                    </a:lnTo>
                    <a:cubicBezTo>
                      <a:pt x="191" y="12"/>
                      <a:pt x="1" y="453"/>
                      <a:pt x="263" y="715"/>
                    </a:cubicBezTo>
                    <a:cubicBezTo>
                      <a:pt x="347" y="795"/>
                      <a:pt x="450" y="831"/>
                      <a:pt x="551" y="831"/>
                    </a:cubicBezTo>
                    <a:cubicBezTo>
                      <a:pt x="763" y="831"/>
                      <a:pt x="965" y="671"/>
                      <a:pt x="965" y="429"/>
                    </a:cubicBezTo>
                    <a:cubicBezTo>
                      <a:pt x="977" y="203"/>
                      <a:pt x="799" y="12"/>
                      <a:pt x="57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23" name="Google Shape;40423;p22"/>
              <p:cNvSpPr/>
              <p:nvPr/>
            </p:nvSpPr>
            <p:spPr>
              <a:xfrm>
                <a:off x="5085450" y="3977400"/>
                <a:ext cx="28300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23" extrusionOk="0">
                    <a:moveTo>
                      <a:pt x="524" y="1"/>
                    </a:moveTo>
                    <a:cubicBezTo>
                      <a:pt x="0" y="48"/>
                      <a:pt x="48" y="822"/>
                      <a:pt x="560" y="822"/>
                    </a:cubicBezTo>
                    <a:cubicBezTo>
                      <a:pt x="1084" y="822"/>
                      <a:pt x="1131" y="48"/>
                      <a:pt x="59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24" name="Google Shape;40424;p22"/>
              <p:cNvSpPr/>
              <p:nvPr/>
            </p:nvSpPr>
            <p:spPr>
              <a:xfrm>
                <a:off x="5115500" y="4008075"/>
                <a:ext cx="24150" cy="2067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7" extrusionOk="0">
                    <a:moveTo>
                      <a:pt x="560" y="0"/>
                    </a:moveTo>
                    <a:cubicBezTo>
                      <a:pt x="191" y="0"/>
                      <a:pt x="1" y="441"/>
                      <a:pt x="263" y="702"/>
                    </a:cubicBezTo>
                    <a:cubicBezTo>
                      <a:pt x="349" y="788"/>
                      <a:pt x="454" y="827"/>
                      <a:pt x="556" y="827"/>
                    </a:cubicBezTo>
                    <a:cubicBezTo>
                      <a:pt x="766" y="827"/>
                      <a:pt x="965" y="665"/>
                      <a:pt x="965" y="417"/>
                    </a:cubicBezTo>
                    <a:cubicBezTo>
                      <a:pt x="965" y="191"/>
                      <a:pt x="787" y="12"/>
                      <a:pt x="560" y="12"/>
                    </a:cubicBezTo>
                    <a:lnTo>
                      <a:pt x="56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25" name="Google Shape;40425;p22"/>
              <p:cNvSpPr/>
              <p:nvPr/>
            </p:nvSpPr>
            <p:spPr>
              <a:xfrm>
                <a:off x="5086050" y="4039025"/>
                <a:ext cx="25325" cy="17275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691" extrusionOk="0">
                    <a:moveTo>
                      <a:pt x="500" y="0"/>
                    </a:moveTo>
                    <a:cubicBezTo>
                      <a:pt x="0" y="0"/>
                      <a:pt x="83" y="691"/>
                      <a:pt x="512" y="691"/>
                    </a:cubicBezTo>
                    <a:cubicBezTo>
                      <a:pt x="929" y="691"/>
                      <a:pt x="1012" y="0"/>
                      <a:pt x="51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26" name="Google Shape;40426;p22"/>
              <p:cNvSpPr/>
              <p:nvPr/>
            </p:nvSpPr>
            <p:spPr>
              <a:xfrm>
                <a:off x="5115600" y="4069675"/>
                <a:ext cx="240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28" extrusionOk="0">
                    <a:moveTo>
                      <a:pt x="542" y="0"/>
                    </a:moveTo>
                    <a:cubicBezTo>
                      <a:pt x="182" y="0"/>
                      <a:pt x="0" y="445"/>
                      <a:pt x="259" y="703"/>
                    </a:cubicBezTo>
                    <a:cubicBezTo>
                      <a:pt x="341" y="789"/>
                      <a:pt x="444" y="827"/>
                      <a:pt x="547" y="827"/>
                    </a:cubicBezTo>
                    <a:cubicBezTo>
                      <a:pt x="757" y="827"/>
                      <a:pt x="961" y="665"/>
                      <a:pt x="961" y="417"/>
                    </a:cubicBezTo>
                    <a:cubicBezTo>
                      <a:pt x="961" y="191"/>
                      <a:pt x="783" y="1"/>
                      <a:pt x="556" y="1"/>
                    </a:cubicBezTo>
                    <a:cubicBezTo>
                      <a:pt x="552" y="0"/>
                      <a:pt x="547" y="0"/>
                      <a:pt x="54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27" name="Google Shape;40427;p22"/>
              <p:cNvSpPr/>
              <p:nvPr/>
            </p:nvSpPr>
            <p:spPr>
              <a:xfrm>
                <a:off x="5085450" y="4100325"/>
                <a:ext cx="28300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23" extrusionOk="0">
                    <a:moveTo>
                      <a:pt x="524" y="1"/>
                    </a:moveTo>
                    <a:cubicBezTo>
                      <a:pt x="0" y="49"/>
                      <a:pt x="48" y="822"/>
                      <a:pt x="560" y="822"/>
                    </a:cubicBezTo>
                    <a:cubicBezTo>
                      <a:pt x="1084" y="822"/>
                      <a:pt x="1131" y="49"/>
                      <a:pt x="59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28" name="Google Shape;40428;p22"/>
              <p:cNvSpPr/>
              <p:nvPr/>
            </p:nvSpPr>
            <p:spPr>
              <a:xfrm>
                <a:off x="5115600" y="4131275"/>
                <a:ext cx="24050" cy="20425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17" extrusionOk="0">
                    <a:moveTo>
                      <a:pt x="542" y="1"/>
                    </a:moveTo>
                    <a:cubicBezTo>
                      <a:pt x="182" y="1"/>
                      <a:pt x="0" y="433"/>
                      <a:pt x="259" y="692"/>
                    </a:cubicBezTo>
                    <a:cubicBezTo>
                      <a:pt x="345" y="778"/>
                      <a:pt x="450" y="816"/>
                      <a:pt x="552" y="816"/>
                    </a:cubicBezTo>
                    <a:cubicBezTo>
                      <a:pt x="762" y="816"/>
                      <a:pt x="961" y="654"/>
                      <a:pt x="961" y="406"/>
                    </a:cubicBezTo>
                    <a:cubicBezTo>
                      <a:pt x="961" y="192"/>
                      <a:pt x="783" y="1"/>
                      <a:pt x="556" y="1"/>
                    </a:cubicBezTo>
                    <a:cubicBezTo>
                      <a:pt x="552" y="1"/>
                      <a:pt x="547" y="1"/>
                      <a:pt x="54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29" name="Google Shape;40429;p22"/>
              <p:cNvSpPr/>
              <p:nvPr/>
            </p:nvSpPr>
            <p:spPr>
              <a:xfrm>
                <a:off x="5057775" y="3583600"/>
                <a:ext cx="20250" cy="14625"/>
              </a:xfrm>
              <a:custGeom>
                <a:avLst/>
                <a:gdLst/>
                <a:ahLst/>
                <a:cxnLst/>
                <a:rect l="l" t="t" r="r" b="b"/>
                <a:pathLst>
                  <a:path w="810" h="585" extrusionOk="0">
                    <a:moveTo>
                      <a:pt x="762" y="1"/>
                    </a:moveTo>
                    <a:lnTo>
                      <a:pt x="0" y="227"/>
                    </a:lnTo>
                    <a:cubicBezTo>
                      <a:pt x="24" y="429"/>
                      <a:pt x="191" y="584"/>
                      <a:pt x="393" y="584"/>
                    </a:cubicBezTo>
                    <a:cubicBezTo>
                      <a:pt x="619" y="584"/>
                      <a:pt x="810" y="406"/>
                      <a:pt x="810" y="179"/>
                    </a:cubicBezTo>
                    <a:cubicBezTo>
                      <a:pt x="798" y="120"/>
                      <a:pt x="786" y="48"/>
                      <a:pt x="76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30" name="Google Shape;40430;p22"/>
              <p:cNvSpPr/>
              <p:nvPr/>
            </p:nvSpPr>
            <p:spPr>
              <a:xfrm>
                <a:off x="5022925" y="3608600"/>
                <a:ext cx="24150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0" extrusionOk="0">
                    <a:moveTo>
                      <a:pt x="561" y="1"/>
                    </a:moveTo>
                    <a:cubicBezTo>
                      <a:pt x="191" y="1"/>
                      <a:pt x="1" y="441"/>
                      <a:pt x="263" y="703"/>
                    </a:cubicBezTo>
                    <a:cubicBezTo>
                      <a:pt x="347" y="783"/>
                      <a:pt x="449" y="819"/>
                      <a:pt x="549" y="819"/>
                    </a:cubicBezTo>
                    <a:cubicBezTo>
                      <a:pt x="762" y="819"/>
                      <a:pt x="965" y="657"/>
                      <a:pt x="965" y="406"/>
                    </a:cubicBezTo>
                    <a:cubicBezTo>
                      <a:pt x="965" y="179"/>
                      <a:pt x="787" y="1"/>
                      <a:pt x="56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31" name="Google Shape;40431;p22"/>
              <p:cNvSpPr/>
              <p:nvPr/>
            </p:nvSpPr>
            <p:spPr>
              <a:xfrm>
                <a:off x="5054500" y="3639275"/>
                <a:ext cx="2800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822" extrusionOk="0">
                    <a:moveTo>
                      <a:pt x="524" y="0"/>
                    </a:moveTo>
                    <a:cubicBezTo>
                      <a:pt x="0" y="48"/>
                      <a:pt x="36" y="822"/>
                      <a:pt x="560" y="822"/>
                    </a:cubicBezTo>
                    <a:cubicBezTo>
                      <a:pt x="1084" y="822"/>
                      <a:pt x="1119" y="48"/>
                      <a:pt x="5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32" name="Google Shape;40432;p22"/>
              <p:cNvSpPr/>
              <p:nvPr/>
            </p:nvSpPr>
            <p:spPr>
              <a:xfrm>
                <a:off x="5022925" y="3669925"/>
                <a:ext cx="24150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5" extrusionOk="0">
                    <a:moveTo>
                      <a:pt x="561" y="1"/>
                    </a:moveTo>
                    <a:cubicBezTo>
                      <a:pt x="191" y="1"/>
                      <a:pt x="1" y="441"/>
                      <a:pt x="263" y="703"/>
                    </a:cubicBezTo>
                    <a:cubicBezTo>
                      <a:pt x="347" y="787"/>
                      <a:pt x="450" y="825"/>
                      <a:pt x="551" y="825"/>
                    </a:cubicBezTo>
                    <a:cubicBezTo>
                      <a:pt x="763" y="825"/>
                      <a:pt x="965" y="659"/>
                      <a:pt x="965" y="417"/>
                    </a:cubicBezTo>
                    <a:cubicBezTo>
                      <a:pt x="965" y="191"/>
                      <a:pt x="787" y="1"/>
                      <a:pt x="56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33" name="Google Shape;40433;p22"/>
              <p:cNvSpPr/>
              <p:nvPr/>
            </p:nvSpPr>
            <p:spPr>
              <a:xfrm>
                <a:off x="5053900" y="3700575"/>
                <a:ext cx="241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8" extrusionOk="0">
                    <a:moveTo>
                      <a:pt x="548" y="1"/>
                    </a:moveTo>
                    <a:cubicBezTo>
                      <a:pt x="179" y="1"/>
                      <a:pt x="0" y="453"/>
                      <a:pt x="250" y="703"/>
                    </a:cubicBezTo>
                    <a:cubicBezTo>
                      <a:pt x="336" y="789"/>
                      <a:pt x="442" y="828"/>
                      <a:pt x="547" y="828"/>
                    </a:cubicBezTo>
                    <a:cubicBezTo>
                      <a:pt x="760" y="828"/>
                      <a:pt x="965" y="666"/>
                      <a:pt x="965" y="418"/>
                    </a:cubicBezTo>
                    <a:cubicBezTo>
                      <a:pt x="953" y="191"/>
                      <a:pt x="774" y="1"/>
                      <a:pt x="54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34" name="Google Shape;40434;p22"/>
              <p:cNvSpPr/>
              <p:nvPr/>
            </p:nvSpPr>
            <p:spPr>
              <a:xfrm>
                <a:off x="5022925" y="3731550"/>
                <a:ext cx="24150" cy="2047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19" extrusionOk="0">
                    <a:moveTo>
                      <a:pt x="561" y="0"/>
                    </a:moveTo>
                    <a:cubicBezTo>
                      <a:pt x="191" y="0"/>
                      <a:pt x="1" y="441"/>
                      <a:pt x="263" y="703"/>
                    </a:cubicBezTo>
                    <a:cubicBezTo>
                      <a:pt x="347" y="783"/>
                      <a:pt x="449" y="819"/>
                      <a:pt x="549" y="819"/>
                    </a:cubicBezTo>
                    <a:cubicBezTo>
                      <a:pt x="762" y="819"/>
                      <a:pt x="965" y="656"/>
                      <a:pt x="965" y="405"/>
                    </a:cubicBezTo>
                    <a:cubicBezTo>
                      <a:pt x="965" y="179"/>
                      <a:pt x="787" y="0"/>
                      <a:pt x="56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35" name="Google Shape;40435;p22"/>
              <p:cNvSpPr/>
              <p:nvPr/>
            </p:nvSpPr>
            <p:spPr>
              <a:xfrm>
                <a:off x="5053900" y="3762200"/>
                <a:ext cx="241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5" extrusionOk="0">
                    <a:moveTo>
                      <a:pt x="548" y="0"/>
                    </a:moveTo>
                    <a:cubicBezTo>
                      <a:pt x="179" y="0"/>
                      <a:pt x="0" y="441"/>
                      <a:pt x="262" y="703"/>
                    </a:cubicBezTo>
                    <a:cubicBezTo>
                      <a:pt x="342" y="787"/>
                      <a:pt x="443" y="824"/>
                      <a:pt x="543" y="824"/>
                    </a:cubicBezTo>
                    <a:cubicBezTo>
                      <a:pt x="756" y="824"/>
                      <a:pt x="965" y="656"/>
                      <a:pt x="965" y="405"/>
                    </a:cubicBezTo>
                    <a:cubicBezTo>
                      <a:pt x="965" y="191"/>
                      <a:pt x="774" y="0"/>
                      <a:pt x="5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36" name="Google Shape;40436;p22"/>
              <p:cNvSpPr/>
              <p:nvPr/>
            </p:nvSpPr>
            <p:spPr>
              <a:xfrm>
                <a:off x="5022925" y="3792850"/>
                <a:ext cx="241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8" extrusionOk="0">
                    <a:moveTo>
                      <a:pt x="561" y="1"/>
                    </a:moveTo>
                    <a:cubicBezTo>
                      <a:pt x="191" y="1"/>
                      <a:pt x="1" y="453"/>
                      <a:pt x="263" y="703"/>
                    </a:cubicBezTo>
                    <a:cubicBezTo>
                      <a:pt x="349" y="789"/>
                      <a:pt x="454" y="828"/>
                      <a:pt x="556" y="828"/>
                    </a:cubicBezTo>
                    <a:cubicBezTo>
                      <a:pt x="766" y="828"/>
                      <a:pt x="965" y="666"/>
                      <a:pt x="965" y="418"/>
                    </a:cubicBezTo>
                    <a:cubicBezTo>
                      <a:pt x="965" y="191"/>
                      <a:pt x="787" y="13"/>
                      <a:pt x="561" y="13"/>
                    </a:cubicBezTo>
                    <a:lnTo>
                      <a:pt x="561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37" name="Google Shape;40437;p22"/>
              <p:cNvSpPr/>
              <p:nvPr/>
            </p:nvSpPr>
            <p:spPr>
              <a:xfrm>
                <a:off x="5053900" y="3823825"/>
                <a:ext cx="24125" cy="2047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19" extrusionOk="0">
                    <a:moveTo>
                      <a:pt x="548" y="0"/>
                    </a:moveTo>
                    <a:cubicBezTo>
                      <a:pt x="179" y="0"/>
                      <a:pt x="0" y="441"/>
                      <a:pt x="262" y="703"/>
                    </a:cubicBezTo>
                    <a:cubicBezTo>
                      <a:pt x="342" y="783"/>
                      <a:pt x="443" y="819"/>
                      <a:pt x="543" y="819"/>
                    </a:cubicBezTo>
                    <a:cubicBezTo>
                      <a:pt x="756" y="819"/>
                      <a:pt x="965" y="656"/>
                      <a:pt x="965" y="405"/>
                    </a:cubicBezTo>
                    <a:cubicBezTo>
                      <a:pt x="965" y="179"/>
                      <a:pt x="774" y="0"/>
                      <a:pt x="54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38" name="Google Shape;40438;p22"/>
              <p:cNvSpPr/>
              <p:nvPr/>
            </p:nvSpPr>
            <p:spPr>
              <a:xfrm>
                <a:off x="5022925" y="3854475"/>
                <a:ext cx="24150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5" extrusionOk="0">
                    <a:moveTo>
                      <a:pt x="561" y="0"/>
                    </a:moveTo>
                    <a:cubicBezTo>
                      <a:pt x="191" y="0"/>
                      <a:pt x="1" y="441"/>
                      <a:pt x="263" y="703"/>
                    </a:cubicBezTo>
                    <a:cubicBezTo>
                      <a:pt x="347" y="787"/>
                      <a:pt x="449" y="824"/>
                      <a:pt x="549" y="824"/>
                    </a:cubicBezTo>
                    <a:cubicBezTo>
                      <a:pt x="762" y="824"/>
                      <a:pt x="965" y="656"/>
                      <a:pt x="965" y="405"/>
                    </a:cubicBezTo>
                    <a:cubicBezTo>
                      <a:pt x="965" y="179"/>
                      <a:pt x="787" y="0"/>
                      <a:pt x="56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39" name="Google Shape;40439;p22"/>
              <p:cNvSpPr/>
              <p:nvPr/>
            </p:nvSpPr>
            <p:spPr>
              <a:xfrm>
                <a:off x="5053900" y="3885125"/>
                <a:ext cx="24125" cy="2065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6" extrusionOk="0">
                    <a:moveTo>
                      <a:pt x="548" y="1"/>
                    </a:moveTo>
                    <a:cubicBezTo>
                      <a:pt x="179" y="1"/>
                      <a:pt x="0" y="441"/>
                      <a:pt x="262" y="703"/>
                    </a:cubicBezTo>
                    <a:cubicBezTo>
                      <a:pt x="343" y="788"/>
                      <a:pt x="444" y="825"/>
                      <a:pt x="545" y="825"/>
                    </a:cubicBezTo>
                    <a:cubicBezTo>
                      <a:pt x="757" y="825"/>
                      <a:pt x="965" y="660"/>
                      <a:pt x="965" y="417"/>
                    </a:cubicBezTo>
                    <a:cubicBezTo>
                      <a:pt x="965" y="191"/>
                      <a:pt x="774" y="1"/>
                      <a:pt x="5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40" name="Google Shape;40440;p22"/>
              <p:cNvSpPr/>
              <p:nvPr/>
            </p:nvSpPr>
            <p:spPr>
              <a:xfrm>
                <a:off x="5022925" y="3915800"/>
                <a:ext cx="24150" cy="2067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7" extrusionOk="0">
                    <a:moveTo>
                      <a:pt x="561" y="0"/>
                    </a:moveTo>
                    <a:cubicBezTo>
                      <a:pt x="191" y="0"/>
                      <a:pt x="1" y="453"/>
                      <a:pt x="263" y="703"/>
                    </a:cubicBezTo>
                    <a:cubicBezTo>
                      <a:pt x="349" y="788"/>
                      <a:pt x="454" y="827"/>
                      <a:pt x="556" y="827"/>
                    </a:cubicBezTo>
                    <a:cubicBezTo>
                      <a:pt x="766" y="827"/>
                      <a:pt x="965" y="665"/>
                      <a:pt x="965" y="417"/>
                    </a:cubicBezTo>
                    <a:cubicBezTo>
                      <a:pt x="965" y="191"/>
                      <a:pt x="787" y="0"/>
                      <a:pt x="56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41" name="Google Shape;40441;p22"/>
              <p:cNvSpPr/>
              <p:nvPr/>
            </p:nvSpPr>
            <p:spPr>
              <a:xfrm>
                <a:off x="5054500" y="3946225"/>
                <a:ext cx="28000" cy="20775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831" extrusionOk="0">
                    <a:moveTo>
                      <a:pt x="560" y="1"/>
                    </a:moveTo>
                    <a:cubicBezTo>
                      <a:pt x="548" y="1"/>
                      <a:pt x="536" y="3"/>
                      <a:pt x="524" y="9"/>
                    </a:cubicBezTo>
                    <a:cubicBezTo>
                      <a:pt x="0" y="57"/>
                      <a:pt x="36" y="831"/>
                      <a:pt x="560" y="831"/>
                    </a:cubicBezTo>
                    <a:cubicBezTo>
                      <a:pt x="1084" y="831"/>
                      <a:pt x="1119" y="57"/>
                      <a:pt x="595" y="9"/>
                    </a:cubicBezTo>
                    <a:cubicBezTo>
                      <a:pt x="583" y="3"/>
                      <a:pt x="572" y="1"/>
                      <a:pt x="5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42" name="Google Shape;40442;p22"/>
              <p:cNvSpPr/>
              <p:nvPr/>
            </p:nvSpPr>
            <p:spPr>
              <a:xfrm>
                <a:off x="5022925" y="3977100"/>
                <a:ext cx="24150" cy="2065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6" extrusionOk="0">
                    <a:moveTo>
                      <a:pt x="561" y="1"/>
                    </a:moveTo>
                    <a:cubicBezTo>
                      <a:pt x="191" y="1"/>
                      <a:pt x="1" y="441"/>
                      <a:pt x="263" y="703"/>
                    </a:cubicBezTo>
                    <a:cubicBezTo>
                      <a:pt x="347" y="788"/>
                      <a:pt x="450" y="825"/>
                      <a:pt x="551" y="825"/>
                    </a:cubicBezTo>
                    <a:cubicBezTo>
                      <a:pt x="763" y="825"/>
                      <a:pt x="965" y="660"/>
                      <a:pt x="965" y="417"/>
                    </a:cubicBezTo>
                    <a:cubicBezTo>
                      <a:pt x="954" y="198"/>
                      <a:pt x="786" y="24"/>
                      <a:pt x="581" y="24"/>
                    </a:cubicBezTo>
                    <a:cubicBezTo>
                      <a:pt x="574" y="24"/>
                      <a:pt x="567" y="24"/>
                      <a:pt x="561" y="25"/>
                    </a:cubicBezTo>
                    <a:lnTo>
                      <a:pt x="561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43" name="Google Shape;40443;p22"/>
              <p:cNvSpPr/>
              <p:nvPr/>
            </p:nvSpPr>
            <p:spPr>
              <a:xfrm>
                <a:off x="5053900" y="4007775"/>
                <a:ext cx="241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5" extrusionOk="0">
                    <a:moveTo>
                      <a:pt x="548" y="0"/>
                    </a:moveTo>
                    <a:cubicBezTo>
                      <a:pt x="179" y="0"/>
                      <a:pt x="0" y="441"/>
                      <a:pt x="262" y="703"/>
                    </a:cubicBezTo>
                    <a:cubicBezTo>
                      <a:pt x="343" y="787"/>
                      <a:pt x="444" y="824"/>
                      <a:pt x="545" y="824"/>
                    </a:cubicBezTo>
                    <a:cubicBezTo>
                      <a:pt x="757" y="824"/>
                      <a:pt x="965" y="659"/>
                      <a:pt x="965" y="417"/>
                    </a:cubicBezTo>
                    <a:cubicBezTo>
                      <a:pt x="953" y="191"/>
                      <a:pt x="774" y="12"/>
                      <a:pt x="548" y="12"/>
                    </a:cubicBezTo>
                    <a:lnTo>
                      <a:pt x="548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44" name="Google Shape;40444;p22"/>
              <p:cNvSpPr/>
              <p:nvPr/>
            </p:nvSpPr>
            <p:spPr>
              <a:xfrm>
                <a:off x="5036925" y="4028625"/>
                <a:ext cx="19975" cy="20200"/>
              </a:xfrm>
              <a:custGeom>
                <a:avLst/>
                <a:gdLst/>
                <a:ahLst/>
                <a:cxnLst/>
                <a:rect l="l" t="t" r="r" b="b"/>
                <a:pathLst>
                  <a:path w="799" h="808" extrusionOk="0">
                    <a:moveTo>
                      <a:pt x="383" y="1"/>
                    </a:moveTo>
                    <a:cubicBezTo>
                      <a:pt x="189" y="1"/>
                      <a:pt x="1" y="126"/>
                      <a:pt x="1" y="392"/>
                    </a:cubicBezTo>
                    <a:lnTo>
                      <a:pt x="1" y="416"/>
                    </a:lnTo>
                    <a:cubicBezTo>
                      <a:pt x="1" y="682"/>
                      <a:pt x="189" y="808"/>
                      <a:pt x="383" y="808"/>
                    </a:cubicBezTo>
                    <a:cubicBezTo>
                      <a:pt x="588" y="808"/>
                      <a:pt x="798" y="668"/>
                      <a:pt x="798" y="404"/>
                    </a:cubicBezTo>
                    <a:cubicBezTo>
                      <a:pt x="798" y="141"/>
                      <a:pt x="588" y="1"/>
                      <a:pt x="38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45" name="Google Shape;40445;p22"/>
              <p:cNvSpPr/>
              <p:nvPr/>
            </p:nvSpPr>
            <p:spPr>
              <a:xfrm>
                <a:off x="5053900" y="4069675"/>
                <a:ext cx="241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5" extrusionOk="0">
                    <a:moveTo>
                      <a:pt x="548" y="1"/>
                    </a:moveTo>
                    <a:cubicBezTo>
                      <a:pt x="179" y="1"/>
                      <a:pt x="0" y="441"/>
                      <a:pt x="250" y="703"/>
                    </a:cubicBezTo>
                    <a:cubicBezTo>
                      <a:pt x="334" y="787"/>
                      <a:pt x="437" y="825"/>
                      <a:pt x="537" y="825"/>
                    </a:cubicBezTo>
                    <a:cubicBezTo>
                      <a:pt x="751" y="825"/>
                      <a:pt x="957" y="656"/>
                      <a:pt x="965" y="405"/>
                    </a:cubicBezTo>
                    <a:cubicBezTo>
                      <a:pt x="965" y="179"/>
                      <a:pt x="774" y="1"/>
                      <a:pt x="54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46" name="Google Shape;40446;p22"/>
              <p:cNvSpPr/>
              <p:nvPr/>
            </p:nvSpPr>
            <p:spPr>
              <a:xfrm>
                <a:off x="5022925" y="4100325"/>
                <a:ext cx="241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8" extrusionOk="0">
                    <a:moveTo>
                      <a:pt x="561" y="1"/>
                    </a:moveTo>
                    <a:cubicBezTo>
                      <a:pt x="191" y="1"/>
                      <a:pt x="1" y="453"/>
                      <a:pt x="263" y="703"/>
                    </a:cubicBezTo>
                    <a:cubicBezTo>
                      <a:pt x="349" y="789"/>
                      <a:pt x="454" y="828"/>
                      <a:pt x="556" y="828"/>
                    </a:cubicBezTo>
                    <a:cubicBezTo>
                      <a:pt x="766" y="828"/>
                      <a:pt x="965" y="666"/>
                      <a:pt x="965" y="418"/>
                    </a:cubicBezTo>
                    <a:cubicBezTo>
                      <a:pt x="965" y="191"/>
                      <a:pt x="787" y="13"/>
                      <a:pt x="561" y="13"/>
                    </a:cubicBezTo>
                    <a:lnTo>
                      <a:pt x="561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47" name="Google Shape;40447;p22"/>
              <p:cNvSpPr/>
              <p:nvPr/>
            </p:nvSpPr>
            <p:spPr>
              <a:xfrm>
                <a:off x="5062225" y="4131300"/>
                <a:ext cx="14900" cy="6875"/>
              </a:xfrm>
              <a:custGeom>
                <a:avLst/>
                <a:gdLst/>
                <a:ahLst/>
                <a:cxnLst/>
                <a:rect l="l" t="t" r="r" b="b"/>
                <a:pathLst>
                  <a:path w="596" h="275" extrusionOk="0">
                    <a:moveTo>
                      <a:pt x="215" y="0"/>
                    </a:moveTo>
                    <a:cubicBezTo>
                      <a:pt x="132" y="0"/>
                      <a:pt x="60" y="24"/>
                      <a:pt x="1" y="72"/>
                    </a:cubicBezTo>
                    <a:lnTo>
                      <a:pt x="596" y="274"/>
                    </a:lnTo>
                    <a:cubicBezTo>
                      <a:pt x="536" y="107"/>
                      <a:pt x="382" y="0"/>
                      <a:pt x="21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48" name="Google Shape;40448;p22"/>
              <p:cNvSpPr/>
              <p:nvPr/>
            </p:nvSpPr>
            <p:spPr>
              <a:xfrm>
                <a:off x="4992275" y="3639275"/>
                <a:ext cx="24150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5" extrusionOk="0">
                    <a:moveTo>
                      <a:pt x="548" y="0"/>
                    </a:moveTo>
                    <a:cubicBezTo>
                      <a:pt x="191" y="0"/>
                      <a:pt x="1" y="441"/>
                      <a:pt x="263" y="703"/>
                    </a:cubicBezTo>
                    <a:cubicBezTo>
                      <a:pt x="343" y="787"/>
                      <a:pt x="444" y="825"/>
                      <a:pt x="543" y="825"/>
                    </a:cubicBezTo>
                    <a:cubicBezTo>
                      <a:pt x="752" y="825"/>
                      <a:pt x="957" y="659"/>
                      <a:pt x="965" y="417"/>
                    </a:cubicBezTo>
                    <a:lnTo>
                      <a:pt x="965" y="405"/>
                    </a:lnTo>
                    <a:cubicBezTo>
                      <a:pt x="965" y="179"/>
                      <a:pt x="775" y="0"/>
                      <a:pt x="54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49" name="Google Shape;40449;p22"/>
              <p:cNvSpPr/>
              <p:nvPr/>
            </p:nvSpPr>
            <p:spPr>
              <a:xfrm>
                <a:off x="4961625" y="3669925"/>
                <a:ext cx="238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53" h="828" extrusionOk="0">
                    <a:moveTo>
                      <a:pt x="548" y="1"/>
                    </a:moveTo>
                    <a:cubicBezTo>
                      <a:pt x="179" y="1"/>
                      <a:pt x="0" y="441"/>
                      <a:pt x="250" y="703"/>
                    </a:cubicBezTo>
                    <a:cubicBezTo>
                      <a:pt x="336" y="789"/>
                      <a:pt x="441" y="827"/>
                      <a:pt x="544" y="827"/>
                    </a:cubicBezTo>
                    <a:cubicBezTo>
                      <a:pt x="754" y="827"/>
                      <a:pt x="953" y="665"/>
                      <a:pt x="953" y="417"/>
                    </a:cubicBezTo>
                    <a:cubicBezTo>
                      <a:pt x="953" y="191"/>
                      <a:pt x="774" y="12"/>
                      <a:pt x="548" y="12"/>
                    </a:cubicBezTo>
                    <a:lnTo>
                      <a:pt x="548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50" name="Google Shape;40450;p22"/>
              <p:cNvSpPr/>
              <p:nvPr/>
            </p:nvSpPr>
            <p:spPr>
              <a:xfrm>
                <a:off x="4990875" y="3700525"/>
                <a:ext cx="276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825" extrusionOk="0">
                    <a:moveTo>
                      <a:pt x="560" y="1"/>
                    </a:moveTo>
                    <a:cubicBezTo>
                      <a:pt x="64" y="1"/>
                      <a:pt x="1" y="778"/>
                      <a:pt x="533" y="824"/>
                    </a:cubicBezTo>
                    <a:lnTo>
                      <a:pt x="604" y="824"/>
                    </a:lnTo>
                    <a:cubicBezTo>
                      <a:pt x="1104" y="789"/>
                      <a:pt x="1104" y="51"/>
                      <a:pt x="604" y="3"/>
                    </a:cubicBezTo>
                    <a:cubicBezTo>
                      <a:pt x="589" y="2"/>
                      <a:pt x="575" y="1"/>
                      <a:pt x="5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51" name="Google Shape;40451;p22"/>
              <p:cNvSpPr/>
              <p:nvPr/>
            </p:nvSpPr>
            <p:spPr>
              <a:xfrm>
                <a:off x="4961700" y="3731525"/>
                <a:ext cx="23750" cy="20425"/>
              </a:xfrm>
              <a:custGeom>
                <a:avLst/>
                <a:gdLst/>
                <a:ahLst/>
                <a:cxnLst/>
                <a:rect l="l" t="t" r="r" b="b"/>
                <a:pathLst>
                  <a:path w="950" h="817" extrusionOk="0">
                    <a:moveTo>
                      <a:pt x="530" y="1"/>
                    </a:moveTo>
                    <a:cubicBezTo>
                      <a:pt x="171" y="1"/>
                      <a:pt x="1" y="433"/>
                      <a:pt x="247" y="692"/>
                    </a:cubicBezTo>
                    <a:cubicBezTo>
                      <a:pt x="334" y="778"/>
                      <a:pt x="439" y="817"/>
                      <a:pt x="542" y="817"/>
                    </a:cubicBezTo>
                    <a:cubicBezTo>
                      <a:pt x="752" y="817"/>
                      <a:pt x="950" y="657"/>
                      <a:pt x="950" y="418"/>
                    </a:cubicBezTo>
                    <a:cubicBezTo>
                      <a:pt x="950" y="192"/>
                      <a:pt x="771" y="1"/>
                      <a:pt x="545" y="1"/>
                    </a:cubicBezTo>
                    <a:cubicBezTo>
                      <a:pt x="540" y="1"/>
                      <a:pt x="535" y="1"/>
                      <a:pt x="53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52" name="Google Shape;40452;p22"/>
              <p:cNvSpPr/>
              <p:nvPr/>
            </p:nvSpPr>
            <p:spPr>
              <a:xfrm>
                <a:off x="4992275" y="3762200"/>
                <a:ext cx="24150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0" extrusionOk="0">
                    <a:moveTo>
                      <a:pt x="548" y="0"/>
                    </a:moveTo>
                    <a:cubicBezTo>
                      <a:pt x="191" y="0"/>
                      <a:pt x="1" y="441"/>
                      <a:pt x="263" y="703"/>
                    </a:cubicBezTo>
                    <a:cubicBezTo>
                      <a:pt x="343" y="783"/>
                      <a:pt x="443" y="819"/>
                      <a:pt x="543" y="819"/>
                    </a:cubicBezTo>
                    <a:cubicBezTo>
                      <a:pt x="752" y="819"/>
                      <a:pt x="957" y="659"/>
                      <a:pt x="965" y="417"/>
                    </a:cubicBezTo>
                    <a:cubicBezTo>
                      <a:pt x="965" y="191"/>
                      <a:pt x="775" y="0"/>
                      <a:pt x="54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53" name="Google Shape;40453;p22"/>
              <p:cNvSpPr/>
              <p:nvPr/>
            </p:nvSpPr>
            <p:spPr>
              <a:xfrm>
                <a:off x="4961625" y="3792850"/>
                <a:ext cx="238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53" h="828" extrusionOk="0">
                    <a:moveTo>
                      <a:pt x="548" y="1"/>
                    </a:moveTo>
                    <a:cubicBezTo>
                      <a:pt x="179" y="1"/>
                      <a:pt x="0" y="441"/>
                      <a:pt x="250" y="703"/>
                    </a:cubicBezTo>
                    <a:cubicBezTo>
                      <a:pt x="336" y="789"/>
                      <a:pt x="441" y="828"/>
                      <a:pt x="544" y="828"/>
                    </a:cubicBezTo>
                    <a:cubicBezTo>
                      <a:pt x="754" y="828"/>
                      <a:pt x="953" y="666"/>
                      <a:pt x="953" y="418"/>
                    </a:cubicBezTo>
                    <a:cubicBezTo>
                      <a:pt x="953" y="191"/>
                      <a:pt x="774" y="13"/>
                      <a:pt x="548" y="13"/>
                    </a:cubicBezTo>
                    <a:lnTo>
                      <a:pt x="548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54" name="Google Shape;40454;p22"/>
              <p:cNvSpPr/>
              <p:nvPr/>
            </p:nvSpPr>
            <p:spPr>
              <a:xfrm>
                <a:off x="4992375" y="3823800"/>
                <a:ext cx="24050" cy="20425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17" extrusionOk="0">
                    <a:moveTo>
                      <a:pt x="530" y="1"/>
                    </a:moveTo>
                    <a:cubicBezTo>
                      <a:pt x="182" y="1"/>
                      <a:pt x="0" y="433"/>
                      <a:pt x="259" y="692"/>
                    </a:cubicBezTo>
                    <a:cubicBezTo>
                      <a:pt x="341" y="778"/>
                      <a:pt x="444" y="816"/>
                      <a:pt x="546" y="816"/>
                    </a:cubicBezTo>
                    <a:cubicBezTo>
                      <a:pt x="752" y="816"/>
                      <a:pt x="953" y="657"/>
                      <a:pt x="961" y="418"/>
                    </a:cubicBezTo>
                    <a:cubicBezTo>
                      <a:pt x="961" y="192"/>
                      <a:pt x="771" y="1"/>
                      <a:pt x="544" y="1"/>
                    </a:cubicBezTo>
                    <a:cubicBezTo>
                      <a:pt x="540" y="1"/>
                      <a:pt x="535" y="1"/>
                      <a:pt x="53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55" name="Google Shape;40455;p22"/>
              <p:cNvSpPr/>
              <p:nvPr/>
            </p:nvSpPr>
            <p:spPr>
              <a:xfrm>
                <a:off x="4960225" y="3854425"/>
                <a:ext cx="27625" cy="20600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824" extrusionOk="0">
                    <a:moveTo>
                      <a:pt x="558" y="0"/>
                    </a:moveTo>
                    <a:cubicBezTo>
                      <a:pt x="53" y="0"/>
                      <a:pt x="0" y="766"/>
                      <a:pt x="533" y="824"/>
                    </a:cubicBezTo>
                    <a:lnTo>
                      <a:pt x="604" y="824"/>
                    </a:lnTo>
                    <a:cubicBezTo>
                      <a:pt x="1104" y="776"/>
                      <a:pt x="1104" y="38"/>
                      <a:pt x="604" y="2"/>
                    </a:cubicBezTo>
                    <a:cubicBezTo>
                      <a:pt x="588" y="1"/>
                      <a:pt x="573" y="0"/>
                      <a:pt x="55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56" name="Google Shape;40456;p22"/>
              <p:cNvSpPr/>
              <p:nvPr/>
            </p:nvSpPr>
            <p:spPr>
              <a:xfrm>
                <a:off x="4990875" y="3885075"/>
                <a:ext cx="276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825" extrusionOk="0">
                    <a:moveTo>
                      <a:pt x="560" y="1"/>
                    </a:moveTo>
                    <a:cubicBezTo>
                      <a:pt x="64" y="1"/>
                      <a:pt x="1" y="778"/>
                      <a:pt x="533" y="824"/>
                    </a:cubicBezTo>
                    <a:lnTo>
                      <a:pt x="604" y="824"/>
                    </a:lnTo>
                    <a:cubicBezTo>
                      <a:pt x="1104" y="777"/>
                      <a:pt x="1104" y="50"/>
                      <a:pt x="604" y="3"/>
                    </a:cubicBezTo>
                    <a:cubicBezTo>
                      <a:pt x="589" y="1"/>
                      <a:pt x="575" y="1"/>
                      <a:pt x="5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57" name="Google Shape;40457;p22"/>
              <p:cNvSpPr/>
              <p:nvPr/>
            </p:nvSpPr>
            <p:spPr>
              <a:xfrm>
                <a:off x="4961625" y="3915800"/>
                <a:ext cx="23825" cy="20675"/>
              </a:xfrm>
              <a:custGeom>
                <a:avLst/>
                <a:gdLst/>
                <a:ahLst/>
                <a:cxnLst/>
                <a:rect l="l" t="t" r="r" b="b"/>
                <a:pathLst>
                  <a:path w="953" h="827" extrusionOk="0">
                    <a:moveTo>
                      <a:pt x="548" y="0"/>
                    </a:moveTo>
                    <a:cubicBezTo>
                      <a:pt x="179" y="0"/>
                      <a:pt x="0" y="441"/>
                      <a:pt x="250" y="703"/>
                    </a:cubicBezTo>
                    <a:cubicBezTo>
                      <a:pt x="336" y="788"/>
                      <a:pt x="441" y="827"/>
                      <a:pt x="544" y="827"/>
                    </a:cubicBezTo>
                    <a:cubicBezTo>
                      <a:pt x="754" y="827"/>
                      <a:pt x="953" y="665"/>
                      <a:pt x="953" y="417"/>
                    </a:cubicBezTo>
                    <a:cubicBezTo>
                      <a:pt x="953" y="191"/>
                      <a:pt x="774" y="12"/>
                      <a:pt x="548" y="12"/>
                    </a:cubicBezTo>
                    <a:lnTo>
                      <a:pt x="548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58" name="Google Shape;40458;p22"/>
              <p:cNvSpPr/>
              <p:nvPr/>
            </p:nvSpPr>
            <p:spPr>
              <a:xfrm>
                <a:off x="4992275" y="3946450"/>
                <a:ext cx="24150" cy="2080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32" extrusionOk="0">
                    <a:moveTo>
                      <a:pt x="548" y="0"/>
                    </a:moveTo>
                    <a:lnTo>
                      <a:pt x="548" y="12"/>
                    </a:lnTo>
                    <a:cubicBezTo>
                      <a:pt x="191" y="12"/>
                      <a:pt x="1" y="453"/>
                      <a:pt x="263" y="715"/>
                    </a:cubicBezTo>
                    <a:cubicBezTo>
                      <a:pt x="343" y="795"/>
                      <a:pt x="443" y="831"/>
                      <a:pt x="543" y="831"/>
                    </a:cubicBezTo>
                    <a:cubicBezTo>
                      <a:pt x="752" y="831"/>
                      <a:pt x="957" y="671"/>
                      <a:pt x="965" y="429"/>
                    </a:cubicBezTo>
                    <a:cubicBezTo>
                      <a:pt x="965" y="203"/>
                      <a:pt x="786" y="12"/>
                      <a:pt x="57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59" name="Google Shape;40459;p22"/>
              <p:cNvSpPr/>
              <p:nvPr/>
            </p:nvSpPr>
            <p:spPr>
              <a:xfrm>
                <a:off x="4961625" y="3977400"/>
                <a:ext cx="238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53" h="828" extrusionOk="0">
                    <a:moveTo>
                      <a:pt x="548" y="1"/>
                    </a:moveTo>
                    <a:cubicBezTo>
                      <a:pt x="179" y="1"/>
                      <a:pt x="0" y="441"/>
                      <a:pt x="250" y="703"/>
                    </a:cubicBezTo>
                    <a:cubicBezTo>
                      <a:pt x="336" y="789"/>
                      <a:pt x="441" y="828"/>
                      <a:pt x="544" y="828"/>
                    </a:cubicBezTo>
                    <a:cubicBezTo>
                      <a:pt x="754" y="828"/>
                      <a:pt x="953" y="666"/>
                      <a:pt x="953" y="417"/>
                    </a:cubicBezTo>
                    <a:cubicBezTo>
                      <a:pt x="953" y="191"/>
                      <a:pt x="774" y="13"/>
                      <a:pt x="548" y="13"/>
                    </a:cubicBezTo>
                    <a:lnTo>
                      <a:pt x="548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60" name="Google Shape;40460;p22"/>
              <p:cNvSpPr/>
              <p:nvPr/>
            </p:nvSpPr>
            <p:spPr>
              <a:xfrm>
                <a:off x="4990875" y="4008025"/>
                <a:ext cx="27625" cy="20600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824" extrusionOk="0">
                    <a:moveTo>
                      <a:pt x="560" y="0"/>
                    </a:moveTo>
                    <a:cubicBezTo>
                      <a:pt x="64" y="0"/>
                      <a:pt x="1" y="777"/>
                      <a:pt x="533" y="824"/>
                    </a:cubicBezTo>
                    <a:lnTo>
                      <a:pt x="604" y="824"/>
                    </a:lnTo>
                    <a:cubicBezTo>
                      <a:pt x="1104" y="788"/>
                      <a:pt x="1104" y="50"/>
                      <a:pt x="604" y="2"/>
                    </a:cubicBezTo>
                    <a:cubicBezTo>
                      <a:pt x="589" y="1"/>
                      <a:pt x="575" y="0"/>
                      <a:pt x="5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61" name="Google Shape;40461;p22"/>
              <p:cNvSpPr/>
              <p:nvPr/>
            </p:nvSpPr>
            <p:spPr>
              <a:xfrm>
                <a:off x="4959600" y="4038875"/>
                <a:ext cx="279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1118" h="828" extrusionOk="0">
                    <a:moveTo>
                      <a:pt x="555" y="1"/>
                    </a:moveTo>
                    <a:cubicBezTo>
                      <a:pt x="51" y="1"/>
                      <a:pt x="0" y="805"/>
                      <a:pt x="558" y="828"/>
                    </a:cubicBezTo>
                    <a:lnTo>
                      <a:pt x="629" y="828"/>
                    </a:lnTo>
                    <a:cubicBezTo>
                      <a:pt x="1117" y="768"/>
                      <a:pt x="1117" y="54"/>
                      <a:pt x="629" y="6"/>
                    </a:cubicBezTo>
                    <a:cubicBezTo>
                      <a:pt x="603" y="3"/>
                      <a:pt x="578" y="1"/>
                      <a:pt x="55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62" name="Google Shape;40462;p22"/>
              <p:cNvSpPr/>
              <p:nvPr/>
            </p:nvSpPr>
            <p:spPr>
              <a:xfrm>
                <a:off x="4992350" y="4069675"/>
                <a:ext cx="2407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3" h="828" extrusionOk="0">
                    <a:moveTo>
                      <a:pt x="531" y="0"/>
                    </a:moveTo>
                    <a:cubicBezTo>
                      <a:pt x="172" y="0"/>
                      <a:pt x="1" y="445"/>
                      <a:pt x="248" y="703"/>
                    </a:cubicBezTo>
                    <a:cubicBezTo>
                      <a:pt x="334" y="789"/>
                      <a:pt x="439" y="827"/>
                      <a:pt x="541" y="827"/>
                    </a:cubicBezTo>
                    <a:cubicBezTo>
                      <a:pt x="752" y="827"/>
                      <a:pt x="954" y="665"/>
                      <a:pt x="962" y="417"/>
                    </a:cubicBezTo>
                    <a:cubicBezTo>
                      <a:pt x="962" y="191"/>
                      <a:pt x="772" y="1"/>
                      <a:pt x="545" y="1"/>
                    </a:cubicBezTo>
                    <a:cubicBezTo>
                      <a:pt x="541" y="0"/>
                      <a:pt x="536" y="0"/>
                      <a:pt x="53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63" name="Google Shape;40463;p22"/>
              <p:cNvSpPr/>
              <p:nvPr/>
            </p:nvSpPr>
            <p:spPr>
              <a:xfrm>
                <a:off x="4969950" y="4100325"/>
                <a:ext cx="14900" cy="6875"/>
              </a:xfrm>
              <a:custGeom>
                <a:avLst/>
                <a:gdLst/>
                <a:ahLst/>
                <a:cxnLst/>
                <a:rect l="l" t="t" r="r" b="b"/>
                <a:pathLst>
                  <a:path w="596" h="275" extrusionOk="0">
                    <a:moveTo>
                      <a:pt x="215" y="1"/>
                    </a:moveTo>
                    <a:cubicBezTo>
                      <a:pt x="144" y="1"/>
                      <a:pt x="60" y="25"/>
                      <a:pt x="1" y="72"/>
                    </a:cubicBezTo>
                    <a:lnTo>
                      <a:pt x="596" y="275"/>
                    </a:lnTo>
                    <a:cubicBezTo>
                      <a:pt x="536" y="108"/>
                      <a:pt x="382" y="1"/>
                      <a:pt x="21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64" name="Google Shape;40464;p22"/>
              <p:cNvSpPr/>
              <p:nvPr/>
            </p:nvSpPr>
            <p:spPr>
              <a:xfrm>
                <a:off x="4931550" y="3639275"/>
                <a:ext cx="2800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822" extrusionOk="0">
                    <a:moveTo>
                      <a:pt x="525" y="0"/>
                    </a:moveTo>
                    <a:cubicBezTo>
                      <a:pt x="1" y="48"/>
                      <a:pt x="36" y="822"/>
                      <a:pt x="560" y="822"/>
                    </a:cubicBezTo>
                    <a:cubicBezTo>
                      <a:pt x="1072" y="822"/>
                      <a:pt x="1120" y="48"/>
                      <a:pt x="59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65" name="Google Shape;40465;p22"/>
              <p:cNvSpPr/>
              <p:nvPr/>
            </p:nvSpPr>
            <p:spPr>
              <a:xfrm>
                <a:off x="4899700" y="3669925"/>
                <a:ext cx="24150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5" extrusionOk="0">
                    <a:moveTo>
                      <a:pt x="548" y="1"/>
                    </a:moveTo>
                    <a:cubicBezTo>
                      <a:pt x="191" y="1"/>
                      <a:pt x="1" y="441"/>
                      <a:pt x="263" y="703"/>
                    </a:cubicBezTo>
                    <a:cubicBezTo>
                      <a:pt x="347" y="787"/>
                      <a:pt x="450" y="825"/>
                      <a:pt x="551" y="825"/>
                    </a:cubicBezTo>
                    <a:cubicBezTo>
                      <a:pt x="763" y="825"/>
                      <a:pt x="965" y="659"/>
                      <a:pt x="965" y="417"/>
                    </a:cubicBezTo>
                    <a:cubicBezTo>
                      <a:pt x="965" y="191"/>
                      <a:pt x="787" y="1"/>
                      <a:pt x="5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66" name="Google Shape;40466;p22"/>
              <p:cNvSpPr/>
              <p:nvPr/>
            </p:nvSpPr>
            <p:spPr>
              <a:xfrm>
                <a:off x="4964900" y="3611875"/>
                <a:ext cx="20250" cy="17300"/>
              </a:xfrm>
              <a:custGeom>
                <a:avLst/>
                <a:gdLst/>
                <a:ahLst/>
                <a:cxnLst/>
                <a:rect l="l" t="t" r="r" b="b"/>
                <a:pathLst>
                  <a:path w="810" h="692" extrusionOk="0">
                    <a:moveTo>
                      <a:pt x="703" y="1"/>
                    </a:moveTo>
                    <a:lnTo>
                      <a:pt x="0" y="215"/>
                    </a:lnTo>
                    <a:lnTo>
                      <a:pt x="0" y="275"/>
                    </a:lnTo>
                    <a:cubicBezTo>
                      <a:pt x="0" y="498"/>
                      <a:pt x="185" y="686"/>
                      <a:pt x="407" y="691"/>
                    </a:cubicBezTo>
                    <a:lnTo>
                      <a:pt x="407" y="691"/>
                    </a:lnTo>
                    <a:cubicBezTo>
                      <a:pt x="632" y="678"/>
                      <a:pt x="810" y="500"/>
                      <a:pt x="810" y="275"/>
                    </a:cubicBezTo>
                    <a:cubicBezTo>
                      <a:pt x="810" y="179"/>
                      <a:pt x="774" y="84"/>
                      <a:pt x="703" y="1"/>
                    </a:cubicBezTo>
                    <a:close/>
                    <a:moveTo>
                      <a:pt x="407" y="691"/>
                    </a:moveTo>
                    <a:cubicBezTo>
                      <a:pt x="407" y="691"/>
                      <a:pt x="406" y="691"/>
                      <a:pt x="405" y="691"/>
                    </a:cubicBezTo>
                    <a:lnTo>
                      <a:pt x="417" y="691"/>
                    </a:lnTo>
                    <a:cubicBezTo>
                      <a:pt x="414" y="691"/>
                      <a:pt x="410" y="691"/>
                      <a:pt x="407" y="69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67" name="Google Shape;40467;p22"/>
              <p:cNvSpPr/>
              <p:nvPr/>
            </p:nvSpPr>
            <p:spPr>
              <a:xfrm>
                <a:off x="4930075" y="3700575"/>
                <a:ext cx="28600" cy="20275"/>
              </a:xfrm>
              <a:custGeom>
                <a:avLst/>
                <a:gdLst/>
                <a:ahLst/>
                <a:cxnLst/>
                <a:rect l="l" t="t" r="r" b="b"/>
                <a:pathLst>
                  <a:path w="1144" h="811" extrusionOk="0">
                    <a:moveTo>
                      <a:pt x="560" y="1"/>
                    </a:moveTo>
                    <a:cubicBezTo>
                      <a:pt x="0" y="13"/>
                      <a:pt x="60" y="811"/>
                      <a:pt x="572" y="811"/>
                    </a:cubicBezTo>
                    <a:cubicBezTo>
                      <a:pt x="1084" y="811"/>
                      <a:pt x="1143" y="13"/>
                      <a:pt x="58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68" name="Google Shape;40468;p22"/>
              <p:cNvSpPr/>
              <p:nvPr/>
            </p:nvSpPr>
            <p:spPr>
              <a:xfrm>
                <a:off x="4899700" y="3731550"/>
                <a:ext cx="24150" cy="2047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19" extrusionOk="0">
                    <a:moveTo>
                      <a:pt x="548" y="0"/>
                    </a:moveTo>
                    <a:cubicBezTo>
                      <a:pt x="191" y="0"/>
                      <a:pt x="1" y="441"/>
                      <a:pt x="263" y="703"/>
                    </a:cubicBezTo>
                    <a:cubicBezTo>
                      <a:pt x="347" y="783"/>
                      <a:pt x="449" y="819"/>
                      <a:pt x="549" y="819"/>
                    </a:cubicBezTo>
                    <a:cubicBezTo>
                      <a:pt x="762" y="819"/>
                      <a:pt x="965" y="656"/>
                      <a:pt x="965" y="405"/>
                    </a:cubicBezTo>
                    <a:cubicBezTo>
                      <a:pt x="965" y="179"/>
                      <a:pt x="787" y="0"/>
                      <a:pt x="5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69" name="Google Shape;40469;p22"/>
              <p:cNvSpPr/>
              <p:nvPr/>
            </p:nvSpPr>
            <p:spPr>
              <a:xfrm>
                <a:off x="4930075" y="3762200"/>
                <a:ext cx="28600" cy="20275"/>
              </a:xfrm>
              <a:custGeom>
                <a:avLst/>
                <a:gdLst/>
                <a:ahLst/>
                <a:cxnLst/>
                <a:rect l="l" t="t" r="r" b="b"/>
                <a:pathLst>
                  <a:path w="1144" h="811" extrusionOk="0">
                    <a:moveTo>
                      <a:pt x="560" y="0"/>
                    </a:moveTo>
                    <a:cubicBezTo>
                      <a:pt x="0" y="12"/>
                      <a:pt x="60" y="810"/>
                      <a:pt x="572" y="810"/>
                    </a:cubicBezTo>
                    <a:cubicBezTo>
                      <a:pt x="1084" y="810"/>
                      <a:pt x="1143" y="12"/>
                      <a:pt x="58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70" name="Google Shape;40470;p22"/>
              <p:cNvSpPr/>
              <p:nvPr/>
            </p:nvSpPr>
            <p:spPr>
              <a:xfrm>
                <a:off x="4900300" y="3792850"/>
                <a:ext cx="28300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23" extrusionOk="0">
                    <a:moveTo>
                      <a:pt x="524" y="1"/>
                    </a:moveTo>
                    <a:cubicBezTo>
                      <a:pt x="1" y="48"/>
                      <a:pt x="48" y="822"/>
                      <a:pt x="560" y="822"/>
                    </a:cubicBezTo>
                    <a:cubicBezTo>
                      <a:pt x="1084" y="822"/>
                      <a:pt x="1132" y="48"/>
                      <a:pt x="60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71" name="Google Shape;40471;p22"/>
              <p:cNvSpPr/>
              <p:nvPr/>
            </p:nvSpPr>
            <p:spPr>
              <a:xfrm>
                <a:off x="4930375" y="3823825"/>
                <a:ext cx="24125" cy="2047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19" extrusionOk="0">
                    <a:moveTo>
                      <a:pt x="548" y="0"/>
                    </a:moveTo>
                    <a:cubicBezTo>
                      <a:pt x="191" y="0"/>
                      <a:pt x="0" y="441"/>
                      <a:pt x="262" y="703"/>
                    </a:cubicBezTo>
                    <a:cubicBezTo>
                      <a:pt x="346" y="783"/>
                      <a:pt x="448" y="819"/>
                      <a:pt x="548" y="819"/>
                    </a:cubicBezTo>
                    <a:cubicBezTo>
                      <a:pt x="761" y="819"/>
                      <a:pt x="965" y="656"/>
                      <a:pt x="965" y="405"/>
                    </a:cubicBezTo>
                    <a:cubicBezTo>
                      <a:pt x="965" y="191"/>
                      <a:pt x="786" y="0"/>
                      <a:pt x="57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72" name="Google Shape;40472;p22"/>
              <p:cNvSpPr/>
              <p:nvPr/>
            </p:nvSpPr>
            <p:spPr>
              <a:xfrm>
                <a:off x="4899700" y="3854475"/>
                <a:ext cx="24150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5" extrusionOk="0">
                    <a:moveTo>
                      <a:pt x="548" y="0"/>
                    </a:moveTo>
                    <a:cubicBezTo>
                      <a:pt x="191" y="0"/>
                      <a:pt x="1" y="441"/>
                      <a:pt x="263" y="703"/>
                    </a:cubicBezTo>
                    <a:cubicBezTo>
                      <a:pt x="347" y="787"/>
                      <a:pt x="449" y="824"/>
                      <a:pt x="549" y="824"/>
                    </a:cubicBezTo>
                    <a:cubicBezTo>
                      <a:pt x="762" y="824"/>
                      <a:pt x="965" y="656"/>
                      <a:pt x="965" y="405"/>
                    </a:cubicBezTo>
                    <a:cubicBezTo>
                      <a:pt x="965" y="179"/>
                      <a:pt x="787" y="0"/>
                      <a:pt x="5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73" name="Google Shape;40473;p22"/>
              <p:cNvSpPr/>
              <p:nvPr/>
            </p:nvSpPr>
            <p:spPr>
              <a:xfrm>
                <a:off x="4930075" y="3885125"/>
                <a:ext cx="28600" cy="20275"/>
              </a:xfrm>
              <a:custGeom>
                <a:avLst/>
                <a:gdLst/>
                <a:ahLst/>
                <a:cxnLst/>
                <a:rect l="l" t="t" r="r" b="b"/>
                <a:pathLst>
                  <a:path w="1144" h="811" extrusionOk="0">
                    <a:moveTo>
                      <a:pt x="560" y="1"/>
                    </a:moveTo>
                    <a:cubicBezTo>
                      <a:pt x="0" y="13"/>
                      <a:pt x="60" y="810"/>
                      <a:pt x="572" y="810"/>
                    </a:cubicBezTo>
                    <a:cubicBezTo>
                      <a:pt x="1084" y="810"/>
                      <a:pt x="1143" y="13"/>
                      <a:pt x="58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74" name="Google Shape;40474;p22"/>
              <p:cNvSpPr/>
              <p:nvPr/>
            </p:nvSpPr>
            <p:spPr>
              <a:xfrm>
                <a:off x="4899700" y="3915800"/>
                <a:ext cx="24150" cy="2067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7" extrusionOk="0">
                    <a:moveTo>
                      <a:pt x="548" y="0"/>
                    </a:moveTo>
                    <a:cubicBezTo>
                      <a:pt x="191" y="0"/>
                      <a:pt x="1" y="453"/>
                      <a:pt x="263" y="703"/>
                    </a:cubicBezTo>
                    <a:cubicBezTo>
                      <a:pt x="349" y="788"/>
                      <a:pt x="454" y="827"/>
                      <a:pt x="556" y="827"/>
                    </a:cubicBezTo>
                    <a:cubicBezTo>
                      <a:pt x="766" y="827"/>
                      <a:pt x="965" y="665"/>
                      <a:pt x="965" y="417"/>
                    </a:cubicBezTo>
                    <a:cubicBezTo>
                      <a:pt x="965" y="191"/>
                      <a:pt x="787" y="12"/>
                      <a:pt x="5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75" name="Google Shape;40475;p22"/>
              <p:cNvSpPr/>
              <p:nvPr/>
            </p:nvSpPr>
            <p:spPr>
              <a:xfrm>
                <a:off x="4930950" y="3946750"/>
                <a:ext cx="28325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133" h="822" extrusionOk="0">
                    <a:moveTo>
                      <a:pt x="525" y="0"/>
                    </a:moveTo>
                    <a:cubicBezTo>
                      <a:pt x="1" y="48"/>
                      <a:pt x="49" y="822"/>
                      <a:pt x="572" y="822"/>
                    </a:cubicBezTo>
                    <a:cubicBezTo>
                      <a:pt x="1084" y="822"/>
                      <a:pt x="1132" y="48"/>
                      <a:pt x="60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76" name="Google Shape;40476;p22"/>
              <p:cNvSpPr/>
              <p:nvPr/>
            </p:nvSpPr>
            <p:spPr>
              <a:xfrm>
                <a:off x="4900300" y="3977400"/>
                <a:ext cx="28300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23" extrusionOk="0">
                    <a:moveTo>
                      <a:pt x="524" y="1"/>
                    </a:moveTo>
                    <a:cubicBezTo>
                      <a:pt x="1" y="48"/>
                      <a:pt x="48" y="822"/>
                      <a:pt x="560" y="822"/>
                    </a:cubicBezTo>
                    <a:cubicBezTo>
                      <a:pt x="1084" y="822"/>
                      <a:pt x="1132" y="48"/>
                      <a:pt x="60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77" name="Google Shape;40477;p22"/>
              <p:cNvSpPr/>
              <p:nvPr/>
            </p:nvSpPr>
            <p:spPr>
              <a:xfrm>
                <a:off x="4930075" y="4008075"/>
                <a:ext cx="28600" cy="20250"/>
              </a:xfrm>
              <a:custGeom>
                <a:avLst/>
                <a:gdLst/>
                <a:ahLst/>
                <a:cxnLst/>
                <a:rect l="l" t="t" r="r" b="b"/>
                <a:pathLst>
                  <a:path w="1144" h="810" extrusionOk="0">
                    <a:moveTo>
                      <a:pt x="560" y="0"/>
                    </a:moveTo>
                    <a:cubicBezTo>
                      <a:pt x="0" y="12"/>
                      <a:pt x="60" y="810"/>
                      <a:pt x="572" y="810"/>
                    </a:cubicBezTo>
                    <a:cubicBezTo>
                      <a:pt x="1084" y="810"/>
                      <a:pt x="1143" y="12"/>
                      <a:pt x="58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78" name="Google Shape;40478;p22"/>
              <p:cNvSpPr/>
              <p:nvPr/>
            </p:nvSpPr>
            <p:spPr>
              <a:xfrm>
                <a:off x="4899700" y="4039025"/>
                <a:ext cx="24150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5" extrusionOk="0">
                    <a:moveTo>
                      <a:pt x="548" y="0"/>
                    </a:moveTo>
                    <a:cubicBezTo>
                      <a:pt x="191" y="0"/>
                      <a:pt x="1" y="441"/>
                      <a:pt x="263" y="703"/>
                    </a:cubicBezTo>
                    <a:cubicBezTo>
                      <a:pt x="347" y="787"/>
                      <a:pt x="450" y="825"/>
                      <a:pt x="551" y="825"/>
                    </a:cubicBezTo>
                    <a:cubicBezTo>
                      <a:pt x="763" y="825"/>
                      <a:pt x="965" y="659"/>
                      <a:pt x="965" y="417"/>
                    </a:cubicBezTo>
                    <a:cubicBezTo>
                      <a:pt x="965" y="191"/>
                      <a:pt x="787" y="0"/>
                      <a:pt x="5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79" name="Google Shape;40479;p22"/>
              <p:cNvSpPr/>
              <p:nvPr/>
            </p:nvSpPr>
            <p:spPr>
              <a:xfrm>
                <a:off x="4930075" y="4069675"/>
                <a:ext cx="28600" cy="20275"/>
              </a:xfrm>
              <a:custGeom>
                <a:avLst/>
                <a:gdLst/>
                <a:ahLst/>
                <a:cxnLst/>
                <a:rect l="l" t="t" r="r" b="b"/>
                <a:pathLst>
                  <a:path w="1144" h="811" extrusionOk="0">
                    <a:moveTo>
                      <a:pt x="560" y="1"/>
                    </a:moveTo>
                    <a:cubicBezTo>
                      <a:pt x="0" y="13"/>
                      <a:pt x="60" y="810"/>
                      <a:pt x="572" y="810"/>
                    </a:cubicBezTo>
                    <a:cubicBezTo>
                      <a:pt x="1084" y="810"/>
                      <a:pt x="1143" y="13"/>
                      <a:pt x="58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80" name="Google Shape;40480;p22"/>
              <p:cNvSpPr/>
              <p:nvPr/>
            </p:nvSpPr>
            <p:spPr>
              <a:xfrm>
                <a:off x="4871125" y="3640750"/>
                <a:ext cx="26125" cy="19075"/>
              </a:xfrm>
              <a:custGeom>
                <a:avLst/>
                <a:gdLst/>
                <a:ahLst/>
                <a:cxnLst/>
                <a:rect l="l" t="t" r="r" b="b"/>
                <a:pathLst>
                  <a:path w="1045" h="763" extrusionOk="0">
                    <a:moveTo>
                      <a:pt x="656" y="1"/>
                    </a:moveTo>
                    <a:lnTo>
                      <a:pt x="108" y="167"/>
                    </a:lnTo>
                    <a:cubicBezTo>
                      <a:pt x="1" y="358"/>
                      <a:pt x="72" y="608"/>
                      <a:pt x="263" y="715"/>
                    </a:cubicBezTo>
                    <a:cubicBezTo>
                      <a:pt x="322" y="739"/>
                      <a:pt x="394" y="763"/>
                      <a:pt x="465" y="763"/>
                    </a:cubicBezTo>
                    <a:cubicBezTo>
                      <a:pt x="469" y="763"/>
                      <a:pt x="474" y="763"/>
                      <a:pt x="478" y="763"/>
                    </a:cubicBezTo>
                    <a:cubicBezTo>
                      <a:pt x="897" y="763"/>
                      <a:pt x="1045" y="189"/>
                      <a:pt x="65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81" name="Google Shape;40481;p22"/>
              <p:cNvSpPr/>
              <p:nvPr/>
            </p:nvSpPr>
            <p:spPr>
              <a:xfrm>
                <a:off x="4838100" y="3669925"/>
                <a:ext cx="241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8" extrusionOk="0">
                    <a:moveTo>
                      <a:pt x="560" y="1"/>
                    </a:moveTo>
                    <a:cubicBezTo>
                      <a:pt x="191" y="1"/>
                      <a:pt x="0" y="441"/>
                      <a:pt x="262" y="703"/>
                    </a:cubicBezTo>
                    <a:cubicBezTo>
                      <a:pt x="348" y="789"/>
                      <a:pt x="453" y="827"/>
                      <a:pt x="555" y="827"/>
                    </a:cubicBezTo>
                    <a:cubicBezTo>
                      <a:pt x="766" y="827"/>
                      <a:pt x="965" y="665"/>
                      <a:pt x="965" y="417"/>
                    </a:cubicBezTo>
                    <a:cubicBezTo>
                      <a:pt x="965" y="203"/>
                      <a:pt x="786" y="12"/>
                      <a:pt x="572" y="12"/>
                    </a:cubicBezTo>
                    <a:lnTo>
                      <a:pt x="56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82" name="Google Shape;40482;p22"/>
              <p:cNvSpPr/>
              <p:nvPr/>
            </p:nvSpPr>
            <p:spPr>
              <a:xfrm>
                <a:off x="4868750" y="3700575"/>
                <a:ext cx="28300" cy="20275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11" extrusionOk="0">
                    <a:moveTo>
                      <a:pt x="560" y="1"/>
                    </a:moveTo>
                    <a:cubicBezTo>
                      <a:pt x="1" y="13"/>
                      <a:pt x="60" y="811"/>
                      <a:pt x="572" y="811"/>
                    </a:cubicBezTo>
                    <a:cubicBezTo>
                      <a:pt x="1072" y="811"/>
                      <a:pt x="1132" y="13"/>
                      <a:pt x="57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83" name="Google Shape;40483;p22"/>
              <p:cNvSpPr/>
              <p:nvPr/>
            </p:nvSpPr>
            <p:spPr>
              <a:xfrm>
                <a:off x="4838175" y="3731525"/>
                <a:ext cx="24050" cy="20425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17" extrusionOk="0">
                    <a:moveTo>
                      <a:pt x="542" y="1"/>
                    </a:moveTo>
                    <a:cubicBezTo>
                      <a:pt x="183" y="1"/>
                      <a:pt x="1" y="433"/>
                      <a:pt x="259" y="692"/>
                    </a:cubicBezTo>
                    <a:cubicBezTo>
                      <a:pt x="342" y="778"/>
                      <a:pt x="446" y="817"/>
                      <a:pt x="549" y="817"/>
                    </a:cubicBezTo>
                    <a:cubicBezTo>
                      <a:pt x="758" y="817"/>
                      <a:pt x="962" y="657"/>
                      <a:pt x="962" y="418"/>
                    </a:cubicBezTo>
                    <a:cubicBezTo>
                      <a:pt x="962" y="192"/>
                      <a:pt x="783" y="13"/>
                      <a:pt x="569" y="1"/>
                    </a:cubicBezTo>
                    <a:lnTo>
                      <a:pt x="557" y="1"/>
                    </a:lnTo>
                    <a:cubicBezTo>
                      <a:pt x="552" y="1"/>
                      <a:pt x="547" y="1"/>
                      <a:pt x="54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84" name="Google Shape;40484;p22"/>
              <p:cNvSpPr/>
              <p:nvPr/>
            </p:nvSpPr>
            <p:spPr>
              <a:xfrm>
                <a:off x="4868750" y="3762200"/>
                <a:ext cx="28300" cy="20275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11" extrusionOk="0">
                    <a:moveTo>
                      <a:pt x="560" y="0"/>
                    </a:moveTo>
                    <a:cubicBezTo>
                      <a:pt x="1" y="12"/>
                      <a:pt x="60" y="810"/>
                      <a:pt x="572" y="810"/>
                    </a:cubicBezTo>
                    <a:cubicBezTo>
                      <a:pt x="1072" y="810"/>
                      <a:pt x="1132" y="12"/>
                      <a:pt x="57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85" name="Google Shape;40485;p22"/>
              <p:cNvSpPr/>
              <p:nvPr/>
            </p:nvSpPr>
            <p:spPr>
              <a:xfrm>
                <a:off x="4838100" y="3792850"/>
                <a:ext cx="241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8" extrusionOk="0">
                    <a:moveTo>
                      <a:pt x="560" y="1"/>
                    </a:moveTo>
                    <a:cubicBezTo>
                      <a:pt x="191" y="1"/>
                      <a:pt x="0" y="441"/>
                      <a:pt x="262" y="703"/>
                    </a:cubicBezTo>
                    <a:cubicBezTo>
                      <a:pt x="344" y="789"/>
                      <a:pt x="448" y="828"/>
                      <a:pt x="550" y="828"/>
                    </a:cubicBezTo>
                    <a:cubicBezTo>
                      <a:pt x="760" y="828"/>
                      <a:pt x="965" y="666"/>
                      <a:pt x="965" y="418"/>
                    </a:cubicBezTo>
                    <a:cubicBezTo>
                      <a:pt x="965" y="203"/>
                      <a:pt x="786" y="25"/>
                      <a:pt x="572" y="13"/>
                    </a:cubicBezTo>
                    <a:lnTo>
                      <a:pt x="56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86" name="Google Shape;40486;p22"/>
              <p:cNvSpPr/>
              <p:nvPr/>
            </p:nvSpPr>
            <p:spPr>
              <a:xfrm>
                <a:off x="4869050" y="3823825"/>
                <a:ext cx="24125" cy="2047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19" extrusionOk="0">
                    <a:moveTo>
                      <a:pt x="548" y="0"/>
                    </a:moveTo>
                    <a:cubicBezTo>
                      <a:pt x="179" y="0"/>
                      <a:pt x="0" y="441"/>
                      <a:pt x="262" y="703"/>
                    </a:cubicBezTo>
                    <a:cubicBezTo>
                      <a:pt x="342" y="783"/>
                      <a:pt x="443" y="819"/>
                      <a:pt x="543" y="819"/>
                    </a:cubicBezTo>
                    <a:cubicBezTo>
                      <a:pt x="756" y="819"/>
                      <a:pt x="965" y="656"/>
                      <a:pt x="965" y="405"/>
                    </a:cubicBezTo>
                    <a:cubicBezTo>
                      <a:pt x="965" y="191"/>
                      <a:pt x="786" y="0"/>
                      <a:pt x="5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87" name="Google Shape;40487;p22"/>
              <p:cNvSpPr/>
              <p:nvPr/>
            </p:nvSpPr>
            <p:spPr>
              <a:xfrm>
                <a:off x="4837000" y="3854425"/>
                <a:ext cx="27600" cy="20600"/>
              </a:xfrm>
              <a:custGeom>
                <a:avLst/>
                <a:gdLst/>
                <a:ahLst/>
                <a:cxnLst/>
                <a:rect l="l" t="t" r="r" b="b"/>
                <a:pathLst>
                  <a:path w="1104" h="824" extrusionOk="0">
                    <a:moveTo>
                      <a:pt x="558" y="0"/>
                    </a:moveTo>
                    <a:cubicBezTo>
                      <a:pt x="53" y="0"/>
                      <a:pt x="0" y="766"/>
                      <a:pt x="532" y="824"/>
                    </a:cubicBezTo>
                    <a:lnTo>
                      <a:pt x="604" y="824"/>
                    </a:lnTo>
                    <a:cubicBezTo>
                      <a:pt x="1104" y="776"/>
                      <a:pt x="1104" y="38"/>
                      <a:pt x="604" y="2"/>
                    </a:cubicBezTo>
                    <a:cubicBezTo>
                      <a:pt x="588" y="1"/>
                      <a:pt x="573" y="0"/>
                      <a:pt x="55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88" name="Google Shape;40488;p22"/>
              <p:cNvSpPr/>
              <p:nvPr/>
            </p:nvSpPr>
            <p:spPr>
              <a:xfrm>
                <a:off x="4868750" y="3885125"/>
                <a:ext cx="28300" cy="20275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11" extrusionOk="0">
                    <a:moveTo>
                      <a:pt x="560" y="1"/>
                    </a:moveTo>
                    <a:cubicBezTo>
                      <a:pt x="1" y="13"/>
                      <a:pt x="60" y="810"/>
                      <a:pt x="572" y="810"/>
                    </a:cubicBezTo>
                    <a:cubicBezTo>
                      <a:pt x="1072" y="810"/>
                      <a:pt x="1132" y="13"/>
                      <a:pt x="57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89" name="Google Shape;40489;p22"/>
              <p:cNvSpPr/>
              <p:nvPr/>
            </p:nvSpPr>
            <p:spPr>
              <a:xfrm>
                <a:off x="4838100" y="3915800"/>
                <a:ext cx="24125" cy="2067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7" extrusionOk="0">
                    <a:moveTo>
                      <a:pt x="560" y="0"/>
                    </a:moveTo>
                    <a:cubicBezTo>
                      <a:pt x="191" y="0"/>
                      <a:pt x="0" y="441"/>
                      <a:pt x="262" y="703"/>
                    </a:cubicBezTo>
                    <a:cubicBezTo>
                      <a:pt x="348" y="788"/>
                      <a:pt x="453" y="827"/>
                      <a:pt x="555" y="827"/>
                    </a:cubicBezTo>
                    <a:cubicBezTo>
                      <a:pt x="766" y="827"/>
                      <a:pt x="965" y="665"/>
                      <a:pt x="965" y="417"/>
                    </a:cubicBezTo>
                    <a:cubicBezTo>
                      <a:pt x="965" y="202"/>
                      <a:pt x="786" y="12"/>
                      <a:pt x="572" y="12"/>
                    </a:cubicBezTo>
                    <a:lnTo>
                      <a:pt x="56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90" name="Google Shape;40490;p22"/>
              <p:cNvSpPr/>
              <p:nvPr/>
            </p:nvSpPr>
            <p:spPr>
              <a:xfrm>
                <a:off x="4869050" y="3946450"/>
                <a:ext cx="24125" cy="209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37" extrusionOk="0">
                    <a:moveTo>
                      <a:pt x="560" y="0"/>
                    </a:moveTo>
                    <a:lnTo>
                      <a:pt x="548" y="12"/>
                    </a:lnTo>
                    <a:cubicBezTo>
                      <a:pt x="179" y="12"/>
                      <a:pt x="0" y="453"/>
                      <a:pt x="262" y="715"/>
                    </a:cubicBezTo>
                    <a:cubicBezTo>
                      <a:pt x="343" y="799"/>
                      <a:pt x="443" y="836"/>
                      <a:pt x="544" y="836"/>
                    </a:cubicBezTo>
                    <a:cubicBezTo>
                      <a:pt x="756" y="836"/>
                      <a:pt x="965" y="668"/>
                      <a:pt x="965" y="417"/>
                    </a:cubicBezTo>
                    <a:cubicBezTo>
                      <a:pt x="965" y="191"/>
                      <a:pt x="786" y="12"/>
                      <a:pt x="5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91" name="Google Shape;40491;p22"/>
              <p:cNvSpPr/>
              <p:nvPr/>
            </p:nvSpPr>
            <p:spPr>
              <a:xfrm>
                <a:off x="4838100" y="3977400"/>
                <a:ext cx="241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8" extrusionOk="0">
                    <a:moveTo>
                      <a:pt x="560" y="1"/>
                    </a:moveTo>
                    <a:cubicBezTo>
                      <a:pt x="191" y="1"/>
                      <a:pt x="0" y="441"/>
                      <a:pt x="262" y="703"/>
                    </a:cubicBezTo>
                    <a:cubicBezTo>
                      <a:pt x="348" y="789"/>
                      <a:pt x="453" y="828"/>
                      <a:pt x="555" y="828"/>
                    </a:cubicBezTo>
                    <a:cubicBezTo>
                      <a:pt x="766" y="828"/>
                      <a:pt x="965" y="666"/>
                      <a:pt x="965" y="417"/>
                    </a:cubicBezTo>
                    <a:cubicBezTo>
                      <a:pt x="965" y="191"/>
                      <a:pt x="786" y="13"/>
                      <a:pt x="572" y="13"/>
                    </a:cubicBezTo>
                    <a:lnTo>
                      <a:pt x="56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92" name="Google Shape;40492;p22"/>
              <p:cNvSpPr/>
              <p:nvPr/>
            </p:nvSpPr>
            <p:spPr>
              <a:xfrm>
                <a:off x="4868750" y="4008075"/>
                <a:ext cx="28300" cy="20250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10" extrusionOk="0">
                    <a:moveTo>
                      <a:pt x="560" y="0"/>
                    </a:moveTo>
                    <a:cubicBezTo>
                      <a:pt x="1" y="12"/>
                      <a:pt x="60" y="810"/>
                      <a:pt x="572" y="810"/>
                    </a:cubicBezTo>
                    <a:cubicBezTo>
                      <a:pt x="1072" y="810"/>
                      <a:pt x="1132" y="12"/>
                      <a:pt x="57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93" name="Google Shape;40493;p22"/>
              <p:cNvSpPr/>
              <p:nvPr/>
            </p:nvSpPr>
            <p:spPr>
              <a:xfrm>
                <a:off x="4836375" y="4038875"/>
                <a:ext cx="279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1117" h="828" extrusionOk="0">
                    <a:moveTo>
                      <a:pt x="554" y="1"/>
                    </a:moveTo>
                    <a:cubicBezTo>
                      <a:pt x="51" y="1"/>
                      <a:pt x="0" y="805"/>
                      <a:pt x="557" y="828"/>
                    </a:cubicBezTo>
                    <a:lnTo>
                      <a:pt x="629" y="828"/>
                    </a:lnTo>
                    <a:cubicBezTo>
                      <a:pt x="1117" y="768"/>
                      <a:pt x="1117" y="54"/>
                      <a:pt x="629" y="6"/>
                    </a:cubicBezTo>
                    <a:cubicBezTo>
                      <a:pt x="603" y="3"/>
                      <a:pt x="578" y="1"/>
                      <a:pt x="55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94" name="Google Shape;40494;p22"/>
              <p:cNvSpPr/>
              <p:nvPr/>
            </p:nvSpPr>
            <p:spPr>
              <a:xfrm>
                <a:off x="4877375" y="4069675"/>
                <a:ext cx="14925" cy="6575"/>
              </a:xfrm>
              <a:custGeom>
                <a:avLst/>
                <a:gdLst/>
                <a:ahLst/>
                <a:cxnLst/>
                <a:rect l="l" t="t" r="r" b="b"/>
                <a:pathLst>
                  <a:path w="597" h="263" extrusionOk="0">
                    <a:moveTo>
                      <a:pt x="215" y="1"/>
                    </a:moveTo>
                    <a:cubicBezTo>
                      <a:pt x="144" y="1"/>
                      <a:pt x="72" y="24"/>
                      <a:pt x="1" y="72"/>
                    </a:cubicBezTo>
                    <a:lnTo>
                      <a:pt x="596" y="263"/>
                    </a:lnTo>
                    <a:cubicBezTo>
                      <a:pt x="537" y="108"/>
                      <a:pt x="394" y="1"/>
                      <a:pt x="2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95" name="Google Shape;40495;p22"/>
              <p:cNvSpPr/>
              <p:nvPr/>
            </p:nvSpPr>
            <p:spPr>
              <a:xfrm>
                <a:off x="4806025" y="3700525"/>
                <a:ext cx="279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1117" h="825" extrusionOk="0">
                    <a:moveTo>
                      <a:pt x="571" y="1"/>
                    </a:moveTo>
                    <a:cubicBezTo>
                      <a:pt x="65" y="1"/>
                      <a:pt x="1" y="778"/>
                      <a:pt x="533" y="824"/>
                    </a:cubicBezTo>
                    <a:lnTo>
                      <a:pt x="616" y="824"/>
                    </a:lnTo>
                    <a:cubicBezTo>
                      <a:pt x="1117" y="789"/>
                      <a:pt x="1117" y="51"/>
                      <a:pt x="616" y="3"/>
                    </a:cubicBezTo>
                    <a:cubicBezTo>
                      <a:pt x="601" y="2"/>
                      <a:pt x="586" y="1"/>
                      <a:pt x="57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96" name="Google Shape;40496;p22"/>
              <p:cNvSpPr/>
              <p:nvPr/>
            </p:nvSpPr>
            <p:spPr>
              <a:xfrm>
                <a:off x="4776475" y="3731550"/>
                <a:ext cx="28300" cy="20250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10" extrusionOk="0">
                    <a:moveTo>
                      <a:pt x="560" y="0"/>
                    </a:moveTo>
                    <a:cubicBezTo>
                      <a:pt x="1" y="0"/>
                      <a:pt x="60" y="810"/>
                      <a:pt x="572" y="810"/>
                    </a:cubicBezTo>
                    <a:cubicBezTo>
                      <a:pt x="1072" y="810"/>
                      <a:pt x="1132" y="0"/>
                      <a:pt x="57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97" name="Google Shape;40497;p22"/>
              <p:cNvSpPr/>
              <p:nvPr/>
            </p:nvSpPr>
            <p:spPr>
              <a:xfrm>
                <a:off x="4807425" y="3762200"/>
                <a:ext cx="24150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0" extrusionOk="0">
                    <a:moveTo>
                      <a:pt x="560" y="0"/>
                    </a:moveTo>
                    <a:cubicBezTo>
                      <a:pt x="191" y="0"/>
                      <a:pt x="1" y="441"/>
                      <a:pt x="263" y="703"/>
                    </a:cubicBezTo>
                    <a:cubicBezTo>
                      <a:pt x="343" y="783"/>
                      <a:pt x="443" y="819"/>
                      <a:pt x="543" y="819"/>
                    </a:cubicBezTo>
                    <a:cubicBezTo>
                      <a:pt x="752" y="819"/>
                      <a:pt x="957" y="659"/>
                      <a:pt x="965" y="417"/>
                    </a:cubicBezTo>
                    <a:cubicBezTo>
                      <a:pt x="965" y="191"/>
                      <a:pt x="787" y="12"/>
                      <a:pt x="57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98" name="Google Shape;40498;p22"/>
              <p:cNvSpPr/>
              <p:nvPr/>
            </p:nvSpPr>
            <p:spPr>
              <a:xfrm>
                <a:off x="4777375" y="3792850"/>
                <a:ext cx="28300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23" extrusionOk="0">
                    <a:moveTo>
                      <a:pt x="524" y="1"/>
                    </a:moveTo>
                    <a:cubicBezTo>
                      <a:pt x="0" y="48"/>
                      <a:pt x="36" y="822"/>
                      <a:pt x="560" y="822"/>
                    </a:cubicBezTo>
                    <a:cubicBezTo>
                      <a:pt x="1084" y="822"/>
                      <a:pt x="1131" y="48"/>
                      <a:pt x="59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99" name="Google Shape;40499;p22"/>
              <p:cNvSpPr/>
              <p:nvPr/>
            </p:nvSpPr>
            <p:spPr>
              <a:xfrm>
                <a:off x="4807725" y="3823825"/>
                <a:ext cx="2385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954" h="822" extrusionOk="0">
                    <a:moveTo>
                      <a:pt x="548" y="0"/>
                    </a:moveTo>
                    <a:cubicBezTo>
                      <a:pt x="1" y="0"/>
                      <a:pt x="1" y="822"/>
                      <a:pt x="548" y="822"/>
                    </a:cubicBezTo>
                    <a:cubicBezTo>
                      <a:pt x="775" y="822"/>
                      <a:pt x="953" y="643"/>
                      <a:pt x="953" y="417"/>
                    </a:cubicBezTo>
                    <a:cubicBezTo>
                      <a:pt x="953" y="191"/>
                      <a:pt x="787" y="12"/>
                      <a:pt x="5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00" name="Google Shape;40500;p22"/>
              <p:cNvSpPr/>
              <p:nvPr/>
            </p:nvSpPr>
            <p:spPr>
              <a:xfrm>
                <a:off x="4776475" y="3854475"/>
                <a:ext cx="28300" cy="20275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11" extrusionOk="0">
                    <a:moveTo>
                      <a:pt x="560" y="0"/>
                    </a:moveTo>
                    <a:cubicBezTo>
                      <a:pt x="1" y="12"/>
                      <a:pt x="60" y="810"/>
                      <a:pt x="572" y="810"/>
                    </a:cubicBezTo>
                    <a:cubicBezTo>
                      <a:pt x="1072" y="810"/>
                      <a:pt x="1132" y="12"/>
                      <a:pt x="57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01" name="Google Shape;40501;p22"/>
              <p:cNvSpPr/>
              <p:nvPr/>
            </p:nvSpPr>
            <p:spPr>
              <a:xfrm>
                <a:off x="4806025" y="3885075"/>
                <a:ext cx="279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1117" h="825" extrusionOk="0">
                    <a:moveTo>
                      <a:pt x="571" y="1"/>
                    </a:moveTo>
                    <a:cubicBezTo>
                      <a:pt x="65" y="1"/>
                      <a:pt x="1" y="778"/>
                      <a:pt x="533" y="824"/>
                    </a:cubicBezTo>
                    <a:lnTo>
                      <a:pt x="616" y="824"/>
                    </a:lnTo>
                    <a:cubicBezTo>
                      <a:pt x="1117" y="777"/>
                      <a:pt x="1117" y="50"/>
                      <a:pt x="616" y="3"/>
                    </a:cubicBezTo>
                    <a:cubicBezTo>
                      <a:pt x="601" y="1"/>
                      <a:pt x="586" y="1"/>
                      <a:pt x="57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02" name="Google Shape;40502;p22"/>
              <p:cNvSpPr/>
              <p:nvPr/>
            </p:nvSpPr>
            <p:spPr>
              <a:xfrm>
                <a:off x="4776475" y="3915800"/>
                <a:ext cx="28300" cy="20250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10" extrusionOk="0">
                    <a:moveTo>
                      <a:pt x="560" y="0"/>
                    </a:moveTo>
                    <a:cubicBezTo>
                      <a:pt x="1" y="12"/>
                      <a:pt x="60" y="810"/>
                      <a:pt x="572" y="810"/>
                    </a:cubicBezTo>
                    <a:cubicBezTo>
                      <a:pt x="1072" y="810"/>
                      <a:pt x="1132" y="12"/>
                      <a:pt x="57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03" name="Google Shape;40503;p22"/>
              <p:cNvSpPr/>
              <p:nvPr/>
            </p:nvSpPr>
            <p:spPr>
              <a:xfrm>
                <a:off x="4807425" y="3946450"/>
                <a:ext cx="24150" cy="2080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32" extrusionOk="0">
                    <a:moveTo>
                      <a:pt x="572" y="0"/>
                    </a:moveTo>
                    <a:lnTo>
                      <a:pt x="560" y="12"/>
                    </a:lnTo>
                    <a:cubicBezTo>
                      <a:pt x="191" y="12"/>
                      <a:pt x="1" y="453"/>
                      <a:pt x="263" y="715"/>
                    </a:cubicBezTo>
                    <a:cubicBezTo>
                      <a:pt x="343" y="795"/>
                      <a:pt x="445" y="831"/>
                      <a:pt x="545" y="831"/>
                    </a:cubicBezTo>
                    <a:cubicBezTo>
                      <a:pt x="757" y="831"/>
                      <a:pt x="965" y="671"/>
                      <a:pt x="965" y="429"/>
                    </a:cubicBezTo>
                    <a:cubicBezTo>
                      <a:pt x="965" y="203"/>
                      <a:pt x="799" y="12"/>
                      <a:pt x="57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04" name="Google Shape;40504;p22"/>
              <p:cNvSpPr/>
              <p:nvPr/>
            </p:nvSpPr>
            <p:spPr>
              <a:xfrm>
                <a:off x="4777375" y="3977400"/>
                <a:ext cx="28300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23" extrusionOk="0">
                    <a:moveTo>
                      <a:pt x="524" y="1"/>
                    </a:moveTo>
                    <a:cubicBezTo>
                      <a:pt x="0" y="48"/>
                      <a:pt x="36" y="822"/>
                      <a:pt x="560" y="822"/>
                    </a:cubicBezTo>
                    <a:cubicBezTo>
                      <a:pt x="1084" y="822"/>
                      <a:pt x="1131" y="48"/>
                      <a:pt x="59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05" name="Google Shape;40505;p22"/>
              <p:cNvSpPr/>
              <p:nvPr/>
            </p:nvSpPr>
            <p:spPr>
              <a:xfrm>
                <a:off x="4806025" y="4008025"/>
                <a:ext cx="27925" cy="20600"/>
              </a:xfrm>
              <a:custGeom>
                <a:avLst/>
                <a:gdLst/>
                <a:ahLst/>
                <a:cxnLst/>
                <a:rect l="l" t="t" r="r" b="b"/>
                <a:pathLst>
                  <a:path w="1117" h="824" extrusionOk="0">
                    <a:moveTo>
                      <a:pt x="571" y="0"/>
                    </a:moveTo>
                    <a:cubicBezTo>
                      <a:pt x="65" y="0"/>
                      <a:pt x="1" y="777"/>
                      <a:pt x="533" y="824"/>
                    </a:cubicBezTo>
                    <a:lnTo>
                      <a:pt x="616" y="824"/>
                    </a:lnTo>
                    <a:cubicBezTo>
                      <a:pt x="1117" y="788"/>
                      <a:pt x="1117" y="50"/>
                      <a:pt x="616" y="2"/>
                    </a:cubicBezTo>
                    <a:cubicBezTo>
                      <a:pt x="601" y="1"/>
                      <a:pt x="586" y="0"/>
                      <a:pt x="57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06" name="Google Shape;40506;p22"/>
              <p:cNvSpPr/>
              <p:nvPr/>
            </p:nvSpPr>
            <p:spPr>
              <a:xfrm>
                <a:off x="4785400" y="4039025"/>
                <a:ext cx="14625" cy="6575"/>
              </a:xfrm>
              <a:custGeom>
                <a:avLst/>
                <a:gdLst/>
                <a:ahLst/>
                <a:cxnLst/>
                <a:rect l="l" t="t" r="r" b="b"/>
                <a:pathLst>
                  <a:path w="585" h="263" extrusionOk="0">
                    <a:moveTo>
                      <a:pt x="203" y="0"/>
                    </a:moveTo>
                    <a:cubicBezTo>
                      <a:pt x="132" y="0"/>
                      <a:pt x="60" y="24"/>
                      <a:pt x="1" y="60"/>
                    </a:cubicBezTo>
                    <a:lnTo>
                      <a:pt x="584" y="262"/>
                    </a:lnTo>
                    <a:cubicBezTo>
                      <a:pt x="525" y="107"/>
                      <a:pt x="382" y="0"/>
                      <a:pt x="21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07" name="Google Shape;40507;p22"/>
              <p:cNvSpPr/>
              <p:nvPr/>
            </p:nvSpPr>
            <p:spPr>
              <a:xfrm>
                <a:off x="4780350" y="3669925"/>
                <a:ext cx="238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53" h="825" extrusionOk="0">
                    <a:moveTo>
                      <a:pt x="417" y="1"/>
                    </a:moveTo>
                    <a:lnTo>
                      <a:pt x="191" y="72"/>
                    </a:lnTo>
                    <a:cubicBezTo>
                      <a:pt x="84" y="143"/>
                      <a:pt x="12" y="274"/>
                      <a:pt x="12" y="417"/>
                    </a:cubicBezTo>
                    <a:lnTo>
                      <a:pt x="0" y="417"/>
                    </a:lnTo>
                    <a:cubicBezTo>
                      <a:pt x="0" y="659"/>
                      <a:pt x="203" y="825"/>
                      <a:pt x="415" y="825"/>
                    </a:cubicBezTo>
                    <a:cubicBezTo>
                      <a:pt x="515" y="825"/>
                      <a:pt x="618" y="787"/>
                      <a:pt x="703" y="703"/>
                    </a:cubicBezTo>
                    <a:cubicBezTo>
                      <a:pt x="953" y="453"/>
                      <a:pt x="774" y="12"/>
                      <a:pt x="41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08" name="Google Shape;40508;p22"/>
              <p:cNvSpPr/>
              <p:nvPr/>
            </p:nvSpPr>
            <p:spPr>
              <a:xfrm>
                <a:off x="4745825" y="3700575"/>
                <a:ext cx="28300" cy="20275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11" extrusionOk="0">
                    <a:moveTo>
                      <a:pt x="560" y="1"/>
                    </a:moveTo>
                    <a:cubicBezTo>
                      <a:pt x="0" y="13"/>
                      <a:pt x="60" y="811"/>
                      <a:pt x="560" y="811"/>
                    </a:cubicBezTo>
                    <a:cubicBezTo>
                      <a:pt x="1072" y="811"/>
                      <a:pt x="1131" y="13"/>
                      <a:pt x="57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09" name="Google Shape;40509;p22"/>
              <p:cNvSpPr/>
              <p:nvPr/>
            </p:nvSpPr>
            <p:spPr>
              <a:xfrm>
                <a:off x="4725575" y="3686300"/>
                <a:ext cx="11925" cy="4200"/>
              </a:xfrm>
              <a:custGeom>
                <a:avLst/>
                <a:gdLst/>
                <a:ahLst/>
                <a:cxnLst/>
                <a:rect l="l" t="t" r="r" b="b"/>
                <a:pathLst>
                  <a:path w="477" h="168" extrusionOk="0">
                    <a:moveTo>
                      <a:pt x="465" y="0"/>
                    </a:moveTo>
                    <a:lnTo>
                      <a:pt x="1" y="143"/>
                    </a:lnTo>
                    <a:cubicBezTo>
                      <a:pt x="48" y="155"/>
                      <a:pt x="96" y="167"/>
                      <a:pt x="144" y="167"/>
                    </a:cubicBezTo>
                    <a:cubicBezTo>
                      <a:pt x="274" y="167"/>
                      <a:pt x="394" y="108"/>
                      <a:pt x="47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10" name="Google Shape;40510;p22"/>
              <p:cNvSpPr/>
              <p:nvPr/>
            </p:nvSpPr>
            <p:spPr>
              <a:xfrm>
                <a:off x="4714875" y="3731550"/>
                <a:ext cx="28575" cy="20250"/>
              </a:xfrm>
              <a:custGeom>
                <a:avLst/>
                <a:gdLst/>
                <a:ahLst/>
                <a:cxnLst/>
                <a:rect l="l" t="t" r="r" b="b"/>
                <a:pathLst>
                  <a:path w="1143" h="810" extrusionOk="0">
                    <a:moveTo>
                      <a:pt x="572" y="0"/>
                    </a:moveTo>
                    <a:cubicBezTo>
                      <a:pt x="0" y="0"/>
                      <a:pt x="60" y="810"/>
                      <a:pt x="572" y="810"/>
                    </a:cubicBezTo>
                    <a:cubicBezTo>
                      <a:pt x="1083" y="810"/>
                      <a:pt x="1143" y="0"/>
                      <a:pt x="58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11" name="Google Shape;40511;p22"/>
              <p:cNvSpPr/>
              <p:nvPr/>
            </p:nvSpPr>
            <p:spPr>
              <a:xfrm>
                <a:off x="4745825" y="3762200"/>
                <a:ext cx="28300" cy="20275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11" extrusionOk="0">
                    <a:moveTo>
                      <a:pt x="560" y="0"/>
                    </a:moveTo>
                    <a:cubicBezTo>
                      <a:pt x="0" y="12"/>
                      <a:pt x="60" y="810"/>
                      <a:pt x="560" y="810"/>
                    </a:cubicBezTo>
                    <a:cubicBezTo>
                      <a:pt x="1072" y="810"/>
                      <a:pt x="1131" y="12"/>
                      <a:pt x="57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12" name="Google Shape;40512;p22"/>
              <p:cNvSpPr/>
              <p:nvPr/>
            </p:nvSpPr>
            <p:spPr>
              <a:xfrm>
                <a:off x="4715150" y="3792850"/>
                <a:ext cx="241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8" extrusionOk="0">
                    <a:moveTo>
                      <a:pt x="561" y="1"/>
                    </a:moveTo>
                    <a:cubicBezTo>
                      <a:pt x="191" y="1"/>
                      <a:pt x="1" y="453"/>
                      <a:pt x="263" y="703"/>
                    </a:cubicBezTo>
                    <a:cubicBezTo>
                      <a:pt x="349" y="789"/>
                      <a:pt x="454" y="828"/>
                      <a:pt x="556" y="828"/>
                    </a:cubicBezTo>
                    <a:cubicBezTo>
                      <a:pt x="766" y="828"/>
                      <a:pt x="965" y="666"/>
                      <a:pt x="965" y="418"/>
                    </a:cubicBezTo>
                    <a:cubicBezTo>
                      <a:pt x="965" y="191"/>
                      <a:pt x="787" y="13"/>
                      <a:pt x="572" y="13"/>
                    </a:cubicBezTo>
                    <a:lnTo>
                      <a:pt x="561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13" name="Google Shape;40513;p22"/>
              <p:cNvSpPr/>
              <p:nvPr/>
            </p:nvSpPr>
            <p:spPr>
              <a:xfrm>
                <a:off x="4746125" y="3823825"/>
                <a:ext cx="23825" cy="20475"/>
              </a:xfrm>
              <a:custGeom>
                <a:avLst/>
                <a:gdLst/>
                <a:ahLst/>
                <a:cxnLst/>
                <a:rect l="l" t="t" r="r" b="b"/>
                <a:pathLst>
                  <a:path w="953" h="819" extrusionOk="0">
                    <a:moveTo>
                      <a:pt x="548" y="0"/>
                    </a:moveTo>
                    <a:cubicBezTo>
                      <a:pt x="179" y="0"/>
                      <a:pt x="0" y="441"/>
                      <a:pt x="250" y="703"/>
                    </a:cubicBezTo>
                    <a:cubicBezTo>
                      <a:pt x="334" y="783"/>
                      <a:pt x="436" y="819"/>
                      <a:pt x="536" y="819"/>
                    </a:cubicBezTo>
                    <a:cubicBezTo>
                      <a:pt x="749" y="819"/>
                      <a:pt x="953" y="656"/>
                      <a:pt x="953" y="405"/>
                    </a:cubicBezTo>
                    <a:cubicBezTo>
                      <a:pt x="953" y="191"/>
                      <a:pt x="786" y="0"/>
                      <a:pt x="5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14" name="Google Shape;40514;p22"/>
              <p:cNvSpPr/>
              <p:nvPr/>
            </p:nvSpPr>
            <p:spPr>
              <a:xfrm>
                <a:off x="4714875" y="3854475"/>
                <a:ext cx="28575" cy="20275"/>
              </a:xfrm>
              <a:custGeom>
                <a:avLst/>
                <a:gdLst/>
                <a:ahLst/>
                <a:cxnLst/>
                <a:rect l="l" t="t" r="r" b="b"/>
                <a:pathLst>
                  <a:path w="1143" h="811" extrusionOk="0">
                    <a:moveTo>
                      <a:pt x="572" y="0"/>
                    </a:moveTo>
                    <a:cubicBezTo>
                      <a:pt x="0" y="12"/>
                      <a:pt x="60" y="810"/>
                      <a:pt x="572" y="810"/>
                    </a:cubicBezTo>
                    <a:cubicBezTo>
                      <a:pt x="1083" y="810"/>
                      <a:pt x="1143" y="12"/>
                      <a:pt x="58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15" name="Google Shape;40515;p22"/>
              <p:cNvSpPr/>
              <p:nvPr/>
            </p:nvSpPr>
            <p:spPr>
              <a:xfrm>
                <a:off x="4745825" y="3885125"/>
                <a:ext cx="28300" cy="20275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11" extrusionOk="0">
                    <a:moveTo>
                      <a:pt x="560" y="1"/>
                    </a:moveTo>
                    <a:cubicBezTo>
                      <a:pt x="0" y="13"/>
                      <a:pt x="60" y="810"/>
                      <a:pt x="560" y="810"/>
                    </a:cubicBezTo>
                    <a:cubicBezTo>
                      <a:pt x="1072" y="810"/>
                      <a:pt x="1131" y="13"/>
                      <a:pt x="57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16" name="Google Shape;40516;p22"/>
              <p:cNvSpPr/>
              <p:nvPr/>
            </p:nvSpPr>
            <p:spPr>
              <a:xfrm>
                <a:off x="4714875" y="3915800"/>
                <a:ext cx="28575" cy="20250"/>
              </a:xfrm>
              <a:custGeom>
                <a:avLst/>
                <a:gdLst/>
                <a:ahLst/>
                <a:cxnLst/>
                <a:rect l="l" t="t" r="r" b="b"/>
                <a:pathLst>
                  <a:path w="1143" h="810" extrusionOk="0">
                    <a:moveTo>
                      <a:pt x="572" y="0"/>
                    </a:moveTo>
                    <a:cubicBezTo>
                      <a:pt x="0" y="12"/>
                      <a:pt x="60" y="810"/>
                      <a:pt x="572" y="810"/>
                    </a:cubicBezTo>
                    <a:cubicBezTo>
                      <a:pt x="1083" y="810"/>
                      <a:pt x="1143" y="12"/>
                      <a:pt x="58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17" name="Google Shape;40517;p22"/>
              <p:cNvSpPr/>
              <p:nvPr/>
            </p:nvSpPr>
            <p:spPr>
              <a:xfrm>
                <a:off x="4746700" y="3946750"/>
                <a:ext cx="28025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121" h="822" extrusionOk="0">
                    <a:moveTo>
                      <a:pt x="525" y="0"/>
                    </a:moveTo>
                    <a:cubicBezTo>
                      <a:pt x="1" y="48"/>
                      <a:pt x="37" y="822"/>
                      <a:pt x="561" y="822"/>
                    </a:cubicBezTo>
                    <a:cubicBezTo>
                      <a:pt x="1084" y="822"/>
                      <a:pt x="1120" y="48"/>
                      <a:pt x="59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18" name="Google Shape;40518;p22"/>
              <p:cNvSpPr/>
              <p:nvPr/>
            </p:nvSpPr>
            <p:spPr>
              <a:xfrm>
                <a:off x="4715150" y="3977400"/>
                <a:ext cx="24150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5" extrusionOk="0">
                    <a:moveTo>
                      <a:pt x="561" y="1"/>
                    </a:moveTo>
                    <a:cubicBezTo>
                      <a:pt x="191" y="1"/>
                      <a:pt x="1" y="441"/>
                      <a:pt x="263" y="703"/>
                    </a:cubicBezTo>
                    <a:cubicBezTo>
                      <a:pt x="347" y="788"/>
                      <a:pt x="450" y="825"/>
                      <a:pt x="551" y="825"/>
                    </a:cubicBezTo>
                    <a:cubicBezTo>
                      <a:pt x="763" y="825"/>
                      <a:pt x="965" y="659"/>
                      <a:pt x="965" y="417"/>
                    </a:cubicBezTo>
                    <a:cubicBezTo>
                      <a:pt x="965" y="191"/>
                      <a:pt x="787" y="13"/>
                      <a:pt x="57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19" name="Google Shape;40519;p22"/>
              <p:cNvSpPr/>
              <p:nvPr/>
            </p:nvSpPr>
            <p:spPr>
              <a:xfrm>
                <a:off x="4745825" y="4008075"/>
                <a:ext cx="28300" cy="20250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10" extrusionOk="0">
                    <a:moveTo>
                      <a:pt x="560" y="0"/>
                    </a:moveTo>
                    <a:cubicBezTo>
                      <a:pt x="0" y="12"/>
                      <a:pt x="60" y="810"/>
                      <a:pt x="560" y="810"/>
                    </a:cubicBezTo>
                    <a:cubicBezTo>
                      <a:pt x="1072" y="810"/>
                      <a:pt x="1131" y="12"/>
                      <a:pt x="57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20" name="Google Shape;40520;p22"/>
              <p:cNvSpPr/>
              <p:nvPr/>
            </p:nvSpPr>
            <p:spPr>
              <a:xfrm>
                <a:off x="4683400" y="3700525"/>
                <a:ext cx="279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1117" h="825" extrusionOk="0">
                    <a:moveTo>
                      <a:pt x="560" y="1"/>
                    </a:moveTo>
                    <a:cubicBezTo>
                      <a:pt x="64" y="1"/>
                      <a:pt x="0" y="778"/>
                      <a:pt x="533" y="824"/>
                    </a:cubicBezTo>
                    <a:lnTo>
                      <a:pt x="604" y="824"/>
                    </a:lnTo>
                    <a:cubicBezTo>
                      <a:pt x="1116" y="789"/>
                      <a:pt x="1116" y="51"/>
                      <a:pt x="604" y="3"/>
                    </a:cubicBezTo>
                    <a:cubicBezTo>
                      <a:pt x="589" y="2"/>
                      <a:pt x="574" y="1"/>
                      <a:pt x="5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21" name="Google Shape;40521;p22"/>
              <p:cNvSpPr/>
              <p:nvPr/>
            </p:nvSpPr>
            <p:spPr>
              <a:xfrm>
                <a:off x="4654225" y="3731525"/>
                <a:ext cx="24050" cy="20425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17" extrusionOk="0">
                    <a:moveTo>
                      <a:pt x="531" y="1"/>
                    </a:moveTo>
                    <a:cubicBezTo>
                      <a:pt x="183" y="1"/>
                      <a:pt x="0" y="433"/>
                      <a:pt x="247" y="692"/>
                    </a:cubicBezTo>
                    <a:cubicBezTo>
                      <a:pt x="333" y="778"/>
                      <a:pt x="439" y="817"/>
                      <a:pt x="543" y="817"/>
                    </a:cubicBezTo>
                    <a:cubicBezTo>
                      <a:pt x="753" y="817"/>
                      <a:pt x="954" y="657"/>
                      <a:pt x="962" y="418"/>
                    </a:cubicBezTo>
                    <a:cubicBezTo>
                      <a:pt x="950" y="192"/>
                      <a:pt x="771" y="1"/>
                      <a:pt x="545" y="1"/>
                    </a:cubicBezTo>
                    <a:cubicBezTo>
                      <a:pt x="540" y="1"/>
                      <a:pt x="535" y="1"/>
                      <a:pt x="53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22" name="Google Shape;40522;p22"/>
              <p:cNvSpPr/>
              <p:nvPr/>
            </p:nvSpPr>
            <p:spPr>
              <a:xfrm>
                <a:off x="4684800" y="3762200"/>
                <a:ext cx="24125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0" extrusionOk="0">
                    <a:moveTo>
                      <a:pt x="548" y="0"/>
                    </a:moveTo>
                    <a:cubicBezTo>
                      <a:pt x="191" y="0"/>
                      <a:pt x="0" y="441"/>
                      <a:pt x="262" y="703"/>
                    </a:cubicBezTo>
                    <a:cubicBezTo>
                      <a:pt x="343" y="783"/>
                      <a:pt x="443" y="819"/>
                      <a:pt x="542" y="819"/>
                    </a:cubicBezTo>
                    <a:cubicBezTo>
                      <a:pt x="752" y="819"/>
                      <a:pt x="957" y="659"/>
                      <a:pt x="965" y="417"/>
                    </a:cubicBezTo>
                    <a:cubicBezTo>
                      <a:pt x="965" y="191"/>
                      <a:pt x="774" y="0"/>
                      <a:pt x="54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23" name="Google Shape;40523;p22"/>
              <p:cNvSpPr/>
              <p:nvPr/>
            </p:nvSpPr>
            <p:spPr>
              <a:xfrm>
                <a:off x="4654150" y="3792850"/>
                <a:ext cx="241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8" extrusionOk="0">
                    <a:moveTo>
                      <a:pt x="548" y="1"/>
                    </a:moveTo>
                    <a:cubicBezTo>
                      <a:pt x="191" y="1"/>
                      <a:pt x="0" y="441"/>
                      <a:pt x="250" y="703"/>
                    </a:cubicBezTo>
                    <a:cubicBezTo>
                      <a:pt x="336" y="789"/>
                      <a:pt x="441" y="828"/>
                      <a:pt x="544" y="828"/>
                    </a:cubicBezTo>
                    <a:cubicBezTo>
                      <a:pt x="755" y="828"/>
                      <a:pt x="957" y="666"/>
                      <a:pt x="965" y="418"/>
                    </a:cubicBezTo>
                    <a:cubicBezTo>
                      <a:pt x="965" y="191"/>
                      <a:pt x="774" y="13"/>
                      <a:pt x="548" y="13"/>
                    </a:cubicBezTo>
                    <a:lnTo>
                      <a:pt x="548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24" name="Google Shape;40524;p22"/>
              <p:cNvSpPr/>
              <p:nvPr/>
            </p:nvSpPr>
            <p:spPr>
              <a:xfrm>
                <a:off x="4684875" y="3823800"/>
                <a:ext cx="24050" cy="20425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17" extrusionOk="0">
                    <a:moveTo>
                      <a:pt x="531" y="1"/>
                    </a:moveTo>
                    <a:cubicBezTo>
                      <a:pt x="183" y="1"/>
                      <a:pt x="1" y="433"/>
                      <a:pt x="259" y="692"/>
                    </a:cubicBezTo>
                    <a:cubicBezTo>
                      <a:pt x="342" y="778"/>
                      <a:pt x="445" y="816"/>
                      <a:pt x="547" y="816"/>
                    </a:cubicBezTo>
                    <a:cubicBezTo>
                      <a:pt x="753" y="816"/>
                      <a:pt x="954" y="657"/>
                      <a:pt x="962" y="418"/>
                    </a:cubicBezTo>
                    <a:cubicBezTo>
                      <a:pt x="962" y="192"/>
                      <a:pt x="771" y="1"/>
                      <a:pt x="545" y="1"/>
                    </a:cubicBezTo>
                    <a:cubicBezTo>
                      <a:pt x="540" y="1"/>
                      <a:pt x="536" y="1"/>
                      <a:pt x="53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25" name="Google Shape;40525;p22"/>
              <p:cNvSpPr/>
              <p:nvPr/>
            </p:nvSpPr>
            <p:spPr>
              <a:xfrm>
                <a:off x="4652750" y="3854425"/>
                <a:ext cx="27600" cy="20600"/>
              </a:xfrm>
              <a:custGeom>
                <a:avLst/>
                <a:gdLst/>
                <a:ahLst/>
                <a:cxnLst/>
                <a:rect l="l" t="t" r="r" b="b"/>
                <a:pathLst>
                  <a:path w="1104" h="824" extrusionOk="0">
                    <a:moveTo>
                      <a:pt x="558" y="0"/>
                    </a:moveTo>
                    <a:cubicBezTo>
                      <a:pt x="53" y="0"/>
                      <a:pt x="0" y="766"/>
                      <a:pt x="532" y="824"/>
                    </a:cubicBezTo>
                    <a:lnTo>
                      <a:pt x="604" y="824"/>
                    </a:lnTo>
                    <a:cubicBezTo>
                      <a:pt x="1104" y="776"/>
                      <a:pt x="1104" y="38"/>
                      <a:pt x="604" y="2"/>
                    </a:cubicBezTo>
                    <a:cubicBezTo>
                      <a:pt x="588" y="1"/>
                      <a:pt x="573" y="0"/>
                      <a:pt x="55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26" name="Google Shape;40526;p22"/>
              <p:cNvSpPr/>
              <p:nvPr/>
            </p:nvSpPr>
            <p:spPr>
              <a:xfrm>
                <a:off x="4683400" y="3885075"/>
                <a:ext cx="279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1117" h="825" extrusionOk="0">
                    <a:moveTo>
                      <a:pt x="560" y="1"/>
                    </a:moveTo>
                    <a:cubicBezTo>
                      <a:pt x="64" y="1"/>
                      <a:pt x="0" y="778"/>
                      <a:pt x="533" y="824"/>
                    </a:cubicBezTo>
                    <a:lnTo>
                      <a:pt x="604" y="824"/>
                    </a:lnTo>
                    <a:cubicBezTo>
                      <a:pt x="1116" y="777"/>
                      <a:pt x="1116" y="50"/>
                      <a:pt x="604" y="3"/>
                    </a:cubicBezTo>
                    <a:cubicBezTo>
                      <a:pt x="589" y="1"/>
                      <a:pt x="574" y="1"/>
                      <a:pt x="5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27" name="Google Shape;40527;p22"/>
              <p:cNvSpPr/>
              <p:nvPr/>
            </p:nvSpPr>
            <p:spPr>
              <a:xfrm>
                <a:off x="4654150" y="3915800"/>
                <a:ext cx="24125" cy="2067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7" extrusionOk="0">
                    <a:moveTo>
                      <a:pt x="548" y="0"/>
                    </a:moveTo>
                    <a:cubicBezTo>
                      <a:pt x="191" y="0"/>
                      <a:pt x="0" y="441"/>
                      <a:pt x="250" y="703"/>
                    </a:cubicBezTo>
                    <a:cubicBezTo>
                      <a:pt x="336" y="788"/>
                      <a:pt x="441" y="827"/>
                      <a:pt x="544" y="827"/>
                    </a:cubicBezTo>
                    <a:cubicBezTo>
                      <a:pt x="755" y="827"/>
                      <a:pt x="957" y="665"/>
                      <a:pt x="965" y="417"/>
                    </a:cubicBezTo>
                    <a:cubicBezTo>
                      <a:pt x="965" y="191"/>
                      <a:pt x="774" y="12"/>
                      <a:pt x="548" y="12"/>
                    </a:cubicBezTo>
                    <a:lnTo>
                      <a:pt x="548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28" name="Google Shape;40528;p22"/>
              <p:cNvSpPr/>
              <p:nvPr/>
            </p:nvSpPr>
            <p:spPr>
              <a:xfrm>
                <a:off x="4684800" y="3946450"/>
                <a:ext cx="24125" cy="208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32" extrusionOk="0">
                    <a:moveTo>
                      <a:pt x="548" y="0"/>
                    </a:moveTo>
                    <a:lnTo>
                      <a:pt x="548" y="12"/>
                    </a:lnTo>
                    <a:cubicBezTo>
                      <a:pt x="191" y="12"/>
                      <a:pt x="0" y="453"/>
                      <a:pt x="262" y="715"/>
                    </a:cubicBezTo>
                    <a:cubicBezTo>
                      <a:pt x="343" y="795"/>
                      <a:pt x="444" y="831"/>
                      <a:pt x="545" y="831"/>
                    </a:cubicBezTo>
                    <a:cubicBezTo>
                      <a:pt x="757" y="831"/>
                      <a:pt x="965" y="671"/>
                      <a:pt x="965" y="429"/>
                    </a:cubicBezTo>
                    <a:cubicBezTo>
                      <a:pt x="965" y="203"/>
                      <a:pt x="798" y="12"/>
                      <a:pt x="57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29" name="Google Shape;40529;p22"/>
              <p:cNvSpPr/>
              <p:nvPr/>
            </p:nvSpPr>
            <p:spPr>
              <a:xfrm>
                <a:off x="4654150" y="3977400"/>
                <a:ext cx="241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8" extrusionOk="0">
                    <a:moveTo>
                      <a:pt x="548" y="1"/>
                    </a:moveTo>
                    <a:cubicBezTo>
                      <a:pt x="191" y="1"/>
                      <a:pt x="0" y="441"/>
                      <a:pt x="250" y="703"/>
                    </a:cubicBezTo>
                    <a:cubicBezTo>
                      <a:pt x="336" y="789"/>
                      <a:pt x="441" y="828"/>
                      <a:pt x="544" y="828"/>
                    </a:cubicBezTo>
                    <a:cubicBezTo>
                      <a:pt x="755" y="828"/>
                      <a:pt x="957" y="666"/>
                      <a:pt x="965" y="417"/>
                    </a:cubicBezTo>
                    <a:cubicBezTo>
                      <a:pt x="965" y="191"/>
                      <a:pt x="774" y="13"/>
                      <a:pt x="548" y="13"/>
                    </a:cubicBezTo>
                    <a:lnTo>
                      <a:pt x="548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30" name="Google Shape;40530;p22"/>
              <p:cNvSpPr/>
              <p:nvPr/>
            </p:nvSpPr>
            <p:spPr>
              <a:xfrm>
                <a:off x="4693725" y="4008075"/>
                <a:ext cx="14325" cy="6850"/>
              </a:xfrm>
              <a:custGeom>
                <a:avLst/>
                <a:gdLst/>
                <a:ahLst/>
                <a:cxnLst/>
                <a:rect l="l" t="t" r="r" b="b"/>
                <a:pathLst>
                  <a:path w="573" h="274" extrusionOk="0">
                    <a:moveTo>
                      <a:pt x="191" y="0"/>
                    </a:moveTo>
                    <a:cubicBezTo>
                      <a:pt x="132" y="0"/>
                      <a:pt x="60" y="24"/>
                      <a:pt x="1" y="60"/>
                    </a:cubicBezTo>
                    <a:lnTo>
                      <a:pt x="572" y="274"/>
                    </a:lnTo>
                    <a:cubicBezTo>
                      <a:pt x="513" y="107"/>
                      <a:pt x="370" y="12"/>
                      <a:pt x="1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31" name="Google Shape;40531;p22"/>
              <p:cNvSpPr/>
              <p:nvPr/>
            </p:nvSpPr>
            <p:spPr>
              <a:xfrm>
                <a:off x="4630625" y="3713675"/>
                <a:ext cx="16400" cy="7475"/>
              </a:xfrm>
              <a:custGeom>
                <a:avLst/>
                <a:gdLst/>
                <a:ahLst/>
                <a:cxnLst/>
                <a:rect l="l" t="t" r="r" b="b"/>
                <a:pathLst>
                  <a:path w="656" h="299" extrusionOk="0">
                    <a:moveTo>
                      <a:pt x="655" y="1"/>
                    </a:moveTo>
                    <a:lnTo>
                      <a:pt x="1" y="203"/>
                    </a:lnTo>
                    <a:cubicBezTo>
                      <a:pt x="72" y="263"/>
                      <a:pt x="167" y="298"/>
                      <a:pt x="262" y="298"/>
                    </a:cubicBezTo>
                    <a:cubicBezTo>
                      <a:pt x="441" y="298"/>
                      <a:pt x="596" y="179"/>
                      <a:pt x="65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32" name="Google Shape;40532;p22"/>
              <p:cNvSpPr/>
              <p:nvPr/>
            </p:nvSpPr>
            <p:spPr>
              <a:xfrm>
                <a:off x="4592525" y="3731550"/>
                <a:ext cx="24125" cy="2047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19" extrusionOk="0">
                    <a:moveTo>
                      <a:pt x="548" y="0"/>
                    </a:moveTo>
                    <a:cubicBezTo>
                      <a:pt x="179" y="0"/>
                      <a:pt x="1" y="441"/>
                      <a:pt x="262" y="703"/>
                    </a:cubicBezTo>
                    <a:cubicBezTo>
                      <a:pt x="343" y="783"/>
                      <a:pt x="443" y="819"/>
                      <a:pt x="543" y="819"/>
                    </a:cubicBezTo>
                    <a:cubicBezTo>
                      <a:pt x="756" y="819"/>
                      <a:pt x="965" y="656"/>
                      <a:pt x="965" y="405"/>
                    </a:cubicBezTo>
                    <a:cubicBezTo>
                      <a:pt x="953" y="179"/>
                      <a:pt x="774" y="0"/>
                      <a:pt x="54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33" name="Google Shape;40533;p22"/>
              <p:cNvSpPr/>
              <p:nvPr/>
            </p:nvSpPr>
            <p:spPr>
              <a:xfrm>
                <a:off x="4623475" y="3762200"/>
                <a:ext cx="23850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54" h="825" extrusionOk="0">
                    <a:moveTo>
                      <a:pt x="548" y="0"/>
                    </a:moveTo>
                    <a:cubicBezTo>
                      <a:pt x="179" y="0"/>
                      <a:pt x="1" y="441"/>
                      <a:pt x="251" y="703"/>
                    </a:cubicBezTo>
                    <a:cubicBezTo>
                      <a:pt x="335" y="787"/>
                      <a:pt x="437" y="824"/>
                      <a:pt x="537" y="824"/>
                    </a:cubicBezTo>
                    <a:cubicBezTo>
                      <a:pt x="750" y="824"/>
                      <a:pt x="953" y="656"/>
                      <a:pt x="953" y="405"/>
                    </a:cubicBezTo>
                    <a:cubicBezTo>
                      <a:pt x="953" y="191"/>
                      <a:pt x="775" y="0"/>
                      <a:pt x="54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34" name="Google Shape;40534;p22"/>
              <p:cNvSpPr/>
              <p:nvPr/>
            </p:nvSpPr>
            <p:spPr>
              <a:xfrm>
                <a:off x="4593125" y="3792850"/>
                <a:ext cx="28000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823" extrusionOk="0">
                    <a:moveTo>
                      <a:pt x="524" y="1"/>
                    </a:moveTo>
                    <a:cubicBezTo>
                      <a:pt x="0" y="48"/>
                      <a:pt x="36" y="822"/>
                      <a:pt x="560" y="822"/>
                    </a:cubicBezTo>
                    <a:cubicBezTo>
                      <a:pt x="1084" y="822"/>
                      <a:pt x="1120" y="48"/>
                      <a:pt x="59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35" name="Google Shape;40535;p22"/>
              <p:cNvSpPr/>
              <p:nvPr/>
            </p:nvSpPr>
            <p:spPr>
              <a:xfrm>
                <a:off x="4623475" y="3823825"/>
                <a:ext cx="23850" cy="20475"/>
              </a:xfrm>
              <a:custGeom>
                <a:avLst/>
                <a:gdLst/>
                <a:ahLst/>
                <a:cxnLst/>
                <a:rect l="l" t="t" r="r" b="b"/>
                <a:pathLst>
                  <a:path w="954" h="819" extrusionOk="0">
                    <a:moveTo>
                      <a:pt x="548" y="0"/>
                    </a:moveTo>
                    <a:cubicBezTo>
                      <a:pt x="179" y="0"/>
                      <a:pt x="1" y="441"/>
                      <a:pt x="251" y="703"/>
                    </a:cubicBezTo>
                    <a:cubicBezTo>
                      <a:pt x="335" y="783"/>
                      <a:pt x="437" y="819"/>
                      <a:pt x="537" y="819"/>
                    </a:cubicBezTo>
                    <a:cubicBezTo>
                      <a:pt x="750" y="819"/>
                      <a:pt x="953" y="656"/>
                      <a:pt x="953" y="405"/>
                    </a:cubicBezTo>
                    <a:cubicBezTo>
                      <a:pt x="953" y="179"/>
                      <a:pt x="775" y="0"/>
                      <a:pt x="54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36" name="Google Shape;40536;p22"/>
              <p:cNvSpPr/>
              <p:nvPr/>
            </p:nvSpPr>
            <p:spPr>
              <a:xfrm>
                <a:off x="4592525" y="3854475"/>
                <a:ext cx="241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5" extrusionOk="0">
                    <a:moveTo>
                      <a:pt x="548" y="0"/>
                    </a:moveTo>
                    <a:cubicBezTo>
                      <a:pt x="179" y="0"/>
                      <a:pt x="1" y="441"/>
                      <a:pt x="262" y="703"/>
                    </a:cubicBezTo>
                    <a:cubicBezTo>
                      <a:pt x="343" y="787"/>
                      <a:pt x="444" y="824"/>
                      <a:pt x="544" y="824"/>
                    </a:cubicBezTo>
                    <a:cubicBezTo>
                      <a:pt x="756" y="824"/>
                      <a:pt x="965" y="656"/>
                      <a:pt x="965" y="405"/>
                    </a:cubicBezTo>
                    <a:cubicBezTo>
                      <a:pt x="965" y="191"/>
                      <a:pt x="774" y="0"/>
                      <a:pt x="5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37" name="Google Shape;40537;p22"/>
              <p:cNvSpPr/>
              <p:nvPr/>
            </p:nvSpPr>
            <p:spPr>
              <a:xfrm>
                <a:off x="4623475" y="3885125"/>
                <a:ext cx="23850" cy="20650"/>
              </a:xfrm>
              <a:custGeom>
                <a:avLst/>
                <a:gdLst/>
                <a:ahLst/>
                <a:cxnLst/>
                <a:rect l="l" t="t" r="r" b="b"/>
                <a:pathLst>
                  <a:path w="954" h="826" extrusionOk="0">
                    <a:moveTo>
                      <a:pt x="548" y="1"/>
                    </a:moveTo>
                    <a:cubicBezTo>
                      <a:pt x="179" y="1"/>
                      <a:pt x="1" y="441"/>
                      <a:pt x="251" y="703"/>
                    </a:cubicBezTo>
                    <a:cubicBezTo>
                      <a:pt x="335" y="788"/>
                      <a:pt x="438" y="825"/>
                      <a:pt x="539" y="825"/>
                    </a:cubicBezTo>
                    <a:cubicBezTo>
                      <a:pt x="751" y="825"/>
                      <a:pt x="953" y="660"/>
                      <a:pt x="953" y="417"/>
                    </a:cubicBezTo>
                    <a:cubicBezTo>
                      <a:pt x="953" y="191"/>
                      <a:pt x="775" y="1"/>
                      <a:pt x="54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38" name="Google Shape;40538;p22"/>
              <p:cNvSpPr/>
              <p:nvPr/>
            </p:nvSpPr>
            <p:spPr>
              <a:xfrm>
                <a:off x="4592525" y="3915800"/>
                <a:ext cx="24125" cy="2067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7" extrusionOk="0">
                    <a:moveTo>
                      <a:pt x="548" y="0"/>
                    </a:moveTo>
                    <a:cubicBezTo>
                      <a:pt x="179" y="0"/>
                      <a:pt x="1" y="453"/>
                      <a:pt x="262" y="703"/>
                    </a:cubicBezTo>
                    <a:cubicBezTo>
                      <a:pt x="344" y="788"/>
                      <a:pt x="448" y="827"/>
                      <a:pt x="551" y="827"/>
                    </a:cubicBezTo>
                    <a:cubicBezTo>
                      <a:pt x="761" y="827"/>
                      <a:pt x="965" y="665"/>
                      <a:pt x="965" y="417"/>
                    </a:cubicBezTo>
                    <a:cubicBezTo>
                      <a:pt x="965" y="191"/>
                      <a:pt x="774" y="0"/>
                      <a:pt x="54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39" name="Google Shape;40539;p22"/>
              <p:cNvSpPr/>
              <p:nvPr/>
            </p:nvSpPr>
            <p:spPr>
              <a:xfrm>
                <a:off x="4623475" y="3946450"/>
                <a:ext cx="24150" cy="2092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37" extrusionOk="0">
                    <a:moveTo>
                      <a:pt x="548" y="0"/>
                    </a:moveTo>
                    <a:lnTo>
                      <a:pt x="548" y="12"/>
                    </a:lnTo>
                    <a:cubicBezTo>
                      <a:pt x="179" y="12"/>
                      <a:pt x="1" y="453"/>
                      <a:pt x="251" y="715"/>
                    </a:cubicBezTo>
                    <a:cubicBezTo>
                      <a:pt x="335" y="799"/>
                      <a:pt x="437" y="836"/>
                      <a:pt x="537" y="836"/>
                    </a:cubicBezTo>
                    <a:cubicBezTo>
                      <a:pt x="750" y="836"/>
                      <a:pt x="953" y="668"/>
                      <a:pt x="953" y="417"/>
                    </a:cubicBezTo>
                    <a:cubicBezTo>
                      <a:pt x="965" y="203"/>
                      <a:pt x="787" y="12"/>
                      <a:pt x="5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40" name="Google Shape;40540;p22"/>
              <p:cNvSpPr/>
              <p:nvPr/>
            </p:nvSpPr>
            <p:spPr>
              <a:xfrm>
                <a:off x="4601450" y="3977400"/>
                <a:ext cx="14325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573" h="251" extrusionOk="0">
                    <a:moveTo>
                      <a:pt x="191" y="1"/>
                    </a:moveTo>
                    <a:cubicBezTo>
                      <a:pt x="120" y="1"/>
                      <a:pt x="60" y="24"/>
                      <a:pt x="1" y="60"/>
                    </a:cubicBezTo>
                    <a:lnTo>
                      <a:pt x="572" y="251"/>
                    </a:lnTo>
                    <a:cubicBezTo>
                      <a:pt x="501" y="96"/>
                      <a:pt x="358" y="1"/>
                      <a:pt x="1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41" name="Google Shape;40541;p22"/>
              <p:cNvSpPr/>
              <p:nvPr/>
            </p:nvSpPr>
            <p:spPr>
              <a:xfrm>
                <a:off x="4561875" y="3762200"/>
                <a:ext cx="241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5" extrusionOk="0">
                    <a:moveTo>
                      <a:pt x="548" y="0"/>
                    </a:moveTo>
                    <a:cubicBezTo>
                      <a:pt x="191" y="0"/>
                      <a:pt x="0" y="441"/>
                      <a:pt x="262" y="703"/>
                    </a:cubicBezTo>
                    <a:cubicBezTo>
                      <a:pt x="346" y="787"/>
                      <a:pt x="448" y="824"/>
                      <a:pt x="549" y="824"/>
                    </a:cubicBezTo>
                    <a:cubicBezTo>
                      <a:pt x="761" y="824"/>
                      <a:pt x="965" y="656"/>
                      <a:pt x="965" y="405"/>
                    </a:cubicBezTo>
                    <a:cubicBezTo>
                      <a:pt x="965" y="179"/>
                      <a:pt x="774" y="0"/>
                      <a:pt x="54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42" name="Google Shape;40542;p22"/>
              <p:cNvSpPr/>
              <p:nvPr/>
            </p:nvSpPr>
            <p:spPr>
              <a:xfrm>
                <a:off x="4531200" y="3792850"/>
                <a:ext cx="24150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8" extrusionOk="0">
                    <a:moveTo>
                      <a:pt x="549" y="1"/>
                    </a:moveTo>
                    <a:cubicBezTo>
                      <a:pt x="179" y="1"/>
                      <a:pt x="1" y="453"/>
                      <a:pt x="263" y="703"/>
                    </a:cubicBezTo>
                    <a:cubicBezTo>
                      <a:pt x="345" y="789"/>
                      <a:pt x="448" y="828"/>
                      <a:pt x="551" y="828"/>
                    </a:cubicBezTo>
                    <a:cubicBezTo>
                      <a:pt x="761" y="828"/>
                      <a:pt x="965" y="666"/>
                      <a:pt x="965" y="418"/>
                    </a:cubicBezTo>
                    <a:cubicBezTo>
                      <a:pt x="965" y="191"/>
                      <a:pt x="775" y="13"/>
                      <a:pt x="549" y="13"/>
                    </a:cubicBezTo>
                    <a:lnTo>
                      <a:pt x="549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43" name="Google Shape;40543;p22"/>
              <p:cNvSpPr/>
              <p:nvPr/>
            </p:nvSpPr>
            <p:spPr>
              <a:xfrm>
                <a:off x="4561875" y="3823825"/>
                <a:ext cx="24125" cy="2047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19" extrusionOk="0">
                    <a:moveTo>
                      <a:pt x="548" y="0"/>
                    </a:moveTo>
                    <a:cubicBezTo>
                      <a:pt x="191" y="0"/>
                      <a:pt x="0" y="441"/>
                      <a:pt x="262" y="703"/>
                    </a:cubicBezTo>
                    <a:cubicBezTo>
                      <a:pt x="346" y="783"/>
                      <a:pt x="448" y="819"/>
                      <a:pt x="548" y="819"/>
                    </a:cubicBezTo>
                    <a:cubicBezTo>
                      <a:pt x="761" y="819"/>
                      <a:pt x="965" y="656"/>
                      <a:pt x="965" y="405"/>
                    </a:cubicBezTo>
                    <a:cubicBezTo>
                      <a:pt x="965" y="179"/>
                      <a:pt x="774" y="0"/>
                      <a:pt x="5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44" name="Google Shape;40544;p22"/>
              <p:cNvSpPr/>
              <p:nvPr/>
            </p:nvSpPr>
            <p:spPr>
              <a:xfrm>
                <a:off x="4531200" y="3854475"/>
                <a:ext cx="24150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5" extrusionOk="0">
                    <a:moveTo>
                      <a:pt x="549" y="0"/>
                    </a:moveTo>
                    <a:cubicBezTo>
                      <a:pt x="179" y="0"/>
                      <a:pt x="1" y="441"/>
                      <a:pt x="263" y="703"/>
                    </a:cubicBezTo>
                    <a:cubicBezTo>
                      <a:pt x="343" y="787"/>
                      <a:pt x="444" y="824"/>
                      <a:pt x="544" y="824"/>
                    </a:cubicBezTo>
                    <a:cubicBezTo>
                      <a:pt x="756" y="824"/>
                      <a:pt x="965" y="656"/>
                      <a:pt x="965" y="405"/>
                    </a:cubicBezTo>
                    <a:cubicBezTo>
                      <a:pt x="953" y="179"/>
                      <a:pt x="775" y="0"/>
                      <a:pt x="5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45" name="Google Shape;40545;p22"/>
              <p:cNvSpPr/>
              <p:nvPr/>
            </p:nvSpPr>
            <p:spPr>
              <a:xfrm>
                <a:off x="4561875" y="3885125"/>
                <a:ext cx="24125" cy="2065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6" extrusionOk="0">
                    <a:moveTo>
                      <a:pt x="548" y="1"/>
                    </a:moveTo>
                    <a:cubicBezTo>
                      <a:pt x="191" y="1"/>
                      <a:pt x="0" y="441"/>
                      <a:pt x="262" y="703"/>
                    </a:cubicBezTo>
                    <a:cubicBezTo>
                      <a:pt x="347" y="788"/>
                      <a:pt x="450" y="825"/>
                      <a:pt x="550" y="825"/>
                    </a:cubicBezTo>
                    <a:cubicBezTo>
                      <a:pt x="762" y="825"/>
                      <a:pt x="965" y="660"/>
                      <a:pt x="965" y="417"/>
                    </a:cubicBezTo>
                    <a:cubicBezTo>
                      <a:pt x="965" y="191"/>
                      <a:pt x="774" y="1"/>
                      <a:pt x="54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46" name="Google Shape;40546;p22"/>
              <p:cNvSpPr/>
              <p:nvPr/>
            </p:nvSpPr>
            <p:spPr>
              <a:xfrm>
                <a:off x="4531200" y="3915800"/>
                <a:ext cx="24150" cy="2067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7" extrusionOk="0">
                    <a:moveTo>
                      <a:pt x="549" y="0"/>
                    </a:moveTo>
                    <a:cubicBezTo>
                      <a:pt x="179" y="0"/>
                      <a:pt x="1" y="453"/>
                      <a:pt x="263" y="703"/>
                    </a:cubicBezTo>
                    <a:cubicBezTo>
                      <a:pt x="345" y="788"/>
                      <a:pt x="448" y="827"/>
                      <a:pt x="551" y="827"/>
                    </a:cubicBezTo>
                    <a:cubicBezTo>
                      <a:pt x="761" y="827"/>
                      <a:pt x="965" y="665"/>
                      <a:pt x="965" y="417"/>
                    </a:cubicBezTo>
                    <a:cubicBezTo>
                      <a:pt x="965" y="191"/>
                      <a:pt x="775" y="0"/>
                      <a:pt x="5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47" name="Google Shape;40547;p22"/>
              <p:cNvSpPr/>
              <p:nvPr/>
            </p:nvSpPr>
            <p:spPr>
              <a:xfrm>
                <a:off x="4561875" y="3946450"/>
                <a:ext cx="24125" cy="209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37" extrusionOk="0">
                    <a:moveTo>
                      <a:pt x="548" y="0"/>
                    </a:moveTo>
                    <a:lnTo>
                      <a:pt x="548" y="12"/>
                    </a:lnTo>
                    <a:cubicBezTo>
                      <a:pt x="191" y="12"/>
                      <a:pt x="0" y="453"/>
                      <a:pt x="262" y="715"/>
                    </a:cubicBezTo>
                    <a:cubicBezTo>
                      <a:pt x="346" y="799"/>
                      <a:pt x="448" y="836"/>
                      <a:pt x="549" y="836"/>
                    </a:cubicBezTo>
                    <a:cubicBezTo>
                      <a:pt x="761" y="836"/>
                      <a:pt x="965" y="668"/>
                      <a:pt x="965" y="417"/>
                    </a:cubicBezTo>
                    <a:cubicBezTo>
                      <a:pt x="965" y="203"/>
                      <a:pt x="798" y="12"/>
                      <a:pt x="57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48" name="Google Shape;40548;p22"/>
              <p:cNvSpPr/>
              <p:nvPr/>
            </p:nvSpPr>
            <p:spPr>
              <a:xfrm>
                <a:off x="4500250" y="3762200"/>
                <a:ext cx="24125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0" extrusionOk="0">
                    <a:moveTo>
                      <a:pt x="560" y="0"/>
                    </a:moveTo>
                    <a:cubicBezTo>
                      <a:pt x="191" y="0"/>
                      <a:pt x="1" y="441"/>
                      <a:pt x="263" y="703"/>
                    </a:cubicBezTo>
                    <a:cubicBezTo>
                      <a:pt x="343" y="783"/>
                      <a:pt x="444" y="819"/>
                      <a:pt x="545" y="819"/>
                    </a:cubicBezTo>
                    <a:cubicBezTo>
                      <a:pt x="757" y="819"/>
                      <a:pt x="965" y="659"/>
                      <a:pt x="965" y="417"/>
                    </a:cubicBezTo>
                    <a:cubicBezTo>
                      <a:pt x="965" y="191"/>
                      <a:pt x="786" y="0"/>
                      <a:pt x="5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49" name="Google Shape;40549;p22"/>
              <p:cNvSpPr/>
              <p:nvPr/>
            </p:nvSpPr>
            <p:spPr>
              <a:xfrm>
                <a:off x="4469900" y="3792850"/>
                <a:ext cx="23825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953" h="823" extrusionOk="0">
                    <a:moveTo>
                      <a:pt x="548" y="1"/>
                    </a:moveTo>
                    <a:cubicBezTo>
                      <a:pt x="0" y="1"/>
                      <a:pt x="0" y="822"/>
                      <a:pt x="548" y="822"/>
                    </a:cubicBezTo>
                    <a:cubicBezTo>
                      <a:pt x="555" y="823"/>
                      <a:pt x="561" y="823"/>
                      <a:pt x="568" y="823"/>
                    </a:cubicBezTo>
                    <a:cubicBezTo>
                      <a:pt x="785" y="823"/>
                      <a:pt x="953" y="637"/>
                      <a:pt x="953" y="418"/>
                    </a:cubicBezTo>
                    <a:cubicBezTo>
                      <a:pt x="953" y="191"/>
                      <a:pt x="774" y="13"/>
                      <a:pt x="548" y="13"/>
                    </a:cubicBezTo>
                    <a:lnTo>
                      <a:pt x="548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50" name="Google Shape;40550;p22"/>
              <p:cNvSpPr/>
              <p:nvPr/>
            </p:nvSpPr>
            <p:spPr>
              <a:xfrm>
                <a:off x="4536575" y="3741650"/>
                <a:ext cx="18775" cy="10450"/>
              </a:xfrm>
              <a:custGeom>
                <a:avLst/>
                <a:gdLst/>
                <a:ahLst/>
                <a:cxnLst/>
                <a:rect l="l" t="t" r="r" b="b"/>
                <a:pathLst>
                  <a:path w="751" h="418" extrusionOk="0">
                    <a:moveTo>
                      <a:pt x="750" y="1"/>
                    </a:moveTo>
                    <a:lnTo>
                      <a:pt x="0" y="227"/>
                    </a:lnTo>
                    <a:cubicBezTo>
                      <a:pt x="72" y="346"/>
                      <a:pt x="203" y="418"/>
                      <a:pt x="334" y="418"/>
                    </a:cubicBezTo>
                    <a:cubicBezTo>
                      <a:pt x="560" y="418"/>
                      <a:pt x="750" y="227"/>
                      <a:pt x="75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51" name="Google Shape;40551;p22"/>
              <p:cNvSpPr/>
              <p:nvPr/>
            </p:nvSpPr>
            <p:spPr>
              <a:xfrm>
                <a:off x="4500350" y="3823800"/>
                <a:ext cx="24025" cy="20425"/>
              </a:xfrm>
              <a:custGeom>
                <a:avLst/>
                <a:gdLst/>
                <a:ahLst/>
                <a:cxnLst/>
                <a:rect l="l" t="t" r="r" b="b"/>
                <a:pathLst>
                  <a:path w="961" h="817" extrusionOk="0">
                    <a:moveTo>
                      <a:pt x="542" y="1"/>
                    </a:moveTo>
                    <a:cubicBezTo>
                      <a:pt x="182" y="1"/>
                      <a:pt x="0" y="433"/>
                      <a:pt x="259" y="692"/>
                    </a:cubicBezTo>
                    <a:cubicBezTo>
                      <a:pt x="341" y="778"/>
                      <a:pt x="445" y="816"/>
                      <a:pt x="548" y="816"/>
                    </a:cubicBezTo>
                    <a:cubicBezTo>
                      <a:pt x="758" y="816"/>
                      <a:pt x="961" y="657"/>
                      <a:pt x="961" y="418"/>
                    </a:cubicBezTo>
                    <a:cubicBezTo>
                      <a:pt x="961" y="192"/>
                      <a:pt x="782" y="1"/>
                      <a:pt x="556" y="1"/>
                    </a:cubicBezTo>
                    <a:cubicBezTo>
                      <a:pt x="551" y="1"/>
                      <a:pt x="546" y="1"/>
                      <a:pt x="54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52" name="Google Shape;40552;p22"/>
              <p:cNvSpPr/>
              <p:nvPr/>
            </p:nvSpPr>
            <p:spPr>
              <a:xfrm>
                <a:off x="4469600" y="3854475"/>
                <a:ext cx="24125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0" extrusionOk="0">
                    <a:moveTo>
                      <a:pt x="560" y="0"/>
                    </a:moveTo>
                    <a:cubicBezTo>
                      <a:pt x="191" y="0"/>
                      <a:pt x="0" y="441"/>
                      <a:pt x="262" y="703"/>
                    </a:cubicBezTo>
                    <a:cubicBezTo>
                      <a:pt x="343" y="783"/>
                      <a:pt x="443" y="819"/>
                      <a:pt x="542" y="819"/>
                    </a:cubicBezTo>
                    <a:cubicBezTo>
                      <a:pt x="751" y="819"/>
                      <a:pt x="957" y="659"/>
                      <a:pt x="965" y="417"/>
                    </a:cubicBezTo>
                    <a:cubicBezTo>
                      <a:pt x="965" y="191"/>
                      <a:pt x="774" y="0"/>
                      <a:pt x="5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53" name="Google Shape;40553;p22"/>
              <p:cNvSpPr/>
              <p:nvPr/>
            </p:nvSpPr>
            <p:spPr>
              <a:xfrm>
                <a:off x="4499150" y="3885075"/>
                <a:ext cx="276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825" extrusionOk="0">
                    <a:moveTo>
                      <a:pt x="559" y="1"/>
                    </a:moveTo>
                    <a:cubicBezTo>
                      <a:pt x="53" y="1"/>
                      <a:pt x="0" y="778"/>
                      <a:pt x="533" y="824"/>
                    </a:cubicBezTo>
                    <a:lnTo>
                      <a:pt x="604" y="824"/>
                    </a:lnTo>
                    <a:cubicBezTo>
                      <a:pt x="1104" y="777"/>
                      <a:pt x="1104" y="50"/>
                      <a:pt x="604" y="3"/>
                    </a:cubicBezTo>
                    <a:cubicBezTo>
                      <a:pt x="589" y="1"/>
                      <a:pt x="574" y="1"/>
                      <a:pt x="55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54" name="Google Shape;40554;p22"/>
              <p:cNvSpPr/>
              <p:nvPr/>
            </p:nvSpPr>
            <p:spPr>
              <a:xfrm>
                <a:off x="4469600" y="3915800"/>
                <a:ext cx="24125" cy="2067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7" extrusionOk="0">
                    <a:moveTo>
                      <a:pt x="560" y="0"/>
                    </a:moveTo>
                    <a:cubicBezTo>
                      <a:pt x="191" y="0"/>
                      <a:pt x="0" y="441"/>
                      <a:pt x="262" y="703"/>
                    </a:cubicBezTo>
                    <a:cubicBezTo>
                      <a:pt x="344" y="788"/>
                      <a:pt x="447" y="827"/>
                      <a:pt x="548" y="827"/>
                    </a:cubicBezTo>
                    <a:cubicBezTo>
                      <a:pt x="755" y="827"/>
                      <a:pt x="957" y="665"/>
                      <a:pt x="965" y="417"/>
                    </a:cubicBezTo>
                    <a:cubicBezTo>
                      <a:pt x="965" y="191"/>
                      <a:pt x="774" y="12"/>
                      <a:pt x="560" y="12"/>
                    </a:cubicBezTo>
                    <a:lnTo>
                      <a:pt x="56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55" name="Google Shape;40555;p22"/>
              <p:cNvSpPr/>
              <p:nvPr/>
            </p:nvSpPr>
            <p:spPr>
              <a:xfrm>
                <a:off x="4509475" y="3946450"/>
                <a:ext cx="14025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561" h="251" extrusionOk="0">
                    <a:moveTo>
                      <a:pt x="191" y="0"/>
                    </a:moveTo>
                    <a:lnTo>
                      <a:pt x="191" y="12"/>
                    </a:lnTo>
                    <a:cubicBezTo>
                      <a:pt x="120" y="12"/>
                      <a:pt x="60" y="24"/>
                      <a:pt x="1" y="60"/>
                    </a:cubicBezTo>
                    <a:lnTo>
                      <a:pt x="560" y="250"/>
                    </a:lnTo>
                    <a:cubicBezTo>
                      <a:pt x="501" y="96"/>
                      <a:pt x="346" y="0"/>
                      <a:pt x="1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56" name="Google Shape;40556;p22"/>
              <p:cNvSpPr/>
              <p:nvPr/>
            </p:nvSpPr>
            <p:spPr>
              <a:xfrm>
                <a:off x="4442800" y="3769650"/>
                <a:ext cx="20275" cy="13100"/>
              </a:xfrm>
              <a:custGeom>
                <a:avLst/>
                <a:gdLst/>
                <a:ahLst/>
                <a:cxnLst/>
                <a:rect l="l" t="t" r="r" b="b"/>
                <a:pathLst>
                  <a:path w="811" h="524" extrusionOk="0">
                    <a:moveTo>
                      <a:pt x="787" y="0"/>
                    </a:moveTo>
                    <a:lnTo>
                      <a:pt x="1" y="226"/>
                    </a:lnTo>
                    <a:cubicBezTo>
                      <a:pt x="48" y="405"/>
                      <a:pt x="203" y="524"/>
                      <a:pt x="394" y="524"/>
                    </a:cubicBezTo>
                    <a:cubicBezTo>
                      <a:pt x="620" y="524"/>
                      <a:pt x="810" y="334"/>
                      <a:pt x="810" y="107"/>
                    </a:cubicBezTo>
                    <a:cubicBezTo>
                      <a:pt x="798" y="72"/>
                      <a:pt x="798" y="36"/>
                      <a:pt x="78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57" name="Google Shape;40557;p22"/>
              <p:cNvSpPr/>
              <p:nvPr/>
            </p:nvSpPr>
            <p:spPr>
              <a:xfrm>
                <a:off x="4408875" y="3792850"/>
                <a:ext cx="28000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823" extrusionOk="0">
                    <a:moveTo>
                      <a:pt x="524" y="1"/>
                    </a:moveTo>
                    <a:cubicBezTo>
                      <a:pt x="0" y="48"/>
                      <a:pt x="36" y="822"/>
                      <a:pt x="560" y="822"/>
                    </a:cubicBezTo>
                    <a:cubicBezTo>
                      <a:pt x="1084" y="822"/>
                      <a:pt x="1120" y="48"/>
                      <a:pt x="59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58" name="Google Shape;40558;p22"/>
              <p:cNvSpPr/>
              <p:nvPr/>
            </p:nvSpPr>
            <p:spPr>
              <a:xfrm>
                <a:off x="4438925" y="3823825"/>
                <a:ext cx="24150" cy="20475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19" extrusionOk="0">
                    <a:moveTo>
                      <a:pt x="549" y="0"/>
                    </a:moveTo>
                    <a:cubicBezTo>
                      <a:pt x="180" y="0"/>
                      <a:pt x="1" y="441"/>
                      <a:pt x="263" y="703"/>
                    </a:cubicBezTo>
                    <a:cubicBezTo>
                      <a:pt x="347" y="783"/>
                      <a:pt x="449" y="819"/>
                      <a:pt x="549" y="819"/>
                    </a:cubicBezTo>
                    <a:cubicBezTo>
                      <a:pt x="762" y="819"/>
                      <a:pt x="965" y="656"/>
                      <a:pt x="965" y="405"/>
                    </a:cubicBezTo>
                    <a:cubicBezTo>
                      <a:pt x="965" y="179"/>
                      <a:pt x="775" y="0"/>
                      <a:pt x="5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59" name="Google Shape;40559;p22"/>
              <p:cNvSpPr/>
              <p:nvPr/>
            </p:nvSpPr>
            <p:spPr>
              <a:xfrm>
                <a:off x="4408275" y="3854475"/>
                <a:ext cx="23850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954" h="825" extrusionOk="0">
                    <a:moveTo>
                      <a:pt x="548" y="0"/>
                    </a:moveTo>
                    <a:cubicBezTo>
                      <a:pt x="179" y="0"/>
                      <a:pt x="1" y="441"/>
                      <a:pt x="251" y="703"/>
                    </a:cubicBezTo>
                    <a:cubicBezTo>
                      <a:pt x="335" y="787"/>
                      <a:pt x="437" y="824"/>
                      <a:pt x="537" y="824"/>
                    </a:cubicBezTo>
                    <a:cubicBezTo>
                      <a:pt x="750" y="824"/>
                      <a:pt x="953" y="656"/>
                      <a:pt x="953" y="405"/>
                    </a:cubicBezTo>
                    <a:cubicBezTo>
                      <a:pt x="953" y="179"/>
                      <a:pt x="774" y="0"/>
                      <a:pt x="54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60" name="Google Shape;40560;p22"/>
              <p:cNvSpPr/>
              <p:nvPr/>
            </p:nvSpPr>
            <p:spPr>
              <a:xfrm>
                <a:off x="4438925" y="3885125"/>
                <a:ext cx="24150" cy="2065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26" extrusionOk="0">
                    <a:moveTo>
                      <a:pt x="549" y="1"/>
                    </a:moveTo>
                    <a:cubicBezTo>
                      <a:pt x="180" y="1"/>
                      <a:pt x="1" y="441"/>
                      <a:pt x="263" y="703"/>
                    </a:cubicBezTo>
                    <a:cubicBezTo>
                      <a:pt x="347" y="788"/>
                      <a:pt x="450" y="825"/>
                      <a:pt x="551" y="825"/>
                    </a:cubicBezTo>
                    <a:cubicBezTo>
                      <a:pt x="763" y="825"/>
                      <a:pt x="965" y="660"/>
                      <a:pt x="965" y="417"/>
                    </a:cubicBezTo>
                    <a:cubicBezTo>
                      <a:pt x="965" y="191"/>
                      <a:pt x="775" y="1"/>
                      <a:pt x="54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61" name="Google Shape;40561;p22"/>
              <p:cNvSpPr/>
              <p:nvPr/>
            </p:nvSpPr>
            <p:spPr>
              <a:xfrm>
                <a:off x="4417200" y="3915800"/>
                <a:ext cx="14025" cy="5975"/>
              </a:xfrm>
              <a:custGeom>
                <a:avLst/>
                <a:gdLst/>
                <a:ahLst/>
                <a:cxnLst/>
                <a:rect l="l" t="t" r="r" b="b"/>
                <a:pathLst>
                  <a:path w="561" h="239" extrusionOk="0">
                    <a:moveTo>
                      <a:pt x="191" y="0"/>
                    </a:moveTo>
                    <a:cubicBezTo>
                      <a:pt x="120" y="0"/>
                      <a:pt x="60" y="24"/>
                      <a:pt x="1" y="60"/>
                    </a:cubicBezTo>
                    <a:lnTo>
                      <a:pt x="560" y="238"/>
                    </a:lnTo>
                    <a:cubicBezTo>
                      <a:pt x="489" y="95"/>
                      <a:pt x="346" y="12"/>
                      <a:pt x="1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62" name="Google Shape;40562;p22"/>
              <p:cNvSpPr/>
              <p:nvPr/>
            </p:nvSpPr>
            <p:spPr>
              <a:xfrm>
                <a:off x="4377625" y="3823825"/>
                <a:ext cx="24125" cy="2047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19" extrusionOk="0">
                    <a:moveTo>
                      <a:pt x="548" y="0"/>
                    </a:moveTo>
                    <a:cubicBezTo>
                      <a:pt x="179" y="0"/>
                      <a:pt x="0" y="441"/>
                      <a:pt x="262" y="703"/>
                    </a:cubicBezTo>
                    <a:cubicBezTo>
                      <a:pt x="342" y="783"/>
                      <a:pt x="443" y="819"/>
                      <a:pt x="543" y="819"/>
                    </a:cubicBezTo>
                    <a:cubicBezTo>
                      <a:pt x="756" y="819"/>
                      <a:pt x="965" y="656"/>
                      <a:pt x="965" y="405"/>
                    </a:cubicBezTo>
                    <a:cubicBezTo>
                      <a:pt x="965" y="179"/>
                      <a:pt x="774" y="0"/>
                      <a:pt x="5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63" name="Google Shape;40563;p22"/>
              <p:cNvSpPr/>
              <p:nvPr/>
            </p:nvSpPr>
            <p:spPr>
              <a:xfrm>
                <a:off x="4345575" y="3854425"/>
                <a:ext cx="27600" cy="20600"/>
              </a:xfrm>
              <a:custGeom>
                <a:avLst/>
                <a:gdLst/>
                <a:ahLst/>
                <a:cxnLst/>
                <a:rect l="l" t="t" r="r" b="b"/>
                <a:pathLst>
                  <a:path w="1104" h="824" extrusionOk="0">
                    <a:moveTo>
                      <a:pt x="558" y="0"/>
                    </a:moveTo>
                    <a:cubicBezTo>
                      <a:pt x="52" y="0"/>
                      <a:pt x="0" y="766"/>
                      <a:pt x="532" y="824"/>
                    </a:cubicBezTo>
                    <a:lnTo>
                      <a:pt x="604" y="824"/>
                    </a:lnTo>
                    <a:cubicBezTo>
                      <a:pt x="1104" y="776"/>
                      <a:pt x="1104" y="38"/>
                      <a:pt x="604" y="2"/>
                    </a:cubicBezTo>
                    <a:cubicBezTo>
                      <a:pt x="588" y="1"/>
                      <a:pt x="573" y="0"/>
                      <a:pt x="55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64" name="Google Shape;40564;p22"/>
              <p:cNvSpPr/>
              <p:nvPr/>
            </p:nvSpPr>
            <p:spPr>
              <a:xfrm>
                <a:off x="4377625" y="3885125"/>
                <a:ext cx="24125" cy="2065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26" extrusionOk="0">
                    <a:moveTo>
                      <a:pt x="548" y="1"/>
                    </a:moveTo>
                    <a:cubicBezTo>
                      <a:pt x="179" y="1"/>
                      <a:pt x="0" y="441"/>
                      <a:pt x="262" y="703"/>
                    </a:cubicBezTo>
                    <a:cubicBezTo>
                      <a:pt x="343" y="788"/>
                      <a:pt x="444" y="825"/>
                      <a:pt x="545" y="825"/>
                    </a:cubicBezTo>
                    <a:cubicBezTo>
                      <a:pt x="757" y="825"/>
                      <a:pt x="965" y="660"/>
                      <a:pt x="965" y="417"/>
                    </a:cubicBezTo>
                    <a:cubicBezTo>
                      <a:pt x="965" y="191"/>
                      <a:pt x="774" y="1"/>
                      <a:pt x="54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65" name="Google Shape;40565;p22"/>
              <p:cNvSpPr/>
              <p:nvPr/>
            </p:nvSpPr>
            <p:spPr>
              <a:xfrm>
                <a:off x="4319575" y="3823525"/>
                <a:ext cx="24125" cy="2077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31" extrusionOk="0">
                    <a:moveTo>
                      <a:pt x="417" y="0"/>
                    </a:moveTo>
                    <a:cubicBezTo>
                      <a:pt x="191" y="0"/>
                      <a:pt x="12" y="179"/>
                      <a:pt x="1" y="405"/>
                    </a:cubicBezTo>
                    <a:lnTo>
                      <a:pt x="12" y="417"/>
                    </a:lnTo>
                    <a:cubicBezTo>
                      <a:pt x="4" y="668"/>
                      <a:pt x="205" y="831"/>
                      <a:pt x="417" y="831"/>
                    </a:cubicBezTo>
                    <a:cubicBezTo>
                      <a:pt x="517" y="831"/>
                      <a:pt x="619" y="795"/>
                      <a:pt x="703" y="715"/>
                    </a:cubicBezTo>
                    <a:cubicBezTo>
                      <a:pt x="965" y="453"/>
                      <a:pt x="786" y="12"/>
                      <a:pt x="41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66" name="Google Shape;40566;p22"/>
              <p:cNvSpPr/>
              <p:nvPr/>
            </p:nvSpPr>
            <p:spPr>
              <a:xfrm>
                <a:off x="4350075" y="3798225"/>
                <a:ext cx="21175" cy="16100"/>
              </a:xfrm>
              <a:custGeom>
                <a:avLst/>
                <a:gdLst/>
                <a:ahLst/>
                <a:cxnLst/>
                <a:rect l="l" t="t" r="r" b="b"/>
                <a:pathLst>
                  <a:path w="847" h="644" extrusionOk="0">
                    <a:moveTo>
                      <a:pt x="757" y="0"/>
                    </a:moveTo>
                    <a:lnTo>
                      <a:pt x="19" y="214"/>
                    </a:lnTo>
                    <a:cubicBezTo>
                      <a:pt x="1" y="500"/>
                      <a:pt x="212" y="643"/>
                      <a:pt x="424" y="643"/>
                    </a:cubicBezTo>
                    <a:cubicBezTo>
                      <a:pt x="635" y="643"/>
                      <a:pt x="846" y="500"/>
                      <a:pt x="828" y="214"/>
                    </a:cubicBezTo>
                    <a:cubicBezTo>
                      <a:pt x="828" y="131"/>
                      <a:pt x="805" y="60"/>
                      <a:pt x="75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67" name="Google Shape;40567;p22"/>
              <p:cNvSpPr/>
              <p:nvPr/>
            </p:nvSpPr>
            <p:spPr>
              <a:xfrm>
                <a:off x="4325525" y="3885125"/>
                <a:ext cx="13425" cy="567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227" extrusionOk="0">
                    <a:moveTo>
                      <a:pt x="167" y="1"/>
                    </a:moveTo>
                    <a:cubicBezTo>
                      <a:pt x="169" y="1"/>
                      <a:pt x="171" y="1"/>
                      <a:pt x="173" y="1"/>
                    </a:cubicBezTo>
                    <a:lnTo>
                      <a:pt x="173" y="1"/>
                    </a:lnTo>
                    <a:cubicBezTo>
                      <a:pt x="175" y="1"/>
                      <a:pt x="177" y="1"/>
                      <a:pt x="179" y="1"/>
                    </a:cubicBezTo>
                    <a:close/>
                    <a:moveTo>
                      <a:pt x="173" y="1"/>
                    </a:moveTo>
                    <a:cubicBezTo>
                      <a:pt x="104" y="1"/>
                      <a:pt x="47" y="14"/>
                      <a:pt x="1" y="48"/>
                    </a:cubicBezTo>
                    <a:lnTo>
                      <a:pt x="536" y="227"/>
                    </a:lnTo>
                    <a:cubicBezTo>
                      <a:pt x="466" y="86"/>
                      <a:pt x="325" y="3"/>
                      <a:pt x="17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68" name="Google Shape;40568;p22"/>
              <p:cNvSpPr/>
              <p:nvPr/>
            </p:nvSpPr>
            <p:spPr>
              <a:xfrm>
                <a:off x="4257950" y="3826200"/>
                <a:ext cx="24350" cy="17875"/>
              </a:xfrm>
              <a:custGeom>
                <a:avLst/>
                <a:gdLst/>
                <a:ahLst/>
                <a:cxnLst/>
                <a:rect l="l" t="t" r="r" b="b"/>
                <a:pathLst>
                  <a:path w="974" h="715" extrusionOk="0">
                    <a:moveTo>
                      <a:pt x="691" y="0"/>
                    </a:moveTo>
                    <a:lnTo>
                      <a:pt x="25" y="203"/>
                    </a:lnTo>
                    <a:cubicBezTo>
                      <a:pt x="13" y="238"/>
                      <a:pt x="13" y="274"/>
                      <a:pt x="13" y="310"/>
                    </a:cubicBezTo>
                    <a:cubicBezTo>
                      <a:pt x="1" y="524"/>
                      <a:pt x="191" y="715"/>
                      <a:pt x="406" y="715"/>
                    </a:cubicBezTo>
                    <a:lnTo>
                      <a:pt x="418" y="715"/>
                    </a:lnTo>
                    <a:cubicBezTo>
                      <a:pt x="422" y="715"/>
                      <a:pt x="427" y="715"/>
                      <a:pt x="432" y="715"/>
                    </a:cubicBezTo>
                    <a:cubicBezTo>
                      <a:pt x="803" y="715"/>
                      <a:pt x="974" y="247"/>
                      <a:pt x="6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69" name="Google Shape;40569;p22"/>
              <p:cNvSpPr/>
              <p:nvPr/>
            </p:nvSpPr>
            <p:spPr>
              <a:xfrm>
                <a:off x="4233250" y="3854475"/>
                <a:ext cx="13425" cy="537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215" extrusionOk="0">
                    <a:moveTo>
                      <a:pt x="155" y="0"/>
                    </a:moveTo>
                    <a:cubicBezTo>
                      <a:pt x="160" y="0"/>
                      <a:pt x="164" y="0"/>
                      <a:pt x="168" y="1"/>
                    </a:cubicBezTo>
                    <a:lnTo>
                      <a:pt x="168" y="1"/>
                    </a:lnTo>
                    <a:cubicBezTo>
                      <a:pt x="172" y="0"/>
                      <a:pt x="175" y="0"/>
                      <a:pt x="179" y="0"/>
                    </a:cubicBezTo>
                    <a:close/>
                    <a:moveTo>
                      <a:pt x="168" y="1"/>
                    </a:moveTo>
                    <a:cubicBezTo>
                      <a:pt x="112" y="2"/>
                      <a:pt x="56" y="14"/>
                      <a:pt x="1" y="36"/>
                    </a:cubicBezTo>
                    <a:lnTo>
                      <a:pt x="536" y="215"/>
                    </a:lnTo>
                    <a:cubicBezTo>
                      <a:pt x="467" y="87"/>
                      <a:pt x="329" y="5"/>
                      <a:pt x="16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70" name="Google Shape;40570;p22"/>
              <p:cNvSpPr/>
              <p:nvPr/>
            </p:nvSpPr>
            <p:spPr>
              <a:xfrm>
                <a:off x="4288925" y="3853425"/>
                <a:ext cx="20550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822" h="823" extrusionOk="0">
                    <a:moveTo>
                      <a:pt x="408" y="0"/>
                    </a:moveTo>
                    <a:cubicBezTo>
                      <a:pt x="216" y="0"/>
                      <a:pt x="23" y="123"/>
                      <a:pt x="0" y="376"/>
                    </a:cubicBezTo>
                    <a:cubicBezTo>
                      <a:pt x="0" y="400"/>
                      <a:pt x="0" y="423"/>
                      <a:pt x="0" y="447"/>
                    </a:cubicBezTo>
                    <a:cubicBezTo>
                      <a:pt x="23" y="700"/>
                      <a:pt x="216" y="823"/>
                      <a:pt x="408" y="823"/>
                    </a:cubicBezTo>
                    <a:cubicBezTo>
                      <a:pt x="615" y="823"/>
                      <a:pt x="822" y="682"/>
                      <a:pt x="822" y="411"/>
                    </a:cubicBezTo>
                    <a:cubicBezTo>
                      <a:pt x="822" y="141"/>
                      <a:pt x="615" y="0"/>
                      <a:pt x="40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0571" name="Google Shape;40571;p22"/>
            <p:cNvGrpSpPr/>
            <p:nvPr/>
          </p:nvGrpSpPr>
          <p:grpSpPr>
            <a:xfrm>
              <a:off x="8652625" y="3316656"/>
              <a:ext cx="654297" cy="1116470"/>
              <a:chOff x="8652625" y="3011856"/>
              <a:chExt cx="654297" cy="1116470"/>
            </a:xfrm>
          </p:grpSpPr>
          <p:cxnSp>
            <p:nvCxnSpPr>
              <p:cNvPr id="40572" name="Google Shape;40572;p22"/>
              <p:cNvCxnSpPr/>
              <p:nvPr/>
            </p:nvCxnSpPr>
            <p:spPr>
              <a:xfrm>
                <a:off x="8860225" y="3041376"/>
                <a:ext cx="0" cy="11266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40573" name="Google Shape;40573;p22"/>
              <p:cNvCxnSpPr/>
              <p:nvPr/>
            </p:nvCxnSpPr>
            <p:spPr>
              <a:xfrm>
                <a:off x="8979773" y="3006791"/>
                <a:ext cx="0" cy="11266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40574" name="Google Shape;40574;p22"/>
              <p:cNvCxnSpPr/>
              <p:nvPr/>
            </p:nvCxnSpPr>
            <p:spPr>
              <a:xfrm>
                <a:off x="9099322" y="2972205"/>
                <a:ext cx="0" cy="11266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40575" name="Google Shape;40575;p22"/>
            <p:cNvGrpSpPr/>
            <p:nvPr/>
          </p:nvGrpSpPr>
          <p:grpSpPr>
            <a:xfrm rot="-6036022">
              <a:off x="8740413" y="164654"/>
              <a:ext cx="477676" cy="815309"/>
              <a:chOff x="8652625" y="3011856"/>
              <a:chExt cx="654297" cy="1116470"/>
            </a:xfrm>
          </p:grpSpPr>
          <p:cxnSp>
            <p:nvCxnSpPr>
              <p:cNvPr id="40576" name="Google Shape;40576;p22"/>
              <p:cNvCxnSpPr/>
              <p:nvPr/>
            </p:nvCxnSpPr>
            <p:spPr>
              <a:xfrm>
                <a:off x="8860225" y="3041376"/>
                <a:ext cx="0" cy="11266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40577" name="Google Shape;40577;p22"/>
              <p:cNvCxnSpPr/>
              <p:nvPr/>
            </p:nvCxnSpPr>
            <p:spPr>
              <a:xfrm>
                <a:off x="8979773" y="3006791"/>
                <a:ext cx="0" cy="11266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40578" name="Google Shape;40578;p22"/>
              <p:cNvCxnSpPr/>
              <p:nvPr/>
            </p:nvCxnSpPr>
            <p:spPr>
              <a:xfrm>
                <a:off x="9099322" y="2972205"/>
                <a:ext cx="0" cy="11266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sp>
        <p:nvSpPr>
          <p:cNvPr id="40579" name="Google Shape;40579;p22"/>
          <p:cNvSpPr txBox="1">
            <a:spLocks noGrp="1"/>
          </p:cNvSpPr>
          <p:nvPr>
            <p:ph type="ctrTitle"/>
          </p:nvPr>
        </p:nvSpPr>
        <p:spPr>
          <a:xfrm>
            <a:off x="3322722" y="931272"/>
            <a:ext cx="4776300" cy="8853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5200"/>
              <a:buNone/>
              <a:defRPr sz="7100" b="1">
                <a:latin typeface="Quicksand"/>
                <a:ea typeface="Quicksand"/>
                <a:cs typeface="Quicksand"/>
                <a:sym typeface="Quicksand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>
            <a:endParaRPr/>
          </a:p>
        </p:txBody>
      </p:sp>
      <p:sp>
        <p:nvSpPr>
          <p:cNvPr id="40580" name="Google Shape;40580;p22"/>
          <p:cNvSpPr txBox="1">
            <a:spLocks noGrp="1"/>
          </p:cNvSpPr>
          <p:nvPr>
            <p:ph type="subTitle" idx="2"/>
          </p:nvPr>
        </p:nvSpPr>
        <p:spPr>
          <a:xfrm>
            <a:off x="3251875" y="1506643"/>
            <a:ext cx="4776300" cy="408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800">
                <a:latin typeface="Ubuntu"/>
                <a:ea typeface="Ubuntu"/>
                <a:cs typeface="Ubuntu"/>
                <a:sym typeface="Ubuntu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sp>
        <p:nvSpPr>
          <p:cNvPr id="40581" name="Google Shape;40581;p22"/>
          <p:cNvSpPr txBox="1"/>
          <p:nvPr/>
        </p:nvSpPr>
        <p:spPr>
          <a:xfrm>
            <a:off x="4614475" y="3270324"/>
            <a:ext cx="3413700" cy="804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>
                <a:solidFill>
                  <a:schemeClr val="accent2"/>
                </a:solidFill>
                <a:latin typeface="Ubuntu"/>
                <a:ea typeface="Ubuntu"/>
                <a:cs typeface="Ubuntu"/>
                <a:sym typeface="Ubuntu"/>
              </a:rPr>
              <a:t>CREDITS: This presentation template was created by </a:t>
            </a:r>
            <a:r>
              <a:rPr lang="en" sz="1200" b="1">
                <a:solidFill>
                  <a:schemeClr val="accent2"/>
                </a:solidFill>
                <a:uFill>
                  <a:noFill/>
                </a:uFill>
                <a:latin typeface="Ubuntu"/>
                <a:ea typeface="Ubuntu"/>
                <a:cs typeface="Ubuntu"/>
                <a:sym typeface="Ubuntu"/>
                <a:hlinkClick r:id="rId2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Slidesgo</a:t>
            </a:r>
            <a:r>
              <a:rPr lang="en" sz="1200">
                <a:solidFill>
                  <a:schemeClr val="accent2"/>
                </a:solidFill>
                <a:latin typeface="Ubuntu"/>
                <a:ea typeface="Ubuntu"/>
                <a:cs typeface="Ubuntu"/>
                <a:sym typeface="Ubuntu"/>
              </a:rPr>
              <a:t>, including icons by </a:t>
            </a:r>
            <a:r>
              <a:rPr lang="en" sz="1200" b="1">
                <a:solidFill>
                  <a:schemeClr val="accent2"/>
                </a:solidFill>
                <a:uFill>
                  <a:noFill/>
                </a:uFill>
                <a:latin typeface="Ubuntu"/>
                <a:ea typeface="Ubuntu"/>
                <a:cs typeface="Ubuntu"/>
                <a:sym typeface="Ubuntu"/>
                <a:hlinkClick r:id="rId3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Flaticon</a:t>
            </a:r>
            <a:r>
              <a:rPr lang="en" sz="1200">
                <a:solidFill>
                  <a:schemeClr val="accent2"/>
                </a:solidFill>
                <a:latin typeface="Ubuntu"/>
                <a:ea typeface="Ubuntu"/>
                <a:cs typeface="Ubuntu"/>
                <a:sym typeface="Ubuntu"/>
              </a:rPr>
              <a:t>, infographics &amp; images by </a:t>
            </a:r>
            <a:r>
              <a:rPr lang="en" sz="1200" b="1">
                <a:solidFill>
                  <a:schemeClr val="accent2"/>
                </a:solidFill>
                <a:uFill>
                  <a:noFill/>
                </a:uFill>
                <a:latin typeface="Ubuntu"/>
                <a:ea typeface="Ubuntu"/>
                <a:cs typeface="Ubuntu"/>
                <a:sym typeface="Ubuntu"/>
                <a:hlinkClick r:id="rId4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Freepik</a:t>
            </a:r>
            <a:r>
              <a:rPr lang="en" sz="1200">
                <a:solidFill>
                  <a:schemeClr val="accent2"/>
                </a:solidFill>
                <a:latin typeface="Ubuntu"/>
                <a:ea typeface="Ubuntu"/>
                <a:cs typeface="Ubuntu"/>
                <a:sym typeface="Ubuntu"/>
              </a:rPr>
              <a:t> and illustrations by </a:t>
            </a:r>
            <a:r>
              <a:rPr lang="en" sz="1200" b="1">
                <a:solidFill>
                  <a:schemeClr val="accent2"/>
                </a:solidFill>
                <a:uFill>
                  <a:noFill/>
                </a:uFill>
                <a:latin typeface="Ubuntu"/>
                <a:ea typeface="Ubuntu"/>
                <a:cs typeface="Ubuntu"/>
                <a:sym typeface="Ubuntu"/>
                <a:hlinkClick r:id="rId5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Stories</a:t>
            </a:r>
            <a:r>
              <a:rPr lang="en" sz="1200">
                <a:solidFill>
                  <a:schemeClr val="accent2"/>
                </a:solidFill>
                <a:latin typeface="Ubuntu"/>
                <a:ea typeface="Ubuntu"/>
                <a:cs typeface="Ubuntu"/>
                <a:sym typeface="Ubuntu"/>
              </a:rPr>
              <a:t>.</a:t>
            </a:r>
            <a:endParaRPr sz="1200">
              <a:solidFill>
                <a:schemeClr val="accent2"/>
              </a:solidFill>
              <a:latin typeface="Ubuntu"/>
              <a:ea typeface="Ubuntu"/>
              <a:cs typeface="Ubuntu"/>
              <a:sym typeface="Ubuntu"/>
            </a:endParaRPr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.xml"/><Relationship Id="rId7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5" Type="http://schemas.openxmlformats.org/officeDocument/2006/relationships/slideLayout" Target="../slideLayouts/slideLayout5.xml"/><Relationship Id="rId4" Type="http://schemas.openxmlformats.org/officeDocument/2006/relationships/slideLayout" Target="../slideLayouts/slideLayout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-2">
    <p:bg>
      <p:bgPr>
        <a:solidFill>
          <a:schemeClr val="lt2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1403700" y="445025"/>
            <a:ext cx="63366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000"/>
              <a:buFont typeface="Quicksand"/>
              <a:buNone/>
              <a:defRPr sz="3000" b="1">
                <a:solidFill>
                  <a:schemeClr val="accent5"/>
                </a:solidFill>
                <a:latin typeface="Quicksand"/>
                <a:ea typeface="Quicksand"/>
                <a:cs typeface="Quicksand"/>
                <a:sym typeface="Quicksand"/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000"/>
              <a:buFont typeface="Quicksand"/>
              <a:buNone/>
              <a:defRPr sz="3000" b="1">
                <a:solidFill>
                  <a:schemeClr val="accent5"/>
                </a:solidFill>
                <a:latin typeface="Quicksand"/>
                <a:ea typeface="Quicksand"/>
                <a:cs typeface="Quicksand"/>
                <a:sym typeface="Quicksand"/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000"/>
              <a:buFont typeface="Quicksand"/>
              <a:buNone/>
              <a:defRPr sz="3000" b="1">
                <a:solidFill>
                  <a:schemeClr val="accent5"/>
                </a:solidFill>
                <a:latin typeface="Quicksand"/>
                <a:ea typeface="Quicksand"/>
                <a:cs typeface="Quicksand"/>
                <a:sym typeface="Quicksand"/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000"/>
              <a:buFont typeface="Quicksand"/>
              <a:buNone/>
              <a:defRPr sz="3000" b="1">
                <a:solidFill>
                  <a:schemeClr val="accent5"/>
                </a:solidFill>
                <a:latin typeface="Quicksand"/>
                <a:ea typeface="Quicksand"/>
                <a:cs typeface="Quicksand"/>
                <a:sym typeface="Quicksand"/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000"/>
              <a:buFont typeface="Quicksand"/>
              <a:buNone/>
              <a:defRPr sz="3000" b="1">
                <a:solidFill>
                  <a:schemeClr val="accent5"/>
                </a:solidFill>
                <a:latin typeface="Quicksand"/>
                <a:ea typeface="Quicksand"/>
                <a:cs typeface="Quicksand"/>
                <a:sym typeface="Quicksand"/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000"/>
              <a:buFont typeface="Quicksand"/>
              <a:buNone/>
              <a:defRPr sz="3000" b="1">
                <a:solidFill>
                  <a:schemeClr val="accent5"/>
                </a:solidFill>
                <a:latin typeface="Quicksand"/>
                <a:ea typeface="Quicksand"/>
                <a:cs typeface="Quicksand"/>
                <a:sym typeface="Quicksand"/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000"/>
              <a:buFont typeface="Quicksand"/>
              <a:buNone/>
              <a:defRPr sz="3000" b="1">
                <a:solidFill>
                  <a:schemeClr val="accent5"/>
                </a:solidFill>
                <a:latin typeface="Quicksand"/>
                <a:ea typeface="Quicksand"/>
                <a:cs typeface="Quicksand"/>
                <a:sym typeface="Quicksand"/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000"/>
              <a:buFont typeface="Quicksand"/>
              <a:buNone/>
              <a:defRPr sz="3000" b="1">
                <a:solidFill>
                  <a:schemeClr val="accent5"/>
                </a:solidFill>
                <a:latin typeface="Quicksand"/>
                <a:ea typeface="Quicksand"/>
                <a:cs typeface="Quicksand"/>
                <a:sym typeface="Quicksand"/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000"/>
              <a:buFont typeface="Quicksand"/>
              <a:buNone/>
              <a:defRPr sz="3000" b="1">
                <a:solidFill>
                  <a:schemeClr val="accent5"/>
                </a:solidFill>
                <a:latin typeface="Quicksand"/>
                <a:ea typeface="Quicksand"/>
                <a:cs typeface="Quicksand"/>
                <a:sym typeface="Quicksand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1403700" y="1533475"/>
            <a:ext cx="6336600" cy="2934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Font typeface="Ubuntu"/>
              <a:buChar char="●"/>
              <a:defRPr>
                <a:solidFill>
                  <a:schemeClr val="accent2"/>
                </a:solidFill>
                <a:latin typeface="Ubuntu"/>
                <a:ea typeface="Ubuntu"/>
                <a:cs typeface="Ubuntu"/>
                <a:sym typeface="Ubuntu"/>
              </a:defRPr>
            </a:lvl1pPr>
            <a:lvl2pPr marL="914400" lvl="1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Font typeface="Ubuntu"/>
              <a:buChar char="○"/>
              <a:defRPr>
                <a:solidFill>
                  <a:schemeClr val="accent2"/>
                </a:solidFill>
                <a:latin typeface="Ubuntu"/>
                <a:ea typeface="Ubuntu"/>
                <a:cs typeface="Ubuntu"/>
                <a:sym typeface="Ubuntu"/>
              </a:defRPr>
            </a:lvl2pPr>
            <a:lvl3pPr marL="1371600" lvl="2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Font typeface="Ubuntu"/>
              <a:buChar char="■"/>
              <a:defRPr>
                <a:solidFill>
                  <a:schemeClr val="accent2"/>
                </a:solidFill>
                <a:latin typeface="Ubuntu"/>
                <a:ea typeface="Ubuntu"/>
                <a:cs typeface="Ubuntu"/>
                <a:sym typeface="Ubuntu"/>
              </a:defRPr>
            </a:lvl3pPr>
            <a:lvl4pPr marL="1828800" lvl="3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Font typeface="Ubuntu"/>
              <a:buChar char="●"/>
              <a:defRPr>
                <a:solidFill>
                  <a:schemeClr val="accent2"/>
                </a:solidFill>
                <a:latin typeface="Ubuntu"/>
                <a:ea typeface="Ubuntu"/>
                <a:cs typeface="Ubuntu"/>
                <a:sym typeface="Ubuntu"/>
              </a:defRPr>
            </a:lvl4pPr>
            <a:lvl5pPr marL="2286000" lvl="4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Font typeface="Ubuntu"/>
              <a:buChar char="○"/>
              <a:defRPr>
                <a:solidFill>
                  <a:schemeClr val="accent2"/>
                </a:solidFill>
                <a:latin typeface="Ubuntu"/>
                <a:ea typeface="Ubuntu"/>
                <a:cs typeface="Ubuntu"/>
                <a:sym typeface="Ubuntu"/>
              </a:defRPr>
            </a:lvl5pPr>
            <a:lvl6pPr marL="2743200" lvl="5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Font typeface="Ubuntu"/>
              <a:buChar char="■"/>
              <a:defRPr>
                <a:solidFill>
                  <a:schemeClr val="accent2"/>
                </a:solidFill>
                <a:latin typeface="Ubuntu"/>
                <a:ea typeface="Ubuntu"/>
                <a:cs typeface="Ubuntu"/>
                <a:sym typeface="Ubuntu"/>
              </a:defRPr>
            </a:lvl6pPr>
            <a:lvl7pPr marL="3200400" lvl="6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Font typeface="Ubuntu"/>
              <a:buChar char="●"/>
              <a:defRPr>
                <a:solidFill>
                  <a:schemeClr val="accent2"/>
                </a:solidFill>
                <a:latin typeface="Ubuntu"/>
                <a:ea typeface="Ubuntu"/>
                <a:cs typeface="Ubuntu"/>
                <a:sym typeface="Ubuntu"/>
              </a:defRPr>
            </a:lvl7pPr>
            <a:lvl8pPr marL="3657600" lvl="7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Font typeface="Ubuntu"/>
              <a:buChar char="○"/>
              <a:defRPr>
                <a:solidFill>
                  <a:schemeClr val="accent2"/>
                </a:solidFill>
                <a:latin typeface="Ubuntu"/>
                <a:ea typeface="Ubuntu"/>
                <a:cs typeface="Ubuntu"/>
                <a:sym typeface="Ubuntu"/>
              </a:defRPr>
            </a:lvl8pPr>
            <a:lvl9pPr marL="4114800" lvl="8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Font typeface="Ubuntu"/>
              <a:buChar char="■"/>
              <a:defRPr>
                <a:solidFill>
                  <a:schemeClr val="accent2"/>
                </a:solidFill>
                <a:latin typeface="Ubuntu"/>
                <a:ea typeface="Ubuntu"/>
                <a:cs typeface="Ubuntu"/>
                <a:sym typeface="Ubuntu"/>
              </a:defRPr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48" r:id="rId1"/>
    <p:sldLayoutId id="2147483655" r:id="rId2"/>
    <p:sldLayoutId id="2147483656" r:id="rId3"/>
    <p:sldLayoutId id="2147483658" r:id="rId4"/>
    <p:sldLayoutId id="2147483659" r:id="rId5"/>
    <p:sldLayoutId id="2147483668" r:id="rId6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5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6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3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2"/>
        </a:solidFill>
        <a:effectLst/>
      </p:bgPr>
    </p:bg>
    <p:spTree>
      <p:nvGrpSpPr>
        <p:cNvPr id="1" name="Shape 415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549" name="Google Shape;41549;p26"/>
          <p:cNvSpPr txBox="1">
            <a:spLocks noGrp="1"/>
          </p:cNvSpPr>
          <p:nvPr>
            <p:ph type="ctrTitle"/>
          </p:nvPr>
        </p:nvSpPr>
        <p:spPr>
          <a:xfrm>
            <a:off x="1635767" y="290507"/>
            <a:ext cx="7303838" cy="4001794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 algn="ctr"/>
            <a:r>
              <a:rPr lang="en" sz="4000" dirty="0">
                <a:solidFill>
                  <a:schemeClr val="accent2"/>
                </a:solidFill>
              </a:rPr>
              <a:t/>
            </a:r>
            <a:br>
              <a:rPr lang="en" sz="4000" dirty="0">
                <a:solidFill>
                  <a:schemeClr val="accent2"/>
                </a:solidFill>
              </a:rPr>
            </a:br>
            <a:r>
              <a:rPr lang="en" sz="4000" dirty="0">
                <a:solidFill>
                  <a:schemeClr val="accent2"/>
                </a:solidFill>
              </a:rPr>
              <a:t/>
            </a:r>
            <a:br>
              <a:rPr lang="en" sz="4000" dirty="0">
                <a:solidFill>
                  <a:schemeClr val="accent2"/>
                </a:solidFill>
              </a:rPr>
            </a:br>
            <a:r>
              <a:rPr lang="en" sz="4000" dirty="0">
                <a:solidFill>
                  <a:schemeClr val="accent2"/>
                </a:solidFill>
              </a:rPr>
              <a:t>The 6</a:t>
            </a:r>
            <a:r>
              <a:rPr lang="en" sz="4000" baseline="30000" dirty="0">
                <a:solidFill>
                  <a:schemeClr val="accent2"/>
                </a:solidFill>
              </a:rPr>
              <a:t>th</a:t>
            </a:r>
            <a:r>
              <a:rPr lang="en" sz="4000" dirty="0">
                <a:solidFill>
                  <a:schemeClr val="accent2"/>
                </a:solidFill>
              </a:rPr>
              <a:t> CLASS</a:t>
            </a:r>
            <a:r>
              <a:rPr lang="en" sz="4400" dirty="0">
                <a:solidFill>
                  <a:schemeClr val="accent2"/>
                </a:solidFill>
              </a:rPr>
              <a:t/>
            </a:r>
            <a:br>
              <a:rPr lang="en" sz="4400" dirty="0">
                <a:solidFill>
                  <a:schemeClr val="accent2"/>
                </a:solidFill>
              </a:rPr>
            </a:br>
            <a:r>
              <a:rPr lang="en" sz="4000" dirty="0">
                <a:solidFill>
                  <a:schemeClr val="accent2"/>
                </a:solidFill>
              </a:rPr>
              <a:t/>
            </a:r>
            <a:br>
              <a:rPr lang="en" sz="4000" dirty="0">
                <a:solidFill>
                  <a:schemeClr val="accent2"/>
                </a:solidFill>
              </a:rPr>
            </a:br>
            <a:r>
              <a:rPr lang="en" sz="4000" dirty="0" smtClean="0">
                <a:solidFill>
                  <a:schemeClr val="accent2"/>
                </a:solidFill>
              </a:rPr>
              <a:t>   THE SUFFIX ING </a:t>
            </a:r>
            <a:br>
              <a:rPr lang="en" sz="4000" dirty="0" smtClean="0">
                <a:solidFill>
                  <a:schemeClr val="accent2"/>
                </a:solidFill>
              </a:rPr>
            </a:br>
            <a:r>
              <a:rPr lang="en" sz="4000" dirty="0" smtClean="0">
                <a:solidFill>
                  <a:schemeClr val="accent2"/>
                </a:solidFill>
              </a:rPr>
              <a:t>and the </a:t>
            </a:r>
            <a:r>
              <a:rPr lang="en" sz="4000" dirty="0" smtClean="0">
                <a:solidFill>
                  <a:schemeClr val="accent2"/>
                </a:solidFill>
              </a:rPr>
              <a:t/>
            </a:r>
            <a:br>
              <a:rPr lang="en" sz="4000" dirty="0" smtClean="0">
                <a:solidFill>
                  <a:schemeClr val="accent2"/>
                </a:solidFill>
              </a:rPr>
            </a:br>
            <a:r>
              <a:rPr lang="en" sz="4800" dirty="0" smtClean="0">
                <a:solidFill>
                  <a:schemeClr val="accent2"/>
                </a:solidFill>
              </a:rPr>
              <a:t>Infinitive</a:t>
            </a:r>
            <a:r>
              <a:rPr lang="en" sz="4000" dirty="0" smtClean="0">
                <a:solidFill>
                  <a:schemeClr val="accent2"/>
                </a:solidFill>
              </a:rPr>
              <a:t> =TO+VERB</a:t>
            </a:r>
            <a:r>
              <a:rPr lang="en" sz="4000" dirty="0">
                <a:solidFill>
                  <a:schemeClr val="accent2"/>
                </a:solidFill>
              </a:rPr>
              <a:t/>
            </a:r>
            <a:br>
              <a:rPr lang="en" sz="4000" dirty="0">
                <a:solidFill>
                  <a:schemeClr val="accent2"/>
                </a:solidFill>
              </a:rPr>
            </a:br>
            <a:r>
              <a:rPr lang="en" sz="4000" dirty="0" smtClean="0">
                <a:solidFill>
                  <a:schemeClr val="accent2"/>
                </a:solidFill>
              </a:rPr>
              <a:t>     </a:t>
            </a:r>
            <a:endParaRPr sz="4000" dirty="0">
              <a:solidFill>
                <a:schemeClr val="accent2"/>
              </a:solidFill>
            </a:endParaRPr>
          </a:p>
        </p:txBody>
      </p:sp>
      <p:grpSp>
        <p:nvGrpSpPr>
          <p:cNvPr id="41551" name="Google Shape;41551;p26"/>
          <p:cNvGrpSpPr/>
          <p:nvPr/>
        </p:nvGrpSpPr>
        <p:grpSpPr>
          <a:xfrm>
            <a:off x="-22191850" y="4740771"/>
            <a:ext cx="17946372" cy="17498461"/>
            <a:chOff x="3395350" y="1176175"/>
            <a:chExt cx="1678800" cy="1636900"/>
          </a:xfrm>
        </p:grpSpPr>
        <p:sp>
          <p:nvSpPr>
            <p:cNvPr id="41552" name="Google Shape;41552;p26"/>
            <p:cNvSpPr/>
            <p:nvPr/>
          </p:nvSpPr>
          <p:spPr>
            <a:xfrm>
              <a:off x="3966850" y="2482275"/>
              <a:ext cx="1525" cy="1825"/>
            </a:xfrm>
            <a:custGeom>
              <a:avLst/>
              <a:gdLst/>
              <a:ahLst/>
              <a:cxnLst/>
              <a:rect l="l" t="t" r="r" b="b"/>
              <a:pathLst>
                <a:path w="61" h="73" extrusionOk="0">
                  <a:moveTo>
                    <a:pt x="60" y="1"/>
                  </a:moveTo>
                  <a:lnTo>
                    <a:pt x="1" y="72"/>
                  </a:lnTo>
                  <a:cubicBezTo>
                    <a:pt x="24" y="48"/>
                    <a:pt x="48" y="25"/>
                    <a:pt x="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1553" name="Google Shape;41553;p26"/>
            <p:cNvSpPr/>
            <p:nvPr/>
          </p:nvSpPr>
          <p:spPr>
            <a:xfrm>
              <a:off x="4347250" y="2033425"/>
              <a:ext cx="925" cy="900"/>
            </a:xfrm>
            <a:custGeom>
              <a:avLst/>
              <a:gdLst/>
              <a:ahLst/>
              <a:cxnLst/>
              <a:rect l="l" t="t" r="r" b="b"/>
              <a:pathLst>
                <a:path w="37" h="36" extrusionOk="0">
                  <a:moveTo>
                    <a:pt x="1" y="36"/>
                  </a:moveTo>
                  <a:lnTo>
                    <a:pt x="3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1554" name="Google Shape;41554;p26"/>
            <p:cNvSpPr/>
            <p:nvPr/>
          </p:nvSpPr>
          <p:spPr>
            <a:xfrm>
              <a:off x="4620800" y="1615800"/>
              <a:ext cx="27125" cy="23025"/>
            </a:xfrm>
            <a:custGeom>
              <a:avLst/>
              <a:gdLst/>
              <a:ahLst/>
              <a:cxnLst/>
              <a:rect l="l" t="t" r="r" b="b"/>
              <a:pathLst>
                <a:path w="1085" h="921" extrusionOk="0">
                  <a:moveTo>
                    <a:pt x="465" y="1"/>
                  </a:moveTo>
                  <a:cubicBezTo>
                    <a:pt x="215" y="1"/>
                    <a:pt x="13" y="203"/>
                    <a:pt x="13" y="453"/>
                  </a:cubicBezTo>
                  <a:lnTo>
                    <a:pt x="1" y="465"/>
                  </a:lnTo>
                  <a:cubicBezTo>
                    <a:pt x="1" y="739"/>
                    <a:pt x="230" y="920"/>
                    <a:pt x="466" y="920"/>
                  </a:cubicBezTo>
                  <a:cubicBezTo>
                    <a:pt x="579" y="920"/>
                    <a:pt x="694" y="879"/>
                    <a:pt x="786" y="786"/>
                  </a:cubicBezTo>
                  <a:cubicBezTo>
                    <a:pt x="1084" y="489"/>
                    <a:pt x="882" y="1"/>
                    <a:pt x="4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1555" name="Google Shape;41555;p26"/>
            <p:cNvSpPr/>
            <p:nvPr/>
          </p:nvSpPr>
          <p:spPr>
            <a:xfrm>
              <a:off x="4620800" y="1684850"/>
              <a:ext cx="19375" cy="20575"/>
            </a:xfrm>
            <a:custGeom>
              <a:avLst/>
              <a:gdLst/>
              <a:ahLst/>
              <a:cxnLst/>
              <a:rect l="l" t="t" r="r" b="b"/>
              <a:pathLst>
                <a:path w="775" h="823" extrusionOk="0">
                  <a:moveTo>
                    <a:pt x="465" y="1"/>
                  </a:moveTo>
                  <a:cubicBezTo>
                    <a:pt x="203" y="1"/>
                    <a:pt x="1" y="203"/>
                    <a:pt x="1" y="453"/>
                  </a:cubicBezTo>
                  <a:cubicBezTo>
                    <a:pt x="1" y="608"/>
                    <a:pt x="72" y="739"/>
                    <a:pt x="191" y="822"/>
                  </a:cubicBezTo>
                  <a:lnTo>
                    <a:pt x="465" y="513"/>
                  </a:lnTo>
                  <a:lnTo>
                    <a:pt x="501" y="453"/>
                  </a:lnTo>
                  <a:lnTo>
                    <a:pt x="775" y="132"/>
                  </a:lnTo>
                  <a:cubicBezTo>
                    <a:pt x="691" y="49"/>
                    <a:pt x="584" y="1"/>
                    <a:pt x="4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1556" name="Google Shape;41556;p26"/>
            <p:cNvSpPr/>
            <p:nvPr/>
          </p:nvSpPr>
          <p:spPr>
            <a:xfrm>
              <a:off x="4655325" y="1650325"/>
              <a:ext cx="16100" cy="17600"/>
            </a:xfrm>
            <a:custGeom>
              <a:avLst/>
              <a:gdLst/>
              <a:ahLst/>
              <a:cxnLst/>
              <a:rect l="l" t="t" r="r" b="b"/>
              <a:pathLst>
                <a:path w="644" h="704" extrusionOk="0">
                  <a:moveTo>
                    <a:pt x="465" y="1"/>
                  </a:moveTo>
                  <a:cubicBezTo>
                    <a:pt x="203" y="1"/>
                    <a:pt x="1" y="203"/>
                    <a:pt x="1" y="453"/>
                  </a:cubicBezTo>
                  <a:cubicBezTo>
                    <a:pt x="1" y="548"/>
                    <a:pt x="36" y="632"/>
                    <a:pt x="84" y="703"/>
                  </a:cubicBezTo>
                  <a:lnTo>
                    <a:pt x="644" y="37"/>
                  </a:lnTo>
                  <a:cubicBezTo>
                    <a:pt x="584" y="13"/>
                    <a:pt x="525" y="1"/>
                    <a:pt x="4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1557" name="Google Shape;41557;p26"/>
            <p:cNvSpPr/>
            <p:nvPr/>
          </p:nvSpPr>
          <p:spPr>
            <a:xfrm>
              <a:off x="4655325" y="1235700"/>
              <a:ext cx="27125" cy="23300"/>
            </a:xfrm>
            <a:custGeom>
              <a:avLst/>
              <a:gdLst/>
              <a:ahLst/>
              <a:cxnLst/>
              <a:rect l="l" t="t" r="r" b="b"/>
              <a:pathLst>
                <a:path w="1085" h="932" extrusionOk="0">
                  <a:moveTo>
                    <a:pt x="465" y="0"/>
                  </a:moveTo>
                  <a:cubicBezTo>
                    <a:pt x="215" y="0"/>
                    <a:pt x="1" y="203"/>
                    <a:pt x="1" y="465"/>
                  </a:cubicBezTo>
                  <a:cubicBezTo>
                    <a:pt x="1" y="747"/>
                    <a:pt x="231" y="931"/>
                    <a:pt x="468" y="931"/>
                  </a:cubicBezTo>
                  <a:cubicBezTo>
                    <a:pt x="581" y="931"/>
                    <a:pt x="695" y="890"/>
                    <a:pt x="787" y="798"/>
                  </a:cubicBezTo>
                  <a:cubicBezTo>
                    <a:pt x="1084" y="500"/>
                    <a:pt x="882" y="0"/>
                    <a:pt x="4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1558" name="Google Shape;41558;p26"/>
            <p:cNvSpPr/>
            <p:nvPr/>
          </p:nvSpPr>
          <p:spPr>
            <a:xfrm>
              <a:off x="4655325" y="1305050"/>
              <a:ext cx="27125" cy="23000"/>
            </a:xfrm>
            <a:custGeom>
              <a:avLst/>
              <a:gdLst/>
              <a:ahLst/>
              <a:cxnLst/>
              <a:rect l="l" t="t" r="r" b="b"/>
              <a:pathLst>
                <a:path w="1085" h="920" extrusionOk="0">
                  <a:moveTo>
                    <a:pt x="465" y="1"/>
                  </a:moveTo>
                  <a:cubicBezTo>
                    <a:pt x="215" y="1"/>
                    <a:pt x="13" y="203"/>
                    <a:pt x="13" y="453"/>
                  </a:cubicBezTo>
                  <a:lnTo>
                    <a:pt x="1" y="453"/>
                  </a:lnTo>
                  <a:cubicBezTo>
                    <a:pt x="1" y="736"/>
                    <a:pt x="231" y="920"/>
                    <a:pt x="468" y="920"/>
                  </a:cubicBezTo>
                  <a:cubicBezTo>
                    <a:pt x="581" y="920"/>
                    <a:pt x="695" y="878"/>
                    <a:pt x="787" y="786"/>
                  </a:cubicBezTo>
                  <a:cubicBezTo>
                    <a:pt x="1084" y="501"/>
                    <a:pt x="882" y="1"/>
                    <a:pt x="4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1559" name="Google Shape;41559;p26"/>
            <p:cNvSpPr/>
            <p:nvPr/>
          </p:nvSpPr>
          <p:spPr>
            <a:xfrm>
              <a:off x="4655325" y="1372975"/>
              <a:ext cx="22950" cy="23075"/>
            </a:xfrm>
            <a:custGeom>
              <a:avLst/>
              <a:gdLst/>
              <a:ahLst/>
              <a:cxnLst/>
              <a:rect l="l" t="t" r="r" b="b"/>
              <a:pathLst>
                <a:path w="918" h="923" extrusionOk="0">
                  <a:moveTo>
                    <a:pt x="454" y="0"/>
                  </a:moveTo>
                  <a:cubicBezTo>
                    <a:pt x="241" y="0"/>
                    <a:pt x="29" y="135"/>
                    <a:pt x="1" y="415"/>
                  </a:cubicBezTo>
                  <a:cubicBezTo>
                    <a:pt x="1" y="451"/>
                    <a:pt x="1" y="474"/>
                    <a:pt x="1" y="498"/>
                  </a:cubicBezTo>
                  <a:cubicBezTo>
                    <a:pt x="29" y="785"/>
                    <a:pt x="244" y="923"/>
                    <a:pt x="458" y="923"/>
                  </a:cubicBezTo>
                  <a:cubicBezTo>
                    <a:pt x="688" y="923"/>
                    <a:pt x="918" y="765"/>
                    <a:pt x="918" y="463"/>
                  </a:cubicBezTo>
                  <a:cubicBezTo>
                    <a:pt x="918" y="159"/>
                    <a:pt x="685" y="0"/>
                    <a:pt x="4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1560" name="Google Shape;41560;p26"/>
            <p:cNvSpPr/>
            <p:nvPr/>
          </p:nvSpPr>
          <p:spPr>
            <a:xfrm>
              <a:off x="4758925" y="1408625"/>
              <a:ext cx="27100" cy="23025"/>
            </a:xfrm>
            <a:custGeom>
              <a:avLst/>
              <a:gdLst/>
              <a:ahLst/>
              <a:cxnLst/>
              <a:rect l="l" t="t" r="r" b="b"/>
              <a:pathLst>
                <a:path w="1084" h="921" extrusionOk="0">
                  <a:moveTo>
                    <a:pt x="444" y="0"/>
                  </a:moveTo>
                  <a:cubicBezTo>
                    <a:pt x="203" y="0"/>
                    <a:pt x="0" y="199"/>
                    <a:pt x="0" y="453"/>
                  </a:cubicBezTo>
                  <a:cubicBezTo>
                    <a:pt x="0" y="736"/>
                    <a:pt x="230" y="920"/>
                    <a:pt x="467" y="920"/>
                  </a:cubicBezTo>
                  <a:cubicBezTo>
                    <a:pt x="580" y="920"/>
                    <a:pt x="694" y="879"/>
                    <a:pt x="786" y="787"/>
                  </a:cubicBezTo>
                  <a:cubicBezTo>
                    <a:pt x="1084" y="489"/>
                    <a:pt x="869" y="1"/>
                    <a:pt x="464" y="1"/>
                  </a:cubicBezTo>
                  <a:cubicBezTo>
                    <a:pt x="457" y="1"/>
                    <a:pt x="450" y="0"/>
                    <a:pt x="4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1561" name="Google Shape;41561;p26"/>
            <p:cNvSpPr/>
            <p:nvPr/>
          </p:nvSpPr>
          <p:spPr>
            <a:xfrm>
              <a:off x="4827975" y="1206825"/>
              <a:ext cx="23250" cy="16700"/>
            </a:xfrm>
            <a:custGeom>
              <a:avLst/>
              <a:gdLst/>
              <a:ahLst/>
              <a:cxnLst/>
              <a:rect l="l" t="t" r="r" b="b"/>
              <a:pathLst>
                <a:path w="930" h="668" extrusionOk="0">
                  <a:moveTo>
                    <a:pt x="846" y="1"/>
                  </a:moveTo>
                  <a:lnTo>
                    <a:pt x="465" y="48"/>
                  </a:lnTo>
                  <a:lnTo>
                    <a:pt x="24" y="108"/>
                  </a:lnTo>
                  <a:cubicBezTo>
                    <a:pt x="12" y="155"/>
                    <a:pt x="0" y="191"/>
                    <a:pt x="0" y="239"/>
                  </a:cubicBezTo>
                  <a:cubicBezTo>
                    <a:pt x="24" y="524"/>
                    <a:pt x="244" y="667"/>
                    <a:pt x="465" y="667"/>
                  </a:cubicBezTo>
                  <a:cubicBezTo>
                    <a:pt x="685" y="667"/>
                    <a:pt x="905" y="524"/>
                    <a:pt x="929" y="239"/>
                  </a:cubicBezTo>
                  <a:cubicBezTo>
                    <a:pt x="917" y="155"/>
                    <a:pt x="893" y="72"/>
                    <a:pt x="8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1562" name="Google Shape;41562;p26"/>
            <p:cNvSpPr/>
            <p:nvPr/>
          </p:nvSpPr>
          <p:spPr>
            <a:xfrm>
              <a:off x="4931550" y="1235700"/>
              <a:ext cx="27125" cy="23300"/>
            </a:xfrm>
            <a:custGeom>
              <a:avLst/>
              <a:gdLst/>
              <a:ahLst/>
              <a:cxnLst/>
              <a:rect l="l" t="t" r="r" b="b"/>
              <a:pathLst>
                <a:path w="1085" h="932" extrusionOk="0">
                  <a:moveTo>
                    <a:pt x="465" y="0"/>
                  </a:moveTo>
                  <a:cubicBezTo>
                    <a:pt x="215" y="0"/>
                    <a:pt x="1" y="215"/>
                    <a:pt x="1" y="465"/>
                  </a:cubicBezTo>
                  <a:cubicBezTo>
                    <a:pt x="1" y="747"/>
                    <a:pt x="231" y="931"/>
                    <a:pt x="472" y="931"/>
                  </a:cubicBezTo>
                  <a:cubicBezTo>
                    <a:pt x="586" y="931"/>
                    <a:pt x="703" y="890"/>
                    <a:pt x="798" y="798"/>
                  </a:cubicBezTo>
                  <a:cubicBezTo>
                    <a:pt x="1084" y="500"/>
                    <a:pt x="882" y="0"/>
                    <a:pt x="4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1563" name="Google Shape;41563;p26"/>
            <p:cNvSpPr/>
            <p:nvPr/>
          </p:nvSpPr>
          <p:spPr>
            <a:xfrm>
              <a:off x="4794050" y="1305050"/>
              <a:ext cx="26800" cy="23000"/>
            </a:xfrm>
            <a:custGeom>
              <a:avLst/>
              <a:gdLst/>
              <a:ahLst/>
              <a:cxnLst/>
              <a:rect l="l" t="t" r="r" b="b"/>
              <a:pathLst>
                <a:path w="1072" h="920" extrusionOk="0">
                  <a:moveTo>
                    <a:pt x="445" y="0"/>
                  </a:moveTo>
                  <a:cubicBezTo>
                    <a:pt x="203" y="0"/>
                    <a:pt x="0" y="210"/>
                    <a:pt x="0" y="453"/>
                  </a:cubicBezTo>
                  <a:cubicBezTo>
                    <a:pt x="0" y="736"/>
                    <a:pt x="225" y="920"/>
                    <a:pt x="462" y="920"/>
                  </a:cubicBezTo>
                  <a:cubicBezTo>
                    <a:pt x="575" y="920"/>
                    <a:pt x="690" y="878"/>
                    <a:pt x="786" y="786"/>
                  </a:cubicBezTo>
                  <a:cubicBezTo>
                    <a:pt x="1072" y="501"/>
                    <a:pt x="869" y="1"/>
                    <a:pt x="464" y="1"/>
                  </a:cubicBezTo>
                  <a:cubicBezTo>
                    <a:pt x="458" y="0"/>
                    <a:pt x="451" y="0"/>
                    <a:pt x="4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1564" name="Google Shape;41564;p26"/>
            <p:cNvSpPr/>
            <p:nvPr/>
          </p:nvSpPr>
          <p:spPr>
            <a:xfrm>
              <a:off x="4966075" y="1201175"/>
              <a:ext cx="27125" cy="23125"/>
            </a:xfrm>
            <a:custGeom>
              <a:avLst/>
              <a:gdLst/>
              <a:ahLst/>
              <a:cxnLst/>
              <a:rect l="l" t="t" r="r" b="b"/>
              <a:pathLst>
                <a:path w="1085" h="925" extrusionOk="0">
                  <a:moveTo>
                    <a:pt x="465" y="0"/>
                  </a:moveTo>
                  <a:cubicBezTo>
                    <a:pt x="215" y="0"/>
                    <a:pt x="13" y="191"/>
                    <a:pt x="1" y="441"/>
                  </a:cubicBezTo>
                  <a:lnTo>
                    <a:pt x="1" y="453"/>
                  </a:lnTo>
                  <a:cubicBezTo>
                    <a:pt x="1" y="735"/>
                    <a:pt x="231" y="925"/>
                    <a:pt x="472" y="925"/>
                  </a:cubicBezTo>
                  <a:cubicBezTo>
                    <a:pt x="586" y="925"/>
                    <a:pt x="703" y="882"/>
                    <a:pt x="799" y="786"/>
                  </a:cubicBezTo>
                  <a:cubicBezTo>
                    <a:pt x="1084" y="488"/>
                    <a:pt x="882" y="0"/>
                    <a:pt x="4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1565" name="Google Shape;41565;p26"/>
            <p:cNvSpPr/>
            <p:nvPr/>
          </p:nvSpPr>
          <p:spPr>
            <a:xfrm>
              <a:off x="4897025" y="1339275"/>
              <a:ext cx="27125" cy="23000"/>
            </a:xfrm>
            <a:custGeom>
              <a:avLst/>
              <a:gdLst/>
              <a:ahLst/>
              <a:cxnLst/>
              <a:rect l="l" t="t" r="r" b="b"/>
              <a:pathLst>
                <a:path w="1085" h="920" extrusionOk="0">
                  <a:moveTo>
                    <a:pt x="465" y="1"/>
                  </a:moveTo>
                  <a:cubicBezTo>
                    <a:pt x="215" y="1"/>
                    <a:pt x="13" y="203"/>
                    <a:pt x="13" y="465"/>
                  </a:cubicBezTo>
                  <a:lnTo>
                    <a:pt x="1" y="453"/>
                  </a:lnTo>
                  <a:lnTo>
                    <a:pt x="1" y="453"/>
                  </a:lnTo>
                  <a:cubicBezTo>
                    <a:pt x="1" y="736"/>
                    <a:pt x="231" y="920"/>
                    <a:pt x="468" y="920"/>
                  </a:cubicBezTo>
                  <a:cubicBezTo>
                    <a:pt x="580" y="920"/>
                    <a:pt x="695" y="879"/>
                    <a:pt x="786" y="787"/>
                  </a:cubicBezTo>
                  <a:cubicBezTo>
                    <a:pt x="1084" y="501"/>
                    <a:pt x="882" y="1"/>
                    <a:pt x="4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1566" name="Google Shape;41566;p26"/>
            <p:cNvSpPr/>
            <p:nvPr/>
          </p:nvSpPr>
          <p:spPr>
            <a:xfrm>
              <a:off x="4794050" y="1443150"/>
              <a:ext cx="26725" cy="23025"/>
            </a:xfrm>
            <a:custGeom>
              <a:avLst/>
              <a:gdLst/>
              <a:ahLst/>
              <a:cxnLst/>
              <a:rect l="l" t="t" r="r" b="b"/>
              <a:pathLst>
                <a:path w="1069" h="921" extrusionOk="0">
                  <a:moveTo>
                    <a:pt x="444" y="1"/>
                  </a:moveTo>
                  <a:cubicBezTo>
                    <a:pt x="192" y="1"/>
                    <a:pt x="0" y="210"/>
                    <a:pt x="0" y="454"/>
                  </a:cubicBezTo>
                  <a:cubicBezTo>
                    <a:pt x="0" y="736"/>
                    <a:pt x="225" y="920"/>
                    <a:pt x="462" y="920"/>
                  </a:cubicBezTo>
                  <a:cubicBezTo>
                    <a:pt x="575" y="920"/>
                    <a:pt x="690" y="879"/>
                    <a:pt x="786" y="787"/>
                  </a:cubicBezTo>
                  <a:cubicBezTo>
                    <a:pt x="1068" y="493"/>
                    <a:pt x="874" y="1"/>
                    <a:pt x="479" y="1"/>
                  </a:cubicBezTo>
                  <a:cubicBezTo>
                    <a:pt x="474" y="1"/>
                    <a:pt x="469" y="1"/>
                    <a:pt x="464" y="1"/>
                  </a:cubicBezTo>
                  <a:cubicBezTo>
                    <a:pt x="457" y="1"/>
                    <a:pt x="451" y="1"/>
                    <a:pt x="4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1567" name="Google Shape;41567;p26"/>
            <p:cNvSpPr/>
            <p:nvPr/>
          </p:nvSpPr>
          <p:spPr>
            <a:xfrm>
              <a:off x="5003875" y="1182725"/>
              <a:ext cx="19375" cy="7150"/>
            </a:xfrm>
            <a:custGeom>
              <a:avLst/>
              <a:gdLst/>
              <a:ahLst/>
              <a:cxnLst/>
              <a:rect l="l" t="t" r="r" b="b"/>
              <a:pathLst>
                <a:path w="775" h="286" extrusionOk="0">
                  <a:moveTo>
                    <a:pt x="775" y="0"/>
                  </a:moveTo>
                  <a:lnTo>
                    <a:pt x="1" y="107"/>
                  </a:lnTo>
                  <a:cubicBezTo>
                    <a:pt x="84" y="214"/>
                    <a:pt x="203" y="274"/>
                    <a:pt x="334" y="286"/>
                  </a:cubicBezTo>
                  <a:lnTo>
                    <a:pt x="346" y="286"/>
                  </a:lnTo>
                  <a:cubicBezTo>
                    <a:pt x="537" y="274"/>
                    <a:pt x="703" y="167"/>
                    <a:pt x="7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1568" name="Google Shape;41568;p26"/>
            <p:cNvSpPr/>
            <p:nvPr/>
          </p:nvSpPr>
          <p:spPr>
            <a:xfrm>
              <a:off x="4655625" y="1580150"/>
              <a:ext cx="23250" cy="23125"/>
            </a:xfrm>
            <a:custGeom>
              <a:avLst/>
              <a:gdLst/>
              <a:ahLst/>
              <a:cxnLst/>
              <a:rect l="l" t="t" r="r" b="b"/>
              <a:pathLst>
                <a:path w="930" h="925" extrusionOk="0">
                  <a:moveTo>
                    <a:pt x="462" y="0"/>
                  </a:moveTo>
                  <a:cubicBezTo>
                    <a:pt x="247" y="0"/>
                    <a:pt x="35" y="135"/>
                    <a:pt x="13" y="415"/>
                  </a:cubicBezTo>
                  <a:cubicBezTo>
                    <a:pt x="1" y="450"/>
                    <a:pt x="1" y="474"/>
                    <a:pt x="13" y="510"/>
                  </a:cubicBezTo>
                  <a:cubicBezTo>
                    <a:pt x="35" y="790"/>
                    <a:pt x="247" y="924"/>
                    <a:pt x="462" y="924"/>
                  </a:cubicBezTo>
                  <a:cubicBezTo>
                    <a:pt x="694" y="924"/>
                    <a:pt x="929" y="766"/>
                    <a:pt x="929" y="462"/>
                  </a:cubicBezTo>
                  <a:cubicBezTo>
                    <a:pt x="929" y="159"/>
                    <a:pt x="694" y="0"/>
                    <a:pt x="4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1569" name="Google Shape;41569;p26"/>
            <p:cNvSpPr/>
            <p:nvPr/>
          </p:nvSpPr>
          <p:spPr>
            <a:xfrm>
              <a:off x="4761300" y="1216050"/>
              <a:ext cx="20550" cy="8300"/>
            </a:xfrm>
            <a:custGeom>
              <a:avLst/>
              <a:gdLst/>
              <a:ahLst/>
              <a:cxnLst/>
              <a:rect l="l" t="t" r="r" b="b"/>
              <a:pathLst>
                <a:path w="822" h="332" extrusionOk="0">
                  <a:moveTo>
                    <a:pt x="822" y="1"/>
                  </a:moveTo>
                  <a:lnTo>
                    <a:pt x="381" y="60"/>
                  </a:lnTo>
                  <a:lnTo>
                    <a:pt x="0" y="120"/>
                  </a:lnTo>
                  <a:cubicBezTo>
                    <a:pt x="85" y="258"/>
                    <a:pt x="229" y="332"/>
                    <a:pt x="377" y="332"/>
                  </a:cubicBezTo>
                  <a:cubicBezTo>
                    <a:pt x="460" y="332"/>
                    <a:pt x="543" y="309"/>
                    <a:pt x="620" y="263"/>
                  </a:cubicBezTo>
                  <a:cubicBezTo>
                    <a:pt x="715" y="203"/>
                    <a:pt x="786" y="120"/>
                    <a:pt x="810" y="13"/>
                  </a:cubicBezTo>
                  <a:lnTo>
                    <a:pt x="82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1570" name="Google Shape;41570;p26"/>
            <p:cNvSpPr/>
            <p:nvPr/>
          </p:nvSpPr>
          <p:spPr>
            <a:xfrm>
              <a:off x="4897025" y="1201175"/>
              <a:ext cx="27125" cy="23200"/>
            </a:xfrm>
            <a:custGeom>
              <a:avLst/>
              <a:gdLst/>
              <a:ahLst/>
              <a:cxnLst/>
              <a:rect l="l" t="t" r="r" b="b"/>
              <a:pathLst>
                <a:path w="1085" h="928" extrusionOk="0">
                  <a:moveTo>
                    <a:pt x="465" y="0"/>
                  </a:moveTo>
                  <a:cubicBezTo>
                    <a:pt x="215" y="0"/>
                    <a:pt x="13" y="203"/>
                    <a:pt x="1" y="453"/>
                  </a:cubicBezTo>
                  <a:lnTo>
                    <a:pt x="1" y="465"/>
                  </a:lnTo>
                  <a:cubicBezTo>
                    <a:pt x="1" y="745"/>
                    <a:pt x="226" y="928"/>
                    <a:pt x="464" y="928"/>
                  </a:cubicBezTo>
                  <a:cubicBezTo>
                    <a:pt x="581" y="928"/>
                    <a:pt x="701" y="884"/>
                    <a:pt x="798" y="786"/>
                  </a:cubicBezTo>
                  <a:cubicBezTo>
                    <a:pt x="1084" y="500"/>
                    <a:pt x="882" y="0"/>
                    <a:pt x="4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1571" name="Google Shape;41571;p26"/>
            <p:cNvSpPr/>
            <p:nvPr/>
          </p:nvSpPr>
          <p:spPr>
            <a:xfrm>
              <a:off x="4707125" y="1430375"/>
              <a:ext cx="34250" cy="24125"/>
            </a:xfrm>
            <a:custGeom>
              <a:avLst/>
              <a:gdLst/>
              <a:ahLst/>
              <a:cxnLst/>
              <a:rect l="l" t="t" r="r" b="b"/>
              <a:pathLst>
                <a:path w="1370" h="965" extrusionOk="0">
                  <a:moveTo>
                    <a:pt x="691" y="0"/>
                  </a:moveTo>
                  <a:cubicBezTo>
                    <a:pt x="84" y="0"/>
                    <a:pt x="0" y="953"/>
                    <a:pt x="679" y="965"/>
                  </a:cubicBezTo>
                  <a:lnTo>
                    <a:pt x="691" y="965"/>
                  </a:lnTo>
                  <a:cubicBezTo>
                    <a:pt x="1370" y="953"/>
                    <a:pt x="1286" y="0"/>
                    <a:pt x="6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1572" name="Google Shape;41572;p26"/>
            <p:cNvSpPr/>
            <p:nvPr/>
          </p:nvSpPr>
          <p:spPr>
            <a:xfrm>
              <a:off x="4931250" y="1304975"/>
              <a:ext cx="23250" cy="23025"/>
            </a:xfrm>
            <a:custGeom>
              <a:avLst/>
              <a:gdLst/>
              <a:ahLst/>
              <a:cxnLst/>
              <a:rect l="l" t="t" r="r" b="b"/>
              <a:pathLst>
                <a:path w="930" h="921" extrusionOk="0">
                  <a:moveTo>
                    <a:pt x="471" y="1"/>
                  </a:moveTo>
                  <a:cubicBezTo>
                    <a:pt x="242" y="1"/>
                    <a:pt x="13" y="152"/>
                    <a:pt x="13" y="456"/>
                  </a:cubicBezTo>
                  <a:lnTo>
                    <a:pt x="1" y="456"/>
                  </a:lnTo>
                  <a:cubicBezTo>
                    <a:pt x="1" y="706"/>
                    <a:pt x="203" y="920"/>
                    <a:pt x="465" y="920"/>
                  </a:cubicBezTo>
                  <a:cubicBezTo>
                    <a:pt x="489" y="920"/>
                    <a:pt x="525" y="908"/>
                    <a:pt x="549" y="897"/>
                  </a:cubicBezTo>
                  <a:lnTo>
                    <a:pt x="930" y="456"/>
                  </a:lnTo>
                  <a:cubicBezTo>
                    <a:pt x="930" y="152"/>
                    <a:pt x="700" y="1"/>
                    <a:pt x="4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1573" name="Google Shape;41573;p26"/>
            <p:cNvSpPr/>
            <p:nvPr/>
          </p:nvSpPr>
          <p:spPr>
            <a:xfrm>
              <a:off x="4827675" y="1407500"/>
              <a:ext cx="22950" cy="23100"/>
            </a:xfrm>
            <a:custGeom>
              <a:avLst/>
              <a:gdLst/>
              <a:ahLst/>
              <a:cxnLst/>
              <a:rect l="l" t="t" r="r" b="b"/>
              <a:pathLst>
                <a:path w="918" h="924" extrusionOk="0">
                  <a:moveTo>
                    <a:pt x="454" y="1"/>
                  </a:moveTo>
                  <a:cubicBezTo>
                    <a:pt x="241" y="1"/>
                    <a:pt x="29" y="135"/>
                    <a:pt x="0" y="415"/>
                  </a:cubicBezTo>
                  <a:cubicBezTo>
                    <a:pt x="0" y="439"/>
                    <a:pt x="0" y="475"/>
                    <a:pt x="0" y="498"/>
                  </a:cubicBezTo>
                  <a:cubicBezTo>
                    <a:pt x="29" y="786"/>
                    <a:pt x="244" y="923"/>
                    <a:pt x="458" y="923"/>
                  </a:cubicBezTo>
                  <a:cubicBezTo>
                    <a:pt x="688" y="923"/>
                    <a:pt x="917" y="765"/>
                    <a:pt x="917" y="463"/>
                  </a:cubicBezTo>
                  <a:cubicBezTo>
                    <a:pt x="917" y="159"/>
                    <a:pt x="685" y="1"/>
                    <a:pt x="4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1574" name="Google Shape;41574;p26"/>
            <p:cNvSpPr/>
            <p:nvPr/>
          </p:nvSpPr>
          <p:spPr>
            <a:xfrm>
              <a:off x="4654725" y="1443150"/>
              <a:ext cx="26750" cy="23025"/>
            </a:xfrm>
            <a:custGeom>
              <a:avLst/>
              <a:gdLst/>
              <a:ahLst/>
              <a:cxnLst/>
              <a:rect l="l" t="t" r="r" b="b"/>
              <a:pathLst>
                <a:path w="1070" h="921" extrusionOk="0">
                  <a:moveTo>
                    <a:pt x="468" y="1"/>
                  </a:moveTo>
                  <a:cubicBezTo>
                    <a:pt x="463" y="1"/>
                    <a:pt x="458" y="1"/>
                    <a:pt x="453" y="1"/>
                  </a:cubicBezTo>
                  <a:cubicBezTo>
                    <a:pt x="215" y="13"/>
                    <a:pt x="25" y="215"/>
                    <a:pt x="25" y="454"/>
                  </a:cubicBezTo>
                  <a:lnTo>
                    <a:pt x="1" y="454"/>
                  </a:lnTo>
                  <a:cubicBezTo>
                    <a:pt x="1" y="736"/>
                    <a:pt x="226" y="920"/>
                    <a:pt x="463" y="920"/>
                  </a:cubicBezTo>
                  <a:cubicBezTo>
                    <a:pt x="576" y="920"/>
                    <a:pt x="691" y="879"/>
                    <a:pt x="787" y="787"/>
                  </a:cubicBezTo>
                  <a:cubicBezTo>
                    <a:pt x="1069" y="493"/>
                    <a:pt x="875" y="1"/>
                    <a:pt x="46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1575" name="Google Shape;41575;p26"/>
            <p:cNvSpPr/>
            <p:nvPr/>
          </p:nvSpPr>
          <p:spPr>
            <a:xfrm>
              <a:off x="4688475" y="1478500"/>
              <a:ext cx="23725" cy="23225"/>
            </a:xfrm>
            <a:custGeom>
              <a:avLst/>
              <a:gdLst/>
              <a:ahLst/>
              <a:cxnLst/>
              <a:rect l="l" t="t" r="r" b="b"/>
              <a:pathLst>
                <a:path w="949" h="929" extrusionOk="0">
                  <a:moveTo>
                    <a:pt x="486" y="1"/>
                  </a:moveTo>
                  <a:cubicBezTo>
                    <a:pt x="267" y="1"/>
                    <a:pt x="50" y="141"/>
                    <a:pt x="32" y="421"/>
                  </a:cubicBezTo>
                  <a:cubicBezTo>
                    <a:pt x="0" y="751"/>
                    <a:pt x="246" y="929"/>
                    <a:pt x="492" y="929"/>
                  </a:cubicBezTo>
                  <a:cubicBezTo>
                    <a:pt x="707" y="929"/>
                    <a:pt x="921" y="793"/>
                    <a:pt x="949" y="504"/>
                  </a:cubicBezTo>
                  <a:cubicBezTo>
                    <a:pt x="949" y="480"/>
                    <a:pt x="949" y="456"/>
                    <a:pt x="949" y="421"/>
                  </a:cubicBezTo>
                  <a:cubicBezTo>
                    <a:pt x="925" y="141"/>
                    <a:pt x="705" y="1"/>
                    <a:pt x="4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1576" name="Google Shape;41576;p26"/>
            <p:cNvSpPr/>
            <p:nvPr/>
          </p:nvSpPr>
          <p:spPr>
            <a:xfrm>
              <a:off x="5000025" y="1235900"/>
              <a:ext cx="19650" cy="20350"/>
            </a:xfrm>
            <a:custGeom>
              <a:avLst/>
              <a:gdLst/>
              <a:ahLst/>
              <a:cxnLst/>
              <a:rect l="l" t="t" r="r" b="b"/>
              <a:pathLst>
                <a:path w="786" h="814" extrusionOk="0">
                  <a:moveTo>
                    <a:pt x="476" y="0"/>
                  </a:moveTo>
                  <a:cubicBezTo>
                    <a:pt x="238" y="0"/>
                    <a:pt x="12" y="186"/>
                    <a:pt x="12" y="457"/>
                  </a:cubicBezTo>
                  <a:lnTo>
                    <a:pt x="0" y="457"/>
                  </a:lnTo>
                  <a:cubicBezTo>
                    <a:pt x="0" y="600"/>
                    <a:pt x="72" y="731"/>
                    <a:pt x="191" y="814"/>
                  </a:cubicBezTo>
                  <a:lnTo>
                    <a:pt x="786" y="123"/>
                  </a:lnTo>
                  <a:cubicBezTo>
                    <a:pt x="693" y="38"/>
                    <a:pt x="583" y="0"/>
                    <a:pt x="4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1577" name="Google Shape;41577;p26"/>
            <p:cNvSpPr/>
            <p:nvPr/>
          </p:nvSpPr>
          <p:spPr>
            <a:xfrm>
              <a:off x="5035450" y="1201175"/>
              <a:ext cx="16075" cy="17575"/>
            </a:xfrm>
            <a:custGeom>
              <a:avLst/>
              <a:gdLst/>
              <a:ahLst/>
              <a:cxnLst/>
              <a:rect l="l" t="t" r="r" b="b"/>
              <a:pathLst>
                <a:path w="643" h="703" extrusionOk="0">
                  <a:moveTo>
                    <a:pt x="452" y="0"/>
                  </a:moveTo>
                  <a:cubicBezTo>
                    <a:pt x="202" y="0"/>
                    <a:pt x="0" y="203"/>
                    <a:pt x="0" y="453"/>
                  </a:cubicBezTo>
                  <a:cubicBezTo>
                    <a:pt x="0" y="548"/>
                    <a:pt x="24" y="631"/>
                    <a:pt x="71" y="703"/>
                  </a:cubicBezTo>
                  <a:lnTo>
                    <a:pt x="286" y="453"/>
                  </a:lnTo>
                  <a:lnTo>
                    <a:pt x="452" y="250"/>
                  </a:lnTo>
                  <a:lnTo>
                    <a:pt x="643" y="36"/>
                  </a:lnTo>
                  <a:cubicBezTo>
                    <a:pt x="583" y="12"/>
                    <a:pt x="512" y="0"/>
                    <a:pt x="4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1578" name="Google Shape;41578;p26"/>
            <p:cNvSpPr/>
            <p:nvPr/>
          </p:nvSpPr>
          <p:spPr>
            <a:xfrm>
              <a:off x="4862200" y="1304750"/>
              <a:ext cx="27125" cy="23000"/>
            </a:xfrm>
            <a:custGeom>
              <a:avLst/>
              <a:gdLst/>
              <a:ahLst/>
              <a:cxnLst/>
              <a:rect l="l" t="t" r="r" b="b"/>
              <a:pathLst>
                <a:path w="1085" h="920" extrusionOk="0">
                  <a:moveTo>
                    <a:pt x="465" y="1"/>
                  </a:moveTo>
                  <a:cubicBezTo>
                    <a:pt x="215" y="13"/>
                    <a:pt x="13" y="215"/>
                    <a:pt x="24" y="465"/>
                  </a:cubicBezTo>
                  <a:lnTo>
                    <a:pt x="1" y="453"/>
                  </a:lnTo>
                  <a:lnTo>
                    <a:pt x="1" y="453"/>
                  </a:lnTo>
                  <a:cubicBezTo>
                    <a:pt x="1" y="736"/>
                    <a:pt x="231" y="920"/>
                    <a:pt x="468" y="920"/>
                  </a:cubicBezTo>
                  <a:cubicBezTo>
                    <a:pt x="580" y="920"/>
                    <a:pt x="694" y="878"/>
                    <a:pt x="786" y="786"/>
                  </a:cubicBezTo>
                  <a:cubicBezTo>
                    <a:pt x="1084" y="501"/>
                    <a:pt x="882" y="1"/>
                    <a:pt x="4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1579" name="Google Shape;41579;p26"/>
            <p:cNvSpPr/>
            <p:nvPr/>
          </p:nvSpPr>
          <p:spPr>
            <a:xfrm>
              <a:off x="4965600" y="1269825"/>
              <a:ext cx="22250" cy="22750"/>
            </a:xfrm>
            <a:custGeom>
              <a:avLst/>
              <a:gdLst/>
              <a:ahLst/>
              <a:cxnLst/>
              <a:rect l="l" t="t" r="r" b="b"/>
              <a:pathLst>
                <a:path w="890" h="910" extrusionOk="0">
                  <a:moveTo>
                    <a:pt x="473" y="1"/>
                  </a:moveTo>
                  <a:cubicBezTo>
                    <a:pt x="236" y="1"/>
                    <a:pt x="1" y="175"/>
                    <a:pt x="8" y="469"/>
                  </a:cubicBezTo>
                  <a:cubicBezTo>
                    <a:pt x="8" y="683"/>
                    <a:pt x="151" y="862"/>
                    <a:pt x="353" y="910"/>
                  </a:cubicBezTo>
                  <a:lnTo>
                    <a:pt x="472" y="767"/>
                  </a:lnTo>
                  <a:lnTo>
                    <a:pt x="722" y="469"/>
                  </a:lnTo>
                  <a:lnTo>
                    <a:pt x="889" y="278"/>
                  </a:lnTo>
                  <a:cubicBezTo>
                    <a:pt x="806" y="87"/>
                    <a:pt x="639" y="1"/>
                    <a:pt x="4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1580" name="Google Shape;41580;p26"/>
            <p:cNvSpPr/>
            <p:nvPr/>
          </p:nvSpPr>
          <p:spPr>
            <a:xfrm>
              <a:off x="4724400" y="1374100"/>
              <a:ext cx="27100" cy="23150"/>
            </a:xfrm>
            <a:custGeom>
              <a:avLst/>
              <a:gdLst/>
              <a:ahLst/>
              <a:cxnLst/>
              <a:rect l="l" t="t" r="r" b="b"/>
              <a:pathLst>
                <a:path w="1084" h="926" extrusionOk="0">
                  <a:moveTo>
                    <a:pt x="464" y="1"/>
                  </a:moveTo>
                  <a:cubicBezTo>
                    <a:pt x="214" y="1"/>
                    <a:pt x="12" y="203"/>
                    <a:pt x="0" y="453"/>
                  </a:cubicBezTo>
                  <a:lnTo>
                    <a:pt x="0" y="465"/>
                  </a:lnTo>
                  <a:cubicBezTo>
                    <a:pt x="0" y="739"/>
                    <a:pt x="229" y="926"/>
                    <a:pt x="465" y="926"/>
                  </a:cubicBezTo>
                  <a:cubicBezTo>
                    <a:pt x="578" y="926"/>
                    <a:pt x="693" y="883"/>
                    <a:pt x="786" y="787"/>
                  </a:cubicBezTo>
                  <a:cubicBezTo>
                    <a:pt x="1083" y="501"/>
                    <a:pt x="869" y="1"/>
                    <a:pt x="4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1581" name="Google Shape;41581;p26"/>
            <p:cNvSpPr/>
            <p:nvPr/>
          </p:nvSpPr>
          <p:spPr>
            <a:xfrm>
              <a:off x="4897025" y="1270500"/>
              <a:ext cx="27400" cy="23050"/>
            </a:xfrm>
            <a:custGeom>
              <a:avLst/>
              <a:gdLst/>
              <a:ahLst/>
              <a:cxnLst/>
              <a:rect l="l" t="t" r="r" b="b"/>
              <a:pathLst>
                <a:path w="1096" h="922" extrusionOk="0">
                  <a:moveTo>
                    <a:pt x="456" y="1"/>
                  </a:moveTo>
                  <a:cubicBezTo>
                    <a:pt x="215" y="1"/>
                    <a:pt x="12" y="199"/>
                    <a:pt x="1" y="442"/>
                  </a:cubicBezTo>
                  <a:lnTo>
                    <a:pt x="24" y="466"/>
                  </a:lnTo>
                  <a:cubicBezTo>
                    <a:pt x="24" y="740"/>
                    <a:pt x="248" y="921"/>
                    <a:pt x="485" y="921"/>
                  </a:cubicBezTo>
                  <a:cubicBezTo>
                    <a:pt x="598" y="921"/>
                    <a:pt x="714" y="880"/>
                    <a:pt x="810" y="787"/>
                  </a:cubicBezTo>
                  <a:cubicBezTo>
                    <a:pt x="1096" y="490"/>
                    <a:pt x="894" y="1"/>
                    <a:pt x="477" y="1"/>
                  </a:cubicBezTo>
                  <a:cubicBezTo>
                    <a:pt x="470" y="1"/>
                    <a:pt x="463" y="1"/>
                    <a:pt x="45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1582" name="Google Shape;41582;p26"/>
            <p:cNvSpPr/>
            <p:nvPr/>
          </p:nvSpPr>
          <p:spPr>
            <a:xfrm>
              <a:off x="4828275" y="1339575"/>
              <a:ext cx="27100" cy="23250"/>
            </a:xfrm>
            <a:custGeom>
              <a:avLst/>
              <a:gdLst/>
              <a:ahLst/>
              <a:cxnLst/>
              <a:rect l="l" t="t" r="r" b="b"/>
              <a:pathLst>
                <a:path w="1084" h="930" extrusionOk="0">
                  <a:moveTo>
                    <a:pt x="455" y="0"/>
                  </a:moveTo>
                  <a:cubicBezTo>
                    <a:pt x="203" y="0"/>
                    <a:pt x="12" y="199"/>
                    <a:pt x="0" y="453"/>
                  </a:cubicBezTo>
                  <a:lnTo>
                    <a:pt x="12" y="465"/>
                  </a:lnTo>
                  <a:cubicBezTo>
                    <a:pt x="4" y="742"/>
                    <a:pt x="235" y="929"/>
                    <a:pt x="477" y="929"/>
                  </a:cubicBezTo>
                  <a:cubicBezTo>
                    <a:pt x="589" y="929"/>
                    <a:pt x="704" y="889"/>
                    <a:pt x="798" y="798"/>
                  </a:cubicBezTo>
                  <a:cubicBezTo>
                    <a:pt x="1084" y="501"/>
                    <a:pt x="881" y="1"/>
                    <a:pt x="477" y="1"/>
                  </a:cubicBezTo>
                  <a:cubicBezTo>
                    <a:pt x="469" y="0"/>
                    <a:pt x="462" y="0"/>
                    <a:pt x="4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1583" name="Google Shape;41583;p26"/>
            <p:cNvSpPr/>
            <p:nvPr/>
          </p:nvSpPr>
          <p:spPr>
            <a:xfrm>
              <a:off x="4689850" y="1339575"/>
              <a:ext cx="27425" cy="23250"/>
            </a:xfrm>
            <a:custGeom>
              <a:avLst/>
              <a:gdLst/>
              <a:ahLst/>
              <a:cxnLst/>
              <a:rect l="l" t="t" r="r" b="b"/>
              <a:pathLst>
                <a:path w="1097" h="930" extrusionOk="0">
                  <a:moveTo>
                    <a:pt x="467" y="0"/>
                  </a:moveTo>
                  <a:cubicBezTo>
                    <a:pt x="215" y="0"/>
                    <a:pt x="12" y="199"/>
                    <a:pt x="1" y="453"/>
                  </a:cubicBezTo>
                  <a:lnTo>
                    <a:pt x="13" y="465"/>
                  </a:lnTo>
                  <a:cubicBezTo>
                    <a:pt x="13" y="742"/>
                    <a:pt x="246" y="929"/>
                    <a:pt x="489" y="929"/>
                  </a:cubicBezTo>
                  <a:cubicBezTo>
                    <a:pt x="602" y="929"/>
                    <a:pt x="716" y="889"/>
                    <a:pt x="811" y="798"/>
                  </a:cubicBezTo>
                  <a:cubicBezTo>
                    <a:pt x="1096" y="501"/>
                    <a:pt x="894" y="1"/>
                    <a:pt x="489" y="1"/>
                  </a:cubicBezTo>
                  <a:cubicBezTo>
                    <a:pt x="482" y="0"/>
                    <a:pt x="474" y="0"/>
                    <a:pt x="4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1584" name="Google Shape;41584;p26"/>
            <p:cNvSpPr/>
            <p:nvPr/>
          </p:nvSpPr>
          <p:spPr>
            <a:xfrm>
              <a:off x="4724050" y="1513625"/>
              <a:ext cx="23875" cy="23225"/>
            </a:xfrm>
            <a:custGeom>
              <a:avLst/>
              <a:gdLst/>
              <a:ahLst/>
              <a:cxnLst/>
              <a:rect l="l" t="t" r="r" b="b"/>
              <a:pathLst>
                <a:path w="955" h="929" extrusionOk="0">
                  <a:moveTo>
                    <a:pt x="490" y="1"/>
                  </a:moveTo>
                  <a:cubicBezTo>
                    <a:pt x="270" y="1"/>
                    <a:pt x="50" y="141"/>
                    <a:pt x="26" y="421"/>
                  </a:cubicBezTo>
                  <a:cubicBezTo>
                    <a:pt x="1" y="751"/>
                    <a:pt x="250" y="929"/>
                    <a:pt x="497" y="929"/>
                  </a:cubicBezTo>
                  <a:cubicBezTo>
                    <a:pt x="713" y="929"/>
                    <a:pt x="927" y="793"/>
                    <a:pt x="955" y="504"/>
                  </a:cubicBezTo>
                  <a:cubicBezTo>
                    <a:pt x="955" y="480"/>
                    <a:pt x="955" y="444"/>
                    <a:pt x="955" y="421"/>
                  </a:cubicBezTo>
                  <a:cubicBezTo>
                    <a:pt x="931" y="141"/>
                    <a:pt x="711" y="1"/>
                    <a:pt x="4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1585" name="Google Shape;41585;p26"/>
            <p:cNvSpPr/>
            <p:nvPr/>
          </p:nvSpPr>
          <p:spPr>
            <a:xfrm>
              <a:off x="4724400" y="1236275"/>
              <a:ext cx="27400" cy="23325"/>
            </a:xfrm>
            <a:custGeom>
              <a:avLst/>
              <a:gdLst/>
              <a:ahLst/>
              <a:cxnLst/>
              <a:rect l="l" t="t" r="r" b="b"/>
              <a:pathLst>
                <a:path w="1096" h="933" extrusionOk="0">
                  <a:moveTo>
                    <a:pt x="455" y="1"/>
                  </a:moveTo>
                  <a:cubicBezTo>
                    <a:pt x="214" y="1"/>
                    <a:pt x="12" y="199"/>
                    <a:pt x="0" y="442"/>
                  </a:cubicBezTo>
                  <a:lnTo>
                    <a:pt x="12" y="466"/>
                  </a:lnTo>
                  <a:cubicBezTo>
                    <a:pt x="12" y="748"/>
                    <a:pt x="242" y="932"/>
                    <a:pt x="483" y="932"/>
                  </a:cubicBezTo>
                  <a:cubicBezTo>
                    <a:pt x="597" y="932"/>
                    <a:pt x="714" y="891"/>
                    <a:pt x="810" y="799"/>
                  </a:cubicBezTo>
                  <a:cubicBezTo>
                    <a:pt x="1095" y="501"/>
                    <a:pt x="893" y="1"/>
                    <a:pt x="476" y="1"/>
                  </a:cubicBezTo>
                  <a:cubicBezTo>
                    <a:pt x="469" y="1"/>
                    <a:pt x="462" y="1"/>
                    <a:pt x="4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1586" name="Google Shape;41586;p26"/>
            <p:cNvSpPr/>
            <p:nvPr/>
          </p:nvSpPr>
          <p:spPr>
            <a:xfrm>
              <a:off x="4828275" y="1270800"/>
              <a:ext cx="27400" cy="23325"/>
            </a:xfrm>
            <a:custGeom>
              <a:avLst/>
              <a:gdLst/>
              <a:ahLst/>
              <a:cxnLst/>
              <a:rect l="l" t="t" r="r" b="b"/>
              <a:pathLst>
                <a:path w="1096" h="933" extrusionOk="0">
                  <a:moveTo>
                    <a:pt x="444" y="1"/>
                  </a:moveTo>
                  <a:cubicBezTo>
                    <a:pt x="203" y="1"/>
                    <a:pt x="12" y="199"/>
                    <a:pt x="0" y="442"/>
                  </a:cubicBezTo>
                  <a:lnTo>
                    <a:pt x="12" y="466"/>
                  </a:lnTo>
                  <a:cubicBezTo>
                    <a:pt x="12" y="748"/>
                    <a:pt x="237" y="932"/>
                    <a:pt x="474" y="932"/>
                  </a:cubicBezTo>
                  <a:cubicBezTo>
                    <a:pt x="587" y="932"/>
                    <a:pt x="702" y="891"/>
                    <a:pt x="798" y="799"/>
                  </a:cubicBezTo>
                  <a:cubicBezTo>
                    <a:pt x="1096" y="501"/>
                    <a:pt x="881" y="1"/>
                    <a:pt x="465" y="1"/>
                  </a:cubicBezTo>
                  <a:cubicBezTo>
                    <a:pt x="458" y="1"/>
                    <a:pt x="451" y="1"/>
                    <a:pt x="4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1587" name="Google Shape;41587;p26"/>
            <p:cNvSpPr/>
            <p:nvPr/>
          </p:nvSpPr>
          <p:spPr>
            <a:xfrm>
              <a:off x="5070550" y="1176175"/>
              <a:ext cx="3600" cy="4175"/>
            </a:xfrm>
            <a:custGeom>
              <a:avLst/>
              <a:gdLst/>
              <a:ahLst/>
              <a:cxnLst/>
              <a:rect l="l" t="t" r="r" b="b"/>
              <a:pathLst>
                <a:path w="144" h="167" extrusionOk="0">
                  <a:moveTo>
                    <a:pt x="144" y="0"/>
                  </a:moveTo>
                  <a:lnTo>
                    <a:pt x="1" y="24"/>
                  </a:lnTo>
                  <a:cubicBezTo>
                    <a:pt x="1" y="48"/>
                    <a:pt x="1" y="72"/>
                    <a:pt x="1" y="95"/>
                  </a:cubicBezTo>
                  <a:cubicBezTo>
                    <a:pt x="1" y="119"/>
                    <a:pt x="1" y="143"/>
                    <a:pt x="1" y="167"/>
                  </a:cubicBezTo>
                  <a:lnTo>
                    <a:pt x="14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1588" name="Google Shape;41588;p26"/>
            <p:cNvSpPr/>
            <p:nvPr/>
          </p:nvSpPr>
          <p:spPr>
            <a:xfrm>
              <a:off x="4862500" y="1236275"/>
              <a:ext cx="27400" cy="23025"/>
            </a:xfrm>
            <a:custGeom>
              <a:avLst/>
              <a:gdLst/>
              <a:ahLst/>
              <a:cxnLst/>
              <a:rect l="l" t="t" r="r" b="b"/>
              <a:pathLst>
                <a:path w="1096" h="921" extrusionOk="0">
                  <a:moveTo>
                    <a:pt x="456" y="1"/>
                  </a:moveTo>
                  <a:cubicBezTo>
                    <a:pt x="215" y="1"/>
                    <a:pt x="12" y="199"/>
                    <a:pt x="1" y="442"/>
                  </a:cubicBezTo>
                  <a:lnTo>
                    <a:pt x="24" y="454"/>
                  </a:lnTo>
                  <a:cubicBezTo>
                    <a:pt x="24" y="736"/>
                    <a:pt x="249" y="920"/>
                    <a:pt x="486" y="920"/>
                  </a:cubicBezTo>
                  <a:cubicBezTo>
                    <a:pt x="599" y="920"/>
                    <a:pt x="714" y="879"/>
                    <a:pt x="810" y="787"/>
                  </a:cubicBezTo>
                  <a:cubicBezTo>
                    <a:pt x="1096" y="489"/>
                    <a:pt x="893" y="1"/>
                    <a:pt x="477" y="1"/>
                  </a:cubicBezTo>
                  <a:cubicBezTo>
                    <a:pt x="470" y="1"/>
                    <a:pt x="463" y="1"/>
                    <a:pt x="45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1589" name="Google Shape;41589;p26"/>
            <p:cNvSpPr/>
            <p:nvPr/>
          </p:nvSpPr>
          <p:spPr>
            <a:xfrm>
              <a:off x="4655625" y="1512500"/>
              <a:ext cx="27125" cy="23025"/>
            </a:xfrm>
            <a:custGeom>
              <a:avLst/>
              <a:gdLst/>
              <a:ahLst/>
              <a:cxnLst/>
              <a:rect l="l" t="t" r="r" b="b"/>
              <a:pathLst>
                <a:path w="1085" h="921" extrusionOk="0">
                  <a:moveTo>
                    <a:pt x="444" y="1"/>
                  </a:moveTo>
                  <a:cubicBezTo>
                    <a:pt x="203" y="1"/>
                    <a:pt x="1" y="199"/>
                    <a:pt x="1" y="442"/>
                  </a:cubicBezTo>
                  <a:lnTo>
                    <a:pt x="13" y="454"/>
                  </a:lnTo>
                  <a:cubicBezTo>
                    <a:pt x="4" y="736"/>
                    <a:pt x="232" y="920"/>
                    <a:pt x="468" y="920"/>
                  </a:cubicBezTo>
                  <a:cubicBezTo>
                    <a:pt x="580" y="920"/>
                    <a:pt x="695" y="879"/>
                    <a:pt x="786" y="787"/>
                  </a:cubicBezTo>
                  <a:cubicBezTo>
                    <a:pt x="1084" y="501"/>
                    <a:pt x="882" y="1"/>
                    <a:pt x="465" y="1"/>
                  </a:cubicBezTo>
                  <a:cubicBezTo>
                    <a:pt x="458" y="1"/>
                    <a:pt x="451" y="1"/>
                    <a:pt x="4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1590" name="Google Shape;41590;p26"/>
            <p:cNvSpPr/>
            <p:nvPr/>
          </p:nvSpPr>
          <p:spPr>
            <a:xfrm>
              <a:off x="4793750" y="1373025"/>
              <a:ext cx="23225" cy="23075"/>
            </a:xfrm>
            <a:custGeom>
              <a:avLst/>
              <a:gdLst/>
              <a:ahLst/>
              <a:cxnLst/>
              <a:rect l="l" t="t" r="r" b="b"/>
              <a:pathLst>
                <a:path w="929" h="923" extrusionOk="0">
                  <a:moveTo>
                    <a:pt x="465" y="0"/>
                  </a:moveTo>
                  <a:cubicBezTo>
                    <a:pt x="249" y="0"/>
                    <a:pt x="35" y="138"/>
                    <a:pt x="12" y="425"/>
                  </a:cubicBezTo>
                  <a:cubicBezTo>
                    <a:pt x="0" y="449"/>
                    <a:pt x="0" y="484"/>
                    <a:pt x="12" y="508"/>
                  </a:cubicBezTo>
                  <a:cubicBezTo>
                    <a:pt x="35" y="788"/>
                    <a:pt x="247" y="923"/>
                    <a:pt x="461" y="923"/>
                  </a:cubicBezTo>
                  <a:cubicBezTo>
                    <a:pt x="693" y="923"/>
                    <a:pt x="929" y="764"/>
                    <a:pt x="929" y="461"/>
                  </a:cubicBezTo>
                  <a:cubicBezTo>
                    <a:pt x="929" y="159"/>
                    <a:pt x="696" y="0"/>
                    <a:pt x="4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1591" name="Google Shape;41591;p26"/>
            <p:cNvSpPr/>
            <p:nvPr/>
          </p:nvSpPr>
          <p:spPr>
            <a:xfrm>
              <a:off x="4724050" y="1305950"/>
              <a:ext cx="23875" cy="23225"/>
            </a:xfrm>
            <a:custGeom>
              <a:avLst/>
              <a:gdLst/>
              <a:ahLst/>
              <a:cxnLst/>
              <a:rect l="l" t="t" r="r" b="b"/>
              <a:pathLst>
                <a:path w="955" h="929" extrusionOk="0">
                  <a:moveTo>
                    <a:pt x="490" y="0"/>
                  </a:moveTo>
                  <a:cubicBezTo>
                    <a:pt x="270" y="0"/>
                    <a:pt x="50" y="143"/>
                    <a:pt x="26" y="429"/>
                  </a:cubicBezTo>
                  <a:cubicBezTo>
                    <a:pt x="0" y="753"/>
                    <a:pt x="250" y="928"/>
                    <a:pt x="497" y="928"/>
                  </a:cubicBezTo>
                  <a:cubicBezTo>
                    <a:pt x="713" y="928"/>
                    <a:pt x="927" y="795"/>
                    <a:pt x="955" y="512"/>
                  </a:cubicBezTo>
                  <a:cubicBezTo>
                    <a:pt x="955" y="477"/>
                    <a:pt x="955" y="453"/>
                    <a:pt x="955" y="429"/>
                  </a:cubicBezTo>
                  <a:cubicBezTo>
                    <a:pt x="931" y="143"/>
                    <a:pt x="711" y="0"/>
                    <a:pt x="49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1592" name="Google Shape;41592;p26"/>
            <p:cNvSpPr/>
            <p:nvPr/>
          </p:nvSpPr>
          <p:spPr>
            <a:xfrm>
              <a:off x="4689850" y="1270500"/>
              <a:ext cx="27425" cy="23175"/>
            </a:xfrm>
            <a:custGeom>
              <a:avLst/>
              <a:gdLst/>
              <a:ahLst/>
              <a:cxnLst/>
              <a:rect l="l" t="t" r="r" b="b"/>
              <a:pathLst>
                <a:path w="1097" h="927" extrusionOk="0">
                  <a:moveTo>
                    <a:pt x="456" y="1"/>
                  </a:moveTo>
                  <a:cubicBezTo>
                    <a:pt x="215" y="1"/>
                    <a:pt x="12" y="199"/>
                    <a:pt x="1" y="442"/>
                  </a:cubicBezTo>
                  <a:lnTo>
                    <a:pt x="13" y="466"/>
                  </a:lnTo>
                  <a:cubicBezTo>
                    <a:pt x="13" y="740"/>
                    <a:pt x="242" y="926"/>
                    <a:pt x="482" y="926"/>
                  </a:cubicBezTo>
                  <a:cubicBezTo>
                    <a:pt x="597" y="926"/>
                    <a:pt x="714" y="884"/>
                    <a:pt x="811" y="787"/>
                  </a:cubicBezTo>
                  <a:cubicBezTo>
                    <a:pt x="1096" y="502"/>
                    <a:pt x="894" y="1"/>
                    <a:pt x="477" y="1"/>
                  </a:cubicBezTo>
                  <a:cubicBezTo>
                    <a:pt x="470" y="1"/>
                    <a:pt x="463" y="1"/>
                    <a:pt x="45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1593" name="Google Shape;41593;p26"/>
            <p:cNvSpPr/>
            <p:nvPr/>
          </p:nvSpPr>
          <p:spPr>
            <a:xfrm>
              <a:off x="4759225" y="1339575"/>
              <a:ext cx="27100" cy="23150"/>
            </a:xfrm>
            <a:custGeom>
              <a:avLst/>
              <a:gdLst/>
              <a:ahLst/>
              <a:cxnLst/>
              <a:rect l="l" t="t" r="r" b="b"/>
              <a:pathLst>
                <a:path w="1084" h="926" extrusionOk="0">
                  <a:moveTo>
                    <a:pt x="454" y="0"/>
                  </a:moveTo>
                  <a:cubicBezTo>
                    <a:pt x="202" y="0"/>
                    <a:pt x="0" y="199"/>
                    <a:pt x="0" y="453"/>
                  </a:cubicBezTo>
                  <a:lnTo>
                    <a:pt x="0" y="465"/>
                  </a:lnTo>
                  <a:cubicBezTo>
                    <a:pt x="0" y="739"/>
                    <a:pt x="229" y="926"/>
                    <a:pt x="465" y="926"/>
                  </a:cubicBezTo>
                  <a:cubicBezTo>
                    <a:pt x="578" y="926"/>
                    <a:pt x="693" y="883"/>
                    <a:pt x="786" y="787"/>
                  </a:cubicBezTo>
                  <a:cubicBezTo>
                    <a:pt x="1084" y="501"/>
                    <a:pt x="881" y="1"/>
                    <a:pt x="476" y="1"/>
                  </a:cubicBezTo>
                  <a:cubicBezTo>
                    <a:pt x="469" y="0"/>
                    <a:pt x="462" y="0"/>
                    <a:pt x="4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1594" name="Google Shape;41594;p26"/>
            <p:cNvSpPr/>
            <p:nvPr/>
          </p:nvSpPr>
          <p:spPr>
            <a:xfrm>
              <a:off x="4759225" y="1477700"/>
              <a:ext cx="27100" cy="23225"/>
            </a:xfrm>
            <a:custGeom>
              <a:avLst/>
              <a:gdLst/>
              <a:ahLst/>
              <a:cxnLst/>
              <a:rect l="l" t="t" r="r" b="b"/>
              <a:pathLst>
                <a:path w="1084" h="929" extrusionOk="0">
                  <a:moveTo>
                    <a:pt x="476" y="0"/>
                  </a:moveTo>
                  <a:cubicBezTo>
                    <a:pt x="214" y="0"/>
                    <a:pt x="0" y="191"/>
                    <a:pt x="0" y="453"/>
                  </a:cubicBezTo>
                  <a:lnTo>
                    <a:pt x="0" y="465"/>
                  </a:lnTo>
                  <a:cubicBezTo>
                    <a:pt x="0" y="741"/>
                    <a:pt x="233" y="929"/>
                    <a:pt x="472" y="929"/>
                  </a:cubicBezTo>
                  <a:cubicBezTo>
                    <a:pt x="583" y="929"/>
                    <a:pt x="695" y="888"/>
                    <a:pt x="786" y="798"/>
                  </a:cubicBezTo>
                  <a:cubicBezTo>
                    <a:pt x="1084" y="512"/>
                    <a:pt x="881" y="12"/>
                    <a:pt x="4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1595" name="Google Shape;41595;p26"/>
            <p:cNvSpPr/>
            <p:nvPr/>
          </p:nvSpPr>
          <p:spPr>
            <a:xfrm>
              <a:off x="4689850" y="1546750"/>
              <a:ext cx="27425" cy="23300"/>
            </a:xfrm>
            <a:custGeom>
              <a:avLst/>
              <a:gdLst/>
              <a:ahLst/>
              <a:cxnLst/>
              <a:rect l="l" t="t" r="r" b="b"/>
              <a:pathLst>
                <a:path w="1097" h="932" extrusionOk="0">
                  <a:moveTo>
                    <a:pt x="477" y="0"/>
                  </a:moveTo>
                  <a:cubicBezTo>
                    <a:pt x="227" y="0"/>
                    <a:pt x="13" y="191"/>
                    <a:pt x="1" y="441"/>
                  </a:cubicBezTo>
                  <a:lnTo>
                    <a:pt x="1" y="465"/>
                  </a:lnTo>
                  <a:lnTo>
                    <a:pt x="13" y="465"/>
                  </a:lnTo>
                  <a:cubicBezTo>
                    <a:pt x="13" y="747"/>
                    <a:pt x="243" y="931"/>
                    <a:pt x="484" y="931"/>
                  </a:cubicBezTo>
                  <a:cubicBezTo>
                    <a:pt x="598" y="931"/>
                    <a:pt x="715" y="890"/>
                    <a:pt x="811" y="798"/>
                  </a:cubicBezTo>
                  <a:cubicBezTo>
                    <a:pt x="1096" y="501"/>
                    <a:pt x="894" y="0"/>
                    <a:pt x="4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1596" name="Google Shape;41596;p26"/>
            <p:cNvSpPr/>
            <p:nvPr/>
          </p:nvSpPr>
          <p:spPr>
            <a:xfrm>
              <a:off x="4689850" y="1408625"/>
              <a:ext cx="27425" cy="23325"/>
            </a:xfrm>
            <a:custGeom>
              <a:avLst/>
              <a:gdLst/>
              <a:ahLst/>
              <a:cxnLst/>
              <a:rect l="l" t="t" r="r" b="b"/>
              <a:pathLst>
                <a:path w="1097" h="933" extrusionOk="0">
                  <a:moveTo>
                    <a:pt x="456" y="0"/>
                  </a:moveTo>
                  <a:cubicBezTo>
                    <a:pt x="215" y="0"/>
                    <a:pt x="12" y="198"/>
                    <a:pt x="1" y="441"/>
                  </a:cubicBezTo>
                  <a:lnTo>
                    <a:pt x="1" y="453"/>
                  </a:lnTo>
                  <a:lnTo>
                    <a:pt x="13" y="465"/>
                  </a:lnTo>
                  <a:cubicBezTo>
                    <a:pt x="13" y="748"/>
                    <a:pt x="243" y="932"/>
                    <a:pt x="484" y="932"/>
                  </a:cubicBezTo>
                  <a:cubicBezTo>
                    <a:pt x="598" y="932"/>
                    <a:pt x="715" y="891"/>
                    <a:pt x="811" y="799"/>
                  </a:cubicBezTo>
                  <a:cubicBezTo>
                    <a:pt x="1096" y="501"/>
                    <a:pt x="894" y="1"/>
                    <a:pt x="477" y="1"/>
                  </a:cubicBezTo>
                  <a:cubicBezTo>
                    <a:pt x="470" y="1"/>
                    <a:pt x="463" y="0"/>
                    <a:pt x="45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1597" name="Google Shape;41597;p26"/>
            <p:cNvSpPr/>
            <p:nvPr/>
          </p:nvSpPr>
          <p:spPr>
            <a:xfrm>
              <a:off x="4794050" y="1235700"/>
              <a:ext cx="26800" cy="23000"/>
            </a:xfrm>
            <a:custGeom>
              <a:avLst/>
              <a:gdLst/>
              <a:ahLst/>
              <a:cxnLst/>
              <a:rect l="l" t="t" r="r" b="b"/>
              <a:pathLst>
                <a:path w="1072" h="920" extrusionOk="0">
                  <a:moveTo>
                    <a:pt x="464" y="0"/>
                  </a:moveTo>
                  <a:cubicBezTo>
                    <a:pt x="202" y="0"/>
                    <a:pt x="0" y="203"/>
                    <a:pt x="0" y="453"/>
                  </a:cubicBezTo>
                  <a:cubicBezTo>
                    <a:pt x="0" y="736"/>
                    <a:pt x="225" y="920"/>
                    <a:pt x="462" y="920"/>
                  </a:cubicBezTo>
                  <a:cubicBezTo>
                    <a:pt x="575" y="920"/>
                    <a:pt x="690" y="878"/>
                    <a:pt x="786" y="786"/>
                  </a:cubicBezTo>
                  <a:cubicBezTo>
                    <a:pt x="1072" y="489"/>
                    <a:pt x="869" y="0"/>
                    <a:pt x="4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1598" name="Google Shape;41598;p26"/>
            <p:cNvSpPr/>
            <p:nvPr/>
          </p:nvSpPr>
          <p:spPr>
            <a:xfrm>
              <a:off x="4758925" y="1270225"/>
              <a:ext cx="27400" cy="23000"/>
            </a:xfrm>
            <a:custGeom>
              <a:avLst/>
              <a:gdLst/>
              <a:ahLst/>
              <a:cxnLst/>
              <a:rect l="l" t="t" r="r" b="b"/>
              <a:pathLst>
                <a:path w="1096" h="920" extrusionOk="0">
                  <a:moveTo>
                    <a:pt x="455" y="0"/>
                  </a:moveTo>
                  <a:cubicBezTo>
                    <a:pt x="214" y="0"/>
                    <a:pt x="12" y="198"/>
                    <a:pt x="0" y="441"/>
                  </a:cubicBezTo>
                  <a:lnTo>
                    <a:pt x="0" y="477"/>
                  </a:lnTo>
                  <a:lnTo>
                    <a:pt x="12" y="453"/>
                  </a:lnTo>
                  <a:cubicBezTo>
                    <a:pt x="12" y="736"/>
                    <a:pt x="242" y="920"/>
                    <a:pt x="483" y="920"/>
                  </a:cubicBezTo>
                  <a:cubicBezTo>
                    <a:pt x="597" y="920"/>
                    <a:pt x="714" y="878"/>
                    <a:pt x="810" y="786"/>
                  </a:cubicBezTo>
                  <a:cubicBezTo>
                    <a:pt x="1096" y="489"/>
                    <a:pt x="893" y="1"/>
                    <a:pt x="476" y="1"/>
                  </a:cubicBezTo>
                  <a:cubicBezTo>
                    <a:pt x="469" y="0"/>
                    <a:pt x="462" y="0"/>
                    <a:pt x="4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1599" name="Google Shape;41599;p26"/>
            <p:cNvSpPr/>
            <p:nvPr/>
          </p:nvSpPr>
          <p:spPr>
            <a:xfrm>
              <a:off x="4862500" y="1374100"/>
              <a:ext cx="27100" cy="23150"/>
            </a:xfrm>
            <a:custGeom>
              <a:avLst/>
              <a:gdLst/>
              <a:ahLst/>
              <a:cxnLst/>
              <a:rect l="l" t="t" r="r" b="b"/>
              <a:pathLst>
                <a:path w="1084" h="926" extrusionOk="0">
                  <a:moveTo>
                    <a:pt x="465" y="1"/>
                  </a:moveTo>
                  <a:cubicBezTo>
                    <a:pt x="215" y="1"/>
                    <a:pt x="12" y="203"/>
                    <a:pt x="1" y="453"/>
                  </a:cubicBezTo>
                  <a:lnTo>
                    <a:pt x="1" y="465"/>
                  </a:lnTo>
                  <a:cubicBezTo>
                    <a:pt x="1" y="739"/>
                    <a:pt x="229" y="926"/>
                    <a:pt x="470" y="926"/>
                  </a:cubicBezTo>
                  <a:cubicBezTo>
                    <a:pt x="584" y="926"/>
                    <a:pt x="702" y="883"/>
                    <a:pt x="798" y="787"/>
                  </a:cubicBezTo>
                  <a:cubicBezTo>
                    <a:pt x="1084" y="501"/>
                    <a:pt x="882" y="1"/>
                    <a:pt x="4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1600" name="Google Shape;41600;p26"/>
            <p:cNvSpPr/>
            <p:nvPr/>
          </p:nvSpPr>
          <p:spPr>
            <a:xfrm>
              <a:off x="4689550" y="1616100"/>
              <a:ext cx="11050" cy="13125"/>
            </a:xfrm>
            <a:custGeom>
              <a:avLst/>
              <a:gdLst/>
              <a:ahLst/>
              <a:cxnLst/>
              <a:rect l="l" t="t" r="r" b="b"/>
              <a:pathLst>
                <a:path w="442" h="525" extrusionOk="0">
                  <a:moveTo>
                    <a:pt x="442" y="1"/>
                  </a:moveTo>
                  <a:lnTo>
                    <a:pt x="442" y="1"/>
                  </a:lnTo>
                  <a:cubicBezTo>
                    <a:pt x="203" y="12"/>
                    <a:pt x="25" y="203"/>
                    <a:pt x="13" y="441"/>
                  </a:cubicBezTo>
                  <a:lnTo>
                    <a:pt x="1" y="453"/>
                  </a:lnTo>
                  <a:cubicBezTo>
                    <a:pt x="1" y="477"/>
                    <a:pt x="1" y="501"/>
                    <a:pt x="1" y="524"/>
                  </a:cubicBezTo>
                  <a:lnTo>
                    <a:pt x="61" y="453"/>
                  </a:lnTo>
                  <a:lnTo>
                    <a:pt x="44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1601" name="Google Shape;41601;p26"/>
            <p:cNvSpPr/>
            <p:nvPr/>
          </p:nvSpPr>
          <p:spPr>
            <a:xfrm>
              <a:off x="4620800" y="1545625"/>
              <a:ext cx="22950" cy="23125"/>
            </a:xfrm>
            <a:custGeom>
              <a:avLst/>
              <a:gdLst/>
              <a:ahLst/>
              <a:cxnLst/>
              <a:rect l="l" t="t" r="r" b="b"/>
              <a:pathLst>
                <a:path w="918" h="925" extrusionOk="0">
                  <a:moveTo>
                    <a:pt x="454" y="0"/>
                  </a:moveTo>
                  <a:cubicBezTo>
                    <a:pt x="241" y="0"/>
                    <a:pt x="29" y="135"/>
                    <a:pt x="1" y="415"/>
                  </a:cubicBezTo>
                  <a:cubicBezTo>
                    <a:pt x="1" y="450"/>
                    <a:pt x="1" y="474"/>
                    <a:pt x="1" y="510"/>
                  </a:cubicBezTo>
                  <a:cubicBezTo>
                    <a:pt x="29" y="790"/>
                    <a:pt x="241" y="924"/>
                    <a:pt x="454" y="924"/>
                  </a:cubicBezTo>
                  <a:cubicBezTo>
                    <a:pt x="685" y="924"/>
                    <a:pt x="917" y="766"/>
                    <a:pt x="917" y="462"/>
                  </a:cubicBezTo>
                  <a:cubicBezTo>
                    <a:pt x="917" y="159"/>
                    <a:pt x="685" y="0"/>
                    <a:pt x="4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1602" name="Google Shape;41602;p26"/>
            <p:cNvSpPr/>
            <p:nvPr/>
          </p:nvSpPr>
          <p:spPr>
            <a:xfrm>
              <a:off x="4620800" y="1477700"/>
              <a:ext cx="27125" cy="23125"/>
            </a:xfrm>
            <a:custGeom>
              <a:avLst/>
              <a:gdLst/>
              <a:ahLst/>
              <a:cxnLst/>
              <a:rect l="l" t="t" r="r" b="b"/>
              <a:pathLst>
                <a:path w="1085" h="925" extrusionOk="0">
                  <a:moveTo>
                    <a:pt x="465" y="0"/>
                  </a:moveTo>
                  <a:cubicBezTo>
                    <a:pt x="215" y="0"/>
                    <a:pt x="13" y="203"/>
                    <a:pt x="13" y="453"/>
                  </a:cubicBezTo>
                  <a:lnTo>
                    <a:pt x="1" y="453"/>
                  </a:lnTo>
                  <a:cubicBezTo>
                    <a:pt x="1" y="735"/>
                    <a:pt x="230" y="925"/>
                    <a:pt x="468" y="925"/>
                  </a:cubicBezTo>
                  <a:cubicBezTo>
                    <a:pt x="580" y="925"/>
                    <a:pt x="694" y="882"/>
                    <a:pt x="786" y="786"/>
                  </a:cubicBezTo>
                  <a:cubicBezTo>
                    <a:pt x="1084" y="500"/>
                    <a:pt x="882" y="0"/>
                    <a:pt x="4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1603" name="Google Shape;41603;p26"/>
            <p:cNvSpPr/>
            <p:nvPr/>
          </p:nvSpPr>
          <p:spPr>
            <a:xfrm>
              <a:off x="4620800" y="1407500"/>
              <a:ext cx="22950" cy="23100"/>
            </a:xfrm>
            <a:custGeom>
              <a:avLst/>
              <a:gdLst/>
              <a:ahLst/>
              <a:cxnLst/>
              <a:rect l="l" t="t" r="r" b="b"/>
              <a:pathLst>
                <a:path w="918" h="924" extrusionOk="0">
                  <a:moveTo>
                    <a:pt x="454" y="1"/>
                  </a:moveTo>
                  <a:cubicBezTo>
                    <a:pt x="241" y="1"/>
                    <a:pt x="29" y="135"/>
                    <a:pt x="1" y="415"/>
                  </a:cubicBezTo>
                  <a:cubicBezTo>
                    <a:pt x="1" y="439"/>
                    <a:pt x="1" y="475"/>
                    <a:pt x="1" y="498"/>
                  </a:cubicBezTo>
                  <a:cubicBezTo>
                    <a:pt x="29" y="786"/>
                    <a:pt x="244" y="923"/>
                    <a:pt x="458" y="923"/>
                  </a:cubicBezTo>
                  <a:cubicBezTo>
                    <a:pt x="688" y="923"/>
                    <a:pt x="917" y="765"/>
                    <a:pt x="917" y="463"/>
                  </a:cubicBezTo>
                  <a:cubicBezTo>
                    <a:pt x="917" y="159"/>
                    <a:pt x="685" y="1"/>
                    <a:pt x="4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1604" name="Google Shape;41604;p26"/>
            <p:cNvSpPr/>
            <p:nvPr/>
          </p:nvSpPr>
          <p:spPr>
            <a:xfrm>
              <a:off x="4620800" y="1339575"/>
              <a:ext cx="27125" cy="23000"/>
            </a:xfrm>
            <a:custGeom>
              <a:avLst/>
              <a:gdLst/>
              <a:ahLst/>
              <a:cxnLst/>
              <a:rect l="l" t="t" r="r" b="b"/>
              <a:pathLst>
                <a:path w="1085" h="920" extrusionOk="0">
                  <a:moveTo>
                    <a:pt x="465" y="1"/>
                  </a:moveTo>
                  <a:cubicBezTo>
                    <a:pt x="215" y="1"/>
                    <a:pt x="13" y="203"/>
                    <a:pt x="13" y="453"/>
                  </a:cubicBezTo>
                  <a:lnTo>
                    <a:pt x="1" y="453"/>
                  </a:lnTo>
                  <a:cubicBezTo>
                    <a:pt x="1" y="736"/>
                    <a:pt x="231" y="920"/>
                    <a:pt x="468" y="920"/>
                  </a:cubicBezTo>
                  <a:cubicBezTo>
                    <a:pt x="580" y="920"/>
                    <a:pt x="695" y="878"/>
                    <a:pt x="786" y="787"/>
                  </a:cubicBezTo>
                  <a:cubicBezTo>
                    <a:pt x="1084" y="501"/>
                    <a:pt x="882" y="1"/>
                    <a:pt x="4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1605" name="Google Shape;41605;p26"/>
            <p:cNvSpPr/>
            <p:nvPr/>
          </p:nvSpPr>
          <p:spPr>
            <a:xfrm>
              <a:off x="4620800" y="1270525"/>
              <a:ext cx="27125" cy="23150"/>
            </a:xfrm>
            <a:custGeom>
              <a:avLst/>
              <a:gdLst/>
              <a:ahLst/>
              <a:cxnLst/>
              <a:rect l="l" t="t" r="r" b="b"/>
              <a:pathLst>
                <a:path w="1085" h="926" extrusionOk="0">
                  <a:moveTo>
                    <a:pt x="465" y="0"/>
                  </a:moveTo>
                  <a:cubicBezTo>
                    <a:pt x="215" y="0"/>
                    <a:pt x="13" y="203"/>
                    <a:pt x="13" y="453"/>
                  </a:cubicBezTo>
                  <a:lnTo>
                    <a:pt x="1" y="465"/>
                  </a:lnTo>
                  <a:cubicBezTo>
                    <a:pt x="1" y="739"/>
                    <a:pt x="229" y="925"/>
                    <a:pt x="466" y="925"/>
                  </a:cubicBezTo>
                  <a:cubicBezTo>
                    <a:pt x="579" y="925"/>
                    <a:pt x="694" y="883"/>
                    <a:pt x="786" y="786"/>
                  </a:cubicBezTo>
                  <a:cubicBezTo>
                    <a:pt x="1084" y="501"/>
                    <a:pt x="882" y="0"/>
                    <a:pt x="4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1606" name="Google Shape;41606;p26"/>
            <p:cNvSpPr/>
            <p:nvPr/>
          </p:nvSpPr>
          <p:spPr>
            <a:xfrm>
              <a:off x="4586275" y="1650325"/>
              <a:ext cx="26825" cy="23150"/>
            </a:xfrm>
            <a:custGeom>
              <a:avLst/>
              <a:gdLst/>
              <a:ahLst/>
              <a:cxnLst/>
              <a:rect l="l" t="t" r="r" b="b"/>
              <a:pathLst>
                <a:path w="1073" h="926" extrusionOk="0">
                  <a:moveTo>
                    <a:pt x="465" y="1"/>
                  </a:moveTo>
                  <a:cubicBezTo>
                    <a:pt x="215" y="1"/>
                    <a:pt x="1" y="203"/>
                    <a:pt x="1" y="453"/>
                  </a:cubicBezTo>
                  <a:cubicBezTo>
                    <a:pt x="1" y="736"/>
                    <a:pt x="225" y="925"/>
                    <a:pt x="462" y="925"/>
                  </a:cubicBezTo>
                  <a:cubicBezTo>
                    <a:pt x="575" y="925"/>
                    <a:pt x="690" y="882"/>
                    <a:pt x="786" y="787"/>
                  </a:cubicBezTo>
                  <a:cubicBezTo>
                    <a:pt x="1072" y="501"/>
                    <a:pt x="882" y="1"/>
                    <a:pt x="4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1607" name="Google Shape;41607;p26"/>
            <p:cNvSpPr/>
            <p:nvPr/>
          </p:nvSpPr>
          <p:spPr>
            <a:xfrm>
              <a:off x="4586275" y="1581275"/>
              <a:ext cx="26825" cy="23025"/>
            </a:xfrm>
            <a:custGeom>
              <a:avLst/>
              <a:gdLst/>
              <a:ahLst/>
              <a:cxnLst/>
              <a:rect l="l" t="t" r="r" b="b"/>
              <a:pathLst>
                <a:path w="1073" h="921" extrusionOk="0">
                  <a:moveTo>
                    <a:pt x="465" y="1"/>
                  </a:moveTo>
                  <a:cubicBezTo>
                    <a:pt x="203" y="1"/>
                    <a:pt x="1" y="203"/>
                    <a:pt x="1" y="453"/>
                  </a:cubicBezTo>
                  <a:lnTo>
                    <a:pt x="1" y="465"/>
                  </a:lnTo>
                  <a:cubicBezTo>
                    <a:pt x="1" y="739"/>
                    <a:pt x="230" y="920"/>
                    <a:pt x="466" y="920"/>
                  </a:cubicBezTo>
                  <a:cubicBezTo>
                    <a:pt x="579" y="920"/>
                    <a:pt x="694" y="879"/>
                    <a:pt x="786" y="786"/>
                  </a:cubicBezTo>
                  <a:cubicBezTo>
                    <a:pt x="1072" y="489"/>
                    <a:pt x="870" y="1"/>
                    <a:pt x="4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1608" name="Google Shape;41608;p26"/>
            <p:cNvSpPr/>
            <p:nvPr/>
          </p:nvSpPr>
          <p:spPr>
            <a:xfrm>
              <a:off x="4586275" y="1512225"/>
              <a:ext cx="26825" cy="23000"/>
            </a:xfrm>
            <a:custGeom>
              <a:avLst/>
              <a:gdLst/>
              <a:ahLst/>
              <a:cxnLst/>
              <a:rect l="l" t="t" r="r" b="b"/>
              <a:pathLst>
                <a:path w="1073" h="920" extrusionOk="0">
                  <a:moveTo>
                    <a:pt x="465" y="0"/>
                  </a:moveTo>
                  <a:cubicBezTo>
                    <a:pt x="215" y="0"/>
                    <a:pt x="1" y="203"/>
                    <a:pt x="1" y="453"/>
                  </a:cubicBezTo>
                  <a:cubicBezTo>
                    <a:pt x="1" y="735"/>
                    <a:pt x="225" y="919"/>
                    <a:pt x="462" y="919"/>
                  </a:cubicBezTo>
                  <a:cubicBezTo>
                    <a:pt x="575" y="919"/>
                    <a:pt x="691" y="878"/>
                    <a:pt x="786" y="786"/>
                  </a:cubicBezTo>
                  <a:cubicBezTo>
                    <a:pt x="1072" y="500"/>
                    <a:pt x="870" y="0"/>
                    <a:pt x="4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1609" name="Google Shape;41609;p26"/>
            <p:cNvSpPr/>
            <p:nvPr/>
          </p:nvSpPr>
          <p:spPr>
            <a:xfrm>
              <a:off x="4586275" y="1443150"/>
              <a:ext cx="26725" cy="23025"/>
            </a:xfrm>
            <a:custGeom>
              <a:avLst/>
              <a:gdLst/>
              <a:ahLst/>
              <a:cxnLst/>
              <a:rect l="l" t="t" r="r" b="b"/>
              <a:pathLst>
                <a:path w="1069" h="921" extrusionOk="0">
                  <a:moveTo>
                    <a:pt x="479" y="1"/>
                  </a:moveTo>
                  <a:cubicBezTo>
                    <a:pt x="474" y="1"/>
                    <a:pt x="470" y="1"/>
                    <a:pt x="465" y="1"/>
                  </a:cubicBezTo>
                  <a:cubicBezTo>
                    <a:pt x="203" y="1"/>
                    <a:pt x="1" y="203"/>
                    <a:pt x="1" y="454"/>
                  </a:cubicBezTo>
                  <a:cubicBezTo>
                    <a:pt x="1" y="736"/>
                    <a:pt x="231" y="920"/>
                    <a:pt x="468" y="920"/>
                  </a:cubicBezTo>
                  <a:cubicBezTo>
                    <a:pt x="580" y="920"/>
                    <a:pt x="694" y="879"/>
                    <a:pt x="786" y="787"/>
                  </a:cubicBezTo>
                  <a:cubicBezTo>
                    <a:pt x="1069" y="493"/>
                    <a:pt x="874" y="1"/>
                    <a:pt x="4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1610" name="Google Shape;41610;p26"/>
            <p:cNvSpPr/>
            <p:nvPr/>
          </p:nvSpPr>
          <p:spPr>
            <a:xfrm>
              <a:off x="4586275" y="1374100"/>
              <a:ext cx="26825" cy="23000"/>
            </a:xfrm>
            <a:custGeom>
              <a:avLst/>
              <a:gdLst/>
              <a:ahLst/>
              <a:cxnLst/>
              <a:rect l="l" t="t" r="r" b="b"/>
              <a:pathLst>
                <a:path w="1073" h="920" extrusionOk="0">
                  <a:moveTo>
                    <a:pt x="443" y="0"/>
                  </a:moveTo>
                  <a:cubicBezTo>
                    <a:pt x="192" y="0"/>
                    <a:pt x="1" y="199"/>
                    <a:pt x="1" y="453"/>
                  </a:cubicBezTo>
                  <a:cubicBezTo>
                    <a:pt x="1" y="736"/>
                    <a:pt x="231" y="920"/>
                    <a:pt x="468" y="920"/>
                  </a:cubicBezTo>
                  <a:cubicBezTo>
                    <a:pt x="580" y="920"/>
                    <a:pt x="694" y="879"/>
                    <a:pt x="786" y="787"/>
                  </a:cubicBezTo>
                  <a:cubicBezTo>
                    <a:pt x="1072" y="489"/>
                    <a:pt x="870" y="1"/>
                    <a:pt x="465" y="1"/>
                  </a:cubicBezTo>
                  <a:cubicBezTo>
                    <a:pt x="458" y="0"/>
                    <a:pt x="450" y="0"/>
                    <a:pt x="4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1611" name="Google Shape;41611;p26"/>
            <p:cNvSpPr/>
            <p:nvPr/>
          </p:nvSpPr>
          <p:spPr>
            <a:xfrm>
              <a:off x="4586275" y="1305050"/>
              <a:ext cx="26825" cy="22950"/>
            </a:xfrm>
            <a:custGeom>
              <a:avLst/>
              <a:gdLst/>
              <a:ahLst/>
              <a:cxnLst/>
              <a:rect l="l" t="t" r="r" b="b"/>
              <a:pathLst>
                <a:path w="1073" h="918" extrusionOk="0">
                  <a:moveTo>
                    <a:pt x="445" y="0"/>
                  </a:moveTo>
                  <a:cubicBezTo>
                    <a:pt x="204" y="0"/>
                    <a:pt x="1" y="210"/>
                    <a:pt x="1" y="453"/>
                  </a:cubicBezTo>
                  <a:cubicBezTo>
                    <a:pt x="1" y="730"/>
                    <a:pt x="228" y="917"/>
                    <a:pt x="468" y="917"/>
                  </a:cubicBezTo>
                  <a:cubicBezTo>
                    <a:pt x="579" y="917"/>
                    <a:pt x="692" y="877"/>
                    <a:pt x="786" y="786"/>
                  </a:cubicBezTo>
                  <a:cubicBezTo>
                    <a:pt x="1072" y="501"/>
                    <a:pt x="870" y="1"/>
                    <a:pt x="465" y="1"/>
                  </a:cubicBezTo>
                  <a:cubicBezTo>
                    <a:pt x="458" y="0"/>
                    <a:pt x="452" y="0"/>
                    <a:pt x="4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1612" name="Google Shape;41612;p26"/>
            <p:cNvSpPr/>
            <p:nvPr/>
          </p:nvSpPr>
          <p:spPr>
            <a:xfrm>
              <a:off x="4586100" y="1719300"/>
              <a:ext cx="22225" cy="22450"/>
            </a:xfrm>
            <a:custGeom>
              <a:avLst/>
              <a:gdLst/>
              <a:ahLst/>
              <a:cxnLst/>
              <a:rect l="l" t="t" r="r" b="b"/>
              <a:pathLst>
                <a:path w="889" h="898" extrusionOk="0">
                  <a:moveTo>
                    <a:pt x="467" y="0"/>
                  </a:moveTo>
                  <a:cubicBezTo>
                    <a:pt x="232" y="0"/>
                    <a:pt x="1" y="175"/>
                    <a:pt x="8" y="468"/>
                  </a:cubicBezTo>
                  <a:cubicBezTo>
                    <a:pt x="8" y="671"/>
                    <a:pt x="150" y="849"/>
                    <a:pt x="353" y="897"/>
                  </a:cubicBezTo>
                  <a:lnTo>
                    <a:pt x="889" y="278"/>
                  </a:lnTo>
                  <a:cubicBezTo>
                    <a:pt x="800" y="86"/>
                    <a:pt x="633" y="0"/>
                    <a:pt x="4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1613" name="Google Shape;41613;p26"/>
            <p:cNvSpPr/>
            <p:nvPr/>
          </p:nvSpPr>
          <p:spPr>
            <a:xfrm>
              <a:off x="4584500" y="1240175"/>
              <a:ext cx="24725" cy="18725"/>
            </a:xfrm>
            <a:custGeom>
              <a:avLst/>
              <a:gdLst/>
              <a:ahLst/>
              <a:cxnLst/>
              <a:rect l="l" t="t" r="r" b="b"/>
              <a:pathLst>
                <a:path w="989" h="749" extrusionOk="0">
                  <a:moveTo>
                    <a:pt x="881" y="0"/>
                  </a:moveTo>
                  <a:lnTo>
                    <a:pt x="107" y="107"/>
                  </a:lnTo>
                  <a:cubicBezTo>
                    <a:pt x="0" y="381"/>
                    <a:pt x="155" y="679"/>
                    <a:pt x="441" y="738"/>
                  </a:cubicBezTo>
                  <a:cubicBezTo>
                    <a:pt x="473" y="745"/>
                    <a:pt x="505" y="748"/>
                    <a:pt x="536" y="748"/>
                  </a:cubicBezTo>
                  <a:cubicBezTo>
                    <a:pt x="782" y="748"/>
                    <a:pt x="988" y="550"/>
                    <a:pt x="988" y="286"/>
                  </a:cubicBezTo>
                  <a:cubicBezTo>
                    <a:pt x="988" y="191"/>
                    <a:pt x="953" y="83"/>
                    <a:pt x="88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1614" name="Google Shape;41614;p26"/>
            <p:cNvSpPr/>
            <p:nvPr/>
          </p:nvSpPr>
          <p:spPr>
            <a:xfrm>
              <a:off x="4551750" y="1753425"/>
              <a:ext cx="23725" cy="23425"/>
            </a:xfrm>
            <a:custGeom>
              <a:avLst/>
              <a:gdLst/>
              <a:ahLst/>
              <a:cxnLst/>
              <a:rect l="l" t="t" r="r" b="b"/>
              <a:pathLst>
                <a:path w="949" h="937" extrusionOk="0">
                  <a:moveTo>
                    <a:pt x="452" y="0"/>
                  </a:moveTo>
                  <a:cubicBezTo>
                    <a:pt x="237" y="0"/>
                    <a:pt x="23" y="136"/>
                    <a:pt x="0" y="425"/>
                  </a:cubicBezTo>
                  <a:cubicBezTo>
                    <a:pt x="0" y="443"/>
                    <a:pt x="0" y="461"/>
                    <a:pt x="0" y="485"/>
                  </a:cubicBezTo>
                  <a:cubicBezTo>
                    <a:pt x="0" y="735"/>
                    <a:pt x="203" y="937"/>
                    <a:pt x="453" y="937"/>
                  </a:cubicBezTo>
                  <a:lnTo>
                    <a:pt x="548" y="937"/>
                  </a:lnTo>
                  <a:lnTo>
                    <a:pt x="917" y="508"/>
                  </a:lnTo>
                  <a:cubicBezTo>
                    <a:pt x="949" y="178"/>
                    <a:pt x="699" y="0"/>
                    <a:pt x="4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1615" name="Google Shape;41615;p26"/>
            <p:cNvSpPr/>
            <p:nvPr/>
          </p:nvSpPr>
          <p:spPr>
            <a:xfrm>
              <a:off x="4550950" y="1685675"/>
              <a:ext cx="23750" cy="23275"/>
            </a:xfrm>
            <a:custGeom>
              <a:avLst/>
              <a:gdLst/>
              <a:ahLst/>
              <a:cxnLst/>
              <a:rect l="l" t="t" r="r" b="b"/>
              <a:pathLst>
                <a:path w="950" h="931" extrusionOk="0">
                  <a:moveTo>
                    <a:pt x="491" y="1"/>
                  </a:moveTo>
                  <a:cubicBezTo>
                    <a:pt x="273" y="1"/>
                    <a:pt x="56" y="141"/>
                    <a:pt x="32" y="420"/>
                  </a:cubicBezTo>
                  <a:cubicBezTo>
                    <a:pt x="0" y="752"/>
                    <a:pt x="249" y="930"/>
                    <a:pt x="496" y="930"/>
                  </a:cubicBezTo>
                  <a:cubicBezTo>
                    <a:pt x="710" y="930"/>
                    <a:pt x="922" y="797"/>
                    <a:pt x="949" y="516"/>
                  </a:cubicBezTo>
                  <a:cubicBezTo>
                    <a:pt x="949" y="480"/>
                    <a:pt x="949" y="456"/>
                    <a:pt x="949" y="420"/>
                  </a:cubicBezTo>
                  <a:cubicBezTo>
                    <a:pt x="925" y="141"/>
                    <a:pt x="708" y="1"/>
                    <a:pt x="4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1616" name="Google Shape;41616;p26"/>
            <p:cNvSpPr/>
            <p:nvPr/>
          </p:nvSpPr>
          <p:spPr>
            <a:xfrm>
              <a:off x="4551750" y="1615800"/>
              <a:ext cx="27100" cy="23025"/>
            </a:xfrm>
            <a:custGeom>
              <a:avLst/>
              <a:gdLst/>
              <a:ahLst/>
              <a:cxnLst/>
              <a:rect l="l" t="t" r="r" b="b"/>
              <a:pathLst>
                <a:path w="1084" h="921" extrusionOk="0">
                  <a:moveTo>
                    <a:pt x="465" y="1"/>
                  </a:moveTo>
                  <a:cubicBezTo>
                    <a:pt x="203" y="1"/>
                    <a:pt x="0" y="203"/>
                    <a:pt x="0" y="465"/>
                  </a:cubicBezTo>
                  <a:cubicBezTo>
                    <a:pt x="0" y="739"/>
                    <a:pt x="229" y="920"/>
                    <a:pt x="466" y="920"/>
                  </a:cubicBezTo>
                  <a:cubicBezTo>
                    <a:pt x="579" y="920"/>
                    <a:pt x="694" y="879"/>
                    <a:pt x="786" y="786"/>
                  </a:cubicBezTo>
                  <a:cubicBezTo>
                    <a:pt x="1084" y="489"/>
                    <a:pt x="870" y="1"/>
                    <a:pt x="4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1617" name="Google Shape;41617;p26"/>
            <p:cNvSpPr/>
            <p:nvPr/>
          </p:nvSpPr>
          <p:spPr>
            <a:xfrm>
              <a:off x="4551750" y="1546750"/>
              <a:ext cx="27100" cy="23150"/>
            </a:xfrm>
            <a:custGeom>
              <a:avLst/>
              <a:gdLst/>
              <a:ahLst/>
              <a:cxnLst/>
              <a:rect l="l" t="t" r="r" b="b"/>
              <a:pathLst>
                <a:path w="1084" h="926" extrusionOk="0">
                  <a:moveTo>
                    <a:pt x="465" y="0"/>
                  </a:moveTo>
                  <a:cubicBezTo>
                    <a:pt x="203" y="0"/>
                    <a:pt x="0" y="203"/>
                    <a:pt x="0" y="453"/>
                  </a:cubicBezTo>
                  <a:lnTo>
                    <a:pt x="0" y="465"/>
                  </a:lnTo>
                  <a:cubicBezTo>
                    <a:pt x="0" y="739"/>
                    <a:pt x="229" y="925"/>
                    <a:pt x="466" y="925"/>
                  </a:cubicBezTo>
                  <a:cubicBezTo>
                    <a:pt x="579" y="925"/>
                    <a:pt x="694" y="883"/>
                    <a:pt x="786" y="786"/>
                  </a:cubicBezTo>
                  <a:cubicBezTo>
                    <a:pt x="1084" y="501"/>
                    <a:pt x="870" y="0"/>
                    <a:pt x="4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1618" name="Google Shape;41618;p26"/>
            <p:cNvSpPr/>
            <p:nvPr/>
          </p:nvSpPr>
          <p:spPr>
            <a:xfrm>
              <a:off x="4550950" y="1478500"/>
              <a:ext cx="23750" cy="23225"/>
            </a:xfrm>
            <a:custGeom>
              <a:avLst/>
              <a:gdLst/>
              <a:ahLst/>
              <a:cxnLst/>
              <a:rect l="l" t="t" r="r" b="b"/>
              <a:pathLst>
                <a:path w="950" h="929" extrusionOk="0">
                  <a:moveTo>
                    <a:pt x="491" y="1"/>
                  </a:moveTo>
                  <a:cubicBezTo>
                    <a:pt x="273" y="1"/>
                    <a:pt x="56" y="141"/>
                    <a:pt x="32" y="421"/>
                  </a:cubicBezTo>
                  <a:cubicBezTo>
                    <a:pt x="1" y="751"/>
                    <a:pt x="247" y="929"/>
                    <a:pt x="492" y="929"/>
                  </a:cubicBezTo>
                  <a:cubicBezTo>
                    <a:pt x="707" y="929"/>
                    <a:pt x="921" y="793"/>
                    <a:pt x="949" y="504"/>
                  </a:cubicBezTo>
                  <a:cubicBezTo>
                    <a:pt x="949" y="480"/>
                    <a:pt x="949" y="456"/>
                    <a:pt x="949" y="421"/>
                  </a:cubicBezTo>
                  <a:cubicBezTo>
                    <a:pt x="925" y="141"/>
                    <a:pt x="708" y="1"/>
                    <a:pt x="4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1619" name="Google Shape;41619;p26"/>
            <p:cNvSpPr/>
            <p:nvPr/>
          </p:nvSpPr>
          <p:spPr>
            <a:xfrm>
              <a:off x="4551750" y="1408625"/>
              <a:ext cx="27025" cy="23025"/>
            </a:xfrm>
            <a:custGeom>
              <a:avLst/>
              <a:gdLst/>
              <a:ahLst/>
              <a:cxnLst/>
              <a:rect l="l" t="t" r="r" b="b"/>
              <a:pathLst>
                <a:path w="1081" h="921" extrusionOk="0">
                  <a:moveTo>
                    <a:pt x="443" y="0"/>
                  </a:moveTo>
                  <a:cubicBezTo>
                    <a:pt x="192" y="0"/>
                    <a:pt x="0" y="199"/>
                    <a:pt x="0" y="453"/>
                  </a:cubicBezTo>
                  <a:cubicBezTo>
                    <a:pt x="0" y="736"/>
                    <a:pt x="230" y="920"/>
                    <a:pt x="468" y="920"/>
                  </a:cubicBezTo>
                  <a:cubicBezTo>
                    <a:pt x="580" y="920"/>
                    <a:pt x="694" y="879"/>
                    <a:pt x="786" y="787"/>
                  </a:cubicBezTo>
                  <a:cubicBezTo>
                    <a:pt x="1080" y="493"/>
                    <a:pt x="874" y="1"/>
                    <a:pt x="479" y="1"/>
                  </a:cubicBezTo>
                  <a:cubicBezTo>
                    <a:pt x="474" y="1"/>
                    <a:pt x="469" y="1"/>
                    <a:pt x="465" y="1"/>
                  </a:cubicBezTo>
                  <a:cubicBezTo>
                    <a:pt x="457" y="1"/>
                    <a:pt x="450" y="0"/>
                    <a:pt x="4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1620" name="Google Shape;41620;p26"/>
            <p:cNvSpPr/>
            <p:nvPr/>
          </p:nvSpPr>
          <p:spPr>
            <a:xfrm>
              <a:off x="4551750" y="1339575"/>
              <a:ext cx="27100" cy="23000"/>
            </a:xfrm>
            <a:custGeom>
              <a:avLst/>
              <a:gdLst/>
              <a:ahLst/>
              <a:cxnLst/>
              <a:rect l="l" t="t" r="r" b="b"/>
              <a:pathLst>
                <a:path w="1084" h="920" extrusionOk="0">
                  <a:moveTo>
                    <a:pt x="465" y="1"/>
                  </a:moveTo>
                  <a:cubicBezTo>
                    <a:pt x="215" y="1"/>
                    <a:pt x="0" y="203"/>
                    <a:pt x="0" y="453"/>
                  </a:cubicBezTo>
                  <a:cubicBezTo>
                    <a:pt x="0" y="736"/>
                    <a:pt x="225" y="920"/>
                    <a:pt x="462" y="920"/>
                  </a:cubicBezTo>
                  <a:cubicBezTo>
                    <a:pt x="575" y="920"/>
                    <a:pt x="690" y="878"/>
                    <a:pt x="786" y="787"/>
                  </a:cubicBezTo>
                  <a:cubicBezTo>
                    <a:pt x="1084" y="501"/>
                    <a:pt x="881" y="1"/>
                    <a:pt x="4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1621" name="Google Shape;41621;p26"/>
            <p:cNvSpPr/>
            <p:nvPr/>
          </p:nvSpPr>
          <p:spPr>
            <a:xfrm>
              <a:off x="4551750" y="1270525"/>
              <a:ext cx="27100" cy="23150"/>
            </a:xfrm>
            <a:custGeom>
              <a:avLst/>
              <a:gdLst/>
              <a:ahLst/>
              <a:cxnLst/>
              <a:rect l="l" t="t" r="r" b="b"/>
              <a:pathLst>
                <a:path w="1084" h="926" extrusionOk="0">
                  <a:moveTo>
                    <a:pt x="465" y="0"/>
                  </a:moveTo>
                  <a:cubicBezTo>
                    <a:pt x="203" y="0"/>
                    <a:pt x="0" y="203"/>
                    <a:pt x="0" y="465"/>
                  </a:cubicBezTo>
                  <a:cubicBezTo>
                    <a:pt x="0" y="739"/>
                    <a:pt x="229" y="925"/>
                    <a:pt x="466" y="925"/>
                  </a:cubicBezTo>
                  <a:cubicBezTo>
                    <a:pt x="579" y="925"/>
                    <a:pt x="694" y="883"/>
                    <a:pt x="786" y="786"/>
                  </a:cubicBezTo>
                  <a:cubicBezTo>
                    <a:pt x="1084" y="501"/>
                    <a:pt x="870" y="0"/>
                    <a:pt x="4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1622" name="Google Shape;41622;p26"/>
            <p:cNvSpPr/>
            <p:nvPr/>
          </p:nvSpPr>
          <p:spPr>
            <a:xfrm>
              <a:off x="4517225" y="1788450"/>
              <a:ext cx="27100" cy="23150"/>
            </a:xfrm>
            <a:custGeom>
              <a:avLst/>
              <a:gdLst/>
              <a:ahLst/>
              <a:cxnLst/>
              <a:rect l="l" t="t" r="r" b="b"/>
              <a:pathLst>
                <a:path w="1084" h="926" extrusionOk="0">
                  <a:moveTo>
                    <a:pt x="465" y="0"/>
                  </a:moveTo>
                  <a:cubicBezTo>
                    <a:pt x="203" y="0"/>
                    <a:pt x="0" y="203"/>
                    <a:pt x="0" y="465"/>
                  </a:cubicBezTo>
                  <a:cubicBezTo>
                    <a:pt x="0" y="738"/>
                    <a:pt x="229" y="925"/>
                    <a:pt x="466" y="925"/>
                  </a:cubicBezTo>
                  <a:cubicBezTo>
                    <a:pt x="579" y="925"/>
                    <a:pt x="694" y="882"/>
                    <a:pt x="786" y="786"/>
                  </a:cubicBezTo>
                  <a:cubicBezTo>
                    <a:pt x="1084" y="500"/>
                    <a:pt x="869" y="0"/>
                    <a:pt x="4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1623" name="Google Shape;41623;p26"/>
            <p:cNvSpPr/>
            <p:nvPr/>
          </p:nvSpPr>
          <p:spPr>
            <a:xfrm>
              <a:off x="4517225" y="1719400"/>
              <a:ext cx="22950" cy="22875"/>
            </a:xfrm>
            <a:custGeom>
              <a:avLst/>
              <a:gdLst/>
              <a:ahLst/>
              <a:cxnLst/>
              <a:rect l="l" t="t" r="r" b="b"/>
              <a:pathLst>
                <a:path w="918" h="915" extrusionOk="0">
                  <a:moveTo>
                    <a:pt x="428" y="1"/>
                  </a:moveTo>
                  <a:cubicBezTo>
                    <a:pt x="210" y="1"/>
                    <a:pt x="0" y="140"/>
                    <a:pt x="0" y="452"/>
                  </a:cubicBezTo>
                  <a:lnTo>
                    <a:pt x="0" y="464"/>
                  </a:lnTo>
                  <a:cubicBezTo>
                    <a:pt x="0" y="776"/>
                    <a:pt x="208" y="915"/>
                    <a:pt x="425" y="915"/>
                  </a:cubicBezTo>
                  <a:cubicBezTo>
                    <a:pt x="665" y="915"/>
                    <a:pt x="917" y="746"/>
                    <a:pt x="917" y="452"/>
                  </a:cubicBezTo>
                  <a:cubicBezTo>
                    <a:pt x="917" y="167"/>
                    <a:pt x="667" y="1"/>
                    <a:pt x="42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1624" name="Google Shape;41624;p26"/>
            <p:cNvSpPr/>
            <p:nvPr/>
          </p:nvSpPr>
          <p:spPr>
            <a:xfrm>
              <a:off x="4516425" y="1651150"/>
              <a:ext cx="23750" cy="23275"/>
            </a:xfrm>
            <a:custGeom>
              <a:avLst/>
              <a:gdLst/>
              <a:ahLst/>
              <a:cxnLst/>
              <a:rect l="l" t="t" r="r" b="b"/>
              <a:pathLst>
                <a:path w="950" h="931" extrusionOk="0">
                  <a:moveTo>
                    <a:pt x="491" y="1"/>
                  </a:moveTo>
                  <a:cubicBezTo>
                    <a:pt x="273" y="1"/>
                    <a:pt x="56" y="140"/>
                    <a:pt x="32" y="420"/>
                  </a:cubicBezTo>
                  <a:cubicBezTo>
                    <a:pt x="0" y="752"/>
                    <a:pt x="249" y="930"/>
                    <a:pt x="496" y="930"/>
                  </a:cubicBezTo>
                  <a:cubicBezTo>
                    <a:pt x="709" y="930"/>
                    <a:pt x="921" y="797"/>
                    <a:pt x="949" y="515"/>
                  </a:cubicBezTo>
                  <a:cubicBezTo>
                    <a:pt x="949" y="480"/>
                    <a:pt x="949" y="456"/>
                    <a:pt x="949" y="420"/>
                  </a:cubicBezTo>
                  <a:cubicBezTo>
                    <a:pt x="925" y="140"/>
                    <a:pt x="708" y="1"/>
                    <a:pt x="4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1625" name="Google Shape;41625;p26"/>
            <p:cNvSpPr/>
            <p:nvPr/>
          </p:nvSpPr>
          <p:spPr>
            <a:xfrm>
              <a:off x="4517225" y="1581275"/>
              <a:ext cx="27100" cy="23150"/>
            </a:xfrm>
            <a:custGeom>
              <a:avLst/>
              <a:gdLst/>
              <a:ahLst/>
              <a:cxnLst/>
              <a:rect l="l" t="t" r="r" b="b"/>
              <a:pathLst>
                <a:path w="1084" h="926" extrusionOk="0">
                  <a:moveTo>
                    <a:pt x="465" y="1"/>
                  </a:moveTo>
                  <a:cubicBezTo>
                    <a:pt x="203" y="1"/>
                    <a:pt x="0" y="203"/>
                    <a:pt x="0" y="453"/>
                  </a:cubicBezTo>
                  <a:lnTo>
                    <a:pt x="0" y="465"/>
                  </a:lnTo>
                  <a:cubicBezTo>
                    <a:pt x="0" y="739"/>
                    <a:pt x="229" y="925"/>
                    <a:pt x="466" y="925"/>
                  </a:cubicBezTo>
                  <a:cubicBezTo>
                    <a:pt x="579" y="925"/>
                    <a:pt x="694" y="883"/>
                    <a:pt x="786" y="786"/>
                  </a:cubicBezTo>
                  <a:cubicBezTo>
                    <a:pt x="1084" y="501"/>
                    <a:pt x="869" y="1"/>
                    <a:pt x="4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1626" name="Google Shape;41626;p26"/>
            <p:cNvSpPr/>
            <p:nvPr/>
          </p:nvSpPr>
          <p:spPr>
            <a:xfrm>
              <a:off x="4516425" y="1513050"/>
              <a:ext cx="23750" cy="23200"/>
            </a:xfrm>
            <a:custGeom>
              <a:avLst/>
              <a:gdLst/>
              <a:ahLst/>
              <a:cxnLst/>
              <a:rect l="l" t="t" r="r" b="b"/>
              <a:pathLst>
                <a:path w="950" h="928" extrusionOk="0">
                  <a:moveTo>
                    <a:pt x="491" y="0"/>
                  </a:moveTo>
                  <a:cubicBezTo>
                    <a:pt x="273" y="0"/>
                    <a:pt x="56" y="140"/>
                    <a:pt x="32" y="420"/>
                  </a:cubicBezTo>
                  <a:cubicBezTo>
                    <a:pt x="0" y="750"/>
                    <a:pt x="247" y="928"/>
                    <a:pt x="492" y="928"/>
                  </a:cubicBezTo>
                  <a:cubicBezTo>
                    <a:pt x="707" y="928"/>
                    <a:pt x="921" y="792"/>
                    <a:pt x="949" y="503"/>
                  </a:cubicBezTo>
                  <a:cubicBezTo>
                    <a:pt x="949" y="479"/>
                    <a:pt x="949" y="455"/>
                    <a:pt x="949" y="420"/>
                  </a:cubicBezTo>
                  <a:cubicBezTo>
                    <a:pt x="925" y="140"/>
                    <a:pt x="708" y="0"/>
                    <a:pt x="4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1627" name="Google Shape;41627;p26"/>
            <p:cNvSpPr/>
            <p:nvPr/>
          </p:nvSpPr>
          <p:spPr>
            <a:xfrm>
              <a:off x="4517225" y="1443150"/>
              <a:ext cx="27100" cy="23025"/>
            </a:xfrm>
            <a:custGeom>
              <a:avLst/>
              <a:gdLst/>
              <a:ahLst/>
              <a:cxnLst/>
              <a:rect l="l" t="t" r="r" b="b"/>
              <a:pathLst>
                <a:path w="1084" h="921" extrusionOk="0">
                  <a:moveTo>
                    <a:pt x="444" y="1"/>
                  </a:moveTo>
                  <a:cubicBezTo>
                    <a:pt x="192" y="1"/>
                    <a:pt x="0" y="210"/>
                    <a:pt x="0" y="454"/>
                  </a:cubicBezTo>
                  <a:cubicBezTo>
                    <a:pt x="0" y="736"/>
                    <a:pt x="230" y="920"/>
                    <a:pt x="468" y="920"/>
                  </a:cubicBezTo>
                  <a:cubicBezTo>
                    <a:pt x="580" y="920"/>
                    <a:pt x="694" y="879"/>
                    <a:pt x="786" y="787"/>
                  </a:cubicBezTo>
                  <a:cubicBezTo>
                    <a:pt x="1084" y="489"/>
                    <a:pt x="869" y="1"/>
                    <a:pt x="465" y="1"/>
                  </a:cubicBezTo>
                  <a:cubicBezTo>
                    <a:pt x="458" y="1"/>
                    <a:pt x="451" y="1"/>
                    <a:pt x="4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1628" name="Google Shape;41628;p26"/>
            <p:cNvSpPr/>
            <p:nvPr/>
          </p:nvSpPr>
          <p:spPr>
            <a:xfrm>
              <a:off x="4517225" y="1374100"/>
              <a:ext cx="27100" cy="23000"/>
            </a:xfrm>
            <a:custGeom>
              <a:avLst/>
              <a:gdLst/>
              <a:ahLst/>
              <a:cxnLst/>
              <a:rect l="l" t="t" r="r" b="b"/>
              <a:pathLst>
                <a:path w="1084" h="920" extrusionOk="0">
                  <a:moveTo>
                    <a:pt x="444" y="0"/>
                  </a:moveTo>
                  <a:cubicBezTo>
                    <a:pt x="203" y="0"/>
                    <a:pt x="0" y="199"/>
                    <a:pt x="0" y="453"/>
                  </a:cubicBezTo>
                  <a:cubicBezTo>
                    <a:pt x="0" y="736"/>
                    <a:pt x="230" y="920"/>
                    <a:pt x="468" y="920"/>
                  </a:cubicBezTo>
                  <a:cubicBezTo>
                    <a:pt x="580" y="920"/>
                    <a:pt x="694" y="879"/>
                    <a:pt x="786" y="787"/>
                  </a:cubicBezTo>
                  <a:cubicBezTo>
                    <a:pt x="1084" y="489"/>
                    <a:pt x="869" y="1"/>
                    <a:pt x="465" y="1"/>
                  </a:cubicBezTo>
                  <a:cubicBezTo>
                    <a:pt x="458" y="0"/>
                    <a:pt x="451" y="0"/>
                    <a:pt x="4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1629" name="Google Shape;41629;p26"/>
            <p:cNvSpPr/>
            <p:nvPr/>
          </p:nvSpPr>
          <p:spPr>
            <a:xfrm>
              <a:off x="4516425" y="1305650"/>
              <a:ext cx="23750" cy="23325"/>
            </a:xfrm>
            <a:custGeom>
              <a:avLst/>
              <a:gdLst/>
              <a:ahLst/>
              <a:cxnLst/>
              <a:rect l="l" t="t" r="r" b="b"/>
              <a:pathLst>
                <a:path w="950" h="933" extrusionOk="0">
                  <a:moveTo>
                    <a:pt x="491" y="0"/>
                  </a:moveTo>
                  <a:cubicBezTo>
                    <a:pt x="273" y="0"/>
                    <a:pt x="56" y="143"/>
                    <a:pt x="32" y="429"/>
                  </a:cubicBezTo>
                  <a:cubicBezTo>
                    <a:pt x="0" y="755"/>
                    <a:pt x="249" y="933"/>
                    <a:pt x="496" y="933"/>
                  </a:cubicBezTo>
                  <a:cubicBezTo>
                    <a:pt x="709" y="933"/>
                    <a:pt x="921" y="800"/>
                    <a:pt x="949" y="512"/>
                  </a:cubicBezTo>
                  <a:cubicBezTo>
                    <a:pt x="949" y="489"/>
                    <a:pt x="949" y="453"/>
                    <a:pt x="949" y="429"/>
                  </a:cubicBezTo>
                  <a:cubicBezTo>
                    <a:pt x="925" y="143"/>
                    <a:pt x="708" y="0"/>
                    <a:pt x="4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1630" name="Google Shape;41630;p26"/>
            <p:cNvSpPr/>
            <p:nvPr/>
          </p:nvSpPr>
          <p:spPr>
            <a:xfrm>
              <a:off x="4518700" y="1249100"/>
              <a:ext cx="21175" cy="9450"/>
            </a:xfrm>
            <a:custGeom>
              <a:avLst/>
              <a:gdLst/>
              <a:ahLst/>
              <a:cxnLst/>
              <a:rect l="l" t="t" r="r" b="b"/>
              <a:pathLst>
                <a:path w="847" h="378" extrusionOk="0">
                  <a:moveTo>
                    <a:pt x="846" y="0"/>
                  </a:moveTo>
                  <a:lnTo>
                    <a:pt x="1" y="119"/>
                  </a:lnTo>
                  <a:cubicBezTo>
                    <a:pt x="70" y="283"/>
                    <a:pt x="231" y="378"/>
                    <a:pt x="401" y="378"/>
                  </a:cubicBezTo>
                  <a:cubicBezTo>
                    <a:pt x="466" y="378"/>
                    <a:pt x="533" y="363"/>
                    <a:pt x="596" y="334"/>
                  </a:cubicBezTo>
                  <a:cubicBezTo>
                    <a:pt x="727" y="262"/>
                    <a:pt x="822" y="143"/>
                    <a:pt x="8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1631" name="Google Shape;41631;p26"/>
            <p:cNvSpPr/>
            <p:nvPr/>
          </p:nvSpPr>
          <p:spPr>
            <a:xfrm>
              <a:off x="4482700" y="1822675"/>
              <a:ext cx="27100" cy="23000"/>
            </a:xfrm>
            <a:custGeom>
              <a:avLst/>
              <a:gdLst/>
              <a:ahLst/>
              <a:cxnLst/>
              <a:rect l="l" t="t" r="r" b="b"/>
              <a:pathLst>
                <a:path w="1084" h="920" extrusionOk="0">
                  <a:moveTo>
                    <a:pt x="453" y="1"/>
                  </a:moveTo>
                  <a:cubicBezTo>
                    <a:pt x="203" y="1"/>
                    <a:pt x="0" y="203"/>
                    <a:pt x="0" y="453"/>
                  </a:cubicBezTo>
                  <a:cubicBezTo>
                    <a:pt x="0" y="736"/>
                    <a:pt x="225" y="920"/>
                    <a:pt x="462" y="920"/>
                  </a:cubicBezTo>
                  <a:cubicBezTo>
                    <a:pt x="575" y="920"/>
                    <a:pt x="690" y="878"/>
                    <a:pt x="786" y="786"/>
                  </a:cubicBezTo>
                  <a:cubicBezTo>
                    <a:pt x="1084" y="501"/>
                    <a:pt x="881" y="1"/>
                    <a:pt x="4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1632" name="Google Shape;41632;p26"/>
            <p:cNvSpPr/>
            <p:nvPr/>
          </p:nvSpPr>
          <p:spPr>
            <a:xfrm>
              <a:off x="4482700" y="1753625"/>
              <a:ext cx="27100" cy="23000"/>
            </a:xfrm>
            <a:custGeom>
              <a:avLst/>
              <a:gdLst/>
              <a:ahLst/>
              <a:cxnLst/>
              <a:rect l="l" t="t" r="r" b="b"/>
              <a:pathLst>
                <a:path w="1084" h="920" extrusionOk="0">
                  <a:moveTo>
                    <a:pt x="464" y="0"/>
                  </a:moveTo>
                  <a:cubicBezTo>
                    <a:pt x="214" y="0"/>
                    <a:pt x="0" y="203"/>
                    <a:pt x="0" y="453"/>
                  </a:cubicBezTo>
                  <a:cubicBezTo>
                    <a:pt x="0" y="735"/>
                    <a:pt x="230" y="919"/>
                    <a:pt x="467" y="919"/>
                  </a:cubicBezTo>
                  <a:cubicBezTo>
                    <a:pt x="580" y="919"/>
                    <a:pt x="694" y="878"/>
                    <a:pt x="786" y="786"/>
                  </a:cubicBezTo>
                  <a:cubicBezTo>
                    <a:pt x="1084" y="488"/>
                    <a:pt x="869" y="0"/>
                    <a:pt x="4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1633" name="Google Shape;41633;p26"/>
            <p:cNvSpPr/>
            <p:nvPr/>
          </p:nvSpPr>
          <p:spPr>
            <a:xfrm>
              <a:off x="4482700" y="1684575"/>
              <a:ext cx="27100" cy="23000"/>
            </a:xfrm>
            <a:custGeom>
              <a:avLst/>
              <a:gdLst/>
              <a:ahLst/>
              <a:cxnLst/>
              <a:rect l="l" t="t" r="r" b="b"/>
              <a:pathLst>
                <a:path w="1084" h="920" extrusionOk="0">
                  <a:moveTo>
                    <a:pt x="453" y="0"/>
                  </a:moveTo>
                  <a:cubicBezTo>
                    <a:pt x="203" y="0"/>
                    <a:pt x="0" y="202"/>
                    <a:pt x="0" y="452"/>
                  </a:cubicBezTo>
                  <a:cubicBezTo>
                    <a:pt x="0" y="735"/>
                    <a:pt x="225" y="919"/>
                    <a:pt x="462" y="919"/>
                  </a:cubicBezTo>
                  <a:cubicBezTo>
                    <a:pt x="575" y="919"/>
                    <a:pt x="690" y="878"/>
                    <a:pt x="786" y="786"/>
                  </a:cubicBezTo>
                  <a:cubicBezTo>
                    <a:pt x="1084" y="500"/>
                    <a:pt x="881" y="0"/>
                    <a:pt x="4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1634" name="Google Shape;41634;p26"/>
            <p:cNvSpPr/>
            <p:nvPr/>
          </p:nvSpPr>
          <p:spPr>
            <a:xfrm>
              <a:off x="4482700" y="1615200"/>
              <a:ext cx="27100" cy="23300"/>
            </a:xfrm>
            <a:custGeom>
              <a:avLst/>
              <a:gdLst/>
              <a:ahLst/>
              <a:cxnLst/>
              <a:rect l="l" t="t" r="r" b="b"/>
              <a:pathLst>
                <a:path w="1084" h="932" extrusionOk="0">
                  <a:moveTo>
                    <a:pt x="464" y="1"/>
                  </a:moveTo>
                  <a:cubicBezTo>
                    <a:pt x="214" y="1"/>
                    <a:pt x="0" y="215"/>
                    <a:pt x="0" y="465"/>
                  </a:cubicBezTo>
                  <a:cubicBezTo>
                    <a:pt x="0" y="748"/>
                    <a:pt x="230" y="932"/>
                    <a:pt x="467" y="932"/>
                  </a:cubicBezTo>
                  <a:cubicBezTo>
                    <a:pt x="580" y="932"/>
                    <a:pt x="694" y="891"/>
                    <a:pt x="786" y="799"/>
                  </a:cubicBezTo>
                  <a:cubicBezTo>
                    <a:pt x="1084" y="501"/>
                    <a:pt x="869" y="1"/>
                    <a:pt x="4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1635" name="Google Shape;41635;p26"/>
            <p:cNvSpPr/>
            <p:nvPr/>
          </p:nvSpPr>
          <p:spPr>
            <a:xfrm>
              <a:off x="4482700" y="1546150"/>
              <a:ext cx="27100" cy="23225"/>
            </a:xfrm>
            <a:custGeom>
              <a:avLst/>
              <a:gdLst/>
              <a:ahLst/>
              <a:cxnLst/>
              <a:rect l="l" t="t" r="r" b="b"/>
              <a:pathLst>
                <a:path w="1084" h="929" extrusionOk="0">
                  <a:moveTo>
                    <a:pt x="464" y="1"/>
                  </a:moveTo>
                  <a:cubicBezTo>
                    <a:pt x="203" y="1"/>
                    <a:pt x="0" y="215"/>
                    <a:pt x="0" y="465"/>
                  </a:cubicBezTo>
                  <a:cubicBezTo>
                    <a:pt x="0" y="745"/>
                    <a:pt x="226" y="928"/>
                    <a:pt x="460" y="928"/>
                  </a:cubicBezTo>
                  <a:cubicBezTo>
                    <a:pt x="575" y="928"/>
                    <a:pt x="692" y="884"/>
                    <a:pt x="786" y="786"/>
                  </a:cubicBezTo>
                  <a:cubicBezTo>
                    <a:pt x="1084" y="501"/>
                    <a:pt x="869" y="1"/>
                    <a:pt x="4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1636" name="Google Shape;41636;p26"/>
            <p:cNvSpPr/>
            <p:nvPr/>
          </p:nvSpPr>
          <p:spPr>
            <a:xfrm>
              <a:off x="4482700" y="1477375"/>
              <a:ext cx="27100" cy="22950"/>
            </a:xfrm>
            <a:custGeom>
              <a:avLst/>
              <a:gdLst/>
              <a:ahLst/>
              <a:cxnLst/>
              <a:rect l="l" t="t" r="r" b="b"/>
              <a:pathLst>
                <a:path w="1084" h="918" extrusionOk="0">
                  <a:moveTo>
                    <a:pt x="433" y="1"/>
                  </a:moveTo>
                  <a:cubicBezTo>
                    <a:pt x="192" y="1"/>
                    <a:pt x="0" y="210"/>
                    <a:pt x="0" y="454"/>
                  </a:cubicBezTo>
                  <a:cubicBezTo>
                    <a:pt x="0" y="730"/>
                    <a:pt x="228" y="918"/>
                    <a:pt x="467" y="918"/>
                  </a:cubicBezTo>
                  <a:cubicBezTo>
                    <a:pt x="578" y="918"/>
                    <a:pt x="692" y="878"/>
                    <a:pt x="786" y="787"/>
                  </a:cubicBezTo>
                  <a:cubicBezTo>
                    <a:pt x="1084" y="501"/>
                    <a:pt x="881" y="1"/>
                    <a:pt x="464" y="1"/>
                  </a:cubicBezTo>
                  <a:lnTo>
                    <a:pt x="453" y="1"/>
                  </a:lnTo>
                  <a:cubicBezTo>
                    <a:pt x="446" y="1"/>
                    <a:pt x="439" y="1"/>
                    <a:pt x="43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1637" name="Google Shape;41637;p26"/>
            <p:cNvSpPr/>
            <p:nvPr/>
          </p:nvSpPr>
          <p:spPr>
            <a:xfrm>
              <a:off x="4482700" y="1408050"/>
              <a:ext cx="27100" cy="23200"/>
            </a:xfrm>
            <a:custGeom>
              <a:avLst/>
              <a:gdLst/>
              <a:ahLst/>
              <a:cxnLst/>
              <a:rect l="l" t="t" r="r" b="b"/>
              <a:pathLst>
                <a:path w="1084" h="928" extrusionOk="0">
                  <a:moveTo>
                    <a:pt x="464" y="0"/>
                  </a:moveTo>
                  <a:cubicBezTo>
                    <a:pt x="214" y="0"/>
                    <a:pt x="0" y="203"/>
                    <a:pt x="0" y="464"/>
                  </a:cubicBezTo>
                  <a:cubicBezTo>
                    <a:pt x="0" y="744"/>
                    <a:pt x="226" y="928"/>
                    <a:pt x="460" y="928"/>
                  </a:cubicBezTo>
                  <a:cubicBezTo>
                    <a:pt x="575" y="928"/>
                    <a:pt x="692" y="884"/>
                    <a:pt x="786" y="786"/>
                  </a:cubicBezTo>
                  <a:cubicBezTo>
                    <a:pt x="1084" y="500"/>
                    <a:pt x="869" y="0"/>
                    <a:pt x="4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1638" name="Google Shape;41638;p26"/>
            <p:cNvSpPr/>
            <p:nvPr/>
          </p:nvSpPr>
          <p:spPr>
            <a:xfrm>
              <a:off x="4482700" y="1338975"/>
              <a:ext cx="27100" cy="23250"/>
            </a:xfrm>
            <a:custGeom>
              <a:avLst/>
              <a:gdLst/>
              <a:ahLst/>
              <a:cxnLst/>
              <a:rect l="l" t="t" r="r" b="b"/>
              <a:pathLst>
                <a:path w="1084" h="930" extrusionOk="0">
                  <a:moveTo>
                    <a:pt x="453" y="1"/>
                  </a:moveTo>
                  <a:cubicBezTo>
                    <a:pt x="203" y="1"/>
                    <a:pt x="0" y="203"/>
                    <a:pt x="0" y="465"/>
                  </a:cubicBezTo>
                  <a:cubicBezTo>
                    <a:pt x="0" y="742"/>
                    <a:pt x="228" y="929"/>
                    <a:pt x="467" y="929"/>
                  </a:cubicBezTo>
                  <a:cubicBezTo>
                    <a:pt x="578" y="929"/>
                    <a:pt x="692" y="889"/>
                    <a:pt x="786" y="799"/>
                  </a:cubicBezTo>
                  <a:cubicBezTo>
                    <a:pt x="1084" y="501"/>
                    <a:pt x="881" y="1"/>
                    <a:pt x="4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1639" name="Google Shape;41639;p26"/>
            <p:cNvSpPr/>
            <p:nvPr/>
          </p:nvSpPr>
          <p:spPr>
            <a:xfrm>
              <a:off x="4482700" y="1269925"/>
              <a:ext cx="27100" cy="23150"/>
            </a:xfrm>
            <a:custGeom>
              <a:avLst/>
              <a:gdLst/>
              <a:ahLst/>
              <a:cxnLst/>
              <a:rect l="l" t="t" r="r" b="b"/>
              <a:pathLst>
                <a:path w="1084" h="926" extrusionOk="0">
                  <a:moveTo>
                    <a:pt x="464" y="1"/>
                  </a:moveTo>
                  <a:cubicBezTo>
                    <a:pt x="214" y="1"/>
                    <a:pt x="0" y="203"/>
                    <a:pt x="0" y="453"/>
                  </a:cubicBezTo>
                  <a:cubicBezTo>
                    <a:pt x="0" y="459"/>
                    <a:pt x="0" y="462"/>
                    <a:pt x="0" y="465"/>
                  </a:cubicBezTo>
                  <a:cubicBezTo>
                    <a:pt x="0" y="739"/>
                    <a:pt x="229" y="925"/>
                    <a:pt x="465" y="925"/>
                  </a:cubicBezTo>
                  <a:cubicBezTo>
                    <a:pt x="579" y="925"/>
                    <a:pt x="693" y="883"/>
                    <a:pt x="786" y="786"/>
                  </a:cubicBezTo>
                  <a:cubicBezTo>
                    <a:pt x="1084" y="501"/>
                    <a:pt x="869" y="1"/>
                    <a:pt x="4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1640" name="Google Shape;41640;p26"/>
            <p:cNvSpPr/>
            <p:nvPr/>
          </p:nvSpPr>
          <p:spPr>
            <a:xfrm>
              <a:off x="4447650" y="1857500"/>
              <a:ext cx="27025" cy="23250"/>
            </a:xfrm>
            <a:custGeom>
              <a:avLst/>
              <a:gdLst/>
              <a:ahLst/>
              <a:cxnLst/>
              <a:rect l="l" t="t" r="r" b="b"/>
              <a:pathLst>
                <a:path w="1081" h="930" extrusionOk="0">
                  <a:moveTo>
                    <a:pt x="473" y="1"/>
                  </a:moveTo>
                  <a:cubicBezTo>
                    <a:pt x="212" y="1"/>
                    <a:pt x="9" y="203"/>
                    <a:pt x="9" y="465"/>
                  </a:cubicBezTo>
                  <a:cubicBezTo>
                    <a:pt x="1" y="741"/>
                    <a:pt x="232" y="929"/>
                    <a:pt x="474" y="929"/>
                  </a:cubicBezTo>
                  <a:cubicBezTo>
                    <a:pt x="586" y="929"/>
                    <a:pt x="701" y="889"/>
                    <a:pt x="795" y="798"/>
                  </a:cubicBezTo>
                  <a:cubicBezTo>
                    <a:pt x="1081" y="501"/>
                    <a:pt x="878" y="1"/>
                    <a:pt x="4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1641" name="Google Shape;41641;p26"/>
            <p:cNvSpPr/>
            <p:nvPr/>
          </p:nvSpPr>
          <p:spPr>
            <a:xfrm>
              <a:off x="4447875" y="1788450"/>
              <a:ext cx="26800" cy="23150"/>
            </a:xfrm>
            <a:custGeom>
              <a:avLst/>
              <a:gdLst/>
              <a:ahLst/>
              <a:cxnLst/>
              <a:rect l="l" t="t" r="r" b="b"/>
              <a:pathLst>
                <a:path w="1072" h="926" extrusionOk="0">
                  <a:moveTo>
                    <a:pt x="464" y="0"/>
                  </a:moveTo>
                  <a:cubicBezTo>
                    <a:pt x="203" y="0"/>
                    <a:pt x="0" y="203"/>
                    <a:pt x="0" y="453"/>
                  </a:cubicBezTo>
                  <a:lnTo>
                    <a:pt x="0" y="465"/>
                  </a:lnTo>
                  <a:cubicBezTo>
                    <a:pt x="0" y="738"/>
                    <a:pt x="223" y="925"/>
                    <a:pt x="460" y="925"/>
                  </a:cubicBezTo>
                  <a:cubicBezTo>
                    <a:pt x="573" y="925"/>
                    <a:pt x="690" y="882"/>
                    <a:pt x="786" y="786"/>
                  </a:cubicBezTo>
                  <a:cubicBezTo>
                    <a:pt x="1072" y="500"/>
                    <a:pt x="869" y="0"/>
                    <a:pt x="4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1642" name="Google Shape;41642;p26"/>
            <p:cNvSpPr/>
            <p:nvPr/>
          </p:nvSpPr>
          <p:spPr>
            <a:xfrm>
              <a:off x="4447875" y="1719400"/>
              <a:ext cx="26800" cy="23125"/>
            </a:xfrm>
            <a:custGeom>
              <a:avLst/>
              <a:gdLst/>
              <a:ahLst/>
              <a:cxnLst/>
              <a:rect l="l" t="t" r="r" b="b"/>
              <a:pathLst>
                <a:path w="1072" h="925" extrusionOk="0">
                  <a:moveTo>
                    <a:pt x="464" y="0"/>
                  </a:moveTo>
                  <a:cubicBezTo>
                    <a:pt x="203" y="0"/>
                    <a:pt x="0" y="202"/>
                    <a:pt x="0" y="452"/>
                  </a:cubicBezTo>
                  <a:lnTo>
                    <a:pt x="0" y="464"/>
                  </a:lnTo>
                  <a:cubicBezTo>
                    <a:pt x="0" y="738"/>
                    <a:pt x="223" y="925"/>
                    <a:pt x="460" y="925"/>
                  </a:cubicBezTo>
                  <a:cubicBezTo>
                    <a:pt x="573" y="925"/>
                    <a:pt x="690" y="882"/>
                    <a:pt x="786" y="786"/>
                  </a:cubicBezTo>
                  <a:cubicBezTo>
                    <a:pt x="1072" y="500"/>
                    <a:pt x="869" y="0"/>
                    <a:pt x="4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1643" name="Google Shape;41643;p26"/>
            <p:cNvSpPr/>
            <p:nvPr/>
          </p:nvSpPr>
          <p:spPr>
            <a:xfrm>
              <a:off x="4447650" y="1650325"/>
              <a:ext cx="27025" cy="23250"/>
            </a:xfrm>
            <a:custGeom>
              <a:avLst/>
              <a:gdLst/>
              <a:ahLst/>
              <a:cxnLst/>
              <a:rect l="l" t="t" r="r" b="b"/>
              <a:pathLst>
                <a:path w="1081" h="930" extrusionOk="0">
                  <a:moveTo>
                    <a:pt x="473" y="1"/>
                  </a:moveTo>
                  <a:cubicBezTo>
                    <a:pt x="223" y="1"/>
                    <a:pt x="9" y="203"/>
                    <a:pt x="9" y="453"/>
                  </a:cubicBezTo>
                  <a:cubicBezTo>
                    <a:pt x="1" y="739"/>
                    <a:pt x="233" y="929"/>
                    <a:pt x="475" y="929"/>
                  </a:cubicBezTo>
                  <a:cubicBezTo>
                    <a:pt x="587" y="929"/>
                    <a:pt x="701" y="889"/>
                    <a:pt x="795" y="799"/>
                  </a:cubicBezTo>
                  <a:cubicBezTo>
                    <a:pt x="1081" y="501"/>
                    <a:pt x="878" y="1"/>
                    <a:pt x="4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1644" name="Google Shape;41644;p26"/>
            <p:cNvSpPr/>
            <p:nvPr/>
          </p:nvSpPr>
          <p:spPr>
            <a:xfrm>
              <a:off x="4447875" y="1580150"/>
              <a:ext cx="22925" cy="23125"/>
            </a:xfrm>
            <a:custGeom>
              <a:avLst/>
              <a:gdLst/>
              <a:ahLst/>
              <a:cxnLst/>
              <a:rect l="l" t="t" r="r" b="b"/>
              <a:pathLst>
                <a:path w="917" h="925" extrusionOk="0">
                  <a:moveTo>
                    <a:pt x="449" y="0"/>
                  </a:moveTo>
                  <a:cubicBezTo>
                    <a:pt x="235" y="0"/>
                    <a:pt x="23" y="135"/>
                    <a:pt x="0" y="415"/>
                  </a:cubicBezTo>
                  <a:cubicBezTo>
                    <a:pt x="0" y="450"/>
                    <a:pt x="0" y="474"/>
                    <a:pt x="0" y="510"/>
                  </a:cubicBezTo>
                  <a:cubicBezTo>
                    <a:pt x="23" y="790"/>
                    <a:pt x="235" y="924"/>
                    <a:pt x="449" y="924"/>
                  </a:cubicBezTo>
                  <a:cubicBezTo>
                    <a:pt x="682" y="924"/>
                    <a:pt x="917" y="766"/>
                    <a:pt x="917" y="462"/>
                  </a:cubicBezTo>
                  <a:cubicBezTo>
                    <a:pt x="917" y="159"/>
                    <a:pt x="682" y="0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1645" name="Google Shape;41645;p26"/>
            <p:cNvSpPr/>
            <p:nvPr/>
          </p:nvSpPr>
          <p:spPr>
            <a:xfrm>
              <a:off x="4447675" y="1512225"/>
              <a:ext cx="27000" cy="23125"/>
            </a:xfrm>
            <a:custGeom>
              <a:avLst/>
              <a:gdLst/>
              <a:ahLst/>
              <a:cxnLst/>
              <a:rect l="l" t="t" r="r" b="b"/>
              <a:pathLst>
                <a:path w="1080" h="925" extrusionOk="0">
                  <a:moveTo>
                    <a:pt x="472" y="0"/>
                  </a:moveTo>
                  <a:cubicBezTo>
                    <a:pt x="211" y="0"/>
                    <a:pt x="8" y="203"/>
                    <a:pt x="8" y="453"/>
                  </a:cubicBezTo>
                  <a:cubicBezTo>
                    <a:pt x="0" y="735"/>
                    <a:pt x="227" y="925"/>
                    <a:pt x="467" y="925"/>
                  </a:cubicBezTo>
                  <a:cubicBezTo>
                    <a:pt x="581" y="925"/>
                    <a:pt x="698" y="882"/>
                    <a:pt x="794" y="786"/>
                  </a:cubicBezTo>
                  <a:cubicBezTo>
                    <a:pt x="1080" y="500"/>
                    <a:pt x="877" y="0"/>
                    <a:pt x="4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1646" name="Google Shape;41646;p26"/>
            <p:cNvSpPr/>
            <p:nvPr/>
          </p:nvSpPr>
          <p:spPr>
            <a:xfrm>
              <a:off x="4447875" y="1443150"/>
              <a:ext cx="26800" cy="23025"/>
            </a:xfrm>
            <a:custGeom>
              <a:avLst/>
              <a:gdLst/>
              <a:ahLst/>
              <a:cxnLst/>
              <a:rect l="l" t="t" r="r" b="b"/>
              <a:pathLst>
                <a:path w="1072" h="921" extrusionOk="0">
                  <a:moveTo>
                    <a:pt x="444" y="1"/>
                  </a:moveTo>
                  <a:cubicBezTo>
                    <a:pt x="192" y="1"/>
                    <a:pt x="0" y="210"/>
                    <a:pt x="0" y="454"/>
                  </a:cubicBezTo>
                  <a:cubicBezTo>
                    <a:pt x="0" y="736"/>
                    <a:pt x="225" y="920"/>
                    <a:pt x="462" y="920"/>
                  </a:cubicBezTo>
                  <a:cubicBezTo>
                    <a:pt x="575" y="920"/>
                    <a:pt x="690" y="879"/>
                    <a:pt x="786" y="787"/>
                  </a:cubicBezTo>
                  <a:cubicBezTo>
                    <a:pt x="1072" y="489"/>
                    <a:pt x="869" y="1"/>
                    <a:pt x="464" y="1"/>
                  </a:cubicBezTo>
                  <a:cubicBezTo>
                    <a:pt x="457" y="1"/>
                    <a:pt x="451" y="1"/>
                    <a:pt x="4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1647" name="Google Shape;41647;p26"/>
            <p:cNvSpPr/>
            <p:nvPr/>
          </p:nvSpPr>
          <p:spPr>
            <a:xfrm>
              <a:off x="4447575" y="1372975"/>
              <a:ext cx="23225" cy="23075"/>
            </a:xfrm>
            <a:custGeom>
              <a:avLst/>
              <a:gdLst/>
              <a:ahLst/>
              <a:cxnLst/>
              <a:rect l="l" t="t" r="r" b="b"/>
              <a:pathLst>
                <a:path w="929" h="923" extrusionOk="0">
                  <a:moveTo>
                    <a:pt x="461" y="0"/>
                  </a:moveTo>
                  <a:cubicBezTo>
                    <a:pt x="247" y="0"/>
                    <a:pt x="35" y="135"/>
                    <a:pt x="12" y="415"/>
                  </a:cubicBezTo>
                  <a:cubicBezTo>
                    <a:pt x="0" y="451"/>
                    <a:pt x="0" y="474"/>
                    <a:pt x="12" y="498"/>
                  </a:cubicBezTo>
                  <a:cubicBezTo>
                    <a:pt x="35" y="785"/>
                    <a:pt x="249" y="923"/>
                    <a:pt x="465" y="923"/>
                  </a:cubicBezTo>
                  <a:cubicBezTo>
                    <a:pt x="696" y="923"/>
                    <a:pt x="929" y="765"/>
                    <a:pt x="929" y="463"/>
                  </a:cubicBezTo>
                  <a:cubicBezTo>
                    <a:pt x="929" y="159"/>
                    <a:pt x="694" y="0"/>
                    <a:pt x="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1648" name="Google Shape;41648;p26"/>
            <p:cNvSpPr/>
            <p:nvPr/>
          </p:nvSpPr>
          <p:spPr>
            <a:xfrm>
              <a:off x="4447675" y="1305050"/>
              <a:ext cx="27000" cy="23000"/>
            </a:xfrm>
            <a:custGeom>
              <a:avLst/>
              <a:gdLst/>
              <a:ahLst/>
              <a:cxnLst/>
              <a:rect l="l" t="t" r="r" b="b"/>
              <a:pathLst>
                <a:path w="1080" h="920" extrusionOk="0">
                  <a:moveTo>
                    <a:pt x="472" y="1"/>
                  </a:moveTo>
                  <a:cubicBezTo>
                    <a:pt x="211" y="1"/>
                    <a:pt x="8" y="203"/>
                    <a:pt x="8" y="453"/>
                  </a:cubicBezTo>
                  <a:cubicBezTo>
                    <a:pt x="0" y="736"/>
                    <a:pt x="227" y="920"/>
                    <a:pt x="468" y="920"/>
                  </a:cubicBezTo>
                  <a:cubicBezTo>
                    <a:pt x="581" y="920"/>
                    <a:pt x="698" y="878"/>
                    <a:pt x="794" y="786"/>
                  </a:cubicBezTo>
                  <a:cubicBezTo>
                    <a:pt x="1080" y="501"/>
                    <a:pt x="877" y="1"/>
                    <a:pt x="4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1649" name="Google Shape;41649;p26"/>
            <p:cNvSpPr/>
            <p:nvPr/>
          </p:nvSpPr>
          <p:spPr>
            <a:xfrm>
              <a:off x="4413050" y="1892025"/>
              <a:ext cx="27100" cy="23150"/>
            </a:xfrm>
            <a:custGeom>
              <a:avLst/>
              <a:gdLst/>
              <a:ahLst/>
              <a:cxnLst/>
              <a:rect l="l" t="t" r="r" b="b"/>
              <a:pathLst>
                <a:path w="1084" h="926" extrusionOk="0">
                  <a:moveTo>
                    <a:pt x="476" y="1"/>
                  </a:moveTo>
                  <a:cubicBezTo>
                    <a:pt x="226" y="13"/>
                    <a:pt x="24" y="215"/>
                    <a:pt x="24" y="465"/>
                  </a:cubicBezTo>
                  <a:lnTo>
                    <a:pt x="0" y="465"/>
                  </a:lnTo>
                  <a:cubicBezTo>
                    <a:pt x="0" y="739"/>
                    <a:pt x="229" y="925"/>
                    <a:pt x="465" y="925"/>
                  </a:cubicBezTo>
                  <a:cubicBezTo>
                    <a:pt x="579" y="925"/>
                    <a:pt x="693" y="883"/>
                    <a:pt x="786" y="786"/>
                  </a:cubicBezTo>
                  <a:cubicBezTo>
                    <a:pt x="1084" y="501"/>
                    <a:pt x="881" y="1"/>
                    <a:pt x="47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1650" name="Google Shape;41650;p26"/>
            <p:cNvSpPr/>
            <p:nvPr/>
          </p:nvSpPr>
          <p:spPr>
            <a:xfrm>
              <a:off x="4413050" y="1822975"/>
              <a:ext cx="27100" cy="23225"/>
            </a:xfrm>
            <a:custGeom>
              <a:avLst/>
              <a:gdLst/>
              <a:ahLst/>
              <a:cxnLst/>
              <a:rect l="l" t="t" r="r" b="b"/>
              <a:pathLst>
                <a:path w="1084" h="929" extrusionOk="0">
                  <a:moveTo>
                    <a:pt x="476" y="0"/>
                  </a:moveTo>
                  <a:cubicBezTo>
                    <a:pt x="226" y="12"/>
                    <a:pt x="24" y="215"/>
                    <a:pt x="24" y="465"/>
                  </a:cubicBezTo>
                  <a:lnTo>
                    <a:pt x="0" y="465"/>
                  </a:lnTo>
                  <a:cubicBezTo>
                    <a:pt x="0" y="741"/>
                    <a:pt x="233" y="929"/>
                    <a:pt x="473" y="929"/>
                  </a:cubicBezTo>
                  <a:cubicBezTo>
                    <a:pt x="583" y="929"/>
                    <a:pt x="695" y="889"/>
                    <a:pt x="786" y="798"/>
                  </a:cubicBezTo>
                  <a:cubicBezTo>
                    <a:pt x="1084" y="500"/>
                    <a:pt x="881" y="12"/>
                    <a:pt x="4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1651" name="Google Shape;41651;p26"/>
            <p:cNvSpPr/>
            <p:nvPr/>
          </p:nvSpPr>
          <p:spPr>
            <a:xfrm>
              <a:off x="4397275" y="1742600"/>
              <a:ext cx="32150" cy="22950"/>
            </a:xfrm>
            <a:custGeom>
              <a:avLst/>
              <a:gdLst/>
              <a:ahLst/>
              <a:cxnLst/>
              <a:rect l="l" t="t" r="r" b="b"/>
              <a:pathLst>
                <a:path w="1286" h="918" extrusionOk="0">
                  <a:moveTo>
                    <a:pt x="643" y="1"/>
                  </a:moveTo>
                  <a:cubicBezTo>
                    <a:pt x="71" y="1"/>
                    <a:pt x="0" y="906"/>
                    <a:pt x="631" y="918"/>
                  </a:cubicBezTo>
                  <a:lnTo>
                    <a:pt x="655" y="918"/>
                  </a:lnTo>
                  <a:cubicBezTo>
                    <a:pt x="1286" y="906"/>
                    <a:pt x="1214" y="1"/>
                    <a:pt x="6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1652" name="Google Shape;41652;p26"/>
            <p:cNvSpPr/>
            <p:nvPr/>
          </p:nvSpPr>
          <p:spPr>
            <a:xfrm>
              <a:off x="4413050" y="1684850"/>
              <a:ext cx="27100" cy="23150"/>
            </a:xfrm>
            <a:custGeom>
              <a:avLst/>
              <a:gdLst/>
              <a:ahLst/>
              <a:cxnLst/>
              <a:rect l="l" t="t" r="r" b="b"/>
              <a:pathLst>
                <a:path w="1084" h="926" extrusionOk="0">
                  <a:moveTo>
                    <a:pt x="476" y="1"/>
                  </a:moveTo>
                  <a:cubicBezTo>
                    <a:pt x="226" y="13"/>
                    <a:pt x="24" y="215"/>
                    <a:pt x="24" y="453"/>
                  </a:cubicBezTo>
                  <a:lnTo>
                    <a:pt x="0" y="453"/>
                  </a:lnTo>
                  <a:cubicBezTo>
                    <a:pt x="0" y="736"/>
                    <a:pt x="230" y="925"/>
                    <a:pt x="467" y="925"/>
                  </a:cubicBezTo>
                  <a:cubicBezTo>
                    <a:pt x="580" y="925"/>
                    <a:pt x="694" y="883"/>
                    <a:pt x="786" y="787"/>
                  </a:cubicBezTo>
                  <a:cubicBezTo>
                    <a:pt x="1084" y="501"/>
                    <a:pt x="881" y="1"/>
                    <a:pt x="47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1653" name="Google Shape;41653;p26"/>
            <p:cNvSpPr/>
            <p:nvPr/>
          </p:nvSpPr>
          <p:spPr>
            <a:xfrm>
              <a:off x="4413050" y="1615800"/>
              <a:ext cx="27100" cy="23025"/>
            </a:xfrm>
            <a:custGeom>
              <a:avLst/>
              <a:gdLst/>
              <a:ahLst/>
              <a:cxnLst/>
              <a:rect l="l" t="t" r="r" b="b"/>
              <a:pathLst>
                <a:path w="1084" h="921" extrusionOk="0">
                  <a:moveTo>
                    <a:pt x="464" y="1"/>
                  </a:moveTo>
                  <a:cubicBezTo>
                    <a:pt x="214" y="1"/>
                    <a:pt x="24" y="215"/>
                    <a:pt x="24" y="465"/>
                  </a:cubicBezTo>
                  <a:lnTo>
                    <a:pt x="0" y="465"/>
                  </a:lnTo>
                  <a:cubicBezTo>
                    <a:pt x="0" y="739"/>
                    <a:pt x="229" y="920"/>
                    <a:pt x="469" y="920"/>
                  </a:cubicBezTo>
                  <a:cubicBezTo>
                    <a:pt x="584" y="920"/>
                    <a:pt x="702" y="879"/>
                    <a:pt x="798" y="786"/>
                  </a:cubicBezTo>
                  <a:cubicBezTo>
                    <a:pt x="1084" y="489"/>
                    <a:pt x="881" y="1"/>
                    <a:pt x="4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1654" name="Google Shape;41654;p26"/>
            <p:cNvSpPr/>
            <p:nvPr/>
          </p:nvSpPr>
          <p:spPr>
            <a:xfrm>
              <a:off x="4413050" y="1546750"/>
              <a:ext cx="27100" cy="23000"/>
            </a:xfrm>
            <a:custGeom>
              <a:avLst/>
              <a:gdLst/>
              <a:ahLst/>
              <a:cxnLst/>
              <a:rect l="l" t="t" r="r" b="b"/>
              <a:pathLst>
                <a:path w="1084" h="920" extrusionOk="0">
                  <a:moveTo>
                    <a:pt x="464" y="0"/>
                  </a:moveTo>
                  <a:cubicBezTo>
                    <a:pt x="214" y="0"/>
                    <a:pt x="12" y="215"/>
                    <a:pt x="24" y="465"/>
                  </a:cubicBezTo>
                  <a:lnTo>
                    <a:pt x="0" y="465"/>
                  </a:lnTo>
                  <a:cubicBezTo>
                    <a:pt x="0" y="739"/>
                    <a:pt x="229" y="920"/>
                    <a:pt x="469" y="920"/>
                  </a:cubicBezTo>
                  <a:cubicBezTo>
                    <a:pt x="584" y="920"/>
                    <a:pt x="702" y="879"/>
                    <a:pt x="798" y="786"/>
                  </a:cubicBezTo>
                  <a:cubicBezTo>
                    <a:pt x="1084" y="489"/>
                    <a:pt x="881" y="0"/>
                    <a:pt x="4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1655" name="Google Shape;41655;p26"/>
            <p:cNvSpPr/>
            <p:nvPr/>
          </p:nvSpPr>
          <p:spPr>
            <a:xfrm>
              <a:off x="4413050" y="1477700"/>
              <a:ext cx="27100" cy="23000"/>
            </a:xfrm>
            <a:custGeom>
              <a:avLst/>
              <a:gdLst/>
              <a:ahLst/>
              <a:cxnLst/>
              <a:rect l="l" t="t" r="r" b="b"/>
              <a:pathLst>
                <a:path w="1084" h="920" extrusionOk="0">
                  <a:moveTo>
                    <a:pt x="476" y="0"/>
                  </a:moveTo>
                  <a:cubicBezTo>
                    <a:pt x="226" y="0"/>
                    <a:pt x="24" y="203"/>
                    <a:pt x="24" y="453"/>
                  </a:cubicBezTo>
                  <a:lnTo>
                    <a:pt x="0" y="453"/>
                  </a:lnTo>
                  <a:cubicBezTo>
                    <a:pt x="0" y="735"/>
                    <a:pt x="230" y="919"/>
                    <a:pt x="467" y="919"/>
                  </a:cubicBezTo>
                  <a:cubicBezTo>
                    <a:pt x="580" y="919"/>
                    <a:pt x="694" y="878"/>
                    <a:pt x="786" y="786"/>
                  </a:cubicBezTo>
                  <a:cubicBezTo>
                    <a:pt x="1084" y="500"/>
                    <a:pt x="881" y="0"/>
                    <a:pt x="4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1656" name="Google Shape;41656;p26"/>
            <p:cNvSpPr/>
            <p:nvPr/>
          </p:nvSpPr>
          <p:spPr>
            <a:xfrm>
              <a:off x="4413050" y="1408625"/>
              <a:ext cx="27100" cy="23025"/>
            </a:xfrm>
            <a:custGeom>
              <a:avLst/>
              <a:gdLst/>
              <a:ahLst/>
              <a:cxnLst/>
              <a:rect l="l" t="t" r="r" b="b"/>
              <a:pathLst>
                <a:path w="1084" h="921" extrusionOk="0">
                  <a:moveTo>
                    <a:pt x="464" y="1"/>
                  </a:moveTo>
                  <a:cubicBezTo>
                    <a:pt x="214" y="1"/>
                    <a:pt x="12" y="203"/>
                    <a:pt x="24" y="453"/>
                  </a:cubicBezTo>
                  <a:lnTo>
                    <a:pt x="0" y="453"/>
                  </a:lnTo>
                  <a:cubicBezTo>
                    <a:pt x="0" y="736"/>
                    <a:pt x="230" y="920"/>
                    <a:pt x="471" y="920"/>
                  </a:cubicBezTo>
                  <a:cubicBezTo>
                    <a:pt x="585" y="920"/>
                    <a:pt x="702" y="879"/>
                    <a:pt x="798" y="787"/>
                  </a:cubicBezTo>
                  <a:cubicBezTo>
                    <a:pt x="1084" y="489"/>
                    <a:pt x="881" y="1"/>
                    <a:pt x="4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1657" name="Google Shape;41657;p26"/>
            <p:cNvSpPr/>
            <p:nvPr/>
          </p:nvSpPr>
          <p:spPr>
            <a:xfrm>
              <a:off x="4413050" y="1339575"/>
              <a:ext cx="27100" cy="22950"/>
            </a:xfrm>
            <a:custGeom>
              <a:avLst/>
              <a:gdLst/>
              <a:ahLst/>
              <a:cxnLst/>
              <a:rect l="l" t="t" r="r" b="b"/>
              <a:pathLst>
                <a:path w="1084" h="918" extrusionOk="0">
                  <a:moveTo>
                    <a:pt x="476" y="1"/>
                  </a:moveTo>
                  <a:cubicBezTo>
                    <a:pt x="226" y="1"/>
                    <a:pt x="24" y="203"/>
                    <a:pt x="24" y="453"/>
                  </a:cubicBezTo>
                  <a:lnTo>
                    <a:pt x="0" y="453"/>
                  </a:lnTo>
                  <a:cubicBezTo>
                    <a:pt x="0" y="730"/>
                    <a:pt x="233" y="917"/>
                    <a:pt x="473" y="917"/>
                  </a:cubicBezTo>
                  <a:cubicBezTo>
                    <a:pt x="583" y="917"/>
                    <a:pt x="695" y="877"/>
                    <a:pt x="786" y="787"/>
                  </a:cubicBezTo>
                  <a:cubicBezTo>
                    <a:pt x="1084" y="501"/>
                    <a:pt x="881" y="1"/>
                    <a:pt x="47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1658" name="Google Shape;41658;p26"/>
            <p:cNvSpPr/>
            <p:nvPr/>
          </p:nvSpPr>
          <p:spPr>
            <a:xfrm>
              <a:off x="4413050" y="1270525"/>
              <a:ext cx="27100" cy="23025"/>
            </a:xfrm>
            <a:custGeom>
              <a:avLst/>
              <a:gdLst/>
              <a:ahLst/>
              <a:cxnLst/>
              <a:rect l="l" t="t" r="r" b="b"/>
              <a:pathLst>
                <a:path w="1084" h="921" extrusionOk="0">
                  <a:moveTo>
                    <a:pt x="464" y="0"/>
                  </a:moveTo>
                  <a:cubicBezTo>
                    <a:pt x="214" y="0"/>
                    <a:pt x="24" y="215"/>
                    <a:pt x="24" y="465"/>
                  </a:cubicBezTo>
                  <a:lnTo>
                    <a:pt x="0" y="465"/>
                  </a:lnTo>
                  <a:cubicBezTo>
                    <a:pt x="0" y="739"/>
                    <a:pt x="229" y="920"/>
                    <a:pt x="469" y="920"/>
                  </a:cubicBezTo>
                  <a:cubicBezTo>
                    <a:pt x="584" y="920"/>
                    <a:pt x="702" y="879"/>
                    <a:pt x="798" y="786"/>
                  </a:cubicBezTo>
                  <a:cubicBezTo>
                    <a:pt x="1084" y="489"/>
                    <a:pt x="881" y="0"/>
                    <a:pt x="4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1659" name="Google Shape;41659;p26"/>
            <p:cNvSpPr/>
            <p:nvPr/>
          </p:nvSpPr>
          <p:spPr>
            <a:xfrm>
              <a:off x="4378500" y="1926550"/>
              <a:ext cx="27125" cy="23150"/>
            </a:xfrm>
            <a:custGeom>
              <a:avLst/>
              <a:gdLst/>
              <a:ahLst/>
              <a:cxnLst/>
              <a:rect l="l" t="t" r="r" b="b"/>
              <a:pathLst>
                <a:path w="1085" h="926" extrusionOk="0">
                  <a:moveTo>
                    <a:pt x="465" y="1"/>
                  </a:moveTo>
                  <a:cubicBezTo>
                    <a:pt x="215" y="13"/>
                    <a:pt x="13" y="215"/>
                    <a:pt x="25" y="465"/>
                  </a:cubicBezTo>
                  <a:lnTo>
                    <a:pt x="1" y="465"/>
                  </a:lnTo>
                  <a:cubicBezTo>
                    <a:pt x="1" y="739"/>
                    <a:pt x="230" y="926"/>
                    <a:pt x="470" y="926"/>
                  </a:cubicBezTo>
                  <a:cubicBezTo>
                    <a:pt x="585" y="926"/>
                    <a:pt x="702" y="883"/>
                    <a:pt x="799" y="787"/>
                  </a:cubicBezTo>
                  <a:cubicBezTo>
                    <a:pt x="1084" y="501"/>
                    <a:pt x="882" y="1"/>
                    <a:pt x="4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1660" name="Google Shape;41660;p26"/>
            <p:cNvSpPr/>
            <p:nvPr/>
          </p:nvSpPr>
          <p:spPr>
            <a:xfrm>
              <a:off x="4378500" y="1857500"/>
              <a:ext cx="27125" cy="23150"/>
            </a:xfrm>
            <a:custGeom>
              <a:avLst/>
              <a:gdLst/>
              <a:ahLst/>
              <a:cxnLst/>
              <a:rect l="l" t="t" r="r" b="b"/>
              <a:pathLst>
                <a:path w="1085" h="926" extrusionOk="0">
                  <a:moveTo>
                    <a:pt x="477" y="1"/>
                  </a:moveTo>
                  <a:cubicBezTo>
                    <a:pt x="227" y="12"/>
                    <a:pt x="25" y="215"/>
                    <a:pt x="25" y="465"/>
                  </a:cubicBezTo>
                  <a:lnTo>
                    <a:pt x="1" y="465"/>
                  </a:lnTo>
                  <a:cubicBezTo>
                    <a:pt x="1" y="739"/>
                    <a:pt x="230" y="925"/>
                    <a:pt x="466" y="925"/>
                  </a:cubicBezTo>
                  <a:cubicBezTo>
                    <a:pt x="579" y="925"/>
                    <a:pt x="694" y="883"/>
                    <a:pt x="787" y="786"/>
                  </a:cubicBezTo>
                  <a:cubicBezTo>
                    <a:pt x="1084" y="501"/>
                    <a:pt x="882" y="1"/>
                    <a:pt x="4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1661" name="Google Shape;41661;p26"/>
            <p:cNvSpPr/>
            <p:nvPr/>
          </p:nvSpPr>
          <p:spPr>
            <a:xfrm>
              <a:off x="4363325" y="1777725"/>
              <a:ext cx="31275" cy="22350"/>
            </a:xfrm>
            <a:custGeom>
              <a:avLst/>
              <a:gdLst/>
              <a:ahLst/>
              <a:cxnLst/>
              <a:rect l="l" t="t" r="r" b="b"/>
              <a:pathLst>
                <a:path w="1251" h="894" extrusionOk="0">
                  <a:moveTo>
                    <a:pt x="620" y="1"/>
                  </a:moveTo>
                  <a:cubicBezTo>
                    <a:pt x="60" y="1"/>
                    <a:pt x="1" y="882"/>
                    <a:pt x="608" y="894"/>
                  </a:cubicBezTo>
                  <a:lnTo>
                    <a:pt x="632" y="894"/>
                  </a:lnTo>
                  <a:cubicBezTo>
                    <a:pt x="1251" y="882"/>
                    <a:pt x="1179" y="1"/>
                    <a:pt x="6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1662" name="Google Shape;41662;p26"/>
            <p:cNvSpPr/>
            <p:nvPr/>
          </p:nvSpPr>
          <p:spPr>
            <a:xfrm>
              <a:off x="4378500" y="1719400"/>
              <a:ext cx="27125" cy="23125"/>
            </a:xfrm>
            <a:custGeom>
              <a:avLst/>
              <a:gdLst/>
              <a:ahLst/>
              <a:cxnLst/>
              <a:rect l="l" t="t" r="r" b="b"/>
              <a:pathLst>
                <a:path w="1085" h="925" extrusionOk="0">
                  <a:moveTo>
                    <a:pt x="465" y="0"/>
                  </a:moveTo>
                  <a:cubicBezTo>
                    <a:pt x="215" y="0"/>
                    <a:pt x="13" y="214"/>
                    <a:pt x="25" y="464"/>
                  </a:cubicBezTo>
                  <a:lnTo>
                    <a:pt x="1" y="464"/>
                  </a:lnTo>
                  <a:cubicBezTo>
                    <a:pt x="1" y="738"/>
                    <a:pt x="230" y="925"/>
                    <a:pt x="470" y="925"/>
                  </a:cubicBezTo>
                  <a:cubicBezTo>
                    <a:pt x="585" y="925"/>
                    <a:pt x="702" y="882"/>
                    <a:pt x="799" y="786"/>
                  </a:cubicBezTo>
                  <a:cubicBezTo>
                    <a:pt x="1084" y="500"/>
                    <a:pt x="882" y="0"/>
                    <a:pt x="4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1663" name="Google Shape;41663;p26"/>
            <p:cNvSpPr/>
            <p:nvPr/>
          </p:nvSpPr>
          <p:spPr>
            <a:xfrm>
              <a:off x="4378500" y="1650325"/>
              <a:ext cx="27125" cy="23250"/>
            </a:xfrm>
            <a:custGeom>
              <a:avLst/>
              <a:gdLst/>
              <a:ahLst/>
              <a:cxnLst/>
              <a:rect l="l" t="t" r="r" b="b"/>
              <a:pathLst>
                <a:path w="1085" h="930" extrusionOk="0">
                  <a:moveTo>
                    <a:pt x="477" y="1"/>
                  </a:moveTo>
                  <a:cubicBezTo>
                    <a:pt x="227" y="13"/>
                    <a:pt x="37" y="215"/>
                    <a:pt x="37" y="453"/>
                  </a:cubicBezTo>
                  <a:lnTo>
                    <a:pt x="1" y="453"/>
                  </a:lnTo>
                  <a:cubicBezTo>
                    <a:pt x="1" y="739"/>
                    <a:pt x="230" y="929"/>
                    <a:pt x="470" y="929"/>
                  </a:cubicBezTo>
                  <a:cubicBezTo>
                    <a:pt x="580" y="929"/>
                    <a:pt x="693" y="889"/>
                    <a:pt x="787" y="799"/>
                  </a:cubicBezTo>
                  <a:cubicBezTo>
                    <a:pt x="1084" y="513"/>
                    <a:pt x="882" y="13"/>
                    <a:pt x="4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1664" name="Google Shape;41664;p26"/>
            <p:cNvSpPr/>
            <p:nvPr/>
          </p:nvSpPr>
          <p:spPr>
            <a:xfrm>
              <a:off x="4378500" y="1581275"/>
              <a:ext cx="27125" cy="23025"/>
            </a:xfrm>
            <a:custGeom>
              <a:avLst/>
              <a:gdLst/>
              <a:ahLst/>
              <a:cxnLst/>
              <a:rect l="l" t="t" r="r" b="b"/>
              <a:pathLst>
                <a:path w="1085" h="921" extrusionOk="0">
                  <a:moveTo>
                    <a:pt x="465" y="1"/>
                  </a:moveTo>
                  <a:cubicBezTo>
                    <a:pt x="215" y="1"/>
                    <a:pt x="13" y="203"/>
                    <a:pt x="25" y="465"/>
                  </a:cubicBezTo>
                  <a:lnTo>
                    <a:pt x="1" y="465"/>
                  </a:lnTo>
                  <a:cubicBezTo>
                    <a:pt x="1" y="739"/>
                    <a:pt x="230" y="920"/>
                    <a:pt x="470" y="920"/>
                  </a:cubicBezTo>
                  <a:cubicBezTo>
                    <a:pt x="585" y="920"/>
                    <a:pt x="702" y="879"/>
                    <a:pt x="799" y="786"/>
                  </a:cubicBezTo>
                  <a:cubicBezTo>
                    <a:pt x="1084" y="489"/>
                    <a:pt x="882" y="1"/>
                    <a:pt x="4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1665" name="Google Shape;41665;p26"/>
            <p:cNvSpPr/>
            <p:nvPr/>
          </p:nvSpPr>
          <p:spPr>
            <a:xfrm>
              <a:off x="4378500" y="1512225"/>
              <a:ext cx="27125" cy="23000"/>
            </a:xfrm>
            <a:custGeom>
              <a:avLst/>
              <a:gdLst/>
              <a:ahLst/>
              <a:cxnLst/>
              <a:rect l="l" t="t" r="r" b="b"/>
              <a:pathLst>
                <a:path w="1085" h="920" extrusionOk="0">
                  <a:moveTo>
                    <a:pt x="477" y="0"/>
                  </a:moveTo>
                  <a:cubicBezTo>
                    <a:pt x="227" y="0"/>
                    <a:pt x="25" y="203"/>
                    <a:pt x="25" y="453"/>
                  </a:cubicBezTo>
                  <a:lnTo>
                    <a:pt x="1" y="453"/>
                  </a:lnTo>
                  <a:cubicBezTo>
                    <a:pt x="1" y="735"/>
                    <a:pt x="231" y="919"/>
                    <a:pt x="468" y="919"/>
                  </a:cubicBezTo>
                  <a:cubicBezTo>
                    <a:pt x="581" y="919"/>
                    <a:pt x="695" y="878"/>
                    <a:pt x="787" y="786"/>
                  </a:cubicBezTo>
                  <a:cubicBezTo>
                    <a:pt x="1084" y="500"/>
                    <a:pt x="882" y="0"/>
                    <a:pt x="4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1666" name="Google Shape;41666;p26"/>
            <p:cNvSpPr/>
            <p:nvPr/>
          </p:nvSpPr>
          <p:spPr>
            <a:xfrm>
              <a:off x="4378500" y="1443150"/>
              <a:ext cx="27050" cy="23025"/>
            </a:xfrm>
            <a:custGeom>
              <a:avLst/>
              <a:gdLst/>
              <a:ahLst/>
              <a:cxnLst/>
              <a:rect l="l" t="t" r="r" b="b"/>
              <a:pathLst>
                <a:path w="1082" h="921" extrusionOk="0">
                  <a:moveTo>
                    <a:pt x="480" y="1"/>
                  </a:moveTo>
                  <a:cubicBezTo>
                    <a:pt x="475" y="1"/>
                    <a:pt x="470" y="1"/>
                    <a:pt x="465" y="1"/>
                  </a:cubicBezTo>
                  <a:cubicBezTo>
                    <a:pt x="215" y="1"/>
                    <a:pt x="25" y="203"/>
                    <a:pt x="25" y="454"/>
                  </a:cubicBezTo>
                  <a:lnTo>
                    <a:pt x="1" y="454"/>
                  </a:lnTo>
                  <a:cubicBezTo>
                    <a:pt x="1" y="736"/>
                    <a:pt x="231" y="920"/>
                    <a:pt x="472" y="920"/>
                  </a:cubicBezTo>
                  <a:cubicBezTo>
                    <a:pt x="586" y="920"/>
                    <a:pt x="703" y="879"/>
                    <a:pt x="799" y="787"/>
                  </a:cubicBezTo>
                  <a:cubicBezTo>
                    <a:pt x="1081" y="493"/>
                    <a:pt x="887" y="1"/>
                    <a:pt x="4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1667" name="Google Shape;41667;p26"/>
            <p:cNvSpPr/>
            <p:nvPr/>
          </p:nvSpPr>
          <p:spPr>
            <a:xfrm>
              <a:off x="4378500" y="1374100"/>
              <a:ext cx="27125" cy="23000"/>
            </a:xfrm>
            <a:custGeom>
              <a:avLst/>
              <a:gdLst/>
              <a:ahLst/>
              <a:cxnLst/>
              <a:rect l="l" t="t" r="r" b="b"/>
              <a:pathLst>
                <a:path w="1085" h="920" extrusionOk="0">
                  <a:moveTo>
                    <a:pt x="465" y="1"/>
                  </a:moveTo>
                  <a:cubicBezTo>
                    <a:pt x="215" y="1"/>
                    <a:pt x="13" y="215"/>
                    <a:pt x="25" y="465"/>
                  </a:cubicBezTo>
                  <a:lnTo>
                    <a:pt x="1" y="453"/>
                  </a:lnTo>
                  <a:lnTo>
                    <a:pt x="1" y="453"/>
                  </a:lnTo>
                  <a:cubicBezTo>
                    <a:pt x="1" y="736"/>
                    <a:pt x="231" y="920"/>
                    <a:pt x="472" y="920"/>
                  </a:cubicBezTo>
                  <a:cubicBezTo>
                    <a:pt x="586" y="920"/>
                    <a:pt x="703" y="879"/>
                    <a:pt x="799" y="787"/>
                  </a:cubicBezTo>
                  <a:cubicBezTo>
                    <a:pt x="1084" y="489"/>
                    <a:pt x="882" y="1"/>
                    <a:pt x="4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1668" name="Google Shape;41668;p26"/>
            <p:cNvSpPr/>
            <p:nvPr/>
          </p:nvSpPr>
          <p:spPr>
            <a:xfrm>
              <a:off x="4378500" y="1305050"/>
              <a:ext cx="27125" cy="22950"/>
            </a:xfrm>
            <a:custGeom>
              <a:avLst/>
              <a:gdLst/>
              <a:ahLst/>
              <a:cxnLst/>
              <a:rect l="l" t="t" r="r" b="b"/>
              <a:pathLst>
                <a:path w="1085" h="918" extrusionOk="0">
                  <a:moveTo>
                    <a:pt x="477" y="1"/>
                  </a:moveTo>
                  <a:cubicBezTo>
                    <a:pt x="227" y="1"/>
                    <a:pt x="25" y="203"/>
                    <a:pt x="25" y="453"/>
                  </a:cubicBezTo>
                  <a:lnTo>
                    <a:pt x="1" y="453"/>
                  </a:lnTo>
                  <a:cubicBezTo>
                    <a:pt x="1" y="730"/>
                    <a:pt x="234" y="917"/>
                    <a:pt x="473" y="917"/>
                  </a:cubicBezTo>
                  <a:cubicBezTo>
                    <a:pt x="584" y="917"/>
                    <a:pt x="696" y="877"/>
                    <a:pt x="787" y="786"/>
                  </a:cubicBezTo>
                  <a:cubicBezTo>
                    <a:pt x="1084" y="501"/>
                    <a:pt x="882" y="1"/>
                    <a:pt x="4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1669" name="Google Shape;41669;p26"/>
            <p:cNvSpPr/>
            <p:nvPr/>
          </p:nvSpPr>
          <p:spPr>
            <a:xfrm>
              <a:off x="4344575" y="1960800"/>
              <a:ext cx="26825" cy="23000"/>
            </a:xfrm>
            <a:custGeom>
              <a:avLst/>
              <a:gdLst/>
              <a:ahLst/>
              <a:cxnLst/>
              <a:rect l="l" t="t" r="r" b="b"/>
              <a:pathLst>
                <a:path w="1073" h="920" extrusionOk="0">
                  <a:moveTo>
                    <a:pt x="465" y="0"/>
                  </a:moveTo>
                  <a:cubicBezTo>
                    <a:pt x="203" y="0"/>
                    <a:pt x="1" y="191"/>
                    <a:pt x="1" y="441"/>
                  </a:cubicBezTo>
                  <a:lnTo>
                    <a:pt x="1" y="464"/>
                  </a:lnTo>
                  <a:cubicBezTo>
                    <a:pt x="1" y="738"/>
                    <a:pt x="224" y="920"/>
                    <a:pt x="461" y="920"/>
                  </a:cubicBezTo>
                  <a:cubicBezTo>
                    <a:pt x="574" y="920"/>
                    <a:pt x="690" y="878"/>
                    <a:pt x="786" y="786"/>
                  </a:cubicBezTo>
                  <a:cubicBezTo>
                    <a:pt x="1072" y="500"/>
                    <a:pt x="870" y="0"/>
                    <a:pt x="4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1670" name="Google Shape;41670;p26"/>
            <p:cNvSpPr/>
            <p:nvPr/>
          </p:nvSpPr>
          <p:spPr>
            <a:xfrm>
              <a:off x="4344375" y="1891725"/>
              <a:ext cx="27025" cy="23000"/>
            </a:xfrm>
            <a:custGeom>
              <a:avLst/>
              <a:gdLst/>
              <a:ahLst/>
              <a:cxnLst/>
              <a:rect l="l" t="t" r="r" b="b"/>
              <a:pathLst>
                <a:path w="1081" h="920" extrusionOk="0">
                  <a:moveTo>
                    <a:pt x="473" y="1"/>
                  </a:moveTo>
                  <a:cubicBezTo>
                    <a:pt x="211" y="1"/>
                    <a:pt x="9" y="203"/>
                    <a:pt x="9" y="465"/>
                  </a:cubicBezTo>
                  <a:lnTo>
                    <a:pt x="9" y="453"/>
                  </a:lnTo>
                  <a:lnTo>
                    <a:pt x="9" y="453"/>
                  </a:lnTo>
                  <a:cubicBezTo>
                    <a:pt x="1" y="736"/>
                    <a:pt x="228" y="920"/>
                    <a:pt x="468" y="920"/>
                  </a:cubicBezTo>
                  <a:cubicBezTo>
                    <a:pt x="582" y="920"/>
                    <a:pt x="699" y="878"/>
                    <a:pt x="794" y="787"/>
                  </a:cubicBezTo>
                  <a:cubicBezTo>
                    <a:pt x="1080" y="501"/>
                    <a:pt x="878" y="1"/>
                    <a:pt x="4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1671" name="Google Shape;41671;p26"/>
            <p:cNvSpPr/>
            <p:nvPr/>
          </p:nvSpPr>
          <p:spPr>
            <a:xfrm>
              <a:off x="4343475" y="1823725"/>
              <a:ext cx="24050" cy="23425"/>
            </a:xfrm>
            <a:custGeom>
              <a:avLst/>
              <a:gdLst/>
              <a:ahLst/>
              <a:cxnLst/>
              <a:rect l="l" t="t" r="r" b="b"/>
              <a:pathLst>
                <a:path w="962" h="937" extrusionOk="0">
                  <a:moveTo>
                    <a:pt x="499" y="0"/>
                  </a:moveTo>
                  <a:cubicBezTo>
                    <a:pt x="283" y="0"/>
                    <a:pt x="68" y="137"/>
                    <a:pt x="45" y="411"/>
                  </a:cubicBezTo>
                  <a:cubicBezTo>
                    <a:pt x="0" y="753"/>
                    <a:pt x="253" y="937"/>
                    <a:pt x="504" y="937"/>
                  </a:cubicBezTo>
                  <a:cubicBezTo>
                    <a:pt x="725" y="937"/>
                    <a:pt x="945" y="795"/>
                    <a:pt x="961" y="494"/>
                  </a:cubicBezTo>
                  <a:cubicBezTo>
                    <a:pt x="961" y="470"/>
                    <a:pt x="961" y="447"/>
                    <a:pt x="961" y="411"/>
                  </a:cubicBezTo>
                  <a:cubicBezTo>
                    <a:pt x="932" y="137"/>
                    <a:pt x="714" y="0"/>
                    <a:pt x="4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1672" name="Google Shape;41672;p26"/>
            <p:cNvSpPr/>
            <p:nvPr/>
          </p:nvSpPr>
          <p:spPr>
            <a:xfrm>
              <a:off x="4344575" y="1755200"/>
              <a:ext cx="19375" cy="19600"/>
            </a:xfrm>
            <a:custGeom>
              <a:avLst/>
              <a:gdLst/>
              <a:ahLst/>
              <a:cxnLst/>
              <a:rect l="l" t="t" r="r" b="b"/>
              <a:pathLst>
                <a:path w="775" h="784" extrusionOk="0">
                  <a:moveTo>
                    <a:pt x="358" y="0"/>
                  </a:moveTo>
                  <a:cubicBezTo>
                    <a:pt x="175" y="0"/>
                    <a:pt x="1" y="119"/>
                    <a:pt x="1" y="390"/>
                  </a:cubicBezTo>
                  <a:cubicBezTo>
                    <a:pt x="1" y="663"/>
                    <a:pt x="177" y="783"/>
                    <a:pt x="361" y="783"/>
                  </a:cubicBezTo>
                  <a:cubicBezTo>
                    <a:pt x="563" y="783"/>
                    <a:pt x="775" y="639"/>
                    <a:pt x="775" y="390"/>
                  </a:cubicBezTo>
                  <a:cubicBezTo>
                    <a:pt x="775" y="146"/>
                    <a:pt x="561" y="0"/>
                    <a:pt x="3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1673" name="Google Shape;41673;p26"/>
            <p:cNvSpPr/>
            <p:nvPr/>
          </p:nvSpPr>
          <p:spPr>
            <a:xfrm>
              <a:off x="4343475" y="1685600"/>
              <a:ext cx="24050" cy="23350"/>
            </a:xfrm>
            <a:custGeom>
              <a:avLst/>
              <a:gdLst/>
              <a:ahLst/>
              <a:cxnLst/>
              <a:rect l="l" t="t" r="r" b="b"/>
              <a:pathLst>
                <a:path w="962" h="934" extrusionOk="0">
                  <a:moveTo>
                    <a:pt x="499" y="1"/>
                  </a:moveTo>
                  <a:cubicBezTo>
                    <a:pt x="283" y="1"/>
                    <a:pt x="68" y="138"/>
                    <a:pt x="45" y="411"/>
                  </a:cubicBezTo>
                  <a:cubicBezTo>
                    <a:pt x="0" y="749"/>
                    <a:pt x="255" y="933"/>
                    <a:pt x="508" y="933"/>
                  </a:cubicBezTo>
                  <a:cubicBezTo>
                    <a:pt x="727" y="933"/>
                    <a:pt x="945" y="794"/>
                    <a:pt x="961" y="495"/>
                  </a:cubicBezTo>
                  <a:cubicBezTo>
                    <a:pt x="961" y="471"/>
                    <a:pt x="961" y="435"/>
                    <a:pt x="961" y="411"/>
                  </a:cubicBezTo>
                  <a:cubicBezTo>
                    <a:pt x="932" y="138"/>
                    <a:pt x="714" y="1"/>
                    <a:pt x="4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1674" name="Google Shape;41674;p26"/>
            <p:cNvSpPr/>
            <p:nvPr/>
          </p:nvSpPr>
          <p:spPr>
            <a:xfrm>
              <a:off x="4344575" y="1615200"/>
              <a:ext cx="26825" cy="23300"/>
            </a:xfrm>
            <a:custGeom>
              <a:avLst/>
              <a:gdLst/>
              <a:ahLst/>
              <a:cxnLst/>
              <a:rect l="l" t="t" r="r" b="b"/>
              <a:pathLst>
                <a:path w="1073" h="932" extrusionOk="0">
                  <a:moveTo>
                    <a:pt x="465" y="1"/>
                  </a:moveTo>
                  <a:cubicBezTo>
                    <a:pt x="203" y="1"/>
                    <a:pt x="1" y="215"/>
                    <a:pt x="1" y="465"/>
                  </a:cubicBezTo>
                  <a:cubicBezTo>
                    <a:pt x="1" y="748"/>
                    <a:pt x="225" y="932"/>
                    <a:pt x="463" y="932"/>
                  </a:cubicBezTo>
                  <a:cubicBezTo>
                    <a:pt x="575" y="932"/>
                    <a:pt x="691" y="891"/>
                    <a:pt x="786" y="799"/>
                  </a:cubicBezTo>
                  <a:cubicBezTo>
                    <a:pt x="1072" y="501"/>
                    <a:pt x="870" y="1"/>
                    <a:pt x="4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1675" name="Google Shape;41675;p26"/>
            <p:cNvSpPr/>
            <p:nvPr/>
          </p:nvSpPr>
          <p:spPr>
            <a:xfrm>
              <a:off x="4344575" y="1546150"/>
              <a:ext cx="26825" cy="23225"/>
            </a:xfrm>
            <a:custGeom>
              <a:avLst/>
              <a:gdLst/>
              <a:ahLst/>
              <a:cxnLst/>
              <a:rect l="l" t="t" r="r" b="b"/>
              <a:pathLst>
                <a:path w="1073" h="929" extrusionOk="0">
                  <a:moveTo>
                    <a:pt x="465" y="1"/>
                  </a:moveTo>
                  <a:cubicBezTo>
                    <a:pt x="203" y="1"/>
                    <a:pt x="1" y="203"/>
                    <a:pt x="1" y="465"/>
                  </a:cubicBezTo>
                  <a:cubicBezTo>
                    <a:pt x="1" y="745"/>
                    <a:pt x="226" y="928"/>
                    <a:pt x="461" y="928"/>
                  </a:cubicBezTo>
                  <a:cubicBezTo>
                    <a:pt x="576" y="928"/>
                    <a:pt x="693" y="884"/>
                    <a:pt x="786" y="786"/>
                  </a:cubicBezTo>
                  <a:cubicBezTo>
                    <a:pt x="1072" y="501"/>
                    <a:pt x="870" y="1"/>
                    <a:pt x="4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1676" name="Google Shape;41676;p26"/>
            <p:cNvSpPr/>
            <p:nvPr/>
          </p:nvSpPr>
          <p:spPr>
            <a:xfrm>
              <a:off x="4344100" y="1478225"/>
              <a:ext cx="23425" cy="22775"/>
            </a:xfrm>
            <a:custGeom>
              <a:avLst/>
              <a:gdLst/>
              <a:ahLst/>
              <a:cxnLst/>
              <a:rect l="l" t="t" r="r" b="b"/>
              <a:pathLst>
                <a:path w="937" h="911" extrusionOk="0">
                  <a:moveTo>
                    <a:pt x="474" y="0"/>
                  </a:moveTo>
                  <a:cubicBezTo>
                    <a:pt x="258" y="0"/>
                    <a:pt x="43" y="140"/>
                    <a:pt x="20" y="420"/>
                  </a:cubicBezTo>
                  <a:cubicBezTo>
                    <a:pt x="1" y="738"/>
                    <a:pt x="244" y="910"/>
                    <a:pt x="485" y="910"/>
                  </a:cubicBezTo>
                  <a:cubicBezTo>
                    <a:pt x="695" y="910"/>
                    <a:pt x="903" y="780"/>
                    <a:pt x="936" y="503"/>
                  </a:cubicBezTo>
                  <a:cubicBezTo>
                    <a:pt x="936" y="479"/>
                    <a:pt x="936" y="444"/>
                    <a:pt x="936" y="420"/>
                  </a:cubicBezTo>
                  <a:cubicBezTo>
                    <a:pt x="907" y="140"/>
                    <a:pt x="689" y="0"/>
                    <a:pt x="47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1677" name="Google Shape;41677;p26"/>
            <p:cNvSpPr/>
            <p:nvPr/>
          </p:nvSpPr>
          <p:spPr>
            <a:xfrm>
              <a:off x="4344575" y="1408050"/>
              <a:ext cx="26825" cy="23200"/>
            </a:xfrm>
            <a:custGeom>
              <a:avLst/>
              <a:gdLst/>
              <a:ahLst/>
              <a:cxnLst/>
              <a:rect l="l" t="t" r="r" b="b"/>
              <a:pathLst>
                <a:path w="1073" h="928" extrusionOk="0">
                  <a:moveTo>
                    <a:pt x="465" y="0"/>
                  </a:moveTo>
                  <a:cubicBezTo>
                    <a:pt x="203" y="0"/>
                    <a:pt x="1" y="203"/>
                    <a:pt x="1" y="453"/>
                  </a:cubicBezTo>
                  <a:lnTo>
                    <a:pt x="1" y="464"/>
                  </a:lnTo>
                  <a:cubicBezTo>
                    <a:pt x="1" y="744"/>
                    <a:pt x="221" y="928"/>
                    <a:pt x="456" y="928"/>
                  </a:cubicBezTo>
                  <a:cubicBezTo>
                    <a:pt x="570" y="928"/>
                    <a:pt x="689" y="884"/>
                    <a:pt x="786" y="786"/>
                  </a:cubicBezTo>
                  <a:cubicBezTo>
                    <a:pt x="1072" y="500"/>
                    <a:pt x="870" y="0"/>
                    <a:pt x="4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1678" name="Google Shape;41678;p26"/>
            <p:cNvSpPr/>
            <p:nvPr/>
          </p:nvSpPr>
          <p:spPr>
            <a:xfrm>
              <a:off x="4344375" y="1338975"/>
              <a:ext cx="27025" cy="23250"/>
            </a:xfrm>
            <a:custGeom>
              <a:avLst/>
              <a:gdLst/>
              <a:ahLst/>
              <a:cxnLst/>
              <a:rect l="l" t="t" r="r" b="b"/>
              <a:pathLst>
                <a:path w="1081" h="930" extrusionOk="0">
                  <a:moveTo>
                    <a:pt x="473" y="1"/>
                  </a:moveTo>
                  <a:cubicBezTo>
                    <a:pt x="211" y="1"/>
                    <a:pt x="9" y="215"/>
                    <a:pt x="9" y="465"/>
                  </a:cubicBezTo>
                  <a:cubicBezTo>
                    <a:pt x="0" y="742"/>
                    <a:pt x="231" y="929"/>
                    <a:pt x="473" y="929"/>
                  </a:cubicBezTo>
                  <a:cubicBezTo>
                    <a:pt x="586" y="929"/>
                    <a:pt x="700" y="889"/>
                    <a:pt x="794" y="799"/>
                  </a:cubicBezTo>
                  <a:cubicBezTo>
                    <a:pt x="1080" y="501"/>
                    <a:pt x="878" y="1"/>
                    <a:pt x="4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1679" name="Google Shape;41679;p26"/>
            <p:cNvSpPr/>
            <p:nvPr/>
          </p:nvSpPr>
          <p:spPr>
            <a:xfrm>
              <a:off x="4344275" y="1273200"/>
              <a:ext cx="23550" cy="20200"/>
            </a:xfrm>
            <a:custGeom>
              <a:avLst/>
              <a:gdLst/>
              <a:ahLst/>
              <a:cxnLst/>
              <a:rect l="l" t="t" r="r" b="b"/>
              <a:pathLst>
                <a:path w="942" h="808" extrusionOk="0">
                  <a:moveTo>
                    <a:pt x="787" y="1"/>
                  </a:moveTo>
                  <a:lnTo>
                    <a:pt x="465" y="48"/>
                  </a:lnTo>
                  <a:lnTo>
                    <a:pt x="72" y="108"/>
                  </a:lnTo>
                  <a:cubicBezTo>
                    <a:pt x="36" y="167"/>
                    <a:pt x="13" y="251"/>
                    <a:pt x="13" y="334"/>
                  </a:cubicBezTo>
                  <a:cubicBezTo>
                    <a:pt x="0" y="647"/>
                    <a:pt x="237" y="808"/>
                    <a:pt x="473" y="808"/>
                  </a:cubicBezTo>
                  <a:cubicBezTo>
                    <a:pt x="696" y="808"/>
                    <a:pt x="918" y="664"/>
                    <a:pt x="929" y="370"/>
                  </a:cubicBezTo>
                  <a:cubicBezTo>
                    <a:pt x="941" y="227"/>
                    <a:pt x="882" y="96"/>
                    <a:pt x="78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1680" name="Google Shape;41680;p26"/>
            <p:cNvSpPr/>
            <p:nvPr/>
          </p:nvSpPr>
          <p:spPr>
            <a:xfrm>
              <a:off x="4310050" y="1995025"/>
              <a:ext cx="26825" cy="23150"/>
            </a:xfrm>
            <a:custGeom>
              <a:avLst/>
              <a:gdLst/>
              <a:ahLst/>
              <a:cxnLst/>
              <a:rect l="l" t="t" r="r" b="b"/>
              <a:pathLst>
                <a:path w="1073" h="926" extrusionOk="0">
                  <a:moveTo>
                    <a:pt x="465" y="0"/>
                  </a:moveTo>
                  <a:cubicBezTo>
                    <a:pt x="203" y="0"/>
                    <a:pt x="1" y="203"/>
                    <a:pt x="1" y="465"/>
                  </a:cubicBezTo>
                  <a:cubicBezTo>
                    <a:pt x="1" y="738"/>
                    <a:pt x="224" y="925"/>
                    <a:pt x="461" y="925"/>
                  </a:cubicBezTo>
                  <a:cubicBezTo>
                    <a:pt x="574" y="925"/>
                    <a:pt x="690" y="882"/>
                    <a:pt x="786" y="786"/>
                  </a:cubicBezTo>
                  <a:cubicBezTo>
                    <a:pt x="1072" y="500"/>
                    <a:pt x="870" y="0"/>
                    <a:pt x="4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1681" name="Google Shape;41681;p26"/>
            <p:cNvSpPr/>
            <p:nvPr/>
          </p:nvSpPr>
          <p:spPr>
            <a:xfrm>
              <a:off x="4310050" y="1927575"/>
              <a:ext cx="19675" cy="19875"/>
            </a:xfrm>
            <a:custGeom>
              <a:avLst/>
              <a:gdLst/>
              <a:ahLst/>
              <a:cxnLst/>
              <a:rect l="l" t="t" r="r" b="b"/>
              <a:pathLst>
                <a:path w="787" h="795" extrusionOk="0">
                  <a:moveTo>
                    <a:pt x="367" y="1"/>
                  </a:moveTo>
                  <a:cubicBezTo>
                    <a:pt x="180" y="1"/>
                    <a:pt x="1" y="121"/>
                    <a:pt x="1" y="388"/>
                  </a:cubicBezTo>
                  <a:cubicBezTo>
                    <a:pt x="1" y="392"/>
                    <a:pt x="1" y="396"/>
                    <a:pt x="1" y="400"/>
                  </a:cubicBezTo>
                  <a:cubicBezTo>
                    <a:pt x="1" y="673"/>
                    <a:pt x="180" y="794"/>
                    <a:pt x="367" y="794"/>
                  </a:cubicBezTo>
                  <a:cubicBezTo>
                    <a:pt x="572" y="794"/>
                    <a:pt x="786" y="649"/>
                    <a:pt x="786" y="400"/>
                  </a:cubicBezTo>
                  <a:cubicBezTo>
                    <a:pt x="786" y="145"/>
                    <a:pt x="572" y="1"/>
                    <a:pt x="3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1682" name="Google Shape;41682;p26"/>
            <p:cNvSpPr/>
            <p:nvPr/>
          </p:nvSpPr>
          <p:spPr>
            <a:xfrm>
              <a:off x="4309850" y="1856900"/>
              <a:ext cx="27025" cy="23250"/>
            </a:xfrm>
            <a:custGeom>
              <a:avLst/>
              <a:gdLst/>
              <a:ahLst/>
              <a:cxnLst/>
              <a:rect l="l" t="t" r="r" b="b"/>
              <a:pathLst>
                <a:path w="1081" h="930" extrusionOk="0">
                  <a:moveTo>
                    <a:pt x="473" y="1"/>
                  </a:moveTo>
                  <a:cubicBezTo>
                    <a:pt x="211" y="1"/>
                    <a:pt x="9" y="215"/>
                    <a:pt x="9" y="465"/>
                  </a:cubicBezTo>
                  <a:cubicBezTo>
                    <a:pt x="0" y="742"/>
                    <a:pt x="231" y="929"/>
                    <a:pt x="473" y="929"/>
                  </a:cubicBezTo>
                  <a:cubicBezTo>
                    <a:pt x="585" y="929"/>
                    <a:pt x="700" y="889"/>
                    <a:pt x="794" y="798"/>
                  </a:cubicBezTo>
                  <a:cubicBezTo>
                    <a:pt x="1080" y="501"/>
                    <a:pt x="878" y="13"/>
                    <a:pt x="4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1683" name="Google Shape;41683;p26"/>
            <p:cNvSpPr/>
            <p:nvPr/>
          </p:nvSpPr>
          <p:spPr>
            <a:xfrm>
              <a:off x="4310050" y="1787850"/>
              <a:ext cx="26825" cy="23150"/>
            </a:xfrm>
            <a:custGeom>
              <a:avLst/>
              <a:gdLst/>
              <a:ahLst/>
              <a:cxnLst/>
              <a:rect l="l" t="t" r="r" b="b"/>
              <a:pathLst>
                <a:path w="1073" h="926" extrusionOk="0">
                  <a:moveTo>
                    <a:pt x="465" y="0"/>
                  </a:moveTo>
                  <a:cubicBezTo>
                    <a:pt x="203" y="0"/>
                    <a:pt x="1" y="203"/>
                    <a:pt x="1" y="465"/>
                  </a:cubicBezTo>
                  <a:cubicBezTo>
                    <a:pt x="1" y="739"/>
                    <a:pt x="224" y="925"/>
                    <a:pt x="461" y="925"/>
                  </a:cubicBezTo>
                  <a:cubicBezTo>
                    <a:pt x="574" y="925"/>
                    <a:pt x="690" y="883"/>
                    <a:pt x="786" y="786"/>
                  </a:cubicBezTo>
                  <a:cubicBezTo>
                    <a:pt x="1072" y="501"/>
                    <a:pt x="870" y="0"/>
                    <a:pt x="4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1684" name="Google Shape;41684;p26"/>
            <p:cNvSpPr/>
            <p:nvPr/>
          </p:nvSpPr>
          <p:spPr>
            <a:xfrm>
              <a:off x="4310050" y="1720250"/>
              <a:ext cx="19675" cy="19875"/>
            </a:xfrm>
            <a:custGeom>
              <a:avLst/>
              <a:gdLst/>
              <a:ahLst/>
              <a:cxnLst/>
              <a:rect l="l" t="t" r="r" b="b"/>
              <a:pathLst>
                <a:path w="787" h="795" extrusionOk="0">
                  <a:moveTo>
                    <a:pt x="367" y="1"/>
                  </a:moveTo>
                  <a:cubicBezTo>
                    <a:pt x="180" y="1"/>
                    <a:pt x="1" y="122"/>
                    <a:pt x="1" y="395"/>
                  </a:cubicBezTo>
                  <a:cubicBezTo>
                    <a:pt x="1" y="399"/>
                    <a:pt x="1" y="403"/>
                    <a:pt x="1" y="407"/>
                  </a:cubicBezTo>
                  <a:cubicBezTo>
                    <a:pt x="1" y="674"/>
                    <a:pt x="180" y="794"/>
                    <a:pt x="367" y="794"/>
                  </a:cubicBezTo>
                  <a:cubicBezTo>
                    <a:pt x="572" y="794"/>
                    <a:pt x="786" y="650"/>
                    <a:pt x="786" y="395"/>
                  </a:cubicBezTo>
                  <a:cubicBezTo>
                    <a:pt x="786" y="146"/>
                    <a:pt x="572" y="1"/>
                    <a:pt x="3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1685" name="Google Shape;41685;p26"/>
            <p:cNvSpPr/>
            <p:nvPr/>
          </p:nvSpPr>
          <p:spPr>
            <a:xfrm>
              <a:off x="4310050" y="1649725"/>
              <a:ext cx="26825" cy="23150"/>
            </a:xfrm>
            <a:custGeom>
              <a:avLst/>
              <a:gdLst/>
              <a:ahLst/>
              <a:cxnLst/>
              <a:rect l="l" t="t" r="r" b="b"/>
              <a:pathLst>
                <a:path w="1073" h="926" extrusionOk="0">
                  <a:moveTo>
                    <a:pt x="465" y="1"/>
                  </a:moveTo>
                  <a:cubicBezTo>
                    <a:pt x="203" y="1"/>
                    <a:pt x="1" y="203"/>
                    <a:pt x="1" y="465"/>
                  </a:cubicBezTo>
                  <a:cubicBezTo>
                    <a:pt x="1" y="739"/>
                    <a:pt x="224" y="926"/>
                    <a:pt x="461" y="926"/>
                  </a:cubicBezTo>
                  <a:cubicBezTo>
                    <a:pt x="574" y="926"/>
                    <a:pt x="690" y="883"/>
                    <a:pt x="786" y="787"/>
                  </a:cubicBezTo>
                  <a:cubicBezTo>
                    <a:pt x="1072" y="501"/>
                    <a:pt x="870" y="1"/>
                    <a:pt x="4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1686" name="Google Shape;41686;p26"/>
            <p:cNvSpPr/>
            <p:nvPr/>
          </p:nvSpPr>
          <p:spPr>
            <a:xfrm>
              <a:off x="4310050" y="1580675"/>
              <a:ext cx="26825" cy="23025"/>
            </a:xfrm>
            <a:custGeom>
              <a:avLst/>
              <a:gdLst/>
              <a:ahLst/>
              <a:cxnLst/>
              <a:rect l="l" t="t" r="r" b="b"/>
              <a:pathLst>
                <a:path w="1073" h="921" extrusionOk="0">
                  <a:moveTo>
                    <a:pt x="465" y="1"/>
                  </a:moveTo>
                  <a:cubicBezTo>
                    <a:pt x="203" y="1"/>
                    <a:pt x="1" y="203"/>
                    <a:pt x="1" y="453"/>
                  </a:cubicBezTo>
                  <a:cubicBezTo>
                    <a:pt x="1" y="457"/>
                    <a:pt x="1" y="461"/>
                    <a:pt x="1" y="465"/>
                  </a:cubicBezTo>
                  <a:cubicBezTo>
                    <a:pt x="1" y="739"/>
                    <a:pt x="224" y="920"/>
                    <a:pt x="461" y="920"/>
                  </a:cubicBezTo>
                  <a:cubicBezTo>
                    <a:pt x="574" y="920"/>
                    <a:pt x="690" y="879"/>
                    <a:pt x="786" y="787"/>
                  </a:cubicBezTo>
                  <a:cubicBezTo>
                    <a:pt x="1072" y="489"/>
                    <a:pt x="870" y="1"/>
                    <a:pt x="4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1687" name="Google Shape;41687;p26"/>
            <p:cNvSpPr/>
            <p:nvPr/>
          </p:nvSpPr>
          <p:spPr>
            <a:xfrm>
              <a:off x="4310050" y="1511625"/>
              <a:ext cx="26825" cy="23000"/>
            </a:xfrm>
            <a:custGeom>
              <a:avLst/>
              <a:gdLst/>
              <a:ahLst/>
              <a:cxnLst/>
              <a:rect l="l" t="t" r="r" b="b"/>
              <a:pathLst>
                <a:path w="1073" h="920" extrusionOk="0">
                  <a:moveTo>
                    <a:pt x="465" y="1"/>
                  </a:moveTo>
                  <a:cubicBezTo>
                    <a:pt x="205" y="1"/>
                    <a:pt x="4" y="200"/>
                    <a:pt x="1" y="459"/>
                  </a:cubicBezTo>
                  <a:lnTo>
                    <a:pt x="1" y="459"/>
                  </a:lnTo>
                  <a:cubicBezTo>
                    <a:pt x="1" y="457"/>
                    <a:pt x="1" y="455"/>
                    <a:pt x="1" y="453"/>
                  </a:cubicBezTo>
                  <a:lnTo>
                    <a:pt x="1" y="465"/>
                  </a:lnTo>
                  <a:cubicBezTo>
                    <a:pt x="1" y="463"/>
                    <a:pt x="1" y="461"/>
                    <a:pt x="1" y="459"/>
                  </a:cubicBezTo>
                  <a:lnTo>
                    <a:pt x="1" y="459"/>
                  </a:lnTo>
                  <a:cubicBezTo>
                    <a:pt x="4" y="738"/>
                    <a:pt x="227" y="920"/>
                    <a:pt x="462" y="920"/>
                  </a:cubicBezTo>
                  <a:cubicBezTo>
                    <a:pt x="575" y="920"/>
                    <a:pt x="691" y="878"/>
                    <a:pt x="786" y="786"/>
                  </a:cubicBezTo>
                  <a:cubicBezTo>
                    <a:pt x="1072" y="501"/>
                    <a:pt x="870" y="1"/>
                    <a:pt x="4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1688" name="Google Shape;41688;p26"/>
            <p:cNvSpPr/>
            <p:nvPr/>
          </p:nvSpPr>
          <p:spPr>
            <a:xfrm>
              <a:off x="4310050" y="1442575"/>
              <a:ext cx="26825" cy="23000"/>
            </a:xfrm>
            <a:custGeom>
              <a:avLst/>
              <a:gdLst/>
              <a:ahLst/>
              <a:cxnLst/>
              <a:rect l="l" t="t" r="r" b="b"/>
              <a:pathLst>
                <a:path w="1073" h="920" extrusionOk="0">
                  <a:moveTo>
                    <a:pt x="465" y="0"/>
                  </a:moveTo>
                  <a:cubicBezTo>
                    <a:pt x="203" y="0"/>
                    <a:pt x="1" y="203"/>
                    <a:pt x="1" y="453"/>
                  </a:cubicBezTo>
                  <a:cubicBezTo>
                    <a:pt x="1" y="735"/>
                    <a:pt x="225" y="919"/>
                    <a:pt x="462" y="919"/>
                  </a:cubicBezTo>
                  <a:cubicBezTo>
                    <a:pt x="575" y="919"/>
                    <a:pt x="691" y="878"/>
                    <a:pt x="786" y="786"/>
                  </a:cubicBezTo>
                  <a:cubicBezTo>
                    <a:pt x="1072" y="488"/>
                    <a:pt x="870" y="0"/>
                    <a:pt x="4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1689" name="Google Shape;41689;p26"/>
            <p:cNvSpPr/>
            <p:nvPr/>
          </p:nvSpPr>
          <p:spPr>
            <a:xfrm>
              <a:off x="4310050" y="1373500"/>
              <a:ext cx="26825" cy="23025"/>
            </a:xfrm>
            <a:custGeom>
              <a:avLst/>
              <a:gdLst/>
              <a:ahLst/>
              <a:cxnLst/>
              <a:rect l="l" t="t" r="r" b="b"/>
              <a:pathLst>
                <a:path w="1073" h="921" extrusionOk="0">
                  <a:moveTo>
                    <a:pt x="443" y="1"/>
                  </a:moveTo>
                  <a:cubicBezTo>
                    <a:pt x="192" y="1"/>
                    <a:pt x="1" y="199"/>
                    <a:pt x="1" y="442"/>
                  </a:cubicBezTo>
                  <a:cubicBezTo>
                    <a:pt x="1" y="446"/>
                    <a:pt x="1" y="449"/>
                    <a:pt x="1" y="453"/>
                  </a:cubicBezTo>
                  <a:cubicBezTo>
                    <a:pt x="1" y="736"/>
                    <a:pt x="225" y="920"/>
                    <a:pt x="462" y="920"/>
                  </a:cubicBezTo>
                  <a:cubicBezTo>
                    <a:pt x="575" y="920"/>
                    <a:pt x="691" y="879"/>
                    <a:pt x="786" y="787"/>
                  </a:cubicBezTo>
                  <a:cubicBezTo>
                    <a:pt x="1072" y="489"/>
                    <a:pt x="870" y="1"/>
                    <a:pt x="465" y="1"/>
                  </a:cubicBezTo>
                  <a:cubicBezTo>
                    <a:pt x="457" y="1"/>
                    <a:pt x="450" y="1"/>
                    <a:pt x="4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1690" name="Google Shape;41690;p26"/>
            <p:cNvSpPr/>
            <p:nvPr/>
          </p:nvSpPr>
          <p:spPr>
            <a:xfrm>
              <a:off x="4309850" y="1304450"/>
              <a:ext cx="27025" cy="23000"/>
            </a:xfrm>
            <a:custGeom>
              <a:avLst/>
              <a:gdLst/>
              <a:ahLst/>
              <a:cxnLst/>
              <a:rect l="l" t="t" r="r" b="b"/>
              <a:pathLst>
                <a:path w="1081" h="920" extrusionOk="0">
                  <a:moveTo>
                    <a:pt x="473" y="1"/>
                  </a:moveTo>
                  <a:cubicBezTo>
                    <a:pt x="211" y="1"/>
                    <a:pt x="9" y="203"/>
                    <a:pt x="9" y="453"/>
                  </a:cubicBezTo>
                  <a:cubicBezTo>
                    <a:pt x="0" y="736"/>
                    <a:pt x="228" y="920"/>
                    <a:pt x="468" y="920"/>
                  </a:cubicBezTo>
                  <a:cubicBezTo>
                    <a:pt x="582" y="920"/>
                    <a:pt x="699" y="879"/>
                    <a:pt x="794" y="787"/>
                  </a:cubicBezTo>
                  <a:cubicBezTo>
                    <a:pt x="1080" y="501"/>
                    <a:pt x="878" y="1"/>
                    <a:pt x="4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1691" name="Google Shape;41691;p26"/>
            <p:cNvSpPr/>
            <p:nvPr/>
          </p:nvSpPr>
          <p:spPr>
            <a:xfrm>
              <a:off x="4309750" y="2064075"/>
              <a:ext cx="11350" cy="13425"/>
            </a:xfrm>
            <a:custGeom>
              <a:avLst/>
              <a:gdLst/>
              <a:ahLst/>
              <a:cxnLst/>
              <a:rect l="l" t="t" r="r" b="b"/>
              <a:pathLst>
                <a:path w="454" h="537" extrusionOk="0">
                  <a:moveTo>
                    <a:pt x="453" y="0"/>
                  </a:moveTo>
                  <a:cubicBezTo>
                    <a:pt x="203" y="0"/>
                    <a:pt x="1" y="215"/>
                    <a:pt x="13" y="465"/>
                  </a:cubicBezTo>
                  <a:cubicBezTo>
                    <a:pt x="13" y="488"/>
                    <a:pt x="13" y="516"/>
                    <a:pt x="13" y="536"/>
                  </a:cubicBezTo>
                  <a:lnTo>
                    <a:pt x="45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1692" name="Google Shape;41692;p26"/>
            <p:cNvSpPr/>
            <p:nvPr/>
          </p:nvSpPr>
          <p:spPr>
            <a:xfrm>
              <a:off x="4276425" y="1282125"/>
              <a:ext cx="22375" cy="11575"/>
            </a:xfrm>
            <a:custGeom>
              <a:avLst/>
              <a:gdLst/>
              <a:ahLst/>
              <a:cxnLst/>
              <a:rect l="l" t="t" r="r" b="b"/>
              <a:pathLst>
                <a:path w="895" h="463" extrusionOk="0">
                  <a:moveTo>
                    <a:pt x="869" y="1"/>
                  </a:moveTo>
                  <a:lnTo>
                    <a:pt x="429" y="60"/>
                  </a:lnTo>
                  <a:lnTo>
                    <a:pt x="0" y="120"/>
                  </a:lnTo>
                  <a:cubicBezTo>
                    <a:pt x="53" y="354"/>
                    <a:pt x="240" y="462"/>
                    <a:pt x="428" y="462"/>
                  </a:cubicBezTo>
                  <a:cubicBezTo>
                    <a:pt x="660" y="462"/>
                    <a:pt x="894" y="297"/>
                    <a:pt x="8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1693" name="Google Shape;41693;p26"/>
            <p:cNvSpPr/>
            <p:nvPr/>
          </p:nvSpPr>
          <p:spPr>
            <a:xfrm>
              <a:off x="4275525" y="2098600"/>
              <a:ext cx="16100" cy="17600"/>
            </a:xfrm>
            <a:custGeom>
              <a:avLst/>
              <a:gdLst/>
              <a:ahLst/>
              <a:cxnLst/>
              <a:rect l="l" t="t" r="r" b="b"/>
              <a:pathLst>
                <a:path w="644" h="704" extrusionOk="0">
                  <a:moveTo>
                    <a:pt x="453" y="1"/>
                  </a:moveTo>
                  <a:cubicBezTo>
                    <a:pt x="203" y="1"/>
                    <a:pt x="0" y="203"/>
                    <a:pt x="0" y="453"/>
                  </a:cubicBezTo>
                  <a:cubicBezTo>
                    <a:pt x="0" y="457"/>
                    <a:pt x="0" y="461"/>
                    <a:pt x="0" y="465"/>
                  </a:cubicBezTo>
                  <a:cubicBezTo>
                    <a:pt x="0" y="548"/>
                    <a:pt x="24" y="632"/>
                    <a:pt x="72" y="703"/>
                  </a:cubicBezTo>
                  <a:lnTo>
                    <a:pt x="286" y="465"/>
                  </a:lnTo>
                  <a:lnTo>
                    <a:pt x="453" y="263"/>
                  </a:lnTo>
                  <a:lnTo>
                    <a:pt x="643" y="36"/>
                  </a:lnTo>
                  <a:cubicBezTo>
                    <a:pt x="584" y="12"/>
                    <a:pt x="524" y="1"/>
                    <a:pt x="45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1694" name="Google Shape;41694;p26"/>
            <p:cNvSpPr/>
            <p:nvPr/>
          </p:nvSpPr>
          <p:spPr>
            <a:xfrm>
              <a:off x="4275525" y="2029550"/>
              <a:ext cx="26800" cy="23150"/>
            </a:xfrm>
            <a:custGeom>
              <a:avLst/>
              <a:gdLst/>
              <a:ahLst/>
              <a:cxnLst/>
              <a:rect l="l" t="t" r="r" b="b"/>
              <a:pathLst>
                <a:path w="1072" h="926" extrusionOk="0">
                  <a:moveTo>
                    <a:pt x="465" y="0"/>
                  </a:moveTo>
                  <a:cubicBezTo>
                    <a:pt x="215" y="0"/>
                    <a:pt x="0" y="203"/>
                    <a:pt x="0" y="453"/>
                  </a:cubicBezTo>
                  <a:lnTo>
                    <a:pt x="0" y="465"/>
                  </a:lnTo>
                  <a:cubicBezTo>
                    <a:pt x="0" y="739"/>
                    <a:pt x="224" y="925"/>
                    <a:pt x="460" y="925"/>
                  </a:cubicBezTo>
                  <a:cubicBezTo>
                    <a:pt x="574" y="925"/>
                    <a:pt x="690" y="882"/>
                    <a:pt x="786" y="786"/>
                  </a:cubicBezTo>
                  <a:cubicBezTo>
                    <a:pt x="1072" y="500"/>
                    <a:pt x="870" y="0"/>
                    <a:pt x="4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1695" name="Google Shape;41695;p26"/>
            <p:cNvSpPr/>
            <p:nvPr/>
          </p:nvSpPr>
          <p:spPr>
            <a:xfrm>
              <a:off x="4275225" y="1959350"/>
              <a:ext cx="23250" cy="23100"/>
            </a:xfrm>
            <a:custGeom>
              <a:avLst/>
              <a:gdLst/>
              <a:ahLst/>
              <a:cxnLst/>
              <a:rect l="l" t="t" r="r" b="b"/>
              <a:pathLst>
                <a:path w="930" h="924" extrusionOk="0">
                  <a:moveTo>
                    <a:pt x="461" y="1"/>
                  </a:moveTo>
                  <a:cubicBezTo>
                    <a:pt x="247" y="1"/>
                    <a:pt x="35" y="135"/>
                    <a:pt x="12" y="415"/>
                  </a:cubicBezTo>
                  <a:cubicBezTo>
                    <a:pt x="0" y="451"/>
                    <a:pt x="0" y="475"/>
                    <a:pt x="12" y="499"/>
                  </a:cubicBezTo>
                  <a:cubicBezTo>
                    <a:pt x="35" y="786"/>
                    <a:pt x="249" y="923"/>
                    <a:pt x="465" y="923"/>
                  </a:cubicBezTo>
                  <a:cubicBezTo>
                    <a:pt x="696" y="923"/>
                    <a:pt x="929" y="765"/>
                    <a:pt x="929" y="463"/>
                  </a:cubicBezTo>
                  <a:cubicBezTo>
                    <a:pt x="929" y="159"/>
                    <a:pt x="694" y="1"/>
                    <a:pt x="4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1696" name="Google Shape;41696;p26"/>
            <p:cNvSpPr/>
            <p:nvPr/>
          </p:nvSpPr>
          <p:spPr>
            <a:xfrm>
              <a:off x="4275325" y="1891425"/>
              <a:ext cx="27000" cy="23000"/>
            </a:xfrm>
            <a:custGeom>
              <a:avLst/>
              <a:gdLst/>
              <a:ahLst/>
              <a:cxnLst/>
              <a:rect l="l" t="t" r="r" b="b"/>
              <a:pathLst>
                <a:path w="1080" h="920" extrusionOk="0">
                  <a:moveTo>
                    <a:pt x="473" y="1"/>
                  </a:moveTo>
                  <a:cubicBezTo>
                    <a:pt x="223" y="1"/>
                    <a:pt x="8" y="203"/>
                    <a:pt x="8" y="453"/>
                  </a:cubicBezTo>
                  <a:cubicBezTo>
                    <a:pt x="0" y="736"/>
                    <a:pt x="228" y="920"/>
                    <a:pt x="468" y="920"/>
                  </a:cubicBezTo>
                  <a:cubicBezTo>
                    <a:pt x="582" y="920"/>
                    <a:pt x="698" y="879"/>
                    <a:pt x="794" y="787"/>
                  </a:cubicBezTo>
                  <a:cubicBezTo>
                    <a:pt x="1080" y="501"/>
                    <a:pt x="878" y="1"/>
                    <a:pt x="4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1697" name="Google Shape;41697;p26"/>
            <p:cNvSpPr/>
            <p:nvPr/>
          </p:nvSpPr>
          <p:spPr>
            <a:xfrm>
              <a:off x="4275325" y="1822375"/>
              <a:ext cx="27000" cy="23000"/>
            </a:xfrm>
            <a:custGeom>
              <a:avLst/>
              <a:gdLst/>
              <a:ahLst/>
              <a:cxnLst/>
              <a:rect l="l" t="t" r="r" b="b"/>
              <a:pathLst>
                <a:path w="1080" h="920" extrusionOk="0">
                  <a:moveTo>
                    <a:pt x="473" y="1"/>
                  </a:moveTo>
                  <a:cubicBezTo>
                    <a:pt x="223" y="1"/>
                    <a:pt x="8" y="203"/>
                    <a:pt x="8" y="453"/>
                  </a:cubicBezTo>
                  <a:cubicBezTo>
                    <a:pt x="0" y="736"/>
                    <a:pt x="228" y="920"/>
                    <a:pt x="468" y="920"/>
                  </a:cubicBezTo>
                  <a:cubicBezTo>
                    <a:pt x="582" y="920"/>
                    <a:pt x="698" y="878"/>
                    <a:pt x="794" y="786"/>
                  </a:cubicBezTo>
                  <a:cubicBezTo>
                    <a:pt x="1080" y="501"/>
                    <a:pt x="878" y="1"/>
                    <a:pt x="4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1698" name="Google Shape;41698;p26"/>
            <p:cNvSpPr/>
            <p:nvPr/>
          </p:nvSpPr>
          <p:spPr>
            <a:xfrm>
              <a:off x="4275225" y="1752175"/>
              <a:ext cx="23250" cy="23100"/>
            </a:xfrm>
            <a:custGeom>
              <a:avLst/>
              <a:gdLst/>
              <a:ahLst/>
              <a:cxnLst/>
              <a:rect l="l" t="t" r="r" b="b"/>
              <a:pathLst>
                <a:path w="930" h="924" extrusionOk="0">
                  <a:moveTo>
                    <a:pt x="461" y="1"/>
                  </a:moveTo>
                  <a:cubicBezTo>
                    <a:pt x="247" y="1"/>
                    <a:pt x="35" y="136"/>
                    <a:pt x="12" y="415"/>
                  </a:cubicBezTo>
                  <a:cubicBezTo>
                    <a:pt x="0" y="439"/>
                    <a:pt x="0" y="475"/>
                    <a:pt x="12" y="499"/>
                  </a:cubicBezTo>
                  <a:cubicBezTo>
                    <a:pt x="35" y="786"/>
                    <a:pt x="249" y="924"/>
                    <a:pt x="465" y="924"/>
                  </a:cubicBezTo>
                  <a:cubicBezTo>
                    <a:pt x="696" y="924"/>
                    <a:pt x="929" y="765"/>
                    <a:pt x="929" y="463"/>
                  </a:cubicBezTo>
                  <a:cubicBezTo>
                    <a:pt x="929" y="159"/>
                    <a:pt x="694" y="1"/>
                    <a:pt x="4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1699" name="Google Shape;41699;p26"/>
            <p:cNvSpPr/>
            <p:nvPr/>
          </p:nvSpPr>
          <p:spPr>
            <a:xfrm>
              <a:off x="4275525" y="1683975"/>
              <a:ext cx="26800" cy="23225"/>
            </a:xfrm>
            <a:custGeom>
              <a:avLst/>
              <a:gdLst/>
              <a:ahLst/>
              <a:cxnLst/>
              <a:rect l="l" t="t" r="r" b="b"/>
              <a:pathLst>
                <a:path w="1072" h="929" extrusionOk="0">
                  <a:moveTo>
                    <a:pt x="465" y="0"/>
                  </a:moveTo>
                  <a:cubicBezTo>
                    <a:pt x="215" y="0"/>
                    <a:pt x="0" y="215"/>
                    <a:pt x="0" y="465"/>
                  </a:cubicBezTo>
                  <a:cubicBezTo>
                    <a:pt x="0" y="741"/>
                    <a:pt x="228" y="929"/>
                    <a:pt x="468" y="929"/>
                  </a:cubicBezTo>
                  <a:cubicBezTo>
                    <a:pt x="579" y="929"/>
                    <a:pt x="692" y="888"/>
                    <a:pt x="786" y="798"/>
                  </a:cubicBezTo>
                  <a:cubicBezTo>
                    <a:pt x="1072" y="512"/>
                    <a:pt x="870" y="12"/>
                    <a:pt x="4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1700" name="Google Shape;41700;p26"/>
            <p:cNvSpPr/>
            <p:nvPr/>
          </p:nvSpPr>
          <p:spPr>
            <a:xfrm>
              <a:off x="4275525" y="1614900"/>
              <a:ext cx="26800" cy="23150"/>
            </a:xfrm>
            <a:custGeom>
              <a:avLst/>
              <a:gdLst/>
              <a:ahLst/>
              <a:cxnLst/>
              <a:rect l="l" t="t" r="r" b="b"/>
              <a:pathLst>
                <a:path w="1072" h="926" extrusionOk="0">
                  <a:moveTo>
                    <a:pt x="453" y="1"/>
                  </a:moveTo>
                  <a:cubicBezTo>
                    <a:pt x="203" y="1"/>
                    <a:pt x="0" y="203"/>
                    <a:pt x="0" y="453"/>
                  </a:cubicBezTo>
                  <a:cubicBezTo>
                    <a:pt x="0" y="457"/>
                    <a:pt x="0" y="461"/>
                    <a:pt x="0" y="465"/>
                  </a:cubicBezTo>
                  <a:cubicBezTo>
                    <a:pt x="0" y="739"/>
                    <a:pt x="224" y="926"/>
                    <a:pt x="460" y="926"/>
                  </a:cubicBezTo>
                  <a:cubicBezTo>
                    <a:pt x="574" y="926"/>
                    <a:pt x="690" y="883"/>
                    <a:pt x="786" y="787"/>
                  </a:cubicBezTo>
                  <a:cubicBezTo>
                    <a:pt x="1072" y="501"/>
                    <a:pt x="870" y="1"/>
                    <a:pt x="45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1701" name="Google Shape;41701;p26"/>
            <p:cNvSpPr/>
            <p:nvPr/>
          </p:nvSpPr>
          <p:spPr>
            <a:xfrm>
              <a:off x="4275225" y="1544775"/>
              <a:ext cx="23250" cy="23075"/>
            </a:xfrm>
            <a:custGeom>
              <a:avLst/>
              <a:gdLst/>
              <a:ahLst/>
              <a:cxnLst/>
              <a:rect l="l" t="t" r="r" b="b"/>
              <a:pathLst>
                <a:path w="930" h="923" extrusionOk="0">
                  <a:moveTo>
                    <a:pt x="465" y="0"/>
                  </a:moveTo>
                  <a:cubicBezTo>
                    <a:pt x="249" y="0"/>
                    <a:pt x="35" y="138"/>
                    <a:pt x="12" y="425"/>
                  </a:cubicBezTo>
                  <a:cubicBezTo>
                    <a:pt x="0" y="449"/>
                    <a:pt x="0" y="472"/>
                    <a:pt x="12" y="508"/>
                  </a:cubicBezTo>
                  <a:cubicBezTo>
                    <a:pt x="35" y="788"/>
                    <a:pt x="247" y="923"/>
                    <a:pt x="461" y="923"/>
                  </a:cubicBezTo>
                  <a:cubicBezTo>
                    <a:pt x="694" y="923"/>
                    <a:pt x="929" y="764"/>
                    <a:pt x="929" y="460"/>
                  </a:cubicBezTo>
                  <a:cubicBezTo>
                    <a:pt x="929" y="158"/>
                    <a:pt x="696" y="0"/>
                    <a:pt x="4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1702" name="Google Shape;41702;p26"/>
            <p:cNvSpPr/>
            <p:nvPr/>
          </p:nvSpPr>
          <p:spPr>
            <a:xfrm>
              <a:off x="4275525" y="1476800"/>
              <a:ext cx="26800" cy="23150"/>
            </a:xfrm>
            <a:custGeom>
              <a:avLst/>
              <a:gdLst/>
              <a:ahLst/>
              <a:cxnLst/>
              <a:rect l="l" t="t" r="r" b="b"/>
              <a:pathLst>
                <a:path w="1072" h="926" extrusionOk="0">
                  <a:moveTo>
                    <a:pt x="465" y="0"/>
                  </a:moveTo>
                  <a:cubicBezTo>
                    <a:pt x="215" y="0"/>
                    <a:pt x="0" y="203"/>
                    <a:pt x="0" y="453"/>
                  </a:cubicBezTo>
                  <a:lnTo>
                    <a:pt x="0" y="465"/>
                  </a:lnTo>
                  <a:cubicBezTo>
                    <a:pt x="0" y="739"/>
                    <a:pt x="224" y="925"/>
                    <a:pt x="460" y="925"/>
                  </a:cubicBezTo>
                  <a:cubicBezTo>
                    <a:pt x="574" y="925"/>
                    <a:pt x="690" y="883"/>
                    <a:pt x="786" y="786"/>
                  </a:cubicBezTo>
                  <a:cubicBezTo>
                    <a:pt x="1072" y="501"/>
                    <a:pt x="870" y="0"/>
                    <a:pt x="4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1703" name="Google Shape;41703;p26"/>
            <p:cNvSpPr/>
            <p:nvPr/>
          </p:nvSpPr>
          <p:spPr>
            <a:xfrm>
              <a:off x="4275225" y="1406650"/>
              <a:ext cx="23250" cy="23100"/>
            </a:xfrm>
            <a:custGeom>
              <a:avLst/>
              <a:gdLst/>
              <a:ahLst/>
              <a:cxnLst/>
              <a:rect l="l" t="t" r="r" b="b"/>
              <a:pathLst>
                <a:path w="930" h="924" extrusionOk="0">
                  <a:moveTo>
                    <a:pt x="465" y="1"/>
                  </a:moveTo>
                  <a:cubicBezTo>
                    <a:pt x="249" y="1"/>
                    <a:pt x="35" y="138"/>
                    <a:pt x="12" y="425"/>
                  </a:cubicBezTo>
                  <a:cubicBezTo>
                    <a:pt x="0" y="449"/>
                    <a:pt x="0" y="473"/>
                    <a:pt x="12" y="509"/>
                  </a:cubicBezTo>
                  <a:cubicBezTo>
                    <a:pt x="35" y="788"/>
                    <a:pt x="247" y="923"/>
                    <a:pt x="461" y="923"/>
                  </a:cubicBezTo>
                  <a:cubicBezTo>
                    <a:pt x="694" y="923"/>
                    <a:pt x="929" y="765"/>
                    <a:pt x="929" y="461"/>
                  </a:cubicBezTo>
                  <a:cubicBezTo>
                    <a:pt x="929" y="159"/>
                    <a:pt x="696" y="1"/>
                    <a:pt x="4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1704" name="Google Shape;41704;p26"/>
            <p:cNvSpPr/>
            <p:nvPr/>
          </p:nvSpPr>
          <p:spPr>
            <a:xfrm>
              <a:off x="4275325" y="1338675"/>
              <a:ext cx="27000" cy="23150"/>
            </a:xfrm>
            <a:custGeom>
              <a:avLst/>
              <a:gdLst/>
              <a:ahLst/>
              <a:cxnLst/>
              <a:rect l="l" t="t" r="r" b="b"/>
              <a:pathLst>
                <a:path w="1080" h="926" extrusionOk="0">
                  <a:moveTo>
                    <a:pt x="473" y="1"/>
                  </a:moveTo>
                  <a:cubicBezTo>
                    <a:pt x="223" y="1"/>
                    <a:pt x="8" y="203"/>
                    <a:pt x="8" y="453"/>
                  </a:cubicBezTo>
                  <a:cubicBezTo>
                    <a:pt x="0" y="736"/>
                    <a:pt x="228" y="925"/>
                    <a:pt x="467" y="925"/>
                  </a:cubicBezTo>
                  <a:cubicBezTo>
                    <a:pt x="581" y="925"/>
                    <a:pt x="698" y="883"/>
                    <a:pt x="794" y="787"/>
                  </a:cubicBezTo>
                  <a:cubicBezTo>
                    <a:pt x="1080" y="501"/>
                    <a:pt x="878" y="1"/>
                    <a:pt x="4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1705" name="Google Shape;41705;p26"/>
            <p:cNvSpPr/>
            <p:nvPr/>
          </p:nvSpPr>
          <p:spPr>
            <a:xfrm>
              <a:off x="4240800" y="2064075"/>
              <a:ext cx="27300" cy="23125"/>
            </a:xfrm>
            <a:custGeom>
              <a:avLst/>
              <a:gdLst/>
              <a:ahLst/>
              <a:cxnLst/>
              <a:rect l="l" t="t" r="r" b="b"/>
              <a:pathLst>
                <a:path w="1092" h="925" extrusionOk="0">
                  <a:moveTo>
                    <a:pt x="473" y="0"/>
                  </a:moveTo>
                  <a:cubicBezTo>
                    <a:pt x="223" y="0"/>
                    <a:pt x="8" y="203"/>
                    <a:pt x="8" y="453"/>
                  </a:cubicBezTo>
                  <a:cubicBezTo>
                    <a:pt x="0" y="735"/>
                    <a:pt x="227" y="925"/>
                    <a:pt x="467" y="925"/>
                  </a:cubicBezTo>
                  <a:cubicBezTo>
                    <a:pt x="581" y="925"/>
                    <a:pt x="698" y="882"/>
                    <a:pt x="794" y="786"/>
                  </a:cubicBezTo>
                  <a:cubicBezTo>
                    <a:pt x="1092" y="501"/>
                    <a:pt x="889" y="0"/>
                    <a:pt x="4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1706" name="Google Shape;41706;p26"/>
            <p:cNvSpPr/>
            <p:nvPr/>
          </p:nvSpPr>
          <p:spPr>
            <a:xfrm>
              <a:off x="4241000" y="1994725"/>
              <a:ext cx="27100" cy="23300"/>
            </a:xfrm>
            <a:custGeom>
              <a:avLst/>
              <a:gdLst/>
              <a:ahLst/>
              <a:cxnLst/>
              <a:rect l="l" t="t" r="r" b="b"/>
              <a:pathLst>
                <a:path w="1084" h="932" extrusionOk="0">
                  <a:moveTo>
                    <a:pt x="453" y="0"/>
                  </a:moveTo>
                  <a:cubicBezTo>
                    <a:pt x="203" y="0"/>
                    <a:pt x="0" y="215"/>
                    <a:pt x="0" y="465"/>
                  </a:cubicBezTo>
                  <a:cubicBezTo>
                    <a:pt x="0" y="747"/>
                    <a:pt x="230" y="931"/>
                    <a:pt x="468" y="931"/>
                  </a:cubicBezTo>
                  <a:cubicBezTo>
                    <a:pt x="580" y="931"/>
                    <a:pt x="694" y="890"/>
                    <a:pt x="786" y="798"/>
                  </a:cubicBezTo>
                  <a:cubicBezTo>
                    <a:pt x="1084" y="500"/>
                    <a:pt x="869" y="0"/>
                    <a:pt x="4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1707" name="Google Shape;41707;p26"/>
            <p:cNvSpPr/>
            <p:nvPr/>
          </p:nvSpPr>
          <p:spPr>
            <a:xfrm>
              <a:off x="4241000" y="1924825"/>
              <a:ext cx="22950" cy="23100"/>
            </a:xfrm>
            <a:custGeom>
              <a:avLst/>
              <a:gdLst/>
              <a:ahLst/>
              <a:cxnLst/>
              <a:rect l="l" t="t" r="r" b="b"/>
              <a:pathLst>
                <a:path w="918" h="924" extrusionOk="0">
                  <a:moveTo>
                    <a:pt x="449" y="1"/>
                  </a:moveTo>
                  <a:cubicBezTo>
                    <a:pt x="235" y="1"/>
                    <a:pt x="23" y="135"/>
                    <a:pt x="0" y="415"/>
                  </a:cubicBezTo>
                  <a:cubicBezTo>
                    <a:pt x="0" y="451"/>
                    <a:pt x="0" y="475"/>
                    <a:pt x="0" y="498"/>
                  </a:cubicBezTo>
                  <a:cubicBezTo>
                    <a:pt x="23" y="786"/>
                    <a:pt x="237" y="923"/>
                    <a:pt x="453" y="923"/>
                  </a:cubicBezTo>
                  <a:cubicBezTo>
                    <a:pt x="684" y="923"/>
                    <a:pt x="917" y="765"/>
                    <a:pt x="917" y="463"/>
                  </a:cubicBezTo>
                  <a:cubicBezTo>
                    <a:pt x="917" y="159"/>
                    <a:pt x="682" y="1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1708" name="Google Shape;41708;p26"/>
            <p:cNvSpPr/>
            <p:nvPr/>
          </p:nvSpPr>
          <p:spPr>
            <a:xfrm>
              <a:off x="4240800" y="1856900"/>
              <a:ext cx="27300" cy="23150"/>
            </a:xfrm>
            <a:custGeom>
              <a:avLst/>
              <a:gdLst/>
              <a:ahLst/>
              <a:cxnLst/>
              <a:rect l="l" t="t" r="r" b="b"/>
              <a:pathLst>
                <a:path w="1092" h="926" extrusionOk="0">
                  <a:moveTo>
                    <a:pt x="473" y="1"/>
                  </a:moveTo>
                  <a:cubicBezTo>
                    <a:pt x="223" y="1"/>
                    <a:pt x="8" y="203"/>
                    <a:pt x="8" y="453"/>
                  </a:cubicBezTo>
                  <a:cubicBezTo>
                    <a:pt x="0" y="736"/>
                    <a:pt x="227" y="925"/>
                    <a:pt x="467" y="925"/>
                  </a:cubicBezTo>
                  <a:cubicBezTo>
                    <a:pt x="581" y="925"/>
                    <a:pt x="698" y="882"/>
                    <a:pt x="794" y="787"/>
                  </a:cubicBezTo>
                  <a:cubicBezTo>
                    <a:pt x="1092" y="501"/>
                    <a:pt x="889" y="1"/>
                    <a:pt x="4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1709" name="Google Shape;41709;p26"/>
            <p:cNvSpPr/>
            <p:nvPr/>
          </p:nvSpPr>
          <p:spPr>
            <a:xfrm>
              <a:off x="4241000" y="1787550"/>
              <a:ext cx="27100" cy="23200"/>
            </a:xfrm>
            <a:custGeom>
              <a:avLst/>
              <a:gdLst/>
              <a:ahLst/>
              <a:cxnLst/>
              <a:rect l="l" t="t" r="r" b="b"/>
              <a:pathLst>
                <a:path w="1084" h="928" extrusionOk="0">
                  <a:moveTo>
                    <a:pt x="453" y="1"/>
                  </a:moveTo>
                  <a:cubicBezTo>
                    <a:pt x="203" y="1"/>
                    <a:pt x="0" y="203"/>
                    <a:pt x="0" y="453"/>
                  </a:cubicBezTo>
                  <a:lnTo>
                    <a:pt x="0" y="465"/>
                  </a:lnTo>
                  <a:cubicBezTo>
                    <a:pt x="0" y="745"/>
                    <a:pt x="226" y="928"/>
                    <a:pt x="460" y="928"/>
                  </a:cubicBezTo>
                  <a:cubicBezTo>
                    <a:pt x="575" y="928"/>
                    <a:pt x="692" y="884"/>
                    <a:pt x="786" y="786"/>
                  </a:cubicBezTo>
                  <a:cubicBezTo>
                    <a:pt x="1084" y="501"/>
                    <a:pt x="869" y="1"/>
                    <a:pt x="45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1710" name="Google Shape;41710;p26"/>
            <p:cNvSpPr/>
            <p:nvPr/>
          </p:nvSpPr>
          <p:spPr>
            <a:xfrm>
              <a:off x="4241000" y="1718500"/>
              <a:ext cx="27100" cy="23300"/>
            </a:xfrm>
            <a:custGeom>
              <a:avLst/>
              <a:gdLst/>
              <a:ahLst/>
              <a:cxnLst/>
              <a:rect l="l" t="t" r="r" b="b"/>
              <a:pathLst>
                <a:path w="1084" h="932" extrusionOk="0">
                  <a:moveTo>
                    <a:pt x="453" y="0"/>
                  </a:moveTo>
                  <a:cubicBezTo>
                    <a:pt x="203" y="0"/>
                    <a:pt x="0" y="203"/>
                    <a:pt x="0" y="465"/>
                  </a:cubicBezTo>
                  <a:cubicBezTo>
                    <a:pt x="0" y="747"/>
                    <a:pt x="230" y="931"/>
                    <a:pt x="468" y="931"/>
                  </a:cubicBezTo>
                  <a:cubicBezTo>
                    <a:pt x="580" y="931"/>
                    <a:pt x="694" y="890"/>
                    <a:pt x="786" y="798"/>
                  </a:cubicBezTo>
                  <a:cubicBezTo>
                    <a:pt x="1084" y="500"/>
                    <a:pt x="869" y="0"/>
                    <a:pt x="4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1711" name="Google Shape;41711;p26"/>
            <p:cNvSpPr/>
            <p:nvPr/>
          </p:nvSpPr>
          <p:spPr>
            <a:xfrm>
              <a:off x="4240800" y="1649450"/>
              <a:ext cx="27300" cy="23300"/>
            </a:xfrm>
            <a:custGeom>
              <a:avLst/>
              <a:gdLst/>
              <a:ahLst/>
              <a:cxnLst/>
              <a:rect l="l" t="t" r="r" b="b"/>
              <a:pathLst>
                <a:path w="1092" h="932" extrusionOk="0">
                  <a:moveTo>
                    <a:pt x="473" y="0"/>
                  </a:moveTo>
                  <a:cubicBezTo>
                    <a:pt x="223" y="0"/>
                    <a:pt x="8" y="214"/>
                    <a:pt x="8" y="464"/>
                  </a:cubicBezTo>
                  <a:cubicBezTo>
                    <a:pt x="0" y="747"/>
                    <a:pt x="228" y="931"/>
                    <a:pt x="468" y="931"/>
                  </a:cubicBezTo>
                  <a:cubicBezTo>
                    <a:pt x="582" y="931"/>
                    <a:pt x="698" y="890"/>
                    <a:pt x="794" y="798"/>
                  </a:cubicBezTo>
                  <a:cubicBezTo>
                    <a:pt x="1092" y="512"/>
                    <a:pt x="889" y="12"/>
                    <a:pt x="4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1712" name="Google Shape;41712;p26"/>
            <p:cNvSpPr/>
            <p:nvPr/>
          </p:nvSpPr>
          <p:spPr>
            <a:xfrm>
              <a:off x="4241000" y="1579300"/>
              <a:ext cx="22950" cy="23075"/>
            </a:xfrm>
            <a:custGeom>
              <a:avLst/>
              <a:gdLst/>
              <a:ahLst/>
              <a:cxnLst/>
              <a:rect l="l" t="t" r="r" b="b"/>
              <a:pathLst>
                <a:path w="918" h="923" extrusionOk="0">
                  <a:moveTo>
                    <a:pt x="453" y="0"/>
                  </a:moveTo>
                  <a:cubicBezTo>
                    <a:pt x="237" y="0"/>
                    <a:pt x="23" y="138"/>
                    <a:pt x="0" y="425"/>
                  </a:cubicBezTo>
                  <a:cubicBezTo>
                    <a:pt x="0" y="449"/>
                    <a:pt x="0" y="484"/>
                    <a:pt x="0" y="508"/>
                  </a:cubicBezTo>
                  <a:cubicBezTo>
                    <a:pt x="23" y="788"/>
                    <a:pt x="235" y="923"/>
                    <a:pt x="449" y="923"/>
                  </a:cubicBezTo>
                  <a:cubicBezTo>
                    <a:pt x="682" y="923"/>
                    <a:pt x="917" y="764"/>
                    <a:pt x="917" y="461"/>
                  </a:cubicBezTo>
                  <a:cubicBezTo>
                    <a:pt x="917" y="159"/>
                    <a:pt x="684" y="0"/>
                    <a:pt x="4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1713" name="Google Shape;41713;p26"/>
            <p:cNvSpPr/>
            <p:nvPr/>
          </p:nvSpPr>
          <p:spPr>
            <a:xfrm>
              <a:off x="4240800" y="1511325"/>
              <a:ext cx="27300" cy="23250"/>
            </a:xfrm>
            <a:custGeom>
              <a:avLst/>
              <a:gdLst/>
              <a:ahLst/>
              <a:cxnLst/>
              <a:rect l="l" t="t" r="r" b="b"/>
              <a:pathLst>
                <a:path w="1092" h="930" extrusionOk="0">
                  <a:moveTo>
                    <a:pt x="473" y="1"/>
                  </a:moveTo>
                  <a:cubicBezTo>
                    <a:pt x="223" y="1"/>
                    <a:pt x="8" y="203"/>
                    <a:pt x="8" y="453"/>
                  </a:cubicBezTo>
                  <a:lnTo>
                    <a:pt x="8" y="465"/>
                  </a:lnTo>
                  <a:cubicBezTo>
                    <a:pt x="0" y="742"/>
                    <a:pt x="231" y="929"/>
                    <a:pt x="473" y="929"/>
                  </a:cubicBezTo>
                  <a:cubicBezTo>
                    <a:pt x="585" y="929"/>
                    <a:pt x="700" y="889"/>
                    <a:pt x="794" y="798"/>
                  </a:cubicBezTo>
                  <a:cubicBezTo>
                    <a:pt x="1092" y="501"/>
                    <a:pt x="889" y="1"/>
                    <a:pt x="4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1714" name="Google Shape;41714;p26"/>
            <p:cNvSpPr/>
            <p:nvPr/>
          </p:nvSpPr>
          <p:spPr>
            <a:xfrm>
              <a:off x="4241000" y="1442275"/>
              <a:ext cx="27100" cy="23150"/>
            </a:xfrm>
            <a:custGeom>
              <a:avLst/>
              <a:gdLst/>
              <a:ahLst/>
              <a:cxnLst/>
              <a:rect l="l" t="t" r="r" b="b"/>
              <a:pathLst>
                <a:path w="1084" h="926" extrusionOk="0">
                  <a:moveTo>
                    <a:pt x="453" y="0"/>
                  </a:moveTo>
                  <a:cubicBezTo>
                    <a:pt x="203" y="0"/>
                    <a:pt x="0" y="203"/>
                    <a:pt x="0" y="453"/>
                  </a:cubicBezTo>
                  <a:lnTo>
                    <a:pt x="0" y="465"/>
                  </a:lnTo>
                  <a:cubicBezTo>
                    <a:pt x="0" y="739"/>
                    <a:pt x="229" y="925"/>
                    <a:pt x="466" y="925"/>
                  </a:cubicBezTo>
                  <a:cubicBezTo>
                    <a:pt x="579" y="925"/>
                    <a:pt x="694" y="882"/>
                    <a:pt x="786" y="786"/>
                  </a:cubicBezTo>
                  <a:cubicBezTo>
                    <a:pt x="1084" y="500"/>
                    <a:pt x="869" y="0"/>
                    <a:pt x="4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1715" name="Google Shape;41715;p26"/>
            <p:cNvSpPr/>
            <p:nvPr/>
          </p:nvSpPr>
          <p:spPr>
            <a:xfrm>
              <a:off x="4241000" y="1372125"/>
              <a:ext cx="22950" cy="23075"/>
            </a:xfrm>
            <a:custGeom>
              <a:avLst/>
              <a:gdLst/>
              <a:ahLst/>
              <a:cxnLst/>
              <a:rect l="l" t="t" r="r" b="b"/>
              <a:pathLst>
                <a:path w="918" h="923" extrusionOk="0">
                  <a:moveTo>
                    <a:pt x="453" y="0"/>
                  </a:moveTo>
                  <a:cubicBezTo>
                    <a:pt x="237" y="0"/>
                    <a:pt x="23" y="138"/>
                    <a:pt x="0" y="425"/>
                  </a:cubicBezTo>
                  <a:cubicBezTo>
                    <a:pt x="0" y="449"/>
                    <a:pt x="0" y="473"/>
                    <a:pt x="0" y="508"/>
                  </a:cubicBezTo>
                  <a:cubicBezTo>
                    <a:pt x="23" y="788"/>
                    <a:pt x="235" y="923"/>
                    <a:pt x="449" y="923"/>
                  </a:cubicBezTo>
                  <a:cubicBezTo>
                    <a:pt x="682" y="923"/>
                    <a:pt x="917" y="764"/>
                    <a:pt x="917" y="461"/>
                  </a:cubicBezTo>
                  <a:cubicBezTo>
                    <a:pt x="917" y="159"/>
                    <a:pt x="684" y="0"/>
                    <a:pt x="4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1716" name="Google Shape;41716;p26"/>
            <p:cNvSpPr/>
            <p:nvPr/>
          </p:nvSpPr>
          <p:spPr>
            <a:xfrm>
              <a:off x="4240800" y="1304450"/>
              <a:ext cx="27300" cy="23025"/>
            </a:xfrm>
            <a:custGeom>
              <a:avLst/>
              <a:gdLst/>
              <a:ahLst/>
              <a:cxnLst/>
              <a:rect l="l" t="t" r="r" b="b"/>
              <a:pathLst>
                <a:path w="1092" h="921" extrusionOk="0">
                  <a:moveTo>
                    <a:pt x="464" y="0"/>
                  </a:moveTo>
                  <a:cubicBezTo>
                    <a:pt x="212" y="0"/>
                    <a:pt x="20" y="210"/>
                    <a:pt x="20" y="453"/>
                  </a:cubicBezTo>
                  <a:lnTo>
                    <a:pt x="8" y="441"/>
                  </a:lnTo>
                  <a:lnTo>
                    <a:pt x="8" y="441"/>
                  </a:lnTo>
                  <a:cubicBezTo>
                    <a:pt x="0" y="730"/>
                    <a:pt x="231" y="921"/>
                    <a:pt x="473" y="921"/>
                  </a:cubicBezTo>
                  <a:cubicBezTo>
                    <a:pt x="581" y="921"/>
                    <a:pt x="690" y="883"/>
                    <a:pt x="782" y="798"/>
                  </a:cubicBezTo>
                  <a:cubicBezTo>
                    <a:pt x="1092" y="513"/>
                    <a:pt x="889" y="1"/>
                    <a:pt x="485" y="1"/>
                  </a:cubicBezTo>
                  <a:cubicBezTo>
                    <a:pt x="478" y="0"/>
                    <a:pt x="471" y="0"/>
                    <a:pt x="4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1717" name="Google Shape;41717;p26"/>
            <p:cNvSpPr/>
            <p:nvPr/>
          </p:nvSpPr>
          <p:spPr>
            <a:xfrm>
              <a:off x="4241000" y="2133400"/>
              <a:ext cx="19675" cy="20300"/>
            </a:xfrm>
            <a:custGeom>
              <a:avLst/>
              <a:gdLst/>
              <a:ahLst/>
              <a:cxnLst/>
              <a:rect l="l" t="t" r="r" b="b"/>
              <a:pathLst>
                <a:path w="787" h="812" extrusionOk="0">
                  <a:moveTo>
                    <a:pt x="474" y="0"/>
                  </a:moveTo>
                  <a:cubicBezTo>
                    <a:pt x="240" y="0"/>
                    <a:pt x="20" y="177"/>
                    <a:pt x="12" y="454"/>
                  </a:cubicBezTo>
                  <a:lnTo>
                    <a:pt x="0" y="454"/>
                  </a:lnTo>
                  <a:cubicBezTo>
                    <a:pt x="0" y="597"/>
                    <a:pt x="72" y="728"/>
                    <a:pt x="191" y="811"/>
                  </a:cubicBezTo>
                  <a:lnTo>
                    <a:pt x="786" y="121"/>
                  </a:lnTo>
                  <a:cubicBezTo>
                    <a:pt x="692" y="38"/>
                    <a:pt x="582" y="0"/>
                    <a:pt x="47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1718" name="Google Shape;41718;p26"/>
            <p:cNvSpPr/>
            <p:nvPr/>
          </p:nvSpPr>
          <p:spPr>
            <a:xfrm>
              <a:off x="4206175" y="2167650"/>
              <a:ext cx="22050" cy="22350"/>
            </a:xfrm>
            <a:custGeom>
              <a:avLst/>
              <a:gdLst/>
              <a:ahLst/>
              <a:cxnLst/>
              <a:rect l="l" t="t" r="r" b="b"/>
              <a:pathLst>
                <a:path w="882" h="894" extrusionOk="0">
                  <a:moveTo>
                    <a:pt x="465" y="1"/>
                  </a:moveTo>
                  <a:cubicBezTo>
                    <a:pt x="215" y="1"/>
                    <a:pt x="0" y="203"/>
                    <a:pt x="0" y="465"/>
                  </a:cubicBezTo>
                  <a:cubicBezTo>
                    <a:pt x="0" y="477"/>
                    <a:pt x="0" y="489"/>
                    <a:pt x="0" y="501"/>
                  </a:cubicBezTo>
                  <a:lnTo>
                    <a:pt x="12" y="465"/>
                  </a:lnTo>
                  <a:cubicBezTo>
                    <a:pt x="12" y="668"/>
                    <a:pt x="155" y="846"/>
                    <a:pt x="346" y="894"/>
                  </a:cubicBezTo>
                  <a:lnTo>
                    <a:pt x="465" y="763"/>
                  </a:lnTo>
                  <a:lnTo>
                    <a:pt x="727" y="465"/>
                  </a:lnTo>
                  <a:lnTo>
                    <a:pt x="881" y="275"/>
                  </a:lnTo>
                  <a:cubicBezTo>
                    <a:pt x="810" y="108"/>
                    <a:pt x="643" y="1"/>
                    <a:pt x="4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1719" name="Google Shape;41719;p26"/>
            <p:cNvSpPr/>
            <p:nvPr/>
          </p:nvSpPr>
          <p:spPr>
            <a:xfrm>
              <a:off x="4206175" y="2099975"/>
              <a:ext cx="19950" cy="19950"/>
            </a:xfrm>
            <a:custGeom>
              <a:avLst/>
              <a:gdLst/>
              <a:ahLst/>
              <a:cxnLst/>
              <a:rect l="l" t="t" r="r" b="b"/>
              <a:pathLst>
                <a:path w="798" h="798" extrusionOk="0">
                  <a:moveTo>
                    <a:pt x="382" y="0"/>
                  </a:moveTo>
                  <a:cubicBezTo>
                    <a:pt x="194" y="0"/>
                    <a:pt x="12" y="123"/>
                    <a:pt x="12" y="398"/>
                  </a:cubicBezTo>
                  <a:cubicBezTo>
                    <a:pt x="0" y="410"/>
                    <a:pt x="0" y="422"/>
                    <a:pt x="12" y="434"/>
                  </a:cubicBezTo>
                  <a:lnTo>
                    <a:pt x="12" y="410"/>
                  </a:lnTo>
                  <a:cubicBezTo>
                    <a:pt x="12" y="677"/>
                    <a:pt x="191" y="798"/>
                    <a:pt x="378" y="798"/>
                  </a:cubicBezTo>
                  <a:cubicBezTo>
                    <a:pt x="583" y="798"/>
                    <a:pt x="798" y="653"/>
                    <a:pt x="798" y="398"/>
                  </a:cubicBezTo>
                  <a:cubicBezTo>
                    <a:pt x="798" y="144"/>
                    <a:pt x="586" y="0"/>
                    <a:pt x="38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1720" name="Google Shape;41720;p26"/>
            <p:cNvSpPr/>
            <p:nvPr/>
          </p:nvSpPr>
          <p:spPr>
            <a:xfrm>
              <a:off x="4206275" y="2029550"/>
              <a:ext cx="27000" cy="23150"/>
            </a:xfrm>
            <a:custGeom>
              <a:avLst/>
              <a:gdLst/>
              <a:ahLst/>
              <a:cxnLst/>
              <a:rect l="l" t="t" r="r" b="b"/>
              <a:pathLst>
                <a:path w="1080" h="926" extrusionOk="0">
                  <a:moveTo>
                    <a:pt x="472" y="0"/>
                  </a:moveTo>
                  <a:cubicBezTo>
                    <a:pt x="211" y="0"/>
                    <a:pt x="8" y="203"/>
                    <a:pt x="8" y="465"/>
                  </a:cubicBezTo>
                  <a:cubicBezTo>
                    <a:pt x="0" y="739"/>
                    <a:pt x="226" y="925"/>
                    <a:pt x="462" y="925"/>
                  </a:cubicBezTo>
                  <a:cubicBezTo>
                    <a:pt x="575" y="925"/>
                    <a:pt x="690" y="882"/>
                    <a:pt x="782" y="786"/>
                  </a:cubicBezTo>
                  <a:cubicBezTo>
                    <a:pt x="1080" y="500"/>
                    <a:pt x="877" y="0"/>
                    <a:pt x="4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1721" name="Google Shape;41721;p26"/>
            <p:cNvSpPr/>
            <p:nvPr/>
          </p:nvSpPr>
          <p:spPr>
            <a:xfrm>
              <a:off x="4206475" y="1960275"/>
              <a:ext cx="22625" cy="23075"/>
            </a:xfrm>
            <a:custGeom>
              <a:avLst/>
              <a:gdLst/>
              <a:ahLst/>
              <a:cxnLst/>
              <a:rect l="l" t="t" r="r" b="b"/>
              <a:pathLst>
                <a:path w="905" h="923" extrusionOk="0">
                  <a:moveTo>
                    <a:pt x="417" y="0"/>
                  </a:moveTo>
                  <a:cubicBezTo>
                    <a:pt x="203" y="0"/>
                    <a:pt x="0" y="140"/>
                    <a:pt x="0" y="462"/>
                  </a:cubicBezTo>
                  <a:cubicBezTo>
                    <a:pt x="0" y="783"/>
                    <a:pt x="203" y="923"/>
                    <a:pt x="417" y="923"/>
                  </a:cubicBezTo>
                  <a:cubicBezTo>
                    <a:pt x="654" y="923"/>
                    <a:pt x="905" y="750"/>
                    <a:pt x="905" y="462"/>
                  </a:cubicBezTo>
                  <a:cubicBezTo>
                    <a:pt x="905" y="173"/>
                    <a:pt x="654" y="0"/>
                    <a:pt x="4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1722" name="Google Shape;41722;p26"/>
            <p:cNvSpPr/>
            <p:nvPr/>
          </p:nvSpPr>
          <p:spPr>
            <a:xfrm>
              <a:off x="4206275" y="1891425"/>
              <a:ext cx="27000" cy="23000"/>
            </a:xfrm>
            <a:custGeom>
              <a:avLst/>
              <a:gdLst/>
              <a:ahLst/>
              <a:cxnLst/>
              <a:rect l="l" t="t" r="r" b="b"/>
              <a:pathLst>
                <a:path w="1080" h="920" extrusionOk="0">
                  <a:moveTo>
                    <a:pt x="472" y="1"/>
                  </a:moveTo>
                  <a:cubicBezTo>
                    <a:pt x="211" y="1"/>
                    <a:pt x="8" y="203"/>
                    <a:pt x="8" y="453"/>
                  </a:cubicBezTo>
                  <a:cubicBezTo>
                    <a:pt x="0" y="736"/>
                    <a:pt x="228" y="920"/>
                    <a:pt x="464" y="920"/>
                  </a:cubicBezTo>
                  <a:cubicBezTo>
                    <a:pt x="576" y="920"/>
                    <a:pt x="690" y="879"/>
                    <a:pt x="782" y="787"/>
                  </a:cubicBezTo>
                  <a:cubicBezTo>
                    <a:pt x="1080" y="501"/>
                    <a:pt x="877" y="1"/>
                    <a:pt x="4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1723" name="Google Shape;41723;p26"/>
            <p:cNvSpPr/>
            <p:nvPr/>
          </p:nvSpPr>
          <p:spPr>
            <a:xfrm>
              <a:off x="4206275" y="1822375"/>
              <a:ext cx="27000" cy="23000"/>
            </a:xfrm>
            <a:custGeom>
              <a:avLst/>
              <a:gdLst/>
              <a:ahLst/>
              <a:cxnLst/>
              <a:rect l="l" t="t" r="r" b="b"/>
              <a:pathLst>
                <a:path w="1080" h="920" extrusionOk="0">
                  <a:moveTo>
                    <a:pt x="472" y="1"/>
                  </a:moveTo>
                  <a:cubicBezTo>
                    <a:pt x="211" y="1"/>
                    <a:pt x="8" y="203"/>
                    <a:pt x="8" y="453"/>
                  </a:cubicBezTo>
                  <a:cubicBezTo>
                    <a:pt x="0" y="736"/>
                    <a:pt x="228" y="920"/>
                    <a:pt x="464" y="920"/>
                  </a:cubicBezTo>
                  <a:cubicBezTo>
                    <a:pt x="576" y="920"/>
                    <a:pt x="690" y="878"/>
                    <a:pt x="782" y="786"/>
                  </a:cubicBezTo>
                  <a:cubicBezTo>
                    <a:pt x="1080" y="501"/>
                    <a:pt x="877" y="1"/>
                    <a:pt x="4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1724" name="Google Shape;41724;p26"/>
            <p:cNvSpPr/>
            <p:nvPr/>
          </p:nvSpPr>
          <p:spPr>
            <a:xfrm>
              <a:off x="4206175" y="1754650"/>
              <a:ext cx="19950" cy="19950"/>
            </a:xfrm>
            <a:custGeom>
              <a:avLst/>
              <a:gdLst/>
              <a:ahLst/>
              <a:cxnLst/>
              <a:rect l="l" t="t" r="r" b="b"/>
              <a:pathLst>
                <a:path w="798" h="798" extrusionOk="0">
                  <a:moveTo>
                    <a:pt x="378" y="0"/>
                  </a:moveTo>
                  <a:cubicBezTo>
                    <a:pt x="191" y="0"/>
                    <a:pt x="12" y="121"/>
                    <a:pt x="12" y="388"/>
                  </a:cubicBezTo>
                  <a:cubicBezTo>
                    <a:pt x="0" y="400"/>
                    <a:pt x="0" y="424"/>
                    <a:pt x="12" y="436"/>
                  </a:cubicBezTo>
                  <a:lnTo>
                    <a:pt x="12" y="400"/>
                  </a:lnTo>
                  <a:cubicBezTo>
                    <a:pt x="12" y="674"/>
                    <a:pt x="194" y="798"/>
                    <a:pt x="382" y="798"/>
                  </a:cubicBezTo>
                  <a:cubicBezTo>
                    <a:pt x="586" y="798"/>
                    <a:pt x="798" y="653"/>
                    <a:pt x="798" y="400"/>
                  </a:cubicBezTo>
                  <a:cubicBezTo>
                    <a:pt x="798" y="145"/>
                    <a:pt x="583" y="0"/>
                    <a:pt x="3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1725" name="Google Shape;41725;p26"/>
            <p:cNvSpPr/>
            <p:nvPr/>
          </p:nvSpPr>
          <p:spPr>
            <a:xfrm>
              <a:off x="4206250" y="1683975"/>
              <a:ext cx="27025" cy="23225"/>
            </a:xfrm>
            <a:custGeom>
              <a:avLst/>
              <a:gdLst/>
              <a:ahLst/>
              <a:cxnLst/>
              <a:rect l="l" t="t" r="r" b="b"/>
              <a:pathLst>
                <a:path w="1081" h="929" extrusionOk="0">
                  <a:moveTo>
                    <a:pt x="473" y="0"/>
                  </a:moveTo>
                  <a:cubicBezTo>
                    <a:pt x="212" y="0"/>
                    <a:pt x="9" y="215"/>
                    <a:pt x="9" y="465"/>
                  </a:cubicBezTo>
                  <a:cubicBezTo>
                    <a:pt x="1" y="741"/>
                    <a:pt x="232" y="929"/>
                    <a:pt x="470" y="929"/>
                  </a:cubicBezTo>
                  <a:cubicBezTo>
                    <a:pt x="580" y="929"/>
                    <a:pt x="693" y="888"/>
                    <a:pt x="783" y="798"/>
                  </a:cubicBezTo>
                  <a:cubicBezTo>
                    <a:pt x="1081" y="512"/>
                    <a:pt x="878" y="12"/>
                    <a:pt x="4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1726" name="Google Shape;41726;p26"/>
            <p:cNvSpPr/>
            <p:nvPr/>
          </p:nvSpPr>
          <p:spPr>
            <a:xfrm>
              <a:off x="4206175" y="1614900"/>
              <a:ext cx="27100" cy="23150"/>
            </a:xfrm>
            <a:custGeom>
              <a:avLst/>
              <a:gdLst/>
              <a:ahLst/>
              <a:cxnLst/>
              <a:rect l="l" t="t" r="r" b="b"/>
              <a:pathLst>
                <a:path w="1084" h="926" extrusionOk="0">
                  <a:moveTo>
                    <a:pt x="465" y="1"/>
                  </a:moveTo>
                  <a:cubicBezTo>
                    <a:pt x="215" y="1"/>
                    <a:pt x="0" y="203"/>
                    <a:pt x="0" y="465"/>
                  </a:cubicBezTo>
                  <a:cubicBezTo>
                    <a:pt x="0" y="477"/>
                    <a:pt x="0" y="489"/>
                    <a:pt x="0" y="501"/>
                  </a:cubicBezTo>
                  <a:lnTo>
                    <a:pt x="12" y="465"/>
                  </a:lnTo>
                  <a:cubicBezTo>
                    <a:pt x="12" y="739"/>
                    <a:pt x="235" y="926"/>
                    <a:pt x="472" y="926"/>
                  </a:cubicBezTo>
                  <a:cubicBezTo>
                    <a:pt x="585" y="926"/>
                    <a:pt x="702" y="883"/>
                    <a:pt x="798" y="787"/>
                  </a:cubicBezTo>
                  <a:cubicBezTo>
                    <a:pt x="1084" y="501"/>
                    <a:pt x="881" y="1"/>
                    <a:pt x="4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1727" name="Google Shape;41727;p26"/>
            <p:cNvSpPr/>
            <p:nvPr/>
          </p:nvSpPr>
          <p:spPr>
            <a:xfrm>
              <a:off x="4206175" y="1545850"/>
              <a:ext cx="27100" cy="23025"/>
            </a:xfrm>
            <a:custGeom>
              <a:avLst/>
              <a:gdLst/>
              <a:ahLst/>
              <a:cxnLst/>
              <a:rect l="l" t="t" r="r" b="b"/>
              <a:pathLst>
                <a:path w="1084" h="921" extrusionOk="0">
                  <a:moveTo>
                    <a:pt x="444" y="0"/>
                  </a:moveTo>
                  <a:cubicBezTo>
                    <a:pt x="203" y="0"/>
                    <a:pt x="12" y="198"/>
                    <a:pt x="0" y="441"/>
                  </a:cubicBezTo>
                  <a:cubicBezTo>
                    <a:pt x="0" y="453"/>
                    <a:pt x="0" y="477"/>
                    <a:pt x="0" y="489"/>
                  </a:cubicBezTo>
                  <a:lnTo>
                    <a:pt x="12" y="465"/>
                  </a:lnTo>
                  <a:cubicBezTo>
                    <a:pt x="12" y="739"/>
                    <a:pt x="236" y="920"/>
                    <a:pt x="472" y="920"/>
                  </a:cubicBezTo>
                  <a:cubicBezTo>
                    <a:pt x="586" y="920"/>
                    <a:pt x="702" y="879"/>
                    <a:pt x="798" y="787"/>
                  </a:cubicBezTo>
                  <a:cubicBezTo>
                    <a:pt x="1084" y="489"/>
                    <a:pt x="881" y="1"/>
                    <a:pt x="465" y="1"/>
                  </a:cubicBezTo>
                  <a:cubicBezTo>
                    <a:pt x="458" y="0"/>
                    <a:pt x="451" y="0"/>
                    <a:pt x="4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1728" name="Google Shape;41728;p26"/>
            <p:cNvSpPr/>
            <p:nvPr/>
          </p:nvSpPr>
          <p:spPr>
            <a:xfrm>
              <a:off x="4206250" y="1476800"/>
              <a:ext cx="27025" cy="23250"/>
            </a:xfrm>
            <a:custGeom>
              <a:avLst/>
              <a:gdLst/>
              <a:ahLst/>
              <a:cxnLst/>
              <a:rect l="l" t="t" r="r" b="b"/>
              <a:pathLst>
                <a:path w="1081" h="930" extrusionOk="0">
                  <a:moveTo>
                    <a:pt x="473" y="0"/>
                  </a:moveTo>
                  <a:cubicBezTo>
                    <a:pt x="212" y="0"/>
                    <a:pt x="9" y="215"/>
                    <a:pt x="9" y="465"/>
                  </a:cubicBezTo>
                  <a:cubicBezTo>
                    <a:pt x="1" y="741"/>
                    <a:pt x="232" y="929"/>
                    <a:pt x="470" y="929"/>
                  </a:cubicBezTo>
                  <a:cubicBezTo>
                    <a:pt x="580" y="929"/>
                    <a:pt x="693" y="889"/>
                    <a:pt x="783" y="798"/>
                  </a:cubicBezTo>
                  <a:cubicBezTo>
                    <a:pt x="1081" y="501"/>
                    <a:pt x="878" y="12"/>
                    <a:pt x="4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1729" name="Google Shape;41729;p26"/>
            <p:cNvSpPr/>
            <p:nvPr/>
          </p:nvSpPr>
          <p:spPr>
            <a:xfrm>
              <a:off x="4206175" y="1407750"/>
              <a:ext cx="27100" cy="23000"/>
            </a:xfrm>
            <a:custGeom>
              <a:avLst/>
              <a:gdLst/>
              <a:ahLst/>
              <a:cxnLst/>
              <a:rect l="l" t="t" r="r" b="b"/>
              <a:pathLst>
                <a:path w="1084" h="920" extrusionOk="0">
                  <a:moveTo>
                    <a:pt x="465" y="0"/>
                  </a:moveTo>
                  <a:cubicBezTo>
                    <a:pt x="215" y="0"/>
                    <a:pt x="12" y="191"/>
                    <a:pt x="0" y="441"/>
                  </a:cubicBezTo>
                  <a:cubicBezTo>
                    <a:pt x="0" y="453"/>
                    <a:pt x="0" y="476"/>
                    <a:pt x="0" y="488"/>
                  </a:cubicBezTo>
                  <a:lnTo>
                    <a:pt x="12" y="465"/>
                  </a:lnTo>
                  <a:cubicBezTo>
                    <a:pt x="12" y="739"/>
                    <a:pt x="236" y="920"/>
                    <a:pt x="472" y="920"/>
                  </a:cubicBezTo>
                  <a:cubicBezTo>
                    <a:pt x="586" y="920"/>
                    <a:pt x="702" y="878"/>
                    <a:pt x="798" y="786"/>
                  </a:cubicBezTo>
                  <a:cubicBezTo>
                    <a:pt x="1084" y="500"/>
                    <a:pt x="881" y="0"/>
                    <a:pt x="4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1730" name="Google Shape;41730;p26"/>
            <p:cNvSpPr/>
            <p:nvPr/>
          </p:nvSpPr>
          <p:spPr>
            <a:xfrm>
              <a:off x="4206275" y="1338675"/>
              <a:ext cx="27000" cy="23150"/>
            </a:xfrm>
            <a:custGeom>
              <a:avLst/>
              <a:gdLst/>
              <a:ahLst/>
              <a:cxnLst/>
              <a:rect l="l" t="t" r="r" b="b"/>
              <a:pathLst>
                <a:path w="1080" h="926" extrusionOk="0">
                  <a:moveTo>
                    <a:pt x="472" y="1"/>
                  </a:moveTo>
                  <a:cubicBezTo>
                    <a:pt x="211" y="1"/>
                    <a:pt x="8" y="203"/>
                    <a:pt x="8" y="465"/>
                  </a:cubicBezTo>
                  <a:lnTo>
                    <a:pt x="8" y="453"/>
                  </a:lnTo>
                  <a:lnTo>
                    <a:pt x="8" y="453"/>
                  </a:lnTo>
                  <a:cubicBezTo>
                    <a:pt x="0" y="736"/>
                    <a:pt x="227" y="925"/>
                    <a:pt x="464" y="925"/>
                  </a:cubicBezTo>
                  <a:cubicBezTo>
                    <a:pt x="576" y="925"/>
                    <a:pt x="690" y="883"/>
                    <a:pt x="782" y="787"/>
                  </a:cubicBezTo>
                  <a:cubicBezTo>
                    <a:pt x="1080" y="501"/>
                    <a:pt x="877" y="1"/>
                    <a:pt x="4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1731" name="Google Shape;41731;p26"/>
            <p:cNvSpPr/>
            <p:nvPr/>
          </p:nvSpPr>
          <p:spPr>
            <a:xfrm>
              <a:off x="4171950" y="2203375"/>
              <a:ext cx="22925" cy="21750"/>
            </a:xfrm>
            <a:custGeom>
              <a:avLst/>
              <a:gdLst/>
              <a:ahLst/>
              <a:cxnLst/>
              <a:rect l="l" t="t" r="r" b="b"/>
              <a:pathLst>
                <a:path w="917" h="870" extrusionOk="0">
                  <a:moveTo>
                    <a:pt x="454" y="1"/>
                  </a:moveTo>
                  <a:cubicBezTo>
                    <a:pt x="236" y="1"/>
                    <a:pt x="19" y="143"/>
                    <a:pt x="0" y="427"/>
                  </a:cubicBezTo>
                  <a:lnTo>
                    <a:pt x="0" y="427"/>
                  </a:lnTo>
                  <a:cubicBezTo>
                    <a:pt x="0" y="424"/>
                    <a:pt x="0" y="421"/>
                    <a:pt x="0" y="417"/>
                  </a:cubicBezTo>
                  <a:lnTo>
                    <a:pt x="0" y="429"/>
                  </a:lnTo>
                  <a:cubicBezTo>
                    <a:pt x="0" y="429"/>
                    <a:pt x="0" y="428"/>
                    <a:pt x="0" y="427"/>
                  </a:cubicBezTo>
                  <a:lnTo>
                    <a:pt x="0" y="427"/>
                  </a:lnTo>
                  <a:cubicBezTo>
                    <a:pt x="6" y="673"/>
                    <a:pt x="206" y="870"/>
                    <a:pt x="452" y="870"/>
                  </a:cubicBezTo>
                  <a:cubicBezTo>
                    <a:pt x="488" y="870"/>
                    <a:pt x="524" y="858"/>
                    <a:pt x="548" y="858"/>
                  </a:cubicBezTo>
                  <a:lnTo>
                    <a:pt x="917" y="429"/>
                  </a:lnTo>
                  <a:cubicBezTo>
                    <a:pt x="893" y="143"/>
                    <a:pt x="673" y="1"/>
                    <a:pt x="4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1732" name="Google Shape;41732;p26"/>
            <p:cNvSpPr/>
            <p:nvPr/>
          </p:nvSpPr>
          <p:spPr>
            <a:xfrm>
              <a:off x="4171650" y="2134500"/>
              <a:ext cx="19950" cy="19950"/>
            </a:xfrm>
            <a:custGeom>
              <a:avLst/>
              <a:gdLst/>
              <a:ahLst/>
              <a:cxnLst/>
              <a:rect l="l" t="t" r="r" b="b"/>
              <a:pathLst>
                <a:path w="798" h="798" extrusionOk="0">
                  <a:moveTo>
                    <a:pt x="382" y="0"/>
                  </a:moveTo>
                  <a:cubicBezTo>
                    <a:pt x="193" y="0"/>
                    <a:pt x="12" y="124"/>
                    <a:pt x="12" y="398"/>
                  </a:cubicBezTo>
                  <a:cubicBezTo>
                    <a:pt x="0" y="410"/>
                    <a:pt x="0" y="422"/>
                    <a:pt x="12" y="434"/>
                  </a:cubicBezTo>
                  <a:lnTo>
                    <a:pt x="12" y="410"/>
                  </a:lnTo>
                  <a:cubicBezTo>
                    <a:pt x="12" y="677"/>
                    <a:pt x="191" y="798"/>
                    <a:pt x="378" y="798"/>
                  </a:cubicBezTo>
                  <a:cubicBezTo>
                    <a:pt x="583" y="798"/>
                    <a:pt x="798" y="653"/>
                    <a:pt x="798" y="398"/>
                  </a:cubicBezTo>
                  <a:cubicBezTo>
                    <a:pt x="798" y="145"/>
                    <a:pt x="586" y="0"/>
                    <a:pt x="38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1733" name="Google Shape;41733;p26"/>
            <p:cNvSpPr/>
            <p:nvPr/>
          </p:nvSpPr>
          <p:spPr>
            <a:xfrm>
              <a:off x="4171725" y="2064075"/>
              <a:ext cx="27025" cy="23000"/>
            </a:xfrm>
            <a:custGeom>
              <a:avLst/>
              <a:gdLst/>
              <a:ahLst/>
              <a:cxnLst/>
              <a:rect l="l" t="t" r="r" b="b"/>
              <a:pathLst>
                <a:path w="1081" h="920" extrusionOk="0">
                  <a:moveTo>
                    <a:pt x="473" y="0"/>
                  </a:moveTo>
                  <a:cubicBezTo>
                    <a:pt x="211" y="0"/>
                    <a:pt x="9" y="203"/>
                    <a:pt x="9" y="465"/>
                  </a:cubicBezTo>
                  <a:lnTo>
                    <a:pt x="9" y="453"/>
                  </a:lnTo>
                  <a:lnTo>
                    <a:pt x="9" y="453"/>
                  </a:lnTo>
                  <a:cubicBezTo>
                    <a:pt x="1" y="736"/>
                    <a:pt x="228" y="920"/>
                    <a:pt x="465" y="920"/>
                  </a:cubicBezTo>
                  <a:cubicBezTo>
                    <a:pt x="577" y="920"/>
                    <a:pt x="691" y="878"/>
                    <a:pt x="783" y="786"/>
                  </a:cubicBezTo>
                  <a:cubicBezTo>
                    <a:pt x="1081" y="501"/>
                    <a:pt x="878" y="0"/>
                    <a:pt x="4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1734" name="Google Shape;41734;p26"/>
            <p:cNvSpPr/>
            <p:nvPr/>
          </p:nvSpPr>
          <p:spPr>
            <a:xfrm>
              <a:off x="4171950" y="1994725"/>
              <a:ext cx="26800" cy="23300"/>
            </a:xfrm>
            <a:custGeom>
              <a:avLst/>
              <a:gdLst/>
              <a:ahLst/>
              <a:cxnLst/>
              <a:rect l="l" t="t" r="r" b="b"/>
              <a:pathLst>
                <a:path w="1072" h="932" extrusionOk="0">
                  <a:moveTo>
                    <a:pt x="452" y="0"/>
                  </a:moveTo>
                  <a:cubicBezTo>
                    <a:pt x="202" y="0"/>
                    <a:pt x="0" y="215"/>
                    <a:pt x="0" y="465"/>
                  </a:cubicBezTo>
                  <a:cubicBezTo>
                    <a:pt x="0" y="747"/>
                    <a:pt x="225" y="931"/>
                    <a:pt x="462" y="931"/>
                  </a:cubicBezTo>
                  <a:cubicBezTo>
                    <a:pt x="575" y="931"/>
                    <a:pt x="690" y="890"/>
                    <a:pt x="786" y="798"/>
                  </a:cubicBezTo>
                  <a:cubicBezTo>
                    <a:pt x="1072" y="500"/>
                    <a:pt x="869" y="0"/>
                    <a:pt x="4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1735" name="Google Shape;41735;p26"/>
            <p:cNvSpPr/>
            <p:nvPr/>
          </p:nvSpPr>
          <p:spPr>
            <a:xfrm>
              <a:off x="4171650" y="1927100"/>
              <a:ext cx="20250" cy="20250"/>
            </a:xfrm>
            <a:custGeom>
              <a:avLst/>
              <a:gdLst/>
              <a:ahLst/>
              <a:cxnLst/>
              <a:rect l="l" t="t" r="r" b="b"/>
              <a:pathLst>
                <a:path w="810" h="810" extrusionOk="0">
                  <a:moveTo>
                    <a:pt x="12" y="407"/>
                  </a:moveTo>
                  <a:cubicBezTo>
                    <a:pt x="0" y="419"/>
                    <a:pt x="0" y="431"/>
                    <a:pt x="12" y="443"/>
                  </a:cubicBezTo>
                  <a:lnTo>
                    <a:pt x="12" y="407"/>
                  </a:lnTo>
                  <a:close/>
                  <a:moveTo>
                    <a:pt x="388" y="1"/>
                  </a:moveTo>
                  <a:cubicBezTo>
                    <a:pt x="196" y="1"/>
                    <a:pt x="12" y="127"/>
                    <a:pt x="12" y="407"/>
                  </a:cubicBezTo>
                  <a:cubicBezTo>
                    <a:pt x="12" y="684"/>
                    <a:pt x="198" y="810"/>
                    <a:pt x="391" y="810"/>
                  </a:cubicBezTo>
                  <a:cubicBezTo>
                    <a:pt x="597" y="810"/>
                    <a:pt x="810" y="666"/>
                    <a:pt x="810" y="407"/>
                  </a:cubicBezTo>
                  <a:cubicBezTo>
                    <a:pt x="810" y="148"/>
                    <a:pt x="595" y="1"/>
                    <a:pt x="38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1736" name="Google Shape;41736;p26"/>
            <p:cNvSpPr/>
            <p:nvPr/>
          </p:nvSpPr>
          <p:spPr>
            <a:xfrm>
              <a:off x="4171150" y="1857500"/>
              <a:ext cx="23725" cy="23350"/>
            </a:xfrm>
            <a:custGeom>
              <a:avLst/>
              <a:gdLst/>
              <a:ahLst/>
              <a:cxnLst/>
              <a:rect l="l" t="t" r="r" b="b"/>
              <a:pathLst>
                <a:path w="949" h="934" extrusionOk="0">
                  <a:moveTo>
                    <a:pt x="486" y="1"/>
                  </a:moveTo>
                  <a:cubicBezTo>
                    <a:pt x="267" y="1"/>
                    <a:pt x="50" y="143"/>
                    <a:pt x="32" y="429"/>
                  </a:cubicBezTo>
                  <a:cubicBezTo>
                    <a:pt x="0" y="755"/>
                    <a:pt x="249" y="933"/>
                    <a:pt x="496" y="933"/>
                  </a:cubicBezTo>
                  <a:cubicBezTo>
                    <a:pt x="709" y="933"/>
                    <a:pt x="921" y="800"/>
                    <a:pt x="949" y="513"/>
                  </a:cubicBezTo>
                  <a:cubicBezTo>
                    <a:pt x="949" y="489"/>
                    <a:pt x="949" y="453"/>
                    <a:pt x="949" y="429"/>
                  </a:cubicBezTo>
                  <a:cubicBezTo>
                    <a:pt x="925" y="143"/>
                    <a:pt x="705" y="1"/>
                    <a:pt x="4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1737" name="Google Shape;41737;p26"/>
            <p:cNvSpPr/>
            <p:nvPr/>
          </p:nvSpPr>
          <p:spPr>
            <a:xfrm>
              <a:off x="4171650" y="1787550"/>
              <a:ext cx="27100" cy="23150"/>
            </a:xfrm>
            <a:custGeom>
              <a:avLst/>
              <a:gdLst/>
              <a:ahLst/>
              <a:cxnLst/>
              <a:rect l="l" t="t" r="r" b="b"/>
              <a:pathLst>
                <a:path w="1084" h="926" extrusionOk="0">
                  <a:moveTo>
                    <a:pt x="464" y="1"/>
                  </a:moveTo>
                  <a:cubicBezTo>
                    <a:pt x="214" y="1"/>
                    <a:pt x="0" y="215"/>
                    <a:pt x="12" y="465"/>
                  </a:cubicBezTo>
                  <a:cubicBezTo>
                    <a:pt x="12" y="739"/>
                    <a:pt x="235" y="925"/>
                    <a:pt x="472" y="925"/>
                  </a:cubicBezTo>
                  <a:cubicBezTo>
                    <a:pt x="585" y="925"/>
                    <a:pt x="702" y="883"/>
                    <a:pt x="798" y="786"/>
                  </a:cubicBezTo>
                  <a:cubicBezTo>
                    <a:pt x="1084" y="501"/>
                    <a:pt x="881" y="1"/>
                    <a:pt x="4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1738" name="Google Shape;41738;p26"/>
            <p:cNvSpPr/>
            <p:nvPr/>
          </p:nvSpPr>
          <p:spPr>
            <a:xfrm>
              <a:off x="4171650" y="1720125"/>
              <a:ext cx="19950" cy="19950"/>
            </a:xfrm>
            <a:custGeom>
              <a:avLst/>
              <a:gdLst/>
              <a:ahLst/>
              <a:cxnLst/>
              <a:rect l="l" t="t" r="r" b="b"/>
              <a:pathLst>
                <a:path w="798" h="798" extrusionOk="0">
                  <a:moveTo>
                    <a:pt x="378" y="0"/>
                  </a:moveTo>
                  <a:cubicBezTo>
                    <a:pt x="191" y="0"/>
                    <a:pt x="12" y="121"/>
                    <a:pt x="12" y="388"/>
                  </a:cubicBezTo>
                  <a:cubicBezTo>
                    <a:pt x="0" y="400"/>
                    <a:pt x="0" y="423"/>
                    <a:pt x="12" y="435"/>
                  </a:cubicBezTo>
                  <a:lnTo>
                    <a:pt x="12" y="400"/>
                  </a:lnTo>
                  <a:cubicBezTo>
                    <a:pt x="12" y="674"/>
                    <a:pt x="193" y="798"/>
                    <a:pt x="382" y="798"/>
                  </a:cubicBezTo>
                  <a:cubicBezTo>
                    <a:pt x="586" y="798"/>
                    <a:pt x="798" y="653"/>
                    <a:pt x="798" y="400"/>
                  </a:cubicBezTo>
                  <a:cubicBezTo>
                    <a:pt x="798" y="145"/>
                    <a:pt x="583" y="0"/>
                    <a:pt x="3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1739" name="Google Shape;41739;p26"/>
            <p:cNvSpPr/>
            <p:nvPr/>
          </p:nvSpPr>
          <p:spPr>
            <a:xfrm>
              <a:off x="4171150" y="1650325"/>
              <a:ext cx="23725" cy="23225"/>
            </a:xfrm>
            <a:custGeom>
              <a:avLst/>
              <a:gdLst/>
              <a:ahLst/>
              <a:cxnLst/>
              <a:rect l="l" t="t" r="r" b="b"/>
              <a:pathLst>
                <a:path w="949" h="929" extrusionOk="0">
                  <a:moveTo>
                    <a:pt x="486" y="1"/>
                  </a:moveTo>
                  <a:cubicBezTo>
                    <a:pt x="267" y="1"/>
                    <a:pt x="50" y="144"/>
                    <a:pt x="32" y="429"/>
                  </a:cubicBezTo>
                  <a:cubicBezTo>
                    <a:pt x="0" y="754"/>
                    <a:pt x="247" y="929"/>
                    <a:pt x="493" y="929"/>
                  </a:cubicBezTo>
                  <a:cubicBezTo>
                    <a:pt x="707" y="929"/>
                    <a:pt x="921" y="796"/>
                    <a:pt x="949" y="513"/>
                  </a:cubicBezTo>
                  <a:cubicBezTo>
                    <a:pt x="949" y="489"/>
                    <a:pt x="949" y="453"/>
                    <a:pt x="949" y="429"/>
                  </a:cubicBezTo>
                  <a:cubicBezTo>
                    <a:pt x="925" y="144"/>
                    <a:pt x="705" y="1"/>
                    <a:pt x="4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1740" name="Google Shape;41740;p26"/>
            <p:cNvSpPr/>
            <p:nvPr/>
          </p:nvSpPr>
          <p:spPr>
            <a:xfrm>
              <a:off x="4171650" y="1580375"/>
              <a:ext cx="27100" cy="23150"/>
            </a:xfrm>
            <a:custGeom>
              <a:avLst/>
              <a:gdLst/>
              <a:ahLst/>
              <a:cxnLst/>
              <a:rect l="l" t="t" r="r" b="b"/>
              <a:pathLst>
                <a:path w="1084" h="926" extrusionOk="0">
                  <a:moveTo>
                    <a:pt x="464" y="1"/>
                  </a:moveTo>
                  <a:cubicBezTo>
                    <a:pt x="214" y="1"/>
                    <a:pt x="12" y="203"/>
                    <a:pt x="0" y="453"/>
                  </a:cubicBezTo>
                  <a:cubicBezTo>
                    <a:pt x="0" y="465"/>
                    <a:pt x="0" y="477"/>
                    <a:pt x="0" y="489"/>
                  </a:cubicBezTo>
                  <a:lnTo>
                    <a:pt x="12" y="465"/>
                  </a:lnTo>
                  <a:cubicBezTo>
                    <a:pt x="12" y="739"/>
                    <a:pt x="235" y="926"/>
                    <a:pt x="472" y="926"/>
                  </a:cubicBezTo>
                  <a:cubicBezTo>
                    <a:pt x="585" y="926"/>
                    <a:pt x="702" y="883"/>
                    <a:pt x="798" y="787"/>
                  </a:cubicBezTo>
                  <a:cubicBezTo>
                    <a:pt x="1084" y="501"/>
                    <a:pt x="881" y="1"/>
                    <a:pt x="4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1741" name="Google Shape;41741;p26"/>
            <p:cNvSpPr/>
            <p:nvPr/>
          </p:nvSpPr>
          <p:spPr>
            <a:xfrm>
              <a:off x="4171150" y="1512225"/>
              <a:ext cx="23725" cy="23225"/>
            </a:xfrm>
            <a:custGeom>
              <a:avLst/>
              <a:gdLst/>
              <a:ahLst/>
              <a:cxnLst/>
              <a:rect l="l" t="t" r="r" b="b"/>
              <a:pathLst>
                <a:path w="949" h="929" extrusionOk="0">
                  <a:moveTo>
                    <a:pt x="486" y="0"/>
                  </a:moveTo>
                  <a:cubicBezTo>
                    <a:pt x="267" y="0"/>
                    <a:pt x="50" y="143"/>
                    <a:pt x="32" y="429"/>
                  </a:cubicBezTo>
                  <a:cubicBezTo>
                    <a:pt x="0" y="753"/>
                    <a:pt x="247" y="928"/>
                    <a:pt x="493" y="928"/>
                  </a:cubicBezTo>
                  <a:cubicBezTo>
                    <a:pt x="707" y="928"/>
                    <a:pt x="921" y="795"/>
                    <a:pt x="949" y="512"/>
                  </a:cubicBezTo>
                  <a:cubicBezTo>
                    <a:pt x="949" y="477"/>
                    <a:pt x="949" y="453"/>
                    <a:pt x="949" y="429"/>
                  </a:cubicBezTo>
                  <a:cubicBezTo>
                    <a:pt x="925" y="143"/>
                    <a:pt x="705" y="0"/>
                    <a:pt x="48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1742" name="Google Shape;41742;p26"/>
            <p:cNvSpPr/>
            <p:nvPr/>
          </p:nvSpPr>
          <p:spPr>
            <a:xfrm>
              <a:off x="4171650" y="1442275"/>
              <a:ext cx="27100" cy="23000"/>
            </a:xfrm>
            <a:custGeom>
              <a:avLst/>
              <a:gdLst/>
              <a:ahLst/>
              <a:cxnLst/>
              <a:rect l="l" t="t" r="r" b="b"/>
              <a:pathLst>
                <a:path w="1084" h="920" extrusionOk="0">
                  <a:moveTo>
                    <a:pt x="464" y="0"/>
                  </a:moveTo>
                  <a:cubicBezTo>
                    <a:pt x="214" y="0"/>
                    <a:pt x="0" y="203"/>
                    <a:pt x="0" y="465"/>
                  </a:cubicBezTo>
                  <a:lnTo>
                    <a:pt x="0" y="489"/>
                  </a:lnTo>
                  <a:lnTo>
                    <a:pt x="12" y="465"/>
                  </a:lnTo>
                  <a:cubicBezTo>
                    <a:pt x="12" y="739"/>
                    <a:pt x="236" y="920"/>
                    <a:pt x="472" y="920"/>
                  </a:cubicBezTo>
                  <a:cubicBezTo>
                    <a:pt x="585" y="920"/>
                    <a:pt x="702" y="879"/>
                    <a:pt x="798" y="786"/>
                  </a:cubicBezTo>
                  <a:cubicBezTo>
                    <a:pt x="1084" y="500"/>
                    <a:pt x="881" y="0"/>
                    <a:pt x="4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1743" name="Google Shape;41743;p26"/>
            <p:cNvSpPr/>
            <p:nvPr/>
          </p:nvSpPr>
          <p:spPr>
            <a:xfrm>
              <a:off x="4171650" y="1373225"/>
              <a:ext cx="27100" cy="23000"/>
            </a:xfrm>
            <a:custGeom>
              <a:avLst/>
              <a:gdLst/>
              <a:ahLst/>
              <a:cxnLst/>
              <a:rect l="l" t="t" r="r" b="b"/>
              <a:pathLst>
                <a:path w="1084" h="920" extrusionOk="0">
                  <a:moveTo>
                    <a:pt x="464" y="0"/>
                  </a:moveTo>
                  <a:cubicBezTo>
                    <a:pt x="214" y="0"/>
                    <a:pt x="12" y="191"/>
                    <a:pt x="0" y="441"/>
                  </a:cubicBezTo>
                  <a:lnTo>
                    <a:pt x="0" y="488"/>
                  </a:lnTo>
                  <a:lnTo>
                    <a:pt x="12" y="464"/>
                  </a:lnTo>
                  <a:cubicBezTo>
                    <a:pt x="12" y="738"/>
                    <a:pt x="236" y="920"/>
                    <a:pt x="472" y="920"/>
                  </a:cubicBezTo>
                  <a:cubicBezTo>
                    <a:pt x="585" y="920"/>
                    <a:pt x="702" y="878"/>
                    <a:pt x="798" y="786"/>
                  </a:cubicBezTo>
                  <a:cubicBezTo>
                    <a:pt x="1084" y="500"/>
                    <a:pt x="881" y="0"/>
                    <a:pt x="4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1744" name="Google Shape;41744;p26"/>
            <p:cNvSpPr/>
            <p:nvPr/>
          </p:nvSpPr>
          <p:spPr>
            <a:xfrm>
              <a:off x="4171150" y="1304750"/>
              <a:ext cx="23725" cy="23350"/>
            </a:xfrm>
            <a:custGeom>
              <a:avLst/>
              <a:gdLst/>
              <a:ahLst/>
              <a:cxnLst/>
              <a:rect l="l" t="t" r="r" b="b"/>
              <a:pathLst>
                <a:path w="949" h="934" extrusionOk="0">
                  <a:moveTo>
                    <a:pt x="486" y="1"/>
                  </a:moveTo>
                  <a:cubicBezTo>
                    <a:pt x="267" y="1"/>
                    <a:pt x="50" y="144"/>
                    <a:pt x="32" y="429"/>
                  </a:cubicBezTo>
                  <a:cubicBezTo>
                    <a:pt x="0" y="755"/>
                    <a:pt x="249" y="933"/>
                    <a:pt x="496" y="933"/>
                  </a:cubicBezTo>
                  <a:cubicBezTo>
                    <a:pt x="709" y="933"/>
                    <a:pt x="921" y="800"/>
                    <a:pt x="949" y="513"/>
                  </a:cubicBezTo>
                  <a:cubicBezTo>
                    <a:pt x="949" y="489"/>
                    <a:pt x="949" y="453"/>
                    <a:pt x="949" y="429"/>
                  </a:cubicBezTo>
                  <a:cubicBezTo>
                    <a:pt x="925" y="144"/>
                    <a:pt x="705" y="1"/>
                    <a:pt x="4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1745" name="Google Shape;41745;p26"/>
            <p:cNvSpPr/>
            <p:nvPr/>
          </p:nvSpPr>
          <p:spPr>
            <a:xfrm>
              <a:off x="4137400" y="2237000"/>
              <a:ext cx="27125" cy="23025"/>
            </a:xfrm>
            <a:custGeom>
              <a:avLst/>
              <a:gdLst/>
              <a:ahLst/>
              <a:cxnLst/>
              <a:rect l="l" t="t" r="r" b="b"/>
              <a:pathLst>
                <a:path w="1085" h="921" extrusionOk="0">
                  <a:moveTo>
                    <a:pt x="465" y="1"/>
                  </a:moveTo>
                  <a:cubicBezTo>
                    <a:pt x="215" y="1"/>
                    <a:pt x="1" y="203"/>
                    <a:pt x="1" y="453"/>
                  </a:cubicBezTo>
                  <a:cubicBezTo>
                    <a:pt x="1" y="736"/>
                    <a:pt x="225" y="920"/>
                    <a:pt x="463" y="920"/>
                  </a:cubicBezTo>
                  <a:cubicBezTo>
                    <a:pt x="575" y="920"/>
                    <a:pt x="691" y="879"/>
                    <a:pt x="787" y="787"/>
                  </a:cubicBezTo>
                  <a:cubicBezTo>
                    <a:pt x="1084" y="501"/>
                    <a:pt x="882" y="1"/>
                    <a:pt x="4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1746" name="Google Shape;41746;p26"/>
            <p:cNvSpPr/>
            <p:nvPr/>
          </p:nvSpPr>
          <p:spPr>
            <a:xfrm>
              <a:off x="4137400" y="2167650"/>
              <a:ext cx="27125" cy="23300"/>
            </a:xfrm>
            <a:custGeom>
              <a:avLst/>
              <a:gdLst/>
              <a:ahLst/>
              <a:cxnLst/>
              <a:rect l="l" t="t" r="r" b="b"/>
              <a:pathLst>
                <a:path w="1085" h="932" extrusionOk="0">
                  <a:moveTo>
                    <a:pt x="465" y="1"/>
                  </a:moveTo>
                  <a:cubicBezTo>
                    <a:pt x="203" y="1"/>
                    <a:pt x="1" y="215"/>
                    <a:pt x="1" y="465"/>
                  </a:cubicBezTo>
                  <a:cubicBezTo>
                    <a:pt x="1" y="748"/>
                    <a:pt x="231" y="932"/>
                    <a:pt x="468" y="932"/>
                  </a:cubicBezTo>
                  <a:cubicBezTo>
                    <a:pt x="581" y="932"/>
                    <a:pt x="695" y="890"/>
                    <a:pt x="787" y="799"/>
                  </a:cubicBezTo>
                  <a:cubicBezTo>
                    <a:pt x="1084" y="501"/>
                    <a:pt x="870" y="1"/>
                    <a:pt x="4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1747" name="Google Shape;41747;p26"/>
            <p:cNvSpPr/>
            <p:nvPr/>
          </p:nvSpPr>
          <p:spPr>
            <a:xfrm>
              <a:off x="4137400" y="2098600"/>
              <a:ext cx="27125" cy="23300"/>
            </a:xfrm>
            <a:custGeom>
              <a:avLst/>
              <a:gdLst/>
              <a:ahLst/>
              <a:cxnLst/>
              <a:rect l="l" t="t" r="r" b="b"/>
              <a:pathLst>
                <a:path w="1085" h="932" extrusionOk="0">
                  <a:moveTo>
                    <a:pt x="465" y="1"/>
                  </a:moveTo>
                  <a:cubicBezTo>
                    <a:pt x="215" y="1"/>
                    <a:pt x="1" y="203"/>
                    <a:pt x="1" y="465"/>
                  </a:cubicBezTo>
                  <a:cubicBezTo>
                    <a:pt x="1" y="748"/>
                    <a:pt x="231" y="932"/>
                    <a:pt x="468" y="932"/>
                  </a:cubicBezTo>
                  <a:cubicBezTo>
                    <a:pt x="581" y="932"/>
                    <a:pt x="695" y="890"/>
                    <a:pt x="787" y="798"/>
                  </a:cubicBezTo>
                  <a:cubicBezTo>
                    <a:pt x="1084" y="501"/>
                    <a:pt x="870" y="1"/>
                    <a:pt x="4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1748" name="Google Shape;41748;p26"/>
            <p:cNvSpPr/>
            <p:nvPr/>
          </p:nvSpPr>
          <p:spPr>
            <a:xfrm>
              <a:off x="4137400" y="2029550"/>
              <a:ext cx="27125" cy="23225"/>
            </a:xfrm>
            <a:custGeom>
              <a:avLst/>
              <a:gdLst/>
              <a:ahLst/>
              <a:cxnLst/>
              <a:rect l="l" t="t" r="r" b="b"/>
              <a:pathLst>
                <a:path w="1085" h="929" extrusionOk="0">
                  <a:moveTo>
                    <a:pt x="465" y="0"/>
                  </a:moveTo>
                  <a:cubicBezTo>
                    <a:pt x="215" y="0"/>
                    <a:pt x="1" y="203"/>
                    <a:pt x="1" y="465"/>
                  </a:cubicBezTo>
                  <a:cubicBezTo>
                    <a:pt x="1" y="741"/>
                    <a:pt x="229" y="929"/>
                    <a:pt x="468" y="929"/>
                  </a:cubicBezTo>
                  <a:cubicBezTo>
                    <a:pt x="579" y="929"/>
                    <a:pt x="692" y="889"/>
                    <a:pt x="787" y="798"/>
                  </a:cubicBezTo>
                  <a:cubicBezTo>
                    <a:pt x="1084" y="500"/>
                    <a:pt x="882" y="0"/>
                    <a:pt x="4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1749" name="Google Shape;41749;p26"/>
            <p:cNvSpPr/>
            <p:nvPr/>
          </p:nvSpPr>
          <p:spPr>
            <a:xfrm>
              <a:off x="4137400" y="1960525"/>
              <a:ext cx="22950" cy="23000"/>
            </a:xfrm>
            <a:custGeom>
              <a:avLst/>
              <a:gdLst/>
              <a:ahLst/>
              <a:cxnLst/>
              <a:rect l="l" t="t" r="r" b="b"/>
              <a:pathLst>
                <a:path w="918" h="920" extrusionOk="0">
                  <a:moveTo>
                    <a:pt x="430" y="1"/>
                  </a:moveTo>
                  <a:cubicBezTo>
                    <a:pt x="214" y="1"/>
                    <a:pt x="7" y="140"/>
                    <a:pt x="1" y="452"/>
                  </a:cubicBezTo>
                  <a:lnTo>
                    <a:pt x="1" y="463"/>
                  </a:lnTo>
                  <a:cubicBezTo>
                    <a:pt x="7" y="781"/>
                    <a:pt x="214" y="920"/>
                    <a:pt x="431" y="920"/>
                  </a:cubicBezTo>
                  <a:cubicBezTo>
                    <a:pt x="669" y="920"/>
                    <a:pt x="918" y="751"/>
                    <a:pt x="918" y="463"/>
                  </a:cubicBezTo>
                  <a:cubicBezTo>
                    <a:pt x="918" y="170"/>
                    <a:pt x="669" y="1"/>
                    <a:pt x="43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1750" name="Google Shape;41750;p26"/>
            <p:cNvSpPr/>
            <p:nvPr/>
          </p:nvSpPr>
          <p:spPr>
            <a:xfrm>
              <a:off x="4137400" y="1891425"/>
              <a:ext cx="27125" cy="23250"/>
            </a:xfrm>
            <a:custGeom>
              <a:avLst/>
              <a:gdLst/>
              <a:ahLst/>
              <a:cxnLst/>
              <a:rect l="l" t="t" r="r" b="b"/>
              <a:pathLst>
                <a:path w="1085" h="930" extrusionOk="0">
                  <a:moveTo>
                    <a:pt x="465" y="1"/>
                  </a:moveTo>
                  <a:cubicBezTo>
                    <a:pt x="215" y="1"/>
                    <a:pt x="13" y="203"/>
                    <a:pt x="1" y="453"/>
                  </a:cubicBezTo>
                  <a:lnTo>
                    <a:pt x="1" y="465"/>
                  </a:lnTo>
                  <a:cubicBezTo>
                    <a:pt x="1" y="742"/>
                    <a:pt x="229" y="929"/>
                    <a:pt x="468" y="929"/>
                  </a:cubicBezTo>
                  <a:cubicBezTo>
                    <a:pt x="579" y="929"/>
                    <a:pt x="692" y="889"/>
                    <a:pt x="787" y="799"/>
                  </a:cubicBezTo>
                  <a:cubicBezTo>
                    <a:pt x="1084" y="501"/>
                    <a:pt x="882" y="13"/>
                    <a:pt x="4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1751" name="Google Shape;41751;p26"/>
            <p:cNvSpPr/>
            <p:nvPr/>
          </p:nvSpPr>
          <p:spPr>
            <a:xfrm>
              <a:off x="4137400" y="1822375"/>
              <a:ext cx="27125" cy="23250"/>
            </a:xfrm>
            <a:custGeom>
              <a:avLst/>
              <a:gdLst/>
              <a:ahLst/>
              <a:cxnLst/>
              <a:rect l="l" t="t" r="r" b="b"/>
              <a:pathLst>
                <a:path w="1085" h="930" extrusionOk="0">
                  <a:moveTo>
                    <a:pt x="465" y="1"/>
                  </a:moveTo>
                  <a:cubicBezTo>
                    <a:pt x="215" y="1"/>
                    <a:pt x="1" y="215"/>
                    <a:pt x="1" y="465"/>
                  </a:cubicBezTo>
                  <a:cubicBezTo>
                    <a:pt x="1" y="742"/>
                    <a:pt x="229" y="929"/>
                    <a:pt x="468" y="929"/>
                  </a:cubicBezTo>
                  <a:cubicBezTo>
                    <a:pt x="579" y="929"/>
                    <a:pt x="692" y="889"/>
                    <a:pt x="787" y="798"/>
                  </a:cubicBezTo>
                  <a:cubicBezTo>
                    <a:pt x="1084" y="501"/>
                    <a:pt x="882" y="13"/>
                    <a:pt x="4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1752" name="Google Shape;41752;p26"/>
            <p:cNvSpPr/>
            <p:nvPr/>
          </p:nvSpPr>
          <p:spPr>
            <a:xfrm>
              <a:off x="4137400" y="1753325"/>
              <a:ext cx="27125" cy="23150"/>
            </a:xfrm>
            <a:custGeom>
              <a:avLst/>
              <a:gdLst/>
              <a:ahLst/>
              <a:cxnLst/>
              <a:rect l="l" t="t" r="r" b="b"/>
              <a:pathLst>
                <a:path w="1085" h="926" extrusionOk="0">
                  <a:moveTo>
                    <a:pt x="465" y="0"/>
                  </a:moveTo>
                  <a:cubicBezTo>
                    <a:pt x="215" y="0"/>
                    <a:pt x="1" y="191"/>
                    <a:pt x="1" y="453"/>
                  </a:cubicBezTo>
                  <a:lnTo>
                    <a:pt x="1" y="465"/>
                  </a:lnTo>
                  <a:cubicBezTo>
                    <a:pt x="1" y="739"/>
                    <a:pt x="230" y="925"/>
                    <a:pt x="466" y="925"/>
                  </a:cubicBezTo>
                  <a:cubicBezTo>
                    <a:pt x="579" y="925"/>
                    <a:pt x="694" y="882"/>
                    <a:pt x="787" y="786"/>
                  </a:cubicBezTo>
                  <a:cubicBezTo>
                    <a:pt x="1084" y="500"/>
                    <a:pt x="870" y="0"/>
                    <a:pt x="4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1753" name="Google Shape;41753;p26"/>
            <p:cNvSpPr/>
            <p:nvPr/>
          </p:nvSpPr>
          <p:spPr>
            <a:xfrm>
              <a:off x="4137400" y="1684275"/>
              <a:ext cx="27125" cy="23125"/>
            </a:xfrm>
            <a:custGeom>
              <a:avLst/>
              <a:gdLst/>
              <a:ahLst/>
              <a:cxnLst/>
              <a:rect l="l" t="t" r="r" b="b"/>
              <a:pathLst>
                <a:path w="1085" h="925" extrusionOk="0">
                  <a:moveTo>
                    <a:pt x="465" y="0"/>
                  </a:moveTo>
                  <a:cubicBezTo>
                    <a:pt x="215" y="0"/>
                    <a:pt x="1" y="203"/>
                    <a:pt x="1" y="464"/>
                  </a:cubicBezTo>
                  <a:cubicBezTo>
                    <a:pt x="1" y="738"/>
                    <a:pt x="224" y="925"/>
                    <a:pt x="461" y="925"/>
                  </a:cubicBezTo>
                  <a:cubicBezTo>
                    <a:pt x="574" y="925"/>
                    <a:pt x="690" y="882"/>
                    <a:pt x="787" y="786"/>
                  </a:cubicBezTo>
                  <a:cubicBezTo>
                    <a:pt x="1084" y="500"/>
                    <a:pt x="882" y="0"/>
                    <a:pt x="4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1754" name="Google Shape;41754;p26"/>
            <p:cNvSpPr/>
            <p:nvPr/>
          </p:nvSpPr>
          <p:spPr>
            <a:xfrm>
              <a:off x="4137400" y="1615200"/>
              <a:ext cx="27125" cy="23025"/>
            </a:xfrm>
            <a:custGeom>
              <a:avLst/>
              <a:gdLst/>
              <a:ahLst/>
              <a:cxnLst/>
              <a:rect l="l" t="t" r="r" b="b"/>
              <a:pathLst>
                <a:path w="1085" h="921" extrusionOk="0">
                  <a:moveTo>
                    <a:pt x="465" y="1"/>
                  </a:moveTo>
                  <a:cubicBezTo>
                    <a:pt x="203" y="1"/>
                    <a:pt x="1" y="203"/>
                    <a:pt x="1" y="465"/>
                  </a:cubicBezTo>
                  <a:cubicBezTo>
                    <a:pt x="1" y="739"/>
                    <a:pt x="230" y="920"/>
                    <a:pt x="467" y="920"/>
                  </a:cubicBezTo>
                  <a:cubicBezTo>
                    <a:pt x="580" y="920"/>
                    <a:pt x="694" y="879"/>
                    <a:pt x="787" y="787"/>
                  </a:cubicBezTo>
                  <a:cubicBezTo>
                    <a:pt x="1084" y="489"/>
                    <a:pt x="870" y="1"/>
                    <a:pt x="4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1755" name="Google Shape;41755;p26"/>
            <p:cNvSpPr/>
            <p:nvPr/>
          </p:nvSpPr>
          <p:spPr>
            <a:xfrm>
              <a:off x="4137400" y="1546150"/>
              <a:ext cx="27125" cy="23025"/>
            </a:xfrm>
            <a:custGeom>
              <a:avLst/>
              <a:gdLst/>
              <a:ahLst/>
              <a:cxnLst/>
              <a:rect l="l" t="t" r="r" b="b"/>
              <a:pathLst>
                <a:path w="1085" h="921" extrusionOk="0">
                  <a:moveTo>
                    <a:pt x="465" y="1"/>
                  </a:moveTo>
                  <a:cubicBezTo>
                    <a:pt x="215" y="1"/>
                    <a:pt x="1" y="191"/>
                    <a:pt x="1" y="453"/>
                  </a:cubicBezTo>
                  <a:lnTo>
                    <a:pt x="1" y="465"/>
                  </a:lnTo>
                  <a:cubicBezTo>
                    <a:pt x="1" y="739"/>
                    <a:pt x="230" y="920"/>
                    <a:pt x="467" y="920"/>
                  </a:cubicBezTo>
                  <a:cubicBezTo>
                    <a:pt x="580" y="920"/>
                    <a:pt x="694" y="879"/>
                    <a:pt x="787" y="786"/>
                  </a:cubicBezTo>
                  <a:cubicBezTo>
                    <a:pt x="1084" y="489"/>
                    <a:pt x="870" y="1"/>
                    <a:pt x="4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1756" name="Google Shape;41756;p26"/>
            <p:cNvSpPr/>
            <p:nvPr/>
          </p:nvSpPr>
          <p:spPr>
            <a:xfrm>
              <a:off x="4137400" y="1477100"/>
              <a:ext cx="27125" cy="23000"/>
            </a:xfrm>
            <a:custGeom>
              <a:avLst/>
              <a:gdLst/>
              <a:ahLst/>
              <a:cxnLst/>
              <a:rect l="l" t="t" r="r" b="b"/>
              <a:pathLst>
                <a:path w="1085" h="920" extrusionOk="0">
                  <a:moveTo>
                    <a:pt x="1" y="453"/>
                  </a:moveTo>
                  <a:lnTo>
                    <a:pt x="1" y="465"/>
                  </a:lnTo>
                  <a:cubicBezTo>
                    <a:pt x="1" y="463"/>
                    <a:pt x="1" y="461"/>
                    <a:pt x="1" y="459"/>
                  </a:cubicBezTo>
                  <a:lnTo>
                    <a:pt x="1" y="459"/>
                  </a:lnTo>
                  <a:cubicBezTo>
                    <a:pt x="1" y="457"/>
                    <a:pt x="1" y="455"/>
                    <a:pt x="1" y="453"/>
                  </a:cubicBezTo>
                  <a:close/>
                  <a:moveTo>
                    <a:pt x="465" y="0"/>
                  </a:moveTo>
                  <a:cubicBezTo>
                    <a:pt x="217" y="0"/>
                    <a:pt x="4" y="200"/>
                    <a:pt x="1" y="459"/>
                  </a:cubicBezTo>
                  <a:lnTo>
                    <a:pt x="1" y="459"/>
                  </a:lnTo>
                  <a:cubicBezTo>
                    <a:pt x="4" y="738"/>
                    <a:pt x="227" y="920"/>
                    <a:pt x="463" y="920"/>
                  </a:cubicBezTo>
                  <a:cubicBezTo>
                    <a:pt x="575" y="920"/>
                    <a:pt x="691" y="878"/>
                    <a:pt x="787" y="786"/>
                  </a:cubicBezTo>
                  <a:cubicBezTo>
                    <a:pt x="1084" y="500"/>
                    <a:pt x="882" y="0"/>
                    <a:pt x="4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1757" name="Google Shape;41757;p26"/>
            <p:cNvSpPr/>
            <p:nvPr/>
          </p:nvSpPr>
          <p:spPr>
            <a:xfrm>
              <a:off x="4137400" y="1408050"/>
              <a:ext cx="27125" cy="23125"/>
            </a:xfrm>
            <a:custGeom>
              <a:avLst/>
              <a:gdLst/>
              <a:ahLst/>
              <a:cxnLst/>
              <a:rect l="l" t="t" r="r" b="b"/>
              <a:pathLst>
                <a:path w="1085" h="925" extrusionOk="0">
                  <a:moveTo>
                    <a:pt x="465" y="0"/>
                  </a:moveTo>
                  <a:cubicBezTo>
                    <a:pt x="215" y="0"/>
                    <a:pt x="1" y="203"/>
                    <a:pt x="1" y="453"/>
                  </a:cubicBezTo>
                  <a:lnTo>
                    <a:pt x="1" y="464"/>
                  </a:lnTo>
                  <a:cubicBezTo>
                    <a:pt x="1" y="738"/>
                    <a:pt x="230" y="925"/>
                    <a:pt x="466" y="925"/>
                  </a:cubicBezTo>
                  <a:cubicBezTo>
                    <a:pt x="579" y="925"/>
                    <a:pt x="694" y="882"/>
                    <a:pt x="787" y="786"/>
                  </a:cubicBezTo>
                  <a:cubicBezTo>
                    <a:pt x="1084" y="500"/>
                    <a:pt x="870" y="0"/>
                    <a:pt x="4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1758" name="Google Shape;41758;p26"/>
            <p:cNvSpPr/>
            <p:nvPr/>
          </p:nvSpPr>
          <p:spPr>
            <a:xfrm>
              <a:off x="4137400" y="1338975"/>
              <a:ext cx="27125" cy="23025"/>
            </a:xfrm>
            <a:custGeom>
              <a:avLst/>
              <a:gdLst/>
              <a:ahLst/>
              <a:cxnLst/>
              <a:rect l="l" t="t" r="r" b="b"/>
              <a:pathLst>
                <a:path w="1085" h="921" extrusionOk="0">
                  <a:moveTo>
                    <a:pt x="444" y="0"/>
                  </a:moveTo>
                  <a:cubicBezTo>
                    <a:pt x="204" y="0"/>
                    <a:pt x="12" y="198"/>
                    <a:pt x="1" y="441"/>
                  </a:cubicBezTo>
                  <a:lnTo>
                    <a:pt x="1" y="453"/>
                  </a:lnTo>
                  <a:cubicBezTo>
                    <a:pt x="1" y="736"/>
                    <a:pt x="225" y="920"/>
                    <a:pt x="463" y="920"/>
                  </a:cubicBezTo>
                  <a:cubicBezTo>
                    <a:pt x="575" y="920"/>
                    <a:pt x="691" y="879"/>
                    <a:pt x="787" y="787"/>
                  </a:cubicBezTo>
                  <a:cubicBezTo>
                    <a:pt x="1084" y="501"/>
                    <a:pt x="882" y="1"/>
                    <a:pt x="465" y="1"/>
                  </a:cubicBezTo>
                  <a:cubicBezTo>
                    <a:pt x="458" y="1"/>
                    <a:pt x="451" y="0"/>
                    <a:pt x="4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1759" name="Google Shape;41759;p26"/>
            <p:cNvSpPr/>
            <p:nvPr/>
          </p:nvSpPr>
          <p:spPr>
            <a:xfrm>
              <a:off x="4102575" y="2270450"/>
              <a:ext cx="23250" cy="23075"/>
            </a:xfrm>
            <a:custGeom>
              <a:avLst/>
              <a:gdLst/>
              <a:ahLst/>
              <a:cxnLst/>
              <a:rect l="l" t="t" r="r" b="b"/>
              <a:pathLst>
                <a:path w="930" h="923" extrusionOk="0">
                  <a:moveTo>
                    <a:pt x="465" y="0"/>
                  </a:moveTo>
                  <a:cubicBezTo>
                    <a:pt x="250" y="0"/>
                    <a:pt x="36" y="138"/>
                    <a:pt x="13" y="425"/>
                  </a:cubicBezTo>
                  <a:cubicBezTo>
                    <a:pt x="1" y="449"/>
                    <a:pt x="1" y="473"/>
                    <a:pt x="13" y="508"/>
                  </a:cubicBezTo>
                  <a:cubicBezTo>
                    <a:pt x="36" y="788"/>
                    <a:pt x="247" y="923"/>
                    <a:pt x="462" y="923"/>
                  </a:cubicBezTo>
                  <a:cubicBezTo>
                    <a:pt x="694" y="923"/>
                    <a:pt x="930" y="764"/>
                    <a:pt x="930" y="461"/>
                  </a:cubicBezTo>
                  <a:cubicBezTo>
                    <a:pt x="930" y="159"/>
                    <a:pt x="697" y="0"/>
                    <a:pt x="4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1760" name="Google Shape;41760;p26"/>
            <p:cNvSpPr/>
            <p:nvPr/>
          </p:nvSpPr>
          <p:spPr>
            <a:xfrm>
              <a:off x="4102250" y="2203075"/>
              <a:ext cx="27450" cy="23200"/>
            </a:xfrm>
            <a:custGeom>
              <a:avLst/>
              <a:gdLst/>
              <a:ahLst/>
              <a:cxnLst/>
              <a:rect l="l" t="t" r="r" b="b"/>
              <a:pathLst>
                <a:path w="1098" h="928" extrusionOk="0">
                  <a:moveTo>
                    <a:pt x="478" y="1"/>
                  </a:moveTo>
                  <a:cubicBezTo>
                    <a:pt x="228" y="1"/>
                    <a:pt x="26" y="203"/>
                    <a:pt x="26" y="453"/>
                  </a:cubicBezTo>
                  <a:lnTo>
                    <a:pt x="26" y="429"/>
                  </a:lnTo>
                  <a:lnTo>
                    <a:pt x="26" y="429"/>
                  </a:lnTo>
                  <a:cubicBezTo>
                    <a:pt x="1" y="723"/>
                    <a:pt x="235" y="928"/>
                    <a:pt x="484" y="928"/>
                  </a:cubicBezTo>
                  <a:cubicBezTo>
                    <a:pt x="589" y="928"/>
                    <a:pt x="696" y="891"/>
                    <a:pt x="788" y="810"/>
                  </a:cubicBezTo>
                  <a:cubicBezTo>
                    <a:pt x="1097" y="536"/>
                    <a:pt x="919" y="24"/>
                    <a:pt x="51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1761" name="Google Shape;41761;p26"/>
            <p:cNvSpPr/>
            <p:nvPr/>
          </p:nvSpPr>
          <p:spPr>
            <a:xfrm>
              <a:off x="4102575" y="2132300"/>
              <a:ext cx="23250" cy="23125"/>
            </a:xfrm>
            <a:custGeom>
              <a:avLst/>
              <a:gdLst/>
              <a:ahLst/>
              <a:cxnLst/>
              <a:rect l="l" t="t" r="r" b="b"/>
              <a:pathLst>
                <a:path w="930" h="925" extrusionOk="0">
                  <a:moveTo>
                    <a:pt x="462" y="0"/>
                  </a:moveTo>
                  <a:cubicBezTo>
                    <a:pt x="247" y="0"/>
                    <a:pt x="36" y="135"/>
                    <a:pt x="13" y="415"/>
                  </a:cubicBezTo>
                  <a:cubicBezTo>
                    <a:pt x="1" y="450"/>
                    <a:pt x="1" y="474"/>
                    <a:pt x="13" y="510"/>
                  </a:cubicBezTo>
                  <a:cubicBezTo>
                    <a:pt x="36" y="790"/>
                    <a:pt x="247" y="924"/>
                    <a:pt x="462" y="924"/>
                  </a:cubicBezTo>
                  <a:cubicBezTo>
                    <a:pt x="694" y="924"/>
                    <a:pt x="930" y="766"/>
                    <a:pt x="930" y="462"/>
                  </a:cubicBezTo>
                  <a:cubicBezTo>
                    <a:pt x="930" y="159"/>
                    <a:pt x="694" y="0"/>
                    <a:pt x="4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1762" name="Google Shape;41762;p26"/>
            <p:cNvSpPr/>
            <p:nvPr/>
          </p:nvSpPr>
          <p:spPr>
            <a:xfrm>
              <a:off x="4102675" y="2064375"/>
              <a:ext cx="27025" cy="23125"/>
            </a:xfrm>
            <a:custGeom>
              <a:avLst/>
              <a:gdLst/>
              <a:ahLst/>
              <a:cxnLst/>
              <a:rect l="l" t="t" r="r" b="b"/>
              <a:pathLst>
                <a:path w="1081" h="925" extrusionOk="0">
                  <a:moveTo>
                    <a:pt x="473" y="0"/>
                  </a:moveTo>
                  <a:cubicBezTo>
                    <a:pt x="211" y="0"/>
                    <a:pt x="9" y="203"/>
                    <a:pt x="9" y="453"/>
                  </a:cubicBezTo>
                  <a:cubicBezTo>
                    <a:pt x="1" y="735"/>
                    <a:pt x="228" y="925"/>
                    <a:pt x="468" y="925"/>
                  </a:cubicBezTo>
                  <a:cubicBezTo>
                    <a:pt x="582" y="925"/>
                    <a:pt x="699" y="882"/>
                    <a:pt x="795" y="786"/>
                  </a:cubicBezTo>
                  <a:cubicBezTo>
                    <a:pt x="1080" y="500"/>
                    <a:pt x="878" y="0"/>
                    <a:pt x="4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1763" name="Google Shape;41763;p26"/>
            <p:cNvSpPr/>
            <p:nvPr/>
          </p:nvSpPr>
          <p:spPr>
            <a:xfrm>
              <a:off x="4102675" y="1995025"/>
              <a:ext cx="27025" cy="23300"/>
            </a:xfrm>
            <a:custGeom>
              <a:avLst/>
              <a:gdLst/>
              <a:ahLst/>
              <a:cxnLst/>
              <a:rect l="l" t="t" r="r" b="b"/>
              <a:pathLst>
                <a:path w="1081" h="932" extrusionOk="0">
                  <a:moveTo>
                    <a:pt x="461" y="0"/>
                  </a:moveTo>
                  <a:cubicBezTo>
                    <a:pt x="211" y="0"/>
                    <a:pt x="9" y="215"/>
                    <a:pt x="9" y="465"/>
                  </a:cubicBezTo>
                  <a:cubicBezTo>
                    <a:pt x="1" y="747"/>
                    <a:pt x="228" y="931"/>
                    <a:pt x="468" y="931"/>
                  </a:cubicBezTo>
                  <a:cubicBezTo>
                    <a:pt x="582" y="931"/>
                    <a:pt x="699" y="890"/>
                    <a:pt x="795" y="798"/>
                  </a:cubicBezTo>
                  <a:cubicBezTo>
                    <a:pt x="1080" y="500"/>
                    <a:pt x="878" y="0"/>
                    <a:pt x="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1764" name="Google Shape;41764;p26"/>
            <p:cNvSpPr/>
            <p:nvPr/>
          </p:nvSpPr>
          <p:spPr>
            <a:xfrm>
              <a:off x="4102575" y="1925125"/>
              <a:ext cx="23250" cy="23100"/>
            </a:xfrm>
            <a:custGeom>
              <a:avLst/>
              <a:gdLst/>
              <a:ahLst/>
              <a:cxnLst/>
              <a:rect l="l" t="t" r="r" b="b"/>
              <a:pathLst>
                <a:path w="930" h="924" extrusionOk="0">
                  <a:moveTo>
                    <a:pt x="462" y="1"/>
                  </a:moveTo>
                  <a:cubicBezTo>
                    <a:pt x="247" y="1"/>
                    <a:pt x="36" y="135"/>
                    <a:pt x="13" y="415"/>
                  </a:cubicBezTo>
                  <a:cubicBezTo>
                    <a:pt x="1" y="451"/>
                    <a:pt x="1" y="475"/>
                    <a:pt x="13" y="498"/>
                  </a:cubicBezTo>
                  <a:cubicBezTo>
                    <a:pt x="36" y="785"/>
                    <a:pt x="250" y="923"/>
                    <a:pt x="465" y="923"/>
                  </a:cubicBezTo>
                  <a:cubicBezTo>
                    <a:pt x="697" y="923"/>
                    <a:pt x="930" y="765"/>
                    <a:pt x="930" y="463"/>
                  </a:cubicBezTo>
                  <a:cubicBezTo>
                    <a:pt x="930" y="159"/>
                    <a:pt x="694" y="1"/>
                    <a:pt x="4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1765" name="Google Shape;41765;p26"/>
            <p:cNvSpPr/>
            <p:nvPr/>
          </p:nvSpPr>
          <p:spPr>
            <a:xfrm>
              <a:off x="4102675" y="1857200"/>
              <a:ext cx="27025" cy="23150"/>
            </a:xfrm>
            <a:custGeom>
              <a:avLst/>
              <a:gdLst/>
              <a:ahLst/>
              <a:cxnLst/>
              <a:rect l="l" t="t" r="r" b="b"/>
              <a:pathLst>
                <a:path w="1081" h="926" extrusionOk="0">
                  <a:moveTo>
                    <a:pt x="473" y="1"/>
                  </a:moveTo>
                  <a:cubicBezTo>
                    <a:pt x="211" y="1"/>
                    <a:pt x="9" y="203"/>
                    <a:pt x="9" y="453"/>
                  </a:cubicBezTo>
                  <a:cubicBezTo>
                    <a:pt x="1" y="736"/>
                    <a:pt x="228" y="925"/>
                    <a:pt x="468" y="925"/>
                  </a:cubicBezTo>
                  <a:cubicBezTo>
                    <a:pt x="582" y="925"/>
                    <a:pt x="699" y="882"/>
                    <a:pt x="795" y="786"/>
                  </a:cubicBezTo>
                  <a:cubicBezTo>
                    <a:pt x="1080" y="501"/>
                    <a:pt x="878" y="1"/>
                    <a:pt x="4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1766" name="Google Shape;41766;p26"/>
            <p:cNvSpPr/>
            <p:nvPr/>
          </p:nvSpPr>
          <p:spPr>
            <a:xfrm>
              <a:off x="4102675" y="1787850"/>
              <a:ext cx="27025" cy="23300"/>
            </a:xfrm>
            <a:custGeom>
              <a:avLst/>
              <a:gdLst/>
              <a:ahLst/>
              <a:cxnLst/>
              <a:rect l="l" t="t" r="r" b="b"/>
              <a:pathLst>
                <a:path w="1081" h="932" extrusionOk="0">
                  <a:moveTo>
                    <a:pt x="461" y="0"/>
                  </a:moveTo>
                  <a:cubicBezTo>
                    <a:pt x="211" y="0"/>
                    <a:pt x="9" y="203"/>
                    <a:pt x="9" y="465"/>
                  </a:cubicBezTo>
                  <a:cubicBezTo>
                    <a:pt x="1" y="747"/>
                    <a:pt x="228" y="932"/>
                    <a:pt x="468" y="932"/>
                  </a:cubicBezTo>
                  <a:cubicBezTo>
                    <a:pt x="582" y="932"/>
                    <a:pt x="699" y="890"/>
                    <a:pt x="795" y="798"/>
                  </a:cubicBezTo>
                  <a:cubicBezTo>
                    <a:pt x="1080" y="501"/>
                    <a:pt x="878" y="0"/>
                    <a:pt x="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1767" name="Google Shape;41767;p26"/>
            <p:cNvSpPr/>
            <p:nvPr/>
          </p:nvSpPr>
          <p:spPr>
            <a:xfrm>
              <a:off x="4102675" y="1718800"/>
              <a:ext cx="27025" cy="23300"/>
            </a:xfrm>
            <a:custGeom>
              <a:avLst/>
              <a:gdLst/>
              <a:ahLst/>
              <a:cxnLst/>
              <a:rect l="l" t="t" r="r" b="b"/>
              <a:pathLst>
                <a:path w="1081" h="932" extrusionOk="0">
                  <a:moveTo>
                    <a:pt x="461" y="0"/>
                  </a:moveTo>
                  <a:cubicBezTo>
                    <a:pt x="211" y="0"/>
                    <a:pt x="9" y="215"/>
                    <a:pt x="9" y="465"/>
                  </a:cubicBezTo>
                  <a:cubicBezTo>
                    <a:pt x="1" y="747"/>
                    <a:pt x="228" y="931"/>
                    <a:pt x="468" y="931"/>
                  </a:cubicBezTo>
                  <a:cubicBezTo>
                    <a:pt x="582" y="931"/>
                    <a:pt x="699" y="890"/>
                    <a:pt x="795" y="798"/>
                  </a:cubicBezTo>
                  <a:cubicBezTo>
                    <a:pt x="1080" y="500"/>
                    <a:pt x="878" y="0"/>
                    <a:pt x="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1768" name="Google Shape;41768;p26"/>
            <p:cNvSpPr/>
            <p:nvPr/>
          </p:nvSpPr>
          <p:spPr>
            <a:xfrm>
              <a:off x="4102675" y="1650025"/>
              <a:ext cx="27025" cy="23250"/>
            </a:xfrm>
            <a:custGeom>
              <a:avLst/>
              <a:gdLst/>
              <a:ahLst/>
              <a:cxnLst/>
              <a:rect l="l" t="t" r="r" b="b"/>
              <a:pathLst>
                <a:path w="1081" h="930" extrusionOk="0">
                  <a:moveTo>
                    <a:pt x="473" y="1"/>
                  </a:moveTo>
                  <a:cubicBezTo>
                    <a:pt x="211" y="1"/>
                    <a:pt x="9" y="203"/>
                    <a:pt x="9" y="453"/>
                  </a:cubicBezTo>
                  <a:lnTo>
                    <a:pt x="9" y="465"/>
                  </a:lnTo>
                  <a:cubicBezTo>
                    <a:pt x="1" y="742"/>
                    <a:pt x="231" y="929"/>
                    <a:pt x="473" y="929"/>
                  </a:cubicBezTo>
                  <a:cubicBezTo>
                    <a:pt x="586" y="929"/>
                    <a:pt x="700" y="889"/>
                    <a:pt x="795" y="799"/>
                  </a:cubicBezTo>
                  <a:cubicBezTo>
                    <a:pt x="1080" y="501"/>
                    <a:pt x="878" y="1"/>
                    <a:pt x="4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1769" name="Google Shape;41769;p26"/>
            <p:cNvSpPr/>
            <p:nvPr/>
          </p:nvSpPr>
          <p:spPr>
            <a:xfrm>
              <a:off x="4102575" y="1579600"/>
              <a:ext cx="23250" cy="23075"/>
            </a:xfrm>
            <a:custGeom>
              <a:avLst/>
              <a:gdLst/>
              <a:ahLst/>
              <a:cxnLst/>
              <a:rect l="l" t="t" r="r" b="b"/>
              <a:pathLst>
                <a:path w="930" h="923" extrusionOk="0">
                  <a:moveTo>
                    <a:pt x="465" y="0"/>
                  </a:moveTo>
                  <a:cubicBezTo>
                    <a:pt x="250" y="0"/>
                    <a:pt x="36" y="138"/>
                    <a:pt x="13" y="425"/>
                  </a:cubicBezTo>
                  <a:cubicBezTo>
                    <a:pt x="1" y="449"/>
                    <a:pt x="1" y="484"/>
                    <a:pt x="13" y="508"/>
                  </a:cubicBezTo>
                  <a:cubicBezTo>
                    <a:pt x="36" y="788"/>
                    <a:pt x="247" y="923"/>
                    <a:pt x="462" y="923"/>
                  </a:cubicBezTo>
                  <a:cubicBezTo>
                    <a:pt x="694" y="923"/>
                    <a:pt x="930" y="764"/>
                    <a:pt x="930" y="460"/>
                  </a:cubicBezTo>
                  <a:cubicBezTo>
                    <a:pt x="930" y="158"/>
                    <a:pt x="697" y="0"/>
                    <a:pt x="4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1770" name="Google Shape;41770;p26"/>
            <p:cNvSpPr/>
            <p:nvPr/>
          </p:nvSpPr>
          <p:spPr>
            <a:xfrm>
              <a:off x="4102675" y="1511625"/>
              <a:ext cx="27025" cy="23250"/>
            </a:xfrm>
            <a:custGeom>
              <a:avLst/>
              <a:gdLst/>
              <a:ahLst/>
              <a:cxnLst/>
              <a:rect l="l" t="t" r="r" b="b"/>
              <a:pathLst>
                <a:path w="1081" h="930" extrusionOk="0">
                  <a:moveTo>
                    <a:pt x="473" y="1"/>
                  </a:moveTo>
                  <a:cubicBezTo>
                    <a:pt x="211" y="1"/>
                    <a:pt x="9" y="203"/>
                    <a:pt x="9" y="465"/>
                  </a:cubicBezTo>
                  <a:cubicBezTo>
                    <a:pt x="1" y="741"/>
                    <a:pt x="231" y="929"/>
                    <a:pt x="473" y="929"/>
                  </a:cubicBezTo>
                  <a:cubicBezTo>
                    <a:pt x="586" y="929"/>
                    <a:pt x="700" y="889"/>
                    <a:pt x="795" y="798"/>
                  </a:cubicBezTo>
                  <a:cubicBezTo>
                    <a:pt x="1080" y="501"/>
                    <a:pt x="878" y="1"/>
                    <a:pt x="4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1771" name="Google Shape;41771;p26"/>
            <p:cNvSpPr/>
            <p:nvPr/>
          </p:nvSpPr>
          <p:spPr>
            <a:xfrm>
              <a:off x="4102675" y="1442575"/>
              <a:ext cx="27025" cy="23150"/>
            </a:xfrm>
            <a:custGeom>
              <a:avLst/>
              <a:gdLst/>
              <a:ahLst/>
              <a:cxnLst/>
              <a:rect l="l" t="t" r="r" b="b"/>
              <a:pathLst>
                <a:path w="1081" h="926" extrusionOk="0">
                  <a:moveTo>
                    <a:pt x="461" y="0"/>
                  </a:moveTo>
                  <a:cubicBezTo>
                    <a:pt x="211" y="0"/>
                    <a:pt x="9" y="203"/>
                    <a:pt x="9" y="453"/>
                  </a:cubicBezTo>
                  <a:lnTo>
                    <a:pt x="9" y="465"/>
                  </a:lnTo>
                  <a:cubicBezTo>
                    <a:pt x="1" y="738"/>
                    <a:pt x="227" y="925"/>
                    <a:pt x="466" y="925"/>
                  </a:cubicBezTo>
                  <a:cubicBezTo>
                    <a:pt x="581" y="925"/>
                    <a:pt x="698" y="882"/>
                    <a:pt x="795" y="786"/>
                  </a:cubicBezTo>
                  <a:cubicBezTo>
                    <a:pt x="1080" y="500"/>
                    <a:pt x="878" y="0"/>
                    <a:pt x="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1772" name="Google Shape;41772;p26"/>
            <p:cNvSpPr/>
            <p:nvPr/>
          </p:nvSpPr>
          <p:spPr>
            <a:xfrm>
              <a:off x="4102575" y="1372425"/>
              <a:ext cx="23250" cy="23075"/>
            </a:xfrm>
            <a:custGeom>
              <a:avLst/>
              <a:gdLst/>
              <a:ahLst/>
              <a:cxnLst/>
              <a:rect l="l" t="t" r="r" b="b"/>
              <a:pathLst>
                <a:path w="930" h="923" extrusionOk="0">
                  <a:moveTo>
                    <a:pt x="465" y="0"/>
                  </a:moveTo>
                  <a:cubicBezTo>
                    <a:pt x="250" y="0"/>
                    <a:pt x="36" y="138"/>
                    <a:pt x="13" y="425"/>
                  </a:cubicBezTo>
                  <a:cubicBezTo>
                    <a:pt x="1" y="449"/>
                    <a:pt x="1" y="473"/>
                    <a:pt x="13" y="508"/>
                  </a:cubicBezTo>
                  <a:cubicBezTo>
                    <a:pt x="36" y="788"/>
                    <a:pt x="247" y="923"/>
                    <a:pt x="462" y="923"/>
                  </a:cubicBezTo>
                  <a:cubicBezTo>
                    <a:pt x="694" y="923"/>
                    <a:pt x="930" y="764"/>
                    <a:pt x="930" y="461"/>
                  </a:cubicBezTo>
                  <a:cubicBezTo>
                    <a:pt x="930" y="159"/>
                    <a:pt x="697" y="0"/>
                    <a:pt x="4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1773" name="Google Shape;41773;p26"/>
            <p:cNvSpPr/>
            <p:nvPr/>
          </p:nvSpPr>
          <p:spPr>
            <a:xfrm>
              <a:off x="4101400" y="1306850"/>
              <a:ext cx="24425" cy="20550"/>
            </a:xfrm>
            <a:custGeom>
              <a:avLst/>
              <a:gdLst/>
              <a:ahLst/>
              <a:cxnLst/>
              <a:rect l="l" t="t" r="r" b="b"/>
              <a:pathLst>
                <a:path w="977" h="822" extrusionOk="0">
                  <a:moveTo>
                    <a:pt x="786" y="0"/>
                  </a:moveTo>
                  <a:lnTo>
                    <a:pt x="155" y="83"/>
                  </a:lnTo>
                  <a:cubicBezTo>
                    <a:pt x="0" y="274"/>
                    <a:pt x="24" y="560"/>
                    <a:pt x="226" y="726"/>
                  </a:cubicBezTo>
                  <a:cubicBezTo>
                    <a:pt x="310" y="786"/>
                    <a:pt x="405" y="822"/>
                    <a:pt x="524" y="822"/>
                  </a:cubicBezTo>
                  <a:cubicBezTo>
                    <a:pt x="774" y="822"/>
                    <a:pt x="977" y="619"/>
                    <a:pt x="977" y="357"/>
                  </a:cubicBezTo>
                  <a:cubicBezTo>
                    <a:pt x="977" y="214"/>
                    <a:pt x="905" y="83"/>
                    <a:pt x="78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1774" name="Google Shape;41774;p26"/>
            <p:cNvSpPr/>
            <p:nvPr/>
          </p:nvSpPr>
          <p:spPr>
            <a:xfrm>
              <a:off x="4068050" y="2305875"/>
              <a:ext cx="23250" cy="23075"/>
            </a:xfrm>
            <a:custGeom>
              <a:avLst/>
              <a:gdLst/>
              <a:ahLst/>
              <a:cxnLst/>
              <a:rect l="l" t="t" r="r" b="b"/>
              <a:pathLst>
                <a:path w="930" h="923" extrusionOk="0">
                  <a:moveTo>
                    <a:pt x="465" y="0"/>
                  </a:moveTo>
                  <a:cubicBezTo>
                    <a:pt x="250" y="0"/>
                    <a:pt x="36" y="138"/>
                    <a:pt x="13" y="425"/>
                  </a:cubicBezTo>
                  <a:cubicBezTo>
                    <a:pt x="1" y="449"/>
                    <a:pt x="1" y="473"/>
                    <a:pt x="13" y="508"/>
                  </a:cubicBezTo>
                  <a:cubicBezTo>
                    <a:pt x="35" y="788"/>
                    <a:pt x="247" y="923"/>
                    <a:pt x="462" y="923"/>
                  </a:cubicBezTo>
                  <a:cubicBezTo>
                    <a:pt x="694" y="923"/>
                    <a:pt x="929" y="764"/>
                    <a:pt x="929" y="461"/>
                  </a:cubicBezTo>
                  <a:cubicBezTo>
                    <a:pt x="929" y="159"/>
                    <a:pt x="697" y="0"/>
                    <a:pt x="4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1775" name="Google Shape;41775;p26"/>
            <p:cNvSpPr/>
            <p:nvPr/>
          </p:nvSpPr>
          <p:spPr>
            <a:xfrm>
              <a:off x="4068150" y="2237900"/>
              <a:ext cx="27025" cy="23150"/>
            </a:xfrm>
            <a:custGeom>
              <a:avLst/>
              <a:gdLst/>
              <a:ahLst/>
              <a:cxnLst/>
              <a:rect l="l" t="t" r="r" b="b"/>
              <a:pathLst>
                <a:path w="1081" h="926" extrusionOk="0">
                  <a:moveTo>
                    <a:pt x="473" y="1"/>
                  </a:moveTo>
                  <a:cubicBezTo>
                    <a:pt x="223" y="1"/>
                    <a:pt x="21" y="203"/>
                    <a:pt x="9" y="453"/>
                  </a:cubicBezTo>
                  <a:lnTo>
                    <a:pt x="9" y="465"/>
                  </a:lnTo>
                  <a:cubicBezTo>
                    <a:pt x="1" y="739"/>
                    <a:pt x="227" y="926"/>
                    <a:pt x="466" y="926"/>
                  </a:cubicBezTo>
                  <a:cubicBezTo>
                    <a:pt x="581" y="926"/>
                    <a:pt x="698" y="883"/>
                    <a:pt x="794" y="787"/>
                  </a:cubicBezTo>
                  <a:cubicBezTo>
                    <a:pt x="1080" y="501"/>
                    <a:pt x="878" y="1"/>
                    <a:pt x="4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1776" name="Google Shape;41776;p26"/>
            <p:cNvSpPr/>
            <p:nvPr/>
          </p:nvSpPr>
          <p:spPr>
            <a:xfrm>
              <a:off x="4068350" y="2168850"/>
              <a:ext cx="26825" cy="23000"/>
            </a:xfrm>
            <a:custGeom>
              <a:avLst/>
              <a:gdLst/>
              <a:ahLst/>
              <a:cxnLst/>
              <a:rect l="l" t="t" r="r" b="b"/>
              <a:pathLst>
                <a:path w="1073" h="920" extrusionOk="0">
                  <a:moveTo>
                    <a:pt x="453" y="0"/>
                  </a:moveTo>
                  <a:cubicBezTo>
                    <a:pt x="215" y="0"/>
                    <a:pt x="1" y="191"/>
                    <a:pt x="1" y="441"/>
                  </a:cubicBezTo>
                  <a:lnTo>
                    <a:pt x="1" y="453"/>
                  </a:lnTo>
                  <a:cubicBezTo>
                    <a:pt x="1" y="736"/>
                    <a:pt x="225" y="920"/>
                    <a:pt x="463" y="920"/>
                  </a:cubicBezTo>
                  <a:cubicBezTo>
                    <a:pt x="575" y="920"/>
                    <a:pt x="691" y="878"/>
                    <a:pt x="786" y="786"/>
                  </a:cubicBezTo>
                  <a:cubicBezTo>
                    <a:pt x="1072" y="489"/>
                    <a:pt x="870" y="0"/>
                    <a:pt x="4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1777" name="Google Shape;41777;p26"/>
            <p:cNvSpPr/>
            <p:nvPr/>
          </p:nvSpPr>
          <p:spPr>
            <a:xfrm>
              <a:off x="4068050" y="2098650"/>
              <a:ext cx="23250" cy="23100"/>
            </a:xfrm>
            <a:custGeom>
              <a:avLst/>
              <a:gdLst/>
              <a:ahLst/>
              <a:cxnLst/>
              <a:rect l="l" t="t" r="r" b="b"/>
              <a:pathLst>
                <a:path w="930" h="924" extrusionOk="0">
                  <a:moveTo>
                    <a:pt x="462" y="1"/>
                  </a:moveTo>
                  <a:cubicBezTo>
                    <a:pt x="247" y="1"/>
                    <a:pt x="35" y="135"/>
                    <a:pt x="13" y="415"/>
                  </a:cubicBezTo>
                  <a:cubicBezTo>
                    <a:pt x="1" y="451"/>
                    <a:pt x="1" y="475"/>
                    <a:pt x="13" y="499"/>
                  </a:cubicBezTo>
                  <a:cubicBezTo>
                    <a:pt x="36" y="786"/>
                    <a:pt x="250" y="923"/>
                    <a:pt x="465" y="923"/>
                  </a:cubicBezTo>
                  <a:cubicBezTo>
                    <a:pt x="697" y="923"/>
                    <a:pt x="929" y="765"/>
                    <a:pt x="929" y="463"/>
                  </a:cubicBezTo>
                  <a:cubicBezTo>
                    <a:pt x="929" y="159"/>
                    <a:pt x="694" y="1"/>
                    <a:pt x="4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1778" name="Google Shape;41778;p26"/>
            <p:cNvSpPr/>
            <p:nvPr/>
          </p:nvSpPr>
          <p:spPr>
            <a:xfrm>
              <a:off x="4068350" y="2030550"/>
              <a:ext cx="22350" cy="22425"/>
            </a:xfrm>
            <a:custGeom>
              <a:avLst/>
              <a:gdLst/>
              <a:ahLst/>
              <a:cxnLst/>
              <a:rect l="l" t="t" r="r" b="b"/>
              <a:pathLst>
                <a:path w="894" h="897" extrusionOk="0">
                  <a:moveTo>
                    <a:pt x="435" y="0"/>
                  </a:moveTo>
                  <a:cubicBezTo>
                    <a:pt x="219" y="0"/>
                    <a:pt x="6" y="141"/>
                    <a:pt x="1" y="437"/>
                  </a:cubicBezTo>
                  <a:cubicBezTo>
                    <a:pt x="1" y="437"/>
                    <a:pt x="1" y="448"/>
                    <a:pt x="1" y="448"/>
                  </a:cubicBezTo>
                  <a:lnTo>
                    <a:pt x="1" y="460"/>
                  </a:lnTo>
                  <a:cubicBezTo>
                    <a:pt x="6" y="756"/>
                    <a:pt x="219" y="897"/>
                    <a:pt x="435" y="897"/>
                  </a:cubicBezTo>
                  <a:cubicBezTo>
                    <a:pt x="662" y="897"/>
                    <a:pt x="894" y="741"/>
                    <a:pt x="894" y="448"/>
                  </a:cubicBezTo>
                  <a:cubicBezTo>
                    <a:pt x="894" y="156"/>
                    <a:pt x="662" y="0"/>
                    <a:pt x="4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1779" name="Google Shape;41779;p26"/>
            <p:cNvSpPr/>
            <p:nvPr/>
          </p:nvSpPr>
          <p:spPr>
            <a:xfrm>
              <a:off x="4068050" y="1960550"/>
              <a:ext cx="23250" cy="23075"/>
            </a:xfrm>
            <a:custGeom>
              <a:avLst/>
              <a:gdLst/>
              <a:ahLst/>
              <a:cxnLst/>
              <a:rect l="l" t="t" r="r" b="b"/>
              <a:pathLst>
                <a:path w="930" h="923" extrusionOk="0">
                  <a:moveTo>
                    <a:pt x="462" y="0"/>
                  </a:moveTo>
                  <a:cubicBezTo>
                    <a:pt x="247" y="0"/>
                    <a:pt x="35" y="135"/>
                    <a:pt x="13" y="415"/>
                  </a:cubicBezTo>
                  <a:cubicBezTo>
                    <a:pt x="1" y="439"/>
                    <a:pt x="1" y="474"/>
                    <a:pt x="13" y="498"/>
                  </a:cubicBezTo>
                  <a:cubicBezTo>
                    <a:pt x="36" y="785"/>
                    <a:pt x="250" y="923"/>
                    <a:pt x="465" y="923"/>
                  </a:cubicBezTo>
                  <a:cubicBezTo>
                    <a:pt x="697" y="923"/>
                    <a:pt x="929" y="764"/>
                    <a:pt x="929" y="462"/>
                  </a:cubicBezTo>
                  <a:cubicBezTo>
                    <a:pt x="929" y="159"/>
                    <a:pt x="694" y="0"/>
                    <a:pt x="4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1780" name="Google Shape;41780;p26"/>
            <p:cNvSpPr/>
            <p:nvPr/>
          </p:nvSpPr>
          <p:spPr>
            <a:xfrm>
              <a:off x="4068150" y="1892600"/>
              <a:ext cx="27025" cy="22975"/>
            </a:xfrm>
            <a:custGeom>
              <a:avLst/>
              <a:gdLst/>
              <a:ahLst/>
              <a:cxnLst/>
              <a:rect l="l" t="t" r="r" b="b"/>
              <a:pathLst>
                <a:path w="1081" h="919" extrusionOk="0">
                  <a:moveTo>
                    <a:pt x="452" y="1"/>
                  </a:moveTo>
                  <a:cubicBezTo>
                    <a:pt x="212" y="1"/>
                    <a:pt x="20" y="199"/>
                    <a:pt x="9" y="442"/>
                  </a:cubicBezTo>
                  <a:lnTo>
                    <a:pt x="9" y="454"/>
                  </a:lnTo>
                  <a:cubicBezTo>
                    <a:pt x="0" y="730"/>
                    <a:pt x="231" y="918"/>
                    <a:pt x="473" y="918"/>
                  </a:cubicBezTo>
                  <a:cubicBezTo>
                    <a:pt x="586" y="918"/>
                    <a:pt x="700" y="878"/>
                    <a:pt x="794" y="787"/>
                  </a:cubicBezTo>
                  <a:cubicBezTo>
                    <a:pt x="1080" y="502"/>
                    <a:pt x="878" y="1"/>
                    <a:pt x="473" y="1"/>
                  </a:cubicBezTo>
                  <a:cubicBezTo>
                    <a:pt x="466" y="1"/>
                    <a:pt x="459" y="1"/>
                    <a:pt x="4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1781" name="Google Shape;41781;p26"/>
            <p:cNvSpPr/>
            <p:nvPr/>
          </p:nvSpPr>
          <p:spPr>
            <a:xfrm>
              <a:off x="4068150" y="1823550"/>
              <a:ext cx="27025" cy="22950"/>
            </a:xfrm>
            <a:custGeom>
              <a:avLst/>
              <a:gdLst/>
              <a:ahLst/>
              <a:cxnLst/>
              <a:rect l="l" t="t" r="r" b="b"/>
              <a:pathLst>
                <a:path w="1081" h="918" extrusionOk="0">
                  <a:moveTo>
                    <a:pt x="452" y="1"/>
                  </a:moveTo>
                  <a:cubicBezTo>
                    <a:pt x="212" y="1"/>
                    <a:pt x="20" y="199"/>
                    <a:pt x="9" y="442"/>
                  </a:cubicBezTo>
                  <a:lnTo>
                    <a:pt x="9" y="454"/>
                  </a:lnTo>
                  <a:cubicBezTo>
                    <a:pt x="0" y="730"/>
                    <a:pt x="231" y="918"/>
                    <a:pt x="473" y="918"/>
                  </a:cubicBezTo>
                  <a:cubicBezTo>
                    <a:pt x="586" y="918"/>
                    <a:pt x="700" y="878"/>
                    <a:pt x="794" y="787"/>
                  </a:cubicBezTo>
                  <a:cubicBezTo>
                    <a:pt x="1080" y="501"/>
                    <a:pt x="878" y="1"/>
                    <a:pt x="473" y="1"/>
                  </a:cubicBezTo>
                  <a:cubicBezTo>
                    <a:pt x="466" y="1"/>
                    <a:pt x="459" y="1"/>
                    <a:pt x="4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1782" name="Google Shape;41782;p26"/>
            <p:cNvSpPr/>
            <p:nvPr/>
          </p:nvSpPr>
          <p:spPr>
            <a:xfrm>
              <a:off x="4068050" y="1753075"/>
              <a:ext cx="23250" cy="23125"/>
            </a:xfrm>
            <a:custGeom>
              <a:avLst/>
              <a:gdLst/>
              <a:ahLst/>
              <a:cxnLst/>
              <a:rect l="l" t="t" r="r" b="b"/>
              <a:pathLst>
                <a:path w="930" h="925" extrusionOk="0">
                  <a:moveTo>
                    <a:pt x="462" y="1"/>
                  </a:moveTo>
                  <a:cubicBezTo>
                    <a:pt x="247" y="1"/>
                    <a:pt x="35" y="135"/>
                    <a:pt x="13" y="415"/>
                  </a:cubicBezTo>
                  <a:cubicBezTo>
                    <a:pt x="1" y="451"/>
                    <a:pt x="1" y="475"/>
                    <a:pt x="13" y="510"/>
                  </a:cubicBezTo>
                  <a:cubicBezTo>
                    <a:pt x="35" y="790"/>
                    <a:pt x="247" y="925"/>
                    <a:pt x="462" y="925"/>
                  </a:cubicBezTo>
                  <a:cubicBezTo>
                    <a:pt x="694" y="925"/>
                    <a:pt x="929" y="766"/>
                    <a:pt x="929" y="463"/>
                  </a:cubicBezTo>
                  <a:cubicBezTo>
                    <a:pt x="929" y="159"/>
                    <a:pt x="694" y="1"/>
                    <a:pt x="4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1783" name="Google Shape;41783;p26"/>
            <p:cNvSpPr/>
            <p:nvPr/>
          </p:nvSpPr>
          <p:spPr>
            <a:xfrm>
              <a:off x="4068150" y="1685150"/>
              <a:ext cx="27025" cy="23250"/>
            </a:xfrm>
            <a:custGeom>
              <a:avLst/>
              <a:gdLst/>
              <a:ahLst/>
              <a:cxnLst/>
              <a:rect l="l" t="t" r="r" b="b"/>
              <a:pathLst>
                <a:path w="1081" h="930" extrusionOk="0">
                  <a:moveTo>
                    <a:pt x="473" y="1"/>
                  </a:moveTo>
                  <a:cubicBezTo>
                    <a:pt x="223" y="1"/>
                    <a:pt x="21" y="203"/>
                    <a:pt x="9" y="453"/>
                  </a:cubicBezTo>
                  <a:lnTo>
                    <a:pt x="9" y="465"/>
                  </a:lnTo>
                  <a:cubicBezTo>
                    <a:pt x="0" y="742"/>
                    <a:pt x="231" y="929"/>
                    <a:pt x="473" y="929"/>
                  </a:cubicBezTo>
                  <a:cubicBezTo>
                    <a:pt x="586" y="929"/>
                    <a:pt x="700" y="889"/>
                    <a:pt x="794" y="799"/>
                  </a:cubicBezTo>
                  <a:cubicBezTo>
                    <a:pt x="1080" y="501"/>
                    <a:pt x="878" y="1"/>
                    <a:pt x="4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1784" name="Google Shape;41784;p26"/>
            <p:cNvSpPr/>
            <p:nvPr/>
          </p:nvSpPr>
          <p:spPr>
            <a:xfrm>
              <a:off x="4068350" y="1616100"/>
              <a:ext cx="26825" cy="23150"/>
            </a:xfrm>
            <a:custGeom>
              <a:avLst/>
              <a:gdLst/>
              <a:ahLst/>
              <a:cxnLst/>
              <a:rect l="l" t="t" r="r" b="b"/>
              <a:pathLst>
                <a:path w="1073" h="926" extrusionOk="0">
                  <a:moveTo>
                    <a:pt x="453" y="1"/>
                  </a:moveTo>
                  <a:cubicBezTo>
                    <a:pt x="215" y="1"/>
                    <a:pt x="1" y="203"/>
                    <a:pt x="1" y="453"/>
                  </a:cubicBezTo>
                  <a:lnTo>
                    <a:pt x="1" y="465"/>
                  </a:lnTo>
                  <a:cubicBezTo>
                    <a:pt x="1" y="739"/>
                    <a:pt x="224" y="925"/>
                    <a:pt x="461" y="925"/>
                  </a:cubicBezTo>
                  <a:cubicBezTo>
                    <a:pt x="574" y="925"/>
                    <a:pt x="690" y="883"/>
                    <a:pt x="786" y="786"/>
                  </a:cubicBezTo>
                  <a:cubicBezTo>
                    <a:pt x="1072" y="501"/>
                    <a:pt x="870" y="1"/>
                    <a:pt x="45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1785" name="Google Shape;41785;p26"/>
            <p:cNvSpPr/>
            <p:nvPr/>
          </p:nvSpPr>
          <p:spPr>
            <a:xfrm>
              <a:off x="4068050" y="1545950"/>
              <a:ext cx="23250" cy="23100"/>
            </a:xfrm>
            <a:custGeom>
              <a:avLst/>
              <a:gdLst/>
              <a:ahLst/>
              <a:cxnLst/>
              <a:rect l="l" t="t" r="r" b="b"/>
              <a:pathLst>
                <a:path w="930" h="924" extrusionOk="0">
                  <a:moveTo>
                    <a:pt x="465" y="1"/>
                  </a:moveTo>
                  <a:cubicBezTo>
                    <a:pt x="250" y="1"/>
                    <a:pt x="36" y="138"/>
                    <a:pt x="13" y="425"/>
                  </a:cubicBezTo>
                  <a:cubicBezTo>
                    <a:pt x="1" y="449"/>
                    <a:pt x="1" y="473"/>
                    <a:pt x="13" y="509"/>
                  </a:cubicBezTo>
                  <a:cubicBezTo>
                    <a:pt x="35" y="789"/>
                    <a:pt x="247" y="923"/>
                    <a:pt x="462" y="923"/>
                  </a:cubicBezTo>
                  <a:cubicBezTo>
                    <a:pt x="694" y="923"/>
                    <a:pt x="929" y="765"/>
                    <a:pt x="929" y="461"/>
                  </a:cubicBezTo>
                  <a:cubicBezTo>
                    <a:pt x="929" y="159"/>
                    <a:pt x="697" y="1"/>
                    <a:pt x="4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1786" name="Google Shape;41786;p26"/>
            <p:cNvSpPr/>
            <p:nvPr/>
          </p:nvSpPr>
          <p:spPr>
            <a:xfrm>
              <a:off x="4068150" y="1478000"/>
              <a:ext cx="27025" cy="23125"/>
            </a:xfrm>
            <a:custGeom>
              <a:avLst/>
              <a:gdLst/>
              <a:ahLst/>
              <a:cxnLst/>
              <a:rect l="l" t="t" r="r" b="b"/>
              <a:pathLst>
                <a:path w="1081" h="925" extrusionOk="0">
                  <a:moveTo>
                    <a:pt x="473" y="0"/>
                  </a:moveTo>
                  <a:cubicBezTo>
                    <a:pt x="223" y="0"/>
                    <a:pt x="21" y="203"/>
                    <a:pt x="9" y="441"/>
                  </a:cubicBezTo>
                  <a:lnTo>
                    <a:pt x="9" y="464"/>
                  </a:lnTo>
                  <a:cubicBezTo>
                    <a:pt x="1" y="738"/>
                    <a:pt x="227" y="925"/>
                    <a:pt x="466" y="925"/>
                  </a:cubicBezTo>
                  <a:cubicBezTo>
                    <a:pt x="581" y="925"/>
                    <a:pt x="698" y="882"/>
                    <a:pt x="794" y="786"/>
                  </a:cubicBezTo>
                  <a:cubicBezTo>
                    <a:pt x="1080" y="500"/>
                    <a:pt x="878" y="0"/>
                    <a:pt x="4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1787" name="Google Shape;41787;p26"/>
            <p:cNvSpPr/>
            <p:nvPr/>
          </p:nvSpPr>
          <p:spPr>
            <a:xfrm>
              <a:off x="4068050" y="1407800"/>
              <a:ext cx="23250" cy="23100"/>
            </a:xfrm>
            <a:custGeom>
              <a:avLst/>
              <a:gdLst/>
              <a:ahLst/>
              <a:cxnLst/>
              <a:rect l="l" t="t" r="r" b="b"/>
              <a:pathLst>
                <a:path w="930" h="924" extrusionOk="0">
                  <a:moveTo>
                    <a:pt x="462" y="0"/>
                  </a:moveTo>
                  <a:cubicBezTo>
                    <a:pt x="247" y="0"/>
                    <a:pt x="35" y="135"/>
                    <a:pt x="13" y="415"/>
                  </a:cubicBezTo>
                  <a:cubicBezTo>
                    <a:pt x="1" y="451"/>
                    <a:pt x="1" y="474"/>
                    <a:pt x="13" y="498"/>
                  </a:cubicBezTo>
                  <a:cubicBezTo>
                    <a:pt x="36" y="785"/>
                    <a:pt x="250" y="923"/>
                    <a:pt x="465" y="923"/>
                  </a:cubicBezTo>
                  <a:cubicBezTo>
                    <a:pt x="697" y="923"/>
                    <a:pt x="929" y="765"/>
                    <a:pt x="929" y="463"/>
                  </a:cubicBezTo>
                  <a:cubicBezTo>
                    <a:pt x="929" y="159"/>
                    <a:pt x="694" y="0"/>
                    <a:pt x="4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1788" name="Google Shape;41788;p26"/>
            <p:cNvSpPr/>
            <p:nvPr/>
          </p:nvSpPr>
          <p:spPr>
            <a:xfrm>
              <a:off x="4068150" y="1339875"/>
              <a:ext cx="27025" cy="23000"/>
            </a:xfrm>
            <a:custGeom>
              <a:avLst/>
              <a:gdLst/>
              <a:ahLst/>
              <a:cxnLst/>
              <a:rect l="l" t="t" r="r" b="b"/>
              <a:pathLst>
                <a:path w="1081" h="920" extrusionOk="0">
                  <a:moveTo>
                    <a:pt x="473" y="1"/>
                  </a:moveTo>
                  <a:cubicBezTo>
                    <a:pt x="223" y="1"/>
                    <a:pt x="21" y="191"/>
                    <a:pt x="9" y="441"/>
                  </a:cubicBezTo>
                  <a:lnTo>
                    <a:pt x="9" y="453"/>
                  </a:lnTo>
                  <a:cubicBezTo>
                    <a:pt x="1" y="736"/>
                    <a:pt x="228" y="920"/>
                    <a:pt x="468" y="920"/>
                  </a:cubicBezTo>
                  <a:cubicBezTo>
                    <a:pt x="582" y="920"/>
                    <a:pt x="699" y="878"/>
                    <a:pt x="794" y="786"/>
                  </a:cubicBezTo>
                  <a:cubicBezTo>
                    <a:pt x="1080" y="501"/>
                    <a:pt x="878" y="1"/>
                    <a:pt x="4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1789" name="Google Shape;41789;p26"/>
            <p:cNvSpPr/>
            <p:nvPr/>
          </p:nvSpPr>
          <p:spPr>
            <a:xfrm>
              <a:off x="4033525" y="2341375"/>
              <a:ext cx="22950" cy="22875"/>
            </a:xfrm>
            <a:custGeom>
              <a:avLst/>
              <a:gdLst/>
              <a:ahLst/>
              <a:cxnLst/>
              <a:rect l="l" t="t" r="r" b="b"/>
              <a:pathLst>
                <a:path w="918" h="915" extrusionOk="0">
                  <a:moveTo>
                    <a:pt x="440" y="0"/>
                  </a:moveTo>
                  <a:cubicBezTo>
                    <a:pt x="220" y="0"/>
                    <a:pt x="6" y="141"/>
                    <a:pt x="1" y="446"/>
                  </a:cubicBezTo>
                  <a:lnTo>
                    <a:pt x="1" y="469"/>
                  </a:lnTo>
                  <a:cubicBezTo>
                    <a:pt x="6" y="774"/>
                    <a:pt x="220" y="915"/>
                    <a:pt x="440" y="915"/>
                  </a:cubicBezTo>
                  <a:cubicBezTo>
                    <a:pt x="675" y="915"/>
                    <a:pt x="917" y="753"/>
                    <a:pt x="917" y="458"/>
                  </a:cubicBezTo>
                  <a:cubicBezTo>
                    <a:pt x="917" y="162"/>
                    <a:pt x="675" y="0"/>
                    <a:pt x="44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1790" name="Google Shape;41790;p26"/>
            <p:cNvSpPr/>
            <p:nvPr/>
          </p:nvSpPr>
          <p:spPr>
            <a:xfrm>
              <a:off x="4033525" y="2272425"/>
              <a:ext cx="27125" cy="23025"/>
            </a:xfrm>
            <a:custGeom>
              <a:avLst/>
              <a:gdLst/>
              <a:ahLst/>
              <a:cxnLst/>
              <a:rect l="l" t="t" r="r" b="b"/>
              <a:pathLst>
                <a:path w="1085" h="921" extrusionOk="0">
                  <a:moveTo>
                    <a:pt x="465" y="1"/>
                  </a:moveTo>
                  <a:cubicBezTo>
                    <a:pt x="215" y="1"/>
                    <a:pt x="13" y="191"/>
                    <a:pt x="1" y="441"/>
                  </a:cubicBezTo>
                  <a:lnTo>
                    <a:pt x="1" y="465"/>
                  </a:lnTo>
                  <a:cubicBezTo>
                    <a:pt x="1" y="739"/>
                    <a:pt x="230" y="920"/>
                    <a:pt x="466" y="920"/>
                  </a:cubicBezTo>
                  <a:cubicBezTo>
                    <a:pt x="579" y="920"/>
                    <a:pt x="694" y="879"/>
                    <a:pt x="786" y="787"/>
                  </a:cubicBezTo>
                  <a:cubicBezTo>
                    <a:pt x="1084" y="501"/>
                    <a:pt x="882" y="1"/>
                    <a:pt x="4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1791" name="Google Shape;41791;p26"/>
            <p:cNvSpPr/>
            <p:nvPr/>
          </p:nvSpPr>
          <p:spPr>
            <a:xfrm>
              <a:off x="4033525" y="2203375"/>
              <a:ext cx="27125" cy="23000"/>
            </a:xfrm>
            <a:custGeom>
              <a:avLst/>
              <a:gdLst/>
              <a:ahLst/>
              <a:cxnLst/>
              <a:rect l="l" t="t" r="r" b="b"/>
              <a:pathLst>
                <a:path w="1085" h="920" extrusionOk="0">
                  <a:moveTo>
                    <a:pt x="465" y="1"/>
                  </a:moveTo>
                  <a:cubicBezTo>
                    <a:pt x="215" y="1"/>
                    <a:pt x="13" y="191"/>
                    <a:pt x="13" y="441"/>
                  </a:cubicBezTo>
                  <a:lnTo>
                    <a:pt x="1" y="453"/>
                  </a:lnTo>
                  <a:cubicBezTo>
                    <a:pt x="1" y="736"/>
                    <a:pt x="231" y="920"/>
                    <a:pt x="468" y="920"/>
                  </a:cubicBezTo>
                  <a:cubicBezTo>
                    <a:pt x="580" y="920"/>
                    <a:pt x="694" y="878"/>
                    <a:pt x="786" y="786"/>
                  </a:cubicBezTo>
                  <a:cubicBezTo>
                    <a:pt x="1084" y="501"/>
                    <a:pt x="882" y="1"/>
                    <a:pt x="4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1792" name="Google Shape;41792;p26"/>
            <p:cNvSpPr/>
            <p:nvPr/>
          </p:nvSpPr>
          <p:spPr>
            <a:xfrm>
              <a:off x="4033525" y="2134300"/>
              <a:ext cx="27125" cy="23025"/>
            </a:xfrm>
            <a:custGeom>
              <a:avLst/>
              <a:gdLst/>
              <a:ahLst/>
              <a:cxnLst/>
              <a:rect l="l" t="t" r="r" b="b"/>
              <a:pathLst>
                <a:path w="1085" h="921" extrusionOk="0">
                  <a:moveTo>
                    <a:pt x="444" y="1"/>
                  </a:moveTo>
                  <a:cubicBezTo>
                    <a:pt x="204" y="1"/>
                    <a:pt x="12" y="199"/>
                    <a:pt x="1" y="442"/>
                  </a:cubicBezTo>
                  <a:lnTo>
                    <a:pt x="1" y="454"/>
                  </a:lnTo>
                  <a:cubicBezTo>
                    <a:pt x="1" y="736"/>
                    <a:pt x="231" y="920"/>
                    <a:pt x="468" y="920"/>
                  </a:cubicBezTo>
                  <a:cubicBezTo>
                    <a:pt x="580" y="920"/>
                    <a:pt x="694" y="879"/>
                    <a:pt x="786" y="787"/>
                  </a:cubicBezTo>
                  <a:cubicBezTo>
                    <a:pt x="1084" y="489"/>
                    <a:pt x="882" y="1"/>
                    <a:pt x="465" y="1"/>
                  </a:cubicBezTo>
                  <a:cubicBezTo>
                    <a:pt x="458" y="1"/>
                    <a:pt x="451" y="1"/>
                    <a:pt x="4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1793" name="Google Shape;41793;p26"/>
            <p:cNvSpPr/>
            <p:nvPr/>
          </p:nvSpPr>
          <p:spPr>
            <a:xfrm>
              <a:off x="4033525" y="2065275"/>
              <a:ext cx="27125" cy="23000"/>
            </a:xfrm>
            <a:custGeom>
              <a:avLst/>
              <a:gdLst/>
              <a:ahLst/>
              <a:cxnLst/>
              <a:rect l="l" t="t" r="r" b="b"/>
              <a:pathLst>
                <a:path w="1085" h="920" extrusionOk="0">
                  <a:moveTo>
                    <a:pt x="465" y="0"/>
                  </a:moveTo>
                  <a:cubicBezTo>
                    <a:pt x="215" y="0"/>
                    <a:pt x="13" y="191"/>
                    <a:pt x="13" y="441"/>
                  </a:cubicBezTo>
                  <a:lnTo>
                    <a:pt x="1" y="453"/>
                  </a:lnTo>
                  <a:cubicBezTo>
                    <a:pt x="1" y="735"/>
                    <a:pt x="231" y="919"/>
                    <a:pt x="468" y="919"/>
                  </a:cubicBezTo>
                  <a:cubicBezTo>
                    <a:pt x="580" y="919"/>
                    <a:pt x="694" y="878"/>
                    <a:pt x="786" y="786"/>
                  </a:cubicBezTo>
                  <a:cubicBezTo>
                    <a:pt x="1084" y="500"/>
                    <a:pt x="882" y="0"/>
                    <a:pt x="4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1794" name="Google Shape;41794;p26"/>
            <p:cNvSpPr/>
            <p:nvPr/>
          </p:nvSpPr>
          <p:spPr>
            <a:xfrm>
              <a:off x="4033525" y="1996050"/>
              <a:ext cx="22650" cy="22625"/>
            </a:xfrm>
            <a:custGeom>
              <a:avLst/>
              <a:gdLst/>
              <a:ahLst/>
              <a:cxnLst/>
              <a:rect l="l" t="t" r="r" b="b"/>
              <a:pathLst>
                <a:path w="906" h="905" extrusionOk="0">
                  <a:moveTo>
                    <a:pt x="437" y="0"/>
                  </a:moveTo>
                  <a:cubicBezTo>
                    <a:pt x="219" y="0"/>
                    <a:pt x="6" y="141"/>
                    <a:pt x="1" y="447"/>
                  </a:cubicBezTo>
                  <a:lnTo>
                    <a:pt x="1" y="459"/>
                  </a:lnTo>
                  <a:cubicBezTo>
                    <a:pt x="6" y="764"/>
                    <a:pt x="217" y="905"/>
                    <a:pt x="434" y="905"/>
                  </a:cubicBezTo>
                  <a:cubicBezTo>
                    <a:pt x="667" y="905"/>
                    <a:pt x="905" y="743"/>
                    <a:pt x="905" y="447"/>
                  </a:cubicBezTo>
                  <a:cubicBezTo>
                    <a:pt x="905" y="159"/>
                    <a:pt x="669" y="0"/>
                    <a:pt x="4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1795" name="Google Shape;41795;p26"/>
            <p:cNvSpPr/>
            <p:nvPr/>
          </p:nvSpPr>
          <p:spPr>
            <a:xfrm>
              <a:off x="4033525" y="1926925"/>
              <a:ext cx="22950" cy="22850"/>
            </a:xfrm>
            <a:custGeom>
              <a:avLst/>
              <a:gdLst/>
              <a:ahLst/>
              <a:cxnLst/>
              <a:rect l="l" t="t" r="r" b="b"/>
              <a:pathLst>
                <a:path w="918" h="914" extrusionOk="0">
                  <a:moveTo>
                    <a:pt x="443" y="0"/>
                  </a:moveTo>
                  <a:cubicBezTo>
                    <a:pt x="222" y="0"/>
                    <a:pt x="6" y="144"/>
                    <a:pt x="1" y="450"/>
                  </a:cubicBezTo>
                  <a:lnTo>
                    <a:pt x="1" y="462"/>
                  </a:lnTo>
                  <a:cubicBezTo>
                    <a:pt x="6" y="770"/>
                    <a:pt x="225" y="913"/>
                    <a:pt x="447" y="913"/>
                  </a:cubicBezTo>
                  <a:cubicBezTo>
                    <a:pt x="680" y="913"/>
                    <a:pt x="917" y="755"/>
                    <a:pt x="917" y="462"/>
                  </a:cubicBezTo>
                  <a:cubicBezTo>
                    <a:pt x="917" y="162"/>
                    <a:pt x="678" y="0"/>
                    <a:pt x="4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1796" name="Google Shape;41796;p26"/>
            <p:cNvSpPr/>
            <p:nvPr/>
          </p:nvSpPr>
          <p:spPr>
            <a:xfrm>
              <a:off x="4033525" y="1858075"/>
              <a:ext cx="27125" cy="22975"/>
            </a:xfrm>
            <a:custGeom>
              <a:avLst/>
              <a:gdLst/>
              <a:ahLst/>
              <a:cxnLst/>
              <a:rect l="l" t="t" r="r" b="b"/>
              <a:pathLst>
                <a:path w="1085" h="919" extrusionOk="0">
                  <a:moveTo>
                    <a:pt x="444" y="1"/>
                  </a:moveTo>
                  <a:cubicBezTo>
                    <a:pt x="204" y="1"/>
                    <a:pt x="13" y="199"/>
                    <a:pt x="13" y="442"/>
                  </a:cubicBezTo>
                  <a:lnTo>
                    <a:pt x="1" y="454"/>
                  </a:lnTo>
                  <a:cubicBezTo>
                    <a:pt x="1" y="730"/>
                    <a:pt x="228" y="918"/>
                    <a:pt x="468" y="918"/>
                  </a:cubicBezTo>
                  <a:cubicBezTo>
                    <a:pt x="579" y="918"/>
                    <a:pt x="692" y="878"/>
                    <a:pt x="786" y="787"/>
                  </a:cubicBezTo>
                  <a:cubicBezTo>
                    <a:pt x="1084" y="501"/>
                    <a:pt x="882" y="1"/>
                    <a:pt x="465" y="1"/>
                  </a:cubicBezTo>
                  <a:cubicBezTo>
                    <a:pt x="458" y="1"/>
                    <a:pt x="451" y="1"/>
                    <a:pt x="4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1797" name="Google Shape;41797;p26"/>
            <p:cNvSpPr/>
            <p:nvPr/>
          </p:nvSpPr>
          <p:spPr>
            <a:xfrm>
              <a:off x="4033525" y="1788775"/>
              <a:ext cx="22950" cy="22750"/>
            </a:xfrm>
            <a:custGeom>
              <a:avLst/>
              <a:gdLst/>
              <a:ahLst/>
              <a:cxnLst/>
              <a:rect l="l" t="t" r="r" b="b"/>
              <a:pathLst>
                <a:path w="918" h="910" extrusionOk="0">
                  <a:moveTo>
                    <a:pt x="447" y="0"/>
                  </a:moveTo>
                  <a:cubicBezTo>
                    <a:pt x="225" y="0"/>
                    <a:pt x="6" y="144"/>
                    <a:pt x="1" y="452"/>
                  </a:cubicBezTo>
                  <a:lnTo>
                    <a:pt x="1" y="464"/>
                  </a:lnTo>
                  <a:cubicBezTo>
                    <a:pt x="6" y="768"/>
                    <a:pt x="220" y="909"/>
                    <a:pt x="440" y="909"/>
                  </a:cubicBezTo>
                  <a:cubicBezTo>
                    <a:pt x="675" y="909"/>
                    <a:pt x="917" y="747"/>
                    <a:pt x="917" y="452"/>
                  </a:cubicBezTo>
                  <a:cubicBezTo>
                    <a:pt x="917" y="159"/>
                    <a:pt x="680" y="0"/>
                    <a:pt x="4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1798" name="Google Shape;41798;p26"/>
            <p:cNvSpPr/>
            <p:nvPr/>
          </p:nvSpPr>
          <p:spPr>
            <a:xfrm>
              <a:off x="4033525" y="1719675"/>
              <a:ext cx="27125" cy="23225"/>
            </a:xfrm>
            <a:custGeom>
              <a:avLst/>
              <a:gdLst/>
              <a:ahLst/>
              <a:cxnLst/>
              <a:rect l="l" t="t" r="r" b="b"/>
              <a:pathLst>
                <a:path w="1085" h="929" extrusionOk="0">
                  <a:moveTo>
                    <a:pt x="465" y="1"/>
                  </a:moveTo>
                  <a:cubicBezTo>
                    <a:pt x="215" y="1"/>
                    <a:pt x="13" y="203"/>
                    <a:pt x="1" y="453"/>
                  </a:cubicBezTo>
                  <a:lnTo>
                    <a:pt x="1" y="465"/>
                  </a:lnTo>
                  <a:cubicBezTo>
                    <a:pt x="1" y="745"/>
                    <a:pt x="226" y="928"/>
                    <a:pt x="461" y="928"/>
                  </a:cubicBezTo>
                  <a:cubicBezTo>
                    <a:pt x="576" y="928"/>
                    <a:pt x="693" y="885"/>
                    <a:pt x="786" y="787"/>
                  </a:cubicBezTo>
                  <a:cubicBezTo>
                    <a:pt x="1084" y="501"/>
                    <a:pt x="882" y="1"/>
                    <a:pt x="4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1799" name="Google Shape;41799;p26"/>
            <p:cNvSpPr/>
            <p:nvPr/>
          </p:nvSpPr>
          <p:spPr>
            <a:xfrm>
              <a:off x="4033525" y="1650625"/>
              <a:ext cx="27125" cy="23250"/>
            </a:xfrm>
            <a:custGeom>
              <a:avLst/>
              <a:gdLst/>
              <a:ahLst/>
              <a:cxnLst/>
              <a:rect l="l" t="t" r="r" b="b"/>
              <a:pathLst>
                <a:path w="1085" h="930" extrusionOk="0">
                  <a:moveTo>
                    <a:pt x="465" y="1"/>
                  </a:moveTo>
                  <a:cubicBezTo>
                    <a:pt x="215" y="1"/>
                    <a:pt x="13" y="203"/>
                    <a:pt x="13" y="453"/>
                  </a:cubicBezTo>
                  <a:lnTo>
                    <a:pt x="1" y="465"/>
                  </a:lnTo>
                  <a:cubicBezTo>
                    <a:pt x="1" y="742"/>
                    <a:pt x="234" y="929"/>
                    <a:pt x="473" y="929"/>
                  </a:cubicBezTo>
                  <a:cubicBezTo>
                    <a:pt x="584" y="929"/>
                    <a:pt x="696" y="889"/>
                    <a:pt x="786" y="798"/>
                  </a:cubicBezTo>
                  <a:cubicBezTo>
                    <a:pt x="1084" y="501"/>
                    <a:pt x="882" y="13"/>
                    <a:pt x="4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1800" name="Google Shape;41800;p26"/>
            <p:cNvSpPr/>
            <p:nvPr/>
          </p:nvSpPr>
          <p:spPr>
            <a:xfrm>
              <a:off x="4033525" y="1581575"/>
              <a:ext cx="27125" cy="23150"/>
            </a:xfrm>
            <a:custGeom>
              <a:avLst/>
              <a:gdLst/>
              <a:ahLst/>
              <a:cxnLst/>
              <a:rect l="l" t="t" r="r" b="b"/>
              <a:pathLst>
                <a:path w="1085" h="926" extrusionOk="0">
                  <a:moveTo>
                    <a:pt x="465" y="0"/>
                  </a:moveTo>
                  <a:cubicBezTo>
                    <a:pt x="215" y="0"/>
                    <a:pt x="13" y="203"/>
                    <a:pt x="1" y="453"/>
                  </a:cubicBezTo>
                  <a:lnTo>
                    <a:pt x="1" y="465"/>
                  </a:lnTo>
                  <a:cubicBezTo>
                    <a:pt x="1" y="739"/>
                    <a:pt x="229" y="925"/>
                    <a:pt x="466" y="925"/>
                  </a:cubicBezTo>
                  <a:cubicBezTo>
                    <a:pt x="579" y="925"/>
                    <a:pt x="694" y="883"/>
                    <a:pt x="786" y="786"/>
                  </a:cubicBezTo>
                  <a:cubicBezTo>
                    <a:pt x="1084" y="501"/>
                    <a:pt x="882" y="0"/>
                    <a:pt x="4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1801" name="Google Shape;41801;p26"/>
            <p:cNvSpPr/>
            <p:nvPr/>
          </p:nvSpPr>
          <p:spPr>
            <a:xfrm>
              <a:off x="4033525" y="1512525"/>
              <a:ext cx="27125" cy="22925"/>
            </a:xfrm>
            <a:custGeom>
              <a:avLst/>
              <a:gdLst/>
              <a:ahLst/>
              <a:cxnLst/>
              <a:rect l="l" t="t" r="r" b="b"/>
              <a:pathLst>
                <a:path w="1085" h="917" extrusionOk="0">
                  <a:moveTo>
                    <a:pt x="465" y="0"/>
                  </a:moveTo>
                  <a:cubicBezTo>
                    <a:pt x="215" y="0"/>
                    <a:pt x="13" y="191"/>
                    <a:pt x="13" y="441"/>
                  </a:cubicBezTo>
                  <a:lnTo>
                    <a:pt x="1" y="453"/>
                  </a:lnTo>
                  <a:cubicBezTo>
                    <a:pt x="1" y="729"/>
                    <a:pt x="234" y="917"/>
                    <a:pt x="473" y="917"/>
                  </a:cubicBezTo>
                  <a:cubicBezTo>
                    <a:pt x="584" y="917"/>
                    <a:pt x="696" y="877"/>
                    <a:pt x="786" y="786"/>
                  </a:cubicBezTo>
                  <a:cubicBezTo>
                    <a:pt x="1084" y="500"/>
                    <a:pt x="882" y="0"/>
                    <a:pt x="4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1802" name="Google Shape;41802;p26"/>
            <p:cNvSpPr/>
            <p:nvPr/>
          </p:nvSpPr>
          <p:spPr>
            <a:xfrm>
              <a:off x="4033525" y="1443450"/>
              <a:ext cx="27125" cy="23025"/>
            </a:xfrm>
            <a:custGeom>
              <a:avLst/>
              <a:gdLst/>
              <a:ahLst/>
              <a:cxnLst/>
              <a:rect l="l" t="t" r="r" b="b"/>
              <a:pathLst>
                <a:path w="1085" h="921" extrusionOk="0">
                  <a:moveTo>
                    <a:pt x="465" y="1"/>
                  </a:moveTo>
                  <a:cubicBezTo>
                    <a:pt x="215" y="1"/>
                    <a:pt x="13" y="191"/>
                    <a:pt x="1" y="442"/>
                  </a:cubicBezTo>
                  <a:lnTo>
                    <a:pt x="1" y="453"/>
                  </a:lnTo>
                  <a:cubicBezTo>
                    <a:pt x="1" y="736"/>
                    <a:pt x="231" y="920"/>
                    <a:pt x="468" y="920"/>
                  </a:cubicBezTo>
                  <a:cubicBezTo>
                    <a:pt x="580" y="920"/>
                    <a:pt x="694" y="879"/>
                    <a:pt x="786" y="787"/>
                  </a:cubicBezTo>
                  <a:cubicBezTo>
                    <a:pt x="1084" y="489"/>
                    <a:pt x="882" y="1"/>
                    <a:pt x="4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1803" name="Google Shape;41803;p26"/>
            <p:cNvSpPr/>
            <p:nvPr/>
          </p:nvSpPr>
          <p:spPr>
            <a:xfrm>
              <a:off x="4033525" y="1374400"/>
              <a:ext cx="27125" cy="23025"/>
            </a:xfrm>
            <a:custGeom>
              <a:avLst/>
              <a:gdLst/>
              <a:ahLst/>
              <a:cxnLst/>
              <a:rect l="l" t="t" r="r" b="b"/>
              <a:pathLst>
                <a:path w="1085" h="921" extrusionOk="0">
                  <a:moveTo>
                    <a:pt x="465" y="1"/>
                  </a:moveTo>
                  <a:cubicBezTo>
                    <a:pt x="215" y="1"/>
                    <a:pt x="13" y="203"/>
                    <a:pt x="1" y="453"/>
                  </a:cubicBezTo>
                  <a:lnTo>
                    <a:pt x="1" y="465"/>
                  </a:lnTo>
                  <a:cubicBezTo>
                    <a:pt x="1" y="739"/>
                    <a:pt x="230" y="920"/>
                    <a:pt x="466" y="920"/>
                  </a:cubicBezTo>
                  <a:cubicBezTo>
                    <a:pt x="579" y="920"/>
                    <a:pt x="694" y="879"/>
                    <a:pt x="786" y="787"/>
                  </a:cubicBezTo>
                  <a:cubicBezTo>
                    <a:pt x="1084" y="489"/>
                    <a:pt x="870" y="1"/>
                    <a:pt x="4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1804" name="Google Shape;41804;p26"/>
            <p:cNvSpPr/>
            <p:nvPr/>
          </p:nvSpPr>
          <p:spPr>
            <a:xfrm>
              <a:off x="4034425" y="1316375"/>
              <a:ext cx="22650" cy="12225"/>
            </a:xfrm>
            <a:custGeom>
              <a:avLst/>
              <a:gdLst/>
              <a:ahLst/>
              <a:cxnLst/>
              <a:rect l="l" t="t" r="r" b="b"/>
              <a:pathLst>
                <a:path w="906" h="489" extrusionOk="0">
                  <a:moveTo>
                    <a:pt x="905" y="0"/>
                  </a:moveTo>
                  <a:lnTo>
                    <a:pt x="893" y="12"/>
                  </a:lnTo>
                  <a:lnTo>
                    <a:pt x="0" y="143"/>
                  </a:lnTo>
                  <a:cubicBezTo>
                    <a:pt x="48" y="345"/>
                    <a:pt x="227" y="488"/>
                    <a:pt x="441" y="488"/>
                  </a:cubicBezTo>
                  <a:cubicBezTo>
                    <a:pt x="703" y="488"/>
                    <a:pt x="905" y="274"/>
                    <a:pt x="905" y="24"/>
                  </a:cubicBezTo>
                  <a:cubicBezTo>
                    <a:pt x="905" y="12"/>
                    <a:pt x="905" y="12"/>
                    <a:pt x="90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1805" name="Google Shape;41805;p26"/>
            <p:cNvSpPr/>
            <p:nvPr/>
          </p:nvSpPr>
          <p:spPr>
            <a:xfrm>
              <a:off x="3997900" y="2377125"/>
              <a:ext cx="24050" cy="23450"/>
            </a:xfrm>
            <a:custGeom>
              <a:avLst/>
              <a:gdLst/>
              <a:ahLst/>
              <a:cxnLst/>
              <a:rect l="l" t="t" r="r" b="b"/>
              <a:pathLst>
                <a:path w="962" h="938" extrusionOk="0">
                  <a:moveTo>
                    <a:pt x="507" y="1"/>
                  </a:moveTo>
                  <a:cubicBezTo>
                    <a:pt x="292" y="1"/>
                    <a:pt x="74" y="141"/>
                    <a:pt x="44" y="421"/>
                  </a:cubicBezTo>
                  <a:cubicBezTo>
                    <a:pt x="0" y="757"/>
                    <a:pt x="253" y="938"/>
                    <a:pt x="505" y="938"/>
                  </a:cubicBezTo>
                  <a:cubicBezTo>
                    <a:pt x="725" y="938"/>
                    <a:pt x="945" y="799"/>
                    <a:pt x="961" y="504"/>
                  </a:cubicBezTo>
                  <a:cubicBezTo>
                    <a:pt x="961" y="468"/>
                    <a:pt x="961" y="444"/>
                    <a:pt x="961" y="421"/>
                  </a:cubicBezTo>
                  <a:cubicBezTo>
                    <a:pt x="937" y="141"/>
                    <a:pt x="723" y="1"/>
                    <a:pt x="50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1806" name="Google Shape;41806;p26"/>
            <p:cNvSpPr/>
            <p:nvPr/>
          </p:nvSpPr>
          <p:spPr>
            <a:xfrm>
              <a:off x="3999000" y="2306950"/>
              <a:ext cx="27100" cy="23025"/>
            </a:xfrm>
            <a:custGeom>
              <a:avLst/>
              <a:gdLst/>
              <a:ahLst/>
              <a:cxnLst/>
              <a:rect l="l" t="t" r="r" b="b"/>
              <a:pathLst>
                <a:path w="1084" h="921" extrusionOk="0">
                  <a:moveTo>
                    <a:pt x="465" y="1"/>
                  </a:moveTo>
                  <a:cubicBezTo>
                    <a:pt x="203" y="1"/>
                    <a:pt x="0" y="203"/>
                    <a:pt x="0" y="465"/>
                  </a:cubicBezTo>
                  <a:cubicBezTo>
                    <a:pt x="0" y="739"/>
                    <a:pt x="229" y="920"/>
                    <a:pt x="466" y="920"/>
                  </a:cubicBezTo>
                  <a:cubicBezTo>
                    <a:pt x="579" y="920"/>
                    <a:pt x="694" y="879"/>
                    <a:pt x="786" y="787"/>
                  </a:cubicBezTo>
                  <a:cubicBezTo>
                    <a:pt x="1084" y="501"/>
                    <a:pt x="870" y="1"/>
                    <a:pt x="4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1807" name="Google Shape;41807;p26"/>
            <p:cNvSpPr/>
            <p:nvPr/>
          </p:nvSpPr>
          <p:spPr>
            <a:xfrm>
              <a:off x="3997900" y="2239025"/>
              <a:ext cx="24050" cy="23450"/>
            </a:xfrm>
            <a:custGeom>
              <a:avLst/>
              <a:gdLst/>
              <a:ahLst/>
              <a:cxnLst/>
              <a:rect l="l" t="t" r="r" b="b"/>
              <a:pathLst>
                <a:path w="962" h="938" extrusionOk="0">
                  <a:moveTo>
                    <a:pt x="507" y="0"/>
                  </a:moveTo>
                  <a:cubicBezTo>
                    <a:pt x="292" y="0"/>
                    <a:pt x="74" y="140"/>
                    <a:pt x="44" y="420"/>
                  </a:cubicBezTo>
                  <a:cubicBezTo>
                    <a:pt x="0" y="756"/>
                    <a:pt x="253" y="937"/>
                    <a:pt x="505" y="937"/>
                  </a:cubicBezTo>
                  <a:cubicBezTo>
                    <a:pt x="725" y="937"/>
                    <a:pt x="945" y="798"/>
                    <a:pt x="961" y="503"/>
                  </a:cubicBezTo>
                  <a:cubicBezTo>
                    <a:pt x="961" y="468"/>
                    <a:pt x="961" y="444"/>
                    <a:pt x="961" y="420"/>
                  </a:cubicBezTo>
                  <a:cubicBezTo>
                    <a:pt x="937" y="140"/>
                    <a:pt x="723" y="0"/>
                    <a:pt x="5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1808" name="Google Shape;41808;p26"/>
            <p:cNvSpPr/>
            <p:nvPr/>
          </p:nvSpPr>
          <p:spPr>
            <a:xfrm>
              <a:off x="3999000" y="2165700"/>
              <a:ext cx="28900" cy="28900"/>
            </a:xfrm>
            <a:custGeom>
              <a:avLst/>
              <a:gdLst/>
              <a:ahLst/>
              <a:cxnLst/>
              <a:rect l="l" t="t" r="r" b="b"/>
              <a:pathLst>
                <a:path w="1156" h="1156" extrusionOk="0">
                  <a:moveTo>
                    <a:pt x="549" y="1"/>
                  </a:moveTo>
                  <a:cubicBezTo>
                    <a:pt x="273" y="1"/>
                    <a:pt x="6" y="178"/>
                    <a:pt x="0" y="567"/>
                  </a:cubicBezTo>
                  <a:lnTo>
                    <a:pt x="0" y="579"/>
                  </a:lnTo>
                  <a:cubicBezTo>
                    <a:pt x="6" y="975"/>
                    <a:pt x="275" y="1156"/>
                    <a:pt x="552" y="1156"/>
                  </a:cubicBezTo>
                  <a:cubicBezTo>
                    <a:pt x="849" y="1156"/>
                    <a:pt x="1155" y="948"/>
                    <a:pt x="1155" y="579"/>
                  </a:cubicBezTo>
                  <a:cubicBezTo>
                    <a:pt x="1155" y="208"/>
                    <a:pt x="847" y="1"/>
                    <a:pt x="5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1809" name="Google Shape;41809;p26"/>
            <p:cNvSpPr/>
            <p:nvPr/>
          </p:nvSpPr>
          <p:spPr>
            <a:xfrm>
              <a:off x="3999000" y="2096650"/>
              <a:ext cx="28900" cy="28900"/>
            </a:xfrm>
            <a:custGeom>
              <a:avLst/>
              <a:gdLst/>
              <a:ahLst/>
              <a:cxnLst/>
              <a:rect l="l" t="t" r="r" b="b"/>
              <a:pathLst>
                <a:path w="1156" h="1156" extrusionOk="0">
                  <a:moveTo>
                    <a:pt x="549" y="0"/>
                  </a:moveTo>
                  <a:cubicBezTo>
                    <a:pt x="273" y="0"/>
                    <a:pt x="6" y="178"/>
                    <a:pt x="0" y="567"/>
                  </a:cubicBezTo>
                  <a:lnTo>
                    <a:pt x="0" y="579"/>
                  </a:lnTo>
                  <a:cubicBezTo>
                    <a:pt x="6" y="975"/>
                    <a:pt x="275" y="1155"/>
                    <a:pt x="552" y="1155"/>
                  </a:cubicBezTo>
                  <a:cubicBezTo>
                    <a:pt x="849" y="1155"/>
                    <a:pt x="1155" y="948"/>
                    <a:pt x="1155" y="579"/>
                  </a:cubicBezTo>
                  <a:cubicBezTo>
                    <a:pt x="1155" y="208"/>
                    <a:pt x="847" y="0"/>
                    <a:pt x="5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1810" name="Google Shape;41810;p26"/>
            <p:cNvSpPr/>
            <p:nvPr/>
          </p:nvSpPr>
          <p:spPr>
            <a:xfrm>
              <a:off x="3998525" y="2031775"/>
              <a:ext cx="23425" cy="22550"/>
            </a:xfrm>
            <a:custGeom>
              <a:avLst/>
              <a:gdLst/>
              <a:ahLst/>
              <a:cxnLst/>
              <a:rect l="l" t="t" r="r" b="b"/>
              <a:pathLst>
                <a:path w="937" h="902" extrusionOk="0">
                  <a:moveTo>
                    <a:pt x="482" y="1"/>
                  </a:moveTo>
                  <a:cubicBezTo>
                    <a:pt x="267" y="1"/>
                    <a:pt x="49" y="138"/>
                    <a:pt x="19" y="411"/>
                  </a:cubicBezTo>
                  <a:cubicBezTo>
                    <a:pt x="0" y="730"/>
                    <a:pt x="244" y="902"/>
                    <a:pt x="485" y="902"/>
                  </a:cubicBezTo>
                  <a:cubicBezTo>
                    <a:pt x="695" y="902"/>
                    <a:pt x="903" y="772"/>
                    <a:pt x="936" y="495"/>
                  </a:cubicBezTo>
                  <a:cubicBezTo>
                    <a:pt x="936" y="471"/>
                    <a:pt x="936" y="435"/>
                    <a:pt x="936" y="411"/>
                  </a:cubicBezTo>
                  <a:cubicBezTo>
                    <a:pt x="912" y="138"/>
                    <a:pt x="698" y="1"/>
                    <a:pt x="48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1811" name="Google Shape;41811;p26"/>
            <p:cNvSpPr/>
            <p:nvPr/>
          </p:nvSpPr>
          <p:spPr>
            <a:xfrm>
              <a:off x="3999000" y="1960250"/>
              <a:ext cx="24725" cy="24800"/>
            </a:xfrm>
            <a:custGeom>
              <a:avLst/>
              <a:gdLst/>
              <a:ahLst/>
              <a:cxnLst/>
              <a:rect l="l" t="t" r="r" b="b"/>
              <a:pathLst>
                <a:path w="989" h="992" extrusionOk="0">
                  <a:moveTo>
                    <a:pt x="484" y="1"/>
                  </a:moveTo>
                  <a:cubicBezTo>
                    <a:pt x="246" y="1"/>
                    <a:pt x="12" y="156"/>
                    <a:pt x="0" y="486"/>
                  </a:cubicBezTo>
                  <a:lnTo>
                    <a:pt x="0" y="510"/>
                  </a:lnTo>
                  <a:cubicBezTo>
                    <a:pt x="12" y="836"/>
                    <a:pt x="248" y="991"/>
                    <a:pt x="487" y="991"/>
                  </a:cubicBezTo>
                  <a:cubicBezTo>
                    <a:pt x="736" y="991"/>
                    <a:pt x="989" y="821"/>
                    <a:pt x="989" y="498"/>
                  </a:cubicBezTo>
                  <a:cubicBezTo>
                    <a:pt x="989" y="174"/>
                    <a:pt x="734" y="1"/>
                    <a:pt x="4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1812" name="Google Shape;41812;p26"/>
            <p:cNvSpPr/>
            <p:nvPr/>
          </p:nvSpPr>
          <p:spPr>
            <a:xfrm>
              <a:off x="3999000" y="1892625"/>
              <a:ext cx="27100" cy="22950"/>
            </a:xfrm>
            <a:custGeom>
              <a:avLst/>
              <a:gdLst/>
              <a:ahLst/>
              <a:cxnLst/>
              <a:rect l="l" t="t" r="r" b="b"/>
              <a:pathLst>
                <a:path w="1084" h="918" extrusionOk="0">
                  <a:moveTo>
                    <a:pt x="465" y="0"/>
                  </a:moveTo>
                  <a:cubicBezTo>
                    <a:pt x="215" y="0"/>
                    <a:pt x="12" y="191"/>
                    <a:pt x="0" y="441"/>
                  </a:cubicBezTo>
                  <a:lnTo>
                    <a:pt x="0" y="453"/>
                  </a:lnTo>
                  <a:cubicBezTo>
                    <a:pt x="0" y="729"/>
                    <a:pt x="228" y="917"/>
                    <a:pt x="468" y="917"/>
                  </a:cubicBezTo>
                  <a:cubicBezTo>
                    <a:pt x="579" y="917"/>
                    <a:pt x="692" y="877"/>
                    <a:pt x="786" y="786"/>
                  </a:cubicBezTo>
                  <a:cubicBezTo>
                    <a:pt x="1084" y="501"/>
                    <a:pt x="882" y="0"/>
                    <a:pt x="4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1813" name="Google Shape;41813;p26"/>
            <p:cNvSpPr/>
            <p:nvPr/>
          </p:nvSpPr>
          <p:spPr>
            <a:xfrm>
              <a:off x="3997900" y="1824375"/>
              <a:ext cx="24050" cy="23450"/>
            </a:xfrm>
            <a:custGeom>
              <a:avLst/>
              <a:gdLst/>
              <a:ahLst/>
              <a:cxnLst/>
              <a:rect l="l" t="t" r="r" b="b"/>
              <a:pathLst>
                <a:path w="962" h="938" extrusionOk="0">
                  <a:moveTo>
                    <a:pt x="507" y="1"/>
                  </a:moveTo>
                  <a:cubicBezTo>
                    <a:pt x="292" y="1"/>
                    <a:pt x="74" y="141"/>
                    <a:pt x="44" y="421"/>
                  </a:cubicBezTo>
                  <a:cubicBezTo>
                    <a:pt x="0" y="757"/>
                    <a:pt x="253" y="938"/>
                    <a:pt x="505" y="938"/>
                  </a:cubicBezTo>
                  <a:cubicBezTo>
                    <a:pt x="725" y="938"/>
                    <a:pt x="945" y="799"/>
                    <a:pt x="961" y="504"/>
                  </a:cubicBezTo>
                  <a:cubicBezTo>
                    <a:pt x="961" y="480"/>
                    <a:pt x="961" y="444"/>
                    <a:pt x="961" y="421"/>
                  </a:cubicBezTo>
                  <a:cubicBezTo>
                    <a:pt x="937" y="141"/>
                    <a:pt x="723" y="1"/>
                    <a:pt x="50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1814" name="Google Shape;41814;p26"/>
            <p:cNvSpPr/>
            <p:nvPr/>
          </p:nvSpPr>
          <p:spPr>
            <a:xfrm>
              <a:off x="3999000" y="1751400"/>
              <a:ext cx="28000" cy="28275"/>
            </a:xfrm>
            <a:custGeom>
              <a:avLst/>
              <a:gdLst/>
              <a:ahLst/>
              <a:cxnLst/>
              <a:rect l="l" t="t" r="r" b="b"/>
              <a:pathLst>
                <a:path w="1120" h="1131" extrusionOk="0">
                  <a:moveTo>
                    <a:pt x="535" y="1"/>
                  </a:moveTo>
                  <a:cubicBezTo>
                    <a:pt x="267" y="1"/>
                    <a:pt x="6" y="175"/>
                    <a:pt x="0" y="554"/>
                  </a:cubicBezTo>
                  <a:lnTo>
                    <a:pt x="0" y="577"/>
                  </a:lnTo>
                  <a:cubicBezTo>
                    <a:pt x="6" y="956"/>
                    <a:pt x="267" y="1130"/>
                    <a:pt x="535" y="1130"/>
                  </a:cubicBezTo>
                  <a:cubicBezTo>
                    <a:pt x="823" y="1130"/>
                    <a:pt x="1120" y="929"/>
                    <a:pt x="1120" y="566"/>
                  </a:cubicBezTo>
                  <a:cubicBezTo>
                    <a:pt x="1120" y="202"/>
                    <a:pt x="823" y="1"/>
                    <a:pt x="5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1815" name="Google Shape;41815;p26"/>
            <p:cNvSpPr/>
            <p:nvPr/>
          </p:nvSpPr>
          <p:spPr>
            <a:xfrm>
              <a:off x="3997900" y="1686275"/>
              <a:ext cx="24050" cy="23450"/>
            </a:xfrm>
            <a:custGeom>
              <a:avLst/>
              <a:gdLst/>
              <a:ahLst/>
              <a:cxnLst/>
              <a:rect l="l" t="t" r="r" b="b"/>
              <a:pathLst>
                <a:path w="962" h="938" extrusionOk="0">
                  <a:moveTo>
                    <a:pt x="507" y="0"/>
                  </a:moveTo>
                  <a:cubicBezTo>
                    <a:pt x="292" y="0"/>
                    <a:pt x="74" y="140"/>
                    <a:pt x="44" y="420"/>
                  </a:cubicBezTo>
                  <a:cubicBezTo>
                    <a:pt x="0" y="756"/>
                    <a:pt x="253" y="937"/>
                    <a:pt x="505" y="937"/>
                  </a:cubicBezTo>
                  <a:cubicBezTo>
                    <a:pt x="725" y="937"/>
                    <a:pt x="945" y="798"/>
                    <a:pt x="961" y="504"/>
                  </a:cubicBezTo>
                  <a:cubicBezTo>
                    <a:pt x="961" y="468"/>
                    <a:pt x="961" y="444"/>
                    <a:pt x="961" y="420"/>
                  </a:cubicBezTo>
                  <a:cubicBezTo>
                    <a:pt x="937" y="140"/>
                    <a:pt x="723" y="0"/>
                    <a:pt x="5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1816" name="Google Shape;41816;p26"/>
            <p:cNvSpPr/>
            <p:nvPr/>
          </p:nvSpPr>
          <p:spPr>
            <a:xfrm>
              <a:off x="3999000" y="1616100"/>
              <a:ext cx="27100" cy="23150"/>
            </a:xfrm>
            <a:custGeom>
              <a:avLst/>
              <a:gdLst/>
              <a:ahLst/>
              <a:cxnLst/>
              <a:rect l="l" t="t" r="r" b="b"/>
              <a:pathLst>
                <a:path w="1084" h="926" extrusionOk="0">
                  <a:moveTo>
                    <a:pt x="465" y="1"/>
                  </a:moveTo>
                  <a:cubicBezTo>
                    <a:pt x="215" y="1"/>
                    <a:pt x="12" y="203"/>
                    <a:pt x="0" y="453"/>
                  </a:cubicBezTo>
                  <a:lnTo>
                    <a:pt x="0" y="465"/>
                  </a:lnTo>
                  <a:cubicBezTo>
                    <a:pt x="0" y="739"/>
                    <a:pt x="229" y="925"/>
                    <a:pt x="466" y="925"/>
                  </a:cubicBezTo>
                  <a:cubicBezTo>
                    <a:pt x="579" y="925"/>
                    <a:pt x="694" y="883"/>
                    <a:pt x="786" y="786"/>
                  </a:cubicBezTo>
                  <a:cubicBezTo>
                    <a:pt x="1084" y="501"/>
                    <a:pt x="870" y="1"/>
                    <a:pt x="4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1817" name="Google Shape;41817;p26"/>
            <p:cNvSpPr/>
            <p:nvPr/>
          </p:nvSpPr>
          <p:spPr>
            <a:xfrm>
              <a:off x="3999000" y="1547050"/>
              <a:ext cx="27100" cy="23150"/>
            </a:xfrm>
            <a:custGeom>
              <a:avLst/>
              <a:gdLst/>
              <a:ahLst/>
              <a:cxnLst/>
              <a:rect l="l" t="t" r="r" b="b"/>
              <a:pathLst>
                <a:path w="1084" h="926" extrusionOk="0">
                  <a:moveTo>
                    <a:pt x="465" y="0"/>
                  </a:moveTo>
                  <a:cubicBezTo>
                    <a:pt x="215" y="0"/>
                    <a:pt x="12" y="203"/>
                    <a:pt x="0" y="453"/>
                  </a:cubicBezTo>
                  <a:lnTo>
                    <a:pt x="0" y="465"/>
                  </a:lnTo>
                  <a:cubicBezTo>
                    <a:pt x="0" y="739"/>
                    <a:pt x="229" y="925"/>
                    <a:pt x="466" y="925"/>
                  </a:cubicBezTo>
                  <a:cubicBezTo>
                    <a:pt x="579" y="925"/>
                    <a:pt x="694" y="882"/>
                    <a:pt x="786" y="786"/>
                  </a:cubicBezTo>
                  <a:cubicBezTo>
                    <a:pt x="1084" y="500"/>
                    <a:pt x="870" y="0"/>
                    <a:pt x="4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1818" name="Google Shape;41818;p26"/>
            <p:cNvSpPr/>
            <p:nvPr/>
          </p:nvSpPr>
          <p:spPr>
            <a:xfrm>
              <a:off x="3998525" y="1479100"/>
              <a:ext cx="23425" cy="22550"/>
            </a:xfrm>
            <a:custGeom>
              <a:avLst/>
              <a:gdLst/>
              <a:ahLst/>
              <a:cxnLst/>
              <a:rect l="l" t="t" r="r" b="b"/>
              <a:pathLst>
                <a:path w="937" h="902" extrusionOk="0">
                  <a:moveTo>
                    <a:pt x="482" y="1"/>
                  </a:moveTo>
                  <a:cubicBezTo>
                    <a:pt x="267" y="1"/>
                    <a:pt x="49" y="141"/>
                    <a:pt x="19" y="420"/>
                  </a:cubicBezTo>
                  <a:cubicBezTo>
                    <a:pt x="0" y="733"/>
                    <a:pt x="244" y="902"/>
                    <a:pt x="486" y="902"/>
                  </a:cubicBezTo>
                  <a:cubicBezTo>
                    <a:pt x="695" y="902"/>
                    <a:pt x="903" y="775"/>
                    <a:pt x="936" y="504"/>
                  </a:cubicBezTo>
                  <a:cubicBezTo>
                    <a:pt x="936" y="468"/>
                    <a:pt x="936" y="444"/>
                    <a:pt x="936" y="420"/>
                  </a:cubicBezTo>
                  <a:cubicBezTo>
                    <a:pt x="912" y="141"/>
                    <a:pt x="698" y="1"/>
                    <a:pt x="48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1819" name="Google Shape;41819;p26"/>
            <p:cNvSpPr/>
            <p:nvPr/>
          </p:nvSpPr>
          <p:spPr>
            <a:xfrm>
              <a:off x="3999000" y="1408925"/>
              <a:ext cx="27100" cy="23025"/>
            </a:xfrm>
            <a:custGeom>
              <a:avLst/>
              <a:gdLst/>
              <a:ahLst/>
              <a:cxnLst/>
              <a:rect l="l" t="t" r="r" b="b"/>
              <a:pathLst>
                <a:path w="1084" h="921" extrusionOk="0">
                  <a:moveTo>
                    <a:pt x="465" y="1"/>
                  </a:moveTo>
                  <a:cubicBezTo>
                    <a:pt x="215" y="1"/>
                    <a:pt x="12" y="191"/>
                    <a:pt x="0" y="441"/>
                  </a:cubicBezTo>
                  <a:lnTo>
                    <a:pt x="0" y="453"/>
                  </a:lnTo>
                  <a:cubicBezTo>
                    <a:pt x="0" y="736"/>
                    <a:pt x="231" y="920"/>
                    <a:pt x="468" y="920"/>
                  </a:cubicBezTo>
                  <a:cubicBezTo>
                    <a:pt x="580" y="920"/>
                    <a:pt x="694" y="879"/>
                    <a:pt x="786" y="787"/>
                  </a:cubicBezTo>
                  <a:cubicBezTo>
                    <a:pt x="1084" y="489"/>
                    <a:pt x="870" y="1"/>
                    <a:pt x="4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1820" name="Google Shape;41820;p26"/>
            <p:cNvSpPr/>
            <p:nvPr/>
          </p:nvSpPr>
          <p:spPr>
            <a:xfrm>
              <a:off x="3999000" y="1339875"/>
              <a:ext cx="27100" cy="23000"/>
            </a:xfrm>
            <a:custGeom>
              <a:avLst/>
              <a:gdLst/>
              <a:ahLst/>
              <a:cxnLst/>
              <a:rect l="l" t="t" r="r" b="b"/>
              <a:pathLst>
                <a:path w="1084" h="920" extrusionOk="0">
                  <a:moveTo>
                    <a:pt x="465" y="1"/>
                  </a:moveTo>
                  <a:cubicBezTo>
                    <a:pt x="215" y="1"/>
                    <a:pt x="12" y="203"/>
                    <a:pt x="0" y="441"/>
                  </a:cubicBezTo>
                  <a:lnTo>
                    <a:pt x="0" y="453"/>
                  </a:lnTo>
                  <a:cubicBezTo>
                    <a:pt x="0" y="736"/>
                    <a:pt x="225" y="920"/>
                    <a:pt x="462" y="920"/>
                  </a:cubicBezTo>
                  <a:cubicBezTo>
                    <a:pt x="575" y="920"/>
                    <a:pt x="691" y="878"/>
                    <a:pt x="786" y="786"/>
                  </a:cubicBezTo>
                  <a:cubicBezTo>
                    <a:pt x="1084" y="501"/>
                    <a:pt x="882" y="1"/>
                    <a:pt x="4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1821" name="Google Shape;41821;p26"/>
            <p:cNvSpPr/>
            <p:nvPr/>
          </p:nvSpPr>
          <p:spPr>
            <a:xfrm>
              <a:off x="3974300" y="1326475"/>
              <a:ext cx="7450" cy="1525"/>
            </a:xfrm>
            <a:custGeom>
              <a:avLst/>
              <a:gdLst/>
              <a:ahLst/>
              <a:cxnLst/>
              <a:rect l="l" t="t" r="r" b="b"/>
              <a:pathLst>
                <a:path w="298" h="61" extrusionOk="0">
                  <a:moveTo>
                    <a:pt x="298" y="1"/>
                  </a:moveTo>
                  <a:lnTo>
                    <a:pt x="0" y="48"/>
                  </a:lnTo>
                  <a:cubicBezTo>
                    <a:pt x="36" y="48"/>
                    <a:pt x="60" y="60"/>
                    <a:pt x="96" y="60"/>
                  </a:cubicBezTo>
                  <a:cubicBezTo>
                    <a:pt x="167" y="60"/>
                    <a:pt x="238" y="37"/>
                    <a:pt x="2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1822" name="Google Shape;41822;p26"/>
            <p:cNvSpPr/>
            <p:nvPr/>
          </p:nvSpPr>
          <p:spPr>
            <a:xfrm>
              <a:off x="3964275" y="2411150"/>
              <a:ext cx="23725" cy="23200"/>
            </a:xfrm>
            <a:custGeom>
              <a:avLst/>
              <a:gdLst/>
              <a:ahLst/>
              <a:cxnLst/>
              <a:rect l="l" t="t" r="r" b="b"/>
              <a:pathLst>
                <a:path w="949" h="928" extrusionOk="0">
                  <a:moveTo>
                    <a:pt x="491" y="0"/>
                  </a:moveTo>
                  <a:cubicBezTo>
                    <a:pt x="273" y="0"/>
                    <a:pt x="56" y="143"/>
                    <a:pt x="32" y="429"/>
                  </a:cubicBezTo>
                  <a:cubicBezTo>
                    <a:pt x="0" y="753"/>
                    <a:pt x="247" y="928"/>
                    <a:pt x="493" y="928"/>
                  </a:cubicBezTo>
                  <a:cubicBezTo>
                    <a:pt x="707" y="928"/>
                    <a:pt x="921" y="795"/>
                    <a:pt x="949" y="512"/>
                  </a:cubicBezTo>
                  <a:cubicBezTo>
                    <a:pt x="949" y="476"/>
                    <a:pt x="949" y="453"/>
                    <a:pt x="949" y="429"/>
                  </a:cubicBezTo>
                  <a:cubicBezTo>
                    <a:pt x="925" y="143"/>
                    <a:pt x="708" y="0"/>
                    <a:pt x="4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1823" name="Google Shape;41823;p26"/>
            <p:cNvSpPr/>
            <p:nvPr/>
          </p:nvSpPr>
          <p:spPr>
            <a:xfrm>
              <a:off x="3959350" y="2338725"/>
              <a:ext cx="22825" cy="16650"/>
            </a:xfrm>
            <a:custGeom>
              <a:avLst/>
              <a:gdLst/>
              <a:ahLst/>
              <a:cxnLst/>
              <a:rect l="l" t="t" r="r" b="b"/>
              <a:pathLst>
                <a:path w="913" h="666" extrusionOk="0">
                  <a:moveTo>
                    <a:pt x="462" y="1"/>
                  </a:moveTo>
                  <a:cubicBezTo>
                    <a:pt x="222" y="1"/>
                    <a:pt x="0" y="290"/>
                    <a:pt x="205" y="540"/>
                  </a:cubicBezTo>
                  <a:cubicBezTo>
                    <a:pt x="205" y="540"/>
                    <a:pt x="205" y="552"/>
                    <a:pt x="205" y="552"/>
                  </a:cubicBezTo>
                  <a:lnTo>
                    <a:pt x="229" y="564"/>
                  </a:lnTo>
                  <a:cubicBezTo>
                    <a:pt x="301" y="636"/>
                    <a:pt x="381" y="666"/>
                    <a:pt x="456" y="666"/>
                  </a:cubicBezTo>
                  <a:cubicBezTo>
                    <a:pt x="705" y="666"/>
                    <a:pt x="913" y="339"/>
                    <a:pt x="694" y="111"/>
                  </a:cubicBezTo>
                  <a:cubicBezTo>
                    <a:pt x="625" y="33"/>
                    <a:pt x="542" y="1"/>
                    <a:pt x="4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1824" name="Google Shape;41824;p26"/>
            <p:cNvSpPr/>
            <p:nvPr/>
          </p:nvSpPr>
          <p:spPr>
            <a:xfrm>
              <a:off x="3964475" y="2272125"/>
              <a:ext cx="27700" cy="23150"/>
            </a:xfrm>
            <a:custGeom>
              <a:avLst/>
              <a:gdLst/>
              <a:ahLst/>
              <a:cxnLst/>
              <a:rect l="l" t="t" r="r" b="b"/>
              <a:pathLst>
                <a:path w="1108" h="926" extrusionOk="0">
                  <a:moveTo>
                    <a:pt x="465" y="0"/>
                  </a:moveTo>
                  <a:cubicBezTo>
                    <a:pt x="214" y="0"/>
                    <a:pt x="12" y="187"/>
                    <a:pt x="0" y="430"/>
                  </a:cubicBezTo>
                  <a:lnTo>
                    <a:pt x="0" y="453"/>
                  </a:lnTo>
                  <a:lnTo>
                    <a:pt x="24" y="465"/>
                  </a:lnTo>
                  <a:cubicBezTo>
                    <a:pt x="24" y="739"/>
                    <a:pt x="253" y="926"/>
                    <a:pt x="489" y="926"/>
                  </a:cubicBezTo>
                  <a:cubicBezTo>
                    <a:pt x="603" y="926"/>
                    <a:pt x="718" y="883"/>
                    <a:pt x="810" y="787"/>
                  </a:cubicBezTo>
                  <a:cubicBezTo>
                    <a:pt x="1108" y="501"/>
                    <a:pt x="893" y="1"/>
                    <a:pt x="489" y="1"/>
                  </a:cubicBezTo>
                  <a:cubicBezTo>
                    <a:pt x="481" y="1"/>
                    <a:pt x="473" y="0"/>
                    <a:pt x="4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1825" name="Google Shape;41825;p26"/>
            <p:cNvSpPr/>
            <p:nvPr/>
          </p:nvSpPr>
          <p:spPr>
            <a:xfrm>
              <a:off x="3964275" y="2203900"/>
              <a:ext cx="23725" cy="23225"/>
            </a:xfrm>
            <a:custGeom>
              <a:avLst/>
              <a:gdLst/>
              <a:ahLst/>
              <a:cxnLst/>
              <a:rect l="l" t="t" r="r" b="b"/>
              <a:pathLst>
                <a:path w="949" h="929" extrusionOk="0">
                  <a:moveTo>
                    <a:pt x="491" y="0"/>
                  </a:moveTo>
                  <a:cubicBezTo>
                    <a:pt x="273" y="0"/>
                    <a:pt x="56" y="140"/>
                    <a:pt x="32" y="420"/>
                  </a:cubicBezTo>
                  <a:cubicBezTo>
                    <a:pt x="0" y="750"/>
                    <a:pt x="247" y="928"/>
                    <a:pt x="492" y="928"/>
                  </a:cubicBezTo>
                  <a:cubicBezTo>
                    <a:pt x="707" y="928"/>
                    <a:pt x="921" y="792"/>
                    <a:pt x="949" y="503"/>
                  </a:cubicBezTo>
                  <a:cubicBezTo>
                    <a:pt x="949" y="480"/>
                    <a:pt x="949" y="456"/>
                    <a:pt x="949" y="420"/>
                  </a:cubicBezTo>
                  <a:cubicBezTo>
                    <a:pt x="925" y="140"/>
                    <a:pt x="708" y="0"/>
                    <a:pt x="4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1826" name="Google Shape;41826;p26"/>
            <p:cNvSpPr/>
            <p:nvPr/>
          </p:nvSpPr>
          <p:spPr>
            <a:xfrm>
              <a:off x="3960725" y="2132300"/>
              <a:ext cx="22025" cy="16650"/>
            </a:xfrm>
            <a:custGeom>
              <a:avLst/>
              <a:gdLst/>
              <a:ahLst/>
              <a:cxnLst/>
              <a:rect l="l" t="t" r="r" b="b"/>
              <a:pathLst>
                <a:path w="881" h="666" extrusionOk="0">
                  <a:moveTo>
                    <a:pt x="447" y="0"/>
                  </a:moveTo>
                  <a:cubicBezTo>
                    <a:pt x="223" y="0"/>
                    <a:pt x="1" y="240"/>
                    <a:pt x="150" y="498"/>
                  </a:cubicBezTo>
                  <a:lnTo>
                    <a:pt x="150" y="522"/>
                  </a:lnTo>
                  <a:lnTo>
                    <a:pt x="174" y="522"/>
                  </a:lnTo>
                  <a:cubicBezTo>
                    <a:pt x="249" y="623"/>
                    <a:pt x="343" y="665"/>
                    <a:pt x="435" y="665"/>
                  </a:cubicBezTo>
                  <a:cubicBezTo>
                    <a:pt x="667" y="665"/>
                    <a:pt x="880" y="400"/>
                    <a:pt x="710" y="153"/>
                  </a:cubicBezTo>
                  <a:cubicBezTo>
                    <a:pt x="642" y="45"/>
                    <a:pt x="544" y="0"/>
                    <a:pt x="4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1827" name="Google Shape;41827;p26"/>
            <p:cNvSpPr/>
            <p:nvPr/>
          </p:nvSpPr>
          <p:spPr>
            <a:xfrm>
              <a:off x="3964775" y="2064950"/>
              <a:ext cx="27400" cy="23150"/>
            </a:xfrm>
            <a:custGeom>
              <a:avLst/>
              <a:gdLst/>
              <a:ahLst/>
              <a:cxnLst/>
              <a:rect l="l" t="t" r="r" b="b"/>
              <a:pathLst>
                <a:path w="1096" h="926" extrusionOk="0">
                  <a:moveTo>
                    <a:pt x="455" y="1"/>
                  </a:moveTo>
                  <a:cubicBezTo>
                    <a:pt x="203" y="1"/>
                    <a:pt x="0" y="199"/>
                    <a:pt x="0" y="442"/>
                  </a:cubicBezTo>
                  <a:cubicBezTo>
                    <a:pt x="0" y="454"/>
                    <a:pt x="0" y="454"/>
                    <a:pt x="0" y="454"/>
                  </a:cubicBezTo>
                  <a:lnTo>
                    <a:pt x="12" y="454"/>
                  </a:lnTo>
                  <a:cubicBezTo>
                    <a:pt x="4" y="736"/>
                    <a:pt x="231" y="926"/>
                    <a:pt x="471" y="926"/>
                  </a:cubicBezTo>
                  <a:cubicBezTo>
                    <a:pt x="585" y="926"/>
                    <a:pt x="702" y="883"/>
                    <a:pt x="798" y="787"/>
                  </a:cubicBezTo>
                  <a:cubicBezTo>
                    <a:pt x="1096" y="501"/>
                    <a:pt x="893" y="1"/>
                    <a:pt x="477" y="1"/>
                  </a:cubicBezTo>
                  <a:cubicBezTo>
                    <a:pt x="469" y="1"/>
                    <a:pt x="462" y="1"/>
                    <a:pt x="4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1828" name="Google Shape;41828;p26"/>
            <p:cNvSpPr/>
            <p:nvPr/>
          </p:nvSpPr>
          <p:spPr>
            <a:xfrm>
              <a:off x="3959325" y="1993200"/>
              <a:ext cx="22825" cy="16650"/>
            </a:xfrm>
            <a:custGeom>
              <a:avLst/>
              <a:gdLst/>
              <a:ahLst/>
              <a:cxnLst/>
              <a:rect l="l" t="t" r="r" b="b"/>
              <a:pathLst>
                <a:path w="913" h="666" extrusionOk="0">
                  <a:moveTo>
                    <a:pt x="467" y="0"/>
                  </a:moveTo>
                  <a:cubicBezTo>
                    <a:pt x="226" y="0"/>
                    <a:pt x="0" y="298"/>
                    <a:pt x="206" y="549"/>
                  </a:cubicBezTo>
                  <a:cubicBezTo>
                    <a:pt x="206" y="549"/>
                    <a:pt x="206" y="549"/>
                    <a:pt x="206" y="561"/>
                  </a:cubicBezTo>
                  <a:lnTo>
                    <a:pt x="230" y="561"/>
                  </a:lnTo>
                  <a:cubicBezTo>
                    <a:pt x="303" y="635"/>
                    <a:pt x="384" y="665"/>
                    <a:pt x="460" y="665"/>
                  </a:cubicBezTo>
                  <a:cubicBezTo>
                    <a:pt x="707" y="665"/>
                    <a:pt x="913" y="345"/>
                    <a:pt x="695" y="109"/>
                  </a:cubicBezTo>
                  <a:cubicBezTo>
                    <a:pt x="627" y="32"/>
                    <a:pt x="546" y="0"/>
                    <a:pt x="4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1829" name="Google Shape;41829;p26"/>
            <p:cNvSpPr/>
            <p:nvPr/>
          </p:nvSpPr>
          <p:spPr>
            <a:xfrm>
              <a:off x="3964475" y="1926550"/>
              <a:ext cx="27700" cy="23300"/>
            </a:xfrm>
            <a:custGeom>
              <a:avLst/>
              <a:gdLst/>
              <a:ahLst/>
              <a:cxnLst/>
              <a:rect l="l" t="t" r="r" b="b"/>
              <a:pathLst>
                <a:path w="1108" h="932" extrusionOk="0">
                  <a:moveTo>
                    <a:pt x="468" y="0"/>
                  </a:moveTo>
                  <a:cubicBezTo>
                    <a:pt x="226" y="0"/>
                    <a:pt x="12" y="198"/>
                    <a:pt x="0" y="441"/>
                  </a:cubicBezTo>
                  <a:lnTo>
                    <a:pt x="0" y="465"/>
                  </a:lnTo>
                  <a:lnTo>
                    <a:pt x="24" y="465"/>
                  </a:lnTo>
                  <a:cubicBezTo>
                    <a:pt x="24" y="748"/>
                    <a:pt x="254" y="932"/>
                    <a:pt x="491" y="932"/>
                  </a:cubicBezTo>
                  <a:cubicBezTo>
                    <a:pt x="604" y="932"/>
                    <a:pt x="718" y="890"/>
                    <a:pt x="810" y="799"/>
                  </a:cubicBezTo>
                  <a:cubicBezTo>
                    <a:pt x="1108" y="501"/>
                    <a:pt x="893" y="13"/>
                    <a:pt x="489" y="1"/>
                  </a:cubicBezTo>
                  <a:cubicBezTo>
                    <a:pt x="481" y="0"/>
                    <a:pt x="474" y="0"/>
                    <a:pt x="4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1830" name="Google Shape;41830;p26"/>
            <p:cNvSpPr/>
            <p:nvPr/>
          </p:nvSpPr>
          <p:spPr>
            <a:xfrm>
              <a:off x="3964275" y="1858400"/>
              <a:ext cx="23725" cy="23225"/>
            </a:xfrm>
            <a:custGeom>
              <a:avLst/>
              <a:gdLst/>
              <a:ahLst/>
              <a:cxnLst/>
              <a:rect l="l" t="t" r="r" b="b"/>
              <a:pathLst>
                <a:path w="949" h="929" extrusionOk="0">
                  <a:moveTo>
                    <a:pt x="491" y="0"/>
                  </a:moveTo>
                  <a:cubicBezTo>
                    <a:pt x="273" y="0"/>
                    <a:pt x="56" y="143"/>
                    <a:pt x="32" y="429"/>
                  </a:cubicBezTo>
                  <a:cubicBezTo>
                    <a:pt x="0" y="753"/>
                    <a:pt x="247" y="928"/>
                    <a:pt x="493" y="928"/>
                  </a:cubicBezTo>
                  <a:cubicBezTo>
                    <a:pt x="707" y="928"/>
                    <a:pt x="921" y="795"/>
                    <a:pt x="949" y="512"/>
                  </a:cubicBezTo>
                  <a:cubicBezTo>
                    <a:pt x="949" y="488"/>
                    <a:pt x="949" y="453"/>
                    <a:pt x="949" y="429"/>
                  </a:cubicBezTo>
                  <a:cubicBezTo>
                    <a:pt x="925" y="143"/>
                    <a:pt x="708" y="0"/>
                    <a:pt x="4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1831" name="Google Shape;41831;p26"/>
            <p:cNvSpPr/>
            <p:nvPr/>
          </p:nvSpPr>
          <p:spPr>
            <a:xfrm>
              <a:off x="3959350" y="1785975"/>
              <a:ext cx="22800" cy="16700"/>
            </a:xfrm>
            <a:custGeom>
              <a:avLst/>
              <a:gdLst/>
              <a:ahLst/>
              <a:cxnLst/>
              <a:rect l="l" t="t" r="r" b="b"/>
              <a:pathLst>
                <a:path w="912" h="668" extrusionOk="0">
                  <a:moveTo>
                    <a:pt x="462" y="1"/>
                  </a:moveTo>
                  <a:cubicBezTo>
                    <a:pt x="222" y="1"/>
                    <a:pt x="0" y="290"/>
                    <a:pt x="205" y="540"/>
                  </a:cubicBezTo>
                  <a:cubicBezTo>
                    <a:pt x="205" y="552"/>
                    <a:pt x="205" y="552"/>
                    <a:pt x="205" y="564"/>
                  </a:cubicBezTo>
                  <a:lnTo>
                    <a:pt x="229" y="564"/>
                  </a:lnTo>
                  <a:cubicBezTo>
                    <a:pt x="302" y="637"/>
                    <a:pt x="383" y="667"/>
                    <a:pt x="459" y="667"/>
                  </a:cubicBezTo>
                  <a:cubicBezTo>
                    <a:pt x="706" y="667"/>
                    <a:pt x="912" y="348"/>
                    <a:pt x="694" y="111"/>
                  </a:cubicBezTo>
                  <a:cubicBezTo>
                    <a:pt x="625" y="33"/>
                    <a:pt x="542" y="1"/>
                    <a:pt x="4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1832" name="Google Shape;41832;p26"/>
            <p:cNvSpPr/>
            <p:nvPr/>
          </p:nvSpPr>
          <p:spPr>
            <a:xfrm>
              <a:off x="3960725" y="1717800"/>
              <a:ext cx="22025" cy="16675"/>
            </a:xfrm>
            <a:custGeom>
              <a:avLst/>
              <a:gdLst/>
              <a:ahLst/>
              <a:cxnLst/>
              <a:rect l="l" t="t" r="r" b="b"/>
              <a:pathLst>
                <a:path w="881" h="667" extrusionOk="0">
                  <a:moveTo>
                    <a:pt x="449" y="0"/>
                  </a:moveTo>
                  <a:cubicBezTo>
                    <a:pt x="224" y="0"/>
                    <a:pt x="0" y="238"/>
                    <a:pt x="150" y="505"/>
                  </a:cubicBezTo>
                  <a:lnTo>
                    <a:pt x="150" y="528"/>
                  </a:lnTo>
                  <a:lnTo>
                    <a:pt x="174" y="528"/>
                  </a:lnTo>
                  <a:cubicBezTo>
                    <a:pt x="248" y="626"/>
                    <a:pt x="342" y="666"/>
                    <a:pt x="433" y="666"/>
                  </a:cubicBezTo>
                  <a:cubicBezTo>
                    <a:pt x="665" y="666"/>
                    <a:pt x="881" y="404"/>
                    <a:pt x="710" y="147"/>
                  </a:cubicBezTo>
                  <a:cubicBezTo>
                    <a:pt x="642" y="44"/>
                    <a:pt x="545" y="0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1833" name="Google Shape;41833;p26"/>
            <p:cNvSpPr/>
            <p:nvPr/>
          </p:nvSpPr>
          <p:spPr>
            <a:xfrm>
              <a:off x="3964275" y="1651225"/>
              <a:ext cx="23725" cy="23225"/>
            </a:xfrm>
            <a:custGeom>
              <a:avLst/>
              <a:gdLst/>
              <a:ahLst/>
              <a:cxnLst/>
              <a:rect l="l" t="t" r="r" b="b"/>
              <a:pathLst>
                <a:path w="949" h="929" extrusionOk="0">
                  <a:moveTo>
                    <a:pt x="491" y="1"/>
                  </a:moveTo>
                  <a:cubicBezTo>
                    <a:pt x="273" y="1"/>
                    <a:pt x="56" y="143"/>
                    <a:pt x="32" y="429"/>
                  </a:cubicBezTo>
                  <a:cubicBezTo>
                    <a:pt x="0" y="754"/>
                    <a:pt x="247" y="928"/>
                    <a:pt x="493" y="928"/>
                  </a:cubicBezTo>
                  <a:cubicBezTo>
                    <a:pt x="707" y="928"/>
                    <a:pt x="921" y="795"/>
                    <a:pt x="949" y="512"/>
                  </a:cubicBezTo>
                  <a:cubicBezTo>
                    <a:pt x="949" y="489"/>
                    <a:pt x="949" y="453"/>
                    <a:pt x="949" y="429"/>
                  </a:cubicBezTo>
                  <a:cubicBezTo>
                    <a:pt x="925" y="143"/>
                    <a:pt x="708" y="1"/>
                    <a:pt x="4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1834" name="Google Shape;41834;p26"/>
            <p:cNvSpPr/>
            <p:nvPr/>
          </p:nvSpPr>
          <p:spPr>
            <a:xfrm>
              <a:off x="3964475" y="1581275"/>
              <a:ext cx="27700" cy="23150"/>
            </a:xfrm>
            <a:custGeom>
              <a:avLst/>
              <a:gdLst/>
              <a:ahLst/>
              <a:cxnLst/>
              <a:rect l="l" t="t" r="r" b="b"/>
              <a:pathLst>
                <a:path w="1108" h="926" extrusionOk="0">
                  <a:moveTo>
                    <a:pt x="466" y="0"/>
                  </a:moveTo>
                  <a:cubicBezTo>
                    <a:pt x="225" y="0"/>
                    <a:pt x="12" y="187"/>
                    <a:pt x="0" y="441"/>
                  </a:cubicBezTo>
                  <a:lnTo>
                    <a:pt x="0" y="465"/>
                  </a:lnTo>
                  <a:lnTo>
                    <a:pt x="24" y="465"/>
                  </a:lnTo>
                  <a:cubicBezTo>
                    <a:pt x="24" y="739"/>
                    <a:pt x="253" y="925"/>
                    <a:pt x="489" y="925"/>
                  </a:cubicBezTo>
                  <a:cubicBezTo>
                    <a:pt x="603" y="925"/>
                    <a:pt x="718" y="883"/>
                    <a:pt x="810" y="786"/>
                  </a:cubicBezTo>
                  <a:cubicBezTo>
                    <a:pt x="1108" y="501"/>
                    <a:pt x="893" y="1"/>
                    <a:pt x="489" y="1"/>
                  </a:cubicBezTo>
                  <a:cubicBezTo>
                    <a:pt x="481" y="0"/>
                    <a:pt x="474" y="0"/>
                    <a:pt x="46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1835" name="Google Shape;41835;p26"/>
            <p:cNvSpPr/>
            <p:nvPr/>
          </p:nvSpPr>
          <p:spPr>
            <a:xfrm>
              <a:off x="3964275" y="1513125"/>
              <a:ext cx="23725" cy="23325"/>
            </a:xfrm>
            <a:custGeom>
              <a:avLst/>
              <a:gdLst/>
              <a:ahLst/>
              <a:cxnLst/>
              <a:rect l="l" t="t" r="r" b="b"/>
              <a:pathLst>
                <a:path w="949" h="933" extrusionOk="0">
                  <a:moveTo>
                    <a:pt x="491" y="0"/>
                  </a:moveTo>
                  <a:cubicBezTo>
                    <a:pt x="273" y="0"/>
                    <a:pt x="56" y="143"/>
                    <a:pt x="32" y="429"/>
                  </a:cubicBezTo>
                  <a:cubicBezTo>
                    <a:pt x="0" y="754"/>
                    <a:pt x="249" y="933"/>
                    <a:pt x="496" y="933"/>
                  </a:cubicBezTo>
                  <a:cubicBezTo>
                    <a:pt x="709" y="933"/>
                    <a:pt x="921" y="799"/>
                    <a:pt x="949" y="512"/>
                  </a:cubicBezTo>
                  <a:cubicBezTo>
                    <a:pt x="949" y="488"/>
                    <a:pt x="949" y="452"/>
                    <a:pt x="949" y="429"/>
                  </a:cubicBezTo>
                  <a:cubicBezTo>
                    <a:pt x="925" y="143"/>
                    <a:pt x="708" y="0"/>
                    <a:pt x="4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1836" name="Google Shape;41836;p26"/>
            <p:cNvSpPr/>
            <p:nvPr/>
          </p:nvSpPr>
          <p:spPr>
            <a:xfrm>
              <a:off x="3964475" y="1443450"/>
              <a:ext cx="27400" cy="23175"/>
            </a:xfrm>
            <a:custGeom>
              <a:avLst/>
              <a:gdLst/>
              <a:ahLst/>
              <a:cxnLst/>
              <a:rect l="l" t="t" r="r" b="b"/>
              <a:pathLst>
                <a:path w="1096" h="927" extrusionOk="0">
                  <a:moveTo>
                    <a:pt x="467" y="0"/>
                  </a:moveTo>
                  <a:cubicBezTo>
                    <a:pt x="215" y="0"/>
                    <a:pt x="12" y="199"/>
                    <a:pt x="0" y="453"/>
                  </a:cubicBezTo>
                  <a:lnTo>
                    <a:pt x="24" y="453"/>
                  </a:lnTo>
                  <a:cubicBezTo>
                    <a:pt x="16" y="733"/>
                    <a:pt x="246" y="927"/>
                    <a:pt x="486" y="927"/>
                  </a:cubicBezTo>
                  <a:cubicBezTo>
                    <a:pt x="595" y="927"/>
                    <a:pt x="706" y="887"/>
                    <a:pt x="798" y="799"/>
                  </a:cubicBezTo>
                  <a:cubicBezTo>
                    <a:pt x="1096" y="513"/>
                    <a:pt x="905" y="13"/>
                    <a:pt x="500" y="1"/>
                  </a:cubicBezTo>
                  <a:lnTo>
                    <a:pt x="489" y="1"/>
                  </a:lnTo>
                  <a:cubicBezTo>
                    <a:pt x="481" y="1"/>
                    <a:pt x="474" y="0"/>
                    <a:pt x="4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1837" name="Google Shape;41837;p26"/>
            <p:cNvSpPr/>
            <p:nvPr/>
          </p:nvSpPr>
          <p:spPr>
            <a:xfrm>
              <a:off x="3964475" y="1374100"/>
              <a:ext cx="27700" cy="23150"/>
            </a:xfrm>
            <a:custGeom>
              <a:avLst/>
              <a:gdLst/>
              <a:ahLst/>
              <a:cxnLst/>
              <a:rect l="l" t="t" r="r" b="b"/>
              <a:pathLst>
                <a:path w="1108" h="926" extrusionOk="0">
                  <a:moveTo>
                    <a:pt x="466" y="0"/>
                  </a:moveTo>
                  <a:cubicBezTo>
                    <a:pt x="225" y="0"/>
                    <a:pt x="12" y="187"/>
                    <a:pt x="0" y="429"/>
                  </a:cubicBezTo>
                  <a:cubicBezTo>
                    <a:pt x="0" y="441"/>
                    <a:pt x="0" y="453"/>
                    <a:pt x="0" y="465"/>
                  </a:cubicBezTo>
                  <a:lnTo>
                    <a:pt x="24" y="465"/>
                  </a:lnTo>
                  <a:cubicBezTo>
                    <a:pt x="24" y="739"/>
                    <a:pt x="253" y="926"/>
                    <a:pt x="489" y="926"/>
                  </a:cubicBezTo>
                  <a:cubicBezTo>
                    <a:pt x="603" y="926"/>
                    <a:pt x="718" y="883"/>
                    <a:pt x="810" y="787"/>
                  </a:cubicBezTo>
                  <a:cubicBezTo>
                    <a:pt x="1108" y="501"/>
                    <a:pt x="893" y="1"/>
                    <a:pt x="489" y="1"/>
                  </a:cubicBezTo>
                  <a:cubicBezTo>
                    <a:pt x="481" y="0"/>
                    <a:pt x="474" y="0"/>
                    <a:pt x="46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1838" name="Google Shape;41838;p26"/>
            <p:cNvSpPr/>
            <p:nvPr/>
          </p:nvSpPr>
          <p:spPr>
            <a:xfrm>
              <a:off x="3929950" y="2514125"/>
              <a:ext cx="11325" cy="13125"/>
            </a:xfrm>
            <a:custGeom>
              <a:avLst/>
              <a:gdLst/>
              <a:ahLst/>
              <a:cxnLst/>
              <a:rect l="l" t="t" r="r" b="b"/>
              <a:pathLst>
                <a:path w="453" h="525" extrusionOk="0">
                  <a:moveTo>
                    <a:pt x="453" y="1"/>
                  </a:moveTo>
                  <a:cubicBezTo>
                    <a:pt x="203" y="1"/>
                    <a:pt x="12" y="203"/>
                    <a:pt x="0" y="453"/>
                  </a:cubicBezTo>
                  <a:cubicBezTo>
                    <a:pt x="0" y="477"/>
                    <a:pt x="0" y="501"/>
                    <a:pt x="0" y="525"/>
                  </a:cubicBezTo>
                  <a:lnTo>
                    <a:pt x="72" y="453"/>
                  </a:lnTo>
                  <a:lnTo>
                    <a:pt x="45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1839" name="Google Shape;41839;p26"/>
            <p:cNvSpPr/>
            <p:nvPr/>
          </p:nvSpPr>
          <p:spPr>
            <a:xfrm>
              <a:off x="3929950" y="2444775"/>
              <a:ext cx="27100" cy="23025"/>
            </a:xfrm>
            <a:custGeom>
              <a:avLst/>
              <a:gdLst/>
              <a:ahLst/>
              <a:cxnLst/>
              <a:rect l="l" t="t" r="r" b="b"/>
              <a:pathLst>
                <a:path w="1084" h="921" extrusionOk="0">
                  <a:moveTo>
                    <a:pt x="465" y="1"/>
                  </a:moveTo>
                  <a:cubicBezTo>
                    <a:pt x="215" y="1"/>
                    <a:pt x="12" y="203"/>
                    <a:pt x="12" y="453"/>
                  </a:cubicBezTo>
                  <a:lnTo>
                    <a:pt x="0" y="465"/>
                  </a:lnTo>
                  <a:cubicBezTo>
                    <a:pt x="0" y="739"/>
                    <a:pt x="229" y="920"/>
                    <a:pt x="470" y="920"/>
                  </a:cubicBezTo>
                  <a:cubicBezTo>
                    <a:pt x="584" y="920"/>
                    <a:pt x="702" y="879"/>
                    <a:pt x="798" y="786"/>
                  </a:cubicBezTo>
                  <a:cubicBezTo>
                    <a:pt x="1084" y="489"/>
                    <a:pt x="881" y="1"/>
                    <a:pt x="4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1840" name="Google Shape;41840;p26"/>
            <p:cNvSpPr/>
            <p:nvPr/>
          </p:nvSpPr>
          <p:spPr>
            <a:xfrm>
              <a:off x="3929725" y="2376025"/>
              <a:ext cx="27325" cy="23200"/>
            </a:xfrm>
            <a:custGeom>
              <a:avLst/>
              <a:gdLst/>
              <a:ahLst/>
              <a:cxnLst/>
              <a:rect l="l" t="t" r="r" b="b"/>
              <a:pathLst>
                <a:path w="1093" h="928" extrusionOk="0">
                  <a:moveTo>
                    <a:pt x="474" y="0"/>
                  </a:moveTo>
                  <a:cubicBezTo>
                    <a:pt x="224" y="0"/>
                    <a:pt x="21" y="191"/>
                    <a:pt x="9" y="441"/>
                  </a:cubicBezTo>
                  <a:cubicBezTo>
                    <a:pt x="1" y="725"/>
                    <a:pt x="234" y="927"/>
                    <a:pt x="480" y="927"/>
                  </a:cubicBezTo>
                  <a:cubicBezTo>
                    <a:pt x="584" y="927"/>
                    <a:pt x="691" y="891"/>
                    <a:pt x="783" y="810"/>
                  </a:cubicBezTo>
                  <a:cubicBezTo>
                    <a:pt x="1093" y="536"/>
                    <a:pt x="902" y="24"/>
                    <a:pt x="4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1841" name="Google Shape;41841;p26"/>
            <p:cNvSpPr/>
            <p:nvPr/>
          </p:nvSpPr>
          <p:spPr>
            <a:xfrm>
              <a:off x="3929950" y="2305525"/>
              <a:ext cx="23225" cy="23100"/>
            </a:xfrm>
            <a:custGeom>
              <a:avLst/>
              <a:gdLst/>
              <a:ahLst/>
              <a:cxnLst/>
              <a:rect l="l" t="t" r="r" b="b"/>
              <a:pathLst>
                <a:path w="929" h="924" extrusionOk="0">
                  <a:moveTo>
                    <a:pt x="459" y="1"/>
                  </a:moveTo>
                  <a:cubicBezTo>
                    <a:pt x="244" y="1"/>
                    <a:pt x="29" y="135"/>
                    <a:pt x="0" y="415"/>
                  </a:cubicBezTo>
                  <a:cubicBezTo>
                    <a:pt x="0" y="451"/>
                    <a:pt x="0" y="475"/>
                    <a:pt x="0" y="498"/>
                  </a:cubicBezTo>
                  <a:cubicBezTo>
                    <a:pt x="29" y="786"/>
                    <a:pt x="246" y="923"/>
                    <a:pt x="463" y="923"/>
                  </a:cubicBezTo>
                  <a:cubicBezTo>
                    <a:pt x="696" y="923"/>
                    <a:pt x="929" y="765"/>
                    <a:pt x="929" y="463"/>
                  </a:cubicBezTo>
                  <a:cubicBezTo>
                    <a:pt x="929" y="159"/>
                    <a:pt x="694" y="1"/>
                    <a:pt x="4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1842" name="Google Shape;41842;p26"/>
            <p:cNvSpPr/>
            <p:nvPr/>
          </p:nvSpPr>
          <p:spPr>
            <a:xfrm>
              <a:off x="3929950" y="2237600"/>
              <a:ext cx="27100" cy="23000"/>
            </a:xfrm>
            <a:custGeom>
              <a:avLst/>
              <a:gdLst/>
              <a:ahLst/>
              <a:cxnLst/>
              <a:rect l="l" t="t" r="r" b="b"/>
              <a:pathLst>
                <a:path w="1084" h="920" extrusionOk="0">
                  <a:moveTo>
                    <a:pt x="465" y="1"/>
                  </a:moveTo>
                  <a:cubicBezTo>
                    <a:pt x="215" y="1"/>
                    <a:pt x="12" y="203"/>
                    <a:pt x="12" y="453"/>
                  </a:cubicBezTo>
                  <a:lnTo>
                    <a:pt x="0" y="453"/>
                  </a:lnTo>
                  <a:cubicBezTo>
                    <a:pt x="0" y="736"/>
                    <a:pt x="230" y="920"/>
                    <a:pt x="467" y="920"/>
                  </a:cubicBezTo>
                  <a:cubicBezTo>
                    <a:pt x="580" y="920"/>
                    <a:pt x="694" y="879"/>
                    <a:pt x="786" y="787"/>
                  </a:cubicBezTo>
                  <a:cubicBezTo>
                    <a:pt x="1084" y="501"/>
                    <a:pt x="881" y="1"/>
                    <a:pt x="4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1843" name="Google Shape;41843;p26"/>
            <p:cNvSpPr/>
            <p:nvPr/>
          </p:nvSpPr>
          <p:spPr>
            <a:xfrm>
              <a:off x="3929950" y="2168250"/>
              <a:ext cx="27100" cy="23225"/>
            </a:xfrm>
            <a:custGeom>
              <a:avLst/>
              <a:gdLst/>
              <a:ahLst/>
              <a:cxnLst/>
              <a:rect l="l" t="t" r="r" b="b"/>
              <a:pathLst>
                <a:path w="1084" h="929" extrusionOk="0">
                  <a:moveTo>
                    <a:pt x="465" y="1"/>
                  </a:moveTo>
                  <a:cubicBezTo>
                    <a:pt x="215" y="1"/>
                    <a:pt x="12" y="215"/>
                    <a:pt x="12" y="465"/>
                  </a:cubicBezTo>
                  <a:lnTo>
                    <a:pt x="0" y="465"/>
                  </a:lnTo>
                  <a:cubicBezTo>
                    <a:pt x="0" y="745"/>
                    <a:pt x="226" y="928"/>
                    <a:pt x="464" y="928"/>
                  </a:cubicBezTo>
                  <a:cubicBezTo>
                    <a:pt x="581" y="928"/>
                    <a:pt x="700" y="884"/>
                    <a:pt x="798" y="786"/>
                  </a:cubicBezTo>
                  <a:cubicBezTo>
                    <a:pt x="1084" y="501"/>
                    <a:pt x="881" y="1"/>
                    <a:pt x="4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1844" name="Google Shape;41844;p26"/>
            <p:cNvSpPr/>
            <p:nvPr/>
          </p:nvSpPr>
          <p:spPr>
            <a:xfrm>
              <a:off x="3929950" y="2098350"/>
              <a:ext cx="23225" cy="23100"/>
            </a:xfrm>
            <a:custGeom>
              <a:avLst/>
              <a:gdLst/>
              <a:ahLst/>
              <a:cxnLst/>
              <a:rect l="l" t="t" r="r" b="b"/>
              <a:pathLst>
                <a:path w="929" h="924" extrusionOk="0">
                  <a:moveTo>
                    <a:pt x="459" y="1"/>
                  </a:moveTo>
                  <a:cubicBezTo>
                    <a:pt x="244" y="1"/>
                    <a:pt x="29" y="136"/>
                    <a:pt x="0" y="415"/>
                  </a:cubicBezTo>
                  <a:cubicBezTo>
                    <a:pt x="0" y="439"/>
                    <a:pt x="0" y="475"/>
                    <a:pt x="0" y="499"/>
                  </a:cubicBezTo>
                  <a:cubicBezTo>
                    <a:pt x="29" y="786"/>
                    <a:pt x="246" y="923"/>
                    <a:pt x="463" y="923"/>
                  </a:cubicBezTo>
                  <a:cubicBezTo>
                    <a:pt x="696" y="923"/>
                    <a:pt x="929" y="765"/>
                    <a:pt x="929" y="463"/>
                  </a:cubicBezTo>
                  <a:cubicBezTo>
                    <a:pt x="929" y="159"/>
                    <a:pt x="694" y="1"/>
                    <a:pt x="4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1845" name="Google Shape;41845;p26"/>
            <p:cNvSpPr/>
            <p:nvPr/>
          </p:nvSpPr>
          <p:spPr>
            <a:xfrm>
              <a:off x="3929950" y="2029850"/>
              <a:ext cx="27100" cy="23225"/>
            </a:xfrm>
            <a:custGeom>
              <a:avLst/>
              <a:gdLst/>
              <a:ahLst/>
              <a:cxnLst/>
              <a:rect l="l" t="t" r="r" b="b"/>
              <a:pathLst>
                <a:path w="1084" h="929" extrusionOk="0">
                  <a:moveTo>
                    <a:pt x="465" y="0"/>
                  </a:moveTo>
                  <a:cubicBezTo>
                    <a:pt x="215" y="0"/>
                    <a:pt x="0" y="215"/>
                    <a:pt x="0" y="465"/>
                  </a:cubicBezTo>
                  <a:lnTo>
                    <a:pt x="0" y="476"/>
                  </a:lnTo>
                  <a:cubicBezTo>
                    <a:pt x="8" y="748"/>
                    <a:pt x="235" y="928"/>
                    <a:pt x="470" y="928"/>
                  </a:cubicBezTo>
                  <a:cubicBezTo>
                    <a:pt x="586" y="928"/>
                    <a:pt x="704" y="884"/>
                    <a:pt x="798" y="786"/>
                  </a:cubicBezTo>
                  <a:cubicBezTo>
                    <a:pt x="1084" y="488"/>
                    <a:pt x="869" y="0"/>
                    <a:pt x="4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1846" name="Google Shape;41846;p26"/>
            <p:cNvSpPr/>
            <p:nvPr/>
          </p:nvSpPr>
          <p:spPr>
            <a:xfrm>
              <a:off x="3929950" y="1960000"/>
              <a:ext cx="23225" cy="23075"/>
            </a:xfrm>
            <a:custGeom>
              <a:avLst/>
              <a:gdLst/>
              <a:ahLst/>
              <a:cxnLst/>
              <a:rect l="l" t="t" r="r" b="b"/>
              <a:pathLst>
                <a:path w="929" h="923" extrusionOk="0">
                  <a:moveTo>
                    <a:pt x="463" y="0"/>
                  </a:moveTo>
                  <a:cubicBezTo>
                    <a:pt x="246" y="0"/>
                    <a:pt x="29" y="138"/>
                    <a:pt x="0" y="425"/>
                  </a:cubicBezTo>
                  <a:cubicBezTo>
                    <a:pt x="0" y="449"/>
                    <a:pt x="0" y="484"/>
                    <a:pt x="0" y="508"/>
                  </a:cubicBezTo>
                  <a:cubicBezTo>
                    <a:pt x="29" y="788"/>
                    <a:pt x="244" y="923"/>
                    <a:pt x="459" y="923"/>
                  </a:cubicBezTo>
                  <a:cubicBezTo>
                    <a:pt x="694" y="923"/>
                    <a:pt x="929" y="764"/>
                    <a:pt x="929" y="461"/>
                  </a:cubicBezTo>
                  <a:cubicBezTo>
                    <a:pt x="929" y="159"/>
                    <a:pt x="696" y="0"/>
                    <a:pt x="4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1847" name="Google Shape;41847;p26"/>
            <p:cNvSpPr/>
            <p:nvPr/>
          </p:nvSpPr>
          <p:spPr>
            <a:xfrm>
              <a:off x="3929950" y="1892025"/>
              <a:ext cx="27100" cy="23150"/>
            </a:xfrm>
            <a:custGeom>
              <a:avLst/>
              <a:gdLst/>
              <a:ahLst/>
              <a:cxnLst/>
              <a:rect l="l" t="t" r="r" b="b"/>
              <a:pathLst>
                <a:path w="1084" h="926" extrusionOk="0">
                  <a:moveTo>
                    <a:pt x="465" y="1"/>
                  </a:moveTo>
                  <a:cubicBezTo>
                    <a:pt x="215" y="1"/>
                    <a:pt x="12" y="203"/>
                    <a:pt x="12" y="465"/>
                  </a:cubicBezTo>
                  <a:lnTo>
                    <a:pt x="0" y="465"/>
                  </a:lnTo>
                  <a:cubicBezTo>
                    <a:pt x="0" y="739"/>
                    <a:pt x="229" y="925"/>
                    <a:pt x="466" y="925"/>
                  </a:cubicBezTo>
                  <a:cubicBezTo>
                    <a:pt x="579" y="925"/>
                    <a:pt x="694" y="883"/>
                    <a:pt x="786" y="786"/>
                  </a:cubicBezTo>
                  <a:cubicBezTo>
                    <a:pt x="1084" y="501"/>
                    <a:pt x="881" y="1"/>
                    <a:pt x="4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1848" name="Google Shape;41848;p26"/>
            <p:cNvSpPr/>
            <p:nvPr/>
          </p:nvSpPr>
          <p:spPr>
            <a:xfrm>
              <a:off x="3929950" y="1822975"/>
              <a:ext cx="27100" cy="23225"/>
            </a:xfrm>
            <a:custGeom>
              <a:avLst/>
              <a:gdLst/>
              <a:ahLst/>
              <a:cxnLst/>
              <a:rect l="l" t="t" r="r" b="b"/>
              <a:pathLst>
                <a:path w="1084" h="929" extrusionOk="0">
                  <a:moveTo>
                    <a:pt x="465" y="0"/>
                  </a:moveTo>
                  <a:cubicBezTo>
                    <a:pt x="215" y="0"/>
                    <a:pt x="12" y="203"/>
                    <a:pt x="12" y="465"/>
                  </a:cubicBezTo>
                  <a:lnTo>
                    <a:pt x="0" y="465"/>
                  </a:lnTo>
                  <a:cubicBezTo>
                    <a:pt x="0" y="741"/>
                    <a:pt x="234" y="929"/>
                    <a:pt x="473" y="929"/>
                  </a:cubicBezTo>
                  <a:cubicBezTo>
                    <a:pt x="583" y="929"/>
                    <a:pt x="696" y="889"/>
                    <a:pt x="786" y="798"/>
                  </a:cubicBezTo>
                  <a:cubicBezTo>
                    <a:pt x="1084" y="500"/>
                    <a:pt x="881" y="0"/>
                    <a:pt x="4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1849" name="Google Shape;41849;p26"/>
            <p:cNvSpPr/>
            <p:nvPr/>
          </p:nvSpPr>
          <p:spPr>
            <a:xfrm>
              <a:off x="3929950" y="1752825"/>
              <a:ext cx="23225" cy="23075"/>
            </a:xfrm>
            <a:custGeom>
              <a:avLst/>
              <a:gdLst/>
              <a:ahLst/>
              <a:cxnLst/>
              <a:rect l="l" t="t" r="r" b="b"/>
              <a:pathLst>
                <a:path w="929" h="923" extrusionOk="0">
                  <a:moveTo>
                    <a:pt x="463" y="0"/>
                  </a:moveTo>
                  <a:cubicBezTo>
                    <a:pt x="246" y="0"/>
                    <a:pt x="29" y="138"/>
                    <a:pt x="0" y="425"/>
                  </a:cubicBezTo>
                  <a:cubicBezTo>
                    <a:pt x="0" y="449"/>
                    <a:pt x="0" y="473"/>
                    <a:pt x="0" y="509"/>
                  </a:cubicBezTo>
                  <a:cubicBezTo>
                    <a:pt x="29" y="788"/>
                    <a:pt x="244" y="923"/>
                    <a:pt x="459" y="923"/>
                  </a:cubicBezTo>
                  <a:cubicBezTo>
                    <a:pt x="694" y="923"/>
                    <a:pt x="929" y="764"/>
                    <a:pt x="929" y="461"/>
                  </a:cubicBezTo>
                  <a:cubicBezTo>
                    <a:pt x="929" y="159"/>
                    <a:pt x="696" y="0"/>
                    <a:pt x="4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1850" name="Google Shape;41850;p26"/>
            <p:cNvSpPr/>
            <p:nvPr/>
          </p:nvSpPr>
          <p:spPr>
            <a:xfrm>
              <a:off x="3929950" y="1684850"/>
              <a:ext cx="27100" cy="23150"/>
            </a:xfrm>
            <a:custGeom>
              <a:avLst/>
              <a:gdLst/>
              <a:ahLst/>
              <a:cxnLst/>
              <a:rect l="l" t="t" r="r" b="b"/>
              <a:pathLst>
                <a:path w="1084" h="926" extrusionOk="0">
                  <a:moveTo>
                    <a:pt x="465" y="1"/>
                  </a:moveTo>
                  <a:cubicBezTo>
                    <a:pt x="215" y="1"/>
                    <a:pt x="12" y="203"/>
                    <a:pt x="12" y="453"/>
                  </a:cubicBezTo>
                  <a:lnTo>
                    <a:pt x="0" y="453"/>
                  </a:lnTo>
                  <a:cubicBezTo>
                    <a:pt x="0" y="736"/>
                    <a:pt x="230" y="925"/>
                    <a:pt x="467" y="925"/>
                  </a:cubicBezTo>
                  <a:cubicBezTo>
                    <a:pt x="580" y="925"/>
                    <a:pt x="694" y="883"/>
                    <a:pt x="786" y="787"/>
                  </a:cubicBezTo>
                  <a:cubicBezTo>
                    <a:pt x="1084" y="501"/>
                    <a:pt x="881" y="1"/>
                    <a:pt x="4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1851" name="Google Shape;41851;p26"/>
            <p:cNvSpPr/>
            <p:nvPr/>
          </p:nvSpPr>
          <p:spPr>
            <a:xfrm>
              <a:off x="3929950" y="1615800"/>
              <a:ext cx="27100" cy="23025"/>
            </a:xfrm>
            <a:custGeom>
              <a:avLst/>
              <a:gdLst/>
              <a:ahLst/>
              <a:cxnLst/>
              <a:rect l="l" t="t" r="r" b="b"/>
              <a:pathLst>
                <a:path w="1084" h="921" extrusionOk="0">
                  <a:moveTo>
                    <a:pt x="465" y="1"/>
                  </a:moveTo>
                  <a:cubicBezTo>
                    <a:pt x="215" y="1"/>
                    <a:pt x="12" y="203"/>
                    <a:pt x="12" y="453"/>
                  </a:cubicBezTo>
                  <a:lnTo>
                    <a:pt x="0" y="465"/>
                  </a:lnTo>
                  <a:cubicBezTo>
                    <a:pt x="0" y="739"/>
                    <a:pt x="229" y="920"/>
                    <a:pt x="470" y="920"/>
                  </a:cubicBezTo>
                  <a:cubicBezTo>
                    <a:pt x="584" y="920"/>
                    <a:pt x="702" y="879"/>
                    <a:pt x="798" y="786"/>
                  </a:cubicBezTo>
                  <a:cubicBezTo>
                    <a:pt x="1084" y="489"/>
                    <a:pt x="881" y="1"/>
                    <a:pt x="4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1852" name="Google Shape;41852;p26"/>
            <p:cNvSpPr/>
            <p:nvPr/>
          </p:nvSpPr>
          <p:spPr>
            <a:xfrm>
              <a:off x="3929950" y="1545625"/>
              <a:ext cx="23225" cy="23125"/>
            </a:xfrm>
            <a:custGeom>
              <a:avLst/>
              <a:gdLst/>
              <a:ahLst/>
              <a:cxnLst/>
              <a:rect l="l" t="t" r="r" b="b"/>
              <a:pathLst>
                <a:path w="929" h="925" extrusionOk="0">
                  <a:moveTo>
                    <a:pt x="459" y="0"/>
                  </a:moveTo>
                  <a:cubicBezTo>
                    <a:pt x="244" y="0"/>
                    <a:pt x="29" y="135"/>
                    <a:pt x="0" y="415"/>
                  </a:cubicBezTo>
                  <a:cubicBezTo>
                    <a:pt x="0" y="450"/>
                    <a:pt x="0" y="474"/>
                    <a:pt x="0" y="510"/>
                  </a:cubicBezTo>
                  <a:cubicBezTo>
                    <a:pt x="29" y="790"/>
                    <a:pt x="244" y="924"/>
                    <a:pt x="459" y="924"/>
                  </a:cubicBezTo>
                  <a:cubicBezTo>
                    <a:pt x="694" y="924"/>
                    <a:pt x="929" y="766"/>
                    <a:pt x="929" y="462"/>
                  </a:cubicBezTo>
                  <a:cubicBezTo>
                    <a:pt x="929" y="159"/>
                    <a:pt x="694" y="0"/>
                    <a:pt x="45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1853" name="Google Shape;41853;p26"/>
            <p:cNvSpPr/>
            <p:nvPr/>
          </p:nvSpPr>
          <p:spPr>
            <a:xfrm>
              <a:off x="3929950" y="1477700"/>
              <a:ext cx="27100" cy="23000"/>
            </a:xfrm>
            <a:custGeom>
              <a:avLst/>
              <a:gdLst/>
              <a:ahLst/>
              <a:cxnLst/>
              <a:rect l="l" t="t" r="r" b="b"/>
              <a:pathLst>
                <a:path w="1084" h="920" extrusionOk="0">
                  <a:moveTo>
                    <a:pt x="465" y="0"/>
                  </a:moveTo>
                  <a:cubicBezTo>
                    <a:pt x="215" y="0"/>
                    <a:pt x="12" y="203"/>
                    <a:pt x="12" y="453"/>
                  </a:cubicBezTo>
                  <a:lnTo>
                    <a:pt x="0" y="453"/>
                  </a:lnTo>
                  <a:cubicBezTo>
                    <a:pt x="0" y="735"/>
                    <a:pt x="230" y="919"/>
                    <a:pt x="467" y="919"/>
                  </a:cubicBezTo>
                  <a:cubicBezTo>
                    <a:pt x="580" y="919"/>
                    <a:pt x="694" y="878"/>
                    <a:pt x="786" y="786"/>
                  </a:cubicBezTo>
                  <a:cubicBezTo>
                    <a:pt x="1084" y="500"/>
                    <a:pt x="881" y="0"/>
                    <a:pt x="4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1854" name="Google Shape;41854;p26"/>
            <p:cNvSpPr/>
            <p:nvPr/>
          </p:nvSpPr>
          <p:spPr>
            <a:xfrm>
              <a:off x="3929950" y="1407500"/>
              <a:ext cx="23225" cy="23100"/>
            </a:xfrm>
            <a:custGeom>
              <a:avLst/>
              <a:gdLst/>
              <a:ahLst/>
              <a:cxnLst/>
              <a:rect l="l" t="t" r="r" b="b"/>
              <a:pathLst>
                <a:path w="929" h="924" extrusionOk="0">
                  <a:moveTo>
                    <a:pt x="459" y="1"/>
                  </a:moveTo>
                  <a:cubicBezTo>
                    <a:pt x="244" y="1"/>
                    <a:pt x="29" y="135"/>
                    <a:pt x="0" y="415"/>
                  </a:cubicBezTo>
                  <a:cubicBezTo>
                    <a:pt x="0" y="439"/>
                    <a:pt x="0" y="475"/>
                    <a:pt x="0" y="498"/>
                  </a:cubicBezTo>
                  <a:cubicBezTo>
                    <a:pt x="29" y="786"/>
                    <a:pt x="246" y="923"/>
                    <a:pt x="463" y="923"/>
                  </a:cubicBezTo>
                  <a:cubicBezTo>
                    <a:pt x="696" y="923"/>
                    <a:pt x="929" y="765"/>
                    <a:pt x="929" y="463"/>
                  </a:cubicBezTo>
                  <a:cubicBezTo>
                    <a:pt x="929" y="159"/>
                    <a:pt x="694" y="1"/>
                    <a:pt x="4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1855" name="Google Shape;41855;p26"/>
            <p:cNvSpPr/>
            <p:nvPr/>
          </p:nvSpPr>
          <p:spPr>
            <a:xfrm>
              <a:off x="3929950" y="1339575"/>
              <a:ext cx="27100" cy="23000"/>
            </a:xfrm>
            <a:custGeom>
              <a:avLst/>
              <a:gdLst/>
              <a:ahLst/>
              <a:cxnLst/>
              <a:rect l="l" t="t" r="r" b="b"/>
              <a:pathLst>
                <a:path w="1084" h="920" extrusionOk="0">
                  <a:moveTo>
                    <a:pt x="445" y="0"/>
                  </a:moveTo>
                  <a:cubicBezTo>
                    <a:pt x="204" y="0"/>
                    <a:pt x="12" y="210"/>
                    <a:pt x="12" y="453"/>
                  </a:cubicBezTo>
                  <a:lnTo>
                    <a:pt x="0" y="453"/>
                  </a:lnTo>
                  <a:cubicBezTo>
                    <a:pt x="0" y="736"/>
                    <a:pt x="230" y="920"/>
                    <a:pt x="467" y="920"/>
                  </a:cubicBezTo>
                  <a:cubicBezTo>
                    <a:pt x="580" y="920"/>
                    <a:pt x="694" y="878"/>
                    <a:pt x="786" y="787"/>
                  </a:cubicBezTo>
                  <a:cubicBezTo>
                    <a:pt x="1084" y="501"/>
                    <a:pt x="881" y="1"/>
                    <a:pt x="465" y="1"/>
                  </a:cubicBezTo>
                  <a:cubicBezTo>
                    <a:pt x="458" y="0"/>
                    <a:pt x="451" y="0"/>
                    <a:pt x="4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1856" name="Google Shape;41856;p26"/>
            <p:cNvSpPr/>
            <p:nvPr/>
          </p:nvSpPr>
          <p:spPr>
            <a:xfrm>
              <a:off x="3895425" y="2478200"/>
              <a:ext cx="23225" cy="23100"/>
            </a:xfrm>
            <a:custGeom>
              <a:avLst/>
              <a:gdLst/>
              <a:ahLst/>
              <a:cxnLst/>
              <a:rect l="l" t="t" r="r" b="b"/>
              <a:pathLst>
                <a:path w="929" h="924" extrusionOk="0">
                  <a:moveTo>
                    <a:pt x="465" y="1"/>
                  </a:moveTo>
                  <a:cubicBezTo>
                    <a:pt x="249" y="1"/>
                    <a:pt x="35" y="138"/>
                    <a:pt x="12" y="426"/>
                  </a:cubicBezTo>
                  <a:cubicBezTo>
                    <a:pt x="0" y="449"/>
                    <a:pt x="0" y="473"/>
                    <a:pt x="12" y="509"/>
                  </a:cubicBezTo>
                  <a:cubicBezTo>
                    <a:pt x="35" y="789"/>
                    <a:pt x="247" y="923"/>
                    <a:pt x="461" y="923"/>
                  </a:cubicBezTo>
                  <a:cubicBezTo>
                    <a:pt x="693" y="923"/>
                    <a:pt x="929" y="765"/>
                    <a:pt x="929" y="461"/>
                  </a:cubicBezTo>
                  <a:cubicBezTo>
                    <a:pt x="929" y="159"/>
                    <a:pt x="696" y="1"/>
                    <a:pt x="4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1857" name="Google Shape;41857;p26"/>
            <p:cNvSpPr/>
            <p:nvPr/>
          </p:nvSpPr>
          <p:spPr>
            <a:xfrm>
              <a:off x="3895425" y="2410250"/>
              <a:ext cx="27100" cy="23000"/>
            </a:xfrm>
            <a:custGeom>
              <a:avLst/>
              <a:gdLst/>
              <a:ahLst/>
              <a:cxnLst/>
              <a:rect l="l" t="t" r="r" b="b"/>
              <a:pathLst>
                <a:path w="1084" h="920" extrusionOk="0">
                  <a:moveTo>
                    <a:pt x="464" y="0"/>
                  </a:moveTo>
                  <a:cubicBezTo>
                    <a:pt x="214" y="0"/>
                    <a:pt x="0" y="203"/>
                    <a:pt x="12" y="453"/>
                  </a:cubicBezTo>
                  <a:cubicBezTo>
                    <a:pt x="4" y="735"/>
                    <a:pt x="231" y="920"/>
                    <a:pt x="468" y="920"/>
                  </a:cubicBezTo>
                  <a:cubicBezTo>
                    <a:pt x="580" y="920"/>
                    <a:pt x="694" y="878"/>
                    <a:pt x="786" y="786"/>
                  </a:cubicBezTo>
                  <a:cubicBezTo>
                    <a:pt x="1084" y="500"/>
                    <a:pt x="881" y="0"/>
                    <a:pt x="4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1858" name="Google Shape;41858;p26"/>
            <p:cNvSpPr/>
            <p:nvPr/>
          </p:nvSpPr>
          <p:spPr>
            <a:xfrm>
              <a:off x="3895725" y="2341200"/>
              <a:ext cx="26800" cy="23000"/>
            </a:xfrm>
            <a:custGeom>
              <a:avLst/>
              <a:gdLst/>
              <a:ahLst/>
              <a:cxnLst/>
              <a:rect l="l" t="t" r="r" b="b"/>
              <a:pathLst>
                <a:path w="1072" h="920" extrusionOk="0">
                  <a:moveTo>
                    <a:pt x="452" y="0"/>
                  </a:moveTo>
                  <a:cubicBezTo>
                    <a:pt x="202" y="0"/>
                    <a:pt x="0" y="203"/>
                    <a:pt x="0" y="453"/>
                  </a:cubicBezTo>
                  <a:cubicBezTo>
                    <a:pt x="0" y="735"/>
                    <a:pt x="225" y="919"/>
                    <a:pt x="462" y="919"/>
                  </a:cubicBezTo>
                  <a:cubicBezTo>
                    <a:pt x="575" y="919"/>
                    <a:pt x="690" y="878"/>
                    <a:pt x="786" y="786"/>
                  </a:cubicBezTo>
                  <a:cubicBezTo>
                    <a:pt x="1072" y="488"/>
                    <a:pt x="869" y="0"/>
                    <a:pt x="4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1859" name="Google Shape;41859;p26"/>
            <p:cNvSpPr/>
            <p:nvPr/>
          </p:nvSpPr>
          <p:spPr>
            <a:xfrm>
              <a:off x="3895425" y="2271000"/>
              <a:ext cx="23225" cy="23100"/>
            </a:xfrm>
            <a:custGeom>
              <a:avLst/>
              <a:gdLst/>
              <a:ahLst/>
              <a:cxnLst/>
              <a:rect l="l" t="t" r="r" b="b"/>
              <a:pathLst>
                <a:path w="929" h="924" extrusionOk="0">
                  <a:moveTo>
                    <a:pt x="461" y="1"/>
                  </a:moveTo>
                  <a:cubicBezTo>
                    <a:pt x="247" y="1"/>
                    <a:pt x="35" y="135"/>
                    <a:pt x="12" y="415"/>
                  </a:cubicBezTo>
                  <a:cubicBezTo>
                    <a:pt x="0" y="451"/>
                    <a:pt x="0" y="475"/>
                    <a:pt x="12" y="498"/>
                  </a:cubicBezTo>
                  <a:cubicBezTo>
                    <a:pt x="35" y="785"/>
                    <a:pt x="249" y="923"/>
                    <a:pt x="465" y="923"/>
                  </a:cubicBezTo>
                  <a:cubicBezTo>
                    <a:pt x="696" y="923"/>
                    <a:pt x="929" y="765"/>
                    <a:pt x="929" y="463"/>
                  </a:cubicBezTo>
                  <a:cubicBezTo>
                    <a:pt x="929" y="159"/>
                    <a:pt x="693" y="1"/>
                    <a:pt x="4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1860" name="Google Shape;41860;p26"/>
            <p:cNvSpPr/>
            <p:nvPr/>
          </p:nvSpPr>
          <p:spPr>
            <a:xfrm>
              <a:off x="3895500" y="2203075"/>
              <a:ext cx="27025" cy="23000"/>
            </a:xfrm>
            <a:custGeom>
              <a:avLst/>
              <a:gdLst/>
              <a:ahLst/>
              <a:cxnLst/>
              <a:rect l="l" t="t" r="r" b="b"/>
              <a:pathLst>
                <a:path w="1081" h="920" extrusionOk="0">
                  <a:moveTo>
                    <a:pt x="461" y="1"/>
                  </a:moveTo>
                  <a:cubicBezTo>
                    <a:pt x="211" y="1"/>
                    <a:pt x="9" y="203"/>
                    <a:pt x="9" y="453"/>
                  </a:cubicBezTo>
                  <a:cubicBezTo>
                    <a:pt x="1" y="736"/>
                    <a:pt x="223" y="920"/>
                    <a:pt x="459" y="920"/>
                  </a:cubicBezTo>
                  <a:cubicBezTo>
                    <a:pt x="572" y="920"/>
                    <a:pt x="687" y="878"/>
                    <a:pt x="783" y="786"/>
                  </a:cubicBezTo>
                  <a:cubicBezTo>
                    <a:pt x="1081" y="501"/>
                    <a:pt x="878" y="1"/>
                    <a:pt x="4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1861" name="Google Shape;41861;p26"/>
            <p:cNvSpPr/>
            <p:nvPr/>
          </p:nvSpPr>
          <p:spPr>
            <a:xfrm>
              <a:off x="3895725" y="2132850"/>
              <a:ext cx="24025" cy="24125"/>
            </a:xfrm>
            <a:custGeom>
              <a:avLst/>
              <a:gdLst/>
              <a:ahLst/>
              <a:cxnLst/>
              <a:rect l="l" t="t" r="r" b="b"/>
              <a:pathLst>
                <a:path w="961" h="965" extrusionOk="0">
                  <a:moveTo>
                    <a:pt x="463" y="1"/>
                  </a:moveTo>
                  <a:cubicBezTo>
                    <a:pt x="247" y="1"/>
                    <a:pt x="34" y="134"/>
                    <a:pt x="12" y="417"/>
                  </a:cubicBezTo>
                  <a:cubicBezTo>
                    <a:pt x="0" y="440"/>
                    <a:pt x="0" y="476"/>
                    <a:pt x="12" y="500"/>
                  </a:cubicBezTo>
                  <a:lnTo>
                    <a:pt x="0" y="500"/>
                  </a:lnTo>
                  <a:cubicBezTo>
                    <a:pt x="0" y="809"/>
                    <a:pt x="232" y="964"/>
                    <a:pt x="464" y="964"/>
                  </a:cubicBezTo>
                  <a:cubicBezTo>
                    <a:pt x="697" y="964"/>
                    <a:pt x="929" y="809"/>
                    <a:pt x="929" y="500"/>
                  </a:cubicBezTo>
                  <a:cubicBezTo>
                    <a:pt x="960" y="176"/>
                    <a:pt x="710" y="1"/>
                    <a:pt x="4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1862" name="Google Shape;41862;p26"/>
            <p:cNvSpPr/>
            <p:nvPr/>
          </p:nvSpPr>
          <p:spPr>
            <a:xfrm>
              <a:off x="3895500" y="2064675"/>
              <a:ext cx="27025" cy="23225"/>
            </a:xfrm>
            <a:custGeom>
              <a:avLst/>
              <a:gdLst/>
              <a:ahLst/>
              <a:cxnLst/>
              <a:rect l="l" t="t" r="r" b="b"/>
              <a:pathLst>
                <a:path w="1081" h="929" extrusionOk="0">
                  <a:moveTo>
                    <a:pt x="461" y="0"/>
                  </a:moveTo>
                  <a:cubicBezTo>
                    <a:pt x="211" y="0"/>
                    <a:pt x="9" y="215"/>
                    <a:pt x="9" y="465"/>
                  </a:cubicBezTo>
                  <a:cubicBezTo>
                    <a:pt x="1" y="741"/>
                    <a:pt x="232" y="929"/>
                    <a:pt x="470" y="929"/>
                  </a:cubicBezTo>
                  <a:cubicBezTo>
                    <a:pt x="580" y="929"/>
                    <a:pt x="692" y="889"/>
                    <a:pt x="783" y="798"/>
                  </a:cubicBezTo>
                  <a:cubicBezTo>
                    <a:pt x="1081" y="512"/>
                    <a:pt x="878" y="12"/>
                    <a:pt x="4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1863" name="Google Shape;41863;p26"/>
            <p:cNvSpPr/>
            <p:nvPr/>
          </p:nvSpPr>
          <p:spPr>
            <a:xfrm>
              <a:off x="3895725" y="1995625"/>
              <a:ext cx="26800" cy="23125"/>
            </a:xfrm>
            <a:custGeom>
              <a:avLst/>
              <a:gdLst/>
              <a:ahLst/>
              <a:cxnLst/>
              <a:rect l="l" t="t" r="r" b="b"/>
              <a:pathLst>
                <a:path w="1072" h="925" extrusionOk="0">
                  <a:moveTo>
                    <a:pt x="452" y="0"/>
                  </a:moveTo>
                  <a:cubicBezTo>
                    <a:pt x="202" y="0"/>
                    <a:pt x="0" y="202"/>
                    <a:pt x="0" y="464"/>
                  </a:cubicBezTo>
                  <a:cubicBezTo>
                    <a:pt x="0" y="738"/>
                    <a:pt x="223" y="925"/>
                    <a:pt x="460" y="925"/>
                  </a:cubicBezTo>
                  <a:cubicBezTo>
                    <a:pt x="573" y="925"/>
                    <a:pt x="690" y="882"/>
                    <a:pt x="786" y="786"/>
                  </a:cubicBezTo>
                  <a:cubicBezTo>
                    <a:pt x="1072" y="500"/>
                    <a:pt x="869" y="0"/>
                    <a:pt x="4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1864" name="Google Shape;41864;p26"/>
            <p:cNvSpPr/>
            <p:nvPr/>
          </p:nvSpPr>
          <p:spPr>
            <a:xfrm>
              <a:off x="3895425" y="1925475"/>
              <a:ext cx="23225" cy="23075"/>
            </a:xfrm>
            <a:custGeom>
              <a:avLst/>
              <a:gdLst/>
              <a:ahLst/>
              <a:cxnLst/>
              <a:rect l="l" t="t" r="r" b="b"/>
              <a:pathLst>
                <a:path w="929" h="923" extrusionOk="0">
                  <a:moveTo>
                    <a:pt x="465" y="0"/>
                  </a:moveTo>
                  <a:cubicBezTo>
                    <a:pt x="249" y="0"/>
                    <a:pt x="35" y="138"/>
                    <a:pt x="12" y="425"/>
                  </a:cubicBezTo>
                  <a:cubicBezTo>
                    <a:pt x="0" y="449"/>
                    <a:pt x="0" y="484"/>
                    <a:pt x="12" y="508"/>
                  </a:cubicBezTo>
                  <a:cubicBezTo>
                    <a:pt x="35" y="788"/>
                    <a:pt x="247" y="923"/>
                    <a:pt x="461" y="923"/>
                  </a:cubicBezTo>
                  <a:cubicBezTo>
                    <a:pt x="693" y="923"/>
                    <a:pt x="929" y="764"/>
                    <a:pt x="929" y="461"/>
                  </a:cubicBezTo>
                  <a:cubicBezTo>
                    <a:pt x="929" y="159"/>
                    <a:pt x="696" y="0"/>
                    <a:pt x="4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1865" name="Google Shape;41865;p26"/>
            <p:cNvSpPr/>
            <p:nvPr/>
          </p:nvSpPr>
          <p:spPr>
            <a:xfrm>
              <a:off x="3895425" y="1857500"/>
              <a:ext cx="27100" cy="23150"/>
            </a:xfrm>
            <a:custGeom>
              <a:avLst/>
              <a:gdLst/>
              <a:ahLst/>
              <a:cxnLst/>
              <a:rect l="l" t="t" r="r" b="b"/>
              <a:pathLst>
                <a:path w="1084" h="926" extrusionOk="0">
                  <a:moveTo>
                    <a:pt x="464" y="1"/>
                  </a:moveTo>
                  <a:cubicBezTo>
                    <a:pt x="214" y="1"/>
                    <a:pt x="0" y="203"/>
                    <a:pt x="12" y="465"/>
                  </a:cubicBezTo>
                  <a:cubicBezTo>
                    <a:pt x="4" y="739"/>
                    <a:pt x="230" y="925"/>
                    <a:pt x="466" y="925"/>
                  </a:cubicBezTo>
                  <a:cubicBezTo>
                    <a:pt x="579" y="925"/>
                    <a:pt x="693" y="883"/>
                    <a:pt x="786" y="786"/>
                  </a:cubicBezTo>
                  <a:cubicBezTo>
                    <a:pt x="1084" y="501"/>
                    <a:pt x="881" y="1"/>
                    <a:pt x="47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1866" name="Google Shape;41866;p26"/>
            <p:cNvSpPr/>
            <p:nvPr/>
          </p:nvSpPr>
          <p:spPr>
            <a:xfrm>
              <a:off x="3895725" y="1788450"/>
              <a:ext cx="26800" cy="23000"/>
            </a:xfrm>
            <a:custGeom>
              <a:avLst/>
              <a:gdLst/>
              <a:ahLst/>
              <a:cxnLst/>
              <a:rect l="l" t="t" r="r" b="b"/>
              <a:pathLst>
                <a:path w="1072" h="920" extrusionOk="0">
                  <a:moveTo>
                    <a:pt x="452" y="0"/>
                  </a:moveTo>
                  <a:cubicBezTo>
                    <a:pt x="202" y="0"/>
                    <a:pt x="0" y="203"/>
                    <a:pt x="0" y="453"/>
                  </a:cubicBezTo>
                  <a:lnTo>
                    <a:pt x="0" y="465"/>
                  </a:lnTo>
                  <a:cubicBezTo>
                    <a:pt x="0" y="739"/>
                    <a:pt x="224" y="920"/>
                    <a:pt x="460" y="920"/>
                  </a:cubicBezTo>
                  <a:cubicBezTo>
                    <a:pt x="573" y="920"/>
                    <a:pt x="690" y="878"/>
                    <a:pt x="786" y="786"/>
                  </a:cubicBezTo>
                  <a:cubicBezTo>
                    <a:pt x="1072" y="500"/>
                    <a:pt x="869" y="0"/>
                    <a:pt x="4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1867" name="Google Shape;41867;p26"/>
            <p:cNvSpPr/>
            <p:nvPr/>
          </p:nvSpPr>
          <p:spPr>
            <a:xfrm>
              <a:off x="3895725" y="1719400"/>
              <a:ext cx="26800" cy="23125"/>
            </a:xfrm>
            <a:custGeom>
              <a:avLst/>
              <a:gdLst/>
              <a:ahLst/>
              <a:cxnLst/>
              <a:rect l="l" t="t" r="r" b="b"/>
              <a:pathLst>
                <a:path w="1072" h="925" extrusionOk="0">
                  <a:moveTo>
                    <a:pt x="452" y="0"/>
                  </a:moveTo>
                  <a:cubicBezTo>
                    <a:pt x="202" y="0"/>
                    <a:pt x="0" y="202"/>
                    <a:pt x="0" y="452"/>
                  </a:cubicBezTo>
                  <a:lnTo>
                    <a:pt x="0" y="464"/>
                  </a:lnTo>
                  <a:cubicBezTo>
                    <a:pt x="0" y="738"/>
                    <a:pt x="223" y="925"/>
                    <a:pt x="460" y="925"/>
                  </a:cubicBezTo>
                  <a:cubicBezTo>
                    <a:pt x="573" y="925"/>
                    <a:pt x="690" y="882"/>
                    <a:pt x="786" y="786"/>
                  </a:cubicBezTo>
                  <a:cubicBezTo>
                    <a:pt x="1072" y="500"/>
                    <a:pt x="869" y="0"/>
                    <a:pt x="4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1868" name="Google Shape;41868;p26"/>
            <p:cNvSpPr/>
            <p:nvPr/>
          </p:nvSpPr>
          <p:spPr>
            <a:xfrm>
              <a:off x="3895500" y="1650325"/>
              <a:ext cx="27025" cy="23150"/>
            </a:xfrm>
            <a:custGeom>
              <a:avLst/>
              <a:gdLst/>
              <a:ahLst/>
              <a:cxnLst/>
              <a:rect l="l" t="t" r="r" b="b"/>
              <a:pathLst>
                <a:path w="1081" h="926" extrusionOk="0">
                  <a:moveTo>
                    <a:pt x="461" y="1"/>
                  </a:moveTo>
                  <a:cubicBezTo>
                    <a:pt x="211" y="1"/>
                    <a:pt x="9" y="203"/>
                    <a:pt x="9" y="453"/>
                  </a:cubicBezTo>
                  <a:cubicBezTo>
                    <a:pt x="1" y="736"/>
                    <a:pt x="228" y="925"/>
                    <a:pt x="464" y="925"/>
                  </a:cubicBezTo>
                  <a:cubicBezTo>
                    <a:pt x="577" y="925"/>
                    <a:pt x="691" y="882"/>
                    <a:pt x="783" y="787"/>
                  </a:cubicBezTo>
                  <a:cubicBezTo>
                    <a:pt x="1081" y="501"/>
                    <a:pt x="878" y="1"/>
                    <a:pt x="4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1869" name="Google Shape;41869;p26"/>
            <p:cNvSpPr/>
            <p:nvPr/>
          </p:nvSpPr>
          <p:spPr>
            <a:xfrm>
              <a:off x="3895425" y="1580150"/>
              <a:ext cx="23225" cy="23125"/>
            </a:xfrm>
            <a:custGeom>
              <a:avLst/>
              <a:gdLst/>
              <a:ahLst/>
              <a:cxnLst/>
              <a:rect l="l" t="t" r="r" b="b"/>
              <a:pathLst>
                <a:path w="929" h="925" extrusionOk="0">
                  <a:moveTo>
                    <a:pt x="461" y="0"/>
                  </a:moveTo>
                  <a:cubicBezTo>
                    <a:pt x="247" y="0"/>
                    <a:pt x="35" y="135"/>
                    <a:pt x="12" y="415"/>
                  </a:cubicBezTo>
                  <a:cubicBezTo>
                    <a:pt x="0" y="450"/>
                    <a:pt x="0" y="474"/>
                    <a:pt x="12" y="510"/>
                  </a:cubicBezTo>
                  <a:cubicBezTo>
                    <a:pt x="35" y="790"/>
                    <a:pt x="247" y="924"/>
                    <a:pt x="461" y="924"/>
                  </a:cubicBezTo>
                  <a:cubicBezTo>
                    <a:pt x="693" y="924"/>
                    <a:pt x="929" y="766"/>
                    <a:pt x="929" y="462"/>
                  </a:cubicBezTo>
                  <a:cubicBezTo>
                    <a:pt x="929" y="159"/>
                    <a:pt x="693" y="0"/>
                    <a:pt x="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1870" name="Google Shape;41870;p26"/>
            <p:cNvSpPr/>
            <p:nvPr/>
          </p:nvSpPr>
          <p:spPr>
            <a:xfrm>
              <a:off x="3895425" y="1512225"/>
              <a:ext cx="27100" cy="23000"/>
            </a:xfrm>
            <a:custGeom>
              <a:avLst/>
              <a:gdLst/>
              <a:ahLst/>
              <a:cxnLst/>
              <a:rect l="l" t="t" r="r" b="b"/>
              <a:pathLst>
                <a:path w="1084" h="920" extrusionOk="0">
                  <a:moveTo>
                    <a:pt x="464" y="0"/>
                  </a:moveTo>
                  <a:cubicBezTo>
                    <a:pt x="214" y="0"/>
                    <a:pt x="0" y="203"/>
                    <a:pt x="12" y="453"/>
                  </a:cubicBezTo>
                  <a:cubicBezTo>
                    <a:pt x="4" y="735"/>
                    <a:pt x="231" y="919"/>
                    <a:pt x="468" y="919"/>
                  </a:cubicBezTo>
                  <a:cubicBezTo>
                    <a:pt x="580" y="919"/>
                    <a:pt x="694" y="878"/>
                    <a:pt x="786" y="786"/>
                  </a:cubicBezTo>
                  <a:cubicBezTo>
                    <a:pt x="1084" y="500"/>
                    <a:pt x="881" y="0"/>
                    <a:pt x="4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1871" name="Google Shape;41871;p26"/>
            <p:cNvSpPr/>
            <p:nvPr/>
          </p:nvSpPr>
          <p:spPr>
            <a:xfrm>
              <a:off x="3895725" y="1443150"/>
              <a:ext cx="26725" cy="23025"/>
            </a:xfrm>
            <a:custGeom>
              <a:avLst/>
              <a:gdLst/>
              <a:ahLst/>
              <a:cxnLst/>
              <a:rect l="l" t="t" r="r" b="b"/>
              <a:pathLst>
                <a:path w="1069" h="921" extrusionOk="0">
                  <a:moveTo>
                    <a:pt x="467" y="1"/>
                  </a:moveTo>
                  <a:cubicBezTo>
                    <a:pt x="462" y="1"/>
                    <a:pt x="457" y="1"/>
                    <a:pt x="452" y="1"/>
                  </a:cubicBezTo>
                  <a:cubicBezTo>
                    <a:pt x="202" y="1"/>
                    <a:pt x="0" y="203"/>
                    <a:pt x="0" y="454"/>
                  </a:cubicBezTo>
                  <a:cubicBezTo>
                    <a:pt x="0" y="736"/>
                    <a:pt x="225" y="920"/>
                    <a:pt x="462" y="920"/>
                  </a:cubicBezTo>
                  <a:cubicBezTo>
                    <a:pt x="575" y="920"/>
                    <a:pt x="690" y="879"/>
                    <a:pt x="786" y="787"/>
                  </a:cubicBezTo>
                  <a:cubicBezTo>
                    <a:pt x="1068" y="493"/>
                    <a:pt x="874" y="1"/>
                    <a:pt x="4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1872" name="Google Shape;41872;p26"/>
            <p:cNvSpPr/>
            <p:nvPr/>
          </p:nvSpPr>
          <p:spPr>
            <a:xfrm>
              <a:off x="3894375" y="1373050"/>
              <a:ext cx="31150" cy="28425"/>
            </a:xfrm>
            <a:custGeom>
              <a:avLst/>
              <a:gdLst/>
              <a:ahLst/>
              <a:cxnLst/>
              <a:rect l="l" t="t" r="r" b="b"/>
              <a:pathLst>
                <a:path w="1246" h="1137" extrusionOk="0">
                  <a:moveTo>
                    <a:pt x="596" y="1"/>
                  </a:moveTo>
                  <a:cubicBezTo>
                    <a:pt x="369" y="1"/>
                    <a:pt x="145" y="129"/>
                    <a:pt x="66" y="424"/>
                  </a:cubicBezTo>
                  <a:cubicBezTo>
                    <a:pt x="54" y="448"/>
                    <a:pt x="54" y="483"/>
                    <a:pt x="66" y="507"/>
                  </a:cubicBezTo>
                  <a:lnTo>
                    <a:pt x="54" y="495"/>
                  </a:lnTo>
                  <a:lnTo>
                    <a:pt x="54" y="495"/>
                  </a:lnTo>
                  <a:cubicBezTo>
                    <a:pt x="1" y="906"/>
                    <a:pt x="310" y="1136"/>
                    <a:pt x="616" y="1136"/>
                  </a:cubicBezTo>
                  <a:cubicBezTo>
                    <a:pt x="860" y="1136"/>
                    <a:pt x="1103" y="991"/>
                    <a:pt x="1161" y="674"/>
                  </a:cubicBezTo>
                  <a:cubicBezTo>
                    <a:pt x="1245" y="261"/>
                    <a:pt x="918" y="1"/>
                    <a:pt x="5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1873" name="Google Shape;41873;p26"/>
            <p:cNvSpPr/>
            <p:nvPr/>
          </p:nvSpPr>
          <p:spPr>
            <a:xfrm>
              <a:off x="3895425" y="2548050"/>
              <a:ext cx="16375" cy="18200"/>
            </a:xfrm>
            <a:custGeom>
              <a:avLst/>
              <a:gdLst/>
              <a:ahLst/>
              <a:cxnLst/>
              <a:rect l="l" t="t" r="r" b="b"/>
              <a:pathLst>
                <a:path w="655" h="728" extrusionOk="0">
                  <a:moveTo>
                    <a:pt x="464" y="1"/>
                  </a:moveTo>
                  <a:cubicBezTo>
                    <a:pt x="214" y="1"/>
                    <a:pt x="0" y="215"/>
                    <a:pt x="0" y="465"/>
                  </a:cubicBezTo>
                  <a:lnTo>
                    <a:pt x="12" y="477"/>
                  </a:lnTo>
                  <a:cubicBezTo>
                    <a:pt x="12" y="561"/>
                    <a:pt x="36" y="644"/>
                    <a:pt x="83" y="727"/>
                  </a:cubicBezTo>
                  <a:lnTo>
                    <a:pt x="655" y="49"/>
                  </a:lnTo>
                  <a:cubicBezTo>
                    <a:pt x="595" y="25"/>
                    <a:pt x="524" y="13"/>
                    <a:pt x="4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1874" name="Google Shape;41874;p26"/>
            <p:cNvSpPr/>
            <p:nvPr/>
          </p:nvSpPr>
          <p:spPr>
            <a:xfrm>
              <a:off x="3861175" y="2583550"/>
              <a:ext cx="19675" cy="20500"/>
            </a:xfrm>
            <a:custGeom>
              <a:avLst/>
              <a:gdLst/>
              <a:ahLst/>
              <a:cxnLst/>
              <a:rect l="l" t="t" r="r" b="b"/>
              <a:pathLst>
                <a:path w="787" h="820" extrusionOk="0">
                  <a:moveTo>
                    <a:pt x="474" y="0"/>
                  </a:moveTo>
                  <a:cubicBezTo>
                    <a:pt x="347" y="0"/>
                    <a:pt x="221" y="51"/>
                    <a:pt x="132" y="153"/>
                  </a:cubicBezTo>
                  <a:cubicBezTo>
                    <a:pt x="60" y="236"/>
                    <a:pt x="25" y="343"/>
                    <a:pt x="13" y="450"/>
                  </a:cubicBezTo>
                  <a:lnTo>
                    <a:pt x="1" y="438"/>
                  </a:lnTo>
                  <a:lnTo>
                    <a:pt x="1" y="438"/>
                  </a:lnTo>
                  <a:cubicBezTo>
                    <a:pt x="1" y="581"/>
                    <a:pt x="72" y="724"/>
                    <a:pt x="203" y="819"/>
                  </a:cubicBezTo>
                  <a:lnTo>
                    <a:pt x="465" y="510"/>
                  </a:lnTo>
                  <a:lnTo>
                    <a:pt x="513" y="450"/>
                  </a:lnTo>
                  <a:lnTo>
                    <a:pt x="787" y="117"/>
                  </a:lnTo>
                  <a:cubicBezTo>
                    <a:pt x="698" y="39"/>
                    <a:pt x="586" y="0"/>
                    <a:pt x="47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1875" name="Google Shape;41875;p26"/>
            <p:cNvSpPr/>
            <p:nvPr/>
          </p:nvSpPr>
          <p:spPr>
            <a:xfrm>
              <a:off x="3861175" y="2513825"/>
              <a:ext cx="27125" cy="23025"/>
            </a:xfrm>
            <a:custGeom>
              <a:avLst/>
              <a:gdLst/>
              <a:ahLst/>
              <a:cxnLst/>
              <a:rect l="l" t="t" r="r" b="b"/>
              <a:pathLst>
                <a:path w="1085" h="921" extrusionOk="0">
                  <a:moveTo>
                    <a:pt x="465" y="1"/>
                  </a:moveTo>
                  <a:cubicBezTo>
                    <a:pt x="203" y="1"/>
                    <a:pt x="1" y="203"/>
                    <a:pt x="1" y="465"/>
                  </a:cubicBezTo>
                  <a:cubicBezTo>
                    <a:pt x="1" y="739"/>
                    <a:pt x="230" y="920"/>
                    <a:pt x="467" y="920"/>
                  </a:cubicBezTo>
                  <a:cubicBezTo>
                    <a:pt x="580" y="920"/>
                    <a:pt x="694" y="879"/>
                    <a:pt x="787" y="787"/>
                  </a:cubicBezTo>
                  <a:cubicBezTo>
                    <a:pt x="1084" y="489"/>
                    <a:pt x="870" y="1"/>
                    <a:pt x="4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1876" name="Google Shape;41876;p26"/>
            <p:cNvSpPr/>
            <p:nvPr/>
          </p:nvSpPr>
          <p:spPr>
            <a:xfrm>
              <a:off x="3861175" y="2444650"/>
              <a:ext cx="22950" cy="23025"/>
            </a:xfrm>
            <a:custGeom>
              <a:avLst/>
              <a:gdLst/>
              <a:ahLst/>
              <a:cxnLst/>
              <a:rect l="l" t="t" r="r" b="b"/>
              <a:pathLst>
                <a:path w="918" h="921" extrusionOk="0">
                  <a:moveTo>
                    <a:pt x="419" y="1"/>
                  </a:moveTo>
                  <a:cubicBezTo>
                    <a:pt x="204" y="1"/>
                    <a:pt x="1" y="138"/>
                    <a:pt x="1" y="458"/>
                  </a:cubicBezTo>
                  <a:lnTo>
                    <a:pt x="1" y="470"/>
                  </a:lnTo>
                  <a:cubicBezTo>
                    <a:pt x="1" y="784"/>
                    <a:pt x="204" y="921"/>
                    <a:pt x="419" y="921"/>
                  </a:cubicBezTo>
                  <a:cubicBezTo>
                    <a:pt x="661" y="921"/>
                    <a:pt x="918" y="748"/>
                    <a:pt x="918" y="458"/>
                  </a:cubicBezTo>
                  <a:cubicBezTo>
                    <a:pt x="918" y="174"/>
                    <a:pt x="661" y="1"/>
                    <a:pt x="4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1877" name="Google Shape;41877;p26"/>
            <p:cNvSpPr/>
            <p:nvPr/>
          </p:nvSpPr>
          <p:spPr>
            <a:xfrm>
              <a:off x="3861175" y="2375700"/>
              <a:ext cx="27125" cy="23025"/>
            </a:xfrm>
            <a:custGeom>
              <a:avLst/>
              <a:gdLst/>
              <a:ahLst/>
              <a:cxnLst/>
              <a:rect l="l" t="t" r="r" b="b"/>
              <a:pathLst>
                <a:path w="1085" h="921" extrusionOk="0">
                  <a:moveTo>
                    <a:pt x="445" y="1"/>
                  </a:moveTo>
                  <a:cubicBezTo>
                    <a:pt x="204" y="1"/>
                    <a:pt x="1" y="210"/>
                    <a:pt x="1" y="454"/>
                  </a:cubicBezTo>
                  <a:cubicBezTo>
                    <a:pt x="1" y="736"/>
                    <a:pt x="225" y="920"/>
                    <a:pt x="463" y="920"/>
                  </a:cubicBezTo>
                  <a:cubicBezTo>
                    <a:pt x="575" y="920"/>
                    <a:pt x="691" y="879"/>
                    <a:pt x="787" y="787"/>
                  </a:cubicBezTo>
                  <a:cubicBezTo>
                    <a:pt x="1084" y="501"/>
                    <a:pt x="882" y="1"/>
                    <a:pt x="465" y="1"/>
                  </a:cubicBezTo>
                  <a:cubicBezTo>
                    <a:pt x="459" y="1"/>
                    <a:pt x="452" y="1"/>
                    <a:pt x="4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1878" name="Google Shape;41878;p26"/>
            <p:cNvSpPr/>
            <p:nvPr/>
          </p:nvSpPr>
          <p:spPr>
            <a:xfrm>
              <a:off x="3861175" y="2306850"/>
              <a:ext cx="22950" cy="23025"/>
            </a:xfrm>
            <a:custGeom>
              <a:avLst/>
              <a:gdLst/>
              <a:ahLst/>
              <a:cxnLst/>
              <a:rect l="l" t="t" r="r" b="b"/>
              <a:pathLst>
                <a:path w="918" h="921" extrusionOk="0">
                  <a:moveTo>
                    <a:pt x="419" y="0"/>
                  </a:moveTo>
                  <a:cubicBezTo>
                    <a:pt x="204" y="0"/>
                    <a:pt x="1" y="138"/>
                    <a:pt x="1" y="457"/>
                  </a:cubicBezTo>
                  <a:lnTo>
                    <a:pt x="1" y="469"/>
                  </a:lnTo>
                  <a:cubicBezTo>
                    <a:pt x="1" y="783"/>
                    <a:pt x="204" y="920"/>
                    <a:pt x="419" y="920"/>
                  </a:cubicBezTo>
                  <a:cubicBezTo>
                    <a:pt x="661" y="920"/>
                    <a:pt x="918" y="747"/>
                    <a:pt x="918" y="457"/>
                  </a:cubicBezTo>
                  <a:cubicBezTo>
                    <a:pt x="918" y="174"/>
                    <a:pt x="661" y="0"/>
                    <a:pt x="4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1879" name="Google Shape;41879;p26"/>
            <p:cNvSpPr/>
            <p:nvPr/>
          </p:nvSpPr>
          <p:spPr>
            <a:xfrm>
              <a:off x="3861175" y="2237900"/>
              <a:ext cx="27125" cy="23150"/>
            </a:xfrm>
            <a:custGeom>
              <a:avLst/>
              <a:gdLst/>
              <a:ahLst/>
              <a:cxnLst/>
              <a:rect l="l" t="t" r="r" b="b"/>
              <a:pathLst>
                <a:path w="1085" h="926" extrusionOk="0">
                  <a:moveTo>
                    <a:pt x="465" y="1"/>
                  </a:moveTo>
                  <a:cubicBezTo>
                    <a:pt x="215" y="1"/>
                    <a:pt x="13" y="203"/>
                    <a:pt x="1" y="453"/>
                  </a:cubicBezTo>
                  <a:lnTo>
                    <a:pt x="1" y="465"/>
                  </a:lnTo>
                  <a:cubicBezTo>
                    <a:pt x="1" y="739"/>
                    <a:pt x="224" y="926"/>
                    <a:pt x="461" y="926"/>
                  </a:cubicBezTo>
                  <a:cubicBezTo>
                    <a:pt x="574" y="926"/>
                    <a:pt x="690" y="883"/>
                    <a:pt x="787" y="787"/>
                  </a:cubicBezTo>
                  <a:cubicBezTo>
                    <a:pt x="1084" y="501"/>
                    <a:pt x="882" y="1"/>
                    <a:pt x="4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1880" name="Google Shape;41880;p26"/>
            <p:cNvSpPr/>
            <p:nvPr/>
          </p:nvSpPr>
          <p:spPr>
            <a:xfrm>
              <a:off x="3861175" y="2168725"/>
              <a:ext cx="22650" cy="22750"/>
            </a:xfrm>
            <a:custGeom>
              <a:avLst/>
              <a:gdLst/>
              <a:ahLst/>
              <a:cxnLst/>
              <a:rect l="l" t="t" r="r" b="b"/>
              <a:pathLst>
                <a:path w="906" h="910" extrusionOk="0">
                  <a:moveTo>
                    <a:pt x="434" y="0"/>
                  </a:moveTo>
                  <a:cubicBezTo>
                    <a:pt x="218" y="0"/>
                    <a:pt x="7" y="141"/>
                    <a:pt x="1" y="446"/>
                  </a:cubicBezTo>
                  <a:lnTo>
                    <a:pt x="1" y="458"/>
                  </a:lnTo>
                  <a:cubicBezTo>
                    <a:pt x="7" y="766"/>
                    <a:pt x="222" y="909"/>
                    <a:pt x="441" y="909"/>
                  </a:cubicBezTo>
                  <a:cubicBezTo>
                    <a:pt x="671" y="909"/>
                    <a:pt x="906" y="751"/>
                    <a:pt x="906" y="458"/>
                  </a:cubicBezTo>
                  <a:cubicBezTo>
                    <a:pt x="906" y="162"/>
                    <a:pt x="667" y="0"/>
                    <a:pt x="4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1881" name="Google Shape;41881;p26"/>
            <p:cNvSpPr/>
            <p:nvPr/>
          </p:nvSpPr>
          <p:spPr>
            <a:xfrm>
              <a:off x="3861175" y="2099675"/>
              <a:ext cx="22650" cy="22725"/>
            </a:xfrm>
            <a:custGeom>
              <a:avLst/>
              <a:gdLst/>
              <a:ahLst/>
              <a:cxnLst/>
              <a:rect l="l" t="t" r="r" b="b"/>
              <a:pathLst>
                <a:path w="906" h="909" extrusionOk="0">
                  <a:moveTo>
                    <a:pt x="434" y="0"/>
                  </a:moveTo>
                  <a:cubicBezTo>
                    <a:pt x="218" y="0"/>
                    <a:pt x="7" y="141"/>
                    <a:pt x="1" y="446"/>
                  </a:cubicBezTo>
                  <a:lnTo>
                    <a:pt x="1" y="458"/>
                  </a:lnTo>
                  <a:cubicBezTo>
                    <a:pt x="7" y="765"/>
                    <a:pt x="222" y="909"/>
                    <a:pt x="441" y="909"/>
                  </a:cubicBezTo>
                  <a:cubicBezTo>
                    <a:pt x="671" y="909"/>
                    <a:pt x="906" y="750"/>
                    <a:pt x="906" y="458"/>
                  </a:cubicBezTo>
                  <a:cubicBezTo>
                    <a:pt x="906" y="162"/>
                    <a:pt x="667" y="0"/>
                    <a:pt x="4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1882" name="Google Shape;41882;p26"/>
            <p:cNvSpPr/>
            <p:nvPr/>
          </p:nvSpPr>
          <p:spPr>
            <a:xfrm>
              <a:off x="3861175" y="2030725"/>
              <a:ext cx="27125" cy="23025"/>
            </a:xfrm>
            <a:custGeom>
              <a:avLst/>
              <a:gdLst/>
              <a:ahLst/>
              <a:cxnLst/>
              <a:rect l="l" t="t" r="r" b="b"/>
              <a:pathLst>
                <a:path w="1085" h="921" extrusionOk="0">
                  <a:moveTo>
                    <a:pt x="465" y="1"/>
                  </a:moveTo>
                  <a:cubicBezTo>
                    <a:pt x="215" y="1"/>
                    <a:pt x="13" y="191"/>
                    <a:pt x="1" y="441"/>
                  </a:cubicBezTo>
                  <a:lnTo>
                    <a:pt x="1" y="453"/>
                  </a:lnTo>
                  <a:cubicBezTo>
                    <a:pt x="1" y="736"/>
                    <a:pt x="225" y="920"/>
                    <a:pt x="463" y="920"/>
                  </a:cubicBezTo>
                  <a:cubicBezTo>
                    <a:pt x="575" y="920"/>
                    <a:pt x="691" y="879"/>
                    <a:pt x="787" y="787"/>
                  </a:cubicBezTo>
                  <a:cubicBezTo>
                    <a:pt x="1084" y="501"/>
                    <a:pt x="882" y="1"/>
                    <a:pt x="4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1883" name="Google Shape;41883;p26"/>
            <p:cNvSpPr/>
            <p:nvPr/>
          </p:nvSpPr>
          <p:spPr>
            <a:xfrm>
              <a:off x="3861175" y="1960800"/>
              <a:ext cx="27125" cy="23000"/>
            </a:xfrm>
            <a:custGeom>
              <a:avLst/>
              <a:gdLst/>
              <a:ahLst/>
              <a:cxnLst/>
              <a:rect l="l" t="t" r="r" b="b"/>
              <a:pathLst>
                <a:path w="1085" h="920" extrusionOk="0">
                  <a:moveTo>
                    <a:pt x="465" y="0"/>
                  </a:moveTo>
                  <a:cubicBezTo>
                    <a:pt x="215" y="0"/>
                    <a:pt x="1" y="191"/>
                    <a:pt x="1" y="441"/>
                  </a:cubicBezTo>
                  <a:lnTo>
                    <a:pt x="1" y="464"/>
                  </a:lnTo>
                  <a:cubicBezTo>
                    <a:pt x="1" y="738"/>
                    <a:pt x="230" y="920"/>
                    <a:pt x="467" y="920"/>
                  </a:cubicBezTo>
                  <a:cubicBezTo>
                    <a:pt x="580" y="920"/>
                    <a:pt x="694" y="878"/>
                    <a:pt x="787" y="786"/>
                  </a:cubicBezTo>
                  <a:cubicBezTo>
                    <a:pt x="1084" y="500"/>
                    <a:pt x="870" y="0"/>
                    <a:pt x="4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1884" name="Google Shape;41884;p26"/>
            <p:cNvSpPr/>
            <p:nvPr/>
          </p:nvSpPr>
          <p:spPr>
            <a:xfrm>
              <a:off x="3861175" y="1891725"/>
              <a:ext cx="27125" cy="23000"/>
            </a:xfrm>
            <a:custGeom>
              <a:avLst/>
              <a:gdLst/>
              <a:ahLst/>
              <a:cxnLst/>
              <a:rect l="l" t="t" r="r" b="b"/>
              <a:pathLst>
                <a:path w="1085" h="920" extrusionOk="0">
                  <a:moveTo>
                    <a:pt x="1" y="453"/>
                  </a:moveTo>
                  <a:lnTo>
                    <a:pt x="1" y="465"/>
                  </a:lnTo>
                  <a:cubicBezTo>
                    <a:pt x="1" y="463"/>
                    <a:pt x="1" y="461"/>
                    <a:pt x="1" y="459"/>
                  </a:cubicBezTo>
                  <a:lnTo>
                    <a:pt x="1" y="459"/>
                  </a:lnTo>
                  <a:cubicBezTo>
                    <a:pt x="1" y="457"/>
                    <a:pt x="1" y="455"/>
                    <a:pt x="1" y="453"/>
                  </a:cubicBezTo>
                  <a:close/>
                  <a:moveTo>
                    <a:pt x="465" y="1"/>
                  </a:moveTo>
                  <a:cubicBezTo>
                    <a:pt x="217" y="1"/>
                    <a:pt x="4" y="200"/>
                    <a:pt x="1" y="459"/>
                  </a:cubicBezTo>
                  <a:lnTo>
                    <a:pt x="1" y="459"/>
                  </a:lnTo>
                  <a:cubicBezTo>
                    <a:pt x="4" y="738"/>
                    <a:pt x="227" y="920"/>
                    <a:pt x="463" y="920"/>
                  </a:cubicBezTo>
                  <a:cubicBezTo>
                    <a:pt x="575" y="920"/>
                    <a:pt x="691" y="878"/>
                    <a:pt x="787" y="787"/>
                  </a:cubicBezTo>
                  <a:cubicBezTo>
                    <a:pt x="1084" y="501"/>
                    <a:pt x="882" y="1"/>
                    <a:pt x="4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1885" name="Google Shape;41885;p26"/>
            <p:cNvSpPr/>
            <p:nvPr/>
          </p:nvSpPr>
          <p:spPr>
            <a:xfrm>
              <a:off x="3861175" y="1822675"/>
              <a:ext cx="27125" cy="23000"/>
            </a:xfrm>
            <a:custGeom>
              <a:avLst/>
              <a:gdLst/>
              <a:ahLst/>
              <a:cxnLst/>
              <a:rect l="l" t="t" r="r" b="b"/>
              <a:pathLst>
                <a:path w="1085" h="920" extrusionOk="0">
                  <a:moveTo>
                    <a:pt x="1" y="453"/>
                  </a:moveTo>
                  <a:lnTo>
                    <a:pt x="1" y="465"/>
                  </a:lnTo>
                  <a:cubicBezTo>
                    <a:pt x="1" y="463"/>
                    <a:pt x="1" y="461"/>
                    <a:pt x="1" y="459"/>
                  </a:cubicBezTo>
                  <a:lnTo>
                    <a:pt x="1" y="459"/>
                  </a:lnTo>
                  <a:cubicBezTo>
                    <a:pt x="1" y="457"/>
                    <a:pt x="1" y="455"/>
                    <a:pt x="1" y="453"/>
                  </a:cubicBezTo>
                  <a:close/>
                  <a:moveTo>
                    <a:pt x="465" y="1"/>
                  </a:moveTo>
                  <a:cubicBezTo>
                    <a:pt x="217" y="1"/>
                    <a:pt x="4" y="200"/>
                    <a:pt x="1" y="459"/>
                  </a:cubicBezTo>
                  <a:lnTo>
                    <a:pt x="1" y="459"/>
                  </a:lnTo>
                  <a:cubicBezTo>
                    <a:pt x="4" y="738"/>
                    <a:pt x="227" y="920"/>
                    <a:pt x="463" y="920"/>
                  </a:cubicBezTo>
                  <a:cubicBezTo>
                    <a:pt x="575" y="920"/>
                    <a:pt x="691" y="878"/>
                    <a:pt x="787" y="786"/>
                  </a:cubicBezTo>
                  <a:cubicBezTo>
                    <a:pt x="1084" y="501"/>
                    <a:pt x="882" y="1"/>
                    <a:pt x="4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1886" name="Google Shape;41886;p26"/>
            <p:cNvSpPr/>
            <p:nvPr/>
          </p:nvSpPr>
          <p:spPr>
            <a:xfrm>
              <a:off x="3861175" y="1753600"/>
              <a:ext cx="27125" cy="23025"/>
            </a:xfrm>
            <a:custGeom>
              <a:avLst/>
              <a:gdLst/>
              <a:ahLst/>
              <a:cxnLst/>
              <a:rect l="l" t="t" r="r" b="b"/>
              <a:pathLst>
                <a:path w="1085" h="921" extrusionOk="0">
                  <a:moveTo>
                    <a:pt x="445" y="1"/>
                  </a:moveTo>
                  <a:cubicBezTo>
                    <a:pt x="204" y="1"/>
                    <a:pt x="1" y="210"/>
                    <a:pt x="1" y="454"/>
                  </a:cubicBezTo>
                  <a:cubicBezTo>
                    <a:pt x="1" y="736"/>
                    <a:pt x="231" y="920"/>
                    <a:pt x="468" y="920"/>
                  </a:cubicBezTo>
                  <a:cubicBezTo>
                    <a:pt x="581" y="920"/>
                    <a:pt x="695" y="879"/>
                    <a:pt x="787" y="787"/>
                  </a:cubicBezTo>
                  <a:cubicBezTo>
                    <a:pt x="1084" y="489"/>
                    <a:pt x="870" y="1"/>
                    <a:pt x="465" y="1"/>
                  </a:cubicBezTo>
                  <a:cubicBezTo>
                    <a:pt x="459" y="1"/>
                    <a:pt x="452" y="1"/>
                    <a:pt x="4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1887" name="Google Shape;41887;p26"/>
            <p:cNvSpPr/>
            <p:nvPr/>
          </p:nvSpPr>
          <p:spPr>
            <a:xfrm>
              <a:off x="3861175" y="1684575"/>
              <a:ext cx="27125" cy="23000"/>
            </a:xfrm>
            <a:custGeom>
              <a:avLst/>
              <a:gdLst/>
              <a:ahLst/>
              <a:cxnLst/>
              <a:rect l="l" t="t" r="r" b="b"/>
              <a:pathLst>
                <a:path w="1085" h="920" extrusionOk="0">
                  <a:moveTo>
                    <a:pt x="465" y="0"/>
                  </a:moveTo>
                  <a:cubicBezTo>
                    <a:pt x="215" y="0"/>
                    <a:pt x="1" y="202"/>
                    <a:pt x="1" y="452"/>
                  </a:cubicBezTo>
                  <a:cubicBezTo>
                    <a:pt x="1" y="735"/>
                    <a:pt x="225" y="919"/>
                    <a:pt x="463" y="919"/>
                  </a:cubicBezTo>
                  <a:cubicBezTo>
                    <a:pt x="575" y="919"/>
                    <a:pt x="691" y="878"/>
                    <a:pt x="787" y="786"/>
                  </a:cubicBezTo>
                  <a:cubicBezTo>
                    <a:pt x="1084" y="500"/>
                    <a:pt x="882" y="0"/>
                    <a:pt x="4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1888" name="Google Shape;41888;p26"/>
            <p:cNvSpPr/>
            <p:nvPr/>
          </p:nvSpPr>
          <p:spPr>
            <a:xfrm>
              <a:off x="3861175" y="1615200"/>
              <a:ext cx="27125" cy="23300"/>
            </a:xfrm>
            <a:custGeom>
              <a:avLst/>
              <a:gdLst/>
              <a:ahLst/>
              <a:cxnLst/>
              <a:rect l="l" t="t" r="r" b="b"/>
              <a:pathLst>
                <a:path w="1085" h="932" extrusionOk="0">
                  <a:moveTo>
                    <a:pt x="465" y="1"/>
                  </a:moveTo>
                  <a:cubicBezTo>
                    <a:pt x="203" y="1"/>
                    <a:pt x="1" y="215"/>
                    <a:pt x="1" y="465"/>
                  </a:cubicBezTo>
                  <a:cubicBezTo>
                    <a:pt x="1" y="748"/>
                    <a:pt x="231" y="932"/>
                    <a:pt x="468" y="932"/>
                  </a:cubicBezTo>
                  <a:cubicBezTo>
                    <a:pt x="581" y="932"/>
                    <a:pt x="695" y="891"/>
                    <a:pt x="787" y="799"/>
                  </a:cubicBezTo>
                  <a:cubicBezTo>
                    <a:pt x="1084" y="501"/>
                    <a:pt x="870" y="1"/>
                    <a:pt x="4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1889" name="Google Shape;41889;p26"/>
            <p:cNvSpPr/>
            <p:nvPr/>
          </p:nvSpPr>
          <p:spPr>
            <a:xfrm>
              <a:off x="3861175" y="1546150"/>
              <a:ext cx="27125" cy="23225"/>
            </a:xfrm>
            <a:custGeom>
              <a:avLst/>
              <a:gdLst/>
              <a:ahLst/>
              <a:cxnLst/>
              <a:rect l="l" t="t" r="r" b="b"/>
              <a:pathLst>
                <a:path w="1085" h="929" extrusionOk="0">
                  <a:moveTo>
                    <a:pt x="465" y="1"/>
                  </a:moveTo>
                  <a:cubicBezTo>
                    <a:pt x="215" y="1"/>
                    <a:pt x="1" y="203"/>
                    <a:pt x="1" y="465"/>
                  </a:cubicBezTo>
                  <a:cubicBezTo>
                    <a:pt x="1" y="745"/>
                    <a:pt x="226" y="928"/>
                    <a:pt x="461" y="928"/>
                  </a:cubicBezTo>
                  <a:cubicBezTo>
                    <a:pt x="576" y="928"/>
                    <a:pt x="693" y="884"/>
                    <a:pt x="787" y="786"/>
                  </a:cubicBezTo>
                  <a:cubicBezTo>
                    <a:pt x="1084" y="501"/>
                    <a:pt x="870" y="1"/>
                    <a:pt x="4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1890" name="Google Shape;41890;p26"/>
            <p:cNvSpPr/>
            <p:nvPr/>
          </p:nvSpPr>
          <p:spPr>
            <a:xfrm>
              <a:off x="3861175" y="1477375"/>
              <a:ext cx="27125" cy="22950"/>
            </a:xfrm>
            <a:custGeom>
              <a:avLst/>
              <a:gdLst/>
              <a:ahLst/>
              <a:cxnLst/>
              <a:rect l="l" t="t" r="r" b="b"/>
              <a:pathLst>
                <a:path w="1085" h="918" extrusionOk="0">
                  <a:moveTo>
                    <a:pt x="445" y="1"/>
                  </a:moveTo>
                  <a:cubicBezTo>
                    <a:pt x="204" y="1"/>
                    <a:pt x="1" y="210"/>
                    <a:pt x="1" y="454"/>
                  </a:cubicBezTo>
                  <a:cubicBezTo>
                    <a:pt x="1" y="730"/>
                    <a:pt x="229" y="918"/>
                    <a:pt x="468" y="918"/>
                  </a:cubicBezTo>
                  <a:cubicBezTo>
                    <a:pt x="579" y="918"/>
                    <a:pt x="692" y="878"/>
                    <a:pt x="787" y="787"/>
                  </a:cubicBezTo>
                  <a:cubicBezTo>
                    <a:pt x="1084" y="501"/>
                    <a:pt x="882" y="1"/>
                    <a:pt x="465" y="1"/>
                  </a:cubicBezTo>
                  <a:cubicBezTo>
                    <a:pt x="459" y="1"/>
                    <a:pt x="452" y="1"/>
                    <a:pt x="4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1891" name="Google Shape;41891;p26"/>
            <p:cNvSpPr/>
            <p:nvPr/>
          </p:nvSpPr>
          <p:spPr>
            <a:xfrm>
              <a:off x="3861175" y="1408050"/>
              <a:ext cx="27125" cy="23200"/>
            </a:xfrm>
            <a:custGeom>
              <a:avLst/>
              <a:gdLst/>
              <a:ahLst/>
              <a:cxnLst/>
              <a:rect l="l" t="t" r="r" b="b"/>
              <a:pathLst>
                <a:path w="1085" h="928" extrusionOk="0">
                  <a:moveTo>
                    <a:pt x="465" y="0"/>
                  </a:moveTo>
                  <a:cubicBezTo>
                    <a:pt x="215" y="0"/>
                    <a:pt x="1" y="203"/>
                    <a:pt x="1" y="453"/>
                  </a:cubicBezTo>
                  <a:lnTo>
                    <a:pt x="1" y="464"/>
                  </a:lnTo>
                  <a:cubicBezTo>
                    <a:pt x="1" y="744"/>
                    <a:pt x="226" y="928"/>
                    <a:pt x="461" y="928"/>
                  </a:cubicBezTo>
                  <a:cubicBezTo>
                    <a:pt x="576" y="928"/>
                    <a:pt x="693" y="884"/>
                    <a:pt x="787" y="786"/>
                  </a:cubicBezTo>
                  <a:cubicBezTo>
                    <a:pt x="1084" y="500"/>
                    <a:pt x="870" y="0"/>
                    <a:pt x="4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1892" name="Google Shape;41892;p26"/>
            <p:cNvSpPr/>
            <p:nvPr/>
          </p:nvSpPr>
          <p:spPr>
            <a:xfrm>
              <a:off x="3860725" y="1341375"/>
              <a:ext cx="25775" cy="21775"/>
            </a:xfrm>
            <a:custGeom>
              <a:avLst/>
              <a:gdLst/>
              <a:ahLst/>
              <a:cxnLst/>
              <a:rect l="l" t="t" r="r" b="b"/>
              <a:pathLst>
                <a:path w="1031" h="871" extrusionOk="0">
                  <a:moveTo>
                    <a:pt x="686" y="0"/>
                  </a:moveTo>
                  <a:lnTo>
                    <a:pt x="483" y="24"/>
                  </a:lnTo>
                  <a:lnTo>
                    <a:pt x="174" y="60"/>
                  </a:lnTo>
                  <a:cubicBezTo>
                    <a:pt x="78" y="143"/>
                    <a:pt x="19" y="262"/>
                    <a:pt x="19" y="381"/>
                  </a:cubicBezTo>
                  <a:cubicBezTo>
                    <a:pt x="1" y="664"/>
                    <a:pt x="228" y="870"/>
                    <a:pt x="479" y="870"/>
                  </a:cubicBezTo>
                  <a:cubicBezTo>
                    <a:pt x="556" y="870"/>
                    <a:pt x="635" y="851"/>
                    <a:pt x="709" y="810"/>
                  </a:cubicBezTo>
                  <a:cubicBezTo>
                    <a:pt x="1031" y="631"/>
                    <a:pt x="1019" y="167"/>
                    <a:pt x="68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1893" name="Google Shape;41893;p26"/>
            <p:cNvSpPr/>
            <p:nvPr/>
          </p:nvSpPr>
          <p:spPr>
            <a:xfrm>
              <a:off x="3826350" y="2548350"/>
              <a:ext cx="27125" cy="23150"/>
            </a:xfrm>
            <a:custGeom>
              <a:avLst/>
              <a:gdLst/>
              <a:ahLst/>
              <a:cxnLst/>
              <a:rect l="l" t="t" r="r" b="b"/>
              <a:pathLst>
                <a:path w="1085" h="926" extrusionOk="0">
                  <a:moveTo>
                    <a:pt x="465" y="1"/>
                  </a:moveTo>
                  <a:cubicBezTo>
                    <a:pt x="215" y="1"/>
                    <a:pt x="1" y="203"/>
                    <a:pt x="1" y="465"/>
                  </a:cubicBezTo>
                  <a:cubicBezTo>
                    <a:pt x="1" y="739"/>
                    <a:pt x="230" y="926"/>
                    <a:pt x="470" y="926"/>
                  </a:cubicBezTo>
                  <a:cubicBezTo>
                    <a:pt x="585" y="926"/>
                    <a:pt x="702" y="883"/>
                    <a:pt x="799" y="787"/>
                  </a:cubicBezTo>
                  <a:cubicBezTo>
                    <a:pt x="1084" y="501"/>
                    <a:pt x="882" y="1"/>
                    <a:pt x="4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1894" name="Google Shape;41894;p26"/>
            <p:cNvSpPr/>
            <p:nvPr/>
          </p:nvSpPr>
          <p:spPr>
            <a:xfrm>
              <a:off x="3826350" y="2479300"/>
              <a:ext cx="27125" cy="23150"/>
            </a:xfrm>
            <a:custGeom>
              <a:avLst/>
              <a:gdLst/>
              <a:ahLst/>
              <a:cxnLst/>
              <a:rect l="l" t="t" r="r" b="b"/>
              <a:pathLst>
                <a:path w="1085" h="926" extrusionOk="0">
                  <a:moveTo>
                    <a:pt x="465" y="1"/>
                  </a:moveTo>
                  <a:cubicBezTo>
                    <a:pt x="215" y="1"/>
                    <a:pt x="13" y="191"/>
                    <a:pt x="1" y="453"/>
                  </a:cubicBezTo>
                  <a:lnTo>
                    <a:pt x="1" y="465"/>
                  </a:lnTo>
                  <a:cubicBezTo>
                    <a:pt x="1" y="739"/>
                    <a:pt x="230" y="925"/>
                    <a:pt x="470" y="925"/>
                  </a:cubicBezTo>
                  <a:cubicBezTo>
                    <a:pt x="585" y="925"/>
                    <a:pt x="702" y="883"/>
                    <a:pt x="799" y="786"/>
                  </a:cubicBezTo>
                  <a:cubicBezTo>
                    <a:pt x="1084" y="501"/>
                    <a:pt x="882" y="1"/>
                    <a:pt x="4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1895" name="Google Shape;41895;p26"/>
            <p:cNvSpPr/>
            <p:nvPr/>
          </p:nvSpPr>
          <p:spPr>
            <a:xfrm>
              <a:off x="3825725" y="2411150"/>
              <a:ext cx="23875" cy="23200"/>
            </a:xfrm>
            <a:custGeom>
              <a:avLst/>
              <a:gdLst/>
              <a:ahLst/>
              <a:cxnLst/>
              <a:rect l="l" t="t" r="r" b="b"/>
              <a:pathLst>
                <a:path w="955" h="928" extrusionOk="0">
                  <a:moveTo>
                    <a:pt x="490" y="0"/>
                  </a:moveTo>
                  <a:cubicBezTo>
                    <a:pt x="270" y="0"/>
                    <a:pt x="50" y="143"/>
                    <a:pt x="26" y="429"/>
                  </a:cubicBezTo>
                  <a:cubicBezTo>
                    <a:pt x="0" y="753"/>
                    <a:pt x="250" y="928"/>
                    <a:pt x="497" y="928"/>
                  </a:cubicBezTo>
                  <a:cubicBezTo>
                    <a:pt x="713" y="928"/>
                    <a:pt x="927" y="795"/>
                    <a:pt x="955" y="512"/>
                  </a:cubicBezTo>
                  <a:cubicBezTo>
                    <a:pt x="955" y="476"/>
                    <a:pt x="955" y="453"/>
                    <a:pt x="955" y="429"/>
                  </a:cubicBezTo>
                  <a:cubicBezTo>
                    <a:pt x="931" y="143"/>
                    <a:pt x="710" y="0"/>
                    <a:pt x="49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1896" name="Google Shape;41896;p26"/>
            <p:cNvSpPr/>
            <p:nvPr/>
          </p:nvSpPr>
          <p:spPr>
            <a:xfrm>
              <a:off x="3826350" y="2341200"/>
              <a:ext cx="27125" cy="23000"/>
            </a:xfrm>
            <a:custGeom>
              <a:avLst/>
              <a:gdLst/>
              <a:ahLst/>
              <a:cxnLst/>
              <a:rect l="l" t="t" r="r" b="b"/>
              <a:pathLst>
                <a:path w="1085" h="920" extrusionOk="0">
                  <a:moveTo>
                    <a:pt x="465" y="0"/>
                  </a:moveTo>
                  <a:cubicBezTo>
                    <a:pt x="215" y="0"/>
                    <a:pt x="1" y="203"/>
                    <a:pt x="1" y="465"/>
                  </a:cubicBezTo>
                  <a:cubicBezTo>
                    <a:pt x="1" y="738"/>
                    <a:pt x="230" y="920"/>
                    <a:pt x="470" y="920"/>
                  </a:cubicBezTo>
                  <a:cubicBezTo>
                    <a:pt x="585" y="920"/>
                    <a:pt x="702" y="878"/>
                    <a:pt x="799" y="786"/>
                  </a:cubicBezTo>
                  <a:cubicBezTo>
                    <a:pt x="1084" y="500"/>
                    <a:pt x="882" y="0"/>
                    <a:pt x="4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1897" name="Google Shape;41897;p26"/>
            <p:cNvSpPr/>
            <p:nvPr/>
          </p:nvSpPr>
          <p:spPr>
            <a:xfrm>
              <a:off x="3826350" y="2272125"/>
              <a:ext cx="27125" cy="23025"/>
            </a:xfrm>
            <a:custGeom>
              <a:avLst/>
              <a:gdLst/>
              <a:ahLst/>
              <a:cxnLst/>
              <a:rect l="l" t="t" r="r" b="b"/>
              <a:pathLst>
                <a:path w="1085" h="921" extrusionOk="0">
                  <a:moveTo>
                    <a:pt x="444" y="0"/>
                  </a:moveTo>
                  <a:cubicBezTo>
                    <a:pt x="204" y="0"/>
                    <a:pt x="12" y="198"/>
                    <a:pt x="1" y="441"/>
                  </a:cubicBezTo>
                  <a:lnTo>
                    <a:pt x="1" y="453"/>
                  </a:lnTo>
                  <a:lnTo>
                    <a:pt x="1" y="465"/>
                  </a:lnTo>
                  <a:cubicBezTo>
                    <a:pt x="1" y="739"/>
                    <a:pt x="230" y="920"/>
                    <a:pt x="470" y="920"/>
                  </a:cubicBezTo>
                  <a:cubicBezTo>
                    <a:pt x="585" y="920"/>
                    <a:pt x="702" y="879"/>
                    <a:pt x="799" y="787"/>
                  </a:cubicBezTo>
                  <a:cubicBezTo>
                    <a:pt x="1084" y="501"/>
                    <a:pt x="882" y="1"/>
                    <a:pt x="465" y="1"/>
                  </a:cubicBezTo>
                  <a:cubicBezTo>
                    <a:pt x="458" y="1"/>
                    <a:pt x="451" y="0"/>
                    <a:pt x="4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1898" name="Google Shape;41898;p26"/>
            <p:cNvSpPr/>
            <p:nvPr/>
          </p:nvSpPr>
          <p:spPr>
            <a:xfrm>
              <a:off x="3825725" y="2203900"/>
              <a:ext cx="23875" cy="23275"/>
            </a:xfrm>
            <a:custGeom>
              <a:avLst/>
              <a:gdLst/>
              <a:ahLst/>
              <a:cxnLst/>
              <a:rect l="l" t="t" r="r" b="b"/>
              <a:pathLst>
                <a:path w="955" h="931" extrusionOk="0">
                  <a:moveTo>
                    <a:pt x="490" y="0"/>
                  </a:moveTo>
                  <a:cubicBezTo>
                    <a:pt x="270" y="0"/>
                    <a:pt x="50" y="140"/>
                    <a:pt x="26" y="420"/>
                  </a:cubicBezTo>
                  <a:cubicBezTo>
                    <a:pt x="0" y="752"/>
                    <a:pt x="252" y="930"/>
                    <a:pt x="500" y="930"/>
                  </a:cubicBezTo>
                  <a:cubicBezTo>
                    <a:pt x="715" y="930"/>
                    <a:pt x="927" y="797"/>
                    <a:pt x="955" y="515"/>
                  </a:cubicBezTo>
                  <a:cubicBezTo>
                    <a:pt x="955" y="480"/>
                    <a:pt x="955" y="456"/>
                    <a:pt x="955" y="420"/>
                  </a:cubicBezTo>
                  <a:cubicBezTo>
                    <a:pt x="931" y="140"/>
                    <a:pt x="710" y="0"/>
                    <a:pt x="49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1899" name="Google Shape;41899;p26"/>
            <p:cNvSpPr/>
            <p:nvPr/>
          </p:nvSpPr>
          <p:spPr>
            <a:xfrm>
              <a:off x="3826350" y="2134000"/>
              <a:ext cx="27125" cy="23025"/>
            </a:xfrm>
            <a:custGeom>
              <a:avLst/>
              <a:gdLst/>
              <a:ahLst/>
              <a:cxnLst/>
              <a:rect l="l" t="t" r="r" b="b"/>
              <a:pathLst>
                <a:path w="1085" h="921" extrusionOk="0">
                  <a:moveTo>
                    <a:pt x="444" y="1"/>
                  </a:moveTo>
                  <a:cubicBezTo>
                    <a:pt x="204" y="1"/>
                    <a:pt x="12" y="199"/>
                    <a:pt x="1" y="442"/>
                  </a:cubicBezTo>
                  <a:lnTo>
                    <a:pt x="1" y="454"/>
                  </a:lnTo>
                  <a:cubicBezTo>
                    <a:pt x="1" y="737"/>
                    <a:pt x="231" y="921"/>
                    <a:pt x="472" y="921"/>
                  </a:cubicBezTo>
                  <a:cubicBezTo>
                    <a:pt x="586" y="921"/>
                    <a:pt x="703" y="879"/>
                    <a:pt x="799" y="787"/>
                  </a:cubicBezTo>
                  <a:cubicBezTo>
                    <a:pt x="1084" y="490"/>
                    <a:pt x="882" y="1"/>
                    <a:pt x="465" y="1"/>
                  </a:cubicBezTo>
                  <a:cubicBezTo>
                    <a:pt x="458" y="1"/>
                    <a:pt x="451" y="1"/>
                    <a:pt x="4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1900" name="Google Shape;41900;p26"/>
            <p:cNvSpPr/>
            <p:nvPr/>
          </p:nvSpPr>
          <p:spPr>
            <a:xfrm>
              <a:off x="3826350" y="2064950"/>
              <a:ext cx="27125" cy="23025"/>
            </a:xfrm>
            <a:custGeom>
              <a:avLst/>
              <a:gdLst/>
              <a:ahLst/>
              <a:cxnLst/>
              <a:rect l="l" t="t" r="r" b="b"/>
              <a:pathLst>
                <a:path w="1085" h="921" extrusionOk="0">
                  <a:moveTo>
                    <a:pt x="455" y="1"/>
                  </a:moveTo>
                  <a:cubicBezTo>
                    <a:pt x="204" y="1"/>
                    <a:pt x="13" y="199"/>
                    <a:pt x="13" y="442"/>
                  </a:cubicBezTo>
                  <a:lnTo>
                    <a:pt x="1" y="454"/>
                  </a:lnTo>
                  <a:cubicBezTo>
                    <a:pt x="1" y="736"/>
                    <a:pt x="231" y="920"/>
                    <a:pt x="468" y="920"/>
                  </a:cubicBezTo>
                  <a:cubicBezTo>
                    <a:pt x="581" y="920"/>
                    <a:pt x="695" y="879"/>
                    <a:pt x="787" y="787"/>
                  </a:cubicBezTo>
                  <a:cubicBezTo>
                    <a:pt x="1084" y="501"/>
                    <a:pt x="882" y="1"/>
                    <a:pt x="477" y="1"/>
                  </a:cubicBezTo>
                  <a:cubicBezTo>
                    <a:pt x="470" y="1"/>
                    <a:pt x="462" y="1"/>
                    <a:pt x="4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1901" name="Google Shape;41901;p26"/>
            <p:cNvSpPr/>
            <p:nvPr/>
          </p:nvSpPr>
          <p:spPr>
            <a:xfrm>
              <a:off x="3826350" y="1995625"/>
              <a:ext cx="27125" cy="23300"/>
            </a:xfrm>
            <a:custGeom>
              <a:avLst/>
              <a:gdLst/>
              <a:ahLst/>
              <a:cxnLst/>
              <a:rect l="l" t="t" r="r" b="b"/>
              <a:pathLst>
                <a:path w="1085" h="932" extrusionOk="0">
                  <a:moveTo>
                    <a:pt x="465" y="0"/>
                  </a:moveTo>
                  <a:cubicBezTo>
                    <a:pt x="215" y="0"/>
                    <a:pt x="1" y="214"/>
                    <a:pt x="1" y="464"/>
                  </a:cubicBezTo>
                  <a:cubicBezTo>
                    <a:pt x="1" y="747"/>
                    <a:pt x="231" y="931"/>
                    <a:pt x="472" y="931"/>
                  </a:cubicBezTo>
                  <a:cubicBezTo>
                    <a:pt x="586" y="931"/>
                    <a:pt x="703" y="890"/>
                    <a:pt x="799" y="798"/>
                  </a:cubicBezTo>
                  <a:cubicBezTo>
                    <a:pt x="1084" y="500"/>
                    <a:pt x="882" y="0"/>
                    <a:pt x="4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1902" name="Google Shape;41902;p26"/>
            <p:cNvSpPr/>
            <p:nvPr/>
          </p:nvSpPr>
          <p:spPr>
            <a:xfrm>
              <a:off x="3826350" y="1926550"/>
              <a:ext cx="27125" cy="23300"/>
            </a:xfrm>
            <a:custGeom>
              <a:avLst/>
              <a:gdLst/>
              <a:ahLst/>
              <a:cxnLst/>
              <a:rect l="l" t="t" r="r" b="b"/>
              <a:pathLst>
                <a:path w="1085" h="932" extrusionOk="0">
                  <a:moveTo>
                    <a:pt x="465" y="1"/>
                  </a:moveTo>
                  <a:cubicBezTo>
                    <a:pt x="215" y="1"/>
                    <a:pt x="13" y="203"/>
                    <a:pt x="1" y="453"/>
                  </a:cubicBezTo>
                  <a:lnTo>
                    <a:pt x="1" y="465"/>
                  </a:lnTo>
                  <a:cubicBezTo>
                    <a:pt x="1" y="748"/>
                    <a:pt x="231" y="932"/>
                    <a:pt x="472" y="932"/>
                  </a:cubicBezTo>
                  <a:cubicBezTo>
                    <a:pt x="586" y="932"/>
                    <a:pt x="703" y="890"/>
                    <a:pt x="799" y="799"/>
                  </a:cubicBezTo>
                  <a:cubicBezTo>
                    <a:pt x="1084" y="501"/>
                    <a:pt x="882" y="1"/>
                    <a:pt x="4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1903" name="Google Shape;41903;p26"/>
            <p:cNvSpPr/>
            <p:nvPr/>
          </p:nvSpPr>
          <p:spPr>
            <a:xfrm>
              <a:off x="3825725" y="1858400"/>
              <a:ext cx="23875" cy="23225"/>
            </a:xfrm>
            <a:custGeom>
              <a:avLst/>
              <a:gdLst/>
              <a:ahLst/>
              <a:cxnLst/>
              <a:rect l="l" t="t" r="r" b="b"/>
              <a:pathLst>
                <a:path w="955" h="929" extrusionOk="0">
                  <a:moveTo>
                    <a:pt x="490" y="0"/>
                  </a:moveTo>
                  <a:cubicBezTo>
                    <a:pt x="270" y="0"/>
                    <a:pt x="50" y="143"/>
                    <a:pt x="26" y="429"/>
                  </a:cubicBezTo>
                  <a:cubicBezTo>
                    <a:pt x="0" y="753"/>
                    <a:pt x="250" y="928"/>
                    <a:pt x="497" y="928"/>
                  </a:cubicBezTo>
                  <a:cubicBezTo>
                    <a:pt x="713" y="928"/>
                    <a:pt x="927" y="795"/>
                    <a:pt x="955" y="512"/>
                  </a:cubicBezTo>
                  <a:cubicBezTo>
                    <a:pt x="955" y="488"/>
                    <a:pt x="955" y="453"/>
                    <a:pt x="955" y="429"/>
                  </a:cubicBezTo>
                  <a:cubicBezTo>
                    <a:pt x="931" y="143"/>
                    <a:pt x="710" y="0"/>
                    <a:pt x="49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1904" name="Google Shape;41904;p26"/>
            <p:cNvSpPr/>
            <p:nvPr/>
          </p:nvSpPr>
          <p:spPr>
            <a:xfrm>
              <a:off x="3826350" y="1788450"/>
              <a:ext cx="27125" cy="23200"/>
            </a:xfrm>
            <a:custGeom>
              <a:avLst/>
              <a:gdLst/>
              <a:ahLst/>
              <a:cxnLst/>
              <a:rect l="l" t="t" r="r" b="b"/>
              <a:pathLst>
                <a:path w="1085" h="928" extrusionOk="0">
                  <a:moveTo>
                    <a:pt x="465" y="0"/>
                  </a:moveTo>
                  <a:cubicBezTo>
                    <a:pt x="215" y="0"/>
                    <a:pt x="1" y="215"/>
                    <a:pt x="1" y="465"/>
                  </a:cubicBezTo>
                  <a:cubicBezTo>
                    <a:pt x="1" y="744"/>
                    <a:pt x="226" y="928"/>
                    <a:pt x="465" y="928"/>
                  </a:cubicBezTo>
                  <a:cubicBezTo>
                    <a:pt x="581" y="928"/>
                    <a:pt x="701" y="884"/>
                    <a:pt x="799" y="786"/>
                  </a:cubicBezTo>
                  <a:cubicBezTo>
                    <a:pt x="1084" y="500"/>
                    <a:pt x="882" y="0"/>
                    <a:pt x="4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1905" name="Google Shape;41905;p26"/>
            <p:cNvSpPr/>
            <p:nvPr/>
          </p:nvSpPr>
          <p:spPr>
            <a:xfrm>
              <a:off x="3826350" y="1719400"/>
              <a:ext cx="27125" cy="23200"/>
            </a:xfrm>
            <a:custGeom>
              <a:avLst/>
              <a:gdLst/>
              <a:ahLst/>
              <a:cxnLst/>
              <a:rect l="l" t="t" r="r" b="b"/>
              <a:pathLst>
                <a:path w="1085" h="928" extrusionOk="0">
                  <a:moveTo>
                    <a:pt x="465" y="0"/>
                  </a:moveTo>
                  <a:cubicBezTo>
                    <a:pt x="215" y="0"/>
                    <a:pt x="13" y="202"/>
                    <a:pt x="1" y="452"/>
                  </a:cubicBezTo>
                  <a:lnTo>
                    <a:pt x="1" y="464"/>
                  </a:lnTo>
                  <a:cubicBezTo>
                    <a:pt x="1" y="744"/>
                    <a:pt x="226" y="927"/>
                    <a:pt x="465" y="927"/>
                  </a:cubicBezTo>
                  <a:cubicBezTo>
                    <a:pt x="581" y="927"/>
                    <a:pt x="701" y="884"/>
                    <a:pt x="799" y="786"/>
                  </a:cubicBezTo>
                  <a:cubicBezTo>
                    <a:pt x="1084" y="500"/>
                    <a:pt x="882" y="0"/>
                    <a:pt x="4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1906" name="Google Shape;41906;p26"/>
            <p:cNvSpPr/>
            <p:nvPr/>
          </p:nvSpPr>
          <p:spPr>
            <a:xfrm>
              <a:off x="3825725" y="1651225"/>
              <a:ext cx="23875" cy="23225"/>
            </a:xfrm>
            <a:custGeom>
              <a:avLst/>
              <a:gdLst/>
              <a:ahLst/>
              <a:cxnLst/>
              <a:rect l="l" t="t" r="r" b="b"/>
              <a:pathLst>
                <a:path w="955" h="929" extrusionOk="0">
                  <a:moveTo>
                    <a:pt x="490" y="1"/>
                  </a:moveTo>
                  <a:cubicBezTo>
                    <a:pt x="270" y="1"/>
                    <a:pt x="50" y="143"/>
                    <a:pt x="26" y="429"/>
                  </a:cubicBezTo>
                  <a:cubicBezTo>
                    <a:pt x="0" y="754"/>
                    <a:pt x="250" y="928"/>
                    <a:pt x="497" y="928"/>
                  </a:cubicBezTo>
                  <a:cubicBezTo>
                    <a:pt x="713" y="928"/>
                    <a:pt x="927" y="795"/>
                    <a:pt x="955" y="512"/>
                  </a:cubicBezTo>
                  <a:cubicBezTo>
                    <a:pt x="955" y="489"/>
                    <a:pt x="955" y="453"/>
                    <a:pt x="955" y="429"/>
                  </a:cubicBezTo>
                  <a:cubicBezTo>
                    <a:pt x="931" y="143"/>
                    <a:pt x="710" y="1"/>
                    <a:pt x="4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1907" name="Google Shape;41907;p26"/>
            <p:cNvSpPr/>
            <p:nvPr/>
          </p:nvSpPr>
          <p:spPr>
            <a:xfrm>
              <a:off x="3826350" y="1581275"/>
              <a:ext cx="27125" cy="23150"/>
            </a:xfrm>
            <a:custGeom>
              <a:avLst/>
              <a:gdLst/>
              <a:ahLst/>
              <a:cxnLst/>
              <a:rect l="l" t="t" r="r" b="b"/>
              <a:pathLst>
                <a:path w="1085" h="926" extrusionOk="0">
                  <a:moveTo>
                    <a:pt x="465" y="1"/>
                  </a:moveTo>
                  <a:cubicBezTo>
                    <a:pt x="215" y="1"/>
                    <a:pt x="13" y="191"/>
                    <a:pt x="1" y="453"/>
                  </a:cubicBezTo>
                  <a:lnTo>
                    <a:pt x="1" y="465"/>
                  </a:lnTo>
                  <a:cubicBezTo>
                    <a:pt x="1" y="739"/>
                    <a:pt x="230" y="925"/>
                    <a:pt x="470" y="925"/>
                  </a:cubicBezTo>
                  <a:cubicBezTo>
                    <a:pt x="585" y="925"/>
                    <a:pt x="702" y="883"/>
                    <a:pt x="799" y="786"/>
                  </a:cubicBezTo>
                  <a:cubicBezTo>
                    <a:pt x="1084" y="501"/>
                    <a:pt x="882" y="1"/>
                    <a:pt x="4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1908" name="Google Shape;41908;p26"/>
            <p:cNvSpPr/>
            <p:nvPr/>
          </p:nvSpPr>
          <p:spPr>
            <a:xfrm>
              <a:off x="3825725" y="1513125"/>
              <a:ext cx="23875" cy="23325"/>
            </a:xfrm>
            <a:custGeom>
              <a:avLst/>
              <a:gdLst/>
              <a:ahLst/>
              <a:cxnLst/>
              <a:rect l="l" t="t" r="r" b="b"/>
              <a:pathLst>
                <a:path w="955" h="933" extrusionOk="0">
                  <a:moveTo>
                    <a:pt x="490" y="0"/>
                  </a:moveTo>
                  <a:cubicBezTo>
                    <a:pt x="270" y="0"/>
                    <a:pt x="50" y="143"/>
                    <a:pt x="26" y="429"/>
                  </a:cubicBezTo>
                  <a:cubicBezTo>
                    <a:pt x="0" y="754"/>
                    <a:pt x="252" y="933"/>
                    <a:pt x="500" y="933"/>
                  </a:cubicBezTo>
                  <a:cubicBezTo>
                    <a:pt x="715" y="933"/>
                    <a:pt x="927" y="799"/>
                    <a:pt x="955" y="512"/>
                  </a:cubicBezTo>
                  <a:cubicBezTo>
                    <a:pt x="955" y="488"/>
                    <a:pt x="955" y="452"/>
                    <a:pt x="955" y="429"/>
                  </a:cubicBezTo>
                  <a:cubicBezTo>
                    <a:pt x="931" y="143"/>
                    <a:pt x="710" y="0"/>
                    <a:pt x="49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1909" name="Google Shape;41909;p26"/>
            <p:cNvSpPr/>
            <p:nvPr/>
          </p:nvSpPr>
          <p:spPr>
            <a:xfrm>
              <a:off x="3826350" y="1443175"/>
              <a:ext cx="27125" cy="23000"/>
            </a:xfrm>
            <a:custGeom>
              <a:avLst/>
              <a:gdLst/>
              <a:ahLst/>
              <a:cxnLst/>
              <a:rect l="l" t="t" r="r" b="b"/>
              <a:pathLst>
                <a:path w="1085" h="920" extrusionOk="0">
                  <a:moveTo>
                    <a:pt x="465" y="0"/>
                  </a:moveTo>
                  <a:cubicBezTo>
                    <a:pt x="215" y="0"/>
                    <a:pt x="1" y="202"/>
                    <a:pt x="1" y="453"/>
                  </a:cubicBezTo>
                  <a:lnTo>
                    <a:pt x="1" y="464"/>
                  </a:lnTo>
                  <a:cubicBezTo>
                    <a:pt x="1" y="738"/>
                    <a:pt x="230" y="920"/>
                    <a:pt x="470" y="920"/>
                  </a:cubicBezTo>
                  <a:cubicBezTo>
                    <a:pt x="585" y="920"/>
                    <a:pt x="702" y="878"/>
                    <a:pt x="799" y="786"/>
                  </a:cubicBezTo>
                  <a:cubicBezTo>
                    <a:pt x="1084" y="488"/>
                    <a:pt x="882" y="0"/>
                    <a:pt x="4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1910" name="Google Shape;41910;p26"/>
            <p:cNvSpPr/>
            <p:nvPr/>
          </p:nvSpPr>
          <p:spPr>
            <a:xfrm>
              <a:off x="3826350" y="1374100"/>
              <a:ext cx="27125" cy="23025"/>
            </a:xfrm>
            <a:custGeom>
              <a:avLst/>
              <a:gdLst/>
              <a:ahLst/>
              <a:cxnLst/>
              <a:rect l="l" t="t" r="r" b="b"/>
              <a:pathLst>
                <a:path w="1085" h="921" extrusionOk="0">
                  <a:moveTo>
                    <a:pt x="444" y="0"/>
                  </a:moveTo>
                  <a:cubicBezTo>
                    <a:pt x="204" y="0"/>
                    <a:pt x="12" y="198"/>
                    <a:pt x="1" y="441"/>
                  </a:cubicBezTo>
                  <a:lnTo>
                    <a:pt x="1" y="465"/>
                  </a:lnTo>
                  <a:cubicBezTo>
                    <a:pt x="1" y="739"/>
                    <a:pt x="230" y="920"/>
                    <a:pt x="470" y="920"/>
                  </a:cubicBezTo>
                  <a:cubicBezTo>
                    <a:pt x="585" y="920"/>
                    <a:pt x="702" y="879"/>
                    <a:pt x="799" y="787"/>
                  </a:cubicBezTo>
                  <a:cubicBezTo>
                    <a:pt x="1084" y="501"/>
                    <a:pt x="882" y="1"/>
                    <a:pt x="465" y="1"/>
                  </a:cubicBezTo>
                  <a:cubicBezTo>
                    <a:pt x="458" y="0"/>
                    <a:pt x="451" y="0"/>
                    <a:pt x="4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1911" name="Google Shape;41911;p26"/>
            <p:cNvSpPr/>
            <p:nvPr/>
          </p:nvSpPr>
          <p:spPr>
            <a:xfrm>
              <a:off x="3826350" y="2617725"/>
              <a:ext cx="22050" cy="22325"/>
            </a:xfrm>
            <a:custGeom>
              <a:avLst/>
              <a:gdLst/>
              <a:ahLst/>
              <a:cxnLst/>
              <a:rect l="l" t="t" r="r" b="b"/>
              <a:pathLst>
                <a:path w="882" h="893" extrusionOk="0">
                  <a:moveTo>
                    <a:pt x="468" y="0"/>
                  </a:moveTo>
                  <a:cubicBezTo>
                    <a:pt x="238" y="0"/>
                    <a:pt x="8" y="168"/>
                    <a:pt x="1" y="452"/>
                  </a:cubicBezTo>
                  <a:cubicBezTo>
                    <a:pt x="1" y="655"/>
                    <a:pt x="144" y="845"/>
                    <a:pt x="358" y="893"/>
                  </a:cubicBezTo>
                  <a:lnTo>
                    <a:pt x="882" y="274"/>
                  </a:lnTo>
                  <a:cubicBezTo>
                    <a:pt x="798" y="85"/>
                    <a:pt x="633" y="0"/>
                    <a:pt x="4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1912" name="Google Shape;41912;p26"/>
            <p:cNvSpPr/>
            <p:nvPr/>
          </p:nvSpPr>
          <p:spPr>
            <a:xfrm>
              <a:off x="3792425" y="1349700"/>
              <a:ext cx="22650" cy="12025"/>
            </a:xfrm>
            <a:custGeom>
              <a:avLst/>
              <a:gdLst/>
              <a:ahLst/>
              <a:cxnLst/>
              <a:rect l="l" t="t" r="r" b="b"/>
              <a:pathLst>
                <a:path w="906" h="481" extrusionOk="0">
                  <a:moveTo>
                    <a:pt x="905" y="1"/>
                  </a:moveTo>
                  <a:lnTo>
                    <a:pt x="477" y="48"/>
                  </a:lnTo>
                  <a:lnTo>
                    <a:pt x="441" y="48"/>
                  </a:lnTo>
                  <a:lnTo>
                    <a:pt x="1" y="108"/>
                  </a:lnTo>
                  <a:cubicBezTo>
                    <a:pt x="46" y="361"/>
                    <a:pt x="245" y="481"/>
                    <a:pt x="445" y="481"/>
                  </a:cubicBezTo>
                  <a:cubicBezTo>
                    <a:pt x="668" y="481"/>
                    <a:pt x="893" y="331"/>
                    <a:pt x="905" y="48"/>
                  </a:cubicBezTo>
                  <a:cubicBezTo>
                    <a:pt x="905" y="36"/>
                    <a:pt x="905" y="12"/>
                    <a:pt x="90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1913" name="Google Shape;41913;p26"/>
            <p:cNvSpPr/>
            <p:nvPr/>
          </p:nvSpPr>
          <p:spPr>
            <a:xfrm>
              <a:off x="3791825" y="2650775"/>
              <a:ext cx="23875" cy="24125"/>
            </a:xfrm>
            <a:custGeom>
              <a:avLst/>
              <a:gdLst/>
              <a:ahLst/>
              <a:cxnLst/>
              <a:rect l="l" t="t" r="r" b="b"/>
              <a:pathLst>
                <a:path w="955" h="965" extrusionOk="0">
                  <a:moveTo>
                    <a:pt x="458" y="0"/>
                  </a:moveTo>
                  <a:cubicBezTo>
                    <a:pt x="242" y="0"/>
                    <a:pt x="28" y="133"/>
                    <a:pt x="1" y="416"/>
                  </a:cubicBezTo>
                  <a:cubicBezTo>
                    <a:pt x="1" y="440"/>
                    <a:pt x="1" y="476"/>
                    <a:pt x="1" y="500"/>
                  </a:cubicBezTo>
                  <a:lnTo>
                    <a:pt x="1" y="512"/>
                  </a:lnTo>
                  <a:cubicBezTo>
                    <a:pt x="1" y="750"/>
                    <a:pt x="179" y="952"/>
                    <a:pt x="417" y="964"/>
                  </a:cubicBezTo>
                  <a:cubicBezTo>
                    <a:pt x="465" y="964"/>
                    <a:pt x="525" y="952"/>
                    <a:pt x="572" y="940"/>
                  </a:cubicBezTo>
                  <a:lnTo>
                    <a:pt x="929" y="524"/>
                  </a:lnTo>
                  <a:lnTo>
                    <a:pt x="929" y="500"/>
                  </a:lnTo>
                  <a:cubicBezTo>
                    <a:pt x="955" y="175"/>
                    <a:pt x="705" y="0"/>
                    <a:pt x="4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1914" name="Google Shape;41914;p26"/>
            <p:cNvSpPr/>
            <p:nvPr/>
          </p:nvSpPr>
          <p:spPr>
            <a:xfrm>
              <a:off x="3791200" y="2583775"/>
              <a:ext cx="23875" cy="23225"/>
            </a:xfrm>
            <a:custGeom>
              <a:avLst/>
              <a:gdLst/>
              <a:ahLst/>
              <a:cxnLst/>
              <a:rect l="l" t="t" r="r" b="b"/>
              <a:pathLst>
                <a:path w="955" h="929" extrusionOk="0">
                  <a:moveTo>
                    <a:pt x="490" y="1"/>
                  </a:moveTo>
                  <a:cubicBezTo>
                    <a:pt x="270" y="1"/>
                    <a:pt x="50" y="144"/>
                    <a:pt x="26" y="429"/>
                  </a:cubicBezTo>
                  <a:cubicBezTo>
                    <a:pt x="0" y="754"/>
                    <a:pt x="250" y="929"/>
                    <a:pt x="497" y="929"/>
                  </a:cubicBezTo>
                  <a:cubicBezTo>
                    <a:pt x="713" y="929"/>
                    <a:pt x="927" y="796"/>
                    <a:pt x="954" y="513"/>
                  </a:cubicBezTo>
                  <a:cubicBezTo>
                    <a:pt x="954" y="489"/>
                    <a:pt x="954" y="453"/>
                    <a:pt x="954" y="429"/>
                  </a:cubicBezTo>
                  <a:cubicBezTo>
                    <a:pt x="931" y="144"/>
                    <a:pt x="710" y="1"/>
                    <a:pt x="4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1915" name="Google Shape;41915;p26"/>
            <p:cNvSpPr/>
            <p:nvPr/>
          </p:nvSpPr>
          <p:spPr>
            <a:xfrm>
              <a:off x="3791825" y="2513825"/>
              <a:ext cx="27125" cy="23225"/>
            </a:xfrm>
            <a:custGeom>
              <a:avLst/>
              <a:gdLst/>
              <a:ahLst/>
              <a:cxnLst/>
              <a:rect l="l" t="t" r="r" b="b"/>
              <a:pathLst>
                <a:path w="1085" h="929" extrusionOk="0">
                  <a:moveTo>
                    <a:pt x="465" y="1"/>
                  </a:moveTo>
                  <a:cubicBezTo>
                    <a:pt x="215" y="1"/>
                    <a:pt x="1" y="203"/>
                    <a:pt x="1" y="465"/>
                  </a:cubicBezTo>
                  <a:cubicBezTo>
                    <a:pt x="1" y="745"/>
                    <a:pt x="226" y="928"/>
                    <a:pt x="465" y="928"/>
                  </a:cubicBezTo>
                  <a:cubicBezTo>
                    <a:pt x="581" y="928"/>
                    <a:pt x="701" y="884"/>
                    <a:pt x="798" y="787"/>
                  </a:cubicBezTo>
                  <a:cubicBezTo>
                    <a:pt x="1084" y="501"/>
                    <a:pt x="882" y="1"/>
                    <a:pt x="4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1916" name="Google Shape;41916;p26"/>
            <p:cNvSpPr/>
            <p:nvPr/>
          </p:nvSpPr>
          <p:spPr>
            <a:xfrm>
              <a:off x="3791825" y="2444775"/>
              <a:ext cx="27125" cy="23200"/>
            </a:xfrm>
            <a:custGeom>
              <a:avLst/>
              <a:gdLst/>
              <a:ahLst/>
              <a:cxnLst/>
              <a:rect l="l" t="t" r="r" b="b"/>
              <a:pathLst>
                <a:path w="1085" h="928" extrusionOk="0">
                  <a:moveTo>
                    <a:pt x="465" y="1"/>
                  </a:moveTo>
                  <a:cubicBezTo>
                    <a:pt x="215" y="1"/>
                    <a:pt x="13" y="203"/>
                    <a:pt x="1" y="453"/>
                  </a:cubicBezTo>
                  <a:lnTo>
                    <a:pt x="1" y="465"/>
                  </a:lnTo>
                  <a:cubicBezTo>
                    <a:pt x="1" y="745"/>
                    <a:pt x="226" y="928"/>
                    <a:pt x="465" y="928"/>
                  </a:cubicBezTo>
                  <a:cubicBezTo>
                    <a:pt x="581" y="928"/>
                    <a:pt x="701" y="884"/>
                    <a:pt x="798" y="786"/>
                  </a:cubicBezTo>
                  <a:cubicBezTo>
                    <a:pt x="1084" y="501"/>
                    <a:pt x="882" y="1"/>
                    <a:pt x="4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1917" name="Google Shape;41917;p26"/>
            <p:cNvSpPr/>
            <p:nvPr/>
          </p:nvSpPr>
          <p:spPr>
            <a:xfrm>
              <a:off x="3791200" y="2376600"/>
              <a:ext cx="23875" cy="23225"/>
            </a:xfrm>
            <a:custGeom>
              <a:avLst/>
              <a:gdLst/>
              <a:ahLst/>
              <a:cxnLst/>
              <a:rect l="l" t="t" r="r" b="b"/>
              <a:pathLst>
                <a:path w="955" h="929" extrusionOk="0">
                  <a:moveTo>
                    <a:pt x="490" y="1"/>
                  </a:moveTo>
                  <a:cubicBezTo>
                    <a:pt x="270" y="1"/>
                    <a:pt x="50" y="144"/>
                    <a:pt x="26" y="430"/>
                  </a:cubicBezTo>
                  <a:cubicBezTo>
                    <a:pt x="0" y="754"/>
                    <a:pt x="250" y="929"/>
                    <a:pt x="497" y="929"/>
                  </a:cubicBezTo>
                  <a:cubicBezTo>
                    <a:pt x="713" y="929"/>
                    <a:pt x="927" y="796"/>
                    <a:pt x="954" y="513"/>
                  </a:cubicBezTo>
                  <a:cubicBezTo>
                    <a:pt x="954" y="477"/>
                    <a:pt x="954" y="453"/>
                    <a:pt x="954" y="430"/>
                  </a:cubicBezTo>
                  <a:cubicBezTo>
                    <a:pt x="931" y="144"/>
                    <a:pt x="710" y="1"/>
                    <a:pt x="4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1918" name="Google Shape;41918;p26"/>
            <p:cNvSpPr/>
            <p:nvPr/>
          </p:nvSpPr>
          <p:spPr>
            <a:xfrm>
              <a:off x="3791825" y="2306675"/>
              <a:ext cx="27125" cy="23125"/>
            </a:xfrm>
            <a:custGeom>
              <a:avLst/>
              <a:gdLst/>
              <a:ahLst/>
              <a:cxnLst/>
              <a:rect l="l" t="t" r="r" b="b"/>
              <a:pathLst>
                <a:path w="1085" h="925" extrusionOk="0">
                  <a:moveTo>
                    <a:pt x="465" y="0"/>
                  </a:moveTo>
                  <a:cubicBezTo>
                    <a:pt x="215" y="0"/>
                    <a:pt x="13" y="191"/>
                    <a:pt x="1" y="441"/>
                  </a:cubicBezTo>
                  <a:lnTo>
                    <a:pt x="1" y="464"/>
                  </a:lnTo>
                  <a:cubicBezTo>
                    <a:pt x="1" y="738"/>
                    <a:pt x="230" y="925"/>
                    <a:pt x="470" y="925"/>
                  </a:cubicBezTo>
                  <a:cubicBezTo>
                    <a:pt x="585" y="925"/>
                    <a:pt x="702" y="882"/>
                    <a:pt x="798" y="786"/>
                  </a:cubicBezTo>
                  <a:cubicBezTo>
                    <a:pt x="1084" y="500"/>
                    <a:pt x="882" y="0"/>
                    <a:pt x="4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1919" name="Google Shape;41919;p26"/>
            <p:cNvSpPr/>
            <p:nvPr/>
          </p:nvSpPr>
          <p:spPr>
            <a:xfrm>
              <a:off x="3791200" y="2238425"/>
              <a:ext cx="23875" cy="23225"/>
            </a:xfrm>
            <a:custGeom>
              <a:avLst/>
              <a:gdLst/>
              <a:ahLst/>
              <a:cxnLst/>
              <a:rect l="l" t="t" r="r" b="b"/>
              <a:pathLst>
                <a:path w="955" h="929" extrusionOk="0">
                  <a:moveTo>
                    <a:pt x="490" y="1"/>
                  </a:moveTo>
                  <a:cubicBezTo>
                    <a:pt x="270" y="1"/>
                    <a:pt x="50" y="140"/>
                    <a:pt x="26" y="420"/>
                  </a:cubicBezTo>
                  <a:cubicBezTo>
                    <a:pt x="0" y="751"/>
                    <a:pt x="249" y="928"/>
                    <a:pt x="496" y="928"/>
                  </a:cubicBezTo>
                  <a:cubicBezTo>
                    <a:pt x="712" y="928"/>
                    <a:pt x="927" y="792"/>
                    <a:pt x="954" y="504"/>
                  </a:cubicBezTo>
                  <a:cubicBezTo>
                    <a:pt x="954" y="480"/>
                    <a:pt x="954" y="456"/>
                    <a:pt x="954" y="420"/>
                  </a:cubicBezTo>
                  <a:cubicBezTo>
                    <a:pt x="931" y="140"/>
                    <a:pt x="710" y="1"/>
                    <a:pt x="4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1920" name="Google Shape;41920;p26"/>
            <p:cNvSpPr/>
            <p:nvPr/>
          </p:nvSpPr>
          <p:spPr>
            <a:xfrm>
              <a:off x="3791825" y="2168550"/>
              <a:ext cx="27125" cy="23125"/>
            </a:xfrm>
            <a:custGeom>
              <a:avLst/>
              <a:gdLst/>
              <a:ahLst/>
              <a:cxnLst/>
              <a:rect l="l" t="t" r="r" b="b"/>
              <a:pathLst>
                <a:path w="1085" h="925" extrusionOk="0">
                  <a:moveTo>
                    <a:pt x="465" y="1"/>
                  </a:moveTo>
                  <a:cubicBezTo>
                    <a:pt x="215" y="1"/>
                    <a:pt x="1" y="203"/>
                    <a:pt x="1" y="453"/>
                  </a:cubicBezTo>
                  <a:cubicBezTo>
                    <a:pt x="1" y="735"/>
                    <a:pt x="231" y="925"/>
                    <a:pt x="471" y="925"/>
                  </a:cubicBezTo>
                  <a:cubicBezTo>
                    <a:pt x="586" y="925"/>
                    <a:pt x="703" y="882"/>
                    <a:pt x="798" y="786"/>
                  </a:cubicBezTo>
                  <a:cubicBezTo>
                    <a:pt x="1084" y="489"/>
                    <a:pt x="882" y="1"/>
                    <a:pt x="4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1921" name="Google Shape;41921;p26"/>
            <p:cNvSpPr/>
            <p:nvPr/>
          </p:nvSpPr>
          <p:spPr>
            <a:xfrm>
              <a:off x="3791825" y="2101525"/>
              <a:ext cx="18775" cy="18575"/>
            </a:xfrm>
            <a:custGeom>
              <a:avLst/>
              <a:gdLst/>
              <a:ahLst/>
              <a:cxnLst/>
              <a:rect l="l" t="t" r="r" b="b"/>
              <a:pathLst>
                <a:path w="751" h="743" extrusionOk="0">
                  <a:moveTo>
                    <a:pt x="363" y="1"/>
                  </a:moveTo>
                  <a:cubicBezTo>
                    <a:pt x="183" y="1"/>
                    <a:pt x="7" y="118"/>
                    <a:pt x="1" y="372"/>
                  </a:cubicBezTo>
                  <a:cubicBezTo>
                    <a:pt x="7" y="626"/>
                    <a:pt x="183" y="743"/>
                    <a:pt x="363" y="743"/>
                  </a:cubicBezTo>
                  <a:cubicBezTo>
                    <a:pt x="555" y="743"/>
                    <a:pt x="751" y="611"/>
                    <a:pt x="751" y="372"/>
                  </a:cubicBezTo>
                  <a:cubicBezTo>
                    <a:pt x="751" y="133"/>
                    <a:pt x="555" y="1"/>
                    <a:pt x="3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1922" name="Google Shape;41922;p26"/>
            <p:cNvSpPr/>
            <p:nvPr/>
          </p:nvSpPr>
          <p:spPr>
            <a:xfrm>
              <a:off x="3791200" y="2031250"/>
              <a:ext cx="23875" cy="23225"/>
            </a:xfrm>
            <a:custGeom>
              <a:avLst/>
              <a:gdLst/>
              <a:ahLst/>
              <a:cxnLst/>
              <a:rect l="l" t="t" r="r" b="b"/>
              <a:pathLst>
                <a:path w="955" h="929" extrusionOk="0">
                  <a:moveTo>
                    <a:pt x="490" y="1"/>
                  </a:moveTo>
                  <a:cubicBezTo>
                    <a:pt x="270" y="1"/>
                    <a:pt x="50" y="141"/>
                    <a:pt x="26" y="420"/>
                  </a:cubicBezTo>
                  <a:cubicBezTo>
                    <a:pt x="0" y="751"/>
                    <a:pt x="249" y="929"/>
                    <a:pt x="496" y="929"/>
                  </a:cubicBezTo>
                  <a:cubicBezTo>
                    <a:pt x="712" y="929"/>
                    <a:pt x="927" y="793"/>
                    <a:pt x="954" y="504"/>
                  </a:cubicBezTo>
                  <a:cubicBezTo>
                    <a:pt x="954" y="480"/>
                    <a:pt x="954" y="444"/>
                    <a:pt x="954" y="420"/>
                  </a:cubicBezTo>
                  <a:cubicBezTo>
                    <a:pt x="931" y="141"/>
                    <a:pt x="710" y="1"/>
                    <a:pt x="4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1923" name="Google Shape;41923;p26"/>
            <p:cNvSpPr/>
            <p:nvPr/>
          </p:nvSpPr>
          <p:spPr>
            <a:xfrm>
              <a:off x="3791825" y="1962575"/>
              <a:ext cx="19975" cy="19925"/>
            </a:xfrm>
            <a:custGeom>
              <a:avLst/>
              <a:gdLst/>
              <a:ahLst/>
              <a:cxnLst/>
              <a:rect l="l" t="t" r="r" b="b"/>
              <a:pathLst>
                <a:path w="799" h="797" extrusionOk="0">
                  <a:moveTo>
                    <a:pt x="391" y="0"/>
                  </a:moveTo>
                  <a:cubicBezTo>
                    <a:pt x="197" y="0"/>
                    <a:pt x="7" y="126"/>
                    <a:pt x="1" y="393"/>
                  </a:cubicBezTo>
                  <a:lnTo>
                    <a:pt x="1" y="405"/>
                  </a:lnTo>
                  <a:cubicBezTo>
                    <a:pt x="7" y="671"/>
                    <a:pt x="195" y="797"/>
                    <a:pt x="387" y="797"/>
                  </a:cubicBezTo>
                  <a:cubicBezTo>
                    <a:pt x="591" y="797"/>
                    <a:pt x="798" y="657"/>
                    <a:pt x="798" y="393"/>
                  </a:cubicBezTo>
                  <a:cubicBezTo>
                    <a:pt x="798" y="138"/>
                    <a:pt x="593" y="0"/>
                    <a:pt x="3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1924" name="Google Shape;41924;p26"/>
            <p:cNvSpPr/>
            <p:nvPr/>
          </p:nvSpPr>
          <p:spPr>
            <a:xfrm>
              <a:off x="3791825" y="1892325"/>
              <a:ext cx="27125" cy="23000"/>
            </a:xfrm>
            <a:custGeom>
              <a:avLst/>
              <a:gdLst/>
              <a:ahLst/>
              <a:cxnLst/>
              <a:rect l="l" t="t" r="r" b="b"/>
              <a:pathLst>
                <a:path w="1085" h="920" extrusionOk="0">
                  <a:moveTo>
                    <a:pt x="455" y="0"/>
                  </a:moveTo>
                  <a:cubicBezTo>
                    <a:pt x="204" y="0"/>
                    <a:pt x="13" y="198"/>
                    <a:pt x="13" y="453"/>
                  </a:cubicBezTo>
                  <a:lnTo>
                    <a:pt x="1" y="453"/>
                  </a:lnTo>
                  <a:cubicBezTo>
                    <a:pt x="1" y="736"/>
                    <a:pt x="231" y="920"/>
                    <a:pt x="468" y="920"/>
                  </a:cubicBezTo>
                  <a:cubicBezTo>
                    <a:pt x="580" y="920"/>
                    <a:pt x="695" y="878"/>
                    <a:pt x="787" y="786"/>
                  </a:cubicBezTo>
                  <a:cubicBezTo>
                    <a:pt x="1084" y="501"/>
                    <a:pt x="882" y="1"/>
                    <a:pt x="477" y="1"/>
                  </a:cubicBezTo>
                  <a:cubicBezTo>
                    <a:pt x="470" y="0"/>
                    <a:pt x="462" y="0"/>
                    <a:pt x="4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1925" name="Google Shape;41925;p26"/>
            <p:cNvSpPr/>
            <p:nvPr/>
          </p:nvSpPr>
          <p:spPr>
            <a:xfrm>
              <a:off x="3791200" y="1823875"/>
              <a:ext cx="23875" cy="23200"/>
            </a:xfrm>
            <a:custGeom>
              <a:avLst/>
              <a:gdLst/>
              <a:ahLst/>
              <a:cxnLst/>
              <a:rect l="l" t="t" r="r" b="b"/>
              <a:pathLst>
                <a:path w="955" h="928" extrusionOk="0">
                  <a:moveTo>
                    <a:pt x="490" y="0"/>
                  </a:moveTo>
                  <a:cubicBezTo>
                    <a:pt x="270" y="0"/>
                    <a:pt x="50" y="143"/>
                    <a:pt x="26" y="429"/>
                  </a:cubicBezTo>
                  <a:cubicBezTo>
                    <a:pt x="0" y="753"/>
                    <a:pt x="250" y="928"/>
                    <a:pt x="497" y="928"/>
                  </a:cubicBezTo>
                  <a:cubicBezTo>
                    <a:pt x="713" y="928"/>
                    <a:pt x="927" y="795"/>
                    <a:pt x="954" y="512"/>
                  </a:cubicBezTo>
                  <a:cubicBezTo>
                    <a:pt x="954" y="488"/>
                    <a:pt x="954" y="453"/>
                    <a:pt x="954" y="429"/>
                  </a:cubicBezTo>
                  <a:cubicBezTo>
                    <a:pt x="931" y="143"/>
                    <a:pt x="710" y="0"/>
                    <a:pt x="49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1926" name="Google Shape;41926;p26"/>
            <p:cNvSpPr/>
            <p:nvPr/>
          </p:nvSpPr>
          <p:spPr>
            <a:xfrm>
              <a:off x="3791825" y="1754200"/>
              <a:ext cx="27125" cy="23150"/>
            </a:xfrm>
            <a:custGeom>
              <a:avLst/>
              <a:gdLst/>
              <a:ahLst/>
              <a:cxnLst/>
              <a:rect l="l" t="t" r="r" b="b"/>
              <a:pathLst>
                <a:path w="1085" h="926" extrusionOk="0">
                  <a:moveTo>
                    <a:pt x="444" y="1"/>
                  </a:moveTo>
                  <a:cubicBezTo>
                    <a:pt x="204" y="1"/>
                    <a:pt x="12" y="199"/>
                    <a:pt x="1" y="442"/>
                  </a:cubicBezTo>
                  <a:lnTo>
                    <a:pt x="1" y="454"/>
                  </a:lnTo>
                  <a:lnTo>
                    <a:pt x="1" y="465"/>
                  </a:lnTo>
                  <a:cubicBezTo>
                    <a:pt x="1" y="739"/>
                    <a:pt x="230" y="926"/>
                    <a:pt x="470" y="926"/>
                  </a:cubicBezTo>
                  <a:cubicBezTo>
                    <a:pt x="585" y="926"/>
                    <a:pt x="702" y="883"/>
                    <a:pt x="798" y="787"/>
                  </a:cubicBezTo>
                  <a:cubicBezTo>
                    <a:pt x="1084" y="501"/>
                    <a:pt x="882" y="1"/>
                    <a:pt x="465" y="1"/>
                  </a:cubicBezTo>
                  <a:cubicBezTo>
                    <a:pt x="458" y="1"/>
                    <a:pt x="451" y="1"/>
                    <a:pt x="4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1927" name="Google Shape;41927;p26"/>
            <p:cNvSpPr/>
            <p:nvPr/>
          </p:nvSpPr>
          <p:spPr>
            <a:xfrm>
              <a:off x="3791200" y="1685750"/>
              <a:ext cx="23875" cy="23225"/>
            </a:xfrm>
            <a:custGeom>
              <a:avLst/>
              <a:gdLst/>
              <a:ahLst/>
              <a:cxnLst/>
              <a:rect l="l" t="t" r="r" b="b"/>
              <a:pathLst>
                <a:path w="955" h="929" extrusionOk="0">
                  <a:moveTo>
                    <a:pt x="490" y="1"/>
                  </a:moveTo>
                  <a:cubicBezTo>
                    <a:pt x="270" y="1"/>
                    <a:pt x="50" y="144"/>
                    <a:pt x="26" y="429"/>
                  </a:cubicBezTo>
                  <a:cubicBezTo>
                    <a:pt x="0" y="754"/>
                    <a:pt x="250" y="928"/>
                    <a:pt x="497" y="928"/>
                  </a:cubicBezTo>
                  <a:cubicBezTo>
                    <a:pt x="713" y="928"/>
                    <a:pt x="927" y="795"/>
                    <a:pt x="954" y="513"/>
                  </a:cubicBezTo>
                  <a:cubicBezTo>
                    <a:pt x="954" y="477"/>
                    <a:pt x="954" y="453"/>
                    <a:pt x="954" y="429"/>
                  </a:cubicBezTo>
                  <a:cubicBezTo>
                    <a:pt x="931" y="144"/>
                    <a:pt x="710" y="1"/>
                    <a:pt x="4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1928" name="Google Shape;41928;p26"/>
            <p:cNvSpPr/>
            <p:nvPr/>
          </p:nvSpPr>
          <p:spPr>
            <a:xfrm>
              <a:off x="3791825" y="1615800"/>
              <a:ext cx="27125" cy="23150"/>
            </a:xfrm>
            <a:custGeom>
              <a:avLst/>
              <a:gdLst/>
              <a:ahLst/>
              <a:cxnLst/>
              <a:rect l="l" t="t" r="r" b="b"/>
              <a:pathLst>
                <a:path w="1085" h="926" extrusionOk="0">
                  <a:moveTo>
                    <a:pt x="465" y="1"/>
                  </a:moveTo>
                  <a:cubicBezTo>
                    <a:pt x="215" y="1"/>
                    <a:pt x="1" y="203"/>
                    <a:pt x="1" y="465"/>
                  </a:cubicBezTo>
                  <a:cubicBezTo>
                    <a:pt x="1" y="739"/>
                    <a:pt x="230" y="926"/>
                    <a:pt x="470" y="926"/>
                  </a:cubicBezTo>
                  <a:cubicBezTo>
                    <a:pt x="585" y="926"/>
                    <a:pt x="702" y="883"/>
                    <a:pt x="798" y="786"/>
                  </a:cubicBezTo>
                  <a:cubicBezTo>
                    <a:pt x="1084" y="501"/>
                    <a:pt x="882" y="1"/>
                    <a:pt x="4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1929" name="Google Shape;41929;p26"/>
            <p:cNvSpPr/>
            <p:nvPr/>
          </p:nvSpPr>
          <p:spPr>
            <a:xfrm>
              <a:off x="3791825" y="1546750"/>
              <a:ext cx="27125" cy="23200"/>
            </a:xfrm>
            <a:custGeom>
              <a:avLst/>
              <a:gdLst/>
              <a:ahLst/>
              <a:cxnLst/>
              <a:rect l="l" t="t" r="r" b="b"/>
              <a:pathLst>
                <a:path w="1085" h="928" extrusionOk="0">
                  <a:moveTo>
                    <a:pt x="465" y="0"/>
                  </a:moveTo>
                  <a:cubicBezTo>
                    <a:pt x="215" y="0"/>
                    <a:pt x="13" y="191"/>
                    <a:pt x="1" y="453"/>
                  </a:cubicBezTo>
                  <a:lnTo>
                    <a:pt x="1" y="465"/>
                  </a:lnTo>
                  <a:cubicBezTo>
                    <a:pt x="1" y="745"/>
                    <a:pt x="226" y="928"/>
                    <a:pt x="465" y="928"/>
                  </a:cubicBezTo>
                  <a:cubicBezTo>
                    <a:pt x="581" y="928"/>
                    <a:pt x="701" y="884"/>
                    <a:pt x="798" y="786"/>
                  </a:cubicBezTo>
                  <a:cubicBezTo>
                    <a:pt x="1084" y="501"/>
                    <a:pt x="882" y="0"/>
                    <a:pt x="4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1930" name="Google Shape;41930;p26"/>
            <p:cNvSpPr/>
            <p:nvPr/>
          </p:nvSpPr>
          <p:spPr>
            <a:xfrm>
              <a:off x="3791200" y="1478575"/>
              <a:ext cx="23875" cy="23225"/>
            </a:xfrm>
            <a:custGeom>
              <a:avLst/>
              <a:gdLst/>
              <a:ahLst/>
              <a:cxnLst/>
              <a:rect l="l" t="t" r="r" b="b"/>
              <a:pathLst>
                <a:path w="955" h="929" extrusionOk="0">
                  <a:moveTo>
                    <a:pt x="490" y="1"/>
                  </a:moveTo>
                  <a:cubicBezTo>
                    <a:pt x="270" y="1"/>
                    <a:pt x="50" y="144"/>
                    <a:pt x="26" y="430"/>
                  </a:cubicBezTo>
                  <a:cubicBezTo>
                    <a:pt x="0" y="754"/>
                    <a:pt x="250" y="929"/>
                    <a:pt x="497" y="929"/>
                  </a:cubicBezTo>
                  <a:cubicBezTo>
                    <a:pt x="713" y="929"/>
                    <a:pt x="927" y="796"/>
                    <a:pt x="954" y="513"/>
                  </a:cubicBezTo>
                  <a:cubicBezTo>
                    <a:pt x="954" y="477"/>
                    <a:pt x="954" y="453"/>
                    <a:pt x="954" y="430"/>
                  </a:cubicBezTo>
                  <a:cubicBezTo>
                    <a:pt x="931" y="144"/>
                    <a:pt x="710" y="1"/>
                    <a:pt x="4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1931" name="Google Shape;41931;p26"/>
            <p:cNvSpPr/>
            <p:nvPr/>
          </p:nvSpPr>
          <p:spPr>
            <a:xfrm>
              <a:off x="3791825" y="1408625"/>
              <a:ext cx="27125" cy="23150"/>
            </a:xfrm>
            <a:custGeom>
              <a:avLst/>
              <a:gdLst/>
              <a:ahLst/>
              <a:cxnLst/>
              <a:rect l="l" t="t" r="r" b="b"/>
              <a:pathLst>
                <a:path w="1085" h="926" extrusionOk="0">
                  <a:moveTo>
                    <a:pt x="465" y="1"/>
                  </a:moveTo>
                  <a:cubicBezTo>
                    <a:pt x="215" y="1"/>
                    <a:pt x="13" y="191"/>
                    <a:pt x="1" y="441"/>
                  </a:cubicBezTo>
                  <a:lnTo>
                    <a:pt x="1" y="465"/>
                  </a:lnTo>
                  <a:cubicBezTo>
                    <a:pt x="1" y="739"/>
                    <a:pt x="230" y="926"/>
                    <a:pt x="470" y="926"/>
                  </a:cubicBezTo>
                  <a:cubicBezTo>
                    <a:pt x="585" y="926"/>
                    <a:pt x="702" y="883"/>
                    <a:pt x="798" y="787"/>
                  </a:cubicBezTo>
                  <a:cubicBezTo>
                    <a:pt x="1084" y="501"/>
                    <a:pt x="882" y="1"/>
                    <a:pt x="4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1932" name="Google Shape;41932;p26"/>
            <p:cNvSpPr/>
            <p:nvPr/>
          </p:nvSpPr>
          <p:spPr>
            <a:xfrm>
              <a:off x="3757300" y="2686475"/>
              <a:ext cx="27125" cy="23000"/>
            </a:xfrm>
            <a:custGeom>
              <a:avLst/>
              <a:gdLst/>
              <a:ahLst/>
              <a:cxnLst/>
              <a:rect l="l" t="t" r="r" b="b"/>
              <a:pathLst>
                <a:path w="1085" h="920" extrusionOk="0">
                  <a:moveTo>
                    <a:pt x="465" y="0"/>
                  </a:moveTo>
                  <a:cubicBezTo>
                    <a:pt x="215" y="0"/>
                    <a:pt x="1" y="203"/>
                    <a:pt x="1" y="453"/>
                  </a:cubicBezTo>
                  <a:lnTo>
                    <a:pt x="1" y="465"/>
                  </a:lnTo>
                  <a:cubicBezTo>
                    <a:pt x="1" y="739"/>
                    <a:pt x="230" y="920"/>
                    <a:pt x="466" y="920"/>
                  </a:cubicBezTo>
                  <a:cubicBezTo>
                    <a:pt x="579" y="920"/>
                    <a:pt x="694" y="879"/>
                    <a:pt x="786" y="786"/>
                  </a:cubicBezTo>
                  <a:cubicBezTo>
                    <a:pt x="1084" y="500"/>
                    <a:pt x="870" y="0"/>
                    <a:pt x="4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1933" name="Google Shape;41933;p26"/>
            <p:cNvSpPr/>
            <p:nvPr/>
          </p:nvSpPr>
          <p:spPr>
            <a:xfrm>
              <a:off x="3757300" y="2617425"/>
              <a:ext cx="27125" cy="23225"/>
            </a:xfrm>
            <a:custGeom>
              <a:avLst/>
              <a:gdLst/>
              <a:ahLst/>
              <a:cxnLst/>
              <a:rect l="l" t="t" r="r" b="b"/>
              <a:pathLst>
                <a:path w="1085" h="929" extrusionOk="0">
                  <a:moveTo>
                    <a:pt x="465" y="0"/>
                  </a:moveTo>
                  <a:cubicBezTo>
                    <a:pt x="203" y="0"/>
                    <a:pt x="1" y="203"/>
                    <a:pt x="1" y="464"/>
                  </a:cubicBezTo>
                  <a:cubicBezTo>
                    <a:pt x="1" y="741"/>
                    <a:pt x="228" y="929"/>
                    <a:pt x="468" y="929"/>
                  </a:cubicBezTo>
                  <a:cubicBezTo>
                    <a:pt x="579" y="929"/>
                    <a:pt x="692" y="888"/>
                    <a:pt x="786" y="798"/>
                  </a:cubicBezTo>
                  <a:cubicBezTo>
                    <a:pt x="1084" y="500"/>
                    <a:pt x="882" y="0"/>
                    <a:pt x="4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1934" name="Google Shape;41934;p26"/>
            <p:cNvSpPr/>
            <p:nvPr/>
          </p:nvSpPr>
          <p:spPr>
            <a:xfrm>
              <a:off x="3757300" y="2548350"/>
              <a:ext cx="27125" cy="23025"/>
            </a:xfrm>
            <a:custGeom>
              <a:avLst/>
              <a:gdLst/>
              <a:ahLst/>
              <a:cxnLst/>
              <a:rect l="l" t="t" r="r" b="b"/>
              <a:pathLst>
                <a:path w="1085" h="921" extrusionOk="0">
                  <a:moveTo>
                    <a:pt x="465" y="1"/>
                  </a:moveTo>
                  <a:cubicBezTo>
                    <a:pt x="215" y="1"/>
                    <a:pt x="1" y="203"/>
                    <a:pt x="1" y="453"/>
                  </a:cubicBezTo>
                  <a:lnTo>
                    <a:pt x="1" y="465"/>
                  </a:lnTo>
                  <a:cubicBezTo>
                    <a:pt x="1" y="739"/>
                    <a:pt x="230" y="920"/>
                    <a:pt x="466" y="920"/>
                  </a:cubicBezTo>
                  <a:cubicBezTo>
                    <a:pt x="579" y="920"/>
                    <a:pt x="694" y="879"/>
                    <a:pt x="786" y="787"/>
                  </a:cubicBezTo>
                  <a:cubicBezTo>
                    <a:pt x="1084" y="489"/>
                    <a:pt x="870" y="1"/>
                    <a:pt x="4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1935" name="Google Shape;41935;p26"/>
            <p:cNvSpPr/>
            <p:nvPr/>
          </p:nvSpPr>
          <p:spPr>
            <a:xfrm>
              <a:off x="3757300" y="2479300"/>
              <a:ext cx="27125" cy="23025"/>
            </a:xfrm>
            <a:custGeom>
              <a:avLst/>
              <a:gdLst/>
              <a:ahLst/>
              <a:cxnLst/>
              <a:rect l="l" t="t" r="r" b="b"/>
              <a:pathLst>
                <a:path w="1085" h="921" extrusionOk="0">
                  <a:moveTo>
                    <a:pt x="465" y="1"/>
                  </a:moveTo>
                  <a:cubicBezTo>
                    <a:pt x="215" y="1"/>
                    <a:pt x="1" y="203"/>
                    <a:pt x="1" y="453"/>
                  </a:cubicBezTo>
                  <a:lnTo>
                    <a:pt x="1" y="465"/>
                  </a:lnTo>
                  <a:cubicBezTo>
                    <a:pt x="1" y="739"/>
                    <a:pt x="230" y="920"/>
                    <a:pt x="466" y="920"/>
                  </a:cubicBezTo>
                  <a:cubicBezTo>
                    <a:pt x="579" y="920"/>
                    <a:pt x="694" y="879"/>
                    <a:pt x="786" y="786"/>
                  </a:cubicBezTo>
                  <a:cubicBezTo>
                    <a:pt x="1084" y="489"/>
                    <a:pt x="870" y="1"/>
                    <a:pt x="4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1936" name="Google Shape;41936;p26"/>
            <p:cNvSpPr/>
            <p:nvPr/>
          </p:nvSpPr>
          <p:spPr>
            <a:xfrm>
              <a:off x="3757300" y="2410250"/>
              <a:ext cx="27125" cy="23000"/>
            </a:xfrm>
            <a:custGeom>
              <a:avLst/>
              <a:gdLst/>
              <a:ahLst/>
              <a:cxnLst/>
              <a:rect l="l" t="t" r="r" b="b"/>
              <a:pathLst>
                <a:path w="1085" h="920" extrusionOk="0">
                  <a:moveTo>
                    <a:pt x="465" y="0"/>
                  </a:moveTo>
                  <a:cubicBezTo>
                    <a:pt x="203" y="0"/>
                    <a:pt x="1" y="203"/>
                    <a:pt x="1" y="453"/>
                  </a:cubicBezTo>
                  <a:cubicBezTo>
                    <a:pt x="1" y="735"/>
                    <a:pt x="225" y="920"/>
                    <a:pt x="463" y="920"/>
                  </a:cubicBezTo>
                  <a:cubicBezTo>
                    <a:pt x="575" y="920"/>
                    <a:pt x="691" y="878"/>
                    <a:pt x="786" y="786"/>
                  </a:cubicBezTo>
                  <a:cubicBezTo>
                    <a:pt x="1084" y="500"/>
                    <a:pt x="882" y="0"/>
                    <a:pt x="4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1937" name="Google Shape;41937;p26"/>
            <p:cNvSpPr/>
            <p:nvPr/>
          </p:nvSpPr>
          <p:spPr>
            <a:xfrm>
              <a:off x="3757300" y="2341200"/>
              <a:ext cx="27125" cy="23000"/>
            </a:xfrm>
            <a:custGeom>
              <a:avLst/>
              <a:gdLst/>
              <a:ahLst/>
              <a:cxnLst/>
              <a:rect l="l" t="t" r="r" b="b"/>
              <a:pathLst>
                <a:path w="1085" h="920" extrusionOk="0">
                  <a:moveTo>
                    <a:pt x="465" y="0"/>
                  </a:moveTo>
                  <a:cubicBezTo>
                    <a:pt x="215" y="0"/>
                    <a:pt x="1" y="203"/>
                    <a:pt x="1" y="453"/>
                  </a:cubicBezTo>
                  <a:cubicBezTo>
                    <a:pt x="1" y="735"/>
                    <a:pt x="231" y="919"/>
                    <a:pt x="468" y="919"/>
                  </a:cubicBezTo>
                  <a:cubicBezTo>
                    <a:pt x="580" y="919"/>
                    <a:pt x="694" y="878"/>
                    <a:pt x="786" y="786"/>
                  </a:cubicBezTo>
                  <a:cubicBezTo>
                    <a:pt x="1084" y="488"/>
                    <a:pt x="870" y="0"/>
                    <a:pt x="4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1938" name="Google Shape;41938;p26"/>
            <p:cNvSpPr/>
            <p:nvPr/>
          </p:nvSpPr>
          <p:spPr>
            <a:xfrm>
              <a:off x="3757300" y="2272125"/>
              <a:ext cx="27125" cy="23025"/>
            </a:xfrm>
            <a:custGeom>
              <a:avLst/>
              <a:gdLst/>
              <a:ahLst/>
              <a:cxnLst/>
              <a:rect l="l" t="t" r="r" b="b"/>
              <a:pathLst>
                <a:path w="1085" h="921" extrusionOk="0">
                  <a:moveTo>
                    <a:pt x="465" y="1"/>
                  </a:moveTo>
                  <a:cubicBezTo>
                    <a:pt x="215" y="1"/>
                    <a:pt x="1" y="203"/>
                    <a:pt x="1" y="453"/>
                  </a:cubicBezTo>
                  <a:cubicBezTo>
                    <a:pt x="1" y="736"/>
                    <a:pt x="231" y="920"/>
                    <a:pt x="468" y="920"/>
                  </a:cubicBezTo>
                  <a:cubicBezTo>
                    <a:pt x="580" y="920"/>
                    <a:pt x="694" y="879"/>
                    <a:pt x="786" y="787"/>
                  </a:cubicBezTo>
                  <a:cubicBezTo>
                    <a:pt x="1084" y="489"/>
                    <a:pt x="870" y="1"/>
                    <a:pt x="4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1939" name="Google Shape;41939;p26"/>
            <p:cNvSpPr/>
            <p:nvPr/>
          </p:nvSpPr>
          <p:spPr>
            <a:xfrm>
              <a:off x="3757300" y="2203075"/>
              <a:ext cx="27125" cy="23000"/>
            </a:xfrm>
            <a:custGeom>
              <a:avLst/>
              <a:gdLst/>
              <a:ahLst/>
              <a:cxnLst/>
              <a:rect l="l" t="t" r="r" b="b"/>
              <a:pathLst>
                <a:path w="1085" h="920" extrusionOk="0">
                  <a:moveTo>
                    <a:pt x="465" y="1"/>
                  </a:moveTo>
                  <a:cubicBezTo>
                    <a:pt x="215" y="1"/>
                    <a:pt x="1" y="203"/>
                    <a:pt x="1" y="453"/>
                  </a:cubicBezTo>
                  <a:cubicBezTo>
                    <a:pt x="1" y="736"/>
                    <a:pt x="225" y="920"/>
                    <a:pt x="463" y="920"/>
                  </a:cubicBezTo>
                  <a:cubicBezTo>
                    <a:pt x="575" y="920"/>
                    <a:pt x="691" y="878"/>
                    <a:pt x="786" y="786"/>
                  </a:cubicBezTo>
                  <a:cubicBezTo>
                    <a:pt x="1084" y="501"/>
                    <a:pt x="882" y="1"/>
                    <a:pt x="4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1940" name="Google Shape;41940;p26"/>
            <p:cNvSpPr/>
            <p:nvPr/>
          </p:nvSpPr>
          <p:spPr>
            <a:xfrm>
              <a:off x="3757300" y="2134025"/>
              <a:ext cx="27125" cy="23225"/>
            </a:xfrm>
            <a:custGeom>
              <a:avLst/>
              <a:gdLst/>
              <a:ahLst/>
              <a:cxnLst/>
              <a:rect l="l" t="t" r="r" b="b"/>
              <a:pathLst>
                <a:path w="1085" h="929" extrusionOk="0">
                  <a:moveTo>
                    <a:pt x="477" y="0"/>
                  </a:moveTo>
                  <a:cubicBezTo>
                    <a:pt x="215" y="0"/>
                    <a:pt x="13" y="203"/>
                    <a:pt x="13" y="453"/>
                  </a:cubicBezTo>
                  <a:lnTo>
                    <a:pt x="1" y="453"/>
                  </a:lnTo>
                  <a:cubicBezTo>
                    <a:pt x="1" y="738"/>
                    <a:pt x="229" y="929"/>
                    <a:pt x="469" y="929"/>
                  </a:cubicBezTo>
                  <a:cubicBezTo>
                    <a:pt x="580" y="929"/>
                    <a:pt x="693" y="888"/>
                    <a:pt x="786" y="798"/>
                  </a:cubicBezTo>
                  <a:cubicBezTo>
                    <a:pt x="1084" y="512"/>
                    <a:pt x="882" y="12"/>
                    <a:pt x="4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1941" name="Google Shape;41941;p26"/>
            <p:cNvSpPr/>
            <p:nvPr/>
          </p:nvSpPr>
          <p:spPr>
            <a:xfrm>
              <a:off x="3757300" y="2064675"/>
              <a:ext cx="27125" cy="23225"/>
            </a:xfrm>
            <a:custGeom>
              <a:avLst/>
              <a:gdLst/>
              <a:ahLst/>
              <a:cxnLst/>
              <a:rect l="l" t="t" r="r" b="b"/>
              <a:pathLst>
                <a:path w="1085" h="929" extrusionOk="0">
                  <a:moveTo>
                    <a:pt x="465" y="0"/>
                  </a:moveTo>
                  <a:cubicBezTo>
                    <a:pt x="203" y="0"/>
                    <a:pt x="1" y="215"/>
                    <a:pt x="1" y="465"/>
                  </a:cubicBezTo>
                  <a:cubicBezTo>
                    <a:pt x="1" y="741"/>
                    <a:pt x="228" y="929"/>
                    <a:pt x="468" y="929"/>
                  </a:cubicBezTo>
                  <a:cubicBezTo>
                    <a:pt x="579" y="929"/>
                    <a:pt x="692" y="889"/>
                    <a:pt x="786" y="798"/>
                  </a:cubicBezTo>
                  <a:cubicBezTo>
                    <a:pt x="1084" y="512"/>
                    <a:pt x="882" y="12"/>
                    <a:pt x="4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1942" name="Google Shape;41942;p26"/>
            <p:cNvSpPr/>
            <p:nvPr/>
          </p:nvSpPr>
          <p:spPr>
            <a:xfrm>
              <a:off x="3757300" y="1995625"/>
              <a:ext cx="27125" cy="23125"/>
            </a:xfrm>
            <a:custGeom>
              <a:avLst/>
              <a:gdLst/>
              <a:ahLst/>
              <a:cxnLst/>
              <a:rect l="l" t="t" r="r" b="b"/>
              <a:pathLst>
                <a:path w="1085" h="925" extrusionOk="0">
                  <a:moveTo>
                    <a:pt x="465" y="0"/>
                  </a:moveTo>
                  <a:cubicBezTo>
                    <a:pt x="215" y="0"/>
                    <a:pt x="1" y="202"/>
                    <a:pt x="1" y="464"/>
                  </a:cubicBezTo>
                  <a:cubicBezTo>
                    <a:pt x="1" y="738"/>
                    <a:pt x="229" y="925"/>
                    <a:pt x="466" y="925"/>
                  </a:cubicBezTo>
                  <a:cubicBezTo>
                    <a:pt x="579" y="925"/>
                    <a:pt x="694" y="882"/>
                    <a:pt x="786" y="786"/>
                  </a:cubicBezTo>
                  <a:cubicBezTo>
                    <a:pt x="1084" y="500"/>
                    <a:pt x="870" y="0"/>
                    <a:pt x="4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1943" name="Google Shape;41943;p26"/>
            <p:cNvSpPr/>
            <p:nvPr/>
          </p:nvSpPr>
          <p:spPr>
            <a:xfrm>
              <a:off x="3757300" y="1926550"/>
              <a:ext cx="27125" cy="23150"/>
            </a:xfrm>
            <a:custGeom>
              <a:avLst/>
              <a:gdLst/>
              <a:ahLst/>
              <a:cxnLst/>
              <a:rect l="l" t="t" r="r" b="b"/>
              <a:pathLst>
                <a:path w="1085" h="926" extrusionOk="0">
                  <a:moveTo>
                    <a:pt x="465" y="1"/>
                  </a:moveTo>
                  <a:cubicBezTo>
                    <a:pt x="215" y="1"/>
                    <a:pt x="1" y="203"/>
                    <a:pt x="1" y="465"/>
                  </a:cubicBezTo>
                  <a:cubicBezTo>
                    <a:pt x="1" y="739"/>
                    <a:pt x="229" y="926"/>
                    <a:pt x="466" y="926"/>
                  </a:cubicBezTo>
                  <a:cubicBezTo>
                    <a:pt x="579" y="926"/>
                    <a:pt x="694" y="883"/>
                    <a:pt x="786" y="787"/>
                  </a:cubicBezTo>
                  <a:cubicBezTo>
                    <a:pt x="1084" y="501"/>
                    <a:pt x="870" y="1"/>
                    <a:pt x="4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1944" name="Google Shape;41944;p26"/>
            <p:cNvSpPr/>
            <p:nvPr/>
          </p:nvSpPr>
          <p:spPr>
            <a:xfrm>
              <a:off x="3757300" y="1857500"/>
              <a:ext cx="27125" cy="23150"/>
            </a:xfrm>
            <a:custGeom>
              <a:avLst/>
              <a:gdLst/>
              <a:ahLst/>
              <a:cxnLst/>
              <a:rect l="l" t="t" r="r" b="b"/>
              <a:pathLst>
                <a:path w="1085" h="926" extrusionOk="0">
                  <a:moveTo>
                    <a:pt x="465" y="1"/>
                  </a:moveTo>
                  <a:cubicBezTo>
                    <a:pt x="203" y="1"/>
                    <a:pt x="1" y="203"/>
                    <a:pt x="1" y="465"/>
                  </a:cubicBezTo>
                  <a:cubicBezTo>
                    <a:pt x="1" y="739"/>
                    <a:pt x="224" y="925"/>
                    <a:pt x="461" y="925"/>
                  </a:cubicBezTo>
                  <a:cubicBezTo>
                    <a:pt x="574" y="925"/>
                    <a:pt x="690" y="883"/>
                    <a:pt x="786" y="786"/>
                  </a:cubicBezTo>
                  <a:cubicBezTo>
                    <a:pt x="1084" y="501"/>
                    <a:pt x="882" y="1"/>
                    <a:pt x="4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1945" name="Google Shape;41945;p26"/>
            <p:cNvSpPr/>
            <p:nvPr/>
          </p:nvSpPr>
          <p:spPr>
            <a:xfrm>
              <a:off x="3757300" y="1788450"/>
              <a:ext cx="27125" cy="23000"/>
            </a:xfrm>
            <a:custGeom>
              <a:avLst/>
              <a:gdLst/>
              <a:ahLst/>
              <a:cxnLst/>
              <a:rect l="l" t="t" r="r" b="b"/>
              <a:pathLst>
                <a:path w="1085" h="920" extrusionOk="0">
                  <a:moveTo>
                    <a:pt x="465" y="0"/>
                  </a:moveTo>
                  <a:cubicBezTo>
                    <a:pt x="215" y="0"/>
                    <a:pt x="1" y="203"/>
                    <a:pt x="1" y="453"/>
                  </a:cubicBezTo>
                  <a:lnTo>
                    <a:pt x="1" y="465"/>
                  </a:lnTo>
                  <a:cubicBezTo>
                    <a:pt x="1" y="739"/>
                    <a:pt x="230" y="920"/>
                    <a:pt x="466" y="920"/>
                  </a:cubicBezTo>
                  <a:cubicBezTo>
                    <a:pt x="579" y="920"/>
                    <a:pt x="694" y="878"/>
                    <a:pt x="786" y="786"/>
                  </a:cubicBezTo>
                  <a:cubicBezTo>
                    <a:pt x="1084" y="500"/>
                    <a:pt x="870" y="0"/>
                    <a:pt x="4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1946" name="Google Shape;41946;p26"/>
            <p:cNvSpPr/>
            <p:nvPr/>
          </p:nvSpPr>
          <p:spPr>
            <a:xfrm>
              <a:off x="3757300" y="1719400"/>
              <a:ext cx="27125" cy="23125"/>
            </a:xfrm>
            <a:custGeom>
              <a:avLst/>
              <a:gdLst/>
              <a:ahLst/>
              <a:cxnLst/>
              <a:rect l="l" t="t" r="r" b="b"/>
              <a:pathLst>
                <a:path w="1085" h="925" extrusionOk="0">
                  <a:moveTo>
                    <a:pt x="465" y="0"/>
                  </a:moveTo>
                  <a:cubicBezTo>
                    <a:pt x="215" y="0"/>
                    <a:pt x="1" y="202"/>
                    <a:pt x="1" y="452"/>
                  </a:cubicBezTo>
                  <a:lnTo>
                    <a:pt x="1" y="464"/>
                  </a:lnTo>
                  <a:cubicBezTo>
                    <a:pt x="1" y="738"/>
                    <a:pt x="229" y="925"/>
                    <a:pt x="466" y="925"/>
                  </a:cubicBezTo>
                  <a:cubicBezTo>
                    <a:pt x="579" y="925"/>
                    <a:pt x="694" y="882"/>
                    <a:pt x="786" y="786"/>
                  </a:cubicBezTo>
                  <a:cubicBezTo>
                    <a:pt x="1084" y="500"/>
                    <a:pt x="870" y="0"/>
                    <a:pt x="4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1947" name="Google Shape;41947;p26"/>
            <p:cNvSpPr/>
            <p:nvPr/>
          </p:nvSpPr>
          <p:spPr>
            <a:xfrm>
              <a:off x="3757300" y="1650325"/>
              <a:ext cx="27125" cy="23150"/>
            </a:xfrm>
            <a:custGeom>
              <a:avLst/>
              <a:gdLst/>
              <a:ahLst/>
              <a:cxnLst/>
              <a:rect l="l" t="t" r="r" b="b"/>
              <a:pathLst>
                <a:path w="1085" h="926" extrusionOk="0">
                  <a:moveTo>
                    <a:pt x="465" y="1"/>
                  </a:moveTo>
                  <a:cubicBezTo>
                    <a:pt x="215" y="1"/>
                    <a:pt x="1" y="203"/>
                    <a:pt x="1" y="453"/>
                  </a:cubicBezTo>
                  <a:cubicBezTo>
                    <a:pt x="1" y="736"/>
                    <a:pt x="225" y="925"/>
                    <a:pt x="462" y="925"/>
                  </a:cubicBezTo>
                  <a:cubicBezTo>
                    <a:pt x="575" y="925"/>
                    <a:pt x="691" y="882"/>
                    <a:pt x="786" y="787"/>
                  </a:cubicBezTo>
                  <a:cubicBezTo>
                    <a:pt x="1084" y="501"/>
                    <a:pt x="882" y="13"/>
                    <a:pt x="4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1948" name="Google Shape;41948;p26"/>
            <p:cNvSpPr/>
            <p:nvPr/>
          </p:nvSpPr>
          <p:spPr>
            <a:xfrm>
              <a:off x="3757300" y="1581275"/>
              <a:ext cx="27125" cy="23025"/>
            </a:xfrm>
            <a:custGeom>
              <a:avLst/>
              <a:gdLst/>
              <a:ahLst/>
              <a:cxnLst/>
              <a:rect l="l" t="t" r="r" b="b"/>
              <a:pathLst>
                <a:path w="1085" h="921" extrusionOk="0">
                  <a:moveTo>
                    <a:pt x="465" y="1"/>
                  </a:moveTo>
                  <a:cubicBezTo>
                    <a:pt x="215" y="1"/>
                    <a:pt x="1" y="203"/>
                    <a:pt x="1" y="453"/>
                  </a:cubicBezTo>
                  <a:lnTo>
                    <a:pt x="1" y="465"/>
                  </a:lnTo>
                  <a:cubicBezTo>
                    <a:pt x="1" y="739"/>
                    <a:pt x="230" y="920"/>
                    <a:pt x="466" y="920"/>
                  </a:cubicBezTo>
                  <a:cubicBezTo>
                    <a:pt x="579" y="920"/>
                    <a:pt x="694" y="879"/>
                    <a:pt x="786" y="786"/>
                  </a:cubicBezTo>
                  <a:cubicBezTo>
                    <a:pt x="1084" y="489"/>
                    <a:pt x="870" y="1"/>
                    <a:pt x="4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1949" name="Google Shape;41949;p26"/>
            <p:cNvSpPr/>
            <p:nvPr/>
          </p:nvSpPr>
          <p:spPr>
            <a:xfrm>
              <a:off x="3757300" y="1512225"/>
              <a:ext cx="27125" cy="23000"/>
            </a:xfrm>
            <a:custGeom>
              <a:avLst/>
              <a:gdLst/>
              <a:ahLst/>
              <a:cxnLst/>
              <a:rect l="l" t="t" r="r" b="b"/>
              <a:pathLst>
                <a:path w="1085" h="920" extrusionOk="0">
                  <a:moveTo>
                    <a:pt x="465" y="0"/>
                  </a:moveTo>
                  <a:cubicBezTo>
                    <a:pt x="203" y="0"/>
                    <a:pt x="1" y="203"/>
                    <a:pt x="1" y="453"/>
                  </a:cubicBezTo>
                  <a:cubicBezTo>
                    <a:pt x="1" y="735"/>
                    <a:pt x="225" y="919"/>
                    <a:pt x="463" y="919"/>
                  </a:cubicBezTo>
                  <a:cubicBezTo>
                    <a:pt x="575" y="919"/>
                    <a:pt x="691" y="878"/>
                    <a:pt x="786" y="786"/>
                  </a:cubicBezTo>
                  <a:cubicBezTo>
                    <a:pt x="1084" y="500"/>
                    <a:pt x="882" y="0"/>
                    <a:pt x="4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1950" name="Google Shape;41950;p26"/>
            <p:cNvSpPr/>
            <p:nvPr/>
          </p:nvSpPr>
          <p:spPr>
            <a:xfrm>
              <a:off x="3757300" y="1443150"/>
              <a:ext cx="27025" cy="23025"/>
            </a:xfrm>
            <a:custGeom>
              <a:avLst/>
              <a:gdLst/>
              <a:ahLst/>
              <a:cxnLst/>
              <a:rect l="l" t="t" r="r" b="b"/>
              <a:pathLst>
                <a:path w="1081" h="921" extrusionOk="0">
                  <a:moveTo>
                    <a:pt x="445" y="1"/>
                  </a:moveTo>
                  <a:cubicBezTo>
                    <a:pt x="204" y="1"/>
                    <a:pt x="1" y="210"/>
                    <a:pt x="1" y="454"/>
                  </a:cubicBezTo>
                  <a:cubicBezTo>
                    <a:pt x="1" y="736"/>
                    <a:pt x="231" y="920"/>
                    <a:pt x="468" y="920"/>
                  </a:cubicBezTo>
                  <a:cubicBezTo>
                    <a:pt x="580" y="920"/>
                    <a:pt x="694" y="879"/>
                    <a:pt x="786" y="787"/>
                  </a:cubicBezTo>
                  <a:cubicBezTo>
                    <a:pt x="1081" y="493"/>
                    <a:pt x="875" y="1"/>
                    <a:pt x="479" y="1"/>
                  </a:cubicBezTo>
                  <a:cubicBezTo>
                    <a:pt x="474" y="1"/>
                    <a:pt x="470" y="1"/>
                    <a:pt x="465" y="1"/>
                  </a:cubicBezTo>
                  <a:cubicBezTo>
                    <a:pt x="458" y="1"/>
                    <a:pt x="452" y="1"/>
                    <a:pt x="4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1951" name="Google Shape;41951;p26"/>
            <p:cNvSpPr/>
            <p:nvPr/>
          </p:nvSpPr>
          <p:spPr>
            <a:xfrm>
              <a:off x="3757300" y="1374100"/>
              <a:ext cx="27125" cy="23000"/>
            </a:xfrm>
            <a:custGeom>
              <a:avLst/>
              <a:gdLst/>
              <a:ahLst/>
              <a:cxnLst/>
              <a:rect l="l" t="t" r="r" b="b"/>
              <a:pathLst>
                <a:path w="1085" h="920" extrusionOk="0">
                  <a:moveTo>
                    <a:pt x="465" y="1"/>
                  </a:moveTo>
                  <a:cubicBezTo>
                    <a:pt x="215" y="1"/>
                    <a:pt x="1" y="203"/>
                    <a:pt x="1" y="453"/>
                  </a:cubicBezTo>
                  <a:cubicBezTo>
                    <a:pt x="1" y="736"/>
                    <a:pt x="231" y="920"/>
                    <a:pt x="468" y="920"/>
                  </a:cubicBezTo>
                  <a:cubicBezTo>
                    <a:pt x="580" y="920"/>
                    <a:pt x="694" y="879"/>
                    <a:pt x="786" y="787"/>
                  </a:cubicBezTo>
                  <a:cubicBezTo>
                    <a:pt x="1084" y="489"/>
                    <a:pt x="870" y="1"/>
                    <a:pt x="4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1952" name="Google Shape;41952;p26"/>
            <p:cNvSpPr/>
            <p:nvPr/>
          </p:nvSpPr>
          <p:spPr>
            <a:xfrm>
              <a:off x="3729325" y="1359525"/>
              <a:ext cx="12525" cy="3000"/>
            </a:xfrm>
            <a:custGeom>
              <a:avLst/>
              <a:gdLst/>
              <a:ahLst/>
              <a:cxnLst/>
              <a:rect l="l" t="t" r="r" b="b"/>
              <a:pathLst>
                <a:path w="501" h="120" extrusionOk="0">
                  <a:moveTo>
                    <a:pt x="500" y="0"/>
                  </a:moveTo>
                  <a:lnTo>
                    <a:pt x="203" y="48"/>
                  </a:lnTo>
                  <a:lnTo>
                    <a:pt x="0" y="72"/>
                  </a:lnTo>
                  <a:cubicBezTo>
                    <a:pt x="60" y="96"/>
                    <a:pt x="131" y="119"/>
                    <a:pt x="203" y="119"/>
                  </a:cubicBezTo>
                  <a:cubicBezTo>
                    <a:pt x="310" y="119"/>
                    <a:pt x="417" y="72"/>
                    <a:pt x="50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1953" name="Google Shape;41953;p26"/>
            <p:cNvSpPr/>
            <p:nvPr/>
          </p:nvSpPr>
          <p:spPr>
            <a:xfrm>
              <a:off x="3722775" y="2721000"/>
              <a:ext cx="27100" cy="23025"/>
            </a:xfrm>
            <a:custGeom>
              <a:avLst/>
              <a:gdLst/>
              <a:ahLst/>
              <a:cxnLst/>
              <a:rect l="l" t="t" r="r" b="b"/>
              <a:pathLst>
                <a:path w="1084" h="921" extrusionOk="0">
                  <a:moveTo>
                    <a:pt x="465" y="0"/>
                  </a:moveTo>
                  <a:cubicBezTo>
                    <a:pt x="215" y="0"/>
                    <a:pt x="0" y="203"/>
                    <a:pt x="0" y="453"/>
                  </a:cubicBezTo>
                  <a:lnTo>
                    <a:pt x="0" y="465"/>
                  </a:lnTo>
                  <a:cubicBezTo>
                    <a:pt x="0" y="739"/>
                    <a:pt x="229" y="920"/>
                    <a:pt x="466" y="920"/>
                  </a:cubicBezTo>
                  <a:cubicBezTo>
                    <a:pt x="579" y="920"/>
                    <a:pt x="694" y="879"/>
                    <a:pt x="786" y="786"/>
                  </a:cubicBezTo>
                  <a:cubicBezTo>
                    <a:pt x="1084" y="501"/>
                    <a:pt x="870" y="0"/>
                    <a:pt x="4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1954" name="Google Shape;41954;p26"/>
            <p:cNvSpPr/>
            <p:nvPr/>
          </p:nvSpPr>
          <p:spPr>
            <a:xfrm>
              <a:off x="3722775" y="2650850"/>
              <a:ext cx="22950" cy="23100"/>
            </a:xfrm>
            <a:custGeom>
              <a:avLst/>
              <a:gdLst/>
              <a:ahLst/>
              <a:cxnLst/>
              <a:rect l="l" t="t" r="r" b="b"/>
              <a:pathLst>
                <a:path w="918" h="924" extrusionOk="0">
                  <a:moveTo>
                    <a:pt x="458" y="1"/>
                  </a:moveTo>
                  <a:cubicBezTo>
                    <a:pt x="244" y="1"/>
                    <a:pt x="29" y="138"/>
                    <a:pt x="0" y="425"/>
                  </a:cubicBezTo>
                  <a:cubicBezTo>
                    <a:pt x="0" y="449"/>
                    <a:pt x="0" y="473"/>
                    <a:pt x="0" y="509"/>
                  </a:cubicBezTo>
                  <a:cubicBezTo>
                    <a:pt x="29" y="788"/>
                    <a:pt x="241" y="923"/>
                    <a:pt x="454" y="923"/>
                  </a:cubicBezTo>
                  <a:cubicBezTo>
                    <a:pt x="685" y="923"/>
                    <a:pt x="917" y="765"/>
                    <a:pt x="917" y="461"/>
                  </a:cubicBezTo>
                  <a:cubicBezTo>
                    <a:pt x="917" y="159"/>
                    <a:pt x="688" y="1"/>
                    <a:pt x="4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1955" name="Google Shape;41955;p26"/>
            <p:cNvSpPr/>
            <p:nvPr/>
          </p:nvSpPr>
          <p:spPr>
            <a:xfrm>
              <a:off x="3722775" y="2582900"/>
              <a:ext cx="27100" cy="23125"/>
            </a:xfrm>
            <a:custGeom>
              <a:avLst/>
              <a:gdLst/>
              <a:ahLst/>
              <a:cxnLst/>
              <a:rect l="l" t="t" r="r" b="b"/>
              <a:pathLst>
                <a:path w="1084" h="925" extrusionOk="0">
                  <a:moveTo>
                    <a:pt x="465" y="0"/>
                  </a:moveTo>
                  <a:cubicBezTo>
                    <a:pt x="203" y="0"/>
                    <a:pt x="0" y="202"/>
                    <a:pt x="0" y="464"/>
                  </a:cubicBezTo>
                  <a:cubicBezTo>
                    <a:pt x="0" y="738"/>
                    <a:pt x="224" y="925"/>
                    <a:pt x="461" y="925"/>
                  </a:cubicBezTo>
                  <a:cubicBezTo>
                    <a:pt x="574" y="925"/>
                    <a:pt x="690" y="882"/>
                    <a:pt x="786" y="786"/>
                  </a:cubicBezTo>
                  <a:cubicBezTo>
                    <a:pt x="1084" y="500"/>
                    <a:pt x="882" y="0"/>
                    <a:pt x="4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1956" name="Google Shape;41956;p26"/>
            <p:cNvSpPr/>
            <p:nvPr/>
          </p:nvSpPr>
          <p:spPr>
            <a:xfrm>
              <a:off x="3722775" y="2513825"/>
              <a:ext cx="27100" cy="23025"/>
            </a:xfrm>
            <a:custGeom>
              <a:avLst/>
              <a:gdLst/>
              <a:ahLst/>
              <a:cxnLst/>
              <a:rect l="l" t="t" r="r" b="b"/>
              <a:pathLst>
                <a:path w="1084" h="921" extrusionOk="0">
                  <a:moveTo>
                    <a:pt x="465" y="1"/>
                  </a:moveTo>
                  <a:cubicBezTo>
                    <a:pt x="215" y="1"/>
                    <a:pt x="0" y="203"/>
                    <a:pt x="0" y="453"/>
                  </a:cubicBezTo>
                  <a:lnTo>
                    <a:pt x="0" y="465"/>
                  </a:lnTo>
                  <a:cubicBezTo>
                    <a:pt x="0" y="739"/>
                    <a:pt x="229" y="920"/>
                    <a:pt x="466" y="920"/>
                  </a:cubicBezTo>
                  <a:cubicBezTo>
                    <a:pt x="579" y="920"/>
                    <a:pt x="694" y="879"/>
                    <a:pt x="786" y="787"/>
                  </a:cubicBezTo>
                  <a:cubicBezTo>
                    <a:pt x="1084" y="489"/>
                    <a:pt x="870" y="1"/>
                    <a:pt x="4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1957" name="Google Shape;41957;p26"/>
            <p:cNvSpPr/>
            <p:nvPr/>
          </p:nvSpPr>
          <p:spPr>
            <a:xfrm>
              <a:off x="3722775" y="2444775"/>
              <a:ext cx="27100" cy="23025"/>
            </a:xfrm>
            <a:custGeom>
              <a:avLst/>
              <a:gdLst/>
              <a:ahLst/>
              <a:cxnLst/>
              <a:rect l="l" t="t" r="r" b="b"/>
              <a:pathLst>
                <a:path w="1084" h="921" extrusionOk="0">
                  <a:moveTo>
                    <a:pt x="465" y="1"/>
                  </a:moveTo>
                  <a:cubicBezTo>
                    <a:pt x="215" y="1"/>
                    <a:pt x="0" y="203"/>
                    <a:pt x="0" y="453"/>
                  </a:cubicBezTo>
                  <a:lnTo>
                    <a:pt x="0" y="465"/>
                  </a:lnTo>
                  <a:cubicBezTo>
                    <a:pt x="0" y="739"/>
                    <a:pt x="229" y="920"/>
                    <a:pt x="466" y="920"/>
                  </a:cubicBezTo>
                  <a:cubicBezTo>
                    <a:pt x="579" y="920"/>
                    <a:pt x="694" y="879"/>
                    <a:pt x="786" y="786"/>
                  </a:cubicBezTo>
                  <a:cubicBezTo>
                    <a:pt x="1084" y="489"/>
                    <a:pt x="870" y="1"/>
                    <a:pt x="4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1958" name="Google Shape;41958;p26"/>
            <p:cNvSpPr/>
            <p:nvPr/>
          </p:nvSpPr>
          <p:spPr>
            <a:xfrm>
              <a:off x="3722350" y="2376025"/>
              <a:ext cx="27250" cy="23200"/>
            </a:xfrm>
            <a:custGeom>
              <a:avLst/>
              <a:gdLst/>
              <a:ahLst/>
              <a:cxnLst/>
              <a:rect l="l" t="t" r="r" b="b"/>
              <a:pathLst>
                <a:path w="1090" h="928" extrusionOk="0">
                  <a:moveTo>
                    <a:pt x="482" y="0"/>
                  </a:moveTo>
                  <a:cubicBezTo>
                    <a:pt x="232" y="0"/>
                    <a:pt x="29" y="191"/>
                    <a:pt x="17" y="441"/>
                  </a:cubicBezTo>
                  <a:cubicBezTo>
                    <a:pt x="1" y="725"/>
                    <a:pt x="237" y="927"/>
                    <a:pt x="486" y="927"/>
                  </a:cubicBezTo>
                  <a:cubicBezTo>
                    <a:pt x="592" y="927"/>
                    <a:pt x="699" y="891"/>
                    <a:pt x="791" y="810"/>
                  </a:cubicBezTo>
                  <a:cubicBezTo>
                    <a:pt x="1089" y="536"/>
                    <a:pt x="910" y="24"/>
                    <a:pt x="50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1959" name="Google Shape;41959;p26"/>
            <p:cNvSpPr/>
            <p:nvPr/>
          </p:nvSpPr>
          <p:spPr>
            <a:xfrm>
              <a:off x="3722775" y="2306050"/>
              <a:ext cx="22350" cy="22350"/>
            </a:xfrm>
            <a:custGeom>
              <a:avLst/>
              <a:gdLst/>
              <a:ahLst/>
              <a:cxnLst/>
              <a:rect l="l" t="t" r="r" b="b"/>
              <a:pathLst>
                <a:path w="894" h="894" extrusionOk="0">
                  <a:moveTo>
                    <a:pt x="444" y="1"/>
                  </a:moveTo>
                  <a:cubicBezTo>
                    <a:pt x="234" y="1"/>
                    <a:pt x="24" y="135"/>
                    <a:pt x="0" y="418"/>
                  </a:cubicBezTo>
                  <a:cubicBezTo>
                    <a:pt x="0" y="436"/>
                    <a:pt x="0" y="454"/>
                    <a:pt x="0" y="477"/>
                  </a:cubicBezTo>
                  <a:cubicBezTo>
                    <a:pt x="23" y="759"/>
                    <a:pt x="232" y="893"/>
                    <a:pt x="441" y="893"/>
                  </a:cubicBezTo>
                  <a:cubicBezTo>
                    <a:pt x="667" y="893"/>
                    <a:pt x="893" y="738"/>
                    <a:pt x="893" y="442"/>
                  </a:cubicBezTo>
                  <a:cubicBezTo>
                    <a:pt x="893" y="153"/>
                    <a:pt x="669" y="1"/>
                    <a:pt x="4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1960" name="Google Shape;41960;p26"/>
            <p:cNvSpPr/>
            <p:nvPr/>
          </p:nvSpPr>
          <p:spPr>
            <a:xfrm>
              <a:off x="3722775" y="2237600"/>
              <a:ext cx="27100" cy="23000"/>
            </a:xfrm>
            <a:custGeom>
              <a:avLst/>
              <a:gdLst/>
              <a:ahLst/>
              <a:cxnLst/>
              <a:rect l="l" t="t" r="r" b="b"/>
              <a:pathLst>
                <a:path w="1084" h="920" extrusionOk="0">
                  <a:moveTo>
                    <a:pt x="465" y="1"/>
                  </a:moveTo>
                  <a:cubicBezTo>
                    <a:pt x="203" y="1"/>
                    <a:pt x="0" y="203"/>
                    <a:pt x="0" y="453"/>
                  </a:cubicBezTo>
                  <a:cubicBezTo>
                    <a:pt x="0" y="736"/>
                    <a:pt x="225" y="920"/>
                    <a:pt x="462" y="920"/>
                  </a:cubicBezTo>
                  <a:cubicBezTo>
                    <a:pt x="575" y="920"/>
                    <a:pt x="691" y="879"/>
                    <a:pt x="786" y="787"/>
                  </a:cubicBezTo>
                  <a:cubicBezTo>
                    <a:pt x="1084" y="501"/>
                    <a:pt x="882" y="1"/>
                    <a:pt x="4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1961" name="Google Shape;41961;p26"/>
            <p:cNvSpPr/>
            <p:nvPr/>
          </p:nvSpPr>
          <p:spPr>
            <a:xfrm>
              <a:off x="3722775" y="2168250"/>
              <a:ext cx="27100" cy="23225"/>
            </a:xfrm>
            <a:custGeom>
              <a:avLst/>
              <a:gdLst/>
              <a:ahLst/>
              <a:cxnLst/>
              <a:rect l="l" t="t" r="r" b="b"/>
              <a:pathLst>
                <a:path w="1084" h="929" extrusionOk="0">
                  <a:moveTo>
                    <a:pt x="465" y="1"/>
                  </a:moveTo>
                  <a:cubicBezTo>
                    <a:pt x="215" y="1"/>
                    <a:pt x="0" y="203"/>
                    <a:pt x="0" y="465"/>
                  </a:cubicBezTo>
                  <a:cubicBezTo>
                    <a:pt x="0" y="745"/>
                    <a:pt x="226" y="928"/>
                    <a:pt x="461" y="928"/>
                  </a:cubicBezTo>
                  <a:cubicBezTo>
                    <a:pt x="575" y="928"/>
                    <a:pt x="692" y="884"/>
                    <a:pt x="786" y="786"/>
                  </a:cubicBezTo>
                  <a:cubicBezTo>
                    <a:pt x="1084" y="501"/>
                    <a:pt x="870" y="1"/>
                    <a:pt x="4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1962" name="Google Shape;41962;p26"/>
            <p:cNvSpPr/>
            <p:nvPr/>
          </p:nvSpPr>
          <p:spPr>
            <a:xfrm>
              <a:off x="3722775" y="2098350"/>
              <a:ext cx="22950" cy="23100"/>
            </a:xfrm>
            <a:custGeom>
              <a:avLst/>
              <a:gdLst/>
              <a:ahLst/>
              <a:cxnLst/>
              <a:rect l="l" t="t" r="r" b="b"/>
              <a:pathLst>
                <a:path w="918" h="924" extrusionOk="0">
                  <a:moveTo>
                    <a:pt x="454" y="1"/>
                  </a:moveTo>
                  <a:cubicBezTo>
                    <a:pt x="241" y="1"/>
                    <a:pt x="29" y="136"/>
                    <a:pt x="0" y="415"/>
                  </a:cubicBezTo>
                  <a:cubicBezTo>
                    <a:pt x="0" y="439"/>
                    <a:pt x="0" y="475"/>
                    <a:pt x="0" y="499"/>
                  </a:cubicBezTo>
                  <a:cubicBezTo>
                    <a:pt x="29" y="786"/>
                    <a:pt x="244" y="923"/>
                    <a:pt x="458" y="923"/>
                  </a:cubicBezTo>
                  <a:cubicBezTo>
                    <a:pt x="688" y="923"/>
                    <a:pt x="917" y="765"/>
                    <a:pt x="917" y="463"/>
                  </a:cubicBezTo>
                  <a:cubicBezTo>
                    <a:pt x="917" y="159"/>
                    <a:pt x="685" y="1"/>
                    <a:pt x="4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1963" name="Google Shape;41963;p26"/>
            <p:cNvSpPr/>
            <p:nvPr/>
          </p:nvSpPr>
          <p:spPr>
            <a:xfrm>
              <a:off x="3722775" y="2029950"/>
              <a:ext cx="23250" cy="23300"/>
            </a:xfrm>
            <a:custGeom>
              <a:avLst/>
              <a:gdLst/>
              <a:ahLst/>
              <a:cxnLst/>
              <a:rect l="l" t="t" r="r" b="b"/>
              <a:pathLst>
                <a:path w="930" h="932" extrusionOk="0">
                  <a:moveTo>
                    <a:pt x="446" y="0"/>
                  </a:moveTo>
                  <a:cubicBezTo>
                    <a:pt x="223" y="0"/>
                    <a:pt x="6" y="144"/>
                    <a:pt x="0" y="461"/>
                  </a:cubicBezTo>
                  <a:lnTo>
                    <a:pt x="0" y="472"/>
                  </a:lnTo>
                  <a:cubicBezTo>
                    <a:pt x="6" y="787"/>
                    <a:pt x="221" y="932"/>
                    <a:pt x="443" y="932"/>
                  </a:cubicBezTo>
                  <a:cubicBezTo>
                    <a:pt x="682" y="932"/>
                    <a:pt x="929" y="763"/>
                    <a:pt x="929" y="461"/>
                  </a:cubicBezTo>
                  <a:cubicBezTo>
                    <a:pt x="929" y="165"/>
                    <a:pt x="684" y="0"/>
                    <a:pt x="4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1964" name="Google Shape;41964;p26"/>
            <p:cNvSpPr/>
            <p:nvPr/>
          </p:nvSpPr>
          <p:spPr>
            <a:xfrm>
              <a:off x="3722775" y="1959675"/>
              <a:ext cx="23250" cy="23400"/>
            </a:xfrm>
            <a:custGeom>
              <a:avLst/>
              <a:gdLst/>
              <a:ahLst/>
              <a:cxnLst/>
              <a:rect l="l" t="t" r="r" b="b"/>
              <a:pathLst>
                <a:path w="930" h="936" extrusionOk="0">
                  <a:moveTo>
                    <a:pt x="457" y="1"/>
                  </a:moveTo>
                  <a:cubicBezTo>
                    <a:pt x="242" y="1"/>
                    <a:pt x="29" y="136"/>
                    <a:pt x="0" y="414"/>
                  </a:cubicBezTo>
                  <a:cubicBezTo>
                    <a:pt x="0" y="450"/>
                    <a:pt x="0" y="474"/>
                    <a:pt x="0" y="509"/>
                  </a:cubicBezTo>
                  <a:lnTo>
                    <a:pt x="0" y="521"/>
                  </a:lnTo>
                  <a:cubicBezTo>
                    <a:pt x="29" y="801"/>
                    <a:pt x="244" y="936"/>
                    <a:pt x="460" y="936"/>
                  </a:cubicBezTo>
                  <a:cubicBezTo>
                    <a:pt x="694" y="936"/>
                    <a:pt x="929" y="777"/>
                    <a:pt x="929" y="474"/>
                  </a:cubicBezTo>
                  <a:cubicBezTo>
                    <a:pt x="929" y="162"/>
                    <a:pt x="692" y="1"/>
                    <a:pt x="4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1965" name="Google Shape;41965;p26"/>
            <p:cNvSpPr/>
            <p:nvPr/>
          </p:nvSpPr>
          <p:spPr>
            <a:xfrm>
              <a:off x="3722775" y="1892325"/>
              <a:ext cx="27100" cy="22950"/>
            </a:xfrm>
            <a:custGeom>
              <a:avLst/>
              <a:gdLst/>
              <a:ahLst/>
              <a:cxnLst/>
              <a:rect l="l" t="t" r="r" b="b"/>
              <a:pathLst>
                <a:path w="1084" h="918" extrusionOk="0">
                  <a:moveTo>
                    <a:pt x="465" y="1"/>
                  </a:moveTo>
                  <a:cubicBezTo>
                    <a:pt x="203" y="1"/>
                    <a:pt x="0" y="203"/>
                    <a:pt x="0" y="453"/>
                  </a:cubicBezTo>
                  <a:cubicBezTo>
                    <a:pt x="0" y="730"/>
                    <a:pt x="228" y="917"/>
                    <a:pt x="468" y="917"/>
                  </a:cubicBezTo>
                  <a:cubicBezTo>
                    <a:pt x="579" y="917"/>
                    <a:pt x="692" y="877"/>
                    <a:pt x="786" y="786"/>
                  </a:cubicBezTo>
                  <a:cubicBezTo>
                    <a:pt x="1084" y="501"/>
                    <a:pt x="882" y="1"/>
                    <a:pt x="4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1966" name="Google Shape;41966;p26"/>
            <p:cNvSpPr/>
            <p:nvPr/>
          </p:nvSpPr>
          <p:spPr>
            <a:xfrm>
              <a:off x="3722775" y="1822975"/>
              <a:ext cx="27100" cy="23225"/>
            </a:xfrm>
            <a:custGeom>
              <a:avLst/>
              <a:gdLst/>
              <a:ahLst/>
              <a:cxnLst/>
              <a:rect l="l" t="t" r="r" b="b"/>
              <a:pathLst>
                <a:path w="1084" h="929" extrusionOk="0">
                  <a:moveTo>
                    <a:pt x="465" y="0"/>
                  </a:moveTo>
                  <a:cubicBezTo>
                    <a:pt x="203" y="0"/>
                    <a:pt x="0" y="203"/>
                    <a:pt x="0" y="465"/>
                  </a:cubicBezTo>
                  <a:cubicBezTo>
                    <a:pt x="0" y="741"/>
                    <a:pt x="228" y="929"/>
                    <a:pt x="468" y="929"/>
                  </a:cubicBezTo>
                  <a:cubicBezTo>
                    <a:pt x="579" y="929"/>
                    <a:pt x="692" y="889"/>
                    <a:pt x="786" y="798"/>
                  </a:cubicBezTo>
                  <a:cubicBezTo>
                    <a:pt x="1084" y="500"/>
                    <a:pt x="882" y="12"/>
                    <a:pt x="4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1967" name="Google Shape;41967;p26"/>
            <p:cNvSpPr/>
            <p:nvPr/>
          </p:nvSpPr>
          <p:spPr>
            <a:xfrm>
              <a:off x="3722775" y="1752825"/>
              <a:ext cx="22950" cy="23075"/>
            </a:xfrm>
            <a:custGeom>
              <a:avLst/>
              <a:gdLst/>
              <a:ahLst/>
              <a:cxnLst/>
              <a:rect l="l" t="t" r="r" b="b"/>
              <a:pathLst>
                <a:path w="918" h="923" extrusionOk="0">
                  <a:moveTo>
                    <a:pt x="458" y="0"/>
                  </a:moveTo>
                  <a:cubicBezTo>
                    <a:pt x="244" y="0"/>
                    <a:pt x="29" y="138"/>
                    <a:pt x="0" y="425"/>
                  </a:cubicBezTo>
                  <a:cubicBezTo>
                    <a:pt x="0" y="449"/>
                    <a:pt x="0" y="473"/>
                    <a:pt x="0" y="509"/>
                  </a:cubicBezTo>
                  <a:cubicBezTo>
                    <a:pt x="29" y="788"/>
                    <a:pt x="241" y="923"/>
                    <a:pt x="454" y="923"/>
                  </a:cubicBezTo>
                  <a:cubicBezTo>
                    <a:pt x="685" y="923"/>
                    <a:pt x="917" y="764"/>
                    <a:pt x="917" y="461"/>
                  </a:cubicBezTo>
                  <a:cubicBezTo>
                    <a:pt x="917" y="159"/>
                    <a:pt x="688" y="0"/>
                    <a:pt x="4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1968" name="Google Shape;41968;p26"/>
            <p:cNvSpPr/>
            <p:nvPr/>
          </p:nvSpPr>
          <p:spPr>
            <a:xfrm>
              <a:off x="3722775" y="1684850"/>
              <a:ext cx="27100" cy="23150"/>
            </a:xfrm>
            <a:custGeom>
              <a:avLst/>
              <a:gdLst/>
              <a:ahLst/>
              <a:cxnLst/>
              <a:rect l="l" t="t" r="r" b="b"/>
              <a:pathLst>
                <a:path w="1084" h="926" extrusionOk="0">
                  <a:moveTo>
                    <a:pt x="465" y="1"/>
                  </a:moveTo>
                  <a:cubicBezTo>
                    <a:pt x="203" y="1"/>
                    <a:pt x="0" y="203"/>
                    <a:pt x="0" y="453"/>
                  </a:cubicBezTo>
                  <a:cubicBezTo>
                    <a:pt x="0" y="736"/>
                    <a:pt x="225" y="925"/>
                    <a:pt x="462" y="925"/>
                  </a:cubicBezTo>
                  <a:cubicBezTo>
                    <a:pt x="575" y="925"/>
                    <a:pt x="690" y="883"/>
                    <a:pt x="786" y="787"/>
                  </a:cubicBezTo>
                  <a:cubicBezTo>
                    <a:pt x="1084" y="501"/>
                    <a:pt x="882" y="1"/>
                    <a:pt x="4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1969" name="Google Shape;41969;p26"/>
            <p:cNvSpPr/>
            <p:nvPr/>
          </p:nvSpPr>
          <p:spPr>
            <a:xfrm>
              <a:off x="3722775" y="1615800"/>
              <a:ext cx="27100" cy="23025"/>
            </a:xfrm>
            <a:custGeom>
              <a:avLst/>
              <a:gdLst/>
              <a:ahLst/>
              <a:cxnLst/>
              <a:rect l="l" t="t" r="r" b="b"/>
              <a:pathLst>
                <a:path w="1084" h="921" extrusionOk="0">
                  <a:moveTo>
                    <a:pt x="465" y="1"/>
                  </a:moveTo>
                  <a:cubicBezTo>
                    <a:pt x="215" y="1"/>
                    <a:pt x="0" y="203"/>
                    <a:pt x="0" y="453"/>
                  </a:cubicBezTo>
                  <a:lnTo>
                    <a:pt x="0" y="465"/>
                  </a:lnTo>
                  <a:cubicBezTo>
                    <a:pt x="0" y="739"/>
                    <a:pt x="229" y="920"/>
                    <a:pt x="466" y="920"/>
                  </a:cubicBezTo>
                  <a:cubicBezTo>
                    <a:pt x="579" y="920"/>
                    <a:pt x="694" y="879"/>
                    <a:pt x="786" y="786"/>
                  </a:cubicBezTo>
                  <a:cubicBezTo>
                    <a:pt x="1084" y="489"/>
                    <a:pt x="870" y="1"/>
                    <a:pt x="4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1970" name="Google Shape;41970;p26"/>
            <p:cNvSpPr/>
            <p:nvPr/>
          </p:nvSpPr>
          <p:spPr>
            <a:xfrm>
              <a:off x="3722775" y="1545625"/>
              <a:ext cx="22950" cy="23125"/>
            </a:xfrm>
            <a:custGeom>
              <a:avLst/>
              <a:gdLst/>
              <a:ahLst/>
              <a:cxnLst/>
              <a:rect l="l" t="t" r="r" b="b"/>
              <a:pathLst>
                <a:path w="918" h="925" extrusionOk="0">
                  <a:moveTo>
                    <a:pt x="454" y="0"/>
                  </a:moveTo>
                  <a:cubicBezTo>
                    <a:pt x="241" y="0"/>
                    <a:pt x="29" y="135"/>
                    <a:pt x="0" y="415"/>
                  </a:cubicBezTo>
                  <a:cubicBezTo>
                    <a:pt x="0" y="450"/>
                    <a:pt x="0" y="474"/>
                    <a:pt x="0" y="510"/>
                  </a:cubicBezTo>
                  <a:cubicBezTo>
                    <a:pt x="29" y="790"/>
                    <a:pt x="241" y="924"/>
                    <a:pt x="454" y="924"/>
                  </a:cubicBezTo>
                  <a:cubicBezTo>
                    <a:pt x="685" y="924"/>
                    <a:pt x="917" y="766"/>
                    <a:pt x="917" y="462"/>
                  </a:cubicBezTo>
                  <a:cubicBezTo>
                    <a:pt x="917" y="159"/>
                    <a:pt x="685" y="0"/>
                    <a:pt x="4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1971" name="Google Shape;41971;p26"/>
            <p:cNvSpPr/>
            <p:nvPr/>
          </p:nvSpPr>
          <p:spPr>
            <a:xfrm>
              <a:off x="3722775" y="1477700"/>
              <a:ext cx="27100" cy="23000"/>
            </a:xfrm>
            <a:custGeom>
              <a:avLst/>
              <a:gdLst/>
              <a:ahLst/>
              <a:cxnLst/>
              <a:rect l="l" t="t" r="r" b="b"/>
              <a:pathLst>
                <a:path w="1084" h="920" extrusionOk="0">
                  <a:moveTo>
                    <a:pt x="465" y="0"/>
                  </a:moveTo>
                  <a:cubicBezTo>
                    <a:pt x="203" y="0"/>
                    <a:pt x="0" y="203"/>
                    <a:pt x="0" y="453"/>
                  </a:cubicBezTo>
                  <a:cubicBezTo>
                    <a:pt x="0" y="735"/>
                    <a:pt x="225" y="919"/>
                    <a:pt x="462" y="919"/>
                  </a:cubicBezTo>
                  <a:cubicBezTo>
                    <a:pt x="575" y="919"/>
                    <a:pt x="691" y="878"/>
                    <a:pt x="786" y="786"/>
                  </a:cubicBezTo>
                  <a:cubicBezTo>
                    <a:pt x="1084" y="500"/>
                    <a:pt x="882" y="0"/>
                    <a:pt x="4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1972" name="Google Shape;41972;p26"/>
            <p:cNvSpPr/>
            <p:nvPr/>
          </p:nvSpPr>
          <p:spPr>
            <a:xfrm>
              <a:off x="3722775" y="1407500"/>
              <a:ext cx="22950" cy="23100"/>
            </a:xfrm>
            <a:custGeom>
              <a:avLst/>
              <a:gdLst/>
              <a:ahLst/>
              <a:cxnLst/>
              <a:rect l="l" t="t" r="r" b="b"/>
              <a:pathLst>
                <a:path w="918" h="924" extrusionOk="0">
                  <a:moveTo>
                    <a:pt x="454" y="1"/>
                  </a:moveTo>
                  <a:cubicBezTo>
                    <a:pt x="241" y="1"/>
                    <a:pt x="29" y="135"/>
                    <a:pt x="0" y="415"/>
                  </a:cubicBezTo>
                  <a:cubicBezTo>
                    <a:pt x="0" y="439"/>
                    <a:pt x="0" y="475"/>
                    <a:pt x="0" y="498"/>
                  </a:cubicBezTo>
                  <a:cubicBezTo>
                    <a:pt x="29" y="786"/>
                    <a:pt x="244" y="923"/>
                    <a:pt x="458" y="923"/>
                  </a:cubicBezTo>
                  <a:cubicBezTo>
                    <a:pt x="688" y="923"/>
                    <a:pt x="917" y="765"/>
                    <a:pt x="917" y="463"/>
                  </a:cubicBezTo>
                  <a:cubicBezTo>
                    <a:pt x="917" y="159"/>
                    <a:pt x="685" y="1"/>
                    <a:pt x="4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1973" name="Google Shape;41973;p26"/>
            <p:cNvSpPr/>
            <p:nvPr/>
          </p:nvSpPr>
          <p:spPr>
            <a:xfrm>
              <a:off x="3688050" y="2755525"/>
              <a:ext cx="27000" cy="23250"/>
            </a:xfrm>
            <a:custGeom>
              <a:avLst/>
              <a:gdLst/>
              <a:ahLst/>
              <a:cxnLst/>
              <a:rect l="l" t="t" r="r" b="b"/>
              <a:pathLst>
                <a:path w="1080" h="930" extrusionOk="0">
                  <a:moveTo>
                    <a:pt x="473" y="1"/>
                  </a:moveTo>
                  <a:cubicBezTo>
                    <a:pt x="211" y="1"/>
                    <a:pt x="8" y="203"/>
                    <a:pt x="8" y="465"/>
                  </a:cubicBezTo>
                  <a:cubicBezTo>
                    <a:pt x="0" y="742"/>
                    <a:pt x="231" y="929"/>
                    <a:pt x="469" y="929"/>
                  </a:cubicBezTo>
                  <a:cubicBezTo>
                    <a:pt x="580" y="929"/>
                    <a:pt x="692" y="889"/>
                    <a:pt x="782" y="798"/>
                  </a:cubicBezTo>
                  <a:cubicBezTo>
                    <a:pt x="1080" y="501"/>
                    <a:pt x="878" y="13"/>
                    <a:pt x="4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1974" name="Google Shape;41974;p26"/>
            <p:cNvSpPr/>
            <p:nvPr/>
          </p:nvSpPr>
          <p:spPr>
            <a:xfrm>
              <a:off x="3688250" y="2686375"/>
              <a:ext cx="22650" cy="23000"/>
            </a:xfrm>
            <a:custGeom>
              <a:avLst/>
              <a:gdLst/>
              <a:ahLst/>
              <a:cxnLst/>
              <a:rect l="l" t="t" r="r" b="b"/>
              <a:pathLst>
                <a:path w="906" h="920" extrusionOk="0">
                  <a:moveTo>
                    <a:pt x="420" y="0"/>
                  </a:moveTo>
                  <a:cubicBezTo>
                    <a:pt x="205" y="0"/>
                    <a:pt x="0" y="140"/>
                    <a:pt x="0" y="457"/>
                  </a:cubicBezTo>
                  <a:lnTo>
                    <a:pt x="0" y="469"/>
                  </a:lnTo>
                  <a:cubicBezTo>
                    <a:pt x="0" y="780"/>
                    <a:pt x="205" y="919"/>
                    <a:pt x="420" y="919"/>
                  </a:cubicBezTo>
                  <a:cubicBezTo>
                    <a:pt x="656" y="919"/>
                    <a:pt x="905" y="750"/>
                    <a:pt x="905" y="457"/>
                  </a:cubicBezTo>
                  <a:cubicBezTo>
                    <a:pt x="905" y="170"/>
                    <a:pt x="656" y="0"/>
                    <a:pt x="4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1975" name="Google Shape;41975;p26"/>
            <p:cNvSpPr/>
            <p:nvPr/>
          </p:nvSpPr>
          <p:spPr>
            <a:xfrm>
              <a:off x="3688050" y="2617425"/>
              <a:ext cx="27000" cy="23225"/>
            </a:xfrm>
            <a:custGeom>
              <a:avLst/>
              <a:gdLst/>
              <a:ahLst/>
              <a:cxnLst/>
              <a:rect l="l" t="t" r="r" b="b"/>
              <a:pathLst>
                <a:path w="1080" h="929" extrusionOk="0">
                  <a:moveTo>
                    <a:pt x="473" y="0"/>
                  </a:moveTo>
                  <a:cubicBezTo>
                    <a:pt x="211" y="0"/>
                    <a:pt x="8" y="203"/>
                    <a:pt x="8" y="464"/>
                  </a:cubicBezTo>
                  <a:cubicBezTo>
                    <a:pt x="0" y="741"/>
                    <a:pt x="231" y="929"/>
                    <a:pt x="469" y="929"/>
                  </a:cubicBezTo>
                  <a:cubicBezTo>
                    <a:pt x="580" y="929"/>
                    <a:pt x="692" y="888"/>
                    <a:pt x="782" y="798"/>
                  </a:cubicBezTo>
                  <a:cubicBezTo>
                    <a:pt x="1080" y="500"/>
                    <a:pt x="878" y="0"/>
                    <a:pt x="4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1976" name="Google Shape;41976;p26"/>
            <p:cNvSpPr/>
            <p:nvPr/>
          </p:nvSpPr>
          <p:spPr>
            <a:xfrm>
              <a:off x="3688250" y="2548350"/>
              <a:ext cx="26800" cy="23025"/>
            </a:xfrm>
            <a:custGeom>
              <a:avLst/>
              <a:gdLst/>
              <a:ahLst/>
              <a:cxnLst/>
              <a:rect l="l" t="t" r="r" b="b"/>
              <a:pathLst>
                <a:path w="1072" h="921" extrusionOk="0">
                  <a:moveTo>
                    <a:pt x="453" y="1"/>
                  </a:moveTo>
                  <a:cubicBezTo>
                    <a:pt x="203" y="1"/>
                    <a:pt x="0" y="203"/>
                    <a:pt x="0" y="465"/>
                  </a:cubicBezTo>
                  <a:cubicBezTo>
                    <a:pt x="0" y="739"/>
                    <a:pt x="224" y="920"/>
                    <a:pt x="461" y="920"/>
                  </a:cubicBezTo>
                  <a:cubicBezTo>
                    <a:pt x="574" y="920"/>
                    <a:pt x="690" y="879"/>
                    <a:pt x="786" y="787"/>
                  </a:cubicBezTo>
                  <a:cubicBezTo>
                    <a:pt x="1072" y="489"/>
                    <a:pt x="870" y="1"/>
                    <a:pt x="45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1977" name="Google Shape;41977;p26"/>
            <p:cNvSpPr/>
            <p:nvPr/>
          </p:nvSpPr>
          <p:spPr>
            <a:xfrm>
              <a:off x="3688250" y="2479200"/>
              <a:ext cx="22650" cy="23025"/>
            </a:xfrm>
            <a:custGeom>
              <a:avLst/>
              <a:gdLst/>
              <a:ahLst/>
              <a:cxnLst/>
              <a:rect l="l" t="t" r="r" b="b"/>
              <a:pathLst>
                <a:path w="906" h="921" extrusionOk="0">
                  <a:moveTo>
                    <a:pt x="413" y="0"/>
                  </a:moveTo>
                  <a:cubicBezTo>
                    <a:pt x="201" y="0"/>
                    <a:pt x="0" y="138"/>
                    <a:pt x="0" y="457"/>
                  </a:cubicBezTo>
                  <a:lnTo>
                    <a:pt x="0" y="469"/>
                  </a:lnTo>
                  <a:cubicBezTo>
                    <a:pt x="0" y="783"/>
                    <a:pt x="201" y="920"/>
                    <a:pt x="413" y="920"/>
                  </a:cubicBezTo>
                  <a:cubicBezTo>
                    <a:pt x="652" y="920"/>
                    <a:pt x="905" y="747"/>
                    <a:pt x="905" y="457"/>
                  </a:cubicBezTo>
                  <a:cubicBezTo>
                    <a:pt x="905" y="174"/>
                    <a:pt x="652" y="0"/>
                    <a:pt x="4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1978" name="Google Shape;41978;p26"/>
            <p:cNvSpPr/>
            <p:nvPr/>
          </p:nvSpPr>
          <p:spPr>
            <a:xfrm>
              <a:off x="3688050" y="2410250"/>
              <a:ext cx="27000" cy="23000"/>
            </a:xfrm>
            <a:custGeom>
              <a:avLst/>
              <a:gdLst/>
              <a:ahLst/>
              <a:cxnLst/>
              <a:rect l="l" t="t" r="r" b="b"/>
              <a:pathLst>
                <a:path w="1080" h="920" extrusionOk="0">
                  <a:moveTo>
                    <a:pt x="473" y="0"/>
                  </a:moveTo>
                  <a:cubicBezTo>
                    <a:pt x="211" y="0"/>
                    <a:pt x="8" y="203"/>
                    <a:pt x="8" y="453"/>
                  </a:cubicBezTo>
                  <a:cubicBezTo>
                    <a:pt x="0" y="735"/>
                    <a:pt x="228" y="920"/>
                    <a:pt x="464" y="920"/>
                  </a:cubicBezTo>
                  <a:cubicBezTo>
                    <a:pt x="576" y="920"/>
                    <a:pt x="690" y="878"/>
                    <a:pt x="782" y="786"/>
                  </a:cubicBezTo>
                  <a:cubicBezTo>
                    <a:pt x="1080" y="500"/>
                    <a:pt x="878" y="0"/>
                    <a:pt x="4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1979" name="Google Shape;41979;p26"/>
            <p:cNvSpPr/>
            <p:nvPr/>
          </p:nvSpPr>
          <p:spPr>
            <a:xfrm>
              <a:off x="3688250" y="2341175"/>
              <a:ext cx="26800" cy="23025"/>
            </a:xfrm>
            <a:custGeom>
              <a:avLst/>
              <a:gdLst/>
              <a:ahLst/>
              <a:cxnLst/>
              <a:rect l="l" t="t" r="r" b="b"/>
              <a:pathLst>
                <a:path w="1072" h="921" extrusionOk="0">
                  <a:moveTo>
                    <a:pt x="433" y="1"/>
                  </a:moveTo>
                  <a:cubicBezTo>
                    <a:pt x="192" y="1"/>
                    <a:pt x="0" y="210"/>
                    <a:pt x="0" y="454"/>
                  </a:cubicBezTo>
                  <a:cubicBezTo>
                    <a:pt x="0" y="736"/>
                    <a:pt x="225" y="920"/>
                    <a:pt x="462" y="920"/>
                  </a:cubicBezTo>
                  <a:cubicBezTo>
                    <a:pt x="575" y="920"/>
                    <a:pt x="690" y="879"/>
                    <a:pt x="786" y="787"/>
                  </a:cubicBezTo>
                  <a:cubicBezTo>
                    <a:pt x="1072" y="489"/>
                    <a:pt x="870" y="1"/>
                    <a:pt x="453" y="1"/>
                  </a:cubicBezTo>
                  <a:cubicBezTo>
                    <a:pt x="446" y="1"/>
                    <a:pt x="440" y="1"/>
                    <a:pt x="43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1980" name="Google Shape;41980;p26"/>
            <p:cNvSpPr/>
            <p:nvPr/>
          </p:nvSpPr>
          <p:spPr>
            <a:xfrm>
              <a:off x="3688250" y="2271925"/>
              <a:ext cx="22650" cy="23075"/>
            </a:xfrm>
            <a:custGeom>
              <a:avLst/>
              <a:gdLst/>
              <a:ahLst/>
              <a:cxnLst/>
              <a:rect l="l" t="t" r="r" b="b"/>
              <a:pathLst>
                <a:path w="906" h="923" extrusionOk="0">
                  <a:moveTo>
                    <a:pt x="423" y="1"/>
                  </a:moveTo>
                  <a:cubicBezTo>
                    <a:pt x="207" y="1"/>
                    <a:pt x="0" y="142"/>
                    <a:pt x="0" y="461"/>
                  </a:cubicBezTo>
                  <a:cubicBezTo>
                    <a:pt x="0" y="780"/>
                    <a:pt x="207" y="922"/>
                    <a:pt x="423" y="922"/>
                  </a:cubicBezTo>
                  <a:cubicBezTo>
                    <a:pt x="659" y="922"/>
                    <a:pt x="905" y="753"/>
                    <a:pt x="905" y="461"/>
                  </a:cubicBezTo>
                  <a:cubicBezTo>
                    <a:pt x="905" y="169"/>
                    <a:pt x="659" y="1"/>
                    <a:pt x="4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1981" name="Google Shape;41981;p26"/>
            <p:cNvSpPr/>
            <p:nvPr/>
          </p:nvSpPr>
          <p:spPr>
            <a:xfrm>
              <a:off x="3688050" y="2203075"/>
              <a:ext cx="27000" cy="23000"/>
            </a:xfrm>
            <a:custGeom>
              <a:avLst/>
              <a:gdLst/>
              <a:ahLst/>
              <a:cxnLst/>
              <a:rect l="l" t="t" r="r" b="b"/>
              <a:pathLst>
                <a:path w="1080" h="920" extrusionOk="0">
                  <a:moveTo>
                    <a:pt x="473" y="1"/>
                  </a:moveTo>
                  <a:cubicBezTo>
                    <a:pt x="211" y="1"/>
                    <a:pt x="8" y="203"/>
                    <a:pt x="8" y="453"/>
                  </a:cubicBezTo>
                  <a:cubicBezTo>
                    <a:pt x="0" y="736"/>
                    <a:pt x="228" y="920"/>
                    <a:pt x="464" y="920"/>
                  </a:cubicBezTo>
                  <a:cubicBezTo>
                    <a:pt x="576" y="920"/>
                    <a:pt x="690" y="878"/>
                    <a:pt x="782" y="786"/>
                  </a:cubicBezTo>
                  <a:cubicBezTo>
                    <a:pt x="1080" y="501"/>
                    <a:pt x="878" y="1"/>
                    <a:pt x="4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1982" name="Google Shape;41982;p26"/>
            <p:cNvSpPr/>
            <p:nvPr/>
          </p:nvSpPr>
          <p:spPr>
            <a:xfrm>
              <a:off x="3688250" y="2133725"/>
              <a:ext cx="26800" cy="23300"/>
            </a:xfrm>
            <a:custGeom>
              <a:avLst/>
              <a:gdLst/>
              <a:ahLst/>
              <a:cxnLst/>
              <a:rect l="l" t="t" r="r" b="b"/>
              <a:pathLst>
                <a:path w="1072" h="932" extrusionOk="0">
                  <a:moveTo>
                    <a:pt x="453" y="1"/>
                  </a:moveTo>
                  <a:cubicBezTo>
                    <a:pt x="203" y="1"/>
                    <a:pt x="0" y="203"/>
                    <a:pt x="0" y="453"/>
                  </a:cubicBezTo>
                  <a:lnTo>
                    <a:pt x="0" y="465"/>
                  </a:lnTo>
                  <a:cubicBezTo>
                    <a:pt x="0" y="748"/>
                    <a:pt x="225" y="932"/>
                    <a:pt x="462" y="932"/>
                  </a:cubicBezTo>
                  <a:cubicBezTo>
                    <a:pt x="575" y="932"/>
                    <a:pt x="690" y="890"/>
                    <a:pt x="786" y="798"/>
                  </a:cubicBezTo>
                  <a:cubicBezTo>
                    <a:pt x="1072" y="501"/>
                    <a:pt x="870" y="1"/>
                    <a:pt x="45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1983" name="Google Shape;41983;p26"/>
            <p:cNvSpPr/>
            <p:nvPr/>
          </p:nvSpPr>
          <p:spPr>
            <a:xfrm>
              <a:off x="3688050" y="2064675"/>
              <a:ext cx="27000" cy="23225"/>
            </a:xfrm>
            <a:custGeom>
              <a:avLst/>
              <a:gdLst/>
              <a:ahLst/>
              <a:cxnLst/>
              <a:rect l="l" t="t" r="r" b="b"/>
              <a:pathLst>
                <a:path w="1080" h="929" extrusionOk="0">
                  <a:moveTo>
                    <a:pt x="473" y="0"/>
                  </a:moveTo>
                  <a:cubicBezTo>
                    <a:pt x="211" y="0"/>
                    <a:pt x="8" y="203"/>
                    <a:pt x="8" y="465"/>
                  </a:cubicBezTo>
                  <a:cubicBezTo>
                    <a:pt x="0" y="741"/>
                    <a:pt x="231" y="929"/>
                    <a:pt x="469" y="929"/>
                  </a:cubicBezTo>
                  <a:cubicBezTo>
                    <a:pt x="580" y="929"/>
                    <a:pt x="692" y="889"/>
                    <a:pt x="782" y="798"/>
                  </a:cubicBezTo>
                  <a:cubicBezTo>
                    <a:pt x="1080" y="512"/>
                    <a:pt x="878" y="12"/>
                    <a:pt x="4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1984" name="Google Shape;41984;p26"/>
            <p:cNvSpPr/>
            <p:nvPr/>
          </p:nvSpPr>
          <p:spPr>
            <a:xfrm>
              <a:off x="3688250" y="1995625"/>
              <a:ext cx="26800" cy="23125"/>
            </a:xfrm>
            <a:custGeom>
              <a:avLst/>
              <a:gdLst/>
              <a:ahLst/>
              <a:cxnLst/>
              <a:rect l="l" t="t" r="r" b="b"/>
              <a:pathLst>
                <a:path w="1072" h="925" extrusionOk="0">
                  <a:moveTo>
                    <a:pt x="453" y="0"/>
                  </a:moveTo>
                  <a:cubicBezTo>
                    <a:pt x="203" y="0"/>
                    <a:pt x="0" y="202"/>
                    <a:pt x="0" y="464"/>
                  </a:cubicBezTo>
                  <a:cubicBezTo>
                    <a:pt x="0" y="738"/>
                    <a:pt x="224" y="925"/>
                    <a:pt x="460" y="925"/>
                  </a:cubicBezTo>
                  <a:cubicBezTo>
                    <a:pt x="574" y="925"/>
                    <a:pt x="690" y="882"/>
                    <a:pt x="786" y="786"/>
                  </a:cubicBezTo>
                  <a:cubicBezTo>
                    <a:pt x="1072" y="500"/>
                    <a:pt x="870" y="0"/>
                    <a:pt x="4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1985" name="Google Shape;41985;p26"/>
            <p:cNvSpPr/>
            <p:nvPr/>
          </p:nvSpPr>
          <p:spPr>
            <a:xfrm>
              <a:off x="3688250" y="1926600"/>
              <a:ext cx="22650" cy="23025"/>
            </a:xfrm>
            <a:custGeom>
              <a:avLst/>
              <a:gdLst/>
              <a:ahLst/>
              <a:cxnLst/>
              <a:rect l="l" t="t" r="r" b="b"/>
              <a:pathLst>
                <a:path w="906" h="921" extrusionOk="0">
                  <a:moveTo>
                    <a:pt x="413" y="0"/>
                  </a:moveTo>
                  <a:cubicBezTo>
                    <a:pt x="201" y="0"/>
                    <a:pt x="0" y="137"/>
                    <a:pt x="0" y="451"/>
                  </a:cubicBezTo>
                  <a:lnTo>
                    <a:pt x="0" y="463"/>
                  </a:lnTo>
                  <a:cubicBezTo>
                    <a:pt x="0" y="783"/>
                    <a:pt x="201" y="920"/>
                    <a:pt x="413" y="920"/>
                  </a:cubicBezTo>
                  <a:cubicBezTo>
                    <a:pt x="652" y="920"/>
                    <a:pt x="905" y="747"/>
                    <a:pt x="905" y="463"/>
                  </a:cubicBezTo>
                  <a:cubicBezTo>
                    <a:pt x="905" y="173"/>
                    <a:pt x="652" y="0"/>
                    <a:pt x="4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1986" name="Google Shape;41986;p26"/>
            <p:cNvSpPr/>
            <p:nvPr/>
          </p:nvSpPr>
          <p:spPr>
            <a:xfrm>
              <a:off x="3688050" y="1857500"/>
              <a:ext cx="27000" cy="23150"/>
            </a:xfrm>
            <a:custGeom>
              <a:avLst/>
              <a:gdLst/>
              <a:ahLst/>
              <a:cxnLst/>
              <a:rect l="l" t="t" r="r" b="b"/>
              <a:pathLst>
                <a:path w="1080" h="926" extrusionOk="0">
                  <a:moveTo>
                    <a:pt x="473" y="1"/>
                  </a:moveTo>
                  <a:cubicBezTo>
                    <a:pt x="211" y="1"/>
                    <a:pt x="8" y="203"/>
                    <a:pt x="8" y="465"/>
                  </a:cubicBezTo>
                  <a:cubicBezTo>
                    <a:pt x="0" y="739"/>
                    <a:pt x="227" y="925"/>
                    <a:pt x="462" y="925"/>
                  </a:cubicBezTo>
                  <a:cubicBezTo>
                    <a:pt x="575" y="925"/>
                    <a:pt x="690" y="883"/>
                    <a:pt x="782" y="786"/>
                  </a:cubicBezTo>
                  <a:cubicBezTo>
                    <a:pt x="1080" y="501"/>
                    <a:pt x="878" y="1"/>
                    <a:pt x="4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1987" name="Google Shape;41987;p26"/>
            <p:cNvSpPr/>
            <p:nvPr/>
          </p:nvSpPr>
          <p:spPr>
            <a:xfrm>
              <a:off x="3688250" y="1788450"/>
              <a:ext cx="26800" cy="23000"/>
            </a:xfrm>
            <a:custGeom>
              <a:avLst/>
              <a:gdLst/>
              <a:ahLst/>
              <a:cxnLst/>
              <a:rect l="l" t="t" r="r" b="b"/>
              <a:pathLst>
                <a:path w="1072" h="920" extrusionOk="0">
                  <a:moveTo>
                    <a:pt x="453" y="0"/>
                  </a:moveTo>
                  <a:cubicBezTo>
                    <a:pt x="203" y="0"/>
                    <a:pt x="0" y="203"/>
                    <a:pt x="0" y="465"/>
                  </a:cubicBezTo>
                  <a:cubicBezTo>
                    <a:pt x="0" y="739"/>
                    <a:pt x="224" y="920"/>
                    <a:pt x="461" y="920"/>
                  </a:cubicBezTo>
                  <a:cubicBezTo>
                    <a:pt x="574" y="920"/>
                    <a:pt x="690" y="878"/>
                    <a:pt x="786" y="786"/>
                  </a:cubicBezTo>
                  <a:cubicBezTo>
                    <a:pt x="1072" y="500"/>
                    <a:pt x="870" y="0"/>
                    <a:pt x="4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1988" name="Google Shape;41988;p26"/>
            <p:cNvSpPr/>
            <p:nvPr/>
          </p:nvSpPr>
          <p:spPr>
            <a:xfrm>
              <a:off x="3688250" y="1719400"/>
              <a:ext cx="26800" cy="23125"/>
            </a:xfrm>
            <a:custGeom>
              <a:avLst/>
              <a:gdLst/>
              <a:ahLst/>
              <a:cxnLst/>
              <a:rect l="l" t="t" r="r" b="b"/>
              <a:pathLst>
                <a:path w="1072" h="925" extrusionOk="0">
                  <a:moveTo>
                    <a:pt x="453" y="0"/>
                  </a:moveTo>
                  <a:cubicBezTo>
                    <a:pt x="203" y="0"/>
                    <a:pt x="0" y="202"/>
                    <a:pt x="0" y="452"/>
                  </a:cubicBezTo>
                  <a:lnTo>
                    <a:pt x="0" y="464"/>
                  </a:lnTo>
                  <a:cubicBezTo>
                    <a:pt x="0" y="738"/>
                    <a:pt x="224" y="925"/>
                    <a:pt x="460" y="925"/>
                  </a:cubicBezTo>
                  <a:cubicBezTo>
                    <a:pt x="574" y="925"/>
                    <a:pt x="690" y="882"/>
                    <a:pt x="786" y="786"/>
                  </a:cubicBezTo>
                  <a:cubicBezTo>
                    <a:pt x="1072" y="500"/>
                    <a:pt x="870" y="0"/>
                    <a:pt x="4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1989" name="Google Shape;41989;p26"/>
            <p:cNvSpPr/>
            <p:nvPr/>
          </p:nvSpPr>
          <p:spPr>
            <a:xfrm>
              <a:off x="3688050" y="1650325"/>
              <a:ext cx="27000" cy="23150"/>
            </a:xfrm>
            <a:custGeom>
              <a:avLst/>
              <a:gdLst/>
              <a:ahLst/>
              <a:cxnLst/>
              <a:rect l="l" t="t" r="r" b="b"/>
              <a:pathLst>
                <a:path w="1080" h="926" extrusionOk="0">
                  <a:moveTo>
                    <a:pt x="473" y="1"/>
                  </a:moveTo>
                  <a:cubicBezTo>
                    <a:pt x="211" y="1"/>
                    <a:pt x="8" y="203"/>
                    <a:pt x="8" y="453"/>
                  </a:cubicBezTo>
                  <a:cubicBezTo>
                    <a:pt x="0" y="736"/>
                    <a:pt x="228" y="925"/>
                    <a:pt x="464" y="925"/>
                  </a:cubicBezTo>
                  <a:cubicBezTo>
                    <a:pt x="576" y="925"/>
                    <a:pt x="690" y="882"/>
                    <a:pt x="782" y="787"/>
                  </a:cubicBezTo>
                  <a:cubicBezTo>
                    <a:pt x="1080" y="501"/>
                    <a:pt x="878" y="1"/>
                    <a:pt x="4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1990" name="Google Shape;41990;p26"/>
            <p:cNvSpPr/>
            <p:nvPr/>
          </p:nvSpPr>
          <p:spPr>
            <a:xfrm>
              <a:off x="3688250" y="1581275"/>
              <a:ext cx="26800" cy="23025"/>
            </a:xfrm>
            <a:custGeom>
              <a:avLst/>
              <a:gdLst/>
              <a:ahLst/>
              <a:cxnLst/>
              <a:rect l="l" t="t" r="r" b="b"/>
              <a:pathLst>
                <a:path w="1072" h="921" extrusionOk="0">
                  <a:moveTo>
                    <a:pt x="453" y="1"/>
                  </a:moveTo>
                  <a:cubicBezTo>
                    <a:pt x="203" y="1"/>
                    <a:pt x="0" y="203"/>
                    <a:pt x="0" y="453"/>
                  </a:cubicBezTo>
                  <a:lnTo>
                    <a:pt x="0" y="465"/>
                  </a:lnTo>
                  <a:cubicBezTo>
                    <a:pt x="0" y="739"/>
                    <a:pt x="224" y="920"/>
                    <a:pt x="461" y="920"/>
                  </a:cubicBezTo>
                  <a:cubicBezTo>
                    <a:pt x="574" y="920"/>
                    <a:pt x="690" y="879"/>
                    <a:pt x="786" y="786"/>
                  </a:cubicBezTo>
                  <a:cubicBezTo>
                    <a:pt x="1072" y="489"/>
                    <a:pt x="870" y="1"/>
                    <a:pt x="45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1991" name="Google Shape;41991;p26"/>
            <p:cNvSpPr/>
            <p:nvPr/>
          </p:nvSpPr>
          <p:spPr>
            <a:xfrm>
              <a:off x="3688050" y="1512225"/>
              <a:ext cx="27000" cy="23000"/>
            </a:xfrm>
            <a:custGeom>
              <a:avLst/>
              <a:gdLst/>
              <a:ahLst/>
              <a:cxnLst/>
              <a:rect l="l" t="t" r="r" b="b"/>
              <a:pathLst>
                <a:path w="1080" h="920" extrusionOk="0">
                  <a:moveTo>
                    <a:pt x="473" y="0"/>
                  </a:moveTo>
                  <a:cubicBezTo>
                    <a:pt x="211" y="0"/>
                    <a:pt x="8" y="203"/>
                    <a:pt x="8" y="453"/>
                  </a:cubicBezTo>
                  <a:cubicBezTo>
                    <a:pt x="0" y="735"/>
                    <a:pt x="228" y="919"/>
                    <a:pt x="464" y="919"/>
                  </a:cubicBezTo>
                  <a:cubicBezTo>
                    <a:pt x="576" y="919"/>
                    <a:pt x="690" y="878"/>
                    <a:pt x="782" y="786"/>
                  </a:cubicBezTo>
                  <a:cubicBezTo>
                    <a:pt x="1080" y="500"/>
                    <a:pt x="878" y="0"/>
                    <a:pt x="4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1992" name="Google Shape;41992;p26"/>
            <p:cNvSpPr/>
            <p:nvPr/>
          </p:nvSpPr>
          <p:spPr>
            <a:xfrm>
              <a:off x="3688250" y="1443150"/>
              <a:ext cx="26725" cy="23025"/>
            </a:xfrm>
            <a:custGeom>
              <a:avLst/>
              <a:gdLst/>
              <a:ahLst/>
              <a:cxnLst/>
              <a:rect l="l" t="t" r="r" b="b"/>
              <a:pathLst>
                <a:path w="1069" h="921" extrusionOk="0">
                  <a:moveTo>
                    <a:pt x="433" y="1"/>
                  </a:moveTo>
                  <a:cubicBezTo>
                    <a:pt x="192" y="1"/>
                    <a:pt x="0" y="210"/>
                    <a:pt x="0" y="454"/>
                  </a:cubicBezTo>
                  <a:cubicBezTo>
                    <a:pt x="0" y="736"/>
                    <a:pt x="225" y="920"/>
                    <a:pt x="462" y="920"/>
                  </a:cubicBezTo>
                  <a:cubicBezTo>
                    <a:pt x="575" y="920"/>
                    <a:pt x="690" y="879"/>
                    <a:pt x="786" y="787"/>
                  </a:cubicBezTo>
                  <a:cubicBezTo>
                    <a:pt x="1069" y="493"/>
                    <a:pt x="874" y="1"/>
                    <a:pt x="467" y="1"/>
                  </a:cubicBezTo>
                  <a:cubicBezTo>
                    <a:pt x="463" y="1"/>
                    <a:pt x="458" y="1"/>
                    <a:pt x="453" y="1"/>
                  </a:cubicBezTo>
                  <a:cubicBezTo>
                    <a:pt x="446" y="1"/>
                    <a:pt x="440" y="1"/>
                    <a:pt x="43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1993" name="Google Shape;41993;p26"/>
            <p:cNvSpPr/>
            <p:nvPr/>
          </p:nvSpPr>
          <p:spPr>
            <a:xfrm>
              <a:off x="3688250" y="1374100"/>
              <a:ext cx="26800" cy="23150"/>
            </a:xfrm>
            <a:custGeom>
              <a:avLst/>
              <a:gdLst/>
              <a:ahLst/>
              <a:cxnLst/>
              <a:rect l="l" t="t" r="r" b="b"/>
              <a:pathLst>
                <a:path w="1072" h="926" extrusionOk="0">
                  <a:moveTo>
                    <a:pt x="453" y="1"/>
                  </a:moveTo>
                  <a:cubicBezTo>
                    <a:pt x="203" y="1"/>
                    <a:pt x="0" y="203"/>
                    <a:pt x="0" y="453"/>
                  </a:cubicBezTo>
                  <a:lnTo>
                    <a:pt x="0" y="465"/>
                  </a:lnTo>
                  <a:cubicBezTo>
                    <a:pt x="0" y="739"/>
                    <a:pt x="224" y="926"/>
                    <a:pt x="460" y="926"/>
                  </a:cubicBezTo>
                  <a:cubicBezTo>
                    <a:pt x="574" y="926"/>
                    <a:pt x="690" y="883"/>
                    <a:pt x="786" y="787"/>
                  </a:cubicBezTo>
                  <a:cubicBezTo>
                    <a:pt x="1072" y="501"/>
                    <a:pt x="870" y="1"/>
                    <a:pt x="45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1994" name="Google Shape;41994;p26"/>
            <p:cNvSpPr/>
            <p:nvPr/>
          </p:nvSpPr>
          <p:spPr>
            <a:xfrm>
              <a:off x="3660850" y="2790050"/>
              <a:ext cx="21300" cy="23025"/>
            </a:xfrm>
            <a:custGeom>
              <a:avLst/>
              <a:gdLst/>
              <a:ahLst/>
              <a:cxnLst/>
              <a:rect l="l" t="t" r="r" b="b"/>
              <a:pathLst>
                <a:path w="852" h="921" extrusionOk="0">
                  <a:moveTo>
                    <a:pt x="180" y="1"/>
                  </a:moveTo>
                  <a:cubicBezTo>
                    <a:pt x="120" y="1"/>
                    <a:pt x="61" y="13"/>
                    <a:pt x="1" y="36"/>
                  </a:cubicBezTo>
                  <a:lnTo>
                    <a:pt x="84" y="465"/>
                  </a:lnTo>
                  <a:lnTo>
                    <a:pt x="180" y="918"/>
                  </a:lnTo>
                  <a:cubicBezTo>
                    <a:pt x="199" y="919"/>
                    <a:pt x="217" y="920"/>
                    <a:pt x="235" y="920"/>
                  </a:cubicBezTo>
                  <a:cubicBezTo>
                    <a:pt x="791" y="920"/>
                    <a:pt x="851" y="58"/>
                    <a:pt x="2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1995" name="Google Shape;41995;p26"/>
            <p:cNvSpPr/>
            <p:nvPr/>
          </p:nvSpPr>
          <p:spPr>
            <a:xfrm>
              <a:off x="3653725" y="2721000"/>
              <a:ext cx="27100" cy="23000"/>
            </a:xfrm>
            <a:custGeom>
              <a:avLst/>
              <a:gdLst/>
              <a:ahLst/>
              <a:cxnLst/>
              <a:rect l="l" t="t" r="r" b="b"/>
              <a:pathLst>
                <a:path w="1084" h="920" extrusionOk="0">
                  <a:moveTo>
                    <a:pt x="465" y="0"/>
                  </a:moveTo>
                  <a:cubicBezTo>
                    <a:pt x="203" y="0"/>
                    <a:pt x="0" y="203"/>
                    <a:pt x="0" y="453"/>
                  </a:cubicBezTo>
                  <a:cubicBezTo>
                    <a:pt x="0" y="736"/>
                    <a:pt x="230" y="920"/>
                    <a:pt x="467" y="920"/>
                  </a:cubicBezTo>
                  <a:cubicBezTo>
                    <a:pt x="580" y="920"/>
                    <a:pt x="694" y="878"/>
                    <a:pt x="786" y="786"/>
                  </a:cubicBezTo>
                  <a:cubicBezTo>
                    <a:pt x="1084" y="489"/>
                    <a:pt x="869" y="0"/>
                    <a:pt x="4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1996" name="Google Shape;41996;p26"/>
            <p:cNvSpPr/>
            <p:nvPr/>
          </p:nvSpPr>
          <p:spPr>
            <a:xfrm>
              <a:off x="3653725" y="2651950"/>
              <a:ext cx="27100" cy="23000"/>
            </a:xfrm>
            <a:custGeom>
              <a:avLst/>
              <a:gdLst/>
              <a:ahLst/>
              <a:cxnLst/>
              <a:rect l="l" t="t" r="r" b="b"/>
              <a:pathLst>
                <a:path w="1084" h="920" extrusionOk="0">
                  <a:moveTo>
                    <a:pt x="465" y="0"/>
                  </a:moveTo>
                  <a:cubicBezTo>
                    <a:pt x="203" y="0"/>
                    <a:pt x="0" y="203"/>
                    <a:pt x="0" y="453"/>
                  </a:cubicBezTo>
                  <a:cubicBezTo>
                    <a:pt x="0" y="735"/>
                    <a:pt x="230" y="919"/>
                    <a:pt x="467" y="919"/>
                  </a:cubicBezTo>
                  <a:cubicBezTo>
                    <a:pt x="580" y="919"/>
                    <a:pt x="694" y="878"/>
                    <a:pt x="786" y="786"/>
                  </a:cubicBezTo>
                  <a:cubicBezTo>
                    <a:pt x="1084" y="488"/>
                    <a:pt x="869" y="0"/>
                    <a:pt x="4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1997" name="Google Shape;41997;p26"/>
            <p:cNvSpPr/>
            <p:nvPr/>
          </p:nvSpPr>
          <p:spPr>
            <a:xfrm>
              <a:off x="3653725" y="2582900"/>
              <a:ext cx="27100" cy="23000"/>
            </a:xfrm>
            <a:custGeom>
              <a:avLst/>
              <a:gdLst/>
              <a:ahLst/>
              <a:cxnLst/>
              <a:rect l="l" t="t" r="r" b="b"/>
              <a:pathLst>
                <a:path w="1084" h="920" extrusionOk="0">
                  <a:moveTo>
                    <a:pt x="0" y="452"/>
                  </a:moveTo>
                  <a:lnTo>
                    <a:pt x="0" y="464"/>
                  </a:lnTo>
                  <a:cubicBezTo>
                    <a:pt x="0" y="462"/>
                    <a:pt x="0" y="460"/>
                    <a:pt x="0" y="459"/>
                  </a:cubicBezTo>
                  <a:lnTo>
                    <a:pt x="0" y="459"/>
                  </a:lnTo>
                  <a:cubicBezTo>
                    <a:pt x="0" y="457"/>
                    <a:pt x="0" y="454"/>
                    <a:pt x="0" y="452"/>
                  </a:cubicBezTo>
                  <a:close/>
                  <a:moveTo>
                    <a:pt x="465" y="0"/>
                  </a:moveTo>
                  <a:cubicBezTo>
                    <a:pt x="216" y="0"/>
                    <a:pt x="3" y="199"/>
                    <a:pt x="0" y="459"/>
                  </a:cubicBezTo>
                  <a:lnTo>
                    <a:pt x="0" y="459"/>
                  </a:lnTo>
                  <a:cubicBezTo>
                    <a:pt x="3" y="738"/>
                    <a:pt x="227" y="919"/>
                    <a:pt x="462" y="919"/>
                  </a:cubicBezTo>
                  <a:cubicBezTo>
                    <a:pt x="575" y="919"/>
                    <a:pt x="690" y="878"/>
                    <a:pt x="786" y="786"/>
                  </a:cubicBezTo>
                  <a:cubicBezTo>
                    <a:pt x="1084" y="500"/>
                    <a:pt x="881" y="0"/>
                    <a:pt x="4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1998" name="Google Shape;41998;p26"/>
            <p:cNvSpPr/>
            <p:nvPr/>
          </p:nvSpPr>
          <p:spPr>
            <a:xfrm>
              <a:off x="3653725" y="2513525"/>
              <a:ext cx="27100" cy="23300"/>
            </a:xfrm>
            <a:custGeom>
              <a:avLst/>
              <a:gdLst/>
              <a:ahLst/>
              <a:cxnLst/>
              <a:rect l="l" t="t" r="r" b="b"/>
              <a:pathLst>
                <a:path w="1084" h="932" extrusionOk="0">
                  <a:moveTo>
                    <a:pt x="465" y="1"/>
                  </a:moveTo>
                  <a:cubicBezTo>
                    <a:pt x="203" y="1"/>
                    <a:pt x="0" y="215"/>
                    <a:pt x="0" y="465"/>
                  </a:cubicBezTo>
                  <a:cubicBezTo>
                    <a:pt x="0" y="748"/>
                    <a:pt x="230" y="932"/>
                    <a:pt x="467" y="932"/>
                  </a:cubicBezTo>
                  <a:cubicBezTo>
                    <a:pt x="580" y="932"/>
                    <a:pt x="694" y="891"/>
                    <a:pt x="786" y="799"/>
                  </a:cubicBezTo>
                  <a:cubicBezTo>
                    <a:pt x="1084" y="501"/>
                    <a:pt x="869" y="1"/>
                    <a:pt x="4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1999" name="Google Shape;41999;p26"/>
            <p:cNvSpPr/>
            <p:nvPr/>
          </p:nvSpPr>
          <p:spPr>
            <a:xfrm>
              <a:off x="3653725" y="2444475"/>
              <a:ext cx="27100" cy="23300"/>
            </a:xfrm>
            <a:custGeom>
              <a:avLst/>
              <a:gdLst/>
              <a:ahLst/>
              <a:cxnLst/>
              <a:rect l="l" t="t" r="r" b="b"/>
              <a:pathLst>
                <a:path w="1084" h="932" extrusionOk="0">
                  <a:moveTo>
                    <a:pt x="465" y="1"/>
                  </a:moveTo>
                  <a:cubicBezTo>
                    <a:pt x="215" y="1"/>
                    <a:pt x="0" y="203"/>
                    <a:pt x="0" y="453"/>
                  </a:cubicBezTo>
                  <a:lnTo>
                    <a:pt x="0" y="465"/>
                  </a:lnTo>
                  <a:cubicBezTo>
                    <a:pt x="0" y="748"/>
                    <a:pt x="230" y="932"/>
                    <a:pt x="467" y="932"/>
                  </a:cubicBezTo>
                  <a:cubicBezTo>
                    <a:pt x="580" y="932"/>
                    <a:pt x="694" y="890"/>
                    <a:pt x="786" y="798"/>
                  </a:cubicBezTo>
                  <a:cubicBezTo>
                    <a:pt x="1084" y="501"/>
                    <a:pt x="869" y="1"/>
                    <a:pt x="4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2000" name="Google Shape;42000;p26"/>
            <p:cNvSpPr/>
            <p:nvPr/>
          </p:nvSpPr>
          <p:spPr>
            <a:xfrm>
              <a:off x="3653725" y="2375700"/>
              <a:ext cx="27100" cy="23025"/>
            </a:xfrm>
            <a:custGeom>
              <a:avLst/>
              <a:gdLst/>
              <a:ahLst/>
              <a:cxnLst/>
              <a:rect l="l" t="t" r="r" b="b"/>
              <a:pathLst>
                <a:path w="1084" h="921" extrusionOk="0">
                  <a:moveTo>
                    <a:pt x="445" y="1"/>
                  </a:moveTo>
                  <a:cubicBezTo>
                    <a:pt x="203" y="1"/>
                    <a:pt x="0" y="210"/>
                    <a:pt x="0" y="454"/>
                  </a:cubicBezTo>
                  <a:cubicBezTo>
                    <a:pt x="0" y="736"/>
                    <a:pt x="225" y="920"/>
                    <a:pt x="462" y="920"/>
                  </a:cubicBezTo>
                  <a:cubicBezTo>
                    <a:pt x="575" y="920"/>
                    <a:pt x="690" y="879"/>
                    <a:pt x="786" y="787"/>
                  </a:cubicBezTo>
                  <a:cubicBezTo>
                    <a:pt x="1084" y="501"/>
                    <a:pt x="881" y="1"/>
                    <a:pt x="465" y="1"/>
                  </a:cubicBezTo>
                  <a:cubicBezTo>
                    <a:pt x="458" y="1"/>
                    <a:pt x="451" y="1"/>
                    <a:pt x="4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2001" name="Google Shape;42001;p26"/>
            <p:cNvSpPr/>
            <p:nvPr/>
          </p:nvSpPr>
          <p:spPr>
            <a:xfrm>
              <a:off x="3653725" y="2306375"/>
              <a:ext cx="27100" cy="23200"/>
            </a:xfrm>
            <a:custGeom>
              <a:avLst/>
              <a:gdLst/>
              <a:ahLst/>
              <a:cxnLst/>
              <a:rect l="l" t="t" r="r" b="b"/>
              <a:pathLst>
                <a:path w="1084" h="928" extrusionOk="0">
                  <a:moveTo>
                    <a:pt x="465" y="0"/>
                  </a:moveTo>
                  <a:cubicBezTo>
                    <a:pt x="215" y="0"/>
                    <a:pt x="0" y="203"/>
                    <a:pt x="0" y="453"/>
                  </a:cubicBezTo>
                  <a:cubicBezTo>
                    <a:pt x="0" y="459"/>
                    <a:pt x="0" y="461"/>
                    <a:pt x="0" y="464"/>
                  </a:cubicBezTo>
                  <a:cubicBezTo>
                    <a:pt x="0" y="744"/>
                    <a:pt x="226" y="928"/>
                    <a:pt x="460" y="928"/>
                  </a:cubicBezTo>
                  <a:cubicBezTo>
                    <a:pt x="575" y="928"/>
                    <a:pt x="692" y="884"/>
                    <a:pt x="786" y="786"/>
                  </a:cubicBezTo>
                  <a:cubicBezTo>
                    <a:pt x="1084" y="500"/>
                    <a:pt x="869" y="0"/>
                    <a:pt x="4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2002" name="Google Shape;42002;p26"/>
            <p:cNvSpPr/>
            <p:nvPr/>
          </p:nvSpPr>
          <p:spPr>
            <a:xfrm>
              <a:off x="3653725" y="2237300"/>
              <a:ext cx="27100" cy="23250"/>
            </a:xfrm>
            <a:custGeom>
              <a:avLst/>
              <a:gdLst/>
              <a:ahLst/>
              <a:cxnLst/>
              <a:rect l="l" t="t" r="r" b="b"/>
              <a:pathLst>
                <a:path w="1084" h="930" extrusionOk="0">
                  <a:moveTo>
                    <a:pt x="465" y="1"/>
                  </a:moveTo>
                  <a:cubicBezTo>
                    <a:pt x="215" y="1"/>
                    <a:pt x="0" y="215"/>
                    <a:pt x="0" y="465"/>
                  </a:cubicBezTo>
                  <a:cubicBezTo>
                    <a:pt x="0" y="742"/>
                    <a:pt x="228" y="929"/>
                    <a:pt x="467" y="929"/>
                  </a:cubicBezTo>
                  <a:cubicBezTo>
                    <a:pt x="578" y="929"/>
                    <a:pt x="692" y="889"/>
                    <a:pt x="786" y="799"/>
                  </a:cubicBezTo>
                  <a:cubicBezTo>
                    <a:pt x="1084" y="501"/>
                    <a:pt x="881" y="13"/>
                    <a:pt x="4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2003" name="Google Shape;42003;p26"/>
            <p:cNvSpPr/>
            <p:nvPr/>
          </p:nvSpPr>
          <p:spPr>
            <a:xfrm>
              <a:off x="3653725" y="2168250"/>
              <a:ext cx="27100" cy="23150"/>
            </a:xfrm>
            <a:custGeom>
              <a:avLst/>
              <a:gdLst/>
              <a:ahLst/>
              <a:cxnLst/>
              <a:rect l="l" t="t" r="r" b="b"/>
              <a:pathLst>
                <a:path w="1084" h="926" extrusionOk="0">
                  <a:moveTo>
                    <a:pt x="465" y="1"/>
                  </a:moveTo>
                  <a:cubicBezTo>
                    <a:pt x="203" y="1"/>
                    <a:pt x="0" y="203"/>
                    <a:pt x="0" y="465"/>
                  </a:cubicBezTo>
                  <a:cubicBezTo>
                    <a:pt x="0" y="739"/>
                    <a:pt x="229" y="925"/>
                    <a:pt x="466" y="925"/>
                  </a:cubicBezTo>
                  <a:cubicBezTo>
                    <a:pt x="579" y="925"/>
                    <a:pt x="694" y="883"/>
                    <a:pt x="786" y="786"/>
                  </a:cubicBezTo>
                  <a:cubicBezTo>
                    <a:pt x="1084" y="501"/>
                    <a:pt x="869" y="1"/>
                    <a:pt x="4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2004" name="Google Shape;42004;p26"/>
            <p:cNvSpPr/>
            <p:nvPr/>
          </p:nvSpPr>
          <p:spPr>
            <a:xfrm>
              <a:off x="3653725" y="2099075"/>
              <a:ext cx="22925" cy="23025"/>
            </a:xfrm>
            <a:custGeom>
              <a:avLst/>
              <a:gdLst/>
              <a:ahLst/>
              <a:cxnLst/>
              <a:rect l="l" t="t" r="r" b="b"/>
              <a:pathLst>
                <a:path w="917" h="921" extrusionOk="0">
                  <a:moveTo>
                    <a:pt x="419" y="1"/>
                  </a:moveTo>
                  <a:cubicBezTo>
                    <a:pt x="204" y="1"/>
                    <a:pt x="0" y="138"/>
                    <a:pt x="0" y="458"/>
                  </a:cubicBezTo>
                  <a:lnTo>
                    <a:pt x="0" y="470"/>
                  </a:lnTo>
                  <a:cubicBezTo>
                    <a:pt x="0" y="784"/>
                    <a:pt x="203" y="921"/>
                    <a:pt x="419" y="921"/>
                  </a:cubicBezTo>
                  <a:cubicBezTo>
                    <a:pt x="660" y="921"/>
                    <a:pt x="917" y="748"/>
                    <a:pt x="917" y="458"/>
                  </a:cubicBezTo>
                  <a:cubicBezTo>
                    <a:pt x="917" y="174"/>
                    <a:pt x="660" y="1"/>
                    <a:pt x="4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2005" name="Google Shape;42005;p26"/>
            <p:cNvSpPr/>
            <p:nvPr/>
          </p:nvSpPr>
          <p:spPr>
            <a:xfrm>
              <a:off x="3653725" y="2030150"/>
              <a:ext cx="27100" cy="23225"/>
            </a:xfrm>
            <a:custGeom>
              <a:avLst/>
              <a:gdLst/>
              <a:ahLst/>
              <a:cxnLst/>
              <a:rect l="l" t="t" r="r" b="b"/>
              <a:pathLst>
                <a:path w="1084" h="929" extrusionOk="0">
                  <a:moveTo>
                    <a:pt x="465" y="0"/>
                  </a:moveTo>
                  <a:cubicBezTo>
                    <a:pt x="215" y="0"/>
                    <a:pt x="0" y="203"/>
                    <a:pt x="0" y="464"/>
                  </a:cubicBezTo>
                  <a:cubicBezTo>
                    <a:pt x="0" y="741"/>
                    <a:pt x="228" y="929"/>
                    <a:pt x="467" y="929"/>
                  </a:cubicBezTo>
                  <a:cubicBezTo>
                    <a:pt x="578" y="929"/>
                    <a:pt x="692" y="888"/>
                    <a:pt x="786" y="798"/>
                  </a:cubicBezTo>
                  <a:cubicBezTo>
                    <a:pt x="1084" y="500"/>
                    <a:pt x="881" y="0"/>
                    <a:pt x="4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2006" name="Google Shape;42006;p26"/>
            <p:cNvSpPr/>
            <p:nvPr/>
          </p:nvSpPr>
          <p:spPr>
            <a:xfrm>
              <a:off x="3653725" y="1961000"/>
              <a:ext cx="22925" cy="22875"/>
            </a:xfrm>
            <a:custGeom>
              <a:avLst/>
              <a:gdLst/>
              <a:ahLst/>
              <a:cxnLst/>
              <a:rect l="l" t="t" r="r" b="b"/>
              <a:pathLst>
                <a:path w="917" h="915" extrusionOk="0">
                  <a:moveTo>
                    <a:pt x="436" y="0"/>
                  </a:moveTo>
                  <a:cubicBezTo>
                    <a:pt x="218" y="0"/>
                    <a:pt x="6" y="142"/>
                    <a:pt x="0" y="456"/>
                  </a:cubicBezTo>
                  <a:lnTo>
                    <a:pt x="0" y="468"/>
                  </a:lnTo>
                  <a:cubicBezTo>
                    <a:pt x="6" y="775"/>
                    <a:pt x="215" y="914"/>
                    <a:pt x="433" y="914"/>
                  </a:cubicBezTo>
                  <a:cubicBezTo>
                    <a:pt x="670" y="914"/>
                    <a:pt x="917" y="749"/>
                    <a:pt x="917" y="456"/>
                  </a:cubicBezTo>
                  <a:cubicBezTo>
                    <a:pt x="917" y="166"/>
                    <a:pt x="673" y="0"/>
                    <a:pt x="4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2007" name="Google Shape;42007;p26"/>
            <p:cNvSpPr/>
            <p:nvPr/>
          </p:nvSpPr>
          <p:spPr>
            <a:xfrm>
              <a:off x="3653725" y="1892025"/>
              <a:ext cx="27100" cy="23000"/>
            </a:xfrm>
            <a:custGeom>
              <a:avLst/>
              <a:gdLst/>
              <a:ahLst/>
              <a:cxnLst/>
              <a:rect l="l" t="t" r="r" b="b"/>
              <a:pathLst>
                <a:path w="1084" h="920" extrusionOk="0">
                  <a:moveTo>
                    <a:pt x="465" y="1"/>
                  </a:moveTo>
                  <a:cubicBezTo>
                    <a:pt x="215" y="1"/>
                    <a:pt x="0" y="203"/>
                    <a:pt x="0" y="453"/>
                  </a:cubicBezTo>
                  <a:cubicBezTo>
                    <a:pt x="0" y="736"/>
                    <a:pt x="225" y="920"/>
                    <a:pt x="462" y="920"/>
                  </a:cubicBezTo>
                  <a:cubicBezTo>
                    <a:pt x="575" y="920"/>
                    <a:pt x="690" y="878"/>
                    <a:pt x="786" y="786"/>
                  </a:cubicBezTo>
                  <a:cubicBezTo>
                    <a:pt x="1084" y="501"/>
                    <a:pt x="881" y="1"/>
                    <a:pt x="4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2008" name="Google Shape;42008;p26"/>
            <p:cNvSpPr/>
            <p:nvPr/>
          </p:nvSpPr>
          <p:spPr>
            <a:xfrm>
              <a:off x="3653725" y="1822975"/>
              <a:ext cx="27100" cy="23000"/>
            </a:xfrm>
            <a:custGeom>
              <a:avLst/>
              <a:gdLst/>
              <a:ahLst/>
              <a:cxnLst/>
              <a:rect l="l" t="t" r="r" b="b"/>
              <a:pathLst>
                <a:path w="1084" h="920" extrusionOk="0">
                  <a:moveTo>
                    <a:pt x="0" y="453"/>
                  </a:moveTo>
                  <a:lnTo>
                    <a:pt x="0" y="465"/>
                  </a:lnTo>
                  <a:cubicBezTo>
                    <a:pt x="0" y="463"/>
                    <a:pt x="0" y="461"/>
                    <a:pt x="0" y="459"/>
                  </a:cubicBezTo>
                  <a:lnTo>
                    <a:pt x="0" y="459"/>
                  </a:lnTo>
                  <a:cubicBezTo>
                    <a:pt x="0" y="457"/>
                    <a:pt x="0" y="455"/>
                    <a:pt x="0" y="453"/>
                  </a:cubicBezTo>
                  <a:close/>
                  <a:moveTo>
                    <a:pt x="465" y="0"/>
                  </a:moveTo>
                  <a:cubicBezTo>
                    <a:pt x="216" y="0"/>
                    <a:pt x="3" y="200"/>
                    <a:pt x="0" y="459"/>
                  </a:cubicBezTo>
                  <a:lnTo>
                    <a:pt x="0" y="459"/>
                  </a:lnTo>
                  <a:cubicBezTo>
                    <a:pt x="3" y="738"/>
                    <a:pt x="227" y="920"/>
                    <a:pt x="462" y="920"/>
                  </a:cubicBezTo>
                  <a:cubicBezTo>
                    <a:pt x="575" y="920"/>
                    <a:pt x="690" y="878"/>
                    <a:pt x="786" y="786"/>
                  </a:cubicBezTo>
                  <a:cubicBezTo>
                    <a:pt x="1084" y="500"/>
                    <a:pt x="881" y="0"/>
                    <a:pt x="4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2009" name="Google Shape;42009;p26"/>
            <p:cNvSpPr/>
            <p:nvPr/>
          </p:nvSpPr>
          <p:spPr>
            <a:xfrm>
              <a:off x="3653725" y="1753900"/>
              <a:ext cx="27100" cy="23025"/>
            </a:xfrm>
            <a:custGeom>
              <a:avLst/>
              <a:gdLst/>
              <a:ahLst/>
              <a:cxnLst/>
              <a:rect l="l" t="t" r="r" b="b"/>
              <a:pathLst>
                <a:path w="1084" h="921" extrusionOk="0">
                  <a:moveTo>
                    <a:pt x="445" y="1"/>
                  </a:moveTo>
                  <a:cubicBezTo>
                    <a:pt x="203" y="1"/>
                    <a:pt x="0" y="210"/>
                    <a:pt x="0" y="454"/>
                  </a:cubicBezTo>
                  <a:cubicBezTo>
                    <a:pt x="0" y="736"/>
                    <a:pt x="230" y="920"/>
                    <a:pt x="467" y="920"/>
                  </a:cubicBezTo>
                  <a:cubicBezTo>
                    <a:pt x="580" y="920"/>
                    <a:pt x="694" y="879"/>
                    <a:pt x="786" y="787"/>
                  </a:cubicBezTo>
                  <a:cubicBezTo>
                    <a:pt x="1084" y="489"/>
                    <a:pt x="869" y="1"/>
                    <a:pt x="465" y="1"/>
                  </a:cubicBezTo>
                  <a:cubicBezTo>
                    <a:pt x="458" y="1"/>
                    <a:pt x="451" y="1"/>
                    <a:pt x="4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2010" name="Google Shape;42010;p26"/>
            <p:cNvSpPr/>
            <p:nvPr/>
          </p:nvSpPr>
          <p:spPr>
            <a:xfrm>
              <a:off x="3653725" y="1684850"/>
              <a:ext cx="27100" cy="23025"/>
            </a:xfrm>
            <a:custGeom>
              <a:avLst/>
              <a:gdLst/>
              <a:ahLst/>
              <a:cxnLst/>
              <a:rect l="l" t="t" r="r" b="b"/>
              <a:pathLst>
                <a:path w="1084" h="921" extrusionOk="0">
                  <a:moveTo>
                    <a:pt x="465" y="1"/>
                  </a:moveTo>
                  <a:cubicBezTo>
                    <a:pt x="215" y="1"/>
                    <a:pt x="0" y="203"/>
                    <a:pt x="0" y="453"/>
                  </a:cubicBezTo>
                  <a:cubicBezTo>
                    <a:pt x="0" y="736"/>
                    <a:pt x="225" y="920"/>
                    <a:pt x="462" y="920"/>
                  </a:cubicBezTo>
                  <a:cubicBezTo>
                    <a:pt x="575" y="920"/>
                    <a:pt x="690" y="879"/>
                    <a:pt x="786" y="787"/>
                  </a:cubicBezTo>
                  <a:cubicBezTo>
                    <a:pt x="1084" y="501"/>
                    <a:pt x="881" y="1"/>
                    <a:pt x="4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2011" name="Google Shape;42011;p26"/>
            <p:cNvSpPr/>
            <p:nvPr/>
          </p:nvSpPr>
          <p:spPr>
            <a:xfrm>
              <a:off x="3653725" y="1615500"/>
              <a:ext cx="27100" cy="23300"/>
            </a:xfrm>
            <a:custGeom>
              <a:avLst/>
              <a:gdLst/>
              <a:ahLst/>
              <a:cxnLst/>
              <a:rect l="l" t="t" r="r" b="b"/>
              <a:pathLst>
                <a:path w="1084" h="932" extrusionOk="0">
                  <a:moveTo>
                    <a:pt x="465" y="1"/>
                  </a:moveTo>
                  <a:cubicBezTo>
                    <a:pt x="203" y="1"/>
                    <a:pt x="0" y="215"/>
                    <a:pt x="0" y="465"/>
                  </a:cubicBezTo>
                  <a:cubicBezTo>
                    <a:pt x="0" y="748"/>
                    <a:pt x="230" y="932"/>
                    <a:pt x="467" y="932"/>
                  </a:cubicBezTo>
                  <a:cubicBezTo>
                    <a:pt x="580" y="932"/>
                    <a:pt x="694" y="890"/>
                    <a:pt x="786" y="798"/>
                  </a:cubicBezTo>
                  <a:cubicBezTo>
                    <a:pt x="1084" y="501"/>
                    <a:pt x="869" y="1"/>
                    <a:pt x="4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2012" name="Google Shape;42012;p26"/>
            <p:cNvSpPr/>
            <p:nvPr/>
          </p:nvSpPr>
          <p:spPr>
            <a:xfrm>
              <a:off x="3653725" y="1546450"/>
              <a:ext cx="27100" cy="23300"/>
            </a:xfrm>
            <a:custGeom>
              <a:avLst/>
              <a:gdLst/>
              <a:ahLst/>
              <a:cxnLst/>
              <a:rect l="l" t="t" r="r" b="b"/>
              <a:pathLst>
                <a:path w="1084" h="932" extrusionOk="0">
                  <a:moveTo>
                    <a:pt x="465" y="1"/>
                  </a:moveTo>
                  <a:cubicBezTo>
                    <a:pt x="215" y="1"/>
                    <a:pt x="0" y="203"/>
                    <a:pt x="0" y="453"/>
                  </a:cubicBezTo>
                  <a:lnTo>
                    <a:pt x="0" y="465"/>
                  </a:lnTo>
                  <a:cubicBezTo>
                    <a:pt x="0" y="748"/>
                    <a:pt x="230" y="932"/>
                    <a:pt x="467" y="932"/>
                  </a:cubicBezTo>
                  <a:cubicBezTo>
                    <a:pt x="580" y="932"/>
                    <a:pt x="694" y="890"/>
                    <a:pt x="786" y="798"/>
                  </a:cubicBezTo>
                  <a:cubicBezTo>
                    <a:pt x="1084" y="501"/>
                    <a:pt x="869" y="1"/>
                    <a:pt x="4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2013" name="Google Shape;42013;p26"/>
            <p:cNvSpPr/>
            <p:nvPr/>
          </p:nvSpPr>
          <p:spPr>
            <a:xfrm>
              <a:off x="3653725" y="1477675"/>
              <a:ext cx="27100" cy="22950"/>
            </a:xfrm>
            <a:custGeom>
              <a:avLst/>
              <a:gdLst/>
              <a:ahLst/>
              <a:cxnLst/>
              <a:rect l="l" t="t" r="r" b="b"/>
              <a:pathLst>
                <a:path w="1084" h="918" extrusionOk="0">
                  <a:moveTo>
                    <a:pt x="445" y="1"/>
                  </a:moveTo>
                  <a:cubicBezTo>
                    <a:pt x="203" y="1"/>
                    <a:pt x="0" y="210"/>
                    <a:pt x="0" y="454"/>
                  </a:cubicBezTo>
                  <a:cubicBezTo>
                    <a:pt x="0" y="730"/>
                    <a:pt x="228" y="918"/>
                    <a:pt x="467" y="918"/>
                  </a:cubicBezTo>
                  <a:cubicBezTo>
                    <a:pt x="578" y="918"/>
                    <a:pt x="692" y="878"/>
                    <a:pt x="786" y="787"/>
                  </a:cubicBezTo>
                  <a:cubicBezTo>
                    <a:pt x="1084" y="501"/>
                    <a:pt x="881" y="1"/>
                    <a:pt x="465" y="1"/>
                  </a:cubicBezTo>
                  <a:cubicBezTo>
                    <a:pt x="458" y="1"/>
                    <a:pt x="451" y="1"/>
                    <a:pt x="4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2014" name="Google Shape;42014;p26"/>
            <p:cNvSpPr/>
            <p:nvPr/>
          </p:nvSpPr>
          <p:spPr>
            <a:xfrm>
              <a:off x="3653725" y="1408350"/>
              <a:ext cx="27100" cy="23125"/>
            </a:xfrm>
            <a:custGeom>
              <a:avLst/>
              <a:gdLst/>
              <a:ahLst/>
              <a:cxnLst/>
              <a:rect l="l" t="t" r="r" b="b"/>
              <a:pathLst>
                <a:path w="1084" h="925" extrusionOk="0">
                  <a:moveTo>
                    <a:pt x="465" y="0"/>
                  </a:moveTo>
                  <a:cubicBezTo>
                    <a:pt x="215" y="0"/>
                    <a:pt x="0" y="202"/>
                    <a:pt x="0" y="452"/>
                  </a:cubicBezTo>
                  <a:lnTo>
                    <a:pt x="0" y="464"/>
                  </a:lnTo>
                  <a:cubicBezTo>
                    <a:pt x="0" y="738"/>
                    <a:pt x="229" y="925"/>
                    <a:pt x="466" y="925"/>
                  </a:cubicBezTo>
                  <a:cubicBezTo>
                    <a:pt x="579" y="925"/>
                    <a:pt x="694" y="882"/>
                    <a:pt x="786" y="786"/>
                  </a:cubicBezTo>
                  <a:cubicBezTo>
                    <a:pt x="1084" y="500"/>
                    <a:pt x="869" y="0"/>
                    <a:pt x="4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2015" name="Google Shape;42015;p26"/>
            <p:cNvSpPr/>
            <p:nvPr/>
          </p:nvSpPr>
          <p:spPr>
            <a:xfrm>
              <a:off x="3619200" y="2548350"/>
              <a:ext cx="26800" cy="23025"/>
            </a:xfrm>
            <a:custGeom>
              <a:avLst/>
              <a:gdLst/>
              <a:ahLst/>
              <a:cxnLst/>
              <a:rect l="l" t="t" r="r" b="b"/>
              <a:pathLst>
                <a:path w="1072" h="921" extrusionOk="0">
                  <a:moveTo>
                    <a:pt x="464" y="1"/>
                  </a:moveTo>
                  <a:cubicBezTo>
                    <a:pt x="203" y="1"/>
                    <a:pt x="0" y="203"/>
                    <a:pt x="0" y="465"/>
                  </a:cubicBezTo>
                  <a:cubicBezTo>
                    <a:pt x="0" y="739"/>
                    <a:pt x="229" y="920"/>
                    <a:pt x="466" y="920"/>
                  </a:cubicBezTo>
                  <a:cubicBezTo>
                    <a:pt x="579" y="920"/>
                    <a:pt x="694" y="879"/>
                    <a:pt x="786" y="787"/>
                  </a:cubicBezTo>
                  <a:cubicBezTo>
                    <a:pt x="1072" y="489"/>
                    <a:pt x="869" y="1"/>
                    <a:pt x="4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2016" name="Google Shape;42016;p26"/>
            <p:cNvSpPr/>
            <p:nvPr/>
          </p:nvSpPr>
          <p:spPr>
            <a:xfrm>
              <a:off x="3619200" y="2479200"/>
              <a:ext cx="22925" cy="23025"/>
            </a:xfrm>
            <a:custGeom>
              <a:avLst/>
              <a:gdLst/>
              <a:ahLst/>
              <a:cxnLst/>
              <a:rect l="l" t="t" r="r" b="b"/>
              <a:pathLst>
                <a:path w="917" h="921" extrusionOk="0">
                  <a:moveTo>
                    <a:pt x="419" y="0"/>
                  </a:moveTo>
                  <a:cubicBezTo>
                    <a:pt x="203" y="0"/>
                    <a:pt x="0" y="138"/>
                    <a:pt x="0" y="457"/>
                  </a:cubicBezTo>
                  <a:lnTo>
                    <a:pt x="0" y="469"/>
                  </a:lnTo>
                  <a:cubicBezTo>
                    <a:pt x="0" y="783"/>
                    <a:pt x="203" y="920"/>
                    <a:pt x="418" y="920"/>
                  </a:cubicBezTo>
                  <a:cubicBezTo>
                    <a:pt x="660" y="920"/>
                    <a:pt x="917" y="747"/>
                    <a:pt x="917" y="457"/>
                  </a:cubicBezTo>
                  <a:cubicBezTo>
                    <a:pt x="917" y="174"/>
                    <a:pt x="660" y="0"/>
                    <a:pt x="4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2017" name="Google Shape;42017;p26"/>
            <p:cNvSpPr/>
            <p:nvPr/>
          </p:nvSpPr>
          <p:spPr>
            <a:xfrm>
              <a:off x="3618400" y="2411075"/>
              <a:ext cx="23725" cy="23200"/>
            </a:xfrm>
            <a:custGeom>
              <a:avLst/>
              <a:gdLst/>
              <a:ahLst/>
              <a:cxnLst/>
              <a:rect l="l" t="t" r="r" b="b"/>
              <a:pathLst>
                <a:path w="949" h="928" extrusionOk="0">
                  <a:moveTo>
                    <a:pt x="490" y="0"/>
                  </a:moveTo>
                  <a:cubicBezTo>
                    <a:pt x="273" y="0"/>
                    <a:pt x="56" y="140"/>
                    <a:pt x="32" y="420"/>
                  </a:cubicBezTo>
                  <a:cubicBezTo>
                    <a:pt x="0" y="750"/>
                    <a:pt x="246" y="928"/>
                    <a:pt x="492" y="928"/>
                  </a:cubicBezTo>
                  <a:cubicBezTo>
                    <a:pt x="707" y="928"/>
                    <a:pt x="921" y="792"/>
                    <a:pt x="949" y="503"/>
                  </a:cubicBezTo>
                  <a:cubicBezTo>
                    <a:pt x="949" y="479"/>
                    <a:pt x="949" y="456"/>
                    <a:pt x="949" y="420"/>
                  </a:cubicBezTo>
                  <a:cubicBezTo>
                    <a:pt x="925" y="140"/>
                    <a:pt x="708" y="0"/>
                    <a:pt x="49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2018" name="Google Shape;42018;p26"/>
            <p:cNvSpPr/>
            <p:nvPr/>
          </p:nvSpPr>
          <p:spPr>
            <a:xfrm>
              <a:off x="3619200" y="2341200"/>
              <a:ext cx="26800" cy="23000"/>
            </a:xfrm>
            <a:custGeom>
              <a:avLst/>
              <a:gdLst/>
              <a:ahLst/>
              <a:cxnLst/>
              <a:rect l="l" t="t" r="r" b="b"/>
              <a:pathLst>
                <a:path w="1072" h="920" extrusionOk="0">
                  <a:moveTo>
                    <a:pt x="464" y="0"/>
                  </a:moveTo>
                  <a:cubicBezTo>
                    <a:pt x="203" y="0"/>
                    <a:pt x="0" y="203"/>
                    <a:pt x="0" y="453"/>
                  </a:cubicBezTo>
                  <a:cubicBezTo>
                    <a:pt x="0" y="735"/>
                    <a:pt x="230" y="919"/>
                    <a:pt x="467" y="919"/>
                  </a:cubicBezTo>
                  <a:cubicBezTo>
                    <a:pt x="580" y="919"/>
                    <a:pt x="694" y="878"/>
                    <a:pt x="786" y="786"/>
                  </a:cubicBezTo>
                  <a:cubicBezTo>
                    <a:pt x="1072" y="488"/>
                    <a:pt x="869" y="0"/>
                    <a:pt x="4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2019" name="Google Shape;42019;p26"/>
            <p:cNvSpPr/>
            <p:nvPr/>
          </p:nvSpPr>
          <p:spPr>
            <a:xfrm>
              <a:off x="3619200" y="2271925"/>
              <a:ext cx="22925" cy="23075"/>
            </a:xfrm>
            <a:custGeom>
              <a:avLst/>
              <a:gdLst/>
              <a:ahLst/>
              <a:cxnLst/>
              <a:rect l="l" t="t" r="r" b="b"/>
              <a:pathLst>
                <a:path w="917" h="923" extrusionOk="0">
                  <a:moveTo>
                    <a:pt x="429" y="1"/>
                  </a:moveTo>
                  <a:cubicBezTo>
                    <a:pt x="210" y="1"/>
                    <a:pt x="0" y="142"/>
                    <a:pt x="0" y="461"/>
                  </a:cubicBezTo>
                  <a:cubicBezTo>
                    <a:pt x="0" y="780"/>
                    <a:pt x="210" y="922"/>
                    <a:pt x="429" y="922"/>
                  </a:cubicBezTo>
                  <a:cubicBezTo>
                    <a:pt x="667" y="922"/>
                    <a:pt x="917" y="753"/>
                    <a:pt x="917" y="461"/>
                  </a:cubicBezTo>
                  <a:cubicBezTo>
                    <a:pt x="917" y="169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2020" name="Google Shape;42020;p26"/>
            <p:cNvSpPr/>
            <p:nvPr/>
          </p:nvSpPr>
          <p:spPr>
            <a:xfrm>
              <a:off x="3618400" y="2203675"/>
              <a:ext cx="23725" cy="23350"/>
            </a:xfrm>
            <a:custGeom>
              <a:avLst/>
              <a:gdLst/>
              <a:ahLst/>
              <a:cxnLst/>
              <a:rect l="l" t="t" r="r" b="b"/>
              <a:pathLst>
                <a:path w="949" h="934" extrusionOk="0">
                  <a:moveTo>
                    <a:pt x="490" y="0"/>
                  </a:moveTo>
                  <a:cubicBezTo>
                    <a:pt x="273" y="0"/>
                    <a:pt x="56" y="143"/>
                    <a:pt x="32" y="429"/>
                  </a:cubicBezTo>
                  <a:cubicBezTo>
                    <a:pt x="0" y="755"/>
                    <a:pt x="249" y="933"/>
                    <a:pt x="496" y="933"/>
                  </a:cubicBezTo>
                  <a:cubicBezTo>
                    <a:pt x="709" y="933"/>
                    <a:pt x="921" y="800"/>
                    <a:pt x="949" y="512"/>
                  </a:cubicBezTo>
                  <a:cubicBezTo>
                    <a:pt x="949" y="489"/>
                    <a:pt x="949" y="453"/>
                    <a:pt x="949" y="429"/>
                  </a:cubicBezTo>
                  <a:cubicBezTo>
                    <a:pt x="925" y="143"/>
                    <a:pt x="708" y="0"/>
                    <a:pt x="49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2021" name="Google Shape;42021;p26"/>
            <p:cNvSpPr/>
            <p:nvPr/>
          </p:nvSpPr>
          <p:spPr>
            <a:xfrm>
              <a:off x="3619200" y="2133800"/>
              <a:ext cx="22925" cy="22975"/>
            </a:xfrm>
            <a:custGeom>
              <a:avLst/>
              <a:gdLst/>
              <a:ahLst/>
              <a:cxnLst/>
              <a:rect l="l" t="t" r="r" b="b"/>
              <a:pathLst>
                <a:path w="917" h="919" extrusionOk="0">
                  <a:moveTo>
                    <a:pt x="422" y="1"/>
                  </a:moveTo>
                  <a:cubicBezTo>
                    <a:pt x="206" y="1"/>
                    <a:pt x="0" y="141"/>
                    <a:pt x="0" y="462"/>
                  </a:cubicBezTo>
                  <a:cubicBezTo>
                    <a:pt x="0" y="781"/>
                    <a:pt x="203" y="919"/>
                    <a:pt x="419" y="919"/>
                  </a:cubicBezTo>
                  <a:cubicBezTo>
                    <a:pt x="660" y="919"/>
                    <a:pt x="917" y="745"/>
                    <a:pt x="917" y="462"/>
                  </a:cubicBezTo>
                  <a:cubicBezTo>
                    <a:pt x="917" y="174"/>
                    <a:pt x="663" y="1"/>
                    <a:pt x="42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2022" name="Google Shape;42022;p26"/>
            <p:cNvSpPr/>
            <p:nvPr/>
          </p:nvSpPr>
          <p:spPr>
            <a:xfrm>
              <a:off x="3619200" y="2064675"/>
              <a:ext cx="26800" cy="23225"/>
            </a:xfrm>
            <a:custGeom>
              <a:avLst/>
              <a:gdLst/>
              <a:ahLst/>
              <a:cxnLst/>
              <a:rect l="l" t="t" r="r" b="b"/>
              <a:pathLst>
                <a:path w="1072" h="929" extrusionOk="0">
                  <a:moveTo>
                    <a:pt x="464" y="0"/>
                  </a:moveTo>
                  <a:cubicBezTo>
                    <a:pt x="214" y="0"/>
                    <a:pt x="0" y="203"/>
                    <a:pt x="0" y="465"/>
                  </a:cubicBezTo>
                  <a:cubicBezTo>
                    <a:pt x="0" y="741"/>
                    <a:pt x="228" y="929"/>
                    <a:pt x="467" y="929"/>
                  </a:cubicBezTo>
                  <a:cubicBezTo>
                    <a:pt x="578" y="929"/>
                    <a:pt x="692" y="889"/>
                    <a:pt x="786" y="798"/>
                  </a:cubicBezTo>
                  <a:cubicBezTo>
                    <a:pt x="1072" y="512"/>
                    <a:pt x="881" y="12"/>
                    <a:pt x="4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2023" name="Google Shape;42023;p26"/>
            <p:cNvSpPr/>
            <p:nvPr/>
          </p:nvSpPr>
          <p:spPr>
            <a:xfrm>
              <a:off x="3619200" y="1995625"/>
              <a:ext cx="26800" cy="23125"/>
            </a:xfrm>
            <a:custGeom>
              <a:avLst/>
              <a:gdLst/>
              <a:ahLst/>
              <a:cxnLst/>
              <a:rect l="l" t="t" r="r" b="b"/>
              <a:pathLst>
                <a:path w="1072" h="925" extrusionOk="0">
                  <a:moveTo>
                    <a:pt x="464" y="0"/>
                  </a:moveTo>
                  <a:cubicBezTo>
                    <a:pt x="203" y="0"/>
                    <a:pt x="0" y="202"/>
                    <a:pt x="0" y="464"/>
                  </a:cubicBezTo>
                  <a:cubicBezTo>
                    <a:pt x="0" y="738"/>
                    <a:pt x="229" y="925"/>
                    <a:pt x="465" y="925"/>
                  </a:cubicBezTo>
                  <a:cubicBezTo>
                    <a:pt x="579" y="925"/>
                    <a:pt x="693" y="882"/>
                    <a:pt x="786" y="786"/>
                  </a:cubicBezTo>
                  <a:cubicBezTo>
                    <a:pt x="1072" y="500"/>
                    <a:pt x="869" y="0"/>
                    <a:pt x="4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2024" name="Google Shape;42024;p26"/>
            <p:cNvSpPr/>
            <p:nvPr/>
          </p:nvSpPr>
          <p:spPr>
            <a:xfrm>
              <a:off x="3619200" y="1926600"/>
              <a:ext cx="22925" cy="23025"/>
            </a:xfrm>
            <a:custGeom>
              <a:avLst/>
              <a:gdLst/>
              <a:ahLst/>
              <a:cxnLst/>
              <a:rect l="l" t="t" r="r" b="b"/>
              <a:pathLst>
                <a:path w="917" h="921" extrusionOk="0">
                  <a:moveTo>
                    <a:pt x="418" y="0"/>
                  </a:moveTo>
                  <a:cubicBezTo>
                    <a:pt x="203" y="0"/>
                    <a:pt x="0" y="137"/>
                    <a:pt x="0" y="451"/>
                  </a:cubicBezTo>
                  <a:lnTo>
                    <a:pt x="0" y="463"/>
                  </a:lnTo>
                  <a:cubicBezTo>
                    <a:pt x="0" y="783"/>
                    <a:pt x="203" y="920"/>
                    <a:pt x="419" y="920"/>
                  </a:cubicBezTo>
                  <a:cubicBezTo>
                    <a:pt x="660" y="920"/>
                    <a:pt x="917" y="747"/>
                    <a:pt x="917" y="463"/>
                  </a:cubicBezTo>
                  <a:cubicBezTo>
                    <a:pt x="917" y="173"/>
                    <a:pt x="660" y="0"/>
                    <a:pt x="4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2025" name="Google Shape;42025;p26"/>
            <p:cNvSpPr/>
            <p:nvPr/>
          </p:nvSpPr>
          <p:spPr>
            <a:xfrm>
              <a:off x="3618400" y="1858400"/>
              <a:ext cx="23725" cy="23225"/>
            </a:xfrm>
            <a:custGeom>
              <a:avLst/>
              <a:gdLst/>
              <a:ahLst/>
              <a:cxnLst/>
              <a:rect l="l" t="t" r="r" b="b"/>
              <a:pathLst>
                <a:path w="949" h="929" extrusionOk="0">
                  <a:moveTo>
                    <a:pt x="490" y="0"/>
                  </a:moveTo>
                  <a:cubicBezTo>
                    <a:pt x="273" y="0"/>
                    <a:pt x="56" y="143"/>
                    <a:pt x="32" y="429"/>
                  </a:cubicBezTo>
                  <a:cubicBezTo>
                    <a:pt x="0" y="753"/>
                    <a:pt x="247" y="928"/>
                    <a:pt x="493" y="928"/>
                  </a:cubicBezTo>
                  <a:cubicBezTo>
                    <a:pt x="707" y="928"/>
                    <a:pt x="921" y="795"/>
                    <a:pt x="949" y="512"/>
                  </a:cubicBezTo>
                  <a:cubicBezTo>
                    <a:pt x="949" y="477"/>
                    <a:pt x="949" y="453"/>
                    <a:pt x="949" y="429"/>
                  </a:cubicBezTo>
                  <a:cubicBezTo>
                    <a:pt x="925" y="143"/>
                    <a:pt x="708" y="0"/>
                    <a:pt x="49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2026" name="Google Shape;42026;p26"/>
            <p:cNvSpPr/>
            <p:nvPr/>
          </p:nvSpPr>
          <p:spPr>
            <a:xfrm>
              <a:off x="3619200" y="1788450"/>
              <a:ext cx="26800" cy="23000"/>
            </a:xfrm>
            <a:custGeom>
              <a:avLst/>
              <a:gdLst/>
              <a:ahLst/>
              <a:cxnLst/>
              <a:rect l="l" t="t" r="r" b="b"/>
              <a:pathLst>
                <a:path w="1072" h="920" extrusionOk="0">
                  <a:moveTo>
                    <a:pt x="464" y="0"/>
                  </a:moveTo>
                  <a:cubicBezTo>
                    <a:pt x="203" y="0"/>
                    <a:pt x="0" y="203"/>
                    <a:pt x="0" y="465"/>
                  </a:cubicBezTo>
                  <a:cubicBezTo>
                    <a:pt x="0" y="739"/>
                    <a:pt x="229" y="920"/>
                    <a:pt x="466" y="920"/>
                  </a:cubicBezTo>
                  <a:cubicBezTo>
                    <a:pt x="579" y="920"/>
                    <a:pt x="694" y="878"/>
                    <a:pt x="786" y="786"/>
                  </a:cubicBezTo>
                  <a:cubicBezTo>
                    <a:pt x="1072" y="500"/>
                    <a:pt x="869" y="0"/>
                    <a:pt x="4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2027" name="Google Shape;42027;p26"/>
            <p:cNvSpPr/>
            <p:nvPr/>
          </p:nvSpPr>
          <p:spPr>
            <a:xfrm>
              <a:off x="3619200" y="1719400"/>
              <a:ext cx="26800" cy="23125"/>
            </a:xfrm>
            <a:custGeom>
              <a:avLst/>
              <a:gdLst/>
              <a:ahLst/>
              <a:cxnLst/>
              <a:rect l="l" t="t" r="r" b="b"/>
              <a:pathLst>
                <a:path w="1072" h="925" extrusionOk="0">
                  <a:moveTo>
                    <a:pt x="464" y="0"/>
                  </a:moveTo>
                  <a:cubicBezTo>
                    <a:pt x="214" y="0"/>
                    <a:pt x="0" y="202"/>
                    <a:pt x="0" y="452"/>
                  </a:cubicBezTo>
                  <a:lnTo>
                    <a:pt x="0" y="464"/>
                  </a:lnTo>
                  <a:cubicBezTo>
                    <a:pt x="0" y="738"/>
                    <a:pt x="229" y="925"/>
                    <a:pt x="465" y="925"/>
                  </a:cubicBezTo>
                  <a:cubicBezTo>
                    <a:pt x="579" y="925"/>
                    <a:pt x="693" y="882"/>
                    <a:pt x="786" y="786"/>
                  </a:cubicBezTo>
                  <a:cubicBezTo>
                    <a:pt x="1072" y="500"/>
                    <a:pt x="869" y="0"/>
                    <a:pt x="4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2028" name="Google Shape;42028;p26"/>
            <p:cNvSpPr/>
            <p:nvPr/>
          </p:nvSpPr>
          <p:spPr>
            <a:xfrm>
              <a:off x="3618400" y="1651150"/>
              <a:ext cx="23725" cy="23275"/>
            </a:xfrm>
            <a:custGeom>
              <a:avLst/>
              <a:gdLst/>
              <a:ahLst/>
              <a:cxnLst/>
              <a:rect l="l" t="t" r="r" b="b"/>
              <a:pathLst>
                <a:path w="949" h="931" extrusionOk="0">
                  <a:moveTo>
                    <a:pt x="490" y="1"/>
                  </a:moveTo>
                  <a:cubicBezTo>
                    <a:pt x="273" y="1"/>
                    <a:pt x="56" y="140"/>
                    <a:pt x="32" y="420"/>
                  </a:cubicBezTo>
                  <a:cubicBezTo>
                    <a:pt x="0" y="752"/>
                    <a:pt x="249" y="930"/>
                    <a:pt x="496" y="930"/>
                  </a:cubicBezTo>
                  <a:cubicBezTo>
                    <a:pt x="709" y="930"/>
                    <a:pt x="921" y="797"/>
                    <a:pt x="949" y="515"/>
                  </a:cubicBezTo>
                  <a:cubicBezTo>
                    <a:pt x="949" y="480"/>
                    <a:pt x="949" y="456"/>
                    <a:pt x="949" y="420"/>
                  </a:cubicBezTo>
                  <a:cubicBezTo>
                    <a:pt x="925" y="140"/>
                    <a:pt x="708" y="1"/>
                    <a:pt x="4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2029" name="Google Shape;42029;p26"/>
            <p:cNvSpPr/>
            <p:nvPr/>
          </p:nvSpPr>
          <p:spPr>
            <a:xfrm>
              <a:off x="3619200" y="1581275"/>
              <a:ext cx="26800" cy="23025"/>
            </a:xfrm>
            <a:custGeom>
              <a:avLst/>
              <a:gdLst/>
              <a:ahLst/>
              <a:cxnLst/>
              <a:rect l="l" t="t" r="r" b="b"/>
              <a:pathLst>
                <a:path w="1072" h="921" extrusionOk="0">
                  <a:moveTo>
                    <a:pt x="464" y="1"/>
                  </a:moveTo>
                  <a:cubicBezTo>
                    <a:pt x="203" y="1"/>
                    <a:pt x="0" y="203"/>
                    <a:pt x="0" y="453"/>
                  </a:cubicBezTo>
                  <a:lnTo>
                    <a:pt x="0" y="465"/>
                  </a:lnTo>
                  <a:cubicBezTo>
                    <a:pt x="0" y="739"/>
                    <a:pt x="229" y="920"/>
                    <a:pt x="466" y="920"/>
                  </a:cubicBezTo>
                  <a:cubicBezTo>
                    <a:pt x="579" y="920"/>
                    <a:pt x="694" y="879"/>
                    <a:pt x="786" y="786"/>
                  </a:cubicBezTo>
                  <a:cubicBezTo>
                    <a:pt x="1072" y="489"/>
                    <a:pt x="869" y="1"/>
                    <a:pt x="4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2030" name="Google Shape;42030;p26"/>
            <p:cNvSpPr/>
            <p:nvPr/>
          </p:nvSpPr>
          <p:spPr>
            <a:xfrm>
              <a:off x="3618400" y="1513050"/>
              <a:ext cx="23725" cy="23200"/>
            </a:xfrm>
            <a:custGeom>
              <a:avLst/>
              <a:gdLst/>
              <a:ahLst/>
              <a:cxnLst/>
              <a:rect l="l" t="t" r="r" b="b"/>
              <a:pathLst>
                <a:path w="949" h="928" extrusionOk="0">
                  <a:moveTo>
                    <a:pt x="490" y="0"/>
                  </a:moveTo>
                  <a:cubicBezTo>
                    <a:pt x="273" y="0"/>
                    <a:pt x="56" y="140"/>
                    <a:pt x="32" y="420"/>
                  </a:cubicBezTo>
                  <a:cubicBezTo>
                    <a:pt x="0" y="750"/>
                    <a:pt x="246" y="928"/>
                    <a:pt x="492" y="928"/>
                  </a:cubicBezTo>
                  <a:cubicBezTo>
                    <a:pt x="707" y="928"/>
                    <a:pt x="921" y="792"/>
                    <a:pt x="949" y="503"/>
                  </a:cubicBezTo>
                  <a:cubicBezTo>
                    <a:pt x="949" y="479"/>
                    <a:pt x="949" y="455"/>
                    <a:pt x="949" y="420"/>
                  </a:cubicBezTo>
                  <a:cubicBezTo>
                    <a:pt x="925" y="140"/>
                    <a:pt x="708" y="0"/>
                    <a:pt x="49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2031" name="Google Shape;42031;p26"/>
            <p:cNvSpPr/>
            <p:nvPr/>
          </p:nvSpPr>
          <p:spPr>
            <a:xfrm>
              <a:off x="3618975" y="1443450"/>
              <a:ext cx="27025" cy="23050"/>
            </a:xfrm>
            <a:custGeom>
              <a:avLst/>
              <a:gdLst/>
              <a:ahLst/>
              <a:cxnLst/>
              <a:rect l="l" t="t" r="r" b="b"/>
              <a:pathLst>
                <a:path w="1081" h="922" extrusionOk="0">
                  <a:moveTo>
                    <a:pt x="462" y="1"/>
                  </a:moveTo>
                  <a:cubicBezTo>
                    <a:pt x="212" y="1"/>
                    <a:pt x="21" y="203"/>
                    <a:pt x="9" y="442"/>
                  </a:cubicBezTo>
                  <a:cubicBezTo>
                    <a:pt x="1" y="730"/>
                    <a:pt x="232" y="921"/>
                    <a:pt x="474" y="921"/>
                  </a:cubicBezTo>
                  <a:cubicBezTo>
                    <a:pt x="581" y="921"/>
                    <a:pt x="691" y="883"/>
                    <a:pt x="783" y="799"/>
                  </a:cubicBezTo>
                  <a:cubicBezTo>
                    <a:pt x="1081" y="513"/>
                    <a:pt x="890" y="13"/>
                    <a:pt x="48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2032" name="Google Shape;42032;p26"/>
            <p:cNvSpPr/>
            <p:nvPr/>
          </p:nvSpPr>
          <p:spPr>
            <a:xfrm>
              <a:off x="3627225" y="2617425"/>
              <a:ext cx="14600" cy="22625"/>
            </a:xfrm>
            <a:custGeom>
              <a:avLst/>
              <a:gdLst/>
              <a:ahLst/>
              <a:cxnLst/>
              <a:rect l="l" t="t" r="r" b="b"/>
              <a:pathLst>
                <a:path w="584" h="905" extrusionOk="0">
                  <a:moveTo>
                    <a:pt x="132" y="0"/>
                  </a:moveTo>
                  <a:cubicBezTo>
                    <a:pt x="84" y="0"/>
                    <a:pt x="48" y="12"/>
                    <a:pt x="1" y="24"/>
                  </a:cubicBezTo>
                  <a:lnTo>
                    <a:pt x="179" y="905"/>
                  </a:lnTo>
                  <a:cubicBezTo>
                    <a:pt x="405" y="893"/>
                    <a:pt x="584" y="691"/>
                    <a:pt x="584" y="464"/>
                  </a:cubicBezTo>
                  <a:cubicBezTo>
                    <a:pt x="584" y="203"/>
                    <a:pt x="382" y="0"/>
                    <a:pt x="1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2033" name="Google Shape;42033;p26"/>
            <p:cNvSpPr/>
            <p:nvPr/>
          </p:nvSpPr>
          <p:spPr>
            <a:xfrm>
              <a:off x="3619200" y="1374400"/>
              <a:ext cx="26200" cy="23000"/>
            </a:xfrm>
            <a:custGeom>
              <a:avLst/>
              <a:gdLst/>
              <a:ahLst/>
              <a:cxnLst/>
              <a:rect l="l" t="t" r="r" b="b"/>
              <a:pathLst>
                <a:path w="1048" h="920" extrusionOk="0">
                  <a:moveTo>
                    <a:pt x="560" y="1"/>
                  </a:moveTo>
                  <a:lnTo>
                    <a:pt x="238" y="48"/>
                  </a:lnTo>
                  <a:cubicBezTo>
                    <a:pt x="95" y="132"/>
                    <a:pt x="0" y="286"/>
                    <a:pt x="0" y="453"/>
                  </a:cubicBezTo>
                  <a:cubicBezTo>
                    <a:pt x="0" y="726"/>
                    <a:pt x="226" y="920"/>
                    <a:pt x="469" y="920"/>
                  </a:cubicBezTo>
                  <a:cubicBezTo>
                    <a:pt x="564" y="920"/>
                    <a:pt x="663" y="890"/>
                    <a:pt x="750" y="822"/>
                  </a:cubicBezTo>
                  <a:cubicBezTo>
                    <a:pt x="1048" y="572"/>
                    <a:pt x="941" y="96"/>
                    <a:pt x="5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2034" name="Google Shape;42034;p26"/>
            <p:cNvSpPr/>
            <p:nvPr/>
          </p:nvSpPr>
          <p:spPr>
            <a:xfrm>
              <a:off x="3594175" y="2444775"/>
              <a:ext cx="17200" cy="22050"/>
            </a:xfrm>
            <a:custGeom>
              <a:avLst/>
              <a:gdLst/>
              <a:ahLst/>
              <a:cxnLst/>
              <a:rect l="l" t="t" r="r" b="b"/>
              <a:pathLst>
                <a:path w="688" h="882" extrusionOk="0">
                  <a:moveTo>
                    <a:pt x="85" y="0"/>
                  </a:moveTo>
                  <a:cubicBezTo>
                    <a:pt x="80" y="0"/>
                    <a:pt x="76" y="0"/>
                    <a:pt x="72" y="1"/>
                  </a:cubicBezTo>
                  <a:lnTo>
                    <a:pt x="1" y="1"/>
                  </a:lnTo>
                  <a:lnTo>
                    <a:pt x="72" y="370"/>
                  </a:lnTo>
                  <a:lnTo>
                    <a:pt x="72" y="441"/>
                  </a:lnTo>
                  <a:lnTo>
                    <a:pt x="156" y="882"/>
                  </a:lnTo>
                  <a:cubicBezTo>
                    <a:pt x="688" y="787"/>
                    <a:pt x="621" y="0"/>
                    <a:pt x="8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2035" name="Google Shape;42035;p26"/>
            <p:cNvSpPr/>
            <p:nvPr/>
          </p:nvSpPr>
          <p:spPr>
            <a:xfrm>
              <a:off x="3584650" y="2375725"/>
              <a:ext cx="26825" cy="23000"/>
            </a:xfrm>
            <a:custGeom>
              <a:avLst/>
              <a:gdLst/>
              <a:ahLst/>
              <a:cxnLst/>
              <a:rect l="l" t="t" r="r" b="b"/>
              <a:pathLst>
                <a:path w="1073" h="920" extrusionOk="0">
                  <a:moveTo>
                    <a:pt x="465" y="0"/>
                  </a:moveTo>
                  <a:cubicBezTo>
                    <a:pt x="215" y="0"/>
                    <a:pt x="1" y="203"/>
                    <a:pt x="1" y="453"/>
                  </a:cubicBezTo>
                  <a:cubicBezTo>
                    <a:pt x="1" y="735"/>
                    <a:pt x="226" y="919"/>
                    <a:pt x="463" y="919"/>
                  </a:cubicBezTo>
                  <a:cubicBezTo>
                    <a:pt x="576" y="919"/>
                    <a:pt x="691" y="878"/>
                    <a:pt x="787" y="786"/>
                  </a:cubicBezTo>
                  <a:cubicBezTo>
                    <a:pt x="1073" y="500"/>
                    <a:pt x="882" y="0"/>
                    <a:pt x="4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2036" name="Google Shape;42036;p26"/>
            <p:cNvSpPr/>
            <p:nvPr/>
          </p:nvSpPr>
          <p:spPr>
            <a:xfrm>
              <a:off x="3584650" y="2306375"/>
              <a:ext cx="27125" cy="23300"/>
            </a:xfrm>
            <a:custGeom>
              <a:avLst/>
              <a:gdLst/>
              <a:ahLst/>
              <a:cxnLst/>
              <a:rect l="l" t="t" r="r" b="b"/>
              <a:pathLst>
                <a:path w="1085" h="932" extrusionOk="0">
                  <a:moveTo>
                    <a:pt x="465" y="0"/>
                  </a:moveTo>
                  <a:cubicBezTo>
                    <a:pt x="215" y="0"/>
                    <a:pt x="1" y="203"/>
                    <a:pt x="1" y="453"/>
                  </a:cubicBezTo>
                  <a:lnTo>
                    <a:pt x="1" y="464"/>
                  </a:lnTo>
                  <a:cubicBezTo>
                    <a:pt x="1" y="747"/>
                    <a:pt x="231" y="931"/>
                    <a:pt x="468" y="931"/>
                  </a:cubicBezTo>
                  <a:cubicBezTo>
                    <a:pt x="581" y="931"/>
                    <a:pt x="695" y="890"/>
                    <a:pt x="787" y="798"/>
                  </a:cubicBezTo>
                  <a:cubicBezTo>
                    <a:pt x="1084" y="500"/>
                    <a:pt x="870" y="0"/>
                    <a:pt x="4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2037" name="Google Shape;42037;p26"/>
            <p:cNvSpPr/>
            <p:nvPr/>
          </p:nvSpPr>
          <p:spPr>
            <a:xfrm>
              <a:off x="3584650" y="2237300"/>
              <a:ext cx="26825" cy="23250"/>
            </a:xfrm>
            <a:custGeom>
              <a:avLst/>
              <a:gdLst/>
              <a:ahLst/>
              <a:cxnLst/>
              <a:rect l="l" t="t" r="r" b="b"/>
              <a:pathLst>
                <a:path w="1073" h="930" extrusionOk="0">
                  <a:moveTo>
                    <a:pt x="465" y="1"/>
                  </a:moveTo>
                  <a:cubicBezTo>
                    <a:pt x="215" y="1"/>
                    <a:pt x="1" y="215"/>
                    <a:pt x="1" y="465"/>
                  </a:cubicBezTo>
                  <a:cubicBezTo>
                    <a:pt x="1" y="742"/>
                    <a:pt x="229" y="929"/>
                    <a:pt x="468" y="929"/>
                  </a:cubicBezTo>
                  <a:cubicBezTo>
                    <a:pt x="579" y="929"/>
                    <a:pt x="692" y="889"/>
                    <a:pt x="787" y="799"/>
                  </a:cubicBezTo>
                  <a:cubicBezTo>
                    <a:pt x="1073" y="501"/>
                    <a:pt x="870" y="13"/>
                    <a:pt x="4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2038" name="Google Shape;42038;p26"/>
            <p:cNvSpPr/>
            <p:nvPr/>
          </p:nvSpPr>
          <p:spPr>
            <a:xfrm>
              <a:off x="3584650" y="2168250"/>
              <a:ext cx="27125" cy="23150"/>
            </a:xfrm>
            <a:custGeom>
              <a:avLst/>
              <a:gdLst/>
              <a:ahLst/>
              <a:cxnLst/>
              <a:rect l="l" t="t" r="r" b="b"/>
              <a:pathLst>
                <a:path w="1085" h="926" extrusionOk="0">
                  <a:moveTo>
                    <a:pt x="465" y="1"/>
                  </a:moveTo>
                  <a:cubicBezTo>
                    <a:pt x="203" y="1"/>
                    <a:pt x="1" y="203"/>
                    <a:pt x="1" y="465"/>
                  </a:cubicBezTo>
                  <a:cubicBezTo>
                    <a:pt x="1" y="739"/>
                    <a:pt x="230" y="925"/>
                    <a:pt x="466" y="925"/>
                  </a:cubicBezTo>
                  <a:cubicBezTo>
                    <a:pt x="579" y="925"/>
                    <a:pt x="694" y="883"/>
                    <a:pt x="787" y="786"/>
                  </a:cubicBezTo>
                  <a:cubicBezTo>
                    <a:pt x="1084" y="501"/>
                    <a:pt x="870" y="1"/>
                    <a:pt x="4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2039" name="Google Shape;42039;p26"/>
            <p:cNvSpPr/>
            <p:nvPr/>
          </p:nvSpPr>
          <p:spPr>
            <a:xfrm>
              <a:off x="3584650" y="2099075"/>
              <a:ext cx="22950" cy="23025"/>
            </a:xfrm>
            <a:custGeom>
              <a:avLst/>
              <a:gdLst/>
              <a:ahLst/>
              <a:cxnLst/>
              <a:rect l="l" t="t" r="r" b="b"/>
              <a:pathLst>
                <a:path w="918" h="921" extrusionOk="0">
                  <a:moveTo>
                    <a:pt x="419" y="1"/>
                  </a:moveTo>
                  <a:cubicBezTo>
                    <a:pt x="204" y="1"/>
                    <a:pt x="1" y="138"/>
                    <a:pt x="1" y="458"/>
                  </a:cubicBezTo>
                  <a:lnTo>
                    <a:pt x="1" y="470"/>
                  </a:lnTo>
                  <a:cubicBezTo>
                    <a:pt x="1" y="784"/>
                    <a:pt x="204" y="921"/>
                    <a:pt x="419" y="921"/>
                  </a:cubicBezTo>
                  <a:cubicBezTo>
                    <a:pt x="661" y="921"/>
                    <a:pt x="918" y="748"/>
                    <a:pt x="918" y="458"/>
                  </a:cubicBezTo>
                  <a:cubicBezTo>
                    <a:pt x="918" y="174"/>
                    <a:pt x="661" y="1"/>
                    <a:pt x="4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2040" name="Google Shape;42040;p26"/>
            <p:cNvSpPr/>
            <p:nvPr/>
          </p:nvSpPr>
          <p:spPr>
            <a:xfrm>
              <a:off x="3584650" y="2030150"/>
              <a:ext cx="26825" cy="23225"/>
            </a:xfrm>
            <a:custGeom>
              <a:avLst/>
              <a:gdLst/>
              <a:ahLst/>
              <a:cxnLst/>
              <a:rect l="l" t="t" r="r" b="b"/>
              <a:pathLst>
                <a:path w="1073" h="929" extrusionOk="0">
                  <a:moveTo>
                    <a:pt x="465" y="0"/>
                  </a:moveTo>
                  <a:cubicBezTo>
                    <a:pt x="215" y="0"/>
                    <a:pt x="1" y="203"/>
                    <a:pt x="1" y="464"/>
                  </a:cubicBezTo>
                  <a:cubicBezTo>
                    <a:pt x="1" y="741"/>
                    <a:pt x="229" y="929"/>
                    <a:pt x="468" y="929"/>
                  </a:cubicBezTo>
                  <a:cubicBezTo>
                    <a:pt x="579" y="929"/>
                    <a:pt x="692" y="888"/>
                    <a:pt x="787" y="798"/>
                  </a:cubicBezTo>
                  <a:cubicBezTo>
                    <a:pt x="1073" y="500"/>
                    <a:pt x="882" y="0"/>
                    <a:pt x="4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2041" name="Google Shape;42041;p26"/>
            <p:cNvSpPr/>
            <p:nvPr/>
          </p:nvSpPr>
          <p:spPr>
            <a:xfrm>
              <a:off x="3584650" y="1961000"/>
              <a:ext cx="22950" cy="22875"/>
            </a:xfrm>
            <a:custGeom>
              <a:avLst/>
              <a:gdLst/>
              <a:ahLst/>
              <a:cxnLst/>
              <a:rect l="l" t="t" r="r" b="b"/>
              <a:pathLst>
                <a:path w="918" h="915" extrusionOk="0">
                  <a:moveTo>
                    <a:pt x="433" y="0"/>
                  </a:moveTo>
                  <a:cubicBezTo>
                    <a:pt x="213" y="0"/>
                    <a:pt x="1" y="142"/>
                    <a:pt x="1" y="456"/>
                  </a:cubicBezTo>
                  <a:lnTo>
                    <a:pt x="1" y="468"/>
                  </a:lnTo>
                  <a:cubicBezTo>
                    <a:pt x="1" y="775"/>
                    <a:pt x="210" y="914"/>
                    <a:pt x="429" y="914"/>
                  </a:cubicBezTo>
                  <a:cubicBezTo>
                    <a:pt x="668" y="914"/>
                    <a:pt x="918" y="749"/>
                    <a:pt x="918" y="456"/>
                  </a:cubicBezTo>
                  <a:cubicBezTo>
                    <a:pt x="918" y="166"/>
                    <a:pt x="670" y="0"/>
                    <a:pt x="43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2042" name="Google Shape;42042;p26"/>
            <p:cNvSpPr/>
            <p:nvPr/>
          </p:nvSpPr>
          <p:spPr>
            <a:xfrm>
              <a:off x="3584650" y="1892025"/>
              <a:ext cx="26825" cy="23000"/>
            </a:xfrm>
            <a:custGeom>
              <a:avLst/>
              <a:gdLst/>
              <a:ahLst/>
              <a:cxnLst/>
              <a:rect l="l" t="t" r="r" b="b"/>
              <a:pathLst>
                <a:path w="1073" h="920" extrusionOk="0">
                  <a:moveTo>
                    <a:pt x="445" y="0"/>
                  </a:moveTo>
                  <a:cubicBezTo>
                    <a:pt x="204" y="0"/>
                    <a:pt x="1" y="210"/>
                    <a:pt x="1" y="453"/>
                  </a:cubicBezTo>
                  <a:cubicBezTo>
                    <a:pt x="1" y="736"/>
                    <a:pt x="226" y="920"/>
                    <a:pt x="463" y="920"/>
                  </a:cubicBezTo>
                  <a:cubicBezTo>
                    <a:pt x="576" y="920"/>
                    <a:pt x="691" y="878"/>
                    <a:pt x="787" y="786"/>
                  </a:cubicBezTo>
                  <a:cubicBezTo>
                    <a:pt x="1073" y="501"/>
                    <a:pt x="882" y="1"/>
                    <a:pt x="465" y="1"/>
                  </a:cubicBezTo>
                  <a:cubicBezTo>
                    <a:pt x="459" y="0"/>
                    <a:pt x="452" y="0"/>
                    <a:pt x="4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2043" name="Google Shape;42043;p26"/>
            <p:cNvSpPr/>
            <p:nvPr/>
          </p:nvSpPr>
          <p:spPr>
            <a:xfrm>
              <a:off x="3584650" y="1822975"/>
              <a:ext cx="26825" cy="23000"/>
            </a:xfrm>
            <a:custGeom>
              <a:avLst/>
              <a:gdLst/>
              <a:ahLst/>
              <a:cxnLst/>
              <a:rect l="l" t="t" r="r" b="b"/>
              <a:pathLst>
                <a:path w="1073" h="920" extrusionOk="0">
                  <a:moveTo>
                    <a:pt x="1" y="453"/>
                  </a:moveTo>
                  <a:lnTo>
                    <a:pt x="1" y="465"/>
                  </a:lnTo>
                  <a:cubicBezTo>
                    <a:pt x="1" y="463"/>
                    <a:pt x="1" y="461"/>
                    <a:pt x="1" y="459"/>
                  </a:cubicBezTo>
                  <a:lnTo>
                    <a:pt x="1" y="459"/>
                  </a:lnTo>
                  <a:cubicBezTo>
                    <a:pt x="1" y="457"/>
                    <a:pt x="1" y="455"/>
                    <a:pt x="1" y="453"/>
                  </a:cubicBezTo>
                  <a:close/>
                  <a:moveTo>
                    <a:pt x="465" y="0"/>
                  </a:moveTo>
                  <a:cubicBezTo>
                    <a:pt x="217" y="0"/>
                    <a:pt x="4" y="200"/>
                    <a:pt x="1" y="459"/>
                  </a:cubicBezTo>
                  <a:lnTo>
                    <a:pt x="1" y="459"/>
                  </a:lnTo>
                  <a:cubicBezTo>
                    <a:pt x="4" y="738"/>
                    <a:pt x="227" y="920"/>
                    <a:pt x="463" y="920"/>
                  </a:cubicBezTo>
                  <a:cubicBezTo>
                    <a:pt x="576" y="920"/>
                    <a:pt x="691" y="878"/>
                    <a:pt x="787" y="786"/>
                  </a:cubicBezTo>
                  <a:cubicBezTo>
                    <a:pt x="1073" y="500"/>
                    <a:pt x="870" y="0"/>
                    <a:pt x="4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2044" name="Google Shape;42044;p26"/>
            <p:cNvSpPr/>
            <p:nvPr/>
          </p:nvSpPr>
          <p:spPr>
            <a:xfrm>
              <a:off x="3584650" y="1753925"/>
              <a:ext cx="27125" cy="23125"/>
            </a:xfrm>
            <a:custGeom>
              <a:avLst/>
              <a:gdLst/>
              <a:ahLst/>
              <a:cxnLst/>
              <a:rect l="l" t="t" r="r" b="b"/>
              <a:pathLst>
                <a:path w="1085" h="925" extrusionOk="0">
                  <a:moveTo>
                    <a:pt x="465" y="0"/>
                  </a:moveTo>
                  <a:cubicBezTo>
                    <a:pt x="203" y="0"/>
                    <a:pt x="1" y="203"/>
                    <a:pt x="1" y="453"/>
                  </a:cubicBezTo>
                  <a:cubicBezTo>
                    <a:pt x="1" y="735"/>
                    <a:pt x="231" y="925"/>
                    <a:pt x="468" y="925"/>
                  </a:cubicBezTo>
                  <a:cubicBezTo>
                    <a:pt x="581" y="925"/>
                    <a:pt x="695" y="882"/>
                    <a:pt x="787" y="786"/>
                  </a:cubicBezTo>
                  <a:cubicBezTo>
                    <a:pt x="1084" y="488"/>
                    <a:pt x="870" y="0"/>
                    <a:pt x="4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2045" name="Google Shape;42045;p26"/>
            <p:cNvSpPr/>
            <p:nvPr/>
          </p:nvSpPr>
          <p:spPr>
            <a:xfrm>
              <a:off x="3584650" y="1684850"/>
              <a:ext cx="26825" cy="23025"/>
            </a:xfrm>
            <a:custGeom>
              <a:avLst/>
              <a:gdLst/>
              <a:ahLst/>
              <a:cxnLst/>
              <a:rect l="l" t="t" r="r" b="b"/>
              <a:pathLst>
                <a:path w="1073" h="921" extrusionOk="0">
                  <a:moveTo>
                    <a:pt x="465" y="1"/>
                  </a:moveTo>
                  <a:cubicBezTo>
                    <a:pt x="215" y="1"/>
                    <a:pt x="1" y="203"/>
                    <a:pt x="1" y="453"/>
                  </a:cubicBezTo>
                  <a:cubicBezTo>
                    <a:pt x="1" y="736"/>
                    <a:pt x="226" y="920"/>
                    <a:pt x="463" y="920"/>
                  </a:cubicBezTo>
                  <a:cubicBezTo>
                    <a:pt x="576" y="920"/>
                    <a:pt x="691" y="879"/>
                    <a:pt x="787" y="787"/>
                  </a:cubicBezTo>
                  <a:cubicBezTo>
                    <a:pt x="1073" y="501"/>
                    <a:pt x="870" y="1"/>
                    <a:pt x="4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2046" name="Google Shape;42046;p26"/>
            <p:cNvSpPr/>
            <p:nvPr/>
          </p:nvSpPr>
          <p:spPr>
            <a:xfrm>
              <a:off x="3584650" y="1615500"/>
              <a:ext cx="27125" cy="23300"/>
            </a:xfrm>
            <a:custGeom>
              <a:avLst/>
              <a:gdLst/>
              <a:ahLst/>
              <a:cxnLst/>
              <a:rect l="l" t="t" r="r" b="b"/>
              <a:pathLst>
                <a:path w="1085" h="932" extrusionOk="0">
                  <a:moveTo>
                    <a:pt x="465" y="1"/>
                  </a:moveTo>
                  <a:cubicBezTo>
                    <a:pt x="203" y="1"/>
                    <a:pt x="1" y="215"/>
                    <a:pt x="1" y="465"/>
                  </a:cubicBezTo>
                  <a:cubicBezTo>
                    <a:pt x="1" y="748"/>
                    <a:pt x="231" y="932"/>
                    <a:pt x="468" y="932"/>
                  </a:cubicBezTo>
                  <a:cubicBezTo>
                    <a:pt x="581" y="932"/>
                    <a:pt x="695" y="890"/>
                    <a:pt x="787" y="798"/>
                  </a:cubicBezTo>
                  <a:cubicBezTo>
                    <a:pt x="1084" y="501"/>
                    <a:pt x="870" y="1"/>
                    <a:pt x="4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2047" name="Google Shape;42047;p26"/>
            <p:cNvSpPr/>
            <p:nvPr/>
          </p:nvSpPr>
          <p:spPr>
            <a:xfrm>
              <a:off x="3584650" y="1546450"/>
              <a:ext cx="27125" cy="23300"/>
            </a:xfrm>
            <a:custGeom>
              <a:avLst/>
              <a:gdLst/>
              <a:ahLst/>
              <a:cxnLst/>
              <a:rect l="l" t="t" r="r" b="b"/>
              <a:pathLst>
                <a:path w="1085" h="932" extrusionOk="0">
                  <a:moveTo>
                    <a:pt x="465" y="1"/>
                  </a:moveTo>
                  <a:cubicBezTo>
                    <a:pt x="215" y="1"/>
                    <a:pt x="1" y="203"/>
                    <a:pt x="1" y="453"/>
                  </a:cubicBezTo>
                  <a:lnTo>
                    <a:pt x="1" y="465"/>
                  </a:lnTo>
                  <a:cubicBezTo>
                    <a:pt x="1" y="748"/>
                    <a:pt x="231" y="932"/>
                    <a:pt x="468" y="932"/>
                  </a:cubicBezTo>
                  <a:cubicBezTo>
                    <a:pt x="581" y="932"/>
                    <a:pt x="695" y="890"/>
                    <a:pt x="787" y="798"/>
                  </a:cubicBezTo>
                  <a:cubicBezTo>
                    <a:pt x="1084" y="501"/>
                    <a:pt x="870" y="1"/>
                    <a:pt x="4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2048" name="Google Shape;42048;p26"/>
            <p:cNvSpPr/>
            <p:nvPr/>
          </p:nvSpPr>
          <p:spPr>
            <a:xfrm>
              <a:off x="3584650" y="1477700"/>
              <a:ext cx="26825" cy="22925"/>
            </a:xfrm>
            <a:custGeom>
              <a:avLst/>
              <a:gdLst/>
              <a:ahLst/>
              <a:cxnLst/>
              <a:rect l="l" t="t" r="r" b="b"/>
              <a:pathLst>
                <a:path w="1073" h="917" extrusionOk="0">
                  <a:moveTo>
                    <a:pt x="465" y="0"/>
                  </a:moveTo>
                  <a:cubicBezTo>
                    <a:pt x="215" y="0"/>
                    <a:pt x="1" y="203"/>
                    <a:pt x="1" y="453"/>
                  </a:cubicBezTo>
                  <a:cubicBezTo>
                    <a:pt x="1" y="729"/>
                    <a:pt x="229" y="917"/>
                    <a:pt x="468" y="917"/>
                  </a:cubicBezTo>
                  <a:cubicBezTo>
                    <a:pt x="579" y="917"/>
                    <a:pt x="692" y="877"/>
                    <a:pt x="787" y="786"/>
                  </a:cubicBezTo>
                  <a:cubicBezTo>
                    <a:pt x="1073" y="500"/>
                    <a:pt x="882" y="0"/>
                    <a:pt x="4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2049" name="Google Shape;42049;p26"/>
            <p:cNvSpPr/>
            <p:nvPr/>
          </p:nvSpPr>
          <p:spPr>
            <a:xfrm>
              <a:off x="3584650" y="1408350"/>
              <a:ext cx="27125" cy="23200"/>
            </a:xfrm>
            <a:custGeom>
              <a:avLst/>
              <a:gdLst/>
              <a:ahLst/>
              <a:cxnLst/>
              <a:rect l="l" t="t" r="r" b="b"/>
              <a:pathLst>
                <a:path w="1085" h="928" extrusionOk="0">
                  <a:moveTo>
                    <a:pt x="465" y="0"/>
                  </a:moveTo>
                  <a:cubicBezTo>
                    <a:pt x="203" y="0"/>
                    <a:pt x="1" y="202"/>
                    <a:pt x="1" y="452"/>
                  </a:cubicBezTo>
                  <a:lnTo>
                    <a:pt x="1" y="464"/>
                  </a:lnTo>
                  <a:cubicBezTo>
                    <a:pt x="1" y="744"/>
                    <a:pt x="227" y="927"/>
                    <a:pt x="461" y="927"/>
                  </a:cubicBezTo>
                  <a:cubicBezTo>
                    <a:pt x="576" y="927"/>
                    <a:pt x="693" y="884"/>
                    <a:pt x="787" y="786"/>
                  </a:cubicBezTo>
                  <a:cubicBezTo>
                    <a:pt x="1084" y="500"/>
                    <a:pt x="870" y="0"/>
                    <a:pt x="4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2050" name="Google Shape;42050;p26"/>
            <p:cNvSpPr/>
            <p:nvPr/>
          </p:nvSpPr>
          <p:spPr>
            <a:xfrm>
              <a:off x="3561150" y="2271850"/>
              <a:ext cx="11925" cy="22325"/>
            </a:xfrm>
            <a:custGeom>
              <a:avLst/>
              <a:gdLst/>
              <a:ahLst/>
              <a:cxnLst/>
              <a:rect l="l" t="t" r="r" b="b"/>
              <a:pathLst>
                <a:path w="477" h="893" extrusionOk="0">
                  <a:moveTo>
                    <a:pt x="0" y="0"/>
                  </a:moveTo>
                  <a:lnTo>
                    <a:pt x="167" y="893"/>
                  </a:lnTo>
                  <a:cubicBezTo>
                    <a:pt x="358" y="833"/>
                    <a:pt x="477" y="655"/>
                    <a:pt x="477" y="464"/>
                  </a:cubicBezTo>
                  <a:cubicBezTo>
                    <a:pt x="477" y="202"/>
                    <a:pt x="274" y="12"/>
                    <a:pt x="12" y="12"/>
                  </a:cubicBezTo>
                  <a:lnTo>
                    <a:pt x="1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2051" name="Google Shape;42051;p26"/>
            <p:cNvSpPr/>
            <p:nvPr/>
          </p:nvSpPr>
          <p:spPr>
            <a:xfrm>
              <a:off x="3549925" y="2203075"/>
              <a:ext cx="27025" cy="23025"/>
            </a:xfrm>
            <a:custGeom>
              <a:avLst/>
              <a:gdLst/>
              <a:ahLst/>
              <a:cxnLst/>
              <a:rect l="l" t="t" r="r" b="b"/>
              <a:pathLst>
                <a:path w="1081" h="921" extrusionOk="0">
                  <a:moveTo>
                    <a:pt x="461" y="1"/>
                  </a:moveTo>
                  <a:cubicBezTo>
                    <a:pt x="211" y="1"/>
                    <a:pt x="9" y="203"/>
                    <a:pt x="9" y="453"/>
                  </a:cubicBezTo>
                  <a:lnTo>
                    <a:pt x="9" y="441"/>
                  </a:lnTo>
                  <a:lnTo>
                    <a:pt x="9" y="441"/>
                  </a:lnTo>
                  <a:cubicBezTo>
                    <a:pt x="1" y="729"/>
                    <a:pt x="232" y="921"/>
                    <a:pt x="473" y="921"/>
                  </a:cubicBezTo>
                  <a:cubicBezTo>
                    <a:pt x="581" y="921"/>
                    <a:pt x="691" y="883"/>
                    <a:pt x="783" y="798"/>
                  </a:cubicBezTo>
                  <a:cubicBezTo>
                    <a:pt x="1080" y="513"/>
                    <a:pt x="890" y="13"/>
                    <a:pt x="48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2052" name="Google Shape;42052;p26"/>
            <p:cNvSpPr/>
            <p:nvPr/>
          </p:nvSpPr>
          <p:spPr>
            <a:xfrm>
              <a:off x="3549175" y="2132550"/>
              <a:ext cx="21450" cy="19800"/>
            </a:xfrm>
            <a:custGeom>
              <a:avLst/>
              <a:gdLst/>
              <a:ahLst/>
              <a:cxnLst/>
              <a:rect l="l" t="t" r="r" b="b"/>
              <a:pathLst>
                <a:path w="858" h="792" extrusionOk="0">
                  <a:moveTo>
                    <a:pt x="418" y="0"/>
                  </a:moveTo>
                  <a:cubicBezTo>
                    <a:pt x="209" y="0"/>
                    <a:pt x="1" y="153"/>
                    <a:pt x="27" y="429"/>
                  </a:cubicBezTo>
                  <a:cubicBezTo>
                    <a:pt x="15" y="452"/>
                    <a:pt x="15" y="488"/>
                    <a:pt x="27" y="512"/>
                  </a:cubicBezTo>
                  <a:lnTo>
                    <a:pt x="39" y="512"/>
                  </a:lnTo>
                  <a:cubicBezTo>
                    <a:pt x="97" y="706"/>
                    <a:pt x="250" y="791"/>
                    <a:pt x="405" y="791"/>
                  </a:cubicBezTo>
                  <a:cubicBezTo>
                    <a:pt x="629" y="791"/>
                    <a:pt x="857" y="611"/>
                    <a:pt x="801" y="321"/>
                  </a:cubicBezTo>
                  <a:cubicBezTo>
                    <a:pt x="758" y="102"/>
                    <a:pt x="588" y="0"/>
                    <a:pt x="4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2053" name="Google Shape;42053;p26"/>
            <p:cNvSpPr/>
            <p:nvPr/>
          </p:nvSpPr>
          <p:spPr>
            <a:xfrm>
              <a:off x="3549925" y="2064675"/>
              <a:ext cx="27325" cy="23125"/>
            </a:xfrm>
            <a:custGeom>
              <a:avLst/>
              <a:gdLst/>
              <a:ahLst/>
              <a:cxnLst/>
              <a:rect l="l" t="t" r="r" b="b"/>
              <a:pathLst>
                <a:path w="1093" h="925" extrusionOk="0">
                  <a:moveTo>
                    <a:pt x="473" y="0"/>
                  </a:moveTo>
                  <a:cubicBezTo>
                    <a:pt x="223" y="0"/>
                    <a:pt x="9" y="203"/>
                    <a:pt x="21" y="453"/>
                  </a:cubicBezTo>
                  <a:lnTo>
                    <a:pt x="9" y="453"/>
                  </a:lnTo>
                  <a:cubicBezTo>
                    <a:pt x="1" y="735"/>
                    <a:pt x="228" y="925"/>
                    <a:pt x="468" y="925"/>
                  </a:cubicBezTo>
                  <a:cubicBezTo>
                    <a:pt x="582" y="925"/>
                    <a:pt x="699" y="882"/>
                    <a:pt x="795" y="786"/>
                  </a:cubicBezTo>
                  <a:cubicBezTo>
                    <a:pt x="1092" y="500"/>
                    <a:pt x="890" y="0"/>
                    <a:pt x="4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2054" name="Google Shape;42054;p26"/>
            <p:cNvSpPr/>
            <p:nvPr/>
          </p:nvSpPr>
          <p:spPr>
            <a:xfrm>
              <a:off x="3550125" y="1995600"/>
              <a:ext cx="27125" cy="23025"/>
            </a:xfrm>
            <a:custGeom>
              <a:avLst/>
              <a:gdLst/>
              <a:ahLst/>
              <a:cxnLst/>
              <a:rect l="l" t="t" r="r" b="b"/>
              <a:pathLst>
                <a:path w="1085" h="921" extrusionOk="0">
                  <a:moveTo>
                    <a:pt x="445" y="1"/>
                  </a:moveTo>
                  <a:cubicBezTo>
                    <a:pt x="204" y="1"/>
                    <a:pt x="1" y="210"/>
                    <a:pt x="1" y="453"/>
                  </a:cubicBezTo>
                  <a:cubicBezTo>
                    <a:pt x="1" y="736"/>
                    <a:pt x="231" y="920"/>
                    <a:pt x="468" y="920"/>
                  </a:cubicBezTo>
                  <a:cubicBezTo>
                    <a:pt x="581" y="920"/>
                    <a:pt x="695" y="879"/>
                    <a:pt x="787" y="787"/>
                  </a:cubicBezTo>
                  <a:cubicBezTo>
                    <a:pt x="1084" y="489"/>
                    <a:pt x="870" y="1"/>
                    <a:pt x="465" y="1"/>
                  </a:cubicBezTo>
                  <a:cubicBezTo>
                    <a:pt x="459" y="1"/>
                    <a:pt x="452" y="1"/>
                    <a:pt x="4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2055" name="Google Shape;42055;p26"/>
            <p:cNvSpPr/>
            <p:nvPr/>
          </p:nvSpPr>
          <p:spPr>
            <a:xfrm>
              <a:off x="3550125" y="1925425"/>
              <a:ext cx="22950" cy="23075"/>
            </a:xfrm>
            <a:custGeom>
              <a:avLst/>
              <a:gdLst/>
              <a:ahLst/>
              <a:cxnLst/>
              <a:rect l="l" t="t" r="r" b="b"/>
              <a:pathLst>
                <a:path w="918" h="923" extrusionOk="0">
                  <a:moveTo>
                    <a:pt x="450" y="0"/>
                  </a:moveTo>
                  <a:cubicBezTo>
                    <a:pt x="236" y="0"/>
                    <a:pt x="24" y="135"/>
                    <a:pt x="1" y="415"/>
                  </a:cubicBezTo>
                  <a:cubicBezTo>
                    <a:pt x="1" y="439"/>
                    <a:pt x="1" y="474"/>
                    <a:pt x="1" y="498"/>
                  </a:cubicBezTo>
                  <a:cubicBezTo>
                    <a:pt x="24" y="785"/>
                    <a:pt x="238" y="923"/>
                    <a:pt x="453" y="923"/>
                  </a:cubicBezTo>
                  <a:cubicBezTo>
                    <a:pt x="685" y="923"/>
                    <a:pt x="918" y="765"/>
                    <a:pt x="918" y="463"/>
                  </a:cubicBezTo>
                  <a:cubicBezTo>
                    <a:pt x="918" y="159"/>
                    <a:pt x="682" y="0"/>
                    <a:pt x="45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2056" name="Google Shape;42056;p26"/>
            <p:cNvSpPr/>
            <p:nvPr/>
          </p:nvSpPr>
          <p:spPr>
            <a:xfrm>
              <a:off x="3550125" y="1857500"/>
              <a:ext cx="27125" cy="23000"/>
            </a:xfrm>
            <a:custGeom>
              <a:avLst/>
              <a:gdLst/>
              <a:ahLst/>
              <a:cxnLst/>
              <a:rect l="l" t="t" r="r" b="b"/>
              <a:pathLst>
                <a:path w="1085" h="920" extrusionOk="0">
                  <a:moveTo>
                    <a:pt x="465" y="1"/>
                  </a:moveTo>
                  <a:cubicBezTo>
                    <a:pt x="215" y="1"/>
                    <a:pt x="13" y="203"/>
                    <a:pt x="13" y="453"/>
                  </a:cubicBezTo>
                  <a:lnTo>
                    <a:pt x="1" y="453"/>
                  </a:lnTo>
                  <a:cubicBezTo>
                    <a:pt x="1" y="736"/>
                    <a:pt x="225" y="920"/>
                    <a:pt x="463" y="920"/>
                  </a:cubicBezTo>
                  <a:cubicBezTo>
                    <a:pt x="575" y="920"/>
                    <a:pt x="691" y="878"/>
                    <a:pt x="787" y="786"/>
                  </a:cubicBezTo>
                  <a:cubicBezTo>
                    <a:pt x="1084" y="501"/>
                    <a:pt x="882" y="1"/>
                    <a:pt x="4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2057" name="Google Shape;42057;p26"/>
            <p:cNvSpPr/>
            <p:nvPr/>
          </p:nvSpPr>
          <p:spPr>
            <a:xfrm>
              <a:off x="3550125" y="1788150"/>
              <a:ext cx="27125" cy="23300"/>
            </a:xfrm>
            <a:custGeom>
              <a:avLst/>
              <a:gdLst/>
              <a:ahLst/>
              <a:cxnLst/>
              <a:rect l="l" t="t" r="r" b="b"/>
              <a:pathLst>
                <a:path w="1085" h="932" extrusionOk="0">
                  <a:moveTo>
                    <a:pt x="465" y="0"/>
                  </a:moveTo>
                  <a:cubicBezTo>
                    <a:pt x="215" y="0"/>
                    <a:pt x="1" y="203"/>
                    <a:pt x="1" y="465"/>
                  </a:cubicBezTo>
                  <a:cubicBezTo>
                    <a:pt x="1" y="747"/>
                    <a:pt x="231" y="931"/>
                    <a:pt x="468" y="931"/>
                  </a:cubicBezTo>
                  <a:cubicBezTo>
                    <a:pt x="581" y="931"/>
                    <a:pt x="695" y="890"/>
                    <a:pt x="787" y="798"/>
                  </a:cubicBezTo>
                  <a:cubicBezTo>
                    <a:pt x="1084" y="500"/>
                    <a:pt x="870" y="0"/>
                    <a:pt x="4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2058" name="Google Shape;42058;p26"/>
            <p:cNvSpPr/>
            <p:nvPr/>
          </p:nvSpPr>
          <p:spPr>
            <a:xfrm>
              <a:off x="3550125" y="1719100"/>
              <a:ext cx="27125" cy="23300"/>
            </a:xfrm>
            <a:custGeom>
              <a:avLst/>
              <a:gdLst/>
              <a:ahLst/>
              <a:cxnLst/>
              <a:rect l="l" t="t" r="r" b="b"/>
              <a:pathLst>
                <a:path w="1085" h="932" extrusionOk="0">
                  <a:moveTo>
                    <a:pt x="465" y="0"/>
                  </a:moveTo>
                  <a:cubicBezTo>
                    <a:pt x="203" y="0"/>
                    <a:pt x="1" y="203"/>
                    <a:pt x="1" y="464"/>
                  </a:cubicBezTo>
                  <a:cubicBezTo>
                    <a:pt x="1" y="747"/>
                    <a:pt x="231" y="931"/>
                    <a:pt x="468" y="931"/>
                  </a:cubicBezTo>
                  <a:cubicBezTo>
                    <a:pt x="581" y="931"/>
                    <a:pt x="695" y="890"/>
                    <a:pt x="787" y="798"/>
                  </a:cubicBezTo>
                  <a:cubicBezTo>
                    <a:pt x="1084" y="500"/>
                    <a:pt x="870" y="0"/>
                    <a:pt x="4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2059" name="Google Shape;42059;p26"/>
            <p:cNvSpPr/>
            <p:nvPr/>
          </p:nvSpPr>
          <p:spPr>
            <a:xfrm>
              <a:off x="3549925" y="1650025"/>
              <a:ext cx="27325" cy="23250"/>
            </a:xfrm>
            <a:custGeom>
              <a:avLst/>
              <a:gdLst/>
              <a:ahLst/>
              <a:cxnLst/>
              <a:rect l="l" t="t" r="r" b="b"/>
              <a:pathLst>
                <a:path w="1093" h="930" extrusionOk="0">
                  <a:moveTo>
                    <a:pt x="473" y="1"/>
                  </a:moveTo>
                  <a:cubicBezTo>
                    <a:pt x="223" y="1"/>
                    <a:pt x="9" y="203"/>
                    <a:pt x="21" y="465"/>
                  </a:cubicBezTo>
                  <a:lnTo>
                    <a:pt x="9" y="465"/>
                  </a:lnTo>
                  <a:cubicBezTo>
                    <a:pt x="1" y="742"/>
                    <a:pt x="232" y="929"/>
                    <a:pt x="474" y="929"/>
                  </a:cubicBezTo>
                  <a:cubicBezTo>
                    <a:pt x="586" y="929"/>
                    <a:pt x="700" y="889"/>
                    <a:pt x="795" y="799"/>
                  </a:cubicBezTo>
                  <a:cubicBezTo>
                    <a:pt x="1092" y="501"/>
                    <a:pt x="890" y="1"/>
                    <a:pt x="4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2060" name="Google Shape;42060;p26"/>
            <p:cNvSpPr/>
            <p:nvPr/>
          </p:nvSpPr>
          <p:spPr>
            <a:xfrm>
              <a:off x="3550125" y="1579875"/>
              <a:ext cx="22950" cy="23225"/>
            </a:xfrm>
            <a:custGeom>
              <a:avLst/>
              <a:gdLst/>
              <a:ahLst/>
              <a:cxnLst/>
              <a:rect l="l" t="t" r="r" b="b"/>
              <a:pathLst>
                <a:path w="918" h="929" extrusionOk="0">
                  <a:moveTo>
                    <a:pt x="453" y="1"/>
                  </a:moveTo>
                  <a:cubicBezTo>
                    <a:pt x="238" y="1"/>
                    <a:pt x="24" y="139"/>
                    <a:pt x="1" y="426"/>
                  </a:cubicBezTo>
                  <a:cubicBezTo>
                    <a:pt x="1" y="449"/>
                    <a:pt x="1" y="485"/>
                    <a:pt x="1" y="509"/>
                  </a:cubicBezTo>
                  <a:cubicBezTo>
                    <a:pt x="24" y="793"/>
                    <a:pt x="233" y="928"/>
                    <a:pt x="447" y="928"/>
                  </a:cubicBezTo>
                  <a:cubicBezTo>
                    <a:pt x="680" y="928"/>
                    <a:pt x="918" y="766"/>
                    <a:pt x="918" y="461"/>
                  </a:cubicBezTo>
                  <a:cubicBezTo>
                    <a:pt x="918" y="159"/>
                    <a:pt x="685" y="1"/>
                    <a:pt x="45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2061" name="Google Shape;42061;p26"/>
            <p:cNvSpPr/>
            <p:nvPr/>
          </p:nvSpPr>
          <p:spPr>
            <a:xfrm>
              <a:off x="3549925" y="1511925"/>
              <a:ext cx="27325" cy="23225"/>
            </a:xfrm>
            <a:custGeom>
              <a:avLst/>
              <a:gdLst/>
              <a:ahLst/>
              <a:cxnLst/>
              <a:rect l="l" t="t" r="r" b="b"/>
              <a:pathLst>
                <a:path w="1093" h="929" extrusionOk="0">
                  <a:moveTo>
                    <a:pt x="473" y="0"/>
                  </a:moveTo>
                  <a:cubicBezTo>
                    <a:pt x="223" y="0"/>
                    <a:pt x="9" y="203"/>
                    <a:pt x="21" y="465"/>
                  </a:cubicBezTo>
                  <a:lnTo>
                    <a:pt x="9" y="465"/>
                  </a:lnTo>
                  <a:cubicBezTo>
                    <a:pt x="1" y="741"/>
                    <a:pt x="232" y="929"/>
                    <a:pt x="474" y="929"/>
                  </a:cubicBezTo>
                  <a:cubicBezTo>
                    <a:pt x="586" y="929"/>
                    <a:pt x="700" y="889"/>
                    <a:pt x="795" y="798"/>
                  </a:cubicBezTo>
                  <a:cubicBezTo>
                    <a:pt x="1092" y="500"/>
                    <a:pt x="890" y="0"/>
                    <a:pt x="4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2062" name="Google Shape;42062;p26"/>
            <p:cNvSpPr/>
            <p:nvPr/>
          </p:nvSpPr>
          <p:spPr>
            <a:xfrm>
              <a:off x="3550125" y="1442875"/>
              <a:ext cx="27125" cy="23125"/>
            </a:xfrm>
            <a:custGeom>
              <a:avLst/>
              <a:gdLst/>
              <a:ahLst/>
              <a:cxnLst/>
              <a:rect l="l" t="t" r="r" b="b"/>
              <a:pathLst>
                <a:path w="1085" h="925" extrusionOk="0">
                  <a:moveTo>
                    <a:pt x="465" y="0"/>
                  </a:moveTo>
                  <a:cubicBezTo>
                    <a:pt x="215" y="0"/>
                    <a:pt x="1" y="203"/>
                    <a:pt x="1" y="453"/>
                  </a:cubicBezTo>
                  <a:lnTo>
                    <a:pt x="1" y="465"/>
                  </a:lnTo>
                  <a:cubicBezTo>
                    <a:pt x="1" y="738"/>
                    <a:pt x="230" y="925"/>
                    <a:pt x="466" y="925"/>
                  </a:cubicBezTo>
                  <a:cubicBezTo>
                    <a:pt x="579" y="925"/>
                    <a:pt x="694" y="882"/>
                    <a:pt x="787" y="786"/>
                  </a:cubicBezTo>
                  <a:cubicBezTo>
                    <a:pt x="1084" y="500"/>
                    <a:pt x="870" y="0"/>
                    <a:pt x="4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2063" name="Google Shape;42063;p26"/>
            <p:cNvSpPr/>
            <p:nvPr/>
          </p:nvSpPr>
          <p:spPr>
            <a:xfrm>
              <a:off x="3549825" y="1383050"/>
              <a:ext cx="22950" cy="14000"/>
            </a:xfrm>
            <a:custGeom>
              <a:avLst/>
              <a:gdLst/>
              <a:ahLst/>
              <a:cxnLst/>
              <a:rect l="l" t="t" r="r" b="b"/>
              <a:pathLst>
                <a:path w="918" h="560" extrusionOk="0">
                  <a:moveTo>
                    <a:pt x="894" y="0"/>
                  </a:moveTo>
                  <a:lnTo>
                    <a:pt x="1" y="131"/>
                  </a:lnTo>
                  <a:cubicBezTo>
                    <a:pt x="1" y="369"/>
                    <a:pt x="203" y="560"/>
                    <a:pt x="441" y="560"/>
                  </a:cubicBezTo>
                  <a:cubicBezTo>
                    <a:pt x="692" y="560"/>
                    <a:pt x="906" y="369"/>
                    <a:pt x="906" y="119"/>
                  </a:cubicBezTo>
                  <a:lnTo>
                    <a:pt x="918" y="107"/>
                  </a:lnTo>
                  <a:cubicBezTo>
                    <a:pt x="918" y="71"/>
                    <a:pt x="906" y="36"/>
                    <a:pt x="8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2064" name="Google Shape;42064;p26"/>
            <p:cNvSpPr/>
            <p:nvPr/>
          </p:nvSpPr>
          <p:spPr>
            <a:xfrm>
              <a:off x="3527500" y="2099800"/>
              <a:ext cx="14925" cy="21450"/>
            </a:xfrm>
            <a:custGeom>
              <a:avLst/>
              <a:gdLst/>
              <a:ahLst/>
              <a:cxnLst/>
              <a:rect l="l" t="t" r="r" b="b"/>
              <a:pathLst>
                <a:path w="597" h="858" extrusionOk="0">
                  <a:moveTo>
                    <a:pt x="1" y="0"/>
                  </a:moveTo>
                  <a:lnTo>
                    <a:pt x="84" y="453"/>
                  </a:lnTo>
                  <a:lnTo>
                    <a:pt x="168" y="857"/>
                  </a:lnTo>
                  <a:cubicBezTo>
                    <a:pt x="596" y="667"/>
                    <a:pt x="477" y="24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2065" name="Google Shape;42065;p26"/>
            <p:cNvSpPr/>
            <p:nvPr/>
          </p:nvSpPr>
          <p:spPr>
            <a:xfrm>
              <a:off x="3515900" y="2030450"/>
              <a:ext cx="27825" cy="23000"/>
            </a:xfrm>
            <a:custGeom>
              <a:avLst/>
              <a:gdLst/>
              <a:ahLst/>
              <a:cxnLst/>
              <a:rect l="l" t="t" r="r" b="b"/>
              <a:pathLst>
                <a:path w="1113" h="920" extrusionOk="0">
                  <a:moveTo>
                    <a:pt x="429" y="0"/>
                  </a:moveTo>
                  <a:cubicBezTo>
                    <a:pt x="227" y="0"/>
                    <a:pt x="60" y="143"/>
                    <a:pt x="13" y="333"/>
                  </a:cubicBezTo>
                  <a:lnTo>
                    <a:pt x="1" y="345"/>
                  </a:lnTo>
                  <a:lnTo>
                    <a:pt x="24" y="452"/>
                  </a:lnTo>
                  <a:lnTo>
                    <a:pt x="72" y="726"/>
                  </a:lnTo>
                  <a:cubicBezTo>
                    <a:pt x="155" y="845"/>
                    <a:pt x="286" y="917"/>
                    <a:pt x="429" y="917"/>
                  </a:cubicBezTo>
                  <a:cubicBezTo>
                    <a:pt x="449" y="919"/>
                    <a:pt x="468" y="920"/>
                    <a:pt x="486" y="920"/>
                  </a:cubicBezTo>
                  <a:cubicBezTo>
                    <a:pt x="1053" y="920"/>
                    <a:pt x="1112" y="58"/>
                    <a:pt x="5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2066" name="Google Shape;42066;p26"/>
            <p:cNvSpPr/>
            <p:nvPr/>
          </p:nvSpPr>
          <p:spPr>
            <a:xfrm>
              <a:off x="3515600" y="1959650"/>
              <a:ext cx="22950" cy="23125"/>
            </a:xfrm>
            <a:custGeom>
              <a:avLst/>
              <a:gdLst/>
              <a:ahLst/>
              <a:cxnLst/>
              <a:rect l="l" t="t" r="r" b="b"/>
              <a:pathLst>
                <a:path w="918" h="925" extrusionOk="0">
                  <a:moveTo>
                    <a:pt x="454" y="1"/>
                  </a:moveTo>
                  <a:cubicBezTo>
                    <a:pt x="241" y="1"/>
                    <a:pt x="29" y="135"/>
                    <a:pt x="1" y="415"/>
                  </a:cubicBezTo>
                  <a:cubicBezTo>
                    <a:pt x="1" y="451"/>
                    <a:pt x="1" y="475"/>
                    <a:pt x="1" y="510"/>
                  </a:cubicBezTo>
                  <a:cubicBezTo>
                    <a:pt x="29" y="790"/>
                    <a:pt x="241" y="925"/>
                    <a:pt x="454" y="925"/>
                  </a:cubicBezTo>
                  <a:cubicBezTo>
                    <a:pt x="685" y="925"/>
                    <a:pt x="918" y="766"/>
                    <a:pt x="918" y="463"/>
                  </a:cubicBezTo>
                  <a:cubicBezTo>
                    <a:pt x="918" y="159"/>
                    <a:pt x="685" y="1"/>
                    <a:pt x="4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2067" name="Google Shape;42067;p26"/>
            <p:cNvSpPr/>
            <p:nvPr/>
          </p:nvSpPr>
          <p:spPr>
            <a:xfrm>
              <a:off x="3515600" y="1891725"/>
              <a:ext cx="27125" cy="23000"/>
            </a:xfrm>
            <a:custGeom>
              <a:avLst/>
              <a:gdLst/>
              <a:ahLst/>
              <a:cxnLst/>
              <a:rect l="l" t="t" r="r" b="b"/>
              <a:pathLst>
                <a:path w="1085" h="920" extrusionOk="0">
                  <a:moveTo>
                    <a:pt x="465" y="1"/>
                  </a:moveTo>
                  <a:cubicBezTo>
                    <a:pt x="215" y="1"/>
                    <a:pt x="13" y="203"/>
                    <a:pt x="13" y="453"/>
                  </a:cubicBezTo>
                  <a:cubicBezTo>
                    <a:pt x="9" y="457"/>
                    <a:pt x="6" y="459"/>
                    <a:pt x="5" y="462"/>
                  </a:cubicBezTo>
                  <a:lnTo>
                    <a:pt x="5" y="462"/>
                  </a:lnTo>
                  <a:lnTo>
                    <a:pt x="1" y="453"/>
                  </a:lnTo>
                  <a:lnTo>
                    <a:pt x="1" y="453"/>
                  </a:lnTo>
                  <a:cubicBezTo>
                    <a:pt x="1" y="736"/>
                    <a:pt x="225" y="920"/>
                    <a:pt x="463" y="920"/>
                  </a:cubicBezTo>
                  <a:cubicBezTo>
                    <a:pt x="575" y="920"/>
                    <a:pt x="691" y="878"/>
                    <a:pt x="787" y="787"/>
                  </a:cubicBezTo>
                  <a:cubicBezTo>
                    <a:pt x="1084" y="501"/>
                    <a:pt x="882" y="1"/>
                    <a:pt x="4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2068" name="Google Shape;42068;p26"/>
            <p:cNvSpPr/>
            <p:nvPr/>
          </p:nvSpPr>
          <p:spPr>
            <a:xfrm>
              <a:off x="3515600" y="1822675"/>
              <a:ext cx="27125" cy="23000"/>
            </a:xfrm>
            <a:custGeom>
              <a:avLst/>
              <a:gdLst/>
              <a:ahLst/>
              <a:cxnLst/>
              <a:rect l="l" t="t" r="r" b="b"/>
              <a:pathLst>
                <a:path w="1085" h="920" extrusionOk="0">
                  <a:moveTo>
                    <a:pt x="465" y="1"/>
                  </a:moveTo>
                  <a:cubicBezTo>
                    <a:pt x="215" y="1"/>
                    <a:pt x="13" y="203"/>
                    <a:pt x="13" y="453"/>
                  </a:cubicBezTo>
                  <a:cubicBezTo>
                    <a:pt x="9" y="457"/>
                    <a:pt x="6" y="459"/>
                    <a:pt x="5" y="461"/>
                  </a:cubicBezTo>
                  <a:lnTo>
                    <a:pt x="5" y="461"/>
                  </a:lnTo>
                  <a:lnTo>
                    <a:pt x="1" y="453"/>
                  </a:lnTo>
                  <a:lnTo>
                    <a:pt x="1" y="453"/>
                  </a:lnTo>
                  <a:cubicBezTo>
                    <a:pt x="1" y="736"/>
                    <a:pt x="225" y="920"/>
                    <a:pt x="463" y="920"/>
                  </a:cubicBezTo>
                  <a:cubicBezTo>
                    <a:pt x="575" y="920"/>
                    <a:pt x="691" y="878"/>
                    <a:pt x="787" y="786"/>
                  </a:cubicBezTo>
                  <a:cubicBezTo>
                    <a:pt x="1084" y="501"/>
                    <a:pt x="882" y="1"/>
                    <a:pt x="4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2069" name="Google Shape;42069;p26"/>
            <p:cNvSpPr/>
            <p:nvPr/>
          </p:nvSpPr>
          <p:spPr>
            <a:xfrm>
              <a:off x="3515600" y="1752475"/>
              <a:ext cx="22950" cy="23100"/>
            </a:xfrm>
            <a:custGeom>
              <a:avLst/>
              <a:gdLst/>
              <a:ahLst/>
              <a:cxnLst/>
              <a:rect l="l" t="t" r="r" b="b"/>
              <a:pathLst>
                <a:path w="918" h="924" extrusionOk="0">
                  <a:moveTo>
                    <a:pt x="450" y="1"/>
                  </a:moveTo>
                  <a:cubicBezTo>
                    <a:pt x="235" y="1"/>
                    <a:pt x="24" y="136"/>
                    <a:pt x="1" y="415"/>
                  </a:cubicBezTo>
                  <a:cubicBezTo>
                    <a:pt x="1" y="451"/>
                    <a:pt x="1" y="475"/>
                    <a:pt x="1" y="499"/>
                  </a:cubicBezTo>
                  <a:cubicBezTo>
                    <a:pt x="24" y="786"/>
                    <a:pt x="238" y="923"/>
                    <a:pt x="453" y="923"/>
                  </a:cubicBezTo>
                  <a:cubicBezTo>
                    <a:pt x="685" y="923"/>
                    <a:pt x="918" y="765"/>
                    <a:pt x="918" y="463"/>
                  </a:cubicBezTo>
                  <a:cubicBezTo>
                    <a:pt x="918" y="159"/>
                    <a:pt x="682" y="1"/>
                    <a:pt x="4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2070" name="Google Shape;42070;p26"/>
            <p:cNvSpPr/>
            <p:nvPr/>
          </p:nvSpPr>
          <p:spPr>
            <a:xfrm>
              <a:off x="3515600" y="1684575"/>
              <a:ext cx="27125" cy="23000"/>
            </a:xfrm>
            <a:custGeom>
              <a:avLst/>
              <a:gdLst/>
              <a:ahLst/>
              <a:cxnLst/>
              <a:rect l="l" t="t" r="r" b="b"/>
              <a:pathLst>
                <a:path w="1085" h="920" extrusionOk="0">
                  <a:moveTo>
                    <a:pt x="465" y="0"/>
                  </a:moveTo>
                  <a:cubicBezTo>
                    <a:pt x="215" y="0"/>
                    <a:pt x="13" y="202"/>
                    <a:pt x="13" y="452"/>
                  </a:cubicBezTo>
                  <a:cubicBezTo>
                    <a:pt x="10" y="455"/>
                    <a:pt x="8" y="457"/>
                    <a:pt x="7" y="458"/>
                  </a:cubicBezTo>
                  <a:lnTo>
                    <a:pt x="7" y="458"/>
                  </a:lnTo>
                  <a:lnTo>
                    <a:pt x="1" y="452"/>
                  </a:lnTo>
                  <a:lnTo>
                    <a:pt x="1" y="452"/>
                  </a:lnTo>
                  <a:cubicBezTo>
                    <a:pt x="1" y="735"/>
                    <a:pt x="225" y="919"/>
                    <a:pt x="463" y="919"/>
                  </a:cubicBezTo>
                  <a:cubicBezTo>
                    <a:pt x="575" y="919"/>
                    <a:pt x="691" y="878"/>
                    <a:pt x="787" y="786"/>
                  </a:cubicBezTo>
                  <a:cubicBezTo>
                    <a:pt x="1084" y="500"/>
                    <a:pt x="882" y="0"/>
                    <a:pt x="4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2071" name="Google Shape;42071;p26"/>
            <p:cNvSpPr/>
            <p:nvPr/>
          </p:nvSpPr>
          <p:spPr>
            <a:xfrm>
              <a:off x="3515600" y="1615200"/>
              <a:ext cx="27125" cy="23300"/>
            </a:xfrm>
            <a:custGeom>
              <a:avLst/>
              <a:gdLst/>
              <a:ahLst/>
              <a:cxnLst/>
              <a:rect l="l" t="t" r="r" b="b"/>
              <a:pathLst>
                <a:path w="1085" h="932" extrusionOk="0">
                  <a:moveTo>
                    <a:pt x="465" y="1"/>
                  </a:moveTo>
                  <a:cubicBezTo>
                    <a:pt x="215" y="1"/>
                    <a:pt x="1" y="215"/>
                    <a:pt x="1" y="465"/>
                  </a:cubicBezTo>
                  <a:cubicBezTo>
                    <a:pt x="1" y="748"/>
                    <a:pt x="231" y="932"/>
                    <a:pt x="468" y="932"/>
                  </a:cubicBezTo>
                  <a:cubicBezTo>
                    <a:pt x="580" y="932"/>
                    <a:pt x="695" y="891"/>
                    <a:pt x="787" y="799"/>
                  </a:cubicBezTo>
                  <a:cubicBezTo>
                    <a:pt x="1084" y="501"/>
                    <a:pt x="870" y="1"/>
                    <a:pt x="4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2072" name="Google Shape;42072;p26"/>
            <p:cNvSpPr/>
            <p:nvPr/>
          </p:nvSpPr>
          <p:spPr>
            <a:xfrm>
              <a:off x="3515600" y="1545200"/>
              <a:ext cx="23250" cy="23200"/>
            </a:xfrm>
            <a:custGeom>
              <a:avLst/>
              <a:gdLst/>
              <a:ahLst/>
              <a:cxnLst/>
              <a:rect l="l" t="t" r="r" b="b"/>
              <a:pathLst>
                <a:path w="930" h="928" extrusionOk="0">
                  <a:moveTo>
                    <a:pt x="457" y="1"/>
                  </a:moveTo>
                  <a:cubicBezTo>
                    <a:pt x="242" y="1"/>
                    <a:pt x="29" y="135"/>
                    <a:pt x="1" y="420"/>
                  </a:cubicBezTo>
                  <a:cubicBezTo>
                    <a:pt x="1" y="443"/>
                    <a:pt x="1" y="479"/>
                    <a:pt x="1" y="503"/>
                  </a:cubicBezTo>
                  <a:cubicBezTo>
                    <a:pt x="29" y="790"/>
                    <a:pt x="247" y="928"/>
                    <a:pt x="464" y="928"/>
                  </a:cubicBezTo>
                  <a:cubicBezTo>
                    <a:pt x="697" y="928"/>
                    <a:pt x="929" y="769"/>
                    <a:pt x="929" y="467"/>
                  </a:cubicBezTo>
                  <a:cubicBezTo>
                    <a:pt x="929" y="162"/>
                    <a:pt x="692" y="1"/>
                    <a:pt x="4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2073" name="Google Shape;42073;p26"/>
            <p:cNvSpPr/>
            <p:nvPr/>
          </p:nvSpPr>
          <p:spPr>
            <a:xfrm>
              <a:off x="3515600" y="1477375"/>
              <a:ext cx="27125" cy="22950"/>
            </a:xfrm>
            <a:custGeom>
              <a:avLst/>
              <a:gdLst/>
              <a:ahLst/>
              <a:cxnLst/>
              <a:rect l="l" t="t" r="r" b="b"/>
              <a:pathLst>
                <a:path w="1085" h="918" extrusionOk="0">
                  <a:moveTo>
                    <a:pt x="445" y="1"/>
                  </a:moveTo>
                  <a:cubicBezTo>
                    <a:pt x="204" y="1"/>
                    <a:pt x="13" y="210"/>
                    <a:pt x="13" y="454"/>
                  </a:cubicBezTo>
                  <a:cubicBezTo>
                    <a:pt x="8" y="454"/>
                    <a:pt x="6" y="455"/>
                    <a:pt x="4" y="457"/>
                  </a:cubicBezTo>
                  <a:lnTo>
                    <a:pt x="4" y="457"/>
                  </a:lnTo>
                  <a:lnTo>
                    <a:pt x="1" y="454"/>
                  </a:lnTo>
                  <a:lnTo>
                    <a:pt x="1" y="454"/>
                  </a:lnTo>
                  <a:cubicBezTo>
                    <a:pt x="1" y="730"/>
                    <a:pt x="229" y="918"/>
                    <a:pt x="468" y="918"/>
                  </a:cubicBezTo>
                  <a:cubicBezTo>
                    <a:pt x="579" y="918"/>
                    <a:pt x="692" y="878"/>
                    <a:pt x="787" y="787"/>
                  </a:cubicBezTo>
                  <a:cubicBezTo>
                    <a:pt x="1084" y="501"/>
                    <a:pt x="882" y="1"/>
                    <a:pt x="465" y="1"/>
                  </a:cubicBezTo>
                  <a:cubicBezTo>
                    <a:pt x="458" y="1"/>
                    <a:pt x="452" y="1"/>
                    <a:pt x="4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2074" name="Google Shape;42074;p26"/>
            <p:cNvSpPr/>
            <p:nvPr/>
          </p:nvSpPr>
          <p:spPr>
            <a:xfrm>
              <a:off x="3515600" y="1406950"/>
              <a:ext cx="22950" cy="23075"/>
            </a:xfrm>
            <a:custGeom>
              <a:avLst/>
              <a:gdLst/>
              <a:ahLst/>
              <a:cxnLst/>
              <a:rect l="l" t="t" r="r" b="b"/>
              <a:pathLst>
                <a:path w="918" h="923" extrusionOk="0">
                  <a:moveTo>
                    <a:pt x="458" y="0"/>
                  </a:moveTo>
                  <a:cubicBezTo>
                    <a:pt x="244" y="0"/>
                    <a:pt x="29" y="138"/>
                    <a:pt x="1" y="425"/>
                  </a:cubicBezTo>
                  <a:cubicBezTo>
                    <a:pt x="1" y="449"/>
                    <a:pt x="1" y="485"/>
                    <a:pt x="1" y="508"/>
                  </a:cubicBezTo>
                  <a:cubicBezTo>
                    <a:pt x="29" y="788"/>
                    <a:pt x="241" y="923"/>
                    <a:pt x="454" y="923"/>
                  </a:cubicBezTo>
                  <a:cubicBezTo>
                    <a:pt x="685" y="923"/>
                    <a:pt x="918" y="764"/>
                    <a:pt x="918" y="461"/>
                  </a:cubicBezTo>
                  <a:cubicBezTo>
                    <a:pt x="918" y="159"/>
                    <a:pt x="688" y="0"/>
                    <a:pt x="4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2075" name="Google Shape;42075;p26"/>
            <p:cNvSpPr/>
            <p:nvPr/>
          </p:nvSpPr>
          <p:spPr>
            <a:xfrm>
              <a:off x="3494775" y="1927150"/>
              <a:ext cx="9250" cy="20575"/>
            </a:xfrm>
            <a:custGeom>
              <a:avLst/>
              <a:gdLst/>
              <a:ahLst/>
              <a:cxnLst/>
              <a:rect l="l" t="t" r="r" b="b"/>
              <a:pathLst>
                <a:path w="370" h="823" extrusionOk="0">
                  <a:moveTo>
                    <a:pt x="0" y="1"/>
                  </a:moveTo>
                  <a:lnTo>
                    <a:pt x="155" y="822"/>
                  </a:lnTo>
                  <a:cubicBezTo>
                    <a:pt x="286" y="739"/>
                    <a:pt x="369" y="596"/>
                    <a:pt x="369" y="441"/>
                  </a:cubicBezTo>
                  <a:cubicBezTo>
                    <a:pt x="369" y="215"/>
                    <a:pt x="215" y="36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2076" name="Google Shape;42076;p26"/>
            <p:cNvSpPr/>
            <p:nvPr/>
          </p:nvSpPr>
          <p:spPr>
            <a:xfrm>
              <a:off x="3481075" y="1788450"/>
              <a:ext cx="26825" cy="23000"/>
            </a:xfrm>
            <a:custGeom>
              <a:avLst/>
              <a:gdLst/>
              <a:ahLst/>
              <a:cxnLst/>
              <a:rect l="l" t="t" r="r" b="b"/>
              <a:pathLst>
                <a:path w="1073" h="920" extrusionOk="0">
                  <a:moveTo>
                    <a:pt x="453" y="0"/>
                  </a:moveTo>
                  <a:cubicBezTo>
                    <a:pt x="203" y="0"/>
                    <a:pt x="1" y="203"/>
                    <a:pt x="1" y="465"/>
                  </a:cubicBezTo>
                  <a:cubicBezTo>
                    <a:pt x="1" y="739"/>
                    <a:pt x="224" y="920"/>
                    <a:pt x="461" y="920"/>
                  </a:cubicBezTo>
                  <a:cubicBezTo>
                    <a:pt x="574" y="920"/>
                    <a:pt x="690" y="878"/>
                    <a:pt x="786" y="786"/>
                  </a:cubicBezTo>
                  <a:cubicBezTo>
                    <a:pt x="1072" y="500"/>
                    <a:pt x="870" y="0"/>
                    <a:pt x="4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2077" name="Google Shape;42077;p26"/>
            <p:cNvSpPr/>
            <p:nvPr/>
          </p:nvSpPr>
          <p:spPr>
            <a:xfrm>
              <a:off x="3481075" y="1719275"/>
              <a:ext cx="22950" cy="23000"/>
            </a:xfrm>
            <a:custGeom>
              <a:avLst/>
              <a:gdLst/>
              <a:ahLst/>
              <a:cxnLst/>
              <a:rect l="l" t="t" r="r" b="b"/>
              <a:pathLst>
                <a:path w="918" h="920" extrusionOk="0">
                  <a:moveTo>
                    <a:pt x="426" y="1"/>
                  </a:moveTo>
                  <a:cubicBezTo>
                    <a:pt x="208" y="1"/>
                    <a:pt x="1" y="140"/>
                    <a:pt x="1" y="457"/>
                  </a:cubicBezTo>
                  <a:lnTo>
                    <a:pt x="1" y="469"/>
                  </a:lnTo>
                  <a:cubicBezTo>
                    <a:pt x="1" y="781"/>
                    <a:pt x="208" y="920"/>
                    <a:pt x="426" y="920"/>
                  </a:cubicBezTo>
                  <a:cubicBezTo>
                    <a:pt x="665" y="920"/>
                    <a:pt x="917" y="751"/>
                    <a:pt x="917" y="457"/>
                  </a:cubicBezTo>
                  <a:cubicBezTo>
                    <a:pt x="917" y="170"/>
                    <a:pt x="665" y="1"/>
                    <a:pt x="4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2078" name="Google Shape;42078;p26"/>
            <p:cNvSpPr/>
            <p:nvPr/>
          </p:nvSpPr>
          <p:spPr>
            <a:xfrm>
              <a:off x="3480875" y="1650325"/>
              <a:ext cx="27025" cy="23150"/>
            </a:xfrm>
            <a:custGeom>
              <a:avLst/>
              <a:gdLst/>
              <a:ahLst/>
              <a:cxnLst/>
              <a:rect l="l" t="t" r="r" b="b"/>
              <a:pathLst>
                <a:path w="1081" h="926" extrusionOk="0">
                  <a:moveTo>
                    <a:pt x="473" y="1"/>
                  </a:moveTo>
                  <a:cubicBezTo>
                    <a:pt x="211" y="1"/>
                    <a:pt x="9" y="203"/>
                    <a:pt x="9" y="453"/>
                  </a:cubicBezTo>
                  <a:cubicBezTo>
                    <a:pt x="1" y="736"/>
                    <a:pt x="228" y="925"/>
                    <a:pt x="468" y="925"/>
                  </a:cubicBezTo>
                  <a:cubicBezTo>
                    <a:pt x="582" y="925"/>
                    <a:pt x="699" y="882"/>
                    <a:pt x="794" y="787"/>
                  </a:cubicBezTo>
                  <a:cubicBezTo>
                    <a:pt x="1080" y="501"/>
                    <a:pt x="878" y="1"/>
                    <a:pt x="4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2079" name="Google Shape;42079;p26"/>
            <p:cNvSpPr/>
            <p:nvPr/>
          </p:nvSpPr>
          <p:spPr>
            <a:xfrm>
              <a:off x="3481075" y="1581275"/>
              <a:ext cx="26825" cy="23025"/>
            </a:xfrm>
            <a:custGeom>
              <a:avLst/>
              <a:gdLst/>
              <a:ahLst/>
              <a:cxnLst/>
              <a:rect l="l" t="t" r="r" b="b"/>
              <a:pathLst>
                <a:path w="1073" h="921" extrusionOk="0">
                  <a:moveTo>
                    <a:pt x="453" y="1"/>
                  </a:moveTo>
                  <a:cubicBezTo>
                    <a:pt x="203" y="1"/>
                    <a:pt x="1" y="203"/>
                    <a:pt x="1" y="453"/>
                  </a:cubicBezTo>
                  <a:lnTo>
                    <a:pt x="1" y="465"/>
                  </a:lnTo>
                  <a:cubicBezTo>
                    <a:pt x="1" y="739"/>
                    <a:pt x="224" y="920"/>
                    <a:pt x="461" y="920"/>
                  </a:cubicBezTo>
                  <a:cubicBezTo>
                    <a:pt x="574" y="920"/>
                    <a:pt x="690" y="879"/>
                    <a:pt x="786" y="786"/>
                  </a:cubicBezTo>
                  <a:cubicBezTo>
                    <a:pt x="1072" y="489"/>
                    <a:pt x="870" y="1"/>
                    <a:pt x="45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2080" name="Google Shape;42080;p26"/>
            <p:cNvSpPr/>
            <p:nvPr/>
          </p:nvSpPr>
          <p:spPr>
            <a:xfrm>
              <a:off x="3480875" y="1512225"/>
              <a:ext cx="27025" cy="23000"/>
            </a:xfrm>
            <a:custGeom>
              <a:avLst/>
              <a:gdLst/>
              <a:ahLst/>
              <a:cxnLst/>
              <a:rect l="l" t="t" r="r" b="b"/>
              <a:pathLst>
                <a:path w="1081" h="920" extrusionOk="0">
                  <a:moveTo>
                    <a:pt x="473" y="0"/>
                  </a:moveTo>
                  <a:cubicBezTo>
                    <a:pt x="211" y="0"/>
                    <a:pt x="9" y="203"/>
                    <a:pt x="9" y="453"/>
                  </a:cubicBezTo>
                  <a:cubicBezTo>
                    <a:pt x="1" y="735"/>
                    <a:pt x="228" y="919"/>
                    <a:pt x="468" y="919"/>
                  </a:cubicBezTo>
                  <a:cubicBezTo>
                    <a:pt x="582" y="919"/>
                    <a:pt x="699" y="878"/>
                    <a:pt x="794" y="786"/>
                  </a:cubicBezTo>
                  <a:cubicBezTo>
                    <a:pt x="1080" y="500"/>
                    <a:pt x="878" y="0"/>
                    <a:pt x="4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2081" name="Google Shape;42081;p26"/>
            <p:cNvSpPr/>
            <p:nvPr/>
          </p:nvSpPr>
          <p:spPr>
            <a:xfrm>
              <a:off x="3481075" y="1443150"/>
              <a:ext cx="26725" cy="23025"/>
            </a:xfrm>
            <a:custGeom>
              <a:avLst/>
              <a:gdLst/>
              <a:ahLst/>
              <a:cxnLst/>
              <a:rect l="l" t="t" r="r" b="b"/>
              <a:pathLst>
                <a:path w="1069" h="921" extrusionOk="0">
                  <a:moveTo>
                    <a:pt x="468" y="1"/>
                  </a:moveTo>
                  <a:cubicBezTo>
                    <a:pt x="463" y="1"/>
                    <a:pt x="458" y="1"/>
                    <a:pt x="453" y="1"/>
                  </a:cubicBezTo>
                  <a:cubicBezTo>
                    <a:pt x="203" y="1"/>
                    <a:pt x="1" y="203"/>
                    <a:pt x="1" y="454"/>
                  </a:cubicBezTo>
                  <a:cubicBezTo>
                    <a:pt x="1" y="736"/>
                    <a:pt x="225" y="920"/>
                    <a:pt x="463" y="920"/>
                  </a:cubicBezTo>
                  <a:cubicBezTo>
                    <a:pt x="575" y="920"/>
                    <a:pt x="691" y="879"/>
                    <a:pt x="786" y="787"/>
                  </a:cubicBezTo>
                  <a:cubicBezTo>
                    <a:pt x="1069" y="493"/>
                    <a:pt x="874" y="1"/>
                    <a:pt x="46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2082" name="Google Shape;42082;p26"/>
            <p:cNvSpPr/>
            <p:nvPr/>
          </p:nvSpPr>
          <p:spPr>
            <a:xfrm>
              <a:off x="3486150" y="1392575"/>
              <a:ext cx="15200" cy="4475"/>
            </a:xfrm>
            <a:custGeom>
              <a:avLst/>
              <a:gdLst/>
              <a:ahLst/>
              <a:cxnLst/>
              <a:rect l="l" t="t" r="r" b="b"/>
              <a:pathLst>
                <a:path w="608" h="179" extrusionOk="0">
                  <a:moveTo>
                    <a:pt x="607" y="0"/>
                  </a:moveTo>
                  <a:lnTo>
                    <a:pt x="0" y="83"/>
                  </a:lnTo>
                  <a:cubicBezTo>
                    <a:pt x="71" y="143"/>
                    <a:pt x="167" y="179"/>
                    <a:pt x="250" y="179"/>
                  </a:cubicBezTo>
                  <a:lnTo>
                    <a:pt x="250" y="167"/>
                  </a:lnTo>
                  <a:cubicBezTo>
                    <a:pt x="393" y="167"/>
                    <a:pt x="524" y="107"/>
                    <a:pt x="6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2083" name="Google Shape;42083;p26"/>
            <p:cNvSpPr/>
            <p:nvPr/>
          </p:nvSpPr>
          <p:spPr>
            <a:xfrm>
              <a:off x="3482575" y="1857475"/>
              <a:ext cx="27100" cy="23000"/>
            </a:xfrm>
            <a:custGeom>
              <a:avLst/>
              <a:gdLst/>
              <a:ahLst/>
              <a:cxnLst/>
              <a:rect l="l" t="t" r="r" b="b"/>
              <a:pathLst>
                <a:path w="1084" h="920" extrusionOk="0">
                  <a:moveTo>
                    <a:pt x="390" y="1"/>
                  </a:moveTo>
                  <a:cubicBezTo>
                    <a:pt x="222" y="1"/>
                    <a:pt x="68" y="105"/>
                    <a:pt x="0" y="252"/>
                  </a:cubicBezTo>
                  <a:lnTo>
                    <a:pt x="12" y="252"/>
                  </a:lnTo>
                  <a:lnTo>
                    <a:pt x="119" y="799"/>
                  </a:lnTo>
                  <a:cubicBezTo>
                    <a:pt x="203" y="883"/>
                    <a:pt x="310" y="918"/>
                    <a:pt x="417" y="918"/>
                  </a:cubicBezTo>
                  <a:cubicBezTo>
                    <a:pt x="429" y="919"/>
                    <a:pt x="440" y="919"/>
                    <a:pt x="452" y="919"/>
                  </a:cubicBezTo>
                  <a:cubicBezTo>
                    <a:pt x="1015" y="919"/>
                    <a:pt x="1084" y="72"/>
                    <a:pt x="500" y="2"/>
                  </a:cubicBezTo>
                  <a:lnTo>
                    <a:pt x="417" y="2"/>
                  </a:lnTo>
                  <a:cubicBezTo>
                    <a:pt x="408" y="1"/>
                    <a:pt x="399" y="1"/>
                    <a:pt x="3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2084" name="Google Shape;42084;p26"/>
            <p:cNvSpPr/>
            <p:nvPr/>
          </p:nvSpPr>
          <p:spPr>
            <a:xfrm>
              <a:off x="3462025" y="1754500"/>
              <a:ext cx="8950" cy="19675"/>
            </a:xfrm>
            <a:custGeom>
              <a:avLst/>
              <a:gdLst/>
              <a:ahLst/>
              <a:cxnLst/>
              <a:rect l="l" t="t" r="r" b="b"/>
              <a:pathLst>
                <a:path w="358" h="787" extrusionOk="0">
                  <a:moveTo>
                    <a:pt x="1" y="1"/>
                  </a:moveTo>
                  <a:lnTo>
                    <a:pt x="1" y="13"/>
                  </a:lnTo>
                  <a:cubicBezTo>
                    <a:pt x="1" y="13"/>
                    <a:pt x="2" y="13"/>
                    <a:pt x="3" y="14"/>
                  </a:cubicBezTo>
                  <a:lnTo>
                    <a:pt x="3" y="14"/>
                  </a:lnTo>
                  <a:lnTo>
                    <a:pt x="1" y="1"/>
                  </a:lnTo>
                  <a:close/>
                  <a:moveTo>
                    <a:pt x="3" y="14"/>
                  </a:moveTo>
                  <a:lnTo>
                    <a:pt x="84" y="442"/>
                  </a:lnTo>
                  <a:lnTo>
                    <a:pt x="143" y="787"/>
                  </a:lnTo>
                  <a:cubicBezTo>
                    <a:pt x="334" y="620"/>
                    <a:pt x="358" y="334"/>
                    <a:pt x="191" y="144"/>
                  </a:cubicBezTo>
                  <a:cubicBezTo>
                    <a:pt x="132" y="85"/>
                    <a:pt x="73" y="38"/>
                    <a:pt x="3" y="1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2085" name="Google Shape;42085;p26"/>
            <p:cNvSpPr/>
            <p:nvPr/>
          </p:nvSpPr>
          <p:spPr>
            <a:xfrm>
              <a:off x="3448925" y="1684825"/>
              <a:ext cx="23850" cy="22975"/>
            </a:xfrm>
            <a:custGeom>
              <a:avLst/>
              <a:gdLst/>
              <a:ahLst/>
              <a:cxnLst/>
              <a:rect l="l" t="t" r="r" b="b"/>
              <a:pathLst>
                <a:path w="954" h="919" extrusionOk="0">
                  <a:moveTo>
                    <a:pt x="348" y="1"/>
                  </a:moveTo>
                  <a:cubicBezTo>
                    <a:pt x="207" y="1"/>
                    <a:pt x="78" y="71"/>
                    <a:pt x="1" y="192"/>
                  </a:cubicBezTo>
                  <a:lnTo>
                    <a:pt x="13" y="192"/>
                  </a:lnTo>
                  <a:lnTo>
                    <a:pt x="72" y="454"/>
                  </a:lnTo>
                  <a:lnTo>
                    <a:pt x="144" y="835"/>
                  </a:lnTo>
                  <a:cubicBezTo>
                    <a:pt x="215" y="883"/>
                    <a:pt x="298" y="919"/>
                    <a:pt x="382" y="919"/>
                  </a:cubicBezTo>
                  <a:cubicBezTo>
                    <a:pt x="953" y="871"/>
                    <a:pt x="953" y="38"/>
                    <a:pt x="382" y="2"/>
                  </a:cubicBezTo>
                  <a:cubicBezTo>
                    <a:pt x="371" y="1"/>
                    <a:pt x="359" y="1"/>
                    <a:pt x="3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2086" name="Google Shape;42086;p26"/>
            <p:cNvSpPr/>
            <p:nvPr/>
          </p:nvSpPr>
          <p:spPr>
            <a:xfrm>
              <a:off x="3446550" y="1615500"/>
              <a:ext cx="27400" cy="23300"/>
            </a:xfrm>
            <a:custGeom>
              <a:avLst/>
              <a:gdLst/>
              <a:ahLst/>
              <a:cxnLst/>
              <a:rect l="l" t="t" r="r" b="b"/>
              <a:pathLst>
                <a:path w="1096" h="932" extrusionOk="0">
                  <a:moveTo>
                    <a:pt x="477" y="1"/>
                  </a:moveTo>
                  <a:cubicBezTo>
                    <a:pt x="215" y="1"/>
                    <a:pt x="0" y="191"/>
                    <a:pt x="0" y="453"/>
                  </a:cubicBezTo>
                  <a:cubicBezTo>
                    <a:pt x="0" y="465"/>
                    <a:pt x="0" y="465"/>
                    <a:pt x="0" y="477"/>
                  </a:cubicBezTo>
                  <a:lnTo>
                    <a:pt x="12" y="465"/>
                  </a:lnTo>
                  <a:cubicBezTo>
                    <a:pt x="12" y="748"/>
                    <a:pt x="242" y="932"/>
                    <a:pt x="483" y="932"/>
                  </a:cubicBezTo>
                  <a:cubicBezTo>
                    <a:pt x="598" y="932"/>
                    <a:pt x="714" y="890"/>
                    <a:pt x="810" y="798"/>
                  </a:cubicBezTo>
                  <a:cubicBezTo>
                    <a:pt x="1096" y="501"/>
                    <a:pt x="893" y="1"/>
                    <a:pt x="4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2087" name="Google Shape;42087;p26"/>
            <p:cNvSpPr/>
            <p:nvPr/>
          </p:nvSpPr>
          <p:spPr>
            <a:xfrm>
              <a:off x="3446550" y="1546450"/>
              <a:ext cx="27400" cy="23300"/>
            </a:xfrm>
            <a:custGeom>
              <a:avLst/>
              <a:gdLst/>
              <a:ahLst/>
              <a:cxnLst/>
              <a:rect l="l" t="t" r="r" b="b"/>
              <a:pathLst>
                <a:path w="1096" h="932" extrusionOk="0">
                  <a:moveTo>
                    <a:pt x="455" y="0"/>
                  </a:moveTo>
                  <a:cubicBezTo>
                    <a:pt x="214" y="0"/>
                    <a:pt x="12" y="187"/>
                    <a:pt x="0" y="441"/>
                  </a:cubicBezTo>
                  <a:cubicBezTo>
                    <a:pt x="0" y="441"/>
                    <a:pt x="0" y="453"/>
                    <a:pt x="0" y="465"/>
                  </a:cubicBezTo>
                  <a:lnTo>
                    <a:pt x="12" y="465"/>
                  </a:lnTo>
                  <a:cubicBezTo>
                    <a:pt x="12" y="748"/>
                    <a:pt x="242" y="932"/>
                    <a:pt x="483" y="932"/>
                  </a:cubicBezTo>
                  <a:cubicBezTo>
                    <a:pt x="598" y="932"/>
                    <a:pt x="714" y="890"/>
                    <a:pt x="810" y="798"/>
                  </a:cubicBezTo>
                  <a:cubicBezTo>
                    <a:pt x="1096" y="501"/>
                    <a:pt x="893" y="1"/>
                    <a:pt x="477" y="1"/>
                  </a:cubicBezTo>
                  <a:cubicBezTo>
                    <a:pt x="469" y="0"/>
                    <a:pt x="462" y="0"/>
                    <a:pt x="4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2088" name="Google Shape;42088;p26"/>
            <p:cNvSpPr/>
            <p:nvPr/>
          </p:nvSpPr>
          <p:spPr>
            <a:xfrm>
              <a:off x="3446200" y="1478300"/>
              <a:ext cx="23900" cy="23200"/>
            </a:xfrm>
            <a:custGeom>
              <a:avLst/>
              <a:gdLst/>
              <a:ahLst/>
              <a:cxnLst/>
              <a:rect l="l" t="t" r="r" b="b"/>
              <a:pathLst>
                <a:path w="956" h="928" extrusionOk="0">
                  <a:moveTo>
                    <a:pt x="489" y="0"/>
                  </a:moveTo>
                  <a:cubicBezTo>
                    <a:pt x="270" y="0"/>
                    <a:pt x="50" y="143"/>
                    <a:pt x="26" y="429"/>
                  </a:cubicBezTo>
                  <a:cubicBezTo>
                    <a:pt x="1" y="753"/>
                    <a:pt x="251" y="928"/>
                    <a:pt x="496" y="928"/>
                  </a:cubicBezTo>
                  <a:cubicBezTo>
                    <a:pt x="710" y="928"/>
                    <a:pt x="921" y="795"/>
                    <a:pt x="943" y="512"/>
                  </a:cubicBezTo>
                  <a:cubicBezTo>
                    <a:pt x="955" y="488"/>
                    <a:pt x="955" y="452"/>
                    <a:pt x="943" y="429"/>
                  </a:cubicBezTo>
                  <a:cubicBezTo>
                    <a:pt x="925" y="143"/>
                    <a:pt x="708" y="0"/>
                    <a:pt x="4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2089" name="Google Shape;42089;p26"/>
            <p:cNvSpPr/>
            <p:nvPr/>
          </p:nvSpPr>
          <p:spPr>
            <a:xfrm>
              <a:off x="3446550" y="1408325"/>
              <a:ext cx="27400" cy="23225"/>
            </a:xfrm>
            <a:custGeom>
              <a:avLst/>
              <a:gdLst/>
              <a:ahLst/>
              <a:cxnLst/>
              <a:rect l="l" t="t" r="r" b="b"/>
              <a:pathLst>
                <a:path w="1096" h="929" extrusionOk="0">
                  <a:moveTo>
                    <a:pt x="455" y="1"/>
                  </a:moveTo>
                  <a:cubicBezTo>
                    <a:pt x="214" y="1"/>
                    <a:pt x="12" y="187"/>
                    <a:pt x="0" y="442"/>
                  </a:cubicBezTo>
                  <a:cubicBezTo>
                    <a:pt x="0" y="442"/>
                    <a:pt x="0" y="453"/>
                    <a:pt x="0" y="465"/>
                  </a:cubicBezTo>
                  <a:lnTo>
                    <a:pt x="12" y="465"/>
                  </a:lnTo>
                  <a:cubicBezTo>
                    <a:pt x="12" y="745"/>
                    <a:pt x="238" y="928"/>
                    <a:pt x="476" y="928"/>
                  </a:cubicBezTo>
                  <a:cubicBezTo>
                    <a:pt x="593" y="928"/>
                    <a:pt x="712" y="885"/>
                    <a:pt x="810" y="787"/>
                  </a:cubicBezTo>
                  <a:cubicBezTo>
                    <a:pt x="1096" y="501"/>
                    <a:pt x="893" y="1"/>
                    <a:pt x="477" y="1"/>
                  </a:cubicBezTo>
                  <a:cubicBezTo>
                    <a:pt x="469" y="1"/>
                    <a:pt x="462" y="1"/>
                    <a:pt x="4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2090" name="Google Shape;42090;p26"/>
            <p:cNvSpPr/>
            <p:nvPr/>
          </p:nvSpPr>
          <p:spPr>
            <a:xfrm>
              <a:off x="3428400" y="1582475"/>
              <a:ext cx="6875" cy="18175"/>
            </a:xfrm>
            <a:custGeom>
              <a:avLst/>
              <a:gdLst/>
              <a:ahLst/>
              <a:cxnLst/>
              <a:rect l="l" t="t" r="r" b="b"/>
              <a:pathLst>
                <a:path w="275" h="727" extrusionOk="0">
                  <a:moveTo>
                    <a:pt x="0" y="0"/>
                  </a:moveTo>
                  <a:lnTo>
                    <a:pt x="143" y="726"/>
                  </a:lnTo>
                  <a:cubicBezTo>
                    <a:pt x="226" y="643"/>
                    <a:pt x="262" y="524"/>
                    <a:pt x="274" y="417"/>
                  </a:cubicBezTo>
                  <a:cubicBezTo>
                    <a:pt x="262" y="238"/>
                    <a:pt x="167" y="72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2091" name="Google Shape;42091;p26"/>
            <p:cNvSpPr/>
            <p:nvPr/>
          </p:nvSpPr>
          <p:spPr>
            <a:xfrm>
              <a:off x="3412025" y="1443150"/>
              <a:ext cx="27025" cy="23025"/>
            </a:xfrm>
            <a:custGeom>
              <a:avLst/>
              <a:gdLst/>
              <a:ahLst/>
              <a:cxnLst/>
              <a:rect l="l" t="t" r="r" b="b"/>
              <a:pathLst>
                <a:path w="1081" h="921" extrusionOk="0">
                  <a:moveTo>
                    <a:pt x="444" y="1"/>
                  </a:moveTo>
                  <a:cubicBezTo>
                    <a:pt x="203" y="1"/>
                    <a:pt x="0" y="199"/>
                    <a:pt x="0" y="454"/>
                  </a:cubicBezTo>
                  <a:cubicBezTo>
                    <a:pt x="0" y="736"/>
                    <a:pt x="230" y="920"/>
                    <a:pt x="471" y="920"/>
                  </a:cubicBezTo>
                  <a:cubicBezTo>
                    <a:pt x="586" y="920"/>
                    <a:pt x="702" y="879"/>
                    <a:pt x="798" y="787"/>
                  </a:cubicBezTo>
                  <a:cubicBezTo>
                    <a:pt x="1080" y="493"/>
                    <a:pt x="886" y="1"/>
                    <a:pt x="479" y="1"/>
                  </a:cubicBezTo>
                  <a:cubicBezTo>
                    <a:pt x="474" y="1"/>
                    <a:pt x="470" y="1"/>
                    <a:pt x="465" y="1"/>
                  </a:cubicBezTo>
                  <a:cubicBezTo>
                    <a:pt x="458" y="1"/>
                    <a:pt x="451" y="1"/>
                    <a:pt x="4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2092" name="Google Shape;42092;p26"/>
            <p:cNvSpPr/>
            <p:nvPr/>
          </p:nvSpPr>
          <p:spPr>
            <a:xfrm>
              <a:off x="3415600" y="1512225"/>
              <a:ext cx="22350" cy="23525"/>
            </a:xfrm>
            <a:custGeom>
              <a:avLst/>
              <a:gdLst/>
              <a:ahLst/>
              <a:cxnLst/>
              <a:rect l="l" t="t" r="r" b="b"/>
              <a:pathLst>
                <a:path w="894" h="941" extrusionOk="0">
                  <a:moveTo>
                    <a:pt x="322" y="0"/>
                  </a:moveTo>
                  <a:cubicBezTo>
                    <a:pt x="203" y="0"/>
                    <a:pt x="84" y="48"/>
                    <a:pt x="0" y="131"/>
                  </a:cubicBezTo>
                  <a:lnTo>
                    <a:pt x="155" y="905"/>
                  </a:lnTo>
                  <a:cubicBezTo>
                    <a:pt x="203" y="929"/>
                    <a:pt x="274" y="941"/>
                    <a:pt x="334" y="941"/>
                  </a:cubicBezTo>
                  <a:cubicBezTo>
                    <a:pt x="893" y="893"/>
                    <a:pt x="893" y="60"/>
                    <a:pt x="334" y="12"/>
                  </a:cubicBezTo>
                  <a:lnTo>
                    <a:pt x="32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2093" name="Google Shape;42093;p26"/>
            <p:cNvSpPr/>
            <p:nvPr/>
          </p:nvSpPr>
          <p:spPr>
            <a:xfrm>
              <a:off x="3395350" y="1410725"/>
              <a:ext cx="5375" cy="16100"/>
            </a:xfrm>
            <a:custGeom>
              <a:avLst/>
              <a:gdLst/>
              <a:ahLst/>
              <a:cxnLst/>
              <a:rect l="l" t="t" r="r" b="b"/>
              <a:pathLst>
                <a:path w="215" h="644" extrusionOk="0">
                  <a:moveTo>
                    <a:pt x="1" y="0"/>
                  </a:moveTo>
                  <a:lnTo>
                    <a:pt x="72" y="381"/>
                  </a:lnTo>
                  <a:lnTo>
                    <a:pt x="120" y="643"/>
                  </a:lnTo>
                  <a:cubicBezTo>
                    <a:pt x="179" y="560"/>
                    <a:pt x="203" y="477"/>
                    <a:pt x="215" y="381"/>
                  </a:cubicBezTo>
                  <a:cubicBezTo>
                    <a:pt x="215" y="227"/>
                    <a:pt x="132" y="84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</p:grpSp>
      <p:grpSp>
        <p:nvGrpSpPr>
          <p:cNvPr id="42094" name="Google Shape;42094;p26"/>
          <p:cNvGrpSpPr/>
          <p:nvPr/>
        </p:nvGrpSpPr>
        <p:grpSpPr>
          <a:xfrm>
            <a:off x="279699" y="462579"/>
            <a:ext cx="2056789" cy="2377441"/>
            <a:chOff x="167924" y="792642"/>
            <a:chExt cx="4357980" cy="3486335"/>
          </a:xfrm>
        </p:grpSpPr>
        <p:sp>
          <p:nvSpPr>
            <p:cNvPr id="42095" name="Google Shape;42095;p26"/>
            <p:cNvSpPr/>
            <p:nvPr/>
          </p:nvSpPr>
          <p:spPr>
            <a:xfrm>
              <a:off x="167924" y="4133731"/>
              <a:ext cx="4357980" cy="9871"/>
            </a:xfrm>
            <a:custGeom>
              <a:avLst/>
              <a:gdLst/>
              <a:ahLst/>
              <a:cxnLst/>
              <a:rect l="l" t="t" r="r" b="b"/>
              <a:pathLst>
                <a:path w="168653" h="382" extrusionOk="0">
                  <a:moveTo>
                    <a:pt x="84333" y="0"/>
                  </a:moveTo>
                  <a:lnTo>
                    <a:pt x="42161" y="60"/>
                  </a:lnTo>
                  <a:lnTo>
                    <a:pt x="21087" y="96"/>
                  </a:lnTo>
                  <a:lnTo>
                    <a:pt x="1" y="191"/>
                  </a:lnTo>
                  <a:lnTo>
                    <a:pt x="21087" y="286"/>
                  </a:lnTo>
                  <a:lnTo>
                    <a:pt x="42161" y="322"/>
                  </a:lnTo>
                  <a:lnTo>
                    <a:pt x="84333" y="381"/>
                  </a:lnTo>
                  <a:lnTo>
                    <a:pt x="126493" y="322"/>
                  </a:lnTo>
                  <a:lnTo>
                    <a:pt x="147579" y="286"/>
                  </a:lnTo>
                  <a:lnTo>
                    <a:pt x="168653" y="191"/>
                  </a:lnTo>
                  <a:lnTo>
                    <a:pt x="147579" y="96"/>
                  </a:lnTo>
                  <a:lnTo>
                    <a:pt x="126493" y="60"/>
                  </a:lnTo>
                  <a:lnTo>
                    <a:pt x="8433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96" name="Google Shape;42096;p26"/>
            <p:cNvSpPr/>
            <p:nvPr/>
          </p:nvSpPr>
          <p:spPr>
            <a:xfrm>
              <a:off x="948755" y="2030077"/>
              <a:ext cx="1020522" cy="1064062"/>
            </a:xfrm>
            <a:custGeom>
              <a:avLst/>
              <a:gdLst/>
              <a:ahLst/>
              <a:cxnLst/>
              <a:rect l="l" t="t" r="r" b="b"/>
              <a:pathLst>
                <a:path w="39494" h="41179" extrusionOk="0">
                  <a:moveTo>
                    <a:pt x="19922" y="0"/>
                  </a:moveTo>
                  <a:cubicBezTo>
                    <a:pt x="17381" y="0"/>
                    <a:pt x="15312" y="830"/>
                    <a:pt x="15312" y="830"/>
                  </a:cubicBezTo>
                  <a:cubicBezTo>
                    <a:pt x="14443" y="949"/>
                    <a:pt x="10633" y="544"/>
                    <a:pt x="8133" y="4033"/>
                  </a:cubicBezTo>
                  <a:cubicBezTo>
                    <a:pt x="5763" y="7319"/>
                    <a:pt x="5025" y="17273"/>
                    <a:pt x="4525" y="19451"/>
                  </a:cubicBezTo>
                  <a:cubicBezTo>
                    <a:pt x="4037" y="21630"/>
                    <a:pt x="1191" y="21975"/>
                    <a:pt x="548" y="24500"/>
                  </a:cubicBezTo>
                  <a:cubicBezTo>
                    <a:pt x="1" y="26678"/>
                    <a:pt x="1584" y="27452"/>
                    <a:pt x="1751" y="29036"/>
                  </a:cubicBezTo>
                  <a:cubicBezTo>
                    <a:pt x="1894" y="30274"/>
                    <a:pt x="667" y="32120"/>
                    <a:pt x="1810" y="33941"/>
                  </a:cubicBezTo>
                  <a:cubicBezTo>
                    <a:pt x="2846" y="35596"/>
                    <a:pt x="4644" y="35227"/>
                    <a:pt x="5739" y="35727"/>
                  </a:cubicBezTo>
                  <a:cubicBezTo>
                    <a:pt x="6823" y="36227"/>
                    <a:pt x="7525" y="38739"/>
                    <a:pt x="9538" y="39406"/>
                  </a:cubicBezTo>
                  <a:cubicBezTo>
                    <a:pt x="9843" y="39505"/>
                    <a:pt x="10141" y="39547"/>
                    <a:pt x="10432" y="39547"/>
                  </a:cubicBezTo>
                  <a:cubicBezTo>
                    <a:pt x="12074" y="39547"/>
                    <a:pt x="13473" y="38216"/>
                    <a:pt x="14383" y="38216"/>
                  </a:cubicBezTo>
                  <a:cubicBezTo>
                    <a:pt x="15393" y="38216"/>
                    <a:pt x="16619" y="41179"/>
                    <a:pt x="19742" y="41179"/>
                  </a:cubicBezTo>
                  <a:cubicBezTo>
                    <a:pt x="19896" y="41179"/>
                    <a:pt x="20054" y="41172"/>
                    <a:pt x="20217" y="41156"/>
                  </a:cubicBezTo>
                  <a:cubicBezTo>
                    <a:pt x="23694" y="40835"/>
                    <a:pt x="24670" y="37882"/>
                    <a:pt x="26099" y="37287"/>
                  </a:cubicBezTo>
                  <a:cubicBezTo>
                    <a:pt x="27528" y="36692"/>
                    <a:pt x="31147" y="37668"/>
                    <a:pt x="32779" y="35846"/>
                  </a:cubicBezTo>
                  <a:cubicBezTo>
                    <a:pt x="34410" y="34025"/>
                    <a:pt x="34672" y="31643"/>
                    <a:pt x="35398" y="30750"/>
                  </a:cubicBezTo>
                  <a:cubicBezTo>
                    <a:pt x="36136" y="29857"/>
                    <a:pt x="37684" y="29976"/>
                    <a:pt x="38589" y="27940"/>
                  </a:cubicBezTo>
                  <a:cubicBezTo>
                    <a:pt x="39494" y="25893"/>
                    <a:pt x="37577" y="24607"/>
                    <a:pt x="37303" y="22833"/>
                  </a:cubicBezTo>
                  <a:cubicBezTo>
                    <a:pt x="37101" y="21606"/>
                    <a:pt x="38196" y="20451"/>
                    <a:pt x="37398" y="18582"/>
                  </a:cubicBezTo>
                  <a:cubicBezTo>
                    <a:pt x="36315" y="15999"/>
                    <a:pt x="33160" y="16582"/>
                    <a:pt x="31909" y="13939"/>
                  </a:cubicBezTo>
                  <a:cubicBezTo>
                    <a:pt x="30945" y="11855"/>
                    <a:pt x="28897" y="2806"/>
                    <a:pt x="23396" y="616"/>
                  </a:cubicBezTo>
                  <a:cubicBezTo>
                    <a:pt x="22237" y="159"/>
                    <a:pt x="21034" y="0"/>
                    <a:pt x="1992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97" name="Google Shape;42097;p26"/>
            <p:cNvSpPr/>
            <p:nvPr/>
          </p:nvSpPr>
          <p:spPr>
            <a:xfrm>
              <a:off x="934000" y="2519149"/>
              <a:ext cx="188606" cy="433206"/>
            </a:xfrm>
            <a:custGeom>
              <a:avLst/>
              <a:gdLst/>
              <a:ahLst/>
              <a:cxnLst/>
              <a:rect l="l" t="t" r="r" b="b"/>
              <a:pathLst>
                <a:path w="7299" h="16765" extrusionOk="0">
                  <a:moveTo>
                    <a:pt x="5203" y="0"/>
                  </a:moveTo>
                  <a:lnTo>
                    <a:pt x="5203" y="0"/>
                  </a:lnTo>
                  <a:cubicBezTo>
                    <a:pt x="4941" y="417"/>
                    <a:pt x="4584" y="774"/>
                    <a:pt x="4179" y="1048"/>
                  </a:cubicBezTo>
                  <a:lnTo>
                    <a:pt x="2977" y="1941"/>
                  </a:lnTo>
                  <a:cubicBezTo>
                    <a:pt x="2143" y="2525"/>
                    <a:pt x="1405" y="3239"/>
                    <a:pt x="798" y="4049"/>
                  </a:cubicBezTo>
                  <a:cubicBezTo>
                    <a:pt x="155" y="4942"/>
                    <a:pt x="0" y="6096"/>
                    <a:pt x="369" y="7132"/>
                  </a:cubicBezTo>
                  <a:cubicBezTo>
                    <a:pt x="715" y="8168"/>
                    <a:pt x="1619" y="8871"/>
                    <a:pt x="1929" y="9656"/>
                  </a:cubicBezTo>
                  <a:cubicBezTo>
                    <a:pt x="2024" y="10085"/>
                    <a:pt x="1988" y="10537"/>
                    <a:pt x="1822" y="10942"/>
                  </a:cubicBezTo>
                  <a:cubicBezTo>
                    <a:pt x="1667" y="11407"/>
                    <a:pt x="1500" y="11883"/>
                    <a:pt x="1369" y="12383"/>
                  </a:cubicBezTo>
                  <a:cubicBezTo>
                    <a:pt x="1107" y="13347"/>
                    <a:pt x="1012" y="14526"/>
                    <a:pt x="1607" y="15455"/>
                  </a:cubicBezTo>
                  <a:cubicBezTo>
                    <a:pt x="1881" y="15919"/>
                    <a:pt x="2298" y="16288"/>
                    <a:pt x="2798" y="16491"/>
                  </a:cubicBezTo>
                  <a:cubicBezTo>
                    <a:pt x="3232" y="16649"/>
                    <a:pt x="3693" y="16733"/>
                    <a:pt x="4158" y="16733"/>
                  </a:cubicBezTo>
                  <a:cubicBezTo>
                    <a:pt x="4217" y="16733"/>
                    <a:pt x="4275" y="16731"/>
                    <a:pt x="4334" y="16729"/>
                  </a:cubicBezTo>
                  <a:cubicBezTo>
                    <a:pt x="4846" y="16717"/>
                    <a:pt x="5346" y="16657"/>
                    <a:pt x="5834" y="16610"/>
                  </a:cubicBezTo>
                  <a:cubicBezTo>
                    <a:pt x="5987" y="16584"/>
                    <a:pt x="6143" y="16570"/>
                    <a:pt x="6298" y="16570"/>
                  </a:cubicBezTo>
                  <a:cubicBezTo>
                    <a:pt x="6639" y="16570"/>
                    <a:pt x="6980" y="16634"/>
                    <a:pt x="7299" y="16764"/>
                  </a:cubicBezTo>
                  <a:cubicBezTo>
                    <a:pt x="6912" y="16551"/>
                    <a:pt x="6490" y="16433"/>
                    <a:pt x="6056" y="16433"/>
                  </a:cubicBezTo>
                  <a:cubicBezTo>
                    <a:pt x="5983" y="16433"/>
                    <a:pt x="5908" y="16436"/>
                    <a:pt x="5834" y="16443"/>
                  </a:cubicBezTo>
                  <a:cubicBezTo>
                    <a:pt x="5509" y="16443"/>
                    <a:pt x="5178" y="16459"/>
                    <a:pt x="4846" y="16459"/>
                  </a:cubicBezTo>
                  <a:cubicBezTo>
                    <a:pt x="4679" y="16459"/>
                    <a:pt x="4513" y="16455"/>
                    <a:pt x="4346" y="16443"/>
                  </a:cubicBezTo>
                  <a:cubicBezTo>
                    <a:pt x="3870" y="16443"/>
                    <a:pt x="3405" y="16336"/>
                    <a:pt x="2965" y="16157"/>
                  </a:cubicBezTo>
                  <a:cubicBezTo>
                    <a:pt x="2548" y="15967"/>
                    <a:pt x="2203" y="15633"/>
                    <a:pt x="2000" y="15229"/>
                  </a:cubicBezTo>
                  <a:cubicBezTo>
                    <a:pt x="1596" y="14371"/>
                    <a:pt x="1560" y="13395"/>
                    <a:pt x="1881" y="12502"/>
                  </a:cubicBezTo>
                  <a:cubicBezTo>
                    <a:pt x="2012" y="12038"/>
                    <a:pt x="2191" y="11573"/>
                    <a:pt x="2346" y="11097"/>
                  </a:cubicBezTo>
                  <a:cubicBezTo>
                    <a:pt x="2560" y="10573"/>
                    <a:pt x="2608" y="10002"/>
                    <a:pt x="2477" y="9454"/>
                  </a:cubicBezTo>
                  <a:cubicBezTo>
                    <a:pt x="2250" y="8978"/>
                    <a:pt x="1953" y="8537"/>
                    <a:pt x="1596" y="8144"/>
                  </a:cubicBezTo>
                  <a:cubicBezTo>
                    <a:pt x="1286" y="7787"/>
                    <a:pt x="1036" y="7382"/>
                    <a:pt x="845" y="6954"/>
                  </a:cubicBezTo>
                  <a:cubicBezTo>
                    <a:pt x="524" y="6073"/>
                    <a:pt x="643" y="5096"/>
                    <a:pt x="1155" y="4299"/>
                  </a:cubicBezTo>
                  <a:cubicBezTo>
                    <a:pt x="1703" y="3489"/>
                    <a:pt x="2369" y="2775"/>
                    <a:pt x="3143" y="2167"/>
                  </a:cubicBezTo>
                  <a:lnTo>
                    <a:pt x="4298" y="1179"/>
                  </a:lnTo>
                  <a:cubicBezTo>
                    <a:pt x="4679" y="870"/>
                    <a:pt x="4989" y="465"/>
                    <a:pt x="5203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98" name="Google Shape;42098;p26"/>
            <p:cNvSpPr/>
            <p:nvPr/>
          </p:nvSpPr>
          <p:spPr>
            <a:xfrm>
              <a:off x="1685296" y="2177029"/>
              <a:ext cx="258761" cy="443361"/>
            </a:xfrm>
            <a:custGeom>
              <a:avLst/>
              <a:gdLst/>
              <a:ahLst/>
              <a:cxnLst/>
              <a:rect l="l" t="t" r="r" b="b"/>
              <a:pathLst>
                <a:path w="10014" h="17158" extrusionOk="0">
                  <a:moveTo>
                    <a:pt x="0" y="1"/>
                  </a:moveTo>
                  <a:cubicBezTo>
                    <a:pt x="381" y="810"/>
                    <a:pt x="703" y="1644"/>
                    <a:pt x="988" y="2489"/>
                  </a:cubicBezTo>
                  <a:lnTo>
                    <a:pt x="1929" y="5013"/>
                  </a:lnTo>
                  <a:cubicBezTo>
                    <a:pt x="2250" y="5847"/>
                    <a:pt x="2620" y="6668"/>
                    <a:pt x="3048" y="7466"/>
                  </a:cubicBezTo>
                  <a:cubicBezTo>
                    <a:pt x="3263" y="7883"/>
                    <a:pt x="3513" y="8264"/>
                    <a:pt x="3810" y="8621"/>
                  </a:cubicBezTo>
                  <a:cubicBezTo>
                    <a:pt x="3989" y="8811"/>
                    <a:pt x="4179" y="8978"/>
                    <a:pt x="4406" y="9097"/>
                  </a:cubicBezTo>
                  <a:cubicBezTo>
                    <a:pt x="4620" y="9204"/>
                    <a:pt x="4822" y="9300"/>
                    <a:pt x="5037" y="9395"/>
                  </a:cubicBezTo>
                  <a:cubicBezTo>
                    <a:pt x="5858" y="9692"/>
                    <a:pt x="6680" y="10038"/>
                    <a:pt x="7465" y="10431"/>
                  </a:cubicBezTo>
                  <a:cubicBezTo>
                    <a:pt x="8239" y="10812"/>
                    <a:pt x="8882" y="11395"/>
                    <a:pt x="9335" y="12133"/>
                  </a:cubicBezTo>
                  <a:cubicBezTo>
                    <a:pt x="9537" y="12490"/>
                    <a:pt x="9644" y="12895"/>
                    <a:pt x="9656" y="13312"/>
                  </a:cubicBezTo>
                  <a:cubicBezTo>
                    <a:pt x="9632" y="13741"/>
                    <a:pt x="9525" y="14157"/>
                    <a:pt x="9359" y="14550"/>
                  </a:cubicBezTo>
                  <a:cubicBezTo>
                    <a:pt x="9037" y="15360"/>
                    <a:pt x="8680" y="16253"/>
                    <a:pt x="8799" y="17158"/>
                  </a:cubicBezTo>
                  <a:cubicBezTo>
                    <a:pt x="8870" y="16277"/>
                    <a:pt x="9156" y="15419"/>
                    <a:pt x="9609" y="14657"/>
                  </a:cubicBezTo>
                  <a:cubicBezTo>
                    <a:pt x="9823" y="14241"/>
                    <a:pt x="9954" y="13788"/>
                    <a:pt x="10001" y="13312"/>
                  </a:cubicBezTo>
                  <a:cubicBezTo>
                    <a:pt x="10013" y="12836"/>
                    <a:pt x="9918" y="12359"/>
                    <a:pt x="9704" y="11931"/>
                  </a:cubicBezTo>
                  <a:cubicBezTo>
                    <a:pt x="9251" y="11085"/>
                    <a:pt x="8561" y="10407"/>
                    <a:pt x="7715" y="9978"/>
                  </a:cubicBezTo>
                  <a:cubicBezTo>
                    <a:pt x="6918" y="9561"/>
                    <a:pt x="6096" y="9192"/>
                    <a:pt x="5263" y="8859"/>
                  </a:cubicBezTo>
                  <a:cubicBezTo>
                    <a:pt x="5048" y="8776"/>
                    <a:pt x="4846" y="8692"/>
                    <a:pt x="4667" y="8597"/>
                  </a:cubicBezTo>
                  <a:cubicBezTo>
                    <a:pt x="4572" y="8549"/>
                    <a:pt x="4501" y="8502"/>
                    <a:pt x="4417" y="8442"/>
                  </a:cubicBezTo>
                  <a:cubicBezTo>
                    <a:pt x="4346" y="8395"/>
                    <a:pt x="4275" y="8323"/>
                    <a:pt x="4215" y="8252"/>
                  </a:cubicBezTo>
                  <a:cubicBezTo>
                    <a:pt x="3941" y="7930"/>
                    <a:pt x="3691" y="7573"/>
                    <a:pt x="3489" y="7204"/>
                  </a:cubicBezTo>
                  <a:cubicBezTo>
                    <a:pt x="3072" y="6442"/>
                    <a:pt x="2715" y="5632"/>
                    <a:pt x="2334" y="4823"/>
                  </a:cubicBezTo>
                  <a:cubicBezTo>
                    <a:pt x="1572" y="3215"/>
                    <a:pt x="977" y="1549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99" name="Google Shape;42099;p26"/>
            <p:cNvSpPr/>
            <p:nvPr/>
          </p:nvSpPr>
          <p:spPr>
            <a:xfrm>
              <a:off x="1612686" y="2808970"/>
              <a:ext cx="272611" cy="200544"/>
            </a:xfrm>
            <a:custGeom>
              <a:avLst/>
              <a:gdLst/>
              <a:ahLst/>
              <a:cxnLst/>
              <a:rect l="l" t="t" r="r" b="b"/>
              <a:pathLst>
                <a:path w="10550" h="7761" extrusionOk="0">
                  <a:moveTo>
                    <a:pt x="10549" y="0"/>
                  </a:moveTo>
                  <a:cubicBezTo>
                    <a:pt x="10323" y="238"/>
                    <a:pt x="10156" y="512"/>
                    <a:pt x="10073" y="834"/>
                  </a:cubicBezTo>
                  <a:cubicBezTo>
                    <a:pt x="9954" y="1131"/>
                    <a:pt x="9859" y="1441"/>
                    <a:pt x="9752" y="1738"/>
                  </a:cubicBezTo>
                  <a:cubicBezTo>
                    <a:pt x="9573" y="2358"/>
                    <a:pt x="9394" y="2965"/>
                    <a:pt x="9192" y="3560"/>
                  </a:cubicBezTo>
                  <a:cubicBezTo>
                    <a:pt x="9001" y="4155"/>
                    <a:pt x="8763" y="4739"/>
                    <a:pt x="8478" y="5287"/>
                  </a:cubicBezTo>
                  <a:cubicBezTo>
                    <a:pt x="8228" y="5834"/>
                    <a:pt x="7847" y="6299"/>
                    <a:pt x="7370" y="6656"/>
                  </a:cubicBezTo>
                  <a:cubicBezTo>
                    <a:pt x="6694" y="7115"/>
                    <a:pt x="5843" y="7252"/>
                    <a:pt x="4971" y="7252"/>
                  </a:cubicBezTo>
                  <a:cubicBezTo>
                    <a:pt x="4600" y="7252"/>
                    <a:pt x="4225" y="7227"/>
                    <a:pt x="3858" y="7192"/>
                  </a:cubicBezTo>
                  <a:cubicBezTo>
                    <a:pt x="3215" y="7132"/>
                    <a:pt x="2572" y="7037"/>
                    <a:pt x="1929" y="6989"/>
                  </a:cubicBezTo>
                  <a:cubicBezTo>
                    <a:pt x="1796" y="6975"/>
                    <a:pt x="1663" y="6967"/>
                    <a:pt x="1530" y="6967"/>
                  </a:cubicBezTo>
                  <a:cubicBezTo>
                    <a:pt x="1006" y="6967"/>
                    <a:pt x="484" y="7078"/>
                    <a:pt x="0" y="7287"/>
                  </a:cubicBezTo>
                  <a:cubicBezTo>
                    <a:pt x="328" y="7205"/>
                    <a:pt x="663" y="7163"/>
                    <a:pt x="998" y="7163"/>
                  </a:cubicBezTo>
                  <a:cubicBezTo>
                    <a:pt x="1294" y="7163"/>
                    <a:pt x="1590" y="7196"/>
                    <a:pt x="1882" y="7263"/>
                  </a:cubicBezTo>
                  <a:cubicBezTo>
                    <a:pt x="2501" y="7358"/>
                    <a:pt x="3120" y="7513"/>
                    <a:pt x="3763" y="7620"/>
                  </a:cubicBezTo>
                  <a:cubicBezTo>
                    <a:pt x="4236" y="7701"/>
                    <a:pt x="4736" y="7760"/>
                    <a:pt x="5241" y="7760"/>
                  </a:cubicBezTo>
                  <a:cubicBezTo>
                    <a:pt x="6071" y="7760"/>
                    <a:pt x="6913" y="7601"/>
                    <a:pt x="7668" y="7120"/>
                  </a:cubicBezTo>
                  <a:cubicBezTo>
                    <a:pt x="8204" y="6703"/>
                    <a:pt x="8644" y="6156"/>
                    <a:pt x="8930" y="5537"/>
                  </a:cubicBezTo>
                  <a:cubicBezTo>
                    <a:pt x="9204" y="4941"/>
                    <a:pt x="9430" y="4322"/>
                    <a:pt x="9573" y="3679"/>
                  </a:cubicBezTo>
                  <a:cubicBezTo>
                    <a:pt x="9740" y="3060"/>
                    <a:pt x="9859" y="2417"/>
                    <a:pt x="10002" y="1810"/>
                  </a:cubicBezTo>
                  <a:cubicBezTo>
                    <a:pt x="10133" y="1191"/>
                    <a:pt x="10168" y="524"/>
                    <a:pt x="105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2100" name="Google Shape;42100;p26"/>
            <p:cNvSpPr/>
            <p:nvPr/>
          </p:nvSpPr>
          <p:spPr>
            <a:xfrm>
              <a:off x="1482995" y="2882278"/>
              <a:ext cx="1239360" cy="1224450"/>
            </a:xfrm>
            <a:custGeom>
              <a:avLst/>
              <a:gdLst/>
              <a:ahLst/>
              <a:cxnLst/>
              <a:rect l="l" t="t" r="r" b="b"/>
              <a:pathLst>
                <a:path w="47963" h="47386" extrusionOk="0">
                  <a:moveTo>
                    <a:pt x="2151" y="1"/>
                  </a:moveTo>
                  <a:cubicBezTo>
                    <a:pt x="564" y="1"/>
                    <a:pt x="1" y="2439"/>
                    <a:pt x="1388" y="8200"/>
                  </a:cubicBezTo>
                  <a:cubicBezTo>
                    <a:pt x="4472" y="21083"/>
                    <a:pt x="11008" y="37263"/>
                    <a:pt x="15723" y="40454"/>
                  </a:cubicBezTo>
                  <a:cubicBezTo>
                    <a:pt x="19521" y="43038"/>
                    <a:pt x="39250" y="47276"/>
                    <a:pt x="40345" y="47384"/>
                  </a:cubicBezTo>
                  <a:cubicBezTo>
                    <a:pt x="40359" y="47385"/>
                    <a:pt x="40374" y="47385"/>
                    <a:pt x="40388" y="47385"/>
                  </a:cubicBezTo>
                  <a:cubicBezTo>
                    <a:pt x="43111" y="47385"/>
                    <a:pt x="47962" y="28330"/>
                    <a:pt x="45155" y="27619"/>
                  </a:cubicBezTo>
                  <a:cubicBezTo>
                    <a:pt x="41595" y="26714"/>
                    <a:pt x="24760" y="26583"/>
                    <a:pt x="23784" y="25607"/>
                  </a:cubicBezTo>
                  <a:cubicBezTo>
                    <a:pt x="22807" y="24643"/>
                    <a:pt x="15021" y="14237"/>
                    <a:pt x="7877" y="4783"/>
                  </a:cubicBezTo>
                  <a:cubicBezTo>
                    <a:pt x="5607" y="1778"/>
                    <a:pt x="3506" y="1"/>
                    <a:pt x="215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01" name="Google Shape;42101;p26"/>
            <p:cNvSpPr/>
            <p:nvPr/>
          </p:nvSpPr>
          <p:spPr>
            <a:xfrm>
              <a:off x="2468582" y="3593909"/>
              <a:ext cx="952227" cy="592587"/>
            </a:xfrm>
            <a:custGeom>
              <a:avLst/>
              <a:gdLst/>
              <a:ahLst/>
              <a:cxnLst/>
              <a:rect l="l" t="t" r="r" b="b"/>
              <a:pathLst>
                <a:path w="36851" h="22933" extrusionOk="0">
                  <a:moveTo>
                    <a:pt x="11055" y="0"/>
                  </a:moveTo>
                  <a:cubicBezTo>
                    <a:pt x="7279" y="0"/>
                    <a:pt x="4703" y="270"/>
                    <a:pt x="4703" y="270"/>
                  </a:cubicBezTo>
                  <a:cubicBezTo>
                    <a:pt x="1096" y="3318"/>
                    <a:pt x="1" y="18820"/>
                    <a:pt x="1" y="18832"/>
                  </a:cubicBezTo>
                  <a:cubicBezTo>
                    <a:pt x="334" y="18986"/>
                    <a:pt x="4965" y="21189"/>
                    <a:pt x="7811" y="21951"/>
                  </a:cubicBezTo>
                  <a:cubicBezTo>
                    <a:pt x="9075" y="22283"/>
                    <a:pt x="11758" y="22933"/>
                    <a:pt x="13911" y="22933"/>
                  </a:cubicBezTo>
                  <a:cubicBezTo>
                    <a:pt x="15389" y="22933"/>
                    <a:pt x="16618" y="22627"/>
                    <a:pt x="16967" y="21701"/>
                  </a:cubicBezTo>
                  <a:cubicBezTo>
                    <a:pt x="17550" y="20153"/>
                    <a:pt x="14026" y="18855"/>
                    <a:pt x="11550" y="17891"/>
                  </a:cubicBezTo>
                  <a:cubicBezTo>
                    <a:pt x="10252" y="17379"/>
                    <a:pt x="8633" y="16069"/>
                    <a:pt x="8990" y="15224"/>
                  </a:cubicBezTo>
                  <a:cubicBezTo>
                    <a:pt x="9183" y="14774"/>
                    <a:pt x="9634" y="14593"/>
                    <a:pt x="10230" y="14593"/>
                  </a:cubicBezTo>
                  <a:cubicBezTo>
                    <a:pt x="11575" y="14593"/>
                    <a:pt x="13658" y="15517"/>
                    <a:pt x="15193" y="16367"/>
                  </a:cubicBezTo>
                  <a:cubicBezTo>
                    <a:pt x="18641" y="18269"/>
                    <a:pt x="23033" y="21425"/>
                    <a:pt x="25934" y="21425"/>
                  </a:cubicBezTo>
                  <a:cubicBezTo>
                    <a:pt x="26630" y="21425"/>
                    <a:pt x="27240" y="21244"/>
                    <a:pt x="27730" y="20820"/>
                  </a:cubicBezTo>
                  <a:cubicBezTo>
                    <a:pt x="28683" y="19986"/>
                    <a:pt x="27528" y="18534"/>
                    <a:pt x="25825" y="17129"/>
                  </a:cubicBezTo>
                  <a:lnTo>
                    <a:pt x="25825" y="17129"/>
                  </a:lnTo>
                  <a:cubicBezTo>
                    <a:pt x="27958" y="18390"/>
                    <a:pt x="30185" y="19471"/>
                    <a:pt x="31583" y="19471"/>
                  </a:cubicBezTo>
                  <a:cubicBezTo>
                    <a:pt x="31980" y="19471"/>
                    <a:pt x="32310" y="19384"/>
                    <a:pt x="32552" y="19189"/>
                  </a:cubicBezTo>
                  <a:cubicBezTo>
                    <a:pt x="33183" y="18689"/>
                    <a:pt x="33207" y="18034"/>
                    <a:pt x="32826" y="17260"/>
                  </a:cubicBezTo>
                  <a:lnTo>
                    <a:pt x="32826" y="17260"/>
                  </a:lnTo>
                  <a:cubicBezTo>
                    <a:pt x="33123" y="17349"/>
                    <a:pt x="33407" y="17397"/>
                    <a:pt x="33674" y="17397"/>
                  </a:cubicBezTo>
                  <a:cubicBezTo>
                    <a:pt x="34155" y="17397"/>
                    <a:pt x="34576" y="17239"/>
                    <a:pt x="34898" y="16879"/>
                  </a:cubicBezTo>
                  <a:cubicBezTo>
                    <a:pt x="35755" y="15938"/>
                    <a:pt x="35279" y="14605"/>
                    <a:pt x="34302" y="13248"/>
                  </a:cubicBezTo>
                  <a:cubicBezTo>
                    <a:pt x="34624" y="13188"/>
                    <a:pt x="34910" y="12986"/>
                    <a:pt x="35064" y="12700"/>
                  </a:cubicBezTo>
                  <a:cubicBezTo>
                    <a:pt x="36850" y="9842"/>
                    <a:pt x="27409" y="1925"/>
                    <a:pt x="24194" y="1258"/>
                  </a:cubicBezTo>
                  <a:cubicBezTo>
                    <a:pt x="19524" y="255"/>
                    <a:pt x="14723" y="0"/>
                    <a:pt x="1105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02" name="Google Shape;42102;p26"/>
            <p:cNvSpPr/>
            <p:nvPr/>
          </p:nvSpPr>
          <p:spPr>
            <a:xfrm>
              <a:off x="2821167" y="3848226"/>
              <a:ext cx="323180" cy="194394"/>
            </a:xfrm>
            <a:custGeom>
              <a:avLst/>
              <a:gdLst/>
              <a:ahLst/>
              <a:cxnLst/>
              <a:rect l="l" t="t" r="r" b="b"/>
              <a:pathLst>
                <a:path w="12507" h="7523" extrusionOk="0">
                  <a:moveTo>
                    <a:pt x="24" y="0"/>
                  </a:moveTo>
                  <a:cubicBezTo>
                    <a:pt x="0" y="0"/>
                    <a:pt x="0" y="36"/>
                    <a:pt x="24" y="48"/>
                  </a:cubicBezTo>
                  <a:cubicBezTo>
                    <a:pt x="2310" y="429"/>
                    <a:pt x="4477" y="1334"/>
                    <a:pt x="6358" y="2691"/>
                  </a:cubicBezTo>
                  <a:cubicBezTo>
                    <a:pt x="7394" y="3417"/>
                    <a:pt x="11430" y="6656"/>
                    <a:pt x="12394" y="7513"/>
                  </a:cubicBezTo>
                  <a:cubicBezTo>
                    <a:pt x="12406" y="7520"/>
                    <a:pt x="12417" y="7523"/>
                    <a:pt x="12427" y="7523"/>
                  </a:cubicBezTo>
                  <a:cubicBezTo>
                    <a:pt x="12473" y="7523"/>
                    <a:pt x="12507" y="7469"/>
                    <a:pt x="12478" y="7430"/>
                  </a:cubicBezTo>
                  <a:cubicBezTo>
                    <a:pt x="10418" y="5620"/>
                    <a:pt x="8799" y="3822"/>
                    <a:pt x="6370" y="2286"/>
                  </a:cubicBezTo>
                  <a:cubicBezTo>
                    <a:pt x="4441" y="1084"/>
                    <a:pt x="2274" y="298"/>
                    <a:pt x="24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03" name="Google Shape;42103;p26"/>
            <p:cNvSpPr/>
            <p:nvPr/>
          </p:nvSpPr>
          <p:spPr>
            <a:xfrm>
              <a:off x="2863932" y="3743781"/>
              <a:ext cx="451708" cy="293128"/>
            </a:xfrm>
            <a:custGeom>
              <a:avLst/>
              <a:gdLst/>
              <a:ahLst/>
              <a:cxnLst/>
              <a:rect l="l" t="t" r="r" b="b"/>
              <a:pathLst>
                <a:path w="17481" h="11344" extrusionOk="0">
                  <a:moveTo>
                    <a:pt x="21" y="1"/>
                  </a:moveTo>
                  <a:cubicBezTo>
                    <a:pt x="1" y="1"/>
                    <a:pt x="4" y="44"/>
                    <a:pt x="24" y="54"/>
                  </a:cubicBezTo>
                  <a:cubicBezTo>
                    <a:pt x="1488" y="447"/>
                    <a:pt x="2953" y="852"/>
                    <a:pt x="4393" y="1352"/>
                  </a:cubicBezTo>
                  <a:cubicBezTo>
                    <a:pt x="6882" y="2245"/>
                    <a:pt x="9180" y="3626"/>
                    <a:pt x="11144" y="5412"/>
                  </a:cubicBezTo>
                  <a:cubicBezTo>
                    <a:pt x="13276" y="7317"/>
                    <a:pt x="15347" y="9293"/>
                    <a:pt x="17371" y="11329"/>
                  </a:cubicBezTo>
                  <a:cubicBezTo>
                    <a:pt x="17381" y="11339"/>
                    <a:pt x="17392" y="11343"/>
                    <a:pt x="17403" y="11343"/>
                  </a:cubicBezTo>
                  <a:cubicBezTo>
                    <a:pt x="17444" y="11343"/>
                    <a:pt x="17480" y="11283"/>
                    <a:pt x="17443" y="11246"/>
                  </a:cubicBezTo>
                  <a:cubicBezTo>
                    <a:pt x="16300" y="10007"/>
                    <a:pt x="15145" y="8805"/>
                    <a:pt x="13954" y="7614"/>
                  </a:cubicBezTo>
                  <a:cubicBezTo>
                    <a:pt x="11978" y="5650"/>
                    <a:pt x="9954" y="3602"/>
                    <a:pt x="7406" y="2376"/>
                  </a:cubicBezTo>
                  <a:cubicBezTo>
                    <a:pt x="5084" y="1256"/>
                    <a:pt x="2524" y="625"/>
                    <a:pt x="36" y="6"/>
                  </a:cubicBezTo>
                  <a:cubicBezTo>
                    <a:pt x="30" y="2"/>
                    <a:pt x="25" y="1"/>
                    <a:pt x="21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04" name="Google Shape;42104;p26"/>
            <p:cNvSpPr/>
            <p:nvPr/>
          </p:nvSpPr>
          <p:spPr>
            <a:xfrm>
              <a:off x="2930987" y="3651946"/>
              <a:ext cx="426540" cy="284394"/>
            </a:xfrm>
            <a:custGeom>
              <a:avLst/>
              <a:gdLst/>
              <a:ahLst/>
              <a:cxnLst/>
              <a:rect l="l" t="t" r="r" b="b"/>
              <a:pathLst>
                <a:path w="16507" h="11006" extrusionOk="0">
                  <a:moveTo>
                    <a:pt x="13" y="0"/>
                  </a:moveTo>
                  <a:cubicBezTo>
                    <a:pt x="1" y="0"/>
                    <a:pt x="13" y="24"/>
                    <a:pt x="13" y="24"/>
                  </a:cubicBezTo>
                  <a:cubicBezTo>
                    <a:pt x="1608" y="322"/>
                    <a:pt x="3191" y="738"/>
                    <a:pt x="4727" y="1298"/>
                  </a:cubicBezTo>
                  <a:cubicBezTo>
                    <a:pt x="6239" y="1941"/>
                    <a:pt x="7644" y="2810"/>
                    <a:pt x="8895" y="3882"/>
                  </a:cubicBezTo>
                  <a:cubicBezTo>
                    <a:pt x="11538" y="6084"/>
                    <a:pt x="14050" y="8466"/>
                    <a:pt x="16396" y="10990"/>
                  </a:cubicBezTo>
                  <a:cubicBezTo>
                    <a:pt x="16404" y="11001"/>
                    <a:pt x="16415" y="11005"/>
                    <a:pt x="16426" y="11005"/>
                  </a:cubicBezTo>
                  <a:cubicBezTo>
                    <a:pt x="16464" y="11005"/>
                    <a:pt x="16506" y="10955"/>
                    <a:pt x="16479" y="10918"/>
                  </a:cubicBezTo>
                  <a:cubicBezTo>
                    <a:pt x="15455" y="9763"/>
                    <a:pt x="14407" y="8620"/>
                    <a:pt x="13324" y="7525"/>
                  </a:cubicBezTo>
                  <a:cubicBezTo>
                    <a:pt x="12347" y="6525"/>
                    <a:pt x="9561" y="3703"/>
                    <a:pt x="6704" y="2060"/>
                  </a:cubicBezTo>
                  <a:cubicBezTo>
                    <a:pt x="4537" y="822"/>
                    <a:pt x="2429" y="441"/>
                    <a:pt x="13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05" name="Google Shape;42105;p26"/>
            <p:cNvSpPr/>
            <p:nvPr/>
          </p:nvSpPr>
          <p:spPr>
            <a:xfrm>
              <a:off x="1471497" y="2826076"/>
              <a:ext cx="1128791" cy="1342746"/>
            </a:xfrm>
            <a:custGeom>
              <a:avLst/>
              <a:gdLst/>
              <a:ahLst/>
              <a:cxnLst/>
              <a:rect l="l" t="t" r="r" b="b"/>
              <a:pathLst>
                <a:path w="43684" h="51964" extrusionOk="0">
                  <a:moveTo>
                    <a:pt x="1886" y="0"/>
                  </a:moveTo>
                  <a:cubicBezTo>
                    <a:pt x="456" y="0"/>
                    <a:pt x="1" y="2451"/>
                    <a:pt x="571" y="8006"/>
                  </a:cubicBezTo>
                  <a:cubicBezTo>
                    <a:pt x="1678" y="18781"/>
                    <a:pt x="9000" y="36759"/>
                    <a:pt x="14370" y="42355"/>
                  </a:cubicBezTo>
                  <a:cubicBezTo>
                    <a:pt x="19752" y="47939"/>
                    <a:pt x="43683" y="51964"/>
                    <a:pt x="43683" y="51964"/>
                  </a:cubicBezTo>
                  <a:lnTo>
                    <a:pt x="40254" y="28627"/>
                  </a:lnTo>
                  <a:cubicBezTo>
                    <a:pt x="40254" y="28627"/>
                    <a:pt x="25907" y="27508"/>
                    <a:pt x="24717" y="26818"/>
                  </a:cubicBezTo>
                  <a:cubicBezTo>
                    <a:pt x="23538" y="26115"/>
                    <a:pt x="14715" y="13828"/>
                    <a:pt x="8477" y="5982"/>
                  </a:cubicBezTo>
                  <a:cubicBezTo>
                    <a:pt x="5444" y="2176"/>
                    <a:pt x="3233" y="0"/>
                    <a:pt x="18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06" name="Google Shape;42106;p26"/>
            <p:cNvSpPr/>
            <p:nvPr/>
          </p:nvSpPr>
          <p:spPr>
            <a:xfrm>
              <a:off x="1513616" y="2975715"/>
              <a:ext cx="1039592" cy="1117111"/>
            </a:xfrm>
            <a:custGeom>
              <a:avLst/>
              <a:gdLst/>
              <a:ahLst/>
              <a:cxnLst/>
              <a:rect l="l" t="t" r="r" b="b"/>
              <a:pathLst>
                <a:path w="40232" h="43232" extrusionOk="0">
                  <a:moveTo>
                    <a:pt x="1667" y="0"/>
                  </a:moveTo>
                  <a:cubicBezTo>
                    <a:pt x="1620" y="131"/>
                    <a:pt x="1584" y="274"/>
                    <a:pt x="1572" y="429"/>
                  </a:cubicBezTo>
                  <a:lnTo>
                    <a:pt x="1572" y="417"/>
                  </a:lnTo>
                  <a:cubicBezTo>
                    <a:pt x="1572" y="548"/>
                    <a:pt x="1536" y="679"/>
                    <a:pt x="1465" y="798"/>
                  </a:cubicBezTo>
                  <a:cubicBezTo>
                    <a:pt x="1346" y="1000"/>
                    <a:pt x="1132" y="1131"/>
                    <a:pt x="893" y="1131"/>
                  </a:cubicBezTo>
                  <a:cubicBezTo>
                    <a:pt x="536" y="1131"/>
                    <a:pt x="215" y="1346"/>
                    <a:pt x="84" y="1667"/>
                  </a:cubicBezTo>
                  <a:cubicBezTo>
                    <a:pt x="1" y="1977"/>
                    <a:pt x="12" y="2286"/>
                    <a:pt x="108" y="2584"/>
                  </a:cubicBezTo>
                  <a:cubicBezTo>
                    <a:pt x="155" y="2429"/>
                    <a:pt x="167" y="2298"/>
                    <a:pt x="203" y="2155"/>
                  </a:cubicBezTo>
                  <a:cubicBezTo>
                    <a:pt x="203" y="2024"/>
                    <a:pt x="239" y="1893"/>
                    <a:pt x="310" y="1786"/>
                  </a:cubicBezTo>
                  <a:cubicBezTo>
                    <a:pt x="435" y="1593"/>
                    <a:pt x="647" y="1476"/>
                    <a:pt x="873" y="1476"/>
                  </a:cubicBezTo>
                  <a:cubicBezTo>
                    <a:pt x="884" y="1476"/>
                    <a:pt x="894" y="1476"/>
                    <a:pt x="905" y="1477"/>
                  </a:cubicBezTo>
                  <a:cubicBezTo>
                    <a:pt x="1263" y="1477"/>
                    <a:pt x="1584" y="1250"/>
                    <a:pt x="1715" y="905"/>
                  </a:cubicBezTo>
                  <a:cubicBezTo>
                    <a:pt x="1775" y="608"/>
                    <a:pt x="1763" y="286"/>
                    <a:pt x="1667" y="0"/>
                  </a:cubicBezTo>
                  <a:close/>
                  <a:moveTo>
                    <a:pt x="8005" y="5741"/>
                  </a:moveTo>
                  <a:cubicBezTo>
                    <a:pt x="7882" y="5741"/>
                    <a:pt x="7759" y="5767"/>
                    <a:pt x="7644" y="5822"/>
                  </a:cubicBezTo>
                  <a:cubicBezTo>
                    <a:pt x="7382" y="5989"/>
                    <a:pt x="7168" y="6215"/>
                    <a:pt x="7037" y="6501"/>
                  </a:cubicBezTo>
                  <a:cubicBezTo>
                    <a:pt x="7168" y="6430"/>
                    <a:pt x="7287" y="6346"/>
                    <a:pt x="7406" y="6251"/>
                  </a:cubicBezTo>
                  <a:cubicBezTo>
                    <a:pt x="7501" y="6156"/>
                    <a:pt x="7609" y="6096"/>
                    <a:pt x="7740" y="6073"/>
                  </a:cubicBezTo>
                  <a:cubicBezTo>
                    <a:pt x="7799" y="6054"/>
                    <a:pt x="7859" y="6045"/>
                    <a:pt x="7918" y="6045"/>
                  </a:cubicBezTo>
                  <a:cubicBezTo>
                    <a:pt x="8085" y="6045"/>
                    <a:pt x="8247" y="6116"/>
                    <a:pt x="8371" y="6239"/>
                  </a:cubicBezTo>
                  <a:cubicBezTo>
                    <a:pt x="8546" y="6407"/>
                    <a:pt x="8770" y="6494"/>
                    <a:pt x="8998" y="6494"/>
                  </a:cubicBezTo>
                  <a:cubicBezTo>
                    <a:pt x="9111" y="6494"/>
                    <a:pt x="9225" y="6473"/>
                    <a:pt x="9335" y="6430"/>
                  </a:cubicBezTo>
                  <a:cubicBezTo>
                    <a:pt x="9668" y="6287"/>
                    <a:pt x="9787" y="6001"/>
                    <a:pt x="9954" y="5763"/>
                  </a:cubicBezTo>
                  <a:lnTo>
                    <a:pt x="9954" y="5763"/>
                  </a:lnTo>
                  <a:cubicBezTo>
                    <a:pt x="9823" y="5834"/>
                    <a:pt x="9716" y="5930"/>
                    <a:pt x="9597" y="6013"/>
                  </a:cubicBezTo>
                  <a:cubicBezTo>
                    <a:pt x="9502" y="6096"/>
                    <a:pt x="9383" y="6156"/>
                    <a:pt x="9252" y="6180"/>
                  </a:cubicBezTo>
                  <a:cubicBezTo>
                    <a:pt x="9202" y="6193"/>
                    <a:pt x="9152" y="6199"/>
                    <a:pt x="9101" y="6199"/>
                  </a:cubicBezTo>
                  <a:cubicBezTo>
                    <a:pt x="8921" y="6199"/>
                    <a:pt x="8742" y="6119"/>
                    <a:pt x="8621" y="5989"/>
                  </a:cubicBezTo>
                  <a:cubicBezTo>
                    <a:pt x="8452" y="5828"/>
                    <a:pt x="8229" y="5741"/>
                    <a:pt x="8005" y="5741"/>
                  </a:cubicBezTo>
                  <a:close/>
                  <a:moveTo>
                    <a:pt x="548" y="10359"/>
                  </a:moveTo>
                  <a:lnTo>
                    <a:pt x="548" y="10406"/>
                  </a:lnTo>
                  <a:lnTo>
                    <a:pt x="655" y="10383"/>
                  </a:lnTo>
                  <a:lnTo>
                    <a:pt x="548" y="10359"/>
                  </a:lnTo>
                  <a:close/>
                  <a:moveTo>
                    <a:pt x="8692" y="13228"/>
                  </a:moveTo>
                  <a:cubicBezTo>
                    <a:pt x="8668" y="13347"/>
                    <a:pt x="8644" y="13502"/>
                    <a:pt x="8621" y="13645"/>
                  </a:cubicBezTo>
                  <a:lnTo>
                    <a:pt x="8609" y="13645"/>
                  </a:lnTo>
                  <a:cubicBezTo>
                    <a:pt x="8597" y="13776"/>
                    <a:pt x="8561" y="13907"/>
                    <a:pt x="8490" y="14026"/>
                  </a:cubicBezTo>
                  <a:cubicBezTo>
                    <a:pt x="8371" y="14228"/>
                    <a:pt x="8156" y="14359"/>
                    <a:pt x="7918" y="14359"/>
                  </a:cubicBezTo>
                  <a:cubicBezTo>
                    <a:pt x="7561" y="14359"/>
                    <a:pt x="7240" y="14574"/>
                    <a:pt x="7109" y="14895"/>
                  </a:cubicBezTo>
                  <a:cubicBezTo>
                    <a:pt x="7025" y="15193"/>
                    <a:pt x="7037" y="15514"/>
                    <a:pt x="7144" y="15812"/>
                  </a:cubicBezTo>
                  <a:cubicBezTo>
                    <a:pt x="7180" y="15657"/>
                    <a:pt x="7192" y="15526"/>
                    <a:pt x="7216" y="15371"/>
                  </a:cubicBezTo>
                  <a:cubicBezTo>
                    <a:pt x="7228" y="15252"/>
                    <a:pt x="7263" y="15121"/>
                    <a:pt x="7335" y="15014"/>
                  </a:cubicBezTo>
                  <a:cubicBezTo>
                    <a:pt x="7460" y="14821"/>
                    <a:pt x="7671" y="14704"/>
                    <a:pt x="7897" y="14704"/>
                  </a:cubicBezTo>
                  <a:cubicBezTo>
                    <a:pt x="7908" y="14704"/>
                    <a:pt x="7919" y="14704"/>
                    <a:pt x="7930" y="14705"/>
                  </a:cubicBezTo>
                  <a:cubicBezTo>
                    <a:pt x="8299" y="14693"/>
                    <a:pt x="8621" y="14466"/>
                    <a:pt x="8740" y="14133"/>
                  </a:cubicBezTo>
                  <a:cubicBezTo>
                    <a:pt x="8811" y="13835"/>
                    <a:pt x="8787" y="13514"/>
                    <a:pt x="8692" y="13228"/>
                  </a:cubicBezTo>
                  <a:close/>
                  <a:moveTo>
                    <a:pt x="8930" y="21908"/>
                  </a:moveTo>
                  <a:lnTo>
                    <a:pt x="8930" y="21908"/>
                  </a:lnTo>
                  <a:cubicBezTo>
                    <a:pt x="8787" y="21979"/>
                    <a:pt x="8668" y="22074"/>
                    <a:pt x="8549" y="22158"/>
                  </a:cubicBezTo>
                  <a:cubicBezTo>
                    <a:pt x="8454" y="22253"/>
                    <a:pt x="8347" y="22313"/>
                    <a:pt x="8216" y="22348"/>
                  </a:cubicBezTo>
                  <a:cubicBezTo>
                    <a:pt x="8163" y="22362"/>
                    <a:pt x="8108" y="22369"/>
                    <a:pt x="8054" y="22369"/>
                  </a:cubicBezTo>
                  <a:cubicBezTo>
                    <a:pt x="7877" y="22369"/>
                    <a:pt x="7700" y="22297"/>
                    <a:pt x="7573" y="22170"/>
                  </a:cubicBezTo>
                  <a:cubicBezTo>
                    <a:pt x="7405" y="22002"/>
                    <a:pt x="7179" y="21910"/>
                    <a:pt x="6951" y="21910"/>
                  </a:cubicBezTo>
                  <a:cubicBezTo>
                    <a:pt x="6839" y="21910"/>
                    <a:pt x="6727" y="21932"/>
                    <a:pt x="6620" y="21979"/>
                  </a:cubicBezTo>
                  <a:cubicBezTo>
                    <a:pt x="6287" y="22122"/>
                    <a:pt x="6168" y="22408"/>
                    <a:pt x="5989" y="22646"/>
                  </a:cubicBezTo>
                  <a:cubicBezTo>
                    <a:pt x="6120" y="22575"/>
                    <a:pt x="6239" y="22479"/>
                    <a:pt x="6382" y="22396"/>
                  </a:cubicBezTo>
                  <a:cubicBezTo>
                    <a:pt x="6516" y="22274"/>
                    <a:pt x="6687" y="22211"/>
                    <a:pt x="6858" y="22211"/>
                  </a:cubicBezTo>
                  <a:cubicBezTo>
                    <a:pt x="7038" y="22211"/>
                    <a:pt x="7219" y="22280"/>
                    <a:pt x="7359" y="22420"/>
                  </a:cubicBezTo>
                  <a:cubicBezTo>
                    <a:pt x="7520" y="22581"/>
                    <a:pt x="7735" y="22668"/>
                    <a:pt x="7957" y="22668"/>
                  </a:cubicBezTo>
                  <a:cubicBezTo>
                    <a:pt x="8080" y="22668"/>
                    <a:pt x="8204" y="22641"/>
                    <a:pt x="8323" y="22586"/>
                  </a:cubicBezTo>
                  <a:cubicBezTo>
                    <a:pt x="8585" y="22420"/>
                    <a:pt x="8799" y="22194"/>
                    <a:pt x="8930" y="21908"/>
                  </a:cubicBezTo>
                  <a:close/>
                  <a:moveTo>
                    <a:pt x="17205" y="20634"/>
                  </a:moveTo>
                  <a:cubicBezTo>
                    <a:pt x="17181" y="20765"/>
                    <a:pt x="17157" y="20908"/>
                    <a:pt x="17134" y="21051"/>
                  </a:cubicBezTo>
                  <a:lnTo>
                    <a:pt x="17122" y="21051"/>
                  </a:lnTo>
                  <a:cubicBezTo>
                    <a:pt x="17122" y="21182"/>
                    <a:pt x="17074" y="21312"/>
                    <a:pt x="17015" y="21432"/>
                  </a:cubicBezTo>
                  <a:cubicBezTo>
                    <a:pt x="16895" y="21634"/>
                    <a:pt x="16669" y="21765"/>
                    <a:pt x="16443" y="21765"/>
                  </a:cubicBezTo>
                  <a:cubicBezTo>
                    <a:pt x="16086" y="21765"/>
                    <a:pt x="15764" y="21979"/>
                    <a:pt x="15622" y="22301"/>
                  </a:cubicBezTo>
                  <a:cubicBezTo>
                    <a:pt x="15538" y="22598"/>
                    <a:pt x="15550" y="22920"/>
                    <a:pt x="15657" y="23217"/>
                  </a:cubicBezTo>
                  <a:cubicBezTo>
                    <a:pt x="15693" y="23063"/>
                    <a:pt x="15717" y="22932"/>
                    <a:pt x="15741" y="22789"/>
                  </a:cubicBezTo>
                  <a:cubicBezTo>
                    <a:pt x="15741" y="22658"/>
                    <a:pt x="15788" y="22527"/>
                    <a:pt x="15860" y="22420"/>
                  </a:cubicBezTo>
                  <a:cubicBezTo>
                    <a:pt x="15985" y="22227"/>
                    <a:pt x="16196" y="22109"/>
                    <a:pt x="16422" y="22109"/>
                  </a:cubicBezTo>
                  <a:cubicBezTo>
                    <a:pt x="16433" y="22109"/>
                    <a:pt x="16444" y="22110"/>
                    <a:pt x="16455" y="22110"/>
                  </a:cubicBezTo>
                  <a:cubicBezTo>
                    <a:pt x="16812" y="22098"/>
                    <a:pt x="17134" y="21872"/>
                    <a:pt x="17253" y="21539"/>
                  </a:cubicBezTo>
                  <a:cubicBezTo>
                    <a:pt x="17324" y="21241"/>
                    <a:pt x="17300" y="20920"/>
                    <a:pt x="17205" y="20634"/>
                  </a:cubicBezTo>
                  <a:close/>
                  <a:moveTo>
                    <a:pt x="24636" y="23549"/>
                  </a:moveTo>
                  <a:cubicBezTo>
                    <a:pt x="24528" y="23549"/>
                    <a:pt x="24419" y="23569"/>
                    <a:pt x="24313" y="23610"/>
                  </a:cubicBezTo>
                  <a:cubicBezTo>
                    <a:pt x="23980" y="23765"/>
                    <a:pt x="23861" y="24051"/>
                    <a:pt x="23694" y="24289"/>
                  </a:cubicBezTo>
                  <a:cubicBezTo>
                    <a:pt x="23825" y="24206"/>
                    <a:pt x="23932" y="24122"/>
                    <a:pt x="24051" y="24039"/>
                  </a:cubicBezTo>
                  <a:cubicBezTo>
                    <a:pt x="24146" y="23956"/>
                    <a:pt x="24265" y="23884"/>
                    <a:pt x="24396" y="23860"/>
                  </a:cubicBezTo>
                  <a:cubicBezTo>
                    <a:pt x="24442" y="23851"/>
                    <a:pt x="24488" y="23846"/>
                    <a:pt x="24534" y="23846"/>
                  </a:cubicBezTo>
                  <a:cubicBezTo>
                    <a:pt x="24716" y="23846"/>
                    <a:pt x="24894" y="23920"/>
                    <a:pt x="25027" y="24063"/>
                  </a:cubicBezTo>
                  <a:cubicBezTo>
                    <a:pt x="25196" y="24224"/>
                    <a:pt x="25414" y="24306"/>
                    <a:pt x="25636" y="24306"/>
                  </a:cubicBezTo>
                  <a:cubicBezTo>
                    <a:pt x="25760" y="24306"/>
                    <a:pt x="25885" y="24280"/>
                    <a:pt x="26004" y="24229"/>
                  </a:cubicBezTo>
                  <a:cubicBezTo>
                    <a:pt x="26266" y="24063"/>
                    <a:pt x="26468" y="23825"/>
                    <a:pt x="26611" y="23551"/>
                  </a:cubicBezTo>
                  <a:lnTo>
                    <a:pt x="26611" y="23551"/>
                  </a:lnTo>
                  <a:cubicBezTo>
                    <a:pt x="26480" y="23622"/>
                    <a:pt x="26349" y="23706"/>
                    <a:pt x="26230" y="23801"/>
                  </a:cubicBezTo>
                  <a:lnTo>
                    <a:pt x="26242" y="23801"/>
                  </a:lnTo>
                  <a:cubicBezTo>
                    <a:pt x="26147" y="23884"/>
                    <a:pt x="26039" y="23944"/>
                    <a:pt x="25909" y="23979"/>
                  </a:cubicBezTo>
                  <a:cubicBezTo>
                    <a:pt x="25851" y="23995"/>
                    <a:pt x="25793" y="24002"/>
                    <a:pt x="25736" y="24002"/>
                  </a:cubicBezTo>
                  <a:cubicBezTo>
                    <a:pt x="25566" y="24002"/>
                    <a:pt x="25399" y="23937"/>
                    <a:pt x="25266" y="23813"/>
                  </a:cubicBezTo>
                  <a:cubicBezTo>
                    <a:pt x="25095" y="23642"/>
                    <a:pt x="24868" y="23549"/>
                    <a:pt x="24636" y="23549"/>
                  </a:cubicBezTo>
                  <a:close/>
                  <a:moveTo>
                    <a:pt x="34743" y="24313"/>
                  </a:moveTo>
                  <a:cubicBezTo>
                    <a:pt x="34695" y="24456"/>
                    <a:pt x="34660" y="24599"/>
                    <a:pt x="34648" y="24741"/>
                  </a:cubicBezTo>
                  <a:lnTo>
                    <a:pt x="34648" y="24730"/>
                  </a:lnTo>
                  <a:cubicBezTo>
                    <a:pt x="34648" y="24872"/>
                    <a:pt x="34612" y="25003"/>
                    <a:pt x="34541" y="25122"/>
                  </a:cubicBezTo>
                  <a:cubicBezTo>
                    <a:pt x="34421" y="25313"/>
                    <a:pt x="34207" y="25444"/>
                    <a:pt x="33981" y="25456"/>
                  </a:cubicBezTo>
                  <a:cubicBezTo>
                    <a:pt x="33971" y="25456"/>
                    <a:pt x="33962" y="25455"/>
                    <a:pt x="33953" y="25455"/>
                  </a:cubicBezTo>
                  <a:cubicBezTo>
                    <a:pt x="33607" y="25455"/>
                    <a:pt x="33299" y="25667"/>
                    <a:pt x="33159" y="25992"/>
                  </a:cubicBezTo>
                  <a:cubicBezTo>
                    <a:pt x="33076" y="26289"/>
                    <a:pt x="33088" y="26611"/>
                    <a:pt x="33195" y="26896"/>
                  </a:cubicBezTo>
                  <a:cubicBezTo>
                    <a:pt x="33231" y="26754"/>
                    <a:pt x="33255" y="26611"/>
                    <a:pt x="33278" y="26468"/>
                  </a:cubicBezTo>
                  <a:cubicBezTo>
                    <a:pt x="33278" y="26337"/>
                    <a:pt x="33326" y="26218"/>
                    <a:pt x="33398" y="26111"/>
                  </a:cubicBezTo>
                  <a:cubicBezTo>
                    <a:pt x="33529" y="25908"/>
                    <a:pt x="33755" y="25789"/>
                    <a:pt x="33993" y="25789"/>
                  </a:cubicBezTo>
                  <a:cubicBezTo>
                    <a:pt x="34350" y="25789"/>
                    <a:pt x="34660" y="25563"/>
                    <a:pt x="34791" y="25230"/>
                  </a:cubicBezTo>
                  <a:cubicBezTo>
                    <a:pt x="34862" y="24920"/>
                    <a:pt x="34838" y="24610"/>
                    <a:pt x="34743" y="24313"/>
                  </a:cubicBezTo>
                  <a:close/>
                  <a:moveTo>
                    <a:pt x="14069" y="27613"/>
                  </a:moveTo>
                  <a:cubicBezTo>
                    <a:pt x="13890" y="27613"/>
                    <a:pt x="13712" y="27644"/>
                    <a:pt x="13538" y="27706"/>
                  </a:cubicBezTo>
                  <a:cubicBezTo>
                    <a:pt x="13681" y="27742"/>
                    <a:pt x="13824" y="27754"/>
                    <a:pt x="13967" y="27789"/>
                  </a:cubicBezTo>
                  <a:lnTo>
                    <a:pt x="13978" y="27789"/>
                  </a:lnTo>
                  <a:cubicBezTo>
                    <a:pt x="14109" y="27789"/>
                    <a:pt x="14228" y="27825"/>
                    <a:pt x="14348" y="27897"/>
                  </a:cubicBezTo>
                  <a:cubicBezTo>
                    <a:pt x="14550" y="28016"/>
                    <a:pt x="14669" y="28230"/>
                    <a:pt x="14681" y="28468"/>
                  </a:cubicBezTo>
                  <a:cubicBezTo>
                    <a:pt x="14669" y="28813"/>
                    <a:pt x="14883" y="29147"/>
                    <a:pt x="15217" y="29278"/>
                  </a:cubicBezTo>
                  <a:cubicBezTo>
                    <a:pt x="15347" y="29314"/>
                    <a:pt x="15482" y="29332"/>
                    <a:pt x="15616" y="29332"/>
                  </a:cubicBezTo>
                  <a:cubicBezTo>
                    <a:pt x="15789" y="29332"/>
                    <a:pt x="15961" y="29302"/>
                    <a:pt x="16122" y="29242"/>
                  </a:cubicBezTo>
                  <a:cubicBezTo>
                    <a:pt x="15979" y="29206"/>
                    <a:pt x="15836" y="29194"/>
                    <a:pt x="15693" y="29159"/>
                  </a:cubicBezTo>
                  <a:cubicBezTo>
                    <a:pt x="15562" y="29159"/>
                    <a:pt x="15443" y="29123"/>
                    <a:pt x="15336" y="29052"/>
                  </a:cubicBezTo>
                  <a:cubicBezTo>
                    <a:pt x="15133" y="28921"/>
                    <a:pt x="15014" y="28694"/>
                    <a:pt x="15014" y="28456"/>
                  </a:cubicBezTo>
                  <a:cubicBezTo>
                    <a:pt x="15014" y="28099"/>
                    <a:pt x="14788" y="27778"/>
                    <a:pt x="14455" y="27658"/>
                  </a:cubicBezTo>
                  <a:cubicBezTo>
                    <a:pt x="14326" y="27629"/>
                    <a:pt x="14197" y="27613"/>
                    <a:pt x="14069" y="27613"/>
                  </a:cubicBezTo>
                  <a:close/>
                  <a:moveTo>
                    <a:pt x="10157" y="32266"/>
                  </a:moveTo>
                  <a:lnTo>
                    <a:pt x="10133" y="32278"/>
                  </a:lnTo>
                  <a:cubicBezTo>
                    <a:pt x="10137" y="32288"/>
                    <a:pt x="10140" y="32299"/>
                    <a:pt x="10144" y="32309"/>
                  </a:cubicBezTo>
                  <a:lnTo>
                    <a:pt x="10144" y="32309"/>
                  </a:lnTo>
                  <a:cubicBezTo>
                    <a:pt x="10148" y="32295"/>
                    <a:pt x="10152" y="32281"/>
                    <a:pt x="10157" y="32266"/>
                  </a:cubicBezTo>
                  <a:close/>
                  <a:moveTo>
                    <a:pt x="24718" y="29742"/>
                  </a:moveTo>
                  <a:cubicBezTo>
                    <a:pt x="24694" y="29873"/>
                    <a:pt x="24682" y="30016"/>
                    <a:pt x="24646" y="30159"/>
                  </a:cubicBezTo>
                  <a:lnTo>
                    <a:pt x="24635" y="30159"/>
                  </a:lnTo>
                  <a:cubicBezTo>
                    <a:pt x="24635" y="30302"/>
                    <a:pt x="24599" y="30433"/>
                    <a:pt x="24527" y="30552"/>
                  </a:cubicBezTo>
                  <a:cubicBezTo>
                    <a:pt x="24408" y="30742"/>
                    <a:pt x="24182" y="30873"/>
                    <a:pt x="23956" y="30873"/>
                  </a:cubicBezTo>
                  <a:cubicBezTo>
                    <a:pt x="23599" y="30873"/>
                    <a:pt x="23277" y="31087"/>
                    <a:pt x="23134" y="31421"/>
                  </a:cubicBezTo>
                  <a:cubicBezTo>
                    <a:pt x="23051" y="31719"/>
                    <a:pt x="23063" y="32028"/>
                    <a:pt x="23170" y="32326"/>
                  </a:cubicBezTo>
                  <a:cubicBezTo>
                    <a:pt x="23206" y="32183"/>
                    <a:pt x="23230" y="32040"/>
                    <a:pt x="23253" y="31897"/>
                  </a:cubicBezTo>
                  <a:cubicBezTo>
                    <a:pt x="23253" y="31766"/>
                    <a:pt x="23301" y="31647"/>
                    <a:pt x="23372" y="31540"/>
                  </a:cubicBezTo>
                  <a:cubicBezTo>
                    <a:pt x="23503" y="31338"/>
                    <a:pt x="23730" y="31218"/>
                    <a:pt x="23968" y="31218"/>
                  </a:cubicBezTo>
                  <a:cubicBezTo>
                    <a:pt x="24325" y="31218"/>
                    <a:pt x="24646" y="30992"/>
                    <a:pt x="24766" y="30659"/>
                  </a:cubicBezTo>
                  <a:cubicBezTo>
                    <a:pt x="24837" y="30349"/>
                    <a:pt x="24813" y="30040"/>
                    <a:pt x="24718" y="29742"/>
                  </a:cubicBezTo>
                  <a:close/>
                  <a:moveTo>
                    <a:pt x="10144" y="32309"/>
                  </a:moveTo>
                  <a:cubicBezTo>
                    <a:pt x="10106" y="32446"/>
                    <a:pt x="10094" y="32565"/>
                    <a:pt x="10061" y="32695"/>
                  </a:cubicBezTo>
                  <a:cubicBezTo>
                    <a:pt x="10061" y="32790"/>
                    <a:pt x="10049" y="32873"/>
                    <a:pt x="10026" y="32945"/>
                  </a:cubicBezTo>
                  <a:lnTo>
                    <a:pt x="10192" y="33207"/>
                  </a:lnTo>
                  <a:lnTo>
                    <a:pt x="10192" y="33183"/>
                  </a:lnTo>
                  <a:cubicBezTo>
                    <a:pt x="10250" y="32885"/>
                    <a:pt x="10241" y="32586"/>
                    <a:pt x="10144" y="32309"/>
                  </a:cubicBezTo>
                  <a:close/>
                  <a:moveTo>
                    <a:pt x="40196" y="33576"/>
                  </a:moveTo>
                  <a:cubicBezTo>
                    <a:pt x="39958" y="33576"/>
                    <a:pt x="39732" y="33600"/>
                    <a:pt x="39505" y="33671"/>
                  </a:cubicBezTo>
                  <a:cubicBezTo>
                    <a:pt x="39648" y="33707"/>
                    <a:pt x="39803" y="33719"/>
                    <a:pt x="39934" y="33743"/>
                  </a:cubicBezTo>
                  <a:cubicBezTo>
                    <a:pt x="40041" y="33754"/>
                    <a:pt x="40136" y="33778"/>
                    <a:pt x="40232" y="33814"/>
                  </a:cubicBezTo>
                  <a:lnTo>
                    <a:pt x="40196" y="33576"/>
                  </a:lnTo>
                  <a:close/>
                  <a:moveTo>
                    <a:pt x="32004" y="33167"/>
                  </a:moveTo>
                  <a:cubicBezTo>
                    <a:pt x="31893" y="33167"/>
                    <a:pt x="31780" y="33188"/>
                    <a:pt x="31671" y="33231"/>
                  </a:cubicBezTo>
                  <a:cubicBezTo>
                    <a:pt x="31338" y="33385"/>
                    <a:pt x="31219" y="33671"/>
                    <a:pt x="31052" y="33897"/>
                  </a:cubicBezTo>
                  <a:cubicBezTo>
                    <a:pt x="31183" y="33826"/>
                    <a:pt x="31290" y="33743"/>
                    <a:pt x="31409" y="33659"/>
                  </a:cubicBezTo>
                  <a:cubicBezTo>
                    <a:pt x="31504" y="33564"/>
                    <a:pt x="31624" y="33504"/>
                    <a:pt x="31754" y="33481"/>
                  </a:cubicBezTo>
                  <a:cubicBezTo>
                    <a:pt x="31800" y="33471"/>
                    <a:pt x="31846" y="33466"/>
                    <a:pt x="31892" y="33466"/>
                  </a:cubicBezTo>
                  <a:cubicBezTo>
                    <a:pt x="32074" y="33466"/>
                    <a:pt x="32252" y="33541"/>
                    <a:pt x="32386" y="33683"/>
                  </a:cubicBezTo>
                  <a:cubicBezTo>
                    <a:pt x="32557" y="33839"/>
                    <a:pt x="32779" y="33923"/>
                    <a:pt x="33005" y="33923"/>
                  </a:cubicBezTo>
                  <a:cubicBezTo>
                    <a:pt x="33125" y="33923"/>
                    <a:pt x="33246" y="33899"/>
                    <a:pt x="33362" y="33850"/>
                  </a:cubicBezTo>
                  <a:cubicBezTo>
                    <a:pt x="33624" y="33683"/>
                    <a:pt x="33826" y="33445"/>
                    <a:pt x="33969" y="33171"/>
                  </a:cubicBezTo>
                  <a:lnTo>
                    <a:pt x="33969" y="33171"/>
                  </a:lnTo>
                  <a:cubicBezTo>
                    <a:pt x="33814" y="33254"/>
                    <a:pt x="33707" y="33338"/>
                    <a:pt x="33588" y="33421"/>
                  </a:cubicBezTo>
                  <a:lnTo>
                    <a:pt x="33612" y="33421"/>
                  </a:lnTo>
                  <a:cubicBezTo>
                    <a:pt x="33505" y="33504"/>
                    <a:pt x="33398" y="33564"/>
                    <a:pt x="33267" y="33600"/>
                  </a:cubicBezTo>
                  <a:cubicBezTo>
                    <a:pt x="33213" y="33614"/>
                    <a:pt x="33158" y="33621"/>
                    <a:pt x="33104" y="33621"/>
                  </a:cubicBezTo>
                  <a:cubicBezTo>
                    <a:pt x="32931" y="33621"/>
                    <a:pt x="32760" y="33551"/>
                    <a:pt x="32624" y="33433"/>
                  </a:cubicBezTo>
                  <a:cubicBezTo>
                    <a:pt x="32455" y="33257"/>
                    <a:pt x="32233" y="33167"/>
                    <a:pt x="32004" y="33167"/>
                  </a:cubicBezTo>
                  <a:close/>
                  <a:moveTo>
                    <a:pt x="18133" y="35857"/>
                  </a:moveTo>
                  <a:cubicBezTo>
                    <a:pt x="18022" y="35857"/>
                    <a:pt x="17909" y="35879"/>
                    <a:pt x="17800" y="35921"/>
                  </a:cubicBezTo>
                  <a:cubicBezTo>
                    <a:pt x="17467" y="36076"/>
                    <a:pt x="17348" y="36362"/>
                    <a:pt x="17181" y="36588"/>
                  </a:cubicBezTo>
                  <a:cubicBezTo>
                    <a:pt x="17312" y="36517"/>
                    <a:pt x="17419" y="36421"/>
                    <a:pt x="17538" y="36350"/>
                  </a:cubicBezTo>
                  <a:cubicBezTo>
                    <a:pt x="17634" y="36255"/>
                    <a:pt x="17753" y="36195"/>
                    <a:pt x="17884" y="36171"/>
                  </a:cubicBezTo>
                  <a:cubicBezTo>
                    <a:pt x="17929" y="36162"/>
                    <a:pt x="17976" y="36157"/>
                    <a:pt x="18022" y="36157"/>
                  </a:cubicBezTo>
                  <a:cubicBezTo>
                    <a:pt x="18203" y="36157"/>
                    <a:pt x="18382" y="36231"/>
                    <a:pt x="18515" y="36374"/>
                  </a:cubicBezTo>
                  <a:cubicBezTo>
                    <a:pt x="18683" y="36535"/>
                    <a:pt x="18901" y="36617"/>
                    <a:pt x="19124" y="36617"/>
                  </a:cubicBezTo>
                  <a:cubicBezTo>
                    <a:pt x="19247" y="36617"/>
                    <a:pt x="19372" y="36591"/>
                    <a:pt x="19491" y="36541"/>
                  </a:cubicBezTo>
                  <a:cubicBezTo>
                    <a:pt x="19753" y="36374"/>
                    <a:pt x="19955" y="36136"/>
                    <a:pt x="20098" y="35862"/>
                  </a:cubicBezTo>
                  <a:lnTo>
                    <a:pt x="20098" y="35862"/>
                  </a:lnTo>
                  <a:cubicBezTo>
                    <a:pt x="19943" y="35933"/>
                    <a:pt x="19836" y="36029"/>
                    <a:pt x="19717" y="36112"/>
                  </a:cubicBezTo>
                  <a:lnTo>
                    <a:pt x="19729" y="36100"/>
                  </a:lnTo>
                  <a:lnTo>
                    <a:pt x="19729" y="36100"/>
                  </a:lnTo>
                  <a:cubicBezTo>
                    <a:pt x="19634" y="36195"/>
                    <a:pt x="19527" y="36255"/>
                    <a:pt x="19396" y="36290"/>
                  </a:cubicBezTo>
                  <a:cubicBezTo>
                    <a:pt x="19339" y="36306"/>
                    <a:pt x="19280" y="36313"/>
                    <a:pt x="19223" y="36313"/>
                  </a:cubicBezTo>
                  <a:cubicBezTo>
                    <a:pt x="19053" y="36313"/>
                    <a:pt x="18886" y="36248"/>
                    <a:pt x="18753" y="36124"/>
                  </a:cubicBezTo>
                  <a:cubicBezTo>
                    <a:pt x="18584" y="35947"/>
                    <a:pt x="18362" y="35857"/>
                    <a:pt x="18133" y="35857"/>
                  </a:cubicBezTo>
                  <a:close/>
                  <a:moveTo>
                    <a:pt x="25850" y="37178"/>
                  </a:moveTo>
                  <a:cubicBezTo>
                    <a:pt x="25666" y="37178"/>
                    <a:pt x="25482" y="37209"/>
                    <a:pt x="25301" y="37267"/>
                  </a:cubicBezTo>
                  <a:cubicBezTo>
                    <a:pt x="25444" y="37314"/>
                    <a:pt x="25587" y="37326"/>
                    <a:pt x="25718" y="37362"/>
                  </a:cubicBezTo>
                  <a:cubicBezTo>
                    <a:pt x="25732" y="37361"/>
                    <a:pt x="25745" y="37360"/>
                    <a:pt x="25759" y="37360"/>
                  </a:cubicBezTo>
                  <a:cubicBezTo>
                    <a:pt x="25878" y="37360"/>
                    <a:pt x="26003" y="37405"/>
                    <a:pt x="26099" y="37469"/>
                  </a:cubicBezTo>
                  <a:cubicBezTo>
                    <a:pt x="26301" y="37588"/>
                    <a:pt x="26432" y="37803"/>
                    <a:pt x="26444" y="38041"/>
                  </a:cubicBezTo>
                  <a:cubicBezTo>
                    <a:pt x="26432" y="38386"/>
                    <a:pt x="26647" y="38707"/>
                    <a:pt x="26968" y="38850"/>
                  </a:cubicBezTo>
                  <a:cubicBezTo>
                    <a:pt x="27104" y="38887"/>
                    <a:pt x="27241" y="38905"/>
                    <a:pt x="27377" y="38905"/>
                  </a:cubicBezTo>
                  <a:cubicBezTo>
                    <a:pt x="27552" y="38905"/>
                    <a:pt x="27724" y="38875"/>
                    <a:pt x="27885" y="38815"/>
                  </a:cubicBezTo>
                  <a:cubicBezTo>
                    <a:pt x="27742" y="38779"/>
                    <a:pt x="27599" y="38767"/>
                    <a:pt x="27456" y="38731"/>
                  </a:cubicBezTo>
                  <a:cubicBezTo>
                    <a:pt x="27325" y="38731"/>
                    <a:pt x="27194" y="38684"/>
                    <a:pt x="27087" y="38612"/>
                  </a:cubicBezTo>
                  <a:cubicBezTo>
                    <a:pt x="26885" y="38481"/>
                    <a:pt x="26778" y="38255"/>
                    <a:pt x="26778" y="38017"/>
                  </a:cubicBezTo>
                  <a:cubicBezTo>
                    <a:pt x="26778" y="37660"/>
                    <a:pt x="26551" y="37338"/>
                    <a:pt x="26206" y="37219"/>
                  </a:cubicBezTo>
                  <a:cubicBezTo>
                    <a:pt x="26089" y="37191"/>
                    <a:pt x="25969" y="37178"/>
                    <a:pt x="25850" y="37178"/>
                  </a:cubicBezTo>
                  <a:close/>
                  <a:moveTo>
                    <a:pt x="36184" y="40648"/>
                  </a:moveTo>
                  <a:cubicBezTo>
                    <a:pt x="36148" y="40779"/>
                    <a:pt x="36136" y="40922"/>
                    <a:pt x="36100" y="41065"/>
                  </a:cubicBezTo>
                  <a:lnTo>
                    <a:pt x="36088" y="41065"/>
                  </a:lnTo>
                  <a:cubicBezTo>
                    <a:pt x="36088" y="41196"/>
                    <a:pt x="36053" y="41327"/>
                    <a:pt x="35981" y="41446"/>
                  </a:cubicBezTo>
                  <a:cubicBezTo>
                    <a:pt x="35862" y="41648"/>
                    <a:pt x="35648" y="41779"/>
                    <a:pt x="35410" y="41779"/>
                  </a:cubicBezTo>
                  <a:cubicBezTo>
                    <a:pt x="35053" y="41779"/>
                    <a:pt x="34731" y="41994"/>
                    <a:pt x="34600" y="42315"/>
                  </a:cubicBezTo>
                  <a:cubicBezTo>
                    <a:pt x="34517" y="42613"/>
                    <a:pt x="34529" y="42934"/>
                    <a:pt x="34624" y="43232"/>
                  </a:cubicBezTo>
                  <a:cubicBezTo>
                    <a:pt x="34672" y="43089"/>
                    <a:pt x="34683" y="42946"/>
                    <a:pt x="34707" y="42803"/>
                  </a:cubicBezTo>
                  <a:cubicBezTo>
                    <a:pt x="34719" y="42672"/>
                    <a:pt x="34755" y="42541"/>
                    <a:pt x="34826" y="42434"/>
                  </a:cubicBezTo>
                  <a:cubicBezTo>
                    <a:pt x="34951" y="42241"/>
                    <a:pt x="35163" y="42124"/>
                    <a:pt x="35389" y="42124"/>
                  </a:cubicBezTo>
                  <a:cubicBezTo>
                    <a:pt x="35400" y="42124"/>
                    <a:pt x="35411" y="42124"/>
                    <a:pt x="35422" y="42125"/>
                  </a:cubicBezTo>
                  <a:cubicBezTo>
                    <a:pt x="35779" y="42113"/>
                    <a:pt x="36100" y="41886"/>
                    <a:pt x="36231" y="41553"/>
                  </a:cubicBezTo>
                  <a:cubicBezTo>
                    <a:pt x="36291" y="41255"/>
                    <a:pt x="36279" y="40934"/>
                    <a:pt x="36184" y="406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07" name="Google Shape;42107;p26"/>
            <p:cNvSpPr/>
            <p:nvPr/>
          </p:nvSpPr>
          <p:spPr>
            <a:xfrm>
              <a:off x="2378426" y="3577992"/>
              <a:ext cx="83721" cy="529615"/>
            </a:xfrm>
            <a:custGeom>
              <a:avLst/>
              <a:gdLst/>
              <a:ahLst/>
              <a:cxnLst/>
              <a:rect l="l" t="t" r="r" b="b"/>
              <a:pathLst>
                <a:path w="3240" h="20496" extrusionOk="0">
                  <a:moveTo>
                    <a:pt x="59" y="0"/>
                  </a:moveTo>
                  <a:cubicBezTo>
                    <a:pt x="31" y="0"/>
                    <a:pt x="1" y="15"/>
                    <a:pt x="1" y="40"/>
                  </a:cubicBezTo>
                  <a:cubicBezTo>
                    <a:pt x="322" y="2719"/>
                    <a:pt x="608" y="5386"/>
                    <a:pt x="977" y="8053"/>
                  </a:cubicBezTo>
                  <a:cubicBezTo>
                    <a:pt x="1346" y="10720"/>
                    <a:pt x="1751" y="13292"/>
                    <a:pt x="2227" y="15900"/>
                  </a:cubicBezTo>
                  <a:cubicBezTo>
                    <a:pt x="2358" y="16650"/>
                    <a:pt x="2525" y="17388"/>
                    <a:pt x="2668" y="18138"/>
                  </a:cubicBezTo>
                  <a:cubicBezTo>
                    <a:pt x="2787" y="18912"/>
                    <a:pt x="2954" y="19686"/>
                    <a:pt x="3144" y="20448"/>
                  </a:cubicBezTo>
                  <a:cubicBezTo>
                    <a:pt x="3156" y="20472"/>
                    <a:pt x="3168" y="20495"/>
                    <a:pt x="3204" y="20495"/>
                  </a:cubicBezTo>
                  <a:cubicBezTo>
                    <a:pt x="3228" y="20483"/>
                    <a:pt x="3239" y="20460"/>
                    <a:pt x="3239" y="20436"/>
                  </a:cubicBezTo>
                  <a:cubicBezTo>
                    <a:pt x="3239" y="19126"/>
                    <a:pt x="2966" y="17781"/>
                    <a:pt x="2823" y="16471"/>
                  </a:cubicBezTo>
                  <a:cubicBezTo>
                    <a:pt x="2680" y="15161"/>
                    <a:pt x="2477" y="13780"/>
                    <a:pt x="2287" y="12423"/>
                  </a:cubicBezTo>
                  <a:cubicBezTo>
                    <a:pt x="1906" y="9804"/>
                    <a:pt x="1454" y="7184"/>
                    <a:pt x="989" y="4577"/>
                  </a:cubicBezTo>
                  <a:cubicBezTo>
                    <a:pt x="715" y="3065"/>
                    <a:pt x="394" y="1553"/>
                    <a:pt x="108" y="40"/>
                  </a:cubicBezTo>
                  <a:cubicBezTo>
                    <a:pt x="108" y="12"/>
                    <a:pt x="84" y="0"/>
                    <a:pt x="59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08" name="Google Shape;42108;p26"/>
            <p:cNvSpPr/>
            <p:nvPr/>
          </p:nvSpPr>
          <p:spPr>
            <a:xfrm>
              <a:off x="1471419" y="2826128"/>
              <a:ext cx="804293" cy="1273159"/>
            </a:xfrm>
            <a:custGeom>
              <a:avLst/>
              <a:gdLst/>
              <a:ahLst/>
              <a:cxnLst/>
              <a:rect l="l" t="t" r="r" b="b"/>
              <a:pathLst>
                <a:path w="31126" h="49271" extrusionOk="0">
                  <a:moveTo>
                    <a:pt x="1882" y="1"/>
                  </a:moveTo>
                  <a:cubicBezTo>
                    <a:pt x="451" y="1"/>
                    <a:pt x="0" y="2453"/>
                    <a:pt x="574" y="8004"/>
                  </a:cubicBezTo>
                  <a:cubicBezTo>
                    <a:pt x="1681" y="18779"/>
                    <a:pt x="8992" y="36757"/>
                    <a:pt x="14373" y="42353"/>
                  </a:cubicBezTo>
                  <a:cubicBezTo>
                    <a:pt x="17088" y="45151"/>
                    <a:pt x="24446" y="47568"/>
                    <a:pt x="31125" y="49271"/>
                  </a:cubicBezTo>
                  <a:lnTo>
                    <a:pt x="1955" y="3"/>
                  </a:lnTo>
                  <a:cubicBezTo>
                    <a:pt x="1930" y="2"/>
                    <a:pt x="1906" y="1"/>
                    <a:pt x="188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09" name="Google Shape;42109;p26"/>
            <p:cNvSpPr/>
            <p:nvPr/>
          </p:nvSpPr>
          <p:spPr>
            <a:xfrm>
              <a:off x="804465" y="2808505"/>
              <a:ext cx="1176207" cy="1327397"/>
            </a:xfrm>
            <a:custGeom>
              <a:avLst/>
              <a:gdLst/>
              <a:ahLst/>
              <a:cxnLst/>
              <a:rect l="l" t="t" r="r" b="b"/>
              <a:pathLst>
                <a:path w="45519" h="51370" extrusionOk="0">
                  <a:moveTo>
                    <a:pt x="24467" y="0"/>
                  </a:moveTo>
                  <a:cubicBezTo>
                    <a:pt x="21987" y="0"/>
                    <a:pt x="19618" y="998"/>
                    <a:pt x="18110" y="2840"/>
                  </a:cubicBezTo>
                  <a:cubicBezTo>
                    <a:pt x="12943" y="9126"/>
                    <a:pt x="1227" y="31177"/>
                    <a:pt x="1" y="51370"/>
                  </a:cubicBezTo>
                  <a:lnTo>
                    <a:pt x="43625" y="51370"/>
                  </a:lnTo>
                  <a:lnTo>
                    <a:pt x="41411" y="34260"/>
                  </a:lnTo>
                  <a:cubicBezTo>
                    <a:pt x="41411" y="34260"/>
                    <a:pt x="45518" y="28760"/>
                    <a:pt x="42173" y="20283"/>
                  </a:cubicBezTo>
                  <a:cubicBezTo>
                    <a:pt x="41268" y="17997"/>
                    <a:pt x="30600" y="2185"/>
                    <a:pt x="29671" y="1578"/>
                  </a:cubicBezTo>
                  <a:cubicBezTo>
                    <a:pt x="28060" y="507"/>
                    <a:pt x="26235" y="0"/>
                    <a:pt x="2446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10" name="Google Shape;42110;p26"/>
            <p:cNvSpPr/>
            <p:nvPr/>
          </p:nvSpPr>
          <p:spPr>
            <a:xfrm>
              <a:off x="834620" y="2864190"/>
              <a:ext cx="1017447" cy="1249748"/>
            </a:xfrm>
            <a:custGeom>
              <a:avLst/>
              <a:gdLst/>
              <a:ahLst/>
              <a:cxnLst/>
              <a:rect l="l" t="t" r="r" b="b"/>
              <a:pathLst>
                <a:path w="39375" h="48365" extrusionOk="0">
                  <a:moveTo>
                    <a:pt x="20239" y="0"/>
                  </a:moveTo>
                  <a:cubicBezTo>
                    <a:pt x="20053" y="0"/>
                    <a:pt x="19866" y="32"/>
                    <a:pt x="19693" y="90"/>
                  </a:cubicBezTo>
                  <a:cubicBezTo>
                    <a:pt x="19824" y="113"/>
                    <a:pt x="19967" y="137"/>
                    <a:pt x="20110" y="173"/>
                  </a:cubicBezTo>
                  <a:cubicBezTo>
                    <a:pt x="20241" y="173"/>
                    <a:pt x="20372" y="209"/>
                    <a:pt x="20491" y="280"/>
                  </a:cubicBezTo>
                  <a:cubicBezTo>
                    <a:pt x="20693" y="399"/>
                    <a:pt x="20824" y="613"/>
                    <a:pt x="20824" y="852"/>
                  </a:cubicBezTo>
                  <a:cubicBezTo>
                    <a:pt x="20824" y="1209"/>
                    <a:pt x="21039" y="1530"/>
                    <a:pt x="21360" y="1673"/>
                  </a:cubicBezTo>
                  <a:cubicBezTo>
                    <a:pt x="21485" y="1708"/>
                    <a:pt x="21613" y="1724"/>
                    <a:pt x="21742" y="1724"/>
                  </a:cubicBezTo>
                  <a:cubicBezTo>
                    <a:pt x="21922" y="1724"/>
                    <a:pt x="22104" y="1693"/>
                    <a:pt x="22277" y="1637"/>
                  </a:cubicBezTo>
                  <a:cubicBezTo>
                    <a:pt x="22134" y="1602"/>
                    <a:pt x="21991" y="1578"/>
                    <a:pt x="21848" y="1554"/>
                  </a:cubicBezTo>
                  <a:cubicBezTo>
                    <a:pt x="21717" y="1542"/>
                    <a:pt x="21586" y="1506"/>
                    <a:pt x="21479" y="1435"/>
                  </a:cubicBezTo>
                  <a:cubicBezTo>
                    <a:pt x="21289" y="1304"/>
                    <a:pt x="21170" y="1090"/>
                    <a:pt x="21170" y="852"/>
                  </a:cubicBezTo>
                  <a:cubicBezTo>
                    <a:pt x="21158" y="483"/>
                    <a:pt x="20932" y="173"/>
                    <a:pt x="20598" y="42"/>
                  </a:cubicBezTo>
                  <a:cubicBezTo>
                    <a:pt x="20481" y="14"/>
                    <a:pt x="20360" y="0"/>
                    <a:pt x="20239" y="0"/>
                  </a:cubicBezTo>
                  <a:close/>
                  <a:moveTo>
                    <a:pt x="27921" y="4352"/>
                  </a:moveTo>
                  <a:cubicBezTo>
                    <a:pt x="27885" y="4483"/>
                    <a:pt x="27861" y="4614"/>
                    <a:pt x="27849" y="4745"/>
                  </a:cubicBezTo>
                  <a:lnTo>
                    <a:pt x="27837" y="4781"/>
                  </a:lnTo>
                  <a:cubicBezTo>
                    <a:pt x="27837" y="4912"/>
                    <a:pt x="27802" y="5043"/>
                    <a:pt x="27730" y="5162"/>
                  </a:cubicBezTo>
                  <a:cubicBezTo>
                    <a:pt x="27611" y="5364"/>
                    <a:pt x="27397" y="5483"/>
                    <a:pt x="27159" y="5495"/>
                  </a:cubicBezTo>
                  <a:cubicBezTo>
                    <a:pt x="27149" y="5495"/>
                    <a:pt x="27140" y="5495"/>
                    <a:pt x="27130" y="5495"/>
                  </a:cubicBezTo>
                  <a:cubicBezTo>
                    <a:pt x="26784" y="5495"/>
                    <a:pt x="26476" y="5706"/>
                    <a:pt x="26337" y="6031"/>
                  </a:cubicBezTo>
                  <a:cubicBezTo>
                    <a:pt x="26254" y="6328"/>
                    <a:pt x="26266" y="6650"/>
                    <a:pt x="26373" y="6936"/>
                  </a:cubicBezTo>
                  <a:cubicBezTo>
                    <a:pt x="26408" y="6793"/>
                    <a:pt x="26432" y="6650"/>
                    <a:pt x="26456" y="6507"/>
                  </a:cubicBezTo>
                  <a:cubicBezTo>
                    <a:pt x="26456" y="6376"/>
                    <a:pt x="26504" y="6257"/>
                    <a:pt x="26575" y="6150"/>
                  </a:cubicBezTo>
                  <a:cubicBezTo>
                    <a:pt x="26706" y="5947"/>
                    <a:pt x="26932" y="5828"/>
                    <a:pt x="27170" y="5828"/>
                  </a:cubicBezTo>
                  <a:cubicBezTo>
                    <a:pt x="27528" y="5828"/>
                    <a:pt x="27849" y="5602"/>
                    <a:pt x="27968" y="5269"/>
                  </a:cubicBezTo>
                  <a:cubicBezTo>
                    <a:pt x="28040" y="4971"/>
                    <a:pt x="28016" y="4650"/>
                    <a:pt x="27921" y="4352"/>
                  </a:cubicBezTo>
                  <a:close/>
                  <a:moveTo>
                    <a:pt x="18727" y="8777"/>
                  </a:moveTo>
                  <a:cubicBezTo>
                    <a:pt x="18606" y="8777"/>
                    <a:pt x="18485" y="8802"/>
                    <a:pt x="18372" y="8853"/>
                  </a:cubicBezTo>
                  <a:cubicBezTo>
                    <a:pt x="18110" y="9019"/>
                    <a:pt x="17896" y="9257"/>
                    <a:pt x="17753" y="9531"/>
                  </a:cubicBezTo>
                  <a:cubicBezTo>
                    <a:pt x="17896" y="9460"/>
                    <a:pt x="18015" y="9376"/>
                    <a:pt x="18146" y="9281"/>
                  </a:cubicBezTo>
                  <a:lnTo>
                    <a:pt x="18146" y="9293"/>
                  </a:lnTo>
                  <a:cubicBezTo>
                    <a:pt x="18241" y="9198"/>
                    <a:pt x="18348" y="9138"/>
                    <a:pt x="18479" y="9103"/>
                  </a:cubicBezTo>
                  <a:cubicBezTo>
                    <a:pt x="18536" y="9088"/>
                    <a:pt x="18594" y="9080"/>
                    <a:pt x="18652" y="9080"/>
                  </a:cubicBezTo>
                  <a:cubicBezTo>
                    <a:pt x="18822" y="9080"/>
                    <a:pt x="18988" y="9145"/>
                    <a:pt x="19122" y="9269"/>
                  </a:cubicBezTo>
                  <a:cubicBezTo>
                    <a:pt x="19293" y="9440"/>
                    <a:pt x="19519" y="9533"/>
                    <a:pt x="19752" y="9533"/>
                  </a:cubicBezTo>
                  <a:cubicBezTo>
                    <a:pt x="19860" y="9533"/>
                    <a:pt x="19969" y="9513"/>
                    <a:pt x="20074" y="9472"/>
                  </a:cubicBezTo>
                  <a:cubicBezTo>
                    <a:pt x="20408" y="9317"/>
                    <a:pt x="20539" y="9031"/>
                    <a:pt x="20693" y="8805"/>
                  </a:cubicBezTo>
                  <a:lnTo>
                    <a:pt x="20693" y="8805"/>
                  </a:lnTo>
                  <a:cubicBezTo>
                    <a:pt x="20563" y="8876"/>
                    <a:pt x="20455" y="8960"/>
                    <a:pt x="20312" y="9043"/>
                  </a:cubicBezTo>
                  <a:cubicBezTo>
                    <a:pt x="20217" y="9138"/>
                    <a:pt x="20098" y="9198"/>
                    <a:pt x="19979" y="9222"/>
                  </a:cubicBezTo>
                  <a:cubicBezTo>
                    <a:pt x="19930" y="9231"/>
                    <a:pt x="19882" y="9236"/>
                    <a:pt x="19834" y="9236"/>
                  </a:cubicBezTo>
                  <a:cubicBezTo>
                    <a:pt x="19647" y="9236"/>
                    <a:pt x="19469" y="9164"/>
                    <a:pt x="19336" y="9031"/>
                  </a:cubicBezTo>
                  <a:cubicBezTo>
                    <a:pt x="19167" y="8862"/>
                    <a:pt x="18947" y="8777"/>
                    <a:pt x="18727" y="8777"/>
                  </a:cubicBezTo>
                  <a:close/>
                  <a:moveTo>
                    <a:pt x="34282" y="10057"/>
                  </a:moveTo>
                  <a:cubicBezTo>
                    <a:pt x="34159" y="10057"/>
                    <a:pt x="34036" y="10083"/>
                    <a:pt x="33921" y="10138"/>
                  </a:cubicBezTo>
                  <a:cubicBezTo>
                    <a:pt x="33659" y="10305"/>
                    <a:pt x="33445" y="10531"/>
                    <a:pt x="33314" y="10817"/>
                  </a:cubicBezTo>
                  <a:cubicBezTo>
                    <a:pt x="33445" y="10746"/>
                    <a:pt x="33564" y="10662"/>
                    <a:pt x="33683" y="10567"/>
                  </a:cubicBezTo>
                  <a:cubicBezTo>
                    <a:pt x="33778" y="10472"/>
                    <a:pt x="33886" y="10412"/>
                    <a:pt x="34017" y="10389"/>
                  </a:cubicBezTo>
                  <a:cubicBezTo>
                    <a:pt x="34076" y="10370"/>
                    <a:pt x="34136" y="10361"/>
                    <a:pt x="34195" y="10361"/>
                  </a:cubicBezTo>
                  <a:cubicBezTo>
                    <a:pt x="34362" y="10361"/>
                    <a:pt x="34524" y="10432"/>
                    <a:pt x="34648" y="10555"/>
                  </a:cubicBezTo>
                  <a:cubicBezTo>
                    <a:pt x="34823" y="10723"/>
                    <a:pt x="35047" y="10810"/>
                    <a:pt x="35275" y="10810"/>
                  </a:cubicBezTo>
                  <a:cubicBezTo>
                    <a:pt x="35388" y="10810"/>
                    <a:pt x="35502" y="10789"/>
                    <a:pt x="35612" y="10746"/>
                  </a:cubicBezTo>
                  <a:cubicBezTo>
                    <a:pt x="35945" y="10603"/>
                    <a:pt x="36064" y="10317"/>
                    <a:pt x="36231" y="10079"/>
                  </a:cubicBezTo>
                  <a:lnTo>
                    <a:pt x="36231" y="10079"/>
                  </a:lnTo>
                  <a:cubicBezTo>
                    <a:pt x="36100" y="10150"/>
                    <a:pt x="35993" y="10246"/>
                    <a:pt x="35874" y="10329"/>
                  </a:cubicBezTo>
                  <a:cubicBezTo>
                    <a:pt x="35779" y="10412"/>
                    <a:pt x="35660" y="10472"/>
                    <a:pt x="35529" y="10496"/>
                  </a:cubicBezTo>
                  <a:cubicBezTo>
                    <a:pt x="35479" y="10509"/>
                    <a:pt x="35429" y="10515"/>
                    <a:pt x="35378" y="10515"/>
                  </a:cubicBezTo>
                  <a:cubicBezTo>
                    <a:pt x="35198" y="10515"/>
                    <a:pt x="35019" y="10435"/>
                    <a:pt x="34898" y="10305"/>
                  </a:cubicBezTo>
                  <a:cubicBezTo>
                    <a:pt x="34729" y="10144"/>
                    <a:pt x="34506" y="10057"/>
                    <a:pt x="34282" y="10057"/>
                  </a:cubicBezTo>
                  <a:close/>
                  <a:moveTo>
                    <a:pt x="24892" y="13067"/>
                  </a:moveTo>
                  <a:cubicBezTo>
                    <a:pt x="24708" y="13067"/>
                    <a:pt x="24526" y="13094"/>
                    <a:pt x="24349" y="13151"/>
                  </a:cubicBezTo>
                  <a:cubicBezTo>
                    <a:pt x="24492" y="13186"/>
                    <a:pt x="24634" y="13210"/>
                    <a:pt x="24765" y="13246"/>
                  </a:cubicBezTo>
                  <a:cubicBezTo>
                    <a:pt x="24908" y="13246"/>
                    <a:pt x="25039" y="13282"/>
                    <a:pt x="25146" y="13353"/>
                  </a:cubicBezTo>
                  <a:cubicBezTo>
                    <a:pt x="25349" y="13472"/>
                    <a:pt x="25480" y="13687"/>
                    <a:pt x="25480" y="13925"/>
                  </a:cubicBezTo>
                  <a:cubicBezTo>
                    <a:pt x="25480" y="14282"/>
                    <a:pt x="25694" y="14603"/>
                    <a:pt x="26016" y="14746"/>
                  </a:cubicBezTo>
                  <a:cubicBezTo>
                    <a:pt x="26148" y="14777"/>
                    <a:pt x="26281" y="14792"/>
                    <a:pt x="26413" y="14792"/>
                  </a:cubicBezTo>
                  <a:cubicBezTo>
                    <a:pt x="26588" y="14792"/>
                    <a:pt x="26762" y="14765"/>
                    <a:pt x="26932" y="14710"/>
                  </a:cubicBezTo>
                  <a:cubicBezTo>
                    <a:pt x="26789" y="14663"/>
                    <a:pt x="26647" y="14651"/>
                    <a:pt x="26504" y="14615"/>
                  </a:cubicBezTo>
                  <a:cubicBezTo>
                    <a:pt x="26373" y="14615"/>
                    <a:pt x="26254" y="14579"/>
                    <a:pt x="26147" y="14508"/>
                  </a:cubicBezTo>
                  <a:cubicBezTo>
                    <a:pt x="25944" y="14377"/>
                    <a:pt x="25825" y="14151"/>
                    <a:pt x="25825" y="13913"/>
                  </a:cubicBezTo>
                  <a:cubicBezTo>
                    <a:pt x="25825" y="13556"/>
                    <a:pt x="25599" y="13234"/>
                    <a:pt x="25265" y="13103"/>
                  </a:cubicBezTo>
                  <a:cubicBezTo>
                    <a:pt x="25141" y="13079"/>
                    <a:pt x="25016" y="13067"/>
                    <a:pt x="24892" y="13067"/>
                  </a:cubicBezTo>
                  <a:close/>
                  <a:moveTo>
                    <a:pt x="12764" y="13055"/>
                  </a:moveTo>
                  <a:cubicBezTo>
                    <a:pt x="12716" y="13186"/>
                    <a:pt x="12704" y="13329"/>
                    <a:pt x="12681" y="13472"/>
                  </a:cubicBezTo>
                  <a:cubicBezTo>
                    <a:pt x="12681" y="13603"/>
                    <a:pt x="12633" y="13746"/>
                    <a:pt x="12562" y="13853"/>
                  </a:cubicBezTo>
                  <a:cubicBezTo>
                    <a:pt x="12442" y="14056"/>
                    <a:pt x="12228" y="14187"/>
                    <a:pt x="12002" y="14187"/>
                  </a:cubicBezTo>
                  <a:cubicBezTo>
                    <a:pt x="11645" y="14187"/>
                    <a:pt x="11311" y="14401"/>
                    <a:pt x="11180" y="14734"/>
                  </a:cubicBezTo>
                  <a:cubicBezTo>
                    <a:pt x="11097" y="15032"/>
                    <a:pt x="11109" y="15353"/>
                    <a:pt x="11216" y="15639"/>
                  </a:cubicBezTo>
                  <a:cubicBezTo>
                    <a:pt x="11252" y="15496"/>
                    <a:pt x="11264" y="15353"/>
                    <a:pt x="11299" y="15211"/>
                  </a:cubicBezTo>
                  <a:cubicBezTo>
                    <a:pt x="11299" y="15080"/>
                    <a:pt x="11347" y="14949"/>
                    <a:pt x="11419" y="14841"/>
                  </a:cubicBezTo>
                  <a:cubicBezTo>
                    <a:pt x="11538" y="14651"/>
                    <a:pt x="11764" y="14532"/>
                    <a:pt x="12002" y="14532"/>
                  </a:cubicBezTo>
                  <a:cubicBezTo>
                    <a:pt x="12359" y="14532"/>
                    <a:pt x="12681" y="14306"/>
                    <a:pt x="12812" y="13972"/>
                  </a:cubicBezTo>
                  <a:cubicBezTo>
                    <a:pt x="12871" y="13663"/>
                    <a:pt x="12859" y="13353"/>
                    <a:pt x="12764" y="13055"/>
                  </a:cubicBezTo>
                  <a:close/>
                  <a:moveTo>
                    <a:pt x="34969" y="17580"/>
                  </a:moveTo>
                  <a:cubicBezTo>
                    <a:pt x="34945" y="17699"/>
                    <a:pt x="34910" y="17830"/>
                    <a:pt x="34898" y="17961"/>
                  </a:cubicBezTo>
                  <a:lnTo>
                    <a:pt x="34886" y="17997"/>
                  </a:lnTo>
                  <a:cubicBezTo>
                    <a:pt x="34886" y="18128"/>
                    <a:pt x="34850" y="18259"/>
                    <a:pt x="34779" y="18378"/>
                  </a:cubicBezTo>
                  <a:cubicBezTo>
                    <a:pt x="34660" y="18580"/>
                    <a:pt x="34445" y="18699"/>
                    <a:pt x="34207" y="18711"/>
                  </a:cubicBezTo>
                  <a:cubicBezTo>
                    <a:pt x="33850" y="18711"/>
                    <a:pt x="33528" y="18913"/>
                    <a:pt x="33397" y="19247"/>
                  </a:cubicBezTo>
                  <a:cubicBezTo>
                    <a:pt x="33314" y="19544"/>
                    <a:pt x="33326" y="19866"/>
                    <a:pt x="33421" y="20164"/>
                  </a:cubicBezTo>
                  <a:cubicBezTo>
                    <a:pt x="33469" y="20009"/>
                    <a:pt x="33481" y="19878"/>
                    <a:pt x="33505" y="19723"/>
                  </a:cubicBezTo>
                  <a:cubicBezTo>
                    <a:pt x="33517" y="19604"/>
                    <a:pt x="33552" y="19473"/>
                    <a:pt x="33624" y="19366"/>
                  </a:cubicBezTo>
                  <a:cubicBezTo>
                    <a:pt x="33749" y="19173"/>
                    <a:pt x="33960" y="19055"/>
                    <a:pt x="34186" y="19055"/>
                  </a:cubicBezTo>
                  <a:cubicBezTo>
                    <a:pt x="34197" y="19055"/>
                    <a:pt x="34208" y="19056"/>
                    <a:pt x="34219" y="19056"/>
                  </a:cubicBezTo>
                  <a:cubicBezTo>
                    <a:pt x="34576" y="19044"/>
                    <a:pt x="34898" y="18818"/>
                    <a:pt x="35029" y="18485"/>
                  </a:cubicBezTo>
                  <a:cubicBezTo>
                    <a:pt x="35088" y="18187"/>
                    <a:pt x="35076" y="17866"/>
                    <a:pt x="34969" y="17580"/>
                  </a:cubicBezTo>
                  <a:close/>
                  <a:moveTo>
                    <a:pt x="17052" y="19091"/>
                  </a:moveTo>
                  <a:cubicBezTo>
                    <a:pt x="16868" y="19091"/>
                    <a:pt x="16685" y="19118"/>
                    <a:pt x="16514" y="19175"/>
                  </a:cubicBezTo>
                  <a:cubicBezTo>
                    <a:pt x="16633" y="19223"/>
                    <a:pt x="16788" y="19247"/>
                    <a:pt x="16919" y="19271"/>
                  </a:cubicBezTo>
                  <a:lnTo>
                    <a:pt x="16931" y="19271"/>
                  </a:lnTo>
                  <a:cubicBezTo>
                    <a:pt x="17062" y="19271"/>
                    <a:pt x="17193" y="19306"/>
                    <a:pt x="17312" y="19378"/>
                  </a:cubicBezTo>
                  <a:cubicBezTo>
                    <a:pt x="17515" y="19497"/>
                    <a:pt x="17645" y="19711"/>
                    <a:pt x="17645" y="19949"/>
                  </a:cubicBezTo>
                  <a:cubicBezTo>
                    <a:pt x="17645" y="20306"/>
                    <a:pt x="17860" y="20628"/>
                    <a:pt x="18181" y="20771"/>
                  </a:cubicBezTo>
                  <a:cubicBezTo>
                    <a:pt x="18309" y="20801"/>
                    <a:pt x="18441" y="20817"/>
                    <a:pt x="18573" y="20817"/>
                  </a:cubicBezTo>
                  <a:cubicBezTo>
                    <a:pt x="18750" y="20817"/>
                    <a:pt x="18928" y="20789"/>
                    <a:pt x="19098" y="20735"/>
                  </a:cubicBezTo>
                  <a:cubicBezTo>
                    <a:pt x="18943" y="20687"/>
                    <a:pt x="18800" y="20675"/>
                    <a:pt x="18669" y="20652"/>
                  </a:cubicBezTo>
                  <a:cubicBezTo>
                    <a:pt x="18538" y="20640"/>
                    <a:pt x="18407" y="20604"/>
                    <a:pt x="18300" y="20533"/>
                  </a:cubicBezTo>
                  <a:cubicBezTo>
                    <a:pt x="18098" y="20402"/>
                    <a:pt x="17979" y="20175"/>
                    <a:pt x="17991" y="19937"/>
                  </a:cubicBezTo>
                  <a:cubicBezTo>
                    <a:pt x="17979" y="19580"/>
                    <a:pt x="17753" y="19259"/>
                    <a:pt x="17419" y="19128"/>
                  </a:cubicBezTo>
                  <a:cubicBezTo>
                    <a:pt x="17299" y="19104"/>
                    <a:pt x="17175" y="19091"/>
                    <a:pt x="17052" y="19091"/>
                  </a:cubicBezTo>
                  <a:close/>
                  <a:moveTo>
                    <a:pt x="7144" y="20485"/>
                  </a:moveTo>
                  <a:lnTo>
                    <a:pt x="7144" y="20485"/>
                  </a:lnTo>
                  <a:cubicBezTo>
                    <a:pt x="7013" y="20533"/>
                    <a:pt x="6882" y="20604"/>
                    <a:pt x="6775" y="20699"/>
                  </a:cubicBezTo>
                  <a:lnTo>
                    <a:pt x="6775" y="20711"/>
                  </a:lnTo>
                  <a:cubicBezTo>
                    <a:pt x="6680" y="20806"/>
                    <a:pt x="6561" y="20866"/>
                    <a:pt x="6442" y="20902"/>
                  </a:cubicBezTo>
                  <a:cubicBezTo>
                    <a:pt x="6384" y="20914"/>
                    <a:pt x="6327" y="20921"/>
                    <a:pt x="6270" y="20921"/>
                  </a:cubicBezTo>
                  <a:cubicBezTo>
                    <a:pt x="6163" y="20921"/>
                    <a:pt x="6059" y="20897"/>
                    <a:pt x="5965" y="20842"/>
                  </a:cubicBezTo>
                  <a:cubicBezTo>
                    <a:pt x="5918" y="20949"/>
                    <a:pt x="5882" y="21056"/>
                    <a:pt x="5834" y="21164"/>
                  </a:cubicBezTo>
                  <a:cubicBezTo>
                    <a:pt x="5948" y="21211"/>
                    <a:pt x="6067" y="21235"/>
                    <a:pt x="6186" y="21235"/>
                  </a:cubicBezTo>
                  <a:cubicBezTo>
                    <a:pt x="6305" y="21235"/>
                    <a:pt x="6424" y="21211"/>
                    <a:pt x="6537" y="21164"/>
                  </a:cubicBezTo>
                  <a:cubicBezTo>
                    <a:pt x="6787" y="20985"/>
                    <a:pt x="7001" y="20759"/>
                    <a:pt x="7144" y="20485"/>
                  </a:cubicBezTo>
                  <a:close/>
                  <a:moveTo>
                    <a:pt x="25980" y="22342"/>
                  </a:moveTo>
                  <a:cubicBezTo>
                    <a:pt x="25956" y="22450"/>
                    <a:pt x="25932" y="22592"/>
                    <a:pt x="25908" y="22735"/>
                  </a:cubicBezTo>
                  <a:lnTo>
                    <a:pt x="25897" y="22771"/>
                  </a:lnTo>
                  <a:cubicBezTo>
                    <a:pt x="25897" y="22902"/>
                    <a:pt x="25861" y="23033"/>
                    <a:pt x="25789" y="23140"/>
                  </a:cubicBezTo>
                  <a:cubicBezTo>
                    <a:pt x="25670" y="23342"/>
                    <a:pt x="25456" y="23462"/>
                    <a:pt x="25230" y="23473"/>
                  </a:cubicBezTo>
                  <a:cubicBezTo>
                    <a:pt x="24873" y="23473"/>
                    <a:pt x="24551" y="23688"/>
                    <a:pt x="24408" y="24009"/>
                  </a:cubicBezTo>
                  <a:cubicBezTo>
                    <a:pt x="24325" y="24307"/>
                    <a:pt x="24337" y="24628"/>
                    <a:pt x="24444" y="24926"/>
                  </a:cubicBezTo>
                  <a:cubicBezTo>
                    <a:pt x="24480" y="24771"/>
                    <a:pt x="24492" y="24628"/>
                    <a:pt x="24527" y="24485"/>
                  </a:cubicBezTo>
                  <a:cubicBezTo>
                    <a:pt x="24539" y="24112"/>
                    <a:pt x="24837" y="23818"/>
                    <a:pt x="25208" y="23818"/>
                  </a:cubicBezTo>
                  <a:cubicBezTo>
                    <a:pt x="25215" y="23818"/>
                    <a:pt x="25222" y="23818"/>
                    <a:pt x="25230" y="23819"/>
                  </a:cubicBezTo>
                  <a:cubicBezTo>
                    <a:pt x="25587" y="23807"/>
                    <a:pt x="25908" y="23581"/>
                    <a:pt x="26027" y="23247"/>
                  </a:cubicBezTo>
                  <a:cubicBezTo>
                    <a:pt x="26099" y="22950"/>
                    <a:pt x="26087" y="22628"/>
                    <a:pt x="25980" y="22342"/>
                  </a:cubicBezTo>
                  <a:close/>
                  <a:moveTo>
                    <a:pt x="33221" y="26243"/>
                  </a:moveTo>
                  <a:cubicBezTo>
                    <a:pt x="33108" y="26243"/>
                    <a:pt x="32994" y="26264"/>
                    <a:pt x="32885" y="26307"/>
                  </a:cubicBezTo>
                  <a:cubicBezTo>
                    <a:pt x="32552" y="26462"/>
                    <a:pt x="32433" y="26748"/>
                    <a:pt x="32266" y="26986"/>
                  </a:cubicBezTo>
                  <a:cubicBezTo>
                    <a:pt x="32397" y="26902"/>
                    <a:pt x="32504" y="26819"/>
                    <a:pt x="32647" y="26736"/>
                  </a:cubicBezTo>
                  <a:cubicBezTo>
                    <a:pt x="32780" y="26609"/>
                    <a:pt x="32951" y="26547"/>
                    <a:pt x="33122" y="26547"/>
                  </a:cubicBezTo>
                  <a:cubicBezTo>
                    <a:pt x="33305" y="26547"/>
                    <a:pt x="33488" y="26618"/>
                    <a:pt x="33624" y="26760"/>
                  </a:cubicBezTo>
                  <a:cubicBezTo>
                    <a:pt x="33795" y="26915"/>
                    <a:pt x="34017" y="27000"/>
                    <a:pt x="34240" y="27000"/>
                  </a:cubicBezTo>
                  <a:cubicBezTo>
                    <a:pt x="34358" y="27000"/>
                    <a:pt x="34477" y="26976"/>
                    <a:pt x="34588" y="26926"/>
                  </a:cubicBezTo>
                  <a:cubicBezTo>
                    <a:pt x="34850" y="26760"/>
                    <a:pt x="35064" y="26521"/>
                    <a:pt x="35207" y="26248"/>
                  </a:cubicBezTo>
                  <a:lnTo>
                    <a:pt x="35207" y="26248"/>
                  </a:lnTo>
                  <a:cubicBezTo>
                    <a:pt x="35064" y="26319"/>
                    <a:pt x="34945" y="26390"/>
                    <a:pt x="34826" y="26486"/>
                  </a:cubicBezTo>
                  <a:lnTo>
                    <a:pt x="34826" y="26498"/>
                  </a:lnTo>
                  <a:cubicBezTo>
                    <a:pt x="34731" y="26581"/>
                    <a:pt x="34612" y="26640"/>
                    <a:pt x="34493" y="26676"/>
                  </a:cubicBezTo>
                  <a:cubicBezTo>
                    <a:pt x="34433" y="26691"/>
                    <a:pt x="34372" y="26699"/>
                    <a:pt x="34313" y="26699"/>
                  </a:cubicBezTo>
                  <a:cubicBezTo>
                    <a:pt x="34139" y="26699"/>
                    <a:pt x="33974" y="26634"/>
                    <a:pt x="33850" y="26510"/>
                  </a:cubicBezTo>
                  <a:cubicBezTo>
                    <a:pt x="33682" y="26333"/>
                    <a:pt x="33454" y="26243"/>
                    <a:pt x="33221" y="26243"/>
                  </a:cubicBezTo>
                  <a:close/>
                  <a:moveTo>
                    <a:pt x="12764" y="25712"/>
                  </a:moveTo>
                  <a:cubicBezTo>
                    <a:pt x="12716" y="25831"/>
                    <a:pt x="12704" y="25986"/>
                    <a:pt x="12681" y="26129"/>
                  </a:cubicBezTo>
                  <a:cubicBezTo>
                    <a:pt x="12669" y="26259"/>
                    <a:pt x="12633" y="26390"/>
                    <a:pt x="12562" y="26510"/>
                  </a:cubicBezTo>
                  <a:cubicBezTo>
                    <a:pt x="12442" y="26712"/>
                    <a:pt x="12228" y="26831"/>
                    <a:pt x="12002" y="26843"/>
                  </a:cubicBezTo>
                  <a:cubicBezTo>
                    <a:pt x="11645" y="26843"/>
                    <a:pt x="11323" y="27045"/>
                    <a:pt x="11180" y="27379"/>
                  </a:cubicBezTo>
                  <a:cubicBezTo>
                    <a:pt x="11097" y="27676"/>
                    <a:pt x="11109" y="27998"/>
                    <a:pt x="11216" y="28295"/>
                  </a:cubicBezTo>
                  <a:cubicBezTo>
                    <a:pt x="11252" y="28141"/>
                    <a:pt x="11264" y="28010"/>
                    <a:pt x="11299" y="27855"/>
                  </a:cubicBezTo>
                  <a:cubicBezTo>
                    <a:pt x="11299" y="27724"/>
                    <a:pt x="11347" y="27605"/>
                    <a:pt x="11419" y="27498"/>
                  </a:cubicBezTo>
                  <a:cubicBezTo>
                    <a:pt x="11538" y="27295"/>
                    <a:pt x="11764" y="27176"/>
                    <a:pt x="12002" y="27176"/>
                  </a:cubicBezTo>
                  <a:cubicBezTo>
                    <a:pt x="12359" y="27176"/>
                    <a:pt x="12681" y="26950"/>
                    <a:pt x="12812" y="26617"/>
                  </a:cubicBezTo>
                  <a:cubicBezTo>
                    <a:pt x="12871" y="26319"/>
                    <a:pt x="12859" y="25998"/>
                    <a:pt x="12764" y="25712"/>
                  </a:cubicBezTo>
                  <a:close/>
                  <a:moveTo>
                    <a:pt x="20134" y="30224"/>
                  </a:moveTo>
                  <a:cubicBezTo>
                    <a:pt x="20015" y="30296"/>
                    <a:pt x="19896" y="30379"/>
                    <a:pt x="19777" y="30462"/>
                  </a:cubicBezTo>
                  <a:lnTo>
                    <a:pt x="19777" y="30474"/>
                  </a:lnTo>
                  <a:cubicBezTo>
                    <a:pt x="19681" y="30570"/>
                    <a:pt x="19562" y="30629"/>
                    <a:pt x="19443" y="30665"/>
                  </a:cubicBezTo>
                  <a:cubicBezTo>
                    <a:pt x="19386" y="30680"/>
                    <a:pt x="19327" y="30687"/>
                    <a:pt x="19269" y="30687"/>
                  </a:cubicBezTo>
                  <a:cubicBezTo>
                    <a:pt x="19096" y="30687"/>
                    <a:pt x="18925" y="30623"/>
                    <a:pt x="18800" y="30498"/>
                  </a:cubicBezTo>
                  <a:cubicBezTo>
                    <a:pt x="18630" y="30327"/>
                    <a:pt x="18398" y="30234"/>
                    <a:pt x="18165" y="30234"/>
                  </a:cubicBezTo>
                  <a:cubicBezTo>
                    <a:pt x="18057" y="30234"/>
                    <a:pt x="17950" y="30254"/>
                    <a:pt x="17848" y="30296"/>
                  </a:cubicBezTo>
                  <a:cubicBezTo>
                    <a:pt x="17515" y="30439"/>
                    <a:pt x="17384" y="30724"/>
                    <a:pt x="17217" y="30962"/>
                  </a:cubicBezTo>
                  <a:cubicBezTo>
                    <a:pt x="17348" y="30891"/>
                    <a:pt x="17467" y="30808"/>
                    <a:pt x="17586" y="30724"/>
                  </a:cubicBezTo>
                  <a:cubicBezTo>
                    <a:pt x="17681" y="30629"/>
                    <a:pt x="17800" y="30570"/>
                    <a:pt x="17919" y="30546"/>
                  </a:cubicBezTo>
                  <a:cubicBezTo>
                    <a:pt x="17967" y="30536"/>
                    <a:pt x="18016" y="30531"/>
                    <a:pt x="18063" y="30531"/>
                  </a:cubicBezTo>
                  <a:cubicBezTo>
                    <a:pt x="18251" y="30531"/>
                    <a:pt x="18429" y="30606"/>
                    <a:pt x="18562" y="30748"/>
                  </a:cubicBezTo>
                  <a:cubicBezTo>
                    <a:pt x="18733" y="30904"/>
                    <a:pt x="18955" y="30988"/>
                    <a:pt x="19178" y="30988"/>
                  </a:cubicBezTo>
                  <a:cubicBezTo>
                    <a:pt x="19297" y="30988"/>
                    <a:pt x="19415" y="30964"/>
                    <a:pt x="19527" y="30915"/>
                  </a:cubicBezTo>
                  <a:cubicBezTo>
                    <a:pt x="19789" y="30748"/>
                    <a:pt x="20003" y="30510"/>
                    <a:pt x="20134" y="30224"/>
                  </a:cubicBezTo>
                  <a:close/>
                  <a:moveTo>
                    <a:pt x="27749" y="31164"/>
                  </a:moveTo>
                  <a:cubicBezTo>
                    <a:pt x="27566" y="31164"/>
                    <a:pt x="27384" y="31191"/>
                    <a:pt x="27206" y="31248"/>
                  </a:cubicBezTo>
                  <a:cubicBezTo>
                    <a:pt x="27337" y="31296"/>
                    <a:pt x="27480" y="31320"/>
                    <a:pt x="27623" y="31320"/>
                  </a:cubicBezTo>
                  <a:lnTo>
                    <a:pt x="27623" y="31343"/>
                  </a:lnTo>
                  <a:cubicBezTo>
                    <a:pt x="27754" y="31343"/>
                    <a:pt x="27885" y="31379"/>
                    <a:pt x="28004" y="31451"/>
                  </a:cubicBezTo>
                  <a:cubicBezTo>
                    <a:pt x="28206" y="31570"/>
                    <a:pt x="28337" y="31784"/>
                    <a:pt x="28337" y="32022"/>
                  </a:cubicBezTo>
                  <a:cubicBezTo>
                    <a:pt x="28337" y="32379"/>
                    <a:pt x="28552" y="32701"/>
                    <a:pt x="28885" y="32844"/>
                  </a:cubicBezTo>
                  <a:cubicBezTo>
                    <a:pt x="29013" y="32874"/>
                    <a:pt x="29142" y="32890"/>
                    <a:pt x="29272" y="32890"/>
                  </a:cubicBezTo>
                  <a:cubicBezTo>
                    <a:pt x="29446" y="32890"/>
                    <a:pt x="29620" y="32862"/>
                    <a:pt x="29790" y="32808"/>
                  </a:cubicBezTo>
                  <a:cubicBezTo>
                    <a:pt x="29647" y="32772"/>
                    <a:pt x="29504" y="32748"/>
                    <a:pt x="29361" y="32725"/>
                  </a:cubicBezTo>
                  <a:cubicBezTo>
                    <a:pt x="29230" y="32713"/>
                    <a:pt x="29099" y="32677"/>
                    <a:pt x="28992" y="32606"/>
                  </a:cubicBezTo>
                  <a:cubicBezTo>
                    <a:pt x="28790" y="32475"/>
                    <a:pt x="28671" y="32248"/>
                    <a:pt x="28683" y="32010"/>
                  </a:cubicBezTo>
                  <a:cubicBezTo>
                    <a:pt x="28683" y="31653"/>
                    <a:pt x="28456" y="31332"/>
                    <a:pt x="28123" y="31201"/>
                  </a:cubicBezTo>
                  <a:cubicBezTo>
                    <a:pt x="27998" y="31177"/>
                    <a:pt x="27873" y="31164"/>
                    <a:pt x="27749" y="31164"/>
                  </a:cubicBezTo>
                  <a:close/>
                  <a:moveTo>
                    <a:pt x="7156" y="32915"/>
                  </a:moveTo>
                  <a:lnTo>
                    <a:pt x="7156" y="32915"/>
                  </a:lnTo>
                  <a:cubicBezTo>
                    <a:pt x="7025" y="32975"/>
                    <a:pt x="6894" y="33058"/>
                    <a:pt x="6775" y="33141"/>
                  </a:cubicBezTo>
                  <a:lnTo>
                    <a:pt x="6775" y="33165"/>
                  </a:lnTo>
                  <a:cubicBezTo>
                    <a:pt x="6680" y="33260"/>
                    <a:pt x="6561" y="33320"/>
                    <a:pt x="6442" y="33356"/>
                  </a:cubicBezTo>
                  <a:cubicBezTo>
                    <a:pt x="6385" y="33370"/>
                    <a:pt x="6329" y="33377"/>
                    <a:pt x="6273" y="33377"/>
                  </a:cubicBezTo>
                  <a:cubicBezTo>
                    <a:pt x="6094" y="33377"/>
                    <a:pt x="5926" y="33307"/>
                    <a:pt x="5799" y="33189"/>
                  </a:cubicBezTo>
                  <a:cubicBezTo>
                    <a:pt x="5630" y="33013"/>
                    <a:pt x="5403" y="32923"/>
                    <a:pt x="5170" y="32923"/>
                  </a:cubicBezTo>
                  <a:cubicBezTo>
                    <a:pt x="5057" y="32923"/>
                    <a:pt x="4943" y="32944"/>
                    <a:pt x="4834" y="32987"/>
                  </a:cubicBezTo>
                  <a:cubicBezTo>
                    <a:pt x="4501" y="33129"/>
                    <a:pt x="4382" y="33415"/>
                    <a:pt x="4215" y="33653"/>
                  </a:cubicBezTo>
                  <a:cubicBezTo>
                    <a:pt x="4346" y="33582"/>
                    <a:pt x="4453" y="33487"/>
                    <a:pt x="4596" y="33403"/>
                  </a:cubicBezTo>
                  <a:cubicBezTo>
                    <a:pt x="4734" y="33283"/>
                    <a:pt x="4905" y="33223"/>
                    <a:pt x="5075" y="33223"/>
                  </a:cubicBezTo>
                  <a:cubicBezTo>
                    <a:pt x="5257" y="33223"/>
                    <a:pt x="5437" y="33292"/>
                    <a:pt x="5573" y="33427"/>
                  </a:cubicBezTo>
                  <a:cubicBezTo>
                    <a:pt x="5741" y="33588"/>
                    <a:pt x="5960" y="33675"/>
                    <a:pt x="6183" y="33675"/>
                  </a:cubicBezTo>
                  <a:cubicBezTo>
                    <a:pt x="6306" y="33675"/>
                    <a:pt x="6430" y="33649"/>
                    <a:pt x="6549" y="33594"/>
                  </a:cubicBezTo>
                  <a:cubicBezTo>
                    <a:pt x="6811" y="33427"/>
                    <a:pt x="7013" y="33201"/>
                    <a:pt x="7156" y="32915"/>
                  </a:cubicBezTo>
                  <a:close/>
                  <a:moveTo>
                    <a:pt x="22920" y="36594"/>
                  </a:moveTo>
                  <a:cubicBezTo>
                    <a:pt x="22884" y="36737"/>
                    <a:pt x="22872" y="36880"/>
                    <a:pt x="22849" y="37035"/>
                  </a:cubicBezTo>
                  <a:lnTo>
                    <a:pt x="22849" y="37023"/>
                  </a:lnTo>
                  <a:cubicBezTo>
                    <a:pt x="22837" y="37154"/>
                    <a:pt x="22801" y="37273"/>
                    <a:pt x="22741" y="37392"/>
                  </a:cubicBezTo>
                  <a:cubicBezTo>
                    <a:pt x="22622" y="37594"/>
                    <a:pt x="22396" y="37713"/>
                    <a:pt x="22158" y="37725"/>
                  </a:cubicBezTo>
                  <a:cubicBezTo>
                    <a:pt x="21813" y="37725"/>
                    <a:pt x="21479" y="37928"/>
                    <a:pt x="21348" y="38261"/>
                  </a:cubicBezTo>
                  <a:cubicBezTo>
                    <a:pt x="21265" y="38559"/>
                    <a:pt x="21277" y="38880"/>
                    <a:pt x="21372" y="39178"/>
                  </a:cubicBezTo>
                  <a:cubicBezTo>
                    <a:pt x="21408" y="39035"/>
                    <a:pt x="21444" y="38880"/>
                    <a:pt x="21467" y="38737"/>
                  </a:cubicBezTo>
                  <a:cubicBezTo>
                    <a:pt x="21467" y="38606"/>
                    <a:pt x="21515" y="38487"/>
                    <a:pt x="21586" y="38380"/>
                  </a:cubicBezTo>
                  <a:cubicBezTo>
                    <a:pt x="21700" y="38187"/>
                    <a:pt x="21911" y="38070"/>
                    <a:pt x="22148" y="38070"/>
                  </a:cubicBezTo>
                  <a:cubicBezTo>
                    <a:pt x="22159" y="38070"/>
                    <a:pt x="22170" y="38070"/>
                    <a:pt x="22182" y="38070"/>
                  </a:cubicBezTo>
                  <a:cubicBezTo>
                    <a:pt x="22527" y="38059"/>
                    <a:pt x="22849" y="37832"/>
                    <a:pt x="22979" y="37511"/>
                  </a:cubicBezTo>
                  <a:cubicBezTo>
                    <a:pt x="23039" y="37201"/>
                    <a:pt x="23027" y="36892"/>
                    <a:pt x="22920" y="36594"/>
                  </a:cubicBezTo>
                  <a:close/>
                  <a:moveTo>
                    <a:pt x="36410" y="36630"/>
                  </a:moveTo>
                  <a:cubicBezTo>
                    <a:pt x="36374" y="36737"/>
                    <a:pt x="36362" y="36880"/>
                    <a:pt x="36326" y="37035"/>
                  </a:cubicBezTo>
                  <a:lnTo>
                    <a:pt x="36326" y="37058"/>
                  </a:lnTo>
                  <a:cubicBezTo>
                    <a:pt x="36326" y="37189"/>
                    <a:pt x="36291" y="37320"/>
                    <a:pt x="36219" y="37428"/>
                  </a:cubicBezTo>
                  <a:cubicBezTo>
                    <a:pt x="36100" y="37630"/>
                    <a:pt x="35886" y="37749"/>
                    <a:pt x="35648" y="37761"/>
                  </a:cubicBezTo>
                  <a:cubicBezTo>
                    <a:pt x="35291" y="37761"/>
                    <a:pt x="34969" y="37963"/>
                    <a:pt x="34826" y="38297"/>
                  </a:cubicBezTo>
                  <a:cubicBezTo>
                    <a:pt x="34743" y="38594"/>
                    <a:pt x="34755" y="38916"/>
                    <a:pt x="34862" y="39213"/>
                  </a:cubicBezTo>
                  <a:cubicBezTo>
                    <a:pt x="34898" y="39059"/>
                    <a:pt x="34921" y="38916"/>
                    <a:pt x="34945" y="38773"/>
                  </a:cubicBezTo>
                  <a:cubicBezTo>
                    <a:pt x="34957" y="38399"/>
                    <a:pt x="35266" y="38106"/>
                    <a:pt x="35626" y="38106"/>
                  </a:cubicBezTo>
                  <a:cubicBezTo>
                    <a:pt x="35633" y="38106"/>
                    <a:pt x="35641" y="38106"/>
                    <a:pt x="35648" y="38106"/>
                  </a:cubicBezTo>
                  <a:cubicBezTo>
                    <a:pt x="36017" y="38094"/>
                    <a:pt x="36326" y="37868"/>
                    <a:pt x="36457" y="37535"/>
                  </a:cubicBezTo>
                  <a:cubicBezTo>
                    <a:pt x="36529" y="37237"/>
                    <a:pt x="36505" y="36916"/>
                    <a:pt x="36410" y="36630"/>
                  </a:cubicBezTo>
                  <a:close/>
                  <a:moveTo>
                    <a:pt x="11253" y="37641"/>
                  </a:moveTo>
                  <a:cubicBezTo>
                    <a:pt x="11070" y="37641"/>
                    <a:pt x="10887" y="37668"/>
                    <a:pt x="10716" y="37725"/>
                  </a:cubicBezTo>
                  <a:cubicBezTo>
                    <a:pt x="10847" y="37761"/>
                    <a:pt x="10990" y="37785"/>
                    <a:pt x="11133" y="37809"/>
                  </a:cubicBezTo>
                  <a:cubicBezTo>
                    <a:pt x="11264" y="37809"/>
                    <a:pt x="11395" y="37844"/>
                    <a:pt x="11514" y="37916"/>
                  </a:cubicBezTo>
                  <a:cubicBezTo>
                    <a:pt x="11716" y="38035"/>
                    <a:pt x="11847" y="38249"/>
                    <a:pt x="11847" y="38487"/>
                  </a:cubicBezTo>
                  <a:cubicBezTo>
                    <a:pt x="11847" y="38844"/>
                    <a:pt x="12061" y="39166"/>
                    <a:pt x="12383" y="39309"/>
                  </a:cubicBezTo>
                  <a:cubicBezTo>
                    <a:pt x="12507" y="39344"/>
                    <a:pt x="12636" y="39360"/>
                    <a:pt x="12765" y="39360"/>
                  </a:cubicBezTo>
                  <a:cubicBezTo>
                    <a:pt x="12945" y="39360"/>
                    <a:pt x="13126" y="39328"/>
                    <a:pt x="13300" y="39273"/>
                  </a:cubicBezTo>
                  <a:cubicBezTo>
                    <a:pt x="13145" y="39237"/>
                    <a:pt x="13014" y="39213"/>
                    <a:pt x="12859" y="39190"/>
                  </a:cubicBezTo>
                  <a:cubicBezTo>
                    <a:pt x="12478" y="39178"/>
                    <a:pt x="12181" y="38856"/>
                    <a:pt x="12192" y="38487"/>
                  </a:cubicBezTo>
                  <a:cubicBezTo>
                    <a:pt x="12181" y="38118"/>
                    <a:pt x="11954" y="37809"/>
                    <a:pt x="11621" y="37678"/>
                  </a:cubicBezTo>
                  <a:cubicBezTo>
                    <a:pt x="11501" y="37654"/>
                    <a:pt x="11377" y="37641"/>
                    <a:pt x="11253" y="37641"/>
                  </a:cubicBezTo>
                  <a:close/>
                  <a:moveTo>
                    <a:pt x="72" y="39702"/>
                  </a:moveTo>
                  <a:cubicBezTo>
                    <a:pt x="48" y="39833"/>
                    <a:pt x="24" y="39952"/>
                    <a:pt x="0" y="40083"/>
                  </a:cubicBezTo>
                  <a:cubicBezTo>
                    <a:pt x="60" y="40130"/>
                    <a:pt x="119" y="40166"/>
                    <a:pt x="179" y="40190"/>
                  </a:cubicBezTo>
                  <a:cubicBezTo>
                    <a:pt x="307" y="40220"/>
                    <a:pt x="439" y="40236"/>
                    <a:pt x="571" y="40236"/>
                  </a:cubicBezTo>
                  <a:cubicBezTo>
                    <a:pt x="748" y="40236"/>
                    <a:pt x="926" y="40208"/>
                    <a:pt x="1096" y="40154"/>
                  </a:cubicBezTo>
                  <a:cubicBezTo>
                    <a:pt x="965" y="40118"/>
                    <a:pt x="834" y="40083"/>
                    <a:pt x="691" y="40059"/>
                  </a:cubicBezTo>
                  <a:lnTo>
                    <a:pt x="679" y="40059"/>
                  </a:lnTo>
                  <a:cubicBezTo>
                    <a:pt x="548" y="40059"/>
                    <a:pt x="405" y="40011"/>
                    <a:pt x="298" y="39940"/>
                  </a:cubicBezTo>
                  <a:cubicBezTo>
                    <a:pt x="203" y="39880"/>
                    <a:pt x="131" y="39797"/>
                    <a:pt x="72" y="39702"/>
                  </a:cubicBezTo>
                  <a:close/>
                  <a:moveTo>
                    <a:pt x="28427" y="42924"/>
                  </a:moveTo>
                  <a:cubicBezTo>
                    <a:pt x="28316" y="42924"/>
                    <a:pt x="28204" y="42945"/>
                    <a:pt x="28099" y="42988"/>
                  </a:cubicBezTo>
                  <a:cubicBezTo>
                    <a:pt x="27766" y="43143"/>
                    <a:pt x="27647" y="43428"/>
                    <a:pt x="27480" y="43666"/>
                  </a:cubicBezTo>
                  <a:cubicBezTo>
                    <a:pt x="27599" y="43583"/>
                    <a:pt x="27718" y="43500"/>
                    <a:pt x="27837" y="43416"/>
                  </a:cubicBezTo>
                  <a:cubicBezTo>
                    <a:pt x="27932" y="43321"/>
                    <a:pt x="28052" y="43273"/>
                    <a:pt x="28183" y="43250"/>
                  </a:cubicBezTo>
                  <a:cubicBezTo>
                    <a:pt x="28235" y="43236"/>
                    <a:pt x="28289" y="43229"/>
                    <a:pt x="28342" y="43229"/>
                  </a:cubicBezTo>
                  <a:cubicBezTo>
                    <a:pt x="28520" y="43229"/>
                    <a:pt x="28695" y="43303"/>
                    <a:pt x="28814" y="43440"/>
                  </a:cubicBezTo>
                  <a:cubicBezTo>
                    <a:pt x="28982" y="43601"/>
                    <a:pt x="29200" y="43683"/>
                    <a:pt x="29419" y="43683"/>
                  </a:cubicBezTo>
                  <a:cubicBezTo>
                    <a:pt x="29541" y="43683"/>
                    <a:pt x="29663" y="43658"/>
                    <a:pt x="29778" y="43607"/>
                  </a:cubicBezTo>
                  <a:cubicBezTo>
                    <a:pt x="30040" y="43440"/>
                    <a:pt x="30254" y="43202"/>
                    <a:pt x="30397" y="42928"/>
                  </a:cubicBezTo>
                  <a:lnTo>
                    <a:pt x="30397" y="42928"/>
                  </a:lnTo>
                  <a:cubicBezTo>
                    <a:pt x="30266" y="42988"/>
                    <a:pt x="30147" y="43059"/>
                    <a:pt x="30028" y="43143"/>
                  </a:cubicBezTo>
                  <a:lnTo>
                    <a:pt x="30028" y="43178"/>
                  </a:lnTo>
                  <a:cubicBezTo>
                    <a:pt x="29933" y="43262"/>
                    <a:pt x="29826" y="43321"/>
                    <a:pt x="29695" y="43357"/>
                  </a:cubicBezTo>
                  <a:cubicBezTo>
                    <a:pt x="29637" y="43372"/>
                    <a:pt x="29579" y="43379"/>
                    <a:pt x="29520" y="43379"/>
                  </a:cubicBezTo>
                  <a:cubicBezTo>
                    <a:pt x="29347" y="43379"/>
                    <a:pt x="29176" y="43315"/>
                    <a:pt x="29052" y="43190"/>
                  </a:cubicBezTo>
                  <a:cubicBezTo>
                    <a:pt x="28883" y="43014"/>
                    <a:pt x="28656" y="42924"/>
                    <a:pt x="28427" y="42924"/>
                  </a:cubicBezTo>
                  <a:close/>
                  <a:moveTo>
                    <a:pt x="6454" y="43273"/>
                  </a:moveTo>
                  <a:cubicBezTo>
                    <a:pt x="6418" y="43416"/>
                    <a:pt x="6394" y="43559"/>
                    <a:pt x="6370" y="43714"/>
                  </a:cubicBezTo>
                  <a:cubicBezTo>
                    <a:pt x="6370" y="43833"/>
                    <a:pt x="6323" y="43964"/>
                    <a:pt x="6263" y="44071"/>
                  </a:cubicBezTo>
                  <a:cubicBezTo>
                    <a:pt x="6144" y="44274"/>
                    <a:pt x="5930" y="44405"/>
                    <a:pt x="5692" y="44405"/>
                  </a:cubicBezTo>
                  <a:cubicBezTo>
                    <a:pt x="5334" y="44405"/>
                    <a:pt x="5013" y="44619"/>
                    <a:pt x="4870" y="44952"/>
                  </a:cubicBezTo>
                  <a:cubicBezTo>
                    <a:pt x="4787" y="45250"/>
                    <a:pt x="4811" y="45571"/>
                    <a:pt x="4906" y="45857"/>
                  </a:cubicBezTo>
                  <a:cubicBezTo>
                    <a:pt x="4942" y="45714"/>
                    <a:pt x="4965" y="45571"/>
                    <a:pt x="4989" y="45429"/>
                  </a:cubicBezTo>
                  <a:cubicBezTo>
                    <a:pt x="5001" y="45298"/>
                    <a:pt x="5037" y="45167"/>
                    <a:pt x="5108" y="45059"/>
                  </a:cubicBezTo>
                  <a:cubicBezTo>
                    <a:pt x="5233" y="44866"/>
                    <a:pt x="5445" y="44749"/>
                    <a:pt x="5671" y="44749"/>
                  </a:cubicBezTo>
                  <a:cubicBezTo>
                    <a:pt x="5682" y="44749"/>
                    <a:pt x="5693" y="44749"/>
                    <a:pt x="5704" y="44750"/>
                  </a:cubicBezTo>
                  <a:cubicBezTo>
                    <a:pt x="6061" y="44750"/>
                    <a:pt x="6382" y="44524"/>
                    <a:pt x="6513" y="44190"/>
                  </a:cubicBezTo>
                  <a:cubicBezTo>
                    <a:pt x="6573" y="43881"/>
                    <a:pt x="6561" y="43571"/>
                    <a:pt x="6454" y="43273"/>
                  </a:cubicBezTo>
                  <a:close/>
                  <a:moveTo>
                    <a:pt x="19253" y="45500"/>
                  </a:moveTo>
                  <a:lnTo>
                    <a:pt x="19253" y="45500"/>
                  </a:lnTo>
                  <a:cubicBezTo>
                    <a:pt x="19122" y="45559"/>
                    <a:pt x="18991" y="45643"/>
                    <a:pt x="18872" y="45726"/>
                  </a:cubicBezTo>
                  <a:lnTo>
                    <a:pt x="18872" y="45750"/>
                  </a:lnTo>
                  <a:cubicBezTo>
                    <a:pt x="18777" y="45833"/>
                    <a:pt x="18658" y="45905"/>
                    <a:pt x="18538" y="45929"/>
                  </a:cubicBezTo>
                  <a:cubicBezTo>
                    <a:pt x="18478" y="45944"/>
                    <a:pt x="18418" y="45951"/>
                    <a:pt x="18359" y="45951"/>
                  </a:cubicBezTo>
                  <a:cubicBezTo>
                    <a:pt x="18184" y="45951"/>
                    <a:pt x="18020" y="45886"/>
                    <a:pt x="17896" y="45762"/>
                  </a:cubicBezTo>
                  <a:cubicBezTo>
                    <a:pt x="17728" y="45594"/>
                    <a:pt x="17502" y="45502"/>
                    <a:pt x="17270" y="45502"/>
                  </a:cubicBezTo>
                  <a:cubicBezTo>
                    <a:pt x="17156" y="45502"/>
                    <a:pt x="17041" y="45524"/>
                    <a:pt x="16931" y="45571"/>
                  </a:cubicBezTo>
                  <a:cubicBezTo>
                    <a:pt x="16598" y="45714"/>
                    <a:pt x="16479" y="46000"/>
                    <a:pt x="16312" y="46238"/>
                  </a:cubicBezTo>
                  <a:cubicBezTo>
                    <a:pt x="16443" y="46155"/>
                    <a:pt x="16550" y="46071"/>
                    <a:pt x="16693" y="45988"/>
                  </a:cubicBezTo>
                  <a:cubicBezTo>
                    <a:pt x="16788" y="45905"/>
                    <a:pt x="16907" y="45845"/>
                    <a:pt x="17038" y="45821"/>
                  </a:cubicBezTo>
                  <a:cubicBezTo>
                    <a:pt x="17091" y="45808"/>
                    <a:pt x="17145" y="45801"/>
                    <a:pt x="17198" y="45801"/>
                  </a:cubicBezTo>
                  <a:cubicBezTo>
                    <a:pt x="17375" y="45801"/>
                    <a:pt x="17550" y="45875"/>
                    <a:pt x="17669" y="46012"/>
                  </a:cubicBezTo>
                  <a:cubicBezTo>
                    <a:pt x="17838" y="46173"/>
                    <a:pt x="18056" y="46255"/>
                    <a:pt x="18275" y="46255"/>
                  </a:cubicBezTo>
                  <a:cubicBezTo>
                    <a:pt x="18397" y="46255"/>
                    <a:pt x="18519" y="46230"/>
                    <a:pt x="18634" y="46179"/>
                  </a:cubicBezTo>
                  <a:cubicBezTo>
                    <a:pt x="18896" y="46012"/>
                    <a:pt x="19110" y="45774"/>
                    <a:pt x="19253" y="45500"/>
                  </a:cubicBezTo>
                  <a:close/>
                  <a:moveTo>
                    <a:pt x="37304" y="46645"/>
                  </a:moveTo>
                  <a:cubicBezTo>
                    <a:pt x="37129" y="46645"/>
                    <a:pt x="36954" y="46672"/>
                    <a:pt x="36791" y="46726"/>
                  </a:cubicBezTo>
                  <a:cubicBezTo>
                    <a:pt x="36934" y="46774"/>
                    <a:pt x="37076" y="46786"/>
                    <a:pt x="37219" y="46822"/>
                  </a:cubicBezTo>
                  <a:cubicBezTo>
                    <a:pt x="37350" y="46822"/>
                    <a:pt x="37481" y="46857"/>
                    <a:pt x="37588" y="46929"/>
                  </a:cubicBezTo>
                  <a:cubicBezTo>
                    <a:pt x="37791" y="47048"/>
                    <a:pt x="37922" y="47262"/>
                    <a:pt x="37922" y="47488"/>
                  </a:cubicBezTo>
                  <a:cubicBezTo>
                    <a:pt x="37922" y="47845"/>
                    <a:pt x="38136" y="48167"/>
                    <a:pt x="38458" y="48310"/>
                  </a:cubicBezTo>
                  <a:cubicBezTo>
                    <a:pt x="38588" y="48346"/>
                    <a:pt x="38723" y="48365"/>
                    <a:pt x="38858" y="48365"/>
                  </a:cubicBezTo>
                  <a:cubicBezTo>
                    <a:pt x="39032" y="48365"/>
                    <a:pt x="39207" y="48334"/>
                    <a:pt x="39374" y="48274"/>
                  </a:cubicBezTo>
                  <a:cubicBezTo>
                    <a:pt x="39220" y="48238"/>
                    <a:pt x="39089" y="48226"/>
                    <a:pt x="38934" y="48191"/>
                  </a:cubicBezTo>
                  <a:cubicBezTo>
                    <a:pt x="38565" y="48179"/>
                    <a:pt x="38267" y="47869"/>
                    <a:pt x="38267" y="47488"/>
                  </a:cubicBezTo>
                  <a:cubicBezTo>
                    <a:pt x="38255" y="47131"/>
                    <a:pt x="38041" y="46810"/>
                    <a:pt x="37696" y="46691"/>
                  </a:cubicBezTo>
                  <a:cubicBezTo>
                    <a:pt x="37568" y="46660"/>
                    <a:pt x="37436" y="46645"/>
                    <a:pt x="37304" y="466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11" name="Google Shape;42111;p26"/>
            <p:cNvSpPr/>
            <p:nvPr/>
          </p:nvSpPr>
          <p:spPr>
            <a:xfrm>
              <a:off x="1744366" y="3093390"/>
              <a:ext cx="201215" cy="875560"/>
            </a:xfrm>
            <a:custGeom>
              <a:avLst/>
              <a:gdLst/>
              <a:ahLst/>
              <a:cxnLst/>
              <a:rect l="l" t="t" r="r" b="b"/>
              <a:pathLst>
                <a:path w="7787" h="33884" extrusionOk="0">
                  <a:moveTo>
                    <a:pt x="48" y="0"/>
                  </a:moveTo>
                  <a:cubicBezTo>
                    <a:pt x="39" y="0"/>
                    <a:pt x="30" y="6"/>
                    <a:pt x="24" y="18"/>
                  </a:cubicBezTo>
                  <a:cubicBezTo>
                    <a:pt x="0" y="18"/>
                    <a:pt x="0" y="42"/>
                    <a:pt x="12" y="54"/>
                  </a:cubicBezTo>
                  <a:cubicBezTo>
                    <a:pt x="524" y="1185"/>
                    <a:pt x="3120" y="5281"/>
                    <a:pt x="3715" y="6352"/>
                  </a:cubicBezTo>
                  <a:cubicBezTo>
                    <a:pt x="4810" y="8329"/>
                    <a:pt x="5858" y="10377"/>
                    <a:pt x="6430" y="12556"/>
                  </a:cubicBezTo>
                  <a:cubicBezTo>
                    <a:pt x="7299" y="15758"/>
                    <a:pt x="6930" y="19164"/>
                    <a:pt x="5418" y="22104"/>
                  </a:cubicBezTo>
                  <a:cubicBezTo>
                    <a:pt x="5144" y="22581"/>
                    <a:pt x="5013" y="23128"/>
                    <a:pt x="5037" y="23676"/>
                  </a:cubicBezTo>
                  <a:cubicBezTo>
                    <a:pt x="5072" y="24295"/>
                    <a:pt x="5168" y="24914"/>
                    <a:pt x="5251" y="25521"/>
                  </a:cubicBezTo>
                  <a:cubicBezTo>
                    <a:pt x="5429" y="26926"/>
                    <a:pt x="5632" y="28319"/>
                    <a:pt x="5810" y="29712"/>
                  </a:cubicBezTo>
                  <a:cubicBezTo>
                    <a:pt x="6001" y="31117"/>
                    <a:pt x="6180" y="32475"/>
                    <a:pt x="6477" y="33832"/>
                  </a:cubicBezTo>
                  <a:cubicBezTo>
                    <a:pt x="6482" y="33868"/>
                    <a:pt x="6509" y="33884"/>
                    <a:pt x="6539" y="33884"/>
                  </a:cubicBezTo>
                  <a:cubicBezTo>
                    <a:pt x="6578" y="33884"/>
                    <a:pt x="6620" y="33856"/>
                    <a:pt x="6620" y="33808"/>
                  </a:cubicBezTo>
                  <a:cubicBezTo>
                    <a:pt x="6584" y="32534"/>
                    <a:pt x="6441" y="31260"/>
                    <a:pt x="6299" y="29986"/>
                  </a:cubicBezTo>
                  <a:cubicBezTo>
                    <a:pt x="6156" y="28724"/>
                    <a:pt x="6013" y="27510"/>
                    <a:pt x="5870" y="26272"/>
                  </a:cubicBezTo>
                  <a:cubicBezTo>
                    <a:pt x="5799" y="25641"/>
                    <a:pt x="5727" y="24998"/>
                    <a:pt x="5644" y="24343"/>
                  </a:cubicBezTo>
                  <a:cubicBezTo>
                    <a:pt x="5596" y="24069"/>
                    <a:pt x="5572" y="23795"/>
                    <a:pt x="5549" y="23509"/>
                  </a:cubicBezTo>
                  <a:cubicBezTo>
                    <a:pt x="5560" y="23200"/>
                    <a:pt x="5632" y="22890"/>
                    <a:pt x="5787" y="22616"/>
                  </a:cubicBezTo>
                  <a:cubicBezTo>
                    <a:pt x="6013" y="22140"/>
                    <a:pt x="6263" y="21664"/>
                    <a:pt x="6477" y="21152"/>
                  </a:cubicBezTo>
                  <a:cubicBezTo>
                    <a:pt x="7525" y="18604"/>
                    <a:pt x="7787" y="15782"/>
                    <a:pt x="7215" y="13079"/>
                  </a:cubicBezTo>
                  <a:cubicBezTo>
                    <a:pt x="6727" y="10877"/>
                    <a:pt x="5703" y="8829"/>
                    <a:pt x="4572" y="6888"/>
                  </a:cubicBezTo>
                  <a:cubicBezTo>
                    <a:pt x="4382" y="6555"/>
                    <a:pt x="3989" y="5948"/>
                    <a:pt x="3524" y="5221"/>
                  </a:cubicBezTo>
                  <a:cubicBezTo>
                    <a:pt x="3120" y="4328"/>
                    <a:pt x="2667" y="3447"/>
                    <a:pt x="2203" y="2566"/>
                  </a:cubicBezTo>
                  <a:cubicBezTo>
                    <a:pt x="2196" y="2556"/>
                    <a:pt x="2186" y="2552"/>
                    <a:pt x="2177" y="2552"/>
                  </a:cubicBezTo>
                  <a:cubicBezTo>
                    <a:pt x="2152" y="2552"/>
                    <a:pt x="2126" y="2580"/>
                    <a:pt x="2143" y="2614"/>
                  </a:cubicBezTo>
                  <a:cubicBezTo>
                    <a:pt x="2393" y="3173"/>
                    <a:pt x="2655" y="3733"/>
                    <a:pt x="2929" y="4293"/>
                  </a:cubicBezTo>
                  <a:cubicBezTo>
                    <a:pt x="1834" y="2614"/>
                    <a:pt x="560" y="697"/>
                    <a:pt x="72" y="18"/>
                  </a:cubicBezTo>
                  <a:cubicBezTo>
                    <a:pt x="66" y="6"/>
                    <a:pt x="57" y="0"/>
                    <a:pt x="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12" name="Google Shape;42112;p26"/>
            <p:cNvSpPr/>
            <p:nvPr/>
          </p:nvSpPr>
          <p:spPr>
            <a:xfrm>
              <a:off x="528184" y="2886205"/>
              <a:ext cx="832743" cy="1027344"/>
            </a:xfrm>
            <a:custGeom>
              <a:avLst/>
              <a:gdLst/>
              <a:ahLst/>
              <a:cxnLst/>
              <a:rect l="l" t="t" r="r" b="b"/>
              <a:pathLst>
                <a:path w="32227" h="39758" extrusionOk="0">
                  <a:moveTo>
                    <a:pt x="30068" y="1"/>
                  </a:moveTo>
                  <a:cubicBezTo>
                    <a:pt x="29276" y="1"/>
                    <a:pt x="28147" y="536"/>
                    <a:pt x="26623" y="1797"/>
                  </a:cubicBezTo>
                  <a:cubicBezTo>
                    <a:pt x="20825" y="6584"/>
                    <a:pt x="1" y="24324"/>
                    <a:pt x="1227" y="30622"/>
                  </a:cubicBezTo>
                  <a:cubicBezTo>
                    <a:pt x="2203" y="35550"/>
                    <a:pt x="5310" y="39757"/>
                    <a:pt x="8386" y="39757"/>
                  </a:cubicBezTo>
                  <a:cubicBezTo>
                    <a:pt x="9287" y="39757"/>
                    <a:pt x="10185" y="39397"/>
                    <a:pt x="11026" y="38588"/>
                  </a:cubicBezTo>
                  <a:cubicBezTo>
                    <a:pt x="14098" y="35659"/>
                    <a:pt x="27695" y="13870"/>
                    <a:pt x="30147" y="8048"/>
                  </a:cubicBezTo>
                  <a:cubicBezTo>
                    <a:pt x="31872" y="3980"/>
                    <a:pt x="32227" y="1"/>
                    <a:pt x="30068" y="1"/>
                  </a:cubicBezTo>
                  <a:close/>
                </a:path>
              </a:pathLst>
            </a:custGeom>
            <a:solidFill>
              <a:srgbClr val="AD63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13" name="Google Shape;42113;p26"/>
            <p:cNvSpPr/>
            <p:nvPr/>
          </p:nvSpPr>
          <p:spPr>
            <a:xfrm>
              <a:off x="546350" y="2875663"/>
              <a:ext cx="841348" cy="1050393"/>
            </a:xfrm>
            <a:custGeom>
              <a:avLst/>
              <a:gdLst/>
              <a:ahLst/>
              <a:cxnLst/>
              <a:rect l="l" t="t" r="r" b="b"/>
              <a:pathLst>
                <a:path w="32560" h="40650" extrusionOk="0">
                  <a:moveTo>
                    <a:pt x="29792" y="0"/>
                  </a:moveTo>
                  <a:cubicBezTo>
                    <a:pt x="28741" y="0"/>
                    <a:pt x="27316" y="623"/>
                    <a:pt x="25599" y="1955"/>
                  </a:cubicBezTo>
                  <a:cubicBezTo>
                    <a:pt x="20241" y="6123"/>
                    <a:pt x="12" y="22958"/>
                    <a:pt x="0" y="29268"/>
                  </a:cubicBezTo>
                  <a:cubicBezTo>
                    <a:pt x="0" y="33318"/>
                    <a:pt x="2492" y="40649"/>
                    <a:pt x="7328" y="40649"/>
                  </a:cubicBezTo>
                  <a:cubicBezTo>
                    <a:pt x="7768" y="40649"/>
                    <a:pt x="8226" y="40589"/>
                    <a:pt x="8704" y="40460"/>
                  </a:cubicBezTo>
                  <a:cubicBezTo>
                    <a:pt x="12466" y="39436"/>
                    <a:pt x="28063" y="13731"/>
                    <a:pt x="30576" y="7623"/>
                  </a:cubicBezTo>
                  <a:cubicBezTo>
                    <a:pt x="32560" y="2820"/>
                    <a:pt x="32026" y="0"/>
                    <a:pt x="2979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14" name="Google Shape;42114;p26"/>
            <p:cNvSpPr/>
            <p:nvPr/>
          </p:nvSpPr>
          <p:spPr>
            <a:xfrm>
              <a:off x="650330" y="2956025"/>
              <a:ext cx="677497" cy="921762"/>
            </a:xfrm>
            <a:custGeom>
              <a:avLst/>
              <a:gdLst/>
              <a:ahLst/>
              <a:cxnLst/>
              <a:rect l="l" t="t" r="r" b="b"/>
              <a:pathLst>
                <a:path w="26219" h="35672" extrusionOk="0">
                  <a:moveTo>
                    <a:pt x="20753" y="0"/>
                  </a:moveTo>
                  <a:cubicBezTo>
                    <a:pt x="20717" y="131"/>
                    <a:pt x="20694" y="274"/>
                    <a:pt x="20682" y="417"/>
                  </a:cubicBezTo>
                  <a:cubicBezTo>
                    <a:pt x="20670" y="548"/>
                    <a:pt x="20634" y="691"/>
                    <a:pt x="20563" y="798"/>
                  </a:cubicBezTo>
                  <a:cubicBezTo>
                    <a:pt x="20444" y="1000"/>
                    <a:pt x="20229" y="1131"/>
                    <a:pt x="19991" y="1143"/>
                  </a:cubicBezTo>
                  <a:cubicBezTo>
                    <a:pt x="19982" y="1143"/>
                    <a:pt x="19972" y="1143"/>
                    <a:pt x="19963" y="1143"/>
                  </a:cubicBezTo>
                  <a:cubicBezTo>
                    <a:pt x="19617" y="1143"/>
                    <a:pt x="19309" y="1354"/>
                    <a:pt x="19182" y="1667"/>
                  </a:cubicBezTo>
                  <a:cubicBezTo>
                    <a:pt x="19098" y="1977"/>
                    <a:pt x="19110" y="2286"/>
                    <a:pt x="19217" y="2584"/>
                  </a:cubicBezTo>
                  <a:cubicBezTo>
                    <a:pt x="19253" y="2441"/>
                    <a:pt x="19265" y="2298"/>
                    <a:pt x="19289" y="2155"/>
                  </a:cubicBezTo>
                  <a:cubicBezTo>
                    <a:pt x="19301" y="2024"/>
                    <a:pt x="19336" y="1893"/>
                    <a:pt x="19420" y="1786"/>
                  </a:cubicBezTo>
                  <a:cubicBezTo>
                    <a:pt x="19539" y="1596"/>
                    <a:pt x="19765" y="1477"/>
                    <a:pt x="20003" y="1477"/>
                  </a:cubicBezTo>
                  <a:cubicBezTo>
                    <a:pt x="20360" y="1465"/>
                    <a:pt x="20682" y="1250"/>
                    <a:pt x="20813" y="905"/>
                  </a:cubicBezTo>
                  <a:cubicBezTo>
                    <a:pt x="20872" y="608"/>
                    <a:pt x="20860" y="298"/>
                    <a:pt x="20753" y="0"/>
                  </a:cubicBezTo>
                  <a:close/>
                  <a:moveTo>
                    <a:pt x="25873" y="5215"/>
                  </a:moveTo>
                  <a:cubicBezTo>
                    <a:pt x="25754" y="5215"/>
                    <a:pt x="25635" y="5239"/>
                    <a:pt x="25528" y="5287"/>
                  </a:cubicBezTo>
                  <a:cubicBezTo>
                    <a:pt x="25254" y="5453"/>
                    <a:pt x="25051" y="5692"/>
                    <a:pt x="24908" y="5977"/>
                  </a:cubicBezTo>
                  <a:cubicBezTo>
                    <a:pt x="25039" y="5894"/>
                    <a:pt x="25147" y="5811"/>
                    <a:pt x="25278" y="5727"/>
                  </a:cubicBezTo>
                  <a:cubicBezTo>
                    <a:pt x="25373" y="5632"/>
                    <a:pt x="25480" y="5572"/>
                    <a:pt x="25611" y="5537"/>
                  </a:cubicBezTo>
                  <a:cubicBezTo>
                    <a:pt x="25666" y="5524"/>
                    <a:pt x="25724" y="5517"/>
                    <a:pt x="25781" y="5517"/>
                  </a:cubicBezTo>
                  <a:cubicBezTo>
                    <a:pt x="25882" y="5517"/>
                    <a:pt x="25984" y="5539"/>
                    <a:pt x="26075" y="5584"/>
                  </a:cubicBezTo>
                  <a:cubicBezTo>
                    <a:pt x="26135" y="5477"/>
                    <a:pt x="26182" y="5382"/>
                    <a:pt x="26218" y="5287"/>
                  </a:cubicBezTo>
                  <a:cubicBezTo>
                    <a:pt x="26111" y="5239"/>
                    <a:pt x="25992" y="5215"/>
                    <a:pt x="25873" y="5215"/>
                  </a:cubicBezTo>
                  <a:close/>
                  <a:moveTo>
                    <a:pt x="11371" y="7430"/>
                  </a:moveTo>
                  <a:cubicBezTo>
                    <a:pt x="11300" y="7501"/>
                    <a:pt x="11228" y="7561"/>
                    <a:pt x="11157" y="7620"/>
                  </a:cubicBezTo>
                  <a:cubicBezTo>
                    <a:pt x="11192" y="7656"/>
                    <a:pt x="11240" y="7680"/>
                    <a:pt x="11288" y="7692"/>
                  </a:cubicBezTo>
                  <a:cubicBezTo>
                    <a:pt x="11418" y="7728"/>
                    <a:pt x="11550" y="7746"/>
                    <a:pt x="11683" y="7746"/>
                  </a:cubicBezTo>
                  <a:cubicBezTo>
                    <a:pt x="11854" y="7746"/>
                    <a:pt x="12025" y="7716"/>
                    <a:pt x="12193" y="7656"/>
                  </a:cubicBezTo>
                  <a:cubicBezTo>
                    <a:pt x="12038" y="7620"/>
                    <a:pt x="11895" y="7608"/>
                    <a:pt x="11764" y="7573"/>
                  </a:cubicBezTo>
                  <a:cubicBezTo>
                    <a:pt x="11633" y="7573"/>
                    <a:pt x="11502" y="7525"/>
                    <a:pt x="11395" y="7466"/>
                  </a:cubicBezTo>
                  <a:lnTo>
                    <a:pt x="11371" y="7430"/>
                  </a:lnTo>
                  <a:close/>
                  <a:moveTo>
                    <a:pt x="19896" y="9501"/>
                  </a:moveTo>
                  <a:cubicBezTo>
                    <a:pt x="19848" y="9621"/>
                    <a:pt x="19836" y="9763"/>
                    <a:pt x="19813" y="9906"/>
                  </a:cubicBezTo>
                  <a:cubicBezTo>
                    <a:pt x="19813" y="10049"/>
                    <a:pt x="19765" y="10180"/>
                    <a:pt x="19694" y="10299"/>
                  </a:cubicBezTo>
                  <a:cubicBezTo>
                    <a:pt x="19574" y="10502"/>
                    <a:pt x="19360" y="10621"/>
                    <a:pt x="19134" y="10633"/>
                  </a:cubicBezTo>
                  <a:cubicBezTo>
                    <a:pt x="19124" y="10632"/>
                    <a:pt x="19115" y="10632"/>
                    <a:pt x="19106" y="10632"/>
                  </a:cubicBezTo>
                  <a:cubicBezTo>
                    <a:pt x="18759" y="10632"/>
                    <a:pt x="18440" y="10844"/>
                    <a:pt x="18312" y="11168"/>
                  </a:cubicBezTo>
                  <a:cubicBezTo>
                    <a:pt x="18229" y="11466"/>
                    <a:pt x="18241" y="11787"/>
                    <a:pt x="18348" y="12085"/>
                  </a:cubicBezTo>
                  <a:cubicBezTo>
                    <a:pt x="18384" y="11930"/>
                    <a:pt x="18396" y="11787"/>
                    <a:pt x="18431" y="11645"/>
                  </a:cubicBezTo>
                  <a:cubicBezTo>
                    <a:pt x="18431" y="11514"/>
                    <a:pt x="18479" y="11395"/>
                    <a:pt x="18551" y="11287"/>
                  </a:cubicBezTo>
                  <a:cubicBezTo>
                    <a:pt x="18664" y="11094"/>
                    <a:pt x="18875" y="10977"/>
                    <a:pt x="19101" y="10977"/>
                  </a:cubicBezTo>
                  <a:cubicBezTo>
                    <a:pt x="19112" y="10977"/>
                    <a:pt x="19123" y="10977"/>
                    <a:pt x="19134" y="10978"/>
                  </a:cubicBezTo>
                  <a:cubicBezTo>
                    <a:pt x="19491" y="10966"/>
                    <a:pt x="19813" y="10740"/>
                    <a:pt x="19944" y="10406"/>
                  </a:cubicBezTo>
                  <a:cubicBezTo>
                    <a:pt x="20003" y="10109"/>
                    <a:pt x="19991" y="9787"/>
                    <a:pt x="19896" y="9501"/>
                  </a:cubicBezTo>
                  <a:close/>
                  <a:moveTo>
                    <a:pt x="14288" y="16883"/>
                  </a:moveTo>
                  <a:cubicBezTo>
                    <a:pt x="14157" y="16955"/>
                    <a:pt x="14026" y="17038"/>
                    <a:pt x="13907" y="17133"/>
                  </a:cubicBezTo>
                  <a:cubicBezTo>
                    <a:pt x="13812" y="17217"/>
                    <a:pt x="13693" y="17288"/>
                    <a:pt x="13574" y="17324"/>
                  </a:cubicBezTo>
                  <a:cubicBezTo>
                    <a:pt x="13523" y="17334"/>
                    <a:pt x="13472" y="17340"/>
                    <a:pt x="13421" y="17340"/>
                  </a:cubicBezTo>
                  <a:cubicBezTo>
                    <a:pt x="13240" y="17340"/>
                    <a:pt x="13060" y="17275"/>
                    <a:pt x="12931" y="17145"/>
                  </a:cubicBezTo>
                  <a:cubicBezTo>
                    <a:pt x="12763" y="16978"/>
                    <a:pt x="12537" y="16885"/>
                    <a:pt x="12309" y="16885"/>
                  </a:cubicBezTo>
                  <a:cubicBezTo>
                    <a:pt x="12197" y="16885"/>
                    <a:pt x="12084" y="16908"/>
                    <a:pt x="11978" y="16955"/>
                  </a:cubicBezTo>
                  <a:cubicBezTo>
                    <a:pt x="11645" y="17098"/>
                    <a:pt x="11514" y="17383"/>
                    <a:pt x="11347" y="17622"/>
                  </a:cubicBezTo>
                  <a:cubicBezTo>
                    <a:pt x="11478" y="17550"/>
                    <a:pt x="11597" y="17455"/>
                    <a:pt x="11740" y="17372"/>
                  </a:cubicBezTo>
                  <a:cubicBezTo>
                    <a:pt x="11872" y="17251"/>
                    <a:pt x="12040" y="17191"/>
                    <a:pt x="12210" y="17191"/>
                  </a:cubicBezTo>
                  <a:cubicBezTo>
                    <a:pt x="12392" y="17191"/>
                    <a:pt x="12575" y="17260"/>
                    <a:pt x="12716" y="17395"/>
                  </a:cubicBezTo>
                  <a:cubicBezTo>
                    <a:pt x="12878" y="17556"/>
                    <a:pt x="13098" y="17643"/>
                    <a:pt x="13321" y="17643"/>
                  </a:cubicBezTo>
                  <a:cubicBezTo>
                    <a:pt x="13443" y="17643"/>
                    <a:pt x="13567" y="17617"/>
                    <a:pt x="13681" y="17562"/>
                  </a:cubicBezTo>
                  <a:cubicBezTo>
                    <a:pt x="13943" y="17395"/>
                    <a:pt x="14157" y="17169"/>
                    <a:pt x="14288" y="16883"/>
                  </a:cubicBezTo>
                  <a:close/>
                  <a:moveTo>
                    <a:pt x="5768" y="22565"/>
                  </a:moveTo>
                  <a:cubicBezTo>
                    <a:pt x="5591" y="22565"/>
                    <a:pt x="5413" y="22595"/>
                    <a:pt x="5239" y="22658"/>
                  </a:cubicBezTo>
                  <a:cubicBezTo>
                    <a:pt x="5370" y="22694"/>
                    <a:pt x="5513" y="22717"/>
                    <a:pt x="5656" y="22741"/>
                  </a:cubicBezTo>
                  <a:cubicBezTo>
                    <a:pt x="5787" y="22741"/>
                    <a:pt x="5918" y="22777"/>
                    <a:pt x="6037" y="22848"/>
                  </a:cubicBezTo>
                  <a:cubicBezTo>
                    <a:pt x="6239" y="22967"/>
                    <a:pt x="6370" y="23182"/>
                    <a:pt x="6370" y="23420"/>
                  </a:cubicBezTo>
                  <a:cubicBezTo>
                    <a:pt x="6370" y="23777"/>
                    <a:pt x="6585" y="24099"/>
                    <a:pt x="6906" y="24241"/>
                  </a:cubicBezTo>
                  <a:cubicBezTo>
                    <a:pt x="7039" y="24272"/>
                    <a:pt x="7172" y="24287"/>
                    <a:pt x="7303" y="24287"/>
                  </a:cubicBezTo>
                  <a:cubicBezTo>
                    <a:pt x="7479" y="24287"/>
                    <a:pt x="7653" y="24260"/>
                    <a:pt x="7823" y="24206"/>
                  </a:cubicBezTo>
                  <a:cubicBezTo>
                    <a:pt x="7680" y="24170"/>
                    <a:pt x="7537" y="24146"/>
                    <a:pt x="7394" y="24122"/>
                  </a:cubicBezTo>
                  <a:cubicBezTo>
                    <a:pt x="7263" y="24110"/>
                    <a:pt x="7132" y="24075"/>
                    <a:pt x="7025" y="24003"/>
                  </a:cubicBezTo>
                  <a:cubicBezTo>
                    <a:pt x="6823" y="23872"/>
                    <a:pt x="6716" y="23646"/>
                    <a:pt x="6716" y="23408"/>
                  </a:cubicBezTo>
                  <a:cubicBezTo>
                    <a:pt x="6716" y="23051"/>
                    <a:pt x="6489" y="22729"/>
                    <a:pt x="6144" y="22610"/>
                  </a:cubicBezTo>
                  <a:cubicBezTo>
                    <a:pt x="6020" y="22581"/>
                    <a:pt x="5894" y="22565"/>
                    <a:pt x="5768" y="22565"/>
                  </a:cubicBezTo>
                  <a:close/>
                  <a:moveTo>
                    <a:pt x="1667" y="29730"/>
                  </a:moveTo>
                  <a:cubicBezTo>
                    <a:pt x="1632" y="29873"/>
                    <a:pt x="1608" y="30016"/>
                    <a:pt x="1584" y="30159"/>
                  </a:cubicBezTo>
                  <a:lnTo>
                    <a:pt x="1584" y="30147"/>
                  </a:lnTo>
                  <a:cubicBezTo>
                    <a:pt x="1584" y="30290"/>
                    <a:pt x="1548" y="30421"/>
                    <a:pt x="1477" y="30540"/>
                  </a:cubicBezTo>
                  <a:cubicBezTo>
                    <a:pt x="1358" y="30742"/>
                    <a:pt x="1132" y="30861"/>
                    <a:pt x="905" y="30873"/>
                  </a:cubicBezTo>
                  <a:cubicBezTo>
                    <a:pt x="896" y="30873"/>
                    <a:pt x="887" y="30873"/>
                    <a:pt x="877" y="30873"/>
                  </a:cubicBezTo>
                  <a:cubicBezTo>
                    <a:pt x="531" y="30873"/>
                    <a:pt x="223" y="31084"/>
                    <a:pt x="84" y="31409"/>
                  </a:cubicBezTo>
                  <a:cubicBezTo>
                    <a:pt x="1" y="31707"/>
                    <a:pt x="12" y="32028"/>
                    <a:pt x="120" y="32314"/>
                  </a:cubicBezTo>
                  <a:cubicBezTo>
                    <a:pt x="155" y="32171"/>
                    <a:pt x="179" y="32028"/>
                    <a:pt x="203" y="31885"/>
                  </a:cubicBezTo>
                  <a:cubicBezTo>
                    <a:pt x="203" y="31754"/>
                    <a:pt x="251" y="31635"/>
                    <a:pt x="322" y="31528"/>
                  </a:cubicBezTo>
                  <a:cubicBezTo>
                    <a:pt x="453" y="31326"/>
                    <a:pt x="667" y="31207"/>
                    <a:pt x="905" y="31207"/>
                  </a:cubicBezTo>
                  <a:cubicBezTo>
                    <a:pt x="1263" y="31207"/>
                    <a:pt x="1584" y="30980"/>
                    <a:pt x="1715" y="30647"/>
                  </a:cubicBezTo>
                  <a:cubicBezTo>
                    <a:pt x="1775" y="30337"/>
                    <a:pt x="1763" y="30028"/>
                    <a:pt x="1667" y="29730"/>
                  </a:cubicBezTo>
                  <a:close/>
                  <a:moveTo>
                    <a:pt x="6240" y="34951"/>
                  </a:moveTo>
                  <a:cubicBezTo>
                    <a:pt x="6057" y="34951"/>
                    <a:pt x="5872" y="34983"/>
                    <a:pt x="5692" y="35040"/>
                  </a:cubicBezTo>
                  <a:cubicBezTo>
                    <a:pt x="5835" y="35076"/>
                    <a:pt x="5978" y="35100"/>
                    <a:pt x="6120" y="35124"/>
                  </a:cubicBezTo>
                  <a:cubicBezTo>
                    <a:pt x="6251" y="35124"/>
                    <a:pt x="6382" y="35159"/>
                    <a:pt x="6489" y="35231"/>
                  </a:cubicBezTo>
                  <a:cubicBezTo>
                    <a:pt x="6656" y="35326"/>
                    <a:pt x="6763" y="35481"/>
                    <a:pt x="6811" y="35671"/>
                  </a:cubicBezTo>
                  <a:lnTo>
                    <a:pt x="7061" y="35409"/>
                  </a:lnTo>
                  <a:cubicBezTo>
                    <a:pt x="6966" y="35207"/>
                    <a:pt x="6799" y="35064"/>
                    <a:pt x="6597" y="34993"/>
                  </a:cubicBezTo>
                  <a:cubicBezTo>
                    <a:pt x="6479" y="34965"/>
                    <a:pt x="6360" y="34951"/>
                    <a:pt x="6240" y="3495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15" name="Google Shape;42115;p26"/>
            <p:cNvSpPr/>
            <p:nvPr/>
          </p:nvSpPr>
          <p:spPr>
            <a:xfrm>
              <a:off x="834749" y="3239334"/>
              <a:ext cx="415015" cy="648815"/>
            </a:xfrm>
            <a:custGeom>
              <a:avLst/>
              <a:gdLst/>
              <a:ahLst/>
              <a:cxnLst/>
              <a:rect l="l" t="t" r="r" b="b"/>
              <a:pathLst>
                <a:path w="16061" h="25109" extrusionOk="0">
                  <a:moveTo>
                    <a:pt x="15990" y="1"/>
                  </a:moveTo>
                  <a:cubicBezTo>
                    <a:pt x="15971" y="1"/>
                    <a:pt x="15951" y="9"/>
                    <a:pt x="15938" y="26"/>
                  </a:cubicBezTo>
                  <a:cubicBezTo>
                    <a:pt x="15426" y="847"/>
                    <a:pt x="14997" y="1716"/>
                    <a:pt x="14521" y="2538"/>
                  </a:cubicBezTo>
                  <a:cubicBezTo>
                    <a:pt x="14033" y="3371"/>
                    <a:pt x="13545" y="4217"/>
                    <a:pt x="13080" y="5062"/>
                  </a:cubicBezTo>
                  <a:cubicBezTo>
                    <a:pt x="12128" y="6741"/>
                    <a:pt x="11152" y="8408"/>
                    <a:pt x="10175" y="10051"/>
                  </a:cubicBezTo>
                  <a:cubicBezTo>
                    <a:pt x="8163" y="13349"/>
                    <a:pt x="6032" y="16564"/>
                    <a:pt x="3817" y="19731"/>
                  </a:cubicBezTo>
                  <a:cubicBezTo>
                    <a:pt x="3198" y="20612"/>
                    <a:pt x="2591" y="21505"/>
                    <a:pt x="1936" y="22362"/>
                  </a:cubicBezTo>
                  <a:cubicBezTo>
                    <a:pt x="1293" y="23231"/>
                    <a:pt x="674" y="24172"/>
                    <a:pt x="19" y="25065"/>
                  </a:cubicBezTo>
                  <a:cubicBezTo>
                    <a:pt x="1" y="25083"/>
                    <a:pt x="11" y="25108"/>
                    <a:pt x="38" y="25108"/>
                  </a:cubicBezTo>
                  <a:cubicBezTo>
                    <a:pt x="46" y="25108"/>
                    <a:pt x="56" y="25106"/>
                    <a:pt x="67" y="25100"/>
                  </a:cubicBezTo>
                  <a:cubicBezTo>
                    <a:pt x="686" y="24338"/>
                    <a:pt x="1329" y="23612"/>
                    <a:pt x="1960" y="22874"/>
                  </a:cubicBezTo>
                  <a:cubicBezTo>
                    <a:pt x="2591" y="22124"/>
                    <a:pt x="3151" y="21362"/>
                    <a:pt x="3746" y="20600"/>
                  </a:cubicBezTo>
                  <a:cubicBezTo>
                    <a:pt x="4937" y="19064"/>
                    <a:pt x="6056" y="17492"/>
                    <a:pt x="7151" y="15897"/>
                  </a:cubicBezTo>
                  <a:cubicBezTo>
                    <a:pt x="9354" y="12682"/>
                    <a:pt x="11378" y="9360"/>
                    <a:pt x="13235" y="5943"/>
                  </a:cubicBezTo>
                  <a:cubicBezTo>
                    <a:pt x="13283" y="5860"/>
                    <a:pt x="13330" y="5776"/>
                    <a:pt x="13378" y="5681"/>
                  </a:cubicBezTo>
                  <a:cubicBezTo>
                    <a:pt x="13688" y="5348"/>
                    <a:pt x="13997" y="5003"/>
                    <a:pt x="14295" y="4645"/>
                  </a:cubicBezTo>
                  <a:cubicBezTo>
                    <a:pt x="14843" y="3955"/>
                    <a:pt x="15319" y="3229"/>
                    <a:pt x="15795" y="2490"/>
                  </a:cubicBezTo>
                  <a:cubicBezTo>
                    <a:pt x="15795" y="2459"/>
                    <a:pt x="15769" y="2432"/>
                    <a:pt x="15744" y="2432"/>
                  </a:cubicBezTo>
                  <a:cubicBezTo>
                    <a:pt x="15732" y="2432"/>
                    <a:pt x="15720" y="2439"/>
                    <a:pt x="15712" y="2455"/>
                  </a:cubicBezTo>
                  <a:cubicBezTo>
                    <a:pt x="15188" y="3169"/>
                    <a:pt x="14616" y="3860"/>
                    <a:pt x="14057" y="4550"/>
                  </a:cubicBezTo>
                  <a:lnTo>
                    <a:pt x="13676" y="5050"/>
                  </a:lnTo>
                  <a:cubicBezTo>
                    <a:pt x="14021" y="4383"/>
                    <a:pt x="14354" y="3717"/>
                    <a:pt x="14688" y="3050"/>
                  </a:cubicBezTo>
                  <a:cubicBezTo>
                    <a:pt x="15200" y="2074"/>
                    <a:pt x="15652" y="1085"/>
                    <a:pt x="16045" y="73"/>
                  </a:cubicBezTo>
                  <a:cubicBezTo>
                    <a:pt x="16060" y="27"/>
                    <a:pt x="16026" y="1"/>
                    <a:pt x="1599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16" name="Google Shape;42116;p26"/>
            <p:cNvSpPr/>
            <p:nvPr/>
          </p:nvSpPr>
          <p:spPr>
            <a:xfrm>
              <a:off x="1300721" y="2523465"/>
              <a:ext cx="282766" cy="451630"/>
            </a:xfrm>
            <a:custGeom>
              <a:avLst/>
              <a:gdLst/>
              <a:ahLst/>
              <a:cxnLst/>
              <a:rect l="l" t="t" r="r" b="b"/>
              <a:pathLst>
                <a:path w="10943" h="17478" extrusionOk="0">
                  <a:moveTo>
                    <a:pt x="0" y="0"/>
                  </a:moveTo>
                  <a:cubicBezTo>
                    <a:pt x="0" y="0"/>
                    <a:pt x="167" y="2048"/>
                    <a:pt x="369" y="4548"/>
                  </a:cubicBezTo>
                  <a:cubicBezTo>
                    <a:pt x="691" y="8442"/>
                    <a:pt x="1108" y="13454"/>
                    <a:pt x="1191" y="13645"/>
                  </a:cubicBezTo>
                  <a:cubicBezTo>
                    <a:pt x="1469" y="14282"/>
                    <a:pt x="5299" y="17478"/>
                    <a:pt x="8156" y="17478"/>
                  </a:cubicBezTo>
                  <a:cubicBezTo>
                    <a:pt x="8607" y="17478"/>
                    <a:pt x="9034" y="17398"/>
                    <a:pt x="9418" y="17217"/>
                  </a:cubicBezTo>
                  <a:cubicBezTo>
                    <a:pt x="10942" y="16490"/>
                    <a:pt x="9668" y="11275"/>
                    <a:pt x="9668" y="11275"/>
                  </a:cubicBezTo>
                  <a:lnTo>
                    <a:pt x="9680" y="10799"/>
                  </a:lnTo>
                  <a:lnTo>
                    <a:pt x="9906" y="394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17" name="Google Shape;42117;p26"/>
            <p:cNvSpPr/>
            <p:nvPr/>
          </p:nvSpPr>
          <p:spPr>
            <a:xfrm>
              <a:off x="1300721" y="2523155"/>
              <a:ext cx="255996" cy="279071"/>
            </a:xfrm>
            <a:custGeom>
              <a:avLst/>
              <a:gdLst/>
              <a:ahLst/>
              <a:cxnLst/>
              <a:rect l="l" t="t" r="r" b="b"/>
              <a:pathLst>
                <a:path w="9907" h="10800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167" y="2048"/>
                    <a:pt x="369" y="4548"/>
                  </a:cubicBezTo>
                  <a:cubicBezTo>
                    <a:pt x="2441" y="7870"/>
                    <a:pt x="5834" y="10132"/>
                    <a:pt x="9680" y="10799"/>
                  </a:cubicBezTo>
                  <a:lnTo>
                    <a:pt x="9906" y="3941"/>
                  </a:lnTo>
                  <a:lnTo>
                    <a:pt x="1251" y="45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18" name="Google Shape;42118;p26"/>
            <p:cNvSpPr/>
            <p:nvPr/>
          </p:nvSpPr>
          <p:spPr>
            <a:xfrm>
              <a:off x="1601601" y="2296073"/>
              <a:ext cx="231707" cy="262198"/>
            </a:xfrm>
            <a:custGeom>
              <a:avLst/>
              <a:gdLst/>
              <a:ahLst/>
              <a:cxnLst/>
              <a:rect l="l" t="t" r="r" b="b"/>
              <a:pathLst>
                <a:path w="8967" h="10147" extrusionOk="0">
                  <a:moveTo>
                    <a:pt x="4482" y="1"/>
                  </a:moveTo>
                  <a:cubicBezTo>
                    <a:pt x="4457" y="1"/>
                    <a:pt x="4432" y="1"/>
                    <a:pt x="4406" y="1"/>
                  </a:cubicBezTo>
                  <a:cubicBezTo>
                    <a:pt x="1941" y="61"/>
                    <a:pt x="1" y="2347"/>
                    <a:pt x="13" y="5145"/>
                  </a:cubicBezTo>
                  <a:cubicBezTo>
                    <a:pt x="48" y="7925"/>
                    <a:pt x="2042" y="10146"/>
                    <a:pt x="4460" y="10146"/>
                  </a:cubicBezTo>
                  <a:cubicBezTo>
                    <a:pt x="4486" y="10146"/>
                    <a:pt x="4511" y="10146"/>
                    <a:pt x="4537" y="10146"/>
                  </a:cubicBezTo>
                  <a:cubicBezTo>
                    <a:pt x="7002" y="10098"/>
                    <a:pt x="8966" y="7812"/>
                    <a:pt x="8930" y="5002"/>
                  </a:cubicBezTo>
                  <a:cubicBezTo>
                    <a:pt x="8895" y="2233"/>
                    <a:pt x="6901" y="1"/>
                    <a:pt x="448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19" name="Google Shape;42119;p26"/>
            <p:cNvSpPr/>
            <p:nvPr/>
          </p:nvSpPr>
          <p:spPr>
            <a:xfrm>
              <a:off x="1563771" y="2286254"/>
              <a:ext cx="258451" cy="292017"/>
            </a:xfrm>
            <a:custGeom>
              <a:avLst/>
              <a:gdLst/>
              <a:ahLst/>
              <a:cxnLst/>
              <a:rect l="l" t="t" r="r" b="b"/>
              <a:pathLst>
                <a:path w="10002" h="11301" extrusionOk="0">
                  <a:moveTo>
                    <a:pt x="4975" y="0"/>
                  </a:moveTo>
                  <a:cubicBezTo>
                    <a:pt x="4956" y="0"/>
                    <a:pt x="4937" y="0"/>
                    <a:pt x="4918" y="0"/>
                  </a:cubicBezTo>
                  <a:cubicBezTo>
                    <a:pt x="2179" y="48"/>
                    <a:pt x="0" y="2608"/>
                    <a:pt x="36" y="5727"/>
                  </a:cubicBezTo>
                  <a:cubicBezTo>
                    <a:pt x="83" y="8818"/>
                    <a:pt x="2304" y="11300"/>
                    <a:pt x="4996" y="11300"/>
                  </a:cubicBezTo>
                  <a:cubicBezTo>
                    <a:pt x="5021" y="11300"/>
                    <a:pt x="5047" y="11300"/>
                    <a:pt x="5072" y="11299"/>
                  </a:cubicBezTo>
                  <a:cubicBezTo>
                    <a:pt x="7811" y="11264"/>
                    <a:pt x="10001" y="8704"/>
                    <a:pt x="9954" y="5584"/>
                  </a:cubicBezTo>
                  <a:cubicBezTo>
                    <a:pt x="9907" y="2487"/>
                    <a:pt x="7676" y="0"/>
                    <a:pt x="497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20" name="Google Shape;42120;p26"/>
            <p:cNvSpPr/>
            <p:nvPr/>
          </p:nvSpPr>
          <p:spPr>
            <a:xfrm>
              <a:off x="1186586" y="2007467"/>
              <a:ext cx="607626" cy="731683"/>
            </a:xfrm>
            <a:custGeom>
              <a:avLst/>
              <a:gdLst/>
              <a:ahLst/>
              <a:cxnLst/>
              <a:rect l="l" t="t" r="r" b="b"/>
              <a:pathLst>
                <a:path w="23515" h="28316" extrusionOk="0">
                  <a:moveTo>
                    <a:pt x="11929" y="0"/>
                  </a:moveTo>
                  <a:cubicBezTo>
                    <a:pt x="11561" y="0"/>
                    <a:pt x="11196" y="17"/>
                    <a:pt x="10835" y="50"/>
                  </a:cubicBezTo>
                  <a:cubicBezTo>
                    <a:pt x="5453" y="526"/>
                    <a:pt x="0" y="4539"/>
                    <a:pt x="1691" y="16457"/>
                  </a:cubicBezTo>
                  <a:cubicBezTo>
                    <a:pt x="3252" y="27465"/>
                    <a:pt x="10228" y="28316"/>
                    <a:pt x="13133" y="28316"/>
                  </a:cubicBezTo>
                  <a:cubicBezTo>
                    <a:pt x="13373" y="28316"/>
                    <a:pt x="13585" y="28310"/>
                    <a:pt x="13764" y="28304"/>
                  </a:cubicBezTo>
                  <a:cubicBezTo>
                    <a:pt x="16359" y="28208"/>
                    <a:pt x="23515" y="26577"/>
                    <a:pt x="23074" y="14552"/>
                  </a:cubicBezTo>
                  <a:cubicBezTo>
                    <a:pt x="22652" y="3333"/>
                    <a:pt x="17049" y="0"/>
                    <a:pt x="1192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21" name="Google Shape;42121;p26"/>
            <p:cNvSpPr/>
            <p:nvPr/>
          </p:nvSpPr>
          <p:spPr>
            <a:xfrm>
              <a:off x="1661291" y="2290492"/>
              <a:ext cx="60724" cy="34290"/>
            </a:xfrm>
            <a:custGeom>
              <a:avLst/>
              <a:gdLst/>
              <a:ahLst/>
              <a:cxnLst/>
              <a:rect l="l" t="t" r="r" b="b"/>
              <a:pathLst>
                <a:path w="2350" h="1327" extrusionOk="0">
                  <a:moveTo>
                    <a:pt x="847" y="0"/>
                  </a:moveTo>
                  <a:cubicBezTo>
                    <a:pt x="582" y="0"/>
                    <a:pt x="323" y="102"/>
                    <a:pt x="120" y="289"/>
                  </a:cubicBezTo>
                  <a:cubicBezTo>
                    <a:pt x="1" y="432"/>
                    <a:pt x="1" y="658"/>
                    <a:pt x="120" y="813"/>
                  </a:cubicBezTo>
                  <a:cubicBezTo>
                    <a:pt x="346" y="1003"/>
                    <a:pt x="620" y="1122"/>
                    <a:pt x="917" y="1146"/>
                  </a:cubicBezTo>
                  <a:cubicBezTo>
                    <a:pt x="1179" y="1230"/>
                    <a:pt x="1453" y="1289"/>
                    <a:pt x="1727" y="1325"/>
                  </a:cubicBezTo>
                  <a:cubicBezTo>
                    <a:pt x="1742" y="1326"/>
                    <a:pt x="1757" y="1327"/>
                    <a:pt x="1771" y="1327"/>
                  </a:cubicBezTo>
                  <a:cubicBezTo>
                    <a:pt x="2127" y="1327"/>
                    <a:pt x="2349" y="919"/>
                    <a:pt x="2132" y="610"/>
                  </a:cubicBezTo>
                  <a:cubicBezTo>
                    <a:pt x="1894" y="313"/>
                    <a:pt x="1548" y="110"/>
                    <a:pt x="1167" y="51"/>
                  </a:cubicBezTo>
                  <a:cubicBezTo>
                    <a:pt x="1061" y="17"/>
                    <a:pt x="954" y="0"/>
                    <a:pt x="8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22" name="Google Shape;42122;p26"/>
            <p:cNvSpPr/>
            <p:nvPr/>
          </p:nvSpPr>
          <p:spPr>
            <a:xfrm>
              <a:off x="1486690" y="2297856"/>
              <a:ext cx="60491" cy="34910"/>
            </a:xfrm>
            <a:custGeom>
              <a:avLst/>
              <a:gdLst/>
              <a:ahLst/>
              <a:cxnLst/>
              <a:rect l="l" t="t" r="r" b="b"/>
              <a:pathLst>
                <a:path w="2341" h="1351" extrusionOk="0">
                  <a:moveTo>
                    <a:pt x="1496" y="1"/>
                  </a:moveTo>
                  <a:cubicBezTo>
                    <a:pt x="1388" y="1"/>
                    <a:pt x="1279" y="17"/>
                    <a:pt x="1173" y="52"/>
                  </a:cubicBezTo>
                  <a:cubicBezTo>
                    <a:pt x="792" y="123"/>
                    <a:pt x="459" y="325"/>
                    <a:pt x="209" y="635"/>
                  </a:cubicBezTo>
                  <a:cubicBezTo>
                    <a:pt x="0" y="936"/>
                    <a:pt x="232" y="1350"/>
                    <a:pt x="595" y="1350"/>
                  </a:cubicBezTo>
                  <a:cubicBezTo>
                    <a:pt x="605" y="1350"/>
                    <a:pt x="616" y="1350"/>
                    <a:pt x="626" y="1349"/>
                  </a:cubicBezTo>
                  <a:cubicBezTo>
                    <a:pt x="900" y="1302"/>
                    <a:pt x="1173" y="1230"/>
                    <a:pt x="1435" y="1159"/>
                  </a:cubicBezTo>
                  <a:cubicBezTo>
                    <a:pt x="1733" y="1135"/>
                    <a:pt x="2007" y="1004"/>
                    <a:pt x="2233" y="814"/>
                  </a:cubicBezTo>
                  <a:cubicBezTo>
                    <a:pt x="2340" y="659"/>
                    <a:pt x="2340" y="444"/>
                    <a:pt x="2233" y="290"/>
                  </a:cubicBezTo>
                  <a:cubicBezTo>
                    <a:pt x="2029" y="103"/>
                    <a:pt x="1765" y="1"/>
                    <a:pt x="149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23" name="Google Shape;42123;p26"/>
            <p:cNvSpPr/>
            <p:nvPr/>
          </p:nvSpPr>
          <p:spPr>
            <a:xfrm>
              <a:off x="1532686" y="2410286"/>
              <a:ext cx="25866" cy="56900"/>
            </a:xfrm>
            <a:custGeom>
              <a:avLst/>
              <a:gdLst/>
              <a:ahLst/>
              <a:cxnLst/>
              <a:rect l="l" t="t" r="r" b="b"/>
              <a:pathLst>
                <a:path w="1001" h="2202" extrusionOk="0">
                  <a:moveTo>
                    <a:pt x="805" y="1"/>
                  </a:moveTo>
                  <a:cubicBezTo>
                    <a:pt x="790" y="1"/>
                    <a:pt x="751" y="53"/>
                    <a:pt x="751" y="82"/>
                  </a:cubicBezTo>
                  <a:cubicBezTo>
                    <a:pt x="810" y="904"/>
                    <a:pt x="751" y="1844"/>
                    <a:pt x="25" y="2154"/>
                  </a:cubicBezTo>
                  <a:cubicBezTo>
                    <a:pt x="1" y="2154"/>
                    <a:pt x="25" y="2201"/>
                    <a:pt x="25" y="2201"/>
                  </a:cubicBezTo>
                  <a:cubicBezTo>
                    <a:pt x="929" y="2023"/>
                    <a:pt x="1001" y="761"/>
                    <a:pt x="810" y="11"/>
                  </a:cubicBezTo>
                  <a:cubicBezTo>
                    <a:pt x="810" y="4"/>
                    <a:pt x="808" y="1"/>
                    <a:pt x="80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24" name="Google Shape;42124;p26"/>
            <p:cNvSpPr/>
            <p:nvPr/>
          </p:nvSpPr>
          <p:spPr>
            <a:xfrm>
              <a:off x="1499481" y="2388994"/>
              <a:ext cx="63980" cy="68347"/>
            </a:xfrm>
            <a:custGeom>
              <a:avLst/>
              <a:gdLst/>
              <a:ahLst/>
              <a:cxnLst/>
              <a:rect l="l" t="t" r="r" b="b"/>
              <a:pathLst>
                <a:path w="2476" h="2645" extrusionOk="0">
                  <a:moveTo>
                    <a:pt x="1295" y="1"/>
                  </a:moveTo>
                  <a:cubicBezTo>
                    <a:pt x="0" y="1"/>
                    <a:pt x="32" y="2609"/>
                    <a:pt x="1250" y="2644"/>
                  </a:cubicBezTo>
                  <a:cubicBezTo>
                    <a:pt x="1258" y="2645"/>
                    <a:pt x="1266" y="2645"/>
                    <a:pt x="1274" y="2645"/>
                  </a:cubicBezTo>
                  <a:cubicBezTo>
                    <a:pt x="2476" y="2645"/>
                    <a:pt x="2421" y="37"/>
                    <a:pt x="1321" y="1"/>
                  </a:cubicBezTo>
                  <a:cubicBezTo>
                    <a:pt x="1313" y="1"/>
                    <a:pt x="1304" y="1"/>
                    <a:pt x="12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25" name="Google Shape;42125;p26"/>
            <p:cNvSpPr/>
            <p:nvPr/>
          </p:nvSpPr>
          <p:spPr>
            <a:xfrm>
              <a:off x="1480386" y="2390906"/>
              <a:ext cx="44341" cy="29716"/>
            </a:xfrm>
            <a:custGeom>
              <a:avLst/>
              <a:gdLst/>
              <a:ahLst/>
              <a:cxnLst/>
              <a:rect l="l" t="t" r="r" b="b"/>
              <a:pathLst>
                <a:path w="1716" h="1150" extrusionOk="0">
                  <a:moveTo>
                    <a:pt x="29" y="1"/>
                  </a:moveTo>
                  <a:cubicBezTo>
                    <a:pt x="13" y="1"/>
                    <a:pt x="1" y="20"/>
                    <a:pt x="1" y="46"/>
                  </a:cubicBezTo>
                  <a:cubicBezTo>
                    <a:pt x="1" y="546"/>
                    <a:pt x="191" y="1070"/>
                    <a:pt x="739" y="1142"/>
                  </a:cubicBezTo>
                  <a:cubicBezTo>
                    <a:pt x="777" y="1147"/>
                    <a:pt x="815" y="1149"/>
                    <a:pt x="851" y="1149"/>
                  </a:cubicBezTo>
                  <a:cubicBezTo>
                    <a:pt x="1328" y="1149"/>
                    <a:pt x="1593" y="725"/>
                    <a:pt x="1715" y="249"/>
                  </a:cubicBezTo>
                  <a:cubicBezTo>
                    <a:pt x="1715" y="175"/>
                    <a:pt x="1650" y="64"/>
                    <a:pt x="1569" y="64"/>
                  </a:cubicBezTo>
                  <a:cubicBezTo>
                    <a:pt x="1558" y="64"/>
                    <a:pt x="1548" y="66"/>
                    <a:pt x="1537" y="70"/>
                  </a:cubicBezTo>
                  <a:cubicBezTo>
                    <a:pt x="1310" y="225"/>
                    <a:pt x="1096" y="487"/>
                    <a:pt x="810" y="522"/>
                  </a:cubicBezTo>
                  <a:cubicBezTo>
                    <a:pt x="799" y="523"/>
                    <a:pt x="787" y="524"/>
                    <a:pt x="775" y="524"/>
                  </a:cubicBezTo>
                  <a:cubicBezTo>
                    <a:pt x="501" y="524"/>
                    <a:pt x="231" y="262"/>
                    <a:pt x="48" y="10"/>
                  </a:cubicBezTo>
                  <a:cubicBezTo>
                    <a:pt x="42" y="4"/>
                    <a:pt x="35" y="1"/>
                    <a:pt x="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26" name="Google Shape;42126;p26"/>
            <p:cNvSpPr/>
            <p:nvPr/>
          </p:nvSpPr>
          <p:spPr>
            <a:xfrm>
              <a:off x="1662841" y="2401371"/>
              <a:ext cx="27390" cy="55969"/>
            </a:xfrm>
            <a:custGeom>
              <a:avLst/>
              <a:gdLst/>
              <a:ahLst/>
              <a:cxnLst/>
              <a:rect l="l" t="t" r="r" b="b"/>
              <a:pathLst>
                <a:path w="1060" h="2166" extrusionOk="0">
                  <a:moveTo>
                    <a:pt x="161" y="1"/>
                  </a:moveTo>
                  <a:cubicBezTo>
                    <a:pt x="157" y="1"/>
                    <a:pt x="155" y="3"/>
                    <a:pt x="155" y="10"/>
                  </a:cubicBezTo>
                  <a:cubicBezTo>
                    <a:pt x="0" y="772"/>
                    <a:pt x="131" y="2022"/>
                    <a:pt x="1036" y="2165"/>
                  </a:cubicBezTo>
                  <a:cubicBezTo>
                    <a:pt x="1060" y="2165"/>
                    <a:pt x="1060" y="2118"/>
                    <a:pt x="1036" y="2118"/>
                  </a:cubicBezTo>
                  <a:cubicBezTo>
                    <a:pt x="298" y="1844"/>
                    <a:pt x="191" y="903"/>
                    <a:pt x="214" y="82"/>
                  </a:cubicBezTo>
                  <a:cubicBezTo>
                    <a:pt x="214" y="53"/>
                    <a:pt x="175" y="1"/>
                    <a:pt x="16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27" name="Google Shape;42127;p26"/>
            <p:cNvSpPr/>
            <p:nvPr/>
          </p:nvSpPr>
          <p:spPr>
            <a:xfrm>
              <a:off x="1657492" y="2379071"/>
              <a:ext cx="64419" cy="68166"/>
            </a:xfrm>
            <a:custGeom>
              <a:avLst/>
              <a:gdLst/>
              <a:ahLst/>
              <a:cxnLst/>
              <a:rect l="l" t="t" r="r" b="b"/>
              <a:pathLst>
                <a:path w="2493" h="2638" extrusionOk="0">
                  <a:moveTo>
                    <a:pt x="1177" y="1"/>
                  </a:moveTo>
                  <a:cubicBezTo>
                    <a:pt x="1152" y="1"/>
                    <a:pt x="1126" y="2"/>
                    <a:pt x="1100" y="4"/>
                  </a:cubicBezTo>
                  <a:cubicBezTo>
                    <a:pt x="1" y="98"/>
                    <a:pt x="85" y="2638"/>
                    <a:pt x="1239" y="2638"/>
                  </a:cubicBezTo>
                  <a:cubicBezTo>
                    <a:pt x="1260" y="2638"/>
                    <a:pt x="1281" y="2637"/>
                    <a:pt x="1302" y="2635"/>
                  </a:cubicBezTo>
                  <a:cubicBezTo>
                    <a:pt x="2493" y="2542"/>
                    <a:pt x="2425" y="1"/>
                    <a:pt x="11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28" name="Google Shape;42128;p26"/>
            <p:cNvSpPr/>
            <p:nvPr/>
          </p:nvSpPr>
          <p:spPr>
            <a:xfrm>
              <a:off x="1696149" y="2377986"/>
              <a:ext cx="40853" cy="31266"/>
            </a:xfrm>
            <a:custGeom>
              <a:avLst/>
              <a:gdLst/>
              <a:ahLst/>
              <a:cxnLst/>
              <a:rect l="l" t="t" r="r" b="b"/>
              <a:pathLst>
                <a:path w="1581" h="1210" extrusionOk="0">
                  <a:moveTo>
                    <a:pt x="1517" y="1"/>
                  </a:moveTo>
                  <a:cubicBezTo>
                    <a:pt x="1510" y="1"/>
                    <a:pt x="1504" y="4"/>
                    <a:pt x="1497" y="10"/>
                  </a:cubicBezTo>
                  <a:cubicBezTo>
                    <a:pt x="1330" y="296"/>
                    <a:pt x="1080" y="582"/>
                    <a:pt x="830" y="582"/>
                  </a:cubicBezTo>
                  <a:cubicBezTo>
                    <a:pt x="580" y="582"/>
                    <a:pt x="366" y="332"/>
                    <a:pt x="152" y="201"/>
                  </a:cubicBezTo>
                  <a:cubicBezTo>
                    <a:pt x="139" y="192"/>
                    <a:pt x="126" y="188"/>
                    <a:pt x="114" y="188"/>
                  </a:cubicBezTo>
                  <a:cubicBezTo>
                    <a:pt x="49" y="188"/>
                    <a:pt x="1" y="309"/>
                    <a:pt x="21" y="380"/>
                  </a:cubicBezTo>
                  <a:cubicBezTo>
                    <a:pt x="158" y="822"/>
                    <a:pt x="398" y="1209"/>
                    <a:pt x="790" y="1209"/>
                  </a:cubicBezTo>
                  <a:cubicBezTo>
                    <a:pt x="840" y="1209"/>
                    <a:pt x="894" y="1203"/>
                    <a:pt x="949" y="1189"/>
                  </a:cubicBezTo>
                  <a:cubicBezTo>
                    <a:pt x="1426" y="1082"/>
                    <a:pt x="1580" y="546"/>
                    <a:pt x="1545" y="46"/>
                  </a:cubicBezTo>
                  <a:cubicBezTo>
                    <a:pt x="1545" y="20"/>
                    <a:pt x="1532" y="1"/>
                    <a:pt x="15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29" name="Google Shape;42129;p26"/>
            <p:cNvSpPr/>
            <p:nvPr/>
          </p:nvSpPr>
          <p:spPr>
            <a:xfrm>
              <a:off x="1553512" y="2574395"/>
              <a:ext cx="43799" cy="20879"/>
            </a:xfrm>
            <a:custGeom>
              <a:avLst/>
              <a:gdLst/>
              <a:ahLst/>
              <a:cxnLst/>
              <a:rect l="l" t="t" r="r" b="b"/>
              <a:pathLst>
                <a:path w="1695" h="808" extrusionOk="0">
                  <a:moveTo>
                    <a:pt x="53" y="0"/>
                  </a:moveTo>
                  <a:cubicBezTo>
                    <a:pt x="27" y="0"/>
                    <a:pt x="0" y="21"/>
                    <a:pt x="16" y="53"/>
                  </a:cubicBezTo>
                  <a:cubicBezTo>
                    <a:pt x="52" y="399"/>
                    <a:pt x="290" y="684"/>
                    <a:pt x="635" y="791"/>
                  </a:cubicBezTo>
                  <a:cubicBezTo>
                    <a:pt x="696" y="802"/>
                    <a:pt x="757" y="808"/>
                    <a:pt x="818" y="808"/>
                  </a:cubicBezTo>
                  <a:cubicBezTo>
                    <a:pt x="1150" y="808"/>
                    <a:pt x="1472" y="648"/>
                    <a:pt x="1683" y="387"/>
                  </a:cubicBezTo>
                  <a:cubicBezTo>
                    <a:pt x="1695" y="375"/>
                    <a:pt x="1695" y="363"/>
                    <a:pt x="1683" y="351"/>
                  </a:cubicBezTo>
                  <a:cubicBezTo>
                    <a:pt x="1683" y="345"/>
                    <a:pt x="1677" y="342"/>
                    <a:pt x="1670" y="342"/>
                  </a:cubicBezTo>
                  <a:cubicBezTo>
                    <a:pt x="1662" y="342"/>
                    <a:pt x="1653" y="345"/>
                    <a:pt x="1647" y="351"/>
                  </a:cubicBezTo>
                  <a:cubicBezTo>
                    <a:pt x="1397" y="460"/>
                    <a:pt x="1116" y="519"/>
                    <a:pt x="832" y="519"/>
                  </a:cubicBezTo>
                  <a:cubicBezTo>
                    <a:pt x="806" y="519"/>
                    <a:pt x="780" y="519"/>
                    <a:pt x="754" y="518"/>
                  </a:cubicBezTo>
                  <a:cubicBezTo>
                    <a:pt x="469" y="482"/>
                    <a:pt x="278" y="208"/>
                    <a:pt x="88" y="18"/>
                  </a:cubicBezTo>
                  <a:cubicBezTo>
                    <a:pt x="80" y="6"/>
                    <a:pt x="66" y="0"/>
                    <a:pt x="5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30" name="Google Shape;42130;p26"/>
            <p:cNvSpPr/>
            <p:nvPr/>
          </p:nvSpPr>
          <p:spPr>
            <a:xfrm>
              <a:off x="1568164" y="2290569"/>
              <a:ext cx="110491" cy="256177"/>
            </a:xfrm>
            <a:custGeom>
              <a:avLst/>
              <a:gdLst/>
              <a:ahLst/>
              <a:cxnLst/>
              <a:rect l="l" t="t" r="r" b="b"/>
              <a:pathLst>
                <a:path w="4276" h="9914" extrusionOk="0">
                  <a:moveTo>
                    <a:pt x="2378" y="0"/>
                  </a:moveTo>
                  <a:cubicBezTo>
                    <a:pt x="2331" y="0"/>
                    <a:pt x="2295" y="36"/>
                    <a:pt x="2295" y="84"/>
                  </a:cubicBezTo>
                  <a:cubicBezTo>
                    <a:pt x="2592" y="2620"/>
                    <a:pt x="3331" y="5108"/>
                    <a:pt x="3652" y="7656"/>
                  </a:cubicBezTo>
                  <a:cubicBezTo>
                    <a:pt x="3235" y="7513"/>
                    <a:pt x="2795" y="7418"/>
                    <a:pt x="2342" y="7394"/>
                  </a:cubicBezTo>
                  <a:cubicBezTo>
                    <a:pt x="2271" y="7394"/>
                    <a:pt x="2688" y="9311"/>
                    <a:pt x="2652" y="9478"/>
                  </a:cubicBezTo>
                  <a:cubicBezTo>
                    <a:pt x="2574" y="9482"/>
                    <a:pt x="2497" y="9484"/>
                    <a:pt x="2419" y="9484"/>
                  </a:cubicBezTo>
                  <a:cubicBezTo>
                    <a:pt x="1607" y="9484"/>
                    <a:pt x="813" y="9256"/>
                    <a:pt x="128" y="8811"/>
                  </a:cubicBezTo>
                  <a:cubicBezTo>
                    <a:pt x="113" y="8793"/>
                    <a:pt x="96" y="8785"/>
                    <a:pt x="81" y="8785"/>
                  </a:cubicBezTo>
                  <a:cubicBezTo>
                    <a:pt x="35" y="8785"/>
                    <a:pt x="0" y="8850"/>
                    <a:pt x="45" y="8894"/>
                  </a:cubicBezTo>
                  <a:cubicBezTo>
                    <a:pt x="571" y="9547"/>
                    <a:pt x="1361" y="9913"/>
                    <a:pt x="2185" y="9913"/>
                  </a:cubicBezTo>
                  <a:cubicBezTo>
                    <a:pt x="2368" y="9913"/>
                    <a:pt x="2552" y="9895"/>
                    <a:pt x="2735" y="9859"/>
                  </a:cubicBezTo>
                  <a:lnTo>
                    <a:pt x="2759" y="9859"/>
                  </a:lnTo>
                  <a:cubicBezTo>
                    <a:pt x="2950" y="9847"/>
                    <a:pt x="3093" y="9811"/>
                    <a:pt x="3093" y="9763"/>
                  </a:cubicBezTo>
                  <a:cubicBezTo>
                    <a:pt x="3081" y="9180"/>
                    <a:pt x="2890" y="7966"/>
                    <a:pt x="2890" y="7965"/>
                  </a:cubicBezTo>
                  <a:lnTo>
                    <a:pt x="2890" y="7965"/>
                  </a:lnTo>
                  <a:cubicBezTo>
                    <a:pt x="3054" y="8034"/>
                    <a:pt x="3731" y="8266"/>
                    <a:pt x="4068" y="8266"/>
                  </a:cubicBezTo>
                  <a:cubicBezTo>
                    <a:pt x="4196" y="8266"/>
                    <a:pt x="4276" y="8233"/>
                    <a:pt x="4259" y="8144"/>
                  </a:cubicBezTo>
                  <a:cubicBezTo>
                    <a:pt x="3855" y="5513"/>
                    <a:pt x="3402" y="2584"/>
                    <a:pt x="2450" y="36"/>
                  </a:cubicBezTo>
                  <a:cubicBezTo>
                    <a:pt x="2426" y="12"/>
                    <a:pt x="2402" y="0"/>
                    <a:pt x="23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31" name="Google Shape;42131;p26"/>
            <p:cNvSpPr/>
            <p:nvPr/>
          </p:nvSpPr>
          <p:spPr>
            <a:xfrm>
              <a:off x="1561006" y="2518219"/>
              <a:ext cx="68321" cy="49432"/>
            </a:xfrm>
            <a:custGeom>
              <a:avLst/>
              <a:gdLst/>
              <a:ahLst/>
              <a:cxnLst/>
              <a:rect l="l" t="t" r="r" b="b"/>
              <a:pathLst>
                <a:path w="2644" h="1913" extrusionOk="0">
                  <a:moveTo>
                    <a:pt x="286" y="1"/>
                  </a:moveTo>
                  <a:cubicBezTo>
                    <a:pt x="191" y="239"/>
                    <a:pt x="119" y="489"/>
                    <a:pt x="72" y="739"/>
                  </a:cubicBezTo>
                  <a:cubicBezTo>
                    <a:pt x="0" y="1239"/>
                    <a:pt x="60" y="1787"/>
                    <a:pt x="667" y="1894"/>
                  </a:cubicBezTo>
                  <a:cubicBezTo>
                    <a:pt x="741" y="1906"/>
                    <a:pt x="814" y="1912"/>
                    <a:pt x="888" y="1912"/>
                  </a:cubicBezTo>
                  <a:cubicBezTo>
                    <a:pt x="1098" y="1912"/>
                    <a:pt x="1303" y="1863"/>
                    <a:pt x="1488" y="1775"/>
                  </a:cubicBezTo>
                  <a:cubicBezTo>
                    <a:pt x="1953" y="1537"/>
                    <a:pt x="2358" y="1179"/>
                    <a:pt x="2643" y="751"/>
                  </a:cubicBezTo>
                  <a:lnTo>
                    <a:pt x="2643" y="751"/>
                  </a:lnTo>
                  <a:cubicBezTo>
                    <a:pt x="2625" y="751"/>
                    <a:pt x="2606" y="751"/>
                    <a:pt x="2588" y="751"/>
                  </a:cubicBezTo>
                  <a:cubicBezTo>
                    <a:pt x="1762" y="751"/>
                    <a:pt x="961" y="490"/>
                    <a:pt x="2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32" name="Google Shape;42132;p26"/>
            <p:cNvSpPr/>
            <p:nvPr/>
          </p:nvSpPr>
          <p:spPr>
            <a:xfrm>
              <a:off x="1561600" y="2537289"/>
              <a:ext cx="38501" cy="30414"/>
            </a:xfrm>
            <a:custGeom>
              <a:avLst/>
              <a:gdLst/>
              <a:ahLst/>
              <a:cxnLst/>
              <a:rect l="l" t="t" r="r" b="b"/>
              <a:pathLst>
                <a:path w="1490" h="1177" extrusionOk="0">
                  <a:moveTo>
                    <a:pt x="72" y="1"/>
                  </a:moveTo>
                  <a:lnTo>
                    <a:pt x="72" y="1"/>
                  </a:lnTo>
                  <a:cubicBezTo>
                    <a:pt x="1" y="501"/>
                    <a:pt x="60" y="1049"/>
                    <a:pt x="668" y="1156"/>
                  </a:cubicBezTo>
                  <a:cubicBezTo>
                    <a:pt x="746" y="1169"/>
                    <a:pt x="825" y="1176"/>
                    <a:pt x="904" y="1176"/>
                  </a:cubicBezTo>
                  <a:cubicBezTo>
                    <a:pt x="1103" y="1176"/>
                    <a:pt x="1302" y="1134"/>
                    <a:pt x="1489" y="1049"/>
                  </a:cubicBezTo>
                  <a:cubicBezTo>
                    <a:pt x="1394" y="418"/>
                    <a:pt x="715" y="37"/>
                    <a:pt x="72" y="1"/>
                  </a:cubicBezTo>
                  <a:close/>
                </a:path>
              </a:pathLst>
            </a:custGeom>
            <a:solidFill>
              <a:srgbClr val="F392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33" name="Google Shape;42133;p26"/>
            <p:cNvSpPr/>
            <p:nvPr/>
          </p:nvSpPr>
          <p:spPr>
            <a:xfrm>
              <a:off x="1137361" y="2000671"/>
              <a:ext cx="644086" cy="404679"/>
            </a:xfrm>
            <a:custGeom>
              <a:avLst/>
              <a:gdLst/>
              <a:ahLst/>
              <a:cxnLst/>
              <a:rect l="l" t="t" r="r" b="b"/>
              <a:pathLst>
                <a:path w="24926" h="15661" extrusionOk="0">
                  <a:moveTo>
                    <a:pt x="13160" y="1"/>
                  </a:moveTo>
                  <a:cubicBezTo>
                    <a:pt x="10894" y="1"/>
                    <a:pt x="8900" y="635"/>
                    <a:pt x="7846" y="1480"/>
                  </a:cubicBezTo>
                  <a:cubicBezTo>
                    <a:pt x="7846" y="1480"/>
                    <a:pt x="5537" y="1599"/>
                    <a:pt x="2762" y="4730"/>
                  </a:cubicBezTo>
                  <a:cubicBezTo>
                    <a:pt x="0" y="7874"/>
                    <a:pt x="2405" y="15613"/>
                    <a:pt x="3822" y="15660"/>
                  </a:cubicBezTo>
                  <a:cubicBezTo>
                    <a:pt x="3829" y="15660"/>
                    <a:pt x="3836" y="15660"/>
                    <a:pt x="3843" y="15660"/>
                  </a:cubicBezTo>
                  <a:cubicBezTo>
                    <a:pt x="4955" y="15660"/>
                    <a:pt x="7713" y="13368"/>
                    <a:pt x="8978" y="8956"/>
                  </a:cubicBezTo>
                  <a:lnTo>
                    <a:pt x="8978" y="8956"/>
                  </a:lnTo>
                  <a:cubicBezTo>
                    <a:pt x="8663" y="10475"/>
                    <a:pt x="8279" y="12117"/>
                    <a:pt x="8025" y="12517"/>
                  </a:cubicBezTo>
                  <a:cubicBezTo>
                    <a:pt x="7966" y="12611"/>
                    <a:pt x="7950" y="12658"/>
                    <a:pt x="7969" y="12658"/>
                  </a:cubicBezTo>
                  <a:cubicBezTo>
                    <a:pt x="8109" y="12658"/>
                    <a:pt x="10180" y="10084"/>
                    <a:pt x="10716" y="5623"/>
                  </a:cubicBezTo>
                  <a:cubicBezTo>
                    <a:pt x="10716" y="5623"/>
                    <a:pt x="13347" y="7897"/>
                    <a:pt x="15681" y="8790"/>
                  </a:cubicBezTo>
                  <a:cubicBezTo>
                    <a:pt x="17458" y="9470"/>
                    <a:pt x="18731" y="9695"/>
                    <a:pt x="19321" y="9695"/>
                  </a:cubicBezTo>
                  <a:cubicBezTo>
                    <a:pt x="19506" y="9695"/>
                    <a:pt x="19624" y="9673"/>
                    <a:pt x="19669" y="9636"/>
                  </a:cubicBezTo>
                  <a:cubicBezTo>
                    <a:pt x="19848" y="9481"/>
                    <a:pt x="16431" y="8052"/>
                    <a:pt x="15585" y="6861"/>
                  </a:cubicBezTo>
                  <a:lnTo>
                    <a:pt x="15585" y="6861"/>
                  </a:lnTo>
                  <a:cubicBezTo>
                    <a:pt x="15586" y="6862"/>
                    <a:pt x="21682" y="10410"/>
                    <a:pt x="24598" y="10898"/>
                  </a:cubicBezTo>
                  <a:cubicBezTo>
                    <a:pt x="24600" y="10898"/>
                    <a:pt x="24602" y="10898"/>
                    <a:pt x="24604" y="10898"/>
                  </a:cubicBezTo>
                  <a:cubicBezTo>
                    <a:pt x="24925" y="10898"/>
                    <a:pt x="24348" y="5688"/>
                    <a:pt x="20098" y="2325"/>
                  </a:cubicBezTo>
                  <a:cubicBezTo>
                    <a:pt x="17961" y="635"/>
                    <a:pt x="15425" y="1"/>
                    <a:pt x="131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34" name="Google Shape;42134;p26"/>
            <p:cNvSpPr/>
            <p:nvPr/>
          </p:nvSpPr>
          <p:spPr>
            <a:xfrm>
              <a:off x="1127205" y="2373283"/>
              <a:ext cx="166771" cy="195996"/>
            </a:xfrm>
            <a:custGeom>
              <a:avLst/>
              <a:gdLst/>
              <a:ahLst/>
              <a:cxnLst/>
              <a:rect l="l" t="t" r="r" b="b"/>
              <a:pathLst>
                <a:path w="6454" h="7585" extrusionOk="0">
                  <a:moveTo>
                    <a:pt x="2283" y="1"/>
                  </a:moveTo>
                  <a:cubicBezTo>
                    <a:pt x="2101" y="1"/>
                    <a:pt x="1922" y="38"/>
                    <a:pt x="1750" y="121"/>
                  </a:cubicBezTo>
                  <a:cubicBezTo>
                    <a:pt x="0" y="978"/>
                    <a:pt x="1715" y="6515"/>
                    <a:pt x="3679" y="7360"/>
                  </a:cubicBezTo>
                  <a:cubicBezTo>
                    <a:pt x="3973" y="7512"/>
                    <a:pt x="4288" y="7584"/>
                    <a:pt x="4599" y="7584"/>
                  </a:cubicBezTo>
                  <a:cubicBezTo>
                    <a:pt x="5334" y="7584"/>
                    <a:pt x="6046" y="7182"/>
                    <a:pt x="6406" y="6479"/>
                  </a:cubicBezTo>
                  <a:cubicBezTo>
                    <a:pt x="6430" y="6455"/>
                    <a:pt x="6442" y="6431"/>
                    <a:pt x="6453" y="6396"/>
                  </a:cubicBezTo>
                  <a:lnTo>
                    <a:pt x="5941" y="3157"/>
                  </a:lnTo>
                  <a:cubicBezTo>
                    <a:pt x="5941" y="3157"/>
                    <a:pt x="3957" y="1"/>
                    <a:pt x="2283" y="1"/>
                  </a:cubicBezTo>
                  <a:close/>
                </a:path>
              </a:pathLst>
            </a:custGeom>
            <a:solidFill>
              <a:srgbClr val="AD63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35" name="Google Shape;42135;p26"/>
            <p:cNvSpPr/>
            <p:nvPr/>
          </p:nvSpPr>
          <p:spPr>
            <a:xfrm>
              <a:off x="1185655" y="2417314"/>
              <a:ext cx="82481" cy="124755"/>
            </a:xfrm>
            <a:custGeom>
              <a:avLst/>
              <a:gdLst/>
              <a:ahLst/>
              <a:cxnLst/>
              <a:rect l="l" t="t" r="r" b="b"/>
              <a:pathLst>
                <a:path w="3192" h="4828" extrusionOk="0">
                  <a:moveTo>
                    <a:pt x="24" y="1"/>
                  </a:moveTo>
                  <a:cubicBezTo>
                    <a:pt x="0" y="1"/>
                    <a:pt x="0" y="24"/>
                    <a:pt x="0" y="36"/>
                  </a:cubicBezTo>
                  <a:cubicBezTo>
                    <a:pt x="12" y="36"/>
                    <a:pt x="12" y="48"/>
                    <a:pt x="24" y="48"/>
                  </a:cubicBezTo>
                  <a:cubicBezTo>
                    <a:pt x="1393" y="691"/>
                    <a:pt x="2072" y="2025"/>
                    <a:pt x="2525" y="3394"/>
                  </a:cubicBezTo>
                  <a:cubicBezTo>
                    <a:pt x="2266" y="3041"/>
                    <a:pt x="1935" y="2786"/>
                    <a:pt x="1534" y="2786"/>
                  </a:cubicBezTo>
                  <a:cubicBezTo>
                    <a:pt x="1327" y="2786"/>
                    <a:pt x="1101" y="2854"/>
                    <a:pt x="858" y="3013"/>
                  </a:cubicBezTo>
                  <a:cubicBezTo>
                    <a:pt x="822" y="3037"/>
                    <a:pt x="858" y="3096"/>
                    <a:pt x="893" y="3096"/>
                  </a:cubicBezTo>
                  <a:cubicBezTo>
                    <a:pt x="1000" y="3066"/>
                    <a:pt x="1107" y="3052"/>
                    <a:pt x="1214" y="3052"/>
                  </a:cubicBezTo>
                  <a:cubicBezTo>
                    <a:pt x="1618" y="3052"/>
                    <a:pt x="2006" y="3259"/>
                    <a:pt x="2251" y="3608"/>
                  </a:cubicBezTo>
                  <a:cubicBezTo>
                    <a:pt x="2489" y="3965"/>
                    <a:pt x="2691" y="4346"/>
                    <a:pt x="2846" y="4751"/>
                  </a:cubicBezTo>
                  <a:cubicBezTo>
                    <a:pt x="2870" y="4803"/>
                    <a:pt x="2920" y="4827"/>
                    <a:pt x="2969" y="4827"/>
                  </a:cubicBezTo>
                  <a:cubicBezTo>
                    <a:pt x="3044" y="4827"/>
                    <a:pt x="3118" y="4773"/>
                    <a:pt x="3096" y="4680"/>
                  </a:cubicBezTo>
                  <a:lnTo>
                    <a:pt x="3096" y="4644"/>
                  </a:lnTo>
                  <a:cubicBezTo>
                    <a:pt x="3191" y="2858"/>
                    <a:pt x="1929" y="274"/>
                    <a:pt x="24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36" name="Google Shape;42136;p26"/>
            <p:cNvSpPr/>
            <p:nvPr/>
          </p:nvSpPr>
          <p:spPr>
            <a:xfrm>
              <a:off x="1226818" y="2539718"/>
              <a:ext cx="25323" cy="21654"/>
            </a:xfrm>
            <a:custGeom>
              <a:avLst/>
              <a:gdLst/>
              <a:ahLst/>
              <a:cxnLst/>
              <a:rect l="l" t="t" r="r" b="b"/>
              <a:pathLst>
                <a:path w="980" h="838" extrusionOk="0">
                  <a:moveTo>
                    <a:pt x="543" y="0"/>
                  </a:moveTo>
                  <a:cubicBezTo>
                    <a:pt x="189" y="0"/>
                    <a:pt x="0" y="418"/>
                    <a:pt x="229" y="693"/>
                  </a:cubicBezTo>
                  <a:cubicBezTo>
                    <a:pt x="316" y="793"/>
                    <a:pt x="430" y="837"/>
                    <a:pt x="542" y="837"/>
                  </a:cubicBezTo>
                  <a:cubicBezTo>
                    <a:pt x="750" y="837"/>
                    <a:pt x="952" y="683"/>
                    <a:pt x="967" y="443"/>
                  </a:cubicBezTo>
                  <a:cubicBezTo>
                    <a:pt x="979" y="217"/>
                    <a:pt x="813" y="14"/>
                    <a:pt x="586" y="2"/>
                  </a:cubicBezTo>
                  <a:cubicBezTo>
                    <a:pt x="572" y="1"/>
                    <a:pt x="557" y="0"/>
                    <a:pt x="5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37" name="Google Shape;42137;p26"/>
            <p:cNvSpPr/>
            <p:nvPr/>
          </p:nvSpPr>
          <p:spPr>
            <a:xfrm>
              <a:off x="1209041" y="2522534"/>
              <a:ext cx="14160" cy="13902"/>
            </a:xfrm>
            <a:custGeom>
              <a:avLst/>
              <a:gdLst/>
              <a:ahLst/>
              <a:cxnLst/>
              <a:rect l="l" t="t" r="r" b="b"/>
              <a:pathLst>
                <a:path w="548" h="538" extrusionOk="0">
                  <a:moveTo>
                    <a:pt x="298" y="0"/>
                  </a:moveTo>
                  <a:cubicBezTo>
                    <a:pt x="155" y="0"/>
                    <a:pt x="24" y="108"/>
                    <a:pt x="12" y="250"/>
                  </a:cubicBezTo>
                  <a:cubicBezTo>
                    <a:pt x="0" y="393"/>
                    <a:pt x="107" y="524"/>
                    <a:pt x="250" y="536"/>
                  </a:cubicBezTo>
                  <a:cubicBezTo>
                    <a:pt x="258" y="537"/>
                    <a:pt x="265" y="537"/>
                    <a:pt x="272" y="537"/>
                  </a:cubicBezTo>
                  <a:cubicBezTo>
                    <a:pt x="406" y="537"/>
                    <a:pt x="525" y="434"/>
                    <a:pt x="536" y="298"/>
                  </a:cubicBezTo>
                  <a:lnTo>
                    <a:pt x="536" y="286"/>
                  </a:lnTo>
                  <a:cubicBezTo>
                    <a:pt x="548" y="143"/>
                    <a:pt x="441" y="12"/>
                    <a:pt x="29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38" name="Google Shape;42138;p26"/>
            <p:cNvSpPr/>
            <p:nvPr/>
          </p:nvSpPr>
          <p:spPr>
            <a:xfrm>
              <a:off x="1145965" y="2429821"/>
              <a:ext cx="30801" cy="12481"/>
            </a:xfrm>
            <a:custGeom>
              <a:avLst/>
              <a:gdLst/>
              <a:ahLst/>
              <a:cxnLst/>
              <a:rect l="l" t="t" r="r" b="b"/>
              <a:pathLst>
                <a:path w="1192" h="483" extrusionOk="0">
                  <a:moveTo>
                    <a:pt x="1026" y="0"/>
                  </a:moveTo>
                  <a:cubicBezTo>
                    <a:pt x="1014" y="0"/>
                    <a:pt x="1001" y="2"/>
                    <a:pt x="989" y="5"/>
                  </a:cubicBezTo>
                  <a:lnTo>
                    <a:pt x="155" y="136"/>
                  </a:lnTo>
                  <a:cubicBezTo>
                    <a:pt x="72" y="159"/>
                    <a:pt x="1" y="243"/>
                    <a:pt x="24" y="338"/>
                  </a:cubicBezTo>
                  <a:cubicBezTo>
                    <a:pt x="35" y="425"/>
                    <a:pt x="116" y="482"/>
                    <a:pt x="193" y="482"/>
                  </a:cubicBezTo>
                  <a:cubicBezTo>
                    <a:pt x="201" y="482"/>
                    <a:pt x="208" y="482"/>
                    <a:pt x="215" y="481"/>
                  </a:cubicBezTo>
                  <a:lnTo>
                    <a:pt x="1048" y="326"/>
                  </a:lnTo>
                  <a:cubicBezTo>
                    <a:pt x="1132" y="314"/>
                    <a:pt x="1191" y="231"/>
                    <a:pt x="1191" y="136"/>
                  </a:cubicBezTo>
                  <a:cubicBezTo>
                    <a:pt x="1171" y="63"/>
                    <a:pt x="1105" y="0"/>
                    <a:pt x="1026" y="0"/>
                  </a:cubicBezTo>
                  <a:close/>
                </a:path>
              </a:pathLst>
            </a:custGeom>
            <a:solidFill>
              <a:srgbClr val="FFC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39" name="Google Shape;42139;p26"/>
            <p:cNvSpPr/>
            <p:nvPr/>
          </p:nvSpPr>
          <p:spPr>
            <a:xfrm>
              <a:off x="1145035" y="2415738"/>
              <a:ext cx="30491" cy="8682"/>
            </a:xfrm>
            <a:custGeom>
              <a:avLst/>
              <a:gdLst/>
              <a:ahLst/>
              <a:cxnLst/>
              <a:rect l="l" t="t" r="r" b="b"/>
              <a:pathLst>
                <a:path w="1180" h="336" extrusionOk="0">
                  <a:moveTo>
                    <a:pt x="1022" y="1"/>
                  </a:moveTo>
                  <a:cubicBezTo>
                    <a:pt x="1015" y="1"/>
                    <a:pt x="1008" y="1"/>
                    <a:pt x="1001" y="2"/>
                  </a:cubicBezTo>
                  <a:lnTo>
                    <a:pt x="156" y="2"/>
                  </a:lnTo>
                  <a:cubicBezTo>
                    <a:pt x="72" y="2"/>
                    <a:pt x="1" y="73"/>
                    <a:pt x="1" y="169"/>
                  </a:cubicBezTo>
                  <a:cubicBezTo>
                    <a:pt x="1" y="264"/>
                    <a:pt x="72" y="335"/>
                    <a:pt x="168" y="335"/>
                  </a:cubicBezTo>
                  <a:lnTo>
                    <a:pt x="1013" y="335"/>
                  </a:lnTo>
                  <a:cubicBezTo>
                    <a:pt x="1108" y="335"/>
                    <a:pt x="1180" y="252"/>
                    <a:pt x="1180" y="157"/>
                  </a:cubicBezTo>
                  <a:lnTo>
                    <a:pt x="1180" y="145"/>
                  </a:lnTo>
                  <a:cubicBezTo>
                    <a:pt x="1169" y="68"/>
                    <a:pt x="1106" y="1"/>
                    <a:pt x="1022" y="1"/>
                  </a:cubicBezTo>
                  <a:close/>
                </a:path>
              </a:pathLst>
            </a:custGeom>
            <a:solidFill>
              <a:srgbClr val="FFC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40" name="Google Shape;42140;p26"/>
            <p:cNvSpPr/>
            <p:nvPr/>
          </p:nvSpPr>
          <p:spPr>
            <a:xfrm>
              <a:off x="1199506" y="2005633"/>
              <a:ext cx="441501" cy="373258"/>
            </a:xfrm>
            <a:custGeom>
              <a:avLst/>
              <a:gdLst/>
              <a:ahLst/>
              <a:cxnLst/>
              <a:rect l="l" t="t" r="r" b="b"/>
              <a:pathLst>
                <a:path w="17086" h="14445" extrusionOk="0">
                  <a:moveTo>
                    <a:pt x="11059" y="0"/>
                  </a:moveTo>
                  <a:cubicBezTo>
                    <a:pt x="6780" y="0"/>
                    <a:pt x="2790" y="2213"/>
                    <a:pt x="1596" y="4836"/>
                  </a:cubicBezTo>
                  <a:cubicBezTo>
                    <a:pt x="0" y="8313"/>
                    <a:pt x="774" y="14397"/>
                    <a:pt x="774" y="14397"/>
                  </a:cubicBezTo>
                  <a:lnTo>
                    <a:pt x="2810" y="14444"/>
                  </a:lnTo>
                  <a:cubicBezTo>
                    <a:pt x="2810" y="14444"/>
                    <a:pt x="2334" y="7265"/>
                    <a:pt x="4013" y="4967"/>
                  </a:cubicBezTo>
                  <a:cubicBezTo>
                    <a:pt x="6223" y="1932"/>
                    <a:pt x="9999" y="1255"/>
                    <a:pt x="12926" y="1255"/>
                  </a:cubicBezTo>
                  <a:cubicBezTo>
                    <a:pt x="15280" y="1255"/>
                    <a:pt x="17086" y="1693"/>
                    <a:pt x="17086" y="1693"/>
                  </a:cubicBezTo>
                  <a:cubicBezTo>
                    <a:pt x="15191" y="500"/>
                    <a:pt x="13092" y="0"/>
                    <a:pt x="11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41" name="Google Shape;42141;p26"/>
            <p:cNvSpPr/>
            <p:nvPr/>
          </p:nvSpPr>
          <p:spPr>
            <a:xfrm>
              <a:off x="1110901" y="2311810"/>
              <a:ext cx="266745" cy="291939"/>
            </a:xfrm>
            <a:custGeom>
              <a:avLst/>
              <a:gdLst/>
              <a:ahLst/>
              <a:cxnLst/>
              <a:rect l="l" t="t" r="r" b="b"/>
              <a:pathLst>
                <a:path w="10323" h="11298" extrusionOk="0">
                  <a:moveTo>
                    <a:pt x="5083" y="1"/>
                  </a:moveTo>
                  <a:cubicBezTo>
                    <a:pt x="4981" y="1"/>
                    <a:pt x="4878" y="4"/>
                    <a:pt x="4775" y="12"/>
                  </a:cubicBezTo>
                  <a:cubicBezTo>
                    <a:pt x="2036" y="202"/>
                    <a:pt x="0" y="2869"/>
                    <a:pt x="215" y="5989"/>
                  </a:cubicBezTo>
                  <a:cubicBezTo>
                    <a:pt x="421" y="8990"/>
                    <a:pt x="2645" y="11298"/>
                    <a:pt x="5252" y="11298"/>
                  </a:cubicBezTo>
                  <a:cubicBezTo>
                    <a:pt x="5354" y="11298"/>
                    <a:pt x="5457" y="11294"/>
                    <a:pt x="5560" y="11287"/>
                  </a:cubicBezTo>
                  <a:cubicBezTo>
                    <a:pt x="8287" y="11096"/>
                    <a:pt x="10323" y="8417"/>
                    <a:pt x="10109" y="5310"/>
                  </a:cubicBezTo>
                  <a:cubicBezTo>
                    <a:pt x="9914" y="2308"/>
                    <a:pt x="7690" y="1"/>
                    <a:pt x="508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42" name="Google Shape;42142;p26"/>
            <p:cNvSpPr/>
            <p:nvPr/>
          </p:nvSpPr>
          <p:spPr>
            <a:xfrm>
              <a:off x="1100125" y="2323515"/>
              <a:ext cx="239381" cy="262689"/>
            </a:xfrm>
            <a:custGeom>
              <a:avLst/>
              <a:gdLst/>
              <a:ahLst/>
              <a:cxnLst/>
              <a:rect l="l" t="t" r="r" b="b"/>
              <a:pathLst>
                <a:path w="9264" h="10166" extrusionOk="0">
                  <a:moveTo>
                    <a:pt x="4560" y="1"/>
                  </a:moveTo>
                  <a:cubicBezTo>
                    <a:pt x="4466" y="1"/>
                    <a:pt x="4371" y="4"/>
                    <a:pt x="4275" y="11"/>
                  </a:cubicBezTo>
                  <a:cubicBezTo>
                    <a:pt x="1822" y="190"/>
                    <a:pt x="1" y="2595"/>
                    <a:pt x="179" y="5393"/>
                  </a:cubicBezTo>
                  <a:cubicBezTo>
                    <a:pt x="362" y="8081"/>
                    <a:pt x="2359" y="10166"/>
                    <a:pt x="4692" y="10166"/>
                  </a:cubicBezTo>
                  <a:cubicBezTo>
                    <a:pt x="4786" y="10166"/>
                    <a:pt x="4882" y="10162"/>
                    <a:pt x="4977" y="10155"/>
                  </a:cubicBezTo>
                  <a:cubicBezTo>
                    <a:pt x="7442" y="9977"/>
                    <a:pt x="9264" y="7571"/>
                    <a:pt x="9073" y="4774"/>
                  </a:cubicBezTo>
                  <a:cubicBezTo>
                    <a:pt x="8890" y="2085"/>
                    <a:pt x="6893" y="1"/>
                    <a:pt x="456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43" name="Google Shape;42143;p26"/>
            <p:cNvSpPr/>
            <p:nvPr/>
          </p:nvSpPr>
          <p:spPr>
            <a:xfrm>
              <a:off x="1296715" y="2547754"/>
              <a:ext cx="201551" cy="117546"/>
            </a:xfrm>
            <a:custGeom>
              <a:avLst/>
              <a:gdLst/>
              <a:ahLst/>
              <a:cxnLst/>
              <a:rect l="l" t="t" r="r" b="b"/>
              <a:pathLst>
                <a:path w="7800" h="4549" extrusionOk="0">
                  <a:moveTo>
                    <a:pt x="489" y="1"/>
                  </a:moveTo>
                  <a:lnTo>
                    <a:pt x="1" y="560"/>
                  </a:lnTo>
                  <a:lnTo>
                    <a:pt x="3668" y="3668"/>
                  </a:lnTo>
                  <a:lnTo>
                    <a:pt x="7644" y="4549"/>
                  </a:lnTo>
                  <a:lnTo>
                    <a:pt x="7799" y="3823"/>
                  </a:lnTo>
                  <a:lnTo>
                    <a:pt x="4001" y="2989"/>
                  </a:lnTo>
                  <a:lnTo>
                    <a:pt x="489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44" name="Google Shape;42144;p26"/>
            <p:cNvSpPr/>
            <p:nvPr/>
          </p:nvSpPr>
          <p:spPr>
            <a:xfrm>
              <a:off x="1478887" y="2629253"/>
              <a:ext cx="82869" cy="56848"/>
            </a:xfrm>
            <a:custGeom>
              <a:avLst/>
              <a:gdLst/>
              <a:ahLst/>
              <a:cxnLst/>
              <a:rect l="l" t="t" r="r" b="b"/>
              <a:pathLst>
                <a:path w="3207" h="2200" extrusionOk="0">
                  <a:moveTo>
                    <a:pt x="1645" y="0"/>
                  </a:moveTo>
                  <a:cubicBezTo>
                    <a:pt x="913" y="0"/>
                    <a:pt x="163" y="327"/>
                    <a:pt x="94" y="883"/>
                  </a:cubicBezTo>
                  <a:cubicBezTo>
                    <a:pt x="0" y="1577"/>
                    <a:pt x="1038" y="2200"/>
                    <a:pt x="1918" y="2200"/>
                  </a:cubicBezTo>
                  <a:cubicBezTo>
                    <a:pt x="2489" y="2200"/>
                    <a:pt x="2994" y="1938"/>
                    <a:pt x="3083" y="1264"/>
                  </a:cubicBezTo>
                  <a:cubicBezTo>
                    <a:pt x="3206" y="381"/>
                    <a:pt x="2436" y="0"/>
                    <a:pt x="16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45" name="Google Shape;42145;p26"/>
            <p:cNvSpPr/>
            <p:nvPr/>
          </p:nvSpPr>
          <p:spPr>
            <a:xfrm>
              <a:off x="1223795" y="2812355"/>
              <a:ext cx="442431" cy="280286"/>
            </a:xfrm>
            <a:custGeom>
              <a:avLst/>
              <a:gdLst/>
              <a:ahLst/>
              <a:cxnLst/>
              <a:rect l="l" t="t" r="r" b="b"/>
              <a:pathLst>
                <a:path w="17122" h="10847" extrusionOk="0">
                  <a:moveTo>
                    <a:pt x="9245" y="1"/>
                  </a:moveTo>
                  <a:cubicBezTo>
                    <a:pt x="8329" y="1"/>
                    <a:pt x="7304" y="182"/>
                    <a:pt x="6180" y="643"/>
                  </a:cubicBezTo>
                  <a:cubicBezTo>
                    <a:pt x="4025" y="1572"/>
                    <a:pt x="1965" y="2667"/>
                    <a:pt x="1" y="3941"/>
                  </a:cubicBezTo>
                  <a:cubicBezTo>
                    <a:pt x="1" y="3941"/>
                    <a:pt x="6853" y="10846"/>
                    <a:pt x="11570" y="10846"/>
                  </a:cubicBezTo>
                  <a:cubicBezTo>
                    <a:pt x="11862" y="10846"/>
                    <a:pt x="12145" y="10820"/>
                    <a:pt x="12419" y="10763"/>
                  </a:cubicBezTo>
                  <a:cubicBezTo>
                    <a:pt x="17122" y="9811"/>
                    <a:pt x="14550" y="2489"/>
                    <a:pt x="14550" y="2489"/>
                  </a:cubicBezTo>
                  <a:cubicBezTo>
                    <a:pt x="14550" y="2489"/>
                    <a:pt x="12638" y="1"/>
                    <a:pt x="924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46" name="Google Shape;42146;p26"/>
            <p:cNvSpPr/>
            <p:nvPr/>
          </p:nvSpPr>
          <p:spPr>
            <a:xfrm>
              <a:off x="526970" y="2862769"/>
              <a:ext cx="581476" cy="1049566"/>
            </a:xfrm>
            <a:custGeom>
              <a:avLst/>
              <a:gdLst/>
              <a:ahLst/>
              <a:cxnLst/>
              <a:rect l="l" t="t" r="r" b="b"/>
              <a:pathLst>
                <a:path w="22503" h="40618" extrusionOk="0">
                  <a:moveTo>
                    <a:pt x="6759" y="1"/>
                  </a:moveTo>
                  <a:cubicBezTo>
                    <a:pt x="5601" y="1"/>
                    <a:pt x="4812" y="215"/>
                    <a:pt x="4644" y="716"/>
                  </a:cubicBezTo>
                  <a:cubicBezTo>
                    <a:pt x="1989" y="8622"/>
                    <a:pt x="0" y="25326"/>
                    <a:pt x="1548" y="34423"/>
                  </a:cubicBezTo>
                  <a:cubicBezTo>
                    <a:pt x="2022" y="37233"/>
                    <a:pt x="5199" y="40617"/>
                    <a:pt x="8272" y="40617"/>
                  </a:cubicBezTo>
                  <a:cubicBezTo>
                    <a:pt x="9443" y="40617"/>
                    <a:pt x="10599" y="40126"/>
                    <a:pt x="11585" y="38923"/>
                  </a:cubicBezTo>
                  <a:cubicBezTo>
                    <a:pt x="18848" y="30077"/>
                    <a:pt x="22503" y="8896"/>
                    <a:pt x="22455" y="5883"/>
                  </a:cubicBezTo>
                  <a:cubicBezTo>
                    <a:pt x="22417" y="3588"/>
                    <a:pt x="11496" y="1"/>
                    <a:pt x="675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47" name="Google Shape;42147;p26"/>
            <p:cNvSpPr/>
            <p:nvPr/>
          </p:nvSpPr>
          <p:spPr>
            <a:xfrm>
              <a:off x="635575" y="2321784"/>
              <a:ext cx="804526" cy="693337"/>
            </a:xfrm>
            <a:custGeom>
              <a:avLst/>
              <a:gdLst/>
              <a:ahLst/>
              <a:cxnLst/>
              <a:rect l="l" t="t" r="r" b="b"/>
              <a:pathLst>
                <a:path w="31135" h="26832" extrusionOk="0">
                  <a:moveTo>
                    <a:pt x="23998" y="0"/>
                  </a:moveTo>
                  <a:cubicBezTo>
                    <a:pt x="23899" y="0"/>
                    <a:pt x="23802" y="3"/>
                    <a:pt x="23705" y="7"/>
                  </a:cubicBezTo>
                  <a:cubicBezTo>
                    <a:pt x="10692" y="566"/>
                    <a:pt x="5286" y="8448"/>
                    <a:pt x="3227" y="12294"/>
                  </a:cubicBezTo>
                  <a:cubicBezTo>
                    <a:pt x="250" y="17866"/>
                    <a:pt x="0" y="26224"/>
                    <a:pt x="0" y="26224"/>
                  </a:cubicBezTo>
                  <a:lnTo>
                    <a:pt x="18264" y="26831"/>
                  </a:lnTo>
                  <a:cubicBezTo>
                    <a:pt x="21503" y="23819"/>
                    <a:pt x="21586" y="20914"/>
                    <a:pt x="21586" y="20914"/>
                  </a:cubicBezTo>
                  <a:cubicBezTo>
                    <a:pt x="21757" y="20922"/>
                    <a:pt x="21927" y="20926"/>
                    <a:pt x="22098" y="20926"/>
                  </a:cubicBezTo>
                  <a:cubicBezTo>
                    <a:pt x="22439" y="20926"/>
                    <a:pt x="22781" y="20910"/>
                    <a:pt x="23122" y="20878"/>
                  </a:cubicBezTo>
                  <a:cubicBezTo>
                    <a:pt x="23503" y="18199"/>
                    <a:pt x="23682" y="15497"/>
                    <a:pt x="23670" y="12782"/>
                  </a:cubicBezTo>
                  <a:cubicBezTo>
                    <a:pt x="23658" y="9686"/>
                    <a:pt x="18240" y="6460"/>
                    <a:pt x="18240" y="6460"/>
                  </a:cubicBezTo>
                  <a:cubicBezTo>
                    <a:pt x="20122" y="5233"/>
                    <a:pt x="22801" y="5388"/>
                    <a:pt x="26325" y="3924"/>
                  </a:cubicBezTo>
                  <a:cubicBezTo>
                    <a:pt x="31135" y="1940"/>
                    <a:pt x="27061" y="0"/>
                    <a:pt x="2399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48" name="Google Shape;42148;p26"/>
            <p:cNvSpPr/>
            <p:nvPr/>
          </p:nvSpPr>
          <p:spPr>
            <a:xfrm>
              <a:off x="785085" y="2488012"/>
              <a:ext cx="638711" cy="422948"/>
            </a:xfrm>
            <a:custGeom>
              <a:avLst/>
              <a:gdLst/>
              <a:ahLst/>
              <a:cxnLst/>
              <a:rect l="l" t="t" r="r" b="b"/>
              <a:pathLst>
                <a:path w="24718" h="16368" extrusionOk="0">
                  <a:moveTo>
                    <a:pt x="11242" y="1"/>
                  </a:moveTo>
                  <a:cubicBezTo>
                    <a:pt x="11124" y="1"/>
                    <a:pt x="11008" y="2"/>
                    <a:pt x="10895" y="3"/>
                  </a:cubicBezTo>
                  <a:cubicBezTo>
                    <a:pt x="6692" y="51"/>
                    <a:pt x="2132" y="1694"/>
                    <a:pt x="1" y="2503"/>
                  </a:cubicBezTo>
                  <a:cubicBezTo>
                    <a:pt x="1" y="2503"/>
                    <a:pt x="13178" y="16367"/>
                    <a:pt x="14129" y="16367"/>
                  </a:cubicBezTo>
                  <a:cubicBezTo>
                    <a:pt x="14140" y="16367"/>
                    <a:pt x="14149" y="16366"/>
                    <a:pt x="14157" y="16362"/>
                  </a:cubicBezTo>
                  <a:cubicBezTo>
                    <a:pt x="14863" y="16017"/>
                    <a:pt x="15632" y="15904"/>
                    <a:pt x="16408" y="15904"/>
                  </a:cubicBezTo>
                  <a:cubicBezTo>
                    <a:pt x="17882" y="15904"/>
                    <a:pt x="19382" y="16312"/>
                    <a:pt x="20531" y="16312"/>
                  </a:cubicBezTo>
                  <a:cubicBezTo>
                    <a:pt x="21367" y="16312"/>
                    <a:pt x="22018" y="16096"/>
                    <a:pt x="22337" y="15350"/>
                  </a:cubicBezTo>
                  <a:cubicBezTo>
                    <a:pt x="23158" y="13433"/>
                    <a:pt x="21098" y="12278"/>
                    <a:pt x="21098" y="12278"/>
                  </a:cubicBezTo>
                  <a:lnTo>
                    <a:pt x="21098" y="12278"/>
                  </a:lnTo>
                  <a:cubicBezTo>
                    <a:pt x="21098" y="12278"/>
                    <a:pt x="21214" y="12290"/>
                    <a:pt x="21402" y="12290"/>
                  </a:cubicBezTo>
                  <a:cubicBezTo>
                    <a:pt x="22117" y="12290"/>
                    <a:pt x="23871" y="12118"/>
                    <a:pt x="24230" y="10469"/>
                  </a:cubicBezTo>
                  <a:cubicBezTo>
                    <a:pt x="24718" y="8183"/>
                    <a:pt x="21098" y="6921"/>
                    <a:pt x="21098" y="6920"/>
                  </a:cubicBezTo>
                  <a:lnTo>
                    <a:pt x="21098" y="6920"/>
                  </a:lnTo>
                  <a:cubicBezTo>
                    <a:pt x="21098" y="6920"/>
                    <a:pt x="21139" y="6922"/>
                    <a:pt x="21212" y="6922"/>
                  </a:cubicBezTo>
                  <a:cubicBezTo>
                    <a:pt x="21811" y="6922"/>
                    <a:pt x="24563" y="6799"/>
                    <a:pt x="24563" y="4539"/>
                  </a:cubicBezTo>
                  <a:cubicBezTo>
                    <a:pt x="24563" y="1182"/>
                    <a:pt x="15993" y="1"/>
                    <a:pt x="1124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49" name="Google Shape;42149;p26"/>
            <p:cNvSpPr/>
            <p:nvPr/>
          </p:nvSpPr>
          <p:spPr>
            <a:xfrm>
              <a:off x="1046275" y="2611062"/>
              <a:ext cx="284833" cy="57132"/>
            </a:xfrm>
            <a:custGeom>
              <a:avLst/>
              <a:gdLst/>
              <a:ahLst/>
              <a:cxnLst/>
              <a:rect l="l" t="t" r="r" b="b"/>
              <a:pathLst>
                <a:path w="11023" h="2211" extrusionOk="0">
                  <a:moveTo>
                    <a:pt x="2207" y="1"/>
                  </a:moveTo>
                  <a:cubicBezTo>
                    <a:pt x="1331" y="1"/>
                    <a:pt x="578" y="68"/>
                    <a:pt x="25" y="182"/>
                  </a:cubicBezTo>
                  <a:cubicBezTo>
                    <a:pt x="1" y="182"/>
                    <a:pt x="1" y="218"/>
                    <a:pt x="13" y="242"/>
                  </a:cubicBezTo>
                  <a:cubicBezTo>
                    <a:pt x="3716" y="444"/>
                    <a:pt x="7395" y="1111"/>
                    <a:pt x="10943" y="2206"/>
                  </a:cubicBezTo>
                  <a:cubicBezTo>
                    <a:pt x="10953" y="2209"/>
                    <a:pt x="10962" y="2210"/>
                    <a:pt x="10969" y="2210"/>
                  </a:cubicBezTo>
                  <a:cubicBezTo>
                    <a:pt x="11022" y="2210"/>
                    <a:pt x="11006" y="2141"/>
                    <a:pt x="10943" y="2099"/>
                  </a:cubicBezTo>
                  <a:cubicBezTo>
                    <a:pt x="8218" y="547"/>
                    <a:pt x="4710" y="1"/>
                    <a:pt x="22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50" name="Google Shape;42150;p26"/>
            <p:cNvSpPr/>
            <p:nvPr/>
          </p:nvSpPr>
          <p:spPr>
            <a:xfrm>
              <a:off x="1051210" y="2736334"/>
              <a:ext cx="280880" cy="70000"/>
            </a:xfrm>
            <a:custGeom>
              <a:avLst/>
              <a:gdLst/>
              <a:ahLst/>
              <a:cxnLst/>
              <a:rect l="l" t="t" r="r" b="b"/>
              <a:pathLst>
                <a:path w="10870" h="2709" extrusionOk="0">
                  <a:moveTo>
                    <a:pt x="873" y="0"/>
                  </a:moveTo>
                  <a:cubicBezTo>
                    <a:pt x="544" y="0"/>
                    <a:pt x="258" y="13"/>
                    <a:pt x="24" y="37"/>
                  </a:cubicBezTo>
                  <a:cubicBezTo>
                    <a:pt x="0" y="37"/>
                    <a:pt x="0" y="49"/>
                    <a:pt x="0" y="61"/>
                  </a:cubicBezTo>
                  <a:cubicBezTo>
                    <a:pt x="0" y="73"/>
                    <a:pt x="12" y="85"/>
                    <a:pt x="24" y="85"/>
                  </a:cubicBezTo>
                  <a:cubicBezTo>
                    <a:pt x="3691" y="549"/>
                    <a:pt x="7311" y="1430"/>
                    <a:pt x="10787" y="2704"/>
                  </a:cubicBezTo>
                  <a:cubicBezTo>
                    <a:pt x="10798" y="2707"/>
                    <a:pt x="10806" y="2708"/>
                    <a:pt x="10814" y="2708"/>
                  </a:cubicBezTo>
                  <a:cubicBezTo>
                    <a:pt x="10870" y="2708"/>
                    <a:pt x="10861" y="2639"/>
                    <a:pt x="10787" y="2597"/>
                  </a:cubicBezTo>
                  <a:cubicBezTo>
                    <a:pt x="7608" y="637"/>
                    <a:pt x="3186" y="0"/>
                    <a:pt x="87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51" name="Google Shape;42151;p26"/>
            <p:cNvSpPr/>
            <p:nvPr/>
          </p:nvSpPr>
          <p:spPr>
            <a:xfrm>
              <a:off x="1324726" y="2536850"/>
              <a:ext cx="102455" cy="131060"/>
            </a:xfrm>
            <a:custGeom>
              <a:avLst/>
              <a:gdLst/>
              <a:ahLst/>
              <a:cxnLst/>
              <a:rect l="l" t="t" r="r" b="b"/>
              <a:pathLst>
                <a:path w="3965" h="5072" extrusionOk="0">
                  <a:moveTo>
                    <a:pt x="1400" y="0"/>
                  </a:moveTo>
                  <a:cubicBezTo>
                    <a:pt x="1372" y="0"/>
                    <a:pt x="1353" y="44"/>
                    <a:pt x="1393" y="54"/>
                  </a:cubicBezTo>
                  <a:cubicBezTo>
                    <a:pt x="2500" y="518"/>
                    <a:pt x="3655" y="1625"/>
                    <a:pt x="3477" y="2923"/>
                  </a:cubicBezTo>
                  <a:cubicBezTo>
                    <a:pt x="3250" y="4495"/>
                    <a:pt x="1369" y="4888"/>
                    <a:pt x="60" y="4923"/>
                  </a:cubicBezTo>
                  <a:cubicBezTo>
                    <a:pt x="0" y="4923"/>
                    <a:pt x="36" y="5007"/>
                    <a:pt x="95" y="5007"/>
                  </a:cubicBezTo>
                  <a:cubicBezTo>
                    <a:pt x="331" y="5049"/>
                    <a:pt x="582" y="5071"/>
                    <a:pt x="839" y="5071"/>
                  </a:cubicBezTo>
                  <a:cubicBezTo>
                    <a:pt x="2165" y="5071"/>
                    <a:pt x="3638" y="4481"/>
                    <a:pt x="3858" y="3054"/>
                  </a:cubicBezTo>
                  <a:cubicBezTo>
                    <a:pt x="3965" y="2363"/>
                    <a:pt x="3751" y="1661"/>
                    <a:pt x="3274" y="1149"/>
                  </a:cubicBezTo>
                  <a:cubicBezTo>
                    <a:pt x="2762" y="589"/>
                    <a:pt x="2048" y="387"/>
                    <a:pt x="1417" y="6"/>
                  </a:cubicBezTo>
                  <a:cubicBezTo>
                    <a:pt x="1411" y="2"/>
                    <a:pt x="1405" y="0"/>
                    <a:pt x="14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52" name="Google Shape;42152;p26"/>
            <p:cNvSpPr/>
            <p:nvPr/>
          </p:nvSpPr>
          <p:spPr>
            <a:xfrm>
              <a:off x="1320411" y="2662819"/>
              <a:ext cx="106460" cy="144471"/>
            </a:xfrm>
            <a:custGeom>
              <a:avLst/>
              <a:gdLst/>
              <a:ahLst/>
              <a:cxnLst/>
              <a:rect l="l" t="t" r="r" b="b"/>
              <a:pathLst>
                <a:path w="4120" h="5591" extrusionOk="0">
                  <a:moveTo>
                    <a:pt x="60" y="1"/>
                  </a:moveTo>
                  <a:cubicBezTo>
                    <a:pt x="24" y="1"/>
                    <a:pt x="0" y="36"/>
                    <a:pt x="24" y="60"/>
                  </a:cubicBezTo>
                  <a:cubicBezTo>
                    <a:pt x="2036" y="822"/>
                    <a:pt x="3275" y="2215"/>
                    <a:pt x="3382" y="3013"/>
                  </a:cubicBezTo>
                  <a:cubicBezTo>
                    <a:pt x="3525" y="3799"/>
                    <a:pt x="3167" y="4596"/>
                    <a:pt x="2489" y="5013"/>
                  </a:cubicBezTo>
                  <a:cubicBezTo>
                    <a:pt x="1980" y="5289"/>
                    <a:pt x="1409" y="5434"/>
                    <a:pt x="834" y="5434"/>
                  </a:cubicBezTo>
                  <a:cubicBezTo>
                    <a:pt x="615" y="5434"/>
                    <a:pt x="396" y="5413"/>
                    <a:pt x="179" y="5370"/>
                  </a:cubicBezTo>
                  <a:cubicBezTo>
                    <a:pt x="119" y="5370"/>
                    <a:pt x="96" y="5454"/>
                    <a:pt x="155" y="5466"/>
                  </a:cubicBezTo>
                  <a:cubicBezTo>
                    <a:pt x="473" y="5526"/>
                    <a:pt x="890" y="5590"/>
                    <a:pt x="1329" y="5590"/>
                  </a:cubicBezTo>
                  <a:cubicBezTo>
                    <a:pt x="2187" y="5590"/>
                    <a:pt x="3127" y="5343"/>
                    <a:pt x="3560" y="4335"/>
                  </a:cubicBezTo>
                  <a:cubicBezTo>
                    <a:pt x="4120" y="3061"/>
                    <a:pt x="3513" y="953"/>
                    <a:pt x="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53" name="Google Shape;42153;p26"/>
            <p:cNvSpPr/>
            <p:nvPr/>
          </p:nvSpPr>
          <p:spPr>
            <a:xfrm>
              <a:off x="1236560" y="2799125"/>
              <a:ext cx="133412" cy="112585"/>
            </a:xfrm>
            <a:custGeom>
              <a:avLst/>
              <a:gdLst/>
              <a:ahLst/>
              <a:cxnLst/>
              <a:rect l="l" t="t" r="r" b="b"/>
              <a:pathLst>
                <a:path w="5163" h="4357" extrusionOk="0">
                  <a:moveTo>
                    <a:pt x="3150" y="0"/>
                  </a:moveTo>
                  <a:cubicBezTo>
                    <a:pt x="3114" y="0"/>
                    <a:pt x="3091" y="48"/>
                    <a:pt x="3126" y="60"/>
                  </a:cubicBezTo>
                  <a:cubicBezTo>
                    <a:pt x="4055" y="441"/>
                    <a:pt x="4936" y="1572"/>
                    <a:pt x="4865" y="2596"/>
                  </a:cubicBezTo>
                  <a:cubicBezTo>
                    <a:pt x="4831" y="3092"/>
                    <a:pt x="4487" y="4081"/>
                    <a:pt x="2513" y="4081"/>
                  </a:cubicBezTo>
                  <a:cubicBezTo>
                    <a:pt x="2405" y="4081"/>
                    <a:pt x="2292" y="4078"/>
                    <a:pt x="2174" y="4072"/>
                  </a:cubicBezTo>
                  <a:cubicBezTo>
                    <a:pt x="1555" y="4048"/>
                    <a:pt x="947" y="3989"/>
                    <a:pt x="340" y="3905"/>
                  </a:cubicBezTo>
                  <a:cubicBezTo>
                    <a:pt x="283" y="3899"/>
                    <a:pt x="239" y="3896"/>
                    <a:pt x="205" y="3896"/>
                  </a:cubicBezTo>
                  <a:cubicBezTo>
                    <a:pt x="0" y="3896"/>
                    <a:pt x="190" y="4004"/>
                    <a:pt x="293" y="4024"/>
                  </a:cubicBezTo>
                  <a:cubicBezTo>
                    <a:pt x="873" y="4146"/>
                    <a:pt x="1822" y="4356"/>
                    <a:pt x="2730" y="4356"/>
                  </a:cubicBezTo>
                  <a:cubicBezTo>
                    <a:pt x="3965" y="4356"/>
                    <a:pt x="5121" y="3966"/>
                    <a:pt x="5162" y="2429"/>
                  </a:cubicBezTo>
                  <a:cubicBezTo>
                    <a:pt x="5162" y="1977"/>
                    <a:pt x="5031" y="1536"/>
                    <a:pt x="4781" y="1155"/>
                  </a:cubicBezTo>
                  <a:cubicBezTo>
                    <a:pt x="4388" y="595"/>
                    <a:pt x="3805" y="191"/>
                    <a:pt x="315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54" name="Google Shape;42154;p26"/>
            <p:cNvSpPr/>
            <p:nvPr/>
          </p:nvSpPr>
          <p:spPr>
            <a:xfrm>
              <a:off x="1319170" y="2331784"/>
              <a:ext cx="61551" cy="86047"/>
            </a:xfrm>
            <a:custGeom>
              <a:avLst/>
              <a:gdLst/>
              <a:ahLst/>
              <a:cxnLst/>
              <a:rect l="l" t="t" r="r" b="b"/>
              <a:pathLst>
                <a:path w="2382" h="3330" extrusionOk="0">
                  <a:moveTo>
                    <a:pt x="1" y="1"/>
                  </a:moveTo>
                  <a:cubicBezTo>
                    <a:pt x="1156" y="310"/>
                    <a:pt x="2001" y="929"/>
                    <a:pt x="1989" y="1501"/>
                  </a:cubicBezTo>
                  <a:cubicBezTo>
                    <a:pt x="1989" y="2060"/>
                    <a:pt x="1572" y="2644"/>
                    <a:pt x="358" y="3299"/>
                  </a:cubicBezTo>
                  <a:cubicBezTo>
                    <a:pt x="329" y="3299"/>
                    <a:pt x="347" y="3329"/>
                    <a:pt x="367" y="3329"/>
                  </a:cubicBezTo>
                  <a:cubicBezTo>
                    <a:pt x="372" y="3329"/>
                    <a:pt x="377" y="3327"/>
                    <a:pt x="382" y="3322"/>
                  </a:cubicBezTo>
                  <a:cubicBezTo>
                    <a:pt x="1096" y="3001"/>
                    <a:pt x="2382" y="2453"/>
                    <a:pt x="2215" y="1406"/>
                  </a:cubicBezTo>
                  <a:cubicBezTo>
                    <a:pt x="2120" y="834"/>
                    <a:pt x="1394" y="251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55" name="Google Shape;42155;p26"/>
            <p:cNvSpPr/>
            <p:nvPr/>
          </p:nvSpPr>
          <p:spPr>
            <a:xfrm>
              <a:off x="493430" y="2917575"/>
              <a:ext cx="660856" cy="1003183"/>
            </a:xfrm>
            <a:custGeom>
              <a:avLst/>
              <a:gdLst/>
              <a:ahLst/>
              <a:cxnLst/>
              <a:rect l="l" t="t" r="r" b="b"/>
              <a:pathLst>
                <a:path w="25575" h="38823" extrusionOk="0">
                  <a:moveTo>
                    <a:pt x="4632" y="0"/>
                  </a:moveTo>
                  <a:cubicBezTo>
                    <a:pt x="4632" y="0"/>
                    <a:pt x="0" y="27194"/>
                    <a:pt x="2882" y="33445"/>
                  </a:cubicBezTo>
                  <a:cubicBezTo>
                    <a:pt x="4516" y="36989"/>
                    <a:pt x="6827" y="38823"/>
                    <a:pt x="9179" y="38823"/>
                  </a:cubicBezTo>
                  <a:cubicBezTo>
                    <a:pt x="10973" y="38823"/>
                    <a:pt x="12791" y="37754"/>
                    <a:pt x="14347" y="35564"/>
                  </a:cubicBezTo>
                  <a:cubicBezTo>
                    <a:pt x="17955" y="30504"/>
                    <a:pt x="25575" y="7037"/>
                    <a:pt x="25575" y="7037"/>
                  </a:cubicBezTo>
                  <a:lnTo>
                    <a:pt x="4632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56" name="Google Shape;42156;p26"/>
            <p:cNvSpPr/>
            <p:nvPr/>
          </p:nvSpPr>
          <p:spPr>
            <a:xfrm>
              <a:off x="575885" y="3032589"/>
              <a:ext cx="443671" cy="846723"/>
            </a:xfrm>
            <a:custGeom>
              <a:avLst/>
              <a:gdLst/>
              <a:ahLst/>
              <a:cxnLst/>
              <a:rect l="l" t="t" r="r" b="b"/>
              <a:pathLst>
                <a:path w="17170" h="32768" extrusionOk="0">
                  <a:moveTo>
                    <a:pt x="3276" y="0"/>
                  </a:moveTo>
                  <a:cubicBezTo>
                    <a:pt x="3168" y="0"/>
                    <a:pt x="3059" y="20"/>
                    <a:pt x="2953" y="62"/>
                  </a:cubicBezTo>
                  <a:cubicBezTo>
                    <a:pt x="2620" y="216"/>
                    <a:pt x="2501" y="502"/>
                    <a:pt x="2334" y="728"/>
                  </a:cubicBezTo>
                  <a:cubicBezTo>
                    <a:pt x="2465" y="657"/>
                    <a:pt x="2572" y="562"/>
                    <a:pt x="2715" y="490"/>
                  </a:cubicBezTo>
                  <a:cubicBezTo>
                    <a:pt x="2810" y="395"/>
                    <a:pt x="2929" y="335"/>
                    <a:pt x="3048" y="312"/>
                  </a:cubicBezTo>
                  <a:cubicBezTo>
                    <a:pt x="3096" y="302"/>
                    <a:pt x="3144" y="297"/>
                    <a:pt x="3192" y="297"/>
                  </a:cubicBezTo>
                  <a:cubicBezTo>
                    <a:pt x="3380" y="297"/>
                    <a:pt x="3558" y="371"/>
                    <a:pt x="3691" y="514"/>
                  </a:cubicBezTo>
                  <a:cubicBezTo>
                    <a:pt x="3859" y="667"/>
                    <a:pt x="4076" y="751"/>
                    <a:pt x="4295" y="751"/>
                  </a:cubicBezTo>
                  <a:cubicBezTo>
                    <a:pt x="4417" y="751"/>
                    <a:pt x="4540" y="724"/>
                    <a:pt x="4656" y="669"/>
                  </a:cubicBezTo>
                  <a:cubicBezTo>
                    <a:pt x="4918" y="502"/>
                    <a:pt x="5132" y="276"/>
                    <a:pt x="5275" y="2"/>
                  </a:cubicBezTo>
                  <a:lnTo>
                    <a:pt x="5275" y="2"/>
                  </a:lnTo>
                  <a:cubicBezTo>
                    <a:pt x="5132" y="62"/>
                    <a:pt x="5001" y="145"/>
                    <a:pt x="4870" y="240"/>
                  </a:cubicBezTo>
                  <a:lnTo>
                    <a:pt x="4882" y="240"/>
                  </a:lnTo>
                  <a:cubicBezTo>
                    <a:pt x="4787" y="335"/>
                    <a:pt x="4679" y="395"/>
                    <a:pt x="4548" y="431"/>
                  </a:cubicBezTo>
                  <a:cubicBezTo>
                    <a:pt x="4491" y="446"/>
                    <a:pt x="4432" y="453"/>
                    <a:pt x="4374" y="453"/>
                  </a:cubicBezTo>
                  <a:cubicBezTo>
                    <a:pt x="4201" y="453"/>
                    <a:pt x="4030" y="388"/>
                    <a:pt x="3906" y="264"/>
                  </a:cubicBezTo>
                  <a:cubicBezTo>
                    <a:pt x="3735" y="93"/>
                    <a:pt x="3508" y="0"/>
                    <a:pt x="3276" y="0"/>
                  </a:cubicBezTo>
                  <a:close/>
                  <a:moveTo>
                    <a:pt x="13029" y="3068"/>
                  </a:moveTo>
                  <a:cubicBezTo>
                    <a:pt x="12843" y="3068"/>
                    <a:pt x="12658" y="3099"/>
                    <a:pt x="12478" y="3157"/>
                  </a:cubicBezTo>
                  <a:cubicBezTo>
                    <a:pt x="12621" y="3193"/>
                    <a:pt x="12764" y="3205"/>
                    <a:pt x="12895" y="3252"/>
                  </a:cubicBezTo>
                  <a:cubicBezTo>
                    <a:pt x="13026" y="3252"/>
                    <a:pt x="13169" y="3288"/>
                    <a:pt x="13276" y="3360"/>
                  </a:cubicBezTo>
                  <a:cubicBezTo>
                    <a:pt x="13478" y="3479"/>
                    <a:pt x="13609" y="3693"/>
                    <a:pt x="13609" y="3931"/>
                  </a:cubicBezTo>
                  <a:cubicBezTo>
                    <a:pt x="13609" y="4276"/>
                    <a:pt x="13823" y="4610"/>
                    <a:pt x="14157" y="4741"/>
                  </a:cubicBezTo>
                  <a:cubicBezTo>
                    <a:pt x="14291" y="4778"/>
                    <a:pt x="14427" y="4796"/>
                    <a:pt x="14564" y="4796"/>
                  </a:cubicBezTo>
                  <a:cubicBezTo>
                    <a:pt x="14731" y="4796"/>
                    <a:pt x="14898" y="4769"/>
                    <a:pt x="15062" y="4717"/>
                  </a:cubicBezTo>
                  <a:cubicBezTo>
                    <a:pt x="14919" y="4669"/>
                    <a:pt x="14776" y="4657"/>
                    <a:pt x="14633" y="4622"/>
                  </a:cubicBezTo>
                  <a:cubicBezTo>
                    <a:pt x="14502" y="4622"/>
                    <a:pt x="14371" y="4574"/>
                    <a:pt x="14264" y="4514"/>
                  </a:cubicBezTo>
                  <a:cubicBezTo>
                    <a:pt x="14062" y="4383"/>
                    <a:pt x="13942" y="4157"/>
                    <a:pt x="13954" y="3919"/>
                  </a:cubicBezTo>
                  <a:cubicBezTo>
                    <a:pt x="13954" y="3550"/>
                    <a:pt x="13728" y="3240"/>
                    <a:pt x="13395" y="3110"/>
                  </a:cubicBezTo>
                  <a:cubicBezTo>
                    <a:pt x="13273" y="3081"/>
                    <a:pt x="13151" y="3068"/>
                    <a:pt x="13029" y="3068"/>
                  </a:cubicBezTo>
                  <a:close/>
                  <a:moveTo>
                    <a:pt x="7335" y="7812"/>
                  </a:moveTo>
                  <a:cubicBezTo>
                    <a:pt x="7287" y="7955"/>
                    <a:pt x="7263" y="8098"/>
                    <a:pt x="7239" y="8253"/>
                  </a:cubicBezTo>
                  <a:lnTo>
                    <a:pt x="7251" y="8253"/>
                  </a:lnTo>
                  <a:cubicBezTo>
                    <a:pt x="7251" y="8384"/>
                    <a:pt x="7215" y="8515"/>
                    <a:pt x="7144" y="8634"/>
                  </a:cubicBezTo>
                  <a:cubicBezTo>
                    <a:pt x="7025" y="8836"/>
                    <a:pt x="6811" y="8967"/>
                    <a:pt x="6584" y="8967"/>
                  </a:cubicBezTo>
                  <a:cubicBezTo>
                    <a:pt x="6215" y="8967"/>
                    <a:pt x="5894" y="9170"/>
                    <a:pt x="5763" y="9503"/>
                  </a:cubicBezTo>
                  <a:cubicBezTo>
                    <a:pt x="5680" y="9801"/>
                    <a:pt x="5691" y="10122"/>
                    <a:pt x="5799" y="10420"/>
                  </a:cubicBezTo>
                  <a:cubicBezTo>
                    <a:pt x="5834" y="10265"/>
                    <a:pt x="5846" y="10122"/>
                    <a:pt x="5882" y="9979"/>
                  </a:cubicBezTo>
                  <a:cubicBezTo>
                    <a:pt x="5882" y="9848"/>
                    <a:pt x="5918" y="9729"/>
                    <a:pt x="5989" y="9622"/>
                  </a:cubicBezTo>
                  <a:cubicBezTo>
                    <a:pt x="6114" y="9429"/>
                    <a:pt x="6326" y="9312"/>
                    <a:pt x="6552" y="9312"/>
                  </a:cubicBezTo>
                  <a:cubicBezTo>
                    <a:pt x="6563" y="9312"/>
                    <a:pt x="6573" y="9312"/>
                    <a:pt x="6584" y="9313"/>
                  </a:cubicBezTo>
                  <a:cubicBezTo>
                    <a:pt x="6942" y="9301"/>
                    <a:pt x="7263" y="9063"/>
                    <a:pt x="7382" y="8729"/>
                  </a:cubicBezTo>
                  <a:cubicBezTo>
                    <a:pt x="7454" y="8420"/>
                    <a:pt x="7430" y="8110"/>
                    <a:pt x="7335" y="7812"/>
                  </a:cubicBezTo>
                  <a:close/>
                  <a:moveTo>
                    <a:pt x="17169" y="13920"/>
                  </a:moveTo>
                  <a:cubicBezTo>
                    <a:pt x="17038" y="14004"/>
                    <a:pt x="16907" y="14075"/>
                    <a:pt x="16788" y="14170"/>
                  </a:cubicBezTo>
                  <a:cubicBezTo>
                    <a:pt x="16693" y="14254"/>
                    <a:pt x="16574" y="14325"/>
                    <a:pt x="16455" y="14361"/>
                  </a:cubicBezTo>
                  <a:cubicBezTo>
                    <a:pt x="16402" y="14371"/>
                    <a:pt x="16349" y="14377"/>
                    <a:pt x="16297" y="14377"/>
                  </a:cubicBezTo>
                  <a:cubicBezTo>
                    <a:pt x="16114" y="14377"/>
                    <a:pt x="15941" y="14312"/>
                    <a:pt x="15812" y="14182"/>
                  </a:cubicBezTo>
                  <a:cubicBezTo>
                    <a:pt x="15644" y="14015"/>
                    <a:pt x="15418" y="13922"/>
                    <a:pt x="15187" y="13922"/>
                  </a:cubicBezTo>
                  <a:cubicBezTo>
                    <a:pt x="15073" y="13922"/>
                    <a:pt x="14957" y="13945"/>
                    <a:pt x="14847" y="13992"/>
                  </a:cubicBezTo>
                  <a:cubicBezTo>
                    <a:pt x="14514" y="14135"/>
                    <a:pt x="14395" y="14420"/>
                    <a:pt x="14228" y="14659"/>
                  </a:cubicBezTo>
                  <a:cubicBezTo>
                    <a:pt x="14359" y="14587"/>
                    <a:pt x="14466" y="14492"/>
                    <a:pt x="14609" y="14409"/>
                  </a:cubicBezTo>
                  <a:cubicBezTo>
                    <a:pt x="14747" y="14288"/>
                    <a:pt x="14918" y="14228"/>
                    <a:pt x="15088" y="14228"/>
                  </a:cubicBezTo>
                  <a:cubicBezTo>
                    <a:pt x="15270" y="14228"/>
                    <a:pt x="15450" y="14297"/>
                    <a:pt x="15586" y="14432"/>
                  </a:cubicBezTo>
                  <a:cubicBezTo>
                    <a:pt x="15754" y="14593"/>
                    <a:pt x="15973" y="14680"/>
                    <a:pt x="16196" y="14680"/>
                  </a:cubicBezTo>
                  <a:cubicBezTo>
                    <a:pt x="16319" y="14680"/>
                    <a:pt x="16443" y="14654"/>
                    <a:pt x="16562" y="14599"/>
                  </a:cubicBezTo>
                  <a:cubicBezTo>
                    <a:pt x="16824" y="14432"/>
                    <a:pt x="17026" y="14206"/>
                    <a:pt x="17169" y="13920"/>
                  </a:cubicBezTo>
                  <a:close/>
                  <a:moveTo>
                    <a:pt x="2941" y="15409"/>
                  </a:moveTo>
                  <a:lnTo>
                    <a:pt x="2941" y="15409"/>
                  </a:lnTo>
                  <a:cubicBezTo>
                    <a:pt x="2798" y="15480"/>
                    <a:pt x="2667" y="15563"/>
                    <a:pt x="2536" y="15659"/>
                  </a:cubicBezTo>
                  <a:lnTo>
                    <a:pt x="2560" y="15659"/>
                  </a:lnTo>
                  <a:cubicBezTo>
                    <a:pt x="2465" y="15754"/>
                    <a:pt x="2346" y="15813"/>
                    <a:pt x="2227" y="15849"/>
                  </a:cubicBezTo>
                  <a:cubicBezTo>
                    <a:pt x="2171" y="15863"/>
                    <a:pt x="2115" y="15870"/>
                    <a:pt x="2060" y="15870"/>
                  </a:cubicBezTo>
                  <a:cubicBezTo>
                    <a:pt x="1881" y="15870"/>
                    <a:pt x="1711" y="15798"/>
                    <a:pt x="1584" y="15671"/>
                  </a:cubicBezTo>
                  <a:cubicBezTo>
                    <a:pt x="1416" y="15503"/>
                    <a:pt x="1190" y="15410"/>
                    <a:pt x="959" y="15410"/>
                  </a:cubicBezTo>
                  <a:cubicBezTo>
                    <a:pt x="845" y="15410"/>
                    <a:pt x="729" y="15433"/>
                    <a:pt x="619" y="15480"/>
                  </a:cubicBezTo>
                  <a:cubicBezTo>
                    <a:pt x="286" y="15623"/>
                    <a:pt x="179" y="15909"/>
                    <a:pt x="0" y="16147"/>
                  </a:cubicBezTo>
                  <a:cubicBezTo>
                    <a:pt x="131" y="16075"/>
                    <a:pt x="238" y="15980"/>
                    <a:pt x="381" y="15897"/>
                  </a:cubicBezTo>
                  <a:cubicBezTo>
                    <a:pt x="519" y="15776"/>
                    <a:pt x="690" y="15716"/>
                    <a:pt x="860" y="15716"/>
                  </a:cubicBezTo>
                  <a:cubicBezTo>
                    <a:pt x="1042" y="15716"/>
                    <a:pt x="1222" y="15785"/>
                    <a:pt x="1358" y="15921"/>
                  </a:cubicBezTo>
                  <a:cubicBezTo>
                    <a:pt x="1526" y="16082"/>
                    <a:pt x="1745" y="16169"/>
                    <a:pt x="1968" y="16169"/>
                  </a:cubicBezTo>
                  <a:cubicBezTo>
                    <a:pt x="2091" y="16169"/>
                    <a:pt x="2215" y="16142"/>
                    <a:pt x="2334" y="16087"/>
                  </a:cubicBezTo>
                  <a:cubicBezTo>
                    <a:pt x="2584" y="15921"/>
                    <a:pt x="2798" y="15694"/>
                    <a:pt x="2941" y="15409"/>
                  </a:cubicBezTo>
                  <a:close/>
                  <a:moveTo>
                    <a:pt x="8649" y="19602"/>
                  </a:moveTo>
                  <a:cubicBezTo>
                    <a:pt x="8472" y="19602"/>
                    <a:pt x="8294" y="19632"/>
                    <a:pt x="8120" y="19695"/>
                  </a:cubicBezTo>
                  <a:cubicBezTo>
                    <a:pt x="8251" y="19731"/>
                    <a:pt x="8394" y="19754"/>
                    <a:pt x="8537" y="19778"/>
                  </a:cubicBezTo>
                  <a:cubicBezTo>
                    <a:pt x="8668" y="19778"/>
                    <a:pt x="8799" y="19814"/>
                    <a:pt x="8918" y="19885"/>
                  </a:cubicBezTo>
                  <a:cubicBezTo>
                    <a:pt x="9120" y="20004"/>
                    <a:pt x="9251" y="20219"/>
                    <a:pt x="9251" y="20457"/>
                  </a:cubicBezTo>
                  <a:cubicBezTo>
                    <a:pt x="9251" y="20814"/>
                    <a:pt x="9466" y="21136"/>
                    <a:pt x="9787" y="21278"/>
                  </a:cubicBezTo>
                  <a:cubicBezTo>
                    <a:pt x="9920" y="21309"/>
                    <a:pt x="10053" y="21324"/>
                    <a:pt x="10184" y="21324"/>
                  </a:cubicBezTo>
                  <a:cubicBezTo>
                    <a:pt x="10360" y="21324"/>
                    <a:pt x="10534" y="21297"/>
                    <a:pt x="10704" y="21243"/>
                  </a:cubicBezTo>
                  <a:cubicBezTo>
                    <a:pt x="10561" y="21207"/>
                    <a:pt x="10418" y="21183"/>
                    <a:pt x="10275" y="21159"/>
                  </a:cubicBezTo>
                  <a:cubicBezTo>
                    <a:pt x="10144" y="21147"/>
                    <a:pt x="10013" y="21112"/>
                    <a:pt x="9906" y="21040"/>
                  </a:cubicBezTo>
                  <a:cubicBezTo>
                    <a:pt x="9704" y="20909"/>
                    <a:pt x="9597" y="20683"/>
                    <a:pt x="9597" y="20445"/>
                  </a:cubicBezTo>
                  <a:cubicBezTo>
                    <a:pt x="9597" y="20088"/>
                    <a:pt x="9370" y="19766"/>
                    <a:pt x="9025" y="19647"/>
                  </a:cubicBezTo>
                  <a:cubicBezTo>
                    <a:pt x="8901" y="19618"/>
                    <a:pt x="8775" y="19602"/>
                    <a:pt x="8649" y="19602"/>
                  </a:cubicBezTo>
                  <a:close/>
                  <a:moveTo>
                    <a:pt x="4560" y="26779"/>
                  </a:moveTo>
                  <a:cubicBezTo>
                    <a:pt x="4513" y="26910"/>
                    <a:pt x="4477" y="27053"/>
                    <a:pt x="4465" y="27196"/>
                  </a:cubicBezTo>
                  <a:lnTo>
                    <a:pt x="4477" y="27196"/>
                  </a:lnTo>
                  <a:cubicBezTo>
                    <a:pt x="4477" y="27327"/>
                    <a:pt x="4441" y="27458"/>
                    <a:pt x="4370" y="27577"/>
                  </a:cubicBezTo>
                  <a:cubicBezTo>
                    <a:pt x="4251" y="27779"/>
                    <a:pt x="4036" y="27910"/>
                    <a:pt x="3798" y="27910"/>
                  </a:cubicBezTo>
                  <a:cubicBezTo>
                    <a:pt x="3441" y="27910"/>
                    <a:pt x="3120" y="28124"/>
                    <a:pt x="2977" y="28446"/>
                  </a:cubicBezTo>
                  <a:cubicBezTo>
                    <a:pt x="2905" y="28744"/>
                    <a:pt x="2917" y="29065"/>
                    <a:pt x="3013" y="29363"/>
                  </a:cubicBezTo>
                  <a:cubicBezTo>
                    <a:pt x="3048" y="29220"/>
                    <a:pt x="3072" y="29077"/>
                    <a:pt x="3096" y="28934"/>
                  </a:cubicBezTo>
                  <a:cubicBezTo>
                    <a:pt x="3108" y="28803"/>
                    <a:pt x="3144" y="28672"/>
                    <a:pt x="3215" y="28565"/>
                  </a:cubicBezTo>
                  <a:cubicBezTo>
                    <a:pt x="3346" y="28375"/>
                    <a:pt x="3572" y="28255"/>
                    <a:pt x="3798" y="28255"/>
                  </a:cubicBezTo>
                  <a:cubicBezTo>
                    <a:pt x="4167" y="28244"/>
                    <a:pt x="4477" y="28017"/>
                    <a:pt x="4608" y="27684"/>
                  </a:cubicBezTo>
                  <a:cubicBezTo>
                    <a:pt x="4679" y="27386"/>
                    <a:pt x="4656" y="27065"/>
                    <a:pt x="4560" y="26779"/>
                  </a:cubicBezTo>
                  <a:close/>
                  <a:moveTo>
                    <a:pt x="9118" y="31988"/>
                  </a:moveTo>
                  <a:cubicBezTo>
                    <a:pt x="8932" y="31988"/>
                    <a:pt x="8746" y="32020"/>
                    <a:pt x="8573" y="32077"/>
                  </a:cubicBezTo>
                  <a:cubicBezTo>
                    <a:pt x="8716" y="32113"/>
                    <a:pt x="8870" y="32137"/>
                    <a:pt x="9001" y="32161"/>
                  </a:cubicBezTo>
                  <a:cubicBezTo>
                    <a:pt x="9132" y="32161"/>
                    <a:pt x="9275" y="32196"/>
                    <a:pt x="9382" y="32268"/>
                  </a:cubicBezTo>
                  <a:cubicBezTo>
                    <a:pt x="9561" y="32375"/>
                    <a:pt x="9680" y="32554"/>
                    <a:pt x="9716" y="32768"/>
                  </a:cubicBezTo>
                  <a:cubicBezTo>
                    <a:pt x="9811" y="32685"/>
                    <a:pt x="9894" y="32601"/>
                    <a:pt x="9990" y="32506"/>
                  </a:cubicBezTo>
                  <a:cubicBezTo>
                    <a:pt x="9894" y="32280"/>
                    <a:pt x="9704" y="32101"/>
                    <a:pt x="9466" y="32030"/>
                  </a:cubicBezTo>
                  <a:lnTo>
                    <a:pt x="9478" y="32030"/>
                  </a:lnTo>
                  <a:cubicBezTo>
                    <a:pt x="9360" y="32002"/>
                    <a:pt x="9239" y="31988"/>
                    <a:pt x="9118" y="3198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57" name="Google Shape;42157;p26"/>
            <p:cNvSpPr/>
            <p:nvPr/>
          </p:nvSpPr>
          <p:spPr>
            <a:xfrm>
              <a:off x="619554" y="3044940"/>
              <a:ext cx="475041" cy="158502"/>
            </a:xfrm>
            <a:custGeom>
              <a:avLst/>
              <a:gdLst/>
              <a:ahLst/>
              <a:cxnLst/>
              <a:rect l="l" t="t" r="r" b="b"/>
              <a:pathLst>
                <a:path w="18384" h="6134" extrusionOk="0">
                  <a:moveTo>
                    <a:pt x="60" y="0"/>
                  </a:moveTo>
                  <a:cubicBezTo>
                    <a:pt x="13" y="0"/>
                    <a:pt x="1" y="84"/>
                    <a:pt x="49" y="95"/>
                  </a:cubicBezTo>
                  <a:cubicBezTo>
                    <a:pt x="2406" y="988"/>
                    <a:pt x="4763" y="1893"/>
                    <a:pt x="7145" y="2727"/>
                  </a:cubicBezTo>
                  <a:cubicBezTo>
                    <a:pt x="9514" y="3560"/>
                    <a:pt x="11848" y="4334"/>
                    <a:pt x="14193" y="5013"/>
                  </a:cubicBezTo>
                  <a:cubicBezTo>
                    <a:pt x="14860" y="5215"/>
                    <a:pt x="15539" y="5406"/>
                    <a:pt x="16217" y="5584"/>
                  </a:cubicBezTo>
                  <a:cubicBezTo>
                    <a:pt x="16908" y="5810"/>
                    <a:pt x="17610" y="6001"/>
                    <a:pt x="18313" y="6132"/>
                  </a:cubicBezTo>
                  <a:cubicBezTo>
                    <a:pt x="18317" y="6133"/>
                    <a:pt x="18322" y="6133"/>
                    <a:pt x="18326" y="6133"/>
                  </a:cubicBezTo>
                  <a:cubicBezTo>
                    <a:pt x="18384" y="6133"/>
                    <a:pt x="18381" y="6059"/>
                    <a:pt x="18337" y="6037"/>
                  </a:cubicBezTo>
                  <a:cubicBezTo>
                    <a:pt x="17205" y="5513"/>
                    <a:pt x="16039" y="5048"/>
                    <a:pt x="14848" y="4656"/>
                  </a:cubicBezTo>
                  <a:cubicBezTo>
                    <a:pt x="13657" y="4191"/>
                    <a:pt x="12455" y="3786"/>
                    <a:pt x="11252" y="3370"/>
                  </a:cubicBezTo>
                  <a:cubicBezTo>
                    <a:pt x="8907" y="2572"/>
                    <a:pt x="6549" y="1858"/>
                    <a:pt x="4192" y="1143"/>
                  </a:cubicBezTo>
                  <a:cubicBezTo>
                    <a:pt x="2823" y="738"/>
                    <a:pt x="1442" y="381"/>
                    <a:pt x="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58" name="Google Shape;42158;p26"/>
            <p:cNvSpPr/>
            <p:nvPr/>
          </p:nvSpPr>
          <p:spPr>
            <a:xfrm>
              <a:off x="971081" y="3079385"/>
              <a:ext cx="194290" cy="541837"/>
            </a:xfrm>
            <a:custGeom>
              <a:avLst/>
              <a:gdLst/>
              <a:ahLst/>
              <a:cxnLst/>
              <a:rect l="l" t="t" r="r" b="b"/>
              <a:pathLst>
                <a:path w="7519" h="20969" extrusionOk="0">
                  <a:moveTo>
                    <a:pt x="4995" y="1"/>
                  </a:moveTo>
                  <a:cubicBezTo>
                    <a:pt x="4959" y="1"/>
                    <a:pt x="4947" y="48"/>
                    <a:pt x="4995" y="60"/>
                  </a:cubicBezTo>
                  <a:cubicBezTo>
                    <a:pt x="5114" y="96"/>
                    <a:pt x="7078" y="918"/>
                    <a:pt x="7066" y="929"/>
                  </a:cubicBezTo>
                  <a:cubicBezTo>
                    <a:pt x="5911" y="4013"/>
                    <a:pt x="4864" y="7121"/>
                    <a:pt x="3756" y="10216"/>
                  </a:cubicBezTo>
                  <a:cubicBezTo>
                    <a:pt x="2649" y="13300"/>
                    <a:pt x="1506" y="16408"/>
                    <a:pt x="458" y="19527"/>
                  </a:cubicBezTo>
                  <a:cubicBezTo>
                    <a:pt x="133" y="20482"/>
                    <a:pt x="0" y="20969"/>
                    <a:pt x="48" y="20969"/>
                  </a:cubicBezTo>
                  <a:cubicBezTo>
                    <a:pt x="89" y="20969"/>
                    <a:pt x="255" y="20631"/>
                    <a:pt x="542" y="19944"/>
                  </a:cubicBezTo>
                  <a:cubicBezTo>
                    <a:pt x="1161" y="18443"/>
                    <a:pt x="1804" y="17205"/>
                    <a:pt x="2375" y="15669"/>
                  </a:cubicBezTo>
                  <a:cubicBezTo>
                    <a:pt x="3530" y="12598"/>
                    <a:pt x="4602" y="9466"/>
                    <a:pt x="5685" y="6347"/>
                  </a:cubicBezTo>
                  <a:cubicBezTo>
                    <a:pt x="6280" y="4585"/>
                    <a:pt x="7519" y="906"/>
                    <a:pt x="7495" y="834"/>
                  </a:cubicBezTo>
                  <a:cubicBezTo>
                    <a:pt x="7435" y="644"/>
                    <a:pt x="5114" y="36"/>
                    <a:pt x="49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59" name="Google Shape;42159;p26"/>
            <p:cNvSpPr/>
            <p:nvPr/>
          </p:nvSpPr>
          <p:spPr>
            <a:xfrm>
              <a:off x="2236927" y="4149106"/>
              <a:ext cx="68011" cy="44341"/>
            </a:xfrm>
            <a:custGeom>
              <a:avLst/>
              <a:gdLst/>
              <a:ahLst/>
              <a:cxnLst/>
              <a:rect l="l" t="t" r="r" b="b"/>
              <a:pathLst>
                <a:path w="2632" h="1716" extrusionOk="0">
                  <a:moveTo>
                    <a:pt x="0" y="1"/>
                  </a:moveTo>
                  <a:lnTo>
                    <a:pt x="0" y="1715"/>
                  </a:lnTo>
                  <a:lnTo>
                    <a:pt x="2631" y="1715"/>
                  </a:lnTo>
                  <a:lnTo>
                    <a:pt x="263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60" name="Google Shape;42160;p26"/>
            <p:cNvSpPr/>
            <p:nvPr/>
          </p:nvSpPr>
          <p:spPr>
            <a:xfrm>
              <a:off x="2325222" y="4146031"/>
              <a:ext cx="68321" cy="44626"/>
            </a:xfrm>
            <a:custGeom>
              <a:avLst/>
              <a:gdLst/>
              <a:ahLst/>
              <a:cxnLst/>
              <a:rect l="l" t="t" r="r" b="b"/>
              <a:pathLst>
                <a:path w="2644" h="1727" extrusionOk="0">
                  <a:moveTo>
                    <a:pt x="0" y="1"/>
                  </a:moveTo>
                  <a:lnTo>
                    <a:pt x="0" y="1727"/>
                  </a:lnTo>
                  <a:lnTo>
                    <a:pt x="2643" y="1727"/>
                  </a:lnTo>
                  <a:lnTo>
                    <a:pt x="264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61" name="Google Shape;42161;p26"/>
            <p:cNvSpPr/>
            <p:nvPr/>
          </p:nvSpPr>
          <p:spPr>
            <a:xfrm>
              <a:off x="2413827" y="4142956"/>
              <a:ext cx="68011" cy="44626"/>
            </a:xfrm>
            <a:custGeom>
              <a:avLst/>
              <a:gdLst/>
              <a:ahLst/>
              <a:cxnLst/>
              <a:rect l="l" t="t" r="r" b="b"/>
              <a:pathLst>
                <a:path w="2632" h="1727" extrusionOk="0">
                  <a:moveTo>
                    <a:pt x="0" y="1"/>
                  </a:moveTo>
                  <a:lnTo>
                    <a:pt x="0" y="1727"/>
                  </a:lnTo>
                  <a:lnTo>
                    <a:pt x="2631" y="1727"/>
                  </a:lnTo>
                  <a:lnTo>
                    <a:pt x="263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62" name="Google Shape;42162;p26"/>
            <p:cNvSpPr/>
            <p:nvPr/>
          </p:nvSpPr>
          <p:spPr>
            <a:xfrm>
              <a:off x="2502122" y="4140191"/>
              <a:ext cx="68321" cy="44626"/>
            </a:xfrm>
            <a:custGeom>
              <a:avLst/>
              <a:gdLst/>
              <a:ahLst/>
              <a:cxnLst/>
              <a:rect l="l" t="t" r="r" b="b"/>
              <a:pathLst>
                <a:path w="2644" h="1727" extrusionOk="0">
                  <a:moveTo>
                    <a:pt x="0" y="0"/>
                  </a:moveTo>
                  <a:lnTo>
                    <a:pt x="0" y="1727"/>
                  </a:lnTo>
                  <a:lnTo>
                    <a:pt x="2643" y="1727"/>
                  </a:lnTo>
                  <a:lnTo>
                    <a:pt x="264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63" name="Google Shape;42163;p26"/>
            <p:cNvSpPr/>
            <p:nvPr/>
          </p:nvSpPr>
          <p:spPr>
            <a:xfrm>
              <a:off x="2590417" y="4137116"/>
              <a:ext cx="68321" cy="44626"/>
            </a:xfrm>
            <a:custGeom>
              <a:avLst/>
              <a:gdLst/>
              <a:ahLst/>
              <a:cxnLst/>
              <a:rect l="l" t="t" r="r" b="b"/>
              <a:pathLst>
                <a:path w="2644" h="1727" extrusionOk="0">
                  <a:moveTo>
                    <a:pt x="0" y="0"/>
                  </a:moveTo>
                  <a:lnTo>
                    <a:pt x="0" y="1727"/>
                  </a:lnTo>
                  <a:lnTo>
                    <a:pt x="2644" y="1727"/>
                  </a:lnTo>
                  <a:lnTo>
                    <a:pt x="2644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64" name="Google Shape;42164;p26"/>
            <p:cNvSpPr/>
            <p:nvPr/>
          </p:nvSpPr>
          <p:spPr>
            <a:xfrm>
              <a:off x="2679022" y="4134351"/>
              <a:ext cx="68321" cy="44315"/>
            </a:xfrm>
            <a:custGeom>
              <a:avLst/>
              <a:gdLst/>
              <a:ahLst/>
              <a:cxnLst/>
              <a:rect l="l" t="t" r="r" b="b"/>
              <a:pathLst>
                <a:path w="2644" h="1715" extrusionOk="0">
                  <a:moveTo>
                    <a:pt x="0" y="0"/>
                  </a:moveTo>
                  <a:lnTo>
                    <a:pt x="0" y="1715"/>
                  </a:lnTo>
                  <a:lnTo>
                    <a:pt x="2644" y="1715"/>
                  </a:lnTo>
                  <a:lnTo>
                    <a:pt x="2644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65" name="Google Shape;42165;p26"/>
            <p:cNvSpPr/>
            <p:nvPr/>
          </p:nvSpPr>
          <p:spPr>
            <a:xfrm>
              <a:off x="2767317" y="4131276"/>
              <a:ext cx="68321" cy="44626"/>
            </a:xfrm>
            <a:custGeom>
              <a:avLst/>
              <a:gdLst/>
              <a:ahLst/>
              <a:cxnLst/>
              <a:rect l="l" t="t" r="r" b="b"/>
              <a:pathLst>
                <a:path w="2644" h="1727" extrusionOk="0">
                  <a:moveTo>
                    <a:pt x="0" y="0"/>
                  </a:moveTo>
                  <a:lnTo>
                    <a:pt x="0" y="1727"/>
                  </a:lnTo>
                  <a:lnTo>
                    <a:pt x="2644" y="1727"/>
                  </a:lnTo>
                  <a:lnTo>
                    <a:pt x="2644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66" name="Google Shape;42166;p26"/>
            <p:cNvSpPr/>
            <p:nvPr/>
          </p:nvSpPr>
          <p:spPr>
            <a:xfrm>
              <a:off x="2855922" y="4128485"/>
              <a:ext cx="68321" cy="44341"/>
            </a:xfrm>
            <a:custGeom>
              <a:avLst/>
              <a:gdLst/>
              <a:ahLst/>
              <a:cxnLst/>
              <a:rect l="l" t="t" r="r" b="b"/>
              <a:pathLst>
                <a:path w="2644" h="1716" extrusionOk="0">
                  <a:moveTo>
                    <a:pt x="0" y="1"/>
                  </a:moveTo>
                  <a:lnTo>
                    <a:pt x="0" y="1715"/>
                  </a:lnTo>
                  <a:lnTo>
                    <a:pt x="2644" y="1715"/>
                  </a:lnTo>
                  <a:lnTo>
                    <a:pt x="264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67" name="Google Shape;42167;p26"/>
            <p:cNvSpPr/>
            <p:nvPr/>
          </p:nvSpPr>
          <p:spPr>
            <a:xfrm>
              <a:off x="2944217" y="4125410"/>
              <a:ext cx="68321" cy="44651"/>
            </a:xfrm>
            <a:custGeom>
              <a:avLst/>
              <a:gdLst/>
              <a:ahLst/>
              <a:cxnLst/>
              <a:rect l="l" t="t" r="r" b="b"/>
              <a:pathLst>
                <a:path w="2644" h="1728" extrusionOk="0">
                  <a:moveTo>
                    <a:pt x="1" y="1"/>
                  </a:moveTo>
                  <a:lnTo>
                    <a:pt x="1" y="1727"/>
                  </a:lnTo>
                  <a:lnTo>
                    <a:pt x="2644" y="1727"/>
                  </a:lnTo>
                  <a:lnTo>
                    <a:pt x="264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68" name="Google Shape;42168;p26"/>
            <p:cNvSpPr/>
            <p:nvPr/>
          </p:nvSpPr>
          <p:spPr>
            <a:xfrm>
              <a:off x="2220002" y="4142336"/>
              <a:ext cx="809461" cy="76951"/>
            </a:xfrm>
            <a:custGeom>
              <a:avLst/>
              <a:gdLst/>
              <a:ahLst/>
              <a:cxnLst/>
              <a:rect l="l" t="t" r="r" b="b"/>
              <a:pathLst>
                <a:path w="31326" h="2978" extrusionOk="0">
                  <a:moveTo>
                    <a:pt x="31326" y="1"/>
                  </a:moveTo>
                  <a:lnTo>
                    <a:pt x="0" y="882"/>
                  </a:lnTo>
                  <a:lnTo>
                    <a:pt x="0" y="2977"/>
                  </a:lnTo>
                  <a:lnTo>
                    <a:pt x="31326" y="2977"/>
                  </a:lnTo>
                  <a:lnTo>
                    <a:pt x="3132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69" name="Google Shape;42169;p26"/>
            <p:cNvSpPr/>
            <p:nvPr/>
          </p:nvSpPr>
          <p:spPr>
            <a:xfrm>
              <a:off x="2483362" y="3011090"/>
              <a:ext cx="1548147" cy="994372"/>
            </a:xfrm>
            <a:custGeom>
              <a:avLst/>
              <a:gdLst/>
              <a:ahLst/>
              <a:cxnLst/>
              <a:rect l="l" t="t" r="r" b="b"/>
              <a:pathLst>
                <a:path w="59913" h="38482" extrusionOk="0">
                  <a:moveTo>
                    <a:pt x="8215" y="1"/>
                  </a:moveTo>
                  <a:lnTo>
                    <a:pt x="0" y="38481"/>
                  </a:lnTo>
                  <a:lnTo>
                    <a:pt x="51697" y="38481"/>
                  </a:lnTo>
                  <a:lnTo>
                    <a:pt x="59912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70" name="Google Shape;42170;p26"/>
            <p:cNvSpPr/>
            <p:nvPr/>
          </p:nvSpPr>
          <p:spPr>
            <a:xfrm>
              <a:off x="2532587" y="3011090"/>
              <a:ext cx="1548147" cy="994372"/>
            </a:xfrm>
            <a:custGeom>
              <a:avLst/>
              <a:gdLst/>
              <a:ahLst/>
              <a:cxnLst/>
              <a:rect l="l" t="t" r="r" b="b"/>
              <a:pathLst>
                <a:path w="59913" h="38482" extrusionOk="0">
                  <a:moveTo>
                    <a:pt x="8227" y="1"/>
                  </a:moveTo>
                  <a:lnTo>
                    <a:pt x="0" y="38481"/>
                  </a:lnTo>
                  <a:lnTo>
                    <a:pt x="51697" y="38481"/>
                  </a:lnTo>
                  <a:lnTo>
                    <a:pt x="59912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71" name="Google Shape;42171;p26"/>
            <p:cNvSpPr/>
            <p:nvPr/>
          </p:nvSpPr>
          <p:spPr>
            <a:xfrm>
              <a:off x="3255562" y="3367939"/>
              <a:ext cx="168321" cy="165298"/>
            </a:xfrm>
            <a:custGeom>
              <a:avLst/>
              <a:gdLst/>
              <a:ahLst/>
              <a:cxnLst/>
              <a:rect l="l" t="t" r="r" b="b"/>
              <a:pathLst>
                <a:path w="6514" h="6397" extrusionOk="0">
                  <a:moveTo>
                    <a:pt x="3850" y="0"/>
                  </a:moveTo>
                  <a:cubicBezTo>
                    <a:pt x="3821" y="0"/>
                    <a:pt x="3792" y="1"/>
                    <a:pt x="3763" y="2"/>
                  </a:cubicBezTo>
                  <a:cubicBezTo>
                    <a:pt x="1930" y="61"/>
                    <a:pt x="382" y="1395"/>
                    <a:pt x="60" y="3205"/>
                  </a:cubicBezTo>
                  <a:cubicBezTo>
                    <a:pt x="13" y="3407"/>
                    <a:pt x="1" y="3609"/>
                    <a:pt x="1" y="3824"/>
                  </a:cubicBezTo>
                  <a:cubicBezTo>
                    <a:pt x="47" y="5259"/>
                    <a:pt x="1226" y="6397"/>
                    <a:pt x="2663" y="6397"/>
                  </a:cubicBezTo>
                  <a:cubicBezTo>
                    <a:pt x="2692" y="6397"/>
                    <a:pt x="2722" y="6396"/>
                    <a:pt x="2751" y="6395"/>
                  </a:cubicBezTo>
                  <a:cubicBezTo>
                    <a:pt x="4585" y="6336"/>
                    <a:pt x="6121" y="5002"/>
                    <a:pt x="6454" y="3205"/>
                  </a:cubicBezTo>
                  <a:cubicBezTo>
                    <a:pt x="6490" y="2990"/>
                    <a:pt x="6513" y="2788"/>
                    <a:pt x="6502" y="2574"/>
                  </a:cubicBezTo>
                  <a:cubicBezTo>
                    <a:pt x="6455" y="1138"/>
                    <a:pt x="5276" y="0"/>
                    <a:pt x="385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72" name="Google Shape;42172;p26"/>
            <p:cNvSpPr/>
            <p:nvPr/>
          </p:nvSpPr>
          <p:spPr>
            <a:xfrm>
              <a:off x="2833777" y="4192801"/>
              <a:ext cx="656877" cy="72326"/>
            </a:xfrm>
            <a:custGeom>
              <a:avLst/>
              <a:gdLst/>
              <a:ahLst/>
              <a:cxnLst/>
              <a:rect l="l" t="t" r="r" b="b"/>
              <a:pathLst>
                <a:path w="25421" h="2799" extrusionOk="0">
                  <a:moveTo>
                    <a:pt x="25420" y="0"/>
                  </a:moveTo>
                  <a:lnTo>
                    <a:pt x="0" y="822"/>
                  </a:lnTo>
                  <a:lnTo>
                    <a:pt x="0" y="2798"/>
                  </a:lnTo>
                  <a:lnTo>
                    <a:pt x="25420" y="2798"/>
                  </a:lnTo>
                  <a:lnTo>
                    <a:pt x="2542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73" name="Google Shape;42173;p26"/>
            <p:cNvSpPr/>
            <p:nvPr/>
          </p:nvSpPr>
          <p:spPr>
            <a:xfrm>
              <a:off x="3104192" y="3707941"/>
              <a:ext cx="565197" cy="557186"/>
            </a:xfrm>
            <a:custGeom>
              <a:avLst/>
              <a:gdLst/>
              <a:ahLst/>
              <a:cxnLst/>
              <a:rect l="l" t="t" r="r" b="b"/>
              <a:pathLst>
                <a:path w="21873" h="21563" extrusionOk="0">
                  <a:moveTo>
                    <a:pt x="1" y="0"/>
                  </a:moveTo>
                  <a:lnTo>
                    <a:pt x="8216" y="21562"/>
                  </a:lnTo>
                  <a:lnTo>
                    <a:pt x="21873" y="21562"/>
                  </a:lnTo>
                  <a:lnTo>
                    <a:pt x="1364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74" name="Google Shape;42174;p26"/>
            <p:cNvSpPr/>
            <p:nvPr/>
          </p:nvSpPr>
          <p:spPr>
            <a:xfrm>
              <a:off x="3162048" y="3707941"/>
              <a:ext cx="565171" cy="557186"/>
            </a:xfrm>
            <a:custGeom>
              <a:avLst/>
              <a:gdLst/>
              <a:ahLst/>
              <a:cxnLst/>
              <a:rect l="l" t="t" r="r" b="b"/>
              <a:pathLst>
                <a:path w="21872" h="21563" extrusionOk="0">
                  <a:moveTo>
                    <a:pt x="0" y="0"/>
                  </a:moveTo>
                  <a:lnTo>
                    <a:pt x="8227" y="21562"/>
                  </a:lnTo>
                  <a:lnTo>
                    <a:pt x="21872" y="21562"/>
                  </a:lnTo>
                  <a:lnTo>
                    <a:pt x="1365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75" name="Google Shape;42175;p26"/>
            <p:cNvSpPr/>
            <p:nvPr/>
          </p:nvSpPr>
          <p:spPr>
            <a:xfrm>
              <a:off x="1460075" y="4040087"/>
              <a:ext cx="793828" cy="238580"/>
            </a:xfrm>
            <a:custGeom>
              <a:avLst/>
              <a:gdLst/>
              <a:ahLst/>
              <a:cxnLst/>
              <a:rect l="l" t="t" r="r" b="b"/>
              <a:pathLst>
                <a:path w="30721" h="9233" extrusionOk="0">
                  <a:moveTo>
                    <a:pt x="14423" y="1"/>
                  </a:moveTo>
                  <a:cubicBezTo>
                    <a:pt x="13386" y="1"/>
                    <a:pt x="12367" y="131"/>
                    <a:pt x="11395" y="422"/>
                  </a:cubicBezTo>
                  <a:cubicBezTo>
                    <a:pt x="3239" y="2862"/>
                    <a:pt x="1" y="9232"/>
                    <a:pt x="2239" y="9232"/>
                  </a:cubicBezTo>
                  <a:lnTo>
                    <a:pt x="28445" y="9232"/>
                  </a:lnTo>
                  <a:cubicBezTo>
                    <a:pt x="30721" y="7134"/>
                    <a:pt x="22094" y="1"/>
                    <a:pt x="1442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76" name="Google Shape;42176;p26"/>
            <p:cNvSpPr/>
            <p:nvPr/>
          </p:nvSpPr>
          <p:spPr>
            <a:xfrm>
              <a:off x="1929561" y="4098356"/>
              <a:ext cx="115711" cy="180311"/>
            </a:xfrm>
            <a:custGeom>
              <a:avLst/>
              <a:gdLst/>
              <a:ahLst/>
              <a:cxnLst/>
              <a:rect l="l" t="t" r="r" b="b"/>
              <a:pathLst>
                <a:path w="4478" h="6978" extrusionOk="0">
                  <a:moveTo>
                    <a:pt x="4478" y="0"/>
                  </a:moveTo>
                  <a:cubicBezTo>
                    <a:pt x="3799" y="274"/>
                    <a:pt x="3168" y="667"/>
                    <a:pt x="2632" y="1155"/>
                  </a:cubicBezTo>
                  <a:cubicBezTo>
                    <a:pt x="2084" y="1643"/>
                    <a:pt x="1608" y="2215"/>
                    <a:pt x="1239" y="2846"/>
                  </a:cubicBezTo>
                  <a:cubicBezTo>
                    <a:pt x="870" y="3477"/>
                    <a:pt x="572" y="4144"/>
                    <a:pt x="358" y="4846"/>
                  </a:cubicBezTo>
                  <a:cubicBezTo>
                    <a:pt x="144" y="5537"/>
                    <a:pt x="13" y="6251"/>
                    <a:pt x="1" y="6977"/>
                  </a:cubicBezTo>
                  <a:cubicBezTo>
                    <a:pt x="167" y="6287"/>
                    <a:pt x="382" y="5608"/>
                    <a:pt x="644" y="4941"/>
                  </a:cubicBezTo>
                  <a:cubicBezTo>
                    <a:pt x="894" y="4286"/>
                    <a:pt x="1203" y="3655"/>
                    <a:pt x="1572" y="3048"/>
                  </a:cubicBezTo>
                  <a:cubicBezTo>
                    <a:pt x="1930" y="2441"/>
                    <a:pt x="2358" y="1881"/>
                    <a:pt x="2846" y="1369"/>
                  </a:cubicBezTo>
                  <a:lnTo>
                    <a:pt x="3227" y="988"/>
                  </a:lnTo>
                  <a:lnTo>
                    <a:pt x="3608" y="643"/>
                  </a:lnTo>
                  <a:cubicBezTo>
                    <a:pt x="3870" y="381"/>
                    <a:pt x="4192" y="226"/>
                    <a:pt x="447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77" name="Google Shape;42177;p26"/>
            <p:cNvSpPr/>
            <p:nvPr/>
          </p:nvSpPr>
          <p:spPr>
            <a:xfrm>
              <a:off x="2009561" y="4122025"/>
              <a:ext cx="185531" cy="156952"/>
            </a:xfrm>
            <a:custGeom>
              <a:avLst/>
              <a:gdLst/>
              <a:ahLst/>
              <a:cxnLst/>
              <a:rect l="l" t="t" r="r" b="b"/>
              <a:pathLst>
                <a:path w="7180" h="6074" extrusionOk="0">
                  <a:moveTo>
                    <a:pt x="0" y="1"/>
                  </a:moveTo>
                  <a:cubicBezTo>
                    <a:pt x="369" y="191"/>
                    <a:pt x="727" y="394"/>
                    <a:pt x="1072" y="584"/>
                  </a:cubicBezTo>
                  <a:cubicBezTo>
                    <a:pt x="1417" y="775"/>
                    <a:pt x="1774" y="977"/>
                    <a:pt x="2120" y="1180"/>
                  </a:cubicBezTo>
                  <a:cubicBezTo>
                    <a:pt x="2810" y="1596"/>
                    <a:pt x="3501" y="2013"/>
                    <a:pt x="4144" y="2489"/>
                  </a:cubicBezTo>
                  <a:cubicBezTo>
                    <a:pt x="4799" y="2942"/>
                    <a:pt x="5418" y="3454"/>
                    <a:pt x="5977" y="4025"/>
                  </a:cubicBezTo>
                  <a:cubicBezTo>
                    <a:pt x="6251" y="4311"/>
                    <a:pt x="6501" y="4621"/>
                    <a:pt x="6716" y="4966"/>
                  </a:cubicBezTo>
                  <a:cubicBezTo>
                    <a:pt x="6930" y="5299"/>
                    <a:pt x="7097" y="5680"/>
                    <a:pt x="7180" y="6073"/>
                  </a:cubicBezTo>
                  <a:cubicBezTo>
                    <a:pt x="7168" y="5656"/>
                    <a:pt x="7061" y="5252"/>
                    <a:pt x="6870" y="4882"/>
                  </a:cubicBezTo>
                  <a:cubicBezTo>
                    <a:pt x="6692" y="4501"/>
                    <a:pt x="6465" y="4156"/>
                    <a:pt x="6204" y="3835"/>
                  </a:cubicBezTo>
                  <a:cubicBezTo>
                    <a:pt x="5668" y="3204"/>
                    <a:pt x="5049" y="2644"/>
                    <a:pt x="4370" y="2180"/>
                  </a:cubicBezTo>
                  <a:cubicBezTo>
                    <a:pt x="3703" y="1704"/>
                    <a:pt x="3001" y="1287"/>
                    <a:pt x="2263" y="930"/>
                  </a:cubicBezTo>
                  <a:cubicBezTo>
                    <a:pt x="1536" y="561"/>
                    <a:pt x="774" y="251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78" name="Google Shape;42178;p26"/>
            <p:cNvSpPr/>
            <p:nvPr/>
          </p:nvSpPr>
          <p:spPr>
            <a:xfrm>
              <a:off x="3232797" y="3068015"/>
              <a:ext cx="646" cy="29871"/>
            </a:xfrm>
            <a:custGeom>
              <a:avLst/>
              <a:gdLst/>
              <a:ahLst/>
              <a:cxnLst/>
              <a:rect l="l" t="t" r="r" b="b"/>
              <a:pathLst>
                <a:path w="25" h="1156" extrusionOk="0">
                  <a:moveTo>
                    <a:pt x="1" y="0"/>
                  </a:moveTo>
                  <a:lnTo>
                    <a:pt x="24" y="1155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79" name="Google Shape;42179;p26"/>
            <p:cNvSpPr/>
            <p:nvPr/>
          </p:nvSpPr>
          <p:spPr>
            <a:xfrm>
              <a:off x="1973256" y="1980490"/>
              <a:ext cx="672277" cy="601915"/>
            </a:xfrm>
            <a:custGeom>
              <a:avLst/>
              <a:gdLst/>
              <a:ahLst/>
              <a:cxnLst/>
              <a:rect l="l" t="t" r="r" b="b"/>
              <a:pathLst>
                <a:path w="26017" h="23294" extrusionOk="0">
                  <a:moveTo>
                    <a:pt x="13734" y="0"/>
                  </a:moveTo>
                  <a:cubicBezTo>
                    <a:pt x="13188" y="0"/>
                    <a:pt x="12633" y="39"/>
                    <a:pt x="12073" y="118"/>
                  </a:cubicBezTo>
                  <a:cubicBezTo>
                    <a:pt x="4572" y="1189"/>
                    <a:pt x="72" y="9024"/>
                    <a:pt x="2929" y="16048"/>
                  </a:cubicBezTo>
                  <a:lnTo>
                    <a:pt x="0" y="21085"/>
                  </a:lnTo>
                  <a:lnTo>
                    <a:pt x="0" y="21085"/>
                  </a:lnTo>
                  <a:lnTo>
                    <a:pt x="5823" y="20227"/>
                  </a:lnTo>
                  <a:cubicBezTo>
                    <a:pt x="8005" y="22234"/>
                    <a:pt x="10827" y="23293"/>
                    <a:pt x="13696" y="23293"/>
                  </a:cubicBezTo>
                  <a:cubicBezTo>
                    <a:pt x="15083" y="23293"/>
                    <a:pt x="16481" y="23046"/>
                    <a:pt x="17824" y="22537"/>
                  </a:cubicBezTo>
                  <a:cubicBezTo>
                    <a:pt x="21932" y="20977"/>
                    <a:pt x="24825" y="17239"/>
                    <a:pt x="25277" y="12857"/>
                  </a:cubicBezTo>
                  <a:lnTo>
                    <a:pt x="25289" y="12857"/>
                  </a:lnTo>
                  <a:cubicBezTo>
                    <a:pt x="26016" y="5883"/>
                    <a:pt x="20504" y="0"/>
                    <a:pt x="1373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80" name="Google Shape;42180;p26"/>
            <p:cNvSpPr/>
            <p:nvPr/>
          </p:nvSpPr>
          <p:spPr>
            <a:xfrm>
              <a:off x="1963101" y="1977725"/>
              <a:ext cx="682510" cy="606773"/>
            </a:xfrm>
            <a:custGeom>
              <a:avLst/>
              <a:gdLst/>
              <a:ahLst/>
              <a:cxnLst/>
              <a:rect l="l" t="t" r="r" b="b"/>
              <a:pathLst>
                <a:path w="26413" h="23482" extrusionOk="0">
                  <a:moveTo>
                    <a:pt x="14030" y="1"/>
                  </a:moveTo>
                  <a:cubicBezTo>
                    <a:pt x="13511" y="1"/>
                    <a:pt x="12986" y="35"/>
                    <a:pt x="12454" y="106"/>
                  </a:cubicBezTo>
                  <a:cubicBezTo>
                    <a:pt x="10669" y="344"/>
                    <a:pt x="8978" y="975"/>
                    <a:pt x="7478" y="1975"/>
                  </a:cubicBezTo>
                  <a:cubicBezTo>
                    <a:pt x="5989" y="2975"/>
                    <a:pt x="4739" y="4297"/>
                    <a:pt x="3834" y="5856"/>
                  </a:cubicBezTo>
                  <a:cubicBezTo>
                    <a:pt x="2010" y="8975"/>
                    <a:pt x="1733" y="12767"/>
                    <a:pt x="3072" y="16120"/>
                  </a:cubicBezTo>
                  <a:lnTo>
                    <a:pt x="3072" y="16120"/>
                  </a:lnTo>
                  <a:lnTo>
                    <a:pt x="215" y="21084"/>
                  </a:lnTo>
                  <a:lnTo>
                    <a:pt x="1" y="21465"/>
                  </a:lnTo>
                  <a:lnTo>
                    <a:pt x="429" y="21406"/>
                  </a:lnTo>
                  <a:lnTo>
                    <a:pt x="6161" y="20511"/>
                  </a:lnTo>
                  <a:lnTo>
                    <a:pt x="6161" y="20511"/>
                  </a:lnTo>
                  <a:cubicBezTo>
                    <a:pt x="7769" y="21944"/>
                    <a:pt x="9733" y="22911"/>
                    <a:pt x="11859" y="23299"/>
                  </a:cubicBezTo>
                  <a:cubicBezTo>
                    <a:pt x="12395" y="23394"/>
                    <a:pt x="12931" y="23454"/>
                    <a:pt x="13467" y="23466"/>
                  </a:cubicBezTo>
                  <a:cubicBezTo>
                    <a:pt x="13667" y="23476"/>
                    <a:pt x="13868" y="23481"/>
                    <a:pt x="14068" y="23481"/>
                  </a:cubicBezTo>
                  <a:cubicBezTo>
                    <a:pt x="16585" y="23481"/>
                    <a:pt x="19031" y="22653"/>
                    <a:pt x="21039" y="21120"/>
                  </a:cubicBezTo>
                  <a:cubicBezTo>
                    <a:pt x="21468" y="20811"/>
                    <a:pt x="21872" y="20453"/>
                    <a:pt x="22265" y="20084"/>
                  </a:cubicBezTo>
                  <a:cubicBezTo>
                    <a:pt x="22634" y="19703"/>
                    <a:pt x="22992" y="19299"/>
                    <a:pt x="23313" y="18870"/>
                  </a:cubicBezTo>
                  <a:cubicBezTo>
                    <a:pt x="24635" y="17155"/>
                    <a:pt x="25444" y="15119"/>
                    <a:pt x="25670" y="12964"/>
                  </a:cubicBezTo>
                  <a:lnTo>
                    <a:pt x="25670" y="12964"/>
                  </a:lnTo>
                  <a:cubicBezTo>
                    <a:pt x="25432" y="15108"/>
                    <a:pt x="24611" y="17143"/>
                    <a:pt x="23289" y="18858"/>
                  </a:cubicBezTo>
                  <a:cubicBezTo>
                    <a:pt x="22646" y="19703"/>
                    <a:pt x="21872" y="20465"/>
                    <a:pt x="21003" y="21084"/>
                  </a:cubicBezTo>
                  <a:cubicBezTo>
                    <a:pt x="20146" y="21727"/>
                    <a:pt x="19193" y="22239"/>
                    <a:pt x="18193" y="22597"/>
                  </a:cubicBezTo>
                  <a:cubicBezTo>
                    <a:pt x="16934" y="23076"/>
                    <a:pt x="15598" y="23313"/>
                    <a:pt x="14258" y="23313"/>
                  </a:cubicBezTo>
                  <a:cubicBezTo>
                    <a:pt x="14002" y="23313"/>
                    <a:pt x="13746" y="23304"/>
                    <a:pt x="13490" y="23287"/>
                  </a:cubicBezTo>
                  <a:cubicBezTo>
                    <a:pt x="12955" y="23263"/>
                    <a:pt x="12431" y="23204"/>
                    <a:pt x="11907" y="23097"/>
                  </a:cubicBezTo>
                  <a:cubicBezTo>
                    <a:pt x="9811" y="22680"/>
                    <a:pt x="7882" y="21680"/>
                    <a:pt x="6323" y="20227"/>
                  </a:cubicBezTo>
                  <a:lnTo>
                    <a:pt x="6275" y="20168"/>
                  </a:lnTo>
                  <a:lnTo>
                    <a:pt x="6192" y="20168"/>
                  </a:lnTo>
                  <a:lnTo>
                    <a:pt x="780" y="20930"/>
                  </a:lnTo>
                  <a:lnTo>
                    <a:pt x="780" y="20930"/>
                  </a:lnTo>
                  <a:lnTo>
                    <a:pt x="3501" y="16262"/>
                  </a:lnTo>
                  <a:lnTo>
                    <a:pt x="3561" y="16167"/>
                  </a:lnTo>
                  <a:lnTo>
                    <a:pt x="3513" y="16060"/>
                  </a:lnTo>
                  <a:cubicBezTo>
                    <a:pt x="2870" y="14453"/>
                    <a:pt x="2584" y="12726"/>
                    <a:pt x="2691" y="10988"/>
                  </a:cubicBezTo>
                  <a:cubicBezTo>
                    <a:pt x="2810" y="9262"/>
                    <a:pt x="3310" y="7571"/>
                    <a:pt x="4168" y="6059"/>
                  </a:cubicBezTo>
                  <a:cubicBezTo>
                    <a:pt x="5049" y="4559"/>
                    <a:pt x="6228" y="3261"/>
                    <a:pt x="7656" y="2261"/>
                  </a:cubicBezTo>
                  <a:cubicBezTo>
                    <a:pt x="9615" y="913"/>
                    <a:pt x="11896" y="235"/>
                    <a:pt x="14183" y="235"/>
                  </a:cubicBezTo>
                  <a:cubicBezTo>
                    <a:pt x="16221" y="235"/>
                    <a:pt x="18263" y="773"/>
                    <a:pt x="20086" y="1856"/>
                  </a:cubicBezTo>
                  <a:cubicBezTo>
                    <a:pt x="23956" y="4154"/>
                    <a:pt x="26135" y="8488"/>
                    <a:pt x="25670" y="12964"/>
                  </a:cubicBezTo>
                  <a:lnTo>
                    <a:pt x="25682" y="12964"/>
                  </a:lnTo>
                  <a:cubicBezTo>
                    <a:pt x="26413" y="5938"/>
                    <a:pt x="20859" y="1"/>
                    <a:pt x="140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81" name="Google Shape;42181;p26"/>
            <p:cNvSpPr/>
            <p:nvPr/>
          </p:nvSpPr>
          <p:spPr>
            <a:xfrm>
              <a:off x="2422121" y="2254264"/>
              <a:ext cx="72946" cy="72636"/>
            </a:xfrm>
            <a:custGeom>
              <a:avLst/>
              <a:gdLst/>
              <a:ahLst/>
              <a:cxnLst/>
              <a:rect l="l" t="t" r="r" b="b"/>
              <a:pathLst>
                <a:path w="2823" h="2811" extrusionOk="0">
                  <a:moveTo>
                    <a:pt x="1406" y="0"/>
                  </a:moveTo>
                  <a:cubicBezTo>
                    <a:pt x="632" y="0"/>
                    <a:pt x="1" y="631"/>
                    <a:pt x="1" y="1405"/>
                  </a:cubicBezTo>
                  <a:cubicBezTo>
                    <a:pt x="1" y="2179"/>
                    <a:pt x="632" y="2810"/>
                    <a:pt x="1406" y="2810"/>
                  </a:cubicBezTo>
                  <a:cubicBezTo>
                    <a:pt x="2180" y="2810"/>
                    <a:pt x="2811" y="2179"/>
                    <a:pt x="2822" y="1405"/>
                  </a:cubicBezTo>
                  <a:cubicBezTo>
                    <a:pt x="2811" y="619"/>
                    <a:pt x="2180" y="0"/>
                    <a:pt x="14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82" name="Google Shape;42182;p26"/>
            <p:cNvSpPr/>
            <p:nvPr/>
          </p:nvSpPr>
          <p:spPr>
            <a:xfrm>
              <a:off x="2279072" y="2254264"/>
              <a:ext cx="85246" cy="72972"/>
            </a:xfrm>
            <a:custGeom>
              <a:avLst/>
              <a:gdLst/>
              <a:ahLst/>
              <a:cxnLst/>
              <a:rect l="l" t="t" r="r" b="b"/>
              <a:pathLst>
                <a:path w="3299" h="2824" extrusionOk="0">
                  <a:moveTo>
                    <a:pt x="1893" y="0"/>
                  </a:moveTo>
                  <a:cubicBezTo>
                    <a:pt x="631" y="0"/>
                    <a:pt x="0" y="1512"/>
                    <a:pt x="893" y="2405"/>
                  </a:cubicBezTo>
                  <a:cubicBezTo>
                    <a:pt x="1178" y="2694"/>
                    <a:pt x="1531" y="2824"/>
                    <a:pt x="1877" y="2824"/>
                  </a:cubicBezTo>
                  <a:cubicBezTo>
                    <a:pt x="2601" y="2824"/>
                    <a:pt x="3298" y="2259"/>
                    <a:pt x="3298" y="1405"/>
                  </a:cubicBezTo>
                  <a:cubicBezTo>
                    <a:pt x="3298" y="631"/>
                    <a:pt x="2667" y="0"/>
                    <a:pt x="18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83" name="Google Shape;42183;p26"/>
            <p:cNvSpPr/>
            <p:nvPr/>
          </p:nvSpPr>
          <p:spPr>
            <a:xfrm>
              <a:off x="2148632" y="2254264"/>
              <a:ext cx="85246" cy="72972"/>
            </a:xfrm>
            <a:custGeom>
              <a:avLst/>
              <a:gdLst/>
              <a:ahLst/>
              <a:cxnLst/>
              <a:rect l="l" t="t" r="r" b="b"/>
              <a:pathLst>
                <a:path w="3299" h="2824" extrusionOk="0">
                  <a:moveTo>
                    <a:pt x="1903" y="0"/>
                  </a:moveTo>
                  <a:cubicBezTo>
                    <a:pt x="1896" y="0"/>
                    <a:pt x="1888" y="0"/>
                    <a:pt x="1881" y="0"/>
                  </a:cubicBezTo>
                  <a:cubicBezTo>
                    <a:pt x="631" y="0"/>
                    <a:pt x="0" y="1524"/>
                    <a:pt x="893" y="2405"/>
                  </a:cubicBezTo>
                  <a:cubicBezTo>
                    <a:pt x="1178" y="2694"/>
                    <a:pt x="1531" y="2824"/>
                    <a:pt x="1877" y="2824"/>
                  </a:cubicBezTo>
                  <a:cubicBezTo>
                    <a:pt x="2601" y="2824"/>
                    <a:pt x="3298" y="2259"/>
                    <a:pt x="3298" y="1405"/>
                  </a:cubicBezTo>
                  <a:cubicBezTo>
                    <a:pt x="3298" y="627"/>
                    <a:pt x="2679" y="0"/>
                    <a:pt x="190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42184" name="Google Shape;42184;p26"/>
            <p:cNvGrpSpPr/>
            <p:nvPr/>
          </p:nvGrpSpPr>
          <p:grpSpPr>
            <a:xfrm flipH="1">
              <a:off x="2231226" y="792642"/>
              <a:ext cx="1579309" cy="1340360"/>
              <a:chOff x="5789325" y="1418938"/>
              <a:chExt cx="1908300" cy="1619575"/>
            </a:xfrm>
          </p:grpSpPr>
          <p:sp>
            <p:nvSpPr>
              <p:cNvPr id="42185" name="Google Shape;42185;p26"/>
              <p:cNvSpPr/>
              <p:nvPr/>
            </p:nvSpPr>
            <p:spPr>
              <a:xfrm>
                <a:off x="5826525" y="1473113"/>
                <a:ext cx="489075" cy="470575"/>
              </a:xfrm>
              <a:custGeom>
                <a:avLst/>
                <a:gdLst/>
                <a:ahLst/>
                <a:cxnLst/>
                <a:rect l="l" t="t" r="r" b="b"/>
                <a:pathLst>
                  <a:path w="19563" h="18823" extrusionOk="0">
                    <a:moveTo>
                      <a:pt x="10123" y="5000"/>
                    </a:moveTo>
                    <a:cubicBezTo>
                      <a:pt x="12382" y="5000"/>
                      <a:pt x="14550" y="6757"/>
                      <a:pt x="14550" y="9407"/>
                    </a:cubicBezTo>
                    <a:cubicBezTo>
                      <a:pt x="14538" y="11824"/>
                      <a:pt x="12574" y="13788"/>
                      <a:pt x="10157" y="13788"/>
                    </a:cubicBezTo>
                    <a:lnTo>
                      <a:pt x="10157" y="13800"/>
                    </a:lnTo>
                    <a:cubicBezTo>
                      <a:pt x="6240" y="13800"/>
                      <a:pt x="4275" y="9061"/>
                      <a:pt x="7049" y="6299"/>
                    </a:cubicBezTo>
                    <a:cubicBezTo>
                      <a:pt x="7943" y="5402"/>
                      <a:pt x="9043" y="5000"/>
                      <a:pt x="10123" y="5000"/>
                    </a:cubicBezTo>
                    <a:close/>
                    <a:moveTo>
                      <a:pt x="10157" y="1"/>
                    </a:moveTo>
                    <a:cubicBezTo>
                      <a:pt x="6347" y="1"/>
                      <a:pt x="2918" y="2287"/>
                      <a:pt x="1454" y="5811"/>
                    </a:cubicBezTo>
                    <a:cubicBezTo>
                      <a:pt x="1" y="9323"/>
                      <a:pt x="811" y="13371"/>
                      <a:pt x="3501" y="16062"/>
                    </a:cubicBezTo>
                    <a:cubicBezTo>
                      <a:pt x="5304" y="17864"/>
                      <a:pt x="7715" y="18823"/>
                      <a:pt x="10166" y="18823"/>
                    </a:cubicBezTo>
                    <a:cubicBezTo>
                      <a:pt x="11374" y="18823"/>
                      <a:pt x="12593" y="18590"/>
                      <a:pt x="13753" y="18110"/>
                    </a:cubicBezTo>
                    <a:cubicBezTo>
                      <a:pt x="17277" y="16646"/>
                      <a:pt x="19563" y="13217"/>
                      <a:pt x="19563" y="9407"/>
                    </a:cubicBezTo>
                    <a:cubicBezTo>
                      <a:pt x="19563" y="4216"/>
                      <a:pt x="15348" y="1"/>
                      <a:pt x="1015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86" name="Google Shape;42186;p26"/>
              <p:cNvSpPr/>
              <p:nvPr/>
            </p:nvSpPr>
            <p:spPr>
              <a:xfrm>
                <a:off x="6035200" y="1418938"/>
                <a:ext cx="90500" cy="64025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2561" extrusionOk="0">
                    <a:moveTo>
                      <a:pt x="203" y="1"/>
                    </a:moveTo>
                    <a:lnTo>
                      <a:pt x="0" y="2561"/>
                    </a:lnTo>
                    <a:lnTo>
                      <a:pt x="3620" y="2561"/>
                    </a:lnTo>
                    <a:lnTo>
                      <a:pt x="3417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87" name="Google Shape;42187;p26"/>
              <p:cNvSpPr/>
              <p:nvPr/>
            </p:nvSpPr>
            <p:spPr>
              <a:xfrm>
                <a:off x="5847675" y="1471638"/>
                <a:ext cx="105675" cy="105675"/>
              </a:xfrm>
              <a:custGeom>
                <a:avLst/>
                <a:gdLst/>
                <a:ahLst/>
                <a:cxnLst/>
                <a:rect l="l" t="t" r="r" b="b"/>
                <a:pathLst>
                  <a:path w="4227" h="4227" extrusionOk="0">
                    <a:moveTo>
                      <a:pt x="2274" y="0"/>
                    </a:moveTo>
                    <a:lnTo>
                      <a:pt x="0" y="2274"/>
                    </a:lnTo>
                    <a:lnTo>
                      <a:pt x="1667" y="4227"/>
                    </a:lnTo>
                    <a:lnTo>
                      <a:pt x="4227" y="1667"/>
                    </a:lnTo>
                    <a:lnTo>
                      <a:pt x="2274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88" name="Google Shape;42188;p26"/>
              <p:cNvSpPr/>
              <p:nvPr/>
            </p:nvSpPr>
            <p:spPr>
              <a:xfrm>
                <a:off x="5789325" y="1656463"/>
                <a:ext cx="64025" cy="90525"/>
              </a:xfrm>
              <a:custGeom>
                <a:avLst/>
                <a:gdLst/>
                <a:ahLst/>
                <a:cxnLst/>
                <a:rect l="l" t="t" r="r" b="b"/>
                <a:pathLst>
                  <a:path w="2561" h="3621" extrusionOk="0">
                    <a:moveTo>
                      <a:pt x="2561" y="1"/>
                    </a:moveTo>
                    <a:lnTo>
                      <a:pt x="1" y="203"/>
                    </a:lnTo>
                    <a:lnTo>
                      <a:pt x="1" y="3418"/>
                    </a:lnTo>
                    <a:lnTo>
                      <a:pt x="2561" y="3620"/>
                    </a:lnTo>
                    <a:lnTo>
                      <a:pt x="2561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89" name="Google Shape;42189;p26"/>
              <p:cNvSpPr/>
              <p:nvPr/>
            </p:nvSpPr>
            <p:spPr>
              <a:xfrm>
                <a:off x="5842025" y="1828813"/>
                <a:ext cx="105675" cy="105700"/>
              </a:xfrm>
              <a:custGeom>
                <a:avLst/>
                <a:gdLst/>
                <a:ahLst/>
                <a:cxnLst/>
                <a:rect l="l" t="t" r="r" b="b"/>
                <a:pathLst>
                  <a:path w="4227" h="4228" extrusionOk="0">
                    <a:moveTo>
                      <a:pt x="1667" y="1"/>
                    </a:moveTo>
                    <a:lnTo>
                      <a:pt x="0" y="1953"/>
                    </a:lnTo>
                    <a:lnTo>
                      <a:pt x="2274" y="4227"/>
                    </a:lnTo>
                    <a:lnTo>
                      <a:pt x="4227" y="2561"/>
                    </a:lnTo>
                    <a:lnTo>
                      <a:pt x="1667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90" name="Google Shape;42190;p26"/>
              <p:cNvSpPr/>
              <p:nvPr/>
            </p:nvSpPr>
            <p:spPr>
              <a:xfrm>
                <a:off x="6026850" y="1928838"/>
                <a:ext cx="90525" cy="64025"/>
              </a:xfrm>
              <a:custGeom>
                <a:avLst/>
                <a:gdLst/>
                <a:ahLst/>
                <a:cxnLst/>
                <a:rect l="l" t="t" r="r" b="b"/>
                <a:pathLst>
                  <a:path w="3621" h="2561" extrusionOk="0">
                    <a:moveTo>
                      <a:pt x="1" y="0"/>
                    </a:moveTo>
                    <a:lnTo>
                      <a:pt x="203" y="2560"/>
                    </a:lnTo>
                    <a:lnTo>
                      <a:pt x="3430" y="2560"/>
                    </a:lnTo>
                    <a:lnTo>
                      <a:pt x="362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91" name="Google Shape;42191;p26"/>
              <p:cNvSpPr/>
              <p:nvPr/>
            </p:nvSpPr>
            <p:spPr>
              <a:xfrm>
                <a:off x="6199200" y="1834463"/>
                <a:ext cx="105700" cy="105700"/>
              </a:xfrm>
              <a:custGeom>
                <a:avLst/>
                <a:gdLst/>
                <a:ahLst/>
                <a:cxnLst/>
                <a:rect l="l" t="t" r="r" b="b"/>
                <a:pathLst>
                  <a:path w="4228" h="4228" extrusionOk="0">
                    <a:moveTo>
                      <a:pt x="2560" y="1"/>
                    </a:moveTo>
                    <a:lnTo>
                      <a:pt x="1" y="2561"/>
                    </a:lnTo>
                    <a:lnTo>
                      <a:pt x="1953" y="4228"/>
                    </a:lnTo>
                    <a:lnTo>
                      <a:pt x="4227" y="1954"/>
                    </a:lnTo>
                    <a:lnTo>
                      <a:pt x="256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92" name="Google Shape;42192;p26"/>
              <p:cNvSpPr/>
              <p:nvPr/>
            </p:nvSpPr>
            <p:spPr>
              <a:xfrm>
                <a:off x="6299225" y="1664813"/>
                <a:ext cx="64000" cy="90200"/>
              </a:xfrm>
              <a:custGeom>
                <a:avLst/>
                <a:gdLst/>
                <a:ahLst/>
                <a:cxnLst/>
                <a:rect l="l" t="t" r="r" b="b"/>
                <a:pathLst>
                  <a:path w="2560" h="3608" extrusionOk="0">
                    <a:moveTo>
                      <a:pt x="0" y="0"/>
                    </a:moveTo>
                    <a:lnTo>
                      <a:pt x="0" y="3608"/>
                    </a:lnTo>
                    <a:lnTo>
                      <a:pt x="2560" y="3417"/>
                    </a:lnTo>
                    <a:lnTo>
                      <a:pt x="2560" y="19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93" name="Google Shape;42193;p26"/>
              <p:cNvSpPr/>
              <p:nvPr/>
            </p:nvSpPr>
            <p:spPr>
              <a:xfrm>
                <a:off x="6204850" y="1477288"/>
                <a:ext cx="105700" cy="105700"/>
              </a:xfrm>
              <a:custGeom>
                <a:avLst/>
                <a:gdLst/>
                <a:ahLst/>
                <a:cxnLst/>
                <a:rect l="l" t="t" r="r" b="b"/>
                <a:pathLst>
                  <a:path w="4228" h="4228" extrusionOk="0">
                    <a:moveTo>
                      <a:pt x="1953" y="0"/>
                    </a:moveTo>
                    <a:lnTo>
                      <a:pt x="1" y="1667"/>
                    </a:lnTo>
                    <a:lnTo>
                      <a:pt x="2561" y="4227"/>
                    </a:lnTo>
                    <a:lnTo>
                      <a:pt x="4228" y="2275"/>
                    </a:lnTo>
                    <a:lnTo>
                      <a:pt x="1953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94" name="Google Shape;42194;p26"/>
              <p:cNvSpPr/>
              <p:nvPr/>
            </p:nvSpPr>
            <p:spPr>
              <a:xfrm>
                <a:off x="5957200" y="1989838"/>
                <a:ext cx="986175" cy="949075"/>
              </a:xfrm>
              <a:custGeom>
                <a:avLst/>
                <a:gdLst/>
                <a:ahLst/>
                <a:cxnLst/>
                <a:rect l="l" t="t" r="r" b="b"/>
                <a:pathLst>
                  <a:path w="39447" h="37963" extrusionOk="0">
                    <a:moveTo>
                      <a:pt x="20461" y="10116"/>
                    </a:moveTo>
                    <a:cubicBezTo>
                      <a:pt x="21601" y="10116"/>
                      <a:pt x="22752" y="10336"/>
                      <a:pt x="23849" y="10788"/>
                    </a:cubicBezTo>
                    <a:cubicBezTo>
                      <a:pt x="27159" y="12157"/>
                      <a:pt x="29314" y="15384"/>
                      <a:pt x="29326" y="18968"/>
                    </a:cubicBezTo>
                    <a:lnTo>
                      <a:pt x="29326" y="18979"/>
                    </a:lnTo>
                    <a:cubicBezTo>
                      <a:pt x="29326" y="23873"/>
                      <a:pt x="25361" y="27838"/>
                      <a:pt x="20468" y="27838"/>
                    </a:cubicBezTo>
                    <a:cubicBezTo>
                      <a:pt x="20458" y="27838"/>
                      <a:pt x="20448" y="27838"/>
                      <a:pt x="20438" y="27838"/>
                    </a:cubicBezTo>
                    <a:cubicBezTo>
                      <a:pt x="16866" y="27838"/>
                      <a:pt x="13642" y="25674"/>
                      <a:pt x="12276" y="22373"/>
                    </a:cubicBezTo>
                    <a:cubicBezTo>
                      <a:pt x="10895" y="19063"/>
                      <a:pt x="11657" y="15253"/>
                      <a:pt x="14193" y="12717"/>
                    </a:cubicBezTo>
                    <a:cubicBezTo>
                      <a:pt x="15883" y="11019"/>
                      <a:pt x="18150" y="10116"/>
                      <a:pt x="20461" y="10116"/>
                    </a:cubicBezTo>
                    <a:close/>
                    <a:moveTo>
                      <a:pt x="20438" y="7728"/>
                    </a:moveTo>
                    <a:cubicBezTo>
                      <a:pt x="15902" y="7728"/>
                      <a:pt x="11808" y="10464"/>
                      <a:pt x="10062" y="14669"/>
                    </a:cubicBezTo>
                    <a:cubicBezTo>
                      <a:pt x="8311" y="18872"/>
                      <a:pt x="9276" y="23718"/>
                      <a:pt x="12490" y="26933"/>
                    </a:cubicBezTo>
                    <a:cubicBezTo>
                      <a:pt x="14651" y="29093"/>
                      <a:pt x="17531" y="30239"/>
                      <a:pt x="20464" y="30239"/>
                    </a:cubicBezTo>
                    <a:cubicBezTo>
                      <a:pt x="21912" y="30239"/>
                      <a:pt x="23373" y="29960"/>
                      <a:pt x="24766" y="29386"/>
                    </a:cubicBezTo>
                    <a:cubicBezTo>
                      <a:pt x="28969" y="27647"/>
                      <a:pt x="31719" y="23540"/>
                      <a:pt x="31719" y="18991"/>
                    </a:cubicBezTo>
                    <a:lnTo>
                      <a:pt x="31719" y="18979"/>
                    </a:lnTo>
                    <a:cubicBezTo>
                      <a:pt x="31707" y="12764"/>
                      <a:pt x="26683" y="7728"/>
                      <a:pt x="20468" y="7728"/>
                    </a:cubicBezTo>
                    <a:cubicBezTo>
                      <a:pt x="20458" y="7728"/>
                      <a:pt x="20448" y="7728"/>
                      <a:pt x="20438" y="7728"/>
                    </a:cubicBezTo>
                    <a:close/>
                    <a:moveTo>
                      <a:pt x="20453" y="6650"/>
                    </a:moveTo>
                    <a:cubicBezTo>
                      <a:pt x="22039" y="6650"/>
                      <a:pt x="23637" y="6956"/>
                      <a:pt x="25159" y="7585"/>
                    </a:cubicBezTo>
                    <a:cubicBezTo>
                      <a:pt x="29778" y="9490"/>
                      <a:pt x="32791" y="13979"/>
                      <a:pt x="32791" y="18968"/>
                    </a:cubicBezTo>
                    <a:lnTo>
                      <a:pt x="32791" y="19003"/>
                    </a:lnTo>
                    <a:cubicBezTo>
                      <a:pt x="32767" y="25790"/>
                      <a:pt x="27266" y="31291"/>
                      <a:pt x="20468" y="31314"/>
                    </a:cubicBezTo>
                    <a:lnTo>
                      <a:pt x="20468" y="31326"/>
                    </a:lnTo>
                    <a:cubicBezTo>
                      <a:pt x="15479" y="31326"/>
                      <a:pt x="10978" y="28326"/>
                      <a:pt x="9061" y="23718"/>
                    </a:cubicBezTo>
                    <a:cubicBezTo>
                      <a:pt x="7145" y="19110"/>
                      <a:pt x="8192" y="13800"/>
                      <a:pt x="11717" y="10276"/>
                    </a:cubicBezTo>
                    <a:cubicBezTo>
                      <a:pt x="14077" y="7908"/>
                      <a:pt x="17238" y="6650"/>
                      <a:pt x="20453" y="6650"/>
                    </a:cubicBezTo>
                    <a:close/>
                    <a:moveTo>
                      <a:pt x="20468" y="1"/>
                    </a:moveTo>
                    <a:lnTo>
                      <a:pt x="20468" y="13"/>
                    </a:lnTo>
                    <a:cubicBezTo>
                      <a:pt x="12788" y="13"/>
                      <a:pt x="5871" y="4632"/>
                      <a:pt x="2930" y="11717"/>
                    </a:cubicBezTo>
                    <a:cubicBezTo>
                      <a:pt x="1" y="18813"/>
                      <a:pt x="1620" y="26969"/>
                      <a:pt x="7037" y="32398"/>
                    </a:cubicBezTo>
                    <a:cubicBezTo>
                      <a:pt x="10670" y="36031"/>
                      <a:pt x="15529" y="37963"/>
                      <a:pt x="20469" y="37963"/>
                    </a:cubicBezTo>
                    <a:cubicBezTo>
                      <a:pt x="22912" y="37963"/>
                      <a:pt x="25375" y="37490"/>
                      <a:pt x="27719" y="36517"/>
                    </a:cubicBezTo>
                    <a:cubicBezTo>
                      <a:pt x="34815" y="33588"/>
                      <a:pt x="39434" y="26659"/>
                      <a:pt x="39434" y="18991"/>
                    </a:cubicBezTo>
                    <a:cubicBezTo>
                      <a:pt x="39446" y="8502"/>
                      <a:pt x="30957" y="1"/>
                      <a:pt x="2046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95" name="Google Shape;42195;p26"/>
              <p:cNvSpPr/>
              <p:nvPr/>
            </p:nvSpPr>
            <p:spPr>
              <a:xfrm>
                <a:off x="6415900" y="1889838"/>
                <a:ext cx="108675" cy="108375"/>
              </a:xfrm>
              <a:custGeom>
                <a:avLst/>
                <a:gdLst/>
                <a:ahLst/>
                <a:cxnLst/>
                <a:rect l="l" t="t" r="r" b="b"/>
                <a:pathLst>
                  <a:path w="4347" h="4335" extrusionOk="0">
                    <a:moveTo>
                      <a:pt x="429" y="0"/>
                    </a:moveTo>
                    <a:lnTo>
                      <a:pt x="0" y="4334"/>
                    </a:lnTo>
                    <a:lnTo>
                      <a:pt x="4346" y="4334"/>
                    </a:lnTo>
                    <a:lnTo>
                      <a:pt x="390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96" name="Google Shape;42196;p26"/>
              <p:cNvSpPr/>
              <p:nvPr/>
            </p:nvSpPr>
            <p:spPr>
              <a:xfrm>
                <a:off x="6145025" y="1944313"/>
                <a:ext cx="139025" cy="142900"/>
              </a:xfrm>
              <a:custGeom>
                <a:avLst/>
                <a:gdLst/>
                <a:ahLst/>
                <a:cxnLst/>
                <a:rect l="l" t="t" r="r" b="b"/>
                <a:pathLst>
                  <a:path w="5561" h="5716" extrusionOk="0">
                    <a:moveTo>
                      <a:pt x="3013" y="0"/>
                    </a:moveTo>
                    <a:lnTo>
                      <a:pt x="1" y="1751"/>
                    </a:lnTo>
                    <a:lnTo>
                      <a:pt x="1798" y="5715"/>
                    </a:lnTo>
                    <a:lnTo>
                      <a:pt x="5561" y="3548"/>
                    </a:lnTo>
                    <a:lnTo>
                      <a:pt x="3013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97" name="Google Shape;42197;p26"/>
              <p:cNvSpPr/>
              <p:nvPr/>
            </p:nvSpPr>
            <p:spPr>
              <a:xfrm>
                <a:off x="5950350" y="2138088"/>
                <a:ext cx="142900" cy="139025"/>
              </a:xfrm>
              <a:custGeom>
                <a:avLst/>
                <a:gdLst/>
                <a:ahLst/>
                <a:cxnLst/>
                <a:rect l="l" t="t" r="r" b="b"/>
                <a:pathLst>
                  <a:path w="5716" h="5561" extrusionOk="0">
                    <a:moveTo>
                      <a:pt x="1739" y="0"/>
                    </a:moveTo>
                    <a:lnTo>
                      <a:pt x="1" y="3013"/>
                    </a:lnTo>
                    <a:lnTo>
                      <a:pt x="3537" y="5560"/>
                    </a:lnTo>
                    <a:lnTo>
                      <a:pt x="5716" y="1798"/>
                    </a:lnTo>
                    <a:lnTo>
                      <a:pt x="173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98" name="Google Shape;42198;p26"/>
              <p:cNvSpPr/>
              <p:nvPr/>
            </p:nvSpPr>
            <p:spPr>
              <a:xfrm>
                <a:off x="5894400" y="2408363"/>
                <a:ext cx="108675" cy="108650"/>
              </a:xfrm>
              <a:custGeom>
                <a:avLst/>
                <a:gdLst/>
                <a:ahLst/>
                <a:cxnLst/>
                <a:rect l="l" t="t" r="r" b="b"/>
                <a:pathLst>
                  <a:path w="4347" h="4346" extrusionOk="0">
                    <a:moveTo>
                      <a:pt x="4346" y="0"/>
                    </a:moveTo>
                    <a:lnTo>
                      <a:pt x="1" y="441"/>
                    </a:lnTo>
                    <a:lnTo>
                      <a:pt x="1" y="3917"/>
                    </a:lnTo>
                    <a:lnTo>
                      <a:pt x="4346" y="4346"/>
                    </a:lnTo>
                    <a:lnTo>
                      <a:pt x="434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99" name="Google Shape;42199;p26"/>
              <p:cNvSpPr/>
              <p:nvPr/>
            </p:nvSpPr>
            <p:spPr>
              <a:xfrm>
                <a:off x="5948875" y="2648863"/>
                <a:ext cx="142900" cy="138725"/>
              </a:xfrm>
              <a:custGeom>
                <a:avLst/>
                <a:gdLst/>
                <a:ahLst/>
                <a:cxnLst/>
                <a:rect l="l" t="t" r="r" b="b"/>
                <a:pathLst>
                  <a:path w="5716" h="5549" extrusionOk="0">
                    <a:moveTo>
                      <a:pt x="3548" y="0"/>
                    </a:moveTo>
                    <a:lnTo>
                      <a:pt x="0" y="2536"/>
                    </a:lnTo>
                    <a:lnTo>
                      <a:pt x="1739" y="5549"/>
                    </a:lnTo>
                    <a:lnTo>
                      <a:pt x="5715" y="3763"/>
                    </a:lnTo>
                    <a:lnTo>
                      <a:pt x="354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00" name="Google Shape;42200;p26"/>
              <p:cNvSpPr/>
              <p:nvPr/>
            </p:nvSpPr>
            <p:spPr>
              <a:xfrm>
                <a:off x="6142650" y="2839663"/>
                <a:ext cx="139025" cy="142900"/>
              </a:xfrm>
              <a:custGeom>
                <a:avLst/>
                <a:gdLst/>
                <a:ahLst/>
                <a:cxnLst/>
                <a:rect l="l" t="t" r="r" b="b"/>
                <a:pathLst>
                  <a:path w="5561" h="5716" extrusionOk="0">
                    <a:moveTo>
                      <a:pt x="1798" y="0"/>
                    </a:moveTo>
                    <a:lnTo>
                      <a:pt x="0" y="3977"/>
                    </a:lnTo>
                    <a:lnTo>
                      <a:pt x="3013" y="5715"/>
                    </a:lnTo>
                    <a:lnTo>
                      <a:pt x="5561" y="2167"/>
                    </a:lnTo>
                    <a:lnTo>
                      <a:pt x="179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01" name="Google Shape;42201;p26"/>
              <p:cNvSpPr/>
              <p:nvPr/>
            </p:nvSpPr>
            <p:spPr>
              <a:xfrm>
                <a:off x="6412925" y="2929838"/>
                <a:ext cx="108675" cy="108675"/>
              </a:xfrm>
              <a:custGeom>
                <a:avLst/>
                <a:gdLst/>
                <a:ahLst/>
                <a:cxnLst/>
                <a:rect l="l" t="t" r="r" b="b"/>
                <a:pathLst>
                  <a:path w="4347" h="4347" extrusionOk="0">
                    <a:moveTo>
                      <a:pt x="0" y="1"/>
                    </a:moveTo>
                    <a:lnTo>
                      <a:pt x="441" y="4347"/>
                    </a:lnTo>
                    <a:lnTo>
                      <a:pt x="3917" y="4347"/>
                    </a:lnTo>
                    <a:lnTo>
                      <a:pt x="434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02" name="Google Shape;42202;p26"/>
              <p:cNvSpPr/>
              <p:nvPr/>
            </p:nvSpPr>
            <p:spPr>
              <a:xfrm>
                <a:off x="6653425" y="2841138"/>
                <a:ext cx="138725" cy="142900"/>
              </a:xfrm>
              <a:custGeom>
                <a:avLst/>
                <a:gdLst/>
                <a:ahLst/>
                <a:cxnLst/>
                <a:rect l="l" t="t" r="r" b="b"/>
                <a:pathLst>
                  <a:path w="5549" h="5716" extrusionOk="0">
                    <a:moveTo>
                      <a:pt x="3763" y="1"/>
                    </a:moveTo>
                    <a:lnTo>
                      <a:pt x="1" y="2168"/>
                    </a:lnTo>
                    <a:lnTo>
                      <a:pt x="2537" y="5716"/>
                    </a:lnTo>
                    <a:lnTo>
                      <a:pt x="5549" y="3966"/>
                    </a:lnTo>
                    <a:lnTo>
                      <a:pt x="376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03" name="Google Shape;42203;p26"/>
              <p:cNvSpPr/>
              <p:nvPr/>
            </p:nvSpPr>
            <p:spPr>
              <a:xfrm>
                <a:off x="6844225" y="2651238"/>
                <a:ext cx="142900" cy="139025"/>
              </a:xfrm>
              <a:custGeom>
                <a:avLst/>
                <a:gdLst/>
                <a:ahLst/>
                <a:cxnLst/>
                <a:rect l="l" t="t" r="r" b="b"/>
                <a:pathLst>
                  <a:path w="5716" h="5561" extrusionOk="0">
                    <a:moveTo>
                      <a:pt x="2179" y="1"/>
                    </a:moveTo>
                    <a:lnTo>
                      <a:pt x="0" y="3763"/>
                    </a:lnTo>
                    <a:lnTo>
                      <a:pt x="3977" y="5561"/>
                    </a:lnTo>
                    <a:lnTo>
                      <a:pt x="5715" y="2549"/>
                    </a:lnTo>
                    <a:lnTo>
                      <a:pt x="2179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04" name="Google Shape;42204;p26"/>
              <p:cNvSpPr/>
              <p:nvPr/>
            </p:nvSpPr>
            <p:spPr>
              <a:xfrm>
                <a:off x="6934425" y="2411338"/>
                <a:ext cx="108650" cy="108375"/>
              </a:xfrm>
              <a:custGeom>
                <a:avLst/>
                <a:gdLst/>
                <a:ahLst/>
                <a:cxnLst/>
                <a:rect l="l" t="t" r="r" b="b"/>
                <a:pathLst>
                  <a:path w="4346" h="4335" extrusionOk="0">
                    <a:moveTo>
                      <a:pt x="0" y="0"/>
                    </a:moveTo>
                    <a:lnTo>
                      <a:pt x="0" y="4334"/>
                    </a:lnTo>
                    <a:lnTo>
                      <a:pt x="4346" y="3905"/>
                    </a:lnTo>
                    <a:lnTo>
                      <a:pt x="4346" y="42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05" name="Google Shape;42205;p26"/>
              <p:cNvSpPr/>
              <p:nvPr/>
            </p:nvSpPr>
            <p:spPr>
              <a:xfrm>
                <a:off x="6845700" y="2140463"/>
                <a:ext cx="142900" cy="139025"/>
              </a:xfrm>
              <a:custGeom>
                <a:avLst/>
                <a:gdLst/>
                <a:ahLst/>
                <a:cxnLst/>
                <a:rect l="l" t="t" r="r" b="b"/>
                <a:pathLst>
                  <a:path w="5716" h="5561" extrusionOk="0">
                    <a:moveTo>
                      <a:pt x="3966" y="0"/>
                    </a:moveTo>
                    <a:lnTo>
                      <a:pt x="1" y="1798"/>
                    </a:lnTo>
                    <a:lnTo>
                      <a:pt x="2168" y="5561"/>
                    </a:lnTo>
                    <a:lnTo>
                      <a:pt x="5716" y="3025"/>
                    </a:lnTo>
                    <a:lnTo>
                      <a:pt x="396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06" name="Google Shape;42206;p26"/>
              <p:cNvSpPr/>
              <p:nvPr/>
            </p:nvSpPr>
            <p:spPr>
              <a:xfrm>
                <a:off x="6655800" y="1945788"/>
                <a:ext cx="139025" cy="142900"/>
              </a:xfrm>
              <a:custGeom>
                <a:avLst/>
                <a:gdLst/>
                <a:ahLst/>
                <a:cxnLst/>
                <a:rect l="l" t="t" r="r" b="b"/>
                <a:pathLst>
                  <a:path w="5561" h="5716" extrusionOk="0">
                    <a:moveTo>
                      <a:pt x="2537" y="1"/>
                    </a:moveTo>
                    <a:lnTo>
                      <a:pt x="1" y="3537"/>
                    </a:lnTo>
                    <a:lnTo>
                      <a:pt x="3763" y="5716"/>
                    </a:lnTo>
                    <a:lnTo>
                      <a:pt x="5561" y="1739"/>
                    </a:lnTo>
                    <a:lnTo>
                      <a:pt x="253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07" name="Google Shape;42207;p26"/>
              <p:cNvSpPr/>
              <p:nvPr/>
            </p:nvSpPr>
            <p:spPr>
              <a:xfrm>
                <a:off x="7010325" y="1753513"/>
                <a:ext cx="625975" cy="602525"/>
              </a:xfrm>
              <a:custGeom>
                <a:avLst/>
                <a:gdLst/>
                <a:ahLst/>
                <a:cxnLst/>
                <a:rect l="l" t="t" r="r" b="b"/>
                <a:pathLst>
                  <a:path w="25039" h="24101" extrusionOk="0">
                    <a:moveTo>
                      <a:pt x="13000" y="6421"/>
                    </a:moveTo>
                    <a:cubicBezTo>
                      <a:pt x="13722" y="6421"/>
                      <a:pt x="14450" y="6560"/>
                      <a:pt x="15145" y="6846"/>
                    </a:cubicBezTo>
                    <a:cubicBezTo>
                      <a:pt x="17252" y="7716"/>
                      <a:pt x="18621" y="9775"/>
                      <a:pt x="18621" y="12050"/>
                    </a:cubicBezTo>
                    <a:cubicBezTo>
                      <a:pt x="18621" y="15157"/>
                      <a:pt x="16097" y="17669"/>
                      <a:pt x="12990" y="17681"/>
                    </a:cubicBezTo>
                    <a:cubicBezTo>
                      <a:pt x="10716" y="17681"/>
                      <a:pt x="8668" y="16312"/>
                      <a:pt x="7799" y="14205"/>
                    </a:cubicBezTo>
                    <a:cubicBezTo>
                      <a:pt x="6918" y="12097"/>
                      <a:pt x="7406" y="9680"/>
                      <a:pt x="9013" y="8073"/>
                    </a:cubicBezTo>
                    <a:cubicBezTo>
                      <a:pt x="10091" y="6995"/>
                      <a:pt x="11532" y="6421"/>
                      <a:pt x="13000" y="6421"/>
                    </a:cubicBezTo>
                    <a:close/>
                    <a:moveTo>
                      <a:pt x="12990" y="0"/>
                    </a:moveTo>
                    <a:cubicBezTo>
                      <a:pt x="8120" y="0"/>
                      <a:pt x="3727" y="2941"/>
                      <a:pt x="1857" y="7442"/>
                    </a:cubicBezTo>
                    <a:cubicBezTo>
                      <a:pt x="0" y="11942"/>
                      <a:pt x="1024" y="17122"/>
                      <a:pt x="4465" y="20562"/>
                    </a:cubicBezTo>
                    <a:cubicBezTo>
                      <a:pt x="6775" y="22873"/>
                      <a:pt x="9858" y="24101"/>
                      <a:pt x="12994" y="24101"/>
                    </a:cubicBezTo>
                    <a:cubicBezTo>
                      <a:pt x="14545" y="24101"/>
                      <a:pt x="16108" y="23800"/>
                      <a:pt x="17598" y="23182"/>
                    </a:cubicBezTo>
                    <a:cubicBezTo>
                      <a:pt x="22098" y="21324"/>
                      <a:pt x="25039" y="16931"/>
                      <a:pt x="25039" y="12061"/>
                    </a:cubicBezTo>
                    <a:cubicBezTo>
                      <a:pt x="25039" y="5406"/>
                      <a:pt x="19645" y="0"/>
                      <a:pt x="1299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08" name="Google Shape;42208;p26"/>
              <p:cNvSpPr/>
              <p:nvPr/>
            </p:nvSpPr>
            <p:spPr>
              <a:xfrm>
                <a:off x="7277325" y="1684163"/>
                <a:ext cx="115800" cy="81875"/>
              </a:xfrm>
              <a:custGeom>
                <a:avLst/>
                <a:gdLst/>
                <a:ahLst/>
                <a:cxnLst/>
                <a:rect l="l" t="t" r="r" b="b"/>
                <a:pathLst>
                  <a:path w="4632" h="3275" extrusionOk="0">
                    <a:moveTo>
                      <a:pt x="250" y="0"/>
                    </a:moveTo>
                    <a:lnTo>
                      <a:pt x="0" y="3274"/>
                    </a:lnTo>
                    <a:lnTo>
                      <a:pt x="4632" y="3274"/>
                    </a:lnTo>
                    <a:lnTo>
                      <a:pt x="437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09" name="Google Shape;42209;p26"/>
              <p:cNvSpPr/>
              <p:nvPr/>
            </p:nvSpPr>
            <p:spPr>
              <a:xfrm>
                <a:off x="7037400" y="1751713"/>
                <a:ext cx="135150" cy="135475"/>
              </a:xfrm>
              <a:custGeom>
                <a:avLst/>
                <a:gdLst/>
                <a:ahLst/>
                <a:cxnLst/>
                <a:rect l="l" t="t" r="r" b="b"/>
                <a:pathLst>
                  <a:path w="5406" h="5419" extrusionOk="0">
                    <a:moveTo>
                      <a:pt x="2906" y="1"/>
                    </a:moveTo>
                    <a:lnTo>
                      <a:pt x="1" y="2918"/>
                    </a:lnTo>
                    <a:lnTo>
                      <a:pt x="2132" y="5418"/>
                    </a:lnTo>
                    <a:lnTo>
                      <a:pt x="5406" y="2144"/>
                    </a:lnTo>
                    <a:lnTo>
                      <a:pt x="290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10" name="Google Shape;42210;p26"/>
              <p:cNvSpPr/>
              <p:nvPr/>
            </p:nvSpPr>
            <p:spPr>
              <a:xfrm>
                <a:off x="6962400" y="1988663"/>
                <a:ext cx="81875" cy="115800"/>
              </a:xfrm>
              <a:custGeom>
                <a:avLst/>
                <a:gdLst/>
                <a:ahLst/>
                <a:cxnLst/>
                <a:rect l="l" t="t" r="r" b="b"/>
                <a:pathLst>
                  <a:path w="3275" h="4632" extrusionOk="0">
                    <a:moveTo>
                      <a:pt x="3274" y="0"/>
                    </a:moveTo>
                    <a:lnTo>
                      <a:pt x="0" y="250"/>
                    </a:lnTo>
                    <a:lnTo>
                      <a:pt x="0" y="4370"/>
                    </a:lnTo>
                    <a:lnTo>
                      <a:pt x="3274" y="4632"/>
                    </a:lnTo>
                    <a:lnTo>
                      <a:pt x="327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11" name="Google Shape;42211;p26"/>
              <p:cNvSpPr/>
              <p:nvPr/>
            </p:nvSpPr>
            <p:spPr>
              <a:xfrm>
                <a:off x="7029950" y="2208913"/>
                <a:ext cx="135475" cy="135475"/>
              </a:xfrm>
              <a:custGeom>
                <a:avLst/>
                <a:gdLst/>
                <a:ahLst/>
                <a:cxnLst/>
                <a:rect l="l" t="t" r="r" b="b"/>
                <a:pathLst>
                  <a:path w="5419" h="5419" extrusionOk="0">
                    <a:moveTo>
                      <a:pt x="2144" y="1"/>
                    </a:moveTo>
                    <a:lnTo>
                      <a:pt x="1" y="2501"/>
                    </a:lnTo>
                    <a:lnTo>
                      <a:pt x="2918" y="5418"/>
                    </a:lnTo>
                    <a:lnTo>
                      <a:pt x="5418" y="3275"/>
                    </a:lnTo>
                    <a:lnTo>
                      <a:pt x="21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12" name="Google Shape;42212;p26"/>
              <p:cNvSpPr/>
              <p:nvPr/>
            </p:nvSpPr>
            <p:spPr>
              <a:xfrm>
                <a:off x="7266900" y="2337213"/>
                <a:ext cx="115800" cy="82175"/>
              </a:xfrm>
              <a:custGeom>
                <a:avLst/>
                <a:gdLst/>
                <a:ahLst/>
                <a:cxnLst/>
                <a:rect l="l" t="t" r="r" b="b"/>
                <a:pathLst>
                  <a:path w="4632" h="3287" extrusionOk="0">
                    <a:moveTo>
                      <a:pt x="0" y="1"/>
                    </a:moveTo>
                    <a:lnTo>
                      <a:pt x="250" y="3287"/>
                    </a:lnTo>
                    <a:lnTo>
                      <a:pt x="4370" y="3287"/>
                    </a:lnTo>
                    <a:lnTo>
                      <a:pt x="4632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13" name="Google Shape;42213;p26"/>
              <p:cNvSpPr/>
              <p:nvPr/>
            </p:nvSpPr>
            <p:spPr>
              <a:xfrm>
                <a:off x="7487150" y="2216363"/>
                <a:ext cx="135475" cy="135450"/>
              </a:xfrm>
              <a:custGeom>
                <a:avLst/>
                <a:gdLst/>
                <a:ahLst/>
                <a:cxnLst/>
                <a:rect l="l" t="t" r="r" b="b"/>
                <a:pathLst>
                  <a:path w="5419" h="5418" extrusionOk="0">
                    <a:moveTo>
                      <a:pt x="3275" y="1"/>
                    </a:moveTo>
                    <a:lnTo>
                      <a:pt x="1" y="3275"/>
                    </a:lnTo>
                    <a:lnTo>
                      <a:pt x="2501" y="5418"/>
                    </a:lnTo>
                    <a:lnTo>
                      <a:pt x="5418" y="2501"/>
                    </a:lnTo>
                    <a:lnTo>
                      <a:pt x="3275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14" name="Google Shape;42214;p26"/>
              <p:cNvSpPr/>
              <p:nvPr/>
            </p:nvSpPr>
            <p:spPr>
              <a:xfrm>
                <a:off x="7615450" y="1999088"/>
                <a:ext cx="82175" cy="115800"/>
              </a:xfrm>
              <a:custGeom>
                <a:avLst/>
                <a:gdLst/>
                <a:ahLst/>
                <a:cxnLst/>
                <a:rect l="l" t="t" r="r" b="b"/>
                <a:pathLst>
                  <a:path w="3287" h="4632" extrusionOk="0">
                    <a:moveTo>
                      <a:pt x="1" y="0"/>
                    </a:moveTo>
                    <a:lnTo>
                      <a:pt x="1" y="4632"/>
                    </a:lnTo>
                    <a:lnTo>
                      <a:pt x="3287" y="4370"/>
                    </a:lnTo>
                    <a:lnTo>
                      <a:pt x="3287" y="25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15" name="Google Shape;42215;p26"/>
              <p:cNvSpPr/>
              <p:nvPr/>
            </p:nvSpPr>
            <p:spPr>
              <a:xfrm>
                <a:off x="7494600" y="1759163"/>
                <a:ext cx="135450" cy="135175"/>
              </a:xfrm>
              <a:custGeom>
                <a:avLst/>
                <a:gdLst/>
                <a:ahLst/>
                <a:cxnLst/>
                <a:rect l="l" t="t" r="r" b="b"/>
                <a:pathLst>
                  <a:path w="5418" h="5407" extrusionOk="0">
                    <a:moveTo>
                      <a:pt x="2501" y="1"/>
                    </a:moveTo>
                    <a:lnTo>
                      <a:pt x="1" y="2132"/>
                    </a:lnTo>
                    <a:lnTo>
                      <a:pt x="3275" y="5406"/>
                    </a:lnTo>
                    <a:lnTo>
                      <a:pt x="5418" y="2906"/>
                    </a:lnTo>
                    <a:lnTo>
                      <a:pt x="250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2" name="Seta: para a Direita 1">
            <a:extLst>
              <a:ext uri="{FF2B5EF4-FFF2-40B4-BE49-F238E27FC236}">
                <a16:creationId xmlns:a16="http://schemas.microsoft.com/office/drawing/2014/main" id="{8DB1C29F-D6A4-4515-A77E-43721734DF71}"/>
              </a:ext>
            </a:extLst>
          </p:cNvPr>
          <p:cNvSpPr/>
          <p:nvPr/>
        </p:nvSpPr>
        <p:spPr>
          <a:xfrm rot="700782">
            <a:off x="2319726" y="1215861"/>
            <a:ext cx="681481" cy="273670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27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790" name="Google Shape;42790;p33"/>
          <p:cNvSpPr txBox="1">
            <a:spLocks noGrp="1"/>
          </p:cNvSpPr>
          <p:nvPr>
            <p:ph type="title"/>
          </p:nvPr>
        </p:nvSpPr>
        <p:spPr>
          <a:xfrm>
            <a:off x="0" y="2086588"/>
            <a:ext cx="5841722" cy="1263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 smtClean="0"/>
              <a:t> Infinitive = To + Verb</a:t>
            </a:r>
            <a:endParaRPr dirty="0"/>
          </a:p>
        </p:txBody>
      </p:sp>
      <p:sp>
        <p:nvSpPr>
          <p:cNvPr id="42792" name="Google Shape;42792;p33"/>
          <p:cNvSpPr txBox="1">
            <a:spLocks noGrp="1"/>
          </p:cNvSpPr>
          <p:nvPr>
            <p:ph type="title" idx="2"/>
          </p:nvPr>
        </p:nvSpPr>
        <p:spPr>
          <a:xfrm>
            <a:off x="-1" y="1147063"/>
            <a:ext cx="6047379" cy="892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4000" dirty="0" smtClean="0"/>
              <a:t>Suffix ING = Verb + ING</a:t>
            </a:r>
            <a:endParaRPr sz="4000" dirty="0"/>
          </a:p>
        </p:txBody>
      </p:sp>
      <p:grpSp>
        <p:nvGrpSpPr>
          <p:cNvPr id="42793" name="Google Shape;42793;p33"/>
          <p:cNvGrpSpPr/>
          <p:nvPr/>
        </p:nvGrpSpPr>
        <p:grpSpPr>
          <a:xfrm>
            <a:off x="5561704" y="1092979"/>
            <a:ext cx="3151990" cy="3250243"/>
            <a:chOff x="4803077" y="1092979"/>
            <a:chExt cx="2866748" cy="3250243"/>
          </a:xfrm>
        </p:grpSpPr>
        <p:sp>
          <p:nvSpPr>
            <p:cNvPr id="42794" name="Google Shape;42794;p33"/>
            <p:cNvSpPr/>
            <p:nvPr/>
          </p:nvSpPr>
          <p:spPr>
            <a:xfrm>
              <a:off x="6095838" y="1092979"/>
              <a:ext cx="1571788" cy="2957758"/>
            </a:xfrm>
            <a:custGeom>
              <a:avLst/>
              <a:gdLst/>
              <a:ahLst/>
              <a:cxnLst/>
              <a:rect l="l" t="t" r="r" b="b"/>
              <a:pathLst>
                <a:path w="60032" h="112967" extrusionOk="0">
                  <a:moveTo>
                    <a:pt x="16646" y="3239"/>
                  </a:moveTo>
                  <a:cubicBezTo>
                    <a:pt x="17169" y="3239"/>
                    <a:pt x="17586" y="3822"/>
                    <a:pt x="17586" y="4560"/>
                  </a:cubicBezTo>
                  <a:lnTo>
                    <a:pt x="17586" y="4918"/>
                  </a:lnTo>
                  <a:cubicBezTo>
                    <a:pt x="17586" y="6644"/>
                    <a:pt x="18515" y="6644"/>
                    <a:pt x="19682" y="6644"/>
                  </a:cubicBezTo>
                  <a:lnTo>
                    <a:pt x="40363" y="6644"/>
                  </a:lnTo>
                  <a:cubicBezTo>
                    <a:pt x="41518" y="6644"/>
                    <a:pt x="42446" y="6632"/>
                    <a:pt x="42446" y="4918"/>
                  </a:cubicBezTo>
                  <a:lnTo>
                    <a:pt x="42446" y="4620"/>
                  </a:lnTo>
                  <a:cubicBezTo>
                    <a:pt x="42446" y="3882"/>
                    <a:pt x="42875" y="3286"/>
                    <a:pt x="43387" y="3286"/>
                  </a:cubicBezTo>
                  <a:lnTo>
                    <a:pt x="52329" y="3286"/>
                  </a:lnTo>
                  <a:cubicBezTo>
                    <a:pt x="54829" y="3286"/>
                    <a:pt x="56853" y="3560"/>
                    <a:pt x="56853" y="9073"/>
                  </a:cubicBezTo>
                  <a:lnTo>
                    <a:pt x="56853" y="104644"/>
                  </a:lnTo>
                  <a:cubicBezTo>
                    <a:pt x="56853" y="104656"/>
                    <a:pt x="56853" y="104656"/>
                    <a:pt x="56853" y="104668"/>
                  </a:cubicBezTo>
                  <a:cubicBezTo>
                    <a:pt x="56948" y="107263"/>
                    <a:pt x="54924" y="109454"/>
                    <a:pt x="52329" y="109549"/>
                  </a:cubicBezTo>
                  <a:lnTo>
                    <a:pt x="7704" y="109549"/>
                  </a:lnTo>
                  <a:cubicBezTo>
                    <a:pt x="5108" y="109442"/>
                    <a:pt x="3084" y="107252"/>
                    <a:pt x="3192" y="104644"/>
                  </a:cubicBezTo>
                  <a:lnTo>
                    <a:pt x="3144" y="9013"/>
                  </a:lnTo>
                  <a:cubicBezTo>
                    <a:pt x="3144" y="3965"/>
                    <a:pt x="5204" y="3239"/>
                    <a:pt x="7656" y="3239"/>
                  </a:cubicBezTo>
                  <a:close/>
                  <a:moveTo>
                    <a:pt x="5073" y="0"/>
                  </a:moveTo>
                  <a:cubicBezTo>
                    <a:pt x="2263" y="24"/>
                    <a:pt x="1" y="2322"/>
                    <a:pt x="36" y="5144"/>
                  </a:cubicBezTo>
                  <a:lnTo>
                    <a:pt x="36" y="107835"/>
                  </a:lnTo>
                  <a:cubicBezTo>
                    <a:pt x="13" y="110645"/>
                    <a:pt x="2275" y="112943"/>
                    <a:pt x="5097" y="112967"/>
                  </a:cubicBezTo>
                  <a:lnTo>
                    <a:pt x="54972" y="112967"/>
                  </a:lnTo>
                  <a:cubicBezTo>
                    <a:pt x="57770" y="112931"/>
                    <a:pt x="60032" y="110633"/>
                    <a:pt x="60008" y="107823"/>
                  </a:cubicBezTo>
                  <a:lnTo>
                    <a:pt x="60008" y="5132"/>
                  </a:lnTo>
                  <a:cubicBezTo>
                    <a:pt x="60032" y="2322"/>
                    <a:pt x="57770" y="24"/>
                    <a:pt x="549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95" name="Google Shape;42795;p33"/>
            <p:cNvSpPr/>
            <p:nvPr/>
          </p:nvSpPr>
          <p:spPr>
            <a:xfrm>
              <a:off x="6799126" y="1191792"/>
              <a:ext cx="165552" cy="18432"/>
            </a:xfrm>
            <a:custGeom>
              <a:avLst/>
              <a:gdLst/>
              <a:ahLst/>
              <a:cxnLst/>
              <a:rect l="l" t="t" r="r" b="b"/>
              <a:pathLst>
                <a:path w="6323" h="704" extrusionOk="0">
                  <a:moveTo>
                    <a:pt x="345" y="1"/>
                  </a:moveTo>
                  <a:cubicBezTo>
                    <a:pt x="155" y="1"/>
                    <a:pt x="0" y="155"/>
                    <a:pt x="0" y="358"/>
                  </a:cubicBezTo>
                  <a:cubicBezTo>
                    <a:pt x="0" y="548"/>
                    <a:pt x="155" y="703"/>
                    <a:pt x="345" y="703"/>
                  </a:cubicBezTo>
                  <a:lnTo>
                    <a:pt x="5989" y="703"/>
                  </a:lnTo>
                  <a:cubicBezTo>
                    <a:pt x="6168" y="703"/>
                    <a:pt x="6322" y="548"/>
                    <a:pt x="6322" y="358"/>
                  </a:cubicBezTo>
                  <a:cubicBezTo>
                    <a:pt x="6322" y="155"/>
                    <a:pt x="6168" y="1"/>
                    <a:pt x="598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96" name="Google Shape;42796;p33"/>
            <p:cNvSpPr/>
            <p:nvPr/>
          </p:nvSpPr>
          <p:spPr>
            <a:xfrm>
              <a:off x="6176585" y="1177758"/>
              <a:ext cx="1410320" cy="2782886"/>
            </a:xfrm>
            <a:custGeom>
              <a:avLst/>
              <a:gdLst/>
              <a:ahLst/>
              <a:cxnLst/>
              <a:rect l="l" t="t" r="r" b="b"/>
              <a:pathLst>
                <a:path w="53865" h="106288" extrusionOk="0">
                  <a:moveTo>
                    <a:pt x="4584" y="1"/>
                  </a:moveTo>
                  <a:cubicBezTo>
                    <a:pt x="2132" y="25"/>
                    <a:pt x="108" y="751"/>
                    <a:pt x="108" y="5799"/>
                  </a:cubicBezTo>
                  <a:lnTo>
                    <a:pt x="108" y="101394"/>
                  </a:lnTo>
                  <a:cubicBezTo>
                    <a:pt x="0" y="103990"/>
                    <a:pt x="2024" y="106180"/>
                    <a:pt x="4620" y="106288"/>
                  </a:cubicBezTo>
                  <a:lnTo>
                    <a:pt x="49245" y="106288"/>
                  </a:lnTo>
                  <a:cubicBezTo>
                    <a:pt x="51840" y="106192"/>
                    <a:pt x="53864" y="104014"/>
                    <a:pt x="53769" y="101418"/>
                  </a:cubicBezTo>
                  <a:cubicBezTo>
                    <a:pt x="53769" y="101406"/>
                    <a:pt x="53769" y="101394"/>
                    <a:pt x="53769" y="101394"/>
                  </a:cubicBezTo>
                  <a:lnTo>
                    <a:pt x="53769" y="5799"/>
                  </a:lnTo>
                  <a:cubicBezTo>
                    <a:pt x="53769" y="287"/>
                    <a:pt x="51757" y="25"/>
                    <a:pt x="49245" y="25"/>
                  </a:cubicBezTo>
                  <a:lnTo>
                    <a:pt x="40315" y="25"/>
                  </a:lnTo>
                  <a:cubicBezTo>
                    <a:pt x="39791" y="25"/>
                    <a:pt x="39374" y="608"/>
                    <a:pt x="39374" y="1346"/>
                  </a:cubicBezTo>
                  <a:lnTo>
                    <a:pt x="39374" y="1656"/>
                  </a:lnTo>
                  <a:cubicBezTo>
                    <a:pt x="39374" y="3370"/>
                    <a:pt x="38434" y="3382"/>
                    <a:pt x="37291" y="3382"/>
                  </a:cubicBezTo>
                  <a:lnTo>
                    <a:pt x="16610" y="3382"/>
                  </a:lnTo>
                  <a:cubicBezTo>
                    <a:pt x="15443" y="3382"/>
                    <a:pt x="14502" y="3382"/>
                    <a:pt x="14502" y="1656"/>
                  </a:cubicBezTo>
                  <a:lnTo>
                    <a:pt x="14502" y="1322"/>
                  </a:lnTo>
                  <a:cubicBezTo>
                    <a:pt x="14502" y="584"/>
                    <a:pt x="14085" y="1"/>
                    <a:pt x="1357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97" name="Google Shape;42797;p33"/>
            <p:cNvSpPr/>
            <p:nvPr/>
          </p:nvSpPr>
          <p:spPr>
            <a:xfrm>
              <a:off x="6435634" y="1778542"/>
              <a:ext cx="920263" cy="890284"/>
            </a:xfrm>
            <a:custGeom>
              <a:avLst/>
              <a:gdLst/>
              <a:ahLst/>
              <a:cxnLst/>
              <a:rect l="l" t="t" r="r" b="b"/>
              <a:pathLst>
                <a:path w="35148" h="34003" extrusionOk="0">
                  <a:moveTo>
                    <a:pt x="13661" y="1"/>
                  </a:moveTo>
                  <a:cubicBezTo>
                    <a:pt x="9855" y="1"/>
                    <a:pt x="7044" y="2503"/>
                    <a:pt x="6192" y="5630"/>
                  </a:cubicBezTo>
                  <a:cubicBezTo>
                    <a:pt x="6073" y="6094"/>
                    <a:pt x="5954" y="6630"/>
                    <a:pt x="5835" y="7213"/>
                  </a:cubicBezTo>
                  <a:lnTo>
                    <a:pt x="5835" y="7237"/>
                  </a:lnTo>
                  <a:cubicBezTo>
                    <a:pt x="5454" y="9392"/>
                    <a:pt x="5227" y="12142"/>
                    <a:pt x="4965" y="14286"/>
                  </a:cubicBezTo>
                  <a:lnTo>
                    <a:pt x="4965" y="14297"/>
                  </a:lnTo>
                  <a:cubicBezTo>
                    <a:pt x="4870" y="15143"/>
                    <a:pt x="4727" y="15976"/>
                    <a:pt x="4525" y="16798"/>
                  </a:cubicBezTo>
                  <a:cubicBezTo>
                    <a:pt x="3382" y="20727"/>
                    <a:pt x="0" y="23322"/>
                    <a:pt x="679" y="33705"/>
                  </a:cubicBezTo>
                  <a:cubicBezTo>
                    <a:pt x="679" y="33859"/>
                    <a:pt x="810" y="33990"/>
                    <a:pt x="977" y="34002"/>
                  </a:cubicBezTo>
                  <a:cubicBezTo>
                    <a:pt x="1334" y="33978"/>
                    <a:pt x="1775" y="33943"/>
                    <a:pt x="2263" y="33919"/>
                  </a:cubicBezTo>
                  <a:cubicBezTo>
                    <a:pt x="2891" y="31253"/>
                    <a:pt x="3658" y="29027"/>
                    <a:pt x="3747" y="29027"/>
                  </a:cubicBezTo>
                  <a:cubicBezTo>
                    <a:pt x="3762" y="29027"/>
                    <a:pt x="3757" y="29095"/>
                    <a:pt x="3727" y="29240"/>
                  </a:cubicBezTo>
                  <a:cubicBezTo>
                    <a:pt x="3429" y="30752"/>
                    <a:pt x="3358" y="32312"/>
                    <a:pt x="3525" y="33836"/>
                  </a:cubicBezTo>
                  <a:lnTo>
                    <a:pt x="6049" y="33633"/>
                  </a:lnTo>
                  <a:cubicBezTo>
                    <a:pt x="6311" y="28907"/>
                    <a:pt x="6951" y="25205"/>
                    <a:pt x="7141" y="25205"/>
                  </a:cubicBezTo>
                  <a:cubicBezTo>
                    <a:pt x="7167" y="25205"/>
                    <a:pt x="7185" y="25274"/>
                    <a:pt x="7192" y="25418"/>
                  </a:cubicBezTo>
                  <a:cubicBezTo>
                    <a:pt x="7513" y="30299"/>
                    <a:pt x="8001" y="31823"/>
                    <a:pt x="8561" y="33431"/>
                  </a:cubicBezTo>
                  <a:cubicBezTo>
                    <a:pt x="14669" y="32919"/>
                    <a:pt x="22682" y="32145"/>
                    <a:pt x="28468" y="31478"/>
                  </a:cubicBezTo>
                  <a:cubicBezTo>
                    <a:pt x="28734" y="28591"/>
                    <a:pt x="28910" y="25468"/>
                    <a:pt x="29040" y="25468"/>
                  </a:cubicBezTo>
                  <a:cubicBezTo>
                    <a:pt x="29044" y="25468"/>
                    <a:pt x="29048" y="25471"/>
                    <a:pt x="29052" y="25477"/>
                  </a:cubicBezTo>
                  <a:cubicBezTo>
                    <a:pt x="30052" y="27013"/>
                    <a:pt x="30576" y="29371"/>
                    <a:pt x="30850" y="31192"/>
                  </a:cubicBezTo>
                  <a:cubicBezTo>
                    <a:pt x="32683" y="30966"/>
                    <a:pt x="34148" y="30740"/>
                    <a:pt x="35041" y="30573"/>
                  </a:cubicBezTo>
                  <a:cubicBezTo>
                    <a:pt x="35041" y="30573"/>
                    <a:pt x="35148" y="28073"/>
                    <a:pt x="35100" y="27275"/>
                  </a:cubicBezTo>
                  <a:cubicBezTo>
                    <a:pt x="34993" y="25192"/>
                    <a:pt x="34505" y="23156"/>
                    <a:pt x="33659" y="21251"/>
                  </a:cubicBezTo>
                  <a:cubicBezTo>
                    <a:pt x="32790" y="19298"/>
                    <a:pt x="31504" y="17655"/>
                    <a:pt x="30254" y="15941"/>
                  </a:cubicBezTo>
                  <a:lnTo>
                    <a:pt x="30219" y="15905"/>
                  </a:lnTo>
                  <a:cubicBezTo>
                    <a:pt x="29409" y="14798"/>
                    <a:pt x="28718" y="13595"/>
                    <a:pt x="28183" y="12333"/>
                  </a:cubicBezTo>
                  <a:lnTo>
                    <a:pt x="28183" y="12309"/>
                  </a:lnTo>
                  <a:cubicBezTo>
                    <a:pt x="27813" y="11380"/>
                    <a:pt x="27528" y="10428"/>
                    <a:pt x="27325" y="9464"/>
                  </a:cubicBezTo>
                  <a:cubicBezTo>
                    <a:pt x="26611" y="5915"/>
                    <a:pt x="24170" y="3094"/>
                    <a:pt x="20682" y="2582"/>
                  </a:cubicBezTo>
                  <a:cubicBezTo>
                    <a:pt x="18147" y="757"/>
                    <a:pt x="15754" y="1"/>
                    <a:pt x="1366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98" name="Google Shape;42798;p33"/>
            <p:cNvSpPr/>
            <p:nvPr/>
          </p:nvSpPr>
          <p:spPr>
            <a:xfrm>
              <a:off x="7010209" y="1865677"/>
              <a:ext cx="367524" cy="709310"/>
            </a:xfrm>
            <a:custGeom>
              <a:avLst/>
              <a:gdLst/>
              <a:ahLst/>
              <a:cxnLst/>
              <a:rect l="l" t="t" r="r" b="b"/>
              <a:pathLst>
                <a:path w="14037" h="27091" extrusionOk="0">
                  <a:moveTo>
                    <a:pt x="228" y="1"/>
                  </a:moveTo>
                  <a:cubicBezTo>
                    <a:pt x="78" y="1"/>
                    <a:pt x="0" y="229"/>
                    <a:pt x="177" y="301"/>
                  </a:cubicBezTo>
                  <a:cubicBezTo>
                    <a:pt x="291" y="357"/>
                    <a:pt x="404" y="414"/>
                    <a:pt x="518" y="471"/>
                  </a:cubicBezTo>
                  <a:lnTo>
                    <a:pt x="518" y="471"/>
                  </a:lnTo>
                  <a:lnTo>
                    <a:pt x="296" y="16"/>
                  </a:lnTo>
                  <a:cubicBezTo>
                    <a:pt x="273" y="5"/>
                    <a:pt x="250" y="1"/>
                    <a:pt x="228" y="1"/>
                  </a:cubicBezTo>
                  <a:close/>
                  <a:moveTo>
                    <a:pt x="296" y="16"/>
                  </a:moveTo>
                  <a:lnTo>
                    <a:pt x="518" y="471"/>
                  </a:lnTo>
                  <a:lnTo>
                    <a:pt x="518" y="471"/>
                  </a:lnTo>
                  <a:cubicBezTo>
                    <a:pt x="1738" y="1091"/>
                    <a:pt x="2937" y="1835"/>
                    <a:pt x="3678" y="3088"/>
                  </a:cubicBezTo>
                  <a:cubicBezTo>
                    <a:pt x="4356" y="4242"/>
                    <a:pt x="4511" y="5588"/>
                    <a:pt x="4845" y="6850"/>
                  </a:cubicBezTo>
                  <a:cubicBezTo>
                    <a:pt x="5392" y="8922"/>
                    <a:pt x="6488" y="10815"/>
                    <a:pt x="8024" y="12315"/>
                  </a:cubicBezTo>
                  <a:cubicBezTo>
                    <a:pt x="9940" y="14256"/>
                    <a:pt x="11786" y="15827"/>
                    <a:pt x="12631" y="18601"/>
                  </a:cubicBezTo>
                  <a:cubicBezTo>
                    <a:pt x="13413" y="21113"/>
                    <a:pt x="13841" y="24498"/>
                    <a:pt x="13458" y="27053"/>
                  </a:cubicBezTo>
                  <a:lnTo>
                    <a:pt x="13458" y="27053"/>
                  </a:lnTo>
                  <a:lnTo>
                    <a:pt x="518" y="471"/>
                  </a:lnTo>
                  <a:lnTo>
                    <a:pt x="518" y="471"/>
                  </a:lnTo>
                  <a:cubicBezTo>
                    <a:pt x="518" y="471"/>
                    <a:pt x="518" y="471"/>
                    <a:pt x="518" y="471"/>
                  </a:cubicBezTo>
                  <a:lnTo>
                    <a:pt x="518" y="471"/>
                  </a:lnTo>
                  <a:lnTo>
                    <a:pt x="13453" y="27090"/>
                  </a:lnTo>
                  <a:cubicBezTo>
                    <a:pt x="13455" y="27078"/>
                    <a:pt x="13457" y="27066"/>
                    <a:pt x="13458" y="27053"/>
                  </a:cubicBezTo>
                  <a:lnTo>
                    <a:pt x="13458" y="27053"/>
                  </a:lnTo>
                  <a:lnTo>
                    <a:pt x="13477" y="27090"/>
                  </a:lnTo>
                  <a:cubicBezTo>
                    <a:pt x="14036" y="24554"/>
                    <a:pt x="13750" y="21423"/>
                    <a:pt x="13167" y="18887"/>
                  </a:cubicBezTo>
                  <a:cubicBezTo>
                    <a:pt x="12584" y="16363"/>
                    <a:pt x="11238" y="14577"/>
                    <a:pt x="9428" y="12851"/>
                  </a:cubicBezTo>
                  <a:cubicBezTo>
                    <a:pt x="8285" y="11755"/>
                    <a:pt x="7154" y="10600"/>
                    <a:pt x="6380" y="9255"/>
                  </a:cubicBezTo>
                  <a:cubicBezTo>
                    <a:pt x="5607" y="7910"/>
                    <a:pt x="5309" y="6445"/>
                    <a:pt x="4904" y="4945"/>
                  </a:cubicBezTo>
                  <a:cubicBezTo>
                    <a:pt x="4225" y="2373"/>
                    <a:pt x="2654" y="873"/>
                    <a:pt x="296" y="16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99" name="Google Shape;42799;p33"/>
            <p:cNvSpPr/>
            <p:nvPr/>
          </p:nvSpPr>
          <p:spPr>
            <a:xfrm>
              <a:off x="6399791" y="1965642"/>
              <a:ext cx="190033" cy="683625"/>
            </a:xfrm>
            <a:custGeom>
              <a:avLst/>
              <a:gdLst/>
              <a:ahLst/>
              <a:cxnLst/>
              <a:rect l="l" t="t" r="r" b="b"/>
              <a:pathLst>
                <a:path w="7258" h="26110" extrusionOk="0">
                  <a:moveTo>
                    <a:pt x="7222" y="0"/>
                  </a:moveTo>
                  <a:cubicBezTo>
                    <a:pt x="7207" y="0"/>
                    <a:pt x="7192" y="9"/>
                    <a:pt x="7192" y="32"/>
                  </a:cubicBezTo>
                  <a:cubicBezTo>
                    <a:pt x="6644" y="2437"/>
                    <a:pt x="6489" y="4925"/>
                    <a:pt x="5965" y="7318"/>
                  </a:cubicBezTo>
                  <a:cubicBezTo>
                    <a:pt x="5370" y="9961"/>
                    <a:pt x="3989" y="11902"/>
                    <a:pt x="2691" y="14128"/>
                  </a:cubicBezTo>
                  <a:cubicBezTo>
                    <a:pt x="631" y="17736"/>
                    <a:pt x="0" y="21987"/>
                    <a:pt x="929" y="26035"/>
                  </a:cubicBezTo>
                  <a:cubicBezTo>
                    <a:pt x="929" y="26047"/>
                    <a:pt x="929" y="26059"/>
                    <a:pt x="929" y="26059"/>
                  </a:cubicBezTo>
                  <a:cubicBezTo>
                    <a:pt x="939" y="26088"/>
                    <a:pt x="965" y="26109"/>
                    <a:pt x="993" y="26109"/>
                  </a:cubicBezTo>
                  <a:cubicBezTo>
                    <a:pt x="1000" y="26109"/>
                    <a:pt x="1006" y="26108"/>
                    <a:pt x="1012" y="26106"/>
                  </a:cubicBezTo>
                  <a:cubicBezTo>
                    <a:pt x="1048" y="26094"/>
                    <a:pt x="1060" y="26047"/>
                    <a:pt x="1048" y="26023"/>
                  </a:cubicBezTo>
                  <a:cubicBezTo>
                    <a:pt x="738" y="23499"/>
                    <a:pt x="905" y="20927"/>
                    <a:pt x="1560" y="18474"/>
                  </a:cubicBezTo>
                  <a:cubicBezTo>
                    <a:pt x="2215" y="16117"/>
                    <a:pt x="3405" y="14212"/>
                    <a:pt x="4596" y="12164"/>
                  </a:cubicBezTo>
                  <a:cubicBezTo>
                    <a:pt x="6763" y="8402"/>
                    <a:pt x="6477" y="4270"/>
                    <a:pt x="7251" y="32"/>
                  </a:cubicBezTo>
                  <a:cubicBezTo>
                    <a:pt x="7258" y="12"/>
                    <a:pt x="7240" y="0"/>
                    <a:pt x="7222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00" name="Google Shape;42800;p33"/>
            <p:cNvSpPr/>
            <p:nvPr/>
          </p:nvSpPr>
          <p:spPr>
            <a:xfrm>
              <a:off x="6023836" y="2605411"/>
              <a:ext cx="873134" cy="1234426"/>
            </a:xfrm>
            <a:custGeom>
              <a:avLst/>
              <a:gdLst/>
              <a:ahLst/>
              <a:cxnLst/>
              <a:rect l="l" t="t" r="r" b="b"/>
              <a:pathLst>
                <a:path w="33348" h="47147" extrusionOk="0">
                  <a:moveTo>
                    <a:pt x="31570" y="1"/>
                  </a:moveTo>
                  <a:cubicBezTo>
                    <a:pt x="30021" y="1"/>
                    <a:pt x="27282" y="2257"/>
                    <a:pt x="25754" y="3862"/>
                  </a:cubicBezTo>
                  <a:cubicBezTo>
                    <a:pt x="14264" y="15887"/>
                    <a:pt x="0" y="41033"/>
                    <a:pt x="2822" y="46034"/>
                  </a:cubicBezTo>
                  <a:cubicBezTo>
                    <a:pt x="3261" y="46811"/>
                    <a:pt x="3960" y="47147"/>
                    <a:pt x="4837" y="47147"/>
                  </a:cubicBezTo>
                  <a:cubicBezTo>
                    <a:pt x="10250" y="47147"/>
                    <a:pt x="22444" y="34370"/>
                    <a:pt x="22003" y="33663"/>
                  </a:cubicBezTo>
                  <a:cubicBezTo>
                    <a:pt x="21551" y="32961"/>
                    <a:pt x="27278" y="17828"/>
                    <a:pt x="31433" y="6755"/>
                  </a:cubicBezTo>
                  <a:cubicBezTo>
                    <a:pt x="33347" y="1648"/>
                    <a:pt x="32894" y="1"/>
                    <a:pt x="3157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01" name="Google Shape;42801;p33"/>
            <p:cNvSpPr/>
            <p:nvPr/>
          </p:nvSpPr>
          <p:spPr>
            <a:xfrm>
              <a:off x="6329648" y="2605725"/>
              <a:ext cx="567846" cy="556247"/>
            </a:xfrm>
            <a:custGeom>
              <a:avLst/>
              <a:gdLst/>
              <a:ahLst/>
              <a:cxnLst/>
              <a:rect l="l" t="t" r="r" b="b"/>
              <a:pathLst>
                <a:path w="21688" h="21245" extrusionOk="0">
                  <a:moveTo>
                    <a:pt x="19929" y="0"/>
                  </a:moveTo>
                  <a:cubicBezTo>
                    <a:pt x="19155" y="0"/>
                    <a:pt x="18149" y="443"/>
                    <a:pt x="17050" y="1231"/>
                  </a:cubicBezTo>
                  <a:cubicBezTo>
                    <a:pt x="7644" y="7981"/>
                    <a:pt x="0" y="18280"/>
                    <a:pt x="0" y="18280"/>
                  </a:cubicBezTo>
                  <a:lnTo>
                    <a:pt x="16491" y="21245"/>
                  </a:lnTo>
                  <a:cubicBezTo>
                    <a:pt x="16491" y="21245"/>
                    <a:pt x="20598" y="9565"/>
                    <a:pt x="21420" y="3076"/>
                  </a:cubicBezTo>
                  <a:cubicBezTo>
                    <a:pt x="21687" y="928"/>
                    <a:pt x="21051" y="0"/>
                    <a:pt x="199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02" name="Google Shape;42802;p33"/>
            <p:cNvSpPr/>
            <p:nvPr/>
          </p:nvSpPr>
          <p:spPr>
            <a:xfrm>
              <a:off x="6391674" y="2621409"/>
              <a:ext cx="499431" cy="522498"/>
            </a:xfrm>
            <a:custGeom>
              <a:avLst/>
              <a:gdLst/>
              <a:ahLst/>
              <a:cxnLst/>
              <a:rect l="l" t="t" r="r" b="b"/>
              <a:pathLst>
                <a:path w="19075" h="19956" extrusionOk="0">
                  <a:moveTo>
                    <a:pt x="18622" y="1"/>
                  </a:moveTo>
                  <a:cubicBezTo>
                    <a:pt x="18539" y="1"/>
                    <a:pt x="18455" y="48"/>
                    <a:pt x="18420" y="131"/>
                  </a:cubicBezTo>
                  <a:cubicBezTo>
                    <a:pt x="18348" y="286"/>
                    <a:pt x="18348" y="465"/>
                    <a:pt x="18443" y="608"/>
                  </a:cubicBezTo>
                  <a:cubicBezTo>
                    <a:pt x="18515" y="727"/>
                    <a:pt x="18610" y="834"/>
                    <a:pt x="18717" y="929"/>
                  </a:cubicBezTo>
                  <a:cubicBezTo>
                    <a:pt x="18813" y="1013"/>
                    <a:pt x="18896" y="1072"/>
                    <a:pt x="18896" y="1072"/>
                  </a:cubicBezTo>
                  <a:lnTo>
                    <a:pt x="18944" y="1072"/>
                  </a:lnTo>
                  <a:cubicBezTo>
                    <a:pt x="18991" y="1048"/>
                    <a:pt x="19039" y="1013"/>
                    <a:pt x="19075" y="977"/>
                  </a:cubicBezTo>
                  <a:cubicBezTo>
                    <a:pt x="19039" y="643"/>
                    <a:pt x="18932" y="322"/>
                    <a:pt x="18765" y="36"/>
                  </a:cubicBezTo>
                  <a:cubicBezTo>
                    <a:pt x="18717" y="12"/>
                    <a:pt x="18670" y="1"/>
                    <a:pt x="18622" y="1"/>
                  </a:cubicBezTo>
                  <a:close/>
                  <a:moveTo>
                    <a:pt x="15586" y="3918"/>
                  </a:moveTo>
                  <a:cubicBezTo>
                    <a:pt x="15503" y="3918"/>
                    <a:pt x="15419" y="3965"/>
                    <a:pt x="15372" y="4037"/>
                  </a:cubicBezTo>
                  <a:cubicBezTo>
                    <a:pt x="15300" y="4203"/>
                    <a:pt x="15312" y="4382"/>
                    <a:pt x="15407" y="4525"/>
                  </a:cubicBezTo>
                  <a:cubicBezTo>
                    <a:pt x="15479" y="4644"/>
                    <a:pt x="15574" y="4751"/>
                    <a:pt x="15681" y="4846"/>
                  </a:cubicBezTo>
                  <a:cubicBezTo>
                    <a:pt x="15741" y="4894"/>
                    <a:pt x="15800" y="4953"/>
                    <a:pt x="15872" y="4989"/>
                  </a:cubicBezTo>
                  <a:lnTo>
                    <a:pt x="15919" y="4989"/>
                  </a:lnTo>
                  <a:cubicBezTo>
                    <a:pt x="16098" y="4870"/>
                    <a:pt x="16241" y="4715"/>
                    <a:pt x="16360" y="4525"/>
                  </a:cubicBezTo>
                  <a:cubicBezTo>
                    <a:pt x="16455" y="4382"/>
                    <a:pt x="16467" y="4203"/>
                    <a:pt x="16396" y="4037"/>
                  </a:cubicBezTo>
                  <a:cubicBezTo>
                    <a:pt x="16348" y="3965"/>
                    <a:pt x="16277" y="3918"/>
                    <a:pt x="16181" y="3918"/>
                  </a:cubicBezTo>
                  <a:cubicBezTo>
                    <a:pt x="16134" y="4061"/>
                    <a:pt x="16009" y="4132"/>
                    <a:pt x="15884" y="4132"/>
                  </a:cubicBezTo>
                  <a:cubicBezTo>
                    <a:pt x="15759" y="4132"/>
                    <a:pt x="15634" y="4061"/>
                    <a:pt x="15586" y="3918"/>
                  </a:cubicBezTo>
                  <a:close/>
                  <a:moveTo>
                    <a:pt x="10288" y="4120"/>
                  </a:moveTo>
                  <a:cubicBezTo>
                    <a:pt x="10002" y="4346"/>
                    <a:pt x="9764" y="4584"/>
                    <a:pt x="9514" y="4811"/>
                  </a:cubicBezTo>
                  <a:cubicBezTo>
                    <a:pt x="9526" y="4823"/>
                    <a:pt x="9550" y="4834"/>
                    <a:pt x="9561" y="4846"/>
                  </a:cubicBezTo>
                  <a:cubicBezTo>
                    <a:pt x="9621" y="4906"/>
                    <a:pt x="9680" y="4953"/>
                    <a:pt x="9740" y="5001"/>
                  </a:cubicBezTo>
                  <a:lnTo>
                    <a:pt x="9788" y="5001"/>
                  </a:lnTo>
                  <a:cubicBezTo>
                    <a:pt x="9966" y="4870"/>
                    <a:pt x="10121" y="4715"/>
                    <a:pt x="10240" y="4537"/>
                  </a:cubicBezTo>
                  <a:cubicBezTo>
                    <a:pt x="10312" y="4406"/>
                    <a:pt x="10335" y="4263"/>
                    <a:pt x="10300" y="4120"/>
                  </a:cubicBezTo>
                  <a:close/>
                  <a:moveTo>
                    <a:pt x="6406" y="7823"/>
                  </a:moveTo>
                  <a:cubicBezTo>
                    <a:pt x="6323" y="7835"/>
                    <a:pt x="6240" y="7871"/>
                    <a:pt x="6192" y="7954"/>
                  </a:cubicBezTo>
                  <a:lnTo>
                    <a:pt x="6180" y="7954"/>
                  </a:lnTo>
                  <a:cubicBezTo>
                    <a:pt x="6121" y="8109"/>
                    <a:pt x="6132" y="8287"/>
                    <a:pt x="6228" y="8430"/>
                  </a:cubicBezTo>
                  <a:cubicBezTo>
                    <a:pt x="6299" y="8549"/>
                    <a:pt x="6394" y="8656"/>
                    <a:pt x="6502" y="8752"/>
                  </a:cubicBezTo>
                  <a:cubicBezTo>
                    <a:pt x="6597" y="8835"/>
                    <a:pt x="6692" y="8906"/>
                    <a:pt x="6692" y="8906"/>
                  </a:cubicBezTo>
                  <a:lnTo>
                    <a:pt x="6740" y="8906"/>
                  </a:lnTo>
                  <a:cubicBezTo>
                    <a:pt x="6918" y="8775"/>
                    <a:pt x="7073" y="8621"/>
                    <a:pt x="7180" y="8430"/>
                  </a:cubicBezTo>
                  <a:cubicBezTo>
                    <a:pt x="7275" y="8287"/>
                    <a:pt x="7287" y="8109"/>
                    <a:pt x="7216" y="7954"/>
                  </a:cubicBezTo>
                  <a:cubicBezTo>
                    <a:pt x="7168" y="7871"/>
                    <a:pt x="7085" y="7823"/>
                    <a:pt x="7002" y="7823"/>
                  </a:cubicBezTo>
                  <a:cubicBezTo>
                    <a:pt x="6948" y="7966"/>
                    <a:pt x="6826" y="8037"/>
                    <a:pt x="6704" y="8037"/>
                  </a:cubicBezTo>
                  <a:cubicBezTo>
                    <a:pt x="6582" y="8037"/>
                    <a:pt x="6460" y="7966"/>
                    <a:pt x="6406" y="7823"/>
                  </a:cubicBezTo>
                  <a:close/>
                  <a:moveTo>
                    <a:pt x="12526" y="7823"/>
                  </a:moveTo>
                  <a:cubicBezTo>
                    <a:pt x="12431" y="7823"/>
                    <a:pt x="12347" y="7871"/>
                    <a:pt x="12312" y="7954"/>
                  </a:cubicBezTo>
                  <a:lnTo>
                    <a:pt x="12300" y="7954"/>
                  </a:lnTo>
                  <a:cubicBezTo>
                    <a:pt x="12228" y="8109"/>
                    <a:pt x="12240" y="8287"/>
                    <a:pt x="12347" y="8430"/>
                  </a:cubicBezTo>
                  <a:cubicBezTo>
                    <a:pt x="12419" y="8549"/>
                    <a:pt x="12502" y="8668"/>
                    <a:pt x="12609" y="8752"/>
                  </a:cubicBezTo>
                  <a:cubicBezTo>
                    <a:pt x="12669" y="8811"/>
                    <a:pt x="12728" y="8859"/>
                    <a:pt x="12800" y="8906"/>
                  </a:cubicBezTo>
                  <a:lnTo>
                    <a:pt x="12848" y="8906"/>
                  </a:lnTo>
                  <a:cubicBezTo>
                    <a:pt x="13026" y="8775"/>
                    <a:pt x="13181" y="8621"/>
                    <a:pt x="13300" y="8430"/>
                  </a:cubicBezTo>
                  <a:cubicBezTo>
                    <a:pt x="13395" y="8287"/>
                    <a:pt x="13407" y="8109"/>
                    <a:pt x="13336" y="7954"/>
                  </a:cubicBezTo>
                  <a:cubicBezTo>
                    <a:pt x="13288" y="7871"/>
                    <a:pt x="13205" y="7823"/>
                    <a:pt x="13121" y="7823"/>
                  </a:cubicBezTo>
                  <a:cubicBezTo>
                    <a:pt x="12990" y="7835"/>
                    <a:pt x="12871" y="7918"/>
                    <a:pt x="12824" y="8037"/>
                  </a:cubicBezTo>
                  <a:cubicBezTo>
                    <a:pt x="12776" y="7918"/>
                    <a:pt x="12657" y="7835"/>
                    <a:pt x="12526" y="7823"/>
                  </a:cubicBezTo>
                  <a:close/>
                  <a:moveTo>
                    <a:pt x="3346" y="11788"/>
                  </a:moveTo>
                  <a:cubicBezTo>
                    <a:pt x="3263" y="11788"/>
                    <a:pt x="3180" y="11823"/>
                    <a:pt x="3132" y="11907"/>
                  </a:cubicBezTo>
                  <a:lnTo>
                    <a:pt x="3120" y="11883"/>
                  </a:lnTo>
                  <a:lnTo>
                    <a:pt x="3120" y="11883"/>
                  </a:lnTo>
                  <a:cubicBezTo>
                    <a:pt x="3049" y="12050"/>
                    <a:pt x="3061" y="12240"/>
                    <a:pt x="3168" y="12383"/>
                  </a:cubicBezTo>
                  <a:cubicBezTo>
                    <a:pt x="3239" y="12502"/>
                    <a:pt x="3334" y="12621"/>
                    <a:pt x="3442" y="12704"/>
                  </a:cubicBezTo>
                  <a:cubicBezTo>
                    <a:pt x="3501" y="12764"/>
                    <a:pt x="3561" y="12812"/>
                    <a:pt x="3620" y="12859"/>
                  </a:cubicBezTo>
                  <a:lnTo>
                    <a:pt x="3668" y="12859"/>
                  </a:lnTo>
                  <a:cubicBezTo>
                    <a:pt x="3858" y="12728"/>
                    <a:pt x="4013" y="12573"/>
                    <a:pt x="4132" y="12395"/>
                  </a:cubicBezTo>
                  <a:cubicBezTo>
                    <a:pt x="4216" y="12240"/>
                    <a:pt x="4227" y="12062"/>
                    <a:pt x="4156" y="11907"/>
                  </a:cubicBezTo>
                  <a:cubicBezTo>
                    <a:pt x="4120" y="11835"/>
                    <a:pt x="4037" y="11788"/>
                    <a:pt x="3942" y="11788"/>
                  </a:cubicBezTo>
                  <a:cubicBezTo>
                    <a:pt x="3894" y="11931"/>
                    <a:pt x="3769" y="12002"/>
                    <a:pt x="3644" y="12002"/>
                  </a:cubicBezTo>
                  <a:cubicBezTo>
                    <a:pt x="3519" y="12002"/>
                    <a:pt x="3394" y="11931"/>
                    <a:pt x="3346" y="11788"/>
                  </a:cubicBezTo>
                  <a:close/>
                  <a:moveTo>
                    <a:pt x="9454" y="11788"/>
                  </a:moveTo>
                  <a:cubicBezTo>
                    <a:pt x="9371" y="11788"/>
                    <a:pt x="9288" y="11835"/>
                    <a:pt x="9240" y="11907"/>
                  </a:cubicBezTo>
                  <a:lnTo>
                    <a:pt x="9240" y="11883"/>
                  </a:lnTo>
                  <a:lnTo>
                    <a:pt x="9240" y="11883"/>
                  </a:lnTo>
                  <a:cubicBezTo>
                    <a:pt x="9169" y="12050"/>
                    <a:pt x="9180" y="12240"/>
                    <a:pt x="9276" y="12383"/>
                  </a:cubicBezTo>
                  <a:cubicBezTo>
                    <a:pt x="9347" y="12502"/>
                    <a:pt x="9442" y="12621"/>
                    <a:pt x="9550" y="12704"/>
                  </a:cubicBezTo>
                  <a:cubicBezTo>
                    <a:pt x="9609" y="12764"/>
                    <a:pt x="9669" y="12812"/>
                    <a:pt x="9740" y="12859"/>
                  </a:cubicBezTo>
                  <a:lnTo>
                    <a:pt x="9776" y="12859"/>
                  </a:lnTo>
                  <a:cubicBezTo>
                    <a:pt x="9966" y="12740"/>
                    <a:pt x="10121" y="12573"/>
                    <a:pt x="10240" y="12395"/>
                  </a:cubicBezTo>
                  <a:cubicBezTo>
                    <a:pt x="10335" y="12252"/>
                    <a:pt x="10347" y="12062"/>
                    <a:pt x="10276" y="11907"/>
                  </a:cubicBezTo>
                  <a:cubicBezTo>
                    <a:pt x="10228" y="11835"/>
                    <a:pt x="10145" y="11788"/>
                    <a:pt x="10050" y="11788"/>
                  </a:cubicBezTo>
                  <a:cubicBezTo>
                    <a:pt x="9919" y="11788"/>
                    <a:pt x="9811" y="11871"/>
                    <a:pt x="9752" y="11990"/>
                  </a:cubicBezTo>
                  <a:cubicBezTo>
                    <a:pt x="9704" y="11871"/>
                    <a:pt x="9597" y="11788"/>
                    <a:pt x="9454" y="11788"/>
                  </a:cubicBezTo>
                  <a:close/>
                  <a:moveTo>
                    <a:pt x="15562" y="11788"/>
                  </a:moveTo>
                  <a:cubicBezTo>
                    <a:pt x="15481" y="11788"/>
                    <a:pt x="15399" y="11822"/>
                    <a:pt x="15351" y="11902"/>
                  </a:cubicBezTo>
                  <a:lnTo>
                    <a:pt x="15351" y="11902"/>
                  </a:lnTo>
                  <a:cubicBezTo>
                    <a:pt x="15354" y="11895"/>
                    <a:pt x="15357" y="11889"/>
                    <a:pt x="15360" y="11883"/>
                  </a:cubicBezTo>
                  <a:lnTo>
                    <a:pt x="15360" y="11883"/>
                  </a:lnTo>
                  <a:lnTo>
                    <a:pt x="15348" y="11907"/>
                  </a:lnTo>
                  <a:cubicBezTo>
                    <a:pt x="15349" y="11905"/>
                    <a:pt x="15350" y="11903"/>
                    <a:pt x="15351" y="11902"/>
                  </a:cubicBezTo>
                  <a:lnTo>
                    <a:pt x="15351" y="11902"/>
                  </a:lnTo>
                  <a:cubicBezTo>
                    <a:pt x="15277" y="12064"/>
                    <a:pt x="15292" y="12245"/>
                    <a:pt x="15384" y="12383"/>
                  </a:cubicBezTo>
                  <a:cubicBezTo>
                    <a:pt x="15455" y="12502"/>
                    <a:pt x="15550" y="12609"/>
                    <a:pt x="15657" y="12704"/>
                  </a:cubicBezTo>
                  <a:cubicBezTo>
                    <a:pt x="15717" y="12764"/>
                    <a:pt x="15776" y="12812"/>
                    <a:pt x="15848" y="12859"/>
                  </a:cubicBezTo>
                  <a:lnTo>
                    <a:pt x="15896" y="12859"/>
                  </a:lnTo>
                  <a:cubicBezTo>
                    <a:pt x="16074" y="12728"/>
                    <a:pt x="16229" y="12573"/>
                    <a:pt x="16336" y="12395"/>
                  </a:cubicBezTo>
                  <a:cubicBezTo>
                    <a:pt x="16431" y="12252"/>
                    <a:pt x="16443" y="12062"/>
                    <a:pt x="16372" y="11907"/>
                  </a:cubicBezTo>
                  <a:cubicBezTo>
                    <a:pt x="16324" y="11835"/>
                    <a:pt x="16253" y="11788"/>
                    <a:pt x="16157" y="11788"/>
                  </a:cubicBezTo>
                  <a:cubicBezTo>
                    <a:pt x="16110" y="11925"/>
                    <a:pt x="15988" y="11993"/>
                    <a:pt x="15864" y="11993"/>
                  </a:cubicBezTo>
                  <a:cubicBezTo>
                    <a:pt x="15741" y="11993"/>
                    <a:pt x="15616" y="11925"/>
                    <a:pt x="15562" y="11788"/>
                  </a:cubicBezTo>
                  <a:close/>
                  <a:moveTo>
                    <a:pt x="310" y="15669"/>
                  </a:moveTo>
                  <a:cubicBezTo>
                    <a:pt x="215" y="15669"/>
                    <a:pt x="132" y="15717"/>
                    <a:pt x="96" y="15788"/>
                  </a:cubicBezTo>
                  <a:lnTo>
                    <a:pt x="72" y="15788"/>
                  </a:lnTo>
                  <a:cubicBezTo>
                    <a:pt x="1" y="15955"/>
                    <a:pt x="25" y="16133"/>
                    <a:pt x="132" y="16276"/>
                  </a:cubicBezTo>
                  <a:cubicBezTo>
                    <a:pt x="203" y="16395"/>
                    <a:pt x="286" y="16503"/>
                    <a:pt x="406" y="16598"/>
                  </a:cubicBezTo>
                  <a:cubicBezTo>
                    <a:pt x="453" y="16645"/>
                    <a:pt x="525" y="16693"/>
                    <a:pt x="584" y="16741"/>
                  </a:cubicBezTo>
                  <a:lnTo>
                    <a:pt x="632" y="16741"/>
                  </a:lnTo>
                  <a:cubicBezTo>
                    <a:pt x="810" y="16622"/>
                    <a:pt x="965" y="16467"/>
                    <a:pt x="1084" y="16276"/>
                  </a:cubicBezTo>
                  <a:cubicBezTo>
                    <a:pt x="1179" y="16133"/>
                    <a:pt x="1191" y="15955"/>
                    <a:pt x="1120" y="15788"/>
                  </a:cubicBezTo>
                  <a:cubicBezTo>
                    <a:pt x="1072" y="15717"/>
                    <a:pt x="989" y="15669"/>
                    <a:pt x="906" y="15669"/>
                  </a:cubicBezTo>
                  <a:cubicBezTo>
                    <a:pt x="775" y="15681"/>
                    <a:pt x="656" y="15764"/>
                    <a:pt x="608" y="15883"/>
                  </a:cubicBezTo>
                  <a:cubicBezTo>
                    <a:pt x="560" y="15752"/>
                    <a:pt x="441" y="15669"/>
                    <a:pt x="310" y="15669"/>
                  </a:cubicBezTo>
                  <a:close/>
                  <a:moveTo>
                    <a:pt x="6418" y="15669"/>
                  </a:moveTo>
                  <a:cubicBezTo>
                    <a:pt x="6323" y="15669"/>
                    <a:pt x="6240" y="15717"/>
                    <a:pt x="6192" y="15788"/>
                  </a:cubicBezTo>
                  <a:lnTo>
                    <a:pt x="6180" y="15788"/>
                  </a:lnTo>
                  <a:cubicBezTo>
                    <a:pt x="6121" y="15955"/>
                    <a:pt x="6144" y="16133"/>
                    <a:pt x="6240" y="16276"/>
                  </a:cubicBezTo>
                  <a:cubicBezTo>
                    <a:pt x="6311" y="16395"/>
                    <a:pt x="6406" y="16503"/>
                    <a:pt x="6513" y="16598"/>
                  </a:cubicBezTo>
                  <a:cubicBezTo>
                    <a:pt x="6573" y="16645"/>
                    <a:pt x="6632" y="16693"/>
                    <a:pt x="6692" y="16741"/>
                  </a:cubicBezTo>
                  <a:lnTo>
                    <a:pt x="6740" y="16741"/>
                  </a:lnTo>
                  <a:cubicBezTo>
                    <a:pt x="6918" y="16622"/>
                    <a:pt x="7073" y="16455"/>
                    <a:pt x="7192" y="16276"/>
                  </a:cubicBezTo>
                  <a:cubicBezTo>
                    <a:pt x="7287" y="16133"/>
                    <a:pt x="7299" y="15955"/>
                    <a:pt x="7228" y="15788"/>
                  </a:cubicBezTo>
                  <a:cubicBezTo>
                    <a:pt x="7180" y="15717"/>
                    <a:pt x="7097" y="15669"/>
                    <a:pt x="7013" y="15669"/>
                  </a:cubicBezTo>
                  <a:cubicBezTo>
                    <a:pt x="6960" y="15812"/>
                    <a:pt x="6835" y="15883"/>
                    <a:pt x="6711" y="15883"/>
                  </a:cubicBezTo>
                  <a:cubicBezTo>
                    <a:pt x="6588" y="15883"/>
                    <a:pt x="6466" y="15812"/>
                    <a:pt x="6418" y="15669"/>
                  </a:cubicBezTo>
                  <a:close/>
                  <a:moveTo>
                    <a:pt x="12526" y="15669"/>
                  </a:moveTo>
                  <a:cubicBezTo>
                    <a:pt x="12443" y="15669"/>
                    <a:pt x="12359" y="15717"/>
                    <a:pt x="12312" y="15788"/>
                  </a:cubicBezTo>
                  <a:lnTo>
                    <a:pt x="12300" y="15788"/>
                  </a:lnTo>
                  <a:cubicBezTo>
                    <a:pt x="12228" y="15955"/>
                    <a:pt x="12252" y="16133"/>
                    <a:pt x="12347" y="16276"/>
                  </a:cubicBezTo>
                  <a:cubicBezTo>
                    <a:pt x="12419" y="16395"/>
                    <a:pt x="12514" y="16503"/>
                    <a:pt x="12621" y="16598"/>
                  </a:cubicBezTo>
                  <a:cubicBezTo>
                    <a:pt x="12681" y="16645"/>
                    <a:pt x="12740" y="16693"/>
                    <a:pt x="12800" y="16741"/>
                  </a:cubicBezTo>
                  <a:lnTo>
                    <a:pt x="12848" y="16741"/>
                  </a:lnTo>
                  <a:cubicBezTo>
                    <a:pt x="13038" y="16622"/>
                    <a:pt x="13193" y="16467"/>
                    <a:pt x="13312" y="16276"/>
                  </a:cubicBezTo>
                  <a:cubicBezTo>
                    <a:pt x="13395" y="16133"/>
                    <a:pt x="13407" y="15955"/>
                    <a:pt x="13336" y="15788"/>
                  </a:cubicBezTo>
                  <a:cubicBezTo>
                    <a:pt x="13300" y="15717"/>
                    <a:pt x="13217" y="15669"/>
                    <a:pt x="13121" y="15669"/>
                  </a:cubicBezTo>
                  <a:cubicBezTo>
                    <a:pt x="13074" y="15812"/>
                    <a:pt x="12949" y="15883"/>
                    <a:pt x="12824" y="15883"/>
                  </a:cubicBezTo>
                  <a:cubicBezTo>
                    <a:pt x="12699" y="15883"/>
                    <a:pt x="12574" y="15812"/>
                    <a:pt x="12526" y="15669"/>
                  </a:cubicBezTo>
                  <a:close/>
                  <a:moveTo>
                    <a:pt x="9466" y="19598"/>
                  </a:moveTo>
                  <a:cubicBezTo>
                    <a:pt x="9383" y="19598"/>
                    <a:pt x="9299" y="19646"/>
                    <a:pt x="9252" y="19717"/>
                  </a:cubicBezTo>
                  <a:lnTo>
                    <a:pt x="9240" y="19729"/>
                  </a:lnTo>
                  <a:cubicBezTo>
                    <a:pt x="9240" y="19741"/>
                    <a:pt x="9240" y="19753"/>
                    <a:pt x="9252" y="19753"/>
                  </a:cubicBezTo>
                  <a:lnTo>
                    <a:pt x="10323" y="19955"/>
                  </a:lnTo>
                  <a:cubicBezTo>
                    <a:pt x="10335" y="19872"/>
                    <a:pt x="10323" y="19789"/>
                    <a:pt x="10276" y="19717"/>
                  </a:cubicBezTo>
                  <a:cubicBezTo>
                    <a:pt x="10240" y="19646"/>
                    <a:pt x="10157" y="19598"/>
                    <a:pt x="10061" y="19598"/>
                  </a:cubicBezTo>
                  <a:cubicBezTo>
                    <a:pt x="9931" y="19610"/>
                    <a:pt x="9823" y="19681"/>
                    <a:pt x="9764" y="19801"/>
                  </a:cubicBezTo>
                  <a:cubicBezTo>
                    <a:pt x="9716" y="19681"/>
                    <a:pt x="9597" y="19598"/>
                    <a:pt x="9466" y="1959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03" name="Google Shape;42803;p33"/>
            <p:cNvSpPr/>
            <p:nvPr/>
          </p:nvSpPr>
          <p:spPr>
            <a:xfrm>
              <a:off x="6393245" y="3019173"/>
              <a:ext cx="366319" cy="76086"/>
            </a:xfrm>
            <a:custGeom>
              <a:avLst/>
              <a:gdLst/>
              <a:ahLst/>
              <a:cxnLst/>
              <a:rect l="l" t="t" r="r" b="b"/>
              <a:pathLst>
                <a:path w="13991" h="2906" extrusionOk="0">
                  <a:moveTo>
                    <a:pt x="48" y="1"/>
                  </a:moveTo>
                  <a:cubicBezTo>
                    <a:pt x="24" y="1"/>
                    <a:pt x="0" y="108"/>
                    <a:pt x="24" y="108"/>
                  </a:cubicBezTo>
                  <a:cubicBezTo>
                    <a:pt x="3775" y="1072"/>
                    <a:pt x="11383" y="2454"/>
                    <a:pt x="13895" y="2906"/>
                  </a:cubicBezTo>
                  <a:cubicBezTo>
                    <a:pt x="13966" y="2906"/>
                    <a:pt x="13990" y="2763"/>
                    <a:pt x="13954" y="2751"/>
                  </a:cubicBezTo>
                  <a:cubicBezTo>
                    <a:pt x="11454" y="2084"/>
                    <a:pt x="4620" y="477"/>
                    <a:pt x="48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04" name="Google Shape;42804;p33"/>
            <p:cNvSpPr/>
            <p:nvPr/>
          </p:nvSpPr>
          <p:spPr>
            <a:xfrm>
              <a:off x="6387616" y="2605621"/>
              <a:ext cx="510061" cy="556038"/>
            </a:xfrm>
            <a:custGeom>
              <a:avLst/>
              <a:gdLst/>
              <a:ahLst/>
              <a:cxnLst/>
              <a:rect l="l" t="t" r="r" b="b"/>
              <a:pathLst>
                <a:path w="19481" h="21237" extrusionOk="0">
                  <a:moveTo>
                    <a:pt x="17721" y="1"/>
                  </a:moveTo>
                  <a:cubicBezTo>
                    <a:pt x="17628" y="1"/>
                    <a:pt x="17531" y="7"/>
                    <a:pt x="17432" y="20"/>
                  </a:cubicBezTo>
                  <a:lnTo>
                    <a:pt x="1" y="18677"/>
                  </a:lnTo>
                  <a:lnTo>
                    <a:pt x="14277" y="21237"/>
                  </a:lnTo>
                  <a:cubicBezTo>
                    <a:pt x="14277" y="21237"/>
                    <a:pt x="18384" y="9557"/>
                    <a:pt x="19206" y="3080"/>
                  </a:cubicBezTo>
                  <a:cubicBezTo>
                    <a:pt x="19480" y="937"/>
                    <a:pt x="18842" y="1"/>
                    <a:pt x="1772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05" name="Google Shape;42805;p33"/>
            <p:cNvSpPr/>
            <p:nvPr/>
          </p:nvSpPr>
          <p:spPr>
            <a:xfrm>
              <a:off x="6186246" y="2563650"/>
              <a:ext cx="1396915" cy="1398093"/>
            </a:xfrm>
            <a:custGeom>
              <a:avLst/>
              <a:gdLst/>
              <a:ahLst/>
              <a:cxnLst/>
              <a:rect l="l" t="t" r="r" b="b"/>
              <a:pathLst>
                <a:path w="53353" h="53398" extrusionOk="0">
                  <a:moveTo>
                    <a:pt x="31101" y="1"/>
                  </a:moveTo>
                  <a:cubicBezTo>
                    <a:pt x="28410" y="1"/>
                    <a:pt x="25721" y="1050"/>
                    <a:pt x="24039" y="2552"/>
                  </a:cubicBezTo>
                  <a:cubicBezTo>
                    <a:pt x="22944" y="3623"/>
                    <a:pt x="21932" y="4778"/>
                    <a:pt x="21015" y="6005"/>
                  </a:cubicBezTo>
                  <a:cubicBezTo>
                    <a:pt x="18181" y="9636"/>
                    <a:pt x="13562" y="18363"/>
                    <a:pt x="13121" y="20733"/>
                  </a:cubicBezTo>
                  <a:cubicBezTo>
                    <a:pt x="12407" y="24638"/>
                    <a:pt x="15872" y="28853"/>
                    <a:pt x="15872" y="28853"/>
                  </a:cubicBezTo>
                  <a:lnTo>
                    <a:pt x="0" y="50343"/>
                  </a:lnTo>
                  <a:lnTo>
                    <a:pt x="334" y="51010"/>
                  </a:lnTo>
                  <a:cubicBezTo>
                    <a:pt x="1013" y="52356"/>
                    <a:pt x="2513" y="53189"/>
                    <a:pt x="3858" y="53356"/>
                  </a:cubicBezTo>
                  <a:cubicBezTo>
                    <a:pt x="4088" y="53387"/>
                    <a:pt x="4276" y="53398"/>
                    <a:pt x="4440" y="53398"/>
                  </a:cubicBezTo>
                  <a:cubicBezTo>
                    <a:pt x="4768" y="53398"/>
                    <a:pt x="5001" y="53356"/>
                    <a:pt x="5287" y="53356"/>
                  </a:cubicBezTo>
                  <a:lnTo>
                    <a:pt x="48471" y="53356"/>
                  </a:lnTo>
                  <a:lnTo>
                    <a:pt x="51662" y="52356"/>
                  </a:lnTo>
                  <a:cubicBezTo>
                    <a:pt x="53340" y="51010"/>
                    <a:pt x="53352" y="49486"/>
                    <a:pt x="53340" y="49331"/>
                  </a:cubicBezTo>
                  <a:cubicBezTo>
                    <a:pt x="53067" y="46355"/>
                    <a:pt x="50126" y="17196"/>
                    <a:pt x="37374" y="2671"/>
                  </a:cubicBezTo>
                  <a:cubicBezTo>
                    <a:pt x="35701" y="767"/>
                    <a:pt x="33400" y="1"/>
                    <a:pt x="3110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06" name="Google Shape;42806;p33"/>
            <p:cNvSpPr/>
            <p:nvPr/>
          </p:nvSpPr>
          <p:spPr>
            <a:xfrm>
              <a:off x="6551911" y="2621409"/>
              <a:ext cx="993521" cy="1157502"/>
            </a:xfrm>
            <a:custGeom>
              <a:avLst/>
              <a:gdLst/>
              <a:ahLst/>
              <a:cxnLst/>
              <a:rect l="l" t="t" r="r" b="b"/>
              <a:pathLst>
                <a:path w="37946" h="44209" extrusionOk="0">
                  <a:moveTo>
                    <a:pt x="12514" y="1"/>
                  </a:moveTo>
                  <a:cubicBezTo>
                    <a:pt x="12419" y="1"/>
                    <a:pt x="12335" y="48"/>
                    <a:pt x="12288" y="131"/>
                  </a:cubicBezTo>
                  <a:lnTo>
                    <a:pt x="12288" y="120"/>
                  </a:lnTo>
                  <a:lnTo>
                    <a:pt x="12288" y="120"/>
                  </a:lnTo>
                  <a:cubicBezTo>
                    <a:pt x="12216" y="286"/>
                    <a:pt x="12240" y="465"/>
                    <a:pt x="12323" y="608"/>
                  </a:cubicBezTo>
                  <a:cubicBezTo>
                    <a:pt x="12395" y="727"/>
                    <a:pt x="12490" y="834"/>
                    <a:pt x="12597" y="929"/>
                  </a:cubicBezTo>
                  <a:cubicBezTo>
                    <a:pt x="12657" y="977"/>
                    <a:pt x="12716" y="1024"/>
                    <a:pt x="12788" y="1084"/>
                  </a:cubicBezTo>
                  <a:lnTo>
                    <a:pt x="12835" y="1084"/>
                  </a:lnTo>
                  <a:cubicBezTo>
                    <a:pt x="13014" y="953"/>
                    <a:pt x="13169" y="798"/>
                    <a:pt x="13288" y="620"/>
                  </a:cubicBezTo>
                  <a:cubicBezTo>
                    <a:pt x="13383" y="465"/>
                    <a:pt x="13395" y="286"/>
                    <a:pt x="13324" y="131"/>
                  </a:cubicBezTo>
                  <a:cubicBezTo>
                    <a:pt x="13276" y="48"/>
                    <a:pt x="13193" y="1"/>
                    <a:pt x="13109" y="1"/>
                  </a:cubicBezTo>
                  <a:cubicBezTo>
                    <a:pt x="12966" y="12"/>
                    <a:pt x="12859" y="84"/>
                    <a:pt x="12812" y="215"/>
                  </a:cubicBezTo>
                  <a:cubicBezTo>
                    <a:pt x="12752" y="96"/>
                    <a:pt x="12633" y="12"/>
                    <a:pt x="12514" y="1"/>
                  </a:cubicBezTo>
                  <a:close/>
                  <a:moveTo>
                    <a:pt x="18622" y="1"/>
                  </a:moveTo>
                  <a:cubicBezTo>
                    <a:pt x="18527" y="1"/>
                    <a:pt x="18443" y="48"/>
                    <a:pt x="18408" y="131"/>
                  </a:cubicBezTo>
                  <a:cubicBezTo>
                    <a:pt x="18336" y="286"/>
                    <a:pt x="18348" y="465"/>
                    <a:pt x="18443" y="608"/>
                  </a:cubicBezTo>
                  <a:cubicBezTo>
                    <a:pt x="18503" y="727"/>
                    <a:pt x="18598" y="834"/>
                    <a:pt x="18717" y="929"/>
                  </a:cubicBezTo>
                  <a:cubicBezTo>
                    <a:pt x="18800" y="1013"/>
                    <a:pt x="18896" y="1084"/>
                    <a:pt x="18896" y="1084"/>
                  </a:cubicBezTo>
                  <a:lnTo>
                    <a:pt x="18943" y="1084"/>
                  </a:lnTo>
                  <a:cubicBezTo>
                    <a:pt x="19122" y="953"/>
                    <a:pt x="19277" y="798"/>
                    <a:pt x="19396" y="620"/>
                  </a:cubicBezTo>
                  <a:cubicBezTo>
                    <a:pt x="19491" y="465"/>
                    <a:pt x="19503" y="286"/>
                    <a:pt x="19432" y="131"/>
                  </a:cubicBezTo>
                  <a:cubicBezTo>
                    <a:pt x="19384" y="48"/>
                    <a:pt x="19301" y="1"/>
                    <a:pt x="19217" y="1"/>
                  </a:cubicBezTo>
                  <a:cubicBezTo>
                    <a:pt x="19086" y="12"/>
                    <a:pt x="18967" y="96"/>
                    <a:pt x="18920" y="215"/>
                  </a:cubicBezTo>
                  <a:cubicBezTo>
                    <a:pt x="18872" y="84"/>
                    <a:pt x="18753" y="12"/>
                    <a:pt x="18622" y="1"/>
                  </a:cubicBezTo>
                  <a:close/>
                  <a:moveTo>
                    <a:pt x="21682" y="3918"/>
                  </a:moveTo>
                  <a:cubicBezTo>
                    <a:pt x="21587" y="3918"/>
                    <a:pt x="21515" y="3965"/>
                    <a:pt x="21467" y="4037"/>
                  </a:cubicBezTo>
                  <a:cubicBezTo>
                    <a:pt x="21396" y="4203"/>
                    <a:pt x="21408" y="4382"/>
                    <a:pt x="21503" y="4525"/>
                  </a:cubicBezTo>
                  <a:cubicBezTo>
                    <a:pt x="21575" y="4644"/>
                    <a:pt x="21670" y="4751"/>
                    <a:pt x="21777" y="4846"/>
                  </a:cubicBezTo>
                  <a:cubicBezTo>
                    <a:pt x="21837" y="4894"/>
                    <a:pt x="21896" y="4953"/>
                    <a:pt x="21956" y="4989"/>
                  </a:cubicBezTo>
                  <a:lnTo>
                    <a:pt x="22003" y="4989"/>
                  </a:lnTo>
                  <a:cubicBezTo>
                    <a:pt x="22182" y="4870"/>
                    <a:pt x="22337" y="4715"/>
                    <a:pt x="22456" y="4525"/>
                  </a:cubicBezTo>
                  <a:cubicBezTo>
                    <a:pt x="22551" y="4382"/>
                    <a:pt x="22563" y="4203"/>
                    <a:pt x="22491" y="4037"/>
                  </a:cubicBezTo>
                  <a:cubicBezTo>
                    <a:pt x="22444" y="3965"/>
                    <a:pt x="22360" y="3918"/>
                    <a:pt x="22277" y="3918"/>
                  </a:cubicBezTo>
                  <a:cubicBezTo>
                    <a:pt x="22229" y="4061"/>
                    <a:pt x="22104" y="4132"/>
                    <a:pt x="21979" y="4132"/>
                  </a:cubicBezTo>
                  <a:cubicBezTo>
                    <a:pt x="21854" y="4132"/>
                    <a:pt x="21729" y="4061"/>
                    <a:pt x="21682" y="3918"/>
                  </a:cubicBezTo>
                  <a:close/>
                  <a:moveTo>
                    <a:pt x="9417" y="3928"/>
                  </a:moveTo>
                  <a:cubicBezTo>
                    <a:pt x="9342" y="3928"/>
                    <a:pt x="9271" y="3974"/>
                    <a:pt x="9228" y="4049"/>
                  </a:cubicBezTo>
                  <a:lnTo>
                    <a:pt x="9228" y="4037"/>
                  </a:lnTo>
                  <a:lnTo>
                    <a:pt x="9228" y="4037"/>
                  </a:lnTo>
                  <a:cubicBezTo>
                    <a:pt x="9156" y="4203"/>
                    <a:pt x="9180" y="4382"/>
                    <a:pt x="9264" y="4525"/>
                  </a:cubicBezTo>
                  <a:cubicBezTo>
                    <a:pt x="9347" y="4656"/>
                    <a:pt x="9430" y="4763"/>
                    <a:pt x="9549" y="4846"/>
                  </a:cubicBezTo>
                  <a:cubicBezTo>
                    <a:pt x="9597" y="4906"/>
                    <a:pt x="9656" y="4953"/>
                    <a:pt x="9728" y="5001"/>
                  </a:cubicBezTo>
                  <a:lnTo>
                    <a:pt x="9776" y="5001"/>
                  </a:lnTo>
                  <a:cubicBezTo>
                    <a:pt x="9954" y="4870"/>
                    <a:pt x="10109" y="4715"/>
                    <a:pt x="10228" y="4537"/>
                  </a:cubicBezTo>
                  <a:cubicBezTo>
                    <a:pt x="10311" y="4382"/>
                    <a:pt x="10323" y="4203"/>
                    <a:pt x="10252" y="4049"/>
                  </a:cubicBezTo>
                  <a:cubicBezTo>
                    <a:pt x="10216" y="3965"/>
                    <a:pt x="10133" y="3930"/>
                    <a:pt x="10037" y="3930"/>
                  </a:cubicBezTo>
                  <a:cubicBezTo>
                    <a:pt x="9990" y="4066"/>
                    <a:pt x="9868" y="4135"/>
                    <a:pt x="9744" y="4135"/>
                  </a:cubicBezTo>
                  <a:cubicBezTo>
                    <a:pt x="9621" y="4135"/>
                    <a:pt x="9496" y="4066"/>
                    <a:pt x="9442" y="3930"/>
                  </a:cubicBezTo>
                  <a:cubicBezTo>
                    <a:pt x="9434" y="3928"/>
                    <a:pt x="9425" y="3928"/>
                    <a:pt x="9417" y="3928"/>
                  </a:cubicBezTo>
                  <a:close/>
                  <a:moveTo>
                    <a:pt x="15536" y="3928"/>
                  </a:moveTo>
                  <a:cubicBezTo>
                    <a:pt x="15462" y="3928"/>
                    <a:pt x="15390" y="3974"/>
                    <a:pt x="15348" y="4049"/>
                  </a:cubicBezTo>
                  <a:lnTo>
                    <a:pt x="15348" y="4037"/>
                  </a:lnTo>
                  <a:lnTo>
                    <a:pt x="15348" y="4037"/>
                  </a:lnTo>
                  <a:cubicBezTo>
                    <a:pt x="15276" y="4203"/>
                    <a:pt x="15288" y="4382"/>
                    <a:pt x="15383" y="4525"/>
                  </a:cubicBezTo>
                  <a:cubicBezTo>
                    <a:pt x="15455" y="4656"/>
                    <a:pt x="15550" y="4763"/>
                    <a:pt x="15657" y="4846"/>
                  </a:cubicBezTo>
                  <a:cubicBezTo>
                    <a:pt x="15717" y="4906"/>
                    <a:pt x="15776" y="4953"/>
                    <a:pt x="15836" y="5001"/>
                  </a:cubicBezTo>
                  <a:lnTo>
                    <a:pt x="15883" y="5001"/>
                  </a:lnTo>
                  <a:cubicBezTo>
                    <a:pt x="16074" y="4882"/>
                    <a:pt x="16229" y="4715"/>
                    <a:pt x="16348" y="4537"/>
                  </a:cubicBezTo>
                  <a:cubicBezTo>
                    <a:pt x="16431" y="4382"/>
                    <a:pt x="16443" y="4203"/>
                    <a:pt x="16372" y="4049"/>
                  </a:cubicBezTo>
                  <a:cubicBezTo>
                    <a:pt x="16336" y="3965"/>
                    <a:pt x="16253" y="3930"/>
                    <a:pt x="16157" y="3930"/>
                  </a:cubicBezTo>
                  <a:cubicBezTo>
                    <a:pt x="16026" y="3930"/>
                    <a:pt x="15907" y="4013"/>
                    <a:pt x="15860" y="4132"/>
                  </a:cubicBezTo>
                  <a:cubicBezTo>
                    <a:pt x="15812" y="4013"/>
                    <a:pt x="15693" y="3930"/>
                    <a:pt x="15562" y="3930"/>
                  </a:cubicBezTo>
                  <a:cubicBezTo>
                    <a:pt x="15553" y="3928"/>
                    <a:pt x="15545" y="3928"/>
                    <a:pt x="15536" y="3928"/>
                  </a:cubicBezTo>
                  <a:close/>
                  <a:moveTo>
                    <a:pt x="6430" y="7823"/>
                  </a:moveTo>
                  <a:cubicBezTo>
                    <a:pt x="6347" y="7823"/>
                    <a:pt x="6263" y="7871"/>
                    <a:pt x="6216" y="7942"/>
                  </a:cubicBezTo>
                  <a:lnTo>
                    <a:pt x="6180" y="7942"/>
                  </a:lnTo>
                  <a:cubicBezTo>
                    <a:pt x="6108" y="8109"/>
                    <a:pt x="6144" y="8287"/>
                    <a:pt x="6251" y="8430"/>
                  </a:cubicBezTo>
                  <a:cubicBezTo>
                    <a:pt x="6323" y="8549"/>
                    <a:pt x="6418" y="8656"/>
                    <a:pt x="6525" y="8752"/>
                  </a:cubicBezTo>
                  <a:cubicBezTo>
                    <a:pt x="6585" y="8799"/>
                    <a:pt x="6644" y="8847"/>
                    <a:pt x="6704" y="8894"/>
                  </a:cubicBezTo>
                  <a:lnTo>
                    <a:pt x="6751" y="8894"/>
                  </a:lnTo>
                  <a:cubicBezTo>
                    <a:pt x="6930" y="8775"/>
                    <a:pt x="7085" y="8621"/>
                    <a:pt x="7204" y="8430"/>
                  </a:cubicBezTo>
                  <a:cubicBezTo>
                    <a:pt x="7299" y="8287"/>
                    <a:pt x="7311" y="8097"/>
                    <a:pt x="7240" y="7942"/>
                  </a:cubicBezTo>
                  <a:cubicBezTo>
                    <a:pt x="7192" y="7871"/>
                    <a:pt x="7109" y="7823"/>
                    <a:pt x="7025" y="7823"/>
                  </a:cubicBezTo>
                  <a:cubicBezTo>
                    <a:pt x="6978" y="7966"/>
                    <a:pt x="6853" y="8037"/>
                    <a:pt x="6728" y="8037"/>
                  </a:cubicBezTo>
                  <a:cubicBezTo>
                    <a:pt x="6603" y="8037"/>
                    <a:pt x="6478" y="7966"/>
                    <a:pt x="6430" y="7823"/>
                  </a:cubicBezTo>
                  <a:close/>
                  <a:moveTo>
                    <a:pt x="12538" y="7823"/>
                  </a:moveTo>
                  <a:cubicBezTo>
                    <a:pt x="12454" y="7823"/>
                    <a:pt x="12371" y="7871"/>
                    <a:pt x="12323" y="7942"/>
                  </a:cubicBezTo>
                  <a:lnTo>
                    <a:pt x="12288" y="7942"/>
                  </a:lnTo>
                  <a:cubicBezTo>
                    <a:pt x="12228" y="8109"/>
                    <a:pt x="12252" y="8287"/>
                    <a:pt x="12359" y="8430"/>
                  </a:cubicBezTo>
                  <a:cubicBezTo>
                    <a:pt x="12431" y="8549"/>
                    <a:pt x="12526" y="8656"/>
                    <a:pt x="12633" y="8752"/>
                  </a:cubicBezTo>
                  <a:cubicBezTo>
                    <a:pt x="12728" y="8835"/>
                    <a:pt x="12812" y="8894"/>
                    <a:pt x="12812" y="8894"/>
                  </a:cubicBezTo>
                  <a:lnTo>
                    <a:pt x="12859" y="8894"/>
                  </a:lnTo>
                  <a:cubicBezTo>
                    <a:pt x="13050" y="8775"/>
                    <a:pt x="13205" y="8621"/>
                    <a:pt x="13324" y="8430"/>
                  </a:cubicBezTo>
                  <a:cubicBezTo>
                    <a:pt x="13407" y="8287"/>
                    <a:pt x="13431" y="8097"/>
                    <a:pt x="13347" y="7942"/>
                  </a:cubicBezTo>
                  <a:cubicBezTo>
                    <a:pt x="13312" y="7871"/>
                    <a:pt x="13228" y="7823"/>
                    <a:pt x="13133" y="7823"/>
                  </a:cubicBezTo>
                  <a:cubicBezTo>
                    <a:pt x="13002" y="7823"/>
                    <a:pt x="12883" y="7906"/>
                    <a:pt x="12835" y="8025"/>
                  </a:cubicBezTo>
                  <a:cubicBezTo>
                    <a:pt x="12788" y="7906"/>
                    <a:pt x="12669" y="7835"/>
                    <a:pt x="12538" y="7823"/>
                  </a:cubicBezTo>
                  <a:close/>
                  <a:moveTo>
                    <a:pt x="18658" y="7823"/>
                  </a:moveTo>
                  <a:cubicBezTo>
                    <a:pt x="18562" y="7823"/>
                    <a:pt x="18479" y="7871"/>
                    <a:pt x="18431" y="7942"/>
                  </a:cubicBezTo>
                  <a:lnTo>
                    <a:pt x="18408" y="7942"/>
                  </a:lnTo>
                  <a:cubicBezTo>
                    <a:pt x="18348" y="8109"/>
                    <a:pt x="18372" y="8287"/>
                    <a:pt x="18467" y="8430"/>
                  </a:cubicBezTo>
                  <a:cubicBezTo>
                    <a:pt x="18539" y="8549"/>
                    <a:pt x="18634" y="8656"/>
                    <a:pt x="18741" y="8752"/>
                  </a:cubicBezTo>
                  <a:cubicBezTo>
                    <a:pt x="18836" y="8835"/>
                    <a:pt x="18920" y="8894"/>
                    <a:pt x="18920" y="8894"/>
                  </a:cubicBezTo>
                  <a:lnTo>
                    <a:pt x="18979" y="8894"/>
                  </a:lnTo>
                  <a:cubicBezTo>
                    <a:pt x="19158" y="8775"/>
                    <a:pt x="19312" y="8609"/>
                    <a:pt x="19432" y="8430"/>
                  </a:cubicBezTo>
                  <a:cubicBezTo>
                    <a:pt x="19527" y="8287"/>
                    <a:pt x="19539" y="8097"/>
                    <a:pt x="19455" y="7942"/>
                  </a:cubicBezTo>
                  <a:cubicBezTo>
                    <a:pt x="19420" y="7871"/>
                    <a:pt x="19336" y="7823"/>
                    <a:pt x="19253" y="7823"/>
                  </a:cubicBezTo>
                  <a:cubicBezTo>
                    <a:pt x="19110" y="7823"/>
                    <a:pt x="19003" y="7906"/>
                    <a:pt x="18955" y="8025"/>
                  </a:cubicBezTo>
                  <a:cubicBezTo>
                    <a:pt x="18896" y="7906"/>
                    <a:pt x="18789" y="7823"/>
                    <a:pt x="18658" y="7823"/>
                  </a:cubicBezTo>
                  <a:close/>
                  <a:moveTo>
                    <a:pt x="24766" y="7823"/>
                  </a:moveTo>
                  <a:cubicBezTo>
                    <a:pt x="24670" y="7823"/>
                    <a:pt x="24587" y="7871"/>
                    <a:pt x="24551" y="7942"/>
                  </a:cubicBezTo>
                  <a:lnTo>
                    <a:pt x="24515" y="7942"/>
                  </a:lnTo>
                  <a:cubicBezTo>
                    <a:pt x="24456" y="8109"/>
                    <a:pt x="24480" y="8287"/>
                    <a:pt x="24587" y="8430"/>
                  </a:cubicBezTo>
                  <a:cubicBezTo>
                    <a:pt x="24658" y="8549"/>
                    <a:pt x="24742" y="8656"/>
                    <a:pt x="24849" y="8752"/>
                  </a:cubicBezTo>
                  <a:cubicBezTo>
                    <a:pt x="24956" y="8835"/>
                    <a:pt x="25039" y="8894"/>
                    <a:pt x="25039" y="8894"/>
                  </a:cubicBezTo>
                  <a:lnTo>
                    <a:pt x="25087" y="8894"/>
                  </a:lnTo>
                  <a:cubicBezTo>
                    <a:pt x="25266" y="8775"/>
                    <a:pt x="25420" y="8621"/>
                    <a:pt x="25539" y="8430"/>
                  </a:cubicBezTo>
                  <a:cubicBezTo>
                    <a:pt x="25635" y="8287"/>
                    <a:pt x="25647" y="8097"/>
                    <a:pt x="25575" y="7942"/>
                  </a:cubicBezTo>
                  <a:cubicBezTo>
                    <a:pt x="25528" y="7871"/>
                    <a:pt x="25444" y="7823"/>
                    <a:pt x="25361" y="7823"/>
                  </a:cubicBezTo>
                  <a:cubicBezTo>
                    <a:pt x="25230" y="7835"/>
                    <a:pt x="25111" y="7906"/>
                    <a:pt x="25063" y="8025"/>
                  </a:cubicBezTo>
                  <a:cubicBezTo>
                    <a:pt x="25016" y="7906"/>
                    <a:pt x="24896" y="7823"/>
                    <a:pt x="24766" y="7823"/>
                  </a:cubicBezTo>
                  <a:close/>
                  <a:moveTo>
                    <a:pt x="3358" y="11776"/>
                  </a:moveTo>
                  <a:cubicBezTo>
                    <a:pt x="3263" y="11776"/>
                    <a:pt x="3179" y="11823"/>
                    <a:pt x="3144" y="11907"/>
                  </a:cubicBezTo>
                  <a:lnTo>
                    <a:pt x="3120" y="11883"/>
                  </a:lnTo>
                  <a:lnTo>
                    <a:pt x="3120" y="11883"/>
                  </a:lnTo>
                  <a:cubicBezTo>
                    <a:pt x="3049" y="12050"/>
                    <a:pt x="3072" y="12240"/>
                    <a:pt x="3179" y="12383"/>
                  </a:cubicBezTo>
                  <a:cubicBezTo>
                    <a:pt x="3251" y="12502"/>
                    <a:pt x="3346" y="12609"/>
                    <a:pt x="3453" y="12704"/>
                  </a:cubicBezTo>
                  <a:cubicBezTo>
                    <a:pt x="3501" y="12752"/>
                    <a:pt x="3572" y="12800"/>
                    <a:pt x="3632" y="12847"/>
                  </a:cubicBezTo>
                  <a:lnTo>
                    <a:pt x="3680" y="12847"/>
                  </a:lnTo>
                  <a:cubicBezTo>
                    <a:pt x="3858" y="12728"/>
                    <a:pt x="4013" y="12573"/>
                    <a:pt x="4132" y="12383"/>
                  </a:cubicBezTo>
                  <a:cubicBezTo>
                    <a:pt x="4227" y="12240"/>
                    <a:pt x="4239" y="12062"/>
                    <a:pt x="4168" y="11907"/>
                  </a:cubicBezTo>
                  <a:cubicBezTo>
                    <a:pt x="4120" y="11823"/>
                    <a:pt x="4037" y="11776"/>
                    <a:pt x="3953" y="11776"/>
                  </a:cubicBezTo>
                  <a:cubicBezTo>
                    <a:pt x="3822" y="11788"/>
                    <a:pt x="3703" y="11859"/>
                    <a:pt x="3656" y="11990"/>
                  </a:cubicBezTo>
                  <a:cubicBezTo>
                    <a:pt x="3608" y="11871"/>
                    <a:pt x="3489" y="11788"/>
                    <a:pt x="3358" y="11776"/>
                  </a:cubicBezTo>
                  <a:close/>
                  <a:moveTo>
                    <a:pt x="9466" y="11776"/>
                  </a:moveTo>
                  <a:cubicBezTo>
                    <a:pt x="9371" y="11776"/>
                    <a:pt x="9287" y="11823"/>
                    <a:pt x="9252" y="11907"/>
                  </a:cubicBezTo>
                  <a:lnTo>
                    <a:pt x="9228" y="11883"/>
                  </a:lnTo>
                  <a:lnTo>
                    <a:pt x="9228" y="11883"/>
                  </a:lnTo>
                  <a:cubicBezTo>
                    <a:pt x="9156" y="12038"/>
                    <a:pt x="9180" y="12228"/>
                    <a:pt x="9287" y="12383"/>
                  </a:cubicBezTo>
                  <a:cubicBezTo>
                    <a:pt x="9359" y="12502"/>
                    <a:pt x="9454" y="12609"/>
                    <a:pt x="9561" y="12704"/>
                  </a:cubicBezTo>
                  <a:cubicBezTo>
                    <a:pt x="9621" y="12752"/>
                    <a:pt x="9680" y="12800"/>
                    <a:pt x="9740" y="12847"/>
                  </a:cubicBezTo>
                  <a:lnTo>
                    <a:pt x="9787" y="12847"/>
                  </a:lnTo>
                  <a:cubicBezTo>
                    <a:pt x="9966" y="12728"/>
                    <a:pt x="10121" y="12573"/>
                    <a:pt x="10240" y="12383"/>
                  </a:cubicBezTo>
                  <a:cubicBezTo>
                    <a:pt x="10335" y="12240"/>
                    <a:pt x="10347" y="12062"/>
                    <a:pt x="10276" y="11907"/>
                  </a:cubicBezTo>
                  <a:cubicBezTo>
                    <a:pt x="10228" y="11823"/>
                    <a:pt x="10145" y="11776"/>
                    <a:pt x="10061" y="11776"/>
                  </a:cubicBezTo>
                  <a:cubicBezTo>
                    <a:pt x="10026" y="11871"/>
                    <a:pt x="9954" y="11931"/>
                    <a:pt x="9871" y="11966"/>
                  </a:cubicBezTo>
                  <a:cubicBezTo>
                    <a:pt x="9834" y="11979"/>
                    <a:pt x="9797" y="11985"/>
                    <a:pt x="9761" y="11985"/>
                  </a:cubicBezTo>
                  <a:cubicBezTo>
                    <a:pt x="9632" y="11985"/>
                    <a:pt x="9513" y="11906"/>
                    <a:pt x="9466" y="11776"/>
                  </a:cubicBezTo>
                  <a:close/>
                  <a:moveTo>
                    <a:pt x="15574" y="11776"/>
                  </a:moveTo>
                  <a:cubicBezTo>
                    <a:pt x="15491" y="11776"/>
                    <a:pt x="15407" y="11823"/>
                    <a:pt x="15360" y="11907"/>
                  </a:cubicBezTo>
                  <a:lnTo>
                    <a:pt x="15348" y="11883"/>
                  </a:lnTo>
                  <a:lnTo>
                    <a:pt x="15348" y="11883"/>
                  </a:lnTo>
                  <a:cubicBezTo>
                    <a:pt x="15276" y="12038"/>
                    <a:pt x="15288" y="12228"/>
                    <a:pt x="15395" y="12383"/>
                  </a:cubicBezTo>
                  <a:cubicBezTo>
                    <a:pt x="15467" y="12502"/>
                    <a:pt x="15562" y="12609"/>
                    <a:pt x="15669" y="12704"/>
                  </a:cubicBezTo>
                  <a:cubicBezTo>
                    <a:pt x="15729" y="12752"/>
                    <a:pt x="15788" y="12812"/>
                    <a:pt x="15860" y="12847"/>
                  </a:cubicBezTo>
                  <a:lnTo>
                    <a:pt x="15895" y="12847"/>
                  </a:lnTo>
                  <a:cubicBezTo>
                    <a:pt x="16086" y="12728"/>
                    <a:pt x="16241" y="12573"/>
                    <a:pt x="16360" y="12383"/>
                  </a:cubicBezTo>
                  <a:cubicBezTo>
                    <a:pt x="16443" y="12240"/>
                    <a:pt x="16455" y="12062"/>
                    <a:pt x="16395" y="11907"/>
                  </a:cubicBezTo>
                  <a:cubicBezTo>
                    <a:pt x="16348" y="11823"/>
                    <a:pt x="16264" y="11776"/>
                    <a:pt x="16169" y="11776"/>
                  </a:cubicBezTo>
                  <a:cubicBezTo>
                    <a:pt x="16038" y="11788"/>
                    <a:pt x="15931" y="11871"/>
                    <a:pt x="15872" y="11990"/>
                  </a:cubicBezTo>
                  <a:cubicBezTo>
                    <a:pt x="15824" y="11859"/>
                    <a:pt x="15705" y="11788"/>
                    <a:pt x="15574" y="11776"/>
                  </a:cubicBezTo>
                  <a:close/>
                  <a:moveTo>
                    <a:pt x="21694" y="11776"/>
                  </a:moveTo>
                  <a:cubicBezTo>
                    <a:pt x="21598" y="11776"/>
                    <a:pt x="21515" y="11823"/>
                    <a:pt x="21479" y="11907"/>
                  </a:cubicBezTo>
                  <a:lnTo>
                    <a:pt x="21467" y="11883"/>
                  </a:lnTo>
                  <a:lnTo>
                    <a:pt x="21467" y="11883"/>
                  </a:lnTo>
                  <a:cubicBezTo>
                    <a:pt x="21384" y="12038"/>
                    <a:pt x="21408" y="12228"/>
                    <a:pt x="21503" y="12383"/>
                  </a:cubicBezTo>
                  <a:cubicBezTo>
                    <a:pt x="21587" y="12502"/>
                    <a:pt x="21670" y="12609"/>
                    <a:pt x="21777" y="12704"/>
                  </a:cubicBezTo>
                  <a:cubicBezTo>
                    <a:pt x="21837" y="12752"/>
                    <a:pt x="21896" y="12800"/>
                    <a:pt x="21968" y="12847"/>
                  </a:cubicBezTo>
                  <a:lnTo>
                    <a:pt x="22015" y="12847"/>
                  </a:lnTo>
                  <a:cubicBezTo>
                    <a:pt x="22194" y="12728"/>
                    <a:pt x="22349" y="12573"/>
                    <a:pt x="22468" y="12383"/>
                  </a:cubicBezTo>
                  <a:cubicBezTo>
                    <a:pt x="22563" y="12240"/>
                    <a:pt x="22575" y="12062"/>
                    <a:pt x="22503" y="11907"/>
                  </a:cubicBezTo>
                  <a:cubicBezTo>
                    <a:pt x="22456" y="11823"/>
                    <a:pt x="22372" y="11776"/>
                    <a:pt x="22289" y="11776"/>
                  </a:cubicBezTo>
                  <a:cubicBezTo>
                    <a:pt x="22158" y="11788"/>
                    <a:pt x="22039" y="11859"/>
                    <a:pt x="21991" y="11990"/>
                  </a:cubicBezTo>
                  <a:cubicBezTo>
                    <a:pt x="21932" y="11871"/>
                    <a:pt x="21825" y="11788"/>
                    <a:pt x="21694" y="11776"/>
                  </a:cubicBezTo>
                  <a:close/>
                  <a:moveTo>
                    <a:pt x="27802" y="11776"/>
                  </a:moveTo>
                  <a:cubicBezTo>
                    <a:pt x="27706" y="11776"/>
                    <a:pt x="27623" y="11823"/>
                    <a:pt x="27587" y="11907"/>
                  </a:cubicBezTo>
                  <a:lnTo>
                    <a:pt x="27575" y="11883"/>
                  </a:lnTo>
                  <a:lnTo>
                    <a:pt x="27575" y="11883"/>
                  </a:lnTo>
                  <a:cubicBezTo>
                    <a:pt x="27504" y="12038"/>
                    <a:pt x="27516" y="12228"/>
                    <a:pt x="27623" y="12383"/>
                  </a:cubicBezTo>
                  <a:cubicBezTo>
                    <a:pt x="27694" y="12502"/>
                    <a:pt x="27778" y="12609"/>
                    <a:pt x="27897" y="12704"/>
                  </a:cubicBezTo>
                  <a:cubicBezTo>
                    <a:pt x="27944" y="12752"/>
                    <a:pt x="28004" y="12800"/>
                    <a:pt x="28075" y="12847"/>
                  </a:cubicBezTo>
                  <a:lnTo>
                    <a:pt x="28123" y="12847"/>
                  </a:lnTo>
                  <a:cubicBezTo>
                    <a:pt x="28302" y="12728"/>
                    <a:pt x="28456" y="12573"/>
                    <a:pt x="28576" y="12383"/>
                  </a:cubicBezTo>
                  <a:cubicBezTo>
                    <a:pt x="28671" y="12240"/>
                    <a:pt x="28683" y="12062"/>
                    <a:pt x="28611" y="11907"/>
                  </a:cubicBezTo>
                  <a:cubicBezTo>
                    <a:pt x="28564" y="11823"/>
                    <a:pt x="28480" y="11776"/>
                    <a:pt x="28397" y="11776"/>
                  </a:cubicBezTo>
                  <a:cubicBezTo>
                    <a:pt x="28266" y="11788"/>
                    <a:pt x="28147" y="11859"/>
                    <a:pt x="28099" y="11990"/>
                  </a:cubicBezTo>
                  <a:cubicBezTo>
                    <a:pt x="28052" y="11859"/>
                    <a:pt x="27933" y="11788"/>
                    <a:pt x="27802" y="11776"/>
                  </a:cubicBezTo>
                  <a:close/>
                  <a:moveTo>
                    <a:pt x="6406" y="15669"/>
                  </a:moveTo>
                  <a:cubicBezTo>
                    <a:pt x="6323" y="15669"/>
                    <a:pt x="6239" y="15717"/>
                    <a:pt x="6192" y="15788"/>
                  </a:cubicBezTo>
                  <a:lnTo>
                    <a:pt x="6180" y="15788"/>
                  </a:lnTo>
                  <a:cubicBezTo>
                    <a:pt x="6108" y="15943"/>
                    <a:pt x="6132" y="16133"/>
                    <a:pt x="6227" y="16276"/>
                  </a:cubicBezTo>
                  <a:cubicBezTo>
                    <a:pt x="6299" y="16395"/>
                    <a:pt x="6394" y="16503"/>
                    <a:pt x="6501" y="16598"/>
                  </a:cubicBezTo>
                  <a:cubicBezTo>
                    <a:pt x="6561" y="16645"/>
                    <a:pt x="6620" y="16693"/>
                    <a:pt x="6680" y="16741"/>
                  </a:cubicBezTo>
                  <a:lnTo>
                    <a:pt x="6728" y="16741"/>
                  </a:lnTo>
                  <a:cubicBezTo>
                    <a:pt x="6918" y="16622"/>
                    <a:pt x="7073" y="16467"/>
                    <a:pt x="7192" y="16276"/>
                  </a:cubicBezTo>
                  <a:cubicBezTo>
                    <a:pt x="7275" y="16133"/>
                    <a:pt x="7287" y="15955"/>
                    <a:pt x="7216" y="15788"/>
                  </a:cubicBezTo>
                  <a:cubicBezTo>
                    <a:pt x="7180" y="15717"/>
                    <a:pt x="7097" y="15669"/>
                    <a:pt x="7001" y="15669"/>
                  </a:cubicBezTo>
                  <a:cubicBezTo>
                    <a:pt x="6870" y="15669"/>
                    <a:pt x="6751" y="15752"/>
                    <a:pt x="6704" y="15883"/>
                  </a:cubicBezTo>
                  <a:cubicBezTo>
                    <a:pt x="6656" y="15752"/>
                    <a:pt x="6537" y="15669"/>
                    <a:pt x="6406" y="15669"/>
                  </a:cubicBezTo>
                  <a:close/>
                  <a:moveTo>
                    <a:pt x="12526" y="15669"/>
                  </a:moveTo>
                  <a:cubicBezTo>
                    <a:pt x="12431" y="15669"/>
                    <a:pt x="12347" y="15717"/>
                    <a:pt x="12300" y="15788"/>
                  </a:cubicBezTo>
                  <a:lnTo>
                    <a:pt x="12288" y="15788"/>
                  </a:lnTo>
                  <a:cubicBezTo>
                    <a:pt x="12216" y="15943"/>
                    <a:pt x="12240" y="16133"/>
                    <a:pt x="12335" y="16276"/>
                  </a:cubicBezTo>
                  <a:cubicBezTo>
                    <a:pt x="12407" y="16395"/>
                    <a:pt x="12502" y="16503"/>
                    <a:pt x="12609" y="16598"/>
                  </a:cubicBezTo>
                  <a:cubicBezTo>
                    <a:pt x="12669" y="16645"/>
                    <a:pt x="12728" y="16693"/>
                    <a:pt x="12800" y="16741"/>
                  </a:cubicBezTo>
                  <a:lnTo>
                    <a:pt x="12847" y="16741"/>
                  </a:lnTo>
                  <a:cubicBezTo>
                    <a:pt x="13026" y="16622"/>
                    <a:pt x="13181" y="16467"/>
                    <a:pt x="13300" y="16276"/>
                  </a:cubicBezTo>
                  <a:cubicBezTo>
                    <a:pt x="13395" y="16133"/>
                    <a:pt x="13407" y="15955"/>
                    <a:pt x="13336" y="15788"/>
                  </a:cubicBezTo>
                  <a:cubicBezTo>
                    <a:pt x="13288" y="15717"/>
                    <a:pt x="13205" y="15669"/>
                    <a:pt x="13121" y="15669"/>
                  </a:cubicBezTo>
                  <a:cubicBezTo>
                    <a:pt x="12978" y="15669"/>
                    <a:pt x="12871" y="15752"/>
                    <a:pt x="12824" y="15883"/>
                  </a:cubicBezTo>
                  <a:cubicBezTo>
                    <a:pt x="12764" y="15752"/>
                    <a:pt x="12657" y="15681"/>
                    <a:pt x="12526" y="15669"/>
                  </a:cubicBezTo>
                  <a:close/>
                  <a:moveTo>
                    <a:pt x="18634" y="15669"/>
                  </a:moveTo>
                  <a:cubicBezTo>
                    <a:pt x="18539" y="15669"/>
                    <a:pt x="18455" y="15717"/>
                    <a:pt x="18419" y="15788"/>
                  </a:cubicBezTo>
                  <a:lnTo>
                    <a:pt x="18408" y="15788"/>
                  </a:lnTo>
                  <a:cubicBezTo>
                    <a:pt x="18336" y="15943"/>
                    <a:pt x="18348" y="16133"/>
                    <a:pt x="18455" y="16276"/>
                  </a:cubicBezTo>
                  <a:cubicBezTo>
                    <a:pt x="18515" y="16395"/>
                    <a:pt x="18610" y="16503"/>
                    <a:pt x="18717" y="16598"/>
                  </a:cubicBezTo>
                  <a:cubicBezTo>
                    <a:pt x="18777" y="16645"/>
                    <a:pt x="18836" y="16693"/>
                    <a:pt x="18908" y="16741"/>
                  </a:cubicBezTo>
                  <a:lnTo>
                    <a:pt x="18955" y="16741"/>
                  </a:lnTo>
                  <a:cubicBezTo>
                    <a:pt x="19134" y="16622"/>
                    <a:pt x="19289" y="16467"/>
                    <a:pt x="19408" y="16276"/>
                  </a:cubicBezTo>
                  <a:cubicBezTo>
                    <a:pt x="19503" y="16133"/>
                    <a:pt x="19515" y="15943"/>
                    <a:pt x="19443" y="15788"/>
                  </a:cubicBezTo>
                  <a:cubicBezTo>
                    <a:pt x="19396" y="15717"/>
                    <a:pt x="19312" y="15669"/>
                    <a:pt x="19229" y="15669"/>
                  </a:cubicBezTo>
                  <a:cubicBezTo>
                    <a:pt x="19086" y="15669"/>
                    <a:pt x="18979" y="15752"/>
                    <a:pt x="18931" y="15883"/>
                  </a:cubicBezTo>
                  <a:cubicBezTo>
                    <a:pt x="18884" y="15752"/>
                    <a:pt x="18765" y="15669"/>
                    <a:pt x="18634" y="15669"/>
                  </a:cubicBezTo>
                  <a:close/>
                  <a:moveTo>
                    <a:pt x="24742" y="15669"/>
                  </a:moveTo>
                  <a:cubicBezTo>
                    <a:pt x="24646" y="15669"/>
                    <a:pt x="24563" y="15717"/>
                    <a:pt x="24527" y="15788"/>
                  </a:cubicBezTo>
                  <a:lnTo>
                    <a:pt x="24515" y="15788"/>
                  </a:lnTo>
                  <a:cubicBezTo>
                    <a:pt x="24444" y="15943"/>
                    <a:pt x="24468" y="16133"/>
                    <a:pt x="24563" y="16276"/>
                  </a:cubicBezTo>
                  <a:cubicBezTo>
                    <a:pt x="24635" y="16395"/>
                    <a:pt x="24718" y="16503"/>
                    <a:pt x="24837" y="16598"/>
                  </a:cubicBezTo>
                  <a:cubicBezTo>
                    <a:pt x="24885" y="16645"/>
                    <a:pt x="24956" y="16693"/>
                    <a:pt x="25016" y="16741"/>
                  </a:cubicBezTo>
                  <a:lnTo>
                    <a:pt x="25063" y="16741"/>
                  </a:lnTo>
                  <a:cubicBezTo>
                    <a:pt x="25242" y="16622"/>
                    <a:pt x="25397" y="16467"/>
                    <a:pt x="25516" y="16276"/>
                  </a:cubicBezTo>
                  <a:cubicBezTo>
                    <a:pt x="25611" y="16133"/>
                    <a:pt x="25623" y="15955"/>
                    <a:pt x="25551" y="15788"/>
                  </a:cubicBezTo>
                  <a:cubicBezTo>
                    <a:pt x="25504" y="15717"/>
                    <a:pt x="25420" y="15669"/>
                    <a:pt x="25337" y="15669"/>
                  </a:cubicBezTo>
                  <a:cubicBezTo>
                    <a:pt x="25206" y="15681"/>
                    <a:pt x="25087" y="15752"/>
                    <a:pt x="25039" y="15883"/>
                  </a:cubicBezTo>
                  <a:cubicBezTo>
                    <a:pt x="24992" y="15752"/>
                    <a:pt x="24873" y="15669"/>
                    <a:pt x="24742" y="15669"/>
                  </a:cubicBezTo>
                  <a:close/>
                  <a:moveTo>
                    <a:pt x="30838" y="15669"/>
                  </a:moveTo>
                  <a:cubicBezTo>
                    <a:pt x="30754" y="15669"/>
                    <a:pt x="30671" y="15717"/>
                    <a:pt x="30623" y="15788"/>
                  </a:cubicBezTo>
                  <a:cubicBezTo>
                    <a:pt x="30552" y="15955"/>
                    <a:pt x="30576" y="16133"/>
                    <a:pt x="30671" y="16276"/>
                  </a:cubicBezTo>
                  <a:cubicBezTo>
                    <a:pt x="30742" y="16395"/>
                    <a:pt x="30838" y="16503"/>
                    <a:pt x="30945" y="16598"/>
                  </a:cubicBezTo>
                  <a:cubicBezTo>
                    <a:pt x="30992" y="16645"/>
                    <a:pt x="31052" y="16693"/>
                    <a:pt x="31123" y="16741"/>
                  </a:cubicBezTo>
                  <a:lnTo>
                    <a:pt x="31171" y="16741"/>
                  </a:lnTo>
                  <a:cubicBezTo>
                    <a:pt x="31350" y="16622"/>
                    <a:pt x="31504" y="16455"/>
                    <a:pt x="31624" y="16276"/>
                  </a:cubicBezTo>
                  <a:cubicBezTo>
                    <a:pt x="31707" y="16133"/>
                    <a:pt x="31719" y="15955"/>
                    <a:pt x="31647" y="15788"/>
                  </a:cubicBezTo>
                  <a:cubicBezTo>
                    <a:pt x="31612" y="15717"/>
                    <a:pt x="31528" y="15669"/>
                    <a:pt x="31433" y="15669"/>
                  </a:cubicBezTo>
                  <a:cubicBezTo>
                    <a:pt x="31385" y="15812"/>
                    <a:pt x="31260" y="15883"/>
                    <a:pt x="31135" y="15883"/>
                  </a:cubicBezTo>
                  <a:cubicBezTo>
                    <a:pt x="31010" y="15883"/>
                    <a:pt x="30885" y="15812"/>
                    <a:pt x="30838" y="15669"/>
                  </a:cubicBezTo>
                  <a:close/>
                  <a:moveTo>
                    <a:pt x="227" y="15669"/>
                  </a:moveTo>
                  <a:lnTo>
                    <a:pt x="48" y="16098"/>
                  </a:lnTo>
                  <a:cubicBezTo>
                    <a:pt x="60" y="16157"/>
                    <a:pt x="84" y="16229"/>
                    <a:pt x="108" y="16288"/>
                  </a:cubicBezTo>
                  <a:cubicBezTo>
                    <a:pt x="179" y="16407"/>
                    <a:pt x="274" y="16514"/>
                    <a:pt x="382" y="16598"/>
                  </a:cubicBezTo>
                  <a:cubicBezTo>
                    <a:pt x="441" y="16657"/>
                    <a:pt x="501" y="16705"/>
                    <a:pt x="572" y="16753"/>
                  </a:cubicBezTo>
                  <a:lnTo>
                    <a:pt x="620" y="16753"/>
                  </a:lnTo>
                  <a:cubicBezTo>
                    <a:pt x="798" y="16622"/>
                    <a:pt x="953" y="16467"/>
                    <a:pt x="1072" y="16288"/>
                  </a:cubicBezTo>
                  <a:cubicBezTo>
                    <a:pt x="1167" y="16133"/>
                    <a:pt x="1179" y="15955"/>
                    <a:pt x="1108" y="15800"/>
                  </a:cubicBezTo>
                  <a:cubicBezTo>
                    <a:pt x="1060" y="15717"/>
                    <a:pt x="977" y="15669"/>
                    <a:pt x="893" y="15669"/>
                  </a:cubicBezTo>
                  <a:cubicBezTo>
                    <a:pt x="763" y="15681"/>
                    <a:pt x="643" y="15764"/>
                    <a:pt x="596" y="15883"/>
                  </a:cubicBezTo>
                  <a:cubicBezTo>
                    <a:pt x="536" y="15764"/>
                    <a:pt x="429" y="15681"/>
                    <a:pt x="298" y="15669"/>
                  </a:cubicBezTo>
                  <a:close/>
                  <a:moveTo>
                    <a:pt x="3406" y="19598"/>
                  </a:moveTo>
                  <a:cubicBezTo>
                    <a:pt x="3310" y="19598"/>
                    <a:pt x="3227" y="19646"/>
                    <a:pt x="3179" y="19717"/>
                  </a:cubicBezTo>
                  <a:lnTo>
                    <a:pt x="3120" y="19717"/>
                  </a:lnTo>
                  <a:cubicBezTo>
                    <a:pt x="3060" y="19884"/>
                    <a:pt x="3108" y="20074"/>
                    <a:pt x="3215" y="20205"/>
                  </a:cubicBezTo>
                  <a:cubicBezTo>
                    <a:pt x="3287" y="20324"/>
                    <a:pt x="3382" y="20432"/>
                    <a:pt x="3489" y="20527"/>
                  </a:cubicBezTo>
                  <a:cubicBezTo>
                    <a:pt x="3549" y="20574"/>
                    <a:pt x="3608" y="20622"/>
                    <a:pt x="3680" y="20670"/>
                  </a:cubicBezTo>
                  <a:lnTo>
                    <a:pt x="3727" y="20670"/>
                  </a:lnTo>
                  <a:cubicBezTo>
                    <a:pt x="3906" y="20551"/>
                    <a:pt x="4061" y="20396"/>
                    <a:pt x="4180" y="20205"/>
                  </a:cubicBezTo>
                  <a:cubicBezTo>
                    <a:pt x="4275" y="20062"/>
                    <a:pt x="4287" y="19884"/>
                    <a:pt x="4215" y="19717"/>
                  </a:cubicBezTo>
                  <a:cubicBezTo>
                    <a:pt x="4168" y="19646"/>
                    <a:pt x="4084" y="19598"/>
                    <a:pt x="4001" y="19598"/>
                  </a:cubicBezTo>
                  <a:cubicBezTo>
                    <a:pt x="3858" y="19598"/>
                    <a:pt x="3751" y="19681"/>
                    <a:pt x="3703" y="19812"/>
                  </a:cubicBezTo>
                  <a:cubicBezTo>
                    <a:pt x="3644" y="19693"/>
                    <a:pt x="3525" y="19610"/>
                    <a:pt x="3406" y="19598"/>
                  </a:cubicBezTo>
                  <a:close/>
                  <a:moveTo>
                    <a:pt x="9502" y="19598"/>
                  </a:moveTo>
                  <a:cubicBezTo>
                    <a:pt x="9418" y="19598"/>
                    <a:pt x="9335" y="19646"/>
                    <a:pt x="9287" y="19717"/>
                  </a:cubicBezTo>
                  <a:lnTo>
                    <a:pt x="9228" y="19717"/>
                  </a:lnTo>
                  <a:cubicBezTo>
                    <a:pt x="9180" y="19884"/>
                    <a:pt x="9216" y="20074"/>
                    <a:pt x="9323" y="20205"/>
                  </a:cubicBezTo>
                  <a:cubicBezTo>
                    <a:pt x="9395" y="20324"/>
                    <a:pt x="9490" y="20432"/>
                    <a:pt x="9609" y="20527"/>
                  </a:cubicBezTo>
                  <a:cubicBezTo>
                    <a:pt x="9656" y="20574"/>
                    <a:pt x="9716" y="20634"/>
                    <a:pt x="9787" y="20670"/>
                  </a:cubicBezTo>
                  <a:lnTo>
                    <a:pt x="9835" y="20670"/>
                  </a:lnTo>
                  <a:cubicBezTo>
                    <a:pt x="10014" y="20551"/>
                    <a:pt x="10168" y="20396"/>
                    <a:pt x="10276" y="20205"/>
                  </a:cubicBezTo>
                  <a:cubicBezTo>
                    <a:pt x="10371" y="20062"/>
                    <a:pt x="10383" y="19884"/>
                    <a:pt x="10311" y="19717"/>
                  </a:cubicBezTo>
                  <a:cubicBezTo>
                    <a:pt x="10264" y="19646"/>
                    <a:pt x="10192" y="19598"/>
                    <a:pt x="10097" y="19598"/>
                  </a:cubicBezTo>
                  <a:cubicBezTo>
                    <a:pt x="10049" y="19741"/>
                    <a:pt x="9924" y="19812"/>
                    <a:pt x="9799" y="19812"/>
                  </a:cubicBezTo>
                  <a:cubicBezTo>
                    <a:pt x="9674" y="19812"/>
                    <a:pt x="9549" y="19741"/>
                    <a:pt x="9502" y="19598"/>
                  </a:cubicBezTo>
                  <a:close/>
                  <a:moveTo>
                    <a:pt x="15593" y="19596"/>
                  </a:moveTo>
                  <a:cubicBezTo>
                    <a:pt x="15510" y="19596"/>
                    <a:pt x="15439" y="19642"/>
                    <a:pt x="15407" y="19717"/>
                  </a:cubicBezTo>
                  <a:lnTo>
                    <a:pt x="15348" y="19717"/>
                  </a:lnTo>
                  <a:cubicBezTo>
                    <a:pt x="15288" y="19884"/>
                    <a:pt x="15324" y="20074"/>
                    <a:pt x="15443" y="20205"/>
                  </a:cubicBezTo>
                  <a:cubicBezTo>
                    <a:pt x="15514" y="20324"/>
                    <a:pt x="15610" y="20432"/>
                    <a:pt x="15717" y="20527"/>
                  </a:cubicBezTo>
                  <a:cubicBezTo>
                    <a:pt x="15764" y="20574"/>
                    <a:pt x="15836" y="20634"/>
                    <a:pt x="15895" y="20670"/>
                  </a:cubicBezTo>
                  <a:lnTo>
                    <a:pt x="15943" y="20670"/>
                  </a:lnTo>
                  <a:cubicBezTo>
                    <a:pt x="16122" y="20551"/>
                    <a:pt x="16276" y="20396"/>
                    <a:pt x="16395" y="20205"/>
                  </a:cubicBezTo>
                  <a:cubicBezTo>
                    <a:pt x="16491" y="20062"/>
                    <a:pt x="16503" y="19872"/>
                    <a:pt x="16431" y="19717"/>
                  </a:cubicBezTo>
                  <a:cubicBezTo>
                    <a:pt x="16384" y="19634"/>
                    <a:pt x="16300" y="19598"/>
                    <a:pt x="16217" y="19598"/>
                  </a:cubicBezTo>
                  <a:cubicBezTo>
                    <a:pt x="16086" y="19610"/>
                    <a:pt x="15967" y="19681"/>
                    <a:pt x="15919" y="19801"/>
                  </a:cubicBezTo>
                  <a:cubicBezTo>
                    <a:pt x="15860" y="19681"/>
                    <a:pt x="15752" y="19598"/>
                    <a:pt x="15622" y="19598"/>
                  </a:cubicBezTo>
                  <a:cubicBezTo>
                    <a:pt x="15612" y="19597"/>
                    <a:pt x="15602" y="19596"/>
                    <a:pt x="15593" y="19596"/>
                  </a:cubicBezTo>
                  <a:close/>
                  <a:moveTo>
                    <a:pt x="21729" y="19598"/>
                  </a:moveTo>
                  <a:cubicBezTo>
                    <a:pt x="21646" y="19598"/>
                    <a:pt x="21563" y="19646"/>
                    <a:pt x="21515" y="19717"/>
                  </a:cubicBezTo>
                  <a:lnTo>
                    <a:pt x="21467" y="19717"/>
                  </a:lnTo>
                  <a:cubicBezTo>
                    <a:pt x="21408" y="19884"/>
                    <a:pt x="21444" y="20062"/>
                    <a:pt x="21551" y="20205"/>
                  </a:cubicBezTo>
                  <a:cubicBezTo>
                    <a:pt x="21622" y="20324"/>
                    <a:pt x="21718" y="20432"/>
                    <a:pt x="21825" y="20527"/>
                  </a:cubicBezTo>
                  <a:cubicBezTo>
                    <a:pt x="21884" y="20574"/>
                    <a:pt x="21944" y="20622"/>
                    <a:pt x="22003" y="20670"/>
                  </a:cubicBezTo>
                  <a:lnTo>
                    <a:pt x="22051" y="20670"/>
                  </a:lnTo>
                  <a:cubicBezTo>
                    <a:pt x="22241" y="20551"/>
                    <a:pt x="22396" y="20396"/>
                    <a:pt x="22515" y="20205"/>
                  </a:cubicBezTo>
                  <a:cubicBezTo>
                    <a:pt x="22599" y="20062"/>
                    <a:pt x="22610" y="19884"/>
                    <a:pt x="22539" y="19717"/>
                  </a:cubicBezTo>
                  <a:cubicBezTo>
                    <a:pt x="22503" y="19646"/>
                    <a:pt x="22420" y="19598"/>
                    <a:pt x="22325" y="19598"/>
                  </a:cubicBezTo>
                  <a:cubicBezTo>
                    <a:pt x="22194" y="19598"/>
                    <a:pt x="22075" y="19681"/>
                    <a:pt x="22027" y="19812"/>
                  </a:cubicBezTo>
                  <a:cubicBezTo>
                    <a:pt x="21979" y="19693"/>
                    <a:pt x="21860" y="19610"/>
                    <a:pt x="21729" y="19598"/>
                  </a:cubicBezTo>
                  <a:close/>
                  <a:moveTo>
                    <a:pt x="27837" y="19598"/>
                  </a:moveTo>
                  <a:cubicBezTo>
                    <a:pt x="27754" y="19598"/>
                    <a:pt x="27671" y="19646"/>
                    <a:pt x="27623" y="19717"/>
                  </a:cubicBezTo>
                  <a:lnTo>
                    <a:pt x="27575" y="19717"/>
                  </a:lnTo>
                  <a:cubicBezTo>
                    <a:pt x="27516" y="19884"/>
                    <a:pt x="27552" y="20062"/>
                    <a:pt x="27659" y="20205"/>
                  </a:cubicBezTo>
                  <a:cubicBezTo>
                    <a:pt x="27730" y="20324"/>
                    <a:pt x="27825" y="20432"/>
                    <a:pt x="27933" y="20527"/>
                  </a:cubicBezTo>
                  <a:cubicBezTo>
                    <a:pt x="27992" y="20574"/>
                    <a:pt x="28052" y="20622"/>
                    <a:pt x="28111" y="20670"/>
                  </a:cubicBezTo>
                  <a:lnTo>
                    <a:pt x="28171" y="20670"/>
                  </a:lnTo>
                  <a:cubicBezTo>
                    <a:pt x="28349" y="20551"/>
                    <a:pt x="28504" y="20396"/>
                    <a:pt x="28623" y="20205"/>
                  </a:cubicBezTo>
                  <a:cubicBezTo>
                    <a:pt x="28718" y="20062"/>
                    <a:pt x="28718" y="19884"/>
                    <a:pt x="28659" y="19717"/>
                  </a:cubicBezTo>
                  <a:cubicBezTo>
                    <a:pt x="28611" y="19646"/>
                    <a:pt x="28528" y="19598"/>
                    <a:pt x="28433" y="19598"/>
                  </a:cubicBezTo>
                  <a:cubicBezTo>
                    <a:pt x="28302" y="19610"/>
                    <a:pt x="28195" y="19693"/>
                    <a:pt x="28135" y="19812"/>
                  </a:cubicBezTo>
                  <a:cubicBezTo>
                    <a:pt x="28087" y="19681"/>
                    <a:pt x="27968" y="19598"/>
                    <a:pt x="27837" y="19598"/>
                  </a:cubicBezTo>
                  <a:close/>
                  <a:moveTo>
                    <a:pt x="33957" y="19598"/>
                  </a:moveTo>
                  <a:cubicBezTo>
                    <a:pt x="33862" y="19598"/>
                    <a:pt x="33790" y="19646"/>
                    <a:pt x="33743" y="19717"/>
                  </a:cubicBezTo>
                  <a:lnTo>
                    <a:pt x="33695" y="19717"/>
                  </a:lnTo>
                  <a:cubicBezTo>
                    <a:pt x="33636" y="19872"/>
                    <a:pt x="33648" y="20062"/>
                    <a:pt x="33755" y="20205"/>
                  </a:cubicBezTo>
                  <a:cubicBezTo>
                    <a:pt x="33826" y="20324"/>
                    <a:pt x="33921" y="20432"/>
                    <a:pt x="34029" y="20515"/>
                  </a:cubicBezTo>
                  <a:cubicBezTo>
                    <a:pt x="34124" y="20598"/>
                    <a:pt x="34207" y="20670"/>
                    <a:pt x="34207" y="20670"/>
                  </a:cubicBezTo>
                  <a:lnTo>
                    <a:pt x="34255" y="20670"/>
                  </a:lnTo>
                  <a:cubicBezTo>
                    <a:pt x="34338" y="20610"/>
                    <a:pt x="34421" y="20539"/>
                    <a:pt x="34505" y="20455"/>
                  </a:cubicBezTo>
                  <a:cubicBezTo>
                    <a:pt x="34421" y="20229"/>
                    <a:pt x="34338" y="20003"/>
                    <a:pt x="34255" y="19765"/>
                  </a:cubicBezTo>
                  <a:lnTo>
                    <a:pt x="34255" y="19801"/>
                  </a:lnTo>
                  <a:cubicBezTo>
                    <a:pt x="34195" y="19681"/>
                    <a:pt x="34088" y="19598"/>
                    <a:pt x="33957" y="19598"/>
                  </a:cubicBezTo>
                  <a:close/>
                  <a:moveTo>
                    <a:pt x="274" y="23503"/>
                  </a:moveTo>
                  <a:cubicBezTo>
                    <a:pt x="215" y="23527"/>
                    <a:pt x="155" y="23563"/>
                    <a:pt x="131" y="23622"/>
                  </a:cubicBezTo>
                  <a:cubicBezTo>
                    <a:pt x="286" y="23968"/>
                    <a:pt x="453" y="24289"/>
                    <a:pt x="620" y="24575"/>
                  </a:cubicBezTo>
                  <a:lnTo>
                    <a:pt x="655" y="24575"/>
                  </a:lnTo>
                  <a:cubicBezTo>
                    <a:pt x="846" y="24456"/>
                    <a:pt x="1001" y="24301"/>
                    <a:pt x="1120" y="24111"/>
                  </a:cubicBezTo>
                  <a:cubicBezTo>
                    <a:pt x="1215" y="23968"/>
                    <a:pt x="1227" y="23789"/>
                    <a:pt x="1144" y="23622"/>
                  </a:cubicBezTo>
                  <a:cubicBezTo>
                    <a:pt x="1108" y="23551"/>
                    <a:pt x="1024" y="23503"/>
                    <a:pt x="941" y="23503"/>
                  </a:cubicBezTo>
                  <a:cubicBezTo>
                    <a:pt x="810" y="23503"/>
                    <a:pt x="691" y="23587"/>
                    <a:pt x="643" y="23718"/>
                  </a:cubicBezTo>
                  <a:cubicBezTo>
                    <a:pt x="584" y="23599"/>
                    <a:pt x="477" y="23515"/>
                    <a:pt x="346" y="23503"/>
                  </a:cubicBezTo>
                  <a:close/>
                  <a:moveTo>
                    <a:pt x="6428" y="23513"/>
                  </a:moveTo>
                  <a:cubicBezTo>
                    <a:pt x="6354" y="23513"/>
                    <a:pt x="6282" y="23560"/>
                    <a:pt x="6239" y="23634"/>
                  </a:cubicBezTo>
                  <a:lnTo>
                    <a:pt x="6180" y="23634"/>
                  </a:lnTo>
                  <a:cubicBezTo>
                    <a:pt x="6120" y="23801"/>
                    <a:pt x="6156" y="23980"/>
                    <a:pt x="6275" y="24123"/>
                  </a:cubicBezTo>
                  <a:cubicBezTo>
                    <a:pt x="6347" y="24242"/>
                    <a:pt x="6442" y="24349"/>
                    <a:pt x="6549" y="24432"/>
                  </a:cubicBezTo>
                  <a:cubicBezTo>
                    <a:pt x="6608" y="24492"/>
                    <a:pt x="6668" y="24539"/>
                    <a:pt x="6728" y="24587"/>
                  </a:cubicBezTo>
                  <a:lnTo>
                    <a:pt x="6775" y="24587"/>
                  </a:lnTo>
                  <a:cubicBezTo>
                    <a:pt x="6966" y="24456"/>
                    <a:pt x="7120" y="24301"/>
                    <a:pt x="7240" y="24123"/>
                  </a:cubicBezTo>
                  <a:cubicBezTo>
                    <a:pt x="7323" y="23968"/>
                    <a:pt x="7335" y="23789"/>
                    <a:pt x="7263" y="23634"/>
                  </a:cubicBezTo>
                  <a:cubicBezTo>
                    <a:pt x="7228" y="23551"/>
                    <a:pt x="7144" y="23515"/>
                    <a:pt x="7049" y="23515"/>
                  </a:cubicBezTo>
                  <a:cubicBezTo>
                    <a:pt x="6918" y="23515"/>
                    <a:pt x="6799" y="23599"/>
                    <a:pt x="6751" y="23718"/>
                  </a:cubicBezTo>
                  <a:cubicBezTo>
                    <a:pt x="6704" y="23599"/>
                    <a:pt x="6585" y="23515"/>
                    <a:pt x="6454" y="23515"/>
                  </a:cubicBezTo>
                  <a:cubicBezTo>
                    <a:pt x="6445" y="23514"/>
                    <a:pt x="6437" y="23513"/>
                    <a:pt x="6428" y="23513"/>
                  </a:cubicBezTo>
                  <a:close/>
                  <a:moveTo>
                    <a:pt x="12536" y="23513"/>
                  </a:moveTo>
                  <a:cubicBezTo>
                    <a:pt x="12462" y="23513"/>
                    <a:pt x="12390" y="23560"/>
                    <a:pt x="12347" y="23634"/>
                  </a:cubicBezTo>
                  <a:lnTo>
                    <a:pt x="12288" y="23634"/>
                  </a:lnTo>
                  <a:cubicBezTo>
                    <a:pt x="12240" y="23801"/>
                    <a:pt x="12276" y="23980"/>
                    <a:pt x="12383" y="24123"/>
                  </a:cubicBezTo>
                  <a:cubicBezTo>
                    <a:pt x="12454" y="24242"/>
                    <a:pt x="12550" y="24349"/>
                    <a:pt x="12657" y="24432"/>
                  </a:cubicBezTo>
                  <a:cubicBezTo>
                    <a:pt x="12716" y="24492"/>
                    <a:pt x="12776" y="24539"/>
                    <a:pt x="12847" y="24587"/>
                  </a:cubicBezTo>
                  <a:lnTo>
                    <a:pt x="12883" y="24587"/>
                  </a:lnTo>
                  <a:cubicBezTo>
                    <a:pt x="13074" y="24468"/>
                    <a:pt x="13228" y="24301"/>
                    <a:pt x="13347" y="24123"/>
                  </a:cubicBezTo>
                  <a:cubicBezTo>
                    <a:pt x="13443" y="23968"/>
                    <a:pt x="13455" y="23789"/>
                    <a:pt x="13383" y="23634"/>
                  </a:cubicBezTo>
                  <a:cubicBezTo>
                    <a:pt x="13340" y="23560"/>
                    <a:pt x="13269" y="23513"/>
                    <a:pt x="13186" y="23513"/>
                  </a:cubicBezTo>
                  <a:cubicBezTo>
                    <a:pt x="13176" y="23513"/>
                    <a:pt x="13167" y="23514"/>
                    <a:pt x="13157" y="23515"/>
                  </a:cubicBezTo>
                  <a:cubicBezTo>
                    <a:pt x="13026" y="23515"/>
                    <a:pt x="12907" y="23599"/>
                    <a:pt x="12859" y="23718"/>
                  </a:cubicBezTo>
                  <a:cubicBezTo>
                    <a:pt x="12812" y="23599"/>
                    <a:pt x="12693" y="23515"/>
                    <a:pt x="12562" y="23515"/>
                  </a:cubicBezTo>
                  <a:cubicBezTo>
                    <a:pt x="12553" y="23514"/>
                    <a:pt x="12545" y="23513"/>
                    <a:pt x="12536" y="23513"/>
                  </a:cubicBezTo>
                  <a:close/>
                  <a:moveTo>
                    <a:pt x="18653" y="23513"/>
                  </a:moveTo>
                  <a:cubicBezTo>
                    <a:pt x="18570" y="23513"/>
                    <a:pt x="18499" y="23560"/>
                    <a:pt x="18467" y="23634"/>
                  </a:cubicBezTo>
                  <a:lnTo>
                    <a:pt x="18408" y="23634"/>
                  </a:lnTo>
                  <a:cubicBezTo>
                    <a:pt x="18348" y="23801"/>
                    <a:pt x="18384" y="23980"/>
                    <a:pt x="18491" y="24123"/>
                  </a:cubicBezTo>
                  <a:cubicBezTo>
                    <a:pt x="18562" y="24242"/>
                    <a:pt x="18658" y="24349"/>
                    <a:pt x="18765" y="24432"/>
                  </a:cubicBezTo>
                  <a:cubicBezTo>
                    <a:pt x="18824" y="24492"/>
                    <a:pt x="18884" y="24539"/>
                    <a:pt x="18943" y="24587"/>
                  </a:cubicBezTo>
                  <a:lnTo>
                    <a:pt x="19003" y="24587"/>
                  </a:lnTo>
                  <a:cubicBezTo>
                    <a:pt x="19181" y="24456"/>
                    <a:pt x="19336" y="24301"/>
                    <a:pt x="19455" y="24123"/>
                  </a:cubicBezTo>
                  <a:cubicBezTo>
                    <a:pt x="19551" y="23968"/>
                    <a:pt x="19562" y="23789"/>
                    <a:pt x="19479" y="23634"/>
                  </a:cubicBezTo>
                  <a:cubicBezTo>
                    <a:pt x="19447" y="23560"/>
                    <a:pt x="19377" y="23513"/>
                    <a:pt x="19302" y="23513"/>
                  </a:cubicBezTo>
                  <a:cubicBezTo>
                    <a:pt x="19294" y="23513"/>
                    <a:pt x="19285" y="23514"/>
                    <a:pt x="19277" y="23515"/>
                  </a:cubicBezTo>
                  <a:cubicBezTo>
                    <a:pt x="19146" y="23515"/>
                    <a:pt x="19027" y="23599"/>
                    <a:pt x="18979" y="23718"/>
                  </a:cubicBezTo>
                  <a:cubicBezTo>
                    <a:pt x="18931" y="23599"/>
                    <a:pt x="18812" y="23515"/>
                    <a:pt x="18681" y="23515"/>
                  </a:cubicBezTo>
                  <a:cubicBezTo>
                    <a:pt x="18672" y="23514"/>
                    <a:pt x="18662" y="23513"/>
                    <a:pt x="18653" y="23513"/>
                  </a:cubicBezTo>
                  <a:close/>
                  <a:moveTo>
                    <a:pt x="24761" y="23513"/>
                  </a:moveTo>
                  <a:cubicBezTo>
                    <a:pt x="24678" y="23513"/>
                    <a:pt x="24607" y="23560"/>
                    <a:pt x="24575" y="23634"/>
                  </a:cubicBezTo>
                  <a:lnTo>
                    <a:pt x="24515" y="23634"/>
                  </a:lnTo>
                  <a:cubicBezTo>
                    <a:pt x="24468" y="23801"/>
                    <a:pt x="24492" y="23980"/>
                    <a:pt x="24611" y="24123"/>
                  </a:cubicBezTo>
                  <a:cubicBezTo>
                    <a:pt x="24682" y="24242"/>
                    <a:pt x="24766" y="24349"/>
                    <a:pt x="24885" y="24432"/>
                  </a:cubicBezTo>
                  <a:cubicBezTo>
                    <a:pt x="24932" y="24492"/>
                    <a:pt x="25004" y="24539"/>
                    <a:pt x="25063" y="24587"/>
                  </a:cubicBezTo>
                  <a:lnTo>
                    <a:pt x="25111" y="24587"/>
                  </a:lnTo>
                  <a:cubicBezTo>
                    <a:pt x="25289" y="24456"/>
                    <a:pt x="25444" y="24301"/>
                    <a:pt x="25563" y="24123"/>
                  </a:cubicBezTo>
                  <a:cubicBezTo>
                    <a:pt x="25658" y="23968"/>
                    <a:pt x="25670" y="23789"/>
                    <a:pt x="25599" y="23634"/>
                  </a:cubicBezTo>
                  <a:cubicBezTo>
                    <a:pt x="25556" y="23560"/>
                    <a:pt x="25485" y="23513"/>
                    <a:pt x="25410" y="23513"/>
                  </a:cubicBezTo>
                  <a:cubicBezTo>
                    <a:pt x="25402" y="23513"/>
                    <a:pt x="25393" y="23514"/>
                    <a:pt x="25385" y="23515"/>
                  </a:cubicBezTo>
                  <a:cubicBezTo>
                    <a:pt x="25254" y="23515"/>
                    <a:pt x="25135" y="23599"/>
                    <a:pt x="25087" y="23718"/>
                  </a:cubicBezTo>
                  <a:cubicBezTo>
                    <a:pt x="25039" y="23599"/>
                    <a:pt x="24920" y="23515"/>
                    <a:pt x="24789" y="23515"/>
                  </a:cubicBezTo>
                  <a:cubicBezTo>
                    <a:pt x="24780" y="23514"/>
                    <a:pt x="24770" y="23513"/>
                    <a:pt x="24761" y="23513"/>
                  </a:cubicBezTo>
                  <a:close/>
                  <a:moveTo>
                    <a:pt x="30860" y="23513"/>
                  </a:moveTo>
                  <a:cubicBezTo>
                    <a:pt x="30785" y="23513"/>
                    <a:pt x="30714" y="23560"/>
                    <a:pt x="30671" y="23634"/>
                  </a:cubicBezTo>
                  <a:lnTo>
                    <a:pt x="30635" y="23634"/>
                  </a:lnTo>
                  <a:cubicBezTo>
                    <a:pt x="30576" y="23789"/>
                    <a:pt x="30611" y="23980"/>
                    <a:pt x="30719" y="24123"/>
                  </a:cubicBezTo>
                  <a:cubicBezTo>
                    <a:pt x="30790" y="24242"/>
                    <a:pt x="30873" y="24349"/>
                    <a:pt x="30992" y="24432"/>
                  </a:cubicBezTo>
                  <a:cubicBezTo>
                    <a:pt x="31040" y="24492"/>
                    <a:pt x="31100" y="24539"/>
                    <a:pt x="31171" y="24587"/>
                  </a:cubicBezTo>
                  <a:lnTo>
                    <a:pt x="31219" y="24587"/>
                  </a:lnTo>
                  <a:cubicBezTo>
                    <a:pt x="31397" y="24456"/>
                    <a:pt x="31552" y="24301"/>
                    <a:pt x="31671" y="24123"/>
                  </a:cubicBezTo>
                  <a:cubicBezTo>
                    <a:pt x="31754" y="23968"/>
                    <a:pt x="31778" y="23789"/>
                    <a:pt x="31695" y="23634"/>
                  </a:cubicBezTo>
                  <a:cubicBezTo>
                    <a:pt x="31663" y="23560"/>
                    <a:pt x="31592" y="23513"/>
                    <a:pt x="31509" y="23513"/>
                  </a:cubicBezTo>
                  <a:cubicBezTo>
                    <a:pt x="31500" y="23513"/>
                    <a:pt x="31490" y="23514"/>
                    <a:pt x="31481" y="23515"/>
                  </a:cubicBezTo>
                  <a:cubicBezTo>
                    <a:pt x="31433" y="23652"/>
                    <a:pt x="31311" y="23721"/>
                    <a:pt x="31187" y="23721"/>
                  </a:cubicBezTo>
                  <a:cubicBezTo>
                    <a:pt x="31064" y="23721"/>
                    <a:pt x="30939" y="23652"/>
                    <a:pt x="30885" y="23515"/>
                  </a:cubicBezTo>
                  <a:cubicBezTo>
                    <a:pt x="30877" y="23514"/>
                    <a:pt x="30868" y="23513"/>
                    <a:pt x="30860" y="23513"/>
                  </a:cubicBezTo>
                  <a:close/>
                  <a:moveTo>
                    <a:pt x="3370" y="27444"/>
                  </a:moveTo>
                  <a:cubicBezTo>
                    <a:pt x="3287" y="27444"/>
                    <a:pt x="3203" y="27492"/>
                    <a:pt x="3156" y="27563"/>
                  </a:cubicBezTo>
                  <a:lnTo>
                    <a:pt x="3120" y="27563"/>
                  </a:lnTo>
                  <a:cubicBezTo>
                    <a:pt x="3060" y="27730"/>
                    <a:pt x="3084" y="27909"/>
                    <a:pt x="3191" y="28052"/>
                  </a:cubicBezTo>
                  <a:cubicBezTo>
                    <a:pt x="3263" y="28171"/>
                    <a:pt x="3358" y="28278"/>
                    <a:pt x="3465" y="28373"/>
                  </a:cubicBezTo>
                  <a:cubicBezTo>
                    <a:pt x="3525" y="28421"/>
                    <a:pt x="3584" y="28468"/>
                    <a:pt x="3656" y="28516"/>
                  </a:cubicBezTo>
                  <a:lnTo>
                    <a:pt x="3703" y="28516"/>
                  </a:lnTo>
                  <a:cubicBezTo>
                    <a:pt x="3882" y="28397"/>
                    <a:pt x="4037" y="28242"/>
                    <a:pt x="4156" y="28052"/>
                  </a:cubicBezTo>
                  <a:cubicBezTo>
                    <a:pt x="4251" y="27909"/>
                    <a:pt x="4263" y="27718"/>
                    <a:pt x="4192" y="27563"/>
                  </a:cubicBezTo>
                  <a:cubicBezTo>
                    <a:pt x="4144" y="27492"/>
                    <a:pt x="4061" y="27444"/>
                    <a:pt x="3965" y="27444"/>
                  </a:cubicBezTo>
                  <a:cubicBezTo>
                    <a:pt x="3834" y="27444"/>
                    <a:pt x="3715" y="27528"/>
                    <a:pt x="3668" y="27659"/>
                  </a:cubicBezTo>
                  <a:cubicBezTo>
                    <a:pt x="3620" y="27528"/>
                    <a:pt x="3501" y="27444"/>
                    <a:pt x="3370" y="27444"/>
                  </a:cubicBezTo>
                  <a:close/>
                  <a:moveTo>
                    <a:pt x="9478" y="27444"/>
                  </a:moveTo>
                  <a:cubicBezTo>
                    <a:pt x="9395" y="27444"/>
                    <a:pt x="9311" y="27492"/>
                    <a:pt x="9264" y="27563"/>
                  </a:cubicBezTo>
                  <a:lnTo>
                    <a:pt x="9228" y="27563"/>
                  </a:lnTo>
                  <a:cubicBezTo>
                    <a:pt x="9168" y="27730"/>
                    <a:pt x="9192" y="27909"/>
                    <a:pt x="9299" y="28052"/>
                  </a:cubicBezTo>
                  <a:cubicBezTo>
                    <a:pt x="9371" y="28171"/>
                    <a:pt x="9466" y="28278"/>
                    <a:pt x="9573" y="28373"/>
                  </a:cubicBezTo>
                  <a:cubicBezTo>
                    <a:pt x="9633" y="28421"/>
                    <a:pt x="9692" y="28468"/>
                    <a:pt x="9764" y="28516"/>
                  </a:cubicBezTo>
                  <a:lnTo>
                    <a:pt x="9811" y="28516"/>
                  </a:lnTo>
                  <a:cubicBezTo>
                    <a:pt x="9990" y="28397"/>
                    <a:pt x="10133" y="28230"/>
                    <a:pt x="10252" y="28052"/>
                  </a:cubicBezTo>
                  <a:cubicBezTo>
                    <a:pt x="10347" y="27909"/>
                    <a:pt x="10359" y="27718"/>
                    <a:pt x="10288" y="27563"/>
                  </a:cubicBezTo>
                  <a:cubicBezTo>
                    <a:pt x="10240" y="27492"/>
                    <a:pt x="10168" y="27444"/>
                    <a:pt x="10073" y="27444"/>
                  </a:cubicBezTo>
                  <a:cubicBezTo>
                    <a:pt x="10026" y="27587"/>
                    <a:pt x="9901" y="27659"/>
                    <a:pt x="9776" y="27659"/>
                  </a:cubicBezTo>
                  <a:cubicBezTo>
                    <a:pt x="9651" y="27659"/>
                    <a:pt x="9526" y="27587"/>
                    <a:pt x="9478" y="27444"/>
                  </a:cubicBezTo>
                  <a:close/>
                  <a:moveTo>
                    <a:pt x="15598" y="27444"/>
                  </a:moveTo>
                  <a:cubicBezTo>
                    <a:pt x="15502" y="27444"/>
                    <a:pt x="15419" y="27492"/>
                    <a:pt x="15383" y="27563"/>
                  </a:cubicBezTo>
                  <a:lnTo>
                    <a:pt x="15348" y="27563"/>
                  </a:lnTo>
                  <a:cubicBezTo>
                    <a:pt x="15288" y="27730"/>
                    <a:pt x="15312" y="27909"/>
                    <a:pt x="15419" y="28052"/>
                  </a:cubicBezTo>
                  <a:cubicBezTo>
                    <a:pt x="15491" y="28171"/>
                    <a:pt x="15574" y="28278"/>
                    <a:pt x="15693" y="28373"/>
                  </a:cubicBezTo>
                  <a:cubicBezTo>
                    <a:pt x="15741" y="28421"/>
                    <a:pt x="15812" y="28468"/>
                    <a:pt x="15872" y="28516"/>
                  </a:cubicBezTo>
                  <a:lnTo>
                    <a:pt x="15919" y="28516"/>
                  </a:lnTo>
                  <a:cubicBezTo>
                    <a:pt x="16098" y="28397"/>
                    <a:pt x="16253" y="28242"/>
                    <a:pt x="16372" y="28052"/>
                  </a:cubicBezTo>
                  <a:cubicBezTo>
                    <a:pt x="16467" y="27909"/>
                    <a:pt x="16479" y="27718"/>
                    <a:pt x="16407" y="27563"/>
                  </a:cubicBezTo>
                  <a:cubicBezTo>
                    <a:pt x="16360" y="27492"/>
                    <a:pt x="16276" y="27444"/>
                    <a:pt x="16193" y="27444"/>
                  </a:cubicBezTo>
                  <a:cubicBezTo>
                    <a:pt x="16062" y="27444"/>
                    <a:pt x="15943" y="27528"/>
                    <a:pt x="15895" y="27659"/>
                  </a:cubicBezTo>
                  <a:cubicBezTo>
                    <a:pt x="15848" y="27528"/>
                    <a:pt x="15729" y="27444"/>
                    <a:pt x="15598" y="27444"/>
                  </a:cubicBezTo>
                  <a:close/>
                  <a:moveTo>
                    <a:pt x="21706" y="27444"/>
                  </a:moveTo>
                  <a:cubicBezTo>
                    <a:pt x="21622" y="27444"/>
                    <a:pt x="21539" y="27492"/>
                    <a:pt x="21491" y="27563"/>
                  </a:cubicBezTo>
                  <a:lnTo>
                    <a:pt x="21467" y="27563"/>
                  </a:lnTo>
                  <a:cubicBezTo>
                    <a:pt x="21396" y="27730"/>
                    <a:pt x="21420" y="27909"/>
                    <a:pt x="21527" y="28052"/>
                  </a:cubicBezTo>
                  <a:cubicBezTo>
                    <a:pt x="21598" y="28171"/>
                    <a:pt x="21694" y="28278"/>
                    <a:pt x="21801" y="28373"/>
                  </a:cubicBezTo>
                  <a:cubicBezTo>
                    <a:pt x="21860" y="28421"/>
                    <a:pt x="21920" y="28468"/>
                    <a:pt x="21979" y="28516"/>
                  </a:cubicBezTo>
                  <a:lnTo>
                    <a:pt x="22027" y="28516"/>
                  </a:lnTo>
                  <a:cubicBezTo>
                    <a:pt x="22206" y="28397"/>
                    <a:pt x="22360" y="28242"/>
                    <a:pt x="22491" y="28052"/>
                  </a:cubicBezTo>
                  <a:cubicBezTo>
                    <a:pt x="22575" y="27909"/>
                    <a:pt x="22587" y="27718"/>
                    <a:pt x="22515" y="27563"/>
                  </a:cubicBezTo>
                  <a:cubicBezTo>
                    <a:pt x="22480" y="27492"/>
                    <a:pt x="22396" y="27444"/>
                    <a:pt x="22301" y="27444"/>
                  </a:cubicBezTo>
                  <a:cubicBezTo>
                    <a:pt x="22170" y="27444"/>
                    <a:pt x="22051" y="27528"/>
                    <a:pt x="22003" y="27659"/>
                  </a:cubicBezTo>
                  <a:cubicBezTo>
                    <a:pt x="21956" y="27528"/>
                    <a:pt x="21837" y="27444"/>
                    <a:pt x="21706" y="27444"/>
                  </a:cubicBezTo>
                  <a:close/>
                  <a:moveTo>
                    <a:pt x="27814" y="27444"/>
                  </a:moveTo>
                  <a:cubicBezTo>
                    <a:pt x="27730" y="27444"/>
                    <a:pt x="27647" y="27492"/>
                    <a:pt x="27599" y="27563"/>
                  </a:cubicBezTo>
                  <a:lnTo>
                    <a:pt x="27575" y="27563"/>
                  </a:lnTo>
                  <a:cubicBezTo>
                    <a:pt x="27516" y="27718"/>
                    <a:pt x="27540" y="27909"/>
                    <a:pt x="27635" y="28052"/>
                  </a:cubicBezTo>
                  <a:cubicBezTo>
                    <a:pt x="27706" y="28171"/>
                    <a:pt x="27802" y="28278"/>
                    <a:pt x="27909" y="28373"/>
                  </a:cubicBezTo>
                  <a:cubicBezTo>
                    <a:pt x="28004" y="28456"/>
                    <a:pt x="28087" y="28516"/>
                    <a:pt x="28087" y="28516"/>
                  </a:cubicBezTo>
                  <a:lnTo>
                    <a:pt x="28135" y="28516"/>
                  </a:lnTo>
                  <a:cubicBezTo>
                    <a:pt x="28325" y="28397"/>
                    <a:pt x="28480" y="28242"/>
                    <a:pt x="28599" y="28052"/>
                  </a:cubicBezTo>
                  <a:cubicBezTo>
                    <a:pt x="28683" y="27909"/>
                    <a:pt x="28695" y="27718"/>
                    <a:pt x="28623" y="27563"/>
                  </a:cubicBezTo>
                  <a:cubicBezTo>
                    <a:pt x="28587" y="27492"/>
                    <a:pt x="28504" y="27444"/>
                    <a:pt x="28409" y="27444"/>
                  </a:cubicBezTo>
                  <a:cubicBezTo>
                    <a:pt x="28278" y="27444"/>
                    <a:pt x="28159" y="27528"/>
                    <a:pt x="28111" y="27659"/>
                  </a:cubicBezTo>
                  <a:cubicBezTo>
                    <a:pt x="28064" y="27528"/>
                    <a:pt x="27944" y="27444"/>
                    <a:pt x="27814" y="27444"/>
                  </a:cubicBezTo>
                  <a:close/>
                  <a:moveTo>
                    <a:pt x="33933" y="27444"/>
                  </a:moveTo>
                  <a:cubicBezTo>
                    <a:pt x="33838" y="27444"/>
                    <a:pt x="33755" y="27492"/>
                    <a:pt x="33707" y="27563"/>
                  </a:cubicBezTo>
                  <a:lnTo>
                    <a:pt x="33695" y="27563"/>
                  </a:lnTo>
                  <a:cubicBezTo>
                    <a:pt x="33624" y="27718"/>
                    <a:pt x="33648" y="27909"/>
                    <a:pt x="33743" y="28052"/>
                  </a:cubicBezTo>
                  <a:cubicBezTo>
                    <a:pt x="33826" y="28171"/>
                    <a:pt x="33910" y="28278"/>
                    <a:pt x="34017" y="28373"/>
                  </a:cubicBezTo>
                  <a:cubicBezTo>
                    <a:pt x="34076" y="28421"/>
                    <a:pt x="34136" y="28468"/>
                    <a:pt x="34207" y="28516"/>
                  </a:cubicBezTo>
                  <a:lnTo>
                    <a:pt x="34255" y="28516"/>
                  </a:lnTo>
                  <a:cubicBezTo>
                    <a:pt x="34433" y="28397"/>
                    <a:pt x="34588" y="28242"/>
                    <a:pt x="34707" y="28052"/>
                  </a:cubicBezTo>
                  <a:cubicBezTo>
                    <a:pt x="34802" y="27909"/>
                    <a:pt x="34814" y="27718"/>
                    <a:pt x="34743" y="27563"/>
                  </a:cubicBezTo>
                  <a:cubicBezTo>
                    <a:pt x="34695" y="27492"/>
                    <a:pt x="34612" y="27444"/>
                    <a:pt x="34529" y="27444"/>
                  </a:cubicBezTo>
                  <a:cubicBezTo>
                    <a:pt x="34386" y="27444"/>
                    <a:pt x="34279" y="27528"/>
                    <a:pt x="34231" y="27659"/>
                  </a:cubicBezTo>
                  <a:cubicBezTo>
                    <a:pt x="34171" y="27528"/>
                    <a:pt x="34064" y="27444"/>
                    <a:pt x="33933" y="27444"/>
                  </a:cubicBezTo>
                  <a:close/>
                  <a:moveTo>
                    <a:pt x="1227" y="31516"/>
                  </a:moveTo>
                  <a:lnTo>
                    <a:pt x="1132" y="32016"/>
                  </a:lnTo>
                  <a:cubicBezTo>
                    <a:pt x="1155" y="32004"/>
                    <a:pt x="1167" y="31981"/>
                    <a:pt x="1179" y="31957"/>
                  </a:cubicBezTo>
                  <a:cubicBezTo>
                    <a:pt x="1263" y="31826"/>
                    <a:pt x="1274" y="31659"/>
                    <a:pt x="1227" y="31516"/>
                  </a:cubicBezTo>
                  <a:close/>
                  <a:moveTo>
                    <a:pt x="6513" y="31362"/>
                  </a:moveTo>
                  <a:cubicBezTo>
                    <a:pt x="6418" y="31362"/>
                    <a:pt x="6335" y="31409"/>
                    <a:pt x="6299" y="31481"/>
                  </a:cubicBezTo>
                  <a:lnTo>
                    <a:pt x="6168" y="31481"/>
                  </a:lnTo>
                  <a:cubicBezTo>
                    <a:pt x="6132" y="31659"/>
                    <a:pt x="6192" y="31838"/>
                    <a:pt x="6335" y="31957"/>
                  </a:cubicBezTo>
                  <a:cubicBezTo>
                    <a:pt x="6406" y="32088"/>
                    <a:pt x="6489" y="32195"/>
                    <a:pt x="6608" y="32278"/>
                  </a:cubicBezTo>
                  <a:cubicBezTo>
                    <a:pt x="6656" y="32338"/>
                    <a:pt x="6728" y="32385"/>
                    <a:pt x="6787" y="32433"/>
                  </a:cubicBezTo>
                  <a:lnTo>
                    <a:pt x="6835" y="32433"/>
                  </a:lnTo>
                  <a:cubicBezTo>
                    <a:pt x="7013" y="32314"/>
                    <a:pt x="7168" y="32147"/>
                    <a:pt x="7287" y="31969"/>
                  </a:cubicBezTo>
                  <a:cubicBezTo>
                    <a:pt x="7382" y="31814"/>
                    <a:pt x="7394" y="31635"/>
                    <a:pt x="7323" y="31481"/>
                  </a:cubicBezTo>
                  <a:cubicBezTo>
                    <a:pt x="7275" y="31409"/>
                    <a:pt x="7192" y="31362"/>
                    <a:pt x="7109" y="31362"/>
                  </a:cubicBezTo>
                  <a:cubicBezTo>
                    <a:pt x="6978" y="31362"/>
                    <a:pt x="6859" y="31445"/>
                    <a:pt x="6811" y="31564"/>
                  </a:cubicBezTo>
                  <a:cubicBezTo>
                    <a:pt x="6763" y="31445"/>
                    <a:pt x="6644" y="31362"/>
                    <a:pt x="6513" y="31362"/>
                  </a:cubicBezTo>
                  <a:close/>
                  <a:moveTo>
                    <a:pt x="12621" y="31362"/>
                  </a:moveTo>
                  <a:cubicBezTo>
                    <a:pt x="12526" y="31362"/>
                    <a:pt x="12443" y="31409"/>
                    <a:pt x="12407" y="31481"/>
                  </a:cubicBezTo>
                  <a:lnTo>
                    <a:pt x="12288" y="31481"/>
                  </a:lnTo>
                  <a:cubicBezTo>
                    <a:pt x="12252" y="31647"/>
                    <a:pt x="12300" y="31838"/>
                    <a:pt x="12431" y="31957"/>
                  </a:cubicBezTo>
                  <a:cubicBezTo>
                    <a:pt x="12502" y="32088"/>
                    <a:pt x="12597" y="32195"/>
                    <a:pt x="12704" y="32278"/>
                  </a:cubicBezTo>
                  <a:cubicBezTo>
                    <a:pt x="12812" y="32362"/>
                    <a:pt x="12895" y="32433"/>
                    <a:pt x="12895" y="32433"/>
                  </a:cubicBezTo>
                  <a:lnTo>
                    <a:pt x="12943" y="32433"/>
                  </a:lnTo>
                  <a:cubicBezTo>
                    <a:pt x="13121" y="32314"/>
                    <a:pt x="13276" y="32147"/>
                    <a:pt x="13395" y="31969"/>
                  </a:cubicBezTo>
                  <a:cubicBezTo>
                    <a:pt x="13490" y="31826"/>
                    <a:pt x="13502" y="31635"/>
                    <a:pt x="13431" y="31481"/>
                  </a:cubicBezTo>
                  <a:cubicBezTo>
                    <a:pt x="13383" y="31409"/>
                    <a:pt x="13300" y="31362"/>
                    <a:pt x="13216" y="31362"/>
                  </a:cubicBezTo>
                  <a:cubicBezTo>
                    <a:pt x="13085" y="31362"/>
                    <a:pt x="12966" y="31445"/>
                    <a:pt x="12919" y="31564"/>
                  </a:cubicBezTo>
                  <a:cubicBezTo>
                    <a:pt x="12859" y="31445"/>
                    <a:pt x="12752" y="31362"/>
                    <a:pt x="12621" y="31362"/>
                  </a:cubicBezTo>
                  <a:close/>
                  <a:moveTo>
                    <a:pt x="18715" y="31360"/>
                  </a:moveTo>
                  <a:cubicBezTo>
                    <a:pt x="18641" y="31360"/>
                    <a:pt x="18569" y="31406"/>
                    <a:pt x="18527" y="31481"/>
                  </a:cubicBezTo>
                  <a:lnTo>
                    <a:pt x="18408" y="31481"/>
                  </a:lnTo>
                  <a:cubicBezTo>
                    <a:pt x="18360" y="31647"/>
                    <a:pt x="18419" y="31838"/>
                    <a:pt x="18550" y="31957"/>
                  </a:cubicBezTo>
                  <a:cubicBezTo>
                    <a:pt x="18622" y="32088"/>
                    <a:pt x="18717" y="32195"/>
                    <a:pt x="18824" y="32278"/>
                  </a:cubicBezTo>
                  <a:cubicBezTo>
                    <a:pt x="18920" y="32362"/>
                    <a:pt x="19003" y="32433"/>
                    <a:pt x="19003" y="32433"/>
                  </a:cubicBezTo>
                  <a:lnTo>
                    <a:pt x="19062" y="32433"/>
                  </a:lnTo>
                  <a:cubicBezTo>
                    <a:pt x="19241" y="32314"/>
                    <a:pt x="19396" y="32147"/>
                    <a:pt x="19527" y="31969"/>
                  </a:cubicBezTo>
                  <a:cubicBezTo>
                    <a:pt x="19610" y="31814"/>
                    <a:pt x="19622" y="31635"/>
                    <a:pt x="19551" y="31481"/>
                  </a:cubicBezTo>
                  <a:cubicBezTo>
                    <a:pt x="19508" y="31406"/>
                    <a:pt x="19436" y="31360"/>
                    <a:pt x="19362" y="31360"/>
                  </a:cubicBezTo>
                  <a:cubicBezTo>
                    <a:pt x="19353" y="31360"/>
                    <a:pt x="19345" y="31360"/>
                    <a:pt x="19336" y="31362"/>
                  </a:cubicBezTo>
                  <a:cubicBezTo>
                    <a:pt x="19205" y="31362"/>
                    <a:pt x="19086" y="31445"/>
                    <a:pt x="19039" y="31564"/>
                  </a:cubicBezTo>
                  <a:cubicBezTo>
                    <a:pt x="18991" y="31445"/>
                    <a:pt x="18872" y="31362"/>
                    <a:pt x="18741" y="31362"/>
                  </a:cubicBezTo>
                  <a:cubicBezTo>
                    <a:pt x="18732" y="31360"/>
                    <a:pt x="18724" y="31360"/>
                    <a:pt x="18715" y="31360"/>
                  </a:cubicBezTo>
                  <a:close/>
                  <a:moveTo>
                    <a:pt x="24820" y="31360"/>
                  </a:moveTo>
                  <a:cubicBezTo>
                    <a:pt x="24737" y="31360"/>
                    <a:pt x="24667" y="31406"/>
                    <a:pt x="24635" y="31481"/>
                  </a:cubicBezTo>
                  <a:lnTo>
                    <a:pt x="24515" y="31481"/>
                  </a:lnTo>
                  <a:cubicBezTo>
                    <a:pt x="24480" y="31647"/>
                    <a:pt x="24539" y="31838"/>
                    <a:pt x="24670" y="31957"/>
                  </a:cubicBezTo>
                  <a:cubicBezTo>
                    <a:pt x="24742" y="32088"/>
                    <a:pt x="24837" y="32195"/>
                    <a:pt x="24944" y="32278"/>
                  </a:cubicBezTo>
                  <a:cubicBezTo>
                    <a:pt x="25039" y="32362"/>
                    <a:pt x="25123" y="32433"/>
                    <a:pt x="25123" y="32433"/>
                  </a:cubicBezTo>
                  <a:lnTo>
                    <a:pt x="25170" y="32433"/>
                  </a:lnTo>
                  <a:cubicBezTo>
                    <a:pt x="25349" y="32314"/>
                    <a:pt x="25504" y="32147"/>
                    <a:pt x="25623" y="31969"/>
                  </a:cubicBezTo>
                  <a:cubicBezTo>
                    <a:pt x="25718" y="31814"/>
                    <a:pt x="25730" y="31635"/>
                    <a:pt x="25658" y="31481"/>
                  </a:cubicBezTo>
                  <a:cubicBezTo>
                    <a:pt x="25616" y="31406"/>
                    <a:pt x="25544" y="31360"/>
                    <a:pt x="25470" y="31360"/>
                  </a:cubicBezTo>
                  <a:cubicBezTo>
                    <a:pt x="25461" y="31360"/>
                    <a:pt x="25453" y="31360"/>
                    <a:pt x="25444" y="31362"/>
                  </a:cubicBezTo>
                  <a:cubicBezTo>
                    <a:pt x="25313" y="31362"/>
                    <a:pt x="25194" y="31445"/>
                    <a:pt x="25147" y="31564"/>
                  </a:cubicBezTo>
                  <a:cubicBezTo>
                    <a:pt x="25099" y="31445"/>
                    <a:pt x="24980" y="31362"/>
                    <a:pt x="24849" y="31362"/>
                  </a:cubicBezTo>
                  <a:cubicBezTo>
                    <a:pt x="24839" y="31360"/>
                    <a:pt x="24830" y="31360"/>
                    <a:pt x="24820" y="31360"/>
                  </a:cubicBezTo>
                  <a:close/>
                  <a:moveTo>
                    <a:pt x="30945" y="31362"/>
                  </a:moveTo>
                  <a:cubicBezTo>
                    <a:pt x="30862" y="31362"/>
                    <a:pt x="30778" y="31409"/>
                    <a:pt x="30731" y="31481"/>
                  </a:cubicBezTo>
                  <a:lnTo>
                    <a:pt x="30635" y="31481"/>
                  </a:lnTo>
                  <a:cubicBezTo>
                    <a:pt x="30588" y="31647"/>
                    <a:pt x="30647" y="31838"/>
                    <a:pt x="30766" y="31957"/>
                  </a:cubicBezTo>
                  <a:cubicBezTo>
                    <a:pt x="30850" y="32076"/>
                    <a:pt x="30933" y="32195"/>
                    <a:pt x="31040" y="32278"/>
                  </a:cubicBezTo>
                  <a:cubicBezTo>
                    <a:pt x="31135" y="32362"/>
                    <a:pt x="31231" y="32433"/>
                    <a:pt x="31231" y="32433"/>
                  </a:cubicBezTo>
                  <a:lnTo>
                    <a:pt x="31278" y="32433"/>
                  </a:lnTo>
                  <a:cubicBezTo>
                    <a:pt x="31457" y="32302"/>
                    <a:pt x="31600" y="32147"/>
                    <a:pt x="31719" y="31969"/>
                  </a:cubicBezTo>
                  <a:cubicBezTo>
                    <a:pt x="31814" y="31826"/>
                    <a:pt x="31826" y="31635"/>
                    <a:pt x="31754" y="31481"/>
                  </a:cubicBezTo>
                  <a:cubicBezTo>
                    <a:pt x="31707" y="31397"/>
                    <a:pt x="31624" y="31362"/>
                    <a:pt x="31540" y="31362"/>
                  </a:cubicBezTo>
                  <a:cubicBezTo>
                    <a:pt x="31504" y="31445"/>
                    <a:pt x="31433" y="31516"/>
                    <a:pt x="31350" y="31540"/>
                  </a:cubicBezTo>
                  <a:cubicBezTo>
                    <a:pt x="31309" y="31558"/>
                    <a:pt x="31267" y="31566"/>
                    <a:pt x="31227" y="31566"/>
                  </a:cubicBezTo>
                  <a:cubicBezTo>
                    <a:pt x="31103" y="31566"/>
                    <a:pt x="30990" y="31487"/>
                    <a:pt x="30945" y="31362"/>
                  </a:cubicBezTo>
                  <a:close/>
                  <a:moveTo>
                    <a:pt x="37065" y="31362"/>
                  </a:moveTo>
                  <a:cubicBezTo>
                    <a:pt x="36981" y="31362"/>
                    <a:pt x="36898" y="31397"/>
                    <a:pt x="36850" y="31481"/>
                  </a:cubicBezTo>
                  <a:lnTo>
                    <a:pt x="36755" y="31481"/>
                  </a:lnTo>
                  <a:cubicBezTo>
                    <a:pt x="36707" y="31647"/>
                    <a:pt x="36755" y="31838"/>
                    <a:pt x="36886" y="31957"/>
                  </a:cubicBezTo>
                  <a:cubicBezTo>
                    <a:pt x="36958" y="32088"/>
                    <a:pt x="37041" y="32195"/>
                    <a:pt x="37160" y="32278"/>
                  </a:cubicBezTo>
                  <a:cubicBezTo>
                    <a:pt x="37219" y="32338"/>
                    <a:pt x="37279" y="32385"/>
                    <a:pt x="37339" y="32433"/>
                  </a:cubicBezTo>
                  <a:lnTo>
                    <a:pt x="37386" y="32433"/>
                  </a:lnTo>
                  <a:cubicBezTo>
                    <a:pt x="37565" y="32314"/>
                    <a:pt x="37720" y="32147"/>
                    <a:pt x="37839" y="31969"/>
                  </a:cubicBezTo>
                  <a:cubicBezTo>
                    <a:pt x="37934" y="31814"/>
                    <a:pt x="37946" y="31635"/>
                    <a:pt x="37874" y="31481"/>
                  </a:cubicBezTo>
                  <a:cubicBezTo>
                    <a:pt x="37827" y="31409"/>
                    <a:pt x="37743" y="31362"/>
                    <a:pt x="37660" y="31362"/>
                  </a:cubicBezTo>
                  <a:cubicBezTo>
                    <a:pt x="37529" y="31362"/>
                    <a:pt x="37410" y="31445"/>
                    <a:pt x="37362" y="31564"/>
                  </a:cubicBezTo>
                  <a:cubicBezTo>
                    <a:pt x="37315" y="31445"/>
                    <a:pt x="37196" y="31362"/>
                    <a:pt x="37065" y="31362"/>
                  </a:cubicBezTo>
                  <a:close/>
                  <a:moveTo>
                    <a:pt x="3430" y="35291"/>
                  </a:moveTo>
                  <a:cubicBezTo>
                    <a:pt x="3334" y="35291"/>
                    <a:pt x="3263" y="35338"/>
                    <a:pt x="3215" y="35422"/>
                  </a:cubicBezTo>
                  <a:lnTo>
                    <a:pt x="3120" y="35410"/>
                  </a:lnTo>
                  <a:lnTo>
                    <a:pt x="3120" y="35410"/>
                  </a:lnTo>
                  <a:cubicBezTo>
                    <a:pt x="3072" y="35588"/>
                    <a:pt x="3120" y="35767"/>
                    <a:pt x="3251" y="35898"/>
                  </a:cubicBezTo>
                  <a:cubicBezTo>
                    <a:pt x="3322" y="36017"/>
                    <a:pt x="3418" y="36124"/>
                    <a:pt x="3525" y="36219"/>
                  </a:cubicBezTo>
                  <a:cubicBezTo>
                    <a:pt x="3572" y="36267"/>
                    <a:pt x="3644" y="36326"/>
                    <a:pt x="3703" y="36362"/>
                  </a:cubicBezTo>
                  <a:lnTo>
                    <a:pt x="3751" y="36362"/>
                  </a:lnTo>
                  <a:cubicBezTo>
                    <a:pt x="3930" y="36243"/>
                    <a:pt x="4084" y="36088"/>
                    <a:pt x="4203" y="35898"/>
                  </a:cubicBezTo>
                  <a:cubicBezTo>
                    <a:pt x="4299" y="35755"/>
                    <a:pt x="4311" y="35576"/>
                    <a:pt x="4239" y="35422"/>
                  </a:cubicBezTo>
                  <a:cubicBezTo>
                    <a:pt x="4192" y="35338"/>
                    <a:pt x="4120" y="35291"/>
                    <a:pt x="4025" y="35291"/>
                  </a:cubicBezTo>
                  <a:cubicBezTo>
                    <a:pt x="3894" y="35302"/>
                    <a:pt x="3775" y="35374"/>
                    <a:pt x="3727" y="35505"/>
                  </a:cubicBezTo>
                  <a:cubicBezTo>
                    <a:pt x="3680" y="35386"/>
                    <a:pt x="3560" y="35302"/>
                    <a:pt x="3430" y="35291"/>
                  </a:cubicBezTo>
                  <a:close/>
                  <a:moveTo>
                    <a:pt x="9537" y="35291"/>
                  </a:moveTo>
                  <a:cubicBezTo>
                    <a:pt x="9442" y="35291"/>
                    <a:pt x="9359" y="35338"/>
                    <a:pt x="9323" y="35422"/>
                  </a:cubicBezTo>
                  <a:lnTo>
                    <a:pt x="9228" y="35410"/>
                  </a:lnTo>
                  <a:lnTo>
                    <a:pt x="9228" y="35410"/>
                  </a:lnTo>
                  <a:cubicBezTo>
                    <a:pt x="9180" y="35588"/>
                    <a:pt x="9228" y="35767"/>
                    <a:pt x="9359" y="35898"/>
                  </a:cubicBezTo>
                  <a:cubicBezTo>
                    <a:pt x="9430" y="36017"/>
                    <a:pt x="9526" y="36124"/>
                    <a:pt x="9633" y="36219"/>
                  </a:cubicBezTo>
                  <a:cubicBezTo>
                    <a:pt x="9692" y="36267"/>
                    <a:pt x="9752" y="36326"/>
                    <a:pt x="9811" y="36362"/>
                  </a:cubicBezTo>
                  <a:lnTo>
                    <a:pt x="9859" y="36362"/>
                  </a:lnTo>
                  <a:cubicBezTo>
                    <a:pt x="10037" y="36243"/>
                    <a:pt x="10192" y="36088"/>
                    <a:pt x="10311" y="35898"/>
                  </a:cubicBezTo>
                  <a:cubicBezTo>
                    <a:pt x="10407" y="35755"/>
                    <a:pt x="10418" y="35576"/>
                    <a:pt x="10347" y="35422"/>
                  </a:cubicBezTo>
                  <a:cubicBezTo>
                    <a:pt x="10299" y="35338"/>
                    <a:pt x="10216" y="35291"/>
                    <a:pt x="10133" y="35291"/>
                  </a:cubicBezTo>
                  <a:cubicBezTo>
                    <a:pt x="10085" y="35433"/>
                    <a:pt x="9957" y="35505"/>
                    <a:pt x="9831" y="35505"/>
                  </a:cubicBezTo>
                  <a:cubicBezTo>
                    <a:pt x="9704" y="35505"/>
                    <a:pt x="9579" y="35433"/>
                    <a:pt x="9537" y="35291"/>
                  </a:cubicBezTo>
                  <a:close/>
                  <a:moveTo>
                    <a:pt x="15645" y="35291"/>
                  </a:moveTo>
                  <a:cubicBezTo>
                    <a:pt x="15562" y="35291"/>
                    <a:pt x="15479" y="35338"/>
                    <a:pt x="15431" y="35422"/>
                  </a:cubicBezTo>
                  <a:lnTo>
                    <a:pt x="15348" y="35410"/>
                  </a:lnTo>
                  <a:lnTo>
                    <a:pt x="15348" y="35410"/>
                  </a:lnTo>
                  <a:cubicBezTo>
                    <a:pt x="15300" y="35588"/>
                    <a:pt x="15348" y="35767"/>
                    <a:pt x="15467" y="35898"/>
                  </a:cubicBezTo>
                  <a:cubicBezTo>
                    <a:pt x="15538" y="36017"/>
                    <a:pt x="15633" y="36124"/>
                    <a:pt x="15741" y="36219"/>
                  </a:cubicBezTo>
                  <a:cubicBezTo>
                    <a:pt x="15800" y="36267"/>
                    <a:pt x="15860" y="36326"/>
                    <a:pt x="15931" y="36362"/>
                  </a:cubicBezTo>
                  <a:lnTo>
                    <a:pt x="15979" y="36362"/>
                  </a:lnTo>
                  <a:cubicBezTo>
                    <a:pt x="16157" y="36243"/>
                    <a:pt x="16312" y="36088"/>
                    <a:pt x="16431" y="35898"/>
                  </a:cubicBezTo>
                  <a:cubicBezTo>
                    <a:pt x="16514" y="35755"/>
                    <a:pt x="16538" y="35576"/>
                    <a:pt x="16467" y="35422"/>
                  </a:cubicBezTo>
                  <a:cubicBezTo>
                    <a:pt x="16419" y="35338"/>
                    <a:pt x="16336" y="35291"/>
                    <a:pt x="16241" y="35291"/>
                  </a:cubicBezTo>
                  <a:cubicBezTo>
                    <a:pt x="16110" y="35302"/>
                    <a:pt x="16003" y="35386"/>
                    <a:pt x="15943" y="35505"/>
                  </a:cubicBezTo>
                  <a:cubicBezTo>
                    <a:pt x="15895" y="35386"/>
                    <a:pt x="15776" y="35302"/>
                    <a:pt x="15645" y="35291"/>
                  </a:cubicBezTo>
                  <a:close/>
                  <a:moveTo>
                    <a:pt x="21765" y="35291"/>
                  </a:moveTo>
                  <a:cubicBezTo>
                    <a:pt x="21670" y="35291"/>
                    <a:pt x="21587" y="35338"/>
                    <a:pt x="21551" y="35422"/>
                  </a:cubicBezTo>
                  <a:lnTo>
                    <a:pt x="21467" y="35410"/>
                  </a:lnTo>
                  <a:lnTo>
                    <a:pt x="21467" y="35410"/>
                  </a:lnTo>
                  <a:cubicBezTo>
                    <a:pt x="21420" y="35588"/>
                    <a:pt x="21456" y="35767"/>
                    <a:pt x="21575" y="35898"/>
                  </a:cubicBezTo>
                  <a:cubicBezTo>
                    <a:pt x="21658" y="36017"/>
                    <a:pt x="21741" y="36124"/>
                    <a:pt x="21848" y="36219"/>
                  </a:cubicBezTo>
                  <a:cubicBezTo>
                    <a:pt x="21908" y="36267"/>
                    <a:pt x="21968" y="36326"/>
                    <a:pt x="22039" y="36362"/>
                  </a:cubicBezTo>
                  <a:lnTo>
                    <a:pt x="22087" y="36362"/>
                  </a:lnTo>
                  <a:cubicBezTo>
                    <a:pt x="22265" y="36243"/>
                    <a:pt x="22420" y="36088"/>
                    <a:pt x="22539" y="35898"/>
                  </a:cubicBezTo>
                  <a:cubicBezTo>
                    <a:pt x="22634" y="35755"/>
                    <a:pt x="22646" y="35576"/>
                    <a:pt x="22575" y="35422"/>
                  </a:cubicBezTo>
                  <a:cubicBezTo>
                    <a:pt x="22527" y="35338"/>
                    <a:pt x="22444" y="35291"/>
                    <a:pt x="22360" y="35291"/>
                  </a:cubicBezTo>
                  <a:cubicBezTo>
                    <a:pt x="22229" y="35302"/>
                    <a:pt x="22110" y="35386"/>
                    <a:pt x="22063" y="35505"/>
                  </a:cubicBezTo>
                  <a:cubicBezTo>
                    <a:pt x="22003" y="35386"/>
                    <a:pt x="21896" y="35302"/>
                    <a:pt x="21765" y="35291"/>
                  </a:cubicBezTo>
                  <a:close/>
                  <a:moveTo>
                    <a:pt x="27873" y="35291"/>
                  </a:moveTo>
                  <a:cubicBezTo>
                    <a:pt x="27778" y="35291"/>
                    <a:pt x="27694" y="35338"/>
                    <a:pt x="27659" y="35422"/>
                  </a:cubicBezTo>
                  <a:lnTo>
                    <a:pt x="27575" y="35410"/>
                  </a:lnTo>
                  <a:lnTo>
                    <a:pt x="27575" y="35410"/>
                  </a:lnTo>
                  <a:cubicBezTo>
                    <a:pt x="27528" y="35588"/>
                    <a:pt x="27575" y="35767"/>
                    <a:pt x="27694" y="35898"/>
                  </a:cubicBezTo>
                  <a:cubicBezTo>
                    <a:pt x="27766" y="36017"/>
                    <a:pt x="27849" y="36124"/>
                    <a:pt x="27968" y="36219"/>
                  </a:cubicBezTo>
                  <a:cubicBezTo>
                    <a:pt x="28016" y="36267"/>
                    <a:pt x="28075" y="36326"/>
                    <a:pt x="28147" y="36362"/>
                  </a:cubicBezTo>
                  <a:lnTo>
                    <a:pt x="28195" y="36362"/>
                  </a:lnTo>
                  <a:cubicBezTo>
                    <a:pt x="28373" y="36243"/>
                    <a:pt x="28528" y="36088"/>
                    <a:pt x="28647" y="35898"/>
                  </a:cubicBezTo>
                  <a:cubicBezTo>
                    <a:pt x="28742" y="35755"/>
                    <a:pt x="28754" y="35576"/>
                    <a:pt x="28683" y="35422"/>
                  </a:cubicBezTo>
                  <a:cubicBezTo>
                    <a:pt x="28635" y="35338"/>
                    <a:pt x="28552" y="35291"/>
                    <a:pt x="28468" y="35291"/>
                  </a:cubicBezTo>
                  <a:cubicBezTo>
                    <a:pt x="28337" y="35302"/>
                    <a:pt x="28218" y="35386"/>
                    <a:pt x="28171" y="35505"/>
                  </a:cubicBezTo>
                  <a:cubicBezTo>
                    <a:pt x="28123" y="35386"/>
                    <a:pt x="28004" y="35302"/>
                    <a:pt x="27873" y="35291"/>
                  </a:cubicBezTo>
                  <a:close/>
                  <a:moveTo>
                    <a:pt x="33981" y="35291"/>
                  </a:moveTo>
                  <a:cubicBezTo>
                    <a:pt x="33886" y="35291"/>
                    <a:pt x="33814" y="35338"/>
                    <a:pt x="33767" y="35422"/>
                  </a:cubicBezTo>
                  <a:lnTo>
                    <a:pt x="33695" y="35410"/>
                  </a:lnTo>
                  <a:lnTo>
                    <a:pt x="33695" y="35410"/>
                  </a:lnTo>
                  <a:cubicBezTo>
                    <a:pt x="33648" y="35576"/>
                    <a:pt x="33683" y="35767"/>
                    <a:pt x="33802" y="35898"/>
                  </a:cubicBezTo>
                  <a:cubicBezTo>
                    <a:pt x="33874" y="36017"/>
                    <a:pt x="33969" y="36124"/>
                    <a:pt x="34076" y="36219"/>
                  </a:cubicBezTo>
                  <a:cubicBezTo>
                    <a:pt x="34136" y="36267"/>
                    <a:pt x="34195" y="36326"/>
                    <a:pt x="34255" y="36362"/>
                  </a:cubicBezTo>
                  <a:lnTo>
                    <a:pt x="34302" y="36362"/>
                  </a:lnTo>
                  <a:cubicBezTo>
                    <a:pt x="34481" y="36243"/>
                    <a:pt x="34636" y="36088"/>
                    <a:pt x="34767" y="35898"/>
                  </a:cubicBezTo>
                  <a:cubicBezTo>
                    <a:pt x="34850" y="35755"/>
                    <a:pt x="34862" y="35576"/>
                    <a:pt x="34791" y="35422"/>
                  </a:cubicBezTo>
                  <a:cubicBezTo>
                    <a:pt x="34755" y="35338"/>
                    <a:pt x="34672" y="35291"/>
                    <a:pt x="34576" y="35291"/>
                  </a:cubicBezTo>
                  <a:cubicBezTo>
                    <a:pt x="34445" y="35302"/>
                    <a:pt x="34326" y="35386"/>
                    <a:pt x="34279" y="35505"/>
                  </a:cubicBezTo>
                  <a:cubicBezTo>
                    <a:pt x="34231" y="35386"/>
                    <a:pt x="34112" y="35302"/>
                    <a:pt x="33981" y="35291"/>
                  </a:cubicBezTo>
                  <a:close/>
                  <a:moveTo>
                    <a:pt x="298" y="39184"/>
                  </a:moveTo>
                  <a:cubicBezTo>
                    <a:pt x="203" y="39184"/>
                    <a:pt x="120" y="39232"/>
                    <a:pt x="84" y="39303"/>
                  </a:cubicBezTo>
                  <a:lnTo>
                    <a:pt x="60" y="39303"/>
                  </a:lnTo>
                  <a:cubicBezTo>
                    <a:pt x="1" y="39458"/>
                    <a:pt x="24" y="39648"/>
                    <a:pt x="120" y="39791"/>
                  </a:cubicBezTo>
                  <a:cubicBezTo>
                    <a:pt x="191" y="39910"/>
                    <a:pt x="286" y="40017"/>
                    <a:pt x="393" y="40113"/>
                  </a:cubicBezTo>
                  <a:cubicBezTo>
                    <a:pt x="453" y="40160"/>
                    <a:pt x="512" y="40208"/>
                    <a:pt x="584" y="40255"/>
                  </a:cubicBezTo>
                  <a:lnTo>
                    <a:pt x="632" y="40255"/>
                  </a:lnTo>
                  <a:cubicBezTo>
                    <a:pt x="810" y="40136"/>
                    <a:pt x="953" y="39970"/>
                    <a:pt x="1072" y="39791"/>
                  </a:cubicBezTo>
                  <a:cubicBezTo>
                    <a:pt x="1167" y="39648"/>
                    <a:pt x="1179" y="39458"/>
                    <a:pt x="1108" y="39303"/>
                  </a:cubicBezTo>
                  <a:cubicBezTo>
                    <a:pt x="1060" y="39232"/>
                    <a:pt x="977" y="39184"/>
                    <a:pt x="893" y="39184"/>
                  </a:cubicBezTo>
                  <a:cubicBezTo>
                    <a:pt x="840" y="39321"/>
                    <a:pt x="715" y="39389"/>
                    <a:pt x="591" y="39389"/>
                  </a:cubicBezTo>
                  <a:cubicBezTo>
                    <a:pt x="468" y="39389"/>
                    <a:pt x="346" y="39321"/>
                    <a:pt x="298" y="39184"/>
                  </a:cubicBezTo>
                  <a:close/>
                  <a:moveTo>
                    <a:pt x="6418" y="39184"/>
                  </a:moveTo>
                  <a:cubicBezTo>
                    <a:pt x="6323" y="39184"/>
                    <a:pt x="6239" y="39232"/>
                    <a:pt x="6204" y="39303"/>
                  </a:cubicBezTo>
                  <a:lnTo>
                    <a:pt x="6180" y="39303"/>
                  </a:lnTo>
                  <a:cubicBezTo>
                    <a:pt x="6108" y="39458"/>
                    <a:pt x="6132" y="39648"/>
                    <a:pt x="6239" y="39791"/>
                  </a:cubicBezTo>
                  <a:cubicBezTo>
                    <a:pt x="6299" y="39910"/>
                    <a:pt x="6394" y="40017"/>
                    <a:pt x="6501" y="40113"/>
                  </a:cubicBezTo>
                  <a:cubicBezTo>
                    <a:pt x="6561" y="40160"/>
                    <a:pt x="6620" y="40208"/>
                    <a:pt x="6692" y="40255"/>
                  </a:cubicBezTo>
                  <a:lnTo>
                    <a:pt x="6739" y="40255"/>
                  </a:lnTo>
                  <a:cubicBezTo>
                    <a:pt x="6918" y="40136"/>
                    <a:pt x="7073" y="39982"/>
                    <a:pt x="7192" y="39791"/>
                  </a:cubicBezTo>
                  <a:cubicBezTo>
                    <a:pt x="7287" y="39648"/>
                    <a:pt x="7299" y="39458"/>
                    <a:pt x="7228" y="39303"/>
                  </a:cubicBezTo>
                  <a:cubicBezTo>
                    <a:pt x="7180" y="39232"/>
                    <a:pt x="7097" y="39184"/>
                    <a:pt x="7013" y="39184"/>
                  </a:cubicBezTo>
                  <a:cubicBezTo>
                    <a:pt x="6882" y="39196"/>
                    <a:pt x="6763" y="39267"/>
                    <a:pt x="6716" y="39386"/>
                  </a:cubicBezTo>
                  <a:cubicBezTo>
                    <a:pt x="6656" y="39267"/>
                    <a:pt x="6549" y="39184"/>
                    <a:pt x="6418" y="39184"/>
                  </a:cubicBezTo>
                  <a:close/>
                  <a:moveTo>
                    <a:pt x="12526" y="39184"/>
                  </a:moveTo>
                  <a:cubicBezTo>
                    <a:pt x="12431" y="39184"/>
                    <a:pt x="12359" y="39232"/>
                    <a:pt x="12312" y="39303"/>
                  </a:cubicBezTo>
                  <a:lnTo>
                    <a:pt x="12288" y="39303"/>
                  </a:lnTo>
                  <a:cubicBezTo>
                    <a:pt x="12228" y="39458"/>
                    <a:pt x="12240" y="39648"/>
                    <a:pt x="12347" y="39791"/>
                  </a:cubicBezTo>
                  <a:cubicBezTo>
                    <a:pt x="12419" y="39910"/>
                    <a:pt x="12502" y="40017"/>
                    <a:pt x="12621" y="40113"/>
                  </a:cubicBezTo>
                  <a:cubicBezTo>
                    <a:pt x="12669" y="40160"/>
                    <a:pt x="12740" y="40208"/>
                    <a:pt x="12800" y="40255"/>
                  </a:cubicBezTo>
                  <a:lnTo>
                    <a:pt x="12847" y="40255"/>
                  </a:lnTo>
                  <a:cubicBezTo>
                    <a:pt x="13026" y="40136"/>
                    <a:pt x="13181" y="39982"/>
                    <a:pt x="13300" y="39791"/>
                  </a:cubicBezTo>
                  <a:cubicBezTo>
                    <a:pt x="13395" y="39648"/>
                    <a:pt x="13407" y="39458"/>
                    <a:pt x="13336" y="39303"/>
                  </a:cubicBezTo>
                  <a:cubicBezTo>
                    <a:pt x="13288" y="39232"/>
                    <a:pt x="13205" y="39184"/>
                    <a:pt x="13121" y="39184"/>
                  </a:cubicBezTo>
                  <a:cubicBezTo>
                    <a:pt x="12990" y="39184"/>
                    <a:pt x="12871" y="39267"/>
                    <a:pt x="12824" y="39386"/>
                  </a:cubicBezTo>
                  <a:cubicBezTo>
                    <a:pt x="12764" y="39267"/>
                    <a:pt x="12657" y="39196"/>
                    <a:pt x="12526" y="39184"/>
                  </a:cubicBezTo>
                  <a:close/>
                  <a:moveTo>
                    <a:pt x="18634" y="39184"/>
                  </a:moveTo>
                  <a:cubicBezTo>
                    <a:pt x="18550" y="39184"/>
                    <a:pt x="18467" y="39232"/>
                    <a:pt x="18419" y="39303"/>
                  </a:cubicBezTo>
                  <a:lnTo>
                    <a:pt x="18408" y="39303"/>
                  </a:lnTo>
                  <a:cubicBezTo>
                    <a:pt x="18336" y="39458"/>
                    <a:pt x="18360" y="39648"/>
                    <a:pt x="18455" y="39791"/>
                  </a:cubicBezTo>
                  <a:cubicBezTo>
                    <a:pt x="18527" y="39910"/>
                    <a:pt x="18622" y="40017"/>
                    <a:pt x="18729" y="40113"/>
                  </a:cubicBezTo>
                  <a:cubicBezTo>
                    <a:pt x="18789" y="40160"/>
                    <a:pt x="18848" y="40208"/>
                    <a:pt x="18908" y="40255"/>
                  </a:cubicBezTo>
                  <a:lnTo>
                    <a:pt x="18955" y="40255"/>
                  </a:lnTo>
                  <a:cubicBezTo>
                    <a:pt x="19134" y="40136"/>
                    <a:pt x="19289" y="39982"/>
                    <a:pt x="19420" y="39791"/>
                  </a:cubicBezTo>
                  <a:cubicBezTo>
                    <a:pt x="19503" y="39648"/>
                    <a:pt x="19515" y="39458"/>
                    <a:pt x="19443" y="39303"/>
                  </a:cubicBezTo>
                  <a:cubicBezTo>
                    <a:pt x="19396" y="39232"/>
                    <a:pt x="19324" y="39184"/>
                    <a:pt x="19229" y="39184"/>
                  </a:cubicBezTo>
                  <a:cubicBezTo>
                    <a:pt x="19098" y="39196"/>
                    <a:pt x="18991" y="39267"/>
                    <a:pt x="18931" y="39386"/>
                  </a:cubicBezTo>
                  <a:cubicBezTo>
                    <a:pt x="18884" y="39267"/>
                    <a:pt x="18765" y="39184"/>
                    <a:pt x="18634" y="39184"/>
                  </a:cubicBezTo>
                  <a:close/>
                  <a:moveTo>
                    <a:pt x="24742" y="39184"/>
                  </a:moveTo>
                  <a:cubicBezTo>
                    <a:pt x="24658" y="39184"/>
                    <a:pt x="24575" y="39232"/>
                    <a:pt x="24527" y="39303"/>
                  </a:cubicBezTo>
                  <a:cubicBezTo>
                    <a:pt x="24456" y="39458"/>
                    <a:pt x="24468" y="39648"/>
                    <a:pt x="24563" y="39791"/>
                  </a:cubicBezTo>
                  <a:cubicBezTo>
                    <a:pt x="24635" y="39910"/>
                    <a:pt x="24730" y="40017"/>
                    <a:pt x="24837" y="40113"/>
                  </a:cubicBezTo>
                  <a:cubicBezTo>
                    <a:pt x="24896" y="40160"/>
                    <a:pt x="24956" y="40208"/>
                    <a:pt x="25027" y="40255"/>
                  </a:cubicBezTo>
                  <a:lnTo>
                    <a:pt x="25063" y="40255"/>
                  </a:lnTo>
                  <a:cubicBezTo>
                    <a:pt x="25254" y="40136"/>
                    <a:pt x="25408" y="39982"/>
                    <a:pt x="25528" y="39791"/>
                  </a:cubicBezTo>
                  <a:cubicBezTo>
                    <a:pt x="25611" y="39648"/>
                    <a:pt x="25623" y="39458"/>
                    <a:pt x="25551" y="39303"/>
                  </a:cubicBezTo>
                  <a:cubicBezTo>
                    <a:pt x="25516" y="39232"/>
                    <a:pt x="25432" y="39184"/>
                    <a:pt x="25337" y="39184"/>
                  </a:cubicBezTo>
                  <a:cubicBezTo>
                    <a:pt x="25206" y="39196"/>
                    <a:pt x="25099" y="39267"/>
                    <a:pt x="25039" y="39386"/>
                  </a:cubicBezTo>
                  <a:cubicBezTo>
                    <a:pt x="24992" y="39267"/>
                    <a:pt x="24873" y="39184"/>
                    <a:pt x="24742" y="39184"/>
                  </a:cubicBezTo>
                  <a:close/>
                  <a:moveTo>
                    <a:pt x="30850" y="39184"/>
                  </a:moveTo>
                  <a:cubicBezTo>
                    <a:pt x="30754" y="39184"/>
                    <a:pt x="30671" y="39232"/>
                    <a:pt x="30635" y="39303"/>
                  </a:cubicBezTo>
                  <a:cubicBezTo>
                    <a:pt x="30564" y="39458"/>
                    <a:pt x="30576" y="39636"/>
                    <a:pt x="30671" y="39791"/>
                  </a:cubicBezTo>
                  <a:cubicBezTo>
                    <a:pt x="30742" y="39910"/>
                    <a:pt x="30838" y="40017"/>
                    <a:pt x="30945" y="40113"/>
                  </a:cubicBezTo>
                  <a:cubicBezTo>
                    <a:pt x="31004" y="40160"/>
                    <a:pt x="31064" y="40208"/>
                    <a:pt x="31123" y="40255"/>
                  </a:cubicBezTo>
                  <a:lnTo>
                    <a:pt x="31183" y="40255"/>
                  </a:lnTo>
                  <a:cubicBezTo>
                    <a:pt x="31362" y="40136"/>
                    <a:pt x="31504" y="39970"/>
                    <a:pt x="31624" y="39791"/>
                  </a:cubicBezTo>
                  <a:cubicBezTo>
                    <a:pt x="31719" y="39648"/>
                    <a:pt x="31731" y="39458"/>
                    <a:pt x="31659" y="39303"/>
                  </a:cubicBezTo>
                  <a:cubicBezTo>
                    <a:pt x="31612" y="39232"/>
                    <a:pt x="31528" y="39184"/>
                    <a:pt x="31445" y="39184"/>
                  </a:cubicBezTo>
                  <a:cubicBezTo>
                    <a:pt x="31391" y="39321"/>
                    <a:pt x="31266" y="39389"/>
                    <a:pt x="31143" y="39389"/>
                  </a:cubicBezTo>
                  <a:cubicBezTo>
                    <a:pt x="31019" y="39389"/>
                    <a:pt x="30897" y="39321"/>
                    <a:pt x="30850" y="39184"/>
                  </a:cubicBezTo>
                  <a:close/>
                  <a:moveTo>
                    <a:pt x="36969" y="39184"/>
                  </a:moveTo>
                  <a:cubicBezTo>
                    <a:pt x="36874" y="39184"/>
                    <a:pt x="36791" y="39232"/>
                    <a:pt x="36755" y="39303"/>
                  </a:cubicBezTo>
                  <a:cubicBezTo>
                    <a:pt x="36684" y="39458"/>
                    <a:pt x="36696" y="39648"/>
                    <a:pt x="36791" y="39791"/>
                  </a:cubicBezTo>
                  <a:cubicBezTo>
                    <a:pt x="36850" y="39910"/>
                    <a:pt x="36946" y="40017"/>
                    <a:pt x="37065" y="40113"/>
                  </a:cubicBezTo>
                  <a:cubicBezTo>
                    <a:pt x="37112" y="40160"/>
                    <a:pt x="37172" y="40208"/>
                    <a:pt x="37243" y="40255"/>
                  </a:cubicBezTo>
                  <a:lnTo>
                    <a:pt x="37291" y="40255"/>
                  </a:lnTo>
                  <a:cubicBezTo>
                    <a:pt x="37469" y="40136"/>
                    <a:pt x="37624" y="39982"/>
                    <a:pt x="37743" y="39791"/>
                  </a:cubicBezTo>
                  <a:cubicBezTo>
                    <a:pt x="37839" y="39648"/>
                    <a:pt x="37850" y="39458"/>
                    <a:pt x="37779" y="39303"/>
                  </a:cubicBezTo>
                  <a:cubicBezTo>
                    <a:pt x="37731" y="39232"/>
                    <a:pt x="37648" y="39184"/>
                    <a:pt x="37565" y="39184"/>
                  </a:cubicBezTo>
                  <a:cubicBezTo>
                    <a:pt x="37434" y="39196"/>
                    <a:pt x="37315" y="39267"/>
                    <a:pt x="37267" y="39386"/>
                  </a:cubicBezTo>
                  <a:cubicBezTo>
                    <a:pt x="37219" y="39267"/>
                    <a:pt x="37100" y="39184"/>
                    <a:pt x="36969" y="39184"/>
                  </a:cubicBezTo>
                  <a:close/>
                  <a:moveTo>
                    <a:pt x="3358" y="43137"/>
                  </a:moveTo>
                  <a:cubicBezTo>
                    <a:pt x="3275" y="43137"/>
                    <a:pt x="3191" y="43184"/>
                    <a:pt x="3144" y="43256"/>
                  </a:cubicBezTo>
                  <a:lnTo>
                    <a:pt x="3120" y="43256"/>
                  </a:lnTo>
                  <a:cubicBezTo>
                    <a:pt x="3049" y="43423"/>
                    <a:pt x="3072" y="43601"/>
                    <a:pt x="3179" y="43744"/>
                  </a:cubicBezTo>
                  <a:cubicBezTo>
                    <a:pt x="3251" y="43863"/>
                    <a:pt x="3346" y="43970"/>
                    <a:pt x="3453" y="44065"/>
                  </a:cubicBezTo>
                  <a:cubicBezTo>
                    <a:pt x="3513" y="44113"/>
                    <a:pt x="3572" y="44161"/>
                    <a:pt x="3632" y="44208"/>
                  </a:cubicBezTo>
                  <a:lnTo>
                    <a:pt x="3680" y="44208"/>
                  </a:lnTo>
                  <a:cubicBezTo>
                    <a:pt x="3858" y="44089"/>
                    <a:pt x="4013" y="43934"/>
                    <a:pt x="4144" y="43744"/>
                  </a:cubicBezTo>
                  <a:cubicBezTo>
                    <a:pt x="4227" y="43601"/>
                    <a:pt x="4239" y="43423"/>
                    <a:pt x="4168" y="43256"/>
                  </a:cubicBezTo>
                  <a:cubicBezTo>
                    <a:pt x="4120" y="43184"/>
                    <a:pt x="4049" y="43137"/>
                    <a:pt x="3953" y="43137"/>
                  </a:cubicBezTo>
                  <a:cubicBezTo>
                    <a:pt x="3822" y="43149"/>
                    <a:pt x="3703" y="43220"/>
                    <a:pt x="3656" y="43351"/>
                  </a:cubicBezTo>
                  <a:cubicBezTo>
                    <a:pt x="3596" y="43232"/>
                    <a:pt x="3489" y="43149"/>
                    <a:pt x="3358" y="43137"/>
                  </a:cubicBezTo>
                  <a:close/>
                  <a:moveTo>
                    <a:pt x="9466" y="43137"/>
                  </a:moveTo>
                  <a:cubicBezTo>
                    <a:pt x="9371" y="43137"/>
                    <a:pt x="9287" y="43184"/>
                    <a:pt x="9252" y="43256"/>
                  </a:cubicBezTo>
                  <a:lnTo>
                    <a:pt x="9228" y="43256"/>
                  </a:lnTo>
                  <a:cubicBezTo>
                    <a:pt x="9168" y="43411"/>
                    <a:pt x="9180" y="43601"/>
                    <a:pt x="9287" y="43744"/>
                  </a:cubicBezTo>
                  <a:cubicBezTo>
                    <a:pt x="9359" y="43863"/>
                    <a:pt x="9454" y="43970"/>
                    <a:pt x="9561" y="44065"/>
                  </a:cubicBezTo>
                  <a:cubicBezTo>
                    <a:pt x="9621" y="44113"/>
                    <a:pt x="9680" y="44161"/>
                    <a:pt x="9740" y="44208"/>
                  </a:cubicBezTo>
                  <a:lnTo>
                    <a:pt x="9787" y="44208"/>
                  </a:lnTo>
                  <a:cubicBezTo>
                    <a:pt x="9966" y="44089"/>
                    <a:pt x="10121" y="43934"/>
                    <a:pt x="10240" y="43744"/>
                  </a:cubicBezTo>
                  <a:cubicBezTo>
                    <a:pt x="10335" y="43601"/>
                    <a:pt x="10347" y="43423"/>
                    <a:pt x="10276" y="43256"/>
                  </a:cubicBezTo>
                  <a:cubicBezTo>
                    <a:pt x="10228" y="43184"/>
                    <a:pt x="10145" y="43137"/>
                    <a:pt x="10061" y="43137"/>
                  </a:cubicBezTo>
                  <a:cubicBezTo>
                    <a:pt x="10008" y="43280"/>
                    <a:pt x="9883" y="43351"/>
                    <a:pt x="9759" y="43351"/>
                  </a:cubicBezTo>
                  <a:cubicBezTo>
                    <a:pt x="9636" y="43351"/>
                    <a:pt x="9514" y="43280"/>
                    <a:pt x="9466" y="43137"/>
                  </a:cubicBezTo>
                  <a:close/>
                  <a:moveTo>
                    <a:pt x="15586" y="43137"/>
                  </a:moveTo>
                  <a:cubicBezTo>
                    <a:pt x="15491" y="43137"/>
                    <a:pt x="15407" y="43184"/>
                    <a:pt x="15360" y="43256"/>
                  </a:cubicBezTo>
                  <a:lnTo>
                    <a:pt x="15348" y="43256"/>
                  </a:lnTo>
                  <a:cubicBezTo>
                    <a:pt x="15276" y="43411"/>
                    <a:pt x="15300" y="43601"/>
                    <a:pt x="15395" y="43744"/>
                  </a:cubicBezTo>
                  <a:cubicBezTo>
                    <a:pt x="15467" y="43863"/>
                    <a:pt x="15562" y="43970"/>
                    <a:pt x="15669" y="44065"/>
                  </a:cubicBezTo>
                  <a:cubicBezTo>
                    <a:pt x="15729" y="44113"/>
                    <a:pt x="15788" y="44173"/>
                    <a:pt x="15860" y="44208"/>
                  </a:cubicBezTo>
                  <a:lnTo>
                    <a:pt x="15907" y="44208"/>
                  </a:lnTo>
                  <a:cubicBezTo>
                    <a:pt x="16086" y="44089"/>
                    <a:pt x="16241" y="43934"/>
                    <a:pt x="16360" y="43744"/>
                  </a:cubicBezTo>
                  <a:cubicBezTo>
                    <a:pt x="16455" y="43601"/>
                    <a:pt x="16467" y="43423"/>
                    <a:pt x="16395" y="43256"/>
                  </a:cubicBezTo>
                  <a:cubicBezTo>
                    <a:pt x="16348" y="43184"/>
                    <a:pt x="16264" y="43137"/>
                    <a:pt x="16181" y="43137"/>
                  </a:cubicBezTo>
                  <a:cubicBezTo>
                    <a:pt x="16050" y="43149"/>
                    <a:pt x="15931" y="43232"/>
                    <a:pt x="15883" y="43351"/>
                  </a:cubicBezTo>
                  <a:cubicBezTo>
                    <a:pt x="15824" y="43220"/>
                    <a:pt x="15717" y="43149"/>
                    <a:pt x="15586" y="43137"/>
                  </a:cubicBezTo>
                  <a:close/>
                  <a:moveTo>
                    <a:pt x="21694" y="43137"/>
                  </a:moveTo>
                  <a:cubicBezTo>
                    <a:pt x="21598" y="43137"/>
                    <a:pt x="21515" y="43184"/>
                    <a:pt x="21479" y="43256"/>
                  </a:cubicBezTo>
                  <a:lnTo>
                    <a:pt x="21456" y="43256"/>
                  </a:lnTo>
                  <a:cubicBezTo>
                    <a:pt x="21396" y="43411"/>
                    <a:pt x="21408" y="43601"/>
                    <a:pt x="21515" y="43744"/>
                  </a:cubicBezTo>
                  <a:cubicBezTo>
                    <a:pt x="21587" y="43863"/>
                    <a:pt x="21670" y="43970"/>
                    <a:pt x="21789" y="44065"/>
                  </a:cubicBezTo>
                  <a:cubicBezTo>
                    <a:pt x="21837" y="44113"/>
                    <a:pt x="21908" y="44161"/>
                    <a:pt x="21968" y="44208"/>
                  </a:cubicBezTo>
                  <a:lnTo>
                    <a:pt x="22015" y="44208"/>
                  </a:lnTo>
                  <a:cubicBezTo>
                    <a:pt x="22194" y="44089"/>
                    <a:pt x="22349" y="43934"/>
                    <a:pt x="22468" y="43744"/>
                  </a:cubicBezTo>
                  <a:cubicBezTo>
                    <a:pt x="22563" y="43601"/>
                    <a:pt x="22575" y="43423"/>
                    <a:pt x="22503" y="43256"/>
                  </a:cubicBezTo>
                  <a:cubicBezTo>
                    <a:pt x="22456" y="43184"/>
                    <a:pt x="22372" y="43137"/>
                    <a:pt x="22289" y="43137"/>
                  </a:cubicBezTo>
                  <a:cubicBezTo>
                    <a:pt x="22158" y="43149"/>
                    <a:pt x="22039" y="43220"/>
                    <a:pt x="21991" y="43351"/>
                  </a:cubicBezTo>
                  <a:cubicBezTo>
                    <a:pt x="21932" y="43232"/>
                    <a:pt x="21825" y="43149"/>
                    <a:pt x="21694" y="43137"/>
                  </a:cubicBezTo>
                  <a:close/>
                  <a:moveTo>
                    <a:pt x="27802" y="43137"/>
                  </a:moveTo>
                  <a:cubicBezTo>
                    <a:pt x="27718" y="43137"/>
                    <a:pt x="27635" y="43184"/>
                    <a:pt x="27587" y="43256"/>
                  </a:cubicBezTo>
                  <a:lnTo>
                    <a:pt x="27575" y="43256"/>
                  </a:lnTo>
                  <a:cubicBezTo>
                    <a:pt x="27504" y="43411"/>
                    <a:pt x="27528" y="43601"/>
                    <a:pt x="27623" y="43744"/>
                  </a:cubicBezTo>
                  <a:cubicBezTo>
                    <a:pt x="27694" y="43863"/>
                    <a:pt x="27790" y="43970"/>
                    <a:pt x="27897" y="44065"/>
                  </a:cubicBezTo>
                  <a:cubicBezTo>
                    <a:pt x="27992" y="44149"/>
                    <a:pt x="28075" y="44208"/>
                    <a:pt x="28075" y="44208"/>
                  </a:cubicBezTo>
                  <a:lnTo>
                    <a:pt x="28123" y="44208"/>
                  </a:lnTo>
                  <a:cubicBezTo>
                    <a:pt x="28302" y="44089"/>
                    <a:pt x="28456" y="43934"/>
                    <a:pt x="28576" y="43744"/>
                  </a:cubicBezTo>
                  <a:cubicBezTo>
                    <a:pt x="28671" y="43601"/>
                    <a:pt x="28683" y="43423"/>
                    <a:pt x="28611" y="43256"/>
                  </a:cubicBezTo>
                  <a:cubicBezTo>
                    <a:pt x="28564" y="43184"/>
                    <a:pt x="28480" y="43137"/>
                    <a:pt x="28397" y="43137"/>
                  </a:cubicBezTo>
                  <a:cubicBezTo>
                    <a:pt x="28266" y="43149"/>
                    <a:pt x="28159" y="43232"/>
                    <a:pt x="28099" y="43351"/>
                  </a:cubicBezTo>
                  <a:cubicBezTo>
                    <a:pt x="28052" y="43220"/>
                    <a:pt x="27933" y="43149"/>
                    <a:pt x="27802" y="43137"/>
                  </a:cubicBezTo>
                  <a:close/>
                  <a:moveTo>
                    <a:pt x="33910" y="43137"/>
                  </a:moveTo>
                  <a:cubicBezTo>
                    <a:pt x="33826" y="43137"/>
                    <a:pt x="33743" y="43184"/>
                    <a:pt x="33695" y="43256"/>
                  </a:cubicBezTo>
                  <a:cubicBezTo>
                    <a:pt x="33624" y="43411"/>
                    <a:pt x="33636" y="43601"/>
                    <a:pt x="33731" y="43744"/>
                  </a:cubicBezTo>
                  <a:cubicBezTo>
                    <a:pt x="33802" y="43863"/>
                    <a:pt x="33898" y="43970"/>
                    <a:pt x="34005" y="44065"/>
                  </a:cubicBezTo>
                  <a:cubicBezTo>
                    <a:pt x="34064" y="44113"/>
                    <a:pt x="34124" y="44161"/>
                    <a:pt x="34183" y="44208"/>
                  </a:cubicBezTo>
                  <a:lnTo>
                    <a:pt x="34231" y="44208"/>
                  </a:lnTo>
                  <a:cubicBezTo>
                    <a:pt x="34410" y="44089"/>
                    <a:pt x="34576" y="43934"/>
                    <a:pt x="34695" y="43744"/>
                  </a:cubicBezTo>
                  <a:cubicBezTo>
                    <a:pt x="34779" y="43601"/>
                    <a:pt x="34791" y="43423"/>
                    <a:pt x="34719" y="43256"/>
                  </a:cubicBezTo>
                  <a:cubicBezTo>
                    <a:pt x="34683" y="43184"/>
                    <a:pt x="34600" y="43137"/>
                    <a:pt x="34505" y="43137"/>
                  </a:cubicBezTo>
                  <a:cubicBezTo>
                    <a:pt x="34374" y="43149"/>
                    <a:pt x="34255" y="43220"/>
                    <a:pt x="34207" y="43351"/>
                  </a:cubicBezTo>
                  <a:cubicBezTo>
                    <a:pt x="34160" y="43232"/>
                    <a:pt x="34040" y="43149"/>
                    <a:pt x="33910" y="4313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07" name="Google Shape;42807;p33"/>
            <p:cNvSpPr/>
            <p:nvPr/>
          </p:nvSpPr>
          <p:spPr>
            <a:xfrm>
              <a:off x="6498917" y="2734622"/>
              <a:ext cx="225929" cy="586933"/>
            </a:xfrm>
            <a:custGeom>
              <a:avLst/>
              <a:gdLst/>
              <a:ahLst/>
              <a:cxnLst/>
              <a:rect l="l" t="t" r="r" b="b"/>
              <a:pathLst>
                <a:path w="8629" h="22417" extrusionOk="0">
                  <a:moveTo>
                    <a:pt x="8595" y="0"/>
                  </a:moveTo>
                  <a:cubicBezTo>
                    <a:pt x="8589" y="0"/>
                    <a:pt x="8585" y="3"/>
                    <a:pt x="8585" y="10"/>
                  </a:cubicBezTo>
                  <a:cubicBezTo>
                    <a:pt x="8037" y="844"/>
                    <a:pt x="7501" y="1642"/>
                    <a:pt x="6966" y="2475"/>
                  </a:cubicBezTo>
                  <a:cubicBezTo>
                    <a:pt x="6656" y="2963"/>
                    <a:pt x="6346" y="3463"/>
                    <a:pt x="6049" y="3951"/>
                  </a:cubicBezTo>
                  <a:lnTo>
                    <a:pt x="6216" y="3475"/>
                  </a:lnTo>
                  <a:cubicBezTo>
                    <a:pt x="6454" y="2880"/>
                    <a:pt x="6632" y="2273"/>
                    <a:pt x="6811" y="1653"/>
                  </a:cubicBezTo>
                  <a:cubicBezTo>
                    <a:pt x="6819" y="1653"/>
                    <a:pt x="6806" y="1643"/>
                    <a:pt x="6796" y="1643"/>
                  </a:cubicBezTo>
                  <a:cubicBezTo>
                    <a:pt x="6791" y="1643"/>
                    <a:pt x="6787" y="1645"/>
                    <a:pt x="6787" y="1653"/>
                  </a:cubicBezTo>
                  <a:cubicBezTo>
                    <a:pt x="6537" y="2249"/>
                    <a:pt x="6299" y="2832"/>
                    <a:pt x="6061" y="3416"/>
                  </a:cubicBezTo>
                  <a:cubicBezTo>
                    <a:pt x="5882" y="3868"/>
                    <a:pt x="5668" y="4332"/>
                    <a:pt x="5525" y="4809"/>
                  </a:cubicBezTo>
                  <a:lnTo>
                    <a:pt x="5418" y="4963"/>
                  </a:lnTo>
                  <a:cubicBezTo>
                    <a:pt x="4525" y="6452"/>
                    <a:pt x="3656" y="7952"/>
                    <a:pt x="2834" y="9464"/>
                  </a:cubicBezTo>
                  <a:cubicBezTo>
                    <a:pt x="2036" y="10905"/>
                    <a:pt x="1143" y="12369"/>
                    <a:pt x="762" y="13988"/>
                  </a:cubicBezTo>
                  <a:cubicBezTo>
                    <a:pt x="0" y="17143"/>
                    <a:pt x="1846" y="20013"/>
                    <a:pt x="3691" y="22394"/>
                  </a:cubicBezTo>
                  <a:cubicBezTo>
                    <a:pt x="3704" y="22410"/>
                    <a:pt x="3719" y="22416"/>
                    <a:pt x="3734" y="22416"/>
                  </a:cubicBezTo>
                  <a:cubicBezTo>
                    <a:pt x="3775" y="22416"/>
                    <a:pt x="3813" y="22366"/>
                    <a:pt x="3787" y="22323"/>
                  </a:cubicBezTo>
                  <a:cubicBezTo>
                    <a:pt x="2929" y="20846"/>
                    <a:pt x="2001" y="19358"/>
                    <a:pt x="1489" y="17703"/>
                  </a:cubicBezTo>
                  <a:cubicBezTo>
                    <a:pt x="1012" y="16262"/>
                    <a:pt x="1024" y="14691"/>
                    <a:pt x="1524" y="13238"/>
                  </a:cubicBezTo>
                  <a:cubicBezTo>
                    <a:pt x="1798" y="12500"/>
                    <a:pt x="2108" y="11774"/>
                    <a:pt x="2477" y="11059"/>
                  </a:cubicBezTo>
                  <a:cubicBezTo>
                    <a:pt x="2846" y="10321"/>
                    <a:pt x="3227" y="9571"/>
                    <a:pt x="3620" y="8833"/>
                  </a:cubicBezTo>
                  <a:cubicBezTo>
                    <a:pt x="4418" y="7345"/>
                    <a:pt x="5263" y="5880"/>
                    <a:pt x="6108" y="4416"/>
                  </a:cubicBezTo>
                  <a:cubicBezTo>
                    <a:pt x="6954" y="2963"/>
                    <a:pt x="7763" y="1487"/>
                    <a:pt x="8621" y="22"/>
                  </a:cubicBezTo>
                  <a:cubicBezTo>
                    <a:pt x="8629" y="14"/>
                    <a:pt x="8609" y="0"/>
                    <a:pt x="85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08" name="Google Shape;42808;p33"/>
            <p:cNvSpPr/>
            <p:nvPr/>
          </p:nvSpPr>
          <p:spPr>
            <a:xfrm>
              <a:off x="6050830" y="3485929"/>
              <a:ext cx="1042640" cy="521398"/>
            </a:xfrm>
            <a:custGeom>
              <a:avLst/>
              <a:gdLst/>
              <a:ahLst/>
              <a:cxnLst/>
              <a:rect l="l" t="t" r="r" b="b"/>
              <a:pathLst>
                <a:path w="39822" h="19914" extrusionOk="0">
                  <a:moveTo>
                    <a:pt x="19560" y="0"/>
                  </a:moveTo>
                  <a:cubicBezTo>
                    <a:pt x="11403" y="0"/>
                    <a:pt x="1" y="9923"/>
                    <a:pt x="1791" y="12392"/>
                  </a:cubicBezTo>
                  <a:cubicBezTo>
                    <a:pt x="4482" y="16107"/>
                    <a:pt x="11649" y="16702"/>
                    <a:pt x="29545" y="19905"/>
                  </a:cubicBezTo>
                  <a:cubicBezTo>
                    <a:pt x="29577" y="19910"/>
                    <a:pt x="29610" y="19913"/>
                    <a:pt x="29645" y="19913"/>
                  </a:cubicBezTo>
                  <a:cubicBezTo>
                    <a:pt x="32235" y="19913"/>
                    <a:pt x="39821" y="3692"/>
                    <a:pt x="37236" y="3081"/>
                  </a:cubicBezTo>
                  <a:cubicBezTo>
                    <a:pt x="33926" y="2319"/>
                    <a:pt x="20948" y="57"/>
                    <a:pt x="19984" y="9"/>
                  </a:cubicBezTo>
                  <a:cubicBezTo>
                    <a:pt x="19844" y="3"/>
                    <a:pt x="19703" y="0"/>
                    <a:pt x="1956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09" name="Google Shape;42809;p33"/>
            <p:cNvSpPr/>
            <p:nvPr/>
          </p:nvSpPr>
          <p:spPr>
            <a:xfrm>
              <a:off x="6600532" y="3547562"/>
              <a:ext cx="1069293" cy="795660"/>
            </a:xfrm>
            <a:custGeom>
              <a:avLst/>
              <a:gdLst/>
              <a:ahLst/>
              <a:cxnLst/>
              <a:rect l="l" t="t" r="r" b="b"/>
              <a:pathLst>
                <a:path w="40840" h="30389" extrusionOk="0">
                  <a:moveTo>
                    <a:pt x="12657" y="1"/>
                  </a:moveTo>
                  <a:cubicBezTo>
                    <a:pt x="12657" y="1"/>
                    <a:pt x="1" y="13467"/>
                    <a:pt x="644" y="14074"/>
                  </a:cubicBezTo>
                  <a:cubicBezTo>
                    <a:pt x="3054" y="16407"/>
                    <a:pt x="6685" y="19168"/>
                    <a:pt x="13568" y="19168"/>
                  </a:cubicBezTo>
                  <a:cubicBezTo>
                    <a:pt x="14131" y="19168"/>
                    <a:pt x="14716" y="19149"/>
                    <a:pt x="15324" y="19110"/>
                  </a:cubicBezTo>
                  <a:cubicBezTo>
                    <a:pt x="15324" y="19110"/>
                    <a:pt x="19274" y="29435"/>
                    <a:pt x="22581" y="29435"/>
                  </a:cubicBezTo>
                  <a:cubicBezTo>
                    <a:pt x="22695" y="29435"/>
                    <a:pt x="22808" y="29423"/>
                    <a:pt x="22920" y="29397"/>
                  </a:cubicBezTo>
                  <a:cubicBezTo>
                    <a:pt x="24321" y="29064"/>
                    <a:pt x="24085" y="26763"/>
                    <a:pt x="23420" y="24373"/>
                  </a:cubicBezTo>
                  <a:lnTo>
                    <a:pt x="23420" y="24373"/>
                  </a:lnTo>
                  <a:cubicBezTo>
                    <a:pt x="24711" y="27329"/>
                    <a:pt x="26385" y="30321"/>
                    <a:pt x="27875" y="30321"/>
                  </a:cubicBezTo>
                  <a:cubicBezTo>
                    <a:pt x="27942" y="30321"/>
                    <a:pt x="28009" y="30315"/>
                    <a:pt x="28076" y="30302"/>
                  </a:cubicBezTo>
                  <a:cubicBezTo>
                    <a:pt x="29523" y="30027"/>
                    <a:pt x="29691" y="28281"/>
                    <a:pt x="29323" y="26181"/>
                  </a:cubicBezTo>
                  <a:lnTo>
                    <a:pt x="29323" y="26181"/>
                  </a:lnTo>
                  <a:cubicBezTo>
                    <a:pt x="30400" y="28495"/>
                    <a:pt x="31691" y="30389"/>
                    <a:pt x="33028" y="30389"/>
                  </a:cubicBezTo>
                  <a:cubicBezTo>
                    <a:pt x="33190" y="30389"/>
                    <a:pt x="33353" y="30361"/>
                    <a:pt x="33517" y="30302"/>
                  </a:cubicBezTo>
                  <a:cubicBezTo>
                    <a:pt x="35172" y="29709"/>
                    <a:pt x="34890" y="27041"/>
                    <a:pt x="34097" y="24320"/>
                  </a:cubicBezTo>
                  <a:lnTo>
                    <a:pt x="34097" y="24320"/>
                  </a:lnTo>
                  <a:cubicBezTo>
                    <a:pt x="35093" y="26295"/>
                    <a:pt x="36245" y="27951"/>
                    <a:pt x="37308" y="27951"/>
                  </a:cubicBezTo>
                  <a:cubicBezTo>
                    <a:pt x="37488" y="27951"/>
                    <a:pt x="37665" y="27903"/>
                    <a:pt x="37839" y="27802"/>
                  </a:cubicBezTo>
                  <a:cubicBezTo>
                    <a:pt x="40839" y="26064"/>
                    <a:pt x="36732" y="14919"/>
                    <a:pt x="33934" y="11109"/>
                  </a:cubicBezTo>
                  <a:cubicBezTo>
                    <a:pt x="32600" y="9300"/>
                    <a:pt x="29159" y="5144"/>
                    <a:pt x="24052" y="2775"/>
                  </a:cubicBezTo>
                  <a:cubicBezTo>
                    <a:pt x="20242" y="1013"/>
                    <a:pt x="12657" y="1"/>
                    <a:pt x="1265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10" name="Google Shape;42810;p33"/>
            <p:cNvSpPr/>
            <p:nvPr/>
          </p:nvSpPr>
          <p:spPr>
            <a:xfrm>
              <a:off x="7378649" y="3908095"/>
              <a:ext cx="131279" cy="359460"/>
            </a:xfrm>
            <a:custGeom>
              <a:avLst/>
              <a:gdLst/>
              <a:ahLst/>
              <a:cxnLst/>
              <a:rect l="l" t="t" r="r" b="b"/>
              <a:pathLst>
                <a:path w="5014" h="13729" extrusionOk="0">
                  <a:moveTo>
                    <a:pt x="44" y="1"/>
                  </a:moveTo>
                  <a:cubicBezTo>
                    <a:pt x="23" y="1"/>
                    <a:pt x="0" y="19"/>
                    <a:pt x="24" y="42"/>
                  </a:cubicBezTo>
                  <a:cubicBezTo>
                    <a:pt x="607" y="1388"/>
                    <a:pt x="1131" y="2781"/>
                    <a:pt x="1726" y="4114"/>
                  </a:cubicBezTo>
                  <a:cubicBezTo>
                    <a:pt x="2322" y="5448"/>
                    <a:pt x="4369" y="10341"/>
                    <a:pt x="5001" y="13722"/>
                  </a:cubicBezTo>
                  <a:cubicBezTo>
                    <a:pt x="5001" y="13727"/>
                    <a:pt x="5002" y="13729"/>
                    <a:pt x="5002" y="13729"/>
                  </a:cubicBezTo>
                  <a:cubicBezTo>
                    <a:pt x="5013" y="13729"/>
                    <a:pt x="4813" y="11432"/>
                    <a:pt x="3715" y="8091"/>
                  </a:cubicBezTo>
                  <a:cubicBezTo>
                    <a:pt x="3238" y="6698"/>
                    <a:pt x="2703" y="5328"/>
                    <a:pt x="2107" y="3971"/>
                  </a:cubicBezTo>
                  <a:cubicBezTo>
                    <a:pt x="1512" y="2614"/>
                    <a:pt x="786" y="1304"/>
                    <a:pt x="71" y="18"/>
                  </a:cubicBezTo>
                  <a:cubicBezTo>
                    <a:pt x="67" y="6"/>
                    <a:pt x="56" y="1"/>
                    <a:pt x="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11" name="Google Shape;42811;p33"/>
            <p:cNvSpPr/>
            <p:nvPr/>
          </p:nvSpPr>
          <p:spPr>
            <a:xfrm>
              <a:off x="7250277" y="3961927"/>
              <a:ext cx="118711" cy="271146"/>
            </a:xfrm>
            <a:custGeom>
              <a:avLst/>
              <a:gdLst/>
              <a:ahLst/>
              <a:cxnLst/>
              <a:rect l="l" t="t" r="r" b="b"/>
              <a:pathLst>
                <a:path w="4534" h="10356" extrusionOk="0">
                  <a:moveTo>
                    <a:pt x="36" y="0"/>
                  </a:moveTo>
                  <a:cubicBezTo>
                    <a:pt x="22" y="0"/>
                    <a:pt x="1" y="17"/>
                    <a:pt x="9" y="34"/>
                  </a:cubicBezTo>
                  <a:cubicBezTo>
                    <a:pt x="795" y="1737"/>
                    <a:pt x="1450" y="3487"/>
                    <a:pt x="2176" y="5225"/>
                  </a:cubicBezTo>
                  <a:cubicBezTo>
                    <a:pt x="2915" y="6963"/>
                    <a:pt x="3700" y="8511"/>
                    <a:pt x="4415" y="10261"/>
                  </a:cubicBezTo>
                  <a:cubicBezTo>
                    <a:pt x="4445" y="10322"/>
                    <a:pt x="4482" y="10355"/>
                    <a:pt x="4504" y="10355"/>
                  </a:cubicBezTo>
                  <a:cubicBezTo>
                    <a:pt x="4525" y="10355"/>
                    <a:pt x="4533" y="10325"/>
                    <a:pt x="4510" y="10261"/>
                  </a:cubicBezTo>
                  <a:cubicBezTo>
                    <a:pt x="3867" y="8499"/>
                    <a:pt x="3307" y="6797"/>
                    <a:pt x="2545" y="5070"/>
                  </a:cubicBezTo>
                  <a:cubicBezTo>
                    <a:pt x="1783" y="3356"/>
                    <a:pt x="890" y="1701"/>
                    <a:pt x="45" y="10"/>
                  </a:cubicBezTo>
                  <a:cubicBezTo>
                    <a:pt x="45" y="3"/>
                    <a:pt x="41" y="0"/>
                    <a:pt x="3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12" name="Google Shape;42812;p33"/>
            <p:cNvSpPr/>
            <p:nvPr/>
          </p:nvSpPr>
          <p:spPr>
            <a:xfrm>
              <a:off x="7130151" y="3988031"/>
              <a:ext cx="87868" cy="213256"/>
            </a:xfrm>
            <a:custGeom>
              <a:avLst/>
              <a:gdLst/>
              <a:ahLst/>
              <a:cxnLst/>
              <a:rect l="l" t="t" r="r" b="b"/>
              <a:pathLst>
                <a:path w="3356" h="8145" extrusionOk="0">
                  <a:moveTo>
                    <a:pt x="64" y="0"/>
                  </a:moveTo>
                  <a:cubicBezTo>
                    <a:pt x="34" y="0"/>
                    <a:pt x="0" y="39"/>
                    <a:pt x="25" y="73"/>
                  </a:cubicBezTo>
                  <a:cubicBezTo>
                    <a:pt x="1418" y="3216"/>
                    <a:pt x="2192" y="5335"/>
                    <a:pt x="3216" y="8026"/>
                  </a:cubicBezTo>
                  <a:cubicBezTo>
                    <a:pt x="3243" y="8100"/>
                    <a:pt x="3293" y="8144"/>
                    <a:pt x="3323" y="8144"/>
                  </a:cubicBezTo>
                  <a:cubicBezTo>
                    <a:pt x="3345" y="8144"/>
                    <a:pt x="3356" y="8119"/>
                    <a:pt x="3335" y="8062"/>
                  </a:cubicBezTo>
                  <a:cubicBezTo>
                    <a:pt x="2454" y="5312"/>
                    <a:pt x="1514" y="2537"/>
                    <a:pt x="97" y="25"/>
                  </a:cubicBezTo>
                  <a:cubicBezTo>
                    <a:pt x="90" y="7"/>
                    <a:pt x="77" y="0"/>
                    <a:pt x="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13" name="Google Shape;42813;p33"/>
            <p:cNvSpPr/>
            <p:nvPr/>
          </p:nvSpPr>
          <p:spPr>
            <a:xfrm>
              <a:off x="6366486" y="3484044"/>
              <a:ext cx="207889" cy="56737"/>
            </a:xfrm>
            <a:custGeom>
              <a:avLst/>
              <a:gdLst/>
              <a:ahLst/>
              <a:cxnLst/>
              <a:rect l="l" t="t" r="r" b="b"/>
              <a:pathLst>
                <a:path w="7940" h="2167" extrusionOk="0">
                  <a:moveTo>
                    <a:pt x="6742" y="0"/>
                  </a:moveTo>
                  <a:cubicBezTo>
                    <a:pt x="3825" y="0"/>
                    <a:pt x="1074" y="1444"/>
                    <a:pt x="22" y="2117"/>
                  </a:cubicBezTo>
                  <a:cubicBezTo>
                    <a:pt x="1" y="2128"/>
                    <a:pt x="17" y="2167"/>
                    <a:pt x="38" y="2167"/>
                  </a:cubicBezTo>
                  <a:cubicBezTo>
                    <a:pt x="41" y="2167"/>
                    <a:pt x="43" y="2166"/>
                    <a:pt x="46" y="2165"/>
                  </a:cubicBezTo>
                  <a:cubicBezTo>
                    <a:pt x="1260" y="1522"/>
                    <a:pt x="5166" y="141"/>
                    <a:pt x="7904" y="141"/>
                  </a:cubicBezTo>
                  <a:cubicBezTo>
                    <a:pt x="7937" y="141"/>
                    <a:pt x="7940" y="80"/>
                    <a:pt x="7912" y="80"/>
                  </a:cubicBezTo>
                  <a:cubicBezTo>
                    <a:pt x="7909" y="80"/>
                    <a:pt x="7907" y="80"/>
                    <a:pt x="7904" y="81"/>
                  </a:cubicBezTo>
                  <a:cubicBezTo>
                    <a:pt x="7516" y="26"/>
                    <a:pt x="7127" y="0"/>
                    <a:pt x="67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14" name="Google Shape;42814;p33"/>
            <p:cNvSpPr/>
            <p:nvPr/>
          </p:nvSpPr>
          <p:spPr>
            <a:xfrm>
              <a:off x="6784778" y="2270092"/>
              <a:ext cx="234150" cy="439499"/>
            </a:xfrm>
            <a:custGeom>
              <a:avLst/>
              <a:gdLst/>
              <a:ahLst/>
              <a:cxnLst/>
              <a:rect l="l" t="t" r="r" b="b"/>
              <a:pathLst>
                <a:path w="8943" h="16786" extrusionOk="0">
                  <a:moveTo>
                    <a:pt x="7990" y="0"/>
                  </a:moveTo>
                  <a:lnTo>
                    <a:pt x="6978" y="548"/>
                  </a:lnTo>
                  <a:lnTo>
                    <a:pt x="0" y="4763"/>
                  </a:lnTo>
                  <a:lnTo>
                    <a:pt x="1143" y="10632"/>
                  </a:lnTo>
                  <a:lnTo>
                    <a:pt x="1227" y="11061"/>
                  </a:lnTo>
                  <a:cubicBezTo>
                    <a:pt x="1227" y="11061"/>
                    <a:pt x="1048" y="16693"/>
                    <a:pt x="2084" y="16776"/>
                  </a:cubicBezTo>
                  <a:cubicBezTo>
                    <a:pt x="2167" y="16782"/>
                    <a:pt x="2251" y="16785"/>
                    <a:pt x="2334" y="16785"/>
                  </a:cubicBezTo>
                  <a:cubicBezTo>
                    <a:pt x="5429" y="16785"/>
                    <a:pt x="8685" y="12591"/>
                    <a:pt x="8859" y="11918"/>
                  </a:cubicBezTo>
                  <a:cubicBezTo>
                    <a:pt x="8942" y="10168"/>
                    <a:pt x="8906" y="8406"/>
                    <a:pt x="8752" y="6656"/>
                  </a:cubicBezTo>
                  <a:cubicBezTo>
                    <a:pt x="8728" y="6394"/>
                    <a:pt x="8704" y="6168"/>
                    <a:pt x="8692" y="5906"/>
                  </a:cubicBezTo>
                  <a:cubicBezTo>
                    <a:pt x="8668" y="5656"/>
                    <a:pt x="8644" y="5429"/>
                    <a:pt x="8621" y="5191"/>
                  </a:cubicBezTo>
                  <a:cubicBezTo>
                    <a:pt x="8585" y="4882"/>
                    <a:pt x="8549" y="4572"/>
                    <a:pt x="8513" y="4275"/>
                  </a:cubicBezTo>
                  <a:cubicBezTo>
                    <a:pt x="8502" y="4167"/>
                    <a:pt x="8478" y="4036"/>
                    <a:pt x="8466" y="3941"/>
                  </a:cubicBezTo>
                  <a:cubicBezTo>
                    <a:pt x="8454" y="3834"/>
                    <a:pt x="8430" y="3751"/>
                    <a:pt x="8430" y="3655"/>
                  </a:cubicBezTo>
                  <a:cubicBezTo>
                    <a:pt x="8192" y="1631"/>
                    <a:pt x="7990" y="0"/>
                    <a:pt x="799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15" name="Google Shape;42815;p33"/>
            <p:cNvSpPr/>
            <p:nvPr/>
          </p:nvSpPr>
          <p:spPr>
            <a:xfrm>
              <a:off x="6784778" y="2270092"/>
              <a:ext cx="220745" cy="278399"/>
            </a:xfrm>
            <a:custGeom>
              <a:avLst/>
              <a:gdLst/>
              <a:ahLst/>
              <a:cxnLst/>
              <a:rect l="l" t="t" r="r" b="b"/>
              <a:pathLst>
                <a:path w="8431" h="10633" extrusionOk="0">
                  <a:moveTo>
                    <a:pt x="7978" y="0"/>
                  </a:moveTo>
                  <a:lnTo>
                    <a:pt x="6978" y="548"/>
                  </a:lnTo>
                  <a:lnTo>
                    <a:pt x="0" y="4763"/>
                  </a:lnTo>
                  <a:lnTo>
                    <a:pt x="1143" y="10632"/>
                  </a:lnTo>
                  <a:cubicBezTo>
                    <a:pt x="4477" y="9501"/>
                    <a:pt x="7144" y="6942"/>
                    <a:pt x="8430" y="3655"/>
                  </a:cubicBezTo>
                  <a:cubicBezTo>
                    <a:pt x="8192" y="1631"/>
                    <a:pt x="7978" y="0"/>
                    <a:pt x="79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16" name="Google Shape;42816;p33"/>
            <p:cNvSpPr/>
            <p:nvPr/>
          </p:nvSpPr>
          <p:spPr>
            <a:xfrm>
              <a:off x="6513265" y="1832425"/>
              <a:ext cx="595128" cy="642859"/>
            </a:xfrm>
            <a:custGeom>
              <a:avLst/>
              <a:gdLst/>
              <a:ahLst/>
              <a:cxnLst/>
              <a:rect l="l" t="t" r="r" b="b"/>
              <a:pathLst>
                <a:path w="22730" h="24553" extrusionOk="0">
                  <a:moveTo>
                    <a:pt x="11682" y="1"/>
                  </a:moveTo>
                  <a:cubicBezTo>
                    <a:pt x="7558" y="1"/>
                    <a:pt x="3125" y="2679"/>
                    <a:pt x="1691" y="11466"/>
                  </a:cubicBezTo>
                  <a:cubicBezTo>
                    <a:pt x="0" y="21836"/>
                    <a:pt x="6001" y="24015"/>
                    <a:pt x="8239" y="24384"/>
                  </a:cubicBezTo>
                  <a:cubicBezTo>
                    <a:pt x="8686" y="24455"/>
                    <a:pt x="9374" y="24553"/>
                    <a:pt x="10204" y="24553"/>
                  </a:cubicBezTo>
                  <a:cubicBezTo>
                    <a:pt x="13130" y="24553"/>
                    <a:pt x="17827" y="23337"/>
                    <a:pt x="19979" y="15442"/>
                  </a:cubicBezTo>
                  <a:cubicBezTo>
                    <a:pt x="22729" y="5310"/>
                    <a:pt x="18443" y="1238"/>
                    <a:pt x="13847" y="238"/>
                  </a:cubicBezTo>
                  <a:cubicBezTo>
                    <a:pt x="13148" y="86"/>
                    <a:pt x="12420" y="1"/>
                    <a:pt x="1168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17" name="Google Shape;42817;p33"/>
            <p:cNvSpPr/>
            <p:nvPr/>
          </p:nvSpPr>
          <p:spPr>
            <a:xfrm>
              <a:off x="6610193" y="2049766"/>
              <a:ext cx="53046" cy="28015"/>
            </a:xfrm>
            <a:custGeom>
              <a:avLst/>
              <a:gdLst/>
              <a:ahLst/>
              <a:cxnLst/>
              <a:rect l="l" t="t" r="r" b="b"/>
              <a:pathLst>
                <a:path w="2026" h="1070" extrusionOk="0">
                  <a:moveTo>
                    <a:pt x="1240" y="1"/>
                  </a:moveTo>
                  <a:cubicBezTo>
                    <a:pt x="1177" y="1"/>
                    <a:pt x="1113" y="8"/>
                    <a:pt x="1049" y="21"/>
                  </a:cubicBezTo>
                  <a:cubicBezTo>
                    <a:pt x="715" y="33"/>
                    <a:pt x="394" y="164"/>
                    <a:pt x="144" y="402"/>
                  </a:cubicBezTo>
                  <a:cubicBezTo>
                    <a:pt x="1" y="569"/>
                    <a:pt x="13" y="819"/>
                    <a:pt x="180" y="962"/>
                  </a:cubicBezTo>
                  <a:cubicBezTo>
                    <a:pt x="251" y="1033"/>
                    <a:pt x="346" y="1069"/>
                    <a:pt x="453" y="1069"/>
                  </a:cubicBezTo>
                  <a:cubicBezTo>
                    <a:pt x="692" y="1057"/>
                    <a:pt x="930" y="1033"/>
                    <a:pt x="1168" y="998"/>
                  </a:cubicBezTo>
                  <a:cubicBezTo>
                    <a:pt x="1186" y="998"/>
                    <a:pt x="1204" y="999"/>
                    <a:pt x="1222" y="999"/>
                  </a:cubicBezTo>
                  <a:cubicBezTo>
                    <a:pt x="1455" y="999"/>
                    <a:pt x="1694" y="928"/>
                    <a:pt x="1882" y="795"/>
                  </a:cubicBezTo>
                  <a:cubicBezTo>
                    <a:pt x="2013" y="664"/>
                    <a:pt x="2025" y="474"/>
                    <a:pt x="1930" y="331"/>
                  </a:cubicBezTo>
                  <a:cubicBezTo>
                    <a:pt x="1757" y="119"/>
                    <a:pt x="1506" y="1"/>
                    <a:pt x="12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18" name="Google Shape;42818;p33"/>
            <p:cNvSpPr/>
            <p:nvPr/>
          </p:nvSpPr>
          <p:spPr>
            <a:xfrm>
              <a:off x="6760140" y="2066680"/>
              <a:ext cx="52732" cy="32466"/>
            </a:xfrm>
            <a:custGeom>
              <a:avLst/>
              <a:gdLst/>
              <a:ahLst/>
              <a:cxnLst/>
              <a:rect l="l" t="t" r="r" b="b"/>
              <a:pathLst>
                <a:path w="2014" h="1240" extrusionOk="0">
                  <a:moveTo>
                    <a:pt x="693" y="1"/>
                  </a:moveTo>
                  <a:cubicBezTo>
                    <a:pt x="495" y="1"/>
                    <a:pt x="298" y="62"/>
                    <a:pt x="132" y="185"/>
                  </a:cubicBezTo>
                  <a:cubicBezTo>
                    <a:pt x="13" y="304"/>
                    <a:pt x="1" y="494"/>
                    <a:pt x="84" y="637"/>
                  </a:cubicBezTo>
                  <a:cubicBezTo>
                    <a:pt x="263" y="828"/>
                    <a:pt x="489" y="947"/>
                    <a:pt x="739" y="995"/>
                  </a:cubicBezTo>
                  <a:cubicBezTo>
                    <a:pt x="977" y="1078"/>
                    <a:pt x="1192" y="1161"/>
                    <a:pt x="1430" y="1221"/>
                  </a:cubicBezTo>
                  <a:lnTo>
                    <a:pt x="1430" y="1233"/>
                  </a:lnTo>
                  <a:cubicBezTo>
                    <a:pt x="1455" y="1237"/>
                    <a:pt x="1480" y="1239"/>
                    <a:pt x="1505" y="1239"/>
                  </a:cubicBezTo>
                  <a:cubicBezTo>
                    <a:pt x="1801" y="1239"/>
                    <a:pt x="2013" y="924"/>
                    <a:pt x="1870" y="649"/>
                  </a:cubicBezTo>
                  <a:cubicBezTo>
                    <a:pt x="1680" y="364"/>
                    <a:pt x="1394" y="161"/>
                    <a:pt x="1072" y="78"/>
                  </a:cubicBezTo>
                  <a:cubicBezTo>
                    <a:pt x="951" y="26"/>
                    <a:pt x="822" y="1"/>
                    <a:pt x="6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19" name="Google Shape;42819;p33"/>
            <p:cNvSpPr/>
            <p:nvPr/>
          </p:nvSpPr>
          <p:spPr>
            <a:xfrm>
              <a:off x="6746735" y="2163215"/>
              <a:ext cx="20920" cy="51710"/>
            </a:xfrm>
            <a:custGeom>
              <a:avLst/>
              <a:gdLst/>
              <a:ahLst/>
              <a:cxnLst/>
              <a:rect l="l" t="t" r="r" b="b"/>
              <a:pathLst>
                <a:path w="799" h="1975" extrusionOk="0">
                  <a:moveTo>
                    <a:pt x="267" y="1"/>
                  </a:moveTo>
                  <a:cubicBezTo>
                    <a:pt x="265" y="1"/>
                    <a:pt x="263" y="3"/>
                    <a:pt x="263" y="10"/>
                  </a:cubicBezTo>
                  <a:cubicBezTo>
                    <a:pt x="37" y="665"/>
                    <a:pt x="1" y="1760"/>
                    <a:pt x="787" y="1975"/>
                  </a:cubicBezTo>
                  <a:cubicBezTo>
                    <a:pt x="787" y="1975"/>
                    <a:pt x="799" y="1927"/>
                    <a:pt x="787" y="1927"/>
                  </a:cubicBezTo>
                  <a:cubicBezTo>
                    <a:pt x="168" y="1606"/>
                    <a:pt x="191" y="796"/>
                    <a:pt x="310" y="82"/>
                  </a:cubicBezTo>
                  <a:cubicBezTo>
                    <a:pt x="310" y="53"/>
                    <a:pt x="279" y="1"/>
                    <a:pt x="267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20" name="Google Shape;42820;p33"/>
            <p:cNvSpPr/>
            <p:nvPr/>
          </p:nvSpPr>
          <p:spPr>
            <a:xfrm>
              <a:off x="6741865" y="2146275"/>
              <a:ext cx="60639" cy="60586"/>
            </a:xfrm>
            <a:custGeom>
              <a:avLst/>
              <a:gdLst/>
              <a:ahLst/>
              <a:cxnLst/>
              <a:rect l="l" t="t" r="r" b="b"/>
              <a:pathLst>
                <a:path w="2316" h="2314" extrusionOk="0">
                  <a:moveTo>
                    <a:pt x="1132" y="1"/>
                  </a:moveTo>
                  <a:cubicBezTo>
                    <a:pt x="216" y="1"/>
                    <a:pt x="1" y="2242"/>
                    <a:pt x="1044" y="2312"/>
                  </a:cubicBezTo>
                  <a:cubicBezTo>
                    <a:pt x="1058" y="2313"/>
                    <a:pt x="1071" y="2313"/>
                    <a:pt x="1085" y="2313"/>
                  </a:cubicBezTo>
                  <a:cubicBezTo>
                    <a:pt x="2121" y="2313"/>
                    <a:pt x="2315" y="73"/>
                    <a:pt x="1175" y="2"/>
                  </a:cubicBezTo>
                  <a:cubicBezTo>
                    <a:pt x="1161" y="1"/>
                    <a:pt x="1146" y="1"/>
                    <a:pt x="113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21" name="Google Shape;42821;p33"/>
            <p:cNvSpPr/>
            <p:nvPr/>
          </p:nvSpPr>
          <p:spPr>
            <a:xfrm>
              <a:off x="6780170" y="2150255"/>
              <a:ext cx="39536" cy="26366"/>
            </a:xfrm>
            <a:custGeom>
              <a:avLst/>
              <a:gdLst/>
              <a:ahLst/>
              <a:cxnLst/>
              <a:rect l="l" t="t" r="r" b="b"/>
              <a:pathLst>
                <a:path w="1510" h="1007" extrusionOk="0">
                  <a:moveTo>
                    <a:pt x="116" y="1"/>
                  </a:moveTo>
                  <a:cubicBezTo>
                    <a:pt x="61" y="1"/>
                    <a:pt x="0" y="90"/>
                    <a:pt x="10" y="148"/>
                  </a:cubicBezTo>
                  <a:cubicBezTo>
                    <a:pt x="68" y="600"/>
                    <a:pt x="306" y="1006"/>
                    <a:pt x="746" y="1006"/>
                  </a:cubicBezTo>
                  <a:cubicBezTo>
                    <a:pt x="758" y="1006"/>
                    <a:pt x="771" y="1006"/>
                    <a:pt x="784" y="1005"/>
                  </a:cubicBezTo>
                  <a:cubicBezTo>
                    <a:pt x="1260" y="993"/>
                    <a:pt x="1474" y="565"/>
                    <a:pt x="1510" y="112"/>
                  </a:cubicBezTo>
                  <a:cubicBezTo>
                    <a:pt x="1510" y="96"/>
                    <a:pt x="1498" y="79"/>
                    <a:pt x="1487" y="79"/>
                  </a:cubicBezTo>
                  <a:cubicBezTo>
                    <a:pt x="1482" y="79"/>
                    <a:pt x="1478" y="82"/>
                    <a:pt x="1474" y="89"/>
                  </a:cubicBezTo>
                  <a:cubicBezTo>
                    <a:pt x="1280" y="282"/>
                    <a:pt x="1038" y="476"/>
                    <a:pt x="817" y="476"/>
                  </a:cubicBezTo>
                  <a:cubicBezTo>
                    <a:pt x="794" y="476"/>
                    <a:pt x="771" y="474"/>
                    <a:pt x="748" y="470"/>
                  </a:cubicBezTo>
                  <a:cubicBezTo>
                    <a:pt x="510" y="422"/>
                    <a:pt x="343" y="172"/>
                    <a:pt x="153" y="17"/>
                  </a:cubicBezTo>
                  <a:cubicBezTo>
                    <a:pt x="141" y="6"/>
                    <a:pt x="129" y="1"/>
                    <a:pt x="11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22" name="Google Shape;42822;p33"/>
            <p:cNvSpPr/>
            <p:nvPr/>
          </p:nvSpPr>
          <p:spPr>
            <a:xfrm>
              <a:off x="6622054" y="2145097"/>
              <a:ext cx="26837" cy="47390"/>
            </a:xfrm>
            <a:custGeom>
              <a:avLst/>
              <a:gdLst/>
              <a:ahLst/>
              <a:cxnLst/>
              <a:rect l="l" t="t" r="r" b="b"/>
              <a:pathLst>
                <a:path w="1025" h="1810" extrusionOk="0">
                  <a:moveTo>
                    <a:pt x="946" y="1"/>
                  </a:moveTo>
                  <a:cubicBezTo>
                    <a:pt x="930" y="1"/>
                    <a:pt x="893" y="43"/>
                    <a:pt x="893" y="71"/>
                  </a:cubicBezTo>
                  <a:cubicBezTo>
                    <a:pt x="846" y="786"/>
                    <a:pt x="679" y="1595"/>
                    <a:pt x="12" y="1774"/>
                  </a:cubicBezTo>
                  <a:cubicBezTo>
                    <a:pt x="0" y="1774"/>
                    <a:pt x="0" y="1810"/>
                    <a:pt x="12" y="1810"/>
                  </a:cubicBezTo>
                  <a:cubicBezTo>
                    <a:pt x="822" y="1786"/>
                    <a:pt x="1024" y="702"/>
                    <a:pt x="953" y="12"/>
                  </a:cubicBezTo>
                  <a:cubicBezTo>
                    <a:pt x="953" y="4"/>
                    <a:pt x="950" y="1"/>
                    <a:pt x="946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23" name="Google Shape;42823;p33"/>
            <p:cNvSpPr/>
            <p:nvPr/>
          </p:nvSpPr>
          <p:spPr>
            <a:xfrm>
              <a:off x="6595426" y="2124203"/>
              <a:ext cx="60691" cy="60089"/>
            </a:xfrm>
            <a:custGeom>
              <a:avLst/>
              <a:gdLst/>
              <a:ahLst/>
              <a:cxnLst/>
              <a:rect l="l" t="t" r="r" b="b"/>
              <a:pathLst>
                <a:path w="2318" h="2295" extrusionOk="0">
                  <a:moveTo>
                    <a:pt x="1266" y="1"/>
                  </a:moveTo>
                  <a:cubicBezTo>
                    <a:pt x="234" y="1"/>
                    <a:pt x="0" y="2115"/>
                    <a:pt x="1017" y="2286"/>
                  </a:cubicBezTo>
                  <a:cubicBezTo>
                    <a:pt x="1055" y="2292"/>
                    <a:pt x="1091" y="2295"/>
                    <a:pt x="1126" y="2295"/>
                  </a:cubicBezTo>
                  <a:cubicBezTo>
                    <a:pt x="2095" y="2295"/>
                    <a:pt x="2317" y="161"/>
                    <a:pt x="1398" y="12"/>
                  </a:cubicBezTo>
                  <a:cubicBezTo>
                    <a:pt x="1353" y="4"/>
                    <a:pt x="1308" y="1"/>
                    <a:pt x="12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24" name="Google Shape;42824;p33"/>
            <p:cNvSpPr/>
            <p:nvPr/>
          </p:nvSpPr>
          <p:spPr>
            <a:xfrm>
              <a:off x="6585896" y="2119569"/>
              <a:ext cx="36106" cy="29167"/>
            </a:xfrm>
            <a:custGeom>
              <a:avLst/>
              <a:gdLst/>
              <a:ahLst/>
              <a:cxnLst/>
              <a:rect l="l" t="t" r="r" b="b"/>
              <a:pathLst>
                <a:path w="1379" h="1114" extrusionOk="0">
                  <a:moveTo>
                    <a:pt x="90" y="1"/>
                  </a:moveTo>
                  <a:cubicBezTo>
                    <a:pt x="83" y="1"/>
                    <a:pt x="68" y="17"/>
                    <a:pt x="60" y="34"/>
                  </a:cubicBezTo>
                  <a:cubicBezTo>
                    <a:pt x="0" y="463"/>
                    <a:pt x="84" y="939"/>
                    <a:pt x="488" y="1082"/>
                  </a:cubicBezTo>
                  <a:cubicBezTo>
                    <a:pt x="552" y="1104"/>
                    <a:pt x="613" y="1114"/>
                    <a:pt x="672" y="1114"/>
                  </a:cubicBezTo>
                  <a:cubicBezTo>
                    <a:pt x="996" y="1114"/>
                    <a:pt x="1237" y="802"/>
                    <a:pt x="1358" y="439"/>
                  </a:cubicBezTo>
                  <a:cubicBezTo>
                    <a:pt x="1379" y="376"/>
                    <a:pt x="1344" y="266"/>
                    <a:pt x="1286" y="266"/>
                  </a:cubicBezTo>
                  <a:cubicBezTo>
                    <a:pt x="1279" y="266"/>
                    <a:pt x="1271" y="268"/>
                    <a:pt x="1262" y="272"/>
                  </a:cubicBezTo>
                  <a:cubicBezTo>
                    <a:pt x="1066" y="376"/>
                    <a:pt x="870" y="559"/>
                    <a:pt x="663" y="559"/>
                  </a:cubicBezTo>
                  <a:cubicBezTo>
                    <a:pt x="656" y="559"/>
                    <a:pt x="650" y="558"/>
                    <a:pt x="643" y="558"/>
                  </a:cubicBezTo>
                  <a:cubicBezTo>
                    <a:pt x="429" y="546"/>
                    <a:pt x="238" y="272"/>
                    <a:pt x="96" y="10"/>
                  </a:cubicBezTo>
                  <a:cubicBezTo>
                    <a:pt x="96" y="3"/>
                    <a:pt x="93" y="1"/>
                    <a:pt x="9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25" name="Google Shape;42825;p33"/>
            <p:cNvSpPr/>
            <p:nvPr/>
          </p:nvSpPr>
          <p:spPr>
            <a:xfrm>
              <a:off x="6710577" y="2310910"/>
              <a:ext cx="39405" cy="16992"/>
            </a:xfrm>
            <a:custGeom>
              <a:avLst/>
              <a:gdLst/>
              <a:ahLst/>
              <a:cxnLst/>
              <a:rect l="l" t="t" r="r" b="b"/>
              <a:pathLst>
                <a:path w="1505" h="649" extrusionOk="0">
                  <a:moveTo>
                    <a:pt x="1457" y="1"/>
                  </a:moveTo>
                  <a:cubicBezTo>
                    <a:pt x="1444" y="1"/>
                    <a:pt x="1430" y="5"/>
                    <a:pt x="1418" y="13"/>
                  </a:cubicBezTo>
                  <a:cubicBezTo>
                    <a:pt x="1239" y="168"/>
                    <a:pt x="1060" y="394"/>
                    <a:pt x="799" y="394"/>
                  </a:cubicBezTo>
                  <a:cubicBezTo>
                    <a:pt x="537" y="382"/>
                    <a:pt x="275" y="310"/>
                    <a:pt x="37" y="179"/>
                  </a:cubicBezTo>
                  <a:cubicBezTo>
                    <a:pt x="33" y="176"/>
                    <a:pt x="30" y="175"/>
                    <a:pt x="26" y="175"/>
                  </a:cubicBezTo>
                  <a:cubicBezTo>
                    <a:pt x="18" y="175"/>
                    <a:pt x="9" y="183"/>
                    <a:pt x="1" y="191"/>
                  </a:cubicBezTo>
                  <a:cubicBezTo>
                    <a:pt x="1" y="203"/>
                    <a:pt x="1" y="203"/>
                    <a:pt x="1" y="215"/>
                  </a:cubicBezTo>
                  <a:cubicBezTo>
                    <a:pt x="185" y="486"/>
                    <a:pt x="488" y="649"/>
                    <a:pt x="801" y="649"/>
                  </a:cubicBezTo>
                  <a:cubicBezTo>
                    <a:pt x="832" y="649"/>
                    <a:pt x="863" y="647"/>
                    <a:pt x="894" y="644"/>
                  </a:cubicBezTo>
                  <a:cubicBezTo>
                    <a:pt x="1203" y="584"/>
                    <a:pt x="1430" y="346"/>
                    <a:pt x="1489" y="49"/>
                  </a:cubicBezTo>
                  <a:cubicBezTo>
                    <a:pt x="1505" y="17"/>
                    <a:pt x="1484" y="1"/>
                    <a:pt x="14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26" name="Google Shape;42826;p33"/>
            <p:cNvSpPr/>
            <p:nvPr/>
          </p:nvSpPr>
          <p:spPr>
            <a:xfrm>
              <a:off x="6637004" y="2049792"/>
              <a:ext cx="96430" cy="226636"/>
            </a:xfrm>
            <a:custGeom>
              <a:avLst/>
              <a:gdLst/>
              <a:ahLst/>
              <a:cxnLst/>
              <a:rect l="l" t="t" r="r" b="b"/>
              <a:pathLst>
                <a:path w="3683" h="8656" extrusionOk="0">
                  <a:moveTo>
                    <a:pt x="2280" y="1"/>
                  </a:moveTo>
                  <a:cubicBezTo>
                    <a:pt x="2255" y="1"/>
                    <a:pt x="2229" y="14"/>
                    <a:pt x="2215" y="44"/>
                  </a:cubicBezTo>
                  <a:cubicBezTo>
                    <a:pt x="1192" y="2211"/>
                    <a:pt x="584" y="4723"/>
                    <a:pt x="25" y="6985"/>
                  </a:cubicBezTo>
                  <a:cubicBezTo>
                    <a:pt x="1" y="7082"/>
                    <a:pt x="107" y="7116"/>
                    <a:pt x="266" y="7116"/>
                  </a:cubicBezTo>
                  <a:cubicBezTo>
                    <a:pt x="579" y="7116"/>
                    <a:pt x="1097" y="6985"/>
                    <a:pt x="1239" y="6938"/>
                  </a:cubicBezTo>
                  <a:lnTo>
                    <a:pt x="1239" y="6938"/>
                  </a:lnTo>
                  <a:cubicBezTo>
                    <a:pt x="1239" y="6938"/>
                    <a:pt x="977" y="7997"/>
                    <a:pt x="918" y="8498"/>
                  </a:cubicBezTo>
                  <a:cubicBezTo>
                    <a:pt x="1217" y="8603"/>
                    <a:pt x="1526" y="8655"/>
                    <a:pt x="1834" y="8655"/>
                  </a:cubicBezTo>
                  <a:cubicBezTo>
                    <a:pt x="2493" y="8655"/>
                    <a:pt x="3141" y="8417"/>
                    <a:pt x="3644" y="7962"/>
                  </a:cubicBezTo>
                  <a:cubicBezTo>
                    <a:pt x="3683" y="7933"/>
                    <a:pt x="3651" y="7881"/>
                    <a:pt x="3606" y="7881"/>
                  </a:cubicBezTo>
                  <a:cubicBezTo>
                    <a:pt x="3596" y="7881"/>
                    <a:pt x="3584" y="7883"/>
                    <a:pt x="3573" y="7890"/>
                  </a:cubicBezTo>
                  <a:cubicBezTo>
                    <a:pt x="3057" y="8171"/>
                    <a:pt x="2472" y="8314"/>
                    <a:pt x="1881" y="8314"/>
                  </a:cubicBezTo>
                  <a:cubicBezTo>
                    <a:pt x="1695" y="8314"/>
                    <a:pt x="1508" y="8300"/>
                    <a:pt x="1323" y="8271"/>
                  </a:cubicBezTo>
                  <a:cubicBezTo>
                    <a:pt x="1323" y="8140"/>
                    <a:pt x="1834" y="6473"/>
                    <a:pt x="1751" y="6473"/>
                  </a:cubicBezTo>
                  <a:cubicBezTo>
                    <a:pt x="1358" y="6473"/>
                    <a:pt x="965" y="6521"/>
                    <a:pt x="584" y="6616"/>
                  </a:cubicBezTo>
                  <a:cubicBezTo>
                    <a:pt x="1072" y="4414"/>
                    <a:pt x="1894" y="2294"/>
                    <a:pt x="2346" y="92"/>
                  </a:cubicBezTo>
                  <a:cubicBezTo>
                    <a:pt x="2369" y="39"/>
                    <a:pt x="2325" y="1"/>
                    <a:pt x="22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27" name="Google Shape;42827;p33"/>
            <p:cNvSpPr/>
            <p:nvPr/>
          </p:nvSpPr>
          <p:spPr>
            <a:xfrm>
              <a:off x="6679105" y="2257001"/>
              <a:ext cx="59565" cy="42573"/>
            </a:xfrm>
            <a:custGeom>
              <a:avLst/>
              <a:gdLst/>
              <a:ahLst/>
              <a:cxnLst/>
              <a:rect l="l" t="t" r="r" b="b"/>
              <a:pathLst>
                <a:path w="2275" h="1626" extrusionOk="0">
                  <a:moveTo>
                    <a:pt x="2036" y="0"/>
                  </a:moveTo>
                  <a:cubicBezTo>
                    <a:pt x="1471" y="385"/>
                    <a:pt x="798" y="597"/>
                    <a:pt x="110" y="597"/>
                  </a:cubicBezTo>
                  <a:cubicBezTo>
                    <a:pt x="73" y="597"/>
                    <a:pt x="37" y="597"/>
                    <a:pt x="0" y="595"/>
                  </a:cubicBezTo>
                  <a:lnTo>
                    <a:pt x="0" y="595"/>
                  </a:lnTo>
                  <a:cubicBezTo>
                    <a:pt x="238" y="976"/>
                    <a:pt x="572" y="1286"/>
                    <a:pt x="977" y="1500"/>
                  </a:cubicBezTo>
                  <a:cubicBezTo>
                    <a:pt x="1135" y="1579"/>
                    <a:pt x="1318" y="1626"/>
                    <a:pt x="1499" y="1626"/>
                  </a:cubicBezTo>
                  <a:cubicBezTo>
                    <a:pt x="1564" y="1626"/>
                    <a:pt x="1628" y="1620"/>
                    <a:pt x="1691" y="1607"/>
                  </a:cubicBezTo>
                  <a:cubicBezTo>
                    <a:pt x="2215" y="1524"/>
                    <a:pt x="2274" y="1048"/>
                    <a:pt x="2215" y="631"/>
                  </a:cubicBezTo>
                  <a:cubicBezTo>
                    <a:pt x="2179" y="417"/>
                    <a:pt x="2120" y="203"/>
                    <a:pt x="203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28" name="Google Shape;42828;p33"/>
            <p:cNvSpPr/>
            <p:nvPr/>
          </p:nvSpPr>
          <p:spPr>
            <a:xfrm>
              <a:off x="6704660" y="2273522"/>
              <a:ext cx="34011" cy="26052"/>
            </a:xfrm>
            <a:custGeom>
              <a:avLst/>
              <a:gdLst/>
              <a:ahLst/>
              <a:cxnLst/>
              <a:rect l="l" t="t" r="r" b="b"/>
              <a:pathLst>
                <a:path w="1299" h="995" extrusionOk="0">
                  <a:moveTo>
                    <a:pt x="1239" y="0"/>
                  </a:moveTo>
                  <a:cubicBezTo>
                    <a:pt x="667" y="12"/>
                    <a:pt x="96" y="334"/>
                    <a:pt x="1" y="869"/>
                  </a:cubicBezTo>
                  <a:cubicBezTo>
                    <a:pt x="159" y="948"/>
                    <a:pt x="336" y="995"/>
                    <a:pt x="518" y="995"/>
                  </a:cubicBezTo>
                  <a:cubicBezTo>
                    <a:pt x="583" y="995"/>
                    <a:pt x="649" y="989"/>
                    <a:pt x="715" y="976"/>
                  </a:cubicBezTo>
                  <a:cubicBezTo>
                    <a:pt x="1239" y="893"/>
                    <a:pt x="1298" y="417"/>
                    <a:pt x="1239" y="0"/>
                  </a:cubicBezTo>
                  <a:close/>
                </a:path>
              </a:pathLst>
            </a:custGeom>
            <a:solidFill>
              <a:srgbClr val="FF9A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29" name="Google Shape;42829;p33"/>
            <p:cNvSpPr/>
            <p:nvPr/>
          </p:nvSpPr>
          <p:spPr>
            <a:xfrm>
              <a:off x="6576863" y="1801608"/>
              <a:ext cx="574863" cy="421564"/>
            </a:xfrm>
            <a:custGeom>
              <a:avLst/>
              <a:gdLst/>
              <a:ahLst/>
              <a:cxnLst/>
              <a:rect l="l" t="t" r="r" b="b"/>
              <a:pathLst>
                <a:path w="21956" h="16101" extrusionOk="0">
                  <a:moveTo>
                    <a:pt x="10057" y="0"/>
                  </a:moveTo>
                  <a:cubicBezTo>
                    <a:pt x="8072" y="0"/>
                    <a:pt x="6596" y="474"/>
                    <a:pt x="6596" y="474"/>
                  </a:cubicBezTo>
                  <a:cubicBezTo>
                    <a:pt x="583" y="1713"/>
                    <a:pt x="0" y="9214"/>
                    <a:pt x="0" y="9214"/>
                  </a:cubicBezTo>
                  <a:cubicBezTo>
                    <a:pt x="4501" y="7416"/>
                    <a:pt x="6108" y="3094"/>
                    <a:pt x="6108" y="3094"/>
                  </a:cubicBezTo>
                  <a:cubicBezTo>
                    <a:pt x="6560" y="9987"/>
                    <a:pt x="14930" y="11726"/>
                    <a:pt x="14930" y="11726"/>
                  </a:cubicBezTo>
                  <a:cubicBezTo>
                    <a:pt x="14930" y="11726"/>
                    <a:pt x="15251" y="16100"/>
                    <a:pt x="17128" y="16100"/>
                  </a:cubicBezTo>
                  <a:cubicBezTo>
                    <a:pt x="17165" y="16100"/>
                    <a:pt x="17202" y="16099"/>
                    <a:pt x="17240" y="16095"/>
                  </a:cubicBezTo>
                  <a:cubicBezTo>
                    <a:pt x="18574" y="15976"/>
                    <a:pt x="21955" y="10107"/>
                    <a:pt x="18014" y="4094"/>
                  </a:cubicBezTo>
                  <a:cubicBezTo>
                    <a:pt x="15829" y="744"/>
                    <a:pt x="12544" y="0"/>
                    <a:pt x="100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30" name="Google Shape;42830;p33"/>
            <p:cNvSpPr/>
            <p:nvPr/>
          </p:nvSpPr>
          <p:spPr>
            <a:xfrm>
              <a:off x="6733041" y="1869500"/>
              <a:ext cx="191106" cy="237894"/>
            </a:xfrm>
            <a:custGeom>
              <a:avLst/>
              <a:gdLst/>
              <a:ahLst/>
              <a:cxnLst/>
              <a:rect l="l" t="t" r="r" b="b"/>
              <a:pathLst>
                <a:path w="7299" h="9086" extrusionOk="0">
                  <a:moveTo>
                    <a:pt x="143" y="1"/>
                  </a:moveTo>
                  <a:lnTo>
                    <a:pt x="143" y="1"/>
                  </a:lnTo>
                  <a:cubicBezTo>
                    <a:pt x="0" y="1048"/>
                    <a:pt x="83" y="2120"/>
                    <a:pt x="393" y="3144"/>
                  </a:cubicBezTo>
                  <a:cubicBezTo>
                    <a:pt x="691" y="4180"/>
                    <a:pt x="1191" y="5144"/>
                    <a:pt x="1881" y="5966"/>
                  </a:cubicBezTo>
                  <a:cubicBezTo>
                    <a:pt x="2048" y="6180"/>
                    <a:pt x="2227" y="6382"/>
                    <a:pt x="2429" y="6561"/>
                  </a:cubicBezTo>
                  <a:lnTo>
                    <a:pt x="2703" y="6859"/>
                  </a:lnTo>
                  <a:cubicBezTo>
                    <a:pt x="2810" y="6942"/>
                    <a:pt x="2917" y="7025"/>
                    <a:pt x="3024" y="7109"/>
                  </a:cubicBezTo>
                  <a:cubicBezTo>
                    <a:pt x="3227" y="7263"/>
                    <a:pt x="3441" y="7442"/>
                    <a:pt x="3655" y="7597"/>
                  </a:cubicBezTo>
                  <a:cubicBezTo>
                    <a:pt x="3881" y="7752"/>
                    <a:pt x="4108" y="7871"/>
                    <a:pt x="4346" y="8002"/>
                  </a:cubicBezTo>
                  <a:cubicBezTo>
                    <a:pt x="4465" y="8061"/>
                    <a:pt x="4572" y="8133"/>
                    <a:pt x="4703" y="8192"/>
                  </a:cubicBezTo>
                  <a:lnTo>
                    <a:pt x="5060" y="8359"/>
                  </a:lnTo>
                  <a:lnTo>
                    <a:pt x="5775" y="8668"/>
                  </a:lnTo>
                  <a:cubicBezTo>
                    <a:pt x="6287" y="8823"/>
                    <a:pt x="6799" y="8966"/>
                    <a:pt x="7299" y="9085"/>
                  </a:cubicBezTo>
                  <a:cubicBezTo>
                    <a:pt x="6822" y="8859"/>
                    <a:pt x="6334" y="8680"/>
                    <a:pt x="5858" y="8454"/>
                  </a:cubicBezTo>
                  <a:lnTo>
                    <a:pt x="5179" y="8085"/>
                  </a:lnTo>
                  <a:lnTo>
                    <a:pt x="4834" y="7906"/>
                  </a:lnTo>
                  <a:cubicBezTo>
                    <a:pt x="4727" y="7847"/>
                    <a:pt x="4632" y="7764"/>
                    <a:pt x="4513" y="7692"/>
                  </a:cubicBezTo>
                  <a:cubicBezTo>
                    <a:pt x="4310" y="7537"/>
                    <a:pt x="4096" y="7394"/>
                    <a:pt x="3881" y="7263"/>
                  </a:cubicBezTo>
                  <a:cubicBezTo>
                    <a:pt x="3667" y="7133"/>
                    <a:pt x="3489" y="6930"/>
                    <a:pt x="3298" y="6763"/>
                  </a:cubicBezTo>
                  <a:lnTo>
                    <a:pt x="3000" y="6525"/>
                  </a:lnTo>
                  <a:lnTo>
                    <a:pt x="2738" y="6251"/>
                  </a:lnTo>
                  <a:cubicBezTo>
                    <a:pt x="2560" y="6073"/>
                    <a:pt x="2393" y="5882"/>
                    <a:pt x="2227" y="5680"/>
                  </a:cubicBezTo>
                  <a:cubicBezTo>
                    <a:pt x="1584" y="4894"/>
                    <a:pt x="1072" y="4001"/>
                    <a:pt x="726" y="3049"/>
                  </a:cubicBezTo>
                  <a:cubicBezTo>
                    <a:pt x="548" y="2561"/>
                    <a:pt x="405" y="2060"/>
                    <a:pt x="310" y="1560"/>
                  </a:cubicBezTo>
                  <a:cubicBezTo>
                    <a:pt x="202" y="1048"/>
                    <a:pt x="143" y="525"/>
                    <a:pt x="143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31" name="Google Shape;42831;p33"/>
            <p:cNvSpPr/>
            <p:nvPr/>
          </p:nvSpPr>
          <p:spPr>
            <a:xfrm>
              <a:off x="6969024" y="2180024"/>
              <a:ext cx="161494" cy="166128"/>
            </a:xfrm>
            <a:custGeom>
              <a:avLst/>
              <a:gdLst/>
              <a:ahLst/>
              <a:cxnLst/>
              <a:rect l="l" t="t" r="r" b="b"/>
              <a:pathLst>
                <a:path w="6168" h="6345" extrusionOk="0">
                  <a:moveTo>
                    <a:pt x="4139" y="1"/>
                  </a:moveTo>
                  <a:cubicBezTo>
                    <a:pt x="2702" y="1"/>
                    <a:pt x="798" y="2345"/>
                    <a:pt x="798" y="2345"/>
                  </a:cubicBezTo>
                  <a:lnTo>
                    <a:pt x="0" y="5107"/>
                  </a:lnTo>
                  <a:cubicBezTo>
                    <a:pt x="12" y="5131"/>
                    <a:pt x="24" y="5155"/>
                    <a:pt x="24" y="5178"/>
                  </a:cubicBezTo>
                  <a:cubicBezTo>
                    <a:pt x="294" y="5897"/>
                    <a:pt x="974" y="6345"/>
                    <a:pt x="1702" y="6345"/>
                  </a:cubicBezTo>
                  <a:cubicBezTo>
                    <a:pt x="1904" y="6345"/>
                    <a:pt x="2109" y="6310"/>
                    <a:pt x="2310" y="6238"/>
                  </a:cubicBezTo>
                  <a:cubicBezTo>
                    <a:pt x="4096" y="5714"/>
                    <a:pt x="6168" y="1130"/>
                    <a:pt x="4751" y="178"/>
                  </a:cubicBezTo>
                  <a:cubicBezTo>
                    <a:pt x="4563" y="54"/>
                    <a:pt x="4356" y="1"/>
                    <a:pt x="413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32" name="Google Shape;42832;p33"/>
            <p:cNvSpPr/>
            <p:nvPr/>
          </p:nvSpPr>
          <p:spPr>
            <a:xfrm>
              <a:off x="6993741" y="2218643"/>
              <a:ext cx="84098" cy="100776"/>
            </a:xfrm>
            <a:custGeom>
              <a:avLst/>
              <a:gdLst/>
              <a:ahLst/>
              <a:cxnLst/>
              <a:rect l="l" t="t" r="r" b="b"/>
              <a:pathLst>
                <a:path w="3212" h="3849" extrusionOk="0">
                  <a:moveTo>
                    <a:pt x="3188" y="1"/>
                  </a:moveTo>
                  <a:cubicBezTo>
                    <a:pt x="1497" y="48"/>
                    <a:pt x="116" y="2120"/>
                    <a:pt x="32" y="3680"/>
                  </a:cubicBezTo>
                  <a:lnTo>
                    <a:pt x="32" y="3703"/>
                  </a:lnTo>
                  <a:cubicBezTo>
                    <a:pt x="0" y="3784"/>
                    <a:pt x="77" y="3848"/>
                    <a:pt x="152" y="3848"/>
                  </a:cubicBezTo>
                  <a:cubicBezTo>
                    <a:pt x="188" y="3848"/>
                    <a:pt x="224" y="3833"/>
                    <a:pt x="247" y="3799"/>
                  </a:cubicBezTo>
                  <a:cubicBezTo>
                    <a:pt x="425" y="3465"/>
                    <a:pt x="640" y="3156"/>
                    <a:pt x="890" y="2870"/>
                  </a:cubicBezTo>
                  <a:cubicBezTo>
                    <a:pt x="1103" y="2632"/>
                    <a:pt x="1400" y="2502"/>
                    <a:pt x="1705" y="2502"/>
                  </a:cubicBezTo>
                  <a:cubicBezTo>
                    <a:pt x="1843" y="2502"/>
                    <a:pt x="1982" y="2529"/>
                    <a:pt x="2116" y="2584"/>
                  </a:cubicBezTo>
                  <a:cubicBezTo>
                    <a:pt x="2152" y="2584"/>
                    <a:pt x="2187" y="2537"/>
                    <a:pt x="2152" y="2513"/>
                  </a:cubicBezTo>
                  <a:cubicBezTo>
                    <a:pt x="1923" y="2322"/>
                    <a:pt x="1704" y="2242"/>
                    <a:pt x="1498" y="2242"/>
                  </a:cubicBezTo>
                  <a:cubicBezTo>
                    <a:pt x="1188" y="2242"/>
                    <a:pt x="906" y="2422"/>
                    <a:pt x="663" y="2680"/>
                  </a:cubicBezTo>
                  <a:cubicBezTo>
                    <a:pt x="1199" y="1537"/>
                    <a:pt x="1925" y="453"/>
                    <a:pt x="3188" y="48"/>
                  </a:cubicBezTo>
                  <a:cubicBezTo>
                    <a:pt x="3211" y="36"/>
                    <a:pt x="3211" y="1"/>
                    <a:pt x="3188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33" name="Google Shape;42833;p33"/>
            <p:cNvSpPr/>
            <p:nvPr/>
          </p:nvSpPr>
          <p:spPr>
            <a:xfrm>
              <a:off x="7003611" y="2317456"/>
              <a:ext cx="26209" cy="22543"/>
            </a:xfrm>
            <a:custGeom>
              <a:avLst/>
              <a:gdLst/>
              <a:ahLst/>
              <a:cxnLst/>
              <a:rect l="l" t="t" r="r" b="b"/>
              <a:pathLst>
                <a:path w="1001" h="861" extrusionOk="0">
                  <a:moveTo>
                    <a:pt x="429" y="1"/>
                  </a:moveTo>
                  <a:cubicBezTo>
                    <a:pt x="191" y="1"/>
                    <a:pt x="1" y="191"/>
                    <a:pt x="1" y="430"/>
                  </a:cubicBezTo>
                  <a:cubicBezTo>
                    <a:pt x="1" y="689"/>
                    <a:pt x="211" y="860"/>
                    <a:pt x="431" y="860"/>
                  </a:cubicBezTo>
                  <a:cubicBezTo>
                    <a:pt x="534" y="860"/>
                    <a:pt x="640" y="823"/>
                    <a:pt x="727" y="739"/>
                  </a:cubicBezTo>
                  <a:cubicBezTo>
                    <a:pt x="1001" y="465"/>
                    <a:pt x="810" y="1"/>
                    <a:pt x="42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34" name="Google Shape;42834;p33"/>
            <p:cNvSpPr/>
            <p:nvPr/>
          </p:nvSpPr>
          <p:spPr>
            <a:xfrm>
              <a:off x="7031051" y="2302506"/>
              <a:ext cx="16233" cy="15919"/>
            </a:xfrm>
            <a:custGeom>
              <a:avLst/>
              <a:gdLst/>
              <a:ahLst/>
              <a:cxnLst/>
              <a:rect l="l" t="t" r="r" b="b"/>
              <a:pathLst>
                <a:path w="620" h="608" extrusionOk="0">
                  <a:moveTo>
                    <a:pt x="310" y="0"/>
                  </a:moveTo>
                  <a:cubicBezTo>
                    <a:pt x="143" y="0"/>
                    <a:pt x="0" y="131"/>
                    <a:pt x="0" y="298"/>
                  </a:cubicBezTo>
                  <a:cubicBezTo>
                    <a:pt x="0" y="477"/>
                    <a:pt x="143" y="608"/>
                    <a:pt x="310" y="608"/>
                  </a:cubicBezTo>
                  <a:cubicBezTo>
                    <a:pt x="477" y="608"/>
                    <a:pt x="620" y="477"/>
                    <a:pt x="620" y="298"/>
                  </a:cubicBezTo>
                  <a:cubicBezTo>
                    <a:pt x="620" y="131"/>
                    <a:pt x="477" y="0"/>
                    <a:pt x="31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35" name="Google Shape;42835;p33"/>
            <p:cNvSpPr/>
            <p:nvPr/>
          </p:nvSpPr>
          <p:spPr>
            <a:xfrm>
              <a:off x="7087474" y="2202410"/>
              <a:ext cx="28696" cy="13458"/>
            </a:xfrm>
            <a:custGeom>
              <a:avLst/>
              <a:gdLst/>
              <a:ahLst/>
              <a:cxnLst/>
              <a:rect l="l" t="t" r="r" b="b"/>
              <a:pathLst>
                <a:path w="1096" h="514" extrusionOk="0">
                  <a:moveTo>
                    <a:pt x="878" y="1"/>
                  </a:moveTo>
                  <a:cubicBezTo>
                    <a:pt x="871" y="1"/>
                    <a:pt x="864" y="1"/>
                    <a:pt x="858" y="2"/>
                  </a:cubicBezTo>
                  <a:lnTo>
                    <a:pt x="203" y="61"/>
                  </a:lnTo>
                  <a:cubicBezTo>
                    <a:pt x="84" y="73"/>
                    <a:pt x="0" y="180"/>
                    <a:pt x="12" y="299"/>
                  </a:cubicBezTo>
                  <a:lnTo>
                    <a:pt x="12" y="311"/>
                  </a:lnTo>
                  <a:cubicBezTo>
                    <a:pt x="24" y="430"/>
                    <a:pt x="131" y="514"/>
                    <a:pt x="250" y="514"/>
                  </a:cubicBezTo>
                  <a:lnTo>
                    <a:pt x="893" y="454"/>
                  </a:lnTo>
                  <a:cubicBezTo>
                    <a:pt x="1012" y="442"/>
                    <a:pt x="1096" y="335"/>
                    <a:pt x="1096" y="216"/>
                  </a:cubicBezTo>
                  <a:lnTo>
                    <a:pt x="1084" y="204"/>
                  </a:lnTo>
                  <a:cubicBezTo>
                    <a:pt x="1084" y="92"/>
                    <a:pt x="989" y="1"/>
                    <a:pt x="878" y="1"/>
                  </a:cubicBezTo>
                  <a:close/>
                </a:path>
              </a:pathLst>
            </a:custGeom>
            <a:solidFill>
              <a:srgbClr val="F9C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36" name="Google Shape;42836;p33"/>
            <p:cNvSpPr/>
            <p:nvPr/>
          </p:nvSpPr>
          <p:spPr>
            <a:xfrm>
              <a:off x="7086531" y="2212386"/>
              <a:ext cx="29010" cy="13877"/>
            </a:xfrm>
            <a:custGeom>
              <a:avLst/>
              <a:gdLst/>
              <a:ahLst/>
              <a:cxnLst/>
              <a:rect l="l" t="t" r="r" b="b"/>
              <a:pathLst>
                <a:path w="1108" h="530" extrusionOk="0">
                  <a:moveTo>
                    <a:pt x="240" y="0"/>
                  </a:moveTo>
                  <a:cubicBezTo>
                    <a:pt x="130" y="0"/>
                    <a:pt x="36" y="81"/>
                    <a:pt x="25" y="192"/>
                  </a:cubicBezTo>
                  <a:lnTo>
                    <a:pt x="13" y="204"/>
                  </a:lnTo>
                  <a:cubicBezTo>
                    <a:pt x="1" y="323"/>
                    <a:pt x="84" y="430"/>
                    <a:pt x="203" y="442"/>
                  </a:cubicBezTo>
                  <a:lnTo>
                    <a:pt x="846" y="525"/>
                  </a:lnTo>
                  <a:cubicBezTo>
                    <a:pt x="860" y="528"/>
                    <a:pt x="873" y="529"/>
                    <a:pt x="887" y="529"/>
                  </a:cubicBezTo>
                  <a:cubicBezTo>
                    <a:pt x="989" y="529"/>
                    <a:pt x="1074" y="452"/>
                    <a:pt x="1084" y="347"/>
                  </a:cubicBezTo>
                  <a:lnTo>
                    <a:pt x="1096" y="323"/>
                  </a:lnTo>
                  <a:cubicBezTo>
                    <a:pt x="1108" y="204"/>
                    <a:pt x="1025" y="97"/>
                    <a:pt x="906" y="85"/>
                  </a:cubicBezTo>
                  <a:lnTo>
                    <a:pt x="263" y="2"/>
                  </a:lnTo>
                  <a:cubicBezTo>
                    <a:pt x="255" y="1"/>
                    <a:pt x="248" y="0"/>
                    <a:pt x="2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37" name="Google Shape;42837;p33"/>
            <p:cNvSpPr/>
            <p:nvPr/>
          </p:nvSpPr>
          <p:spPr>
            <a:xfrm>
              <a:off x="7002381" y="2054977"/>
              <a:ext cx="113789" cy="96980"/>
            </a:xfrm>
            <a:custGeom>
              <a:avLst/>
              <a:gdLst/>
              <a:ahLst/>
              <a:cxnLst/>
              <a:rect l="l" t="t" r="r" b="b"/>
              <a:pathLst>
                <a:path w="4346" h="3704" extrusionOk="0">
                  <a:moveTo>
                    <a:pt x="3417" y="703"/>
                  </a:moveTo>
                  <a:lnTo>
                    <a:pt x="3548" y="930"/>
                  </a:lnTo>
                  <a:lnTo>
                    <a:pt x="1429" y="2656"/>
                  </a:lnTo>
                  <a:lnTo>
                    <a:pt x="953" y="1894"/>
                  </a:lnTo>
                  <a:lnTo>
                    <a:pt x="3417" y="703"/>
                  </a:lnTo>
                  <a:close/>
                  <a:moveTo>
                    <a:pt x="3751" y="1"/>
                  </a:moveTo>
                  <a:lnTo>
                    <a:pt x="0" y="1549"/>
                  </a:lnTo>
                  <a:lnTo>
                    <a:pt x="1298" y="3704"/>
                  </a:lnTo>
                  <a:lnTo>
                    <a:pt x="4346" y="953"/>
                  </a:lnTo>
                  <a:lnTo>
                    <a:pt x="375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38" name="Google Shape;42838;p33"/>
            <p:cNvSpPr/>
            <p:nvPr/>
          </p:nvSpPr>
          <p:spPr>
            <a:xfrm>
              <a:off x="6985860" y="2008843"/>
              <a:ext cx="111616" cy="65797"/>
            </a:xfrm>
            <a:custGeom>
              <a:avLst/>
              <a:gdLst/>
              <a:ahLst/>
              <a:cxnLst/>
              <a:rect l="l" t="t" r="r" b="b"/>
              <a:pathLst>
                <a:path w="4263" h="2513" extrusionOk="0">
                  <a:moveTo>
                    <a:pt x="3477" y="537"/>
                  </a:moveTo>
                  <a:lnTo>
                    <a:pt x="3512" y="798"/>
                  </a:lnTo>
                  <a:lnTo>
                    <a:pt x="893" y="1584"/>
                  </a:lnTo>
                  <a:lnTo>
                    <a:pt x="738" y="715"/>
                  </a:lnTo>
                  <a:lnTo>
                    <a:pt x="3477" y="537"/>
                  </a:lnTo>
                  <a:close/>
                  <a:moveTo>
                    <a:pt x="4060" y="1"/>
                  </a:moveTo>
                  <a:lnTo>
                    <a:pt x="0" y="36"/>
                  </a:lnTo>
                  <a:lnTo>
                    <a:pt x="393" y="2513"/>
                  </a:lnTo>
                  <a:lnTo>
                    <a:pt x="4262" y="1108"/>
                  </a:lnTo>
                  <a:lnTo>
                    <a:pt x="406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39" name="Google Shape;42839;p33"/>
            <p:cNvSpPr/>
            <p:nvPr/>
          </p:nvSpPr>
          <p:spPr>
            <a:xfrm>
              <a:off x="6952791" y="1645404"/>
              <a:ext cx="241926" cy="205637"/>
            </a:xfrm>
            <a:custGeom>
              <a:avLst/>
              <a:gdLst/>
              <a:ahLst/>
              <a:cxnLst/>
              <a:rect l="l" t="t" r="r" b="b"/>
              <a:pathLst>
                <a:path w="9240" h="7854" extrusionOk="0">
                  <a:moveTo>
                    <a:pt x="5276" y="1"/>
                  </a:moveTo>
                  <a:cubicBezTo>
                    <a:pt x="4514" y="1"/>
                    <a:pt x="3701" y="247"/>
                    <a:pt x="2942" y="797"/>
                  </a:cubicBezTo>
                  <a:cubicBezTo>
                    <a:pt x="1" y="2916"/>
                    <a:pt x="763" y="7393"/>
                    <a:pt x="1561" y="7691"/>
                  </a:cubicBezTo>
                  <a:cubicBezTo>
                    <a:pt x="1855" y="7800"/>
                    <a:pt x="2215" y="7853"/>
                    <a:pt x="2612" y="7853"/>
                  </a:cubicBezTo>
                  <a:cubicBezTo>
                    <a:pt x="4498" y="7853"/>
                    <a:pt x="7248" y="6667"/>
                    <a:pt x="8073" y="4750"/>
                  </a:cubicBezTo>
                  <a:cubicBezTo>
                    <a:pt x="9240" y="2038"/>
                    <a:pt x="7469" y="1"/>
                    <a:pt x="527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40" name="Google Shape;42840;p33"/>
            <p:cNvSpPr/>
            <p:nvPr/>
          </p:nvSpPr>
          <p:spPr>
            <a:xfrm>
              <a:off x="6993636" y="1659071"/>
              <a:ext cx="205454" cy="201789"/>
            </a:xfrm>
            <a:custGeom>
              <a:avLst/>
              <a:gdLst/>
              <a:ahLst/>
              <a:cxnLst/>
              <a:rect l="l" t="t" r="r" b="b"/>
              <a:pathLst>
                <a:path w="7847" h="7707" extrusionOk="0">
                  <a:moveTo>
                    <a:pt x="5489" y="1"/>
                  </a:moveTo>
                  <a:lnTo>
                    <a:pt x="5489" y="1"/>
                  </a:lnTo>
                  <a:cubicBezTo>
                    <a:pt x="6359" y="727"/>
                    <a:pt x="6954" y="1727"/>
                    <a:pt x="7180" y="2835"/>
                  </a:cubicBezTo>
                  <a:cubicBezTo>
                    <a:pt x="7418" y="3894"/>
                    <a:pt x="7085" y="4990"/>
                    <a:pt x="6287" y="5716"/>
                  </a:cubicBezTo>
                  <a:cubicBezTo>
                    <a:pt x="5466" y="6454"/>
                    <a:pt x="4454" y="6942"/>
                    <a:pt x="3370" y="7157"/>
                  </a:cubicBezTo>
                  <a:cubicBezTo>
                    <a:pt x="2822" y="7276"/>
                    <a:pt x="2263" y="7347"/>
                    <a:pt x="1691" y="7359"/>
                  </a:cubicBezTo>
                  <a:cubicBezTo>
                    <a:pt x="1575" y="7369"/>
                    <a:pt x="1458" y="7374"/>
                    <a:pt x="1342" y="7374"/>
                  </a:cubicBezTo>
                  <a:cubicBezTo>
                    <a:pt x="887" y="7374"/>
                    <a:pt x="437" y="7301"/>
                    <a:pt x="1" y="7169"/>
                  </a:cubicBezTo>
                  <a:lnTo>
                    <a:pt x="1" y="7169"/>
                  </a:lnTo>
                  <a:cubicBezTo>
                    <a:pt x="513" y="7454"/>
                    <a:pt x="1096" y="7633"/>
                    <a:pt x="1679" y="7669"/>
                  </a:cubicBezTo>
                  <a:cubicBezTo>
                    <a:pt x="1937" y="7694"/>
                    <a:pt x="2194" y="7707"/>
                    <a:pt x="2450" y="7707"/>
                  </a:cubicBezTo>
                  <a:cubicBezTo>
                    <a:pt x="2787" y="7707"/>
                    <a:pt x="3122" y="7685"/>
                    <a:pt x="3453" y="7645"/>
                  </a:cubicBezTo>
                  <a:cubicBezTo>
                    <a:pt x="4668" y="7514"/>
                    <a:pt x="5811" y="7014"/>
                    <a:pt x="6728" y="6204"/>
                  </a:cubicBezTo>
                  <a:cubicBezTo>
                    <a:pt x="7192" y="5764"/>
                    <a:pt x="7525" y="5216"/>
                    <a:pt x="7704" y="4597"/>
                  </a:cubicBezTo>
                  <a:cubicBezTo>
                    <a:pt x="7847" y="3990"/>
                    <a:pt x="7835" y="3347"/>
                    <a:pt x="7668" y="2751"/>
                  </a:cubicBezTo>
                  <a:cubicBezTo>
                    <a:pt x="7347" y="1573"/>
                    <a:pt x="6561" y="584"/>
                    <a:pt x="54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41" name="Google Shape;42841;p33"/>
            <p:cNvSpPr/>
            <p:nvPr/>
          </p:nvSpPr>
          <p:spPr>
            <a:xfrm>
              <a:off x="6167866" y="2521968"/>
              <a:ext cx="216974" cy="397162"/>
            </a:xfrm>
            <a:custGeom>
              <a:avLst/>
              <a:gdLst/>
              <a:ahLst/>
              <a:cxnLst/>
              <a:rect l="l" t="t" r="r" b="b"/>
              <a:pathLst>
                <a:path w="8287" h="15169" extrusionOk="0">
                  <a:moveTo>
                    <a:pt x="1953" y="0"/>
                  </a:moveTo>
                  <a:lnTo>
                    <a:pt x="0" y="14490"/>
                  </a:lnTo>
                  <a:lnTo>
                    <a:pt x="5001" y="15169"/>
                  </a:lnTo>
                  <a:lnTo>
                    <a:pt x="8287" y="858"/>
                  </a:lnTo>
                  <a:lnTo>
                    <a:pt x="1953" y="0"/>
                  </a:lnTo>
                  <a:close/>
                </a:path>
              </a:pathLst>
            </a:custGeom>
            <a:solidFill>
              <a:srgbClr val="F9C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42" name="Google Shape;42842;p33"/>
            <p:cNvSpPr/>
            <p:nvPr/>
          </p:nvSpPr>
          <p:spPr>
            <a:xfrm>
              <a:off x="6167866" y="2521968"/>
              <a:ext cx="216974" cy="397162"/>
            </a:xfrm>
            <a:custGeom>
              <a:avLst/>
              <a:gdLst/>
              <a:ahLst/>
              <a:cxnLst/>
              <a:rect l="l" t="t" r="r" b="b"/>
              <a:pathLst>
                <a:path w="8287" h="15169" extrusionOk="0">
                  <a:moveTo>
                    <a:pt x="1953" y="0"/>
                  </a:moveTo>
                  <a:lnTo>
                    <a:pt x="0" y="14490"/>
                  </a:lnTo>
                  <a:lnTo>
                    <a:pt x="5001" y="15169"/>
                  </a:lnTo>
                  <a:lnTo>
                    <a:pt x="7037" y="6311"/>
                  </a:lnTo>
                  <a:lnTo>
                    <a:pt x="8287" y="858"/>
                  </a:lnTo>
                  <a:lnTo>
                    <a:pt x="1953" y="0"/>
                  </a:lnTo>
                  <a:close/>
                </a:path>
              </a:pathLst>
            </a:custGeom>
            <a:solidFill>
              <a:srgbClr val="F9C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43" name="Google Shape;42843;p33"/>
            <p:cNvSpPr/>
            <p:nvPr/>
          </p:nvSpPr>
          <p:spPr>
            <a:xfrm>
              <a:off x="6199337" y="2521968"/>
              <a:ext cx="185503" cy="165238"/>
            </a:xfrm>
            <a:custGeom>
              <a:avLst/>
              <a:gdLst/>
              <a:ahLst/>
              <a:cxnLst/>
              <a:rect l="l" t="t" r="r" b="b"/>
              <a:pathLst>
                <a:path w="7085" h="6311" extrusionOk="0">
                  <a:moveTo>
                    <a:pt x="751" y="0"/>
                  </a:moveTo>
                  <a:lnTo>
                    <a:pt x="1" y="5525"/>
                  </a:lnTo>
                  <a:lnTo>
                    <a:pt x="5835" y="6311"/>
                  </a:lnTo>
                  <a:lnTo>
                    <a:pt x="7085" y="858"/>
                  </a:lnTo>
                  <a:lnTo>
                    <a:pt x="75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44" name="Google Shape;42844;p33"/>
            <p:cNvSpPr/>
            <p:nvPr/>
          </p:nvSpPr>
          <p:spPr>
            <a:xfrm>
              <a:off x="6186560" y="2418154"/>
              <a:ext cx="227290" cy="184587"/>
            </a:xfrm>
            <a:custGeom>
              <a:avLst/>
              <a:gdLst/>
              <a:ahLst/>
              <a:cxnLst/>
              <a:rect l="l" t="t" r="r" b="b"/>
              <a:pathLst>
                <a:path w="8681" h="7050" extrusionOk="0">
                  <a:moveTo>
                    <a:pt x="810" y="1"/>
                  </a:moveTo>
                  <a:lnTo>
                    <a:pt x="0" y="5989"/>
                  </a:lnTo>
                  <a:lnTo>
                    <a:pt x="7870" y="7049"/>
                  </a:lnTo>
                  <a:lnTo>
                    <a:pt x="8680" y="1072"/>
                  </a:lnTo>
                  <a:lnTo>
                    <a:pt x="81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45" name="Google Shape;42845;p33"/>
            <p:cNvSpPr/>
            <p:nvPr/>
          </p:nvSpPr>
          <p:spPr>
            <a:xfrm>
              <a:off x="6397303" y="2148186"/>
              <a:ext cx="192363" cy="259076"/>
            </a:xfrm>
            <a:custGeom>
              <a:avLst/>
              <a:gdLst/>
              <a:ahLst/>
              <a:cxnLst/>
              <a:rect l="l" t="t" r="r" b="b"/>
              <a:pathLst>
                <a:path w="7347" h="9895" extrusionOk="0">
                  <a:moveTo>
                    <a:pt x="1298" y="1"/>
                  </a:moveTo>
                  <a:lnTo>
                    <a:pt x="0" y="9681"/>
                  </a:lnTo>
                  <a:lnTo>
                    <a:pt x="6203" y="9895"/>
                  </a:lnTo>
                  <a:lnTo>
                    <a:pt x="7346" y="1430"/>
                  </a:lnTo>
                  <a:lnTo>
                    <a:pt x="1298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46" name="Google Shape;42846;p33"/>
            <p:cNvSpPr/>
            <p:nvPr/>
          </p:nvSpPr>
          <p:spPr>
            <a:xfrm>
              <a:off x="5376055" y="1703974"/>
              <a:ext cx="979802" cy="898452"/>
            </a:xfrm>
            <a:custGeom>
              <a:avLst/>
              <a:gdLst/>
              <a:ahLst/>
              <a:cxnLst/>
              <a:rect l="l" t="t" r="r" b="b"/>
              <a:pathLst>
                <a:path w="37422" h="34315" extrusionOk="0">
                  <a:moveTo>
                    <a:pt x="4632" y="0"/>
                  </a:moveTo>
                  <a:lnTo>
                    <a:pt x="0" y="34314"/>
                  </a:lnTo>
                  <a:lnTo>
                    <a:pt x="0" y="34314"/>
                  </a:lnTo>
                  <a:lnTo>
                    <a:pt x="25063" y="28754"/>
                  </a:lnTo>
                  <a:lnTo>
                    <a:pt x="35493" y="28909"/>
                  </a:lnTo>
                  <a:lnTo>
                    <a:pt x="37421" y="14621"/>
                  </a:lnTo>
                  <a:lnTo>
                    <a:pt x="27313" y="12002"/>
                  </a:lnTo>
                  <a:lnTo>
                    <a:pt x="4632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47" name="Google Shape;42847;p33"/>
            <p:cNvSpPr/>
            <p:nvPr/>
          </p:nvSpPr>
          <p:spPr>
            <a:xfrm>
              <a:off x="5243257" y="1698895"/>
              <a:ext cx="357574" cy="903977"/>
            </a:xfrm>
            <a:custGeom>
              <a:avLst/>
              <a:gdLst/>
              <a:ahLst/>
              <a:cxnLst/>
              <a:rect l="l" t="t" r="r" b="b"/>
              <a:pathLst>
                <a:path w="13657" h="34526" extrusionOk="0">
                  <a:moveTo>
                    <a:pt x="8914" y="0"/>
                  </a:moveTo>
                  <a:cubicBezTo>
                    <a:pt x="5913" y="0"/>
                    <a:pt x="2538" y="7243"/>
                    <a:pt x="1286" y="16518"/>
                  </a:cubicBezTo>
                  <a:cubicBezTo>
                    <a:pt x="0" y="26043"/>
                    <a:pt x="1441" y="34092"/>
                    <a:pt x="4501" y="34508"/>
                  </a:cubicBezTo>
                  <a:cubicBezTo>
                    <a:pt x="4583" y="34519"/>
                    <a:pt x="4666" y="34525"/>
                    <a:pt x="4749" y="34525"/>
                  </a:cubicBezTo>
                  <a:cubicBezTo>
                    <a:pt x="7749" y="34525"/>
                    <a:pt x="11119" y="27275"/>
                    <a:pt x="12371" y="18018"/>
                  </a:cubicBezTo>
                  <a:cubicBezTo>
                    <a:pt x="13657" y="8493"/>
                    <a:pt x="12216" y="433"/>
                    <a:pt x="9156" y="16"/>
                  </a:cubicBezTo>
                  <a:cubicBezTo>
                    <a:pt x="9076" y="5"/>
                    <a:pt x="8995" y="0"/>
                    <a:pt x="891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48" name="Google Shape;42848;p33"/>
            <p:cNvSpPr/>
            <p:nvPr/>
          </p:nvSpPr>
          <p:spPr>
            <a:xfrm>
              <a:off x="5266926" y="1741075"/>
              <a:ext cx="297433" cy="802153"/>
            </a:xfrm>
            <a:custGeom>
              <a:avLst/>
              <a:gdLst/>
              <a:ahLst/>
              <a:cxnLst/>
              <a:rect l="l" t="t" r="r" b="b"/>
              <a:pathLst>
                <a:path w="11360" h="30637" extrusionOk="0">
                  <a:moveTo>
                    <a:pt x="7568" y="0"/>
                  </a:moveTo>
                  <a:cubicBezTo>
                    <a:pt x="5097" y="0"/>
                    <a:pt x="2259" y="6457"/>
                    <a:pt x="1144" y="14705"/>
                  </a:cubicBezTo>
                  <a:cubicBezTo>
                    <a:pt x="1" y="23158"/>
                    <a:pt x="1108" y="30290"/>
                    <a:pt x="3620" y="30623"/>
                  </a:cubicBezTo>
                  <a:cubicBezTo>
                    <a:pt x="3683" y="30632"/>
                    <a:pt x="3746" y="30636"/>
                    <a:pt x="3810" y="30636"/>
                  </a:cubicBezTo>
                  <a:cubicBezTo>
                    <a:pt x="6268" y="30636"/>
                    <a:pt x="9102" y="24172"/>
                    <a:pt x="10217" y="15931"/>
                  </a:cubicBezTo>
                  <a:cubicBezTo>
                    <a:pt x="11360" y="7477"/>
                    <a:pt x="10252" y="358"/>
                    <a:pt x="7752" y="12"/>
                  </a:cubicBezTo>
                  <a:cubicBezTo>
                    <a:pt x="7691" y="4"/>
                    <a:pt x="7629" y="0"/>
                    <a:pt x="75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49" name="Google Shape;42849;p33"/>
            <p:cNvSpPr/>
            <p:nvPr/>
          </p:nvSpPr>
          <p:spPr>
            <a:xfrm>
              <a:off x="5356313" y="2031543"/>
              <a:ext cx="167830" cy="223153"/>
            </a:xfrm>
            <a:custGeom>
              <a:avLst/>
              <a:gdLst/>
              <a:ahLst/>
              <a:cxnLst/>
              <a:rect l="l" t="t" r="r" b="b"/>
              <a:pathLst>
                <a:path w="6410" h="8523" extrusionOk="0">
                  <a:moveTo>
                    <a:pt x="3953" y="1"/>
                  </a:moveTo>
                  <a:cubicBezTo>
                    <a:pt x="2338" y="1"/>
                    <a:pt x="771" y="1131"/>
                    <a:pt x="516" y="2979"/>
                  </a:cubicBezTo>
                  <a:lnTo>
                    <a:pt x="302" y="4599"/>
                  </a:lnTo>
                  <a:cubicBezTo>
                    <a:pt x="0" y="6809"/>
                    <a:pt x="1766" y="8523"/>
                    <a:pt x="3724" y="8523"/>
                  </a:cubicBezTo>
                  <a:cubicBezTo>
                    <a:pt x="4317" y="8523"/>
                    <a:pt x="4928" y="8365"/>
                    <a:pt x="5505" y="8016"/>
                  </a:cubicBezTo>
                  <a:cubicBezTo>
                    <a:pt x="5719" y="6968"/>
                    <a:pt x="5910" y="5873"/>
                    <a:pt x="6052" y="4754"/>
                  </a:cubicBezTo>
                  <a:cubicBezTo>
                    <a:pt x="6243" y="3480"/>
                    <a:pt x="6362" y="2241"/>
                    <a:pt x="6410" y="1051"/>
                  </a:cubicBezTo>
                  <a:cubicBezTo>
                    <a:pt x="5709" y="329"/>
                    <a:pt x="4824" y="1"/>
                    <a:pt x="395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50" name="Google Shape;42850;p33"/>
            <p:cNvSpPr/>
            <p:nvPr/>
          </p:nvSpPr>
          <p:spPr>
            <a:xfrm>
              <a:off x="6133567" y="2000124"/>
              <a:ext cx="371608" cy="500976"/>
            </a:xfrm>
            <a:custGeom>
              <a:avLst/>
              <a:gdLst/>
              <a:ahLst/>
              <a:cxnLst/>
              <a:rect l="l" t="t" r="r" b="b"/>
              <a:pathLst>
                <a:path w="14193" h="19134" extrusionOk="0">
                  <a:moveTo>
                    <a:pt x="2524" y="0"/>
                  </a:moveTo>
                  <a:lnTo>
                    <a:pt x="0" y="18729"/>
                  </a:lnTo>
                  <a:lnTo>
                    <a:pt x="11990" y="19134"/>
                  </a:lnTo>
                  <a:lnTo>
                    <a:pt x="14193" y="2775"/>
                  </a:lnTo>
                  <a:lnTo>
                    <a:pt x="2524" y="0"/>
                  </a:lnTo>
                  <a:close/>
                </a:path>
              </a:pathLst>
            </a:custGeom>
            <a:solidFill>
              <a:srgbClr val="F9C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51" name="Google Shape;42851;p33"/>
            <p:cNvSpPr/>
            <p:nvPr/>
          </p:nvSpPr>
          <p:spPr>
            <a:xfrm>
              <a:off x="6133567" y="2000124"/>
              <a:ext cx="371608" cy="500976"/>
            </a:xfrm>
            <a:custGeom>
              <a:avLst/>
              <a:gdLst/>
              <a:ahLst/>
              <a:cxnLst/>
              <a:rect l="l" t="t" r="r" b="b"/>
              <a:pathLst>
                <a:path w="14193" h="19134" extrusionOk="0">
                  <a:moveTo>
                    <a:pt x="2524" y="0"/>
                  </a:moveTo>
                  <a:lnTo>
                    <a:pt x="0" y="18729"/>
                  </a:lnTo>
                  <a:lnTo>
                    <a:pt x="11990" y="19134"/>
                  </a:lnTo>
                  <a:lnTo>
                    <a:pt x="14193" y="2775"/>
                  </a:lnTo>
                  <a:lnTo>
                    <a:pt x="2524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52" name="Google Shape;42852;p33"/>
            <p:cNvSpPr/>
            <p:nvPr/>
          </p:nvSpPr>
          <p:spPr>
            <a:xfrm>
              <a:off x="5416873" y="1771001"/>
              <a:ext cx="163379" cy="774059"/>
            </a:xfrm>
            <a:custGeom>
              <a:avLst/>
              <a:gdLst/>
              <a:ahLst/>
              <a:cxnLst/>
              <a:rect l="l" t="t" r="r" b="b"/>
              <a:pathLst>
                <a:path w="6240" h="29564" extrusionOk="0">
                  <a:moveTo>
                    <a:pt x="4370" y="0"/>
                  </a:moveTo>
                  <a:cubicBezTo>
                    <a:pt x="4966" y="1155"/>
                    <a:pt x="5359" y="2405"/>
                    <a:pt x="5537" y="3691"/>
                  </a:cubicBezTo>
                  <a:cubicBezTo>
                    <a:pt x="5752" y="4965"/>
                    <a:pt x="5871" y="6263"/>
                    <a:pt x="5894" y="7561"/>
                  </a:cubicBezTo>
                  <a:cubicBezTo>
                    <a:pt x="5930" y="10156"/>
                    <a:pt x="5752" y="12740"/>
                    <a:pt x="5371" y="15312"/>
                  </a:cubicBezTo>
                  <a:cubicBezTo>
                    <a:pt x="5037" y="17883"/>
                    <a:pt x="4490" y="20420"/>
                    <a:pt x="3739" y="22896"/>
                  </a:cubicBezTo>
                  <a:cubicBezTo>
                    <a:pt x="3358" y="24134"/>
                    <a:pt x="2882" y="25337"/>
                    <a:pt x="2299" y="26492"/>
                  </a:cubicBezTo>
                  <a:cubicBezTo>
                    <a:pt x="1751" y="27658"/>
                    <a:pt x="965" y="28706"/>
                    <a:pt x="1" y="29563"/>
                  </a:cubicBezTo>
                  <a:cubicBezTo>
                    <a:pt x="1072" y="28801"/>
                    <a:pt x="1823" y="27694"/>
                    <a:pt x="2477" y="26575"/>
                  </a:cubicBezTo>
                  <a:cubicBezTo>
                    <a:pt x="3096" y="25420"/>
                    <a:pt x="3620" y="24218"/>
                    <a:pt x="4037" y="22979"/>
                  </a:cubicBezTo>
                  <a:cubicBezTo>
                    <a:pt x="4835" y="20491"/>
                    <a:pt x="5418" y="17943"/>
                    <a:pt x="5752" y="15347"/>
                  </a:cubicBezTo>
                  <a:cubicBezTo>
                    <a:pt x="5847" y="14705"/>
                    <a:pt x="5918" y="14050"/>
                    <a:pt x="5990" y="13407"/>
                  </a:cubicBezTo>
                  <a:cubicBezTo>
                    <a:pt x="6061" y="12752"/>
                    <a:pt x="6097" y="12109"/>
                    <a:pt x="6144" y="11454"/>
                  </a:cubicBezTo>
                  <a:cubicBezTo>
                    <a:pt x="6180" y="10799"/>
                    <a:pt x="6240" y="10156"/>
                    <a:pt x="6228" y="9501"/>
                  </a:cubicBezTo>
                  <a:cubicBezTo>
                    <a:pt x="6216" y="8847"/>
                    <a:pt x="6228" y="8192"/>
                    <a:pt x="6180" y="7537"/>
                  </a:cubicBezTo>
                  <a:cubicBezTo>
                    <a:pt x="6133" y="6227"/>
                    <a:pt x="5978" y="4930"/>
                    <a:pt x="5716" y="3656"/>
                  </a:cubicBezTo>
                  <a:cubicBezTo>
                    <a:pt x="5490" y="2358"/>
                    <a:pt x="5037" y="1120"/>
                    <a:pt x="437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53" name="Google Shape;42853;p33"/>
            <p:cNvSpPr/>
            <p:nvPr/>
          </p:nvSpPr>
          <p:spPr>
            <a:xfrm>
              <a:off x="5202727" y="1706775"/>
              <a:ext cx="212314" cy="187074"/>
            </a:xfrm>
            <a:custGeom>
              <a:avLst/>
              <a:gdLst/>
              <a:ahLst/>
              <a:cxnLst/>
              <a:rect l="l" t="t" r="r" b="b"/>
              <a:pathLst>
                <a:path w="8109" h="7145" extrusionOk="0">
                  <a:moveTo>
                    <a:pt x="0" y="1"/>
                  </a:moveTo>
                  <a:lnTo>
                    <a:pt x="0" y="1"/>
                  </a:lnTo>
                  <a:cubicBezTo>
                    <a:pt x="619" y="667"/>
                    <a:pt x="1262" y="1275"/>
                    <a:pt x="1917" y="1906"/>
                  </a:cubicBezTo>
                  <a:cubicBezTo>
                    <a:pt x="2572" y="2537"/>
                    <a:pt x="3239" y="3132"/>
                    <a:pt x="3917" y="3727"/>
                  </a:cubicBezTo>
                  <a:cubicBezTo>
                    <a:pt x="4596" y="4323"/>
                    <a:pt x="5275" y="4906"/>
                    <a:pt x="5977" y="5478"/>
                  </a:cubicBezTo>
                  <a:lnTo>
                    <a:pt x="7025" y="6323"/>
                  </a:lnTo>
                  <a:cubicBezTo>
                    <a:pt x="7382" y="6597"/>
                    <a:pt x="7739" y="6882"/>
                    <a:pt x="8108" y="7144"/>
                  </a:cubicBezTo>
                  <a:cubicBezTo>
                    <a:pt x="7799" y="6811"/>
                    <a:pt x="7465" y="6501"/>
                    <a:pt x="7156" y="6168"/>
                  </a:cubicBezTo>
                  <a:lnTo>
                    <a:pt x="6180" y="5239"/>
                  </a:lnTo>
                  <a:cubicBezTo>
                    <a:pt x="5525" y="4608"/>
                    <a:pt x="4858" y="4013"/>
                    <a:pt x="4179" y="3418"/>
                  </a:cubicBezTo>
                  <a:cubicBezTo>
                    <a:pt x="3501" y="2822"/>
                    <a:pt x="2810" y="2251"/>
                    <a:pt x="2120" y="1668"/>
                  </a:cubicBezTo>
                  <a:cubicBezTo>
                    <a:pt x="1429" y="1084"/>
                    <a:pt x="715" y="536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54" name="Google Shape;42854;p33"/>
            <p:cNvSpPr/>
            <p:nvPr/>
          </p:nvSpPr>
          <p:spPr>
            <a:xfrm>
              <a:off x="5049664" y="2391029"/>
              <a:ext cx="312069" cy="67053"/>
            </a:xfrm>
            <a:custGeom>
              <a:avLst/>
              <a:gdLst/>
              <a:ahLst/>
              <a:cxnLst/>
              <a:rect l="l" t="t" r="r" b="b"/>
              <a:pathLst>
                <a:path w="11919" h="2561" extrusionOk="0">
                  <a:moveTo>
                    <a:pt x="11918" y="1"/>
                  </a:moveTo>
                  <a:lnTo>
                    <a:pt x="11918" y="1"/>
                  </a:lnTo>
                  <a:cubicBezTo>
                    <a:pt x="10918" y="132"/>
                    <a:pt x="9906" y="310"/>
                    <a:pt x="8906" y="489"/>
                  </a:cubicBezTo>
                  <a:cubicBezTo>
                    <a:pt x="7906" y="668"/>
                    <a:pt x="6906" y="858"/>
                    <a:pt x="5918" y="1084"/>
                  </a:cubicBezTo>
                  <a:cubicBezTo>
                    <a:pt x="4929" y="1299"/>
                    <a:pt x="3941" y="1513"/>
                    <a:pt x="2953" y="1763"/>
                  </a:cubicBezTo>
                  <a:lnTo>
                    <a:pt x="1477" y="2144"/>
                  </a:lnTo>
                  <a:cubicBezTo>
                    <a:pt x="989" y="2287"/>
                    <a:pt x="488" y="2406"/>
                    <a:pt x="0" y="2561"/>
                  </a:cubicBezTo>
                  <a:cubicBezTo>
                    <a:pt x="512" y="2501"/>
                    <a:pt x="1012" y="2418"/>
                    <a:pt x="1512" y="2334"/>
                  </a:cubicBezTo>
                  <a:lnTo>
                    <a:pt x="3013" y="2072"/>
                  </a:lnTo>
                  <a:cubicBezTo>
                    <a:pt x="4013" y="1894"/>
                    <a:pt x="5001" y="1703"/>
                    <a:pt x="6001" y="1477"/>
                  </a:cubicBezTo>
                  <a:cubicBezTo>
                    <a:pt x="7001" y="1263"/>
                    <a:pt x="7989" y="1037"/>
                    <a:pt x="8978" y="799"/>
                  </a:cubicBezTo>
                  <a:cubicBezTo>
                    <a:pt x="9966" y="548"/>
                    <a:pt x="10954" y="298"/>
                    <a:pt x="119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55" name="Google Shape;42855;p33"/>
            <p:cNvSpPr/>
            <p:nvPr/>
          </p:nvSpPr>
          <p:spPr>
            <a:xfrm>
              <a:off x="4868847" y="2288786"/>
              <a:ext cx="467646" cy="29324"/>
            </a:xfrm>
            <a:custGeom>
              <a:avLst/>
              <a:gdLst/>
              <a:ahLst/>
              <a:cxnLst/>
              <a:rect l="l" t="t" r="r" b="b"/>
              <a:pathLst>
                <a:path w="17861" h="1120" extrusionOk="0">
                  <a:moveTo>
                    <a:pt x="17860" y="1"/>
                  </a:moveTo>
                  <a:cubicBezTo>
                    <a:pt x="17110" y="1"/>
                    <a:pt x="16372" y="36"/>
                    <a:pt x="15622" y="36"/>
                  </a:cubicBezTo>
                  <a:lnTo>
                    <a:pt x="13395" y="120"/>
                  </a:lnTo>
                  <a:cubicBezTo>
                    <a:pt x="11907" y="179"/>
                    <a:pt x="10419" y="263"/>
                    <a:pt x="8930" y="358"/>
                  </a:cubicBezTo>
                  <a:cubicBezTo>
                    <a:pt x="7442" y="453"/>
                    <a:pt x="5954" y="560"/>
                    <a:pt x="4466" y="679"/>
                  </a:cubicBezTo>
                  <a:cubicBezTo>
                    <a:pt x="2977" y="810"/>
                    <a:pt x="1489" y="941"/>
                    <a:pt x="1" y="1120"/>
                  </a:cubicBezTo>
                  <a:cubicBezTo>
                    <a:pt x="1501" y="1108"/>
                    <a:pt x="2977" y="1048"/>
                    <a:pt x="4466" y="1001"/>
                  </a:cubicBezTo>
                  <a:cubicBezTo>
                    <a:pt x="5954" y="941"/>
                    <a:pt x="7442" y="858"/>
                    <a:pt x="8930" y="763"/>
                  </a:cubicBezTo>
                  <a:cubicBezTo>
                    <a:pt x="10419" y="667"/>
                    <a:pt x="11907" y="560"/>
                    <a:pt x="13395" y="429"/>
                  </a:cubicBezTo>
                  <a:lnTo>
                    <a:pt x="15622" y="239"/>
                  </a:lnTo>
                  <a:cubicBezTo>
                    <a:pt x="16372" y="155"/>
                    <a:pt x="17110" y="96"/>
                    <a:pt x="178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56" name="Google Shape;42856;p33"/>
            <p:cNvSpPr/>
            <p:nvPr/>
          </p:nvSpPr>
          <p:spPr>
            <a:xfrm>
              <a:off x="4984810" y="1723297"/>
              <a:ext cx="396246" cy="263134"/>
            </a:xfrm>
            <a:custGeom>
              <a:avLst/>
              <a:gdLst/>
              <a:ahLst/>
              <a:cxnLst/>
              <a:rect l="l" t="t" r="r" b="b"/>
              <a:pathLst>
                <a:path w="15134" h="10050" extrusionOk="0">
                  <a:moveTo>
                    <a:pt x="1" y="1"/>
                  </a:moveTo>
                  <a:lnTo>
                    <a:pt x="1" y="1"/>
                  </a:lnTo>
                  <a:cubicBezTo>
                    <a:pt x="1215" y="917"/>
                    <a:pt x="2453" y="1787"/>
                    <a:pt x="3692" y="2644"/>
                  </a:cubicBezTo>
                  <a:cubicBezTo>
                    <a:pt x="4942" y="3513"/>
                    <a:pt x="6192" y="4358"/>
                    <a:pt x="7454" y="5204"/>
                  </a:cubicBezTo>
                  <a:cubicBezTo>
                    <a:pt x="8716" y="6037"/>
                    <a:pt x="9978" y="6871"/>
                    <a:pt x="11264" y="7668"/>
                  </a:cubicBezTo>
                  <a:lnTo>
                    <a:pt x="13181" y="8883"/>
                  </a:lnTo>
                  <a:cubicBezTo>
                    <a:pt x="13836" y="9264"/>
                    <a:pt x="14479" y="9669"/>
                    <a:pt x="15134" y="10050"/>
                  </a:cubicBezTo>
                  <a:cubicBezTo>
                    <a:pt x="14526" y="9597"/>
                    <a:pt x="13907" y="9157"/>
                    <a:pt x="13300" y="8716"/>
                  </a:cubicBezTo>
                  <a:lnTo>
                    <a:pt x="11431" y="7418"/>
                  </a:lnTo>
                  <a:cubicBezTo>
                    <a:pt x="10193" y="6537"/>
                    <a:pt x="8942" y="5692"/>
                    <a:pt x="7680" y="4858"/>
                  </a:cubicBezTo>
                  <a:cubicBezTo>
                    <a:pt x="6418" y="4025"/>
                    <a:pt x="5144" y="3192"/>
                    <a:pt x="3870" y="2382"/>
                  </a:cubicBezTo>
                  <a:cubicBezTo>
                    <a:pt x="2596" y="1572"/>
                    <a:pt x="1310" y="775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57" name="Google Shape;42857;p33"/>
            <p:cNvSpPr/>
            <p:nvPr/>
          </p:nvSpPr>
          <p:spPr>
            <a:xfrm>
              <a:off x="4803077" y="2058092"/>
              <a:ext cx="543392" cy="79542"/>
            </a:xfrm>
            <a:custGeom>
              <a:avLst/>
              <a:gdLst/>
              <a:ahLst/>
              <a:cxnLst/>
              <a:rect l="l" t="t" r="r" b="b"/>
              <a:pathLst>
                <a:path w="20754" h="3038" extrusionOk="0">
                  <a:moveTo>
                    <a:pt x="0" y="1"/>
                  </a:moveTo>
                  <a:cubicBezTo>
                    <a:pt x="858" y="180"/>
                    <a:pt x="1715" y="322"/>
                    <a:pt x="2584" y="489"/>
                  </a:cubicBezTo>
                  <a:lnTo>
                    <a:pt x="5168" y="918"/>
                  </a:lnTo>
                  <a:cubicBezTo>
                    <a:pt x="6882" y="1203"/>
                    <a:pt x="8609" y="1477"/>
                    <a:pt x="10347" y="1715"/>
                  </a:cubicBezTo>
                  <a:cubicBezTo>
                    <a:pt x="12073" y="1965"/>
                    <a:pt x="13812" y="2227"/>
                    <a:pt x="15538" y="2442"/>
                  </a:cubicBezTo>
                  <a:cubicBezTo>
                    <a:pt x="17276" y="2656"/>
                    <a:pt x="19015" y="2870"/>
                    <a:pt x="20753" y="3037"/>
                  </a:cubicBezTo>
                  <a:cubicBezTo>
                    <a:pt x="19039" y="2704"/>
                    <a:pt x="17300" y="2418"/>
                    <a:pt x="15586" y="2120"/>
                  </a:cubicBezTo>
                  <a:cubicBezTo>
                    <a:pt x="13859" y="1835"/>
                    <a:pt x="12133" y="1561"/>
                    <a:pt x="10407" y="1323"/>
                  </a:cubicBezTo>
                  <a:cubicBezTo>
                    <a:pt x="8668" y="1073"/>
                    <a:pt x="6942" y="822"/>
                    <a:pt x="5203" y="596"/>
                  </a:cubicBezTo>
                  <a:lnTo>
                    <a:pt x="2608" y="287"/>
                  </a:lnTo>
                  <a:cubicBezTo>
                    <a:pt x="1739" y="191"/>
                    <a:pt x="870" y="84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58" name="Google Shape;42858;p33"/>
            <p:cNvSpPr/>
            <p:nvPr/>
          </p:nvSpPr>
          <p:spPr>
            <a:xfrm>
              <a:off x="6417254" y="2613868"/>
              <a:ext cx="1232306" cy="1113044"/>
            </a:xfrm>
            <a:custGeom>
              <a:avLst/>
              <a:gdLst/>
              <a:ahLst/>
              <a:cxnLst/>
              <a:rect l="l" t="t" r="r" b="b"/>
              <a:pathLst>
                <a:path w="47066" h="42511" extrusionOk="0">
                  <a:moveTo>
                    <a:pt x="26480" y="1"/>
                  </a:moveTo>
                  <a:cubicBezTo>
                    <a:pt x="25111" y="1"/>
                    <a:pt x="24443" y="2093"/>
                    <a:pt x="25348" y="7575"/>
                  </a:cubicBezTo>
                  <a:cubicBezTo>
                    <a:pt x="26645" y="15437"/>
                    <a:pt x="28548" y="21793"/>
                    <a:pt x="27963" y="21793"/>
                  </a:cubicBezTo>
                  <a:cubicBezTo>
                    <a:pt x="27957" y="21793"/>
                    <a:pt x="27950" y="21792"/>
                    <a:pt x="27944" y="21791"/>
                  </a:cubicBezTo>
                  <a:cubicBezTo>
                    <a:pt x="27634" y="21744"/>
                    <a:pt x="13740" y="10397"/>
                    <a:pt x="10859" y="8575"/>
                  </a:cubicBezTo>
                  <a:cubicBezTo>
                    <a:pt x="10776" y="8522"/>
                    <a:pt x="10684" y="8497"/>
                    <a:pt x="10584" y="8497"/>
                  </a:cubicBezTo>
                  <a:cubicBezTo>
                    <a:pt x="8058" y="8497"/>
                    <a:pt x="1" y="24550"/>
                    <a:pt x="1810" y="25946"/>
                  </a:cubicBezTo>
                  <a:cubicBezTo>
                    <a:pt x="5464" y="28803"/>
                    <a:pt x="30504" y="42511"/>
                    <a:pt x="40095" y="42511"/>
                  </a:cubicBezTo>
                  <a:cubicBezTo>
                    <a:pt x="41816" y="42511"/>
                    <a:pt x="43040" y="42069"/>
                    <a:pt x="43553" y="41044"/>
                  </a:cubicBezTo>
                  <a:cubicBezTo>
                    <a:pt x="47065" y="34055"/>
                    <a:pt x="37850" y="14814"/>
                    <a:pt x="32409" y="5908"/>
                  </a:cubicBezTo>
                  <a:cubicBezTo>
                    <a:pt x="30359" y="2553"/>
                    <a:pt x="27992" y="1"/>
                    <a:pt x="2648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59" name="Google Shape;42859;p33"/>
            <p:cNvSpPr/>
            <p:nvPr/>
          </p:nvSpPr>
          <p:spPr>
            <a:xfrm>
              <a:off x="5998282" y="2619026"/>
              <a:ext cx="730099" cy="682604"/>
            </a:xfrm>
            <a:custGeom>
              <a:avLst/>
              <a:gdLst/>
              <a:ahLst/>
              <a:cxnLst/>
              <a:rect l="l" t="t" r="r" b="b"/>
              <a:pathLst>
                <a:path w="27885" h="26071" extrusionOk="0">
                  <a:moveTo>
                    <a:pt x="9484" y="0"/>
                  </a:moveTo>
                  <a:cubicBezTo>
                    <a:pt x="7194" y="0"/>
                    <a:pt x="4940" y="353"/>
                    <a:pt x="4108" y="1330"/>
                  </a:cubicBezTo>
                  <a:cubicBezTo>
                    <a:pt x="2822" y="2830"/>
                    <a:pt x="3917" y="4556"/>
                    <a:pt x="3917" y="4556"/>
                  </a:cubicBezTo>
                  <a:cubicBezTo>
                    <a:pt x="2977" y="4866"/>
                    <a:pt x="2179" y="5473"/>
                    <a:pt x="1643" y="6307"/>
                  </a:cubicBezTo>
                  <a:cubicBezTo>
                    <a:pt x="786" y="7819"/>
                    <a:pt x="2762" y="9819"/>
                    <a:pt x="2762" y="9819"/>
                  </a:cubicBezTo>
                  <a:cubicBezTo>
                    <a:pt x="1857" y="10331"/>
                    <a:pt x="1131" y="11105"/>
                    <a:pt x="679" y="12045"/>
                  </a:cubicBezTo>
                  <a:cubicBezTo>
                    <a:pt x="0" y="13569"/>
                    <a:pt x="1703" y="15879"/>
                    <a:pt x="1703" y="15879"/>
                  </a:cubicBezTo>
                  <a:cubicBezTo>
                    <a:pt x="1131" y="16808"/>
                    <a:pt x="917" y="17915"/>
                    <a:pt x="1095" y="18987"/>
                  </a:cubicBezTo>
                  <a:cubicBezTo>
                    <a:pt x="1691" y="21868"/>
                    <a:pt x="5858" y="23440"/>
                    <a:pt x="8513" y="24416"/>
                  </a:cubicBezTo>
                  <a:cubicBezTo>
                    <a:pt x="12466" y="25892"/>
                    <a:pt x="19622" y="25833"/>
                    <a:pt x="21229" y="26071"/>
                  </a:cubicBezTo>
                  <a:lnTo>
                    <a:pt x="27884" y="9140"/>
                  </a:lnTo>
                  <a:cubicBezTo>
                    <a:pt x="27884" y="9140"/>
                    <a:pt x="17300" y="1211"/>
                    <a:pt x="14026" y="461"/>
                  </a:cubicBezTo>
                  <a:cubicBezTo>
                    <a:pt x="12854" y="189"/>
                    <a:pt x="11159" y="0"/>
                    <a:pt x="948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60" name="Google Shape;42860;p33"/>
            <p:cNvSpPr/>
            <p:nvPr/>
          </p:nvSpPr>
          <p:spPr>
            <a:xfrm>
              <a:off x="6103954" y="2732370"/>
              <a:ext cx="240591" cy="44013"/>
            </a:xfrm>
            <a:custGeom>
              <a:avLst/>
              <a:gdLst/>
              <a:ahLst/>
              <a:cxnLst/>
              <a:rect l="l" t="t" r="r" b="b"/>
              <a:pathLst>
                <a:path w="9189" h="1681" extrusionOk="0">
                  <a:moveTo>
                    <a:pt x="277" y="0"/>
                  </a:moveTo>
                  <a:cubicBezTo>
                    <a:pt x="216" y="0"/>
                    <a:pt x="156" y="0"/>
                    <a:pt x="95" y="1"/>
                  </a:cubicBezTo>
                  <a:cubicBezTo>
                    <a:pt x="12" y="1"/>
                    <a:pt x="0" y="120"/>
                    <a:pt x="84" y="144"/>
                  </a:cubicBezTo>
                  <a:cubicBezTo>
                    <a:pt x="3072" y="787"/>
                    <a:pt x="6144" y="930"/>
                    <a:pt x="9109" y="1680"/>
                  </a:cubicBezTo>
                  <a:cubicBezTo>
                    <a:pt x="9112" y="1681"/>
                    <a:pt x="9115" y="1681"/>
                    <a:pt x="9119" y="1681"/>
                  </a:cubicBezTo>
                  <a:cubicBezTo>
                    <a:pt x="9171" y="1681"/>
                    <a:pt x="9188" y="1595"/>
                    <a:pt x="9132" y="1573"/>
                  </a:cubicBezTo>
                  <a:cubicBezTo>
                    <a:pt x="6202" y="872"/>
                    <a:pt x="3317" y="0"/>
                    <a:pt x="2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61" name="Google Shape;42861;p33"/>
            <p:cNvSpPr/>
            <p:nvPr/>
          </p:nvSpPr>
          <p:spPr>
            <a:xfrm>
              <a:off x="6071829" y="2870797"/>
              <a:ext cx="225588" cy="71819"/>
            </a:xfrm>
            <a:custGeom>
              <a:avLst/>
              <a:gdLst/>
              <a:ahLst/>
              <a:cxnLst/>
              <a:rect l="l" t="t" r="r" b="b"/>
              <a:pathLst>
                <a:path w="8616" h="2743" extrusionOk="0">
                  <a:moveTo>
                    <a:pt x="96" y="0"/>
                  </a:moveTo>
                  <a:cubicBezTo>
                    <a:pt x="72" y="0"/>
                    <a:pt x="49" y="24"/>
                    <a:pt x="25" y="48"/>
                  </a:cubicBezTo>
                  <a:cubicBezTo>
                    <a:pt x="1" y="96"/>
                    <a:pt x="13" y="167"/>
                    <a:pt x="72" y="191"/>
                  </a:cubicBezTo>
                  <a:cubicBezTo>
                    <a:pt x="715" y="477"/>
                    <a:pt x="1394" y="691"/>
                    <a:pt x="2084" y="822"/>
                  </a:cubicBezTo>
                  <a:cubicBezTo>
                    <a:pt x="2811" y="1024"/>
                    <a:pt x="3525" y="1227"/>
                    <a:pt x="4240" y="1429"/>
                  </a:cubicBezTo>
                  <a:cubicBezTo>
                    <a:pt x="5680" y="1834"/>
                    <a:pt x="7109" y="2275"/>
                    <a:pt x="8538" y="2739"/>
                  </a:cubicBezTo>
                  <a:cubicBezTo>
                    <a:pt x="8544" y="2741"/>
                    <a:pt x="8549" y="2742"/>
                    <a:pt x="8554" y="2742"/>
                  </a:cubicBezTo>
                  <a:cubicBezTo>
                    <a:pt x="8601" y="2742"/>
                    <a:pt x="8615" y="2654"/>
                    <a:pt x="8561" y="2644"/>
                  </a:cubicBezTo>
                  <a:cubicBezTo>
                    <a:pt x="7157" y="2096"/>
                    <a:pt x="5764" y="1596"/>
                    <a:pt x="4323" y="1120"/>
                  </a:cubicBezTo>
                  <a:cubicBezTo>
                    <a:pt x="3597" y="893"/>
                    <a:pt x="2882" y="655"/>
                    <a:pt x="2168" y="453"/>
                  </a:cubicBezTo>
                  <a:cubicBezTo>
                    <a:pt x="1501" y="215"/>
                    <a:pt x="811" y="60"/>
                    <a:pt x="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62" name="Google Shape;42862;p33"/>
            <p:cNvSpPr/>
            <p:nvPr/>
          </p:nvSpPr>
          <p:spPr>
            <a:xfrm>
              <a:off x="6043473" y="3035092"/>
              <a:ext cx="202653" cy="67027"/>
            </a:xfrm>
            <a:custGeom>
              <a:avLst/>
              <a:gdLst/>
              <a:ahLst/>
              <a:cxnLst/>
              <a:rect l="l" t="t" r="r" b="b"/>
              <a:pathLst>
                <a:path w="7740" h="2560" extrusionOk="0">
                  <a:moveTo>
                    <a:pt x="24" y="0"/>
                  </a:moveTo>
                  <a:cubicBezTo>
                    <a:pt x="12" y="12"/>
                    <a:pt x="0" y="36"/>
                    <a:pt x="12" y="60"/>
                  </a:cubicBezTo>
                  <a:cubicBezTo>
                    <a:pt x="465" y="441"/>
                    <a:pt x="1179" y="595"/>
                    <a:pt x="1727" y="774"/>
                  </a:cubicBezTo>
                  <a:cubicBezTo>
                    <a:pt x="2382" y="976"/>
                    <a:pt x="3037" y="1179"/>
                    <a:pt x="3679" y="1381"/>
                  </a:cubicBezTo>
                  <a:cubicBezTo>
                    <a:pt x="5013" y="1786"/>
                    <a:pt x="6346" y="2167"/>
                    <a:pt x="7680" y="2560"/>
                  </a:cubicBezTo>
                  <a:cubicBezTo>
                    <a:pt x="7704" y="2560"/>
                    <a:pt x="7716" y="2548"/>
                    <a:pt x="7728" y="2536"/>
                  </a:cubicBezTo>
                  <a:cubicBezTo>
                    <a:pt x="7739" y="2512"/>
                    <a:pt x="7728" y="2477"/>
                    <a:pt x="7704" y="2465"/>
                  </a:cubicBezTo>
                  <a:cubicBezTo>
                    <a:pt x="6394" y="2072"/>
                    <a:pt x="5096" y="1631"/>
                    <a:pt x="3810" y="1179"/>
                  </a:cubicBezTo>
                  <a:cubicBezTo>
                    <a:pt x="3167" y="953"/>
                    <a:pt x="2525" y="738"/>
                    <a:pt x="1870" y="512"/>
                  </a:cubicBezTo>
                  <a:cubicBezTo>
                    <a:pt x="1310" y="310"/>
                    <a:pt x="643" y="0"/>
                    <a:pt x="3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63" name="Google Shape;42863;p33"/>
            <p:cNvSpPr/>
            <p:nvPr/>
          </p:nvSpPr>
          <p:spPr>
            <a:xfrm>
              <a:off x="6921006" y="3543530"/>
              <a:ext cx="460707" cy="176496"/>
            </a:xfrm>
            <a:custGeom>
              <a:avLst/>
              <a:gdLst/>
              <a:ahLst/>
              <a:cxnLst/>
              <a:rect l="l" t="t" r="r" b="b"/>
              <a:pathLst>
                <a:path w="17596" h="6741" extrusionOk="0">
                  <a:moveTo>
                    <a:pt x="48" y="0"/>
                  </a:moveTo>
                  <a:cubicBezTo>
                    <a:pt x="24" y="12"/>
                    <a:pt x="12" y="24"/>
                    <a:pt x="12" y="36"/>
                  </a:cubicBezTo>
                  <a:cubicBezTo>
                    <a:pt x="1" y="48"/>
                    <a:pt x="1" y="72"/>
                    <a:pt x="12" y="83"/>
                  </a:cubicBezTo>
                  <a:cubicBezTo>
                    <a:pt x="1203" y="810"/>
                    <a:pt x="2441" y="1465"/>
                    <a:pt x="3680" y="2096"/>
                  </a:cubicBezTo>
                  <a:cubicBezTo>
                    <a:pt x="4763" y="2643"/>
                    <a:pt x="5882" y="3120"/>
                    <a:pt x="7001" y="3584"/>
                  </a:cubicBezTo>
                  <a:cubicBezTo>
                    <a:pt x="8132" y="4048"/>
                    <a:pt x="9275" y="4489"/>
                    <a:pt x="10430" y="4882"/>
                  </a:cubicBezTo>
                  <a:cubicBezTo>
                    <a:pt x="12764" y="5656"/>
                    <a:pt x="15133" y="6275"/>
                    <a:pt x="17550" y="6739"/>
                  </a:cubicBezTo>
                  <a:cubicBezTo>
                    <a:pt x="17551" y="6740"/>
                    <a:pt x="17552" y="6740"/>
                    <a:pt x="17553" y="6740"/>
                  </a:cubicBezTo>
                  <a:cubicBezTo>
                    <a:pt x="17567" y="6740"/>
                    <a:pt x="17595" y="6680"/>
                    <a:pt x="17562" y="6680"/>
                  </a:cubicBezTo>
                  <a:cubicBezTo>
                    <a:pt x="16229" y="6334"/>
                    <a:pt x="14907" y="5941"/>
                    <a:pt x="13609" y="5525"/>
                  </a:cubicBezTo>
                  <a:cubicBezTo>
                    <a:pt x="11300" y="4798"/>
                    <a:pt x="9014" y="3965"/>
                    <a:pt x="6739" y="3036"/>
                  </a:cubicBezTo>
                  <a:cubicBezTo>
                    <a:pt x="4465" y="2108"/>
                    <a:pt x="2251" y="1084"/>
                    <a:pt x="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64" name="Google Shape;42864;p33"/>
            <p:cNvSpPr/>
            <p:nvPr/>
          </p:nvSpPr>
          <p:spPr>
            <a:xfrm>
              <a:off x="6284771" y="3275002"/>
              <a:ext cx="310734" cy="102138"/>
            </a:xfrm>
            <a:custGeom>
              <a:avLst/>
              <a:gdLst/>
              <a:ahLst/>
              <a:cxnLst/>
              <a:rect l="l" t="t" r="r" b="b"/>
              <a:pathLst>
                <a:path w="11868" h="3901" extrusionOk="0">
                  <a:moveTo>
                    <a:pt x="46" y="0"/>
                  </a:moveTo>
                  <a:cubicBezTo>
                    <a:pt x="1" y="0"/>
                    <a:pt x="8" y="57"/>
                    <a:pt x="59" y="88"/>
                  </a:cubicBezTo>
                  <a:cubicBezTo>
                    <a:pt x="1118" y="394"/>
                    <a:pt x="2778" y="960"/>
                    <a:pt x="5920" y="960"/>
                  </a:cubicBezTo>
                  <a:cubicBezTo>
                    <a:pt x="6205" y="960"/>
                    <a:pt x="6501" y="955"/>
                    <a:pt x="6810" y="945"/>
                  </a:cubicBezTo>
                  <a:cubicBezTo>
                    <a:pt x="7751" y="1850"/>
                    <a:pt x="10013" y="3077"/>
                    <a:pt x="11811" y="3898"/>
                  </a:cubicBezTo>
                  <a:cubicBezTo>
                    <a:pt x="11815" y="3900"/>
                    <a:pt x="11819" y="3900"/>
                    <a:pt x="11822" y="3900"/>
                  </a:cubicBezTo>
                  <a:cubicBezTo>
                    <a:pt x="11851" y="3900"/>
                    <a:pt x="11868" y="3861"/>
                    <a:pt x="11847" y="3851"/>
                  </a:cubicBezTo>
                  <a:cubicBezTo>
                    <a:pt x="11013" y="3386"/>
                    <a:pt x="7727" y="1255"/>
                    <a:pt x="6941" y="553"/>
                  </a:cubicBezTo>
                  <a:cubicBezTo>
                    <a:pt x="6938" y="551"/>
                    <a:pt x="6916" y="550"/>
                    <a:pt x="6877" y="550"/>
                  </a:cubicBezTo>
                  <a:cubicBezTo>
                    <a:pt x="6733" y="550"/>
                    <a:pt x="6357" y="559"/>
                    <a:pt x="5838" y="559"/>
                  </a:cubicBezTo>
                  <a:cubicBezTo>
                    <a:pt x="4404" y="559"/>
                    <a:pt x="1872" y="494"/>
                    <a:pt x="71" y="5"/>
                  </a:cubicBezTo>
                  <a:cubicBezTo>
                    <a:pt x="61" y="2"/>
                    <a:pt x="53" y="0"/>
                    <a:pt x="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65" name="Google Shape;42865;p33"/>
            <p:cNvSpPr/>
            <p:nvPr/>
          </p:nvSpPr>
          <p:spPr>
            <a:xfrm>
              <a:off x="7061291" y="2599285"/>
              <a:ext cx="501290" cy="564259"/>
            </a:xfrm>
            <a:custGeom>
              <a:avLst/>
              <a:gdLst/>
              <a:ahLst/>
              <a:cxnLst/>
              <a:rect l="l" t="t" r="r" b="b"/>
              <a:pathLst>
                <a:path w="19146" h="21551" extrusionOk="0">
                  <a:moveTo>
                    <a:pt x="1778" y="1"/>
                  </a:moveTo>
                  <a:cubicBezTo>
                    <a:pt x="808" y="1"/>
                    <a:pt x="158" y="861"/>
                    <a:pt x="119" y="2858"/>
                  </a:cubicBezTo>
                  <a:cubicBezTo>
                    <a:pt x="0" y="9394"/>
                    <a:pt x="2405" y="21550"/>
                    <a:pt x="2405" y="21550"/>
                  </a:cubicBezTo>
                  <a:lnTo>
                    <a:pt x="19146" y="20967"/>
                  </a:lnTo>
                  <a:cubicBezTo>
                    <a:pt x="19146" y="20967"/>
                    <a:pt x="13050" y="9692"/>
                    <a:pt x="4715" y="1643"/>
                  </a:cubicBezTo>
                  <a:cubicBezTo>
                    <a:pt x="3625" y="602"/>
                    <a:pt x="2590" y="1"/>
                    <a:pt x="177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66" name="Google Shape;42866;p33"/>
            <p:cNvSpPr/>
            <p:nvPr/>
          </p:nvSpPr>
          <p:spPr>
            <a:xfrm>
              <a:off x="7111797" y="2724227"/>
              <a:ext cx="350400" cy="438688"/>
            </a:xfrm>
            <a:custGeom>
              <a:avLst/>
              <a:gdLst/>
              <a:ahLst/>
              <a:cxnLst/>
              <a:rect l="l" t="t" r="r" b="b"/>
              <a:pathLst>
                <a:path w="13383" h="16755" extrusionOk="0">
                  <a:moveTo>
                    <a:pt x="6156" y="431"/>
                  </a:moveTo>
                  <a:cubicBezTo>
                    <a:pt x="6179" y="491"/>
                    <a:pt x="6203" y="550"/>
                    <a:pt x="6227" y="598"/>
                  </a:cubicBezTo>
                  <a:cubicBezTo>
                    <a:pt x="6299" y="717"/>
                    <a:pt x="6394" y="824"/>
                    <a:pt x="6501" y="919"/>
                  </a:cubicBezTo>
                  <a:cubicBezTo>
                    <a:pt x="6560" y="979"/>
                    <a:pt x="6620" y="1026"/>
                    <a:pt x="6680" y="1062"/>
                  </a:cubicBezTo>
                  <a:lnTo>
                    <a:pt x="6715" y="1062"/>
                  </a:lnTo>
                  <a:lnTo>
                    <a:pt x="6156" y="431"/>
                  </a:lnTo>
                  <a:close/>
                  <a:moveTo>
                    <a:pt x="910" y="1"/>
                  </a:moveTo>
                  <a:cubicBezTo>
                    <a:pt x="901" y="1"/>
                    <a:pt x="891" y="1"/>
                    <a:pt x="881" y="3"/>
                  </a:cubicBezTo>
                  <a:cubicBezTo>
                    <a:pt x="834" y="139"/>
                    <a:pt x="712" y="208"/>
                    <a:pt x="588" y="208"/>
                  </a:cubicBezTo>
                  <a:cubicBezTo>
                    <a:pt x="464" y="208"/>
                    <a:pt x="339" y="139"/>
                    <a:pt x="286" y="3"/>
                  </a:cubicBezTo>
                  <a:cubicBezTo>
                    <a:pt x="203" y="3"/>
                    <a:pt x="119" y="50"/>
                    <a:pt x="72" y="122"/>
                  </a:cubicBezTo>
                  <a:cubicBezTo>
                    <a:pt x="12" y="276"/>
                    <a:pt x="24" y="455"/>
                    <a:pt x="107" y="598"/>
                  </a:cubicBezTo>
                  <a:cubicBezTo>
                    <a:pt x="179" y="729"/>
                    <a:pt x="274" y="836"/>
                    <a:pt x="381" y="919"/>
                  </a:cubicBezTo>
                  <a:cubicBezTo>
                    <a:pt x="441" y="979"/>
                    <a:pt x="500" y="1026"/>
                    <a:pt x="572" y="1074"/>
                  </a:cubicBezTo>
                  <a:lnTo>
                    <a:pt x="607" y="1074"/>
                  </a:lnTo>
                  <a:cubicBezTo>
                    <a:pt x="798" y="955"/>
                    <a:pt x="953" y="788"/>
                    <a:pt x="1072" y="610"/>
                  </a:cubicBezTo>
                  <a:cubicBezTo>
                    <a:pt x="1167" y="455"/>
                    <a:pt x="1179" y="276"/>
                    <a:pt x="1096" y="122"/>
                  </a:cubicBezTo>
                  <a:cubicBezTo>
                    <a:pt x="1063" y="47"/>
                    <a:pt x="993" y="1"/>
                    <a:pt x="910" y="1"/>
                  </a:cubicBezTo>
                  <a:close/>
                  <a:moveTo>
                    <a:pt x="3334" y="3908"/>
                  </a:moveTo>
                  <a:cubicBezTo>
                    <a:pt x="3239" y="3908"/>
                    <a:pt x="3155" y="3955"/>
                    <a:pt x="3108" y="4027"/>
                  </a:cubicBezTo>
                  <a:lnTo>
                    <a:pt x="3131" y="4027"/>
                  </a:lnTo>
                  <a:cubicBezTo>
                    <a:pt x="3048" y="4182"/>
                    <a:pt x="3060" y="4360"/>
                    <a:pt x="3143" y="4503"/>
                  </a:cubicBezTo>
                  <a:cubicBezTo>
                    <a:pt x="3215" y="4634"/>
                    <a:pt x="3310" y="4741"/>
                    <a:pt x="3417" y="4825"/>
                  </a:cubicBezTo>
                  <a:cubicBezTo>
                    <a:pt x="3524" y="4908"/>
                    <a:pt x="3608" y="4979"/>
                    <a:pt x="3608" y="4979"/>
                  </a:cubicBezTo>
                  <a:lnTo>
                    <a:pt x="3655" y="4979"/>
                  </a:lnTo>
                  <a:cubicBezTo>
                    <a:pt x="3834" y="4860"/>
                    <a:pt x="3989" y="4694"/>
                    <a:pt x="4108" y="4515"/>
                  </a:cubicBezTo>
                  <a:cubicBezTo>
                    <a:pt x="4203" y="4360"/>
                    <a:pt x="4215" y="4182"/>
                    <a:pt x="4144" y="4027"/>
                  </a:cubicBezTo>
                  <a:cubicBezTo>
                    <a:pt x="4096" y="3955"/>
                    <a:pt x="4013" y="3908"/>
                    <a:pt x="3929" y="3908"/>
                  </a:cubicBezTo>
                  <a:cubicBezTo>
                    <a:pt x="3798" y="3908"/>
                    <a:pt x="3679" y="3991"/>
                    <a:pt x="3632" y="4110"/>
                  </a:cubicBezTo>
                  <a:cubicBezTo>
                    <a:pt x="3584" y="3991"/>
                    <a:pt x="3465" y="3908"/>
                    <a:pt x="3334" y="3908"/>
                  </a:cubicBezTo>
                  <a:close/>
                  <a:moveTo>
                    <a:pt x="9192" y="4146"/>
                  </a:moveTo>
                  <a:lnTo>
                    <a:pt x="9192" y="4146"/>
                  </a:lnTo>
                  <a:cubicBezTo>
                    <a:pt x="9180" y="4277"/>
                    <a:pt x="9204" y="4396"/>
                    <a:pt x="9263" y="4503"/>
                  </a:cubicBezTo>
                  <a:cubicBezTo>
                    <a:pt x="9335" y="4634"/>
                    <a:pt x="9430" y="4741"/>
                    <a:pt x="9537" y="4825"/>
                  </a:cubicBezTo>
                  <a:cubicBezTo>
                    <a:pt x="9597" y="4884"/>
                    <a:pt x="9656" y="4932"/>
                    <a:pt x="9716" y="4979"/>
                  </a:cubicBezTo>
                  <a:lnTo>
                    <a:pt x="9775" y="4979"/>
                  </a:lnTo>
                  <a:lnTo>
                    <a:pt x="9811" y="4944"/>
                  </a:lnTo>
                  <a:cubicBezTo>
                    <a:pt x="9620" y="4670"/>
                    <a:pt x="9418" y="4396"/>
                    <a:pt x="9192" y="4146"/>
                  </a:cubicBezTo>
                  <a:close/>
                  <a:moveTo>
                    <a:pt x="12311" y="8361"/>
                  </a:moveTo>
                  <a:lnTo>
                    <a:pt x="12311" y="8361"/>
                  </a:lnTo>
                  <a:cubicBezTo>
                    <a:pt x="12323" y="8385"/>
                    <a:pt x="12335" y="8420"/>
                    <a:pt x="12347" y="8444"/>
                  </a:cubicBezTo>
                  <a:cubicBezTo>
                    <a:pt x="12395" y="8527"/>
                    <a:pt x="12454" y="8611"/>
                    <a:pt x="12537" y="8682"/>
                  </a:cubicBezTo>
                  <a:cubicBezTo>
                    <a:pt x="12454" y="8575"/>
                    <a:pt x="12383" y="8468"/>
                    <a:pt x="12311" y="8361"/>
                  </a:cubicBezTo>
                  <a:close/>
                  <a:moveTo>
                    <a:pt x="286" y="7837"/>
                  </a:moveTo>
                  <a:cubicBezTo>
                    <a:pt x="203" y="7837"/>
                    <a:pt x="119" y="7884"/>
                    <a:pt x="72" y="7956"/>
                  </a:cubicBezTo>
                  <a:cubicBezTo>
                    <a:pt x="0" y="8111"/>
                    <a:pt x="12" y="8301"/>
                    <a:pt x="107" y="8444"/>
                  </a:cubicBezTo>
                  <a:cubicBezTo>
                    <a:pt x="179" y="8563"/>
                    <a:pt x="274" y="8670"/>
                    <a:pt x="381" y="8766"/>
                  </a:cubicBezTo>
                  <a:cubicBezTo>
                    <a:pt x="441" y="8813"/>
                    <a:pt x="500" y="8861"/>
                    <a:pt x="572" y="8908"/>
                  </a:cubicBezTo>
                  <a:lnTo>
                    <a:pt x="619" y="8908"/>
                  </a:lnTo>
                  <a:cubicBezTo>
                    <a:pt x="798" y="8789"/>
                    <a:pt x="953" y="8623"/>
                    <a:pt x="1072" y="8444"/>
                  </a:cubicBezTo>
                  <a:cubicBezTo>
                    <a:pt x="1167" y="8301"/>
                    <a:pt x="1179" y="8111"/>
                    <a:pt x="1107" y="7956"/>
                  </a:cubicBezTo>
                  <a:cubicBezTo>
                    <a:pt x="1060" y="7884"/>
                    <a:pt x="976" y="7837"/>
                    <a:pt x="881" y="7837"/>
                  </a:cubicBezTo>
                  <a:cubicBezTo>
                    <a:pt x="834" y="7974"/>
                    <a:pt x="712" y="8042"/>
                    <a:pt x="588" y="8042"/>
                  </a:cubicBezTo>
                  <a:cubicBezTo>
                    <a:pt x="464" y="8042"/>
                    <a:pt x="339" y="7974"/>
                    <a:pt x="286" y="7837"/>
                  </a:cubicBezTo>
                  <a:close/>
                  <a:moveTo>
                    <a:pt x="6418" y="7837"/>
                  </a:moveTo>
                  <a:cubicBezTo>
                    <a:pt x="6322" y="7837"/>
                    <a:pt x="6239" y="7884"/>
                    <a:pt x="6203" y="7956"/>
                  </a:cubicBezTo>
                  <a:cubicBezTo>
                    <a:pt x="6120" y="8111"/>
                    <a:pt x="6132" y="8301"/>
                    <a:pt x="6227" y="8444"/>
                  </a:cubicBezTo>
                  <a:lnTo>
                    <a:pt x="6239" y="8444"/>
                  </a:lnTo>
                  <a:cubicBezTo>
                    <a:pt x="6310" y="8563"/>
                    <a:pt x="6394" y="8670"/>
                    <a:pt x="6513" y="8766"/>
                  </a:cubicBezTo>
                  <a:cubicBezTo>
                    <a:pt x="6560" y="8813"/>
                    <a:pt x="6620" y="8861"/>
                    <a:pt x="6691" y="8908"/>
                  </a:cubicBezTo>
                  <a:lnTo>
                    <a:pt x="6739" y="8908"/>
                  </a:lnTo>
                  <a:cubicBezTo>
                    <a:pt x="6918" y="8789"/>
                    <a:pt x="7072" y="8623"/>
                    <a:pt x="7192" y="8444"/>
                  </a:cubicBezTo>
                  <a:cubicBezTo>
                    <a:pt x="7287" y="8301"/>
                    <a:pt x="7299" y="8111"/>
                    <a:pt x="7227" y="7956"/>
                  </a:cubicBezTo>
                  <a:cubicBezTo>
                    <a:pt x="7180" y="7884"/>
                    <a:pt x="7096" y="7837"/>
                    <a:pt x="7013" y="7837"/>
                  </a:cubicBezTo>
                  <a:cubicBezTo>
                    <a:pt x="6965" y="7974"/>
                    <a:pt x="6840" y="8042"/>
                    <a:pt x="6715" y="8042"/>
                  </a:cubicBezTo>
                  <a:cubicBezTo>
                    <a:pt x="6590" y="8042"/>
                    <a:pt x="6465" y="7974"/>
                    <a:pt x="6418" y="7837"/>
                  </a:cubicBezTo>
                  <a:close/>
                  <a:moveTo>
                    <a:pt x="3346" y="11742"/>
                  </a:moveTo>
                  <a:cubicBezTo>
                    <a:pt x="3251" y="11742"/>
                    <a:pt x="3167" y="11790"/>
                    <a:pt x="3131" y="11873"/>
                  </a:cubicBezTo>
                  <a:cubicBezTo>
                    <a:pt x="3060" y="12028"/>
                    <a:pt x="3072" y="12206"/>
                    <a:pt x="3167" y="12349"/>
                  </a:cubicBezTo>
                  <a:cubicBezTo>
                    <a:pt x="3239" y="12468"/>
                    <a:pt x="3322" y="12576"/>
                    <a:pt x="3441" y="12671"/>
                  </a:cubicBezTo>
                  <a:cubicBezTo>
                    <a:pt x="3489" y="12730"/>
                    <a:pt x="3548" y="12778"/>
                    <a:pt x="3620" y="12826"/>
                  </a:cubicBezTo>
                  <a:lnTo>
                    <a:pt x="3667" y="12826"/>
                  </a:lnTo>
                  <a:cubicBezTo>
                    <a:pt x="3846" y="12695"/>
                    <a:pt x="4001" y="12540"/>
                    <a:pt x="4120" y="12361"/>
                  </a:cubicBezTo>
                  <a:cubicBezTo>
                    <a:pt x="4215" y="12206"/>
                    <a:pt x="4227" y="12028"/>
                    <a:pt x="4155" y="11873"/>
                  </a:cubicBezTo>
                  <a:cubicBezTo>
                    <a:pt x="4108" y="11790"/>
                    <a:pt x="4024" y="11742"/>
                    <a:pt x="3941" y="11742"/>
                  </a:cubicBezTo>
                  <a:cubicBezTo>
                    <a:pt x="3810" y="11754"/>
                    <a:pt x="3691" y="11837"/>
                    <a:pt x="3643" y="11956"/>
                  </a:cubicBezTo>
                  <a:cubicBezTo>
                    <a:pt x="3596" y="11837"/>
                    <a:pt x="3477" y="11754"/>
                    <a:pt x="3346" y="11742"/>
                  </a:cubicBezTo>
                  <a:close/>
                  <a:moveTo>
                    <a:pt x="9442" y="11742"/>
                  </a:moveTo>
                  <a:cubicBezTo>
                    <a:pt x="9358" y="11742"/>
                    <a:pt x="9275" y="11790"/>
                    <a:pt x="9227" y="11873"/>
                  </a:cubicBezTo>
                  <a:lnTo>
                    <a:pt x="9251" y="11861"/>
                  </a:lnTo>
                  <a:lnTo>
                    <a:pt x="9251" y="11861"/>
                  </a:lnTo>
                  <a:cubicBezTo>
                    <a:pt x="9168" y="12016"/>
                    <a:pt x="9180" y="12206"/>
                    <a:pt x="9275" y="12349"/>
                  </a:cubicBezTo>
                  <a:cubicBezTo>
                    <a:pt x="9347" y="12468"/>
                    <a:pt x="9430" y="12576"/>
                    <a:pt x="9537" y="12671"/>
                  </a:cubicBezTo>
                  <a:cubicBezTo>
                    <a:pt x="9597" y="12730"/>
                    <a:pt x="9656" y="12778"/>
                    <a:pt x="9728" y="12826"/>
                  </a:cubicBezTo>
                  <a:lnTo>
                    <a:pt x="9775" y="12826"/>
                  </a:lnTo>
                  <a:cubicBezTo>
                    <a:pt x="9954" y="12695"/>
                    <a:pt x="10109" y="12540"/>
                    <a:pt x="10228" y="12361"/>
                  </a:cubicBezTo>
                  <a:cubicBezTo>
                    <a:pt x="10311" y="12206"/>
                    <a:pt x="10323" y="12028"/>
                    <a:pt x="10251" y="11873"/>
                  </a:cubicBezTo>
                  <a:cubicBezTo>
                    <a:pt x="10216" y="11790"/>
                    <a:pt x="10132" y="11742"/>
                    <a:pt x="10037" y="11742"/>
                  </a:cubicBezTo>
                  <a:cubicBezTo>
                    <a:pt x="9989" y="11891"/>
                    <a:pt x="9864" y="11965"/>
                    <a:pt x="9739" y="11965"/>
                  </a:cubicBezTo>
                  <a:cubicBezTo>
                    <a:pt x="9614" y="11965"/>
                    <a:pt x="9489" y="11891"/>
                    <a:pt x="9442" y="11742"/>
                  </a:cubicBezTo>
                  <a:close/>
                  <a:moveTo>
                    <a:pt x="12502" y="15671"/>
                  </a:moveTo>
                  <a:cubicBezTo>
                    <a:pt x="12418" y="15671"/>
                    <a:pt x="12335" y="15719"/>
                    <a:pt x="12287" y="15802"/>
                  </a:cubicBezTo>
                  <a:lnTo>
                    <a:pt x="12311" y="15802"/>
                  </a:lnTo>
                  <a:cubicBezTo>
                    <a:pt x="12228" y="15957"/>
                    <a:pt x="12228" y="16135"/>
                    <a:pt x="12323" y="16290"/>
                  </a:cubicBezTo>
                  <a:cubicBezTo>
                    <a:pt x="12335" y="16314"/>
                    <a:pt x="12347" y="16338"/>
                    <a:pt x="12371" y="16362"/>
                  </a:cubicBezTo>
                  <a:lnTo>
                    <a:pt x="13252" y="16338"/>
                  </a:lnTo>
                  <a:lnTo>
                    <a:pt x="13288" y="16278"/>
                  </a:lnTo>
                  <a:cubicBezTo>
                    <a:pt x="13371" y="16135"/>
                    <a:pt x="13383" y="15957"/>
                    <a:pt x="13311" y="15802"/>
                  </a:cubicBezTo>
                  <a:cubicBezTo>
                    <a:pt x="13264" y="15719"/>
                    <a:pt x="13180" y="15671"/>
                    <a:pt x="13097" y="15671"/>
                  </a:cubicBezTo>
                  <a:cubicBezTo>
                    <a:pt x="12966" y="15683"/>
                    <a:pt x="12847" y="15766"/>
                    <a:pt x="12799" y="15885"/>
                  </a:cubicBezTo>
                  <a:cubicBezTo>
                    <a:pt x="12752" y="15766"/>
                    <a:pt x="12633" y="15683"/>
                    <a:pt x="12502" y="15671"/>
                  </a:cubicBezTo>
                  <a:close/>
                  <a:moveTo>
                    <a:pt x="6394" y="15671"/>
                  </a:moveTo>
                  <a:cubicBezTo>
                    <a:pt x="6310" y="15671"/>
                    <a:pt x="6227" y="15719"/>
                    <a:pt x="6179" y="15802"/>
                  </a:cubicBezTo>
                  <a:lnTo>
                    <a:pt x="6191" y="15802"/>
                  </a:lnTo>
                  <a:cubicBezTo>
                    <a:pt x="6108" y="15957"/>
                    <a:pt x="6120" y="16135"/>
                    <a:pt x="6215" y="16290"/>
                  </a:cubicBezTo>
                  <a:cubicBezTo>
                    <a:pt x="6275" y="16386"/>
                    <a:pt x="6358" y="16481"/>
                    <a:pt x="6441" y="16564"/>
                  </a:cubicBezTo>
                  <a:lnTo>
                    <a:pt x="6953" y="16552"/>
                  </a:lnTo>
                  <a:cubicBezTo>
                    <a:pt x="7037" y="16469"/>
                    <a:pt x="7120" y="16386"/>
                    <a:pt x="7180" y="16278"/>
                  </a:cubicBezTo>
                  <a:cubicBezTo>
                    <a:pt x="7263" y="16135"/>
                    <a:pt x="7275" y="15957"/>
                    <a:pt x="7203" y="15802"/>
                  </a:cubicBezTo>
                  <a:cubicBezTo>
                    <a:pt x="7156" y="15719"/>
                    <a:pt x="7084" y="15671"/>
                    <a:pt x="6989" y="15671"/>
                  </a:cubicBezTo>
                  <a:cubicBezTo>
                    <a:pt x="6953" y="15766"/>
                    <a:pt x="6894" y="15826"/>
                    <a:pt x="6799" y="15862"/>
                  </a:cubicBezTo>
                  <a:cubicBezTo>
                    <a:pt x="6765" y="15875"/>
                    <a:pt x="6729" y="15881"/>
                    <a:pt x="6694" y="15881"/>
                  </a:cubicBezTo>
                  <a:cubicBezTo>
                    <a:pt x="6567" y="15881"/>
                    <a:pt x="6440" y="15801"/>
                    <a:pt x="6394" y="15671"/>
                  </a:cubicBezTo>
                  <a:close/>
                  <a:moveTo>
                    <a:pt x="274" y="15671"/>
                  </a:moveTo>
                  <a:lnTo>
                    <a:pt x="250" y="15683"/>
                  </a:lnTo>
                  <a:cubicBezTo>
                    <a:pt x="345" y="16159"/>
                    <a:pt x="405" y="16505"/>
                    <a:pt x="441" y="16659"/>
                  </a:cubicBezTo>
                  <a:lnTo>
                    <a:pt x="548" y="16755"/>
                  </a:lnTo>
                  <a:lnTo>
                    <a:pt x="595" y="16755"/>
                  </a:lnTo>
                  <a:cubicBezTo>
                    <a:pt x="786" y="16624"/>
                    <a:pt x="941" y="16469"/>
                    <a:pt x="1060" y="16278"/>
                  </a:cubicBezTo>
                  <a:cubicBezTo>
                    <a:pt x="1155" y="16135"/>
                    <a:pt x="1167" y="15957"/>
                    <a:pt x="1084" y="15802"/>
                  </a:cubicBezTo>
                  <a:cubicBezTo>
                    <a:pt x="1048" y="15719"/>
                    <a:pt x="965" y="15671"/>
                    <a:pt x="869" y="15671"/>
                  </a:cubicBezTo>
                  <a:cubicBezTo>
                    <a:pt x="822" y="15814"/>
                    <a:pt x="700" y="15885"/>
                    <a:pt x="576" y="15885"/>
                  </a:cubicBezTo>
                  <a:cubicBezTo>
                    <a:pt x="453" y="15885"/>
                    <a:pt x="328" y="15814"/>
                    <a:pt x="274" y="1567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67" name="Google Shape;42867;p33"/>
            <p:cNvSpPr/>
            <p:nvPr/>
          </p:nvSpPr>
          <p:spPr>
            <a:xfrm>
              <a:off x="7135781" y="3073947"/>
              <a:ext cx="372865" cy="24454"/>
            </a:xfrm>
            <a:custGeom>
              <a:avLst/>
              <a:gdLst/>
              <a:ahLst/>
              <a:cxnLst/>
              <a:rect l="l" t="t" r="r" b="b"/>
              <a:pathLst>
                <a:path w="14241" h="934" extrusionOk="0">
                  <a:moveTo>
                    <a:pt x="12245" y="1"/>
                  </a:moveTo>
                  <a:cubicBezTo>
                    <a:pt x="7816" y="1"/>
                    <a:pt x="2276" y="509"/>
                    <a:pt x="49" y="766"/>
                  </a:cubicBezTo>
                  <a:cubicBezTo>
                    <a:pt x="1" y="766"/>
                    <a:pt x="13" y="921"/>
                    <a:pt x="49" y="933"/>
                  </a:cubicBezTo>
                  <a:cubicBezTo>
                    <a:pt x="2632" y="850"/>
                    <a:pt x="10359" y="564"/>
                    <a:pt x="14205" y="147"/>
                  </a:cubicBezTo>
                  <a:cubicBezTo>
                    <a:pt x="14241" y="147"/>
                    <a:pt x="14229" y="40"/>
                    <a:pt x="14205" y="40"/>
                  </a:cubicBezTo>
                  <a:cubicBezTo>
                    <a:pt x="13589" y="13"/>
                    <a:pt x="12930" y="1"/>
                    <a:pt x="122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68" name="Google Shape;42868;p33"/>
            <p:cNvSpPr/>
            <p:nvPr/>
          </p:nvSpPr>
          <p:spPr>
            <a:xfrm>
              <a:off x="7064407" y="2807357"/>
              <a:ext cx="87633" cy="359433"/>
            </a:xfrm>
            <a:custGeom>
              <a:avLst/>
              <a:gdLst/>
              <a:ahLst/>
              <a:cxnLst/>
              <a:rect l="l" t="t" r="r" b="b"/>
              <a:pathLst>
                <a:path w="3347" h="13728" extrusionOk="0">
                  <a:moveTo>
                    <a:pt x="279" y="1"/>
                  </a:moveTo>
                  <a:cubicBezTo>
                    <a:pt x="268" y="1"/>
                    <a:pt x="256" y="7"/>
                    <a:pt x="250" y="18"/>
                  </a:cubicBezTo>
                  <a:cubicBezTo>
                    <a:pt x="334" y="1030"/>
                    <a:pt x="429" y="2042"/>
                    <a:pt x="536" y="3066"/>
                  </a:cubicBezTo>
                  <a:cubicBezTo>
                    <a:pt x="536" y="3150"/>
                    <a:pt x="560" y="3245"/>
                    <a:pt x="560" y="3328"/>
                  </a:cubicBezTo>
                  <a:cubicBezTo>
                    <a:pt x="393" y="2602"/>
                    <a:pt x="215" y="1876"/>
                    <a:pt x="24" y="1150"/>
                  </a:cubicBezTo>
                  <a:cubicBezTo>
                    <a:pt x="21" y="1146"/>
                    <a:pt x="17" y="1145"/>
                    <a:pt x="14" y="1145"/>
                  </a:cubicBezTo>
                  <a:cubicBezTo>
                    <a:pt x="6" y="1145"/>
                    <a:pt x="0" y="1153"/>
                    <a:pt x="0" y="1161"/>
                  </a:cubicBezTo>
                  <a:cubicBezTo>
                    <a:pt x="167" y="2114"/>
                    <a:pt x="381" y="3055"/>
                    <a:pt x="643" y="3995"/>
                  </a:cubicBezTo>
                  <a:cubicBezTo>
                    <a:pt x="810" y="5436"/>
                    <a:pt x="1560" y="11996"/>
                    <a:pt x="2060" y="13722"/>
                  </a:cubicBezTo>
                  <a:cubicBezTo>
                    <a:pt x="2061" y="13726"/>
                    <a:pt x="2075" y="13728"/>
                    <a:pt x="2099" y="13728"/>
                  </a:cubicBezTo>
                  <a:cubicBezTo>
                    <a:pt x="2306" y="13728"/>
                    <a:pt x="3266" y="13603"/>
                    <a:pt x="3298" y="13603"/>
                  </a:cubicBezTo>
                  <a:cubicBezTo>
                    <a:pt x="3334" y="13603"/>
                    <a:pt x="3346" y="13544"/>
                    <a:pt x="3298" y="13544"/>
                  </a:cubicBezTo>
                  <a:cubicBezTo>
                    <a:pt x="3239" y="13552"/>
                    <a:pt x="3115" y="13554"/>
                    <a:pt x="2973" y="13554"/>
                  </a:cubicBezTo>
                  <a:cubicBezTo>
                    <a:pt x="2689" y="13554"/>
                    <a:pt x="2334" y="13544"/>
                    <a:pt x="2286" y="13544"/>
                  </a:cubicBezTo>
                  <a:cubicBezTo>
                    <a:pt x="2203" y="12568"/>
                    <a:pt x="798" y="3566"/>
                    <a:pt x="298" y="18"/>
                  </a:cubicBezTo>
                  <a:cubicBezTo>
                    <a:pt x="298" y="7"/>
                    <a:pt x="289" y="1"/>
                    <a:pt x="2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69" name="Google Shape;42869;p33"/>
            <p:cNvSpPr/>
            <p:nvPr/>
          </p:nvSpPr>
          <p:spPr>
            <a:xfrm>
              <a:off x="6177527" y="1175585"/>
              <a:ext cx="1406262" cy="404022"/>
            </a:xfrm>
            <a:custGeom>
              <a:avLst/>
              <a:gdLst/>
              <a:ahLst/>
              <a:cxnLst/>
              <a:rect l="l" t="t" r="r" b="b"/>
              <a:pathLst>
                <a:path w="53710" h="15431" extrusionOk="0">
                  <a:moveTo>
                    <a:pt x="4524" y="0"/>
                  </a:moveTo>
                  <a:cubicBezTo>
                    <a:pt x="2024" y="24"/>
                    <a:pt x="0" y="751"/>
                    <a:pt x="0" y="5799"/>
                  </a:cubicBezTo>
                  <a:lnTo>
                    <a:pt x="0" y="15431"/>
                  </a:lnTo>
                  <a:lnTo>
                    <a:pt x="53709" y="15431"/>
                  </a:lnTo>
                  <a:lnTo>
                    <a:pt x="53709" y="5823"/>
                  </a:lnTo>
                  <a:cubicBezTo>
                    <a:pt x="53709" y="310"/>
                    <a:pt x="51697" y="36"/>
                    <a:pt x="49185" y="36"/>
                  </a:cubicBezTo>
                  <a:lnTo>
                    <a:pt x="40243" y="36"/>
                  </a:lnTo>
                  <a:cubicBezTo>
                    <a:pt x="39719" y="36"/>
                    <a:pt x="39303" y="631"/>
                    <a:pt x="39303" y="1370"/>
                  </a:cubicBezTo>
                  <a:lnTo>
                    <a:pt x="39303" y="1679"/>
                  </a:lnTo>
                  <a:cubicBezTo>
                    <a:pt x="39303" y="3394"/>
                    <a:pt x="38362" y="3406"/>
                    <a:pt x="37207" y="3406"/>
                  </a:cubicBezTo>
                  <a:lnTo>
                    <a:pt x="16514" y="3406"/>
                  </a:lnTo>
                  <a:cubicBezTo>
                    <a:pt x="15347" y="3406"/>
                    <a:pt x="14419" y="3406"/>
                    <a:pt x="14419" y="1679"/>
                  </a:cubicBezTo>
                  <a:lnTo>
                    <a:pt x="14419" y="1322"/>
                  </a:lnTo>
                  <a:cubicBezTo>
                    <a:pt x="14419" y="584"/>
                    <a:pt x="14002" y="0"/>
                    <a:pt x="134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70" name="Google Shape;42870;p33"/>
            <p:cNvSpPr/>
            <p:nvPr/>
          </p:nvSpPr>
          <p:spPr>
            <a:xfrm>
              <a:off x="7270778" y="1221718"/>
              <a:ext cx="50532" cy="13432"/>
            </a:xfrm>
            <a:custGeom>
              <a:avLst/>
              <a:gdLst/>
              <a:ahLst/>
              <a:cxnLst/>
              <a:rect l="l" t="t" r="r" b="b"/>
              <a:pathLst>
                <a:path w="1930" h="513" extrusionOk="0">
                  <a:moveTo>
                    <a:pt x="810" y="1"/>
                  </a:moveTo>
                  <a:cubicBezTo>
                    <a:pt x="703" y="12"/>
                    <a:pt x="608" y="36"/>
                    <a:pt x="500" y="72"/>
                  </a:cubicBezTo>
                  <a:lnTo>
                    <a:pt x="298" y="179"/>
                  </a:lnTo>
                  <a:cubicBezTo>
                    <a:pt x="227" y="215"/>
                    <a:pt x="155" y="262"/>
                    <a:pt x="96" y="310"/>
                  </a:cubicBezTo>
                  <a:cubicBezTo>
                    <a:pt x="72" y="346"/>
                    <a:pt x="36" y="370"/>
                    <a:pt x="0" y="393"/>
                  </a:cubicBezTo>
                  <a:lnTo>
                    <a:pt x="24" y="382"/>
                  </a:lnTo>
                  <a:lnTo>
                    <a:pt x="119" y="465"/>
                  </a:lnTo>
                  <a:lnTo>
                    <a:pt x="167" y="513"/>
                  </a:lnTo>
                  <a:cubicBezTo>
                    <a:pt x="381" y="286"/>
                    <a:pt x="679" y="167"/>
                    <a:pt x="989" y="167"/>
                  </a:cubicBezTo>
                  <a:cubicBezTo>
                    <a:pt x="1286" y="167"/>
                    <a:pt x="1584" y="298"/>
                    <a:pt x="1798" y="513"/>
                  </a:cubicBezTo>
                  <a:lnTo>
                    <a:pt x="1846" y="465"/>
                  </a:lnTo>
                  <a:lnTo>
                    <a:pt x="1929" y="382"/>
                  </a:lnTo>
                  <a:lnTo>
                    <a:pt x="1822" y="286"/>
                  </a:lnTo>
                  <a:cubicBezTo>
                    <a:pt x="1751" y="215"/>
                    <a:pt x="1667" y="167"/>
                    <a:pt x="1572" y="120"/>
                  </a:cubicBezTo>
                  <a:cubicBezTo>
                    <a:pt x="1465" y="72"/>
                    <a:pt x="1358" y="24"/>
                    <a:pt x="123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71" name="Google Shape;42871;p33"/>
            <p:cNvSpPr/>
            <p:nvPr/>
          </p:nvSpPr>
          <p:spPr>
            <a:xfrm>
              <a:off x="7279182" y="1232034"/>
              <a:ext cx="35870" cy="10918"/>
            </a:xfrm>
            <a:custGeom>
              <a:avLst/>
              <a:gdLst/>
              <a:ahLst/>
              <a:cxnLst/>
              <a:rect l="l" t="t" r="r" b="b"/>
              <a:pathLst>
                <a:path w="1370" h="417" extrusionOk="0">
                  <a:moveTo>
                    <a:pt x="677" y="0"/>
                  </a:moveTo>
                  <a:cubicBezTo>
                    <a:pt x="421" y="0"/>
                    <a:pt x="181" y="105"/>
                    <a:pt x="1" y="285"/>
                  </a:cubicBezTo>
                  <a:lnTo>
                    <a:pt x="144" y="416"/>
                  </a:lnTo>
                  <a:cubicBezTo>
                    <a:pt x="298" y="267"/>
                    <a:pt x="498" y="193"/>
                    <a:pt x="699" y="193"/>
                  </a:cubicBezTo>
                  <a:cubicBezTo>
                    <a:pt x="895" y="193"/>
                    <a:pt x="1092" y="264"/>
                    <a:pt x="1250" y="405"/>
                  </a:cubicBezTo>
                  <a:lnTo>
                    <a:pt x="1250" y="405"/>
                  </a:lnTo>
                  <a:lnTo>
                    <a:pt x="1370" y="285"/>
                  </a:lnTo>
                  <a:cubicBezTo>
                    <a:pt x="1227" y="130"/>
                    <a:pt x="1037" y="35"/>
                    <a:pt x="822" y="11"/>
                  </a:cubicBezTo>
                  <a:cubicBezTo>
                    <a:pt x="774" y="4"/>
                    <a:pt x="725" y="0"/>
                    <a:pt x="677" y="0"/>
                  </a:cubicBezTo>
                  <a:close/>
                  <a:moveTo>
                    <a:pt x="1250" y="405"/>
                  </a:moveTo>
                  <a:lnTo>
                    <a:pt x="1239" y="416"/>
                  </a:lnTo>
                  <a:lnTo>
                    <a:pt x="1263" y="416"/>
                  </a:lnTo>
                  <a:cubicBezTo>
                    <a:pt x="1259" y="412"/>
                    <a:pt x="1255" y="409"/>
                    <a:pt x="1250" y="40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72" name="Google Shape;42872;p33"/>
            <p:cNvSpPr/>
            <p:nvPr/>
          </p:nvSpPr>
          <p:spPr>
            <a:xfrm>
              <a:off x="7285728" y="1242062"/>
              <a:ext cx="22177" cy="8352"/>
            </a:xfrm>
            <a:custGeom>
              <a:avLst/>
              <a:gdLst/>
              <a:ahLst/>
              <a:cxnLst/>
              <a:rect l="l" t="t" r="r" b="b"/>
              <a:pathLst>
                <a:path w="847" h="319" extrusionOk="0">
                  <a:moveTo>
                    <a:pt x="422" y="0"/>
                  </a:moveTo>
                  <a:cubicBezTo>
                    <a:pt x="276" y="0"/>
                    <a:pt x="129" y="54"/>
                    <a:pt x="13" y="164"/>
                  </a:cubicBezTo>
                  <a:lnTo>
                    <a:pt x="1" y="176"/>
                  </a:lnTo>
                  <a:lnTo>
                    <a:pt x="144" y="319"/>
                  </a:lnTo>
                  <a:cubicBezTo>
                    <a:pt x="215" y="236"/>
                    <a:pt x="322" y="188"/>
                    <a:pt x="429" y="188"/>
                  </a:cubicBezTo>
                  <a:cubicBezTo>
                    <a:pt x="537" y="188"/>
                    <a:pt x="644" y="236"/>
                    <a:pt x="715" y="319"/>
                  </a:cubicBezTo>
                  <a:lnTo>
                    <a:pt x="846" y="176"/>
                  </a:lnTo>
                  <a:cubicBezTo>
                    <a:pt x="730" y="60"/>
                    <a:pt x="576" y="0"/>
                    <a:pt x="42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73" name="Google Shape;42873;p33"/>
            <p:cNvSpPr/>
            <p:nvPr/>
          </p:nvSpPr>
          <p:spPr>
            <a:xfrm>
              <a:off x="7293844" y="1249786"/>
              <a:ext cx="6258" cy="6572"/>
            </a:xfrm>
            <a:custGeom>
              <a:avLst/>
              <a:gdLst/>
              <a:ahLst/>
              <a:cxnLst/>
              <a:rect l="l" t="t" r="r" b="b"/>
              <a:pathLst>
                <a:path w="239" h="251" extrusionOk="0">
                  <a:moveTo>
                    <a:pt x="119" y="0"/>
                  </a:moveTo>
                  <a:cubicBezTo>
                    <a:pt x="60" y="0"/>
                    <a:pt x="0" y="48"/>
                    <a:pt x="0" y="107"/>
                  </a:cubicBezTo>
                  <a:lnTo>
                    <a:pt x="0" y="119"/>
                  </a:lnTo>
                  <a:cubicBezTo>
                    <a:pt x="0" y="191"/>
                    <a:pt x="48" y="250"/>
                    <a:pt x="119" y="250"/>
                  </a:cubicBezTo>
                  <a:cubicBezTo>
                    <a:pt x="191" y="250"/>
                    <a:pt x="239" y="191"/>
                    <a:pt x="239" y="119"/>
                  </a:cubicBezTo>
                  <a:cubicBezTo>
                    <a:pt x="239" y="60"/>
                    <a:pt x="191" y="0"/>
                    <a:pt x="1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74" name="Google Shape;42874;p33"/>
            <p:cNvSpPr/>
            <p:nvPr/>
          </p:nvSpPr>
          <p:spPr>
            <a:xfrm>
              <a:off x="7473718" y="1229835"/>
              <a:ext cx="18406" cy="18720"/>
            </a:xfrm>
            <a:custGeom>
              <a:avLst/>
              <a:gdLst/>
              <a:ahLst/>
              <a:cxnLst/>
              <a:rect l="l" t="t" r="r" b="b"/>
              <a:pathLst>
                <a:path w="703" h="715" extrusionOk="0">
                  <a:moveTo>
                    <a:pt x="346" y="0"/>
                  </a:moveTo>
                  <a:cubicBezTo>
                    <a:pt x="155" y="12"/>
                    <a:pt x="0" y="167"/>
                    <a:pt x="0" y="357"/>
                  </a:cubicBezTo>
                  <a:cubicBezTo>
                    <a:pt x="0" y="560"/>
                    <a:pt x="155" y="714"/>
                    <a:pt x="346" y="714"/>
                  </a:cubicBezTo>
                  <a:cubicBezTo>
                    <a:pt x="548" y="714"/>
                    <a:pt x="703" y="560"/>
                    <a:pt x="703" y="357"/>
                  </a:cubicBezTo>
                  <a:cubicBezTo>
                    <a:pt x="703" y="167"/>
                    <a:pt x="548" y="0"/>
                    <a:pt x="34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75" name="Google Shape;42875;p33"/>
            <p:cNvSpPr/>
            <p:nvPr/>
          </p:nvSpPr>
          <p:spPr>
            <a:xfrm>
              <a:off x="7444420" y="1229835"/>
              <a:ext cx="18406" cy="18720"/>
            </a:xfrm>
            <a:custGeom>
              <a:avLst/>
              <a:gdLst/>
              <a:ahLst/>
              <a:cxnLst/>
              <a:rect l="l" t="t" r="r" b="b"/>
              <a:pathLst>
                <a:path w="703" h="715" extrusionOk="0">
                  <a:moveTo>
                    <a:pt x="345" y="0"/>
                  </a:moveTo>
                  <a:cubicBezTo>
                    <a:pt x="155" y="12"/>
                    <a:pt x="0" y="167"/>
                    <a:pt x="0" y="357"/>
                  </a:cubicBezTo>
                  <a:cubicBezTo>
                    <a:pt x="0" y="560"/>
                    <a:pt x="155" y="714"/>
                    <a:pt x="345" y="714"/>
                  </a:cubicBezTo>
                  <a:cubicBezTo>
                    <a:pt x="548" y="714"/>
                    <a:pt x="703" y="560"/>
                    <a:pt x="703" y="357"/>
                  </a:cubicBezTo>
                  <a:cubicBezTo>
                    <a:pt x="703" y="167"/>
                    <a:pt x="548" y="0"/>
                    <a:pt x="34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76" name="Google Shape;42876;p33"/>
            <p:cNvSpPr/>
            <p:nvPr/>
          </p:nvSpPr>
          <p:spPr>
            <a:xfrm>
              <a:off x="7414808" y="1229835"/>
              <a:ext cx="18720" cy="18720"/>
            </a:xfrm>
            <a:custGeom>
              <a:avLst/>
              <a:gdLst/>
              <a:ahLst/>
              <a:cxnLst/>
              <a:rect l="l" t="t" r="r" b="b"/>
              <a:pathLst>
                <a:path w="715" h="715" extrusionOk="0">
                  <a:moveTo>
                    <a:pt x="357" y="0"/>
                  </a:moveTo>
                  <a:cubicBezTo>
                    <a:pt x="167" y="12"/>
                    <a:pt x="0" y="167"/>
                    <a:pt x="12" y="357"/>
                  </a:cubicBezTo>
                  <a:cubicBezTo>
                    <a:pt x="0" y="560"/>
                    <a:pt x="167" y="714"/>
                    <a:pt x="357" y="714"/>
                  </a:cubicBezTo>
                  <a:cubicBezTo>
                    <a:pt x="548" y="714"/>
                    <a:pt x="714" y="560"/>
                    <a:pt x="714" y="357"/>
                  </a:cubicBezTo>
                  <a:cubicBezTo>
                    <a:pt x="714" y="167"/>
                    <a:pt x="560" y="0"/>
                    <a:pt x="35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77" name="Google Shape;42877;p33"/>
            <p:cNvSpPr/>
            <p:nvPr/>
          </p:nvSpPr>
          <p:spPr>
            <a:xfrm>
              <a:off x="7385483" y="1229835"/>
              <a:ext cx="18747" cy="18720"/>
            </a:xfrm>
            <a:custGeom>
              <a:avLst/>
              <a:gdLst/>
              <a:ahLst/>
              <a:cxnLst/>
              <a:rect l="l" t="t" r="r" b="b"/>
              <a:pathLst>
                <a:path w="716" h="715" extrusionOk="0">
                  <a:moveTo>
                    <a:pt x="358" y="0"/>
                  </a:moveTo>
                  <a:cubicBezTo>
                    <a:pt x="156" y="12"/>
                    <a:pt x="1" y="167"/>
                    <a:pt x="1" y="357"/>
                  </a:cubicBezTo>
                  <a:cubicBezTo>
                    <a:pt x="1" y="560"/>
                    <a:pt x="168" y="714"/>
                    <a:pt x="358" y="714"/>
                  </a:cubicBezTo>
                  <a:cubicBezTo>
                    <a:pt x="549" y="714"/>
                    <a:pt x="715" y="560"/>
                    <a:pt x="715" y="357"/>
                  </a:cubicBezTo>
                  <a:cubicBezTo>
                    <a:pt x="715" y="167"/>
                    <a:pt x="560" y="0"/>
                    <a:pt x="35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78" name="Google Shape;42878;p33"/>
            <p:cNvSpPr/>
            <p:nvPr/>
          </p:nvSpPr>
          <p:spPr>
            <a:xfrm>
              <a:off x="7356185" y="1230071"/>
              <a:ext cx="18720" cy="18485"/>
            </a:xfrm>
            <a:custGeom>
              <a:avLst/>
              <a:gdLst/>
              <a:ahLst/>
              <a:cxnLst/>
              <a:rect l="l" t="t" r="r" b="b"/>
              <a:pathLst>
                <a:path w="715" h="706" extrusionOk="0">
                  <a:moveTo>
                    <a:pt x="358" y="0"/>
                  </a:moveTo>
                  <a:cubicBezTo>
                    <a:pt x="179" y="0"/>
                    <a:pt x="1" y="116"/>
                    <a:pt x="1" y="348"/>
                  </a:cubicBezTo>
                  <a:cubicBezTo>
                    <a:pt x="1" y="551"/>
                    <a:pt x="155" y="705"/>
                    <a:pt x="358" y="705"/>
                  </a:cubicBezTo>
                  <a:cubicBezTo>
                    <a:pt x="548" y="705"/>
                    <a:pt x="715" y="551"/>
                    <a:pt x="715" y="348"/>
                  </a:cubicBezTo>
                  <a:cubicBezTo>
                    <a:pt x="715" y="116"/>
                    <a:pt x="536" y="0"/>
                    <a:pt x="35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79" name="Google Shape;42879;p33"/>
            <p:cNvSpPr/>
            <p:nvPr/>
          </p:nvSpPr>
          <p:spPr>
            <a:xfrm>
              <a:off x="6283200" y="1224520"/>
              <a:ext cx="75772" cy="35268"/>
            </a:xfrm>
            <a:custGeom>
              <a:avLst/>
              <a:gdLst/>
              <a:ahLst/>
              <a:cxnLst/>
              <a:rect l="l" t="t" r="r" b="b"/>
              <a:pathLst>
                <a:path w="2894" h="1347" extrusionOk="0">
                  <a:moveTo>
                    <a:pt x="2751" y="144"/>
                  </a:moveTo>
                  <a:lnTo>
                    <a:pt x="2751" y="1191"/>
                  </a:lnTo>
                  <a:lnTo>
                    <a:pt x="131" y="1191"/>
                  </a:lnTo>
                  <a:lnTo>
                    <a:pt x="131" y="144"/>
                  </a:lnTo>
                  <a:close/>
                  <a:moveTo>
                    <a:pt x="0" y="1"/>
                  </a:moveTo>
                  <a:lnTo>
                    <a:pt x="0" y="1346"/>
                  </a:lnTo>
                  <a:lnTo>
                    <a:pt x="2894" y="1346"/>
                  </a:lnTo>
                  <a:lnTo>
                    <a:pt x="289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80" name="Google Shape;42880;p33"/>
            <p:cNvSpPr/>
            <p:nvPr/>
          </p:nvSpPr>
          <p:spPr>
            <a:xfrm>
              <a:off x="6303779" y="1230437"/>
              <a:ext cx="48961" cy="23093"/>
            </a:xfrm>
            <a:custGeom>
              <a:avLst/>
              <a:gdLst/>
              <a:ahLst/>
              <a:cxnLst/>
              <a:rect l="l" t="t" r="r" b="b"/>
              <a:pathLst>
                <a:path w="1870" h="882" extrusionOk="0">
                  <a:moveTo>
                    <a:pt x="0" y="1"/>
                  </a:moveTo>
                  <a:lnTo>
                    <a:pt x="0" y="882"/>
                  </a:lnTo>
                  <a:lnTo>
                    <a:pt x="1869" y="882"/>
                  </a:lnTo>
                  <a:lnTo>
                    <a:pt x="186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81" name="Google Shape;42881;p33"/>
            <p:cNvSpPr/>
            <p:nvPr/>
          </p:nvSpPr>
          <p:spPr>
            <a:xfrm>
              <a:off x="6276026" y="1232637"/>
              <a:ext cx="6886" cy="19035"/>
            </a:xfrm>
            <a:custGeom>
              <a:avLst/>
              <a:gdLst/>
              <a:ahLst/>
              <a:cxnLst/>
              <a:rect l="l" t="t" r="r" b="b"/>
              <a:pathLst>
                <a:path w="263" h="727" extrusionOk="0">
                  <a:moveTo>
                    <a:pt x="0" y="0"/>
                  </a:moveTo>
                  <a:lnTo>
                    <a:pt x="0" y="727"/>
                  </a:lnTo>
                  <a:lnTo>
                    <a:pt x="262" y="727"/>
                  </a:lnTo>
                  <a:lnTo>
                    <a:pt x="26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82" name="Google Shape;42882;p33"/>
            <p:cNvSpPr/>
            <p:nvPr/>
          </p:nvSpPr>
          <p:spPr>
            <a:xfrm>
              <a:off x="6259191" y="1455528"/>
              <a:ext cx="72342" cy="11546"/>
            </a:xfrm>
            <a:custGeom>
              <a:avLst/>
              <a:gdLst/>
              <a:ahLst/>
              <a:cxnLst/>
              <a:rect l="l" t="t" r="r" b="b"/>
              <a:pathLst>
                <a:path w="2763" h="441" extrusionOk="0">
                  <a:moveTo>
                    <a:pt x="1" y="0"/>
                  </a:moveTo>
                  <a:lnTo>
                    <a:pt x="1" y="441"/>
                  </a:lnTo>
                  <a:lnTo>
                    <a:pt x="2763" y="441"/>
                  </a:lnTo>
                  <a:lnTo>
                    <a:pt x="276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83" name="Google Shape;42883;p33"/>
            <p:cNvSpPr/>
            <p:nvPr/>
          </p:nvSpPr>
          <p:spPr>
            <a:xfrm>
              <a:off x="6259191" y="1507893"/>
              <a:ext cx="72342" cy="11546"/>
            </a:xfrm>
            <a:custGeom>
              <a:avLst/>
              <a:gdLst/>
              <a:ahLst/>
              <a:cxnLst/>
              <a:rect l="l" t="t" r="r" b="b"/>
              <a:pathLst>
                <a:path w="2763" h="441" extrusionOk="0">
                  <a:moveTo>
                    <a:pt x="1" y="0"/>
                  </a:moveTo>
                  <a:lnTo>
                    <a:pt x="1" y="441"/>
                  </a:lnTo>
                  <a:lnTo>
                    <a:pt x="2763" y="441"/>
                  </a:lnTo>
                  <a:lnTo>
                    <a:pt x="276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84" name="Google Shape;42884;p33"/>
            <p:cNvSpPr/>
            <p:nvPr/>
          </p:nvSpPr>
          <p:spPr>
            <a:xfrm>
              <a:off x="6259191" y="1481711"/>
              <a:ext cx="72342" cy="11861"/>
            </a:xfrm>
            <a:custGeom>
              <a:avLst/>
              <a:gdLst/>
              <a:ahLst/>
              <a:cxnLst/>
              <a:rect l="l" t="t" r="r" b="b"/>
              <a:pathLst>
                <a:path w="2763" h="453" extrusionOk="0">
                  <a:moveTo>
                    <a:pt x="1" y="0"/>
                  </a:moveTo>
                  <a:lnTo>
                    <a:pt x="1" y="453"/>
                  </a:lnTo>
                  <a:lnTo>
                    <a:pt x="2763" y="453"/>
                  </a:lnTo>
                  <a:lnTo>
                    <a:pt x="276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22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226" name="Google Shape;42226;p28"/>
          <p:cNvSpPr txBox="1">
            <a:spLocks noGrp="1"/>
          </p:cNvSpPr>
          <p:nvPr>
            <p:ph type="title"/>
          </p:nvPr>
        </p:nvSpPr>
        <p:spPr>
          <a:xfrm>
            <a:off x="681135" y="53198"/>
            <a:ext cx="7532908" cy="68365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TABLE OF CONTENTS: the </a:t>
            </a:r>
            <a:r>
              <a:rPr lang="en" dirty="0" smtClean="0"/>
              <a:t>6th </a:t>
            </a:r>
            <a:r>
              <a:rPr lang="en" dirty="0"/>
              <a:t>th CLASS</a:t>
            </a:r>
            <a:endParaRPr dirty="0"/>
          </a:p>
        </p:txBody>
      </p:sp>
      <p:sp>
        <p:nvSpPr>
          <p:cNvPr id="42227" name="Google Shape;42227;p28"/>
          <p:cNvSpPr txBox="1">
            <a:spLocks noGrp="1"/>
          </p:cNvSpPr>
          <p:nvPr>
            <p:ph type="subTitle" idx="1"/>
          </p:nvPr>
        </p:nvSpPr>
        <p:spPr>
          <a:xfrm>
            <a:off x="0" y="1644468"/>
            <a:ext cx="3721965" cy="479066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lang="en" dirty="0"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lang="en" dirty="0"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lang="en" dirty="0"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lang="en" dirty="0"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lang="en" dirty="0"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lang="en" dirty="0"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lang="en" dirty="0"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lang="en" dirty="0"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lang="en" dirty="0"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lang="en" dirty="0"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lang="en" dirty="0"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lang="en" dirty="0"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lang="en" dirty="0"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 smtClean="0"/>
              <a:t> FILE 1 : Video Active Presenter          </a:t>
            </a:r>
            <a:endParaRPr lang="en" dirty="0"/>
          </a:p>
        </p:txBody>
      </p:sp>
      <p:sp>
        <p:nvSpPr>
          <p:cNvPr id="42229" name="Google Shape;42229;p28"/>
          <p:cNvSpPr txBox="1">
            <a:spLocks noGrp="1"/>
          </p:cNvSpPr>
          <p:nvPr>
            <p:ph type="title" idx="3"/>
          </p:nvPr>
        </p:nvSpPr>
        <p:spPr>
          <a:xfrm>
            <a:off x="674583" y="1349668"/>
            <a:ext cx="1121400" cy="439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 dirty="0"/>
              <a:t>01</a:t>
            </a:r>
            <a:endParaRPr sz="2000" dirty="0"/>
          </a:p>
        </p:txBody>
      </p:sp>
      <p:sp>
        <p:nvSpPr>
          <p:cNvPr id="42233" name="Google Shape;42233;p28"/>
          <p:cNvSpPr txBox="1">
            <a:spLocks noGrp="1"/>
          </p:cNvSpPr>
          <p:nvPr>
            <p:ph type="subTitle" idx="7"/>
          </p:nvPr>
        </p:nvSpPr>
        <p:spPr>
          <a:xfrm>
            <a:off x="4075765" y="957463"/>
            <a:ext cx="3282554" cy="1792459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/>
            <a:r>
              <a:rPr lang="en" dirty="0" smtClean="0"/>
              <a:t> </a:t>
            </a:r>
          </a:p>
          <a:p>
            <a:pPr marL="0" lvl="0" indent="0"/>
            <a:r>
              <a:rPr lang="en" sz="2000" dirty="0" smtClean="0"/>
              <a:t>FILE 3</a:t>
            </a:r>
            <a:endParaRPr lang="en" sz="2000" dirty="0"/>
          </a:p>
          <a:p>
            <a:pPr marL="0" lvl="0" indent="0"/>
            <a:r>
              <a:rPr lang="pt-BR" dirty="0" smtClean="0"/>
              <a:t>Gerúndio </a:t>
            </a:r>
            <a:r>
              <a:rPr lang="pt-BR" dirty="0"/>
              <a:t>ou infinitivo: quando usar um ou outro? 6:39 min  Tecla </a:t>
            </a:r>
            <a:r>
              <a:rPr lang="pt-BR" dirty="0" smtClean="0"/>
              <a:t>SAP  </a:t>
            </a:r>
            <a:r>
              <a:rPr lang="pt-BR" u="sng" dirty="0" smtClean="0"/>
              <a:t>Slide 19 </a:t>
            </a:r>
            <a:endParaRPr lang="pt-BR" u="sng" dirty="0"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 smtClean="0"/>
              <a:t>  </a:t>
            </a:r>
            <a:endParaRPr dirty="0"/>
          </a:p>
        </p:txBody>
      </p:sp>
      <p:sp>
        <p:nvSpPr>
          <p:cNvPr id="42236" name="Google Shape;42236;p28"/>
          <p:cNvSpPr txBox="1">
            <a:spLocks noGrp="1"/>
          </p:cNvSpPr>
          <p:nvPr>
            <p:ph type="subTitle" idx="13"/>
          </p:nvPr>
        </p:nvSpPr>
        <p:spPr>
          <a:xfrm>
            <a:off x="430306" y="2777142"/>
            <a:ext cx="3306991" cy="1578283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lang="pt-BR" dirty="0" smtClean="0"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lang="pt-BR" dirty="0"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lang="pt-BR" dirty="0" smtClean="0"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lang="pt-BR" dirty="0"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lang="pt-BR" dirty="0" smtClean="0"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lang="pt-BR" dirty="0" smtClean="0"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lang="pt-BR" dirty="0"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lang="pt-BR" dirty="0" smtClean="0"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pt-BR" dirty="0" smtClean="0"/>
              <a:t>FILE 2   (Power Point)</a:t>
            </a: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pt-BR" dirty="0" smtClean="0"/>
              <a:t>Slides  (20)=</a:t>
            </a:r>
            <a:r>
              <a:rPr lang="pt-BR" dirty="0" smtClean="0"/>
              <a:t>Pictures, </a:t>
            </a:r>
            <a:r>
              <a:rPr lang="pt-BR" dirty="0" smtClean="0"/>
              <a:t>Illustration to Practice: Suffix Ing or Infinitive</a:t>
            </a: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grpSp>
        <p:nvGrpSpPr>
          <p:cNvPr id="42239" name="Google Shape;42239;p28"/>
          <p:cNvGrpSpPr/>
          <p:nvPr/>
        </p:nvGrpSpPr>
        <p:grpSpPr>
          <a:xfrm>
            <a:off x="6901968" y="817102"/>
            <a:ext cx="2092844" cy="3898140"/>
            <a:chOff x="6641625" y="838101"/>
            <a:chExt cx="2234751" cy="4162455"/>
          </a:xfrm>
        </p:grpSpPr>
        <p:sp>
          <p:nvSpPr>
            <p:cNvPr id="42240" name="Google Shape;42240;p28"/>
            <p:cNvSpPr/>
            <p:nvPr/>
          </p:nvSpPr>
          <p:spPr>
            <a:xfrm>
              <a:off x="6641625" y="4561050"/>
              <a:ext cx="2234751" cy="439506"/>
            </a:xfrm>
            <a:custGeom>
              <a:avLst/>
              <a:gdLst/>
              <a:ahLst/>
              <a:cxnLst/>
              <a:rect l="l" t="t" r="r" b="b"/>
              <a:pathLst>
                <a:path w="99477" h="14896" extrusionOk="0">
                  <a:moveTo>
                    <a:pt x="49733" y="0"/>
                  </a:moveTo>
                  <a:cubicBezTo>
                    <a:pt x="22265" y="0"/>
                    <a:pt x="0" y="3334"/>
                    <a:pt x="0" y="7442"/>
                  </a:cubicBezTo>
                  <a:cubicBezTo>
                    <a:pt x="0" y="11561"/>
                    <a:pt x="22265" y="14895"/>
                    <a:pt x="49733" y="14895"/>
                  </a:cubicBezTo>
                  <a:cubicBezTo>
                    <a:pt x="77200" y="14895"/>
                    <a:pt x="99477" y="11561"/>
                    <a:pt x="99477" y="7442"/>
                  </a:cubicBezTo>
                  <a:cubicBezTo>
                    <a:pt x="99477" y="3334"/>
                    <a:pt x="77200" y="0"/>
                    <a:pt x="4973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41" name="Google Shape;42241;p28"/>
            <p:cNvSpPr/>
            <p:nvPr/>
          </p:nvSpPr>
          <p:spPr>
            <a:xfrm>
              <a:off x="7611584" y="4071786"/>
              <a:ext cx="604477" cy="44317"/>
            </a:xfrm>
            <a:custGeom>
              <a:avLst/>
              <a:gdLst/>
              <a:ahLst/>
              <a:cxnLst/>
              <a:rect l="l" t="t" r="r" b="b"/>
              <a:pathLst>
                <a:path w="20801" h="1525" extrusionOk="0">
                  <a:moveTo>
                    <a:pt x="1" y="0"/>
                  </a:moveTo>
                  <a:lnTo>
                    <a:pt x="1" y="1524"/>
                  </a:lnTo>
                  <a:lnTo>
                    <a:pt x="20801" y="1524"/>
                  </a:lnTo>
                  <a:lnTo>
                    <a:pt x="20801" y="0"/>
                  </a:ln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42" name="Google Shape;42242;p28"/>
            <p:cNvSpPr/>
            <p:nvPr/>
          </p:nvSpPr>
          <p:spPr>
            <a:xfrm>
              <a:off x="7561080" y="2393804"/>
              <a:ext cx="100693" cy="2307800"/>
            </a:xfrm>
            <a:custGeom>
              <a:avLst/>
              <a:gdLst/>
              <a:ahLst/>
              <a:cxnLst/>
              <a:rect l="l" t="t" r="r" b="b"/>
              <a:pathLst>
                <a:path w="3465" h="79415" extrusionOk="0">
                  <a:moveTo>
                    <a:pt x="0" y="0"/>
                  </a:moveTo>
                  <a:lnTo>
                    <a:pt x="119" y="7239"/>
                  </a:lnTo>
                  <a:lnTo>
                    <a:pt x="810" y="57745"/>
                  </a:lnTo>
                  <a:lnTo>
                    <a:pt x="834" y="59269"/>
                  </a:lnTo>
                  <a:lnTo>
                    <a:pt x="1143" y="79415"/>
                  </a:lnTo>
                  <a:lnTo>
                    <a:pt x="2322" y="79415"/>
                  </a:lnTo>
                  <a:lnTo>
                    <a:pt x="2631" y="59269"/>
                  </a:lnTo>
                  <a:lnTo>
                    <a:pt x="2655" y="57745"/>
                  </a:lnTo>
                  <a:lnTo>
                    <a:pt x="3358" y="7239"/>
                  </a:lnTo>
                  <a:lnTo>
                    <a:pt x="346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43" name="Google Shape;42243;p28"/>
            <p:cNvSpPr/>
            <p:nvPr/>
          </p:nvSpPr>
          <p:spPr>
            <a:xfrm>
              <a:off x="7561080" y="2393804"/>
              <a:ext cx="100693" cy="210394"/>
            </a:xfrm>
            <a:custGeom>
              <a:avLst/>
              <a:gdLst/>
              <a:ahLst/>
              <a:cxnLst/>
              <a:rect l="l" t="t" r="r" b="b"/>
              <a:pathLst>
                <a:path w="3465" h="7240" extrusionOk="0">
                  <a:moveTo>
                    <a:pt x="0" y="0"/>
                  </a:moveTo>
                  <a:lnTo>
                    <a:pt x="119" y="7239"/>
                  </a:lnTo>
                  <a:lnTo>
                    <a:pt x="3358" y="7239"/>
                  </a:lnTo>
                  <a:lnTo>
                    <a:pt x="3465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44" name="Google Shape;42244;p28"/>
            <p:cNvSpPr/>
            <p:nvPr/>
          </p:nvSpPr>
          <p:spPr>
            <a:xfrm>
              <a:off x="8165497" y="2393804"/>
              <a:ext cx="100722" cy="2307800"/>
            </a:xfrm>
            <a:custGeom>
              <a:avLst/>
              <a:gdLst/>
              <a:ahLst/>
              <a:cxnLst/>
              <a:rect l="l" t="t" r="r" b="b"/>
              <a:pathLst>
                <a:path w="3466" h="79415" extrusionOk="0">
                  <a:moveTo>
                    <a:pt x="0" y="0"/>
                  </a:moveTo>
                  <a:lnTo>
                    <a:pt x="108" y="7239"/>
                  </a:lnTo>
                  <a:lnTo>
                    <a:pt x="810" y="57745"/>
                  </a:lnTo>
                  <a:lnTo>
                    <a:pt x="834" y="59269"/>
                  </a:lnTo>
                  <a:lnTo>
                    <a:pt x="1143" y="79415"/>
                  </a:lnTo>
                  <a:lnTo>
                    <a:pt x="2322" y="79415"/>
                  </a:lnTo>
                  <a:lnTo>
                    <a:pt x="3358" y="7239"/>
                  </a:lnTo>
                  <a:lnTo>
                    <a:pt x="346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45" name="Google Shape;42245;p28"/>
            <p:cNvSpPr/>
            <p:nvPr/>
          </p:nvSpPr>
          <p:spPr>
            <a:xfrm>
              <a:off x="8165497" y="2393804"/>
              <a:ext cx="100722" cy="210394"/>
            </a:xfrm>
            <a:custGeom>
              <a:avLst/>
              <a:gdLst/>
              <a:ahLst/>
              <a:cxnLst/>
              <a:rect l="l" t="t" r="r" b="b"/>
              <a:pathLst>
                <a:path w="3466" h="7240" extrusionOk="0">
                  <a:moveTo>
                    <a:pt x="0" y="0"/>
                  </a:moveTo>
                  <a:lnTo>
                    <a:pt x="108" y="7239"/>
                  </a:lnTo>
                  <a:lnTo>
                    <a:pt x="3358" y="7239"/>
                  </a:lnTo>
                  <a:lnTo>
                    <a:pt x="3465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46" name="Google Shape;42246;p28"/>
            <p:cNvSpPr/>
            <p:nvPr/>
          </p:nvSpPr>
          <p:spPr>
            <a:xfrm>
              <a:off x="7309550" y="4071786"/>
              <a:ext cx="593405" cy="44317"/>
            </a:xfrm>
            <a:custGeom>
              <a:avLst/>
              <a:gdLst/>
              <a:ahLst/>
              <a:cxnLst/>
              <a:rect l="l" t="t" r="r" b="b"/>
              <a:pathLst>
                <a:path w="20420" h="1525" extrusionOk="0">
                  <a:moveTo>
                    <a:pt x="0" y="0"/>
                  </a:moveTo>
                  <a:lnTo>
                    <a:pt x="0" y="1524"/>
                  </a:lnTo>
                  <a:lnTo>
                    <a:pt x="20420" y="1524"/>
                  </a:lnTo>
                  <a:lnTo>
                    <a:pt x="2042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47" name="Google Shape;42247;p28"/>
            <p:cNvSpPr/>
            <p:nvPr/>
          </p:nvSpPr>
          <p:spPr>
            <a:xfrm>
              <a:off x="7259366" y="2393804"/>
              <a:ext cx="100722" cy="2307800"/>
            </a:xfrm>
            <a:custGeom>
              <a:avLst/>
              <a:gdLst/>
              <a:ahLst/>
              <a:cxnLst/>
              <a:rect l="l" t="t" r="r" b="b"/>
              <a:pathLst>
                <a:path w="3466" h="79415" extrusionOk="0">
                  <a:moveTo>
                    <a:pt x="1" y="0"/>
                  </a:moveTo>
                  <a:lnTo>
                    <a:pt x="108" y="7239"/>
                  </a:lnTo>
                  <a:lnTo>
                    <a:pt x="1144" y="79415"/>
                  </a:lnTo>
                  <a:lnTo>
                    <a:pt x="2311" y="79415"/>
                  </a:lnTo>
                  <a:lnTo>
                    <a:pt x="2620" y="59269"/>
                  </a:lnTo>
                  <a:lnTo>
                    <a:pt x="2644" y="57745"/>
                  </a:lnTo>
                  <a:lnTo>
                    <a:pt x="3347" y="7239"/>
                  </a:lnTo>
                  <a:lnTo>
                    <a:pt x="3466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48" name="Google Shape;42248;p28"/>
            <p:cNvSpPr/>
            <p:nvPr/>
          </p:nvSpPr>
          <p:spPr>
            <a:xfrm>
              <a:off x="7259366" y="2393804"/>
              <a:ext cx="100722" cy="210394"/>
            </a:xfrm>
            <a:custGeom>
              <a:avLst/>
              <a:gdLst/>
              <a:ahLst/>
              <a:cxnLst/>
              <a:rect l="l" t="t" r="r" b="b"/>
              <a:pathLst>
                <a:path w="3466" h="7240" extrusionOk="0">
                  <a:moveTo>
                    <a:pt x="1" y="0"/>
                  </a:moveTo>
                  <a:lnTo>
                    <a:pt x="108" y="7239"/>
                  </a:lnTo>
                  <a:lnTo>
                    <a:pt x="3347" y="7239"/>
                  </a:lnTo>
                  <a:lnTo>
                    <a:pt x="3466" y="0"/>
                  </a:lnTo>
                  <a:close/>
                </a:path>
              </a:pathLst>
            </a:custGeom>
            <a:solidFill>
              <a:srgbClr val="A6A6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49" name="Google Shape;42249;p28"/>
            <p:cNvSpPr/>
            <p:nvPr/>
          </p:nvSpPr>
          <p:spPr>
            <a:xfrm>
              <a:off x="7852391" y="2393804"/>
              <a:ext cx="101042" cy="2307800"/>
            </a:xfrm>
            <a:custGeom>
              <a:avLst/>
              <a:gdLst/>
              <a:ahLst/>
              <a:cxnLst/>
              <a:rect l="l" t="t" r="r" b="b"/>
              <a:pathLst>
                <a:path w="3477" h="79415" extrusionOk="0">
                  <a:moveTo>
                    <a:pt x="0" y="0"/>
                  </a:moveTo>
                  <a:lnTo>
                    <a:pt x="119" y="7239"/>
                  </a:lnTo>
                  <a:lnTo>
                    <a:pt x="822" y="57745"/>
                  </a:lnTo>
                  <a:lnTo>
                    <a:pt x="846" y="59269"/>
                  </a:lnTo>
                  <a:lnTo>
                    <a:pt x="1155" y="79415"/>
                  </a:lnTo>
                  <a:lnTo>
                    <a:pt x="2322" y="79415"/>
                  </a:lnTo>
                  <a:lnTo>
                    <a:pt x="2632" y="59269"/>
                  </a:lnTo>
                  <a:lnTo>
                    <a:pt x="2655" y="57745"/>
                  </a:lnTo>
                  <a:lnTo>
                    <a:pt x="3370" y="7239"/>
                  </a:lnTo>
                  <a:lnTo>
                    <a:pt x="3477" y="0"/>
                  </a:ln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50" name="Google Shape;42250;p28"/>
            <p:cNvSpPr/>
            <p:nvPr/>
          </p:nvSpPr>
          <p:spPr>
            <a:xfrm>
              <a:off x="7852391" y="2393804"/>
              <a:ext cx="101042" cy="210394"/>
            </a:xfrm>
            <a:custGeom>
              <a:avLst/>
              <a:gdLst/>
              <a:ahLst/>
              <a:cxnLst/>
              <a:rect l="l" t="t" r="r" b="b"/>
              <a:pathLst>
                <a:path w="3477" h="7240" extrusionOk="0">
                  <a:moveTo>
                    <a:pt x="0" y="0"/>
                  </a:moveTo>
                  <a:lnTo>
                    <a:pt x="119" y="7239"/>
                  </a:lnTo>
                  <a:lnTo>
                    <a:pt x="3370" y="7239"/>
                  </a:lnTo>
                  <a:lnTo>
                    <a:pt x="3477" y="0"/>
                  </a:lnTo>
                  <a:close/>
                </a:path>
              </a:pathLst>
            </a:custGeom>
            <a:solidFill>
              <a:srgbClr val="A6A6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51" name="Google Shape;42251;p28"/>
            <p:cNvSpPr/>
            <p:nvPr/>
          </p:nvSpPr>
          <p:spPr>
            <a:xfrm>
              <a:off x="7219236" y="2296226"/>
              <a:ext cx="1099253" cy="115252"/>
            </a:xfrm>
            <a:custGeom>
              <a:avLst/>
              <a:gdLst/>
              <a:ahLst/>
              <a:cxnLst/>
              <a:rect l="l" t="t" r="r" b="b"/>
              <a:pathLst>
                <a:path w="37827" h="3966" extrusionOk="0">
                  <a:moveTo>
                    <a:pt x="1" y="1"/>
                  </a:moveTo>
                  <a:lnTo>
                    <a:pt x="1" y="3965"/>
                  </a:lnTo>
                  <a:lnTo>
                    <a:pt x="37827" y="3965"/>
                  </a:lnTo>
                  <a:lnTo>
                    <a:pt x="3782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52" name="Google Shape;42252;p28"/>
            <p:cNvSpPr/>
            <p:nvPr/>
          </p:nvSpPr>
          <p:spPr>
            <a:xfrm>
              <a:off x="7219236" y="2296226"/>
              <a:ext cx="869882" cy="115252"/>
            </a:xfrm>
            <a:custGeom>
              <a:avLst/>
              <a:gdLst/>
              <a:ahLst/>
              <a:cxnLst/>
              <a:rect l="l" t="t" r="r" b="b"/>
              <a:pathLst>
                <a:path w="29934" h="3966" extrusionOk="0">
                  <a:moveTo>
                    <a:pt x="1" y="1"/>
                  </a:moveTo>
                  <a:lnTo>
                    <a:pt x="1" y="3965"/>
                  </a:lnTo>
                  <a:lnTo>
                    <a:pt x="29933" y="3965"/>
                  </a:lnTo>
                  <a:lnTo>
                    <a:pt x="29933" y="1"/>
                  </a:ln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53" name="Google Shape;42253;p28"/>
            <p:cNvSpPr/>
            <p:nvPr/>
          </p:nvSpPr>
          <p:spPr>
            <a:xfrm>
              <a:off x="7615739" y="1495287"/>
              <a:ext cx="777820" cy="801010"/>
            </a:xfrm>
            <a:custGeom>
              <a:avLst/>
              <a:gdLst/>
              <a:ahLst/>
              <a:cxnLst/>
              <a:rect l="l" t="t" r="r" b="b"/>
              <a:pathLst>
                <a:path w="26766" h="27564" extrusionOk="0">
                  <a:moveTo>
                    <a:pt x="0" y="1"/>
                  </a:moveTo>
                  <a:lnTo>
                    <a:pt x="2084" y="24206"/>
                  </a:lnTo>
                  <a:lnTo>
                    <a:pt x="2310" y="27564"/>
                  </a:lnTo>
                  <a:lnTo>
                    <a:pt x="24182" y="27564"/>
                  </a:lnTo>
                  <a:lnTo>
                    <a:pt x="26766" y="298"/>
                  </a:lnTo>
                  <a:lnTo>
                    <a:pt x="23527" y="26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54" name="Google Shape;42254;p28"/>
            <p:cNvSpPr/>
            <p:nvPr/>
          </p:nvSpPr>
          <p:spPr>
            <a:xfrm>
              <a:off x="7615739" y="1495287"/>
              <a:ext cx="683724" cy="801010"/>
            </a:xfrm>
            <a:custGeom>
              <a:avLst/>
              <a:gdLst/>
              <a:ahLst/>
              <a:cxnLst/>
              <a:rect l="l" t="t" r="r" b="b"/>
              <a:pathLst>
                <a:path w="23528" h="27564" extrusionOk="0">
                  <a:moveTo>
                    <a:pt x="0" y="1"/>
                  </a:moveTo>
                  <a:lnTo>
                    <a:pt x="2084" y="24206"/>
                  </a:lnTo>
                  <a:lnTo>
                    <a:pt x="2310" y="27564"/>
                  </a:lnTo>
                  <a:lnTo>
                    <a:pt x="21753" y="27564"/>
                  </a:lnTo>
                  <a:lnTo>
                    <a:pt x="23527" y="26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55" name="Google Shape;42255;p28"/>
            <p:cNvSpPr/>
            <p:nvPr/>
          </p:nvSpPr>
          <p:spPr>
            <a:xfrm>
              <a:off x="7055259" y="3191605"/>
              <a:ext cx="778866" cy="1057929"/>
            </a:xfrm>
            <a:custGeom>
              <a:avLst/>
              <a:gdLst/>
              <a:ahLst/>
              <a:cxnLst/>
              <a:rect l="l" t="t" r="r" b="b"/>
              <a:pathLst>
                <a:path w="26802" h="36405" extrusionOk="0">
                  <a:moveTo>
                    <a:pt x="15347" y="1"/>
                  </a:moveTo>
                  <a:lnTo>
                    <a:pt x="0" y="8157"/>
                  </a:lnTo>
                  <a:lnTo>
                    <a:pt x="6882" y="20230"/>
                  </a:lnTo>
                  <a:lnTo>
                    <a:pt x="8382" y="22885"/>
                  </a:lnTo>
                  <a:cubicBezTo>
                    <a:pt x="8382" y="22885"/>
                    <a:pt x="1715" y="31505"/>
                    <a:pt x="1203" y="32684"/>
                  </a:cubicBezTo>
                  <a:cubicBezTo>
                    <a:pt x="694" y="33841"/>
                    <a:pt x="1163" y="36405"/>
                    <a:pt x="2054" y="36405"/>
                  </a:cubicBezTo>
                  <a:cubicBezTo>
                    <a:pt x="2079" y="36405"/>
                    <a:pt x="2105" y="36403"/>
                    <a:pt x="2131" y="36398"/>
                  </a:cubicBezTo>
                  <a:cubicBezTo>
                    <a:pt x="3084" y="36232"/>
                    <a:pt x="25992" y="23980"/>
                    <a:pt x="26575" y="22956"/>
                  </a:cubicBezTo>
                  <a:cubicBezTo>
                    <a:pt x="26801" y="22575"/>
                    <a:pt x="25206" y="19146"/>
                    <a:pt x="23170" y="15027"/>
                  </a:cubicBezTo>
                  <a:cubicBezTo>
                    <a:pt x="22717" y="14134"/>
                    <a:pt x="22265" y="13229"/>
                    <a:pt x="21789" y="12300"/>
                  </a:cubicBezTo>
                  <a:cubicBezTo>
                    <a:pt x="18741" y="6299"/>
                    <a:pt x="15347" y="1"/>
                    <a:pt x="1534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56" name="Google Shape;42256;p28"/>
            <p:cNvSpPr/>
            <p:nvPr/>
          </p:nvSpPr>
          <p:spPr>
            <a:xfrm>
              <a:off x="7075397" y="3549024"/>
              <a:ext cx="760093" cy="700491"/>
            </a:xfrm>
            <a:custGeom>
              <a:avLst/>
              <a:gdLst/>
              <a:ahLst/>
              <a:cxnLst/>
              <a:rect l="l" t="t" r="r" b="b"/>
              <a:pathLst>
                <a:path w="26156" h="24105" extrusionOk="0">
                  <a:moveTo>
                    <a:pt x="21096" y="0"/>
                  </a:moveTo>
                  <a:lnTo>
                    <a:pt x="6189" y="7930"/>
                  </a:lnTo>
                  <a:lnTo>
                    <a:pt x="7689" y="10585"/>
                  </a:lnTo>
                  <a:cubicBezTo>
                    <a:pt x="7689" y="10585"/>
                    <a:pt x="1022" y="19205"/>
                    <a:pt x="510" y="20384"/>
                  </a:cubicBezTo>
                  <a:cubicBezTo>
                    <a:pt x="1" y="21541"/>
                    <a:pt x="470" y="24105"/>
                    <a:pt x="1361" y="24105"/>
                  </a:cubicBezTo>
                  <a:cubicBezTo>
                    <a:pt x="1386" y="24105"/>
                    <a:pt x="1412" y="24103"/>
                    <a:pt x="1438" y="24098"/>
                  </a:cubicBezTo>
                  <a:cubicBezTo>
                    <a:pt x="2391" y="23932"/>
                    <a:pt x="25299" y="11680"/>
                    <a:pt x="25882" y="10656"/>
                  </a:cubicBezTo>
                  <a:cubicBezTo>
                    <a:pt x="26156" y="10192"/>
                    <a:pt x="23751" y="5203"/>
                    <a:pt x="210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57" name="Google Shape;42257;p28"/>
            <p:cNvSpPr/>
            <p:nvPr/>
          </p:nvSpPr>
          <p:spPr>
            <a:xfrm>
              <a:off x="7075048" y="3628238"/>
              <a:ext cx="759076" cy="621274"/>
            </a:xfrm>
            <a:custGeom>
              <a:avLst/>
              <a:gdLst/>
              <a:ahLst/>
              <a:cxnLst/>
              <a:rect l="l" t="t" r="r" b="b"/>
              <a:pathLst>
                <a:path w="26121" h="21379" extrusionOk="0">
                  <a:moveTo>
                    <a:pt x="22489" y="1"/>
                  </a:moveTo>
                  <a:lnTo>
                    <a:pt x="7689" y="7859"/>
                  </a:lnTo>
                  <a:cubicBezTo>
                    <a:pt x="7689" y="7859"/>
                    <a:pt x="1010" y="16479"/>
                    <a:pt x="498" y="17658"/>
                  </a:cubicBezTo>
                  <a:cubicBezTo>
                    <a:pt x="0" y="18815"/>
                    <a:pt x="481" y="21379"/>
                    <a:pt x="1373" y="21379"/>
                  </a:cubicBezTo>
                  <a:cubicBezTo>
                    <a:pt x="1398" y="21379"/>
                    <a:pt x="1424" y="21377"/>
                    <a:pt x="1450" y="21372"/>
                  </a:cubicBezTo>
                  <a:cubicBezTo>
                    <a:pt x="2403" y="21206"/>
                    <a:pt x="25311" y="8954"/>
                    <a:pt x="25894" y="7930"/>
                  </a:cubicBezTo>
                  <a:cubicBezTo>
                    <a:pt x="26120" y="7549"/>
                    <a:pt x="24525" y="4120"/>
                    <a:pt x="2248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58" name="Google Shape;42258;p28"/>
            <p:cNvSpPr/>
            <p:nvPr/>
          </p:nvSpPr>
          <p:spPr>
            <a:xfrm>
              <a:off x="7110819" y="3860386"/>
              <a:ext cx="676924" cy="359327"/>
            </a:xfrm>
            <a:custGeom>
              <a:avLst/>
              <a:gdLst/>
              <a:ahLst/>
              <a:cxnLst/>
              <a:rect l="l" t="t" r="r" b="b"/>
              <a:pathLst>
                <a:path w="23294" h="12365" extrusionOk="0">
                  <a:moveTo>
                    <a:pt x="23258" y="1"/>
                  </a:moveTo>
                  <a:cubicBezTo>
                    <a:pt x="19341" y="1834"/>
                    <a:pt x="3851" y="10145"/>
                    <a:pt x="65" y="12288"/>
                  </a:cubicBezTo>
                  <a:cubicBezTo>
                    <a:pt x="3" y="12323"/>
                    <a:pt x="0" y="12365"/>
                    <a:pt x="32" y="12365"/>
                  </a:cubicBezTo>
                  <a:cubicBezTo>
                    <a:pt x="43" y="12365"/>
                    <a:pt x="58" y="12360"/>
                    <a:pt x="77" y="12347"/>
                  </a:cubicBezTo>
                  <a:cubicBezTo>
                    <a:pt x="3982" y="10407"/>
                    <a:pt x="19543" y="2227"/>
                    <a:pt x="23258" y="13"/>
                  </a:cubicBezTo>
                  <a:cubicBezTo>
                    <a:pt x="23294" y="1"/>
                    <a:pt x="23282" y="1"/>
                    <a:pt x="232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59" name="Google Shape;42259;p28"/>
            <p:cNvSpPr/>
            <p:nvPr/>
          </p:nvSpPr>
          <p:spPr>
            <a:xfrm>
              <a:off x="7118636" y="4081172"/>
              <a:ext cx="138703" cy="52163"/>
            </a:xfrm>
            <a:custGeom>
              <a:avLst/>
              <a:gdLst/>
              <a:ahLst/>
              <a:cxnLst/>
              <a:rect l="l" t="t" r="r" b="b"/>
              <a:pathLst>
                <a:path w="4773" h="1795" extrusionOk="0">
                  <a:moveTo>
                    <a:pt x="1759" y="0"/>
                  </a:moveTo>
                  <a:cubicBezTo>
                    <a:pt x="1155" y="0"/>
                    <a:pt x="553" y="157"/>
                    <a:pt x="22" y="463"/>
                  </a:cubicBezTo>
                  <a:cubicBezTo>
                    <a:pt x="1" y="474"/>
                    <a:pt x="17" y="513"/>
                    <a:pt x="38" y="513"/>
                  </a:cubicBezTo>
                  <a:cubicBezTo>
                    <a:pt x="41" y="513"/>
                    <a:pt x="43" y="512"/>
                    <a:pt x="46" y="511"/>
                  </a:cubicBezTo>
                  <a:cubicBezTo>
                    <a:pt x="534" y="317"/>
                    <a:pt x="1040" y="224"/>
                    <a:pt x="1541" y="224"/>
                  </a:cubicBezTo>
                  <a:cubicBezTo>
                    <a:pt x="2764" y="224"/>
                    <a:pt x="3951" y="780"/>
                    <a:pt x="4737" y="1785"/>
                  </a:cubicBezTo>
                  <a:cubicBezTo>
                    <a:pt x="4740" y="1792"/>
                    <a:pt x="4745" y="1795"/>
                    <a:pt x="4749" y="1795"/>
                  </a:cubicBezTo>
                  <a:cubicBezTo>
                    <a:pt x="4761" y="1795"/>
                    <a:pt x="4773" y="1778"/>
                    <a:pt x="4773" y="1761"/>
                  </a:cubicBezTo>
                  <a:cubicBezTo>
                    <a:pt x="4356" y="999"/>
                    <a:pt x="3653" y="428"/>
                    <a:pt x="2820" y="166"/>
                  </a:cubicBezTo>
                  <a:cubicBezTo>
                    <a:pt x="2475" y="55"/>
                    <a:pt x="2116" y="0"/>
                    <a:pt x="17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60" name="Google Shape;42260;p28"/>
            <p:cNvSpPr/>
            <p:nvPr/>
          </p:nvSpPr>
          <p:spPr>
            <a:xfrm>
              <a:off x="7230365" y="3896767"/>
              <a:ext cx="157069" cy="32373"/>
            </a:xfrm>
            <a:custGeom>
              <a:avLst/>
              <a:gdLst/>
              <a:ahLst/>
              <a:cxnLst/>
              <a:rect l="l" t="t" r="r" b="b"/>
              <a:pathLst>
                <a:path w="5405" h="1114" extrusionOk="0">
                  <a:moveTo>
                    <a:pt x="3436" y="0"/>
                  </a:moveTo>
                  <a:cubicBezTo>
                    <a:pt x="2278" y="0"/>
                    <a:pt x="1087" y="362"/>
                    <a:pt x="118" y="892"/>
                  </a:cubicBezTo>
                  <a:lnTo>
                    <a:pt x="118" y="904"/>
                  </a:lnTo>
                  <a:cubicBezTo>
                    <a:pt x="1" y="946"/>
                    <a:pt x="46" y="1113"/>
                    <a:pt x="151" y="1113"/>
                  </a:cubicBezTo>
                  <a:cubicBezTo>
                    <a:pt x="163" y="1113"/>
                    <a:pt x="176" y="1111"/>
                    <a:pt x="189" y="1106"/>
                  </a:cubicBezTo>
                  <a:cubicBezTo>
                    <a:pt x="1868" y="725"/>
                    <a:pt x="3583" y="523"/>
                    <a:pt x="5309" y="511"/>
                  </a:cubicBezTo>
                  <a:cubicBezTo>
                    <a:pt x="5369" y="511"/>
                    <a:pt x="5404" y="416"/>
                    <a:pt x="5345" y="392"/>
                  </a:cubicBezTo>
                  <a:cubicBezTo>
                    <a:pt x="4751" y="119"/>
                    <a:pt x="4099" y="0"/>
                    <a:pt x="343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61" name="Google Shape;42261;p28"/>
            <p:cNvSpPr/>
            <p:nvPr/>
          </p:nvSpPr>
          <p:spPr>
            <a:xfrm>
              <a:off x="7203021" y="3928615"/>
              <a:ext cx="157069" cy="32344"/>
            </a:xfrm>
            <a:custGeom>
              <a:avLst/>
              <a:gdLst/>
              <a:ahLst/>
              <a:cxnLst/>
              <a:rect l="l" t="t" r="r" b="b"/>
              <a:pathLst>
                <a:path w="5405" h="1113" extrusionOk="0">
                  <a:moveTo>
                    <a:pt x="3441" y="0"/>
                  </a:moveTo>
                  <a:cubicBezTo>
                    <a:pt x="2282" y="0"/>
                    <a:pt x="1089" y="365"/>
                    <a:pt x="118" y="903"/>
                  </a:cubicBezTo>
                  <a:cubicBezTo>
                    <a:pt x="1" y="946"/>
                    <a:pt x="46" y="1113"/>
                    <a:pt x="151" y="1113"/>
                  </a:cubicBezTo>
                  <a:cubicBezTo>
                    <a:pt x="163" y="1113"/>
                    <a:pt x="176" y="1110"/>
                    <a:pt x="190" y="1106"/>
                  </a:cubicBezTo>
                  <a:cubicBezTo>
                    <a:pt x="1869" y="725"/>
                    <a:pt x="3583" y="522"/>
                    <a:pt x="5309" y="510"/>
                  </a:cubicBezTo>
                  <a:cubicBezTo>
                    <a:pt x="5369" y="510"/>
                    <a:pt x="5405" y="415"/>
                    <a:pt x="5345" y="391"/>
                  </a:cubicBezTo>
                  <a:cubicBezTo>
                    <a:pt x="4753" y="119"/>
                    <a:pt x="4102" y="0"/>
                    <a:pt x="34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62" name="Google Shape;42262;p28"/>
            <p:cNvSpPr/>
            <p:nvPr/>
          </p:nvSpPr>
          <p:spPr>
            <a:xfrm>
              <a:off x="7176113" y="3960231"/>
              <a:ext cx="156662" cy="32373"/>
            </a:xfrm>
            <a:custGeom>
              <a:avLst/>
              <a:gdLst/>
              <a:ahLst/>
              <a:cxnLst/>
              <a:rect l="l" t="t" r="r" b="b"/>
              <a:pathLst>
                <a:path w="5391" h="1114" extrusionOk="0">
                  <a:moveTo>
                    <a:pt x="3424" y="1"/>
                  </a:moveTo>
                  <a:cubicBezTo>
                    <a:pt x="2266" y="1"/>
                    <a:pt x="1074" y="361"/>
                    <a:pt x="104" y="899"/>
                  </a:cubicBezTo>
                  <a:cubicBezTo>
                    <a:pt x="0" y="956"/>
                    <a:pt x="52" y="1114"/>
                    <a:pt x="163" y="1114"/>
                  </a:cubicBezTo>
                  <a:cubicBezTo>
                    <a:pt x="167" y="1114"/>
                    <a:pt x="171" y="1113"/>
                    <a:pt x="175" y="1113"/>
                  </a:cubicBezTo>
                  <a:cubicBezTo>
                    <a:pt x="1854" y="732"/>
                    <a:pt x="3568" y="530"/>
                    <a:pt x="5295" y="518"/>
                  </a:cubicBezTo>
                  <a:cubicBezTo>
                    <a:pt x="5354" y="506"/>
                    <a:pt x="5390" y="422"/>
                    <a:pt x="5331" y="387"/>
                  </a:cubicBezTo>
                  <a:cubicBezTo>
                    <a:pt x="4738" y="118"/>
                    <a:pt x="4086" y="1"/>
                    <a:pt x="34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63" name="Google Shape;42263;p28"/>
            <p:cNvSpPr/>
            <p:nvPr/>
          </p:nvSpPr>
          <p:spPr>
            <a:xfrm>
              <a:off x="7658455" y="3764260"/>
              <a:ext cx="127602" cy="88720"/>
            </a:xfrm>
            <a:custGeom>
              <a:avLst/>
              <a:gdLst/>
              <a:ahLst/>
              <a:cxnLst/>
              <a:rect l="l" t="t" r="r" b="b"/>
              <a:pathLst>
                <a:path w="4391" h="3053" extrusionOk="0">
                  <a:moveTo>
                    <a:pt x="2195" y="1"/>
                  </a:moveTo>
                  <a:cubicBezTo>
                    <a:pt x="1970" y="1"/>
                    <a:pt x="1729" y="59"/>
                    <a:pt x="1483" y="189"/>
                  </a:cubicBezTo>
                  <a:cubicBezTo>
                    <a:pt x="0" y="966"/>
                    <a:pt x="836" y="3052"/>
                    <a:pt x="2195" y="3052"/>
                  </a:cubicBezTo>
                  <a:cubicBezTo>
                    <a:pt x="2419" y="3052"/>
                    <a:pt x="2656" y="2996"/>
                    <a:pt x="2900" y="2868"/>
                  </a:cubicBezTo>
                  <a:cubicBezTo>
                    <a:pt x="4390" y="2082"/>
                    <a:pt x="3553" y="1"/>
                    <a:pt x="2195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64" name="Google Shape;42264;p28"/>
            <p:cNvSpPr/>
            <p:nvPr/>
          </p:nvSpPr>
          <p:spPr>
            <a:xfrm>
              <a:off x="7136216" y="3744617"/>
              <a:ext cx="351219" cy="152362"/>
            </a:xfrm>
            <a:custGeom>
              <a:avLst/>
              <a:gdLst/>
              <a:ahLst/>
              <a:cxnLst/>
              <a:rect l="l" t="t" r="r" b="b"/>
              <a:pathLst>
                <a:path w="12086" h="5243" extrusionOk="0">
                  <a:moveTo>
                    <a:pt x="10473" y="491"/>
                  </a:moveTo>
                  <a:cubicBezTo>
                    <a:pt x="10928" y="491"/>
                    <a:pt x="11259" y="761"/>
                    <a:pt x="11109" y="1603"/>
                  </a:cubicBezTo>
                  <a:cubicBezTo>
                    <a:pt x="10942" y="2651"/>
                    <a:pt x="9251" y="3258"/>
                    <a:pt x="8430" y="3568"/>
                  </a:cubicBezTo>
                  <a:lnTo>
                    <a:pt x="8418" y="3568"/>
                  </a:lnTo>
                  <a:cubicBezTo>
                    <a:pt x="7823" y="3794"/>
                    <a:pt x="7227" y="3997"/>
                    <a:pt x="6632" y="4223"/>
                  </a:cubicBezTo>
                  <a:lnTo>
                    <a:pt x="6406" y="4259"/>
                  </a:lnTo>
                  <a:cubicBezTo>
                    <a:pt x="6406" y="4259"/>
                    <a:pt x="6406" y="4259"/>
                    <a:pt x="6406" y="4247"/>
                  </a:cubicBezTo>
                  <a:cubicBezTo>
                    <a:pt x="6882" y="3508"/>
                    <a:pt x="7418" y="2794"/>
                    <a:pt x="7978" y="2104"/>
                  </a:cubicBezTo>
                  <a:cubicBezTo>
                    <a:pt x="8263" y="1758"/>
                    <a:pt x="8573" y="1437"/>
                    <a:pt x="8906" y="1139"/>
                  </a:cubicBezTo>
                  <a:cubicBezTo>
                    <a:pt x="9181" y="891"/>
                    <a:pt x="9918" y="491"/>
                    <a:pt x="10473" y="491"/>
                  </a:cubicBezTo>
                  <a:close/>
                  <a:moveTo>
                    <a:pt x="1731" y="1508"/>
                  </a:moveTo>
                  <a:cubicBezTo>
                    <a:pt x="2228" y="1508"/>
                    <a:pt x="2805" y="1683"/>
                    <a:pt x="3072" y="1830"/>
                  </a:cubicBezTo>
                  <a:cubicBezTo>
                    <a:pt x="3453" y="2044"/>
                    <a:pt x="3834" y="2294"/>
                    <a:pt x="4191" y="2568"/>
                  </a:cubicBezTo>
                  <a:cubicBezTo>
                    <a:pt x="4906" y="3092"/>
                    <a:pt x="5525" y="3711"/>
                    <a:pt x="6192" y="4306"/>
                  </a:cubicBezTo>
                  <a:lnTo>
                    <a:pt x="6192" y="4318"/>
                  </a:lnTo>
                  <a:lnTo>
                    <a:pt x="6061" y="4354"/>
                  </a:lnTo>
                  <a:cubicBezTo>
                    <a:pt x="5394" y="4235"/>
                    <a:pt x="4727" y="4175"/>
                    <a:pt x="4060" y="4080"/>
                  </a:cubicBezTo>
                  <a:lnTo>
                    <a:pt x="4072" y="4080"/>
                  </a:lnTo>
                  <a:cubicBezTo>
                    <a:pt x="3203" y="3961"/>
                    <a:pt x="1429" y="3735"/>
                    <a:pt x="1024" y="2770"/>
                  </a:cubicBezTo>
                  <a:lnTo>
                    <a:pt x="1012" y="2770"/>
                  </a:lnTo>
                  <a:cubicBezTo>
                    <a:pt x="592" y="1791"/>
                    <a:pt x="1098" y="1508"/>
                    <a:pt x="1731" y="1508"/>
                  </a:cubicBezTo>
                  <a:close/>
                  <a:moveTo>
                    <a:pt x="10379" y="1"/>
                  </a:moveTo>
                  <a:cubicBezTo>
                    <a:pt x="9829" y="1"/>
                    <a:pt x="9243" y="271"/>
                    <a:pt x="8823" y="603"/>
                  </a:cubicBezTo>
                  <a:cubicBezTo>
                    <a:pt x="7704" y="1544"/>
                    <a:pt x="6823" y="2735"/>
                    <a:pt x="6263" y="4080"/>
                  </a:cubicBezTo>
                  <a:cubicBezTo>
                    <a:pt x="5418" y="2901"/>
                    <a:pt x="4310" y="1937"/>
                    <a:pt x="3025" y="1282"/>
                  </a:cubicBezTo>
                  <a:cubicBezTo>
                    <a:pt x="2671" y="1105"/>
                    <a:pt x="2230" y="984"/>
                    <a:pt x="1805" y="984"/>
                  </a:cubicBezTo>
                  <a:cubicBezTo>
                    <a:pt x="1229" y="984"/>
                    <a:pt x="683" y="1208"/>
                    <a:pt x="429" y="1818"/>
                  </a:cubicBezTo>
                  <a:cubicBezTo>
                    <a:pt x="0" y="2877"/>
                    <a:pt x="941" y="3639"/>
                    <a:pt x="1762" y="4009"/>
                  </a:cubicBezTo>
                  <a:cubicBezTo>
                    <a:pt x="2774" y="4461"/>
                    <a:pt x="3906" y="4580"/>
                    <a:pt x="5013" y="4687"/>
                  </a:cubicBezTo>
                  <a:cubicBezTo>
                    <a:pt x="4763" y="4782"/>
                    <a:pt x="4525" y="4902"/>
                    <a:pt x="4287" y="5032"/>
                  </a:cubicBezTo>
                  <a:cubicBezTo>
                    <a:pt x="4239" y="5056"/>
                    <a:pt x="4203" y="5116"/>
                    <a:pt x="4227" y="5175"/>
                  </a:cubicBezTo>
                  <a:cubicBezTo>
                    <a:pt x="4246" y="5213"/>
                    <a:pt x="4286" y="5242"/>
                    <a:pt x="4325" y="5242"/>
                  </a:cubicBezTo>
                  <a:cubicBezTo>
                    <a:pt x="4337" y="5242"/>
                    <a:pt x="4348" y="5240"/>
                    <a:pt x="4358" y="5235"/>
                  </a:cubicBezTo>
                  <a:cubicBezTo>
                    <a:pt x="6049" y="4854"/>
                    <a:pt x="7763" y="4663"/>
                    <a:pt x="9478" y="4651"/>
                  </a:cubicBezTo>
                  <a:cubicBezTo>
                    <a:pt x="9537" y="4651"/>
                    <a:pt x="9585" y="4556"/>
                    <a:pt x="9513" y="4521"/>
                  </a:cubicBezTo>
                  <a:cubicBezTo>
                    <a:pt x="9109" y="4342"/>
                    <a:pt x="8668" y="4223"/>
                    <a:pt x="8228" y="4175"/>
                  </a:cubicBezTo>
                  <a:cubicBezTo>
                    <a:pt x="9085" y="3878"/>
                    <a:pt x="9930" y="3532"/>
                    <a:pt x="10645" y="2985"/>
                  </a:cubicBezTo>
                  <a:cubicBezTo>
                    <a:pt x="11371" y="2449"/>
                    <a:pt x="12085" y="1449"/>
                    <a:pt x="11478" y="556"/>
                  </a:cubicBezTo>
                  <a:cubicBezTo>
                    <a:pt x="11191" y="156"/>
                    <a:pt x="10795" y="1"/>
                    <a:pt x="103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65" name="Google Shape;42265;p28"/>
            <p:cNvSpPr/>
            <p:nvPr/>
          </p:nvSpPr>
          <p:spPr>
            <a:xfrm>
              <a:off x="6841447" y="1944386"/>
              <a:ext cx="1072605" cy="1784313"/>
            </a:xfrm>
            <a:custGeom>
              <a:avLst/>
              <a:gdLst/>
              <a:ahLst/>
              <a:cxnLst/>
              <a:rect l="l" t="t" r="r" b="b"/>
              <a:pathLst>
                <a:path w="36910" h="61401" extrusionOk="0">
                  <a:moveTo>
                    <a:pt x="24813" y="0"/>
                  </a:moveTo>
                  <a:cubicBezTo>
                    <a:pt x="15847" y="10358"/>
                    <a:pt x="1250" y="20979"/>
                    <a:pt x="679" y="29408"/>
                  </a:cubicBezTo>
                  <a:cubicBezTo>
                    <a:pt x="0" y="39338"/>
                    <a:pt x="12514" y="61400"/>
                    <a:pt x="12514" y="61400"/>
                  </a:cubicBezTo>
                  <a:lnTo>
                    <a:pt x="28754" y="53269"/>
                  </a:lnTo>
                  <a:cubicBezTo>
                    <a:pt x="28754" y="53269"/>
                    <a:pt x="18443" y="33671"/>
                    <a:pt x="18074" y="29206"/>
                  </a:cubicBezTo>
                  <a:lnTo>
                    <a:pt x="18074" y="29206"/>
                  </a:lnTo>
                  <a:lnTo>
                    <a:pt x="18098" y="29242"/>
                  </a:lnTo>
                  <a:cubicBezTo>
                    <a:pt x="18074" y="29051"/>
                    <a:pt x="18074" y="28861"/>
                    <a:pt x="18110" y="28682"/>
                  </a:cubicBezTo>
                  <a:cubicBezTo>
                    <a:pt x="19098" y="24729"/>
                    <a:pt x="33088" y="11752"/>
                    <a:pt x="369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66" name="Google Shape;42266;p28"/>
            <p:cNvSpPr/>
            <p:nvPr/>
          </p:nvSpPr>
          <p:spPr>
            <a:xfrm>
              <a:off x="7203341" y="3430553"/>
              <a:ext cx="401725" cy="205948"/>
            </a:xfrm>
            <a:custGeom>
              <a:avLst/>
              <a:gdLst/>
              <a:ahLst/>
              <a:cxnLst/>
              <a:rect l="l" t="t" r="r" b="b"/>
              <a:pathLst>
                <a:path w="13824" h="7087" extrusionOk="0">
                  <a:moveTo>
                    <a:pt x="13799" y="1"/>
                  </a:moveTo>
                  <a:cubicBezTo>
                    <a:pt x="13795" y="1"/>
                    <a:pt x="13791" y="2"/>
                    <a:pt x="13788" y="5"/>
                  </a:cubicBezTo>
                  <a:cubicBezTo>
                    <a:pt x="12466" y="434"/>
                    <a:pt x="5894" y="3875"/>
                    <a:pt x="4584" y="4565"/>
                  </a:cubicBezTo>
                  <a:cubicBezTo>
                    <a:pt x="1905" y="5958"/>
                    <a:pt x="2715" y="5577"/>
                    <a:pt x="36" y="7006"/>
                  </a:cubicBezTo>
                  <a:cubicBezTo>
                    <a:pt x="24" y="7006"/>
                    <a:pt x="24" y="7018"/>
                    <a:pt x="12" y="7018"/>
                  </a:cubicBezTo>
                  <a:cubicBezTo>
                    <a:pt x="0" y="7030"/>
                    <a:pt x="0" y="7066"/>
                    <a:pt x="12" y="7077"/>
                  </a:cubicBezTo>
                  <a:cubicBezTo>
                    <a:pt x="24" y="7083"/>
                    <a:pt x="36" y="7086"/>
                    <a:pt x="46" y="7086"/>
                  </a:cubicBezTo>
                  <a:cubicBezTo>
                    <a:pt x="57" y="7086"/>
                    <a:pt x="66" y="7083"/>
                    <a:pt x="72" y="7077"/>
                  </a:cubicBezTo>
                  <a:cubicBezTo>
                    <a:pt x="2786" y="5768"/>
                    <a:pt x="2024" y="6173"/>
                    <a:pt x="4727" y="4839"/>
                  </a:cubicBezTo>
                  <a:cubicBezTo>
                    <a:pt x="6049" y="4172"/>
                    <a:pt x="12668" y="874"/>
                    <a:pt x="13811" y="53"/>
                  </a:cubicBezTo>
                  <a:cubicBezTo>
                    <a:pt x="13823" y="53"/>
                    <a:pt x="13823" y="29"/>
                    <a:pt x="13823" y="29"/>
                  </a:cubicBezTo>
                  <a:cubicBezTo>
                    <a:pt x="13823" y="12"/>
                    <a:pt x="13811" y="1"/>
                    <a:pt x="137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67" name="Google Shape;42267;p28"/>
            <p:cNvSpPr/>
            <p:nvPr/>
          </p:nvSpPr>
          <p:spPr>
            <a:xfrm>
              <a:off x="7317512" y="1997040"/>
              <a:ext cx="556644" cy="1427805"/>
            </a:xfrm>
            <a:custGeom>
              <a:avLst/>
              <a:gdLst/>
              <a:ahLst/>
              <a:cxnLst/>
              <a:rect l="l" t="t" r="r" b="b"/>
              <a:pathLst>
                <a:path w="19155" h="49133" extrusionOk="0">
                  <a:moveTo>
                    <a:pt x="19110" y="0"/>
                  </a:moveTo>
                  <a:cubicBezTo>
                    <a:pt x="19101" y="0"/>
                    <a:pt x="19093" y="3"/>
                    <a:pt x="19086" y="10"/>
                  </a:cubicBezTo>
                  <a:cubicBezTo>
                    <a:pt x="15252" y="6499"/>
                    <a:pt x="10906" y="12678"/>
                    <a:pt x="6096" y="18488"/>
                  </a:cubicBezTo>
                  <a:cubicBezTo>
                    <a:pt x="4929" y="19905"/>
                    <a:pt x="3715" y="21274"/>
                    <a:pt x="2489" y="22655"/>
                  </a:cubicBezTo>
                  <a:cubicBezTo>
                    <a:pt x="1465" y="23810"/>
                    <a:pt x="417" y="25120"/>
                    <a:pt x="226" y="26715"/>
                  </a:cubicBezTo>
                  <a:cubicBezTo>
                    <a:pt x="0" y="28501"/>
                    <a:pt x="774" y="30216"/>
                    <a:pt x="1405" y="31835"/>
                  </a:cubicBezTo>
                  <a:cubicBezTo>
                    <a:pt x="2084" y="33621"/>
                    <a:pt x="2786" y="35407"/>
                    <a:pt x="3513" y="37193"/>
                  </a:cubicBezTo>
                  <a:cubicBezTo>
                    <a:pt x="4298" y="39098"/>
                    <a:pt x="5120" y="41003"/>
                    <a:pt x="6037" y="42848"/>
                  </a:cubicBezTo>
                  <a:cubicBezTo>
                    <a:pt x="6501" y="43789"/>
                    <a:pt x="6989" y="44729"/>
                    <a:pt x="7501" y="45646"/>
                  </a:cubicBezTo>
                  <a:cubicBezTo>
                    <a:pt x="7763" y="46111"/>
                    <a:pt x="8025" y="46563"/>
                    <a:pt x="8299" y="47027"/>
                  </a:cubicBezTo>
                  <a:cubicBezTo>
                    <a:pt x="8430" y="47254"/>
                    <a:pt x="9370" y="48813"/>
                    <a:pt x="9513" y="49051"/>
                  </a:cubicBezTo>
                  <a:cubicBezTo>
                    <a:pt x="9539" y="49090"/>
                    <a:pt x="9583" y="49133"/>
                    <a:pt x="9600" y="49133"/>
                  </a:cubicBezTo>
                  <a:cubicBezTo>
                    <a:pt x="9614" y="49133"/>
                    <a:pt x="9610" y="49103"/>
                    <a:pt x="9561" y="49016"/>
                  </a:cubicBezTo>
                  <a:cubicBezTo>
                    <a:pt x="9299" y="48587"/>
                    <a:pt x="8239" y="46813"/>
                    <a:pt x="8001" y="46384"/>
                  </a:cubicBezTo>
                  <a:cubicBezTo>
                    <a:pt x="7037" y="44658"/>
                    <a:pt x="6180" y="42896"/>
                    <a:pt x="5358" y="41098"/>
                  </a:cubicBezTo>
                  <a:cubicBezTo>
                    <a:pt x="4548" y="39300"/>
                    <a:pt x="3774" y="37443"/>
                    <a:pt x="3036" y="35586"/>
                  </a:cubicBezTo>
                  <a:cubicBezTo>
                    <a:pt x="2298" y="33740"/>
                    <a:pt x="1548" y="31918"/>
                    <a:pt x="917" y="30073"/>
                  </a:cubicBezTo>
                  <a:cubicBezTo>
                    <a:pt x="548" y="29120"/>
                    <a:pt x="369" y="28108"/>
                    <a:pt x="381" y="27096"/>
                  </a:cubicBezTo>
                  <a:cubicBezTo>
                    <a:pt x="465" y="26108"/>
                    <a:pt x="810" y="25168"/>
                    <a:pt x="1381" y="24370"/>
                  </a:cubicBezTo>
                  <a:cubicBezTo>
                    <a:pt x="2429" y="22846"/>
                    <a:pt x="3810" y="21512"/>
                    <a:pt x="5013" y="20107"/>
                  </a:cubicBezTo>
                  <a:cubicBezTo>
                    <a:pt x="7489" y="17178"/>
                    <a:pt x="9859" y="14154"/>
                    <a:pt x="12097" y="11023"/>
                  </a:cubicBezTo>
                  <a:cubicBezTo>
                    <a:pt x="14633" y="7487"/>
                    <a:pt x="16990" y="3832"/>
                    <a:pt x="19145" y="45"/>
                  </a:cubicBezTo>
                  <a:cubicBezTo>
                    <a:pt x="19154" y="20"/>
                    <a:pt x="19132" y="0"/>
                    <a:pt x="191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68" name="Google Shape;42268;p28"/>
            <p:cNvSpPr/>
            <p:nvPr/>
          </p:nvSpPr>
          <p:spPr>
            <a:xfrm>
              <a:off x="7444817" y="4124731"/>
              <a:ext cx="845297" cy="810948"/>
            </a:xfrm>
            <a:custGeom>
              <a:avLst/>
              <a:gdLst/>
              <a:ahLst/>
              <a:cxnLst/>
              <a:rect l="l" t="t" r="r" b="b"/>
              <a:pathLst>
                <a:path w="29088" h="27906" extrusionOk="0">
                  <a:moveTo>
                    <a:pt x="27790" y="0"/>
                  </a:moveTo>
                  <a:lnTo>
                    <a:pt x="10454" y="1203"/>
                  </a:lnTo>
                  <a:lnTo>
                    <a:pt x="11824" y="15038"/>
                  </a:lnTo>
                  <a:lnTo>
                    <a:pt x="12121" y="18074"/>
                  </a:lnTo>
                  <a:cubicBezTo>
                    <a:pt x="12121" y="18074"/>
                    <a:pt x="2525" y="23229"/>
                    <a:pt x="1572" y="24110"/>
                  </a:cubicBezTo>
                  <a:cubicBezTo>
                    <a:pt x="608" y="24991"/>
                    <a:pt x="1" y="27634"/>
                    <a:pt x="929" y="27884"/>
                  </a:cubicBezTo>
                  <a:cubicBezTo>
                    <a:pt x="984" y="27898"/>
                    <a:pt x="1125" y="27905"/>
                    <a:pt x="1343" y="27905"/>
                  </a:cubicBezTo>
                  <a:cubicBezTo>
                    <a:pt x="4824" y="27905"/>
                    <a:pt x="27834" y="26201"/>
                    <a:pt x="28730" y="25551"/>
                  </a:cubicBezTo>
                  <a:cubicBezTo>
                    <a:pt x="29088" y="25277"/>
                    <a:pt x="29028" y="21491"/>
                    <a:pt x="28838" y="16919"/>
                  </a:cubicBezTo>
                  <a:cubicBezTo>
                    <a:pt x="28790" y="15919"/>
                    <a:pt x="28742" y="14907"/>
                    <a:pt x="28683" y="13859"/>
                  </a:cubicBezTo>
                  <a:cubicBezTo>
                    <a:pt x="28326" y="7132"/>
                    <a:pt x="27790" y="0"/>
                    <a:pt x="2779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69" name="Google Shape;42269;p28"/>
            <p:cNvSpPr/>
            <p:nvPr/>
          </p:nvSpPr>
          <p:spPr>
            <a:xfrm>
              <a:off x="7444817" y="4527772"/>
              <a:ext cx="847390" cy="407886"/>
            </a:xfrm>
            <a:custGeom>
              <a:avLst/>
              <a:gdLst/>
              <a:ahLst/>
              <a:cxnLst/>
              <a:rect l="l" t="t" r="r" b="b"/>
              <a:pathLst>
                <a:path w="29160" h="14036" extrusionOk="0">
                  <a:moveTo>
                    <a:pt x="28683" y="1"/>
                  </a:moveTo>
                  <a:lnTo>
                    <a:pt x="11812" y="1168"/>
                  </a:lnTo>
                  <a:lnTo>
                    <a:pt x="12109" y="4204"/>
                  </a:lnTo>
                  <a:cubicBezTo>
                    <a:pt x="12109" y="4204"/>
                    <a:pt x="2501" y="9359"/>
                    <a:pt x="1549" y="10228"/>
                  </a:cubicBezTo>
                  <a:cubicBezTo>
                    <a:pt x="596" y="11109"/>
                    <a:pt x="1" y="13764"/>
                    <a:pt x="929" y="14014"/>
                  </a:cubicBezTo>
                  <a:cubicBezTo>
                    <a:pt x="984" y="14028"/>
                    <a:pt x="1125" y="14035"/>
                    <a:pt x="1343" y="14035"/>
                  </a:cubicBezTo>
                  <a:cubicBezTo>
                    <a:pt x="4824" y="14035"/>
                    <a:pt x="27834" y="12331"/>
                    <a:pt x="28730" y="11681"/>
                  </a:cubicBezTo>
                  <a:cubicBezTo>
                    <a:pt x="29159" y="11359"/>
                    <a:pt x="28992" y="5823"/>
                    <a:pt x="2868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70" name="Google Shape;42270;p28"/>
            <p:cNvSpPr/>
            <p:nvPr/>
          </p:nvSpPr>
          <p:spPr>
            <a:xfrm>
              <a:off x="7444817" y="4616342"/>
              <a:ext cx="845297" cy="319311"/>
            </a:xfrm>
            <a:custGeom>
              <a:avLst/>
              <a:gdLst/>
              <a:ahLst/>
              <a:cxnLst/>
              <a:rect l="l" t="t" r="r" b="b"/>
              <a:pathLst>
                <a:path w="29088" h="10988" extrusionOk="0">
                  <a:moveTo>
                    <a:pt x="28838" y="1"/>
                  </a:moveTo>
                  <a:lnTo>
                    <a:pt x="12121" y="1144"/>
                  </a:lnTo>
                  <a:cubicBezTo>
                    <a:pt x="12121" y="1144"/>
                    <a:pt x="2525" y="6299"/>
                    <a:pt x="1572" y="7180"/>
                  </a:cubicBezTo>
                  <a:cubicBezTo>
                    <a:pt x="608" y="8049"/>
                    <a:pt x="1" y="10716"/>
                    <a:pt x="929" y="10966"/>
                  </a:cubicBezTo>
                  <a:cubicBezTo>
                    <a:pt x="984" y="10980"/>
                    <a:pt x="1125" y="10987"/>
                    <a:pt x="1343" y="10987"/>
                  </a:cubicBezTo>
                  <a:cubicBezTo>
                    <a:pt x="4824" y="10987"/>
                    <a:pt x="27834" y="9283"/>
                    <a:pt x="28730" y="8633"/>
                  </a:cubicBezTo>
                  <a:cubicBezTo>
                    <a:pt x="29088" y="8359"/>
                    <a:pt x="29028" y="4573"/>
                    <a:pt x="2883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71" name="Google Shape;42271;p28"/>
            <p:cNvSpPr/>
            <p:nvPr/>
          </p:nvSpPr>
          <p:spPr>
            <a:xfrm>
              <a:off x="7478234" y="4851280"/>
              <a:ext cx="764481" cy="54371"/>
            </a:xfrm>
            <a:custGeom>
              <a:avLst/>
              <a:gdLst/>
              <a:ahLst/>
              <a:cxnLst/>
              <a:rect l="l" t="t" r="r" b="b"/>
              <a:pathLst>
                <a:path w="26307" h="1871" extrusionOk="0">
                  <a:moveTo>
                    <a:pt x="26271" y="0"/>
                  </a:moveTo>
                  <a:cubicBezTo>
                    <a:pt x="21961" y="84"/>
                    <a:pt x="4411" y="1381"/>
                    <a:pt x="77" y="1798"/>
                  </a:cubicBezTo>
                  <a:cubicBezTo>
                    <a:pt x="0" y="1809"/>
                    <a:pt x="4" y="1871"/>
                    <a:pt x="62" y="1871"/>
                  </a:cubicBezTo>
                  <a:cubicBezTo>
                    <a:pt x="66" y="1871"/>
                    <a:pt x="72" y="1870"/>
                    <a:pt x="77" y="1869"/>
                  </a:cubicBezTo>
                  <a:cubicBezTo>
                    <a:pt x="4447" y="1691"/>
                    <a:pt x="21985" y="536"/>
                    <a:pt x="26271" y="24"/>
                  </a:cubicBezTo>
                  <a:cubicBezTo>
                    <a:pt x="26307" y="24"/>
                    <a:pt x="26307" y="0"/>
                    <a:pt x="262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72" name="Google Shape;42272;p28"/>
            <p:cNvSpPr/>
            <p:nvPr/>
          </p:nvSpPr>
          <p:spPr>
            <a:xfrm>
              <a:off x="7535828" y="4793715"/>
              <a:ext cx="112113" cy="91917"/>
            </a:xfrm>
            <a:custGeom>
              <a:avLst/>
              <a:gdLst/>
              <a:ahLst/>
              <a:cxnLst/>
              <a:rect l="l" t="t" r="r" b="b"/>
              <a:pathLst>
                <a:path w="3858" h="3163" extrusionOk="0">
                  <a:moveTo>
                    <a:pt x="374" y="0"/>
                  </a:moveTo>
                  <a:cubicBezTo>
                    <a:pt x="261" y="0"/>
                    <a:pt x="149" y="6"/>
                    <a:pt x="36" y="17"/>
                  </a:cubicBezTo>
                  <a:cubicBezTo>
                    <a:pt x="12" y="29"/>
                    <a:pt x="0" y="40"/>
                    <a:pt x="12" y="52"/>
                  </a:cubicBezTo>
                  <a:cubicBezTo>
                    <a:pt x="12" y="76"/>
                    <a:pt x="24" y="88"/>
                    <a:pt x="48" y="88"/>
                  </a:cubicBezTo>
                  <a:cubicBezTo>
                    <a:pt x="1834" y="160"/>
                    <a:pt x="3370" y="1398"/>
                    <a:pt x="3810" y="3136"/>
                  </a:cubicBezTo>
                  <a:cubicBezTo>
                    <a:pt x="3810" y="3154"/>
                    <a:pt x="3822" y="3163"/>
                    <a:pt x="3834" y="3163"/>
                  </a:cubicBezTo>
                  <a:cubicBezTo>
                    <a:pt x="3846" y="3163"/>
                    <a:pt x="3858" y="3154"/>
                    <a:pt x="3858" y="3136"/>
                  </a:cubicBezTo>
                  <a:cubicBezTo>
                    <a:pt x="3774" y="2267"/>
                    <a:pt x="3370" y="1469"/>
                    <a:pt x="2715" y="898"/>
                  </a:cubicBezTo>
                  <a:cubicBezTo>
                    <a:pt x="2062" y="319"/>
                    <a:pt x="1232" y="0"/>
                    <a:pt x="3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73" name="Google Shape;42273;p28"/>
            <p:cNvSpPr/>
            <p:nvPr/>
          </p:nvSpPr>
          <p:spPr>
            <a:xfrm>
              <a:off x="7707419" y="4683002"/>
              <a:ext cx="149630" cy="51872"/>
            </a:xfrm>
            <a:custGeom>
              <a:avLst/>
              <a:gdLst/>
              <a:ahLst/>
              <a:cxnLst/>
              <a:rect l="l" t="t" r="r" b="b"/>
              <a:pathLst>
                <a:path w="5149" h="1785" extrusionOk="0">
                  <a:moveTo>
                    <a:pt x="767" y="0"/>
                  </a:moveTo>
                  <a:cubicBezTo>
                    <a:pt x="548" y="0"/>
                    <a:pt x="331" y="10"/>
                    <a:pt x="120" y="29"/>
                  </a:cubicBezTo>
                  <a:cubicBezTo>
                    <a:pt x="113" y="27"/>
                    <a:pt x="107" y="27"/>
                    <a:pt x="102" y="27"/>
                  </a:cubicBezTo>
                  <a:cubicBezTo>
                    <a:pt x="51" y="27"/>
                    <a:pt x="11" y="72"/>
                    <a:pt x="1" y="136"/>
                  </a:cubicBezTo>
                  <a:cubicBezTo>
                    <a:pt x="1" y="195"/>
                    <a:pt x="48" y="255"/>
                    <a:pt x="108" y="255"/>
                  </a:cubicBezTo>
                  <a:cubicBezTo>
                    <a:pt x="1798" y="588"/>
                    <a:pt x="3441" y="1100"/>
                    <a:pt x="5025" y="1779"/>
                  </a:cubicBezTo>
                  <a:cubicBezTo>
                    <a:pt x="5032" y="1782"/>
                    <a:pt x="5041" y="1784"/>
                    <a:pt x="5049" y="1784"/>
                  </a:cubicBezTo>
                  <a:cubicBezTo>
                    <a:pt x="5095" y="1784"/>
                    <a:pt x="5149" y="1734"/>
                    <a:pt x="5108" y="1684"/>
                  </a:cubicBezTo>
                  <a:cubicBezTo>
                    <a:pt x="4063" y="502"/>
                    <a:pt x="2347" y="0"/>
                    <a:pt x="7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74" name="Google Shape;42274;p28"/>
            <p:cNvSpPr/>
            <p:nvPr/>
          </p:nvSpPr>
          <p:spPr>
            <a:xfrm>
              <a:off x="7668335" y="4701077"/>
              <a:ext cx="150327" cy="52105"/>
            </a:xfrm>
            <a:custGeom>
              <a:avLst/>
              <a:gdLst/>
              <a:ahLst/>
              <a:cxnLst/>
              <a:rect l="l" t="t" r="r" b="b"/>
              <a:pathLst>
                <a:path w="5173" h="1793" extrusionOk="0">
                  <a:moveTo>
                    <a:pt x="776" y="1"/>
                  </a:moveTo>
                  <a:cubicBezTo>
                    <a:pt x="570" y="1"/>
                    <a:pt x="366" y="9"/>
                    <a:pt x="167" y="26"/>
                  </a:cubicBezTo>
                  <a:cubicBezTo>
                    <a:pt x="36" y="26"/>
                    <a:pt x="0" y="228"/>
                    <a:pt x="143" y="252"/>
                  </a:cubicBezTo>
                  <a:cubicBezTo>
                    <a:pt x="1822" y="585"/>
                    <a:pt x="3477" y="1097"/>
                    <a:pt x="5048" y="1788"/>
                  </a:cubicBezTo>
                  <a:cubicBezTo>
                    <a:pt x="5057" y="1791"/>
                    <a:pt x="5065" y="1793"/>
                    <a:pt x="5073" y="1793"/>
                  </a:cubicBezTo>
                  <a:cubicBezTo>
                    <a:pt x="5125" y="1793"/>
                    <a:pt x="5173" y="1734"/>
                    <a:pt x="5132" y="1693"/>
                  </a:cubicBezTo>
                  <a:cubicBezTo>
                    <a:pt x="4099" y="501"/>
                    <a:pt x="2366" y="1"/>
                    <a:pt x="77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75" name="Google Shape;42275;p28"/>
            <p:cNvSpPr/>
            <p:nvPr/>
          </p:nvSpPr>
          <p:spPr>
            <a:xfrm>
              <a:off x="7630152" y="4719064"/>
              <a:ext cx="151141" cy="51785"/>
            </a:xfrm>
            <a:custGeom>
              <a:avLst/>
              <a:gdLst/>
              <a:ahLst/>
              <a:cxnLst/>
              <a:rect l="l" t="t" r="r" b="b"/>
              <a:pathLst>
                <a:path w="5201" h="1782" extrusionOk="0">
                  <a:moveTo>
                    <a:pt x="781" y="1"/>
                  </a:moveTo>
                  <a:cubicBezTo>
                    <a:pt x="577" y="1"/>
                    <a:pt x="376" y="9"/>
                    <a:pt x="178" y="25"/>
                  </a:cubicBezTo>
                  <a:lnTo>
                    <a:pt x="178" y="25"/>
                  </a:lnTo>
                  <a:cubicBezTo>
                    <a:pt x="172" y="25"/>
                    <a:pt x="167" y="24"/>
                    <a:pt x="161" y="24"/>
                  </a:cubicBezTo>
                  <a:cubicBezTo>
                    <a:pt x="15" y="24"/>
                    <a:pt x="0" y="252"/>
                    <a:pt x="159" y="252"/>
                  </a:cubicBezTo>
                  <a:cubicBezTo>
                    <a:pt x="1850" y="585"/>
                    <a:pt x="3493" y="1097"/>
                    <a:pt x="5077" y="1776"/>
                  </a:cubicBezTo>
                  <a:cubicBezTo>
                    <a:pt x="5084" y="1780"/>
                    <a:pt x="5092" y="1781"/>
                    <a:pt x="5101" y="1781"/>
                  </a:cubicBezTo>
                  <a:cubicBezTo>
                    <a:pt x="5147" y="1781"/>
                    <a:pt x="5200" y="1731"/>
                    <a:pt x="5160" y="1681"/>
                  </a:cubicBezTo>
                  <a:cubicBezTo>
                    <a:pt x="4106" y="500"/>
                    <a:pt x="2371" y="1"/>
                    <a:pt x="7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76" name="Google Shape;42276;p28"/>
            <p:cNvSpPr/>
            <p:nvPr/>
          </p:nvSpPr>
          <p:spPr>
            <a:xfrm>
              <a:off x="8145243" y="4733506"/>
              <a:ext cx="117344" cy="88517"/>
            </a:xfrm>
            <a:custGeom>
              <a:avLst/>
              <a:gdLst/>
              <a:ahLst/>
              <a:cxnLst/>
              <a:rect l="l" t="t" r="r" b="b"/>
              <a:pathLst>
                <a:path w="4038" h="3046" extrusionOk="0">
                  <a:moveTo>
                    <a:pt x="2034" y="1"/>
                  </a:moveTo>
                  <a:cubicBezTo>
                    <a:pt x="1994" y="1"/>
                    <a:pt x="1953" y="2"/>
                    <a:pt x="1912" y="5"/>
                  </a:cubicBezTo>
                  <a:cubicBezTo>
                    <a:pt x="0" y="133"/>
                    <a:pt x="154" y="3045"/>
                    <a:pt x="2004" y="3045"/>
                  </a:cubicBezTo>
                  <a:cubicBezTo>
                    <a:pt x="2044" y="3045"/>
                    <a:pt x="2085" y="3044"/>
                    <a:pt x="2126" y="3041"/>
                  </a:cubicBezTo>
                  <a:cubicBezTo>
                    <a:pt x="4037" y="2901"/>
                    <a:pt x="3873" y="1"/>
                    <a:pt x="20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77" name="Google Shape;42277;p28"/>
            <p:cNvSpPr/>
            <p:nvPr/>
          </p:nvSpPr>
          <p:spPr>
            <a:xfrm>
              <a:off x="7660722" y="4523994"/>
              <a:ext cx="337358" cy="192522"/>
            </a:xfrm>
            <a:custGeom>
              <a:avLst/>
              <a:gdLst/>
              <a:ahLst/>
              <a:cxnLst/>
              <a:rect l="l" t="t" r="r" b="b"/>
              <a:pathLst>
                <a:path w="11609" h="6625" extrusionOk="0">
                  <a:moveTo>
                    <a:pt x="1615" y="486"/>
                  </a:moveTo>
                  <a:cubicBezTo>
                    <a:pt x="2189" y="486"/>
                    <a:pt x="2971" y="1117"/>
                    <a:pt x="3227" y="1452"/>
                  </a:cubicBezTo>
                  <a:cubicBezTo>
                    <a:pt x="3489" y="1810"/>
                    <a:pt x="3727" y="2179"/>
                    <a:pt x="3941" y="2572"/>
                  </a:cubicBezTo>
                  <a:cubicBezTo>
                    <a:pt x="4358" y="3346"/>
                    <a:pt x="4727" y="4143"/>
                    <a:pt x="5060" y="4965"/>
                  </a:cubicBezTo>
                  <a:lnTo>
                    <a:pt x="5048" y="4977"/>
                  </a:lnTo>
                  <a:cubicBezTo>
                    <a:pt x="5013" y="4977"/>
                    <a:pt x="4965" y="4965"/>
                    <a:pt x="4929" y="4965"/>
                  </a:cubicBezTo>
                  <a:cubicBezTo>
                    <a:pt x="4370" y="4596"/>
                    <a:pt x="3786" y="4274"/>
                    <a:pt x="3203" y="3917"/>
                  </a:cubicBezTo>
                  <a:cubicBezTo>
                    <a:pt x="2465" y="3453"/>
                    <a:pt x="941" y="2524"/>
                    <a:pt x="965" y="1476"/>
                  </a:cubicBezTo>
                  <a:cubicBezTo>
                    <a:pt x="974" y="738"/>
                    <a:pt x="1253" y="486"/>
                    <a:pt x="1615" y="486"/>
                  </a:cubicBezTo>
                  <a:close/>
                  <a:moveTo>
                    <a:pt x="9638" y="3113"/>
                  </a:moveTo>
                  <a:cubicBezTo>
                    <a:pt x="10479" y="3113"/>
                    <a:pt x="11427" y="3406"/>
                    <a:pt x="10656" y="4536"/>
                  </a:cubicBezTo>
                  <a:lnTo>
                    <a:pt x="10644" y="4536"/>
                  </a:lnTo>
                  <a:cubicBezTo>
                    <a:pt x="10229" y="5134"/>
                    <a:pt x="9240" y="5251"/>
                    <a:pt x="8381" y="5251"/>
                  </a:cubicBezTo>
                  <a:cubicBezTo>
                    <a:pt x="8009" y="5251"/>
                    <a:pt x="7660" y="5229"/>
                    <a:pt x="7394" y="5215"/>
                  </a:cubicBezTo>
                  <a:lnTo>
                    <a:pt x="7394" y="5227"/>
                  </a:lnTo>
                  <a:cubicBezTo>
                    <a:pt x="6799" y="5191"/>
                    <a:pt x="6191" y="5143"/>
                    <a:pt x="5596" y="5108"/>
                  </a:cubicBezTo>
                  <a:cubicBezTo>
                    <a:pt x="5489" y="5084"/>
                    <a:pt x="5382" y="5060"/>
                    <a:pt x="5275" y="5036"/>
                  </a:cubicBezTo>
                  <a:cubicBezTo>
                    <a:pt x="6037" y="4572"/>
                    <a:pt x="6763" y="4096"/>
                    <a:pt x="7573" y="3715"/>
                  </a:cubicBezTo>
                  <a:cubicBezTo>
                    <a:pt x="7977" y="3524"/>
                    <a:pt x="8382" y="3357"/>
                    <a:pt x="8811" y="3215"/>
                  </a:cubicBezTo>
                  <a:cubicBezTo>
                    <a:pt x="8998" y="3158"/>
                    <a:pt x="9310" y="3113"/>
                    <a:pt x="9638" y="3113"/>
                  </a:cubicBezTo>
                  <a:close/>
                  <a:moveTo>
                    <a:pt x="1709" y="1"/>
                  </a:moveTo>
                  <a:cubicBezTo>
                    <a:pt x="1398" y="1"/>
                    <a:pt x="1091" y="107"/>
                    <a:pt x="822" y="369"/>
                  </a:cubicBezTo>
                  <a:cubicBezTo>
                    <a:pt x="0" y="1167"/>
                    <a:pt x="560" y="2238"/>
                    <a:pt x="1143" y="2893"/>
                  </a:cubicBezTo>
                  <a:cubicBezTo>
                    <a:pt x="1881" y="3727"/>
                    <a:pt x="2870" y="4298"/>
                    <a:pt x="3846" y="4846"/>
                  </a:cubicBezTo>
                  <a:cubicBezTo>
                    <a:pt x="3773" y="4843"/>
                    <a:pt x="3700" y="4841"/>
                    <a:pt x="3628" y="4841"/>
                  </a:cubicBezTo>
                  <a:cubicBezTo>
                    <a:pt x="3431" y="4841"/>
                    <a:pt x="3237" y="4852"/>
                    <a:pt x="3036" y="4870"/>
                  </a:cubicBezTo>
                  <a:cubicBezTo>
                    <a:pt x="3030" y="4868"/>
                    <a:pt x="3024" y="4868"/>
                    <a:pt x="3018" y="4868"/>
                  </a:cubicBezTo>
                  <a:cubicBezTo>
                    <a:pt x="2965" y="4868"/>
                    <a:pt x="2916" y="4911"/>
                    <a:pt x="2905" y="4965"/>
                  </a:cubicBezTo>
                  <a:cubicBezTo>
                    <a:pt x="2905" y="5024"/>
                    <a:pt x="2941" y="5084"/>
                    <a:pt x="3012" y="5096"/>
                  </a:cubicBezTo>
                  <a:cubicBezTo>
                    <a:pt x="4691" y="5417"/>
                    <a:pt x="6346" y="5929"/>
                    <a:pt x="7918" y="6620"/>
                  </a:cubicBezTo>
                  <a:cubicBezTo>
                    <a:pt x="7926" y="6623"/>
                    <a:pt x="7934" y="6624"/>
                    <a:pt x="7943" y="6624"/>
                  </a:cubicBezTo>
                  <a:cubicBezTo>
                    <a:pt x="7995" y="6624"/>
                    <a:pt x="8042" y="6566"/>
                    <a:pt x="8001" y="6524"/>
                  </a:cubicBezTo>
                  <a:cubicBezTo>
                    <a:pt x="7704" y="6191"/>
                    <a:pt x="7358" y="5905"/>
                    <a:pt x="6965" y="5679"/>
                  </a:cubicBezTo>
                  <a:lnTo>
                    <a:pt x="6965" y="5679"/>
                  </a:lnTo>
                  <a:cubicBezTo>
                    <a:pt x="7366" y="5711"/>
                    <a:pt x="7768" y="5735"/>
                    <a:pt x="8166" y="5735"/>
                  </a:cubicBezTo>
                  <a:cubicBezTo>
                    <a:pt x="8665" y="5735"/>
                    <a:pt x="9160" y="5697"/>
                    <a:pt x="9644" y="5584"/>
                  </a:cubicBezTo>
                  <a:cubicBezTo>
                    <a:pt x="10549" y="5393"/>
                    <a:pt x="11609" y="4774"/>
                    <a:pt x="11406" y="3703"/>
                  </a:cubicBezTo>
                  <a:cubicBezTo>
                    <a:pt x="11240" y="2860"/>
                    <a:pt x="10490" y="2567"/>
                    <a:pt x="9740" y="2567"/>
                  </a:cubicBezTo>
                  <a:cubicBezTo>
                    <a:pt x="9473" y="2567"/>
                    <a:pt x="9206" y="2604"/>
                    <a:pt x="8966" y="2667"/>
                  </a:cubicBezTo>
                  <a:cubicBezTo>
                    <a:pt x="7573" y="3072"/>
                    <a:pt x="6287" y="3798"/>
                    <a:pt x="5227" y="4798"/>
                  </a:cubicBezTo>
                  <a:cubicBezTo>
                    <a:pt x="4941" y="3381"/>
                    <a:pt x="4310" y="2048"/>
                    <a:pt x="3405" y="929"/>
                  </a:cubicBezTo>
                  <a:cubicBezTo>
                    <a:pt x="3005" y="448"/>
                    <a:pt x="2347" y="1"/>
                    <a:pt x="17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78" name="Google Shape;42278;p28"/>
            <p:cNvSpPr/>
            <p:nvPr/>
          </p:nvSpPr>
          <p:spPr>
            <a:xfrm>
              <a:off x="7588046" y="1944386"/>
              <a:ext cx="717288" cy="2568323"/>
            </a:xfrm>
            <a:custGeom>
              <a:avLst/>
              <a:gdLst/>
              <a:ahLst/>
              <a:cxnLst/>
              <a:rect l="l" t="t" r="r" b="b"/>
              <a:pathLst>
                <a:path w="24683" h="88380" extrusionOk="0">
                  <a:moveTo>
                    <a:pt x="2966" y="0"/>
                  </a:moveTo>
                  <a:cubicBezTo>
                    <a:pt x="2966" y="0"/>
                    <a:pt x="3823" y="7382"/>
                    <a:pt x="3763" y="7691"/>
                  </a:cubicBezTo>
                  <a:cubicBezTo>
                    <a:pt x="1" y="28468"/>
                    <a:pt x="4871" y="88380"/>
                    <a:pt x="4871" y="88380"/>
                  </a:cubicBezTo>
                  <a:lnTo>
                    <a:pt x="24683" y="87237"/>
                  </a:lnTo>
                  <a:cubicBezTo>
                    <a:pt x="24683" y="87237"/>
                    <a:pt x="16741" y="18109"/>
                    <a:pt x="18086" y="15502"/>
                  </a:cubicBezTo>
                  <a:cubicBezTo>
                    <a:pt x="21111" y="9585"/>
                    <a:pt x="21385" y="7013"/>
                    <a:pt x="1805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79" name="Google Shape;42279;p28"/>
            <p:cNvSpPr/>
            <p:nvPr/>
          </p:nvSpPr>
          <p:spPr>
            <a:xfrm>
              <a:off x="7751006" y="4381288"/>
              <a:ext cx="512444" cy="32344"/>
            </a:xfrm>
            <a:custGeom>
              <a:avLst/>
              <a:gdLst/>
              <a:ahLst/>
              <a:cxnLst/>
              <a:rect l="l" t="t" r="r" b="b"/>
              <a:pathLst>
                <a:path w="17634" h="1113" extrusionOk="0">
                  <a:moveTo>
                    <a:pt x="17019" y="1"/>
                  </a:moveTo>
                  <a:cubicBezTo>
                    <a:pt x="14204" y="1"/>
                    <a:pt x="3625" y="595"/>
                    <a:pt x="36" y="1029"/>
                  </a:cubicBezTo>
                  <a:cubicBezTo>
                    <a:pt x="25" y="1029"/>
                    <a:pt x="13" y="1041"/>
                    <a:pt x="1" y="1053"/>
                  </a:cubicBezTo>
                  <a:cubicBezTo>
                    <a:pt x="1" y="1077"/>
                    <a:pt x="13" y="1101"/>
                    <a:pt x="36" y="1113"/>
                  </a:cubicBezTo>
                  <a:cubicBezTo>
                    <a:pt x="9835" y="839"/>
                    <a:pt x="16312" y="387"/>
                    <a:pt x="17598" y="77"/>
                  </a:cubicBezTo>
                  <a:cubicBezTo>
                    <a:pt x="17622" y="77"/>
                    <a:pt x="17634" y="65"/>
                    <a:pt x="17634" y="53"/>
                  </a:cubicBezTo>
                  <a:cubicBezTo>
                    <a:pt x="17634" y="29"/>
                    <a:pt x="17622" y="17"/>
                    <a:pt x="17598" y="17"/>
                  </a:cubicBezTo>
                  <a:cubicBezTo>
                    <a:pt x="17484" y="6"/>
                    <a:pt x="17286" y="1"/>
                    <a:pt x="1701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80" name="Google Shape;42280;p28"/>
            <p:cNvSpPr/>
            <p:nvPr/>
          </p:nvSpPr>
          <p:spPr>
            <a:xfrm>
              <a:off x="7650232" y="1958741"/>
              <a:ext cx="89708" cy="170437"/>
            </a:xfrm>
            <a:custGeom>
              <a:avLst/>
              <a:gdLst/>
              <a:ahLst/>
              <a:cxnLst/>
              <a:rect l="l" t="t" r="r" b="b"/>
              <a:pathLst>
                <a:path w="3087" h="5865" extrusionOk="0">
                  <a:moveTo>
                    <a:pt x="2589" y="1"/>
                  </a:moveTo>
                  <a:cubicBezTo>
                    <a:pt x="2516" y="1"/>
                    <a:pt x="2457" y="193"/>
                    <a:pt x="2457" y="578"/>
                  </a:cubicBezTo>
                  <a:cubicBezTo>
                    <a:pt x="2469" y="1494"/>
                    <a:pt x="2862" y="5543"/>
                    <a:pt x="1730" y="5543"/>
                  </a:cubicBezTo>
                  <a:cubicBezTo>
                    <a:pt x="599" y="5543"/>
                    <a:pt x="528" y="2221"/>
                    <a:pt x="290" y="292"/>
                  </a:cubicBezTo>
                  <a:cubicBezTo>
                    <a:pt x="262" y="89"/>
                    <a:pt x="219" y="7"/>
                    <a:pt x="176" y="7"/>
                  </a:cubicBezTo>
                  <a:cubicBezTo>
                    <a:pt x="90" y="7"/>
                    <a:pt x="0" y="332"/>
                    <a:pt x="16" y="673"/>
                  </a:cubicBezTo>
                  <a:cubicBezTo>
                    <a:pt x="28" y="1637"/>
                    <a:pt x="206" y="5816"/>
                    <a:pt x="1647" y="5864"/>
                  </a:cubicBezTo>
                  <a:cubicBezTo>
                    <a:pt x="1661" y="5864"/>
                    <a:pt x="1675" y="5865"/>
                    <a:pt x="1689" y="5865"/>
                  </a:cubicBezTo>
                  <a:cubicBezTo>
                    <a:pt x="3087" y="5865"/>
                    <a:pt x="3050" y="3504"/>
                    <a:pt x="2838" y="828"/>
                  </a:cubicBezTo>
                  <a:cubicBezTo>
                    <a:pt x="2786" y="276"/>
                    <a:pt x="2677" y="1"/>
                    <a:pt x="25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81" name="Google Shape;42281;p28"/>
            <p:cNvSpPr/>
            <p:nvPr/>
          </p:nvSpPr>
          <p:spPr>
            <a:xfrm>
              <a:off x="7687455" y="2119027"/>
              <a:ext cx="14472" cy="64862"/>
            </a:xfrm>
            <a:custGeom>
              <a:avLst/>
              <a:gdLst/>
              <a:ahLst/>
              <a:cxnLst/>
              <a:rect l="l" t="t" r="r" b="b"/>
              <a:pathLst>
                <a:path w="498" h="2232" extrusionOk="0">
                  <a:moveTo>
                    <a:pt x="210" y="1"/>
                  </a:moveTo>
                  <a:cubicBezTo>
                    <a:pt x="106" y="1"/>
                    <a:pt x="1" y="82"/>
                    <a:pt x="21" y="217"/>
                  </a:cubicBezTo>
                  <a:cubicBezTo>
                    <a:pt x="68" y="574"/>
                    <a:pt x="21" y="1908"/>
                    <a:pt x="176" y="2182"/>
                  </a:cubicBezTo>
                  <a:cubicBezTo>
                    <a:pt x="190" y="2211"/>
                    <a:pt x="278" y="2231"/>
                    <a:pt x="348" y="2231"/>
                  </a:cubicBezTo>
                  <a:cubicBezTo>
                    <a:pt x="392" y="2231"/>
                    <a:pt x="428" y="2224"/>
                    <a:pt x="438" y="2205"/>
                  </a:cubicBezTo>
                  <a:cubicBezTo>
                    <a:pt x="497" y="1515"/>
                    <a:pt x="473" y="836"/>
                    <a:pt x="378" y="157"/>
                  </a:cubicBezTo>
                  <a:lnTo>
                    <a:pt x="390" y="157"/>
                  </a:lnTo>
                  <a:cubicBezTo>
                    <a:pt x="369" y="49"/>
                    <a:pt x="290" y="1"/>
                    <a:pt x="2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82" name="Google Shape;42282;p28"/>
            <p:cNvSpPr/>
            <p:nvPr/>
          </p:nvSpPr>
          <p:spPr>
            <a:xfrm>
              <a:off x="7666243" y="2184293"/>
              <a:ext cx="28275" cy="181422"/>
            </a:xfrm>
            <a:custGeom>
              <a:avLst/>
              <a:gdLst/>
              <a:ahLst/>
              <a:cxnLst/>
              <a:rect l="l" t="t" r="r" b="b"/>
              <a:pathLst>
                <a:path w="973" h="6243" extrusionOk="0">
                  <a:moveTo>
                    <a:pt x="895" y="0"/>
                  </a:moveTo>
                  <a:cubicBezTo>
                    <a:pt x="854" y="0"/>
                    <a:pt x="800" y="98"/>
                    <a:pt x="751" y="317"/>
                  </a:cubicBezTo>
                  <a:cubicBezTo>
                    <a:pt x="370" y="2043"/>
                    <a:pt x="1" y="5317"/>
                    <a:pt x="167" y="6162"/>
                  </a:cubicBezTo>
                  <a:cubicBezTo>
                    <a:pt x="167" y="6216"/>
                    <a:pt x="203" y="6243"/>
                    <a:pt x="239" y="6243"/>
                  </a:cubicBezTo>
                  <a:cubicBezTo>
                    <a:pt x="275" y="6243"/>
                    <a:pt x="310" y="6216"/>
                    <a:pt x="310" y="6162"/>
                  </a:cubicBezTo>
                  <a:cubicBezTo>
                    <a:pt x="429" y="5246"/>
                    <a:pt x="906" y="817"/>
                    <a:pt x="953" y="376"/>
                  </a:cubicBezTo>
                  <a:cubicBezTo>
                    <a:pt x="973" y="137"/>
                    <a:pt x="943" y="0"/>
                    <a:pt x="8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83" name="Google Shape;42283;p28"/>
            <p:cNvSpPr/>
            <p:nvPr/>
          </p:nvSpPr>
          <p:spPr>
            <a:xfrm>
              <a:off x="7575958" y="2122195"/>
              <a:ext cx="200543" cy="110922"/>
            </a:xfrm>
            <a:custGeom>
              <a:avLst/>
              <a:gdLst/>
              <a:ahLst/>
              <a:cxnLst/>
              <a:rect l="l" t="t" r="r" b="b"/>
              <a:pathLst>
                <a:path w="6901" h="3817" extrusionOk="0">
                  <a:moveTo>
                    <a:pt x="60" y="1"/>
                  </a:moveTo>
                  <a:cubicBezTo>
                    <a:pt x="24" y="1"/>
                    <a:pt x="0" y="37"/>
                    <a:pt x="36" y="48"/>
                  </a:cubicBezTo>
                  <a:cubicBezTo>
                    <a:pt x="607" y="346"/>
                    <a:pt x="1155" y="703"/>
                    <a:pt x="1715" y="1025"/>
                  </a:cubicBezTo>
                  <a:cubicBezTo>
                    <a:pt x="2274" y="1346"/>
                    <a:pt x="2858" y="1668"/>
                    <a:pt x="3405" y="1989"/>
                  </a:cubicBezTo>
                  <a:cubicBezTo>
                    <a:pt x="3965" y="2299"/>
                    <a:pt x="4513" y="2620"/>
                    <a:pt x="5072" y="2930"/>
                  </a:cubicBezTo>
                  <a:cubicBezTo>
                    <a:pt x="5358" y="3085"/>
                    <a:pt x="5656" y="3239"/>
                    <a:pt x="5953" y="3394"/>
                  </a:cubicBezTo>
                  <a:cubicBezTo>
                    <a:pt x="6215" y="3549"/>
                    <a:pt x="6501" y="3692"/>
                    <a:pt x="6787" y="3811"/>
                  </a:cubicBezTo>
                  <a:cubicBezTo>
                    <a:pt x="6796" y="3815"/>
                    <a:pt x="6806" y="3817"/>
                    <a:pt x="6814" y="3817"/>
                  </a:cubicBezTo>
                  <a:cubicBezTo>
                    <a:pt x="6877" y="3817"/>
                    <a:pt x="6900" y="3709"/>
                    <a:pt x="6858" y="3656"/>
                  </a:cubicBezTo>
                  <a:cubicBezTo>
                    <a:pt x="6632" y="3454"/>
                    <a:pt x="6382" y="3263"/>
                    <a:pt x="6120" y="3085"/>
                  </a:cubicBezTo>
                  <a:cubicBezTo>
                    <a:pt x="5858" y="2906"/>
                    <a:pt x="5596" y="2704"/>
                    <a:pt x="5322" y="2549"/>
                  </a:cubicBezTo>
                  <a:cubicBezTo>
                    <a:pt x="4786" y="2204"/>
                    <a:pt x="4215" y="1882"/>
                    <a:pt x="3643" y="1572"/>
                  </a:cubicBezTo>
                  <a:cubicBezTo>
                    <a:pt x="3072" y="1263"/>
                    <a:pt x="2489" y="1001"/>
                    <a:pt x="1917" y="739"/>
                  </a:cubicBezTo>
                  <a:cubicBezTo>
                    <a:pt x="1346" y="489"/>
                    <a:pt x="667" y="275"/>
                    <a:pt x="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84" name="Google Shape;42284;p28"/>
            <p:cNvSpPr/>
            <p:nvPr/>
          </p:nvSpPr>
          <p:spPr>
            <a:xfrm>
              <a:off x="8042666" y="1974403"/>
              <a:ext cx="179271" cy="2380770"/>
            </a:xfrm>
            <a:custGeom>
              <a:avLst/>
              <a:gdLst/>
              <a:ahLst/>
              <a:cxnLst/>
              <a:rect l="l" t="t" r="r" b="b"/>
              <a:pathLst>
                <a:path w="6169" h="81926" extrusionOk="0">
                  <a:moveTo>
                    <a:pt x="1341" y="0"/>
                  </a:moveTo>
                  <a:cubicBezTo>
                    <a:pt x="1323" y="0"/>
                    <a:pt x="1302" y="25"/>
                    <a:pt x="1310" y="51"/>
                  </a:cubicBezTo>
                  <a:cubicBezTo>
                    <a:pt x="2406" y="2265"/>
                    <a:pt x="2930" y="4730"/>
                    <a:pt x="2846" y="7206"/>
                  </a:cubicBezTo>
                  <a:cubicBezTo>
                    <a:pt x="2834" y="8456"/>
                    <a:pt x="2632" y="9683"/>
                    <a:pt x="2251" y="10873"/>
                  </a:cubicBezTo>
                  <a:cubicBezTo>
                    <a:pt x="1656" y="12528"/>
                    <a:pt x="108" y="13933"/>
                    <a:pt x="60" y="14802"/>
                  </a:cubicBezTo>
                  <a:cubicBezTo>
                    <a:pt x="1" y="16100"/>
                    <a:pt x="25" y="17231"/>
                    <a:pt x="60" y="18529"/>
                  </a:cubicBezTo>
                  <a:cubicBezTo>
                    <a:pt x="96" y="19827"/>
                    <a:pt x="155" y="21232"/>
                    <a:pt x="215" y="22577"/>
                  </a:cubicBezTo>
                  <a:cubicBezTo>
                    <a:pt x="322" y="25339"/>
                    <a:pt x="465" y="28090"/>
                    <a:pt x="620" y="30840"/>
                  </a:cubicBezTo>
                  <a:cubicBezTo>
                    <a:pt x="929" y="36329"/>
                    <a:pt x="1322" y="41806"/>
                    <a:pt x="1810" y="47271"/>
                  </a:cubicBezTo>
                  <a:cubicBezTo>
                    <a:pt x="2287" y="52736"/>
                    <a:pt x="2858" y="58212"/>
                    <a:pt x="3513" y="63689"/>
                  </a:cubicBezTo>
                  <a:cubicBezTo>
                    <a:pt x="4156" y="69142"/>
                    <a:pt x="4894" y="74595"/>
                    <a:pt x="5728" y="80025"/>
                  </a:cubicBezTo>
                  <a:cubicBezTo>
                    <a:pt x="5823" y="80644"/>
                    <a:pt x="5918" y="81263"/>
                    <a:pt x="6049" y="81882"/>
                  </a:cubicBezTo>
                  <a:cubicBezTo>
                    <a:pt x="6049" y="81912"/>
                    <a:pt x="6070" y="81925"/>
                    <a:pt x="6094" y="81925"/>
                  </a:cubicBezTo>
                  <a:cubicBezTo>
                    <a:pt x="6128" y="81925"/>
                    <a:pt x="6168" y="81900"/>
                    <a:pt x="6168" y="81858"/>
                  </a:cubicBezTo>
                  <a:cubicBezTo>
                    <a:pt x="5870" y="79108"/>
                    <a:pt x="5394" y="76381"/>
                    <a:pt x="5013" y="73643"/>
                  </a:cubicBezTo>
                  <a:cubicBezTo>
                    <a:pt x="4644" y="70916"/>
                    <a:pt x="4287" y="68178"/>
                    <a:pt x="3954" y="65440"/>
                  </a:cubicBezTo>
                  <a:cubicBezTo>
                    <a:pt x="3275" y="59963"/>
                    <a:pt x="2692" y="54474"/>
                    <a:pt x="2191" y="48973"/>
                  </a:cubicBezTo>
                  <a:cubicBezTo>
                    <a:pt x="1679" y="43473"/>
                    <a:pt x="1263" y="37972"/>
                    <a:pt x="929" y="32459"/>
                  </a:cubicBezTo>
                  <a:cubicBezTo>
                    <a:pt x="763" y="29709"/>
                    <a:pt x="620" y="26947"/>
                    <a:pt x="489" y="24196"/>
                  </a:cubicBezTo>
                  <a:cubicBezTo>
                    <a:pt x="358" y="21458"/>
                    <a:pt x="167" y="17803"/>
                    <a:pt x="191" y="15064"/>
                  </a:cubicBezTo>
                  <a:cubicBezTo>
                    <a:pt x="191" y="13671"/>
                    <a:pt x="2584" y="12493"/>
                    <a:pt x="2906" y="8421"/>
                  </a:cubicBezTo>
                  <a:cubicBezTo>
                    <a:pt x="3132" y="6099"/>
                    <a:pt x="2846" y="3765"/>
                    <a:pt x="2049" y="1575"/>
                  </a:cubicBezTo>
                  <a:cubicBezTo>
                    <a:pt x="1846" y="1039"/>
                    <a:pt x="1620" y="515"/>
                    <a:pt x="1358" y="15"/>
                  </a:cubicBezTo>
                  <a:cubicBezTo>
                    <a:pt x="1355" y="4"/>
                    <a:pt x="1348" y="0"/>
                    <a:pt x="13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85" name="Google Shape;42285;p28"/>
            <p:cNvSpPr/>
            <p:nvPr/>
          </p:nvSpPr>
          <p:spPr>
            <a:xfrm>
              <a:off x="7336545" y="838101"/>
              <a:ext cx="583031" cy="483907"/>
            </a:xfrm>
            <a:custGeom>
              <a:avLst/>
              <a:gdLst/>
              <a:ahLst/>
              <a:cxnLst/>
              <a:rect l="l" t="t" r="r" b="b"/>
              <a:pathLst>
                <a:path w="20063" h="16652" extrusionOk="0">
                  <a:moveTo>
                    <a:pt x="17395" y="6817"/>
                  </a:moveTo>
                  <a:lnTo>
                    <a:pt x="17395" y="6817"/>
                  </a:lnTo>
                  <a:cubicBezTo>
                    <a:pt x="17490" y="7055"/>
                    <a:pt x="17597" y="7282"/>
                    <a:pt x="17693" y="7508"/>
                  </a:cubicBezTo>
                  <a:cubicBezTo>
                    <a:pt x="17621" y="7424"/>
                    <a:pt x="17550" y="7329"/>
                    <a:pt x="17478" y="7234"/>
                  </a:cubicBezTo>
                  <a:cubicBezTo>
                    <a:pt x="17455" y="7186"/>
                    <a:pt x="17443" y="7127"/>
                    <a:pt x="17419" y="7067"/>
                  </a:cubicBezTo>
                  <a:cubicBezTo>
                    <a:pt x="17407" y="6984"/>
                    <a:pt x="17407" y="6901"/>
                    <a:pt x="17395" y="6817"/>
                  </a:cubicBezTo>
                  <a:close/>
                  <a:moveTo>
                    <a:pt x="18907" y="9258"/>
                  </a:moveTo>
                  <a:lnTo>
                    <a:pt x="18907" y="9258"/>
                  </a:lnTo>
                  <a:cubicBezTo>
                    <a:pt x="19050" y="9448"/>
                    <a:pt x="19169" y="9663"/>
                    <a:pt x="19288" y="9865"/>
                  </a:cubicBezTo>
                  <a:cubicBezTo>
                    <a:pt x="19526" y="10294"/>
                    <a:pt x="19669" y="10770"/>
                    <a:pt x="19705" y="11246"/>
                  </a:cubicBezTo>
                  <a:cubicBezTo>
                    <a:pt x="19514" y="10556"/>
                    <a:pt x="19241" y="9889"/>
                    <a:pt x="18907" y="9258"/>
                  </a:cubicBezTo>
                  <a:close/>
                  <a:moveTo>
                    <a:pt x="17740" y="7805"/>
                  </a:moveTo>
                  <a:lnTo>
                    <a:pt x="17740" y="7805"/>
                  </a:lnTo>
                  <a:cubicBezTo>
                    <a:pt x="17824" y="7913"/>
                    <a:pt x="17907" y="8020"/>
                    <a:pt x="17990" y="8115"/>
                  </a:cubicBezTo>
                  <a:cubicBezTo>
                    <a:pt x="18062" y="8258"/>
                    <a:pt x="18133" y="8389"/>
                    <a:pt x="18205" y="8520"/>
                  </a:cubicBezTo>
                  <a:cubicBezTo>
                    <a:pt x="18836" y="9746"/>
                    <a:pt x="19550" y="11139"/>
                    <a:pt x="19598" y="12544"/>
                  </a:cubicBezTo>
                  <a:cubicBezTo>
                    <a:pt x="19550" y="12723"/>
                    <a:pt x="19491" y="12913"/>
                    <a:pt x="19419" y="13092"/>
                  </a:cubicBezTo>
                  <a:cubicBezTo>
                    <a:pt x="19610" y="11306"/>
                    <a:pt x="18359" y="9020"/>
                    <a:pt x="17740" y="7805"/>
                  </a:cubicBezTo>
                  <a:close/>
                  <a:moveTo>
                    <a:pt x="10356" y="0"/>
                  </a:moveTo>
                  <a:cubicBezTo>
                    <a:pt x="9558" y="0"/>
                    <a:pt x="8589" y="146"/>
                    <a:pt x="7727" y="686"/>
                  </a:cubicBezTo>
                  <a:cubicBezTo>
                    <a:pt x="5358" y="2174"/>
                    <a:pt x="3953" y="5007"/>
                    <a:pt x="3620" y="5734"/>
                  </a:cubicBezTo>
                  <a:cubicBezTo>
                    <a:pt x="3179" y="6079"/>
                    <a:pt x="2750" y="6460"/>
                    <a:pt x="2346" y="6853"/>
                  </a:cubicBezTo>
                  <a:cubicBezTo>
                    <a:pt x="1738" y="7353"/>
                    <a:pt x="1203" y="7924"/>
                    <a:pt x="750" y="8556"/>
                  </a:cubicBezTo>
                  <a:cubicBezTo>
                    <a:pt x="322" y="9139"/>
                    <a:pt x="60" y="9829"/>
                    <a:pt x="12" y="10544"/>
                  </a:cubicBezTo>
                  <a:cubicBezTo>
                    <a:pt x="0" y="11139"/>
                    <a:pt x="131" y="11723"/>
                    <a:pt x="393" y="12246"/>
                  </a:cubicBezTo>
                  <a:cubicBezTo>
                    <a:pt x="738" y="12854"/>
                    <a:pt x="1143" y="13401"/>
                    <a:pt x="1631" y="13890"/>
                  </a:cubicBezTo>
                  <a:cubicBezTo>
                    <a:pt x="1642" y="13904"/>
                    <a:pt x="1653" y="13910"/>
                    <a:pt x="1663" y="13910"/>
                  </a:cubicBezTo>
                  <a:cubicBezTo>
                    <a:pt x="1683" y="13910"/>
                    <a:pt x="1695" y="13882"/>
                    <a:pt x="1679" y="13866"/>
                  </a:cubicBezTo>
                  <a:cubicBezTo>
                    <a:pt x="1084" y="13342"/>
                    <a:pt x="667" y="12651"/>
                    <a:pt x="488" y="11889"/>
                  </a:cubicBezTo>
                  <a:cubicBezTo>
                    <a:pt x="262" y="11127"/>
                    <a:pt x="310" y="10318"/>
                    <a:pt x="607" y="9591"/>
                  </a:cubicBezTo>
                  <a:cubicBezTo>
                    <a:pt x="1024" y="8758"/>
                    <a:pt x="1584" y="8008"/>
                    <a:pt x="2274" y="7377"/>
                  </a:cubicBezTo>
                  <a:cubicBezTo>
                    <a:pt x="2381" y="7246"/>
                    <a:pt x="2500" y="7127"/>
                    <a:pt x="2619" y="7008"/>
                  </a:cubicBezTo>
                  <a:lnTo>
                    <a:pt x="2619" y="7008"/>
                  </a:lnTo>
                  <a:cubicBezTo>
                    <a:pt x="1762" y="8139"/>
                    <a:pt x="631" y="9889"/>
                    <a:pt x="726" y="11223"/>
                  </a:cubicBezTo>
                  <a:cubicBezTo>
                    <a:pt x="786" y="12437"/>
                    <a:pt x="1441" y="13556"/>
                    <a:pt x="2477" y="14199"/>
                  </a:cubicBezTo>
                  <a:lnTo>
                    <a:pt x="2524" y="13044"/>
                  </a:lnTo>
                  <a:cubicBezTo>
                    <a:pt x="2524" y="13044"/>
                    <a:pt x="2905" y="14628"/>
                    <a:pt x="5203" y="15723"/>
                  </a:cubicBezTo>
                  <a:cubicBezTo>
                    <a:pt x="6581" y="16391"/>
                    <a:pt x="8328" y="16651"/>
                    <a:pt x="9899" y="16651"/>
                  </a:cubicBezTo>
                  <a:cubicBezTo>
                    <a:pt x="10934" y="16651"/>
                    <a:pt x="11893" y="16538"/>
                    <a:pt x="12621" y="16354"/>
                  </a:cubicBezTo>
                  <a:cubicBezTo>
                    <a:pt x="13704" y="16080"/>
                    <a:pt x="14704" y="15533"/>
                    <a:pt x="15514" y="14771"/>
                  </a:cubicBezTo>
                  <a:lnTo>
                    <a:pt x="15514" y="14771"/>
                  </a:lnTo>
                  <a:lnTo>
                    <a:pt x="14538" y="16235"/>
                  </a:lnTo>
                  <a:cubicBezTo>
                    <a:pt x="14716" y="16255"/>
                    <a:pt x="14895" y="16264"/>
                    <a:pt x="15072" y="16264"/>
                  </a:cubicBezTo>
                  <a:cubicBezTo>
                    <a:pt x="16505" y="16264"/>
                    <a:pt x="17880" y="15633"/>
                    <a:pt x="18812" y="14521"/>
                  </a:cubicBezTo>
                  <a:cubicBezTo>
                    <a:pt x="18955" y="14354"/>
                    <a:pt x="19074" y="14175"/>
                    <a:pt x="19169" y="13973"/>
                  </a:cubicBezTo>
                  <a:cubicBezTo>
                    <a:pt x="19300" y="13794"/>
                    <a:pt x="19431" y="13592"/>
                    <a:pt x="19526" y="13389"/>
                  </a:cubicBezTo>
                  <a:lnTo>
                    <a:pt x="19526" y="13389"/>
                  </a:lnTo>
                  <a:cubicBezTo>
                    <a:pt x="19491" y="13616"/>
                    <a:pt x="19431" y="13830"/>
                    <a:pt x="19348" y="14044"/>
                  </a:cubicBezTo>
                  <a:cubicBezTo>
                    <a:pt x="19026" y="14913"/>
                    <a:pt x="18264" y="15795"/>
                    <a:pt x="17288" y="15866"/>
                  </a:cubicBezTo>
                  <a:cubicBezTo>
                    <a:pt x="17240" y="15866"/>
                    <a:pt x="17252" y="15925"/>
                    <a:pt x="17288" y="15925"/>
                  </a:cubicBezTo>
                  <a:cubicBezTo>
                    <a:pt x="18086" y="15795"/>
                    <a:pt x="18800" y="15342"/>
                    <a:pt x="19252" y="14675"/>
                  </a:cubicBezTo>
                  <a:cubicBezTo>
                    <a:pt x="19693" y="14009"/>
                    <a:pt x="19919" y="13235"/>
                    <a:pt x="19883" y="12437"/>
                  </a:cubicBezTo>
                  <a:cubicBezTo>
                    <a:pt x="20062" y="11734"/>
                    <a:pt x="20038" y="10996"/>
                    <a:pt x="19824" y="10318"/>
                  </a:cubicBezTo>
                  <a:cubicBezTo>
                    <a:pt x="19526" y="9579"/>
                    <a:pt x="19074" y="8925"/>
                    <a:pt x="18502" y="8377"/>
                  </a:cubicBezTo>
                  <a:lnTo>
                    <a:pt x="18336" y="8210"/>
                  </a:lnTo>
                  <a:cubicBezTo>
                    <a:pt x="17978" y="7567"/>
                    <a:pt x="17657" y="6889"/>
                    <a:pt x="17383" y="6198"/>
                  </a:cubicBezTo>
                  <a:cubicBezTo>
                    <a:pt x="17336" y="4365"/>
                    <a:pt x="16990" y="507"/>
                    <a:pt x="12013" y="197"/>
                  </a:cubicBezTo>
                  <a:cubicBezTo>
                    <a:pt x="12013" y="197"/>
                    <a:pt x="12013" y="198"/>
                    <a:pt x="12013" y="198"/>
                  </a:cubicBezTo>
                  <a:cubicBezTo>
                    <a:pt x="11985" y="198"/>
                    <a:pt x="11286" y="0"/>
                    <a:pt x="103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86" name="Google Shape;42286;p28"/>
            <p:cNvSpPr/>
            <p:nvPr/>
          </p:nvSpPr>
          <p:spPr>
            <a:xfrm>
              <a:off x="6956983" y="1346130"/>
              <a:ext cx="750474" cy="775931"/>
            </a:xfrm>
            <a:custGeom>
              <a:avLst/>
              <a:gdLst/>
              <a:ahLst/>
              <a:cxnLst/>
              <a:rect l="l" t="t" r="r" b="b"/>
              <a:pathLst>
                <a:path w="25825" h="26701" extrusionOk="0">
                  <a:moveTo>
                    <a:pt x="24279" y="0"/>
                  </a:moveTo>
                  <a:cubicBezTo>
                    <a:pt x="23772" y="0"/>
                    <a:pt x="23038" y="476"/>
                    <a:pt x="21992" y="1681"/>
                  </a:cubicBezTo>
                  <a:cubicBezTo>
                    <a:pt x="19551" y="4503"/>
                    <a:pt x="13598" y="15087"/>
                    <a:pt x="12622" y="15599"/>
                  </a:cubicBezTo>
                  <a:cubicBezTo>
                    <a:pt x="11645" y="16123"/>
                    <a:pt x="2942" y="16730"/>
                    <a:pt x="1477" y="16730"/>
                  </a:cubicBezTo>
                  <a:cubicBezTo>
                    <a:pt x="1" y="16730"/>
                    <a:pt x="227" y="24577"/>
                    <a:pt x="1239" y="25505"/>
                  </a:cubicBezTo>
                  <a:cubicBezTo>
                    <a:pt x="2195" y="26379"/>
                    <a:pt x="4569" y="26700"/>
                    <a:pt x="7209" y="26700"/>
                  </a:cubicBezTo>
                  <a:cubicBezTo>
                    <a:pt x="11014" y="26700"/>
                    <a:pt x="15372" y="26033"/>
                    <a:pt x="16848" y="25386"/>
                  </a:cubicBezTo>
                  <a:cubicBezTo>
                    <a:pt x="20646" y="23696"/>
                    <a:pt x="24182" y="10206"/>
                    <a:pt x="24944" y="6098"/>
                  </a:cubicBezTo>
                  <a:cubicBezTo>
                    <a:pt x="25249" y="4430"/>
                    <a:pt x="25824" y="0"/>
                    <a:pt x="24279" y="0"/>
                  </a:cubicBezTo>
                  <a:close/>
                </a:path>
              </a:pathLst>
            </a:custGeom>
            <a:solidFill>
              <a:srgbClr val="F7A9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87" name="Google Shape;42287;p28"/>
            <p:cNvSpPr/>
            <p:nvPr/>
          </p:nvSpPr>
          <p:spPr>
            <a:xfrm>
              <a:off x="7089490" y="1324046"/>
              <a:ext cx="638855" cy="806183"/>
            </a:xfrm>
            <a:custGeom>
              <a:avLst/>
              <a:gdLst/>
              <a:ahLst/>
              <a:cxnLst/>
              <a:rect l="l" t="t" r="r" b="b"/>
              <a:pathLst>
                <a:path w="21984" h="27742" extrusionOk="0">
                  <a:moveTo>
                    <a:pt x="20129" y="0"/>
                  </a:moveTo>
                  <a:cubicBezTo>
                    <a:pt x="19863" y="0"/>
                    <a:pt x="19566" y="85"/>
                    <a:pt x="19241" y="262"/>
                  </a:cubicBezTo>
                  <a:cubicBezTo>
                    <a:pt x="18503" y="643"/>
                    <a:pt x="17610" y="1536"/>
                    <a:pt x="16610" y="2965"/>
                  </a:cubicBezTo>
                  <a:cubicBezTo>
                    <a:pt x="15610" y="4405"/>
                    <a:pt x="9728" y="13919"/>
                    <a:pt x="7681" y="15955"/>
                  </a:cubicBezTo>
                  <a:cubicBezTo>
                    <a:pt x="7199" y="16416"/>
                    <a:pt x="5783" y="16551"/>
                    <a:pt x="4297" y="16551"/>
                  </a:cubicBezTo>
                  <a:cubicBezTo>
                    <a:pt x="2218" y="16551"/>
                    <a:pt x="1" y="16288"/>
                    <a:pt x="1" y="16288"/>
                  </a:cubicBezTo>
                  <a:lnTo>
                    <a:pt x="1" y="16288"/>
                  </a:lnTo>
                  <a:lnTo>
                    <a:pt x="2120" y="27742"/>
                  </a:lnTo>
                  <a:cubicBezTo>
                    <a:pt x="2120" y="27742"/>
                    <a:pt x="10800" y="27551"/>
                    <a:pt x="14098" y="25432"/>
                  </a:cubicBezTo>
                  <a:cubicBezTo>
                    <a:pt x="18098" y="22860"/>
                    <a:pt x="21194" y="7775"/>
                    <a:pt x="21539" y="5334"/>
                  </a:cubicBezTo>
                  <a:cubicBezTo>
                    <a:pt x="21984" y="2016"/>
                    <a:pt x="21421" y="0"/>
                    <a:pt x="20129" y="0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88" name="Google Shape;42288;p28"/>
            <p:cNvSpPr/>
            <p:nvPr/>
          </p:nvSpPr>
          <p:spPr>
            <a:xfrm>
              <a:off x="7089490" y="1324104"/>
              <a:ext cx="637024" cy="806124"/>
            </a:xfrm>
            <a:custGeom>
              <a:avLst/>
              <a:gdLst/>
              <a:ahLst/>
              <a:cxnLst/>
              <a:rect l="l" t="t" r="r" b="b"/>
              <a:pathLst>
                <a:path w="21921" h="27740" extrusionOk="0">
                  <a:moveTo>
                    <a:pt x="20070" y="1"/>
                  </a:moveTo>
                  <a:cubicBezTo>
                    <a:pt x="19777" y="1"/>
                    <a:pt x="19488" y="88"/>
                    <a:pt x="19241" y="260"/>
                  </a:cubicBezTo>
                  <a:cubicBezTo>
                    <a:pt x="18503" y="641"/>
                    <a:pt x="17610" y="1534"/>
                    <a:pt x="16610" y="2963"/>
                  </a:cubicBezTo>
                  <a:cubicBezTo>
                    <a:pt x="15562" y="4463"/>
                    <a:pt x="9740" y="13917"/>
                    <a:pt x="7681" y="15953"/>
                  </a:cubicBezTo>
                  <a:cubicBezTo>
                    <a:pt x="7200" y="16418"/>
                    <a:pt x="5791" y="16554"/>
                    <a:pt x="4308" y="16554"/>
                  </a:cubicBezTo>
                  <a:cubicBezTo>
                    <a:pt x="2227" y="16554"/>
                    <a:pt x="1" y="16286"/>
                    <a:pt x="1" y="16286"/>
                  </a:cubicBezTo>
                  <a:lnTo>
                    <a:pt x="1" y="16286"/>
                  </a:lnTo>
                  <a:lnTo>
                    <a:pt x="2120" y="27740"/>
                  </a:lnTo>
                  <a:cubicBezTo>
                    <a:pt x="2120" y="27740"/>
                    <a:pt x="3561" y="27704"/>
                    <a:pt x="5490" y="27525"/>
                  </a:cubicBezTo>
                  <a:cubicBezTo>
                    <a:pt x="8300" y="27263"/>
                    <a:pt x="12145" y="26680"/>
                    <a:pt x="14098" y="25430"/>
                  </a:cubicBezTo>
                  <a:cubicBezTo>
                    <a:pt x="18098" y="22858"/>
                    <a:pt x="21206" y="7773"/>
                    <a:pt x="21539" y="5332"/>
                  </a:cubicBezTo>
                  <a:cubicBezTo>
                    <a:pt x="21920" y="2439"/>
                    <a:pt x="21539" y="534"/>
                    <a:pt x="20587" y="93"/>
                  </a:cubicBezTo>
                  <a:cubicBezTo>
                    <a:pt x="20419" y="31"/>
                    <a:pt x="20244" y="1"/>
                    <a:pt x="2007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89" name="Google Shape;42289;p28"/>
            <p:cNvSpPr/>
            <p:nvPr/>
          </p:nvSpPr>
          <p:spPr>
            <a:xfrm>
              <a:off x="7149873" y="1814495"/>
              <a:ext cx="60416" cy="297022"/>
            </a:xfrm>
            <a:custGeom>
              <a:avLst/>
              <a:gdLst/>
              <a:ahLst/>
              <a:cxnLst/>
              <a:rect l="l" t="t" r="r" b="b"/>
              <a:pathLst>
                <a:path w="2079" h="10221" extrusionOk="0">
                  <a:moveTo>
                    <a:pt x="33" y="1"/>
                  </a:moveTo>
                  <a:cubicBezTo>
                    <a:pt x="15" y="1"/>
                    <a:pt x="1" y="25"/>
                    <a:pt x="7" y="77"/>
                  </a:cubicBezTo>
                  <a:cubicBezTo>
                    <a:pt x="673" y="5196"/>
                    <a:pt x="1662" y="8542"/>
                    <a:pt x="2007" y="10185"/>
                  </a:cubicBezTo>
                  <a:cubicBezTo>
                    <a:pt x="2007" y="10209"/>
                    <a:pt x="2025" y="10221"/>
                    <a:pt x="2043" y="10221"/>
                  </a:cubicBezTo>
                  <a:cubicBezTo>
                    <a:pt x="2060" y="10221"/>
                    <a:pt x="2078" y="10209"/>
                    <a:pt x="2078" y="10185"/>
                  </a:cubicBezTo>
                  <a:cubicBezTo>
                    <a:pt x="1804" y="8482"/>
                    <a:pt x="483" y="1553"/>
                    <a:pt x="90" y="77"/>
                  </a:cubicBezTo>
                  <a:cubicBezTo>
                    <a:pt x="78" y="28"/>
                    <a:pt x="53" y="1"/>
                    <a:pt x="33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90" name="Google Shape;42290;p28"/>
            <p:cNvSpPr/>
            <p:nvPr/>
          </p:nvSpPr>
          <p:spPr>
            <a:xfrm>
              <a:off x="7381847" y="1323377"/>
              <a:ext cx="345000" cy="781249"/>
            </a:xfrm>
            <a:custGeom>
              <a:avLst/>
              <a:gdLst/>
              <a:ahLst/>
              <a:cxnLst/>
              <a:rect l="l" t="t" r="r" b="b"/>
              <a:pathLst>
                <a:path w="11872" h="26884" extrusionOk="0">
                  <a:moveTo>
                    <a:pt x="10038" y="1"/>
                  </a:moveTo>
                  <a:cubicBezTo>
                    <a:pt x="9830" y="1"/>
                    <a:pt x="9623" y="49"/>
                    <a:pt x="9431" y="142"/>
                  </a:cubicBezTo>
                  <a:lnTo>
                    <a:pt x="1" y="26884"/>
                  </a:lnTo>
                  <a:cubicBezTo>
                    <a:pt x="1584" y="26538"/>
                    <a:pt x="3061" y="26074"/>
                    <a:pt x="4037" y="25443"/>
                  </a:cubicBezTo>
                  <a:cubicBezTo>
                    <a:pt x="8037" y="22871"/>
                    <a:pt x="11145" y="7786"/>
                    <a:pt x="11478" y="5345"/>
                  </a:cubicBezTo>
                  <a:cubicBezTo>
                    <a:pt x="11871" y="2452"/>
                    <a:pt x="11490" y="535"/>
                    <a:pt x="10526" y="95"/>
                  </a:cubicBezTo>
                  <a:cubicBezTo>
                    <a:pt x="10368" y="31"/>
                    <a:pt x="10203" y="1"/>
                    <a:pt x="100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91" name="Google Shape;42291;p28"/>
            <p:cNvSpPr/>
            <p:nvPr/>
          </p:nvSpPr>
          <p:spPr>
            <a:xfrm>
              <a:off x="7491543" y="1293650"/>
              <a:ext cx="668118" cy="762505"/>
            </a:xfrm>
            <a:custGeom>
              <a:avLst/>
              <a:gdLst/>
              <a:ahLst/>
              <a:cxnLst/>
              <a:rect l="l" t="t" r="r" b="b"/>
              <a:pathLst>
                <a:path w="22991" h="26239" extrusionOk="0">
                  <a:moveTo>
                    <a:pt x="9064" y="1"/>
                  </a:moveTo>
                  <a:cubicBezTo>
                    <a:pt x="7905" y="1"/>
                    <a:pt x="6739" y="457"/>
                    <a:pt x="5620" y="1511"/>
                  </a:cubicBezTo>
                  <a:cubicBezTo>
                    <a:pt x="5048" y="2094"/>
                    <a:pt x="4524" y="2713"/>
                    <a:pt x="4048" y="3380"/>
                  </a:cubicBezTo>
                  <a:cubicBezTo>
                    <a:pt x="2596" y="5332"/>
                    <a:pt x="857" y="8190"/>
                    <a:pt x="262" y="10143"/>
                  </a:cubicBezTo>
                  <a:cubicBezTo>
                    <a:pt x="226" y="10274"/>
                    <a:pt x="191" y="10381"/>
                    <a:pt x="167" y="10500"/>
                  </a:cubicBezTo>
                  <a:cubicBezTo>
                    <a:pt x="95" y="10750"/>
                    <a:pt x="48" y="11012"/>
                    <a:pt x="36" y="11286"/>
                  </a:cubicBezTo>
                  <a:cubicBezTo>
                    <a:pt x="0" y="13738"/>
                    <a:pt x="1524" y="15941"/>
                    <a:pt x="1524" y="15941"/>
                  </a:cubicBezTo>
                  <a:lnTo>
                    <a:pt x="1381" y="16858"/>
                  </a:lnTo>
                  <a:lnTo>
                    <a:pt x="1322" y="17239"/>
                  </a:lnTo>
                  <a:lnTo>
                    <a:pt x="238" y="23966"/>
                  </a:lnTo>
                  <a:cubicBezTo>
                    <a:pt x="673" y="24772"/>
                    <a:pt x="5679" y="26239"/>
                    <a:pt x="11530" y="26239"/>
                  </a:cubicBezTo>
                  <a:cubicBezTo>
                    <a:pt x="12248" y="26239"/>
                    <a:pt x="12979" y="26217"/>
                    <a:pt x="13716" y="26168"/>
                  </a:cubicBezTo>
                  <a:cubicBezTo>
                    <a:pt x="15978" y="26037"/>
                    <a:pt x="18205" y="25609"/>
                    <a:pt x="20360" y="24894"/>
                  </a:cubicBezTo>
                  <a:lnTo>
                    <a:pt x="20741" y="24775"/>
                  </a:lnTo>
                  <a:cubicBezTo>
                    <a:pt x="21515" y="24490"/>
                    <a:pt x="22265" y="24168"/>
                    <a:pt x="22991" y="23787"/>
                  </a:cubicBezTo>
                  <a:cubicBezTo>
                    <a:pt x="22991" y="23787"/>
                    <a:pt x="21622" y="18751"/>
                    <a:pt x="19800" y="13679"/>
                  </a:cubicBezTo>
                  <a:cubicBezTo>
                    <a:pt x="19764" y="13583"/>
                    <a:pt x="19741" y="13488"/>
                    <a:pt x="19693" y="13381"/>
                  </a:cubicBezTo>
                  <a:cubicBezTo>
                    <a:pt x="18693" y="10595"/>
                    <a:pt x="17562" y="7833"/>
                    <a:pt x="16454" y="5916"/>
                  </a:cubicBezTo>
                  <a:cubicBezTo>
                    <a:pt x="15502" y="4189"/>
                    <a:pt x="14228" y="2654"/>
                    <a:pt x="12692" y="1415"/>
                  </a:cubicBezTo>
                  <a:cubicBezTo>
                    <a:pt x="12061" y="915"/>
                    <a:pt x="11359" y="534"/>
                    <a:pt x="10609" y="260"/>
                  </a:cubicBezTo>
                  <a:cubicBezTo>
                    <a:pt x="10098" y="91"/>
                    <a:pt x="9582" y="1"/>
                    <a:pt x="906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92" name="Google Shape;42292;p28"/>
            <p:cNvSpPr/>
            <p:nvPr/>
          </p:nvSpPr>
          <p:spPr>
            <a:xfrm>
              <a:off x="7486690" y="1431707"/>
              <a:ext cx="96915" cy="334626"/>
            </a:xfrm>
            <a:custGeom>
              <a:avLst/>
              <a:gdLst/>
              <a:ahLst/>
              <a:cxnLst/>
              <a:rect l="l" t="t" r="r" b="b"/>
              <a:pathLst>
                <a:path w="3335" h="11515" extrusionOk="0">
                  <a:moveTo>
                    <a:pt x="3285" y="1"/>
                  </a:moveTo>
                  <a:cubicBezTo>
                    <a:pt x="3277" y="1"/>
                    <a:pt x="3269" y="4"/>
                    <a:pt x="3263" y="10"/>
                  </a:cubicBezTo>
                  <a:cubicBezTo>
                    <a:pt x="2810" y="784"/>
                    <a:pt x="2310" y="1486"/>
                    <a:pt x="1846" y="2224"/>
                  </a:cubicBezTo>
                  <a:cubicBezTo>
                    <a:pt x="2036" y="1701"/>
                    <a:pt x="2227" y="1189"/>
                    <a:pt x="2429" y="665"/>
                  </a:cubicBezTo>
                  <a:lnTo>
                    <a:pt x="2429" y="665"/>
                  </a:lnTo>
                  <a:cubicBezTo>
                    <a:pt x="2096" y="1284"/>
                    <a:pt x="1822" y="1939"/>
                    <a:pt x="1620" y="2617"/>
                  </a:cubicBezTo>
                  <a:cubicBezTo>
                    <a:pt x="1274" y="3165"/>
                    <a:pt x="953" y="3748"/>
                    <a:pt x="679" y="4356"/>
                  </a:cubicBezTo>
                  <a:cubicBezTo>
                    <a:pt x="346" y="5070"/>
                    <a:pt x="131" y="5844"/>
                    <a:pt x="48" y="6642"/>
                  </a:cubicBezTo>
                  <a:cubicBezTo>
                    <a:pt x="0" y="7439"/>
                    <a:pt x="108" y="8237"/>
                    <a:pt x="381" y="8987"/>
                  </a:cubicBezTo>
                  <a:cubicBezTo>
                    <a:pt x="703" y="9844"/>
                    <a:pt x="1096" y="10678"/>
                    <a:pt x="1560" y="11476"/>
                  </a:cubicBezTo>
                  <a:cubicBezTo>
                    <a:pt x="1577" y="11503"/>
                    <a:pt x="1602" y="11515"/>
                    <a:pt x="1628" y="11515"/>
                  </a:cubicBezTo>
                  <a:cubicBezTo>
                    <a:pt x="1691" y="11515"/>
                    <a:pt x="1757" y="11445"/>
                    <a:pt x="1715" y="11368"/>
                  </a:cubicBezTo>
                  <a:cubicBezTo>
                    <a:pt x="1060" y="9964"/>
                    <a:pt x="334" y="8487"/>
                    <a:pt x="393" y="6892"/>
                  </a:cubicBezTo>
                  <a:cubicBezTo>
                    <a:pt x="453" y="5284"/>
                    <a:pt x="1203" y="3832"/>
                    <a:pt x="1917" y="2486"/>
                  </a:cubicBezTo>
                  <a:cubicBezTo>
                    <a:pt x="2334" y="1653"/>
                    <a:pt x="2810" y="843"/>
                    <a:pt x="3334" y="69"/>
                  </a:cubicBezTo>
                  <a:cubicBezTo>
                    <a:pt x="3334" y="25"/>
                    <a:pt x="3308" y="1"/>
                    <a:pt x="3285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93" name="Google Shape;42293;p28"/>
            <p:cNvSpPr/>
            <p:nvPr/>
          </p:nvSpPr>
          <p:spPr>
            <a:xfrm>
              <a:off x="7624399" y="1126477"/>
              <a:ext cx="153640" cy="285515"/>
            </a:xfrm>
            <a:custGeom>
              <a:avLst/>
              <a:gdLst/>
              <a:ahLst/>
              <a:cxnLst/>
              <a:rect l="l" t="t" r="r" b="b"/>
              <a:pathLst>
                <a:path w="5287" h="9825" extrusionOk="0">
                  <a:moveTo>
                    <a:pt x="4489" y="1"/>
                  </a:moveTo>
                  <a:lnTo>
                    <a:pt x="3917" y="346"/>
                  </a:lnTo>
                  <a:lnTo>
                    <a:pt x="0" y="2942"/>
                  </a:lnTo>
                  <a:lnTo>
                    <a:pt x="798" y="6299"/>
                  </a:lnTo>
                  <a:lnTo>
                    <a:pt x="857" y="6549"/>
                  </a:lnTo>
                  <a:cubicBezTo>
                    <a:pt x="857" y="6549"/>
                    <a:pt x="893" y="9800"/>
                    <a:pt x="1488" y="9823"/>
                  </a:cubicBezTo>
                  <a:cubicBezTo>
                    <a:pt x="1509" y="9824"/>
                    <a:pt x="1529" y="9824"/>
                    <a:pt x="1550" y="9824"/>
                  </a:cubicBezTo>
                  <a:cubicBezTo>
                    <a:pt x="3363" y="9824"/>
                    <a:pt x="5192" y="7235"/>
                    <a:pt x="5275" y="6859"/>
                  </a:cubicBezTo>
                  <a:cubicBezTo>
                    <a:pt x="5286" y="5835"/>
                    <a:pt x="5227" y="4823"/>
                    <a:pt x="5096" y="3811"/>
                  </a:cubicBezTo>
                  <a:cubicBezTo>
                    <a:pt x="5072" y="3680"/>
                    <a:pt x="5048" y="3537"/>
                    <a:pt x="5036" y="3394"/>
                  </a:cubicBezTo>
                  <a:cubicBezTo>
                    <a:pt x="5024" y="3251"/>
                    <a:pt x="5001" y="3156"/>
                    <a:pt x="4977" y="2989"/>
                  </a:cubicBezTo>
                  <a:cubicBezTo>
                    <a:pt x="4953" y="2811"/>
                    <a:pt x="4917" y="2632"/>
                    <a:pt x="4894" y="2453"/>
                  </a:cubicBezTo>
                  <a:cubicBezTo>
                    <a:pt x="4894" y="2394"/>
                    <a:pt x="4882" y="2334"/>
                    <a:pt x="4858" y="2275"/>
                  </a:cubicBezTo>
                  <a:cubicBezTo>
                    <a:pt x="4834" y="2215"/>
                    <a:pt x="4834" y="2156"/>
                    <a:pt x="4834" y="2108"/>
                  </a:cubicBezTo>
                  <a:cubicBezTo>
                    <a:pt x="4632" y="941"/>
                    <a:pt x="4489" y="1"/>
                    <a:pt x="448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94" name="Google Shape;42294;p28"/>
            <p:cNvSpPr/>
            <p:nvPr/>
          </p:nvSpPr>
          <p:spPr>
            <a:xfrm>
              <a:off x="7624399" y="1126826"/>
              <a:ext cx="140476" cy="183078"/>
            </a:xfrm>
            <a:custGeom>
              <a:avLst/>
              <a:gdLst/>
              <a:ahLst/>
              <a:cxnLst/>
              <a:rect l="l" t="t" r="r" b="b"/>
              <a:pathLst>
                <a:path w="4834" h="6300" extrusionOk="0">
                  <a:moveTo>
                    <a:pt x="4489" y="1"/>
                  </a:moveTo>
                  <a:lnTo>
                    <a:pt x="3917" y="334"/>
                  </a:lnTo>
                  <a:lnTo>
                    <a:pt x="0" y="2930"/>
                  </a:lnTo>
                  <a:lnTo>
                    <a:pt x="810" y="6299"/>
                  </a:lnTo>
                  <a:cubicBezTo>
                    <a:pt x="2703" y="5549"/>
                    <a:pt x="4167" y="4013"/>
                    <a:pt x="4834" y="2096"/>
                  </a:cubicBezTo>
                  <a:cubicBezTo>
                    <a:pt x="4643" y="929"/>
                    <a:pt x="4489" y="1"/>
                    <a:pt x="44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95" name="Google Shape;42295;p28"/>
            <p:cNvSpPr/>
            <p:nvPr/>
          </p:nvSpPr>
          <p:spPr>
            <a:xfrm>
              <a:off x="7455191" y="854751"/>
              <a:ext cx="378216" cy="411693"/>
            </a:xfrm>
            <a:custGeom>
              <a:avLst/>
              <a:gdLst/>
              <a:ahLst/>
              <a:cxnLst/>
              <a:rect l="l" t="t" r="r" b="b"/>
              <a:pathLst>
                <a:path w="13015" h="14167" extrusionOk="0">
                  <a:moveTo>
                    <a:pt x="6668" y="0"/>
                  </a:moveTo>
                  <a:cubicBezTo>
                    <a:pt x="4276" y="0"/>
                    <a:pt x="1691" y="1552"/>
                    <a:pt x="918" y="6673"/>
                  </a:cubicBezTo>
                  <a:cubicBezTo>
                    <a:pt x="1" y="12662"/>
                    <a:pt x="3489" y="13888"/>
                    <a:pt x="4787" y="14079"/>
                  </a:cubicBezTo>
                  <a:cubicBezTo>
                    <a:pt x="5034" y="14116"/>
                    <a:pt x="5408" y="14166"/>
                    <a:pt x="5859" y="14166"/>
                  </a:cubicBezTo>
                  <a:cubicBezTo>
                    <a:pt x="7540" y="14166"/>
                    <a:pt x="10289" y="13471"/>
                    <a:pt x="11490" y="8852"/>
                  </a:cubicBezTo>
                  <a:cubicBezTo>
                    <a:pt x="13014" y="2994"/>
                    <a:pt x="10514" y="660"/>
                    <a:pt x="7859" y="124"/>
                  </a:cubicBezTo>
                  <a:cubicBezTo>
                    <a:pt x="7474" y="45"/>
                    <a:pt x="7074" y="0"/>
                    <a:pt x="666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96" name="Google Shape;42296;p28"/>
            <p:cNvSpPr/>
            <p:nvPr/>
          </p:nvSpPr>
          <p:spPr>
            <a:xfrm>
              <a:off x="7501655" y="1019484"/>
              <a:ext cx="35221" cy="18482"/>
            </a:xfrm>
            <a:custGeom>
              <a:avLst/>
              <a:gdLst/>
              <a:ahLst/>
              <a:cxnLst/>
              <a:rect l="l" t="t" r="r" b="b"/>
              <a:pathLst>
                <a:path w="1212" h="636" extrusionOk="0">
                  <a:moveTo>
                    <a:pt x="759" y="1"/>
                  </a:moveTo>
                  <a:cubicBezTo>
                    <a:pt x="720" y="1"/>
                    <a:pt x="680" y="6"/>
                    <a:pt x="640" y="16"/>
                  </a:cubicBezTo>
                  <a:cubicBezTo>
                    <a:pt x="438" y="28"/>
                    <a:pt x="259" y="111"/>
                    <a:pt x="116" y="254"/>
                  </a:cubicBezTo>
                  <a:cubicBezTo>
                    <a:pt x="0" y="405"/>
                    <a:pt x="111" y="635"/>
                    <a:pt x="304" y="635"/>
                  </a:cubicBezTo>
                  <a:cubicBezTo>
                    <a:pt x="309" y="635"/>
                    <a:pt x="314" y="635"/>
                    <a:pt x="319" y="635"/>
                  </a:cubicBezTo>
                  <a:cubicBezTo>
                    <a:pt x="462" y="623"/>
                    <a:pt x="605" y="599"/>
                    <a:pt x="736" y="575"/>
                  </a:cubicBezTo>
                  <a:cubicBezTo>
                    <a:pt x="890" y="575"/>
                    <a:pt x="1033" y="528"/>
                    <a:pt x="1152" y="444"/>
                  </a:cubicBezTo>
                  <a:cubicBezTo>
                    <a:pt x="1212" y="361"/>
                    <a:pt x="1212" y="254"/>
                    <a:pt x="1152" y="182"/>
                  </a:cubicBezTo>
                  <a:cubicBezTo>
                    <a:pt x="1049" y="69"/>
                    <a:pt x="908" y="1"/>
                    <a:pt x="7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97" name="Google Shape;42297;p28"/>
            <p:cNvSpPr/>
            <p:nvPr/>
          </p:nvSpPr>
          <p:spPr>
            <a:xfrm>
              <a:off x="7608126" y="1021547"/>
              <a:ext cx="34407" cy="20662"/>
            </a:xfrm>
            <a:custGeom>
              <a:avLst/>
              <a:gdLst/>
              <a:ahLst/>
              <a:cxnLst/>
              <a:rect l="l" t="t" r="r" b="b"/>
              <a:pathLst>
                <a:path w="1184" h="711" extrusionOk="0">
                  <a:moveTo>
                    <a:pt x="414" y="0"/>
                  </a:moveTo>
                  <a:cubicBezTo>
                    <a:pt x="293" y="0"/>
                    <a:pt x="174" y="40"/>
                    <a:pt x="84" y="123"/>
                  </a:cubicBezTo>
                  <a:cubicBezTo>
                    <a:pt x="12" y="195"/>
                    <a:pt x="0" y="302"/>
                    <a:pt x="60" y="385"/>
                  </a:cubicBezTo>
                  <a:cubicBezTo>
                    <a:pt x="155" y="492"/>
                    <a:pt x="298" y="564"/>
                    <a:pt x="441" y="588"/>
                  </a:cubicBezTo>
                  <a:cubicBezTo>
                    <a:pt x="572" y="623"/>
                    <a:pt x="703" y="671"/>
                    <a:pt x="846" y="707"/>
                  </a:cubicBezTo>
                  <a:cubicBezTo>
                    <a:pt x="860" y="709"/>
                    <a:pt x="874" y="711"/>
                    <a:pt x="888" y="711"/>
                  </a:cubicBezTo>
                  <a:cubicBezTo>
                    <a:pt x="1058" y="711"/>
                    <a:pt x="1183" y="516"/>
                    <a:pt x="1084" y="361"/>
                  </a:cubicBezTo>
                  <a:cubicBezTo>
                    <a:pt x="977" y="195"/>
                    <a:pt x="810" y="87"/>
                    <a:pt x="620" y="40"/>
                  </a:cubicBezTo>
                  <a:cubicBezTo>
                    <a:pt x="554" y="14"/>
                    <a:pt x="484" y="0"/>
                    <a:pt x="41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98" name="Google Shape;42298;p28"/>
            <p:cNvSpPr/>
            <p:nvPr/>
          </p:nvSpPr>
          <p:spPr>
            <a:xfrm>
              <a:off x="7600512" y="1073562"/>
              <a:ext cx="13164" cy="32547"/>
            </a:xfrm>
            <a:custGeom>
              <a:avLst/>
              <a:gdLst/>
              <a:ahLst/>
              <a:cxnLst/>
              <a:rect l="l" t="t" r="r" b="b"/>
              <a:pathLst>
                <a:path w="453" h="1120" extrusionOk="0">
                  <a:moveTo>
                    <a:pt x="120" y="0"/>
                  </a:moveTo>
                  <a:cubicBezTo>
                    <a:pt x="1" y="381"/>
                    <a:pt x="1" y="1012"/>
                    <a:pt x="453" y="1119"/>
                  </a:cubicBezTo>
                  <a:lnTo>
                    <a:pt x="453" y="1107"/>
                  </a:lnTo>
                  <a:cubicBezTo>
                    <a:pt x="96" y="929"/>
                    <a:pt x="96" y="453"/>
                    <a:pt x="155" y="36"/>
                  </a:cubicBezTo>
                  <a:cubicBezTo>
                    <a:pt x="155" y="24"/>
                    <a:pt x="120" y="0"/>
                    <a:pt x="120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99" name="Google Shape;42299;p28"/>
            <p:cNvSpPr/>
            <p:nvPr/>
          </p:nvSpPr>
          <p:spPr>
            <a:xfrm>
              <a:off x="7597200" y="1062112"/>
              <a:ext cx="38301" cy="39144"/>
            </a:xfrm>
            <a:custGeom>
              <a:avLst/>
              <a:gdLst/>
              <a:ahLst/>
              <a:cxnLst/>
              <a:rect l="l" t="t" r="r" b="b"/>
              <a:pathLst>
                <a:path w="1318" h="1347" extrusionOk="0">
                  <a:moveTo>
                    <a:pt x="636" y="1"/>
                  </a:moveTo>
                  <a:cubicBezTo>
                    <a:pt x="89" y="1"/>
                    <a:pt x="1" y="1335"/>
                    <a:pt x="603" y="1347"/>
                  </a:cubicBezTo>
                  <a:cubicBezTo>
                    <a:pt x="1222" y="1347"/>
                    <a:pt x="1317" y="1"/>
                    <a:pt x="650" y="1"/>
                  </a:cubicBezTo>
                  <a:cubicBezTo>
                    <a:pt x="645" y="1"/>
                    <a:pt x="641" y="1"/>
                    <a:pt x="6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00" name="Google Shape;42300;p28"/>
            <p:cNvSpPr/>
            <p:nvPr/>
          </p:nvSpPr>
          <p:spPr>
            <a:xfrm>
              <a:off x="7620999" y="1064582"/>
              <a:ext cx="25224" cy="15954"/>
            </a:xfrm>
            <a:custGeom>
              <a:avLst/>
              <a:gdLst/>
              <a:ahLst/>
              <a:cxnLst/>
              <a:rect l="l" t="t" r="r" b="b"/>
              <a:pathLst>
                <a:path w="868" h="549" extrusionOk="0">
                  <a:moveTo>
                    <a:pt x="52" y="0"/>
                  </a:moveTo>
                  <a:cubicBezTo>
                    <a:pt x="20" y="0"/>
                    <a:pt x="1" y="43"/>
                    <a:pt x="10" y="71"/>
                  </a:cubicBezTo>
                  <a:cubicBezTo>
                    <a:pt x="44" y="321"/>
                    <a:pt x="175" y="549"/>
                    <a:pt x="425" y="549"/>
                  </a:cubicBezTo>
                  <a:cubicBezTo>
                    <a:pt x="437" y="549"/>
                    <a:pt x="450" y="548"/>
                    <a:pt x="462" y="547"/>
                  </a:cubicBezTo>
                  <a:cubicBezTo>
                    <a:pt x="736" y="535"/>
                    <a:pt x="867" y="273"/>
                    <a:pt x="867" y="23"/>
                  </a:cubicBezTo>
                  <a:lnTo>
                    <a:pt x="843" y="23"/>
                  </a:lnTo>
                  <a:cubicBezTo>
                    <a:pt x="745" y="133"/>
                    <a:pt x="606" y="252"/>
                    <a:pt x="473" y="252"/>
                  </a:cubicBezTo>
                  <a:cubicBezTo>
                    <a:pt x="462" y="252"/>
                    <a:pt x="450" y="251"/>
                    <a:pt x="439" y="250"/>
                  </a:cubicBezTo>
                  <a:cubicBezTo>
                    <a:pt x="308" y="238"/>
                    <a:pt x="200" y="95"/>
                    <a:pt x="81" y="11"/>
                  </a:cubicBezTo>
                  <a:cubicBezTo>
                    <a:pt x="71" y="4"/>
                    <a:pt x="61" y="0"/>
                    <a:pt x="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01" name="Google Shape;42301;p28"/>
            <p:cNvSpPr/>
            <p:nvPr/>
          </p:nvSpPr>
          <p:spPr>
            <a:xfrm>
              <a:off x="7519207" y="1064553"/>
              <a:ext cx="16303" cy="30833"/>
            </a:xfrm>
            <a:custGeom>
              <a:avLst/>
              <a:gdLst/>
              <a:ahLst/>
              <a:cxnLst/>
              <a:rect l="l" t="t" r="r" b="b"/>
              <a:pathLst>
                <a:path w="561" h="1061" extrusionOk="0">
                  <a:moveTo>
                    <a:pt x="513" y="1"/>
                  </a:moveTo>
                  <a:cubicBezTo>
                    <a:pt x="489" y="1"/>
                    <a:pt x="477" y="12"/>
                    <a:pt x="477" y="36"/>
                  </a:cubicBezTo>
                  <a:cubicBezTo>
                    <a:pt x="477" y="49"/>
                    <a:pt x="477" y="61"/>
                    <a:pt x="477" y="73"/>
                  </a:cubicBezTo>
                  <a:lnTo>
                    <a:pt x="477" y="73"/>
                  </a:lnTo>
                  <a:lnTo>
                    <a:pt x="513" y="1"/>
                  </a:lnTo>
                  <a:lnTo>
                    <a:pt x="513" y="1"/>
                  </a:lnTo>
                  <a:cubicBezTo>
                    <a:pt x="513" y="1"/>
                    <a:pt x="513" y="1"/>
                    <a:pt x="513" y="1"/>
                  </a:cubicBezTo>
                  <a:close/>
                  <a:moveTo>
                    <a:pt x="513" y="1"/>
                  </a:moveTo>
                  <a:lnTo>
                    <a:pt x="476" y="75"/>
                  </a:lnTo>
                  <a:lnTo>
                    <a:pt x="476" y="75"/>
                  </a:lnTo>
                  <a:cubicBezTo>
                    <a:pt x="471" y="467"/>
                    <a:pt x="372" y="921"/>
                    <a:pt x="14" y="1032"/>
                  </a:cubicBezTo>
                  <a:lnTo>
                    <a:pt x="14" y="1032"/>
                  </a:lnTo>
                  <a:lnTo>
                    <a:pt x="476" y="75"/>
                  </a:lnTo>
                  <a:lnTo>
                    <a:pt x="476" y="75"/>
                  </a:lnTo>
                  <a:cubicBezTo>
                    <a:pt x="477" y="74"/>
                    <a:pt x="477" y="74"/>
                    <a:pt x="477" y="73"/>
                  </a:cubicBezTo>
                  <a:lnTo>
                    <a:pt x="477" y="73"/>
                  </a:lnTo>
                  <a:lnTo>
                    <a:pt x="1" y="1036"/>
                  </a:lnTo>
                  <a:cubicBezTo>
                    <a:pt x="5" y="1035"/>
                    <a:pt x="10" y="1034"/>
                    <a:pt x="14" y="1032"/>
                  </a:cubicBezTo>
                  <a:lnTo>
                    <a:pt x="14" y="1032"/>
                  </a:lnTo>
                  <a:lnTo>
                    <a:pt x="1" y="1060"/>
                  </a:lnTo>
                  <a:cubicBezTo>
                    <a:pt x="465" y="1024"/>
                    <a:pt x="560" y="393"/>
                    <a:pt x="5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02" name="Google Shape;42302;p28"/>
            <p:cNvSpPr/>
            <p:nvPr/>
          </p:nvSpPr>
          <p:spPr>
            <a:xfrm>
              <a:off x="7501743" y="1051303"/>
              <a:ext cx="37778" cy="38650"/>
            </a:xfrm>
            <a:custGeom>
              <a:avLst/>
              <a:gdLst/>
              <a:ahLst/>
              <a:cxnLst/>
              <a:rect l="l" t="t" r="r" b="b"/>
              <a:pathLst>
                <a:path w="1300" h="1330" extrusionOk="0">
                  <a:moveTo>
                    <a:pt x="709" y="0"/>
                  </a:moveTo>
                  <a:cubicBezTo>
                    <a:pt x="95" y="0"/>
                    <a:pt x="1" y="1245"/>
                    <a:pt x="590" y="1326"/>
                  </a:cubicBezTo>
                  <a:cubicBezTo>
                    <a:pt x="608" y="1328"/>
                    <a:pt x="626" y="1329"/>
                    <a:pt x="644" y="1329"/>
                  </a:cubicBezTo>
                  <a:cubicBezTo>
                    <a:pt x="1204" y="1329"/>
                    <a:pt x="1299" y="85"/>
                    <a:pt x="768" y="4"/>
                  </a:cubicBezTo>
                  <a:cubicBezTo>
                    <a:pt x="748" y="2"/>
                    <a:pt x="728" y="0"/>
                    <a:pt x="7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03" name="Google Shape;42303;p28"/>
            <p:cNvSpPr/>
            <p:nvPr/>
          </p:nvSpPr>
          <p:spPr>
            <a:xfrm>
              <a:off x="7494652" y="1049675"/>
              <a:ext cx="23161" cy="17756"/>
            </a:xfrm>
            <a:custGeom>
              <a:avLst/>
              <a:gdLst/>
              <a:ahLst/>
              <a:cxnLst/>
              <a:rect l="l" t="t" r="r" b="b"/>
              <a:pathLst>
                <a:path w="797" h="611" extrusionOk="0">
                  <a:moveTo>
                    <a:pt x="36" y="1"/>
                  </a:moveTo>
                  <a:cubicBezTo>
                    <a:pt x="0" y="251"/>
                    <a:pt x="60" y="524"/>
                    <a:pt x="298" y="596"/>
                  </a:cubicBezTo>
                  <a:cubicBezTo>
                    <a:pt x="329" y="606"/>
                    <a:pt x="359" y="610"/>
                    <a:pt x="388" y="610"/>
                  </a:cubicBezTo>
                  <a:cubicBezTo>
                    <a:pt x="566" y="610"/>
                    <a:pt x="694" y="430"/>
                    <a:pt x="786" y="215"/>
                  </a:cubicBezTo>
                  <a:cubicBezTo>
                    <a:pt x="796" y="174"/>
                    <a:pt x="780" y="115"/>
                    <a:pt x="745" y="115"/>
                  </a:cubicBezTo>
                  <a:cubicBezTo>
                    <a:pt x="739" y="115"/>
                    <a:pt x="733" y="116"/>
                    <a:pt x="726" y="120"/>
                  </a:cubicBezTo>
                  <a:cubicBezTo>
                    <a:pt x="607" y="179"/>
                    <a:pt x="500" y="298"/>
                    <a:pt x="369" y="298"/>
                  </a:cubicBezTo>
                  <a:cubicBezTo>
                    <a:pt x="250" y="298"/>
                    <a:pt x="131" y="143"/>
                    <a:pt x="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04" name="Google Shape;42304;p28"/>
            <p:cNvSpPr/>
            <p:nvPr/>
          </p:nvSpPr>
          <p:spPr>
            <a:xfrm>
              <a:off x="7570059" y="1175470"/>
              <a:ext cx="25282" cy="11362"/>
            </a:xfrm>
            <a:custGeom>
              <a:avLst/>
              <a:gdLst/>
              <a:ahLst/>
              <a:cxnLst/>
              <a:rect l="l" t="t" r="r" b="b"/>
              <a:pathLst>
                <a:path w="870" h="391" extrusionOk="0">
                  <a:moveTo>
                    <a:pt x="834" y="1"/>
                  </a:moveTo>
                  <a:cubicBezTo>
                    <a:pt x="830" y="1"/>
                    <a:pt x="825" y="2"/>
                    <a:pt x="822" y="5"/>
                  </a:cubicBezTo>
                  <a:cubicBezTo>
                    <a:pt x="715" y="101"/>
                    <a:pt x="620" y="232"/>
                    <a:pt x="465" y="244"/>
                  </a:cubicBezTo>
                  <a:cubicBezTo>
                    <a:pt x="310" y="232"/>
                    <a:pt x="156" y="196"/>
                    <a:pt x="25" y="124"/>
                  </a:cubicBezTo>
                  <a:cubicBezTo>
                    <a:pt x="25" y="124"/>
                    <a:pt x="1" y="124"/>
                    <a:pt x="25" y="148"/>
                  </a:cubicBezTo>
                  <a:cubicBezTo>
                    <a:pt x="121" y="298"/>
                    <a:pt x="294" y="390"/>
                    <a:pt x="475" y="390"/>
                  </a:cubicBezTo>
                  <a:cubicBezTo>
                    <a:pt x="495" y="390"/>
                    <a:pt x="516" y="389"/>
                    <a:pt x="537" y="386"/>
                  </a:cubicBezTo>
                  <a:cubicBezTo>
                    <a:pt x="715" y="339"/>
                    <a:pt x="846" y="196"/>
                    <a:pt x="870" y="29"/>
                  </a:cubicBezTo>
                  <a:cubicBezTo>
                    <a:pt x="861" y="12"/>
                    <a:pt x="846" y="1"/>
                    <a:pt x="8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05" name="Google Shape;42305;p28"/>
            <p:cNvSpPr/>
            <p:nvPr/>
          </p:nvSpPr>
          <p:spPr>
            <a:xfrm>
              <a:off x="7526471" y="1011958"/>
              <a:ext cx="61811" cy="145242"/>
            </a:xfrm>
            <a:custGeom>
              <a:avLst/>
              <a:gdLst/>
              <a:ahLst/>
              <a:cxnLst/>
              <a:rect l="l" t="t" r="r" b="b"/>
              <a:pathLst>
                <a:path w="2127" h="4998" extrusionOk="0">
                  <a:moveTo>
                    <a:pt x="1191" y="1"/>
                  </a:moveTo>
                  <a:cubicBezTo>
                    <a:pt x="1167" y="1"/>
                    <a:pt x="1155" y="13"/>
                    <a:pt x="1155" y="25"/>
                  </a:cubicBezTo>
                  <a:cubicBezTo>
                    <a:pt x="632" y="1322"/>
                    <a:pt x="251" y="2668"/>
                    <a:pt x="12" y="4037"/>
                  </a:cubicBezTo>
                  <a:cubicBezTo>
                    <a:pt x="1" y="4100"/>
                    <a:pt x="61" y="4123"/>
                    <a:pt x="152" y="4123"/>
                  </a:cubicBezTo>
                  <a:cubicBezTo>
                    <a:pt x="334" y="4123"/>
                    <a:pt x="636" y="4033"/>
                    <a:pt x="715" y="4001"/>
                  </a:cubicBezTo>
                  <a:lnTo>
                    <a:pt x="715" y="4001"/>
                  </a:lnTo>
                  <a:cubicBezTo>
                    <a:pt x="715" y="4001"/>
                    <a:pt x="584" y="4609"/>
                    <a:pt x="560" y="4894"/>
                  </a:cubicBezTo>
                  <a:cubicBezTo>
                    <a:pt x="560" y="4918"/>
                    <a:pt x="632" y="4942"/>
                    <a:pt x="727" y="4954"/>
                  </a:cubicBezTo>
                  <a:cubicBezTo>
                    <a:pt x="840" y="4984"/>
                    <a:pt x="956" y="4998"/>
                    <a:pt x="1071" y="4998"/>
                  </a:cubicBezTo>
                  <a:cubicBezTo>
                    <a:pt x="1461" y="4998"/>
                    <a:pt x="1841" y="4831"/>
                    <a:pt x="2108" y="4537"/>
                  </a:cubicBezTo>
                  <a:cubicBezTo>
                    <a:pt x="2126" y="4519"/>
                    <a:pt x="2116" y="4493"/>
                    <a:pt x="2095" y="4493"/>
                  </a:cubicBezTo>
                  <a:cubicBezTo>
                    <a:pt x="2088" y="4493"/>
                    <a:pt x="2081" y="4496"/>
                    <a:pt x="2072" y="4501"/>
                  </a:cubicBezTo>
                  <a:cubicBezTo>
                    <a:pt x="1746" y="4679"/>
                    <a:pt x="1378" y="4775"/>
                    <a:pt x="1010" y="4775"/>
                  </a:cubicBezTo>
                  <a:cubicBezTo>
                    <a:pt x="936" y="4775"/>
                    <a:pt x="861" y="4771"/>
                    <a:pt x="786" y="4763"/>
                  </a:cubicBezTo>
                  <a:cubicBezTo>
                    <a:pt x="786" y="4680"/>
                    <a:pt x="1048" y="3727"/>
                    <a:pt x="1001" y="3716"/>
                  </a:cubicBezTo>
                  <a:cubicBezTo>
                    <a:pt x="774" y="3716"/>
                    <a:pt x="548" y="3751"/>
                    <a:pt x="322" y="3811"/>
                  </a:cubicBezTo>
                  <a:cubicBezTo>
                    <a:pt x="572" y="2549"/>
                    <a:pt x="1013" y="1322"/>
                    <a:pt x="1227" y="48"/>
                  </a:cubicBezTo>
                  <a:cubicBezTo>
                    <a:pt x="1227" y="25"/>
                    <a:pt x="1203" y="1"/>
                    <a:pt x="11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06" name="Google Shape;42306;p28"/>
            <p:cNvSpPr/>
            <p:nvPr/>
          </p:nvSpPr>
          <p:spPr>
            <a:xfrm>
              <a:off x="7488405" y="842285"/>
              <a:ext cx="365400" cy="279412"/>
            </a:xfrm>
            <a:custGeom>
              <a:avLst/>
              <a:gdLst/>
              <a:ahLst/>
              <a:cxnLst/>
              <a:rect l="l" t="t" r="r" b="b"/>
              <a:pathLst>
                <a:path w="12574" h="9615" extrusionOk="0">
                  <a:moveTo>
                    <a:pt x="6011" y="0"/>
                  </a:moveTo>
                  <a:cubicBezTo>
                    <a:pt x="5592" y="0"/>
                    <a:pt x="5169" y="49"/>
                    <a:pt x="4751" y="149"/>
                  </a:cubicBezTo>
                  <a:cubicBezTo>
                    <a:pt x="4609" y="133"/>
                    <a:pt x="4466" y="125"/>
                    <a:pt x="4325" y="125"/>
                  </a:cubicBezTo>
                  <a:cubicBezTo>
                    <a:pt x="3098" y="125"/>
                    <a:pt x="1943" y="717"/>
                    <a:pt x="1227" y="1720"/>
                  </a:cubicBezTo>
                  <a:cubicBezTo>
                    <a:pt x="1" y="3292"/>
                    <a:pt x="25" y="5661"/>
                    <a:pt x="25" y="5661"/>
                  </a:cubicBezTo>
                  <a:cubicBezTo>
                    <a:pt x="394" y="4733"/>
                    <a:pt x="977" y="3899"/>
                    <a:pt x="1715" y="3220"/>
                  </a:cubicBezTo>
                  <a:cubicBezTo>
                    <a:pt x="1715" y="3220"/>
                    <a:pt x="2894" y="6173"/>
                    <a:pt x="6752" y="6899"/>
                  </a:cubicBezTo>
                  <a:cubicBezTo>
                    <a:pt x="6585" y="6447"/>
                    <a:pt x="6287" y="5542"/>
                    <a:pt x="6252" y="5411"/>
                  </a:cubicBezTo>
                  <a:lnTo>
                    <a:pt x="6252" y="5411"/>
                  </a:lnTo>
                  <a:cubicBezTo>
                    <a:pt x="6930" y="6352"/>
                    <a:pt x="7847" y="7102"/>
                    <a:pt x="8907" y="7566"/>
                  </a:cubicBezTo>
                  <a:cubicBezTo>
                    <a:pt x="8978" y="8447"/>
                    <a:pt x="9514" y="9221"/>
                    <a:pt x="10312" y="9614"/>
                  </a:cubicBezTo>
                  <a:cubicBezTo>
                    <a:pt x="10312" y="9614"/>
                    <a:pt x="12574" y="4530"/>
                    <a:pt x="10074" y="1815"/>
                  </a:cubicBezTo>
                  <a:cubicBezTo>
                    <a:pt x="9027" y="647"/>
                    <a:pt x="7540" y="0"/>
                    <a:pt x="6011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07" name="Google Shape;42307;p28"/>
            <p:cNvSpPr/>
            <p:nvPr/>
          </p:nvSpPr>
          <p:spPr>
            <a:xfrm>
              <a:off x="7534433" y="918215"/>
              <a:ext cx="122866" cy="127341"/>
            </a:xfrm>
            <a:custGeom>
              <a:avLst/>
              <a:gdLst/>
              <a:ahLst/>
              <a:cxnLst/>
              <a:rect l="l" t="t" r="r" b="b"/>
              <a:pathLst>
                <a:path w="4228" h="4382" extrusionOk="0">
                  <a:moveTo>
                    <a:pt x="30" y="0"/>
                  </a:moveTo>
                  <a:cubicBezTo>
                    <a:pt x="15" y="0"/>
                    <a:pt x="0" y="12"/>
                    <a:pt x="0" y="36"/>
                  </a:cubicBezTo>
                  <a:cubicBezTo>
                    <a:pt x="12" y="548"/>
                    <a:pt x="119" y="1072"/>
                    <a:pt x="298" y="1560"/>
                  </a:cubicBezTo>
                  <a:cubicBezTo>
                    <a:pt x="500" y="2036"/>
                    <a:pt x="798" y="2465"/>
                    <a:pt x="1155" y="2834"/>
                  </a:cubicBezTo>
                  <a:cubicBezTo>
                    <a:pt x="1477" y="3167"/>
                    <a:pt x="1846" y="3441"/>
                    <a:pt x="2239" y="3667"/>
                  </a:cubicBezTo>
                  <a:lnTo>
                    <a:pt x="2251" y="3643"/>
                  </a:lnTo>
                  <a:cubicBezTo>
                    <a:pt x="2870" y="3989"/>
                    <a:pt x="3537" y="4239"/>
                    <a:pt x="4227" y="4382"/>
                  </a:cubicBezTo>
                  <a:cubicBezTo>
                    <a:pt x="3144" y="4084"/>
                    <a:pt x="2167" y="3477"/>
                    <a:pt x="1405" y="2643"/>
                  </a:cubicBezTo>
                  <a:cubicBezTo>
                    <a:pt x="1072" y="2298"/>
                    <a:pt x="798" y="1917"/>
                    <a:pt x="572" y="1500"/>
                  </a:cubicBezTo>
                  <a:cubicBezTo>
                    <a:pt x="310" y="1048"/>
                    <a:pt x="131" y="548"/>
                    <a:pt x="60" y="36"/>
                  </a:cubicBezTo>
                  <a:cubicBezTo>
                    <a:pt x="60" y="12"/>
                    <a:pt x="45" y="0"/>
                    <a:pt x="3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08" name="Google Shape;42308;p28"/>
            <p:cNvSpPr/>
            <p:nvPr/>
          </p:nvSpPr>
          <p:spPr>
            <a:xfrm>
              <a:off x="7746502" y="1081146"/>
              <a:ext cx="102814" cy="106679"/>
            </a:xfrm>
            <a:custGeom>
              <a:avLst/>
              <a:gdLst/>
              <a:ahLst/>
              <a:cxnLst/>
              <a:rect l="l" t="t" r="r" b="b"/>
              <a:pathLst>
                <a:path w="3538" h="3671" extrusionOk="0">
                  <a:moveTo>
                    <a:pt x="2372" y="1"/>
                  </a:moveTo>
                  <a:cubicBezTo>
                    <a:pt x="1539" y="1"/>
                    <a:pt x="441" y="1370"/>
                    <a:pt x="441" y="1370"/>
                  </a:cubicBezTo>
                  <a:lnTo>
                    <a:pt x="1" y="2966"/>
                  </a:lnTo>
                  <a:lnTo>
                    <a:pt x="13" y="3013"/>
                  </a:lnTo>
                  <a:cubicBezTo>
                    <a:pt x="171" y="3422"/>
                    <a:pt x="567" y="3671"/>
                    <a:pt x="982" y="3671"/>
                  </a:cubicBezTo>
                  <a:cubicBezTo>
                    <a:pt x="1100" y="3671"/>
                    <a:pt x="1219" y="3651"/>
                    <a:pt x="1334" y="3609"/>
                  </a:cubicBezTo>
                  <a:cubicBezTo>
                    <a:pt x="2370" y="3287"/>
                    <a:pt x="3537" y="620"/>
                    <a:pt x="2716" y="96"/>
                  </a:cubicBezTo>
                  <a:cubicBezTo>
                    <a:pt x="2610" y="30"/>
                    <a:pt x="2494" y="1"/>
                    <a:pt x="237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09" name="Google Shape;42309;p28"/>
            <p:cNvSpPr/>
            <p:nvPr/>
          </p:nvSpPr>
          <p:spPr>
            <a:xfrm>
              <a:off x="7761613" y="1106078"/>
              <a:ext cx="53441" cy="64746"/>
            </a:xfrm>
            <a:custGeom>
              <a:avLst/>
              <a:gdLst/>
              <a:ahLst/>
              <a:cxnLst/>
              <a:rect l="l" t="t" r="r" b="b"/>
              <a:pathLst>
                <a:path w="1839" h="2228" extrusionOk="0">
                  <a:moveTo>
                    <a:pt x="1838" y="0"/>
                  </a:moveTo>
                  <a:cubicBezTo>
                    <a:pt x="862" y="36"/>
                    <a:pt x="88" y="1239"/>
                    <a:pt x="17" y="2155"/>
                  </a:cubicBezTo>
                  <a:cubicBezTo>
                    <a:pt x="0" y="2189"/>
                    <a:pt x="48" y="2228"/>
                    <a:pt x="90" y="2228"/>
                  </a:cubicBezTo>
                  <a:cubicBezTo>
                    <a:pt x="108" y="2228"/>
                    <a:pt x="125" y="2221"/>
                    <a:pt x="136" y="2203"/>
                  </a:cubicBezTo>
                  <a:cubicBezTo>
                    <a:pt x="243" y="2012"/>
                    <a:pt x="374" y="1834"/>
                    <a:pt x="517" y="1667"/>
                  </a:cubicBezTo>
                  <a:cubicBezTo>
                    <a:pt x="639" y="1528"/>
                    <a:pt x="813" y="1451"/>
                    <a:pt x="990" y="1451"/>
                  </a:cubicBezTo>
                  <a:cubicBezTo>
                    <a:pt x="1071" y="1451"/>
                    <a:pt x="1153" y="1467"/>
                    <a:pt x="1231" y="1500"/>
                  </a:cubicBezTo>
                  <a:cubicBezTo>
                    <a:pt x="1243" y="1500"/>
                    <a:pt x="1243" y="1453"/>
                    <a:pt x="1243" y="1453"/>
                  </a:cubicBezTo>
                  <a:cubicBezTo>
                    <a:pt x="1231" y="1441"/>
                    <a:pt x="1207" y="1417"/>
                    <a:pt x="1172" y="1405"/>
                  </a:cubicBezTo>
                  <a:cubicBezTo>
                    <a:pt x="1077" y="1338"/>
                    <a:pt x="968" y="1306"/>
                    <a:pt x="859" y="1306"/>
                  </a:cubicBezTo>
                  <a:cubicBezTo>
                    <a:pt x="679" y="1306"/>
                    <a:pt x="501" y="1392"/>
                    <a:pt x="398" y="1548"/>
                  </a:cubicBezTo>
                  <a:cubicBezTo>
                    <a:pt x="683" y="893"/>
                    <a:pt x="1112" y="262"/>
                    <a:pt x="1838" y="24"/>
                  </a:cubicBezTo>
                  <a:lnTo>
                    <a:pt x="1838" y="0"/>
                  </a:ln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10" name="Google Shape;42310;p28"/>
            <p:cNvSpPr/>
            <p:nvPr/>
          </p:nvSpPr>
          <p:spPr>
            <a:xfrm>
              <a:off x="7594091" y="1341713"/>
              <a:ext cx="576173" cy="753991"/>
            </a:xfrm>
            <a:custGeom>
              <a:avLst/>
              <a:gdLst/>
              <a:ahLst/>
              <a:cxnLst/>
              <a:rect l="l" t="t" r="r" b="b"/>
              <a:pathLst>
                <a:path w="19827" h="25946" extrusionOk="0">
                  <a:moveTo>
                    <a:pt x="8735" y="0"/>
                  </a:moveTo>
                  <a:cubicBezTo>
                    <a:pt x="8030" y="0"/>
                    <a:pt x="7689" y="962"/>
                    <a:pt x="8306" y="3857"/>
                  </a:cubicBezTo>
                  <a:cubicBezTo>
                    <a:pt x="9384" y="8901"/>
                    <a:pt x="10848" y="11859"/>
                    <a:pt x="10678" y="11859"/>
                  </a:cubicBezTo>
                  <a:cubicBezTo>
                    <a:pt x="10672" y="11859"/>
                    <a:pt x="10663" y="11855"/>
                    <a:pt x="10651" y="11846"/>
                  </a:cubicBezTo>
                  <a:cubicBezTo>
                    <a:pt x="9997" y="11382"/>
                    <a:pt x="9592" y="10644"/>
                    <a:pt x="8901" y="9382"/>
                  </a:cubicBezTo>
                  <a:cubicBezTo>
                    <a:pt x="8849" y="9286"/>
                    <a:pt x="8753" y="9241"/>
                    <a:pt x="8619" y="9241"/>
                  </a:cubicBezTo>
                  <a:cubicBezTo>
                    <a:pt x="7008" y="9241"/>
                    <a:pt x="0" y="15712"/>
                    <a:pt x="781" y="16680"/>
                  </a:cubicBezTo>
                  <a:cubicBezTo>
                    <a:pt x="3162" y="19609"/>
                    <a:pt x="9115" y="23979"/>
                    <a:pt x="13330" y="25812"/>
                  </a:cubicBezTo>
                  <a:cubicBezTo>
                    <a:pt x="13540" y="25903"/>
                    <a:pt x="13790" y="25945"/>
                    <a:pt x="14067" y="25945"/>
                  </a:cubicBezTo>
                  <a:cubicBezTo>
                    <a:pt x="16158" y="25945"/>
                    <a:pt x="19826" y="23531"/>
                    <a:pt x="19700" y="21062"/>
                  </a:cubicBezTo>
                  <a:cubicBezTo>
                    <a:pt x="19379" y="15347"/>
                    <a:pt x="15783" y="8119"/>
                    <a:pt x="12342" y="3155"/>
                  </a:cubicBezTo>
                  <a:cubicBezTo>
                    <a:pt x="11605" y="2084"/>
                    <a:pt x="9774" y="0"/>
                    <a:pt x="8735" y="0"/>
                  </a:cubicBezTo>
                  <a:close/>
                </a:path>
              </a:pathLst>
            </a:custGeom>
            <a:solidFill>
              <a:srgbClr val="F7A9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11" name="Google Shape;42311;p28"/>
            <p:cNvSpPr/>
            <p:nvPr/>
          </p:nvSpPr>
          <p:spPr>
            <a:xfrm>
              <a:off x="7578370" y="1186686"/>
              <a:ext cx="100722" cy="77881"/>
            </a:xfrm>
            <a:custGeom>
              <a:avLst/>
              <a:gdLst/>
              <a:ahLst/>
              <a:cxnLst/>
              <a:rect l="l" t="t" r="r" b="b"/>
              <a:pathLst>
                <a:path w="3466" h="2680" extrusionOk="0">
                  <a:moveTo>
                    <a:pt x="1613" y="1"/>
                  </a:moveTo>
                  <a:cubicBezTo>
                    <a:pt x="671" y="1"/>
                    <a:pt x="1" y="1310"/>
                    <a:pt x="1" y="1310"/>
                  </a:cubicBezTo>
                  <a:lnTo>
                    <a:pt x="2179" y="2679"/>
                  </a:lnTo>
                  <a:cubicBezTo>
                    <a:pt x="2179" y="2679"/>
                    <a:pt x="3465" y="965"/>
                    <a:pt x="2227" y="191"/>
                  </a:cubicBezTo>
                  <a:cubicBezTo>
                    <a:pt x="2013" y="57"/>
                    <a:pt x="1807" y="1"/>
                    <a:pt x="161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12" name="Google Shape;42312;p28"/>
            <p:cNvSpPr/>
            <p:nvPr/>
          </p:nvSpPr>
          <p:spPr>
            <a:xfrm>
              <a:off x="7347616" y="1222661"/>
              <a:ext cx="295482" cy="410037"/>
            </a:xfrm>
            <a:custGeom>
              <a:avLst/>
              <a:gdLst/>
              <a:ahLst/>
              <a:cxnLst/>
              <a:rect l="l" t="t" r="r" b="b"/>
              <a:pathLst>
                <a:path w="10168" h="14110" extrusionOk="0">
                  <a:moveTo>
                    <a:pt x="7989" y="1"/>
                  </a:moveTo>
                  <a:lnTo>
                    <a:pt x="0" y="12740"/>
                  </a:lnTo>
                  <a:lnTo>
                    <a:pt x="2179" y="14110"/>
                  </a:lnTo>
                  <a:lnTo>
                    <a:pt x="10168" y="1370"/>
                  </a:lnTo>
                  <a:lnTo>
                    <a:pt x="7989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13" name="Google Shape;42313;p28"/>
            <p:cNvSpPr/>
            <p:nvPr/>
          </p:nvSpPr>
          <p:spPr>
            <a:xfrm>
              <a:off x="7566252" y="1217139"/>
              <a:ext cx="83431" cy="61258"/>
            </a:xfrm>
            <a:custGeom>
              <a:avLst/>
              <a:gdLst/>
              <a:ahLst/>
              <a:cxnLst/>
              <a:rect l="l" t="t" r="r" b="b"/>
              <a:pathLst>
                <a:path w="2871" h="2108" extrusionOk="0">
                  <a:moveTo>
                    <a:pt x="322" y="0"/>
                  </a:moveTo>
                  <a:lnTo>
                    <a:pt x="1" y="512"/>
                  </a:lnTo>
                  <a:lnTo>
                    <a:pt x="2549" y="2108"/>
                  </a:lnTo>
                  <a:lnTo>
                    <a:pt x="2870" y="1608"/>
                  </a:lnTo>
                  <a:lnTo>
                    <a:pt x="3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14" name="Google Shape;42314;p28"/>
            <p:cNvSpPr/>
            <p:nvPr/>
          </p:nvSpPr>
          <p:spPr>
            <a:xfrm>
              <a:off x="7555879" y="1233383"/>
              <a:ext cx="83751" cy="61288"/>
            </a:xfrm>
            <a:custGeom>
              <a:avLst/>
              <a:gdLst/>
              <a:ahLst/>
              <a:cxnLst/>
              <a:rect l="l" t="t" r="r" b="b"/>
              <a:pathLst>
                <a:path w="2882" h="2109" extrusionOk="0">
                  <a:moveTo>
                    <a:pt x="322" y="1"/>
                  </a:moveTo>
                  <a:lnTo>
                    <a:pt x="1" y="513"/>
                  </a:lnTo>
                  <a:lnTo>
                    <a:pt x="2560" y="2108"/>
                  </a:lnTo>
                  <a:lnTo>
                    <a:pt x="2882" y="1596"/>
                  </a:lnTo>
                  <a:lnTo>
                    <a:pt x="3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15" name="Google Shape;42315;p28"/>
            <p:cNvSpPr/>
            <p:nvPr/>
          </p:nvSpPr>
          <p:spPr>
            <a:xfrm>
              <a:off x="7341020" y="1587664"/>
              <a:ext cx="69918" cy="85495"/>
            </a:xfrm>
            <a:custGeom>
              <a:avLst/>
              <a:gdLst/>
              <a:ahLst/>
              <a:cxnLst/>
              <a:rect l="l" t="t" r="r" b="b"/>
              <a:pathLst>
                <a:path w="2406" h="2942" extrusionOk="0">
                  <a:moveTo>
                    <a:pt x="668" y="1"/>
                  </a:moveTo>
                  <a:lnTo>
                    <a:pt x="227" y="179"/>
                  </a:lnTo>
                  <a:lnTo>
                    <a:pt x="60" y="2263"/>
                  </a:lnTo>
                  <a:lnTo>
                    <a:pt x="1" y="2942"/>
                  </a:lnTo>
                  <a:lnTo>
                    <a:pt x="596" y="2596"/>
                  </a:lnTo>
                  <a:lnTo>
                    <a:pt x="2406" y="1537"/>
                  </a:lnTo>
                  <a:lnTo>
                    <a:pt x="2382" y="1084"/>
                  </a:lnTo>
                  <a:lnTo>
                    <a:pt x="1965" y="1263"/>
                  </a:lnTo>
                  <a:lnTo>
                    <a:pt x="1942" y="822"/>
                  </a:lnTo>
                  <a:lnTo>
                    <a:pt x="1525" y="1001"/>
                  </a:lnTo>
                  <a:lnTo>
                    <a:pt x="1525" y="548"/>
                  </a:lnTo>
                  <a:lnTo>
                    <a:pt x="1108" y="727"/>
                  </a:lnTo>
                  <a:lnTo>
                    <a:pt x="1084" y="275"/>
                  </a:lnTo>
                  <a:lnTo>
                    <a:pt x="668" y="453"/>
                  </a:lnTo>
                  <a:lnTo>
                    <a:pt x="66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16" name="Google Shape;42316;p28"/>
            <p:cNvSpPr/>
            <p:nvPr/>
          </p:nvSpPr>
          <p:spPr>
            <a:xfrm>
              <a:off x="7341020" y="1653394"/>
              <a:ext cx="17698" cy="20110"/>
            </a:xfrm>
            <a:custGeom>
              <a:avLst/>
              <a:gdLst/>
              <a:ahLst/>
              <a:cxnLst/>
              <a:rect l="l" t="t" r="r" b="b"/>
              <a:pathLst>
                <a:path w="609" h="692" extrusionOk="0">
                  <a:moveTo>
                    <a:pt x="60" y="1"/>
                  </a:moveTo>
                  <a:lnTo>
                    <a:pt x="1" y="691"/>
                  </a:lnTo>
                  <a:lnTo>
                    <a:pt x="608" y="346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17" name="Google Shape;42317;p28"/>
            <p:cNvSpPr/>
            <p:nvPr/>
          </p:nvSpPr>
          <p:spPr>
            <a:xfrm>
              <a:off x="7404687" y="1314776"/>
              <a:ext cx="457433" cy="524824"/>
            </a:xfrm>
            <a:custGeom>
              <a:avLst/>
              <a:gdLst/>
              <a:ahLst/>
              <a:cxnLst/>
              <a:rect l="l" t="t" r="r" b="b"/>
              <a:pathLst>
                <a:path w="15741" h="18060" extrusionOk="0">
                  <a:moveTo>
                    <a:pt x="3410" y="1"/>
                  </a:moveTo>
                  <a:cubicBezTo>
                    <a:pt x="2814" y="1"/>
                    <a:pt x="2348" y="149"/>
                    <a:pt x="2108" y="510"/>
                  </a:cubicBezTo>
                  <a:cubicBezTo>
                    <a:pt x="1382" y="1593"/>
                    <a:pt x="4215" y="3153"/>
                    <a:pt x="4215" y="3153"/>
                  </a:cubicBezTo>
                  <a:cubicBezTo>
                    <a:pt x="3656" y="3153"/>
                    <a:pt x="3120" y="3343"/>
                    <a:pt x="2691" y="3712"/>
                  </a:cubicBezTo>
                  <a:cubicBezTo>
                    <a:pt x="1953" y="4379"/>
                    <a:pt x="2691" y="5820"/>
                    <a:pt x="2691" y="5820"/>
                  </a:cubicBezTo>
                  <a:cubicBezTo>
                    <a:pt x="2108" y="5939"/>
                    <a:pt x="1572" y="6237"/>
                    <a:pt x="1155" y="6665"/>
                  </a:cubicBezTo>
                  <a:cubicBezTo>
                    <a:pt x="524" y="7380"/>
                    <a:pt x="1060" y="8939"/>
                    <a:pt x="1060" y="8939"/>
                  </a:cubicBezTo>
                  <a:cubicBezTo>
                    <a:pt x="584" y="9344"/>
                    <a:pt x="263" y="9916"/>
                    <a:pt x="179" y="10535"/>
                  </a:cubicBezTo>
                  <a:cubicBezTo>
                    <a:pt x="1" y="12202"/>
                    <a:pt x="2132" y="13642"/>
                    <a:pt x="3275" y="14797"/>
                  </a:cubicBezTo>
                  <a:cubicBezTo>
                    <a:pt x="4501" y="16024"/>
                    <a:pt x="6847" y="17167"/>
                    <a:pt x="7787" y="18059"/>
                  </a:cubicBezTo>
                  <a:lnTo>
                    <a:pt x="15741" y="10963"/>
                  </a:lnTo>
                  <a:cubicBezTo>
                    <a:pt x="15741" y="10963"/>
                    <a:pt x="12847" y="4391"/>
                    <a:pt x="10466" y="2677"/>
                  </a:cubicBezTo>
                  <a:cubicBezTo>
                    <a:pt x="9422" y="1931"/>
                    <a:pt x="5564" y="1"/>
                    <a:pt x="341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18" name="Google Shape;42318;p28"/>
            <p:cNvSpPr/>
            <p:nvPr/>
          </p:nvSpPr>
          <p:spPr>
            <a:xfrm>
              <a:off x="7526820" y="1405700"/>
              <a:ext cx="140767" cy="70296"/>
            </a:xfrm>
            <a:custGeom>
              <a:avLst/>
              <a:gdLst/>
              <a:ahLst/>
              <a:cxnLst/>
              <a:rect l="l" t="t" r="r" b="b"/>
              <a:pathLst>
                <a:path w="4844" h="2419" extrusionOk="0">
                  <a:moveTo>
                    <a:pt x="60" y="0"/>
                  </a:moveTo>
                  <a:cubicBezTo>
                    <a:pt x="48" y="0"/>
                    <a:pt x="24" y="0"/>
                    <a:pt x="24" y="12"/>
                  </a:cubicBezTo>
                  <a:cubicBezTo>
                    <a:pt x="0" y="24"/>
                    <a:pt x="0" y="60"/>
                    <a:pt x="24" y="72"/>
                  </a:cubicBezTo>
                  <a:cubicBezTo>
                    <a:pt x="1536" y="941"/>
                    <a:pt x="3310" y="1488"/>
                    <a:pt x="4799" y="2417"/>
                  </a:cubicBezTo>
                  <a:cubicBezTo>
                    <a:pt x="4801" y="2418"/>
                    <a:pt x="4804" y="2419"/>
                    <a:pt x="4806" y="2419"/>
                  </a:cubicBezTo>
                  <a:cubicBezTo>
                    <a:pt x="4827" y="2419"/>
                    <a:pt x="4844" y="2380"/>
                    <a:pt x="4823" y="2369"/>
                  </a:cubicBezTo>
                  <a:cubicBezTo>
                    <a:pt x="3322" y="1453"/>
                    <a:pt x="1751" y="524"/>
                    <a:pt x="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19" name="Google Shape;42319;p28"/>
            <p:cNvSpPr/>
            <p:nvPr/>
          </p:nvSpPr>
          <p:spPr>
            <a:xfrm>
              <a:off x="7482884" y="1481310"/>
              <a:ext cx="123767" cy="86831"/>
            </a:xfrm>
            <a:custGeom>
              <a:avLst/>
              <a:gdLst/>
              <a:ahLst/>
              <a:cxnLst/>
              <a:rect l="l" t="t" r="r" b="b"/>
              <a:pathLst>
                <a:path w="4259" h="2988" extrusionOk="0">
                  <a:moveTo>
                    <a:pt x="69" y="1"/>
                  </a:moveTo>
                  <a:cubicBezTo>
                    <a:pt x="48" y="1"/>
                    <a:pt x="33" y="12"/>
                    <a:pt x="24" y="29"/>
                  </a:cubicBezTo>
                  <a:cubicBezTo>
                    <a:pt x="0" y="53"/>
                    <a:pt x="0" y="89"/>
                    <a:pt x="24" y="113"/>
                  </a:cubicBezTo>
                  <a:cubicBezTo>
                    <a:pt x="322" y="375"/>
                    <a:pt x="655" y="613"/>
                    <a:pt x="1012" y="803"/>
                  </a:cubicBezTo>
                  <a:lnTo>
                    <a:pt x="2084" y="1518"/>
                  </a:lnTo>
                  <a:cubicBezTo>
                    <a:pt x="2810" y="1982"/>
                    <a:pt x="3501" y="2470"/>
                    <a:pt x="4203" y="2982"/>
                  </a:cubicBezTo>
                  <a:cubicBezTo>
                    <a:pt x="4209" y="2986"/>
                    <a:pt x="4215" y="2988"/>
                    <a:pt x="4220" y="2988"/>
                  </a:cubicBezTo>
                  <a:cubicBezTo>
                    <a:pt x="4245" y="2988"/>
                    <a:pt x="4259" y="2943"/>
                    <a:pt x="4239" y="2923"/>
                  </a:cubicBezTo>
                  <a:cubicBezTo>
                    <a:pt x="3560" y="2387"/>
                    <a:pt x="2882" y="1863"/>
                    <a:pt x="2191" y="1363"/>
                  </a:cubicBezTo>
                  <a:cubicBezTo>
                    <a:pt x="1834" y="1101"/>
                    <a:pt x="1489" y="851"/>
                    <a:pt x="1131" y="613"/>
                  </a:cubicBezTo>
                  <a:cubicBezTo>
                    <a:pt x="810" y="363"/>
                    <a:pt x="465" y="160"/>
                    <a:pt x="96" y="6"/>
                  </a:cubicBezTo>
                  <a:cubicBezTo>
                    <a:pt x="86" y="2"/>
                    <a:pt x="77" y="1"/>
                    <a:pt x="6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20" name="Google Shape;42320;p28"/>
            <p:cNvSpPr/>
            <p:nvPr/>
          </p:nvSpPr>
          <p:spPr>
            <a:xfrm>
              <a:off x="7434792" y="1575227"/>
              <a:ext cx="110922" cy="79421"/>
            </a:xfrm>
            <a:custGeom>
              <a:avLst/>
              <a:gdLst/>
              <a:ahLst/>
              <a:cxnLst/>
              <a:rect l="l" t="t" r="r" b="b"/>
              <a:pathLst>
                <a:path w="3817" h="2733" extrusionOk="0">
                  <a:moveTo>
                    <a:pt x="24" y="0"/>
                  </a:moveTo>
                  <a:cubicBezTo>
                    <a:pt x="12" y="12"/>
                    <a:pt x="0" y="24"/>
                    <a:pt x="12" y="36"/>
                  </a:cubicBezTo>
                  <a:cubicBezTo>
                    <a:pt x="239" y="310"/>
                    <a:pt x="512" y="536"/>
                    <a:pt x="822" y="714"/>
                  </a:cubicBezTo>
                  <a:cubicBezTo>
                    <a:pt x="1143" y="941"/>
                    <a:pt x="1465" y="1167"/>
                    <a:pt x="1786" y="1393"/>
                  </a:cubicBezTo>
                  <a:cubicBezTo>
                    <a:pt x="2441" y="1846"/>
                    <a:pt x="3096" y="2286"/>
                    <a:pt x="3763" y="2727"/>
                  </a:cubicBezTo>
                  <a:cubicBezTo>
                    <a:pt x="3767" y="2731"/>
                    <a:pt x="3771" y="2732"/>
                    <a:pt x="3775" y="2732"/>
                  </a:cubicBezTo>
                  <a:cubicBezTo>
                    <a:pt x="3796" y="2732"/>
                    <a:pt x="3816" y="2689"/>
                    <a:pt x="3787" y="2679"/>
                  </a:cubicBezTo>
                  <a:cubicBezTo>
                    <a:pt x="3132" y="2238"/>
                    <a:pt x="2513" y="1762"/>
                    <a:pt x="1882" y="1298"/>
                  </a:cubicBezTo>
                  <a:cubicBezTo>
                    <a:pt x="1560" y="1072"/>
                    <a:pt x="1251" y="834"/>
                    <a:pt x="941" y="595"/>
                  </a:cubicBezTo>
                  <a:cubicBezTo>
                    <a:pt x="667" y="345"/>
                    <a:pt x="358" y="143"/>
                    <a:pt x="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21" name="Google Shape;42321;p28"/>
            <p:cNvSpPr/>
            <p:nvPr/>
          </p:nvSpPr>
          <p:spPr>
            <a:xfrm>
              <a:off x="7647558" y="1359323"/>
              <a:ext cx="74771" cy="45363"/>
            </a:xfrm>
            <a:custGeom>
              <a:avLst/>
              <a:gdLst/>
              <a:ahLst/>
              <a:cxnLst/>
              <a:rect l="l" t="t" r="r" b="b"/>
              <a:pathLst>
                <a:path w="2573" h="1561" extrusionOk="0">
                  <a:moveTo>
                    <a:pt x="36" y="1"/>
                  </a:moveTo>
                  <a:cubicBezTo>
                    <a:pt x="1" y="1"/>
                    <a:pt x="1" y="1"/>
                    <a:pt x="36" y="36"/>
                  </a:cubicBezTo>
                  <a:cubicBezTo>
                    <a:pt x="941" y="429"/>
                    <a:pt x="1775" y="941"/>
                    <a:pt x="2549" y="1560"/>
                  </a:cubicBezTo>
                  <a:cubicBezTo>
                    <a:pt x="2549" y="1560"/>
                    <a:pt x="2573" y="1548"/>
                    <a:pt x="2561" y="1537"/>
                  </a:cubicBezTo>
                  <a:cubicBezTo>
                    <a:pt x="1894" y="775"/>
                    <a:pt x="1013" y="239"/>
                    <a:pt x="36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22" name="Google Shape;42322;p28"/>
            <p:cNvSpPr/>
            <p:nvPr/>
          </p:nvSpPr>
          <p:spPr>
            <a:xfrm>
              <a:off x="7606382" y="1329334"/>
              <a:ext cx="577161" cy="772967"/>
            </a:xfrm>
            <a:custGeom>
              <a:avLst/>
              <a:gdLst/>
              <a:ahLst/>
              <a:cxnLst/>
              <a:rect l="l" t="t" r="r" b="b"/>
              <a:pathLst>
                <a:path w="19861" h="26599" extrusionOk="0">
                  <a:moveTo>
                    <a:pt x="8114" y="1"/>
                  </a:moveTo>
                  <a:cubicBezTo>
                    <a:pt x="7018" y="1"/>
                    <a:pt x="7183" y="2207"/>
                    <a:pt x="7609" y="4188"/>
                  </a:cubicBezTo>
                  <a:cubicBezTo>
                    <a:pt x="8240" y="7176"/>
                    <a:pt x="10062" y="11879"/>
                    <a:pt x="10062" y="11879"/>
                  </a:cubicBezTo>
                  <a:lnTo>
                    <a:pt x="8597" y="9462"/>
                  </a:lnTo>
                  <a:lnTo>
                    <a:pt x="1" y="18630"/>
                  </a:lnTo>
                  <a:cubicBezTo>
                    <a:pt x="1" y="18630"/>
                    <a:pt x="11240" y="26274"/>
                    <a:pt x="13372" y="26571"/>
                  </a:cubicBezTo>
                  <a:cubicBezTo>
                    <a:pt x="13501" y="26590"/>
                    <a:pt x="13638" y="26599"/>
                    <a:pt x="13781" y="26599"/>
                  </a:cubicBezTo>
                  <a:cubicBezTo>
                    <a:pt x="15980" y="26599"/>
                    <a:pt x="19618" y="24489"/>
                    <a:pt x="19730" y="21404"/>
                  </a:cubicBezTo>
                  <a:cubicBezTo>
                    <a:pt x="19861" y="18106"/>
                    <a:pt x="14800" y="6307"/>
                    <a:pt x="10895" y="2033"/>
                  </a:cubicBezTo>
                  <a:cubicBezTo>
                    <a:pt x="9554" y="572"/>
                    <a:pt x="8671" y="1"/>
                    <a:pt x="811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23" name="Google Shape;42323;p28"/>
            <p:cNvSpPr/>
            <p:nvPr/>
          </p:nvSpPr>
          <p:spPr>
            <a:xfrm>
              <a:off x="7673333" y="1670655"/>
              <a:ext cx="203100" cy="225360"/>
            </a:xfrm>
            <a:custGeom>
              <a:avLst/>
              <a:gdLst/>
              <a:ahLst/>
              <a:cxnLst/>
              <a:rect l="l" t="t" r="r" b="b"/>
              <a:pathLst>
                <a:path w="6989" h="7755" extrusionOk="0">
                  <a:moveTo>
                    <a:pt x="6952" y="0"/>
                  </a:moveTo>
                  <a:cubicBezTo>
                    <a:pt x="6937" y="0"/>
                    <a:pt x="6915" y="11"/>
                    <a:pt x="6889" y="38"/>
                  </a:cubicBezTo>
                  <a:cubicBezTo>
                    <a:pt x="3198" y="3646"/>
                    <a:pt x="1126" y="6444"/>
                    <a:pt x="19" y="7706"/>
                  </a:cubicBezTo>
                  <a:cubicBezTo>
                    <a:pt x="1" y="7723"/>
                    <a:pt x="16" y="7754"/>
                    <a:pt x="40" y="7754"/>
                  </a:cubicBezTo>
                  <a:cubicBezTo>
                    <a:pt x="48" y="7754"/>
                    <a:pt x="57" y="7750"/>
                    <a:pt x="66" y="7741"/>
                  </a:cubicBezTo>
                  <a:cubicBezTo>
                    <a:pt x="1269" y="6515"/>
                    <a:pt x="6007" y="1288"/>
                    <a:pt x="6948" y="97"/>
                  </a:cubicBezTo>
                  <a:cubicBezTo>
                    <a:pt x="6989" y="49"/>
                    <a:pt x="6985" y="0"/>
                    <a:pt x="69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24" name="Google Shape;42324;p28"/>
            <p:cNvSpPr/>
            <p:nvPr/>
          </p:nvSpPr>
          <p:spPr>
            <a:xfrm>
              <a:off x="7896677" y="1673735"/>
              <a:ext cx="198422" cy="254711"/>
            </a:xfrm>
            <a:custGeom>
              <a:avLst/>
              <a:gdLst/>
              <a:ahLst/>
              <a:cxnLst/>
              <a:rect l="l" t="t" r="r" b="b"/>
              <a:pathLst>
                <a:path w="6828" h="8765" extrusionOk="0">
                  <a:moveTo>
                    <a:pt x="31" y="1"/>
                  </a:moveTo>
                  <a:cubicBezTo>
                    <a:pt x="0" y="1"/>
                    <a:pt x="70" y="131"/>
                    <a:pt x="238" y="361"/>
                  </a:cubicBezTo>
                  <a:cubicBezTo>
                    <a:pt x="536" y="777"/>
                    <a:pt x="1119" y="1515"/>
                    <a:pt x="1405" y="1896"/>
                  </a:cubicBezTo>
                  <a:cubicBezTo>
                    <a:pt x="1965" y="2658"/>
                    <a:pt x="2524" y="3444"/>
                    <a:pt x="3108" y="4206"/>
                  </a:cubicBezTo>
                  <a:cubicBezTo>
                    <a:pt x="3703" y="4956"/>
                    <a:pt x="4298" y="5706"/>
                    <a:pt x="4906" y="6468"/>
                  </a:cubicBezTo>
                  <a:cubicBezTo>
                    <a:pt x="5513" y="7219"/>
                    <a:pt x="6096" y="8016"/>
                    <a:pt x="6751" y="8754"/>
                  </a:cubicBezTo>
                  <a:cubicBezTo>
                    <a:pt x="6758" y="8761"/>
                    <a:pt x="6768" y="8764"/>
                    <a:pt x="6778" y="8764"/>
                  </a:cubicBezTo>
                  <a:cubicBezTo>
                    <a:pt x="6803" y="8764"/>
                    <a:pt x="6827" y="8747"/>
                    <a:pt x="6811" y="8731"/>
                  </a:cubicBezTo>
                  <a:cubicBezTo>
                    <a:pt x="6287" y="7909"/>
                    <a:pt x="5703" y="7123"/>
                    <a:pt x="5132" y="6349"/>
                  </a:cubicBezTo>
                  <a:cubicBezTo>
                    <a:pt x="4572" y="5564"/>
                    <a:pt x="3989" y="4766"/>
                    <a:pt x="3394" y="3992"/>
                  </a:cubicBezTo>
                  <a:cubicBezTo>
                    <a:pt x="2810" y="3230"/>
                    <a:pt x="2167" y="2468"/>
                    <a:pt x="1524" y="1730"/>
                  </a:cubicBezTo>
                  <a:cubicBezTo>
                    <a:pt x="1215" y="1349"/>
                    <a:pt x="596" y="611"/>
                    <a:pt x="274" y="242"/>
                  </a:cubicBezTo>
                  <a:cubicBezTo>
                    <a:pt x="135" y="77"/>
                    <a:pt x="54" y="1"/>
                    <a:pt x="3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25" name="Google Shape;42325;p28"/>
            <p:cNvSpPr/>
            <p:nvPr/>
          </p:nvSpPr>
          <p:spPr>
            <a:xfrm>
              <a:off x="7842337" y="1517284"/>
              <a:ext cx="61433" cy="158871"/>
            </a:xfrm>
            <a:custGeom>
              <a:avLst/>
              <a:gdLst/>
              <a:ahLst/>
              <a:cxnLst/>
              <a:rect l="l" t="t" r="r" b="b"/>
              <a:pathLst>
                <a:path w="2114" h="5467" extrusionOk="0">
                  <a:moveTo>
                    <a:pt x="35" y="1"/>
                  </a:moveTo>
                  <a:cubicBezTo>
                    <a:pt x="32" y="1"/>
                    <a:pt x="28" y="2"/>
                    <a:pt x="25" y="6"/>
                  </a:cubicBezTo>
                  <a:cubicBezTo>
                    <a:pt x="13" y="6"/>
                    <a:pt x="1" y="18"/>
                    <a:pt x="1" y="18"/>
                  </a:cubicBezTo>
                  <a:cubicBezTo>
                    <a:pt x="203" y="625"/>
                    <a:pt x="382" y="1244"/>
                    <a:pt x="561" y="1863"/>
                  </a:cubicBezTo>
                  <a:cubicBezTo>
                    <a:pt x="537" y="1839"/>
                    <a:pt x="525" y="1816"/>
                    <a:pt x="513" y="1792"/>
                  </a:cubicBezTo>
                  <a:cubicBezTo>
                    <a:pt x="358" y="1554"/>
                    <a:pt x="215" y="1315"/>
                    <a:pt x="72" y="1077"/>
                  </a:cubicBezTo>
                  <a:cubicBezTo>
                    <a:pt x="65" y="1067"/>
                    <a:pt x="56" y="1063"/>
                    <a:pt x="47" y="1063"/>
                  </a:cubicBezTo>
                  <a:cubicBezTo>
                    <a:pt x="26" y="1063"/>
                    <a:pt x="4" y="1088"/>
                    <a:pt x="13" y="1113"/>
                  </a:cubicBezTo>
                  <a:cubicBezTo>
                    <a:pt x="156" y="1351"/>
                    <a:pt x="287" y="1601"/>
                    <a:pt x="406" y="1851"/>
                  </a:cubicBezTo>
                  <a:cubicBezTo>
                    <a:pt x="489" y="2054"/>
                    <a:pt x="596" y="2256"/>
                    <a:pt x="727" y="2435"/>
                  </a:cubicBezTo>
                  <a:cubicBezTo>
                    <a:pt x="775" y="2566"/>
                    <a:pt x="811" y="2697"/>
                    <a:pt x="858" y="2816"/>
                  </a:cubicBezTo>
                  <a:cubicBezTo>
                    <a:pt x="1180" y="3721"/>
                    <a:pt x="1561" y="4602"/>
                    <a:pt x="2001" y="5447"/>
                  </a:cubicBezTo>
                  <a:cubicBezTo>
                    <a:pt x="2012" y="5461"/>
                    <a:pt x="2026" y="5467"/>
                    <a:pt x="2041" y="5467"/>
                  </a:cubicBezTo>
                  <a:cubicBezTo>
                    <a:pt x="2077" y="5467"/>
                    <a:pt x="2113" y="5433"/>
                    <a:pt x="2096" y="5399"/>
                  </a:cubicBezTo>
                  <a:cubicBezTo>
                    <a:pt x="1799" y="4530"/>
                    <a:pt x="1442" y="3625"/>
                    <a:pt x="1096" y="2732"/>
                  </a:cubicBezTo>
                  <a:cubicBezTo>
                    <a:pt x="739" y="1839"/>
                    <a:pt x="322" y="946"/>
                    <a:pt x="61" y="18"/>
                  </a:cubicBezTo>
                  <a:cubicBezTo>
                    <a:pt x="52" y="9"/>
                    <a:pt x="44" y="1"/>
                    <a:pt x="3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26" name="Google Shape;42326;p28"/>
            <p:cNvSpPr/>
            <p:nvPr/>
          </p:nvSpPr>
          <p:spPr>
            <a:xfrm>
              <a:off x="7847858" y="1603414"/>
              <a:ext cx="54836" cy="76312"/>
            </a:xfrm>
            <a:custGeom>
              <a:avLst/>
              <a:gdLst/>
              <a:ahLst/>
              <a:cxnLst/>
              <a:rect l="l" t="t" r="r" b="b"/>
              <a:pathLst>
                <a:path w="1887" h="2626" extrusionOk="0">
                  <a:moveTo>
                    <a:pt x="345" y="0"/>
                  </a:moveTo>
                  <a:cubicBezTo>
                    <a:pt x="288" y="0"/>
                    <a:pt x="111" y="208"/>
                    <a:pt x="13" y="316"/>
                  </a:cubicBezTo>
                  <a:cubicBezTo>
                    <a:pt x="0" y="329"/>
                    <a:pt x="2" y="339"/>
                    <a:pt x="11" y="339"/>
                  </a:cubicBezTo>
                  <a:cubicBezTo>
                    <a:pt x="19" y="339"/>
                    <a:pt x="33" y="332"/>
                    <a:pt x="49" y="316"/>
                  </a:cubicBezTo>
                  <a:cubicBezTo>
                    <a:pt x="121" y="268"/>
                    <a:pt x="192" y="221"/>
                    <a:pt x="263" y="173"/>
                  </a:cubicBezTo>
                  <a:cubicBezTo>
                    <a:pt x="490" y="578"/>
                    <a:pt x="1728" y="2507"/>
                    <a:pt x="1811" y="2590"/>
                  </a:cubicBezTo>
                  <a:cubicBezTo>
                    <a:pt x="1837" y="2616"/>
                    <a:pt x="1853" y="2626"/>
                    <a:pt x="1864" y="2626"/>
                  </a:cubicBezTo>
                  <a:cubicBezTo>
                    <a:pt x="1886" y="2626"/>
                    <a:pt x="1875" y="2575"/>
                    <a:pt x="1859" y="2542"/>
                  </a:cubicBezTo>
                  <a:cubicBezTo>
                    <a:pt x="1787" y="2328"/>
                    <a:pt x="633" y="423"/>
                    <a:pt x="359" y="6"/>
                  </a:cubicBezTo>
                  <a:cubicBezTo>
                    <a:pt x="355" y="2"/>
                    <a:pt x="351" y="0"/>
                    <a:pt x="3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27" name="Google Shape;42327;p28"/>
            <p:cNvSpPr/>
            <p:nvPr/>
          </p:nvSpPr>
          <p:spPr>
            <a:xfrm>
              <a:off x="7598449" y="1844744"/>
              <a:ext cx="310186" cy="217485"/>
            </a:xfrm>
            <a:custGeom>
              <a:avLst/>
              <a:gdLst/>
              <a:ahLst/>
              <a:cxnLst/>
              <a:rect l="l" t="t" r="r" b="b"/>
              <a:pathLst>
                <a:path w="10674" h="7484" extrusionOk="0">
                  <a:moveTo>
                    <a:pt x="4047" y="2290"/>
                  </a:moveTo>
                  <a:lnTo>
                    <a:pt x="10530" y="7340"/>
                  </a:lnTo>
                  <a:lnTo>
                    <a:pt x="10530" y="7340"/>
                  </a:lnTo>
                  <a:cubicBezTo>
                    <a:pt x="10568" y="7366"/>
                    <a:pt x="10606" y="7392"/>
                    <a:pt x="10644" y="7418"/>
                  </a:cubicBezTo>
                  <a:lnTo>
                    <a:pt x="4047" y="2290"/>
                  </a:lnTo>
                  <a:close/>
                  <a:moveTo>
                    <a:pt x="1107" y="0"/>
                  </a:moveTo>
                  <a:cubicBezTo>
                    <a:pt x="1024" y="83"/>
                    <a:pt x="131" y="869"/>
                    <a:pt x="60" y="953"/>
                  </a:cubicBezTo>
                  <a:cubicBezTo>
                    <a:pt x="0" y="1048"/>
                    <a:pt x="2834" y="2774"/>
                    <a:pt x="4155" y="3631"/>
                  </a:cubicBezTo>
                  <a:cubicBezTo>
                    <a:pt x="5489" y="4501"/>
                    <a:pt x="6882" y="5310"/>
                    <a:pt x="8251" y="6120"/>
                  </a:cubicBezTo>
                  <a:cubicBezTo>
                    <a:pt x="9037" y="6584"/>
                    <a:pt x="9823" y="7037"/>
                    <a:pt x="10620" y="7477"/>
                  </a:cubicBezTo>
                  <a:cubicBezTo>
                    <a:pt x="10625" y="7482"/>
                    <a:pt x="10630" y="7484"/>
                    <a:pt x="10635" y="7484"/>
                  </a:cubicBezTo>
                  <a:cubicBezTo>
                    <a:pt x="10655" y="7484"/>
                    <a:pt x="10673" y="7449"/>
                    <a:pt x="10644" y="7430"/>
                  </a:cubicBezTo>
                  <a:lnTo>
                    <a:pt x="10530" y="7340"/>
                  </a:lnTo>
                  <a:lnTo>
                    <a:pt x="10530" y="7340"/>
                  </a:lnTo>
                  <a:cubicBezTo>
                    <a:pt x="7923" y="5582"/>
                    <a:pt x="5259" y="3894"/>
                    <a:pt x="2548" y="2298"/>
                  </a:cubicBezTo>
                  <a:cubicBezTo>
                    <a:pt x="1774" y="1857"/>
                    <a:pt x="1072" y="1381"/>
                    <a:pt x="333" y="917"/>
                  </a:cubicBezTo>
                  <a:cubicBezTo>
                    <a:pt x="405" y="857"/>
                    <a:pt x="1095" y="60"/>
                    <a:pt x="1131" y="24"/>
                  </a:cubicBezTo>
                  <a:lnTo>
                    <a:pt x="4047" y="2290"/>
                  </a:lnTo>
                  <a:lnTo>
                    <a:pt x="1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28" name="Google Shape;42328;p28"/>
            <p:cNvSpPr/>
            <p:nvPr/>
          </p:nvSpPr>
          <p:spPr>
            <a:xfrm>
              <a:off x="6988134" y="1685591"/>
              <a:ext cx="584745" cy="507940"/>
            </a:xfrm>
            <a:custGeom>
              <a:avLst/>
              <a:gdLst/>
              <a:ahLst/>
              <a:cxnLst/>
              <a:rect l="l" t="t" r="r" b="b"/>
              <a:pathLst>
                <a:path w="20122" h="17479" extrusionOk="0">
                  <a:moveTo>
                    <a:pt x="13550" y="0"/>
                  </a:moveTo>
                  <a:lnTo>
                    <a:pt x="0" y="191"/>
                  </a:lnTo>
                  <a:lnTo>
                    <a:pt x="6585" y="17479"/>
                  </a:lnTo>
                  <a:lnTo>
                    <a:pt x="20122" y="17276"/>
                  </a:lnTo>
                  <a:lnTo>
                    <a:pt x="1355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29" name="Google Shape;42329;p28"/>
            <p:cNvSpPr/>
            <p:nvPr/>
          </p:nvSpPr>
          <p:spPr>
            <a:xfrm>
              <a:off x="6961487" y="1685940"/>
              <a:ext cx="584426" cy="507940"/>
            </a:xfrm>
            <a:custGeom>
              <a:avLst/>
              <a:gdLst/>
              <a:ahLst/>
              <a:cxnLst/>
              <a:rect l="l" t="t" r="r" b="b"/>
              <a:pathLst>
                <a:path w="20111" h="17479" extrusionOk="0">
                  <a:moveTo>
                    <a:pt x="13538" y="0"/>
                  </a:moveTo>
                  <a:lnTo>
                    <a:pt x="1" y="203"/>
                  </a:lnTo>
                  <a:lnTo>
                    <a:pt x="6573" y="17478"/>
                  </a:lnTo>
                  <a:lnTo>
                    <a:pt x="20110" y="17288"/>
                  </a:lnTo>
                  <a:lnTo>
                    <a:pt x="13538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30" name="Google Shape;42330;p28"/>
            <p:cNvSpPr/>
            <p:nvPr/>
          </p:nvSpPr>
          <p:spPr>
            <a:xfrm>
              <a:off x="7311264" y="1667604"/>
              <a:ext cx="29438" cy="39928"/>
            </a:xfrm>
            <a:custGeom>
              <a:avLst/>
              <a:gdLst/>
              <a:ahLst/>
              <a:cxnLst/>
              <a:rect l="l" t="t" r="r" b="b"/>
              <a:pathLst>
                <a:path w="1013" h="1374" extrusionOk="0">
                  <a:moveTo>
                    <a:pt x="310" y="0"/>
                  </a:moveTo>
                  <a:cubicBezTo>
                    <a:pt x="156" y="0"/>
                    <a:pt x="25" y="119"/>
                    <a:pt x="13" y="274"/>
                  </a:cubicBezTo>
                  <a:cubicBezTo>
                    <a:pt x="1" y="405"/>
                    <a:pt x="13" y="536"/>
                    <a:pt x="60" y="655"/>
                  </a:cubicBezTo>
                  <a:cubicBezTo>
                    <a:pt x="156" y="953"/>
                    <a:pt x="370" y="1203"/>
                    <a:pt x="656" y="1357"/>
                  </a:cubicBezTo>
                  <a:cubicBezTo>
                    <a:pt x="675" y="1369"/>
                    <a:pt x="692" y="1374"/>
                    <a:pt x="707" y="1374"/>
                  </a:cubicBezTo>
                  <a:cubicBezTo>
                    <a:pt x="782" y="1374"/>
                    <a:pt x="791" y="1241"/>
                    <a:pt x="691" y="1191"/>
                  </a:cubicBezTo>
                  <a:cubicBezTo>
                    <a:pt x="513" y="1084"/>
                    <a:pt x="382" y="929"/>
                    <a:pt x="310" y="738"/>
                  </a:cubicBezTo>
                  <a:cubicBezTo>
                    <a:pt x="287" y="714"/>
                    <a:pt x="275" y="679"/>
                    <a:pt x="275" y="643"/>
                  </a:cubicBezTo>
                  <a:cubicBezTo>
                    <a:pt x="227" y="548"/>
                    <a:pt x="227" y="429"/>
                    <a:pt x="239" y="322"/>
                  </a:cubicBezTo>
                  <a:cubicBezTo>
                    <a:pt x="251" y="274"/>
                    <a:pt x="275" y="226"/>
                    <a:pt x="310" y="202"/>
                  </a:cubicBezTo>
                  <a:lnTo>
                    <a:pt x="358" y="202"/>
                  </a:lnTo>
                  <a:cubicBezTo>
                    <a:pt x="370" y="197"/>
                    <a:pt x="385" y="194"/>
                    <a:pt x="401" y="194"/>
                  </a:cubicBezTo>
                  <a:cubicBezTo>
                    <a:pt x="418" y="194"/>
                    <a:pt x="435" y="197"/>
                    <a:pt x="453" y="202"/>
                  </a:cubicBezTo>
                  <a:cubicBezTo>
                    <a:pt x="513" y="214"/>
                    <a:pt x="560" y="250"/>
                    <a:pt x="608" y="298"/>
                  </a:cubicBezTo>
                  <a:cubicBezTo>
                    <a:pt x="680" y="381"/>
                    <a:pt x="751" y="476"/>
                    <a:pt x="811" y="572"/>
                  </a:cubicBezTo>
                  <a:lnTo>
                    <a:pt x="811" y="595"/>
                  </a:lnTo>
                  <a:cubicBezTo>
                    <a:pt x="811" y="607"/>
                    <a:pt x="822" y="619"/>
                    <a:pt x="822" y="631"/>
                  </a:cubicBezTo>
                  <a:cubicBezTo>
                    <a:pt x="834" y="643"/>
                    <a:pt x="834" y="643"/>
                    <a:pt x="822" y="655"/>
                  </a:cubicBezTo>
                  <a:lnTo>
                    <a:pt x="1013" y="655"/>
                  </a:lnTo>
                  <a:cubicBezTo>
                    <a:pt x="977" y="536"/>
                    <a:pt x="918" y="429"/>
                    <a:pt x="834" y="322"/>
                  </a:cubicBezTo>
                  <a:cubicBezTo>
                    <a:pt x="715" y="143"/>
                    <a:pt x="525" y="24"/>
                    <a:pt x="3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31" name="Google Shape;42331;p28"/>
            <p:cNvSpPr/>
            <p:nvPr/>
          </p:nvSpPr>
          <p:spPr>
            <a:xfrm>
              <a:off x="7279097" y="1668272"/>
              <a:ext cx="29438" cy="39609"/>
            </a:xfrm>
            <a:custGeom>
              <a:avLst/>
              <a:gdLst/>
              <a:ahLst/>
              <a:cxnLst/>
              <a:rect l="l" t="t" r="r" b="b"/>
              <a:pathLst>
                <a:path w="1013" h="1363" extrusionOk="0">
                  <a:moveTo>
                    <a:pt x="298" y="1"/>
                  </a:moveTo>
                  <a:cubicBezTo>
                    <a:pt x="132" y="1"/>
                    <a:pt x="1" y="120"/>
                    <a:pt x="1" y="287"/>
                  </a:cubicBezTo>
                  <a:cubicBezTo>
                    <a:pt x="1" y="418"/>
                    <a:pt x="48" y="537"/>
                    <a:pt x="108" y="644"/>
                  </a:cubicBezTo>
                  <a:cubicBezTo>
                    <a:pt x="203" y="953"/>
                    <a:pt x="417" y="1203"/>
                    <a:pt x="703" y="1346"/>
                  </a:cubicBezTo>
                  <a:cubicBezTo>
                    <a:pt x="724" y="1358"/>
                    <a:pt x="743" y="1363"/>
                    <a:pt x="759" y="1363"/>
                  </a:cubicBezTo>
                  <a:cubicBezTo>
                    <a:pt x="841" y="1363"/>
                    <a:pt x="849" y="1229"/>
                    <a:pt x="739" y="1180"/>
                  </a:cubicBezTo>
                  <a:cubicBezTo>
                    <a:pt x="548" y="1084"/>
                    <a:pt x="405" y="930"/>
                    <a:pt x="322" y="739"/>
                  </a:cubicBezTo>
                  <a:cubicBezTo>
                    <a:pt x="310" y="703"/>
                    <a:pt x="298" y="668"/>
                    <a:pt x="298" y="632"/>
                  </a:cubicBezTo>
                  <a:cubicBezTo>
                    <a:pt x="263" y="537"/>
                    <a:pt x="251" y="418"/>
                    <a:pt x="274" y="310"/>
                  </a:cubicBezTo>
                  <a:cubicBezTo>
                    <a:pt x="274" y="263"/>
                    <a:pt x="298" y="215"/>
                    <a:pt x="346" y="191"/>
                  </a:cubicBezTo>
                  <a:lnTo>
                    <a:pt x="370" y="191"/>
                  </a:lnTo>
                  <a:cubicBezTo>
                    <a:pt x="382" y="185"/>
                    <a:pt x="396" y="182"/>
                    <a:pt x="413" y="182"/>
                  </a:cubicBezTo>
                  <a:cubicBezTo>
                    <a:pt x="429" y="182"/>
                    <a:pt x="447" y="185"/>
                    <a:pt x="465" y="191"/>
                  </a:cubicBezTo>
                  <a:cubicBezTo>
                    <a:pt x="524" y="203"/>
                    <a:pt x="572" y="239"/>
                    <a:pt x="620" y="287"/>
                  </a:cubicBezTo>
                  <a:cubicBezTo>
                    <a:pt x="667" y="334"/>
                    <a:pt x="715" y="394"/>
                    <a:pt x="763" y="465"/>
                  </a:cubicBezTo>
                  <a:cubicBezTo>
                    <a:pt x="786" y="489"/>
                    <a:pt x="798" y="525"/>
                    <a:pt x="822" y="560"/>
                  </a:cubicBezTo>
                  <a:lnTo>
                    <a:pt x="822" y="596"/>
                  </a:lnTo>
                  <a:cubicBezTo>
                    <a:pt x="822" y="608"/>
                    <a:pt x="822" y="620"/>
                    <a:pt x="822" y="632"/>
                  </a:cubicBezTo>
                  <a:lnTo>
                    <a:pt x="822" y="656"/>
                  </a:lnTo>
                  <a:lnTo>
                    <a:pt x="1013" y="656"/>
                  </a:lnTo>
                  <a:cubicBezTo>
                    <a:pt x="965" y="537"/>
                    <a:pt x="894" y="430"/>
                    <a:pt x="822" y="322"/>
                  </a:cubicBezTo>
                  <a:cubicBezTo>
                    <a:pt x="703" y="144"/>
                    <a:pt x="513" y="25"/>
                    <a:pt x="2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32" name="Google Shape;42332;p28"/>
            <p:cNvSpPr/>
            <p:nvPr/>
          </p:nvSpPr>
          <p:spPr>
            <a:xfrm>
              <a:off x="7249341" y="1668272"/>
              <a:ext cx="29438" cy="39987"/>
            </a:xfrm>
            <a:custGeom>
              <a:avLst/>
              <a:gdLst/>
              <a:ahLst/>
              <a:cxnLst/>
              <a:rect l="l" t="t" r="r" b="b"/>
              <a:pathLst>
                <a:path w="1013" h="1376" extrusionOk="0">
                  <a:moveTo>
                    <a:pt x="298" y="1"/>
                  </a:moveTo>
                  <a:cubicBezTo>
                    <a:pt x="144" y="1"/>
                    <a:pt x="13" y="132"/>
                    <a:pt x="1" y="287"/>
                  </a:cubicBezTo>
                  <a:cubicBezTo>
                    <a:pt x="1" y="418"/>
                    <a:pt x="24" y="549"/>
                    <a:pt x="72" y="668"/>
                  </a:cubicBezTo>
                  <a:cubicBezTo>
                    <a:pt x="167" y="965"/>
                    <a:pt x="382" y="1215"/>
                    <a:pt x="667" y="1358"/>
                  </a:cubicBezTo>
                  <a:cubicBezTo>
                    <a:pt x="690" y="1370"/>
                    <a:pt x="709" y="1376"/>
                    <a:pt x="725" y="1376"/>
                  </a:cubicBezTo>
                  <a:cubicBezTo>
                    <a:pt x="802" y="1376"/>
                    <a:pt x="802" y="1251"/>
                    <a:pt x="703" y="1192"/>
                  </a:cubicBezTo>
                  <a:cubicBezTo>
                    <a:pt x="525" y="1096"/>
                    <a:pt x="394" y="941"/>
                    <a:pt x="310" y="751"/>
                  </a:cubicBezTo>
                  <a:cubicBezTo>
                    <a:pt x="298" y="715"/>
                    <a:pt x="286" y="691"/>
                    <a:pt x="286" y="656"/>
                  </a:cubicBezTo>
                  <a:cubicBezTo>
                    <a:pt x="239" y="549"/>
                    <a:pt x="239" y="441"/>
                    <a:pt x="251" y="322"/>
                  </a:cubicBezTo>
                  <a:cubicBezTo>
                    <a:pt x="263" y="275"/>
                    <a:pt x="298" y="239"/>
                    <a:pt x="334" y="203"/>
                  </a:cubicBezTo>
                  <a:lnTo>
                    <a:pt x="358" y="203"/>
                  </a:lnTo>
                  <a:cubicBezTo>
                    <a:pt x="376" y="197"/>
                    <a:pt x="391" y="194"/>
                    <a:pt x="405" y="194"/>
                  </a:cubicBezTo>
                  <a:cubicBezTo>
                    <a:pt x="420" y="194"/>
                    <a:pt x="435" y="197"/>
                    <a:pt x="453" y="203"/>
                  </a:cubicBezTo>
                  <a:cubicBezTo>
                    <a:pt x="513" y="227"/>
                    <a:pt x="560" y="251"/>
                    <a:pt x="608" y="299"/>
                  </a:cubicBezTo>
                  <a:cubicBezTo>
                    <a:pt x="679" y="382"/>
                    <a:pt x="739" y="477"/>
                    <a:pt x="798" y="572"/>
                  </a:cubicBezTo>
                  <a:lnTo>
                    <a:pt x="798" y="596"/>
                  </a:lnTo>
                  <a:cubicBezTo>
                    <a:pt x="810" y="608"/>
                    <a:pt x="810" y="620"/>
                    <a:pt x="822" y="632"/>
                  </a:cubicBezTo>
                  <a:lnTo>
                    <a:pt x="822" y="656"/>
                  </a:lnTo>
                  <a:lnTo>
                    <a:pt x="1013" y="656"/>
                  </a:lnTo>
                  <a:cubicBezTo>
                    <a:pt x="965" y="537"/>
                    <a:pt x="906" y="430"/>
                    <a:pt x="822" y="334"/>
                  </a:cubicBezTo>
                  <a:cubicBezTo>
                    <a:pt x="703" y="144"/>
                    <a:pt x="513" y="37"/>
                    <a:pt x="2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33" name="Google Shape;42333;p28"/>
            <p:cNvSpPr/>
            <p:nvPr/>
          </p:nvSpPr>
          <p:spPr>
            <a:xfrm>
              <a:off x="7218219" y="1668970"/>
              <a:ext cx="29438" cy="39841"/>
            </a:xfrm>
            <a:custGeom>
              <a:avLst/>
              <a:gdLst/>
              <a:ahLst/>
              <a:cxnLst/>
              <a:rect l="l" t="t" r="r" b="b"/>
              <a:pathLst>
                <a:path w="1013" h="1371" extrusionOk="0">
                  <a:moveTo>
                    <a:pt x="298" y="1"/>
                  </a:moveTo>
                  <a:cubicBezTo>
                    <a:pt x="143" y="1"/>
                    <a:pt x="12" y="120"/>
                    <a:pt x="0" y="275"/>
                  </a:cubicBezTo>
                  <a:cubicBezTo>
                    <a:pt x="0" y="406"/>
                    <a:pt x="24" y="536"/>
                    <a:pt x="83" y="656"/>
                  </a:cubicBezTo>
                  <a:cubicBezTo>
                    <a:pt x="179" y="953"/>
                    <a:pt x="393" y="1203"/>
                    <a:pt x="679" y="1358"/>
                  </a:cubicBezTo>
                  <a:cubicBezTo>
                    <a:pt x="698" y="1367"/>
                    <a:pt x="715" y="1371"/>
                    <a:pt x="730" y="1371"/>
                  </a:cubicBezTo>
                  <a:cubicBezTo>
                    <a:pt x="817" y="1371"/>
                    <a:pt x="826" y="1242"/>
                    <a:pt x="714" y="1191"/>
                  </a:cubicBezTo>
                  <a:cubicBezTo>
                    <a:pt x="536" y="1084"/>
                    <a:pt x="405" y="929"/>
                    <a:pt x="333" y="739"/>
                  </a:cubicBezTo>
                  <a:cubicBezTo>
                    <a:pt x="322" y="715"/>
                    <a:pt x="310" y="679"/>
                    <a:pt x="298" y="644"/>
                  </a:cubicBezTo>
                  <a:cubicBezTo>
                    <a:pt x="262" y="536"/>
                    <a:pt x="250" y="429"/>
                    <a:pt x="274" y="322"/>
                  </a:cubicBezTo>
                  <a:cubicBezTo>
                    <a:pt x="286" y="275"/>
                    <a:pt x="310" y="227"/>
                    <a:pt x="345" y="191"/>
                  </a:cubicBezTo>
                  <a:lnTo>
                    <a:pt x="464" y="191"/>
                  </a:lnTo>
                  <a:cubicBezTo>
                    <a:pt x="524" y="215"/>
                    <a:pt x="584" y="251"/>
                    <a:pt x="631" y="286"/>
                  </a:cubicBezTo>
                  <a:cubicBezTo>
                    <a:pt x="679" y="346"/>
                    <a:pt x="726" y="406"/>
                    <a:pt x="762" y="477"/>
                  </a:cubicBezTo>
                  <a:cubicBezTo>
                    <a:pt x="786" y="501"/>
                    <a:pt x="810" y="536"/>
                    <a:pt x="822" y="572"/>
                  </a:cubicBezTo>
                  <a:lnTo>
                    <a:pt x="822" y="596"/>
                  </a:lnTo>
                  <a:cubicBezTo>
                    <a:pt x="822" y="608"/>
                    <a:pt x="822" y="620"/>
                    <a:pt x="822" y="632"/>
                  </a:cubicBezTo>
                  <a:lnTo>
                    <a:pt x="822" y="656"/>
                  </a:lnTo>
                  <a:lnTo>
                    <a:pt x="1012" y="656"/>
                  </a:lnTo>
                  <a:cubicBezTo>
                    <a:pt x="965" y="536"/>
                    <a:pt x="905" y="417"/>
                    <a:pt x="834" y="322"/>
                  </a:cubicBezTo>
                  <a:cubicBezTo>
                    <a:pt x="703" y="144"/>
                    <a:pt x="512" y="25"/>
                    <a:pt x="2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34" name="Google Shape;42334;p28"/>
            <p:cNvSpPr/>
            <p:nvPr/>
          </p:nvSpPr>
          <p:spPr>
            <a:xfrm>
              <a:off x="7187766" y="1669318"/>
              <a:ext cx="29438" cy="39958"/>
            </a:xfrm>
            <a:custGeom>
              <a:avLst/>
              <a:gdLst/>
              <a:ahLst/>
              <a:cxnLst/>
              <a:rect l="l" t="t" r="r" b="b"/>
              <a:pathLst>
                <a:path w="1013" h="1375" extrusionOk="0">
                  <a:moveTo>
                    <a:pt x="310" y="1"/>
                  </a:moveTo>
                  <a:cubicBezTo>
                    <a:pt x="143" y="1"/>
                    <a:pt x="12" y="120"/>
                    <a:pt x="12" y="286"/>
                  </a:cubicBezTo>
                  <a:cubicBezTo>
                    <a:pt x="0" y="405"/>
                    <a:pt x="24" y="536"/>
                    <a:pt x="72" y="655"/>
                  </a:cubicBezTo>
                  <a:cubicBezTo>
                    <a:pt x="167" y="953"/>
                    <a:pt x="381" y="1203"/>
                    <a:pt x="667" y="1358"/>
                  </a:cubicBezTo>
                  <a:cubicBezTo>
                    <a:pt x="688" y="1370"/>
                    <a:pt x="707" y="1375"/>
                    <a:pt x="722" y="1375"/>
                  </a:cubicBezTo>
                  <a:cubicBezTo>
                    <a:pt x="802" y="1375"/>
                    <a:pt x="803" y="1241"/>
                    <a:pt x="703" y="1191"/>
                  </a:cubicBezTo>
                  <a:cubicBezTo>
                    <a:pt x="524" y="1084"/>
                    <a:pt x="393" y="929"/>
                    <a:pt x="310" y="739"/>
                  </a:cubicBezTo>
                  <a:cubicBezTo>
                    <a:pt x="298" y="715"/>
                    <a:pt x="286" y="679"/>
                    <a:pt x="286" y="644"/>
                  </a:cubicBezTo>
                  <a:cubicBezTo>
                    <a:pt x="238" y="548"/>
                    <a:pt x="238" y="429"/>
                    <a:pt x="250" y="322"/>
                  </a:cubicBezTo>
                  <a:cubicBezTo>
                    <a:pt x="262" y="274"/>
                    <a:pt x="298" y="227"/>
                    <a:pt x="334" y="203"/>
                  </a:cubicBezTo>
                  <a:lnTo>
                    <a:pt x="358" y="203"/>
                  </a:lnTo>
                  <a:cubicBezTo>
                    <a:pt x="369" y="197"/>
                    <a:pt x="384" y="194"/>
                    <a:pt x="401" y="194"/>
                  </a:cubicBezTo>
                  <a:cubicBezTo>
                    <a:pt x="417" y="194"/>
                    <a:pt x="435" y="197"/>
                    <a:pt x="453" y="203"/>
                  </a:cubicBezTo>
                  <a:cubicBezTo>
                    <a:pt x="512" y="215"/>
                    <a:pt x="560" y="251"/>
                    <a:pt x="608" y="298"/>
                  </a:cubicBezTo>
                  <a:cubicBezTo>
                    <a:pt x="679" y="382"/>
                    <a:pt x="750" y="477"/>
                    <a:pt x="810" y="572"/>
                  </a:cubicBezTo>
                  <a:lnTo>
                    <a:pt x="810" y="596"/>
                  </a:lnTo>
                  <a:cubicBezTo>
                    <a:pt x="810" y="608"/>
                    <a:pt x="822" y="620"/>
                    <a:pt x="822" y="632"/>
                  </a:cubicBezTo>
                  <a:lnTo>
                    <a:pt x="822" y="655"/>
                  </a:lnTo>
                  <a:lnTo>
                    <a:pt x="1012" y="655"/>
                  </a:lnTo>
                  <a:cubicBezTo>
                    <a:pt x="977" y="536"/>
                    <a:pt x="905" y="429"/>
                    <a:pt x="834" y="322"/>
                  </a:cubicBezTo>
                  <a:cubicBezTo>
                    <a:pt x="715" y="143"/>
                    <a:pt x="524" y="24"/>
                    <a:pt x="31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35" name="Google Shape;42335;p28"/>
            <p:cNvSpPr/>
            <p:nvPr/>
          </p:nvSpPr>
          <p:spPr>
            <a:xfrm>
              <a:off x="7156266" y="1669667"/>
              <a:ext cx="29438" cy="39958"/>
            </a:xfrm>
            <a:custGeom>
              <a:avLst/>
              <a:gdLst/>
              <a:ahLst/>
              <a:cxnLst/>
              <a:rect l="l" t="t" r="r" b="b"/>
              <a:pathLst>
                <a:path w="1013" h="1375" extrusionOk="0">
                  <a:moveTo>
                    <a:pt x="299" y="1"/>
                  </a:moveTo>
                  <a:cubicBezTo>
                    <a:pt x="132" y="1"/>
                    <a:pt x="1" y="131"/>
                    <a:pt x="1" y="286"/>
                  </a:cubicBezTo>
                  <a:cubicBezTo>
                    <a:pt x="1" y="417"/>
                    <a:pt x="37" y="548"/>
                    <a:pt x="96" y="655"/>
                  </a:cubicBezTo>
                  <a:cubicBezTo>
                    <a:pt x="191" y="965"/>
                    <a:pt x="406" y="1215"/>
                    <a:pt x="691" y="1358"/>
                  </a:cubicBezTo>
                  <a:cubicBezTo>
                    <a:pt x="713" y="1369"/>
                    <a:pt x="731" y="1374"/>
                    <a:pt x="747" y="1374"/>
                  </a:cubicBezTo>
                  <a:cubicBezTo>
                    <a:pt x="826" y="1374"/>
                    <a:pt x="827" y="1241"/>
                    <a:pt x="727" y="1191"/>
                  </a:cubicBezTo>
                  <a:cubicBezTo>
                    <a:pt x="549" y="1096"/>
                    <a:pt x="406" y="941"/>
                    <a:pt x="322" y="751"/>
                  </a:cubicBezTo>
                  <a:lnTo>
                    <a:pt x="287" y="655"/>
                  </a:lnTo>
                  <a:cubicBezTo>
                    <a:pt x="251" y="548"/>
                    <a:pt x="251" y="429"/>
                    <a:pt x="263" y="322"/>
                  </a:cubicBezTo>
                  <a:cubicBezTo>
                    <a:pt x="275" y="274"/>
                    <a:pt x="299" y="239"/>
                    <a:pt x="334" y="203"/>
                  </a:cubicBezTo>
                  <a:lnTo>
                    <a:pt x="370" y="203"/>
                  </a:lnTo>
                  <a:cubicBezTo>
                    <a:pt x="382" y="197"/>
                    <a:pt x="397" y="194"/>
                    <a:pt x="413" y="194"/>
                  </a:cubicBezTo>
                  <a:cubicBezTo>
                    <a:pt x="430" y="194"/>
                    <a:pt x="447" y="197"/>
                    <a:pt x="465" y="203"/>
                  </a:cubicBezTo>
                  <a:cubicBezTo>
                    <a:pt x="525" y="227"/>
                    <a:pt x="572" y="251"/>
                    <a:pt x="620" y="298"/>
                  </a:cubicBezTo>
                  <a:cubicBezTo>
                    <a:pt x="668" y="346"/>
                    <a:pt x="715" y="405"/>
                    <a:pt x="763" y="477"/>
                  </a:cubicBezTo>
                  <a:cubicBezTo>
                    <a:pt x="775" y="512"/>
                    <a:pt x="799" y="536"/>
                    <a:pt x="811" y="572"/>
                  </a:cubicBezTo>
                  <a:lnTo>
                    <a:pt x="811" y="596"/>
                  </a:lnTo>
                  <a:cubicBezTo>
                    <a:pt x="811" y="608"/>
                    <a:pt x="811" y="620"/>
                    <a:pt x="811" y="632"/>
                  </a:cubicBezTo>
                  <a:lnTo>
                    <a:pt x="811" y="655"/>
                  </a:lnTo>
                  <a:lnTo>
                    <a:pt x="1013" y="655"/>
                  </a:lnTo>
                  <a:cubicBezTo>
                    <a:pt x="965" y="536"/>
                    <a:pt x="894" y="429"/>
                    <a:pt x="822" y="322"/>
                  </a:cubicBezTo>
                  <a:cubicBezTo>
                    <a:pt x="703" y="143"/>
                    <a:pt x="513" y="24"/>
                    <a:pt x="29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36" name="Google Shape;42336;p28"/>
            <p:cNvSpPr/>
            <p:nvPr/>
          </p:nvSpPr>
          <p:spPr>
            <a:xfrm>
              <a:off x="7125842" y="1670335"/>
              <a:ext cx="29787" cy="39667"/>
            </a:xfrm>
            <a:custGeom>
              <a:avLst/>
              <a:gdLst/>
              <a:ahLst/>
              <a:cxnLst/>
              <a:rect l="l" t="t" r="r" b="b"/>
              <a:pathLst>
                <a:path w="1025" h="1365" extrusionOk="0">
                  <a:moveTo>
                    <a:pt x="290" y="1"/>
                  </a:moveTo>
                  <a:cubicBezTo>
                    <a:pt x="144" y="1"/>
                    <a:pt x="23" y="127"/>
                    <a:pt x="12" y="275"/>
                  </a:cubicBezTo>
                  <a:cubicBezTo>
                    <a:pt x="0" y="406"/>
                    <a:pt x="24" y="537"/>
                    <a:pt x="83" y="656"/>
                  </a:cubicBezTo>
                  <a:cubicBezTo>
                    <a:pt x="179" y="954"/>
                    <a:pt x="393" y="1204"/>
                    <a:pt x="679" y="1347"/>
                  </a:cubicBezTo>
                  <a:cubicBezTo>
                    <a:pt x="699" y="1359"/>
                    <a:pt x="717" y="1364"/>
                    <a:pt x="732" y="1364"/>
                  </a:cubicBezTo>
                  <a:cubicBezTo>
                    <a:pt x="805" y="1364"/>
                    <a:pt x="811" y="1241"/>
                    <a:pt x="703" y="1192"/>
                  </a:cubicBezTo>
                  <a:cubicBezTo>
                    <a:pt x="536" y="1085"/>
                    <a:pt x="405" y="930"/>
                    <a:pt x="322" y="740"/>
                  </a:cubicBezTo>
                  <a:cubicBezTo>
                    <a:pt x="310" y="716"/>
                    <a:pt x="298" y="680"/>
                    <a:pt x="298" y="644"/>
                  </a:cubicBezTo>
                  <a:cubicBezTo>
                    <a:pt x="250" y="537"/>
                    <a:pt x="250" y="430"/>
                    <a:pt x="262" y="323"/>
                  </a:cubicBezTo>
                  <a:cubicBezTo>
                    <a:pt x="274" y="275"/>
                    <a:pt x="310" y="228"/>
                    <a:pt x="345" y="192"/>
                  </a:cubicBezTo>
                  <a:lnTo>
                    <a:pt x="369" y="192"/>
                  </a:lnTo>
                  <a:cubicBezTo>
                    <a:pt x="387" y="186"/>
                    <a:pt x="402" y="183"/>
                    <a:pt x="417" y="183"/>
                  </a:cubicBezTo>
                  <a:cubicBezTo>
                    <a:pt x="432" y="183"/>
                    <a:pt x="447" y="186"/>
                    <a:pt x="464" y="192"/>
                  </a:cubicBezTo>
                  <a:cubicBezTo>
                    <a:pt x="524" y="216"/>
                    <a:pt x="572" y="251"/>
                    <a:pt x="619" y="287"/>
                  </a:cubicBezTo>
                  <a:cubicBezTo>
                    <a:pt x="691" y="370"/>
                    <a:pt x="750" y="466"/>
                    <a:pt x="810" y="573"/>
                  </a:cubicBezTo>
                  <a:lnTo>
                    <a:pt x="810" y="597"/>
                  </a:lnTo>
                  <a:cubicBezTo>
                    <a:pt x="822" y="609"/>
                    <a:pt x="822" y="609"/>
                    <a:pt x="834" y="632"/>
                  </a:cubicBezTo>
                  <a:lnTo>
                    <a:pt x="834" y="644"/>
                  </a:lnTo>
                  <a:lnTo>
                    <a:pt x="1024" y="644"/>
                  </a:lnTo>
                  <a:cubicBezTo>
                    <a:pt x="976" y="537"/>
                    <a:pt x="917" y="418"/>
                    <a:pt x="834" y="323"/>
                  </a:cubicBezTo>
                  <a:cubicBezTo>
                    <a:pt x="715" y="144"/>
                    <a:pt x="524" y="25"/>
                    <a:pt x="310" y="1"/>
                  </a:cubicBezTo>
                  <a:cubicBezTo>
                    <a:pt x="303" y="1"/>
                    <a:pt x="297" y="1"/>
                    <a:pt x="29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37" name="Google Shape;42337;p28"/>
            <p:cNvSpPr/>
            <p:nvPr/>
          </p:nvSpPr>
          <p:spPr>
            <a:xfrm>
              <a:off x="7094691" y="1670713"/>
              <a:ext cx="29438" cy="39958"/>
            </a:xfrm>
            <a:custGeom>
              <a:avLst/>
              <a:gdLst/>
              <a:ahLst/>
              <a:cxnLst/>
              <a:rect l="l" t="t" r="r" b="b"/>
              <a:pathLst>
                <a:path w="1013" h="1375" extrusionOk="0">
                  <a:moveTo>
                    <a:pt x="298" y="0"/>
                  </a:moveTo>
                  <a:cubicBezTo>
                    <a:pt x="143" y="0"/>
                    <a:pt x="12" y="131"/>
                    <a:pt x="1" y="286"/>
                  </a:cubicBezTo>
                  <a:cubicBezTo>
                    <a:pt x="1" y="417"/>
                    <a:pt x="36" y="548"/>
                    <a:pt x="108" y="667"/>
                  </a:cubicBezTo>
                  <a:cubicBezTo>
                    <a:pt x="203" y="965"/>
                    <a:pt x="417" y="1215"/>
                    <a:pt x="703" y="1358"/>
                  </a:cubicBezTo>
                  <a:cubicBezTo>
                    <a:pt x="725" y="1370"/>
                    <a:pt x="745" y="1375"/>
                    <a:pt x="760" y="1375"/>
                  </a:cubicBezTo>
                  <a:cubicBezTo>
                    <a:pt x="838" y="1375"/>
                    <a:pt x="836" y="1250"/>
                    <a:pt x="727" y="1191"/>
                  </a:cubicBezTo>
                  <a:cubicBezTo>
                    <a:pt x="548" y="1096"/>
                    <a:pt x="405" y="941"/>
                    <a:pt x="334" y="762"/>
                  </a:cubicBezTo>
                  <a:lnTo>
                    <a:pt x="298" y="655"/>
                  </a:lnTo>
                  <a:cubicBezTo>
                    <a:pt x="263" y="548"/>
                    <a:pt x="251" y="441"/>
                    <a:pt x="274" y="334"/>
                  </a:cubicBezTo>
                  <a:cubicBezTo>
                    <a:pt x="286" y="286"/>
                    <a:pt x="310" y="238"/>
                    <a:pt x="346" y="203"/>
                  </a:cubicBezTo>
                  <a:lnTo>
                    <a:pt x="370" y="203"/>
                  </a:lnTo>
                  <a:cubicBezTo>
                    <a:pt x="388" y="197"/>
                    <a:pt x="402" y="194"/>
                    <a:pt x="417" y="194"/>
                  </a:cubicBezTo>
                  <a:cubicBezTo>
                    <a:pt x="432" y="194"/>
                    <a:pt x="447" y="197"/>
                    <a:pt x="465" y="203"/>
                  </a:cubicBezTo>
                  <a:cubicBezTo>
                    <a:pt x="524" y="226"/>
                    <a:pt x="584" y="262"/>
                    <a:pt x="620" y="310"/>
                  </a:cubicBezTo>
                  <a:cubicBezTo>
                    <a:pt x="679" y="357"/>
                    <a:pt x="727" y="417"/>
                    <a:pt x="763" y="476"/>
                  </a:cubicBezTo>
                  <a:cubicBezTo>
                    <a:pt x="786" y="512"/>
                    <a:pt x="798" y="548"/>
                    <a:pt x="822" y="584"/>
                  </a:cubicBezTo>
                  <a:lnTo>
                    <a:pt x="822" y="607"/>
                  </a:lnTo>
                  <a:cubicBezTo>
                    <a:pt x="822" y="619"/>
                    <a:pt x="822" y="631"/>
                    <a:pt x="822" y="643"/>
                  </a:cubicBezTo>
                  <a:lnTo>
                    <a:pt x="822" y="667"/>
                  </a:lnTo>
                  <a:lnTo>
                    <a:pt x="1013" y="667"/>
                  </a:lnTo>
                  <a:cubicBezTo>
                    <a:pt x="965" y="548"/>
                    <a:pt x="905" y="429"/>
                    <a:pt x="822" y="334"/>
                  </a:cubicBezTo>
                  <a:cubicBezTo>
                    <a:pt x="703" y="143"/>
                    <a:pt x="513" y="24"/>
                    <a:pt x="29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38" name="Google Shape;42338;p28"/>
            <p:cNvSpPr/>
            <p:nvPr/>
          </p:nvSpPr>
          <p:spPr>
            <a:xfrm>
              <a:off x="7063889" y="1671062"/>
              <a:ext cx="29438" cy="39958"/>
            </a:xfrm>
            <a:custGeom>
              <a:avLst/>
              <a:gdLst/>
              <a:ahLst/>
              <a:cxnLst/>
              <a:rect l="l" t="t" r="r" b="b"/>
              <a:pathLst>
                <a:path w="1013" h="1375" extrusionOk="0">
                  <a:moveTo>
                    <a:pt x="299" y="0"/>
                  </a:moveTo>
                  <a:cubicBezTo>
                    <a:pt x="144" y="0"/>
                    <a:pt x="13" y="131"/>
                    <a:pt x="1" y="286"/>
                  </a:cubicBezTo>
                  <a:cubicBezTo>
                    <a:pt x="1" y="417"/>
                    <a:pt x="25" y="548"/>
                    <a:pt x="84" y="655"/>
                  </a:cubicBezTo>
                  <a:cubicBezTo>
                    <a:pt x="191" y="965"/>
                    <a:pt x="406" y="1215"/>
                    <a:pt x="680" y="1357"/>
                  </a:cubicBezTo>
                  <a:cubicBezTo>
                    <a:pt x="701" y="1369"/>
                    <a:pt x="720" y="1374"/>
                    <a:pt x="736" y="1374"/>
                  </a:cubicBezTo>
                  <a:cubicBezTo>
                    <a:pt x="818" y="1374"/>
                    <a:pt x="825" y="1241"/>
                    <a:pt x="715" y="1191"/>
                  </a:cubicBezTo>
                  <a:cubicBezTo>
                    <a:pt x="549" y="1096"/>
                    <a:pt x="406" y="941"/>
                    <a:pt x="334" y="750"/>
                  </a:cubicBezTo>
                  <a:cubicBezTo>
                    <a:pt x="322" y="726"/>
                    <a:pt x="310" y="691"/>
                    <a:pt x="299" y="655"/>
                  </a:cubicBezTo>
                  <a:cubicBezTo>
                    <a:pt x="263" y="548"/>
                    <a:pt x="251" y="441"/>
                    <a:pt x="275" y="322"/>
                  </a:cubicBezTo>
                  <a:cubicBezTo>
                    <a:pt x="287" y="274"/>
                    <a:pt x="310" y="238"/>
                    <a:pt x="346" y="203"/>
                  </a:cubicBezTo>
                  <a:lnTo>
                    <a:pt x="477" y="203"/>
                  </a:lnTo>
                  <a:cubicBezTo>
                    <a:pt x="537" y="226"/>
                    <a:pt x="584" y="262"/>
                    <a:pt x="620" y="310"/>
                  </a:cubicBezTo>
                  <a:cubicBezTo>
                    <a:pt x="680" y="357"/>
                    <a:pt x="727" y="417"/>
                    <a:pt x="763" y="488"/>
                  </a:cubicBezTo>
                  <a:cubicBezTo>
                    <a:pt x="787" y="512"/>
                    <a:pt x="799" y="548"/>
                    <a:pt x="822" y="584"/>
                  </a:cubicBezTo>
                  <a:lnTo>
                    <a:pt x="822" y="607"/>
                  </a:lnTo>
                  <a:cubicBezTo>
                    <a:pt x="822" y="619"/>
                    <a:pt x="822" y="631"/>
                    <a:pt x="822" y="643"/>
                  </a:cubicBezTo>
                  <a:lnTo>
                    <a:pt x="822" y="667"/>
                  </a:lnTo>
                  <a:lnTo>
                    <a:pt x="1013" y="667"/>
                  </a:lnTo>
                  <a:cubicBezTo>
                    <a:pt x="965" y="548"/>
                    <a:pt x="906" y="429"/>
                    <a:pt x="822" y="334"/>
                  </a:cubicBezTo>
                  <a:cubicBezTo>
                    <a:pt x="703" y="155"/>
                    <a:pt x="513" y="36"/>
                    <a:pt x="29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39" name="Google Shape;42339;p28"/>
            <p:cNvSpPr/>
            <p:nvPr/>
          </p:nvSpPr>
          <p:spPr>
            <a:xfrm>
              <a:off x="7033465" y="1671730"/>
              <a:ext cx="29787" cy="39638"/>
            </a:xfrm>
            <a:custGeom>
              <a:avLst/>
              <a:gdLst/>
              <a:ahLst/>
              <a:cxnLst/>
              <a:rect l="l" t="t" r="r" b="b"/>
              <a:pathLst>
                <a:path w="1025" h="1364" extrusionOk="0">
                  <a:moveTo>
                    <a:pt x="310" y="1"/>
                  </a:moveTo>
                  <a:cubicBezTo>
                    <a:pt x="143" y="1"/>
                    <a:pt x="12" y="120"/>
                    <a:pt x="12" y="275"/>
                  </a:cubicBezTo>
                  <a:cubicBezTo>
                    <a:pt x="0" y="406"/>
                    <a:pt x="24" y="537"/>
                    <a:pt x="84" y="656"/>
                  </a:cubicBezTo>
                  <a:cubicBezTo>
                    <a:pt x="179" y="953"/>
                    <a:pt x="393" y="1203"/>
                    <a:pt x="679" y="1346"/>
                  </a:cubicBezTo>
                  <a:cubicBezTo>
                    <a:pt x="701" y="1359"/>
                    <a:pt x="720" y="1364"/>
                    <a:pt x="736" y="1364"/>
                  </a:cubicBezTo>
                  <a:cubicBezTo>
                    <a:pt x="814" y="1364"/>
                    <a:pt x="813" y="1239"/>
                    <a:pt x="715" y="1180"/>
                  </a:cubicBezTo>
                  <a:cubicBezTo>
                    <a:pt x="536" y="1084"/>
                    <a:pt x="393" y="930"/>
                    <a:pt x="310" y="751"/>
                  </a:cubicBezTo>
                  <a:lnTo>
                    <a:pt x="274" y="656"/>
                  </a:lnTo>
                  <a:cubicBezTo>
                    <a:pt x="238" y="549"/>
                    <a:pt x="238" y="430"/>
                    <a:pt x="250" y="322"/>
                  </a:cubicBezTo>
                  <a:cubicBezTo>
                    <a:pt x="262" y="275"/>
                    <a:pt x="286" y="227"/>
                    <a:pt x="322" y="203"/>
                  </a:cubicBezTo>
                  <a:lnTo>
                    <a:pt x="381" y="203"/>
                  </a:lnTo>
                  <a:cubicBezTo>
                    <a:pt x="393" y="197"/>
                    <a:pt x="408" y="194"/>
                    <a:pt x="424" y="194"/>
                  </a:cubicBezTo>
                  <a:cubicBezTo>
                    <a:pt x="441" y="194"/>
                    <a:pt x="459" y="197"/>
                    <a:pt x="476" y="203"/>
                  </a:cubicBezTo>
                  <a:cubicBezTo>
                    <a:pt x="536" y="215"/>
                    <a:pt x="584" y="251"/>
                    <a:pt x="631" y="299"/>
                  </a:cubicBezTo>
                  <a:cubicBezTo>
                    <a:pt x="691" y="346"/>
                    <a:pt x="726" y="406"/>
                    <a:pt x="774" y="477"/>
                  </a:cubicBezTo>
                  <a:cubicBezTo>
                    <a:pt x="786" y="501"/>
                    <a:pt x="810" y="537"/>
                    <a:pt x="822" y="572"/>
                  </a:cubicBezTo>
                  <a:lnTo>
                    <a:pt x="822" y="596"/>
                  </a:lnTo>
                  <a:cubicBezTo>
                    <a:pt x="834" y="608"/>
                    <a:pt x="834" y="620"/>
                    <a:pt x="822" y="632"/>
                  </a:cubicBezTo>
                  <a:lnTo>
                    <a:pt x="822" y="656"/>
                  </a:lnTo>
                  <a:lnTo>
                    <a:pt x="1024" y="656"/>
                  </a:lnTo>
                  <a:cubicBezTo>
                    <a:pt x="965" y="537"/>
                    <a:pt x="905" y="430"/>
                    <a:pt x="834" y="322"/>
                  </a:cubicBezTo>
                  <a:cubicBezTo>
                    <a:pt x="715" y="144"/>
                    <a:pt x="524" y="25"/>
                    <a:pt x="31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40" name="Google Shape;42340;p28"/>
            <p:cNvSpPr/>
            <p:nvPr/>
          </p:nvSpPr>
          <p:spPr>
            <a:xfrm>
              <a:off x="7002663" y="1672079"/>
              <a:ext cx="29438" cy="39638"/>
            </a:xfrm>
            <a:custGeom>
              <a:avLst/>
              <a:gdLst/>
              <a:ahLst/>
              <a:cxnLst/>
              <a:rect l="l" t="t" r="r" b="b"/>
              <a:pathLst>
                <a:path w="1013" h="1364" extrusionOk="0">
                  <a:moveTo>
                    <a:pt x="298" y="1"/>
                  </a:moveTo>
                  <a:cubicBezTo>
                    <a:pt x="143" y="1"/>
                    <a:pt x="12" y="120"/>
                    <a:pt x="1" y="287"/>
                  </a:cubicBezTo>
                  <a:cubicBezTo>
                    <a:pt x="1" y="406"/>
                    <a:pt x="24" y="537"/>
                    <a:pt x="84" y="656"/>
                  </a:cubicBezTo>
                  <a:cubicBezTo>
                    <a:pt x="179" y="953"/>
                    <a:pt x="393" y="1203"/>
                    <a:pt x="667" y="1346"/>
                  </a:cubicBezTo>
                  <a:cubicBezTo>
                    <a:pt x="690" y="1358"/>
                    <a:pt x="709" y="1364"/>
                    <a:pt x="726" y="1364"/>
                  </a:cubicBezTo>
                  <a:cubicBezTo>
                    <a:pt x="806" y="1364"/>
                    <a:pt x="812" y="1241"/>
                    <a:pt x="703" y="1191"/>
                  </a:cubicBezTo>
                  <a:cubicBezTo>
                    <a:pt x="489" y="1084"/>
                    <a:pt x="334" y="882"/>
                    <a:pt x="274" y="656"/>
                  </a:cubicBezTo>
                  <a:cubicBezTo>
                    <a:pt x="239" y="549"/>
                    <a:pt x="227" y="429"/>
                    <a:pt x="251" y="322"/>
                  </a:cubicBezTo>
                  <a:cubicBezTo>
                    <a:pt x="262" y="275"/>
                    <a:pt x="286" y="227"/>
                    <a:pt x="322" y="203"/>
                  </a:cubicBezTo>
                  <a:lnTo>
                    <a:pt x="358" y="203"/>
                  </a:lnTo>
                  <a:cubicBezTo>
                    <a:pt x="370" y="197"/>
                    <a:pt x="384" y="194"/>
                    <a:pt x="401" y="194"/>
                  </a:cubicBezTo>
                  <a:cubicBezTo>
                    <a:pt x="417" y="194"/>
                    <a:pt x="435" y="197"/>
                    <a:pt x="453" y="203"/>
                  </a:cubicBezTo>
                  <a:cubicBezTo>
                    <a:pt x="501" y="227"/>
                    <a:pt x="560" y="251"/>
                    <a:pt x="608" y="299"/>
                  </a:cubicBezTo>
                  <a:cubicBezTo>
                    <a:pt x="655" y="358"/>
                    <a:pt x="703" y="418"/>
                    <a:pt x="739" y="477"/>
                  </a:cubicBezTo>
                  <a:cubicBezTo>
                    <a:pt x="763" y="513"/>
                    <a:pt x="786" y="537"/>
                    <a:pt x="798" y="572"/>
                  </a:cubicBezTo>
                  <a:lnTo>
                    <a:pt x="798" y="596"/>
                  </a:lnTo>
                  <a:lnTo>
                    <a:pt x="822" y="632"/>
                  </a:lnTo>
                  <a:lnTo>
                    <a:pt x="822" y="656"/>
                  </a:lnTo>
                  <a:lnTo>
                    <a:pt x="1013" y="656"/>
                  </a:lnTo>
                  <a:cubicBezTo>
                    <a:pt x="965" y="537"/>
                    <a:pt x="905" y="429"/>
                    <a:pt x="822" y="322"/>
                  </a:cubicBezTo>
                  <a:cubicBezTo>
                    <a:pt x="703" y="144"/>
                    <a:pt x="512" y="25"/>
                    <a:pt x="2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41" name="Google Shape;42341;p28"/>
            <p:cNvSpPr/>
            <p:nvPr/>
          </p:nvSpPr>
          <p:spPr>
            <a:xfrm>
              <a:off x="6971512" y="1672428"/>
              <a:ext cx="29118" cy="39958"/>
            </a:xfrm>
            <a:custGeom>
              <a:avLst/>
              <a:gdLst/>
              <a:ahLst/>
              <a:cxnLst/>
              <a:rect l="l" t="t" r="r" b="b"/>
              <a:pathLst>
                <a:path w="1002" h="1375" extrusionOk="0">
                  <a:moveTo>
                    <a:pt x="299" y="1"/>
                  </a:moveTo>
                  <a:cubicBezTo>
                    <a:pt x="132" y="1"/>
                    <a:pt x="1" y="132"/>
                    <a:pt x="1" y="287"/>
                  </a:cubicBezTo>
                  <a:cubicBezTo>
                    <a:pt x="1" y="417"/>
                    <a:pt x="37" y="548"/>
                    <a:pt x="96" y="656"/>
                  </a:cubicBezTo>
                  <a:cubicBezTo>
                    <a:pt x="191" y="965"/>
                    <a:pt x="406" y="1215"/>
                    <a:pt x="692" y="1358"/>
                  </a:cubicBezTo>
                  <a:cubicBezTo>
                    <a:pt x="713" y="1370"/>
                    <a:pt x="731" y="1375"/>
                    <a:pt x="747" y="1375"/>
                  </a:cubicBezTo>
                  <a:cubicBezTo>
                    <a:pt x="826" y="1375"/>
                    <a:pt x="827" y="1241"/>
                    <a:pt x="727" y="1191"/>
                  </a:cubicBezTo>
                  <a:cubicBezTo>
                    <a:pt x="549" y="1096"/>
                    <a:pt x="406" y="941"/>
                    <a:pt x="322" y="751"/>
                  </a:cubicBezTo>
                  <a:lnTo>
                    <a:pt x="287" y="656"/>
                  </a:lnTo>
                  <a:cubicBezTo>
                    <a:pt x="251" y="548"/>
                    <a:pt x="239" y="429"/>
                    <a:pt x="263" y="322"/>
                  </a:cubicBezTo>
                  <a:cubicBezTo>
                    <a:pt x="275" y="275"/>
                    <a:pt x="299" y="239"/>
                    <a:pt x="334" y="203"/>
                  </a:cubicBezTo>
                  <a:lnTo>
                    <a:pt x="358" y="203"/>
                  </a:lnTo>
                  <a:cubicBezTo>
                    <a:pt x="376" y="197"/>
                    <a:pt x="394" y="194"/>
                    <a:pt x="410" y="194"/>
                  </a:cubicBezTo>
                  <a:cubicBezTo>
                    <a:pt x="427" y="194"/>
                    <a:pt x="441" y="197"/>
                    <a:pt x="453" y="203"/>
                  </a:cubicBezTo>
                  <a:cubicBezTo>
                    <a:pt x="513" y="227"/>
                    <a:pt x="561" y="263"/>
                    <a:pt x="608" y="298"/>
                  </a:cubicBezTo>
                  <a:cubicBezTo>
                    <a:pt x="668" y="358"/>
                    <a:pt x="715" y="417"/>
                    <a:pt x="751" y="477"/>
                  </a:cubicBezTo>
                  <a:cubicBezTo>
                    <a:pt x="775" y="513"/>
                    <a:pt x="799" y="548"/>
                    <a:pt x="811" y="584"/>
                  </a:cubicBezTo>
                  <a:lnTo>
                    <a:pt x="811" y="608"/>
                  </a:lnTo>
                  <a:cubicBezTo>
                    <a:pt x="811" y="608"/>
                    <a:pt x="811" y="620"/>
                    <a:pt x="811" y="632"/>
                  </a:cubicBezTo>
                  <a:lnTo>
                    <a:pt x="811" y="656"/>
                  </a:lnTo>
                  <a:lnTo>
                    <a:pt x="1001" y="656"/>
                  </a:lnTo>
                  <a:cubicBezTo>
                    <a:pt x="953" y="537"/>
                    <a:pt x="894" y="429"/>
                    <a:pt x="822" y="322"/>
                  </a:cubicBezTo>
                  <a:cubicBezTo>
                    <a:pt x="703" y="144"/>
                    <a:pt x="513" y="25"/>
                    <a:pt x="29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42" name="Google Shape;42342;p28"/>
            <p:cNvSpPr/>
            <p:nvPr/>
          </p:nvSpPr>
          <p:spPr>
            <a:xfrm>
              <a:off x="6919294" y="1814291"/>
              <a:ext cx="317306" cy="405590"/>
            </a:xfrm>
            <a:custGeom>
              <a:avLst/>
              <a:gdLst/>
              <a:ahLst/>
              <a:cxnLst/>
              <a:rect l="l" t="t" r="r" b="b"/>
              <a:pathLst>
                <a:path w="10919" h="13957" extrusionOk="0">
                  <a:moveTo>
                    <a:pt x="2334" y="0"/>
                  </a:moveTo>
                  <a:cubicBezTo>
                    <a:pt x="1798" y="1524"/>
                    <a:pt x="238" y="3536"/>
                    <a:pt x="226" y="4751"/>
                  </a:cubicBezTo>
                  <a:cubicBezTo>
                    <a:pt x="191" y="5358"/>
                    <a:pt x="572" y="5918"/>
                    <a:pt x="1143" y="6120"/>
                  </a:cubicBezTo>
                  <a:cubicBezTo>
                    <a:pt x="1143" y="6120"/>
                    <a:pt x="0" y="6846"/>
                    <a:pt x="179" y="7942"/>
                  </a:cubicBezTo>
                  <a:cubicBezTo>
                    <a:pt x="262" y="8513"/>
                    <a:pt x="1250" y="8870"/>
                    <a:pt x="1250" y="8870"/>
                  </a:cubicBezTo>
                  <a:cubicBezTo>
                    <a:pt x="738" y="9228"/>
                    <a:pt x="488" y="9847"/>
                    <a:pt x="572" y="10454"/>
                  </a:cubicBezTo>
                  <a:cubicBezTo>
                    <a:pt x="738" y="11216"/>
                    <a:pt x="1703" y="11478"/>
                    <a:pt x="1703" y="11478"/>
                  </a:cubicBezTo>
                  <a:cubicBezTo>
                    <a:pt x="1703" y="11478"/>
                    <a:pt x="1131" y="12454"/>
                    <a:pt x="1548" y="13192"/>
                  </a:cubicBezTo>
                  <a:cubicBezTo>
                    <a:pt x="1844" y="13707"/>
                    <a:pt x="2843" y="13957"/>
                    <a:pt x="4056" y="13957"/>
                  </a:cubicBezTo>
                  <a:cubicBezTo>
                    <a:pt x="6353" y="13957"/>
                    <a:pt x="9416" y="13061"/>
                    <a:pt x="9930" y="11371"/>
                  </a:cubicBezTo>
                  <a:cubicBezTo>
                    <a:pt x="10179" y="10522"/>
                    <a:pt x="9453" y="10394"/>
                    <a:pt x="8992" y="10394"/>
                  </a:cubicBezTo>
                  <a:cubicBezTo>
                    <a:pt x="8793" y="10394"/>
                    <a:pt x="8644" y="10418"/>
                    <a:pt x="8644" y="10418"/>
                  </a:cubicBezTo>
                  <a:cubicBezTo>
                    <a:pt x="8644" y="10418"/>
                    <a:pt x="10918" y="9478"/>
                    <a:pt x="10799" y="8073"/>
                  </a:cubicBezTo>
                  <a:cubicBezTo>
                    <a:pt x="10728" y="7245"/>
                    <a:pt x="9961" y="7077"/>
                    <a:pt x="9349" y="7077"/>
                  </a:cubicBezTo>
                  <a:cubicBezTo>
                    <a:pt x="8930" y="7077"/>
                    <a:pt x="8585" y="7156"/>
                    <a:pt x="8585" y="7156"/>
                  </a:cubicBezTo>
                  <a:cubicBezTo>
                    <a:pt x="8585" y="7156"/>
                    <a:pt x="10763" y="6215"/>
                    <a:pt x="10490" y="4787"/>
                  </a:cubicBezTo>
                  <a:cubicBezTo>
                    <a:pt x="10359" y="4079"/>
                    <a:pt x="9837" y="3894"/>
                    <a:pt x="9324" y="3894"/>
                  </a:cubicBezTo>
                  <a:cubicBezTo>
                    <a:pt x="8758" y="3894"/>
                    <a:pt x="8204" y="4120"/>
                    <a:pt x="8204" y="4120"/>
                  </a:cubicBezTo>
                  <a:cubicBezTo>
                    <a:pt x="8204" y="4120"/>
                    <a:pt x="9585" y="2953"/>
                    <a:pt x="9132" y="1893"/>
                  </a:cubicBezTo>
                  <a:cubicBezTo>
                    <a:pt x="8937" y="1449"/>
                    <a:pt x="8623" y="1285"/>
                    <a:pt x="8238" y="1285"/>
                  </a:cubicBezTo>
                  <a:cubicBezTo>
                    <a:pt x="7173" y="1285"/>
                    <a:pt x="5566" y="2535"/>
                    <a:pt x="4443" y="2535"/>
                  </a:cubicBezTo>
                  <a:cubicBezTo>
                    <a:pt x="4386" y="2535"/>
                    <a:pt x="4329" y="2531"/>
                    <a:pt x="4274" y="2524"/>
                  </a:cubicBezTo>
                  <a:lnTo>
                    <a:pt x="3191" y="167"/>
                  </a:lnTo>
                  <a:lnTo>
                    <a:pt x="2334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43" name="Google Shape;42343;p28"/>
            <p:cNvSpPr/>
            <p:nvPr/>
          </p:nvSpPr>
          <p:spPr>
            <a:xfrm>
              <a:off x="6907874" y="1721566"/>
              <a:ext cx="111416" cy="164363"/>
            </a:xfrm>
            <a:custGeom>
              <a:avLst/>
              <a:gdLst/>
              <a:ahLst/>
              <a:cxnLst/>
              <a:rect l="l" t="t" r="r" b="b"/>
              <a:pathLst>
                <a:path w="3834" h="5656" extrusionOk="0">
                  <a:moveTo>
                    <a:pt x="866" y="0"/>
                  </a:moveTo>
                  <a:cubicBezTo>
                    <a:pt x="501" y="0"/>
                    <a:pt x="232" y="270"/>
                    <a:pt x="167" y="882"/>
                  </a:cubicBezTo>
                  <a:cubicBezTo>
                    <a:pt x="0" y="2370"/>
                    <a:pt x="1977" y="3965"/>
                    <a:pt x="1596" y="5465"/>
                  </a:cubicBezTo>
                  <a:lnTo>
                    <a:pt x="3834" y="5656"/>
                  </a:lnTo>
                  <a:lnTo>
                    <a:pt x="3608" y="3358"/>
                  </a:lnTo>
                  <a:cubicBezTo>
                    <a:pt x="3044" y="1411"/>
                    <a:pt x="1703" y="0"/>
                    <a:pt x="86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44" name="Google Shape;42344;p28"/>
            <p:cNvSpPr/>
            <p:nvPr/>
          </p:nvSpPr>
          <p:spPr>
            <a:xfrm>
              <a:off x="6972907" y="2112780"/>
              <a:ext cx="202258" cy="40655"/>
            </a:xfrm>
            <a:custGeom>
              <a:avLst/>
              <a:gdLst/>
              <a:ahLst/>
              <a:cxnLst/>
              <a:rect l="l" t="t" r="r" b="b"/>
              <a:pathLst>
                <a:path w="6960" h="1399" extrusionOk="0">
                  <a:moveTo>
                    <a:pt x="6878" y="1"/>
                  </a:moveTo>
                  <a:cubicBezTo>
                    <a:pt x="6872" y="1"/>
                    <a:pt x="6865" y="1"/>
                    <a:pt x="6859" y="3"/>
                  </a:cubicBezTo>
                  <a:cubicBezTo>
                    <a:pt x="4644" y="753"/>
                    <a:pt x="2334" y="1170"/>
                    <a:pt x="1" y="1254"/>
                  </a:cubicBezTo>
                  <a:lnTo>
                    <a:pt x="1" y="1289"/>
                  </a:lnTo>
                  <a:cubicBezTo>
                    <a:pt x="534" y="1362"/>
                    <a:pt x="1070" y="1398"/>
                    <a:pt x="1604" y="1398"/>
                  </a:cubicBezTo>
                  <a:cubicBezTo>
                    <a:pt x="3432" y="1398"/>
                    <a:pt x="5245" y="975"/>
                    <a:pt x="6894" y="146"/>
                  </a:cubicBezTo>
                  <a:cubicBezTo>
                    <a:pt x="6960" y="113"/>
                    <a:pt x="6945" y="1"/>
                    <a:pt x="68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45" name="Google Shape;42345;p28"/>
            <p:cNvSpPr/>
            <p:nvPr/>
          </p:nvSpPr>
          <p:spPr>
            <a:xfrm>
              <a:off x="6953874" y="2020025"/>
              <a:ext cx="219548" cy="56696"/>
            </a:xfrm>
            <a:custGeom>
              <a:avLst/>
              <a:gdLst/>
              <a:ahLst/>
              <a:cxnLst/>
              <a:rect l="l" t="t" r="r" b="b"/>
              <a:pathLst>
                <a:path w="7555" h="1951" extrusionOk="0">
                  <a:moveTo>
                    <a:pt x="7515" y="0"/>
                  </a:moveTo>
                  <a:cubicBezTo>
                    <a:pt x="7506" y="0"/>
                    <a:pt x="7494" y="5"/>
                    <a:pt x="7478" y="16"/>
                  </a:cubicBezTo>
                  <a:cubicBezTo>
                    <a:pt x="5942" y="921"/>
                    <a:pt x="2215" y="1779"/>
                    <a:pt x="25" y="1814"/>
                  </a:cubicBezTo>
                  <a:cubicBezTo>
                    <a:pt x="1" y="1814"/>
                    <a:pt x="1" y="1850"/>
                    <a:pt x="25" y="1862"/>
                  </a:cubicBezTo>
                  <a:cubicBezTo>
                    <a:pt x="486" y="1921"/>
                    <a:pt x="950" y="1950"/>
                    <a:pt x="1411" y="1950"/>
                  </a:cubicBezTo>
                  <a:cubicBezTo>
                    <a:pt x="3555" y="1950"/>
                    <a:pt x="5665" y="1321"/>
                    <a:pt x="7478" y="135"/>
                  </a:cubicBezTo>
                  <a:cubicBezTo>
                    <a:pt x="7536" y="87"/>
                    <a:pt x="7554" y="0"/>
                    <a:pt x="75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46" name="Google Shape;42346;p28"/>
            <p:cNvSpPr/>
            <p:nvPr/>
          </p:nvSpPr>
          <p:spPr>
            <a:xfrm>
              <a:off x="6954223" y="1929363"/>
              <a:ext cx="209523" cy="67303"/>
            </a:xfrm>
            <a:custGeom>
              <a:avLst/>
              <a:gdLst/>
              <a:ahLst/>
              <a:cxnLst/>
              <a:rect l="l" t="t" r="r" b="b"/>
              <a:pathLst>
                <a:path w="7210" h="2316" extrusionOk="0">
                  <a:moveTo>
                    <a:pt x="7140" y="0"/>
                  </a:moveTo>
                  <a:cubicBezTo>
                    <a:pt x="7134" y="0"/>
                    <a:pt x="7127" y="2"/>
                    <a:pt x="7121" y="5"/>
                  </a:cubicBezTo>
                  <a:cubicBezTo>
                    <a:pt x="4966" y="1398"/>
                    <a:pt x="2572" y="1958"/>
                    <a:pt x="36" y="2184"/>
                  </a:cubicBezTo>
                  <a:cubicBezTo>
                    <a:pt x="1" y="2184"/>
                    <a:pt x="13" y="2232"/>
                    <a:pt x="36" y="2232"/>
                  </a:cubicBezTo>
                  <a:cubicBezTo>
                    <a:pt x="348" y="2290"/>
                    <a:pt x="679" y="2315"/>
                    <a:pt x="1019" y="2315"/>
                  </a:cubicBezTo>
                  <a:cubicBezTo>
                    <a:pt x="2069" y="2315"/>
                    <a:pt x="3206" y="2073"/>
                    <a:pt x="4132" y="1803"/>
                  </a:cubicBezTo>
                  <a:cubicBezTo>
                    <a:pt x="5275" y="1505"/>
                    <a:pt x="6323" y="910"/>
                    <a:pt x="7168" y="88"/>
                  </a:cubicBezTo>
                  <a:cubicBezTo>
                    <a:pt x="7209" y="58"/>
                    <a:pt x="7180" y="0"/>
                    <a:pt x="71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35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562" name="Google Shape;43562;p49"/>
          <p:cNvSpPr txBox="1">
            <a:spLocks noGrp="1"/>
          </p:cNvSpPr>
          <p:nvPr>
            <p:ph type="ctrTitle"/>
          </p:nvPr>
        </p:nvSpPr>
        <p:spPr>
          <a:xfrm>
            <a:off x="2390405" y="110092"/>
            <a:ext cx="4159686" cy="707486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lvl="0"/>
            <a:r>
              <a:rPr lang="en" sz="5400" dirty="0"/>
              <a:t/>
            </a:r>
            <a:br>
              <a:rPr lang="en" sz="5400" dirty="0"/>
            </a:br>
            <a:r>
              <a:rPr lang="en" sz="5400" dirty="0"/>
              <a:t/>
            </a:r>
            <a:br>
              <a:rPr lang="en" sz="5400" dirty="0"/>
            </a:br>
            <a:r>
              <a:rPr lang="en" sz="5400" dirty="0"/>
              <a:t/>
            </a:r>
            <a:br>
              <a:rPr lang="en" sz="5400" dirty="0"/>
            </a:br>
            <a:r>
              <a:rPr lang="en" sz="5400" dirty="0"/>
              <a:t/>
            </a:r>
            <a:br>
              <a:rPr lang="en" sz="5400" dirty="0"/>
            </a:br>
            <a:r>
              <a:rPr lang="en" sz="5400" dirty="0"/>
              <a:t>THANKS!</a:t>
            </a:r>
            <a:endParaRPr sz="5400" dirty="0"/>
          </a:p>
        </p:txBody>
      </p:sp>
      <p:grpSp>
        <p:nvGrpSpPr>
          <p:cNvPr id="141" name="Google Shape;43929;p50">
            <a:extLst>
              <a:ext uri="{FF2B5EF4-FFF2-40B4-BE49-F238E27FC236}">
                <a16:creationId xmlns:a16="http://schemas.microsoft.com/office/drawing/2014/main" id="{242066C9-1BA9-497C-84D7-2FCFB480F5DE}"/>
              </a:ext>
            </a:extLst>
          </p:cNvPr>
          <p:cNvGrpSpPr/>
          <p:nvPr/>
        </p:nvGrpSpPr>
        <p:grpSpPr>
          <a:xfrm>
            <a:off x="278077" y="1364790"/>
            <a:ext cx="2976466" cy="2463283"/>
            <a:chOff x="966175" y="1371350"/>
            <a:chExt cx="1991650" cy="1580950"/>
          </a:xfrm>
        </p:grpSpPr>
        <p:sp>
          <p:nvSpPr>
            <p:cNvPr id="142" name="Google Shape;43930;p50">
              <a:extLst>
                <a:ext uri="{FF2B5EF4-FFF2-40B4-BE49-F238E27FC236}">
                  <a16:creationId xmlns:a16="http://schemas.microsoft.com/office/drawing/2014/main" id="{92490E59-2A0A-4804-8696-8121844DFBAE}"/>
                </a:ext>
              </a:extLst>
            </p:cNvPr>
            <p:cNvSpPr/>
            <p:nvPr/>
          </p:nvSpPr>
          <p:spPr>
            <a:xfrm>
              <a:off x="2625475" y="2321325"/>
              <a:ext cx="96000" cy="287225"/>
            </a:xfrm>
            <a:custGeom>
              <a:avLst/>
              <a:gdLst/>
              <a:ahLst/>
              <a:cxnLst/>
              <a:rect l="l" t="t" r="r" b="b"/>
              <a:pathLst>
                <a:path w="3840" h="11489" extrusionOk="0">
                  <a:moveTo>
                    <a:pt x="314" y="1"/>
                  </a:moveTo>
                  <a:cubicBezTo>
                    <a:pt x="276" y="1"/>
                    <a:pt x="244" y="57"/>
                    <a:pt x="280" y="93"/>
                  </a:cubicBezTo>
                  <a:cubicBezTo>
                    <a:pt x="1590" y="1450"/>
                    <a:pt x="2375" y="3260"/>
                    <a:pt x="2756" y="5093"/>
                  </a:cubicBezTo>
                  <a:cubicBezTo>
                    <a:pt x="2959" y="6082"/>
                    <a:pt x="3066" y="7082"/>
                    <a:pt x="3078" y="8094"/>
                  </a:cubicBezTo>
                  <a:cubicBezTo>
                    <a:pt x="2554" y="6165"/>
                    <a:pt x="1982" y="4724"/>
                    <a:pt x="161" y="3391"/>
                  </a:cubicBezTo>
                  <a:cubicBezTo>
                    <a:pt x="124" y="3360"/>
                    <a:pt x="77" y="3339"/>
                    <a:pt x="46" y="3339"/>
                  </a:cubicBezTo>
                  <a:cubicBezTo>
                    <a:pt x="17" y="3339"/>
                    <a:pt x="1" y="3357"/>
                    <a:pt x="18" y="3403"/>
                  </a:cubicBezTo>
                  <a:cubicBezTo>
                    <a:pt x="399" y="4438"/>
                    <a:pt x="601" y="5534"/>
                    <a:pt x="1101" y="6522"/>
                  </a:cubicBezTo>
                  <a:cubicBezTo>
                    <a:pt x="1542" y="7391"/>
                    <a:pt x="2256" y="8046"/>
                    <a:pt x="3030" y="8606"/>
                  </a:cubicBezTo>
                  <a:lnTo>
                    <a:pt x="3078" y="8725"/>
                  </a:lnTo>
                  <a:cubicBezTo>
                    <a:pt x="3078" y="9618"/>
                    <a:pt x="3054" y="10511"/>
                    <a:pt x="3054" y="11404"/>
                  </a:cubicBezTo>
                  <a:cubicBezTo>
                    <a:pt x="3054" y="11457"/>
                    <a:pt x="3099" y="11488"/>
                    <a:pt x="3141" y="11488"/>
                  </a:cubicBezTo>
                  <a:cubicBezTo>
                    <a:pt x="3173" y="11488"/>
                    <a:pt x="3204" y="11469"/>
                    <a:pt x="3209" y="11427"/>
                  </a:cubicBezTo>
                  <a:cubicBezTo>
                    <a:pt x="3840" y="7463"/>
                    <a:pt x="3340" y="2938"/>
                    <a:pt x="351" y="21"/>
                  </a:cubicBezTo>
                  <a:cubicBezTo>
                    <a:pt x="340" y="7"/>
                    <a:pt x="326" y="1"/>
                    <a:pt x="31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43931;p50">
              <a:extLst>
                <a:ext uri="{FF2B5EF4-FFF2-40B4-BE49-F238E27FC236}">
                  <a16:creationId xmlns:a16="http://schemas.microsoft.com/office/drawing/2014/main" id="{CA952DB7-FE79-405C-A2AE-8F68249A4D55}"/>
                </a:ext>
              </a:extLst>
            </p:cNvPr>
            <p:cNvSpPr/>
            <p:nvPr/>
          </p:nvSpPr>
          <p:spPr>
            <a:xfrm>
              <a:off x="2548825" y="2262650"/>
              <a:ext cx="97425" cy="96625"/>
            </a:xfrm>
            <a:custGeom>
              <a:avLst/>
              <a:gdLst/>
              <a:ahLst/>
              <a:cxnLst/>
              <a:rect l="l" t="t" r="r" b="b"/>
              <a:pathLst>
                <a:path w="3897" h="3865" extrusionOk="0">
                  <a:moveTo>
                    <a:pt x="1091" y="0"/>
                  </a:moveTo>
                  <a:cubicBezTo>
                    <a:pt x="1004" y="0"/>
                    <a:pt x="925" y="18"/>
                    <a:pt x="857" y="58"/>
                  </a:cubicBezTo>
                  <a:cubicBezTo>
                    <a:pt x="381" y="356"/>
                    <a:pt x="1286" y="951"/>
                    <a:pt x="1596" y="1166"/>
                  </a:cubicBezTo>
                  <a:cubicBezTo>
                    <a:pt x="953" y="1190"/>
                    <a:pt x="0" y="1535"/>
                    <a:pt x="179" y="2273"/>
                  </a:cubicBezTo>
                  <a:cubicBezTo>
                    <a:pt x="179" y="2285"/>
                    <a:pt x="191" y="2309"/>
                    <a:pt x="191" y="2321"/>
                  </a:cubicBezTo>
                  <a:cubicBezTo>
                    <a:pt x="240" y="2478"/>
                    <a:pt x="394" y="2586"/>
                    <a:pt x="553" y="2586"/>
                  </a:cubicBezTo>
                  <a:cubicBezTo>
                    <a:pt x="587" y="2586"/>
                    <a:pt x="622" y="2581"/>
                    <a:pt x="655" y="2571"/>
                  </a:cubicBezTo>
                  <a:cubicBezTo>
                    <a:pt x="1060" y="2487"/>
                    <a:pt x="1346" y="2225"/>
                    <a:pt x="1727" y="2071"/>
                  </a:cubicBezTo>
                  <a:lnTo>
                    <a:pt x="1727" y="2071"/>
                  </a:lnTo>
                  <a:cubicBezTo>
                    <a:pt x="1215" y="2452"/>
                    <a:pt x="667" y="3130"/>
                    <a:pt x="1060" y="3690"/>
                  </a:cubicBezTo>
                  <a:cubicBezTo>
                    <a:pt x="1072" y="3702"/>
                    <a:pt x="1072" y="3714"/>
                    <a:pt x="1084" y="3714"/>
                  </a:cubicBezTo>
                  <a:cubicBezTo>
                    <a:pt x="1161" y="3812"/>
                    <a:pt x="1275" y="3865"/>
                    <a:pt x="1390" y="3865"/>
                  </a:cubicBezTo>
                  <a:cubicBezTo>
                    <a:pt x="1470" y="3865"/>
                    <a:pt x="1551" y="3839"/>
                    <a:pt x="1619" y="3785"/>
                  </a:cubicBezTo>
                  <a:cubicBezTo>
                    <a:pt x="2024" y="3547"/>
                    <a:pt x="2346" y="2725"/>
                    <a:pt x="2858" y="2702"/>
                  </a:cubicBezTo>
                  <a:cubicBezTo>
                    <a:pt x="3094" y="2792"/>
                    <a:pt x="3416" y="2988"/>
                    <a:pt x="3636" y="2988"/>
                  </a:cubicBezTo>
                  <a:cubicBezTo>
                    <a:pt x="3792" y="2988"/>
                    <a:pt x="3896" y="2889"/>
                    <a:pt x="3882" y="2583"/>
                  </a:cubicBezTo>
                  <a:cubicBezTo>
                    <a:pt x="3870" y="1928"/>
                    <a:pt x="3251" y="1309"/>
                    <a:pt x="2751" y="904"/>
                  </a:cubicBezTo>
                  <a:cubicBezTo>
                    <a:pt x="2454" y="658"/>
                    <a:pt x="1622" y="0"/>
                    <a:pt x="1091" y="0"/>
                  </a:cubicBezTo>
                  <a:close/>
                </a:path>
              </a:pathLst>
            </a:custGeom>
            <a:solidFill>
              <a:srgbClr val="FFC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43932;p50">
              <a:extLst>
                <a:ext uri="{FF2B5EF4-FFF2-40B4-BE49-F238E27FC236}">
                  <a16:creationId xmlns:a16="http://schemas.microsoft.com/office/drawing/2014/main" id="{F85B4E30-AEFE-4140-8A28-3EBEE3870B0B}"/>
                </a:ext>
              </a:extLst>
            </p:cNvPr>
            <p:cNvSpPr/>
            <p:nvPr/>
          </p:nvSpPr>
          <p:spPr>
            <a:xfrm>
              <a:off x="2548825" y="2262650"/>
              <a:ext cx="97425" cy="96625"/>
            </a:xfrm>
            <a:custGeom>
              <a:avLst/>
              <a:gdLst/>
              <a:ahLst/>
              <a:cxnLst/>
              <a:rect l="l" t="t" r="r" b="b"/>
              <a:pathLst>
                <a:path w="3897" h="3865" extrusionOk="0">
                  <a:moveTo>
                    <a:pt x="1091" y="0"/>
                  </a:moveTo>
                  <a:cubicBezTo>
                    <a:pt x="1004" y="0"/>
                    <a:pt x="925" y="18"/>
                    <a:pt x="857" y="58"/>
                  </a:cubicBezTo>
                  <a:cubicBezTo>
                    <a:pt x="381" y="356"/>
                    <a:pt x="1286" y="951"/>
                    <a:pt x="1596" y="1166"/>
                  </a:cubicBezTo>
                  <a:cubicBezTo>
                    <a:pt x="953" y="1190"/>
                    <a:pt x="0" y="1535"/>
                    <a:pt x="179" y="2273"/>
                  </a:cubicBezTo>
                  <a:cubicBezTo>
                    <a:pt x="179" y="2285"/>
                    <a:pt x="191" y="2309"/>
                    <a:pt x="191" y="2321"/>
                  </a:cubicBezTo>
                  <a:cubicBezTo>
                    <a:pt x="240" y="2478"/>
                    <a:pt x="394" y="2586"/>
                    <a:pt x="553" y="2586"/>
                  </a:cubicBezTo>
                  <a:cubicBezTo>
                    <a:pt x="587" y="2586"/>
                    <a:pt x="622" y="2581"/>
                    <a:pt x="655" y="2571"/>
                  </a:cubicBezTo>
                  <a:cubicBezTo>
                    <a:pt x="1060" y="2487"/>
                    <a:pt x="1346" y="2225"/>
                    <a:pt x="1727" y="2071"/>
                  </a:cubicBezTo>
                  <a:lnTo>
                    <a:pt x="1727" y="2071"/>
                  </a:lnTo>
                  <a:cubicBezTo>
                    <a:pt x="1215" y="2452"/>
                    <a:pt x="667" y="3130"/>
                    <a:pt x="1060" y="3690"/>
                  </a:cubicBezTo>
                  <a:cubicBezTo>
                    <a:pt x="1072" y="3702"/>
                    <a:pt x="1072" y="3714"/>
                    <a:pt x="1084" y="3714"/>
                  </a:cubicBezTo>
                  <a:cubicBezTo>
                    <a:pt x="1161" y="3812"/>
                    <a:pt x="1275" y="3865"/>
                    <a:pt x="1390" y="3865"/>
                  </a:cubicBezTo>
                  <a:cubicBezTo>
                    <a:pt x="1470" y="3865"/>
                    <a:pt x="1551" y="3839"/>
                    <a:pt x="1619" y="3785"/>
                  </a:cubicBezTo>
                  <a:cubicBezTo>
                    <a:pt x="2024" y="3547"/>
                    <a:pt x="2346" y="2725"/>
                    <a:pt x="2858" y="2702"/>
                  </a:cubicBezTo>
                  <a:cubicBezTo>
                    <a:pt x="3094" y="2792"/>
                    <a:pt x="3416" y="2988"/>
                    <a:pt x="3636" y="2988"/>
                  </a:cubicBezTo>
                  <a:cubicBezTo>
                    <a:pt x="3792" y="2988"/>
                    <a:pt x="3896" y="2889"/>
                    <a:pt x="3882" y="2583"/>
                  </a:cubicBezTo>
                  <a:cubicBezTo>
                    <a:pt x="3870" y="1928"/>
                    <a:pt x="3251" y="1309"/>
                    <a:pt x="2751" y="904"/>
                  </a:cubicBezTo>
                  <a:cubicBezTo>
                    <a:pt x="2454" y="658"/>
                    <a:pt x="1622" y="0"/>
                    <a:pt x="10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43933;p50">
              <a:extLst>
                <a:ext uri="{FF2B5EF4-FFF2-40B4-BE49-F238E27FC236}">
                  <a16:creationId xmlns:a16="http://schemas.microsoft.com/office/drawing/2014/main" id="{AE66AD43-AF06-4431-8DB4-7A7718C30AD5}"/>
                </a:ext>
              </a:extLst>
            </p:cNvPr>
            <p:cNvSpPr/>
            <p:nvPr/>
          </p:nvSpPr>
          <p:spPr>
            <a:xfrm>
              <a:off x="2568175" y="2279825"/>
              <a:ext cx="80975" cy="58225"/>
            </a:xfrm>
            <a:custGeom>
              <a:avLst/>
              <a:gdLst/>
              <a:ahLst/>
              <a:cxnLst/>
              <a:rect l="l" t="t" r="r" b="b"/>
              <a:pathLst>
                <a:path w="3239" h="2329" extrusionOk="0">
                  <a:moveTo>
                    <a:pt x="501" y="1"/>
                  </a:moveTo>
                  <a:cubicBezTo>
                    <a:pt x="279" y="1"/>
                    <a:pt x="130" y="77"/>
                    <a:pt x="119" y="264"/>
                  </a:cubicBezTo>
                  <a:cubicBezTo>
                    <a:pt x="83" y="753"/>
                    <a:pt x="1048" y="967"/>
                    <a:pt x="1548" y="1110"/>
                  </a:cubicBezTo>
                  <a:cubicBezTo>
                    <a:pt x="1000" y="1169"/>
                    <a:pt x="0" y="1515"/>
                    <a:pt x="214" y="2027"/>
                  </a:cubicBezTo>
                  <a:cubicBezTo>
                    <a:pt x="241" y="2088"/>
                    <a:pt x="338" y="2109"/>
                    <a:pt x="480" y="2109"/>
                  </a:cubicBezTo>
                  <a:cubicBezTo>
                    <a:pt x="749" y="2109"/>
                    <a:pt x="1177" y="2036"/>
                    <a:pt x="1580" y="2036"/>
                  </a:cubicBezTo>
                  <a:cubicBezTo>
                    <a:pt x="1821" y="2036"/>
                    <a:pt x="2054" y="2062"/>
                    <a:pt x="2239" y="2146"/>
                  </a:cubicBezTo>
                  <a:cubicBezTo>
                    <a:pt x="2318" y="2181"/>
                    <a:pt x="2628" y="2328"/>
                    <a:pt x="2865" y="2328"/>
                  </a:cubicBezTo>
                  <a:cubicBezTo>
                    <a:pt x="2947" y="2328"/>
                    <a:pt x="3020" y="2311"/>
                    <a:pt x="3072" y="2265"/>
                  </a:cubicBezTo>
                  <a:cubicBezTo>
                    <a:pt x="3227" y="2122"/>
                    <a:pt x="3239" y="1443"/>
                    <a:pt x="2322" y="741"/>
                  </a:cubicBezTo>
                  <a:cubicBezTo>
                    <a:pt x="1816" y="365"/>
                    <a:pt x="985" y="1"/>
                    <a:pt x="50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43934;p50">
              <a:extLst>
                <a:ext uri="{FF2B5EF4-FFF2-40B4-BE49-F238E27FC236}">
                  <a16:creationId xmlns:a16="http://schemas.microsoft.com/office/drawing/2014/main" id="{252221C4-7F97-4887-8B13-0F01421B03B2}"/>
                </a:ext>
              </a:extLst>
            </p:cNvPr>
            <p:cNvSpPr/>
            <p:nvPr/>
          </p:nvSpPr>
          <p:spPr>
            <a:xfrm>
              <a:off x="2710450" y="2314050"/>
              <a:ext cx="99575" cy="284275"/>
            </a:xfrm>
            <a:custGeom>
              <a:avLst/>
              <a:gdLst/>
              <a:ahLst/>
              <a:cxnLst/>
              <a:rect l="l" t="t" r="r" b="b"/>
              <a:pathLst>
                <a:path w="3983" h="11371" extrusionOk="0">
                  <a:moveTo>
                    <a:pt x="3800" y="0"/>
                  </a:moveTo>
                  <a:cubicBezTo>
                    <a:pt x="3788" y="0"/>
                    <a:pt x="3775" y="5"/>
                    <a:pt x="3763" y="15"/>
                  </a:cubicBezTo>
                  <a:cubicBezTo>
                    <a:pt x="667" y="2824"/>
                    <a:pt x="0" y="7325"/>
                    <a:pt x="477" y="11314"/>
                  </a:cubicBezTo>
                  <a:cubicBezTo>
                    <a:pt x="482" y="11352"/>
                    <a:pt x="513" y="11370"/>
                    <a:pt x="546" y="11370"/>
                  </a:cubicBezTo>
                  <a:cubicBezTo>
                    <a:pt x="584" y="11370"/>
                    <a:pt x="625" y="11346"/>
                    <a:pt x="631" y="11302"/>
                  </a:cubicBezTo>
                  <a:cubicBezTo>
                    <a:pt x="667" y="10397"/>
                    <a:pt x="667" y="9504"/>
                    <a:pt x="703" y="8611"/>
                  </a:cubicBezTo>
                  <a:cubicBezTo>
                    <a:pt x="727" y="8575"/>
                    <a:pt x="739" y="8539"/>
                    <a:pt x="762" y="8492"/>
                  </a:cubicBezTo>
                  <a:cubicBezTo>
                    <a:pt x="1560" y="7956"/>
                    <a:pt x="2298" y="7349"/>
                    <a:pt x="2774" y="6480"/>
                  </a:cubicBezTo>
                  <a:cubicBezTo>
                    <a:pt x="3310" y="5527"/>
                    <a:pt x="3548" y="4432"/>
                    <a:pt x="3965" y="3420"/>
                  </a:cubicBezTo>
                  <a:cubicBezTo>
                    <a:pt x="3983" y="3372"/>
                    <a:pt x="3965" y="3354"/>
                    <a:pt x="3935" y="3354"/>
                  </a:cubicBezTo>
                  <a:cubicBezTo>
                    <a:pt x="3906" y="3354"/>
                    <a:pt x="3864" y="3372"/>
                    <a:pt x="3834" y="3396"/>
                  </a:cubicBezTo>
                  <a:cubicBezTo>
                    <a:pt x="1965" y="4658"/>
                    <a:pt x="1334" y="6075"/>
                    <a:pt x="739" y="7992"/>
                  </a:cubicBezTo>
                  <a:cubicBezTo>
                    <a:pt x="786" y="6980"/>
                    <a:pt x="929" y="5980"/>
                    <a:pt x="1167" y="5003"/>
                  </a:cubicBezTo>
                  <a:cubicBezTo>
                    <a:pt x="1631" y="3182"/>
                    <a:pt x="2477" y="1408"/>
                    <a:pt x="3834" y="98"/>
                  </a:cubicBezTo>
                  <a:cubicBezTo>
                    <a:pt x="3881" y="60"/>
                    <a:pt x="3846" y="0"/>
                    <a:pt x="38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43935;p50">
              <a:extLst>
                <a:ext uri="{FF2B5EF4-FFF2-40B4-BE49-F238E27FC236}">
                  <a16:creationId xmlns:a16="http://schemas.microsoft.com/office/drawing/2014/main" id="{4422E8A3-2DFA-4D3A-9BCF-A5BCED2AB762}"/>
                </a:ext>
              </a:extLst>
            </p:cNvPr>
            <p:cNvSpPr/>
            <p:nvPr/>
          </p:nvSpPr>
          <p:spPr>
            <a:xfrm>
              <a:off x="2792075" y="2257600"/>
              <a:ext cx="98775" cy="96400"/>
            </a:xfrm>
            <a:custGeom>
              <a:avLst/>
              <a:gdLst/>
              <a:ahLst/>
              <a:cxnLst/>
              <a:rect l="l" t="t" r="r" b="b"/>
              <a:pathLst>
                <a:path w="3951" h="3856" extrusionOk="0">
                  <a:moveTo>
                    <a:pt x="2889" y="0"/>
                  </a:moveTo>
                  <a:cubicBezTo>
                    <a:pt x="2352" y="0"/>
                    <a:pt x="1525" y="613"/>
                    <a:pt x="1224" y="844"/>
                  </a:cubicBezTo>
                  <a:cubicBezTo>
                    <a:pt x="700" y="1237"/>
                    <a:pt x="69" y="1820"/>
                    <a:pt x="21" y="2463"/>
                  </a:cubicBezTo>
                  <a:cubicBezTo>
                    <a:pt x="1" y="2791"/>
                    <a:pt x="116" y="2893"/>
                    <a:pt x="286" y="2893"/>
                  </a:cubicBezTo>
                  <a:cubicBezTo>
                    <a:pt x="506" y="2893"/>
                    <a:pt x="817" y="2722"/>
                    <a:pt x="1045" y="2642"/>
                  </a:cubicBezTo>
                  <a:cubicBezTo>
                    <a:pt x="1557" y="2677"/>
                    <a:pt x="1855" y="3511"/>
                    <a:pt x="2236" y="3761"/>
                  </a:cubicBezTo>
                  <a:cubicBezTo>
                    <a:pt x="2311" y="3825"/>
                    <a:pt x="2401" y="3856"/>
                    <a:pt x="2489" y="3856"/>
                  </a:cubicBezTo>
                  <a:cubicBezTo>
                    <a:pt x="2598" y="3856"/>
                    <a:pt x="2705" y="3810"/>
                    <a:pt x="2784" y="3725"/>
                  </a:cubicBezTo>
                  <a:cubicBezTo>
                    <a:pt x="2796" y="3713"/>
                    <a:pt x="2796" y="3701"/>
                    <a:pt x="2808" y="3689"/>
                  </a:cubicBezTo>
                  <a:cubicBezTo>
                    <a:pt x="3224" y="3154"/>
                    <a:pt x="2712" y="2451"/>
                    <a:pt x="2212" y="2058"/>
                  </a:cubicBezTo>
                  <a:lnTo>
                    <a:pt x="2212" y="2058"/>
                  </a:lnTo>
                  <a:cubicBezTo>
                    <a:pt x="2569" y="2213"/>
                    <a:pt x="2867" y="2499"/>
                    <a:pt x="3260" y="2582"/>
                  </a:cubicBezTo>
                  <a:cubicBezTo>
                    <a:pt x="3302" y="2598"/>
                    <a:pt x="3346" y="2606"/>
                    <a:pt x="3389" y="2606"/>
                  </a:cubicBezTo>
                  <a:cubicBezTo>
                    <a:pt x="3539" y="2606"/>
                    <a:pt x="3681" y="2513"/>
                    <a:pt x="3736" y="2356"/>
                  </a:cubicBezTo>
                  <a:cubicBezTo>
                    <a:pt x="3736" y="2344"/>
                    <a:pt x="3748" y="2332"/>
                    <a:pt x="3748" y="2308"/>
                  </a:cubicBezTo>
                  <a:cubicBezTo>
                    <a:pt x="3951" y="1570"/>
                    <a:pt x="3022" y="1189"/>
                    <a:pt x="2367" y="1153"/>
                  </a:cubicBezTo>
                  <a:cubicBezTo>
                    <a:pt x="2688" y="951"/>
                    <a:pt x="3617" y="380"/>
                    <a:pt x="3153" y="70"/>
                  </a:cubicBezTo>
                  <a:cubicBezTo>
                    <a:pt x="3078" y="22"/>
                    <a:pt x="2989" y="0"/>
                    <a:pt x="2889" y="0"/>
                  </a:cubicBezTo>
                  <a:close/>
                </a:path>
              </a:pathLst>
            </a:custGeom>
            <a:solidFill>
              <a:srgbClr val="FFC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43936;p50">
              <a:extLst>
                <a:ext uri="{FF2B5EF4-FFF2-40B4-BE49-F238E27FC236}">
                  <a16:creationId xmlns:a16="http://schemas.microsoft.com/office/drawing/2014/main" id="{6D1BFEAD-BD59-4146-9B8B-661B9D28B264}"/>
                </a:ext>
              </a:extLst>
            </p:cNvPr>
            <p:cNvSpPr/>
            <p:nvPr/>
          </p:nvSpPr>
          <p:spPr>
            <a:xfrm>
              <a:off x="2792075" y="2257600"/>
              <a:ext cx="98775" cy="96400"/>
            </a:xfrm>
            <a:custGeom>
              <a:avLst/>
              <a:gdLst/>
              <a:ahLst/>
              <a:cxnLst/>
              <a:rect l="l" t="t" r="r" b="b"/>
              <a:pathLst>
                <a:path w="3951" h="3856" extrusionOk="0">
                  <a:moveTo>
                    <a:pt x="2889" y="0"/>
                  </a:moveTo>
                  <a:cubicBezTo>
                    <a:pt x="2352" y="0"/>
                    <a:pt x="1525" y="613"/>
                    <a:pt x="1224" y="844"/>
                  </a:cubicBezTo>
                  <a:cubicBezTo>
                    <a:pt x="700" y="1237"/>
                    <a:pt x="69" y="1820"/>
                    <a:pt x="21" y="2463"/>
                  </a:cubicBezTo>
                  <a:cubicBezTo>
                    <a:pt x="1" y="2791"/>
                    <a:pt x="116" y="2893"/>
                    <a:pt x="286" y="2893"/>
                  </a:cubicBezTo>
                  <a:cubicBezTo>
                    <a:pt x="506" y="2893"/>
                    <a:pt x="817" y="2722"/>
                    <a:pt x="1045" y="2642"/>
                  </a:cubicBezTo>
                  <a:cubicBezTo>
                    <a:pt x="1557" y="2677"/>
                    <a:pt x="1855" y="3511"/>
                    <a:pt x="2236" y="3761"/>
                  </a:cubicBezTo>
                  <a:cubicBezTo>
                    <a:pt x="2311" y="3825"/>
                    <a:pt x="2401" y="3856"/>
                    <a:pt x="2489" y="3856"/>
                  </a:cubicBezTo>
                  <a:cubicBezTo>
                    <a:pt x="2598" y="3856"/>
                    <a:pt x="2705" y="3810"/>
                    <a:pt x="2784" y="3725"/>
                  </a:cubicBezTo>
                  <a:cubicBezTo>
                    <a:pt x="2796" y="3713"/>
                    <a:pt x="2796" y="3701"/>
                    <a:pt x="2808" y="3689"/>
                  </a:cubicBezTo>
                  <a:cubicBezTo>
                    <a:pt x="3224" y="3154"/>
                    <a:pt x="2712" y="2451"/>
                    <a:pt x="2212" y="2058"/>
                  </a:cubicBezTo>
                  <a:lnTo>
                    <a:pt x="2212" y="2058"/>
                  </a:lnTo>
                  <a:cubicBezTo>
                    <a:pt x="2569" y="2213"/>
                    <a:pt x="2867" y="2499"/>
                    <a:pt x="3260" y="2582"/>
                  </a:cubicBezTo>
                  <a:cubicBezTo>
                    <a:pt x="3302" y="2598"/>
                    <a:pt x="3346" y="2606"/>
                    <a:pt x="3389" y="2606"/>
                  </a:cubicBezTo>
                  <a:cubicBezTo>
                    <a:pt x="3539" y="2606"/>
                    <a:pt x="3681" y="2513"/>
                    <a:pt x="3736" y="2356"/>
                  </a:cubicBezTo>
                  <a:cubicBezTo>
                    <a:pt x="3736" y="2344"/>
                    <a:pt x="3748" y="2332"/>
                    <a:pt x="3748" y="2308"/>
                  </a:cubicBezTo>
                  <a:cubicBezTo>
                    <a:pt x="3951" y="1570"/>
                    <a:pt x="3022" y="1189"/>
                    <a:pt x="2367" y="1153"/>
                  </a:cubicBezTo>
                  <a:cubicBezTo>
                    <a:pt x="2688" y="951"/>
                    <a:pt x="3617" y="380"/>
                    <a:pt x="3153" y="70"/>
                  </a:cubicBezTo>
                  <a:cubicBezTo>
                    <a:pt x="3078" y="22"/>
                    <a:pt x="2989" y="0"/>
                    <a:pt x="28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43937;p50">
              <a:extLst>
                <a:ext uri="{FF2B5EF4-FFF2-40B4-BE49-F238E27FC236}">
                  <a16:creationId xmlns:a16="http://schemas.microsoft.com/office/drawing/2014/main" id="{D5369F95-7571-47BE-B02D-9D2C70631A5C}"/>
                </a:ext>
              </a:extLst>
            </p:cNvPr>
            <p:cNvSpPr/>
            <p:nvPr/>
          </p:nvSpPr>
          <p:spPr>
            <a:xfrm>
              <a:off x="2789625" y="2274675"/>
              <a:ext cx="81575" cy="55925"/>
            </a:xfrm>
            <a:custGeom>
              <a:avLst/>
              <a:gdLst/>
              <a:ahLst/>
              <a:cxnLst/>
              <a:rect l="l" t="t" r="r" b="b"/>
              <a:pathLst>
                <a:path w="3263" h="2237" extrusionOk="0">
                  <a:moveTo>
                    <a:pt x="2767" y="1"/>
                  </a:moveTo>
                  <a:cubicBezTo>
                    <a:pt x="2277" y="1"/>
                    <a:pt x="1465" y="324"/>
                    <a:pt x="965" y="673"/>
                  </a:cubicBezTo>
                  <a:cubicBezTo>
                    <a:pt x="24" y="1340"/>
                    <a:pt x="0" y="2018"/>
                    <a:pt x="155" y="2161"/>
                  </a:cubicBezTo>
                  <a:cubicBezTo>
                    <a:pt x="213" y="2216"/>
                    <a:pt x="298" y="2236"/>
                    <a:pt x="392" y="2236"/>
                  </a:cubicBezTo>
                  <a:cubicBezTo>
                    <a:pt x="625" y="2236"/>
                    <a:pt x="912" y="2112"/>
                    <a:pt x="989" y="2078"/>
                  </a:cubicBezTo>
                  <a:cubicBezTo>
                    <a:pt x="1148" y="2012"/>
                    <a:pt x="1340" y="1990"/>
                    <a:pt x="1542" y="1990"/>
                  </a:cubicBezTo>
                  <a:cubicBezTo>
                    <a:pt x="1999" y="1990"/>
                    <a:pt x="2506" y="2105"/>
                    <a:pt x="2796" y="2105"/>
                  </a:cubicBezTo>
                  <a:cubicBezTo>
                    <a:pt x="2916" y="2105"/>
                    <a:pt x="2998" y="2086"/>
                    <a:pt x="3025" y="2030"/>
                  </a:cubicBezTo>
                  <a:cubicBezTo>
                    <a:pt x="3263" y="1542"/>
                    <a:pt x="2263" y="1149"/>
                    <a:pt x="1727" y="1066"/>
                  </a:cubicBezTo>
                  <a:cubicBezTo>
                    <a:pt x="2227" y="947"/>
                    <a:pt x="3191" y="768"/>
                    <a:pt x="3179" y="280"/>
                  </a:cubicBezTo>
                  <a:cubicBezTo>
                    <a:pt x="3175" y="81"/>
                    <a:pt x="3011" y="1"/>
                    <a:pt x="276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43938;p50">
              <a:extLst>
                <a:ext uri="{FF2B5EF4-FFF2-40B4-BE49-F238E27FC236}">
                  <a16:creationId xmlns:a16="http://schemas.microsoft.com/office/drawing/2014/main" id="{75F02055-9435-45FE-82E4-9DF52C929C20}"/>
                </a:ext>
              </a:extLst>
            </p:cNvPr>
            <p:cNvSpPr/>
            <p:nvPr/>
          </p:nvSpPr>
          <p:spPr>
            <a:xfrm>
              <a:off x="2663900" y="2237025"/>
              <a:ext cx="130700" cy="376150"/>
            </a:xfrm>
            <a:custGeom>
              <a:avLst/>
              <a:gdLst/>
              <a:ahLst/>
              <a:cxnLst/>
              <a:rect l="l" t="t" r="r" b="b"/>
              <a:pathLst>
                <a:path w="5228" h="15046" extrusionOk="0">
                  <a:moveTo>
                    <a:pt x="74" y="1"/>
                  </a:moveTo>
                  <a:cubicBezTo>
                    <a:pt x="39" y="1"/>
                    <a:pt x="1" y="46"/>
                    <a:pt x="29" y="83"/>
                  </a:cubicBezTo>
                  <a:cubicBezTo>
                    <a:pt x="1541" y="1881"/>
                    <a:pt x="2160" y="4334"/>
                    <a:pt x="2291" y="6644"/>
                  </a:cubicBezTo>
                  <a:cubicBezTo>
                    <a:pt x="2350" y="8049"/>
                    <a:pt x="2279" y="9454"/>
                    <a:pt x="2053" y="10835"/>
                  </a:cubicBezTo>
                  <a:cubicBezTo>
                    <a:pt x="1850" y="12204"/>
                    <a:pt x="1481" y="13549"/>
                    <a:pt x="1279" y="14918"/>
                  </a:cubicBezTo>
                  <a:cubicBezTo>
                    <a:pt x="1259" y="14999"/>
                    <a:pt x="1321" y="15045"/>
                    <a:pt x="1384" y="15045"/>
                  </a:cubicBezTo>
                  <a:cubicBezTo>
                    <a:pt x="1433" y="15045"/>
                    <a:pt x="1483" y="15017"/>
                    <a:pt x="1493" y="14954"/>
                  </a:cubicBezTo>
                  <a:cubicBezTo>
                    <a:pt x="1922" y="13502"/>
                    <a:pt x="2243" y="12013"/>
                    <a:pt x="2458" y="10513"/>
                  </a:cubicBezTo>
                  <a:cubicBezTo>
                    <a:pt x="2529" y="10096"/>
                    <a:pt x="2589" y="9668"/>
                    <a:pt x="2624" y="9239"/>
                  </a:cubicBezTo>
                  <a:cubicBezTo>
                    <a:pt x="4184" y="7799"/>
                    <a:pt x="4934" y="6394"/>
                    <a:pt x="5220" y="3691"/>
                  </a:cubicBezTo>
                  <a:cubicBezTo>
                    <a:pt x="5228" y="3622"/>
                    <a:pt x="5211" y="3588"/>
                    <a:pt x="5179" y="3588"/>
                  </a:cubicBezTo>
                  <a:cubicBezTo>
                    <a:pt x="5161" y="3588"/>
                    <a:pt x="5138" y="3598"/>
                    <a:pt x="5113" y="3619"/>
                  </a:cubicBezTo>
                  <a:cubicBezTo>
                    <a:pt x="3505" y="5096"/>
                    <a:pt x="3065" y="6763"/>
                    <a:pt x="2636" y="8227"/>
                  </a:cubicBezTo>
                  <a:cubicBezTo>
                    <a:pt x="2636" y="7834"/>
                    <a:pt x="3112" y="3524"/>
                    <a:pt x="100" y="12"/>
                  </a:cubicBezTo>
                  <a:cubicBezTo>
                    <a:pt x="93" y="4"/>
                    <a:pt x="83" y="1"/>
                    <a:pt x="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43939;p50">
              <a:extLst>
                <a:ext uri="{FF2B5EF4-FFF2-40B4-BE49-F238E27FC236}">
                  <a16:creationId xmlns:a16="http://schemas.microsoft.com/office/drawing/2014/main" id="{E8FE8B22-FF80-49E9-9B5B-55B03CFEAC12}"/>
                </a:ext>
              </a:extLst>
            </p:cNvPr>
            <p:cNvSpPr/>
            <p:nvPr/>
          </p:nvSpPr>
          <p:spPr>
            <a:xfrm>
              <a:off x="2598225" y="2155400"/>
              <a:ext cx="101225" cy="111675"/>
            </a:xfrm>
            <a:custGeom>
              <a:avLst/>
              <a:gdLst/>
              <a:ahLst/>
              <a:cxnLst/>
              <a:rect l="l" t="t" r="r" b="b"/>
              <a:pathLst>
                <a:path w="4049" h="4467" extrusionOk="0">
                  <a:moveTo>
                    <a:pt x="1910" y="1"/>
                  </a:moveTo>
                  <a:cubicBezTo>
                    <a:pt x="1896" y="1"/>
                    <a:pt x="1883" y="1"/>
                    <a:pt x="1870" y="3"/>
                  </a:cubicBezTo>
                  <a:cubicBezTo>
                    <a:pt x="1227" y="62"/>
                    <a:pt x="1870" y="1134"/>
                    <a:pt x="2084" y="1527"/>
                  </a:cubicBezTo>
                  <a:cubicBezTo>
                    <a:pt x="1785" y="1392"/>
                    <a:pt x="1400" y="1292"/>
                    <a:pt x="1044" y="1292"/>
                  </a:cubicBezTo>
                  <a:cubicBezTo>
                    <a:pt x="579" y="1292"/>
                    <a:pt x="163" y="1463"/>
                    <a:pt x="48" y="1955"/>
                  </a:cubicBezTo>
                  <a:cubicBezTo>
                    <a:pt x="48" y="1979"/>
                    <a:pt x="36" y="1991"/>
                    <a:pt x="36" y="2015"/>
                  </a:cubicBezTo>
                  <a:cubicBezTo>
                    <a:pt x="1" y="2253"/>
                    <a:pt x="167" y="2467"/>
                    <a:pt x="405" y="2491"/>
                  </a:cubicBezTo>
                  <a:cubicBezTo>
                    <a:pt x="560" y="2537"/>
                    <a:pt x="716" y="2551"/>
                    <a:pt x="873" y="2551"/>
                  </a:cubicBezTo>
                  <a:cubicBezTo>
                    <a:pt x="1106" y="2551"/>
                    <a:pt x="1341" y="2520"/>
                    <a:pt x="1577" y="2520"/>
                  </a:cubicBezTo>
                  <a:cubicBezTo>
                    <a:pt x="1635" y="2520"/>
                    <a:pt x="1693" y="2522"/>
                    <a:pt x="1751" y="2527"/>
                  </a:cubicBezTo>
                  <a:cubicBezTo>
                    <a:pt x="1037" y="2658"/>
                    <a:pt x="132" y="3098"/>
                    <a:pt x="263" y="3872"/>
                  </a:cubicBezTo>
                  <a:cubicBezTo>
                    <a:pt x="305" y="4125"/>
                    <a:pt x="477" y="4247"/>
                    <a:pt x="715" y="4247"/>
                  </a:cubicBezTo>
                  <a:cubicBezTo>
                    <a:pt x="746" y="4247"/>
                    <a:pt x="777" y="4245"/>
                    <a:pt x="810" y="4241"/>
                  </a:cubicBezTo>
                  <a:cubicBezTo>
                    <a:pt x="1264" y="4201"/>
                    <a:pt x="1872" y="3699"/>
                    <a:pt x="2373" y="3699"/>
                  </a:cubicBezTo>
                  <a:cubicBezTo>
                    <a:pt x="2464" y="3699"/>
                    <a:pt x="2550" y="3715"/>
                    <a:pt x="2632" y="3753"/>
                  </a:cubicBezTo>
                  <a:cubicBezTo>
                    <a:pt x="2863" y="4001"/>
                    <a:pt x="3152" y="4466"/>
                    <a:pt x="3418" y="4466"/>
                  </a:cubicBezTo>
                  <a:cubicBezTo>
                    <a:pt x="3536" y="4466"/>
                    <a:pt x="3649" y="4375"/>
                    <a:pt x="3751" y="4134"/>
                  </a:cubicBezTo>
                  <a:cubicBezTo>
                    <a:pt x="4049" y="3455"/>
                    <a:pt x="3727" y="2503"/>
                    <a:pt x="3418" y="1824"/>
                  </a:cubicBezTo>
                  <a:cubicBezTo>
                    <a:pt x="3196" y="1370"/>
                    <a:pt x="2541" y="1"/>
                    <a:pt x="1910" y="1"/>
                  </a:cubicBezTo>
                  <a:close/>
                </a:path>
              </a:pathLst>
            </a:custGeom>
            <a:solidFill>
              <a:srgbClr val="FFC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43940;p50">
              <a:extLst>
                <a:ext uri="{FF2B5EF4-FFF2-40B4-BE49-F238E27FC236}">
                  <a16:creationId xmlns:a16="http://schemas.microsoft.com/office/drawing/2014/main" id="{BC8E3E32-1A25-462B-A82A-4178926D48B0}"/>
                </a:ext>
              </a:extLst>
            </p:cNvPr>
            <p:cNvSpPr/>
            <p:nvPr/>
          </p:nvSpPr>
          <p:spPr>
            <a:xfrm>
              <a:off x="2598225" y="2155400"/>
              <a:ext cx="101225" cy="111675"/>
            </a:xfrm>
            <a:custGeom>
              <a:avLst/>
              <a:gdLst/>
              <a:ahLst/>
              <a:cxnLst/>
              <a:rect l="l" t="t" r="r" b="b"/>
              <a:pathLst>
                <a:path w="4049" h="4467" extrusionOk="0">
                  <a:moveTo>
                    <a:pt x="1910" y="1"/>
                  </a:moveTo>
                  <a:cubicBezTo>
                    <a:pt x="1896" y="1"/>
                    <a:pt x="1883" y="1"/>
                    <a:pt x="1870" y="3"/>
                  </a:cubicBezTo>
                  <a:cubicBezTo>
                    <a:pt x="1227" y="62"/>
                    <a:pt x="1870" y="1134"/>
                    <a:pt x="2084" y="1527"/>
                  </a:cubicBezTo>
                  <a:cubicBezTo>
                    <a:pt x="1785" y="1392"/>
                    <a:pt x="1400" y="1292"/>
                    <a:pt x="1044" y="1292"/>
                  </a:cubicBezTo>
                  <a:cubicBezTo>
                    <a:pt x="579" y="1292"/>
                    <a:pt x="163" y="1463"/>
                    <a:pt x="48" y="1955"/>
                  </a:cubicBezTo>
                  <a:cubicBezTo>
                    <a:pt x="48" y="1979"/>
                    <a:pt x="36" y="1991"/>
                    <a:pt x="36" y="2015"/>
                  </a:cubicBezTo>
                  <a:cubicBezTo>
                    <a:pt x="1" y="2253"/>
                    <a:pt x="167" y="2467"/>
                    <a:pt x="405" y="2491"/>
                  </a:cubicBezTo>
                  <a:cubicBezTo>
                    <a:pt x="560" y="2537"/>
                    <a:pt x="716" y="2551"/>
                    <a:pt x="873" y="2551"/>
                  </a:cubicBezTo>
                  <a:cubicBezTo>
                    <a:pt x="1106" y="2551"/>
                    <a:pt x="1341" y="2520"/>
                    <a:pt x="1577" y="2520"/>
                  </a:cubicBezTo>
                  <a:cubicBezTo>
                    <a:pt x="1635" y="2520"/>
                    <a:pt x="1693" y="2522"/>
                    <a:pt x="1751" y="2527"/>
                  </a:cubicBezTo>
                  <a:cubicBezTo>
                    <a:pt x="1037" y="2658"/>
                    <a:pt x="132" y="3098"/>
                    <a:pt x="263" y="3872"/>
                  </a:cubicBezTo>
                  <a:cubicBezTo>
                    <a:pt x="305" y="4125"/>
                    <a:pt x="477" y="4247"/>
                    <a:pt x="715" y="4247"/>
                  </a:cubicBezTo>
                  <a:cubicBezTo>
                    <a:pt x="746" y="4247"/>
                    <a:pt x="777" y="4245"/>
                    <a:pt x="810" y="4241"/>
                  </a:cubicBezTo>
                  <a:cubicBezTo>
                    <a:pt x="1264" y="4201"/>
                    <a:pt x="1872" y="3699"/>
                    <a:pt x="2373" y="3699"/>
                  </a:cubicBezTo>
                  <a:cubicBezTo>
                    <a:pt x="2464" y="3699"/>
                    <a:pt x="2550" y="3715"/>
                    <a:pt x="2632" y="3753"/>
                  </a:cubicBezTo>
                  <a:cubicBezTo>
                    <a:pt x="2863" y="4001"/>
                    <a:pt x="3152" y="4466"/>
                    <a:pt x="3418" y="4466"/>
                  </a:cubicBezTo>
                  <a:cubicBezTo>
                    <a:pt x="3536" y="4466"/>
                    <a:pt x="3649" y="4375"/>
                    <a:pt x="3751" y="4134"/>
                  </a:cubicBezTo>
                  <a:cubicBezTo>
                    <a:pt x="4049" y="3455"/>
                    <a:pt x="3727" y="2503"/>
                    <a:pt x="3418" y="1824"/>
                  </a:cubicBezTo>
                  <a:cubicBezTo>
                    <a:pt x="3196" y="1370"/>
                    <a:pt x="2541" y="1"/>
                    <a:pt x="19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43941;p50">
              <a:extLst>
                <a:ext uri="{FF2B5EF4-FFF2-40B4-BE49-F238E27FC236}">
                  <a16:creationId xmlns:a16="http://schemas.microsoft.com/office/drawing/2014/main" id="{7F71B9C0-162D-41F2-AAEC-1FB919A567C8}"/>
                </a:ext>
              </a:extLst>
            </p:cNvPr>
            <p:cNvSpPr/>
            <p:nvPr/>
          </p:nvSpPr>
          <p:spPr>
            <a:xfrm>
              <a:off x="2614900" y="2175100"/>
              <a:ext cx="86050" cy="93125"/>
            </a:xfrm>
            <a:custGeom>
              <a:avLst/>
              <a:gdLst/>
              <a:ahLst/>
              <a:cxnLst/>
              <a:rect l="l" t="t" r="r" b="b"/>
              <a:pathLst>
                <a:path w="3442" h="3725" extrusionOk="0">
                  <a:moveTo>
                    <a:pt x="1057" y="1"/>
                  </a:moveTo>
                  <a:cubicBezTo>
                    <a:pt x="948" y="1"/>
                    <a:pt x="858" y="48"/>
                    <a:pt x="798" y="155"/>
                  </a:cubicBezTo>
                  <a:cubicBezTo>
                    <a:pt x="524" y="643"/>
                    <a:pt x="1417" y="1346"/>
                    <a:pt x="1870" y="1739"/>
                  </a:cubicBezTo>
                  <a:cubicBezTo>
                    <a:pt x="1593" y="1647"/>
                    <a:pt x="1191" y="1567"/>
                    <a:pt x="831" y="1567"/>
                  </a:cubicBezTo>
                  <a:cubicBezTo>
                    <a:pt x="401" y="1567"/>
                    <a:pt x="32" y="1681"/>
                    <a:pt x="12" y="2025"/>
                  </a:cubicBezTo>
                  <a:cubicBezTo>
                    <a:pt x="0" y="2334"/>
                    <a:pt x="1524" y="2525"/>
                    <a:pt x="2060" y="3168"/>
                  </a:cubicBezTo>
                  <a:cubicBezTo>
                    <a:pt x="2137" y="3267"/>
                    <a:pt x="2501" y="3724"/>
                    <a:pt x="2800" y="3724"/>
                  </a:cubicBezTo>
                  <a:cubicBezTo>
                    <a:pt x="2824" y="3724"/>
                    <a:pt x="2847" y="3721"/>
                    <a:pt x="2870" y="3715"/>
                  </a:cubicBezTo>
                  <a:cubicBezTo>
                    <a:pt x="3096" y="3644"/>
                    <a:pt x="3441" y="2953"/>
                    <a:pt x="2846" y="1763"/>
                  </a:cubicBezTo>
                  <a:cubicBezTo>
                    <a:pt x="2456" y="982"/>
                    <a:pt x="1553" y="1"/>
                    <a:pt x="105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43942;p50">
              <a:extLst>
                <a:ext uri="{FF2B5EF4-FFF2-40B4-BE49-F238E27FC236}">
                  <a16:creationId xmlns:a16="http://schemas.microsoft.com/office/drawing/2014/main" id="{0C3D6DFD-F300-4CA2-8743-09173F772574}"/>
                </a:ext>
              </a:extLst>
            </p:cNvPr>
            <p:cNvSpPr/>
            <p:nvPr/>
          </p:nvSpPr>
          <p:spPr>
            <a:xfrm>
              <a:off x="2605975" y="2519775"/>
              <a:ext cx="202125" cy="254225"/>
            </a:xfrm>
            <a:custGeom>
              <a:avLst/>
              <a:gdLst/>
              <a:ahLst/>
              <a:cxnLst/>
              <a:rect l="l" t="t" r="r" b="b"/>
              <a:pathLst>
                <a:path w="8085" h="10169" extrusionOk="0">
                  <a:moveTo>
                    <a:pt x="1679" y="1"/>
                  </a:moveTo>
                  <a:cubicBezTo>
                    <a:pt x="1679" y="1"/>
                    <a:pt x="167" y="9264"/>
                    <a:pt x="0" y="10169"/>
                  </a:cubicBezTo>
                  <a:lnTo>
                    <a:pt x="8085" y="10169"/>
                  </a:lnTo>
                  <a:lnTo>
                    <a:pt x="6763" y="25"/>
                  </a:lnTo>
                  <a:lnTo>
                    <a:pt x="1679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43943;p50">
              <a:extLst>
                <a:ext uri="{FF2B5EF4-FFF2-40B4-BE49-F238E27FC236}">
                  <a16:creationId xmlns:a16="http://schemas.microsoft.com/office/drawing/2014/main" id="{040A08F8-2CE8-4D59-9359-C12459558F1C}"/>
                </a:ext>
              </a:extLst>
            </p:cNvPr>
            <p:cNvSpPr/>
            <p:nvPr/>
          </p:nvSpPr>
          <p:spPr>
            <a:xfrm>
              <a:off x="966175" y="2771300"/>
              <a:ext cx="1991650" cy="4800"/>
            </a:xfrm>
            <a:custGeom>
              <a:avLst/>
              <a:gdLst/>
              <a:ahLst/>
              <a:cxnLst/>
              <a:rect l="l" t="t" r="r" b="b"/>
              <a:pathLst>
                <a:path w="79666" h="192" extrusionOk="0">
                  <a:moveTo>
                    <a:pt x="39839" y="1"/>
                  </a:moveTo>
                  <a:lnTo>
                    <a:pt x="19920" y="36"/>
                  </a:lnTo>
                  <a:lnTo>
                    <a:pt x="9966" y="48"/>
                  </a:lnTo>
                  <a:lnTo>
                    <a:pt x="1" y="96"/>
                  </a:lnTo>
                  <a:lnTo>
                    <a:pt x="9966" y="144"/>
                  </a:lnTo>
                  <a:lnTo>
                    <a:pt x="19920" y="155"/>
                  </a:lnTo>
                  <a:lnTo>
                    <a:pt x="39839" y="191"/>
                  </a:lnTo>
                  <a:lnTo>
                    <a:pt x="59746" y="155"/>
                  </a:lnTo>
                  <a:lnTo>
                    <a:pt x="69712" y="144"/>
                  </a:lnTo>
                  <a:lnTo>
                    <a:pt x="79665" y="96"/>
                  </a:lnTo>
                  <a:lnTo>
                    <a:pt x="69712" y="48"/>
                  </a:lnTo>
                  <a:lnTo>
                    <a:pt x="59746" y="36"/>
                  </a:lnTo>
                  <a:lnTo>
                    <a:pt x="3983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43944;p50">
              <a:extLst>
                <a:ext uri="{FF2B5EF4-FFF2-40B4-BE49-F238E27FC236}">
                  <a16:creationId xmlns:a16="http://schemas.microsoft.com/office/drawing/2014/main" id="{73DC8F02-0BD9-42F3-8C16-F6F357888247}"/>
                </a:ext>
              </a:extLst>
            </p:cNvPr>
            <p:cNvSpPr/>
            <p:nvPr/>
          </p:nvSpPr>
          <p:spPr>
            <a:xfrm>
              <a:off x="1342425" y="1623525"/>
              <a:ext cx="703075" cy="886375"/>
            </a:xfrm>
            <a:custGeom>
              <a:avLst/>
              <a:gdLst/>
              <a:ahLst/>
              <a:cxnLst/>
              <a:rect l="l" t="t" r="r" b="b"/>
              <a:pathLst>
                <a:path w="28123" h="35455" extrusionOk="0">
                  <a:moveTo>
                    <a:pt x="10650" y="1"/>
                  </a:moveTo>
                  <a:cubicBezTo>
                    <a:pt x="9578" y="1"/>
                    <a:pt x="8553" y="215"/>
                    <a:pt x="7692" y="644"/>
                  </a:cubicBezTo>
                  <a:cubicBezTo>
                    <a:pt x="0" y="4454"/>
                    <a:pt x="2191" y="30303"/>
                    <a:pt x="3644" y="31505"/>
                  </a:cubicBezTo>
                  <a:cubicBezTo>
                    <a:pt x="4679" y="32374"/>
                    <a:pt x="5810" y="33124"/>
                    <a:pt x="7013" y="33755"/>
                  </a:cubicBezTo>
                  <a:cubicBezTo>
                    <a:pt x="5470" y="30924"/>
                    <a:pt x="6132" y="25100"/>
                    <a:pt x="6354" y="25100"/>
                  </a:cubicBezTo>
                  <a:cubicBezTo>
                    <a:pt x="6370" y="25100"/>
                    <a:pt x="6383" y="25131"/>
                    <a:pt x="6394" y="25195"/>
                  </a:cubicBezTo>
                  <a:cubicBezTo>
                    <a:pt x="7108" y="29719"/>
                    <a:pt x="9823" y="34839"/>
                    <a:pt x="11002" y="35172"/>
                  </a:cubicBezTo>
                  <a:lnTo>
                    <a:pt x="11025" y="35172"/>
                  </a:lnTo>
                  <a:cubicBezTo>
                    <a:pt x="11987" y="35367"/>
                    <a:pt x="12933" y="35455"/>
                    <a:pt x="13855" y="35455"/>
                  </a:cubicBezTo>
                  <a:cubicBezTo>
                    <a:pt x="15980" y="35455"/>
                    <a:pt x="17979" y="34989"/>
                    <a:pt x="19765" y="34291"/>
                  </a:cubicBezTo>
                  <a:cubicBezTo>
                    <a:pt x="19765" y="34291"/>
                    <a:pt x="19765" y="34291"/>
                    <a:pt x="19765" y="34279"/>
                  </a:cubicBezTo>
                  <a:cubicBezTo>
                    <a:pt x="17640" y="30920"/>
                    <a:pt x="18247" y="24616"/>
                    <a:pt x="18406" y="24616"/>
                  </a:cubicBezTo>
                  <a:cubicBezTo>
                    <a:pt x="18411" y="24616"/>
                    <a:pt x="18415" y="24623"/>
                    <a:pt x="18419" y="24635"/>
                  </a:cubicBezTo>
                  <a:cubicBezTo>
                    <a:pt x="19836" y="29100"/>
                    <a:pt x="23384" y="31946"/>
                    <a:pt x="24039" y="31993"/>
                  </a:cubicBezTo>
                  <a:cubicBezTo>
                    <a:pt x="26658" y="30148"/>
                    <a:pt x="28123" y="28219"/>
                    <a:pt x="27789" y="27981"/>
                  </a:cubicBezTo>
                  <a:cubicBezTo>
                    <a:pt x="25420" y="26254"/>
                    <a:pt x="23646" y="22194"/>
                    <a:pt x="22086" y="17920"/>
                  </a:cubicBezTo>
                  <a:cubicBezTo>
                    <a:pt x="20550" y="13705"/>
                    <a:pt x="19979" y="7574"/>
                    <a:pt x="17621" y="3740"/>
                  </a:cubicBezTo>
                  <a:cubicBezTo>
                    <a:pt x="16098" y="1248"/>
                    <a:pt x="13236" y="1"/>
                    <a:pt x="106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43945;p50">
              <a:extLst>
                <a:ext uri="{FF2B5EF4-FFF2-40B4-BE49-F238E27FC236}">
                  <a16:creationId xmlns:a16="http://schemas.microsoft.com/office/drawing/2014/main" id="{CD0F5C20-4538-43A9-9920-48C608746330}"/>
                </a:ext>
              </a:extLst>
            </p:cNvPr>
            <p:cNvSpPr/>
            <p:nvPr/>
          </p:nvSpPr>
          <p:spPr>
            <a:xfrm>
              <a:off x="1372475" y="1633950"/>
              <a:ext cx="175350" cy="751625"/>
            </a:xfrm>
            <a:custGeom>
              <a:avLst/>
              <a:gdLst/>
              <a:ahLst/>
              <a:cxnLst/>
              <a:rect l="l" t="t" r="r" b="b"/>
              <a:pathLst>
                <a:path w="7014" h="30065" extrusionOk="0">
                  <a:moveTo>
                    <a:pt x="7014" y="1"/>
                  </a:moveTo>
                  <a:cubicBezTo>
                    <a:pt x="6371" y="215"/>
                    <a:pt x="5787" y="572"/>
                    <a:pt x="5287" y="1025"/>
                  </a:cubicBezTo>
                  <a:cubicBezTo>
                    <a:pt x="4799" y="1465"/>
                    <a:pt x="4358" y="1942"/>
                    <a:pt x="3966" y="2466"/>
                  </a:cubicBezTo>
                  <a:cubicBezTo>
                    <a:pt x="3215" y="3501"/>
                    <a:pt x="2596" y="4609"/>
                    <a:pt x="2108" y="5787"/>
                  </a:cubicBezTo>
                  <a:cubicBezTo>
                    <a:pt x="1084" y="8109"/>
                    <a:pt x="525" y="12776"/>
                    <a:pt x="251" y="15241"/>
                  </a:cubicBezTo>
                  <a:cubicBezTo>
                    <a:pt x="1" y="17717"/>
                    <a:pt x="1" y="20218"/>
                    <a:pt x="251" y="22694"/>
                  </a:cubicBezTo>
                  <a:cubicBezTo>
                    <a:pt x="298" y="23313"/>
                    <a:pt x="382" y="23932"/>
                    <a:pt x="453" y="24552"/>
                  </a:cubicBezTo>
                  <a:lnTo>
                    <a:pt x="727" y="26409"/>
                  </a:lnTo>
                  <a:lnTo>
                    <a:pt x="1072" y="28243"/>
                  </a:lnTo>
                  <a:lnTo>
                    <a:pt x="1489" y="30064"/>
                  </a:lnTo>
                  <a:lnTo>
                    <a:pt x="1203" y="28231"/>
                  </a:lnTo>
                  <a:lnTo>
                    <a:pt x="953" y="26385"/>
                  </a:lnTo>
                  <a:lnTo>
                    <a:pt x="751" y="24528"/>
                  </a:lnTo>
                  <a:cubicBezTo>
                    <a:pt x="703" y="23909"/>
                    <a:pt x="632" y="23301"/>
                    <a:pt x="596" y="22682"/>
                  </a:cubicBezTo>
                  <a:cubicBezTo>
                    <a:pt x="417" y="20218"/>
                    <a:pt x="453" y="17753"/>
                    <a:pt x="703" y="15289"/>
                  </a:cubicBezTo>
                  <a:cubicBezTo>
                    <a:pt x="941" y="12848"/>
                    <a:pt x="1501" y="8216"/>
                    <a:pt x="2430" y="5906"/>
                  </a:cubicBezTo>
                  <a:cubicBezTo>
                    <a:pt x="2870" y="4740"/>
                    <a:pt x="3454" y="3620"/>
                    <a:pt x="4156" y="2573"/>
                  </a:cubicBezTo>
                  <a:cubicBezTo>
                    <a:pt x="4513" y="2049"/>
                    <a:pt x="4930" y="1561"/>
                    <a:pt x="5382" y="1108"/>
                  </a:cubicBezTo>
                  <a:cubicBezTo>
                    <a:pt x="5620" y="882"/>
                    <a:pt x="5871" y="680"/>
                    <a:pt x="6132" y="489"/>
                  </a:cubicBezTo>
                  <a:cubicBezTo>
                    <a:pt x="6394" y="275"/>
                    <a:pt x="6692" y="120"/>
                    <a:pt x="7014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43946;p50">
              <a:extLst>
                <a:ext uri="{FF2B5EF4-FFF2-40B4-BE49-F238E27FC236}">
                  <a16:creationId xmlns:a16="http://schemas.microsoft.com/office/drawing/2014/main" id="{4EF7640B-CBA8-493C-9945-5136519ED151}"/>
                </a:ext>
              </a:extLst>
            </p:cNvPr>
            <p:cNvSpPr/>
            <p:nvPr/>
          </p:nvSpPr>
          <p:spPr>
            <a:xfrm>
              <a:off x="1740075" y="1668500"/>
              <a:ext cx="306025" cy="638475"/>
            </a:xfrm>
            <a:custGeom>
              <a:avLst/>
              <a:gdLst/>
              <a:ahLst/>
              <a:cxnLst/>
              <a:rect l="l" t="t" r="r" b="b"/>
              <a:pathLst>
                <a:path w="12241" h="25539" extrusionOk="0">
                  <a:moveTo>
                    <a:pt x="1" y="0"/>
                  </a:moveTo>
                  <a:lnTo>
                    <a:pt x="1" y="0"/>
                  </a:lnTo>
                  <a:cubicBezTo>
                    <a:pt x="465" y="333"/>
                    <a:pt x="846" y="762"/>
                    <a:pt x="1156" y="1238"/>
                  </a:cubicBezTo>
                  <a:cubicBezTo>
                    <a:pt x="1454" y="1703"/>
                    <a:pt x="1739" y="2179"/>
                    <a:pt x="1989" y="2667"/>
                  </a:cubicBezTo>
                  <a:cubicBezTo>
                    <a:pt x="2501" y="3643"/>
                    <a:pt x="2942" y="4644"/>
                    <a:pt x="3370" y="5656"/>
                  </a:cubicBezTo>
                  <a:cubicBezTo>
                    <a:pt x="4228" y="7680"/>
                    <a:pt x="4978" y="11906"/>
                    <a:pt x="5728" y="13966"/>
                  </a:cubicBezTo>
                  <a:cubicBezTo>
                    <a:pt x="6121" y="14978"/>
                    <a:pt x="6502" y="16002"/>
                    <a:pt x="6918" y="17026"/>
                  </a:cubicBezTo>
                  <a:cubicBezTo>
                    <a:pt x="7335" y="18050"/>
                    <a:pt x="7823" y="19050"/>
                    <a:pt x="8371" y="20014"/>
                  </a:cubicBezTo>
                  <a:cubicBezTo>
                    <a:pt x="9455" y="21991"/>
                    <a:pt x="10752" y="23836"/>
                    <a:pt x="12241" y="25539"/>
                  </a:cubicBezTo>
                  <a:cubicBezTo>
                    <a:pt x="11562" y="24646"/>
                    <a:pt x="10919" y="23729"/>
                    <a:pt x="10336" y="22777"/>
                  </a:cubicBezTo>
                  <a:cubicBezTo>
                    <a:pt x="9740" y="21836"/>
                    <a:pt x="9181" y="20872"/>
                    <a:pt x="8681" y="19895"/>
                  </a:cubicBezTo>
                  <a:cubicBezTo>
                    <a:pt x="8181" y="18919"/>
                    <a:pt x="7716" y="17931"/>
                    <a:pt x="7311" y="16907"/>
                  </a:cubicBezTo>
                  <a:cubicBezTo>
                    <a:pt x="6918" y="15883"/>
                    <a:pt x="6549" y="14859"/>
                    <a:pt x="6168" y="13835"/>
                  </a:cubicBezTo>
                  <a:cubicBezTo>
                    <a:pt x="5383" y="11799"/>
                    <a:pt x="4632" y="7561"/>
                    <a:pt x="3704" y="5548"/>
                  </a:cubicBezTo>
                  <a:cubicBezTo>
                    <a:pt x="3239" y="4548"/>
                    <a:pt x="2751" y="3560"/>
                    <a:pt x="2192" y="2596"/>
                  </a:cubicBezTo>
                  <a:cubicBezTo>
                    <a:pt x="1906" y="2107"/>
                    <a:pt x="1596" y="1643"/>
                    <a:pt x="1251" y="1191"/>
                  </a:cubicBezTo>
                  <a:cubicBezTo>
                    <a:pt x="930" y="714"/>
                    <a:pt x="501" y="31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43947;p50">
              <a:extLst>
                <a:ext uri="{FF2B5EF4-FFF2-40B4-BE49-F238E27FC236}">
                  <a16:creationId xmlns:a16="http://schemas.microsoft.com/office/drawing/2014/main" id="{DA905946-B385-4ADD-8208-4E1D76EFFB47}"/>
                </a:ext>
              </a:extLst>
            </p:cNvPr>
            <p:cNvSpPr/>
            <p:nvPr/>
          </p:nvSpPr>
          <p:spPr>
            <a:xfrm>
              <a:off x="1510825" y="2085600"/>
              <a:ext cx="912800" cy="681625"/>
            </a:xfrm>
            <a:custGeom>
              <a:avLst/>
              <a:gdLst/>
              <a:ahLst/>
              <a:cxnLst/>
              <a:rect l="l" t="t" r="r" b="b"/>
              <a:pathLst>
                <a:path w="36512" h="27265" extrusionOk="0">
                  <a:moveTo>
                    <a:pt x="2228" y="1"/>
                  </a:moveTo>
                  <a:cubicBezTo>
                    <a:pt x="1" y="1"/>
                    <a:pt x="2054" y="5321"/>
                    <a:pt x="2908" y="7236"/>
                  </a:cubicBezTo>
                  <a:cubicBezTo>
                    <a:pt x="4920" y="11748"/>
                    <a:pt x="12779" y="26286"/>
                    <a:pt x="17636" y="27155"/>
                  </a:cubicBezTo>
                  <a:cubicBezTo>
                    <a:pt x="18046" y="27229"/>
                    <a:pt x="18616" y="27265"/>
                    <a:pt x="19303" y="27265"/>
                  </a:cubicBezTo>
                  <a:cubicBezTo>
                    <a:pt x="23920" y="27265"/>
                    <a:pt x="33802" y="25633"/>
                    <a:pt x="35627" y="22928"/>
                  </a:cubicBezTo>
                  <a:cubicBezTo>
                    <a:pt x="36511" y="21613"/>
                    <a:pt x="34665" y="12877"/>
                    <a:pt x="33013" y="12877"/>
                  </a:cubicBezTo>
                  <a:cubicBezTo>
                    <a:pt x="32975" y="12877"/>
                    <a:pt x="32938" y="12882"/>
                    <a:pt x="32900" y="12891"/>
                  </a:cubicBezTo>
                  <a:cubicBezTo>
                    <a:pt x="31352" y="13273"/>
                    <a:pt x="22676" y="14752"/>
                    <a:pt x="20255" y="14752"/>
                  </a:cubicBezTo>
                  <a:cubicBezTo>
                    <a:pt x="20032" y="14752"/>
                    <a:pt x="19862" y="14740"/>
                    <a:pt x="19756" y="14713"/>
                  </a:cubicBezTo>
                  <a:cubicBezTo>
                    <a:pt x="18482" y="14403"/>
                    <a:pt x="8671" y="3890"/>
                    <a:pt x="5051" y="1318"/>
                  </a:cubicBezTo>
                  <a:cubicBezTo>
                    <a:pt x="3732" y="384"/>
                    <a:pt x="2826" y="1"/>
                    <a:pt x="2228" y="1"/>
                  </a:cubicBezTo>
                  <a:close/>
                </a:path>
              </a:pathLst>
            </a:custGeom>
            <a:solidFill>
              <a:srgbClr val="EB94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43948;p50">
              <a:extLst>
                <a:ext uri="{FF2B5EF4-FFF2-40B4-BE49-F238E27FC236}">
                  <a16:creationId xmlns:a16="http://schemas.microsoft.com/office/drawing/2014/main" id="{041C5F1B-755C-447B-973D-4791911B4588}"/>
                </a:ext>
              </a:extLst>
            </p:cNvPr>
            <p:cNvSpPr/>
            <p:nvPr/>
          </p:nvSpPr>
          <p:spPr>
            <a:xfrm>
              <a:off x="1500100" y="2065800"/>
              <a:ext cx="755250" cy="704025"/>
            </a:xfrm>
            <a:custGeom>
              <a:avLst/>
              <a:gdLst/>
              <a:ahLst/>
              <a:cxnLst/>
              <a:rect l="l" t="t" r="r" b="b"/>
              <a:pathLst>
                <a:path w="30210" h="28161" extrusionOk="0">
                  <a:moveTo>
                    <a:pt x="2105" y="0"/>
                  </a:moveTo>
                  <a:cubicBezTo>
                    <a:pt x="238" y="0"/>
                    <a:pt x="0" y="2580"/>
                    <a:pt x="1575" y="6587"/>
                  </a:cubicBezTo>
                  <a:cubicBezTo>
                    <a:pt x="2659" y="9302"/>
                    <a:pt x="10445" y="25804"/>
                    <a:pt x="15767" y="27625"/>
                  </a:cubicBezTo>
                  <a:cubicBezTo>
                    <a:pt x="16892" y="28015"/>
                    <a:pt x="18387" y="28161"/>
                    <a:pt x="19990" y="28161"/>
                  </a:cubicBezTo>
                  <a:cubicBezTo>
                    <a:pt x="24647" y="28161"/>
                    <a:pt x="30210" y="26935"/>
                    <a:pt x="30210" y="26935"/>
                  </a:cubicBezTo>
                  <a:lnTo>
                    <a:pt x="29448" y="13159"/>
                  </a:lnTo>
                  <a:cubicBezTo>
                    <a:pt x="29448" y="13159"/>
                    <a:pt x="24197" y="15121"/>
                    <a:pt x="21593" y="15121"/>
                  </a:cubicBezTo>
                  <a:cubicBezTo>
                    <a:pt x="21127" y="15121"/>
                    <a:pt x="20745" y="15058"/>
                    <a:pt x="20494" y="14909"/>
                  </a:cubicBezTo>
                  <a:cubicBezTo>
                    <a:pt x="17553" y="13171"/>
                    <a:pt x="8207" y="3908"/>
                    <a:pt x="6576" y="2479"/>
                  </a:cubicBezTo>
                  <a:cubicBezTo>
                    <a:pt x="5028" y="1110"/>
                    <a:pt x="3754" y="348"/>
                    <a:pt x="2790" y="98"/>
                  </a:cubicBezTo>
                  <a:cubicBezTo>
                    <a:pt x="2541" y="33"/>
                    <a:pt x="2313" y="0"/>
                    <a:pt x="210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43949;p50">
              <a:extLst>
                <a:ext uri="{FF2B5EF4-FFF2-40B4-BE49-F238E27FC236}">
                  <a16:creationId xmlns:a16="http://schemas.microsoft.com/office/drawing/2014/main" id="{D96AE803-63FB-4D6A-87B0-F1A248E53021}"/>
                </a:ext>
              </a:extLst>
            </p:cNvPr>
            <p:cNvSpPr/>
            <p:nvPr/>
          </p:nvSpPr>
          <p:spPr>
            <a:xfrm>
              <a:off x="1517150" y="2138200"/>
              <a:ext cx="731350" cy="630750"/>
            </a:xfrm>
            <a:custGeom>
              <a:avLst/>
              <a:gdLst/>
              <a:ahLst/>
              <a:cxnLst/>
              <a:rect l="l" t="t" r="r" b="b"/>
              <a:pathLst>
                <a:path w="29254" h="25230" extrusionOk="0">
                  <a:moveTo>
                    <a:pt x="250" y="381"/>
                  </a:moveTo>
                  <a:lnTo>
                    <a:pt x="250" y="381"/>
                  </a:lnTo>
                  <a:cubicBezTo>
                    <a:pt x="155" y="488"/>
                    <a:pt x="84" y="595"/>
                    <a:pt x="12" y="714"/>
                  </a:cubicBezTo>
                  <a:lnTo>
                    <a:pt x="0" y="726"/>
                  </a:lnTo>
                  <a:cubicBezTo>
                    <a:pt x="24" y="834"/>
                    <a:pt x="48" y="929"/>
                    <a:pt x="72" y="1036"/>
                  </a:cubicBezTo>
                  <a:cubicBezTo>
                    <a:pt x="155" y="834"/>
                    <a:pt x="214" y="607"/>
                    <a:pt x="250" y="381"/>
                  </a:cubicBezTo>
                  <a:close/>
                  <a:moveTo>
                    <a:pt x="4251" y="0"/>
                  </a:moveTo>
                  <a:lnTo>
                    <a:pt x="4251" y="0"/>
                  </a:lnTo>
                  <a:cubicBezTo>
                    <a:pt x="4310" y="572"/>
                    <a:pt x="4513" y="1131"/>
                    <a:pt x="4846" y="1596"/>
                  </a:cubicBezTo>
                  <a:cubicBezTo>
                    <a:pt x="4822" y="1310"/>
                    <a:pt x="4751" y="1024"/>
                    <a:pt x="4644" y="762"/>
                  </a:cubicBezTo>
                  <a:lnTo>
                    <a:pt x="4656" y="762"/>
                  </a:lnTo>
                  <a:cubicBezTo>
                    <a:pt x="4548" y="488"/>
                    <a:pt x="4417" y="238"/>
                    <a:pt x="4251" y="0"/>
                  </a:cubicBezTo>
                  <a:close/>
                  <a:moveTo>
                    <a:pt x="8989" y="4143"/>
                  </a:moveTo>
                  <a:lnTo>
                    <a:pt x="8989" y="4143"/>
                  </a:lnTo>
                  <a:cubicBezTo>
                    <a:pt x="8704" y="4167"/>
                    <a:pt x="8430" y="4227"/>
                    <a:pt x="8156" y="4334"/>
                  </a:cubicBezTo>
                  <a:cubicBezTo>
                    <a:pt x="7894" y="4429"/>
                    <a:pt x="7632" y="4572"/>
                    <a:pt x="7406" y="4739"/>
                  </a:cubicBezTo>
                  <a:cubicBezTo>
                    <a:pt x="7977" y="4679"/>
                    <a:pt x="8525" y="4477"/>
                    <a:pt x="8989" y="4143"/>
                  </a:cubicBezTo>
                  <a:close/>
                  <a:moveTo>
                    <a:pt x="1774" y="4441"/>
                  </a:moveTo>
                  <a:lnTo>
                    <a:pt x="1774" y="4441"/>
                  </a:lnTo>
                  <a:cubicBezTo>
                    <a:pt x="1989" y="4632"/>
                    <a:pt x="2239" y="4786"/>
                    <a:pt x="2500" y="4905"/>
                  </a:cubicBezTo>
                  <a:cubicBezTo>
                    <a:pt x="2751" y="5025"/>
                    <a:pt x="3036" y="5108"/>
                    <a:pt x="3310" y="5156"/>
                  </a:cubicBezTo>
                  <a:cubicBezTo>
                    <a:pt x="3096" y="4965"/>
                    <a:pt x="2858" y="4810"/>
                    <a:pt x="2596" y="4691"/>
                  </a:cubicBezTo>
                  <a:lnTo>
                    <a:pt x="2596" y="4703"/>
                  </a:lnTo>
                  <a:cubicBezTo>
                    <a:pt x="2334" y="4572"/>
                    <a:pt x="2060" y="4489"/>
                    <a:pt x="1774" y="4441"/>
                  </a:cubicBezTo>
                  <a:close/>
                  <a:moveTo>
                    <a:pt x="11609" y="7251"/>
                  </a:moveTo>
                  <a:cubicBezTo>
                    <a:pt x="11633" y="7537"/>
                    <a:pt x="11692" y="7811"/>
                    <a:pt x="11799" y="8084"/>
                  </a:cubicBezTo>
                  <a:cubicBezTo>
                    <a:pt x="11895" y="8346"/>
                    <a:pt x="12025" y="8608"/>
                    <a:pt x="12192" y="8835"/>
                  </a:cubicBezTo>
                  <a:cubicBezTo>
                    <a:pt x="12168" y="8549"/>
                    <a:pt x="12109" y="8275"/>
                    <a:pt x="12002" y="8001"/>
                  </a:cubicBezTo>
                  <a:cubicBezTo>
                    <a:pt x="11906" y="7739"/>
                    <a:pt x="11775" y="7477"/>
                    <a:pt x="11609" y="7251"/>
                  </a:cubicBezTo>
                  <a:close/>
                  <a:moveTo>
                    <a:pt x="6263" y="8275"/>
                  </a:moveTo>
                  <a:cubicBezTo>
                    <a:pt x="6072" y="8489"/>
                    <a:pt x="5929" y="8727"/>
                    <a:pt x="5810" y="8989"/>
                  </a:cubicBezTo>
                  <a:lnTo>
                    <a:pt x="5799" y="9001"/>
                  </a:lnTo>
                  <a:cubicBezTo>
                    <a:pt x="5679" y="9251"/>
                    <a:pt x="5596" y="9525"/>
                    <a:pt x="5548" y="9811"/>
                  </a:cubicBezTo>
                  <a:cubicBezTo>
                    <a:pt x="5739" y="9597"/>
                    <a:pt x="5894" y="9346"/>
                    <a:pt x="6001" y="9085"/>
                  </a:cubicBezTo>
                  <a:cubicBezTo>
                    <a:pt x="6132" y="8823"/>
                    <a:pt x="6215" y="8549"/>
                    <a:pt x="6263" y="8275"/>
                  </a:cubicBezTo>
                  <a:close/>
                  <a:moveTo>
                    <a:pt x="16633" y="10680"/>
                  </a:moveTo>
                  <a:lnTo>
                    <a:pt x="16633" y="10680"/>
                  </a:lnTo>
                  <a:cubicBezTo>
                    <a:pt x="16347" y="10704"/>
                    <a:pt x="16062" y="10763"/>
                    <a:pt x="15800" y="10870"/>
                  </a:cubicBezTo>
                  <a:cubicBezTo>
                    <a:pt x="15526" y="10966"/>
                    <a:pt x="15276" y="11097"/>
                    <a:pt x="15038" y="11275"/>
                  </a:cubicBezTo>
                  <a:cubicBezTo>
                    <a:pt x="15609" y="11216"/>
                    <a:pt x="16157" y="11013"/>
                    <a:pt x="16633" y="10680"/>
                  </a:cubicBezTo>
                  <a:close/>
                  <a:moveTo>
                    <a:pt x="10085" y="11240"/>
                  </a:moveTo>
                  <a:lnTo>
                    <a:pt x="10085" y="11240"/>
                  </a:lnTo>
                  <a:cubicBezTo>
                    <a:pt x="9799" y="11263"/>
                    <a:pt x="9525" y="11323"/>
                    <a:pt x="9251" y="11430"/>
                  </a:cubicBezTo>
                  <a:cubicBezTo>
                    <a:pt x="8989" y="11525"/>
                    <a:pt x="8739" y="11656"/>
                    <a:pt x="8513" y="11823"/>
                  </a:cubicBezTo>
                  <a:cubicBezTo>
                    <a:pt x="8799" y="11799"/>
                    <a:pt x="9073" y="11740"/>
                    <a:pt x="9347" y="11644"/>
                  </a:cubicBezTo>
                  <a:cubicBezTo>
                    <a:pt x="9609" y="11537"/>
                    <a:pt x="9859" y="11406"/>
                    <a:pt x="10085" y="11240"/>
                  </a:cubicBezTo>
                  <a:close/>
                  <a:moveTo>
                    <a:pt x="23432" y="13657"/>
                  </a:moveTo>
                  <a:lnTo>
                    <a:pt x="23432" y="13657"/>
                  </a:lnTo>
                  <a:cubicBezTo>
                    <a:pt x="23146" y="13668"/>
                    <a:pt x="22860" y="13728"/>
                    <a:pt x="22598" y="13835"/>
                  </a:cubicBezTo>
                  <a:cubicBezTo>
                    <a:pt x="22324" y="13930"/>
                    <a:pt x="22074" y="14061"/>
                    <a:pt x="21836" y="14240"/>
                  </a:cubicBezTo>
                  <a:cubicBezTo>
                    <a:pt x="22122" y="14216"/>
                    <a:pt x="22408" y="14145"/>
                    <a:pt x="22670" y="14049"/>
                  </a:cubicBezTo>
                  <a:cubicBezTo>
                    <a:pt x="22944" y="13954"/>
                    <a:pt x="23194" y="13823"/>
                    <a:pt x="23432" y="13657"/>
                  </a:cubicBezTo>
                  <a:close/>
                  <a:moveTo>
                    <a:pt x="12978" y="14169"/>
                  </a:moveTo>
                  <a:cubicBezTo>
                    <a:pt x="13419" y="14526"/>
                    <a:pt x="13954" y="14776"/>
                    <a:pt x="14526" y="14871"/>
                  </a:cubicBezTo>
                  <a:cubicBezTo>
                    <a:pt x="14300" y="14680"/>
                    <a:pt x="14061" y="14526"/>
                    <a:pt x="13800" y="14407"/>
                  </a:cubicBezTo>
                  <a:lnTo>
                    <a:pt x="13800" y="14419"/>
                  </a:lnTo>
                  <a:cubicBezTo>
                    <a:pt x="13538" y="14299"/>
                    <a:pt x="13264" y="14204"/>
                    <a:pt x="12978" y="14169"/>
                  </a:cubicBezTo>
                  <a:close/>
                  <a:moveTo>
                    <a:pt x="18145" y="14454"/>
                  </a:moveTo>
                  <a:lnTo>
                    <a:pt x="18145" y="14454"/>
                  </a:lnTo>
                  <a:cubicBezTo>
                    <a:pt x="17967" y="14669"/>
                    <a:pt x="17812" y="14907"/>
                    <a:pt x="17693" y="15169"/>
                  </a:cubicBezTo>
                  <a:lnTo>
                    <a:pt x="17693" y="15181"/>
                  </a:lnTo>
                  <a:cubicBezTo>
                    <a:pt x="17574" y="15442"/>
                    <a:pt x="17490" y="15704"/>
                    <a:pt x="17443" y="15990"/>
                  </a:cubicBezTo>
                  <a:cubicBezTo>
                    <a:pt x="17621" y="15776"/>
                    <a:pt x="17776" y="15526"/>
                    <a:pt x="17895" y="15264"/>
                  </a:cubicBezTo>
                  <a:cubicBezTo>
                    <a:pt x="18014" y="15002"/>
                    <a:pt x="18098" y="14728"/>
                    <a:pt x="18145" y="14454"/>
                  </a:cubicBezTo>
                  <a:close/>
                  <a:moveTo>
                    <a:pt x="9990" y="15966"/>
                  </a:moveTo>
                  <a:cubicBezTo>
                    <a:pt x="9811" y="16193"/>
                    <a:pt x="9656" y="16431"/>
                    <a:pt x="9549" y="16693"/>
                  </a:cubicBezTo>
                  <a:lnTo>
                    <a:pt x="9537" y="16693"/>
                  </a:lnTo>
                  <a:cubicBezTo>
                    <a:pt x="9418" y="16955"/>
                    <a:pt x="9335" y="17228"/>
                    <a:pt x="9287" y="17514"/>
                  </a:cubicBezTo>
                  <a:cubicBezTo>
                    <a:pt x="9466" y="17300"/>
                    <a:pt x="9620" y="17050"/>
                    <a:pt x="9739" y="16788"/>
                  </a:cubicBezTo>
                  <a:cubicBezTo>
                    <a:pt x="9859" y="16526"/>
                    <a:pt x="9942" y="16252"/>
                    <a:pt x="9990" y="15966"/>
                  </a:cubicBezTo>
                  <a:close/>
                  <a:moveTo>
                    <a:pt x="23420" y="17359"/>
                  </a:moveTo>
                  <a:cubicBezTo>
                    <a:pt x="23860" y="17717"/>
                    <a:pt x="24384" y="17967"/>
                    <a:pt x="24956" y="18062"/>
                  </a:cubicBezTo>
                  <a:cubicBezTo>
                    <a:pt x="24741" y="17871"/>
                    <a:pt x="24491" y="17717"/>
                    <a:pt x="24229" y="17598"/>
                  </a:cubicBezTo>
                  <a:lnTo>
                    <a:pt x="24229" y="17609"/>
                  </a:lnTo>
                  <a:cubicBezTo>
                    <a:pt x="23967" y="17478"/>
                    <a:pt x="23694" y="17395"/>
                    <a:pt x="23420" y="17359"/>
                  </a:cubicBezTo>
                  <a:close/>
                  <a:moveTo>
                    <a:pt x="28718" y="17907"/>
                  </a:moveTo>
                  <a:cubicBezTo>
                    <a:pt x="28742" y="18181"/>
                    <a:pt x="28801" y="18467"/>
                    <a:pt x="28909" y="18741"/>
                  </a:cubicBezTo>
                  <a:cubicBezTo>
                    <a:pt x="28992" y="18979"/>
                    <a:pt x="29111" y="19205"/>
                    <a:pt x="29254" y="19419"/>
                  </a:cubicBezTo>
                  <a:lnTo>
                    <a:pt x="29242" y="19038"/>
                  </a:lnTo>
                  <a:cubicBezTo>
                    <a:pt x="29206" y="18907"/>
                    <a:pt x="29170" y="18776"/>
                    <a:pt x="29123" y="18657"/>
                  </a:cubicBezTo>
                  <a:cubicBezTo>
                    <a:pt x="29028" y="18395"/>
                    <a:pt x="28885" y="18133"/>
                    <a:pt x="28718" y="17907"/>
                  </a:cubicBezTo>
                  <a:close/>
                  <a:moveTo>
                    <a:pt x="14538" y="18943"/>
                  </a:moveTo>
                  <a:lnTo>
                    <a:pt x="14538" y="18943"/>
                  </a:lnTo>
                  <a:cubicBezTo>
                    <a:pt x="14264" y="18967"/>
                    <a:pt x="13978" y="19038"/>
                    <a:pt x="13716" y="19133"/>
                  </a:cubicBezTo>
                  <a:lnTo>
                    <a:pt x="13716" y="19145"/>
                  </a:lnTo>
                  <a:cubicBezTo>
                    <a:pt x="13442" y="19241"/>
                    <a:pt x="13180" y="19372"/>
                    <a:pt x="12954" y="19538"/>
                  </a:cubicBezTo>
                  <a:cubicBezTo>
                    <a:pt x="13526" y="19491"/>
                    <a:pt x="14073" y="19276"/>
                    <a:pt x="14538" y="18943"/>
                  </a:cubicBezTo>
                  <a:close/>
                  <a:moveTo>
                    <a:pt x="18276" y="19038"/>
                  </a:moveTo>
                  <a:lnTo>
                    <a:pt x="18276" y="19038"/>
                  </a:lnTo>
                  <a:cubicBezTo>
                    <a:pt x="18300" y="19324"/>
                    <a:pt x="18372" y="19610"/>
                    <a:pt x="18467" y="19884"/>
                  </a:cubicBezTo>
                  <a:cubicBezTo>
                    <a:pt x="18562" y="20145"/>
                    <a:pt x="18693" y="20407"/>
                    <a:pt x="18872" y="20634"/>
                  </a:cubicBezTo>
                  <a:cubicBezTo>
                    <a:pt x="18848" y="20348"/>
                    <a:pt x="18788" y="20062"/>
                    <a:pt x="18693" y="19800"/>
                  </a:cubicBezTo>
                  <a:lnTo>
                    <a:pt x="18681" y="19800"/>
                  </a:lnTo>
                  <a:cubicBezTo>
                    <a:pt x="18586" y="19526"/>
                    <a:pt x="18443" y="19276"/>
                    <a:pt x="18276" y="19038"/>
                  </a:cubicBezTo>
                  <a:close/>
                  <a:moveTo>
                    <a:pt x="24206" y="21503"/>
                  </a:moveTo>
                  <a:lnTo>
                    <a:pt x="24206" y="21503"/>
                  </a:lnTo>
                  <a:cubicBezTo>
                    <a:pt x="23920" y="21527"/>
                    <a:pt x="23634" y="21586"/>
                    <a:pt x="23372" y="21693"/>
                  </a:cubicBezTo>
                  <a:cubicBezTo>
                    <a:pt x="23098" y="21789"/>
                    <a:pt x="22848" y="21919"/>
                    <a:pt x="22610" y="22098"/>
                  </a:cubicBezTo>
                  <a:cubicBezTo>
                    <a:pt x="22896" y="22074"/>
                    <a:pt x="23182" y="22003"/>
                    <a:pt x="23444" y="21908"/>
                  </a:cubicBezTo>
                  <a:cubicBezTo>
                    <a:pt x="23717" y="21812"/>
                    <a:pt x="23967" y="21681"/>
                    <a:pt x="24206" y="21503"/>
                  </a:cubicBezTo>
                  <a:close/>
                  <a:moveTo>
                    <a:pt x="14252" y="23015"/>
                  </a:moveTo>
                  <a:lnTo>
                    <a:pt x="14252" y="23015"/>
                  </a:lnTo>
                  <a:cubicBezTo>
                    <a:pt x="14478" y="23193"/>
                    <a:pt x="14716" y="23348"/>
                    <a:pt x="14978" y="23467"/>
                  </a:cubicBezTo>
                  <a:cubicBezTo>
                    <a:pt x="15240" y="23586"/>
                    <a:pt x="15514" y="23670"/>
                    <a:pt x="15800" y="23717"/>
                  </a:cubicBezTo>
                  <a:cubicBezTo>
                    <a:pt x="15574" y="23539"/>
                    <a:pt x="15335" y="23384"/>
                    <a:pt x="15073" y="23277"/>
                  </a:cubicBezTo>
                  <a:cubicBezTo>
                    <a:pt x="14812" y="23146"/>
                    <a:pt x="14538" y="23062"/>
                    <a:pt x="14252" y="23015"/>
                  </a:cubicBezTo>
                  <a:close/>
                  <a:moveTo>
                    <a:pt x="20396" y="24920"/>
                  </a:moveTo>
                  <a:lnTo>
                    <a:pt x="20396" y="24920"/>
                  </a:lnTo>
                  <a:cubicBezTo>
                    <a:pt x="20527" y="25039"/>
                    <a:pt x="20681" y="25146"/>
                    <a:pt x="20836" y="25229"/>
                  </a:cubicBezTo>
                  <a:lnTo>
                    <a:pt x="21289" y="25206"/>
                  </a:lnTo>
                  <a:lnTo>
                    <a:pt x="21217" y="25170"/>
                  </a:lnTo>
                  <a:cubicBezTo>
                    <a:pt x="20955" y="25051"/>
                    <a:pt x="20681" y="24967"/>
                    <a:pt x="20396" y="249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43950;p50">
              <a:extLst>
                <a:ext uri="{FF2B5EF4-FFF2-40B4-BE49-F238E27FC236}">
                  <a16:creationId xmlns:a16="http://schemas.microsoft.com/office/drawing/2014/main" id="{D877E975-3F4F-4F8A-81E3-C925D689469D}"/>
                </a:ext>
              </a:extLst>
            </p:cNvPr>
            <p:cNvSpPr/>
            <p:nvPr/>
          </p:nvSpPr>
          <p:spPr>
            <a:xfrm>
              <a:off x="2177650" y="2426825"/>
              <a:ext cx="19950" cy="308050"/>
            </a:xfrm>
            <a:custGeom>
              <a:avLst/>
              <a:gdLst/>
              <a:ahLst/>
              <a:cxnLst/>
              <a:rect l="l" t="t" r="r" b="b"/>
              <a:pathLst>
                <a:path w="798" h="12322" extrusionOk="0">
                  <a:moveTo>
                    <a:pt x="85" y="0"/>
                  </a:moveTo>
                  <a:cubicBezTo>
                    <a:pt x="61" y="0"/>
                    <a:pt x="36" y="40"/>
                    <a:pt x="36" y="111"/>
                  </a:cubicBezTo>
                  <a:cubicBezTo>
                    <a:pt x="0" y="1921"/>
                    <a:pt x="417" y="10255"/>
                    <a:pt x="584" y="12291"/>
                  </a:cubicBezTo>
                  <a:cubicBezTo>
                    <a:pt x="589" y="12312"/>
                    <a:pt x="605" y="12322"/>
                    <a:pt x="622" y="12322"/>
                  </a:cubicBezTo>
                  <a:cubicBezTo>
                    <a:pt x="644" y="12322"/>
                    <a:pt x="667" y="12306"/>
                    <a:pt x="667" y="12279"/>
                  </a:cubicBezTo>
                  <a:cubicBezTo>
                    <a:pt x="595" y="10279"/>
                    <a:pt x="798" y="6160"/>
                    <a:pt x="131" y="87"/>
                  </a:cubicBezTo>
                  <a:cubicBezTo>
                    <a:pt x="126" y="28"/>
                    <a:pt x="105" y="0"/>
                    <a:pt x="85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43951;p50">
              <a:extLst>
                <a:ext uri="{FF2B5EF4-FFF2-40B4-BE49-F238E27FC236}">
                  <a16:creationId xmlns:a16="http://schemas.microsoft.com/office/drawing/2014/main" id="{60518747-D9CF-4F3A-A030-E11734C6D2B4}"/>
                </a:ext>
              </a:extLst>
            </p:cNvPr>
            <p:cNvSpPr/>
            <p:nvPr/>
          </p:nvSpPr>
          <p:spPr>
            <a:xfrm>
              <a:off x="1505525" y="2065675"/>
              <a:ext cx="514975" cy="704100"/>
            </a:xfrm>
            <a:custGeom>
              <a:avLst/>
              <a:gdLst/>
              <a:ahLst/>
              <a:cxnLst/>
              <a:rect l="l" t="t" r="r" b="b"/>
              <a:pathLst>
                <a:path w="20599" h="28164" extrusionOk="0">
                  <a:moveTo>
                    <a:pt x="1876" y="0"/>
                  </a:moveTo>
                  <a:cubicBezTo>
                    <a:pt x="1520" y="0"/>
                    <a:pt x="1221" y="94"/>
                    <a:pt x="989" y="282"/>
                  </a:cubicBezTo>
                  <a:cubicBezTo>
                    <a:pt x="1" y="1068"/>
                    <a:pt x="96" y="3377"/>
                    <a:pt x="1370" y="6592"/>
                  </a:cubicBezTo>
                  <a:cubicBezTo>
                    <a:pt x="2442" y="9307"/>
                    <a:pt x="10228" y="25809"/>
                    <a:pt x="15562" y="27630"/>
                  </a:cubicBezTo>
                  <a:cubicBezTo>
                    <a:pt x="16697" y="28022"/>
                    <a:pt x="18215" y="28164"/>
                    <a:pt x="19839" y="28164"/>
                  </a:cubicBezTo>
                  <a:cubicBezTo>
                    <a:pt x="20090" y="28164"/>
                    <a:pt x="20344" y="28161"/>
                    <a:pt x="20599" y="28154"/>
                  </a:cubicBezTo>
                  <a:lnTo>
                    <a:pt x="2251" y="32"/>
                  </a:lnTo>
                  <a:cubicBezTo>
                    <a:pt x="2120" y="11"/>
                    <a:pt x="1995" y="0"/>
                    <a:pt x="18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43952;p50">
              <a:extLst>
                <a:ext uri="{FF2B5EF4-FFF2-40B4-BE49-F238E27FC236}">
                  <a16:creationId xmlns:a16="http://schemas.microsoft.com/office/drawing/2014/main" id="{594ECC3A-C7BE-4667-9DF3-5844C4A47DC0}"/>
                </a:ext>
              </a:extLst>
            </p:cNvPr>
            <p:cNvSpPr/>
            <p:nvPr/>
          </p:nvSpPr>
          <p:spPr>
            <a:xfrm>
              <a:off x="1082850" y="2062125"/>
              <a:ext cx="706075" cy="711000"/>
            </a:xfrm>
            <a:custGeom>
              <a:avLst/>
              <a:gdLst/>
              <a:ahLst/>
              <a:cxnLst/>
              <a:rect l="l" t="t" r="r" b="b"/>
              <a:pathLst>
                <a:path w="28243" h="28440" extrusionOk="0">
                  <a:moveTo>
                    <a:pt x="17135" y="0"/>
                  </a:moveTo>
                  <a:cubicBezTo>
                    <a:pt x="16524" y="0"/>
                    <a:pt x="15914" y="107"/>
                    <a:pt x="15312" y="305"/>
                  </a:cubicBezTo>
                  <a:cubicBezTo>
                    <a:pt x="6287" y="5996"/>
                    <a:pt x="1" y="28439"/>
                    <a:pt x="1" y="28439"/>
                  </a:cubicBezTo>
                  <a:lnTo>
                    <a:pt x="27588" y="28368"/>
                  </a:lnTo>
                  <a:lnTo>
                    <a:pt x="26064" y="18878"/>
                  </a:lnTo>
                  <a:cubicBezTo>
                    <a:pt x="26064" y="18878"/>
                    <a:pt x="28243" y="16235"/>
                    <a:pt x="27826" y="13366"/>
                  </a:cubicBezTo>
                  <a:cubicBezTo>
                    <a:pt x="27385" y="10223"/>
                    <a:pt x="21694" y="2245"/>
                    <a:pt x="21218" y="1781"/>
                  </a:cubicBezTo>
                  <a:cubicBezTo>
                    <a:pt x="19892" y="537"/>
                    <a:pt x="18508" y="0"/>
                    <a:pt x="1713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43953;p50">
              <a:extLst>
                <a:ext uri="{FF2B5EF4-FFF2-40B4-BE49-F238E27FC236}">
                  <a16:creationId xmlns:a16="http://schemas.microsoft.com/office/drawing/2014/main" id="{1E64279A-9847-489F-A558-20622C21C7AE}"/>
                </a:ext>
              </a:extLst>
            </p:cNvPr>
            <p:cNvSpPr/>
            <p:nvPr/>
          </p:nvSpPr>
          <p:spPr>
            <a:xfrm>
              <a:off x="1123650" y="2079550"/>
              <a:ext cx="645625" cy="692675"/>
            </a:xfrm>
            <a:custGeom>
              <a:avLst/>
              <a:gdLst/>
              <a:ahLst/>
              <a:cxnLst/>
              <a:rect l="l" t="t" r="r" b="b"/>
              <a:pathLst>
                <a:path w="25825" h="27707" extrusionOk="0">
                  <a:moveTo>
                    <a:pt x="13121" y="1"/>
                  </a:moveTo>
                  <a:cubicBezTo>
                    <a:pt x="13061" y="48"/>
                    <a:pt x="13002" y="96"/>
                    <a:pt x="12942" y="132"/>
                  </a:cubicBezTo>
                  <a:lnTo>
                    <a:pt x="12966" y="215"/>
                  </a:lnTo>
                  <a:cubicBezTo>
                    <a:pt x="13061" y="489"/>
                    <a:pt x="13204" y="739"/>
                    <a:pt x="13371" y="965"/>
                  </a:cubicBezTo>
                  <a:cubicBezTo>
                    <a:pt x="13347" y="691"/>
                    <a:pt x="13276" y="405"/>
                    <a:pt x="13180" y="143"/>
                  </a:cubicBezTo>
                  <a:lnTo>
                    <a:pt x="13121" y="1"/>
                  </a:lnTo>
                  <a:close/>
                  <a:moveTo>
                    <a:pt x="19979" y="2346"/>
                  </a:moveTo>
                  <a:cubicBezTo>
                    <a:pt x="20038" y="2918"/>
                    <a:pt x="20241" y="3477"/>
                    <a:pt x="20574" y="3942"/>
                  </a:cubicBezTo>
                  <a:cubicBezTo>
                    <a:pt x="20550" y="3656"/>
                    <a:pt x="20491" y="3370"/>
                    <a:pt x="20384" y="3108"/>
                  </a:cubicBezTo>
                  <a:cubicBezTo>
                    <a:pt x="20288" y="2834"/>
                    <a:pt x="20145" y="2584"/>
                    <a:pt x="19979" y="2346"/>
                  </a:cubicBezTo>
                  <a:close/>
                  <a:moveTo>
                    <a:pt x="15990" y="2727"/>
                  </a:moveTo>
                  <a:lnTo>
                    <a:pt x="15990" y="2727"/>
                  </a:lnTo>
                  <a:cubicBezTo>
                    <a:pt x="15800" y="2941"/>
                    <a:pt x="15645" y="3191"/>
                    <a:pt x="15538" y="3453"/>
                  </a:cubicBezTo>
                  <a:cubicBezTo>
                    <a:pt x="15419" y="3715"/>
                    <a:pt x="15335" y="3989"/>
                    <a:pt x="15288" y="4263"/>
                  </a:cubicBezTo>
                  <a:cubicBezTo>
                    <a:pt x="15466" y="4049"/>
                    <a:pt x="15621" y="3811"/>
                    <a:pt x="15740" y="3549"/>
                  </a:cubicBezTo>
                  <a:cubicBezTo>
                    <a:pt x="15859" y="3287"/>
                    <a:pt x="15943" y="3013"/>
                    <a:pt x="15990" y="2727"/>
                  </a:cubicBezTo>
                  <a:close/>
                  <a:moveTo>
                    <a:pt x="11335" y="3989"/>
                  </a:moveTo>
                  <a:cubicBezTo>
                    <a:pt x="11049" y="4001"/>
                    <a:pt x="10763" y="4061"/>
                    <a:pt x="10490" y="4168"/>
                  </a:cubicBezTo>
                  <a:cubicBezTo>
                    <a:pt x="10228" y="4263"/>
                    <a:pt x="9978" y="4406"/>
                    <a:pt x="9751" y="4573"/>
                  </a:cubicBezTo>
                  <a:cubicBezTo>
                    <a:pt x="10323" y="4513"/>
                    <a:pt x="10871" y="4311"/>
                    <a:pt x="11335" y="3989"/>
                  </a:cubicBezTo>
                  <a:close/>
                  <a:moveTo>
                    <a:pt x="23515" y="6847"/>
                  </a:moveTo>
                  <a:cubicBezTo>
                    <a:pt x="23384" y="6918"/>
                    <a:pt x="23253" y="6990"/>
                    <a:pt x="23134" y="7073"/>
                  </a:cubicBezTo>
                  <a:cubicBezTo>
                    <a:pt x="23289" y="7061"/>
                    <a:pt x="23444" y="7037"/>
                    <a:pt x="23598" y="7001"/>
                  </a:cubicBezTo>
                  <a:cubicBezTo>
                    <a:pt x="23574" y="6954"/>
                    <a:pt x="23539" y="6894"/>
                    <a:pt x="23515" y="6847"/>
                  </a:cubicBezTo>
                  <a:close/>
                  <a:moveTo>
                    <a:pt x="17526" y="6775"/>
                  </a:moveTo>
                  <a:lnTo>
                    <a:pt x="17526" y="6775"/>
                  </a:lnTo>
                  <a:cubicBezTo>
                    <a:pt x="17740" y="6966"/>
                    <a:pt x="17979" y="7121"/>
                    <a:pt x="18240" y="7228"/>
                  </a:cubicBezTo>
                  <a:cubicBezTo>
                    <a:pt x="18502" y="7359"/>
                    <a:pt x="18776" y="7442"/>
                    <a:pt x="19062" y="7490"/>
                  </a:cubicBezTo>
                  <a:cubicBezTo>
                    <a:pt x="18848" y="7299"/>
                    <a:pt x="18598" y="7156"/>
                    <a:pt x="18336" y="7037"/>
                  </a:cubicBezTo>
                  <a:cubicBezTo>
                    <a:pt x="18074" y="6906"/>
                    <a:pt x="17800" y="6823"/>
                    <a:pt x="17526" y="6775"/>
                  </a:cubicBezTo>
                  <a:close/>
                  <a:moveTo>
                    <a:pt x="12299" y="7680"/>
                  </a:moveTo>
                  <a:cubicBezTo>
                    <a:pt x="12359" y="8252"/>
                    <a:pt x="12561" y="8799"/>
                    <a:pt x="12895" y="9264"/>
                  </a:cubicBezTo>
                  <a:cubicBezTo>
                    <a:pt x="12871" y="8978"/>
                    <a:pt x="12811" y="8704"/>
                    <a:pt x="12704" y="8430"/>
                  </a:cubicBezTo>
                  <a:cubicBezTo>
                    <a:pt x="12609" y="8156"/>
                    <a:pt x="12478" y="7906"/>
                    <a:pt x="12299" y="7680"/>
                  </a:cubicBezTo>
                  <a:close/>
                  <a:moveTo>
                    <a:pt x="8049" y="8835"/>
                  </a:moveTo>
                  <a:cubicBezTo>
                    <a:pt x="7858" y="9061"/>
                    <a:pt x="7703" y="9299"/>
                    <a:pt x="7596" y="9573"/>
                  </a:cubicBezTo>
                  <a:lnTo>
                    <a:pt x="7596" y="9561"/>
                  </a:lnTo>
                  <a:cubicBezTo>
                    <a:pt x="7465" y="9823"/>
                    <a:pt x="7382" y="10097"/>
                    <a:pt x="7334" y="10383"/>
                  </a:cubicBezTo>
                  <a:cubicBezTo>
                    <a:pt x="7525" y="10157"/>
                    <a:pt x="7680" y="9918"/>
                    <a:pt x="7799" y="9657"/>
                  </a:cubicBezTo>
                  <a:cubicBezTo>
                    <a:pt x="7918" y="9395"/>
                    <a:pt x="8001" y="9121"/>
                    <a:pt x="8049" y="8835"/>
                  </a:cubicBezTo>
                  <a:close/>
                  <a:moveTo>
                    <a:pt x="17240" y="10776"/>
                  </a:moveTo>
                  <a:lnTo>
                    <a:pt x="17240" y="10776"/>
                  </a:lnTo>
                  <a:cubicBezTo>
                    <a:pt x="16955" y="10811"/>
                    <a:pt x="16669" y="10871"/>
                    <a:pt x="16395" y="10978"/>
                  </a:cubicBezTo>
                  <a:lnTo>
                    <a:pt x="16407" y="10978"/>
                  </a:lnTo>
                  <a:cubicBezTo>
                    <a:pt x="16133" y="11073"/>
                    <a:pt x="15871" y="11204"/>
                    <a:pt x="15645" y="11371"/>
                  </a:cubicBezTo>
                  <a:cubicBezTo>
                    <a:pt x="16216" y="11323"/>
                    <a:pt x="16764" y="11109"/>
                    <a:pt x="17240" y="10776"/>
                  </a:cubicBezTo>
                  <a:close/>
                  <a:moveTo>
                    <a:pt x="22003" y="10609"/>
                  </a:moveTo>
                  <a:cubicBezTo>
                    <a:pt x="21824" y="10823"/>
                    <a:pt x="21669" y="11073"/>
                    <a:pt x="21550" y="11335"/>
                  </a:cubicBezTo>
                  <a:cubicBezTo>
                    <a:pt x="21419" y="11585"/>
                    <a:pt x="21336" y="11871"/>
                    <a:pt x="21300" y="12157"/>
                  </a:cubicBezTo>
                  <a:cubicBezTo>
                    <a:pt x="21479" y="11931"/>
                    <a:pt x="21634" y="11692"/>
                    <a:pt x="21753" y="11431"/>
                  </a:cubicBezTo>
                  <a:cubicBezTo>
                    <a:pt x="21872" y="11169"/>
                    <a:pt x="21955" y="10895"/>
                    <a:pt x="22003" y="10609"/>
                  </a:cubicBezTo>
                  <a:close/>
                  <a:moveTo>
                    <a:pt x="25825" y="13586"/>
                  </a:moveTo>
                  <a:lnTo>
                    <a:pt x="25825" y="13586"/>
                  </a:lnTo>
                  <a:cubicBezTo>
                    <a:pt x="25539" y="13609"/>
                    <a:pt x="25265" y="13669"/>
                    <a:pt x="24991" y="13764"/>
                  </a:cubicBezTo>
                  <a:cubicBezTo>
                    <a:pt x="24729" y="13859"/>
                    <a:pt x="24479" y="14002"/>
                    <a:pt x="24253" y="14169"/>
                  </a:cubicBezTo>
                  <a:cubicBezTo>
                    <a:pt x="24539" y="14145"/>
                    <a:pt x="24813" y="14086"/>
                    <a:pt x="25087" y="13978"/>
                  </a:cubicBezTo>
                  <a:cubicBezTo>
                    <a:pt x="25349" y="13883"/>
                    <a:pt x="25599" y="13752"/>
                    <a:pt x="25825" y="13586"/>
                  </a:cubicBezTo>
                  <a:close/>
                  <a:moveTo>
                    <a:pt x="7739" y="14050"/>
                  </a:moveTo>
                  <a:cubicBezTo>
                    <a:pt x="7442" y="14074"/>
                    <a:pt x="7168" y="14133"/>
                    <a:pt x="6894" y="14240"/>
                  </a:cubicBezTo>
                  <a:lnTo>
                    <a:pt x="6894" y="14252"/>
                  </a:lnTo>
                  <a:cubicBezTo>
                    <a:pt x="6620" y="14348"/>
                    <a:pt x="6370" y="14479"/>
                    <a:pt x="6144" y="14645"/>
                  </a:cubicBezTo>
                  <a:cubicBezTo>
                    <a:pt x="6715" y="14598"/>
                    <a:pt x="7263" y="14383"/>
                    <a:pt x="7739" y="14050"/>
                  </a:cubicBezTo>
                  <a:close/>
                  <a:moveTo>
                    <a:pt x="12597" y="13324"/>
                  </a:moveTo>
                  <a:lnTo>
                    <a:pt x="12597" y="13324"/>
                  </a:lnTo>
                  <a:cubicBezTo>
                    <a:pt x="12418" y="13538"/>
                    <a:pt x="12264" y="13776"/>
                    <a:pt x="12144" y="14038"/>
                  </a:cubicBezTo>
                  <a:lnTo>
                    <a:pt x="12144" y="14050"/>
                  </a:lnTo>
                  <a:cubicBezTo>
                    <a:pt x="12025" y="14300"/>
                    <a:pt x="11930" y="14574"/>
                    <a:pt x="11894" y="14860"/>
                  </a:cubicBezTo>
                  <a:cubicBezTo>
                    <a:pt x="12073" y="14645"/>
                    <a:pt x="12228" y="14395"/>
                    <a:pt x="12347" y="14133"/>
                  </a:cubicBezTo>
                  <a:cubicBezTo>
                    <a:pt x="12466" y="13883"/>
                    <a:pt x="12549" y="13597"/>
                    <a:pt x="12597" y="13324"/>
                  </a:cubicBezTo>
                  <a:close/>
                  <a:moveTo>
                    <a:pt x="19312" y="15931"/>
                  </a:moveTo>
                  <a:cubicBezTo>
                    <a:pt x="19526" y="16122"/>
                    <a:pt x="19776" y="16264"/>
                    <a:pt x="20038" y="16384"/>
                  </a:cubicBezTo>
                  <a:cubicBezTo>
                    <a:pt x="20288" y="16503"/>
                    <a:pt x="20562" y="16598"/>
                    <a:pt x="20848" y="16634"/>
                  </a:cubicBezTo>
                  <a:cubicBezTo>
                    <a:pt x="20634" y="16455"/>
                    <a:pt x="20384" y="16300"/>
                    <a:pt x="20122" y="16193"/>
                  </a:cubicBezTo>
                  <a:lnTo>
                    <a:pt x="20122" y="16181"/>
                  </a:lnTo>
                  <a:cubicBezTo>
                    <a:pt x="19872" y="16062"/>
                    <a:pt x="19586" y="15979"/>
                    <a:pt x="19312" y="15931"/>
                  </a:cubicBezTo>
                  <a:close/>
                  <a:moveTo>
                    <a:pt x="15812" y="16991"/>
                  </a:moveTo>
                  <a:lnTo>
                    <a:pt x="15812" y="16991"/>
                  </a:lnTo>
                  <a:cubicBezTo>
                    <a:pt x="15871" y="17574"/>
                    <a:pt x="16074" y="18122"/>
                    <a:pt x="16407" y="18586"/>
                  </a:cubicBezTo>
                  <a:cubicBezTo>
                    <a:pt x="16383" y="18300"/>
                    <a:pt x="16324" y="18003"/>
                    <a:pt x="16216" y="17741"/>
                  </a:cubicBezTo>
                  <a:cubicBezTo>
                    <a:pt x="16121" y="17479"/>
                    <a:pt x="15978" y="17229"/>
                    <a:pt x="15812" y="16991"/>
                  </a:cubicBezTo>
                  <a:close/>
                  <a:moveTo>
                    <a:pt x="8989" y="18217"/>
                  </a:moveTo>
                  <a:lnTo>
                    <a:pt x="8989" y="18217"/>
                  </a:lnTo>
                  <a:cubicBezTo>
                    <a:pt x="9430" y="18586"/>
                    <a:pt x="9966" y="18824"/>
                    <a:pt x="10525" y="18931"/>
                  </a:cubicBezTo>
                  <a:cubicBezTo>
                    <a:pt x="10311" y="18741"/>
                    <a:pt x="10061" y="18586"/>
                    <a:pt x="9799" y="18467"/>
                  </a:cubicBezTo>
                  <a:cubicBezTo>
                    <a:pt x="9537" y="18348"/>
                    <a:pt x="9263" y="18265"/>
                    <a:pt x="8989" y="18217"/>
                  </a:cubicBezTo>
                  <a:close/>
                  <a:moveTo>
                    <a:pt x="4167" y="17765"/>
                  </a:moveTo>
                  <a:lnTo>
                    <a:pt x="4167" y="17765"/>
                  </a:lnTo>
                  <a:cubicBezTo>
                    <a:pt x="3977" y="17979"/>
                    <a:pt x="3822" y="18229"/>
                    <a:pt x="3703" y="18491"/>
                  </a:cubicBezTo>
                  <a:cubicBezTo>
                    <a:pt x="3584" y="18753"/>
                    <a:pt x="3501" y="19027"/>
                    <a:pt x="3453" y="19312"/>
                  </a:cubicBezTo>
                  <a:cubicBezTo>
                    <a:pt x="3822" y="18860"/>
                    <a:pt x="4072" y="18336"/>
                    <a:pt x="4167" y="17765"/>
                  </a:cubicBezTo>
                  <a:close/>
                  <a:moveTo>
                    <a:pt x="21324" y="21301"/>
                  </a:moveTo>
                  <a:lnTo>
                    <a:pt x="21324" y="21301"/>
                  </a:lnTo>
                  <a:cubicBezTo>
                    <a:pt x="21050" y="21325"/>
                    <a:pt x="20765" y="21384"/>
                    <a:pt x="20503" y="21491"/>
                  </a:cubicBezTo>
                  <a:cubicBezTo>
                    <a:pt x="20229" y="21587"/>
                    <a:pt x="19967" y="21718"/>
                    <a:pt x="19741" y="21884"/>
                  </a:cubicBezTo>
                  <a:cubicBezTo>
                    <a:pt x="20026" y="21860"/>
                    <a:pt x="20300" y="21801"/>
                    <a:pt x="20574" y="21694"/>
                  </a:cubicBezTo>
                  <a:cubicBezTo>
                    <a:pt x="20848" y="21598"/>
                    <a:pt x="21098" y="21468"/>
                    <a:pt x="21324" y="21301"/>
                  </a:cubicBezTo>
                  <a:close/>
                  <a:moveTo>
                    <a:pt x="13668" y="21598"/>
                  </a:moveTo>
                  <a:cubicBezTo>
                    <a:pt x="13395" y="21610"/>
                    <a:pt x="13121" y="21682"/>
                    <a:pt x="12859" y="21777"/>
                  </a:cubicBezTo>
                  <a:cubicBezTo>
                    <a:pt x="12585" y="21872"/>
                    <a:pt x="12323" y="22015"/>
                    <a:pt x="12097" y="22182"/>
                  </a:cubicBezTo>
                  <a:cubicBezTo>
                    <a:pt x="12383" y="22158"/>
                    <a:pt x="12656" y="22099"/>
                    <a:pt x="12930" y="21991"/>
                  </a:cubicBezTo>
                  <a:cubicBezTo>
                    <a:pt x="13192" y="21896"/>
                    <a:pt x="13442" y="21765"/>
                    <a:pt x="13668" y="21598"/>
                  </a:cubicBezTo>
                  <a:close/>
                  <a:moveTo>
                    <a:pt x="1357" y="22087"/>
                  </a:moveTo>
                  <a:lnTo>
                    <a:pt x="1357" y="22087"/>
                  </a:lnTo>
                  <a:cubicBezTo>
                    <a:pt x="1072" y="22122"/>
                    <a:pt x="786" y="22182"/>
                    <a:pt x="524" y="22289"/>
                  </a:cubicBezTo>
                  <a:cubicBezTo>
                    <a:pt x="357" y="22349"/>
                    <a:pt x="203" y="22420"/>
                    <a:pt x="60" y="22503"/>
                  </a:cubicBezTo>
                  <a:lnTo>
                    <a:pt x="0" y="22658"/>
                  </a:lnTo>
                  <a:cubicBezTo>
                    <a:pt x="203" y="22622"/>
                    <a:pt x="405" y="22563"/>
                    <a:pt x="595" y="22491"/>
                  </a:cubicBezTo>
                  <a:cubicBezTo>
                    <a:pt x="869" y="22396"/>
                    <a:pt x="1119" y="22265"/>
                    <a:pt x="1357" y="22087"/>
                  </a:cubicBezTo>
                  <a:close/>
                  <a:moveTo>
                    <a:pt x="5894" y="21301"/>
                  </a:moveTo>
                  <a:lnTo>
                    <a:pt x="5894" y="21301"/>
                  </a:lnTo>
                  <a:cubicBezTo>
                    <a:pt x="5953" y="21872"/>
                    <a:pt x="6156" y="22420"/>
                    <a:pt x="6489" y="22896"/>
                  </a:cubicBezTo>
                  <a:cubicBezTo>
                    <a:pt x="6465" y="22599"/>
                    <a:pt x="6394" y="22325"/>
                    <a:pt x="6287" y="22051"/>
                  </a:cubicBezTo>
                  <a:cubicBezTo>
                    <a:pt x="6191" y="21789"/>
                    <a:pt x="6060" y="21527"/>
                    <a:pt x="5894" y="21301"/>
                  </a:cubicBezTo>
                  <a:close/>
                  <a:moveTo>
                    <a:pt x="24503" y="23515"/>
                  </a:moveTo>
                  <a:lnTo>
                    <a:pt x="24503" y="23515"/>
                  </a:lnTo>
                  <a:cubicBezTo>
                    <a:pt x="24551" y="24087"/>
                    <a:pt x="24753" y="24635"/>
                    <a:pt x="25087" y="25099"/>
                  </a:cubicBezTo>
                  <a:cubicBezTo>
                    <a:pt x="25063" y="24813"/>
                    <a:pt x="25003" y="24539"/>
                    <a:pt x="24896" y="24265"/>
                  </a:cubicBezTo>
                  <a:cubicBezTo>
                    <a:pt x="24801" y="24004"/>
                    <a:pt x="24670" y="23742"/>
                    <a:pt x="24503" y="23515"/>
                  </a:cubicBezTo>
                  <a:close/>
                  <a:moveTo>
                    <a:pt x="16705" y="23873"/>
                  </a:moveTo>
                  <a:cubicBezTo>
                    <a:pt x="16514" y="24087"/>
                    <a:pt x="16359" y="24325"/>
                    <a:pt x="16252" y="24587"/>
                  </a:cubicBezTo>
                  <a:lnTo>
                    <a:pt x="16252" y="24575"/>
                  </a:lnTo>
                  <a:cubicBezTo>
                    <a:pt x="16121" y="24837"/>
                    <a:pt x="16038" y="25111"/>
                    <a:pt x="15990" y="25397"/>
                  </a:cubicBezTo>
                  <a:cubicBezTo>
                    <a:pt x="16359" y="24956"/>
                    <a:pt x="16609" y="24432"/>
                    <a:pt x="16705" y="23873"/>
                  </a:cubicBezTo>
                  <a:close/>
                  <a:moveTo>
                    <a:pt x="10156" y="24646"/>
                  </a:moveTo>
                  <a:lnTo>
                    <a:pt x="10156" y="24646"/>
                  </a:lnTo>
                  <a:cubicBezTo>
                    <a:pt x="9966" y="24861"/>
                    <a:pt x="9811" y="25099"/>
                    <a:pt x="9704" y="25361"/>
                  </a:cubicBezTo>
                  <a:lnTo>
                    <a:pt x="9704" y="25349"/>
                  </a:lnTo>
                  <a:cubicBezTo>
                    <a:pt x="9573" y="25623"/>
                    <a:pt x="9489" y="25897"/>
                    <a:pt x="9442" y="26182"/>
                  </a:cubicBezTo>
                  <a:cubicBezTo>
                    <a:pt x="9632" y="25968"/>
                    <a:pt x="9787" y="25718"/>
                    <a:pt x="9906" y="25456"/>
                  </a:cubicBezTo>
                  <a:cubicBezTo>
                    <a:pt x="10025" y="25206"/>
                    <a:pt x="10109" y="24920"/>
                    <a:pt x="10156" y="24646"/>
                  </a:cubicBezTo>
                  <a:close/>
                  <a:moveTo>
                    <a:pt x="2596" y="25623"/>
                  </a:moveTo>
                  <a:lnTo>
                    <a:pt x="2596" y="25623"/>
                  </a:lnTo>
                  <a:cubicBezTo>
                    <a:pt x="2810" y="25801"/>
                    <a:pt x="3060" y="25956"/>
                    <a:pt x="3322" y="26075"/>
                  </a:cubicBezTo>
                  <a:cubicBezTo>
                    <a:pt x="3584" y="26194"/>
                    <a:pt x="3858" y="26290"/>
                    <a:pt x="4143" y="26325"/>
                  </a:cubicBezTo>
                  <a:cubicBezTo>
                    <a:pt x="3917" y="26147"/>
                    <a:pt x="3679" y="25992"/>
                    <a:pt x="3417" y="25873"/>
                  </a:cubicBezTo>
                  <a:cubicBezTo>
                    <a:pt x="3155" y="25754"/>
                    <a:pt x="2881" y="25670"/>
                    <a:pt x="2596" y="25623"/>
                  </a:cubicBezTo>
                  <a:close/>
                  <a:moveTo>
                    <a:pt x="19598" y="27480"/>
                  </a:moveTo>
                  <a:cubicBezTo>
                    <a:pt x="19693" y="27563"/>
                    <a:pt x="19788" y="27635"/>
                    <a:pt x="19895" y="27706"/>
                  </a:cubicBezTo>
                  <a:lnTo>
                    <a:pt x="20348" y="27706"/>
                  </a:lnTo>
                  <a:cubicBezTo>
                    <a:pt x="20110" y="27599"/>
                    <a:pt x="19860" y="27516"/>
                    <a:pt x="19598" y="2748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43954;p50">
              <a:extLst>
                <a:ext uri="{FF2B5EF4-FFF2-40B4-BE49-F238E27FC236}">
                  <a16:creationId xmlns:a16="http://schemas.microsoft.com/office/drawing/2014/main" id="{2D6EC3EC-8A34-4D82-AC2B-9CFEE476D017}"/>
                </a:ext>
              </a:extLst>
            </p:cNvPr>
            <p:cNvSpPr/>
            <p:nvPr/>
          </p:nvSpPr>
          <p:spPr>
            <a:xfrm>
              <a:off x="1686400" y="2202400"/>
              <a:ext cx="99250" cy="340275"/>
            </a:xfrm>
            <a:custGeom>
              <a:avLst/>
              <a:gdLst/>
              <a:ahLst/>
              <a:cxnLst/>
              <a:rect l="l" t="t" r="r" b="b"/>
              <a:pathLst>
                <a:path w="3970" h="13611" extrusionOk="0">
                  <a:moveTo>
                    <a:pt x="48" y="1"/>
                  </a:moveTo>
                  <a:cubicBezTo>
                    <a:pt x="24" y="1"/>
                    <a:pt x="0" y="23"/>
                    <a:pt x="17" y="40"/>
                  </a:cubicBezTo>
                  <a:cubicBezTo>
                    <a:pt x="636" y="956"/>
                    <a:pt x="1207" y="1921"/>
                    <a:pt x="1707" y="2909"/>
                  </a:cubicBezTo>
                  <a:cubicBezTo>
                    <a:pt x="2553" y="4528"/>
                    <a:pt x="3422" y="6231"/>
                    <a:pt x="3505" y="8124"/>
                  </a:cubicBezTo>
                  <a:cubicBezTo>
                    <a:pt x="3589" y="10017"/>
                    <a:pt x="2719" y="11767"/>
                    <a:pt x="1934" y="13446"/>
                  </a:cubicBezTo>
                  <a:cubicBezTo>
                    <a:pt x="1893" y="13528"/>
                    <a:pt x="1965" y="13610"/>
                    <a:pt x="2037" y="13610"/>
                  </a:cubicBezTo>
                  <a:cubicBezTo>
                    <a:pt x="2070" y="13610"/>
                    <a:pt x="2102" y="13594"/>
                    <a:pt x="2124" y="13553"/>
                  </a:cubicBezTo>
                  <a:cubicBezTo>
                    <a:pt x="2672" y="12613"/>
                    <a:pt x="3148" y="11636"/>
                    <a:pt x="3517" y="10612"/>
                  </a:cubicBezTo>
                  <a:cubicBezTo>
                    <a:pt x="3839" y="9719"/>
                    <a:pt x="3970" y="8779"/>
                    <a:pt x="3910" y="7838"/>
                  </a:cubicBezTo>
                  <a:cubicBezTo>
                    <a:pt x="3815" y="6898"/>
                    <a:pt x="3565" y="5981"/>
                    <a:pt x="3172" y="5135"/>
                  </a:cubicBezTo>
                  <a:cubicBezTo>
                    <a:pt x="2839" y="4421"/>
                    <a:pt x="2469" y="3742"/>
                    <a:pt x="2053" y="3076"/>
                  </a:cubicBezTo>
                  <a:cubicBezTo>
                    <a:pt x="1803" y="2278"/>
                    <a:pt x="1469" y="1504"/>
                    <a:pt x="1076" y="766"/>
                  </a:cubicBezTo>
                  <a:lnTo>
                    <a:pt x="1064" y="766"/>
                  </a:lnTo>
                  <a:cubicBezTo>
                    <a:pt x="1064" y="766"/>
                    <a:pt x="1064" y="778"/>
                    <a:pt x="1064" y="778"/>
                  </a:cubicBezTo>
                  <a:cubicBezTo>
                    <a:pt x="1315" y="1397"/>
                    <a:pt x="1529" y="2016"/>
                    <a:pt x="1755" y="2635"/>
                  </a:cubicBezTo>
                  <a:cubicBezTo>
                    <a:pt x="1195" y="1766"/>
                    <a:pt x="612" y="909"/>
                    <a:pt x="76" y="16"/>
                  </a:cubicBezTo>
                  <a:cubicBezTo>
                    <a:pt x="69" y="5"/>
                    <a:pt x="58" y="1"/>
                    <a:pt x="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43955;p50">
              <a:extLst>
                <a:ext uri="{FF2B5EF4-FFF2-40B4-BE49-F238E27FC236}">
                  <a16:creationId xmlns:a16="http://schemas.microsoft.com/office/drawing/2014/main" id="{1CB0F302-44BF-4C14-A32B-BF6A14C85918}"/>
                </a:ext>
              </a:extLst>
            </p:cNvPr>
            <p:cNvSpPr/>
            <p:nvPr/>
          </p:nvSpPr>
          <p:spPr>
            <a:xfrm>
              <a:off x="1892200" y="2722500"/>
              <a:ext cx="491450" cy="78300"/>
            </a:xfrm>
            <a:custGeom>
              <a:avLst/>
              <a:gdLst/>
              <a:ahLst/>
              <a:cxnLst/>
              <a:rect l="l" t="t" r="r" b="b"/>
              <a:pathLst>
                <a:path w="19658" h="3132" extrusionOk="0">
                  <a:moveTo>
                    <a:pt x="560" y="0"/>
                  </a:moveTo>
                  <a:lnTo>
                    <a:pt x="0" y="3131"/>
                  </a:lnTo>
                  <a:lnTo>
                    <a:pt x="17395" y="3131"/>
                  </a:lnTo>
                  <a:cubicBezTo>
                    <a:pt x="18383" y="3096"/>
                    <a:pt x="19217" y="2393"/>
                    <a:pt x="19419" y="1429"/>
                  </a:cubicBezTo>
                  <a:lnTo>
                    <a:pt x="19657" y="0"/>
                  </a:lnTo>
                  <a:close/>
                </a:path>
              </a:pathLst>
            </a:custGeom>
            <a:solidFill>
              <a:srgbClr val="DBDB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43956;p50">
              <a:extLst>
                <a:ext uri="{FF2B5EF4-FFF2-40B4-BE49-F238E27FC236}">
                  <a16:creationId xmlns:a16="http://schemas.microsoft.com/office/drawing/2014/main" id="{EAC5D151-81AF-4CB3-BC2F-DD27FBDD3BCC}"/>
                </a:ext>
              </a:extLst>
            </p:cNvPr>
            <p:cNvSpPr/>
            <p:nvPr/>
          </p:nvSpPr>
          <p:spPr>
            <a:xfrm>
              <a:off x="1854975" y="2722500"/>
              <a:ext cx="94100" cy="78300"/>
            </a:xfrm>
            <a:custGeom>
              <a:avLst/>
              <a:gdLst/>
              <a:ahLst/>
              <a:cxnLst/>
              <a:rect l="l" t="t" r="r" b="b"/>
              <a:pathLst>
                <a:path w="3764" h="3132" extrusionOk="0">
                  <a:moveTo>
                    <a:pt x="346" y="0"/>
                  </a:moveTo>
                  <a:lnTo>
                    <a:pt x="96" y="1429"/>
                  </a:lnTo>
                  <a:cubicBezTo>
                    <a:pt x="1" y="1845"/>
                    <a:pt x="108" y="2286"/>
                    <a:pt x="382" y="2631"/>
                  </a:cubicBezTo>
                  <a:cubicBezTo>
                    <a:pt x="648" y="2943"/>
                    <a:pt x="1048" y="3132"/>
                    <a:pt x="1463" y="3132"/>
                  </a:cubicBezTo>
                  <a:cubicBezTo>
                    <a:pt x="1476" y="3132"/>
                    <a:pt x="1488" y="3132"/>
                    <a:pt x="1501" y="3131"/>
                  </a:cubicBezTo>
                  <a:cubicBezTo>
                    <a:pt x="2489" y="3096"/>
                    <a:pt x="3311" y="2393"/>
                    <a:pt x="3513" y="1429"/>
                  </a:cubicBezTo>
                  <a:lnTo>
                    <a:pt x="3763" y="0"/>
                  </a:ln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43957;p50">
              <a:extLst>
                <a:ext uri="{FF2B5EF4-FFF2-40B4-BE49-F238E27FC236}">
                  <a16:creationId xmlns:a16="http://schemas.microsoft.com/office/drawing/2014/main" id="{207C6CE5-445B-4CF4-8882-821637C85C8C}"/>
                </a:ext>
              </a:extLst>
            </p:cNvPr>
            <p:cNvSpPr/>
            <p:nvPr/>
          </p:nvSpPr>
          <p:spPr>
            <a:xfrm>
              <a:off x="1935350" y="2120625"/>
              <a:ext cx="554550" cy="680175"/>
            </a:xfrm>
            <a:custGeom>
              <a:avLst/>
              <a:gdLst/>
              <a:ahLst/>
              <a:cxnLst/>
              <a:rect l="l" t="t" r="r" b="b"/>
              <a:pathLst>
                <a:path w="22182" h="27207" extrusionOk="0">
                  <a:moveTo>
                    <a:pt x="6501" y="1"/>
                  </a:moveTo>
                  <a:cubicBezTo>
                    <a:pt x="6025" y="13"/>
                    <a:pt x="5561" y="191"/>
                    <a:pt x="5203" y="501"/>
                  </a:cubicBezTo>
                  <a:cubicBezTo>
                    <a:pt x="4834" y="810"/>
                    <a:pt x="4584" y="1239"/>
                    <a:pt x="4489" y="1715"/>
                  </a:cubicBezTo>
                  <a:lnTo>
                    <a:pt x="0" y="27206"/>
                  </a:lnTo>
                  <a:lnTo>
                    <a:pt x="15681" y="27206"/>
                  </a:lnTo>
                  <a:cubicBezTo>
                    <a:pt x="16669" y="27171"/>
                    <a:pt x="17491" y="26456"/>
                    <a:pt x="17693" y="25504"/>
                  </a:cubicBezTo>
                  <a:lnTo>
                    <a:pt x="22182" y="1"/>
                  </a:lnTo>
                  <a:close/>
                </a:path>
              </a:pathLst>
            </a:custGeom>
            <a:solidFill>
              <a:srgbClr val="DBDB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43958;p50">
              <a:extLst>
                <a:ext uri="{FF2B5EF4-FFF2-40B4-BE49-F238E27FC236}">
                  <a16:creationId xmlns:a16="http://schemas.microsoft.com/office/drawing/2014/main" id="{7A78E677-DAF1-4129-89AC-4150E7480AA5}"/>
                </a:ext>
              </a:extLst>
            </p:cNvPr>
            <p:cNvSpPr/>
            <p:nvPr/>
          </p:nvSpPr>
          <p:spPr>
            <a:xfrm>
              <a:off x="2075250" y="2120625"/>
              <a:ext cx="496500" cy="128925"/>
            </a:xfrm>
            <a:custGeom>
              <a:avLst/>
              <a:gdLst/>
              <a:ahLst/>
              <a:cxnLst/>
              <a:rect l="l" t="t" r="r" b="b"/>
              <a:pathLst>
                <a:path w="19860" h="5157" extrusionOk="0">
                  <a:moveTo>
                    <a:pt x="905" y="1"/>
                  </a:moveTo>
                  <a:lnTo>
                    <a:pt x="0" y="5156"/>
                  </a:lnTo>
                  <a:lnTo>
                    <a:pt x="19086" y="5156"/>
                  </a:lnTo>
                  <a:lnTo>
                    <a:pt x="19693" y="1715"/>
                  </a:lnTo>
                  <a:cubicBezTo>
                    <a:pt x="19860" y="763"/>
                    <a:pt x="19229" y="1"/>
                    <a:pt x="18288" y="1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43959;p50">
              <a:extLst>
                <a:ext uri="{FF2B5EF4-FFF2-40B4-BE49-F238E27FC236}">
                  <a16:creationId xmlns:a16="http://schemas.microsoft.com/office/drawing/2014/main" id="{AA1FF77D-B8CB-43E3-BE8B-9BFB4AB5C143}"/>
                </a:ext>
              </a:extLst>
            </p:cNvPr>
            <p:cNvSpPr/>
            <p:nvPr/>
          </p:nvSpPr>
          <p:spPr>
            <a:xfrm>
              <a:off x="2032375" y="2120625"/>
              <a:ext cx="104800" cy="128925"/>
            </a:xfrm>
            <a:custGeom>
              <a:avLst/>
              <a:gdLst/>
              <a:ahLst/>
              <a:cxnLst/>
              <a:rect l="l" t="t" r="r" b="b"/>
              <a:pathLst>
                <a:path w="4192" h="5157" extrusionOk="0">
                  <a:moveTo>
                    <a:pt x="2620" y="1"/>
                  </a:moveTo>
                  <a:cubicBezTo>
                    <a:pt x="2144" y="13"/>
                    <a:pt x="1680" y="191"/>
                    <a:pt x="1322" y="501"/>
                  </a:cubicBezTo>
                  <a:cubicBezTo>
                    <a:pt x="953" y="810"/>
                    <a:pt x="703" y="1239"/>
                    <a:pt x="608" y="1715"/>
                  </a:cubicBezTo>
                  <a:lnTo>
                    <a:pt x="1" y="5156"/>
                  </a:lnTo>
                  <a:lnTo>
                    <a:pt x="3418" y="5156"/>
                  </a:lnTo>
                  <a:lnTo>
                    <a:pt x="4025" y="1715"/>
                  </a:lnTo>
                  <a:cubicBezTo>
                    <a:pt x="4192" y="763"/>
                    <a:pt x="3561" y="1"/>
                    <a:pt x="2620" y="1"/>
                  </a:cubicBezTo>
                  <a:close/>
                </a:path>
              </a:pathLst>
            </a:custGeom>
            <a:solidFill>
              <a:srgbClr val="DBDB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43960;p50">
              <a:extLst>
                <a:ext uri="{FF2B5EF4-FFF2-40B4-BE49-F238E27FC236}">
                  <a16:creationId xmlns:a16="http://schemas.microsoft.com/office/drawing/2014/main" id="{D80BF265-8B25-4234-9907-F8D65B17528E}"/>
                </a:ext>
              </a:extLst>
            </p:cNvPr>
            <p:cNvSpPr/>
            <p:nvPr/>
          </p:nvSpPr>
          <p:spPr>
            <a:xfrm>
              <a:off x="2178225" y="2367075"/>
              <a:ext cx="322700" cy="413475"/>
            </a:xfrm>
            <a:custGeom>
              <a:avLst/>
              <a:gdLst/>
              <a:ahLst/>
              <a:cxnLst/>
              <a:rect l="l" t="t" r="r" b="b"/>
              <a:pathLst>
                <a:path w="12908" h="16539" extrusionOk="0">
                  <a:moveTo>
                    <a:pt x="10157" y="1"/>
                  </a:moveTo>
                  <a:lnTo>
                    <a:pt x="9121" y="203"/>
                  </a:lnTo>
                  <a:lnTo>
                    <a:pt x="7847" y="3001"/>
                  </a:lnTo>
                  <a:cubicBezTo>
                    <a:pt x="7782" y="3010"/>
                    <a:pt x="7714" y="3014"/>
                    <a:pt x="7645" y="3014"/>
                  </a:cubicBezTo>
                  <a:cubicBezTo>
                    <a:pt x="6310" y="3014"/>
                    <a:pt x="4398" y="1536"/>
                    <a:pt x="3138" y="1536"/>
                  </a:cubicBezTo>
                  <a:cubicBezTo>
                    <a:pt x="2683" y="1536"/>
                    <a:pt x="2313" y="1728"/>
                    <a:pt x="2085" y="2251"/>
                  </a:cubicBezTo>
                  <a:cubicBezTo>
                    <a:pt x="1561" y="3501"/>
                    <a:pt x="3216" y="4894"/>
                    <a:pt x="3216" y="4894"/>
                  </a:cubicBezTo>
                  <a:cubicBezTo>
                    <a:pt x="3216" y="4894"/>
                    <a:pt x="2543" y="4618"/>
                    <a:pt x="1862" y="4618"/>
                  </a:cubicBezTo>
                  <a:cubicBezTo>
                    <a:pt x="1255" y="4618"/>
                    <a:pt x="641" y="4838"/>
                    <a:pt x="489" y="5668"/>
                  </a:cubicBezTo>
                  <a:cubicBezTo>
                    <a:pt x="180" y="7371"/>
                    <a:pt x="2763" y="8478"/>
                    <a:pt x="2763" y="8478"/>
                  </a:cubicBezTo>
                  <a:cubicBezTo>
                    <a:pt x="2763" y="8478"/>
                    <a:pt x="2356" y="8387"/>
                    <a:pt x="1862" y="8387"/>
                  </a:cubicBezTo>
                  <a:cubicBezTo>
                    <a:pt x="1131" y="8387"/>
                    <a:pt x="210" y="8586"/>
                    <a:pt x="132" y="9574"/>
                  </a:cubicBezTo>
                  <a:cubicBezTo>
                    <a:pt x="1" y="11229"/>
                    <a:pt x="2680" y="12348"/>
                    <a:pt x="2680" y="12348"/>
                  </a:cubicBezTo>
                  <a:cubicBezTo>
                    <a:pt x="2680" y="12348"/>
                    <a:pt x="2502" y="12319"/>
                    <a:pt x="2267" y="12319"/>
                  </a:cubicBezTo>
                  <a:cubicBezTo>
                    <a:pt x="1723" y="12319"/>
                    <a:pt x="869" y="12470"/>
                    <a:pt x="1168" y="13467"/>
                  </a:cubicBezTo>
                  <a:cubicBezTo>
                    <a:pt x="1768" y="15477"/>
                    <a:pt x="5396" y="16539"/>
                    <a:pt x="8116" y="16539"/>
                  </a:cubicBezTo>
                  <a:cubicBezTo>
                    <a:pt x="9553" y="16539"/>
                    <a:pt x="10736" y="16243"/>
                    <a:pt x="11086" y="15634"/>
                  </a:cubicBezTo>
                  <a:cubicBezTo>
                    <a:pt x="11586" y="14765"/>
                    <a:pt x="10907" y="13598"/>
                    <a:pt x="10907" y="13598"/>
                  </a:cubicBezTo>
                  <a:cubicBezTo>
                    <a:pt x="10907" y="13598"/>
                    <a:pt x="12038" y="13312"/>
                    <a:pt x="12241" y="12395"/>
                  </a:cubicBezTo>
                  <a:cubicBezTo>
                    <a:pt x="12491" y="11240"/>
                    <a:pt x="11443" y="10514"/>
                    <a:pt x="11443" y="10514"/>
                  </a:cubicBezTo>
                  <a:cubicBezTo>
                    <a:pt x="11443" y="10514"/>
                    <a:pt x="12610" y="10086"/>
                    <a:pt x="12705" y="9419"/>
                  </a:cubicBezTo>
                  <a:cubicBezTo>
                    <a:pt x="12907" y="8109"/>
                    <a:pt x="11562" y="7264"/>
                    <a:pt x="11562" y="7264"/>
                  </a:cubicBezTo>
                  <a:cubicBezTo>
                    <a:pt x="12252" y="7014"/>
                    <a:pt x="12693" y="6347"/>
                    <a:pt x="12657" y="5633"/>
                  </a:cubicBezTo>
                  <a:cubicBezTo>
                    <a:pt x="12633" y="4192"/>
                    <a:pt x="10800" y="1823"/>
                    <a:pt x="1015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43961;p50">
              <a:extLst>
                <a:ext uri="{FF2B5EF4-FFF2-40B4-BE49-F238E27FC236}">
                  <a16:creationId xmlns:a16="http://schemas.microsoft.com/office/drawing/2014/main" id="{995B21EC-BEA1-429D-B0DA-67ADFB0AAFAC}"/>
                </a:ext>
              </a:extLst>
            </p:cNvPr>
            <p:cNvSpPr/>
            <p:nvPr/>
          </p:nvSpPr>
          <p:spPr>
            <a:xfrm>
              <a:off x="2399400" y="2272900"/>
              <a:ext cx="113125" cy="167150"/>
            </a:xfrm>
            <a:custGeom>
              <a:avLst/>
              <a:gdLst/>
              <a:ahLst/>
              <a:cxnLst/>
              <a:rect l="l" t="t" r="r" b="b"/>
              <a:pathLst>
                <a:path w="4525" h="6686" extrusionOk="0">
                  <a:moveTo>
                    <a:pt x="3517" y="1"/>
                  </a:moveTo>
                  <a:cubicBezTo>
                    <a:pt x="2526" y="1"/>
                    <a:pt x="941" y="1677"/>
                    <a:pt x="286" y="3982"/>
                  </a:cubicBezTo>
                  <a:lnTo>
                    <a:pt x="0" y="6685"/>
                  </a:lnTo>
                  <a:lnTo>
                    <a:pt x="2643" y="6459"/>
                  </a:lnTo>
                  <a:cubicBezTo>
                    <a:pt x="2203" y="4685"/>
                    <a:pt x="4525" y="2792"/>
                    <a:pt x="4346" y="1041"/>
                  </a:cubicBezTo>
                  <a:cubicBezTo>
                    <a:pt x="4267" y="319"/>
                    <a:pt x="3948" y="1"/>
                    <a:pt x="351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43962;p50">
              <a:extLst>
                <a:ext uri="{FF2B5EF4-FFF2-40B4-BE49-F238E27FC236}">
                  <a16:creationId xmlns:a16="http://schemas.microsoft.com/office/drawing/2014/main" id="{CA95CC62-C42B-430E-853E-B9BE3B231C39}"/>
                </a:ext>
              </a:extLst>
            </p:cNvPr>
            <p:cNvSpPr/>
            <p:nvPr/>
          </p:nvSpPr>
          <p:spPr>
            <a:xfrm>
              <a:off x="2240625" y="2671750"/>
              <a:ext cx="206725" cy="41275"/>
            </a:xfrm>
            <a:custGeom>
              <a:avLst/>
              <a:gdLst/>
              <a:ahLst/>
              <a:cxnLst/>
              <a:rect l="l" t="t" r="r" b="b"/>
              <a:pathLst>
                <a:path w="8269" h="1651" extrusionOk="0">
                  <a:moveTo>
                    <a:pt x="97" y="1"/>
                  </a:moveTo>
                  <a:cubicBezTo>
                    <a:pt x="23" y="1"/>
                    <a:pt x="1" y="129"/>
                    <a:pt x="65" y="161"/>
                  </a:cubicBezTo>
                  <a:cubicBezTo>
                    <a:pt x="1939" y="1167"/>
                    <a:pt x="4200" y="1651"/>
                    <a:pt x="6381" y="1651"/>
                  </a:cubicBezTo>
                  <a:cubicBezTo>
                    <a:pt x="7012" y="1651"/>
                    <a:pt x="7637" y="1610"/>
                    <a:pt x="8244" y="1530"/>
                  </a:cubicBezTo>
                  <a:cubicBezTo>
                    <a:pt x="8256" y="1530"/>
                    <a:pt x="8268" y="1518"/>
                    <a:pt x="8268" y="1506"/>
                  </a:cubicBezTo>
                  <a:cubicBezTo>
                    <a:pt x="8268" y="1494"/>
                    <a:pt x="8256" y="1482"/>
                    <a:pt x="8244" y="1482"/>
                  </a:cubicBezTo>
                  <a:cubicBezTo>
                    <a:pt x="5363" y="1411"/>
                    <a:pt x="2863" y="863"/>
                    <a:pt x="124" y="6"/>
                  </a:cubicBezTo>
                  <a:cubicBezTo>
                    <a:pt x="115" y="2"/>
                    <a:pt x="105" y="1"/>
                    <a:pt x="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43963;p50">
              <a:extLst>
                <a:ext uri="{FF2B5EF4-FFF2-40B4-BE49-F238E27FC236}">
                  <a16:creationId xmlns:a16="http://schemas.microsoft.com/office/drawing/2014/main" id="{ADE28F97-5F40-4FE4-B8D8-CF7A50419711}"/>
                </a:ext>
              </a:extLst>
            </p:cNvPr>
            <p:cNvSpPr/>
            <p:nvPr/>
          </p:nvSpPr>
          <p:spPr>
            <a:xfrm>
              <a:off x="2242075" y="2576600"/>
              <a:ext cx="224025" cy="57650"/>
            </a:xfrm>
            <a:custGeom>
              <a:avLst/>
              <a:gdLst/>
              <a:ahLst/>
              <a:cxnLst/>
              <a:rect l="l" t="t" r="r" b="b"/>
              <a:pathLst>
                <a:path w="8961" h="2306" extrusionOk="0">
                  <a:moveTo>
                    <a:pt x="60" y="0"/>
                  </a:moveTo>
                  <a:cubicBezTo>
                    <a:pt x="1" y="0"/>
                    <a:pt x="22" y="118"/>
                    <a:pt x="102" y="169"/>
                  </a:cubicBezTo>
                  <a:cubicBezTo>
                    <a:pt x="2214" y="1651"/>
                    <a:pt x="4894" y="2305"/>
                    <a:pt x="7313" y="2305"/>
                  </a:cubicBezTo>
                  <a:cubicBezTo>
                    <a:pt x="7867" y="2305"/>
                    <a:pt x="8408" y="2271"/>
                    <a:pt x="8925" y="2205"/>
                  </a:cubicBezTo>
                  <a:cubicBezTo>
                    <a:pt x="8960" y="2205"/>
                    <a:pt x="8960" y="2157"/>
                    <a:pt x="8925" y="2157"/>
                  </a:cubicBezTo>
                  <a:cubicBezTo>
                    <a:pt x="6329" y="2097"/>
                    <a:pt x="1924" y="1109"/>
                    <a:pt x="102" y="14"/>
                  </a:cubicBezTo>
                  <a:cubicBezTo>
                    <a:pt x="85" y="5"/>
                    <a:pt x="71" y="0"/>
                    <a:pt x="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43964;p50">
              <a:extLst>
                <a:ext uri="{FF2B5EF4-FFF2-40B4-BE49-F238E27FC236}">
                  <a16:creationId xmlns:a16="http://schemas.microsoft.com/office/drawing/2014/main" id="{DDAD6792-2F29-47D6-B322-A80964526F8E}"/>
                </a:ext>
              </a:extLst>
            </p:cNvPr>
            <p:cNvSpPr/>
            <p:nvPr/>
          </p:nvSpPr>
          <p:spPr>
            <a:xfrm>
              <a:off x="2252300" y="2484450"/>
              <a:ext cx="213500" cy="68675"/>
            </a:xfrm>
            <a:custGeom>
              <a:avLst/>
              <a:gdLst/>
              <a:ahLst/>
              <a:cxnLst/>
              <a:rect l="l" t="t" r="r" b="b"/>
              <a:pathLst>
                <a:path w="8540" h="2747" extrusionOk="0">
                  <a:moveTo>
                    <a:pt x="69" y="0"/>
                  </a:moveTo>
                  <a:cubicBezTo>
                    <a:pt x="25" y="0"/>
                    <a:pt x="1" y="63"/>
                    <a:pt x="50" y="92"/>
                  </a:cubicBezTo>
                  <a:cubicBezTo>
                    <a:pt x="1050" y="1081"/>
                    <a:pt x="2289" y="1783"/>
                    <a:pt x="3646" y="2140"/>
                  </a:cubicBezTo>
                  <a:cubicBezTo>
                    <a:pt x="4751" y="2457"/>
                    <a:pt x="6110" y="2746"/>
                    <a:pt x="7363" y="2746"/>
                  </a:cubicBezTo>
                  <a:cubicBezTo>
                    <a:pt x="7757" y="2746"/>
                    <a:pt x="8141" y="2718"/>
                    <a:pt x="8504" y="2652"/>
                  </a:cubicBezTo>
                  <a:cubicBezTo>
                    <a:pt x="8527" y="2640"/>
                    <a:pt x="8539" y="2581"/>
                    <a:pt x="8504" y="2581"/>
                  </a:cubicBezTo>
                  <a:cubicBezTo>
                    <a:pt x="5491" y="2319"/>
                    <a:pt x="2658" y="1652"/>
                    <a:pt x="98" y="9"/>
                  </a:cubicBezTo>
                  <a:cubicBezTo>
                    <a:pt x="88" y="3"/>
                    <a:pt x="78" y="0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43965;p50">
              <a:extLst>
                <a:ext uri="{FF2B5EF4-FFF2-40B4-BE49-F238E27FC236}">
                  <a16:creationId xmlns:a16="http://schemas.microsoft.com/office/drawing/2014/main" id="{44C4F67D-015E-4AC8-83FE-A8423EDC3019}"/>
                </a:ext>
              </a:extLst>
            </p:cNvPr>
            <p:cNvSpPr/>
            <p:nvPr/>
          </p:nvSpPr>
          <p:spPr>
            <a:xfrm>
              <a:off x="1500175" y="1869100"/>
              <a:ext cx="170875" cy="300100"/>
            </a:xfrm>
            <a:custGeom>
              <a:avLst/>
              <a:gdLst/>
              <a:ahLst/>
              <a:cxnLst/>
              <a:rect l="l" t="t" r="r" b="b"/>
              <a:pathLst>
                <a:path w="6835" h="12004" extrusionOk="0">
                  <a:moveTo>
                    <a:pt x="2060" y="1"/>
                  </a:moveTo>
                  <a:cubicBezTo>
                    <a:pt x="2060" y="1"/>
                    <a:pt x="1727" y="1072"/>
                    <a:pt x="1310" y="2418"/>
                  </a:cubicBezTo>
                  <a:cubicBezTo>
                    <a:pt x="1286" y="2477"/>
                    <a:pt x="1274" y="2537"/>
                    <a:pt x="1251" y="2596"/>
                  </a:cubicBezTo>
                  <a:cubicBezTo>
                    <a:pt x="1239" y="2668"/>
                    <a:pt x="1203" y="2751"/>
                    <a:pt x="1179" y="2811"/>
                  </a:cubicBezTo>
                  <a:cubicBezTo>
                    <a:pt x="1120" y="3013"/>
                    <a:pt x="1060" y="3216"/>
                    <a:pt x="1001" y="3418"/>
                  </a:cubicBezTo>
                  <a:cubicBezTo>
                    <a:pt x="953" y="3573"/>
                    <a:pt x="905" y="3716"/>
                    <a:pt x="858" y="3894"/>
                  </a:cubicBezTo>
                  <a:cubicBezTo>
                    <a:pt x="810" y="4061"/>
                    <a:pt x="774" y="4216"/>
                    <a:pt x="727" y="4370"/>
                  </a:cubicBezTo>
                  <a:cubicBezTo>
                    <a:pt x="298" y="5990"/>
                    <a:pt x="1" y="7704"/>
                    <a:pt x="12" y="7907"/>
                  </a:cubicBezTo>
                  <a:cubicBezTo>
                    <a:pt x="48" y="8383"/>
                    <a:pt x="1810" y="11776"/>
                    <a:pt x="3965" y="12002"/>
                  </a:cubicBezTo>
                  <a:cubicBezTo>
                    <a:pt x="3972" y="12003"/>
                    <a:pt x="3978" y="12003"/>
                    <a:pt x="3985" y="12003"/>
                  </a:cubicBezTo>
                  <a:cubicBezTo>
                    <a:pt x="4678" y="12003"/>
                    <a:pt x="5239" y="8264"/>
                    <a:pt x="5239" y="8264"/>
                  </a:cubicBezTo>
                  <a:lnTo>
                    <a:pt x="5346" y="7990"/>
                  </a:lnTo>
                  <a:lnTo>
                    <a:pt x="6835" y="4192"/>
                  </a:lnTo>
                  <a:lnTo>
                    <a:pt x="2668" y="501"/>
                  </a:lnTo>
                  <a:lnTo>
                    <a:pt x="206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43966;p50">
              <a:extLst>
                <a:ext uri="{FF2B5EF4-FFF2-40B4-BE49-F238E27FC236}">
                  <a16:creationId xmlns:a16="http://schemas.microsoft.com/office/drawing/2014/main" id="{545A7D16-52E7-45DD-8741-9DBB4D385975}"/>
                </a:ext>
              </a:extLst>
            </p:cNvPr>
            <p:cNvSpPr/>
            <p:nvPr/>
          </p:nvSpPr>
          <p:spPr>
            <a:xfrm>
              <a:off x="1532925" y="1869100"/>
              <a:ext cx="138125" cy="199750"/>
            </a:xfrm>
            <a:custGeom>
              <a:avLst/>
              <a:gdLst/>
              <a:ahLst/>
              <a:cxnLst/>
              <a:rect l="l" t="t" r="r" b="b"/>
              <a:pathLst>
                <a:path w="5525" h="7990" extrusionOk="0">
                  <a:moveTo>
                    <a:pt x="750" y="1"/>
                  </a:moveTo>
                  <a:cubicBezTo>
                    <a:pt x="750" y="1"/>
                    <a:pt x="405" y="1072"/>
                    <a:pt x="0" y="2406"/>
                  </a:cubicBezTo>
                  <a:cubicBezTo>
                    <a:pt x="465" y="4763"/>
                    <a:pt x="1941" y="6811"/>
                    <a:pt x="4036" y="7990"/>
                  </a:cubicBezTo>
                  <a:lnTo>
                    <a:pt x="5525" y="4180"/>
                  </a:lnTo>
                  <a:lnTo>
                    <a:pt x="1358" y="489"/>
                  </a:lnTo>
                  <a:lnTo>
                    <a:pt x="750" y="1"/>
                  </a:ln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43967;p50">
              <a:extLst>
                <a:ext uri="{FF2B5EF4-FFF2-40B4-BE49-F238E27FC236}">
                  <a16:creationId xmlns:a16="http://schemas.microsoft.com/office/drawing/2014/main" id="{A275AF65-6A73-45FE-AEAF-367EBB3822A4}"/>
                </a:ext>
              </a:extLst>
            </p:cNvPr>
            <p:cNvSpPr/>
            <p:nvPr/>
          </p:nvSpPr>
          <p:spPr>
            <a:xfrm>
              <a:off x="1513575" y="1615850"/>
              <a:ext cx="347375" cy="424025"/>
            </a:xfrm>
            <a:custGeom>
              <a:avLst/>
              <a:gdLst/>
              <a:ahLst/>
              <a:cxnLst/>
              <a:rect l="l" t="t" r="r" b="b"/>
              <a:pathLst>
                <a:path w="13895" h="16961" extrusionOk="0">
                  <a:moveTo>
                    <a:pt x="6655" y="0"/>
                  </a:moveTo>
                  <a:cubicBezTo>
                    <a:pt x="3604" y="0"/>
                    <a:pt x="382" y="1998"/>
                    <a:pt x="203" y="8750"/>
                  </a:cubicBezTo>
                  <a:cubicBezTo>
                    <a:pt x="0" y="15917"/>
                    <a:pt x="4715" y="16739"/>
                    <a:pt x="6108" y="16917"/>
                  </a:cubicBezTo>
                  <a:cubicBezTo>
                    <a:pt x="6297" y="16942"/>
                    <a:pt x="6527" y="16961"/>
                    <a:pt x="6789" y="16961"/>
                  </a:cubicBezTo>
                  <a:cubicBezTo>
                    <a:pt x="8662" y="16961"/>
                    <a:pt x="12119" y="16020"/>
                    <a:pt x="12954" y="9774"/>
                  </a:cubicBezTo>
                  <a:cubicBezTo>
                    <a:pt x="13895" y="2666"/>
                    <a:pt x="10430" y="284"/>
                    <a:pt x="7215" y="22"/>
                  </a:cubicBezTo>
                  <a:cubicBezTo>
                    <a:pt x="7030" y="8"/>
                    <a:pt x="6843" y="0"/>
                    <a:pt x="665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43968;p50">
              <a:extLst>
                <a:ext uri="{FF2B5EF4-FFF2-40B4-BE49-F238E27FC236}">
                  <a16:creationId xmlns:a16="http://schemas.microsoft.com/office/drawing/2014/main" id="{21A89303-DDEC-4A0F-A8D1-B8AB79AFA9BE}"/>
                </a:ext>
              </a:extLst>
            </p:cNvPr>
            <p:cNvSpPr/>
            <p:nvPr/>
          </p:nvSpPr>
          <p:spPr>
            <a:xfrm>
              <a:off x="1788300" y="1818925"/>
              <a:ext cx="33650" cy="22575"/>
            </a:xfrm>
            <a:custGeom>
              <a:avLst/>
              <a:gdLst/>
              <a:ahLst/>
              <a:cxnLst/>
              <a:rect l="l" t="t" r="r" b="b"/>
              <a:pathLst>
                <a:path w="1346" h="903" extrusionOk="0">
                  <a:moveTo>
                    <a:pt x="446" y="0"/>
                  </a:moveTo>
                  <a:cubicBezTo>
                    <a:pt x="331" y="0"/>
                    <a:pt x="218" y="30"/>
                    <a:pt x="120" y="91"/>
                  </a:cubicBezTo>
                  <a:cubicBezTo>
                    <a:pt x="25" y="174"/>
                    <a:pt x="1" y="293"/>
                    <a:pt x="60" y="401"/>
                  </a:cubicBezTo>
                  <a:cubicBezTo>
                    <a:pt x="156" y="543"/>
                    <a:pt x="310" y="651"/>
                    <a:pt x="489" y="686"/>
                  </a:cubicBezTo>
                  <a:cubicBezTo>
                    <a:pt x="632" y="770"/>
                    <a:pt x="787" y="829"/>
                    <a:pt x="941" y="889"/>
                  </a:cubicBezTo>
                  <a:lnTo>
                    <a:pt x="929" y="889"/>
                  </a:lnTo>
                  <a:cubicBezTo>
                    <a:pt x="959" y="898"/>
                    <a:pt x="987" y="902"/>
                    <a:pt x="1015" y="902"/>
                  </a:cubicBezTo>
                  <a:cubicBezTo>
                    <a:pt x="1203" y="902"/>
                    <a:pt x="1346" y="706"/>
                    <a:pt x="1263" y="520"/>
                  </a:cubicBezTo>
                  <a:cubicBezTo>
                    <a:pt x="1156" y="305"/>
                    <a:pt x="977" y="151"/>
                    <a:pt x="763" y="79"/>
                  </a:cubicBezTo>
                  <a:cubicBezTo>
                    <a:pt x="664" y="27"/>
                    <a:pt x="554" y="0"/>
                    <a:pt x="4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43969;p50">
              <a:extLst>
                <a:ext uri="{FF2B5EF4-FFF2-40B4-BE49-F238E27FC236}">
                  <a16:creationId xmlns:a16="http://schemas.microsoft.com/office/drawing/2014/main" id="{D614B452-718B-465B-BA3F-25307B48B443}"/>
                </a:ext>
              </a:extLst>
            </p:cNvPr>
            <p:cNvSpPr/>
            <p:nvPr/>
          </p:nvSpPr>
          <p:spPr>
            <a:xfrm>
              <a:off x="1683525" y="1793725"/>
              <a:ext cx="35750" cy="17125"/>
            </a:xfrm>
            <a:custGeom>
              <a:avLst/>
              <a:gdLst/>
              <a:ahLst/>
              <a:cxnLst/>
              <a:rect l="l" t="t" r="r" b="b"/>
              <a:pathLst>
                <a:path w="1430" h="685" extrusionOk="0">
                  <a:moveTo>
                    <a:pt x="861" y="0"/>
                  </a:moveTo>
                  <a:cubicBezTo>
                    <a:pt x="840" y="0"/>
                    <a:pt x="819" y="1"/>
                    <a:pt x="798" y="4"/>
                  </a:cubicBezTo>
                  <a:cubicBezTo>
                    <a:pt x="782" y="3"/>
                    <a:pt x="766" y="2"/>
                    <a:pt x="750" y="2"/>
                  </a:cubicBezTo>
                  <a:cubicBezTo>
                    <a:pt x="540" y="2"/>
                    <a:pt x="333" y="74"/>
                    <a:pt x="167" y="218"/>
                  </a:cubicBezTo>
                  <a:cubicBezTo>
                    <a:pt x="1" y="373"/>
                    <a:pt x="84" y="658"/>
                    <a:pt x="322" y="682"/>
                  </a:cubicBezTo>
                  <a:lnTo>
                    <a:pt x="810" y="682"/>
                  </a:lnTo>
                  <a:cubicBezTo>
                    <a:pt x="833" y="684"/>
                    <a:pt x="855" y="684"/>
                    <a:pt x="877" y="684"/>
                  </a:cubicBezTo>
                  <a:cubicBezTo>
                    <a:pt x="1033" y="684"/>
                    <a:pt x="1187" y="648"/>
                    <a:pt x="1322" y="575"/>
                  </a:cubicBezTo>
                  <a:cubicBezTo>
                    <a:pt x="1406" y="504"/>
                    <a:pt x="1430" y="385"/>
                    <a:pt x="1382" y="277"/>
                  </a:cubicBezTo>
                  <a:cubicBezTo>
                    <a:pt x="1263" y="105"/>
                    <a:pt x="1066" y="0"/>
                    <a:pt x="8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43970;p50">
              <a:extLst>
                <a:ext uri="{FF2B5EF4-FFF2-40B4-BE49-F238E27FC236}">
                  <a16:creationId xmlns:a16="http://schemas.microsoft.com/office/drawing/2014/main" id="{435AF76C-F420-47E9-A17D-4A88BDEA6092}"/>
                </a:ext>
              </a:extLst>
            </p:cNvPr>
            <p:cNvSpPr/>
            <p:nvPr/>
          </p:nvSpPr>
          <p:spPr>
            <a:xfrm>
              <a:off x="1691575" y="1849575"/>
              <a:ext cx="19075" cy="29425"/>
            </a:xfrm>
            <a:custGeom>
              <a:avLst/>
              <a:gdLst/>
              <a:ahLst/>
              <a:cxnLst/>
              <a:rect l="l" t="t" r="r" b="b"/>
              <a:pathLst>
                <a:path w="763" h="1177" extrusionOk="0">
                  <a:moveTo>
                    <a:pt x="756" y="0"/>
                  </a:moveTo>
                  <a:cubicBezTo>
                    <a:pt x="743" y="0"/>
                    <a:pt x="715" y="25"/>
                    <a:pt x="715" y="44"/>
                  </a:cubicBezTo>
                  <a:cubicBezTo>
                    <a:pt x="643" y="532"/>
                    <a:pt x="476" y="1068"/>
                    <a:pt x="12" y="1151"/>
                  </a:cubicBezTo>
                  <a:cubicBezTo>
                    <a:pt x="0" y="1151"/>
                    <a:pt x="0" y="1175"/>
                    <a:pt x="12" y="1175"/>
                  </a:cubicBezTo>
                  <a:cubicBezTo>
                    <a:pt x="25" y="1176"/>
                    <a:pt x="38" y="1176"/>
                    <a:pt x="50" y="1176"/>
                  </a:cubicBezTo>
                  <a:cubicBezTo>
                    <a:pt x="569" y="1176"/>
                    <a:pt x="762" y="461"/>
                    <a:pt x="762" y="8"/>
                  </a:cubicBezTo>
                  <a:cubicBezTo>
                    <a:pt x="762" y="2"/>
                    <a:pt x="760" y="0"/>
                    <a:pt x="756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43971;p50">
              <a:extLst>
                <a:ext uri="{FF2B5EF4-FFF2-40B4-BE49-F238E27FC236}">
                  <a16:creationId xmlns:a16="http://schemas.microsoft.com/office/drawing/2014/main" id="{88919783-2E64-4E4E-A115-3CB4B35B28D9}"/>
                </a:ext>
              </a:extLst>
            </p:cNvPr>
            <p:cNvSpPr/>
            <p:nvPr/>
          </p:nvSpPr>
          <p:spPr>
            <a:xfrm>
              <a:off x="1675625" y="1834775"/>
              <a:ext cx="41525" cy="38925"/>
            </a:xfrm>
            <a:custGeom>
              <a:avLst/>
              <a:gdLst/>
              <a:ahLst/>
              <a:cxnLst/>
              <a:rect l="l" t="t" r="r" b="b"/>
              <a:pathLst>
                <a:path w="1661" h="1557" extrusionOk="0">
                  <a:moveTo>
                    <a:pt x="926" y="0"/>
                  </a:moveTo>
                  <a:cubicBezTo>
                    <a:pt x="258" y="0"/>
                    <a:pt x="0" y="1372"/>
                    <a:pt x="662" y="1541"/>
                  </a:cubicBezTo>
                  <a:cubicBezTo>
                    <a:pt x="703" y="1552"/>
                    <a:pt x="742" y="1557"/>
                    <a:pt x="780" y="1557"/>
                  </a:cubicBezTo>
                  <a:cubicBezTo>
                    <a:pt x="1400" y="1557"/>
                    <a:pt x="1661" y="174"/>
                    <a:pt x="1055" y="17"/>
                  </a:cubicBezTo>
                  <a:cubicBezTo>
                    <a:pt x="1011" y="5"/>
                    <a:pt x="968" y="0"/>
                    <a:pt x="9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43972;p50">
              <a:extLst>
                <a:ext uri="{FF2B5EF4-FFF2-40B4-BE49-F238E27FC236}">
                  <a16:creationId xmlns:a16="http://schemas.microsoft.com/office/drawing/2014/main" id="{EE4A64C2-16EB-47C8-AC03-989B74484A82}"/>
                </a:ext>
              </a:extLst>
            </p:cNvPr>
            <p:cNvSpPr/>
            <p:nvPr/>
          </p:nvSpPr>
          <p:spPr>
            <a:xfrm>
              <a:off x="1669850" y="1829475"/>
              <a:ext cx="26475" cy="19825"/>
            </a:xfrm>
            <a:custGeom>
              <a:avLst/>
              <a:gdLst/>
              <a:ahLst/>
              <a:cxnLst/>
              <a:rect l="l" t="t" r="r" b="b"/>
              <a:pathLst>
                <a:path w="1059" h="793" extrusionOk="0">
                  <a:moveTo>
                    <a:pt x="81" y="1"/>
                  </a:moveTo>
                  <a:cubicBezTo>
                    <a:pt x="75" y="1"/>
                    <a:pt x="72" y="7"/>
                    <a:pt x="72" y="14"/>
                  </a:cubicBezTo>
                  <a:cubicBezTo>
                    <a:pt x="0" y="312"/>
                    <a:pt x="48" y="645"/>
                    <a:pt x="345" y="764"/>
                  </a:cubicBezTo>
                  <a:cubicBezTo>
                    <a:pt x="397" y="784"/>
                    <a:pt x="447" y="792"/>
                    <a:pt x="496" y="792"/>
                  </a:cubicBezTo>
                  <a:cubicBezTo>
                    <a:pt x="721" y="792"/>
                    <a:pt x="919" y="606"/>
                    <a:pt x="1036" y="371"/>
                  </a:cubicBezTo>
                  <a:cubicBezTo>
                    <a:pt x="1058" y="316"/>
                    <a:pt x="1039" y="239"/>
                    <a:pt x="978" y="239"/>
                  </a:cubicBezTo>
                  <a:cubicBezTo>
                    <a:pt x="974" y="239"/>
                    <a:pt x="969" y="240"/>
                    <a:pt x="964" y="240"/>
                  </a:cubicBezTo>
                  <a:cubicBezTo>
                    <a:pt x="833" y="295"/>
                    <a:pt x="672" y="410"/>
                    <a:pt x="527" y="410"/>
                  </a:cubicBezTo>
                  <a:cubicBezTo>
                    <a:pt x="514" y="410"/>
                    <a:pt x="501" y="409"/>
                    <a:pt x="488" y="407"/>
                  </a:cubicBezTo>
                  <a:cubicBezTo>
                    <a:pt x="322" y="383"/>
                    <a:pt x="191" y="193"/>
                    <a:pt x="95" y="14"/>
                  </a:cubicBezTo>
                  <a:cubicBezTo>
                    <a:pt x="90" y="4"/>
                    <a:pt x="85" y="1"/>
                    <a:pt x="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43973;p50">
              <a:extLst>
                <a:ext uri="{FF2B5EF4-FFF2-40B4-BE49-F238E27FC236}">
                  <a16:creationId xmlns:a16="http://schemas.microsoft.com/office/drawing/2014/main" id="{4D399D66-5AC3-482D-A35E-85B625DBB557}"/>
                </a:ext>
              </a:extLst>
            </p:cNvPr>
            <p:cNvSpPr/>
            <p:nvPr/>
          </p:nvSpPr>
          <p:spPr>
            <a:xfrm>
              <a:off x="1774625" y="1860900"/>
              <a:ext cx="13100" cy="34425"/>
            </a:xfrm>
            <a:custGeom>
              <a:avLst/>
              <a:gdLst/>
              <a:ahLst/>
              <a:cxnLst/>
              <a:rect l="l" t="t" r="r" b="b"/>
              <a:pathLst>
                <a:path w="524" h="1377" extrusionOk="0">
                  <a:moveTo>
                    <a:pt x="288" y="1"/>
                  </a:moveTo>
                  <a:cubicBezTo>
                    <a:pt x="287" y="1"/>
                    <a:pt x="286" y="3"/>
                    <a:pt x="286" y="7"/>
                  </a:cubicBezTo>
                  <a:cubicBezTo>
                    <a:pt x="83" y="424"/>
                    <a:pt x="0" y="1174"/>
                    <a:pt x="512" y="1377"/>
                  </a:cubicBezTo>
                  <a:cubicBezTo>
                    <a:pt x="512" y="1377"/>
                    <a:pt x="524" y="1353"/>
                    <a:pt x="512" y="1353"/>
                  </a:cubicBezTo>
                  <a:cubicBezTo>
                    <a:pt x="119" y="1091"/>
                    <a:pt x="179" y="531"/>
                    <a:pt x="310" y="55"/>
                  </a:cubicBezTo>
                  <a:cubicBezTo>
                    <a:pt x="310" y="36"/>
                    <a:pt x="294" y="1"/>
                    <a:pt x="2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43974;p50">
              <a:extLst>
                <a:ext uri="{FF2B5EF4-FFF2-40B4-BE49-F238E27FC236}">
                  <a16:creationId xmlns:a16="http://schemas.microsoft.com/office/drawing/2014/main" id="{21CE61E9-DAC6-4C76-B4C6-11DC4613A9A4}"/>
                </a:ext>
              </a:extLst>
            </p:cNvPr>
            <p:cNvSpPr/>
            <p:nvPr/>
          </p:nvSpPr>
          <p:spPr>
            <a:xfrm>
              <a:off x="1771875" y="1850850"/>
              <a:ext cx="42300" cy="39250"/>
            </a:xfrm>
            <a:custGeom>
              <a:avLst/>
              <a:gdLst/>
              <a:ahLst/>
              <a:cxnLst/>
              <a:rect l="l" t="t" r="r" b="b"/>
              <a:pathLst>
                <a:path w="1692" h="1570" extrusionOk="0">
                  <a:moveTo>
                    <a:pt x="874" y="0"/>
                  </a:moveTo>
                  <a:cubicBezTo>
                    <a:pt x="260" y="0"/>
                    <a:pt x="0" y="1460"/>
                    <a:pt x="693" y="1564"/>
                  </a:cubicBezTo>
                  <a:cubicBezTo>
                    <a:pt x="718" y="1568"/>
                    <a:pt x="742" y="1570"/>
                    <a:pt x="765" y="1570"/>
                  </a:cubicBezTo>
                  <a:cubicBezTo>
                    <a:pt x="1438" y="1570"/>
                    <a:pt x="1691" y="120"/>
                    <a:pt x="932" y="5"/>
                  </a:cubicBezTo>
                  <a:cubicBezTo>
                    <a:pt x="912" y="2"/>
                    <a:pt x="893" y="0"/>
                    <a:pt x="8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43975;p50">
              <a:extLst>
                <a:ext uri="{FF2B5EF4-FFF2-40B4-BE49-F238E27FC236}">
                  <a16:creationId xmlns:a16="http://schemas.microsoft.com/office/drawing/2014/main" id="{0627E479-F6B6-41B4-9369-EFF27F8536B8}"/>
                </a:ext>
              </a:extLst>
            </p:cNvPr>
            <p:cNvSpPr/>
            <p:nvPr/>
          </p:nvSpPr>
          <p:spPr>
            <a:xfrm>
              <a:off x="1800225" y="1854725"/>
              <a:ext cx="23225" cy="17400"/>
            </a:xfrm>
            <a:custGeom>
              <a:avLst/>
              <a:gdLst/>
              <a:ahLst/>
              <a:cxnLst/>
              <a:rect l="l" t="t" r="r" b="b"/>
              <a:pathLst>
                <a:path w="929" h="696" extrusionOk="0">
                  <a:moveTo>
                    <a:pt x="73" y="1"/>
                  </a:moveTo>
                  <a:cubicBezTo>
                    <a:pt x="35" y="1"/>
                    <a:pt x="0" y="54"/>
                    <a:pt x="0" y="100"/>
                  </a:cubicBezTo>
                  <a:cubicBezTo>
                    <a:pt x="23" y="403"/>
                    <a:pt x="127" y="695"/>
                    <a:pt x="412" y="695"/>
                  </a:cubicBezTo>
                  <a:cubicBezTo>
                    <a:pt x="417" y="695"/>
                    <a:pt x="423" y="695"/>
                    <a:pt x="429" y="695"/>
                  </a:cubicBezTo>
                  <a:cubicBezTo>
                    <a:pt x="726" y="695"/>
                    <a:pt x="881" y="397"/>
                    <a:pt x="929" y="100"/>
                  </a:cubicBezTo>
                  <a:cubicBezTo>
                    <a:pt x="929" y="91"/>
                    <a:pt x="929" y="78"/>
                    <a:pt x="921" y="78"/>
                  </a:cubicBezTo>
                  <a:cubicBezTo>
                    <a:pt x="917" y="78"/>
                    <a:pt x="912" y="80"/>
                    <a:pt x="905" y="88"/>
                  </a:cubicBezTo>
                  <a:cubicBezTo>
                    <a:pt x="788" y="205"/>
                    <a:pt x="633" y="331"/>
                    <a:pt x="499" y="331"/>
                  </a:cubicBezTo>
                  <a:cubicBezTo>
                    <a:pt x="483" y="331"/>
                    <a:pt x="468" y="330"/>
                    <a:pt x="452" y="326"/>
                  </a:cubicBezTo>
                  <a:cubicBezTo>
                    <a:pt x="298" y="290"/>
                    <a:pt x="202" y="112"/>
                    <a:pt x="107" y="16"/>
                  </a:cubicBezTo>
                  <a:cubicBezTo>
                    <a:pt x="96" y="5"/>
                    <a:pt x="85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43976;p50">
              <a:extLst>
                <a:ext uri="{FF2B5EF4-FFF2-40B4-BE49-F238E27FC236}">
                  <a16:creationId xmlns:a16="http://schemas.microsoft.com/office/drawing/2014/main" id="{CAC58426-7870-49B7-A5E8-A15ED2001485}"/>
                </a:ext>
              </a:extLst>
            </p:cNvPr>
            <p:cNvSpPr/>
            <p:nvPr/>
          </p:nvSpPr>
          <p:spPr>
            <a:xfrm>
              <a:off x="1689775" y="1952225"/>
              <a:ext cx="23850" cy="14450"/>
            </a:xfrm>
            <a:custGeom>
              <a:avLst/>
              <a:gdLst/>
              <a:ahLst/>
              <a:cxnLst/>
              <a:rect l="l" t="t" r="r" b="b"/>
              <a:pathLst>
                <a:path w="954" h="578" extrusionOk="0">
                  <a:moveTo>
                    <a:pt x="44" y="1"/>
                  </a:moveTo>
                  <a:cubicBezTo>
                    <a:pt x="34" y="1"/>
                    <a:pt x="25" y="4"/>
                    <a:pt x="25" y="10"/>
                  </a:cubicBezTo>
                  <a:cubicBezTo>
                    <a:pt x="1" y="224"/>
                    <a:pt x="96" y="426"/>
                    <a:pt x="287" y="534"/>
                  </a:cubicBezTo>
                  <a:cubicBezTo>
                    <a:pt x="363" y="563"/>
                    <a:pt x="445" y="578"/>
                    <a:pt x="528" y="578"/>
                  </a:cubicBezTo>
                  <a:cubicBezTo>
                    <a:pt x="678" y="578"/>
                    <a:pt x="831" y="530"/>
                    <a:pt x="953" y="438"/>
                  </a:cubicBezTo>
                  <a:cubicBezTo>
                    <a:pt x="953" y="426"/>
                    <a:pt x="953" y="426"/>
                    <a:pt x="953" y="414"/>
                  </a:cubicBezTo>
                  <a:cubicBezTo>
                    <a:pt x="953" y="403"/>
                    <a:pt x="941" y="403"/>
                    <a:pt x="929" y="403"/>
                  </a:cubicBezTo>
                  <a:cubicBezTo>
                    <a:pt x="855" y="417"/>
                    <a:pt x="780" y="424"/>
                    <a:pt x="705" y="424"/>
                  </a:cubicBezTo>
                  <a:cubicBezTo>
                    <a:pt x="601" y="424"/>
                    <a:pt x="497" y="411"/>
                    <a:pt x="394" y="391"/>
                  </a:cubicBezTo>
                  <a:cubicBezTo>
                    <a:pt x="215" y="331"/>
                    <a:pt x="156" y="153"/>
                    <a:pt x="72" y="10"/>
                  </a:cubicBezTo>
                  <a:cubicBezTo>
                    <a:pt x="66" y="4"/>
                    <a:pt x="54" y="1"/>
                    <a:pt x="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43977;p50">
              <a:extLst>
                <a:ext uri="{FF2B5EF4-FFF2-40B4-BE49-F238E27FC236}">
                  <a16:creationId xmlns:a16="http://schemas.microsoft.com/office/drawing/2014/main" id="{511C856C-1DAF-4025-B707-AE097A7E8B6A}"/>
                </a:ext>
              </a:extLst>
            </p:cNvPr>
            <p:cNvSpPr/>
            <p:nvPr/>
          </p:nvSpPr>
          <p:spPr>
            <a:xfrm>
              <a:off x="1705850" y="1802425"/>
              <a:ext cx="70275" cy="144800"/>
            </a:xfrm>
            <a:custGeom>
              <a:avLst/>
              <a:gdLst/>
              <a:ahLst/>
              <a:cxnLst/>
              <a:rect l="l" t="t" r="r" b="b"/>
              <a:pathLst>
                <a:path w="2811" h="5792" extrusionOk="0">
                  <a:moveTo>
                    <a:pt x="2549" y="1"/>
                  </a:moveTo>
                  <a:cubicBezTo>
                    <a:pt x="2528" y="1"/>
                    <a:pt x="2507" y="13"/>
                    <a:pt x="2501" y="37"/>
                  </a:cubicBezTo>
                  <a:cubicBezTo>
                    <a:pt x="2334" y="1561"/>
                    <a:pt x="2430" y="3097"/>
                    <a:pt x="2275" y="4621"/>
                  </a:cubicBezTo>
                  <a:cubicBezTo>
                    <a:pt x="2049" y="4478"/>
                    <a:pt x="1810" y="4370"/>
                    <a:pt x="1549" y="4287"/>
                  </a:cubicBezTo>
                  <a:cubicBezTo>
                    <a:pt x="1489" y="4287"/>
                    <a:pt x="1489" y="5454"/>
                    <a:pt x="1453" y="5537"/>
                  </a:cubicBezTo>
                  <a:cubicBezTo>
                    <a:pt x="929" y="5454"/>
                    <a:pt x="441" y="5204"/>
                    <a:pt x="72" y="4823"/>
                  </a:cubicBezTo>
                  <a:cubicBezTo>
                    <a:pt x="65" y="4809"/>
                    <a:pt x="58" y="4803"/>
                    <a:pt x="51" y="4803"/>
                  </a:cubicBezTo>
                  <a:cubicBezTo>
                    <a:pt x="46" y="4803"/>
                    <a:pt x="41" y="4806"/>
                    <a:pt x="36" y="4811"/>
                  </a:cubicBezTo>
                  <a:cubicBezTo>
                    <a:pt x="13" y="4811"/>
                    <a:pt x="1" y="4835"/>
                    <a:pt x="13" y="4859"/>
                  </a:cubicBezTo>
                  <a:cubicBezTo>
                    <a:pt x="286" y="5406"/>
                    <a:pt x="834" y="5764"/>
                    <a:pt x="1441" y="5775"/>
                  </a:cubicBezTo>
                  <a:lnTo>
                    <a:pt x="1453" y="5775"/>
                  </a:lnTo>
                  <a:cubicBezTo>
                    <a:pt x="1507" y="5786"/>
                    <a:pt x="1556" y="5792"/>
                    <a:pt x="1593" y="5792"/>
                  </a:cubicBezTo>
                  <a:cubicBezTo>
                    <a:pt x="1639" y="5792"/>
                    <a:pt x="1668" y="5783"/>
                    <a:pt x="1668" y="5764"/>
                  </a:cubicBezTo>
                  <a:cubicBezTo>
                    <a:pt x="1739" y="5430"/>
                    <a:pt x="1787" y="4692"/>
                    <a:pt x="1787" y="4692"/>
                  </a:cubicBezTo>
                  <a:cubicBezTo>
                    <a:pt x="1883" y="4769"/>
                    <a:pt x="2322" y="5041"/>
                    <a:pt x="2493" y="5041"/>
                  </a:cubicBezTo>
                  <a:cubicBezTo>
                    <a:pt x="2533" y="5041"/>
                    <a:pt x="2558" y="5026"/>
                    <a:pt x="2561" y="4990"/>
                  </a:cubicBezTo>
                  <a:cubicBezTo>
                    <a:pt x="2680" y="3394"/>
                    <a:pt x="2811" y="1644"/>
                    <a:pt x="2596" y="37"/>
                  </a:cubicBezTo>
                  <a:cubicBezTo>
                    <a:pt x="2590" y="13"/>
                    <a:pt x="2569" y="1"/>
                    <a:pt x="2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43978;p50">
              <a:extLst>
                <a:ext uri="{FF2B5EF4-FFF2-40B4-BE49-F238E27FC236}">
                  <a16:creationId xmlns:a16="http://schemas.microsoft.com/office/drawing/2014/main" id="{3DB66B09-6AEC-493A-A220-BEF590DDD035}"/>
                </a:ext>
              </a:extLst>
            </p:cNvPr>
            <p:cNvSpPr/>
            <p:nvPr/>
          </p:nvSpPr>
          <p:spPr>
            <a:xfrm>
              <a:off x="1495425" y="1606975"/>
              <a:ext cx="373575" cy="230750"/>
            </a:xfrm>
            <a:custGeom>
              <a:avLst/>
              <a:gdLst/>
              <a:ahLst/>
              <a:cxnLst/>
              <a:rect l="l" t="t" r="r" b="b"/>
              <a:pathLst>
                <a:path w="14943" h="9230" extrusionOk="0">
                  <a:moveTo>
                    <a:pt x="7727" y="1"/>
                  </a:moveTo>
                  <a:cubicBezTo>
                    <a:pt x="6224" y="1"/>
                    <a:pt x="4783" y="476"/>
                    <a:pt x="3596" y="1294"/>
                  </a:cubicBezTo>
                  <a:cubicBezTo>
                    <a:pt x="3596" y="1294"/>
                    <a:pt x="1357" y="2080"/>
                    <a:pt x="679" y="4199"/>
                  </a:cubicBezTo>
                  <a:cubicBezTo>
                    <a:pt x="0" y="6319"/>
                    <a:pt x="786" y="9069"/>
                    <a:pt x="1429" y="9200"/>
                  </a:cubicBezTo>
                  <a:cubicBezTo>
                    <a:pt x="1527" y="9220"/>
                    <a:pt x="1621" y="9230"/>
                    <a:pt x="1712" y="9230"/>
                  </a:cubicBezTo>
                  <a:cubicBezTo>
                    <a:pt x="3118" y="9230"/>
                    <a:pt x="3560" y="6938"/>
                    <a:pt x="3560" y="6938"/>
                  </a:cubicBezTo>
                  <a:cubicBezTo>
                    <a:pt x="3560" y="6938"/>
                    <a:pt x="3582" y="6940"/>
                    <a:pt x="3622" y="6940"/>
                  </a:cubicBezTo>
                  <a:cubicBezTo>
                    <a:pt x="3955" y="6940"/>
                    <a:pt x="5543" y="6798"/>
                    <a:pt x="6191" y="4140"/>
                  </a:cubicBezTo>
                  <a:cubicBezTo>
                    <a:pt x="6191" y="4140"/>
                    <a:pt x="6727" y="6140"/>
                    <a:pt x="9192" y="6997"/>
                  </a:cubicBezTo>
                  <a:cubicBezTo>
                    <a:pt x="9219" y="7007"/>
                    <a:pt x="9240" y="7012"/>
                    <a:pt x="9257" y="7012"/>
                  </a:cubicBezTo>
                  <a:cubicBezTo>
                    <a:pt x="9494" y="7012"/>
                    <a:pt x="8702" y="6057"/>
                    <a:pt x="8345" y="5640"/>
                  </a:cubicBezTo>
                  <a:lnTo>
                    <a:pt x="8345" y="5640"/>
                  </a:lnTo>
                  <a:cubicBezTo>
                    <a:pt x="8871" y="6202"/>
                    <a:pt x="10677" y="7815"/>
                    <a:pt x="14097" y="7855"/>
                  </a:cubicBezTo>
                  <a:cubicBezTo>
                    <a:pt x="14383" y="7855"/>
                    <a:pt x="14942" y="3497"/>
                    <a:pt x="12085" y="1449"/>
                  </a:cubicBezTo>
                  <a:cubicBezTo>
                    <a:pt x="10687" y="443"/>
                    <a:pt x="9178" y="1"/>
                    <a:pt x="772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43979;p50">
              <a:extLst>
                <a:ext uri="{FF2B5EF4-FFF2-40B4-BE49-F238E27FC236}">
                  <a16:creationId xmlns:a16="http://schemas.microsoft.com/office/drawing/2014/main" id="{9C6068E3-4924-4CD6-8C16-1C3F6EB0B7CC}"/>
                </a:ext>
              </a:extLst>
            </p:cNvPr>
            <p:cNvSpPr/>
            <p:nvPr/>
          </p:nvSpPr>
          <p:spPr>
            <a:xfrm>
              <a:off x="1608825" y="1801050"/>
              <a:ext cx="135425" cy="119000"/>
            </a:xfrm>
            <a:custGeom>
              <a:avLst/>
              <a:gdLst/>
              <a:ahLst/>
              <a:cxnLst/>
              <a:rect l="l" t="t" r="r" b="b"/>
              <a:pathLst>
                <a:path w="5417" h="4760" extrusionOk="0">
                  <a:moveTo>
                    <a:pt x="2990" y="323"/>
                  </a:moveTo>
                  <a:cubicBezTo>
                    <a:pt x="3175" y="323"/>
                    <a:pt x="3366" y="348"/>
                    <a:pt x="3560" y="401"/>
                  </a:cubicBezTo>
                  <a:cubicBezTo>
                    <a:pt x="4465" y="663"/>
                    <a:pt x="5084" y="1497"/>
                    <a:pt x="5060" y="2437"/>
                  </a:cubicBezTo>
                  <a:cubicBezTo>
                    <a:pt x="5060" y="2604"/>
                    <a:pt x="5025" y="2771"/>
                    <a:pt x="4989" y="2925"/>
                  </a:cubicBezTo>
                  <a:cubicBezTo>
                    <a:pt x="4717" y="3906"/>
                    <a:pt x="3860" y="4433"/>
                    <a:pt x="2997" y="4433"/>
                  </a:cubicBezTo>
                  <a:cubicBezTo>
                    <a:pt x="2308" y="4433"/>
                    <a:pt x="1616" y="4097"/>
                    <a:pt x="1215" y="3390"/>
                  </a:cubicBezTo>
                  <a:cubicBezTo>
                    <a:pt x="420" y="1969"/>
                    <a:pt x="1493" y="323"/>
                    <a:pt x="2990" y="323"/>
                  </a:cubicBezTo>
                  <a:close/>
                  <a:moveTo>
                    <a:pt x="2994" y="0"/>
                  </a:moveTo>
                  <a:cubicBezTo>
                    <a:pt x="2515" y="0"/>
                    <a:pt x="2025" y="147"/>
                    <a:pt x="1584" y="473"/>
                  </a:cubicBezTo>
                  <a:cubicBezTo>
                    <a:pt x="0" y="1651"/>
                    <a:pt x="453" y="4140"/>
                    <a:pt x="2370" y="4676"/>
                  </a:cubicBezTo>
                  <a:cubicBezTo>
                    <a:pt x="2560" y="4735"/>
                    <a:pt x="2763" y="4759"/>
                    <a:pt x="2953" y="4759"/>
                  </a:cubicBezTo>
                  <a:cubicBezTo>
                    <a:pt x="2968" y="4759"/>
                    <a:pt x="2983" y="4759"/>
                    <a:pt x="2997" y="4759"/>
                  </a:cubicBezTo>
                  <a:cubicBezTo>
                    <a:pt x="4287" y="4759"/>
                    <a:pt x="5358" y="3732"/>
                    <a:pt x="5382" y="2437"/>
                  </a:cubicBezTo>
                  <a:cubicBezTo>
                    <a:pt x="5416" y="1007"/>
                    <a:pt x="4247" y="0"/>
                    <a:pt x="299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43980;p50">
              <a:extLst>
                <a:ext uri="{FF2B5EF4-FFF2-40B4-BE49-F238E27FC236}">
                  <a16:creationId xmlns:a16="http://schemas.microsoft.com/office/drawing/2014/main" id="{841E63D0-73BF-457D-A10B-12FDD27C7223}"/>
                </a:ext>
              </a:extLst>
            </p:cNvPr>
            <p:cNvSpPr/>
            <p:nvPr/>
          </p:nvSpPr>
          <p:spPr>
            <a:xfrm>
              <a:off x="1767775" y="1821425"/>
              <a:ext cx="94675" cy="118375"/>
            </a:xfrm>
            <a:custGeom>
              <a:avLst/>
              <a:gdLst/>
              <a:ahLst/>
              <a:cxnLst/>
              <a:rect l="l" t="t" r="r" b="b"/>
              <a:pathLst>
                <a:path w="3787" h="4735" extrusionOk="0">
                  <a:moveTo>
                    <a:pt x="2125" y="316"/>
                  </a:moveTo>
                  <a:cubicBezTo>
                    <a:pt x="2171" y="316"/>
                    <a:pt x="2217" y="319"/>
                    <a:pt x="2262" y="324"/>
                  </a:cubicBezTo>
                  <a:cubicBezTo>
                    <a:pt x="2298" y="336"/>
                    <a:pt x="2346" y="336"/>
                    <a:pt x="2381" y="348"/>
                  </a:cubicBezTo>
                  <a:lnTo>
                    <a:pt x="2370" y="360"/>
                  </a:lnTo>
                  <a:cubicBezTo>
                    <a:pt x="2727" y="467"/>
                    <a:pt x="3024" y="717"/>
                    <a:pt x="3179" y="1063"/>
                  </a:cubicBezTo>
                  <a:cubicBezTo>
                    <a:pt x="3405" y="1539"/>
                    <a:pt x="3477" y="2075"/>
                    <a:pt x="3382" y="2587"/>
                  </a:cubicBezTo>
                  <a:cubicBezTo>
                    <a:pt x="3215" y="3644"/>
                    <a:pt x="2528" y="4420"/>
                    <a:pt x="1788" y="4420"/>
                  </a:cubicBezTo>
                  <a:cubicBezTo>
                    <a:pt x="1736" y="4420"/>
                    <a:pt x="1684" y="4416"/>
                    <a:pt x="1631" y="4408"/>
                  </a:cubicBezTo>
                  <a:cubicBezTo>
                    <a:pt x="834" y="4277"/>
                    <a:pt x="334" y="3265"/>
                    <a:pt x="512" y="2134"/>
                  </a:cubicBezTo>
                  <a:cubicBezTo>
                    <a:pt x="584" y="1622"/>
                    <a:pt x="810" y="1134"/>
                    <a:pt x="1179" y="753"/>
                  </a:cubicBezTo>
                  <a:cubicBezTo>
                    <a:pt x="1411" y="478"/>
                    <a:pt x="1765" y="316"/>
                    <a:pt x="2125" y="316"/>
                  </a:cubicBezTo>
                  <a:close/>
                  <a:moveTo>
                    <a:pt x="2069" y="0"/>
                  </a:moveTo>
                  <a:cubicBezTo>
                    <a:pt x="1657" y="0"/>
                    <a:pt x="1242" y="170"/>
                    <a:pt x="941" y="527"/>
                  </a:cubicBezTo>
                  <a:cubicBezTo>
                    <a:pt x="536" y="955"/>
                    <a:pt x="274" y="1503"/>
                    <a:pt x="191" y="2086"/>
                  </a:cubicBezTo>
                  <a:cubicBezTo>
                    <a:pt x="0" y="3313"/>
                    <a:pt x="548" y="4432"/>
                    <a:pt x="1417" y="4682"/>
                  </a:cubicBezTo>
                  <a:cubicBezTo>
                    <a:pt x="1465" y="4694"/>
                    <a:pt x="1512" y="4706"/>
                    <a:pt x="1560" y="4718"/>
                  </a:cubicBezTo>
                  <a:cubicBezTo>
                    <a:pt x="1630" y="4729"/>
                    <a:pt x="1700" y="4734"/>
                    <a:pt x="1769" y="4734"/>
                  </a:cubicBezTo>
                  <a:cubicBezTo>
                    <a:pt x="2658" y="4734"/>
                    <a:pt x="3492" y="3838"/>
                    <a:pt x="3679" y="2634"/>
                  </a:cubicBezTo>
                  <a:cubicBezTo>
                    <a:pt x="3786" y="2051"/>
                    <a:pt x="3703" y="1444"/>
                    <a:pt x="3441" y="920"/>
                  </a:cubicBezTo>
                  <a:cubicBezTo>
                    <a:pt x="3193" y="321"/>
                    <a:pt x="2635" y="0"/>
                    <a:pt x="20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43981;p50">
              <a:extLst>
                <a:ext uri="{FF2B5EF4-FFF2-40B4-BE49-F238E27FC236}">
                  <a16:creationId xmlns:a16="http://schemas.microsoft.com/office/drawing/2014/main" id="{784695ED-12F1-4290-B99B-287BB271D783}"/>
                </a:ext>
              </a:extLst>
            </p:cNvPr>
            <p:cNvSpPr/>
            <p:nvPr/>
          </p:nvSpPr>
          <p:spPr>
            <a:xfrm>
              <a:off x="1736525" y="1855225"/>
              <a:ext cx="44075" cy="15700"/>
            </a:xfrm>
            <a:custGeom>
              <a:avLst/>
              <a:gdLst/>
              <a:ahLst/>
              <a:cxnLst/>
              <a:rect l="l" t="t" r="r" b="b"/>
              <a:pathLst>
                <a:path w="1763" h="628" extrusionOk="0">
                  <a:moveTo>
                    <a:pt x="897" y="0"/>
                  </a:moveTo>
                  <a:cubicBezTo>
                    <a:pt x="552" y="0"/>
                    <a:pt x="211" y="134"/>
                    <a:pt x="0" y="258"/>
                  </a:cubicBezTo>
                  <a:lnTo>
                    <a:pt x="167" y="532"/>
                  </a:lnTo>
                  <a:cubicBezTo>
                    <a:pt x="189" y="517"/>
                    <a:pt x="534" y="314"/>
                    <a:pt x="894" y="314"/>
                  </a:cubicBezTo>
                  <a:cubicBezTo>
                    <a:pt x="1113" y="314"/>
                    <a:pt x="1338" y="389"/>
                    <a:pt x="1500" y="627"/>
                  </a:cubicBezTo>
                  <a:lnTo>
                    <a:pt x="1762" y="449"/>
                  </a:lnTo>
                  <a:cubicBezTo>
                    <a:pt x="1534" y="113"/>
                    <a:pt x="1214" y="0"/>
                    <a:pt x="89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43982;p50">
              <a:extLst>
                <a:ext uri="{FF2B5EF4-FFF2-40B4-BE49-F238E27FC236}">
                  <a16:creationId xmlns:a16="http://schemas.microsoft.com/office/drawing/2014/main" id="{0BD80305-03E2-4A36-99C8-5346D31CBF1E}"/>
                </a:ext>
              </a:extLst>
            </p:cNvPr>
            <p:cNvSpPr/>
            <p:nvPr/>
          </p:nvSpPr>
          <p:spPr>
            <a:xfrm>
              <a:off x="1469825" y="1808400"/>
              <a:ext cx="164925" cy="35125"/>
            </a:xfrm>
            <a:custGeom>
              <a:avLst/>
              <a:gdLst/>
              <a:ahLst/>
              <a:cxnLst/>
              <a:rect l="l" t="t" r="r" b="b"/>
              <a:pathLst>
                <a:path w="6597" h="1405" extrusionOk="0">
                  <a:moveTo>
                    <a:pt x="1596" y="0"/>
                  </a:moveTo>
                  <a:cubicBezTo>
                    <a:pt x="869" y="0"/>
                    <a:pt x="83" y="1048"/>
                    <a:pt x="0" y="1167"/>
                  </a:cubicBezTo>
                  <a:lnTo>
                    <a:pt x="262" y="1357"/>
                  </a:lnTo>
                  <a:cubicBezTo>
                    <a:pt x="464" y="1072"/>
                    <a:pt x="1119" y="321"/>
                    <a:pt x="1607" y="310"/>
                  </a:cubicBezTo>
                  <a:cubicBezTo>
                    <a:pt x="2119" y="310"/>
                    <a:pt x="5322" y="1107"/>
                    <a:pt x="6513" y="1405"/>
                  </a:cubicBezTo>
                  <a:lnTo>
                    <a:pt x="6596" y="1095"/>
                  </a:lnTo>
                  <a:cubicBezTo>
                    <a:pt x="6418" y="1048"/>
                    <a:pt x="2262" y="0"/>
                    <a:pt x="159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43983;p50">
              <a:extLst>
                <a:ext uri="{FF2B5EF4-FFF2-40B4-BE49-F238E27FC236}">
                  <a16:creationId xmlns:a16="http://schemas.microsoft.com/office/drawing/2014/main" id="{8888DD7C-4273-46D8-9D78-0B9CA2692444}"/>
                </a:ext>
              </a:extLst>
            </p:cNvPr>
            <p:cNvSpPr/>
            <p:nvPr/>
          </p:nvSpPr>
          <p:spPr>
            <a:xfrm>
              <a:off x="1463275" y="1796075"/>
              <a:ext cx="81875" cy="117950"/>
            </a:xfrm>
            <a:custGeom>
              <a:avLst/>
              <a:gdLst/>
              <a:ahLst/>
              <a:cxnLst/>
              <a:rect l="l" t="t" r="r" b="b"/>
              <a:pathLst>
                <a:path w="3275" h="4718" extrusionOk="0">
                  <a:moveTo>
                    <a:pt x="1316" y="1"/>
                  </a:moveTo>
                  <a:cubicBezTo>
                    <a:pt x="1251" y="1"/>
                    <a:pt x="1185" y="10"/>
                    <a:pt x="1119" y="29"/>
                  </a:cubicBezTo>
                  <a:cubicBezTo>
                    <a:pt x="0" y="362"/>
                    <a:pt x="453" y="3779"/>
                    <a:pt x="1512" y="4482"/>
                  </a:cubicBezTo>
                  <a:cubicBezTo>
                    <a:pt x="1729" y="4641"/>
                    <a:pt x="1983" y="4718"/>
                    <a:pt x="2235" y="4718"/>
                  </a:cubicBezTo>
                  <a:cubicBezTo>
                    <a:pt x="2606" y="4718"/>
                    <a:pt x="2974" y="4551"/>
                    <a:pt x="3215" y="4232"/>
                  </a:cubicBezTo>
                  <a:lnTo>
                    <a:pt x="3251" y="4196"/>
                  </a:lnTo>
                  <a:lnTo>
                    <a:pt x="3274" y="2243"/>
                  </a:lnTo>
                  <a:cubicBezTo>
                    <a:pt x="3274" y="2243"/>
                    <a:pt x="2348" y="1"/>
                    <a:pt x="131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43984;p50">
              <a:extLst>
                <a:ext uri="{FF2B5EF4-FFF2-40B4-BE49-F238E27FC236}">
                  <a16:creationId xmlns:a16="http://schemas.microsoft.com/office/drawing/2014/main" id="{B2EE8B2A-860C-44F7-9414-C46859926F7F}"/>
                </a:ext>
              </a:extLst>
            </p:cNvPr>
            <p:cNvSpPr/>
            <p:nvPr/>
          </p:nvSpPr>
          <p:spPr>
            <a:xfrm>
              <a:off x="1494525" y="1821475"/>
              <a:ext cx="39900" cy="78050"/>
            </a:xfrm>
            <a:custGeom>
              <a:avLst/>
              <a:gdLst/>
              <a:ahLst/>
              <a:cxnLst/>
              <a:rect l="l" t="t" r="r" b="b"/>
              <a:pathLst>
                <a:path w="1596" h="3122" extrusionOk="0">
                  <a:moveTo>
                    <a:pt x="24" y="1"/>
                  </a:moveTo>
                  <a:cubicBezTo>
                    <a:pt x="12" y="1"/>
                    <a:pt x="12" y="1"/>
                    <a:pt x="12" y="13"/>
                  </a:cubicBezTo>
                  <a:cubicBezTo>
                    <a:pt x="0" y="25"/>
                    <a:pt x="0" y="25"/>
                    <a:pt x="12" y="37"/>
                  </a:cubicBezTo>
                  <a:cubicBezTo>
                    <a:pt x="750" y="549"/>
                    <a:pt x="1012" y="1394"/>
                    <a:pt x="1131" y="2251"/>
                  </a:cubicBezTo>
                  <a:cubicBezTo>
                    <a:pt x="1005" y="1981"/>
                    <a:pt x="804" y="1779"/>
                    <a:pt x="513" y="1779"/>
                  </a:cubicBezTo>
                  <a:cubicBezTo>
                    <a:pt x="419" y="1779"/>
                    <a:pt x="316" y="1800"/>
                    <a:pt x="203" y="1846"/>
                  </a:cubicBezTo>
                  <a:cubicBezTo>
                    <a:pt x="191" y="1858"/>
                    <a:pt x="191" y="1870"/>
                    <a:pt x="191" y="1882"/>
                  </a:cubicBezTo>
                  <a:cubicBezTo>
                    <a:pt x="203" y="1894"/>
                    <a:pt x="203" y="1894"/>
                    <a:pt x="215" y="1894"/>
                  </a:cubicBezTo>
                  <a:cubicBezTo>
                    <a:pt x="233" y="1893"/>
                    <a:pt x="252" y="1892"/>
                    <a:pt x="270" y="1892"/>
                  </a:cubicBezTo>
                  <a:cubicBezTo>
                    <a:pt x="560" y="1892"/>
                    <a:pt x="842" y="2066"/>
                    <a:pt x="965" y="2335"/>
                  </a:cubicBezTo>
                  <a:cubicBezTo>
                    <a:pt x="1072" y="2573"/>
                    <a:pt x="1143" y="2811"/>
                    <a:pt x="1203" y="3061"/>
                  </a:cubicBezTo>
                  <a:cubicBezTo>
                    <a:pt x="1214" y="3101"/>
                    <a:pt x="1254" y="3122"/>
                    <a:pt x="1289" y="3122"/>
                  </a:cubicBezTo>
                  <a:cubicBezTo>
                    <a:pt x="1326" y="3122"/>
                    <a:pt x="1358" y="3098"/>
                    <a:pt x="1346" y="3049"/>
                  </a:cubicBezTo>
                  <a:lnTo>
                    <a:pt x="1346" y="3025"/>
                  </a:lnTo>
                  <a:cubicBezTo>
                    <a:pt x="1596" y="1989"/>
                    <a:pt x="1108" y="346"/>
                    <a:pt x="24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43985;p50">
              <a:extLst>
                <a:ext uri="{FF2B5EF4-FFF2-40B4-BE49-F238E27FC236}">
                  <a16:creationId xmlns:a16="http://schemas.microsoft.com/office/drawing/2014/main" id="{631ECFDA-5B79-4CF9-92F0-42F5438B317E}"/>
                </a:ext>
              </a:extLst>
            </p:cNvPr>
            <p:cNvSpPr/>
            <p:nvPr/>
          </p:nvSpPr>
          <p:spPr>
            <a:xfrm>
              <a:off x="1472500" y="2068825"/>
              <a:ext cx="188125" cy="178575"/>
            </a:xfrm>
            <a:custGeom>
              <a:avLst/>
              <a:gdLst/>
              <a:ahLst/>
              <a:cxnLst/>
              <a:rect l="l" t="t" r="r" b="b"/>
              <a:pathLst>
                <a:path w="7525" h="7143" extrusionOk="0">
                  <a:moveTo>
                    <a:pt x="1012" y="1"/>
                  </a:moveTo>
                  <a:lnTo>
                    <a:pt x="0" y="1370"/>
                  </a:lnTo>
                  <a:cubicBezTo>
                    <a:pt x="0" y="1370"/>
                    <a:pt x="4205" y="7143"/>
                    <a:pt x="4399" y="7143"/>
                  </a:cubicBezTo>
                  <a:cubicBezTo>
                    <a:pt x="4403" y="7143"/>
                    <a:pt x="4406" y="7139"/>
                    <a:pt x="4406" y="7133"/>
                  </a:cubicBezTo>
                  <a:lnTo>
                    <a:pt x="5477" y="4287"/>
                  </a:lnTo>
                  <a:lnTo>
                    <a:pt x="7525" y="6026"/>
                  </a:lnTo>
                  <a:lnTo>
                    <a:pt x="6965" y="1263"/>
                  </a:lnTo>
                  <a:lnTo>
                    <a:pt x="6299" y="394"/>
                  </a:lnTo>
                  <a:lnTo>
                    <a:pt x="5287" y="3668"/>
                  </a:lnTo>
                  <a:lnTo>
                    <a:pt x="1012" y="1"/>
                  </a:ln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43986;p50">
              <a:extLst>
                <a:ext uri="{FF2B5EF4-FFF2-40B4-BE49-F238E27FC236}">
                  <a16:creationId xmlns:a16="http://schemas.microsoft.com/office/drawing/2014/main" id="{ED08C7A9-B527-4C9A-9498-BF10DDB43F05}"/>
                </a:ext>
              </a:extLst>
            </p:cNvPr>
            <p:cNvSpPr/>
            <p:nvPr/>
          </p:nvSpPr>
          <p:spPr>
            <a:xfrm>
              <a:off x="1470400" y="2101125"/>
              <a:ext cx="193500" cy="153175"/>
            </a:xfrm>
            <a:custGeom>
              <a:avLst/>
              <a:gdLst/>
              <a:ahLst/>
              <a:cxnLst/>
              <a:rect l="l" t="t" r="r" b="b"/>
              <a:pathLst>
                <a:path w="7740" h="6127" extrusionOk="0">
                  <a:moveTo>
                    <a:pt x="7061" y="1"/>
                  </a:moveTo>
                  <a:cubicBezTo>
                    <a:pt x="7049" y="1"/>
                    <a:pt x="7037" y="7"/>
                    <a:pt x="7037" y="19"/>
                  </a:cubicBezTo>
                  <a:cubicBezTo>
                    <a:pt x="6942" y="793"/>
                    <a:pt x="7407" y="3781"/>
                    <a:pt x="7466" y="4507"/>
                  </a:cubicBezTo>
                  <a:cubicBezTo>
                    <a:pt x="7384" y="4425"/>
                    <a:pt x="5617" y="3018"/>
                    <a:pt x="5562" y="3018"/>
                  </a:cubicBezTo>
                  <a:cubicBezTo>
                    <a:pt x="5562" y="3018"/>
                    <a:pt x="5561" y="3019"/>
                    <a:pt x="5561" y="3019"/>
                  </a:cubicBezTo>
                  <a:cubicBezTo>
                    <a:pt x="5311" y="3471"/>
                    <a:pt x="4525" y="5543"/>
                    <a:pt x="4478" y="5734"/>
                  </a:cubicBezTo>
                  <a:cubicBezTo>
                    <a:pt x="3775" y="4769"/>
                    <a:pt x="858" y="995"/>
                    <a:pt x="49" y="102"/>
                  </a:cubicBezTo>
                  <a:cubicBezTo>
                    <a:pt x="49" y="90"/>
                    <a:pt x="25" y="90"/>
                    <a:pt x="13" y="90"/>
                  </a:cubicBezTo>
                  <a:cubicBezTo>
                    <a:pt x="1" y="102"/>
                    <a:pt x="1" y="126"/>
                    <a:pt x="13" y="138"/>
                  </a:cubicBezTo>
                  <a:cubicBezTo>
                    <a:pt x="631" y="1149"/>
                    <a:pt x="4421" y="6127"/>
                    <a:pt x="4477" y="6127"/>
                  </a:cubicBezTo>
                  <a:cubicBezTo>
                    <a:pt x="4478" y="6127"/>
                    <a:pt x="4478" y="6127"/>
                    <a:pt x="4478" y="6127"/>
                  </a:cubicBezTo>
                  <a:cubicBezTo>
                    <a:pt x="4894" y="5138"/>
                    <a:pt x="5275" y="4138"/>
                    <a:pt x="5597" y="3114"/>
                  </a:cubicBezTo>
                  <a:cubicBezTo>
                    <a:pt x="5896" y="3425"/>
                    <a:pt x="7615" y="4978"/>
                    <a:pt x="7733" y="4978"/>
                  </a:cubicBezTo>
                  <a:cubicBezTo>
                    <a:pt x="7738" y="4978"/>
                    <a:pt x="7740" y="4976"/>
                    <a:pt x="7740" y="4972"/>
                  </a:cubicBezTo>
                  <a:cubicBezTo>
                    <a:pt x="7692" y="4102"/>
                    <a:pt x="7597" y="3233"/>
                    <a:pt x="7466" y="2376"/>
                  </a:cubicBezTo>
                  <a:cubicBezTo>
                    <a:pt x="7347" y="1590"/>
                    <a:pt x="7240" y="793"/>
                    <a:pt x="7085" y="19"/>
                  </a:cubicBezTo>
                  <a:cubicBezTo>
                    <a:pt x="7085" y="7"/>
                    <a:pt x="7073" y="1"/>
                    <a:pt x="7061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43987;p50">
              <a:extLst>
                <a:ext uri="{FF2B5EF4-FFF2-40B4-BE49-F238E27FC236}">
                  <a16:creationId xmlns:a16="http://schemas.microsoft.com/office/drawing/2014/main" id="{644B5493-4E98-4D5A-BAB8-0C336D824CCD}"/>
                </a:ext>
              </a:extLst>
            </p:cNvPr>
            <p:cNvSpPr/>
            <p:nvPr/>
          </p:nvSpPr>
          <p:spPr>
            <a:xfrm>
              <a:off x="1027500" y="2119375"/>
              <a:ext cx="457525" cy="575500"/>
            </a:xfrm>
            <a:custGeom>
              <a:avLst/>
              <a:gdLst/>
              <a:ahLst/>
              <a:cxnLst/>
              <a:rect l="l" t="t" r="r" b="b"/>
              <a:pathLst>
                <a:path w="18301" h="23020" extrusionOk="0">
                  <a:moveTo>
                    <a:pt x="16275" y="1"/>
                  </a:moveTo>
                  <a:cubicBezTo>
                    <a:pt x="15219" y="1"/>
                    <a:pt x="13871" y="909"/>
                    <a:pt x="13085" y="1979"/>
                  </a:cubicBezTo>
                  <a:cubicBezTo>
                    <a:pt x="11407" y="4277"/>
                    <a:pt x="0" y="16065"/>
                    <a:pt x="262" y="19815"/>
                  </a:cubicBezTo>
                  <a:cubicBezTo>
                    <a:pt x="424" y="22135"/>
                    <a:pt x="2694" y="23020"/>
                    <a:pt x="4836" y="23020"/>
                  </a:cubicBezTo>
                  <a:cubicBezTo>
                    <a:pt x="6168" y="23020"/>
                    <a:pt x="7450" y="22677"/>
                    <a:pt x="8144" y="22125"/>
                  </a:cubicBezTo>
                  <a:cubicBezTo>
                    <a:pt x="11133" y="19779"/>
                    <a:pt x="15836" y="11766"/>
                    <a:pt x="17503" y="4611"/>
                  </a:cubicBezTo>
                  <a:cubicBezTo>
                    <a:pt x="18300" y="1173"/>
                    <a:pt x="17475" y="1"/>
                    <a:pt x="16275" y="1"/>
                  </a:cubicBezTo>
                  <a:close/>
                </a:path>
              </a:pathLst>
            </a:custGeom>
            <a:solidFill>
              <a:srgbClr val="EB94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43988;p50">
              <a:extLst>
                <a:ext uri="{FF2B5EF4-FFF2-40B4-BE49-F238E27FC236}">
                  <a16:creationId xmlns:a16="http://schemas.microsoft.com/office/drawing/2014/main" id="{5E9887BD-2642-46E3-9689-13CD16E572F2}"/>
                </a:ext>
              </a:extLst>
            </p:cNvPr>
            <p:cNvSpPr/>
            <p:nvPr/>
          </p:nvSpPr>
          <p:spPr>
            <a:xfrm>
              <a:off x="1027500" y="2119375"/>
              <a:ext cx="457525" cy="575500"/>
            </a:xfrm>
            <a:custGeom>
              <a:avLst/>
              <a:gdLst/>
              <a:ahLst/>
              <a:cxnLst/>
              <a:rect l="l" t="t" r="r" b="b"/>
              <a:pathLst>
                <a:path w="18301" h="23020" extrusionOk="0">
                  <a:moveTo>
                    <a:pt x="16275" y="1"/>
                  </a:moveTo>
                  <a:cubicBezTo>
                    <a:pt x="15219" y="1"/>
                    <a:pt x="13871" y="909"/>
                    <a:pt x="13085" y="1979"/>
                  </a:cubicBezTo>
                  <a:cubicBezTo>
                    <a:pt x="11407" y="4277"/>
                    <a:pt x="0" y="16065"/>
                    <a:pt x="262" y="19815"/>
                  </a:cubicBezTo>
                  <a:cubicBezTo>
                    <a:pt x="424" y="22135"/>
                    <a:pt x="2694" y="23020"/>
                    <a:pt x="4836" y="23020"/>
                  </a:cubicBezTo>
                  <a:cubicBezTo>
                    <a:pt x="6168" y="23020"/>
                    <a:pt x="7450" y="22677"/>
                    <a:pt x="8144" y="22125"/>
                  </a:cubicBezTo>
                  <a:cubicBezTo>
                    <a:pt x="11133" y="19779"/>
                    <a:pt x="15836" y="11766"/>
                    <a:pt x="17503" y="4611"/>
                  </a:cubicBezTo>
                  <a:cubicBezTo>
                    <a:pt x="18300" y="1173"/>
                    <a:pt x="17475" y="1"/>
                    <a:pt x="1627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43989;p50">
              <a:extLst>
                <a:ext uri="{FF2B5EF4-FFF2-40B4-BE49-F238E27FC236}">
                  <a16:creationId xmlns:a16="http://schemas.microsoft.com/office/drawing/2014/main" id="{A3CEBBFC-FC4C-4C73-B6CC-A67C85C520EC}"/>
                </a:ext>
              </a:extLst>
            </p:cNvPr>
            <p:cNvSpPr/>
            <p:nvPr/>
          </p:nvSpPr>
          <p:spPr>
            <a:xfrm>
              <a:off x="1034050" y="2179275"/>
              <a:ext cx="411075" cy="467325"/>
            </a:xfrm>
            <a:custGeom>
              <a:avLst/>
              <a:gdLst/>
              <a:ahLst/>
              <a:cxnLst/>
              <a:rect l="l" t="t" r="r" b="b"/>
              <a:pathLst>
                <a:path w="16443" h="18693" extrusionOk="0">
                  <a:moveTo>
                    <a:pt x="14919" y="0"/>
                  </a:moveTo>
                  <a:cubicBezTo>
                    <a:pt x="14633" y="12"/>
                    <a:pt x="14347" y="72"/>
                    <a:pt x="14074" y="179"/>
                  </a:cubicBezTo>
                  <a:cubicBezTo>
                    <a:pt x="13812" y="274"/>
                    <a:pt x="13562" y="417"/>
                    <a:pt x="13335" y="584"/>
                  </a:cubicBezTo>
                  <a:cubicBezTo>
                    <a:pt x="13907" y="524"/>
                    <a:pt x="14455" y="322"/>
                    <a:pt x="14919" y="0"/>
                  </a:cubicBezTo>
                  <a:close/>
                  <a:moveTo>
                    <a:pt x="15895" y="3691"/>
                  </a:moveTo>
                  <a:lnTo>
                    <a:pt x="15895" y="3691"/>
                  </a:lnTo>
                  <a:cubicBezTo>
                    <a:pt x="15907" y="3965"/>
                    <a:pt x="15979" y="4251"/>
                    <a:pt x="16074" y="4513"/>
                  </a:cubicBezTo>
                  <a:cubicBezTo>
                    <a:pt x="16157" y="4739"/>
                    <a:pt x="16264" y="4965"/>
                    <a:pt x="16395" y="5167"/>
                  </a:cubicBezTo>
                  <a:cubicBezTo>
                    <a:pt x="16407" y="5120"/>
                    <a:pt x="16431" y="5072"/>
                    <a:pt x="16443" y="5013"/>
                  </a:cubicBezTo>
                  <a:cubicBezTo>
                    <a:pt x="16407" y="4822"/>
                    <a:pt x="16360" y="4632"/>
                    <a:pt x="16288" y="4441"/>
                  </a:cubicBezTo>
                  <a:cubicBezTo>
                    <a:pt x="16193" y="4167"/>
                    <a:pt x="16062" y="3917"/>
                    <a:pt x="15895" y="3691"/>
                  </a:cubicBezTo>
                  <a:close/>
                  <a:moveTo>
                    <a:pt x="11633" y="4846"/>
                  </a:moveTo>
                  <a:cubicBezTo>
                    <a:pt x="11442" y="5072"/>
                    <a:pt x="11287" y="5310"/>
                    <a:pt x="11180" y="5584"/>
                  </a:cubicBezTo>
                  <a:lnTo>
                    <a:pt x="11180" y="5572"/>
                  </a:lnTo>
                  <a:cubicBezTo>
                    <a:pt x="11049" y="5834"/>
                    <a:pt x="10966" y="6108"/>
                    <a:pt x="10918" y="6394"/>
                  </a:cubicBezTo>
                  <a:cubicBezTo>
                    <a:pt x="11109" y="6168"/>
                    <a:pt x="11264" y="5929"/>
                    <a:pt x="11371" y="5668"/>
                  </a:cubicBezTo>
                  <a:cubicBezTo>
                    <a:pt x="11502" y="5406"/>
                    <a:pt x="11585" y="5132"/>
                    <a:pt x="11633" y="4846"/>
                  </a:cubicBezTo>
                  <a:close/>
                  <a:moveTo>
                    <a:pt x="7239" y="6299"/>
                  </a:moveTo>
                  <a:lnTo>
                    <a:pt x="7239" y="6299"/>
                  </a:lnTo>
                  <a:cubicBezTo>
                    <a:pt x="7287" y="6870"/>
                    <a:pt x="7489" y="7418"/>
                    <a:pt x="7823" y="7894"/>
                  </a:cubicBezTo>
                  <a:cubicBezTo>
                    <a:pt x="7799" y="7608"/>
                    <a:pt x="7739" y="7334"/>
                    <a:pt x="7632" y="7061"/>
                  </a:cubicBezTo>
                  <a:cubicBezTo>
                    <a:pt x="7537" y="6787"/>
                    <a:pt x="7406" y="6537"/>
                    <a:pt x="7239" y="6299"/>
                  </a:cubicBezTo>
                  <a:close/>
                  <a:moveTo>
                    <a:pt x="11323" y="10073"/>
                  </a:moveTo>
                  <a:lnTo>
                    <a:pt x="11323" y="10073"/>
                  </a:lnTo>
                  <a:cubicBezTo>
                    <a:pt x="11037" y="10085"/>
                    <a:pt x="10752" y="10156"/>
                    <a:pt x="10478" y="10263"/>
                  </a:cubicBezTo>
                  <a:cubicBezTo>
                    <a:pt x="10204" y="10359"/>
                    <a:pt x="9954" y="10501"/>
                    <a:pt x="9728" y="10668"/>
                  </a:cubicBezTo>
                  <a:cubicBezTo>
                    <a:pt x="10299" y="10609"/>
                    <a:pt x="10859" y="10406"/>
                    <a:pt x="11323" y="10073"/>
                  </a:cubicBezTo>
                  <a:close/>
                  <a:moveTo>
                    <a:pt x="4870" y="10180"/>
                  </a:moveTo>
                  <a:lnTo>
                    <a:pt x="4870" y="10180"/>
                  </a:lnTo>
                  <a:cubicBezTo>
                    <a:pt x="5084" y="10370"/>
                    <a:pt x="5334" y="10513"/>
                    <a:pt x="5596" y="10632"/>
                  </a:cubicBezTo>
                  <a:cubicBezTo>
                    <a:pt x="5846" y="10751"/>
                    <a:pt x="6132" y="10847"/>
                    <a:pt x="6406" y="10882"/>
                  </a:cubicBezTo>
                  <a:cubicBezTo>
                    <a:pt x="6192" y="10704"/>
                    <a:pt x="5953" y="10549"/>
                    <a:pt x="5692" y="10430"/>
                  </a:cubicBezTo>
                  <a:cubicBezTo>
                    <a:pt x="5430" y="10311"/>
                    <a:pt x="5156" y="10228"/>
                    <a:pt x="4870" y="10180"/>
                  </a:cubicBezTo>
                  <a:close/>
                  <a:moveTo>
                    <a:pt x="2584" y="13430"/>
                  </a:moveTo>
                  <a:lnTo>
                    <a:pt x="2584" y="13430"/>
                  </a:lnTo>
                  <a:cubicBezTo>
                    <a:pt x="2644" y="14002"/>
                    <a:pt x="2846" y="14550"/>
                    <a:pt x="3179" y="15026"/>
                  </a:cubicBezTo>
                  <a:cubicBezTo>
                    <a:pt x="3155" y="14740"/>
                    <a:pt x="3096" y="14454"/>
                    <a:pt x="2989" y="14192"/>
                  </a:cubicBezTo>
                  <a:cubicBezTo>
                    <a:pt x="2894" y="13919"/>
                    <a:pt x="2763" y="13669"/>
                    <a:pt x="2584" y="13430"/>
                  </a:cubicBezTo>
                  <a:close/>
                  <a:moveTo>
                    <a:pt x="7751" y="13776"/>
                  </a:moveTo>
                  <a:lnTo>
                    <a:pt x="7751" y="13776"/>
                  </a:lnTo>
                  <a:cubicBezTo>
                    <a:pt x="7561" y="13990"/>
                    <a:pt x="7406" y="14240"/>
                    <a:pt x="7287" y="14502"/>
                  </a:cubicBezTo>
                  <a:lnTo>
                    <a:pt x="7299" y="14502"/>
                  </a:lnTo>
                  <a:cubicBezTo>
                    <a:pt x="7168" y="14764"/>
                    <a:pt x="7085" y="15038"/>
                    <a:pt x="7037" y="15323"/>
                  </a:cubicBezTo>
                  <a:cubicBezTo>
                    <a:pt x="7406" y="14871"/>
                    <a:pt x="7656" y="14347"/>
                    <a:pt x="7751" y="13776"/>
                  </a:cubicBezTo>
                  <a:close/>
                  <a:moveTo>
                    <a:pt x="584" y="16276"/>
                  </a:moveTo>
                  <a:cubicBezTo>
                    <a:pt x="405" y="16502"/>
                    <a:pt x="250" y="16740"/>
                    <a:pt x="131" y="17002"/>
                  </a:cubicBezTo>
                  <a:cubicBezTo>
                    <a:pt x="84" y="17121"/>
                    <a:pt x="36" y="17228"/>
                    <a:pt x="0" y="17348"/>
                  </a:cubicBezTo>
                  <a:cubicBezTo>
                    <a:pt x="0" y="17371"/>
                    <a:pt x="0" y="17395"/>
                    <a:pt x="0" y="17419"/>
                  </a:cubicBezTo>
                  <a:cubicBezTo>
                    <a:pt x="0" y="17490"/>
                    <a:pt x="12" y="17574"/>
                    <a:pt x="24" y="17645"/>
                  </a:cubicBezTo>
                  <a:cubicBezTo>
                    <a:pt x="143" y="17467"/>
                    <a:pt x="238" y="17288"/>
                    <a:pt x="334" y="17098"/>
                  </a:cubicBezTo>
                  <a:cubicBezTo>
                    <a:pt x="453" y="16836"/>
                    <a:pt x="536" y="16562"/>
                    <a:pt x="584" y="16276"/>
                  </a:cubicBezTo>
                  <a:close/>
                  <a:moveTo>
                    <a:pt x="9478" y="17312"/>
                  </a:moveTo>
                  <a:cubicBezTo>
                    <a:pt x="9502" y="17538"/>
                    <a:pt x="9549" y="17752"/>
                    <a:pt x="9621" y="17979"/>
                  </a:cubicBezTo>
                  <a:lnTo>
                    <a:pt x="9763" y="17788"/>
                  </a:lnTo>
                  <a:cubicBezTo>
                    <a:pt x="9692" y="17621"/>
                    <a:pt x="9597" y="17455"/>
                    <a:pt x="9478" y="17312"/>
                  </a:cubicBezTo>
                  <a:close/>
                  <a:moveTo>
                    <a:pt x="4953" y="18110"/>
                  </a:moveTo>
                  <a:lnTo>
                    <a:pt x="4953" y="18110"/>
                  </a:lnTo>
                  <a:cubicBezTo>
                    <a:pt x="4656" y="18133"/>
                    <a:pt x="4370" y="18193"/>
                    <a:pt x="4108" y="18300"/>
                  </a:cubicBezTo>
                  <a:cubicBezTo>
                    <a:pt x="3834" y="18395"/>
                    <a:pt x="3584" y="18526"/>
                    <a:pt x="3358" y="18693"/>
                  </a:cubicBezTo>
                  <a:cubicBezTo>
                    <a:pt x="3644" y="18669"/>
                    <a:pt x="3929" y="18610"/>
                    <a:pt x="4191" y="18514"/>
                  </a:cubicBezTo>
                  <a:cubicBezTo>
                    <a:pt x="4465" y="18407"/>
                    <a:pt x="4715" y="18276"/>
                    <a:pt x="4953" y="181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43990;p50">
              <a:extLst>
                <a:ext uri="{FF2B5EF4-FFF2-40B4-BE49-F238E27FC236}">
                  <a16:creationId xmlns:a16="http://schemas.microsoft.com/office/drawing/2014/main" id="{2D53D169-E2B4-4ED1-BDD0-A923A38B49EB}"/>
                </a:ext>
              </a:extLst>
            </p:cNvPr>
            <p:cNvSpPr/>
            <p:nvPr/>
          </p:nvSpPr>
          <p:spPr>
            <a:xfrm>
              <a:off x="1104600" y="2205450"/>
              <a:ext cx="375775" cy="489525"/>
            </a:xfrm>
            <a:custGeom>
              <a:avLst/>
              <a:gdLst/>
              <a:ahLst/>
              <a:cxnLst/>
              <a:rect l="l" t="t" r="r" b="b"/>
              <a:pathLst>
                <a:path w="15031" h="19581" extrusionOk="0">
                  <a:moveTo>
                    <a:pt x="14954" y="1"/>
                  </a:moveTo>
                  <a:cubicBezTo>
                    <a:pt x="14942" y="1"/>
                    <a:pt x="14931" y="1"/>
                    <a:pt x="14931" y="13"/>
                  </a:cubicBezTo>
                  <a:cubicBezTo>
                    <a:pt x="14859" y="215"/>
                    <a:pt x="14788" y="430"/>
                    <a:pt x="14716" y="644"/>
                  </a:cubicBezTo>
                  <a:cubicBezTo>
                    <a:pt x="14407" y="1465"/>
                    <a:pt x="14085" y="2275"/>
                    <a:pt x="13740" y="3097"/>
                  </a:cubicBezTo>
                  <a:cubicBezTo>
                    <a:pt x="13383" y="3906"/>
                    <a:pt x="13061" y="4728"/>
                    <a:pt x="12692" y="5537"/>
                  </a:cubicBezTo>
                  <a:cubicBezTo>
                    <a:pt x="11978" y="7145"/>
                    <a:pt x="11228" y="8740"/>
                    <a:pt x="10418" y="10300"/>
                  </a:cubicBezTo>
                  <a:cubicBezTo>
                    <a:pt x="9597" y="11871"/>
                    <a:pt x="8727" y="13407"/>
                    <a:pt x="7799" y="14896"/>
                  </a:cubicBezTo>
                  <a:cubicBezTo>
                    <a:pt x="6965" y="16265"/>
                    <a:pt x="6001" y="17646"/>
                    <a:pt x="4584" y="18467"/>
                  </a:cubicBezTo>
                  <a:cubicBezTo>
                    <a:pt x="3905" y="18860"/>
                    <a:pt x="3167" y="19122"/>
                    <a:pt x="2405" y="19241"/>
                  </a:cubicBezTo>
                  <a:cubicBezTo>
                    <a:pt x="2022" y="19299"/>
                    <a:pt x="1635" y="19329"/>
                    <a:pt x="1249" y="19329"/>
                  </a:cubicBezTo>
                  <a:cubicBezTo>
                    <a:pt x="843" y="19329"/>
                    <a:pt x="438" y="19297"/>
                    <a:pt x="36" y="19229"/>
                  </a:cubicBezTo>
                  <a:cubicBezTo>
                    <a:pt x="24" y="19229"/>
                    <a:pt x="12" y="19241"/>
                    <a:pt x="0" y="19253"/>
                  </a:cubicBezTo>
                  <a:cubicBezTo>
                    <a:pt x="0" y="19277"/>
                    <a:pt x="0" y="19301"/>
                    <a:pt x="24" y="19313"/>
                  </a:cubicBezTo>
                  <a:cubicBezTo>
                    <a:pt x="203" y="19372"/>
                    <a:pt x="393" y="19432"/>
                    <a:pt x="584" y="19468"/>
                  </a:cubicBezTo>
                  <a:cubicBezTo>
                    <a:pt x="971" y="19543"/>
                    <a:pt x="1362" y="19581"/>
                    <a:pt x="1751" y="19581"/>
                  </a:cubicBezTo>
                  <a:cubicBezTo>
                    <a:pt x="2953" y="19581"/>
                    <a:pt x="4139" y="19225"/>
                    <a:pt x="5156" y="18551"/>
                  </a:cubicBezTo>
                  <a:cubicBezTo>
                    <a:pt x="6560" y="17598"/>
                    <a:pt x="7477" y="16146"/>
                    <a:pt x="8346" y="14741"/>
                  </a:cubicBezTo>
                  <a:cubicBezTo>
                    <a:pt x="9287" y="13193"/>
                    <a:pt x="10168" y="11633"/>
                    <a:pt x="10990" y="10026"/>
                  </a:cubicBezTo>
                  <a:cubicBezTo>
                    <a:pt x="11811" y="8431"/>
                    <a:pt x="12549" y="6787"/>
                    <a:pt x="13216" y="5121"/>
                  </a:cubicBezTo>
                  <a:cubicBezTo>
                    <a:pt x="13371" y="4728"/>
                    <a:pt x="13514" y="4335"/>
                    <a:pt x="13668" y="3942"/>
                  </a:cubicBezTo>
                  <a:cubicBezTo>
                    <a:pt x="13823" y="3620"/>
                    <a:pt x="13978" y="3311"/>
                    <a:pt x="14121" y="2989"/>
                  </a:cubicBezTo>
                  <a:cubicBezTo>
                    <a:pt x="14430" y="2358"/>
                    <a:pt x="14728" y="1704"/>
                    <a:pt x="15014" y="1049"/>
                  </a:cubicBezTo>
                  <a:cubicBezTo>
                    <a:pt x="15031" y="1023"/>
                    <a:pt x="15006" y="998"/>
                    <a:pt x="14986" y="998"/>
                  </a:cubicBezTo>
                  <a:cubicBezTo>
                    <a:pt x="14977" y="998"/>
                    <a:pt x="14970" y="1002"/>
                    <a:pt x="14966" y="1013"/>
                  </a:cubicBezTo>
                  <a:cubicBezTo>
                    <a:pt x="14633" y="1644"/>
                    <a:pt x="14323" y="2275"/>
                    <a:pt x="14026" y="2918"/>
                  </a:cubicBezTo>
                  <a:cubicBezTo>
                    <a:pt x="14073" y="2811"/>
                    <a:pt x="14109" y="2704"/>
                    <a:pt x="14145" y="2585"/>
                  </a:cubicBezTo>
                  <a:cubicBezTo>
                    <a:pt x="14442" y="1739"/>
                    <a:pt x="14692" y="882"/>
                    <a:pt x="14966" y="25"/>
                  </a:cubicBezTo>
                  <a:cubicBezTo>
                    <a:pt x="14966" y="13"/>
                    <a:pt x="14954" y="1"/>
                    <a:pt x="149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43991;p50">
              <a:extLst>
                <a:ext uri="{FF2B5EF4-FFF2-40B4-BE49-F238E27FC236}">
                  <a16:creationId xmlns:a16="http://schemas.microsoft.com/office/drawing/2014/main" id="{A94B504B-D2E4-4E3C-A10A-115C2C2A80D4}"/>
                </a:ext>
              </a:extLst>
            </p:cNvPr>
            <p:cNvSpPr/>
            <p:nvPr/>
          </p:nvSpPr>
          <p:spPr>
            <a:xfrm>
              <a:off x="1175125" y="1712975"/>
              <a:ext cx="479350" cy="415725"/>
            </a:xfrm>
            <a:custGeom>
              <a:avLst/>
              <a:gdLst/>
              <a:ahLst/>
              <a:cxnLst/>
              <a:rect l="l" t="t" r="r" b="b"/>
              <a:pathLst>
                <a:path w="19174" h="16629" extrusionOk="0">
                  <a:moveTo>
                    <a:pt x="12068" y="1"/>
                  </a:moveTo>
                  <a:cubicBezTo>
                    <a:pt x="12010" y="1"/>
                    <a:pt x="11956" y="3"/>
                    <a:pt x="11907" y="7"/>
                  </a:cubicBezTo>
                  <a:cubicBezTo>
                    <a:pt x="10621" y="102"/>
                    <a:pt x="5764" y="2126"/>
                    <a:pt x="4394" y="2757"/>
                  </a:cubicBezTo>
                  <a:cubicBezTo>
                    <a:pt x="3108" y="3353"/>
                    <a:pt x="1192" y="7306"/>
                    <a:pt x="1" y="10199"/>
                  </a:cubicBezTo>
                  <a:lnTo>
                    <a:pt x="9383" y="16628"/>
                  </a:lnTo>
                  <a:cubicBezTo>
                    <a:pt x="9383" y="16628"/>
                    <a:pt x="11359" y="14283"/>
                    <a:pt x="12360" y="13461"/>
                  </a:cubicBezTo>
                  <a:cubicBezTo>
                    <a:pt x="14336" y="11842"/>
                    <a:pt x="15027" y="9865"/>
                    <a:pt x="15979" y="8865"/>
                  </a:cubicBezTo>
                  <a:cubicBezTo>
                    <a:pt x="17444" y="7317"/>
                    <a:pt x="18170" y="7234"/>
                    <a:pt x="18194" y="6675"/>
                  </a:cubicBezTo>
                  <a:cubicBezTo>
                    <a:pt x="18210" y="6280"/>
                    <a:pt x="17253" y="5857"/>
                    <a:pt x="16211" y="5857"/>
                  </a:cubicBezTo>
                  <a:cubicBezTo>
                    <a:pt x="15774" y="5857"/>
                    <a:pt x="15321" y="5932"/>
                    <a:pt x="14919" y="6115"/>
                  </a:cubicBezTo>
                  <a:cubicBezTo>
                    <a:pt x="13562" y="6746"/>
                    <a:pt x="12907" y="7818"/>
                    <a:pt x="11812" y="8008"/>
                  </a:cubicBezTo>
                  <a:cubicBezTo>
                    <a:pt x="11727" y="8022"/>
                    <a:pt x="11640" y="8028"/>
                    <a:pt x="11552" y="8028"/>
                  </a:cubicBezTo>
                  <a:cubicBezTo>
                    <a:pt x="10504" y="8028"/>
                    <a:pt x="9291" y="7104"/>
                    <a:pt x="9193" y="6544"/>
                  </a:cubicBezTo>
                  <a:cubicBezTo>
                    <a:pt x="9014" y="5520"/>
                    <a:pt x="11098" y="3841"/>
                    <a:pt x="11800" y="3734"/>
                  </a:cubicBezTo>
                  <a:cubicBezTo>
                    <a:pt x="11952" y="3711"/>
                    <a:pt x="12097" y="3700"/>
                    <a:pt x="12255" y="3700"/>
                  </a:cubicBezTo>
                  <a:cubicBezTo>
                    <a:pt x="12831" y="3700"/>
                    <a:pt x="13586" y="3837"/>
                    <a:pt x="15491" y="3996"/>
                  </a:cubicBezTo>
                  <a:cubicBezTo>
                    <a:pt x="15666" y="4011"/>
                    <a:pt x="15835" y="4018"/>
                    <a:pt x="15997" y="4018"/>
                  </a:cubicBezTo>
                  <a:cubicBezTo>
                    <a:pt x="18231" y="4018"/>
                    <a:pt x="19173" y="2642"/>
                    <a:pt x="18563" y="2043"/>
                  </a:cubicBezTo>
                  <a:cubicBezTo>
                    <a:pt x="17773" y="1264"/>
                    <a:pt x="13535" y="1"/>
                    <a:pt x="1206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43992;p50">
              <a:extLst>
                <a:ext uri="{FF2B5EF4-FFF2-40B4-BE49-F238E27FC236}">
                  <a16:creationId xmlns:a16="http://schemas.microsoft.com/office/drawing/2014/main" id="{9CBAEA7B-DF65-4D63-9A39-5858B552E35A}"/>
                </a:ext>
              </a:extLst>
            </p:cNvPr>
            <p:cNvSpPr/>
            <p:nvPr/>
          </p:nvSpPr>
          <p:spPr>
            <a:xfrm>
              <a:off x="1284975" y="1690925"/>
              <a:ext cx="345050" cy="177025"/>
            </a:xfrm>
            <a:custGeom>
              <a:avLst/>
              <a:gdLst/>
              <a:ahLst/>
              <a:cxnLst/>
              <a:rect l="l" t="t" r="r" b="b"/>
              <a:pathLst>
                <a:path w="13802" h="7081" extrusionOk="0">
                  <a:moveTo>
                    <a:pt x="7252" y="1"/>
                  </a:moveTo>
                  <a:cubicBezTo>
                    <a:pt x="7206" y="1"/>
                    <a:pt x="7162" y="3"/>
                    <a:pt x="7120" y="8"/>
                  </a:cubicBezTo>
                  <a:cubicBezTo>
                    <a:pt x="4465" y="318"/>
                    <a:pt x="1346" y="2377"/>
                    <a:pt x="0" y="3627"/>
                  </a:cubicBezTo>
                  <a:lnTo>
                    <a:pt x="4548" y="7080"/>
                  </a:lnTo>
                  <a:cubicBezTo>
                    <a:pt x="4548" y="7080"/>
                    <a:pt x="6120" y="4485"/>
                    <a:pt x="7001" y="3830"/>
                  </a:cubicBezTo>
                  <a:cubicBezTo>
                    <a:pt x="7072" y="3777"/>
                    <a:pt x="7168" y="3754"/>
                    <a:pt x="7284" y="3754"/>
                  </a:cubicBezTo>
                  <a:cubicBezTo>
                    <a:pt x="8162" y="3754"/>
                    <a:pt x="10155" y="5101"/>
                    <a:pt x="10597" y="5259"/>
                  </a:cubicBezTo>
                  <a:cubicBezTo>
                    <a:pt x="11287" y="5526"/>
                    <a:pt x="11868" y="5723"/>
                    <a:pt x="12332" y="5723"/>
                  </a:cubicBezTo>
                  <a:cubicBezTo>
                    <a:pt x="12797" y="5723"/>
                    <a:pt x="13145" y="5526"/>
                    <a:pt x="13371" y="5009"/>
                  </a:cubicBezTo>
                  <a:cubicBezTo>
                    <a:pt x="13801" y="4009"/>
                    <a:pt x="9134" y="1"/>
                    <a:pt x="725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43993;p50">
              <a:extLst>
                <a:ext uri="{FF2B5EF4-FFF2-40B4-BE49-F238E27FC236}">
                  <a16:creationId xmlns:a16="http://schemas.microsoft.com/office/drawing/2014/main" id="{FF4B54E0-6629-41D6-943A-EF1FE75F268D}"/>
                </a:ext>
              </a:extLst>
            </p:cNvPr>
            <p:cNvSpPr/>
            <p:nvPr/>
          </p:nvSpPr>
          <p:spPr>
            <a:xfrm>
              <a:off x="1538650" y="1724675"/>
              <a:ext cx="80025" cy="80875"/>
            </a:xfrm>
            <a:custGeom>
              <a:avLst/>
              <a:gdLst/>
              <a:ahLst/>
              <a:cxnLst/>
              <a:rect l="l" t="t" r="r" b="b"/>
              <a:pathLst>
                <a:path w="3201" h="3235" extrusionOk="0">
                  <a:moveTo>
                    <a:pt x="35" y="1"/>
                  </a:moveTo>
                  <a:cubicBezTo>
                    <a:pt x="15" y="1"/>
                    <a:pt x="1" y="29"/>
                    <a:pt x="21" y="39"/>
                  </a:cubicBezTo>
                  <a:cubicBezTo>
                    <a:pt x="367" y="265"/>
                    <a:pt x="2545" y="2039"/>
                    <a:pt x="3176" y="3230"/>
                  </a:cubicBezTo>
                  <a:cubicBezTo>
                    <a:pt x="3180" y="3233"/>
                    <a:pt x="3183" y="3235"/>
                    <a:pt x="3187" y="3235"/>
                  </a:cubicBezTo>
                  <a:cubicBezTo>
                    <a:pt x="3194" y="3235"/>
                    <a:pt x="3200" y="3226"/>
                    <a:pt x="3200" y="3218"/>
                  </a:cubicBezTo>
                  <a:cubicBezTo>
                    <a:pt x="2795" y="1885"/>
                    <a:pt x="1426" y="884"/>
                    <a:pt x="45" y="3"/>
                  </a:cubicBezTo>
                  <a:cubicBezTo>
                    <a:pt x="42" y="2"/>
                    <a:pt x="38" y="1"/>
                    <a:pt x="35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43994;p50">
              <a:extLst>
                <a:ext uri="{FF2B5EF4-FFF2-40B4-BE49-F238E27FC236}">
                  <a16:creationId xmlns:a16="http://schemas.microsoft.com/office/drawing/2014/main" id="{DA29EAC8-73B6-453E-90E2-460950804E5A}"/>
                </a:ext>
              </a:extLst>
            </p:cNvPr>
            <p:cNvSpPr/>
            <p:nvPr/>
          </p:nvSpPr>
          <p:spPr>
            <a:xfrm>
              <a:off x="1284975" y="1690950"/>
              <a:ext cx="310850" cy="154075"/>
            </a:xfrm>
            <a:custGeom>
              <a:avLst/>
              <a:gdLst/>
              <a:ahLst/>
              <a:cxnLst/>
              <a:rect l="l" t="t" r="r" b="b"/>
              <a:pathLst>
                <a:path w="12434" h="6163" extrusionOk="0">
                  <a:moveTo>
                    <a:pt x="7237" y="1"/>
                  </a:moveTo>
                  <a:cubicBezTo>
                    <a:pt x="7197" y="1"/>
                    <a:pt x="7158" y="3"/>
                    <a:pt x="7120" y="7"/>
                  </a:cubicBezTo>
                  <a:cubicBezTo>
                    <a:pt x="4465" y="317"/>
                    <a:pt x="1346" y="2376"/>
                    <a:pt x="0" y="3626"/>
                  </a:cubicBezTo>
                  <a:lnTo>
                    <a:pt x="3334" y="6162"/>
                  </a:lnTo>
                  <a:cubicBezTo>
                    <a:pt x="3334" y="6162"/>
                    <a:pt x="5489" y="4531"/>
                    <a:pt x="6370" y="3876"/>
                  </a:cubicBezTo>
                  <a:cubicBezTo>
                    <a:pt x="6447" y="3821"/>
                    <a:pt x="6534" y="3796"/>
                    <a:pt x="6630" y="3796"/>
                  </a:cubicBezTo>
                  <a:cubicBezTo>
                    <a:pt x="7308" y="3796"/>
                    <a:pt x="8391" y="5044"/>
                    <a:pt x="8787" y="5305"/>
                  </a:cubicBezTo>
                  <a:cubicBezTo>
                    <a:pt x="9554" y="5821"/>
                    <a:pt x="10328" y="6134"/>
                    <a:pt x="10940" y="6134"/>
                  </a:cubicBezTo>
                  <a:cubicBezTo>
                    <a:pt x="11431" y="6134"/>
                    <a:pt x="11818" y="5933"/>
                    <a:pt x="12014" y="5472"/>
                  </a:cubicBezTo>
                  <a:cubicBezTo>
                    <a:pt x="12433" y="4458"/>
                    <a:pt x="9055" y="1"/>
                    <a:pt x="723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43995;p50">
              <a:extLst>
                <a:ext uri="{FF2B5EF4-FFF2-40B4-BE49-F238E27FC236}">
                  <a16:creationId xmlns:a16="http://schemas.microsoft.com/office/drawing/2014/main" id="{C0B39053-05C4-4072-8736-E9E265AABAE3}"/>
                </a:ext>
              </a:extLst>
            </p:cNvPr>
            <p:cNvSpPr/>
            <p:nvPr/>
          </p:nvSpPr>
          <p:spPr>
            <a:xfrm>
              <a:off x="1398500" y="1688425"/>
              <a:ext cx="192475" cy="158050"/>
            </a:xfrm>
            <a:custGeom>
              <a:avLst/>
              <a:gdLst/>
              <a:ahLst/>
              <a:cxnLst/>
              <a:rect l="l" t="t" r="r" b="b"/>
              <a:pathLst>
                <a:path w="7699" h="6322" extrusionOk="0">
                  <a:moveTo>
                    <a:pt x="2784" y="1"/>
                  </a:moveTo>
                  <a:cubicBezTo>
                    <a:pt x="2080" y="1"/>
                    <a:pt x="1387" y="312"/>
                    <a:pt x="1079" y="406"/>
                  </a:cubicBezTo>
                  <a:cubicBezTo>
                    <a:pt x="1055" y="418"/>
                    <a:pt x="1055" y="453"/>
                    <a:pt x="1079" y="453"/>
                  </a:cubicBezTo>
                  <a:cubicBezTo>
                    <a:pt x="1345" y="374"/>
                    <a:pt x="2109" y="132"/>
                    <a:pt x="2681" y="132"/>
                  </a:cubicBezTo>
                  <a:cubicBezTo>
                    <a:pt x="2801" y="132"/>
                    <a:pt x="2911" y="143"/>
                    <a:pt x="3008" y="167"/>
                  </a:cubicBezTo>
                  <a:cubicBezTo>
                    <a:pt x="3341" y="275"/>
                    <a:pt x="3639" y="453"/>
                    <a:pt x="3901" y="691"/>
                  </a:cubicBezTo>
                  <a:cubicBezTo>
                    <a:pt x="4127" y="882"/>
                    <a:pt x="4365" y="1072"/>
                    <a:pt x="4591" y="1275"/>
                  </a:cubicBezTo>
                  <a:cubicBezTo>
                    <a:pt x="5532" y="2061"/>
                    <a:pt x="6461" y="2977"/>
                    <a:pt x="7056" y="4073"/>
                  </a:cubicBezTo>
                  <a:cubicBezTo>
                    <a:pt x="7377" y="4668"/>
                    <a:pt x="7639" y="5442"/>
                    <a:pt x="7139" y="5942"/>
                  </a:cubicBezTo>
                  <a:cubicBezTo>
                    <a:pt x="7008" y="6049"/>
                    <a:pt x="6854" y="6121"/>
                    <a:pt x="6687" y="6144"/>
                  </a:cubicBezTo>
                  <a:cubicBezTo>
                    <a:pt x="6580" y="6168"/>
                    <a:pt x="6470" y="6180"/>
                    <a:pt x="6358" y="6180"/>
                  </a:cubicBezTo>
                  <a:cubicBezTo>
                    <a:pt x="6246" y="6180"/>
                    <a:pt x="6133" y="6168"/>
                    <a:pt x="6020" y="6144"/>
                  </a:cubicBezTo>
                  <a:cubicBezTo>
                    <a:pt x="5199" y="6025"/>
                    <a:pt x="4294" y="5299"/>
                    <a:pt x="3865" y="4882"/>
                  </a:cubicBezTo>
                  <a:cubicBezTo>
                    <a:pt x="3484" y="4501"/>
                    <a:pt x="3091" y="4049"/>
                    <a:pt x="2579" y="3858"/>
                  </a:cubicBezTo>
                  <a:cubicBezTo>
                    <a:pt x="2447" y="3810"/>
                    <a:pt x="2307" y="3785"/>
                    <a:pt x="2166" y="3785"/>
                  </a:cubicBezTo>
                  <a:cubicBezTo>
                    <a:pt x="2065" y="3785"/>
                    <a:pt x="1964" y="3798"/>
                    <a:pt x="1865" y="3823"/>
                  </a:cubicBezTo>
                  <a:cubicBezTo>
                    <a:pt x="1639" y="3918"/>
                    <a:pt x="1412" y="4049"/>
                    <a:pt x="1234" y="4228"/>
                  </a:cubicBezTo>
                  <a:cubicBezTo>
                    <a:pt x="996" y="4406"/>
                    <a:pt x="781" y="4585"/>
                    <a:pt x="567" y="4787"/>
                  </a:cubicBezTo>
                  <a:cubicBezTo>
                    <a:pt x="353" y="4978"/>
                    <a:pt x="269" y="5049"/>
                    <a:pt x="55" y="5240"/>
                  </a:cubicBezTo>
                  <a:cubicBezTo>
                    <a:pt x="0" y="5295"/>
                    <a:pt x="7" y="5334"/>
                    <a:pt x="49" y="5334"/>
                  </a:cubicBezTo>
                  <a:cubicBezTo>
                    <a:pt x="71" y="5334"/>
                    <a:pt x="102" y="5323"/>
                    <a:pt x="138" y="5299"/>
                  </a:cubicBezTo>
                  <a:cubicBezTo>
                    <a:pt x="508" y="4978"/>
                    <a:pt x="900" y="4704"/>
                    <a:pt x="1317" y="4466"/>
                  </a:cubicBezTo>
                  <a:cubicBezTo>
                    <a:pt x="1520" y="4311"/>
                    <a:pt x="1746" y="4192"/>
                    <a:pt x="1984" y="4108"/>
                  </a:cubicBezTo>
                  <a:cubicBezTo>
                    <a:pt x="2049" y="4093"/>
                    <a:pt x="2115" y="4086"/>
                    <a:pt x="2180" y="4086"/>
                  </a:cubicBezTo>
                  <a:cubicBezTo>
                    <a:pt x="2367" y="4086"/>
                    <a:pt x="2552" y="4146"/>
                    <a:pt x="2710" y="4251"/>
                  </a:cubicBezTo>
                  <a:cubicBezTo>
                    <a:pt x="3175" y="4537"/>
                    <a:pt x="3520" y="4966"/>
                    <a:pt x="3948" y="5275"/>
                  </a:cubicBezTo>
                  <a:cubicBezTo>
                    <a:pt x="4401" y="5585"/>
                    <a:pt x="4877" y="5871"/>
                    <a:pt x="5365" y="6121"/>
                  </a:cubicBezTo>
                  <a:cubicBezTo>
                    <a:pt x="5592" y="6204"/>
                    <a:pt x="5818" y="6275"/>
                    <a:pt x="6068" y="6299"/>
                  </a:cubicBezTo>
                  <a:cubicBezTo>
                    <a:pt x="6141" y="6310"/>
                    <a:pt x="6243" y="6321"/>
                    <a:pt x="6359" y="6321"/>
                  </a:cubicBezTo>
                  <a:cubicBezTo>
                    <a:pt x="6622" y="6321"/>
                    <a:pt x="6959" y="6265"/>
                    <a:pt x="7199" y="6025"/>
                  </a:cubicBezTo>
                  <a:cubicBezTo>
                    <a:pt x="7616" y="5621"/>
                    <a:pt x="7699" y="4942"/>
                    <a:pt x="7508" y="4418"/>
                  </a:cubicBezTo>
                  <a:cubicBezTo>
                    <a:pt x="7306" y="3799"/>
                    <a:pt x="6877" y="3239"/>
                    <a:pt x="6461" y="2739"/>
                  </a:cubicBezTo>
                  <a:cubicBezTo>
                    <a:pt x="6020" y="2227"/>
                    <a:pt x="5544" y="1751"/>
                    <a:pt x="5020" y="1310"/>
                  </a:cubicBezTo>
                  <a:cubicBezTo>
                    <a:pt x="4758" y="1072"/>
                    <a:pt x="4484" y="846"/>
                    <a:pt x="4210" y="644"/>
                  </a:cubicBezTo>
                  <a:cubicBezTo>
                    <a:pt x="3948" y="429"/>
                    <a:pt x="3687" y="191"/>
                    <a:pt x="3365" y="84"/>
                  </a:cubicBezTo>
                  <a:cubicBezTo>
                    <a:pt x="3176" y="25"/>
                    <a:pt x="2980" y="1"/>
                    <a:pt x="2784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43996;p50">
              <a:extLst>
                <a:ext uri="{FF2B5EF4-FFF2-40B4-BE49-F238E27FC236}">
                  <a16:creationId xmlns:a16="http://schemas.microsoft.com/office/drawing/2014/main" id="{A85D4FE5-7B4B-4855-BB21-F21781D5AB7D}"/>
                </a:ext>
              </a:extLst>
            </p:cNvPr>
            <p:cNvSpPr/>
            <p:nvPr/>
          </p:nvSpPr>
          <p:spPr>
            <a:xfrm>
              <a:off x="1259075" y="1635850"/>
              <a:ext cx="237250" cy="173750"/>
            </a:xfrm>
            <a:custGeom>
              <a:avLst/>
              <a:gdLst/>
              <a:ahLst/>
              <a:cxnLst/>
              <a:rect l="l" t="t" r="r" b="b"/>
              <a:pathLst>
                <a:path w="9490" h="6950" extrusionOk="0">
                  <a:moveTo>
                    <a:pt x="7686" y="0"/>
                  </a:moveTo>
                  <a:cubicBezTo>
                    <a:pt x="6298" y="0"/>
                    <a:pt x="3398" y="2108"/>
                    <a:pt x="2667" y="2806"/>
                  </a:cubicBezTo>
                  <a:cubicBezTo>
                    <a:pt x="1882" y="3556"/>
                    <a:pt x="536" y="6331"/>
                    <a:pt x="0" y="6950"/>
                  </a:cubicBezTo>
                  <a:lnTo>
                    <a:pt x="4692" y="6723"/>
                  </a:lnTo>
                  <a:cubicBezTo>
                    <a:pt x="4692" y="6723"/>
                    <a:pt x="5049" y="4771"/>
                    <a:pt x="6132" y="3854"/>
                  </a:cubicBezTo>
                  <a:cubicBezTo>
                    <a:pt x="7216" y="2937"/>
                    <a:pt x="9490" y="616"/>
                    <a:pt x="8025" y="56"/>
                  </a:cubicBezTo>
                  <a:cubicBezTo>
                    <a:pt x="7927" y="18"/>
                    <a:pt x="7812" y="0"/>
                    <a:pt x="768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43997;p50">
              <a:extLst>
                <a:ext uri="{FF2B5EF4-FFF2-40B4-BE49-F238E27FC236}">
                  <a16:creationId xmlns:a16="http://schemas.microsoft.com/office/drawing/2014/main" id="{106A4C70-3A73-4EA3-9EE1-CC86E054AB74}"/>
                </a:ext>
              </a:extLst>
            </p:cNvPr>
            <p:cNvSpPr/>
            <p:nvPr/>
          </p:nvSpPr>
          <p:spPr>
            <a:xfrm>
              <a:off x="1376950" y="1692700"/>
              <a:ext cx="76675" cy="109925"/>
            </a:xfrm>
            <a:custGeom>
              <a:avLst/>
              <a:gdLst/>
              <a:ahLst/>
              <a:cxnLst/>
              <a:rect l="l" t="t" r="r" b="b"/>
              <a:pathLst>
                <a:path w="3067" h="4397" extrusionOk="0">
                  <a:moveTo>
                    <a:pt x="3020" y="1"/>
                  </a:moveTo>
                  <a:cubicBezTo>
                    <a:pt x="3013" y="1"/>
                    <a:pt x="3006" y="3"/>
                    <a:pt x="3001" y="8"/>
                  </a:cubicBezTo>
                  <a:cubicBezTo>
                    <a:pt x="2632" y="294"/>
                    <a:pt x="2274" y="628"/>
                    <a:pt x="1929" y="949"/>
                  </a:cubicBezTo>
                  <a:cubicBezTo>
                    <a:pt x="1584" y="1235"/>
                    <a:pt x="1262" y="1544"/>
                    <a:pt x="965" y="1878"/>
                  </a:cubicBezTo>
                  <a:cubicBezTo>
                    <a:pt x="703" y="2235"/>
                    <a:pt x="488" y="2628"/>
                    <a:pt x="358" y="3044"/>
                  </a:cubicBezTo>
                  <a:cubicBezTo>
                    <a:pt x="274" y="3247"/>
                    <a:pt x="215" y="3461"/>
                    <a:pt x="167" y="3676"/>
                  </a:cubicBezTo>
                  <a:cubicBezTo>
                    <a:pt x="107" y="3890"/>
                    <a:pt x="60" y="4140"/>
                    <a:pt x="0" y="4366"/>
                  </a:cubicBezTo>
                  <a:cubicBezTo>
                    <a:pt x="0" y="4381"/>
                    <a:pt x="10" y="4396"/>
                    <a:pt x="20" y="4396"/>
                  </a:cubicBezTo>
                  <a:cubicBezTo>
                    <a:pt x="26" y="4396"/>
                    <a:pt x="32" y="4391"/>
                    <a:pt x="36" y="4378"/>
                  </a:cubicBezTo>
                  <a:cubicBezTo>
                    <a:pt x="167" y="3973"/>
                    <a:pt x="334" y="3568"/>
                    <a:pt x="524" y="3164"/>
                  </a:cubicBezTo>
                  <a:cubicBezTo>
                    <a:pt x="715" y="2759"/>
                    <a:pt x="941" y="2366"/>
                    <a:pt x="1227" y="2021"/>
                  </a:cubicBezTo>
                  <a:cubicBezTo>
                    <a:pt x="1786" y="1318"/>
                    <a:pt x="2489" y="747"/>
                    <a:pt x="3048" y="44"/>
                  </a:cubicBezTo>
                  <a:cubicBezTo>
                    <a:pt x="3067" y="26"/>
                    <a:pt x="3043" y="1"/>
                    <a:pt x="3020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43998;p50">
              <a:extLst>
                <a:ext uri="{FF2B5EF4-FFF2-40B4-BE49-F238E27FC236}">
                  <a16:creationId xmlns:a16="http://schemas.microsoft.com/office/drawing/2014/main" id="{B981A44D-D687-40D1-B196-2358EC6A6077}"/>
                </a:ext>
              </a:extLst>
            </p:cNvPr>
            <p:cNvSpPr/>
            <p:nvPr/>
          </p:nvSpPr>
          <p:spPr>
            <a:xfrm>
              <a:off x="1455900" y="1857000"/>
              <a:ext cx="181225" cy="220300"/>
            </a:xfrm>
            <a:custGeom>
              <a:avLst/>
              <a:gdLst/>
              <a:ahLst/>
              <a:cxnLst/>
              <a:rect l="l" t="t" r="r" b="b"/>
              <a:pathLst>
                <a:path w="7249" h="8812" extrusionOk="0">
                  <a:moveTo>
                    <a:pt x="5423" y="0"/>
                  </a:moveTo>
                  <a:cubicBezTo>
                    <a:pt x="5313" y="0"/>
                    <a:pt x="5203" y="7"/>
                    <a:pt x="5093" y="21"/>
                  </a:cubicBezTo>
                  <a:cubicBezTo>
                    <a:pt x="4593" y="32"/>
                    <a:pt x="4093" y="116"/>
                    <a:pt x="3617" y="259"/>
                  </a:cubicBezTo>
                  <a:cubicBezTo>
                    <a:pt x="3200" y="437"/>
                    <a:pt x="2807" y="663"/>
                    <a:pt x="2462" y="937"/>
                  </a:cubicBezTo>
                  <a:cubicBezTo>
                    <a:pt x="2105" y="1211"/>
                    <a:pt x="1760" y="1497"/>
                    <a:pt x="1402" y="1771"/>
                  </a:cubicBezTo>
                  <a:cubicBezTo>
                    <a:pt x="1045" y="2072"/>
                    <a:pt x="594" y="2237"/>
                    <a:pt x="118" y="2237"/>
                  </a:cubicBezTo>
                  <a:cubicBezTo>
                    <a:pt x="86" y="2237"/>
                    <a:pt x="53" y="2237"/>
                    <a:pt x="21" y="2235"/>
                  </a:cubicBezTo>
                  <a:cubicBezTo>
                    <a:pt x="11" y="2235"/>
                    <a:pt x="1" y="2261"/>
                    <a:pt x="6" y="2261"/>
                  </a:cubicBezTo>
                  <a:cubicBezTo>
                    <a:pt x="6" y="2261"/>
                    <a:pt x="8" y="2261"/>
                    <a:pt x="9" y="2259"/>
                  </a:cubicBezTo>
                  <a:cubicBezTo>
                    <a:pt x="106" y="2273"/>
                    <a:pt x="202" y="2281"/>
                    <a:pt x="298" y="2281"/>
                  </a:cubicBezTo>
                  <a:cubicBezTo>
                    <a:pt x="676" y="2281"/>
                    <a:pt x="1044" y="2170"/>
                    <a:pt x="1367" y="1961"/>
                  </a:cubicBezTo>
                  <a:cubicBezTo>
                    <a:pt x="1783" y="1711"/>
                    <a:pt x="2164" y="1437"/>
                    <a:pt x="2569" y="1152"/>
                  </a:cubicBezTo>
                  <a:cubicBezTo>
                    <a:pt x="2915" y="902"/>
                    <a:pt x="3296" y="711"/>
                    <a:pt x="3700" y="556"/>
                  </a:cubicBezTo>
                  <a:cubicBezTo>
                    <a:pt x="4165" y="425"/>
                    <a:pt x="4641" y="354"/>
                    <a:pt x="5117" y="330"/>
                  </a:cubicBezTo>
                  <a:cubicBezTo>
                    <a:pt x="5274" y="314"/>
                    <a:pt x="5438" y="301"/>
                    <a:pt x="5603" y="301"/>
                  </a:cubicBezTo>
                  <a:cubicBezTo>
                    <a:pt x="5914" y="301"/>
                    <a:pt x="6230" y="345"/>
                    <a:pt x="6510" y="485"/>
                  </a:cubicBezTo>
                  <a:cubicBezTo>
                    <a:pt x="6701" y="568"/>
                    <a:pt x="6844" y="747"/>
                    <a:pt x="6879" y="961"/>
                  </a:cubicBezTo>
                  <a:cubicBezTo>
                    <a:pt x="6879" y="1175"/>
                    <a:pt x="6665" y="1366"/>
                    <a:pt x="6522" y="1509"/>
                  </a:cubicBezTo>
                  <a:cubicBezTo>
                    <a:pt x="5915" y="2104"/>
                    <a:pt x="5105" y="2438"/>
                    <a:pt x="4569" y="3128"/>
                  </a:cubicBezTo>
                  <a:cubicBezTo>
                    <a:pt x="4248" y="3545"/>
                    <a:pt x="2486" y="6581"/>
                    <a:pt x="1688" y="7176"/>
                  </a:cubicBezTo>
                  <a:cubicBezTo>
                    <a:pt x="1057" y="7629"/>
                    <a:pt x="378" y="8093"/>
                    <a:pt x="9" y="8784"/>
                  </a:cubicBezTo>
                  <a:cubicBezTo>
                    <a:pt x="1" y="8801"/>
                    <a:pt x="11" y="8812"/>
                    <a:pt x="22" y="8812"/>
                  </a:cubicBezTo>
                  <a:cubicBezTo>
                    <a:pt x="26" y="8812"/>
                    <a:pt x="30" y="8811"/>
                    <a:pt x="33" y="8807"/>
                  </a:cubicBezTo>
                  <a:cubicBezTo>
                    <a:pt x="331" y="8474"/>
                    <a:pt x="664" y="8176"/>
                    <a:pt x="1021" y="7914"/>
                  </a:cubicBezTo>
                  <a:cubicBezTo>
                    <a:pt x="1355" y="7676"/>
                    <a:pt x="1676" y="7414"/>
                    <a:pt x="1974" y="7140"/>
                  </a:cubicBezTo>
                  <a:cubicBezTo>
                    <a:pt x="2283" y="6831"/>
                    <a:pt x="2557" y="6498"/>
                    <a:pt x="2807" y="6140"/>
                  </a:cubicBezTo>
                  <a:cubicBezTo>
                    <a:pt x="3105" y="5724"/>
                    <a:pt x="3879" y="4509"/>
                    <a:pt x="3998" y="4319"/>
                  </a:cubicBezTo>
                  <a:cubicBezTo>
                    <a:pt x="4331" y="3831"/>
                    <a:pt x="4629" y="3307"/>
                    <a:pt x="5070" y="2914"/>
                  </a:cubicBezTo>
                  <a:cubicBezTo>
                    <a:pt x="5403" y="2616"/>
                    <a:pt x="5784" y="2390"/>
                    <a:pt x="6141" y="2140"/>
                  </a:cubicBezTo>
                  <a:cubicBezTo>
                    <a:pt x="6320" y="2009"/>
                    <a:pt x="6486" y="1878"/>
                    <a:pt x="6641" y="1723"/>
                  </a:cubicBezTo>
                  <a:cubicBezTo>
                    <a:pt x="6808" y="1580"/>
                    <a:pt x="6951" y="1402"/>
                    <a:pt x="7046" y="1211"/>
                  </a:cubicBezTo>
                  <a:cubicBezTo>
                    <a:pt x="7248" y="771"/>
                    <a:pt x="6867" y="390"/>
                    <a:pt x="6510" y="223"/>
                  </a:cubicBezTo>
                  <a:cubicBezTo>
                    <a:pt x="6162" y="76"/>
                    <a:pt x="5792" y="0"/>
                    <a:pt x="5423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43999;p50">
              <a:extLst>
                <a:ext uri="{FF2B5EF4-FFF2-40B4-BE49-F238E27FC236}">
                  <a16:creationId xmlns:a16="http://schemas.microsoft.com/office/drawing/2014/main" id="{A7461636-9499-4E4B-8DEA-72333FAD88CE}"/>
                </a:ext>
              </a:extLst>
            </p:cNvPr>
            <p:cNvSpPr/>
            <p:nvPr/>
          </p:nvSpPr>
          <p:spPr>
            <a:xfrm>
              <a:off x="1596325" y="1742300"/>
              <a:ext cx="51225" cy="62325"/>
            </a:xfrm>
            <a:custGeom>
              <a:avLst/>
              <a:gdLst/>
              <a:ahLst/>
              <a:cxnLst/>
              <a:rect l="l" t="t" r="r" b="b"/>
              <a:pathLst>
                <a:path w="2049" h="2493" extrusionOk="0">
                  <a:moveTo>
                    <a:pt x="0" y="1"/>
                  </a:moveTo>
                  <a:lnTo>
                    <a:pt x="0" y="13"/>
                  </a:lnTo>
                  <a:cubicBezTo>
                    <a:pt x="322" y="168"/>
                    <a:pt x="643" y="334"/>
                    <a:pt x="953" y="489"/>
                  </a:cubicBezTo>
                  <a:cubicBezTo>
                    <a:pt x="1238" y="608"/>
                    <a:pt x="1489" y="799"/>
                    <a:pt x="1667" y="1037"/>
                  </a:cubicBezTo>
                  <a:cubicBezTo>
                    <a:pt x="2048" y="1656"/>
                    <a:pt x="1334" y="2203"/>
                    <a:pt x="857" y="2465"/>
                  </a:cubicBezTo>
                  <a:cubicBezTo>
                    <a:pt x="848" y="2475"/>
                    <a:pt x="854" y="2492"/>
                    <a:pt x="869" y="2492"/>
                  </a:cubicBezTo>
                  <a:cubicBezTo>
                    <a:pt x="873" y="2492"/>
                    <a:pt x="877" y="2492"/>
                    <a:pt x="881" y="2489"/>
                  </a:cubicBezTo>
                  <a:cubicBezTo>
                    <a:pt x="1191" y="2370"/>
                    <a:pt x="1477" y="2168"/>
                    <a:pt x="1715" y="1918"/>
                  </a:cubicBezTo>
                  <a:cubicBezTo>
                    <a:pt x="1941" y="1680"/>
                    <a:pt x="2012" y="1346"/>
                    <a:pt x="1905" y="1037"/>
                  </a:cubicBezTo>
                  <a:cubicBezTo>
                    <a:pt x="1786" y="715"/>
                    <a:pt x="1465" y="549"/>
                    <a:pt x="1167" y="429"/>
                  </a:cubicBezTo>
                  <a:cubicBezTo>
                    <a:pt x="774" y="287"/>
                    <a:pt x="381" y="156"/>
                    <a:pt x="0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44000;p50">
              <a:extLst>
                <a:ext uri="{FF2B5EF4-FFF2-40B4-BE49-F238E27FC236}">
                  <a16:creationId xmlns:a16="http://schemas.microsoft.com/office/drawing/2014/main" id="{CDDA9ABF-15D0-4649-8C80-F6B53180C63C}"/>
                </a:ext>
              </a:extLst>
            </p:cNvPr>
            <p:cNvSpPr/>
            <p:nvPr/>
          </p:nvSpPr>
          <p:spPr>
            <a:xfrm>
              <a:off x="1580550" y="1805150"/>
              <a:ext cx="40200" cy="29800"/>
            </a:xfrm>
            <a:custGeom>
              <a:avLst/>
              <a:gdLst/>
              <a:ahLst/>
              <a:cxnLst/>
              <a:rect l="l" t="t" r="r" b="b"/>
              <a:pathLst>
                <a:path w="1608" h="1192" extrusionOk="0">
                  <a:moveTo>
                    <a:pt x="1497" y="1"/>
                  </a:moveTo>
                  <a:cubicBezTo>
                    <a:pt x="1484" y="1"/>
                    <a:pt x="1472" y="15"/>
                    <a:pt x="1488" y="23"/>
                  </a:cubicBezTo>
                  <a:cubicBezTo>
                    <a:pt x="1524" y="106"/>
                    <a:pt x="1536" y="201"/>
                    <a:pt x="1524" y="297"/>
                  </a:cubicBezTo>
                  <a:cubicBezTo>
                    <a:pt x="1488" y="547"/>
                    <a:pt x="1346" y="761"/>
                    <a:pt x="1119" y="892"/>
                  </a:cubicBezTo>
                  <a:cubicBezTo>
                    <a:pt x="851" y="1041"/>
                    <a:pt x="526" y="1074"/>
                    <a:pt x="218" y="1074"/>
                  </a:cubicBezTo>
                  <a:cubicBezTo>
                    <a:pt x="156" y="1074"/>
                    <a:pt x="95" y="1073"/>
                    <a:pt x="36" y="1071"/>
                  </a:cubicBezTo>
                  <a:cubicBezTo>
                    <a:pt x="12" y="1071"/>
                    <a:pt x="0" y="1106"/>
                    <a:pt x="24" y="1106"/>
                  </a:cubicBezTo>
                  <a:cubicBezTo>
                    <a:pt x="205" y="1158"/>
                    <a:pt x="394" y="1192"/>
                    <a:pt x="578" y="1192"/>
                  </a:cubicBezTo>
                  <a:cubicBezTo>
                    <a:pt x="817" y="1192"/>
                    <a:pt x="1049" y="1135"/>
                    <a:pt x="1250" y="987"/>
                  </a:cubicBezTo>
                  <a:cubicBezTo>
                    <a:pt x="1405" y="880"/>
                    <a:pt x="1524" y="725"/>
                    <a:pt x="1572" y="547"/>
                  </a:cubicBezTo>
                  <a:cubicBezTo>
                    <a:pt x="1596" y="463"/>
                    <a:pt x="1608" y="380"/>
                    <a:pt x="1596" y="285"/>
                  </a:cubicBezTo>
                  <a:cubicBezTo>
                    <a:pt x="1596" y="249"/>
                    <a:pt x="1584" y="201"/>
                    <a:pt x="1572" y="166"/>
                  </a:cubicBezTo>
                  <a:cubicBezTo>
                    <a:pt x="1548" y="118"/>
                    <a:pt x="1524" y="70"/>
                    <a:pt x="1512" y="11"/>
                  </a:cubicBezTo>
                  <a:cubicBezTo>
                    <a:pt x="1509" y="4"/>
                    <a:pt x="1503" y="1"/>
                    <a:pt x="1497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44001;p50">
              <a:extLst>
                <a:ext uri="{FF2B5EF4-FFF2-40B4-BE49-F238E27FC236}">
                  <a16:creationId xmlns:a16="http://schemas.microsoft.com/office/drawing/2014/main" id="{BE73585E-EBF1-40C5-8984-59146144622D}"/>
                </a:ext>
              </a:extLst>
            </p:cNvPr>
            <p:cNvSpPr/>
            <p:nvPr/>
          </p:nvSpPr>
          <p:spPr>
            <a:xfrm>
              <a:off x="995050" y="1961800"/>
              <a:ext cx="420775" cy="716325"/>
            </a:xfrm>
            <a:custGeom>
              <a:avLst/>
              <a:gdLst/>
              <a:ahLst/>
              <a:cxnLst/>
              <a:rect l="l" t="t" r="r" b="b"/>
              <a:pathLst>
                <a:path w="16831" h="28653" extrusionOk="0">
                  <a:moveTo>
                    <a:pt x="7664" y="1"/>
                  </a:moveTo>
                  <a:cubicBezTo>
                    <a:pt x="7435" y="1"/>
                    <a:pt x="7275" y="77"/>
                    <a:pt x="7204" y="246"/>
                  </a:cubicBezTo>
                  <a:cubicBezTo>
                    <a:pt x="5942" y="3175"/>
                    <a:pt x="1" y="21832"/>
                    <a:pt x="1144" y="25737"/>
                  </a:cubicBezTo>
                  <a:cubicBezTo>
                    <a:pt x="1754" y="27816"/>
                    <a:pt x="3203" y="28652"/>
                    <a:pt x="4676" y="28652"/>
                  </a:cubicBezTo>
                  <a:cubicBezTo>
                    <a:pt x="5962" y="28652"/>
                    <a:pt x="7267" y="28015"/>
                    <a:pt x="8049" y="27011"/>
                  </a:cubicBezTo>
                  <a:cubicBezTo>
                    <a:pt x="9728" y="24844"/>
                    <a:pt x="15776" y="9545"/>
                    <a:pt x="16574" y="6675"/>
                  </a:cubicBezTo>
                  <a:cubicBezTo>
                    <a:pt x="16830" y="5736"/>
                    <a:pt x="9649" y="1"/>
                    <a:pt x="766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44002;p50">
              <a:extLst>
                <a:ext uri="{FF2B5EF4-FFF2-40B4-BE49-F238E27FC236}">
                  <a16:creationId xmlns:a16="http://schemas.microsoft.com/office/drawing/2014/main" id="{EEFFC776-E8D9-4FA5-936B-9C6548C60498}"/>
                </a:ext>
              </a:extLst>
            </p:cNvPr>
            <p:cNvSpPr/>
            <p:nvPr/>
          </p:nvSpPr>
          <p:spPr>
            <a:xfrm>
              <a:off x="1015875" y="2004850"/>
              <a:ext cx="426575" cy="678275"/>
            </a:xfrm>
            <a:custGeom>
              <a:avLst/>
              <a:gdLst/>
              <a:ahLst/>
              <a:cxnLst/>
              <a:rect l="l" t="t" r="r" b="b"/>
              <a:pathLst>
                <a:path w="17063" h="27131" extrusionOk="0">
                  <a:moveTo>
                    <a:pt x="5204" y="0"/>
                  </a:moveTo>
                  <a:cubicBezTo>
                    <a:pt x="5204" y="0"/>
                    <a:pt x="132" y="17419"/>
                    <a:pt x="37" y="22777"/>
                  </a:cubicBezTo>
                  <a:cubicBezTo>
                    <a:pt x="0" y="25136"/>
                    <a:pt x="1714" y="27130"/>
                    <a:pt x="3885" y="27130"/>
                  </a:cubicBezTo>
                  <a:cubicBezTo>
                    <a:pt x="5263" y="27130"/>
                    <a:pt x="6825" y="26326"/>
                    <a:pt x="8240" y="24301"/>
                  </a:cubicBezTo>
                  <a:cubicBezTo>
                    <a:pt x="11883" y="19098"/>
                    <a:pt x="17063" y="6882"/>
                    <a:pt x="17063" y="6882"/>
                  </a:cubicBezTo>
                  <a:lnTo>
                    <a:pt x="5204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44003;p50">
              <a:extLst>
                <a:ext uri="{FF2B5EF4-FFF2-40B4-BE49-F238E27FC236}">
                  <a16:creationId xmlns:a16="http://schemas.microsoft.com/office/drawing/2014/main" id="{2848D952-DFBE-4124-970F-41E1922C614E}"/>
                </a:ext>
              </a:extLst>
            </p:cNvPr>
            <p:cNvSpPr/>
            <p:nvPr/>
          </p:nvSpPr>
          <p:spPr>
            <a:xfrm>
              <a:off x="1031075" y="2010500"/>
              <a:ext cx="375950" cy="636100"/>
            </a:xfrm>
            <a:custGeom>
              <a:avLst/>
              <a:gdLst/>
              <a:ahLst/>
              <a:cxnLst/>
              <a:rect l="l" t="t" r="r" b="b"/>
              <a:pathLst>
                <a:path w="15038" h="25444" extrusionOk="0">
                  <a:moveTo>
                    <a:pt x="4953" y="0"/>
                  </a:moveTo>
                  <a:cubicBezTo>
                    <a:pt x="4775" y="215"/>
                    <a:pt x="4620" y="441"/>
                    <a:pt x="4513" y="703"/>
                  </a:cubicBezTo>
                  <a:cubicBezTo>
                    <a:pt x="4382" y="965"/>
                    <a:pt x="4298" y="1239"/>
                    <a:pt x="4251" y="1524"/>
                  </a:cubicBezTo>
                  <a:cubicBezTo>
                    <a:pt x="4620" y="1084"/>
                    <a:pt x="4858" y="560"/>
                    <a:pt x="4965" y="0"/>
                  </a:cubicBezTo>
                  <a:close/>
                  <a:moveTo>
                    <a:pt x="11395" y="3727"/>
                  </a:moveTo>
                  <a:lnTo>
                    <a:pt x="11395" y="3787"/>
                  </a:lnTo>
                  <a:lnTo>
                    <a:pt x="11430" y="3739"/>
                  </a:lnTo>
                  <a:lnTo>
                    <a:pt x="11395" y="3727"/>
                  </a:lnTo>
                  <a:close/>
                  <a:moveTo>
                    <a:pt x="8144" y="3965"/>
                  </a:moveTo>
                  <a:lnTo>
                    <a:pt x="8144" y="3965"/>
                  </a:lnTo>
                  <a:cubicBezTo>
                    <a:pt x="7858" y="3977"/>
                    <a:pt x="7585" y="4048"/>
                    <a:pt x="7311" y="4156"/>
                  </a:cubicBezTo>
                  <a:lnTo>
                    <a:pt x="7311" y="4144"/>
                  </a:lnTo>
                  <a:cubicBezTo>
                    <a:pt x="7049" y="4239"/>
                    <a:pt x="6787" y="4382"/>
                    <a:pt x="6549" y="4549"/>
                  </a:cubicBezTo>
                  <a:cubicBezTo>
                    <a:pt x="6834" y="4525"/>
                    <a:pt x="7120" y="4465"/>
                    <a:pt x="7394" y="4358"/>
                  </a:cubicBezTo>
                  <a:cubicBezTo>
                    <a:pt x="7656" y="4263"/>
                    <a:pt x="7918" y="4132"/>
                    <a:pt x="8144" y="3965"/>
                  </a:cubicBezTo>
                  <a:close/>
                  <a:moveTo>
                    <a:pt x="3215" y="5977"/>
                  </a:moveTo>
                  <a:lnTo>
                    <a:pt x="3215" y="5977"/>
                  </a:lnTo>
                  <a:cubicBezTo>
                    <a:pt x="3655" y="6346"/>
                    <a:pt x="4191" y="6596"/>
                    <a:pt x="4763" y="6692"/>
                  </a:cubicBezTo>
                  <a:cubicBezTo>
                    <a:pt x="4537" y="6513"/>
                    <a:pt x="4298" y="6358"/>
                    <a:pt x="4036" y="6239"/>
                  </a:cubicBezTo>
                  <a:cubicBezTo>
                    <a:pt x="3775" y="6108"/>
                    <a:pt x="3501" y="6025"/>
                    <a:pt x="3215" y="5977"/>
                  </a:cubicBezTo>
                  <a:close/>
                  <a:moveTo>
                    <a:pt x="15038" y="6739"/>
                  </a:moveTo>
                  <a:lnTo>
                    <a:pt x="15038" y="6739"/>
                  </a:lnTo>
                  <a:cubicBezTo>
                    <a:pt x="14752" y="6763"/>
                    <a:pt x="14466" y="6823"/>
                    <a:pt x="14193" y="6930"/>
                  </a:cubicBezTo>
                  <a:cubicBezTo>
                    <a:pt x="13931" y="7025"/>
                    <a:pt x="13681" y="7156"/>
                    <a:pt x="13454" y="7323"/>
                  </a:cubicBezTo>
                  <a:cubicBezTo>
                    <a:pt x="13740" y="7299"/>
                    <a:pt x="14014" y="7239"/>
                    <a:pt x="14276" y="7144"/>
                  </a:cubicBezTo>
                  <a:cubicBezTo>
                    <a:pt x="14550" y="7037"/>
                    <a:pt x="14812" y="6906"/>
                    <a:pt x="15038" y="6739"/>
                  </a:cubicBezTo>
                  <a:close/>
                  <a:moveTo>
                    <a:pt x="9061" y="8073"/>
                  </a:moveTo>
                  <a:cubicBezTo>
                    <a:pt x="9501" y="8430"/>
                    <a:pt x="10037" y="8680"/>
                    <a:pt x="10609" y="8775"/>
                  </a:cubicBezTo>
                  <a:cubicBezTo>
                    <a:pt x="10383" y="8585"/>
                    <a:pt x="10144" y="8430"/>
                    <a:pt x="9882" y="8311"/>
                  </a:cubicBezTo>
                  <a:lnTo>
                    <a:pt x="9882" y="8323"/>
                  </a:lnTo>
                  <a:cubicBezTo>
                    <a:pt x="9621" y="8204"/>
                    <a:pt x="9347" y="8108"/>
                    <a:pt x="9061" y="8073"/>
                  </a:cubicBezTo>
                  <a:close/>
                  <a:moveTo>
                    <a:pt x="6275" y="9656"/>
                  </a:moveTo>
                  <a:lnTo>
                    <a:pt x="6275" y="9656"/>
                  </a:lnTo>
                  <a:cubicBezTo>
                    <a:pt x="6096" y="9871"/>
                    <a:pt x="5941" y="10121"/>
                    <a:pt x="5822" y="10383"/>
                  </a:cubicBezTo>
                  <a:lnTo>
                    <a:pt x="5822" y="10394"/>
                  </a:lnTo>
                  <a:cubicBezTo>
                    <a:pt x="5703" y="10645"/>
                    <a:pt x="5608" y="10918"/>
                    <a:pt x="5572" y="11204"/>
                  </a:cubicBezTo>
                  <a:cubicBezTo>
                    <a:pt x="5930" y="10752"/>
                    <a:pt x="6180" y="10228"/>
                    <a:pt x="6275" y="9656"/>
                  </a:cubicBezTo>
                  <a:close/>
                  <a:moveTo>
                    <a:pt x="11752" y="11609"/>
                  </a:moveTo>
                  <a:cubicBezTo>
                    <a:pt x="11561" y="11835"/>
                    <a:pt x="11406" y="12073"/>
                    <a:pt x="11299" y="12335"/>
                  </a:cubicBezTo>
                  <a:cubicBezTo>
                    <a:pt x="11168" y="12597"/>
                    <a:pt x="11085" y="12871"/>
                    <a:pt x="11037" y="13157"/>
                  </a:cubicBezTo>
                  <a:cubicBezTo>
                    <a:pt x="11228" y="12942"/>
                    <a:pt x="11383" y="12692"/>
                    <a:pt x="11490" y="12430"/>
                  </a:cubicBezTo>
                  <a:cubicBezTo>
                    <a:pt x="11621" y="12169"/>
                    <a:pt x="11704" y="11895"/>
                    <a:pt x="11752" y="11609"/>
                  </a:cubicBezTo>
                  <a:close/>
                  <a:moveTo>
                    <a:pt x="3501" y="12669"/>
                  </a:moveTo>
                  <a:lnTo>
                    <a:pt x="3501" y="12669"/>
                  </a:lnTo>
                  <a:cubicBezTo>
                    <a:pt x="3215" y="12692"/>
                    <a:pt x="2929" y="12752"/>
                    <a:pt x="2667" y="12859"/>
                  </a:cubicBezTo>
                  <a:cubicBezTo>
                    <a:pt x="2405" y="12954"/>
                    <a:pt x="2155" y="13085"/>
                    <a:pt x="1929" y="13252"/>
                  </a:cubicBezTo>
                  <a:cubicBezTo>
                    <a:pt x="2215" y="13228"/>
                    <a:pt x="2489" y="13169"/>
                    <a:pt x="2763" y="13073"/>
                  </a:cubicBezTo>
                  <a:cubicBezTo>
                    <a:pt x="3024" y="12966"/>
                    <a:pt x="3274" y="12835"/>
                    <a:pt x="3501" y="12669"/>
                  </a:cubicBezTo>
                  <a:close/>
                  <a:moveTo>
                    <a:pt x="7358" y="13050"/>
                  </a:moveTo>
                  <a:lnTo>
                    <a:pt x="7358" y="13050"/>
                  </a:lnTo>
                  <a:cubicBezTo>
                    <a:pt x="7406" y="13621"/>
                    <a:pt x="7608" y="14169"/>
                    <a:pt x="7942" y="14645"/>
                  </a:cubicBezTo>
                  <a:cubicBezTo>
                    <a:pt x="7918" y="14359"/>
                    <a:pt x="7858" y="14085"/>
                    <a:pt x="7751" y="13812"/>
                  </a:cubicBezTo>
                  <a:cubicBezTo>
                    <a:pt x="7656" y="13538"/>
                    <a:pt x="7525" y="13288"/>
                    <a:pt x="7358" y="13050"/>
                  </a:cubicBezTo>
                  <a:close/>
                  <a:moveTo>
                    <a:pt x="1584" y="15871"/>
                  </a:moveTo>
                  <a:cubicBezTo>
                    <a:pt x="1393" y="16086"/>
                    <a:pt x="1250" y="16336"/>
                    <a:pt x="1131" y="16598"/>
                  </a:cubicBezTo>
                  <a:cubicBezTo>
                    <a:pt x="1012" y="16860"/>
                    <a:pt x="917" y="17133"/>
                    <a:pt x="881" y="17419"/>
                  </a:cubicBezTo>
                  <a:cubicBezTo>
                    <a:pt x="1239" y="16967"/>
                    <a:pt x="1489" y="16443"/>
                    <a:pt x="1584" y="15871"/>
                  </a:cubicBezTo>
                  <a:close/>
                  <a:moveTo>
                    <a:pt x="11442" y="16824"/>
                  </a:moveTo>
                  <a:lnTo>
                    <a:pt x="11442" y="16824"/>
                  </a:lnTo>
                  <a:cubicBezTo>
                    <a:pt x="11156" y="16848"/>
                    <a:pt x="10871" y="16907"/>
                    <a:pt x="10597" y="17014"/>
                  </a:cubicBezTo>
                  <a:lnTo>
                    <a:pt x="10597" y="17026"/>
                  </a:lnTo>
                  <a:cubicBezTo>
                    <a:pt x="10335" y="17121"/>
                    <a:pt x="10085" y="17252"/>
                    <a:pt x="9847" y="17419"/>
                  </a:cubicBezTo>
                  <a:cubicBezTo>
                    <a:pt x="10430" y="17360"/>
                    <a:pt x="10978" y="17157"/>
                    <a:pt x="11442" y="16824"/>
                  </a:cubicBezTo>
                  <a:close/>
                  <a:moveTo>
                    <a:pt x="4989" y="16919"/>
                  </a:moveTo>
                  <a:lnTo>
                    <a:pt x="4989" y="16919"/>
                  </a:lnTo>
                  <a:cubicBezTo>
                    <a:pt x="5203" y="17110"/>
                    <a:pt x="5453" y="17264"/>
                    <a:pt x="5715" y="17383"/>
                  </a:cubicBezTo>
                  <a:cubicBezTo>
                    <a:pt x="5977" y="17502"/>
                    <a:pt x="6251" y="17586"/>
                    <a:pt x="6537" y="17633"/>
                  </a:cubicBezTo>
                  <a:cubicBezTo>
                    <a:pt x="6311" y="17443"/>
                    <a:pt x="6072" y="17288"/>
                    <a:pt x="5811" y="17181"/>
                  </a:cubicBezTo>
                  <a:cubicBezTo>
                    <a:pt x="5549" y="17050"/>
                    <a:pt x="5275" y="16967"/>
                    <a:pt x="4989" y="16919"/>
                  </a:cubicBezTo>
                  <a:close/>
                  <a:moveTo>
                    <a:pt x="2703" y="20169"/>
                  </a:moveTo>
                  <a:cubicBezTo>
                    <a:pt x="2751" y="20753"/>
                    <a:pt x="2965" y="21301"/>
                    <a:pt x="3298" y="21765"/>
                  </a:cubicBezTo>
                  <a:cubicBezTo>
                    <a:pt x="3274" y="21479"/>
                    <a:pt x="3203" y="21205"/>
                    <a:pt x="3108" y="20943"/>
                  </a:cubicBezTo>
                  <a:lnTo>
                    <a:pt x="3096" y="20931"/>
                  </a:lnTo>
                  <a:cubicBezTo>
                    <a:pt x="3001" y="20658"/>
                    <a:pt x="2870" y="20408"/>
                    <a:pt x="2703" y="20169"/>
                  </a:cubicBezTo>
                  <a:close/>
                  <a:moveTo>
                    <a:pt x="7870" y="20527"/>
                  </a:moveTo>
                  <a:lnTo>
                    <a:pt x="7870" y="20527"/>
                  </a:lnTo>
                  <a:cubicBezTo>
                    <a:pt x="7692" y="20741"/>
                    <a:pt x="7537" y="20991"/>
                    <a:pt x="7430" y="21253"/>
                  </a:cubicBezTo>
                  <a:lnTo>
                    <a:pt x="7406" y="21253"/>
                  </a:lnTo>
                  <a:cubicBezTo>
                    <a:pt x="7287" y="21515"/>
                    <a:pt x="7204" y="21789"/>
                    <a:pt x="7156" y="22074"/>
                  </a:cubicBezTo>
                  <a:cubicBezTo>
                    <a:pt x="7525" y="21622"/>
                    <a:pt x="7775" y="21086"/>
                    <a:pt x="7870" y="20527"/>
                  </a:cubicBezTo>
                  <a:close/>
                  <a:moveTo>
                    <a:pt x="703" y="23027"/>
                  </a:moveTo>
                  <a:lnTo>
                    <a:pt x="703" y="23027"/>
                  </a:lnTo>
                  <a:cubicBezTo>
                    <a:pt x="512" y="23253"/>
                    <a:pt x="369" y="23491"/>
                    <a:pt x="250" y="23753"/>
                  </a:cubicBezTo>
                  <a:cubicBezTo>
                    <a:pt x="131" y="24015"/>
                    <a:pt x="48" y="24289"/>
                    <a:pt x="0" y="24575"/>
                  </a:cubicBezTo>
                  <a:cubicBezTo>
                    <a:pt x="179" y="24360"/>
                    <a:pt x="334" y="24110"/>
                    <a:pt x="441" y="23849"/>
                  </a:cubicBezTo>
                  <a:cubicBezTo>
                    <a:pt x="572" y="23587"/>
                    <a:pt x="655" y="23313"/>
                    <a:pt x="703" y="23027"/>
                  </a:cubicBezTo>
                  <a:close/>
                  <a:moveTo>
                    <a:pt x="5072" y="24849"/>
                  </a:moveTo>
                  <a:lnTo>
                    <a:pt x="5072" y="24849"/>
                  </a:lnTo>
                  <a:cubicBezTo>
                    <a:pt x="4787" y="24872"/>
                    <a:pt x="4501" y="24944"/>
                    <a:pt x="4227" y="25039"/>
                  </a:cubicBezTo>
                  <a:cubicBezTo>
                    <a:pt x="3953" y="25134"/>
                    <a:pt x="3703" y="25277"/>
                    <a:pt x="3477" y="25444"/>
                  </a:cubicBezTo>
                  <a:cubicBezTo>
                    <a:pt x="3763" y="25420"/>
                    <a:pt x="4048" y="25349"/>
                    <a:pt x="4310" y="25253"/>
                  </a:cubicBezTo>
                  <a:cubicBezTo>
                    <a:pt x="4584" y="25158"/>
                    <a:pt x="4834" y="25027"/>
                    <a:pt x="5072" y="2484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" name="Google Shape;44004;p50">
              <a:extLst>
                <a:ext uri="{FF2B5EF4-FFF2-40B4-BE49-F238E27FC236}">
                  <a16:creationId xmlns:a16="http://schemas.microsoft.com/office/drawing/2014/main" id="{4E8940F1-719F-4D2A-B1DA-2CB508916D83}"/>
                </a:ext>
              </a:extLst>
            </p:cNvPr>
            <p:cNvSpPr/>
            <p:nvPr/>
          </p:nvSpPr>
          <p:spPr>
            <a:xfrm>
              <a:off x="1136925" y="2072200"/>
              <a:ext cx="266475" cy="157725"/>
            </a:xfrm>
            <a:custGeom>
              <a:avLst/>
              <a:gdLst/>
              <a:ahLst/>
              <a:cxnLst/>
              <a:rect l="l" t="t" r="r" b="b"/>
              <a:pathLst>
                <a:path w="10659" h="6309" extrusionOk="0">
                  <a:moveTo>
                    <a:pt x="55" y="0"/>
                  </a:moveTo>
                  <a:cubicBezTo>
                    <a:pt x="1" y="0"/>
                    <a:pt x="7" y="62"/>
                    <a:pt x="88" y="116"/>
                  </a:cubicBezTo>
                  <a:cubicBezTo>
                    <a:pt x="1588" y="1128"/>
                    <a:pt x="8804" y="5343"/>
                    <a:pt x="10590" y="6307"/>
                  </a:cubicBezTo>
                  <a:cubicBezTo>
                    <a:pt x="10594" y="6308"/>
                    <a:pt x="10598" y="6309"/>
                    <a:pt x="10602" y="6309"/>
                  </a:cubicBezTo>
                  <a:cubicBezTo>
                    <a:pt x="10641" y="6309"/>
                    <a:pt x="10659" y="6256"/>
                    <a:pt x="10637" y="6224"/>
                  </a:cubicBezTo>
                  <a:cubicBezTo>
                    <a:pt x="8911" y="5188"/>
                    <a:pt x="5589" y="2771"/>
                    <a:pt x="124" y="21"/>
                  </a:cubicBezTo>
                  <a:cubicBezTo>
                    <a:pt x="95" y="6"/>
                    <a:pt x="72" y="0"/>
                    <a:pt x="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" name="Google Shape;44005;p50">
              <a:extLst>
                <a:ext uri="{FF2B5EF4-FFF2-40B4-BE49-F238E27FC236}">
                  <a16:creationId xmlns:a16="http://schemas.microsoft.com/office/drawing/2014/main" id="{E15780F1-2C96-42EB-BFC2-EDA8F0E06AC4}"/>
                </a:ext>
              </a:extLst>
            </p:cNvPr>
            <p:cNvSpPr/>
            <p:nvPr/>
          </p:nvSpPr>
          <p:spPr>
            <a:xfrm>
              <a:off x="1286875" y="2153225"/>
              <a:ext cx="159150" cy="347950"/>
            </a:xfrm>
            <a:custGeom>
              <a:avLst/>
              <a:gdLst/>
              <a:ahLst/>
              <a:cxnLst/>
              <a:rect l="l" t="t" r="r" b="b"/>
              <a:pathLst>
                <a:path w="6366" h="13918" extrusionOk="0">
                  <a:moveTo>
                    <a:pt x="4618" y="1"/>
                  </a:moveTo>
                  <a:cubicBezTo>
                    <a:pt x="4582" y="1"/>
                    <a:pt x="4561" y="48"/>
                    <a:pt x="4592" y="78"/>
                  </a:cubicBezTo>
                  <a:cubicBezTo>
                    <a:pt x="4711" y="185"/>
                    <a:pt x="5806" y="899"/>
                    <a:pt x="6056" y="1078"/>
                  </a:cubicBezTo>
                  <a:cubicBezTo>
                    <a:pt x="5806" y="1745"/>
                    <a:pt x="5520" y="2411"/>
                    <a:pt x="5246" y="3078"/>
                  </a:cubicBezTo>
                  <a:cubicBezTo>
                    <a:pt x="4949" y="3757"/>
                    <a:pt x="4651" y="4447"/>
                    <a:pt x="4353" y="5126"/>
                  </a:cubicBezTo>
                  <a:cubicBezTo>
                    <a:pt x="3258" y="7567"/>
                    <a:pt x="2056" y="9948"/>
                    <a:pt x="805" y="12294"/>
                  </a:cubicBezTo>
                  <a:cubicBezTo>
                    <a:pt x="163" y="13498"/>
                    <a:pt x="0" y="13917"/>
                    <a:pt x="76" y="13917"/>
                  </a:cubicBezTo>
                  <a:cubicBezTo>
                    <a:pt x="190" y="13917"/>
                    <a:pt x="856" y="12947"/>
                    <a:pt x="1222" y="12294"/>
                  </a:cubicBezTo>
                  <a:cubicBezTo>
                    <a:pt x="1913" y="11043"/>
                    <a:pt x="2567" y="9758"/>
                    <a:pt x="3187" y="8472"/>
                  </a:cubicBezTo>
                  <a:cubicBezTo>
                    <a:pt x="3758" y="7269"/>
                    <a:pt x="4306" y="6055"/>
                    <a:pt x="4818" y="4816"/>
                  </a:cubicBezTo>
                  <a:cubicBezTo>
                    <a:pt x="5080" y="4209"/>
                    <a:pt x="5342" y="3578"/>
                    <a:pt x="5580" y="2959"/>
                  </a:cubicBezTo>
                  <a:cubicBezTo>
                    <a:pt x="5830" y="2328"/>
                    <a:pt x="6366" y="1018"/>
                    <a:pt x="6330" y="983"/>
                  </a:cubicBezTo>
                  <a:cubicBezTo>
                    <a:pt x="6056" y="792"/>
                    <a:pt x="4794" y="54"/>
                    <a:pt x="4639" y="6"/>
                  </a:cubicBezTo>
                  <a:cubicBezTo>
                    <a:pt x="4632" y="3"/>
                    <a:pt x="4624" y="1"/>
                    <a:pt x="46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44006;p50">
              <a:extLst>
                <a:ext uri="{FF2B5EF4-FFF2-40B4-BE49-F238E27FC236}">
                  <a16:creationId xmlns:a16="http://schemas.microsoft.com/office/drawing/2014/main" id="{52E44DF4-AC46-4CA2-83E2-05D8A7374E8F}"/>
                </a:ext>
              </a:extLst>
            </p:cNvPr>
            <p:cNvSpPr/>
            <p:nvPr/>
          </p:nvSpPr>
          <p:spPr>
            <a:xfrm>
              <a:off x="2505350" y="2875175"/>
              <a:ext cx="62400" cy="71475"/>
            </a:xfrm>
            <a:custGeom>
              <a:avLst/>
              <a:gdLst/>
              <a:ahLst/>
              <a:cxnLst/>
              <a:rect l="l" t="t" r="r" b="b"/>
              <a:pathLst>
                <a:path w="2496" h="2859" extrusionOk="0">
                  <a:moveTo>
                    <a:pt x="188" y="1"/>
                  </a:moveTo>
                  <a:cubicBezTo>
                    <a:pt x="167" y="1"/>
                    <a:pt x="156" y="1"/>
                    <a:pt x="156" y="1"/>
                  </a:cubicBezTo>
                  <a:lnTo>
                    <a:pt x="1" y="2835"/>
                  </a:lnTo>
                  <a:cubicBezTo>
                    <a:pt x="1" y="2835"/>
                    <a:pt x="182" y="2859"/>
                    <a:pt x="446" y="2859"/>
                  </a:cubicBezTo>
                  <a:cubicBezTo>
                    <a:pt x="1125" y="2859"/>
                    <a:pt x="2349" y="2698"/>
                    <a:pt x="2418" y="1549"/>
                  </a:cubicBezTo>
                  <a:cubicBezTo>
                    <a:pt x="2495" y="52"/>
                    <a:pt x="468" y="1"/>
                    <a:pt x="188" y="1"/>
                  </a:cubicBezTo>
                  <a:close/>
                </a:path>
              </a:pathLst>
            </a:custGeom>
            <a:solidFill>
              <a:srgbClr val="DD6A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" name="Google Shape;44007;p50">
              <a:extLst>
                <a:ext uri="{FF2B5EF4-FFF2-40B4-BE49-F238E27FC236}">
                  <a16:creationId xmlns:a16="http://schemas.microsoft.com/office/drawing/2014/main" id="{B965EAF8-CD48-4785-A410-AB2A95A56D2C}"/>
                </a:ext>
              </a:extLst>
            </p:cNvPr>
            <p:cNvSpPr/>
            <p:nvPr/>
          </p:nvSpPr>
          <p:spPr>
            <a:xfrm>
              <a:off x="2095500" y="2853150"/>
              <a:ext cx="416125" cy="93200"/>
            </a:xfrm>
            <a:custGeom>
              <a:avLst/>
              <a:gdLst/>
              <a:ahLst/>
              <a:cxnLst/>
              <a:rect l="l" t="t" r="r" b="b"/>
              <a:pathLst>
                <a:path w="16645" h="3728" extrusionOk="0">
                  <a:moveTo>
                    <a:pt x="155" y="1"/>
                  </a:moveTo>
                  <a:lnTo>
                    <a:pt x="0" y="2835"/>
                  </a:lnTo>
                  <a:lnTo>
                    <a:pt x="16490" y="3728"/>
                  </a:lnTo>
                  <a:lnTo>
                    <a:pt x="16645" y="894"/>
                  </a:lnTo>
                  <a:lnTo>
                    <a:pt x="15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" name="Google Shape;44008;p50">
              <a:extLst>
                <a:ext uri="{FF2B5EF4-FFF2-40B4-BE49-F238E27FC236}">
                  <a16:creationId xmlns:a16="http://schemas.microsoft.com/office/drawing/2014/main" id="{2658952A-6C6A-4443-BF83-5BC0E44B9F93}"/>
                </a:ext>
              </a:extLst>
            </p:cNvPr>
            <p:cNvSpPr/>
            <p:nvPr/>
          </p:nvSpPr>
          <p:spPr>
            <a:xfrm>
              <a:off x="2493450" y="2868925"/>
              <a:ext cx="20575" cy="83375"/>
            </a:xfrm>
            <a:custGeom>
              <a:avLst/>
              <a:gdLst/>
              <a:ahLst/>
              <a:cxnLst/>
              <a:rect l="l" t="t" r="r" b="b"/>
              <a:pathLst>
                <a:path w="823" h="3335" extrusionOk="0">
                  <a:moveTo>
                    <a:pt x="167" y="1"/>
                  </a:moveTo>
                  <a:lnTo>
                    <a:pt x="1" y="3299"/>
                  </a:lnTo>
                  <a:lnTo>
                    <a:pt x="644" y="3335"/>
                  </a:lnTo>
                  <a:lnTo>
                    <a:pt x="822" y="37"/>
                  </a:lnTo>
                  <a:lnTo>
                    <a:pt x="16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" name="Google Shape;44009;p50">
              <a:extLst>
                <a:ext uri="{FF2B5EF4-FFF2-40B4-BE49-F238E27FC236}">
                  <a16:creationId xmlns:a16="http://schemas.microsoft.com/office/drawing/2014/main" id="{635EE3D8-993B-4A53-9B51-9DB30003C623}"/>
                </a:ext>
              </a:extLst>
            </p:cNvPr>
            <p:cNvSpPr/>
            <p:nvPr/>
          </p:nvSpPr>
          <p:spPr>
            <a:xfrm>
              <a:off x="2475300" y="2867750"/>
              <a:ext cx="20850" cy="83650"/>
            </a:xfrm>
            <a:custGeom>
              <a:avLst/>
              <a:gdLst/>
              <a:ahLst/>
              <a:cxnLst/>
              <a:rect l="l" t="t" r="r" b="b"/>
              <a:pathLst>
                <a:path w="834" h="3346" extrusionOk="0">
                  <a:moveTo>
                    <a:pt x="167" y="0"/>
                  </a:moveTo>
                  <a:lnTo>
                    <a:pt x="0" y="3310"/>
                  </a:lnTo>
                  <a:lnTo>
                    <a:pt x="655" y="3346"/>
                  </a:lnTo>
                  <a:lnTo>
                    <a:pt x="834" y="36"/>
                  </a:lnTo>
                  <a:lnTo>
                    <a:pt x="16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" name="Google Shape;44010;p50">
              <a:extLst>
                <a:ext uri="{FF2B5EF4-FFF2-40B4-BE49-F238E27FC236}">
                  <a16:creationId xmlns:a16="http://schemas.microsoft.com/office/drawing/2014/main" id="{8C6B95B6-852B-4232-9EB0-1A32856E5C05}"/>
                </a:ext>
              </a:extLst>
            </p:cNvPr>
            <p:cNvSpPr/>
            <p:nvPr/>
          </p:nvSpPr>
          <p:spPr>
            <a:xfrm>
              <a:off x="2029700" y="2853150"/>
              <a:ext cx="79500" cy="70875"/>
            </a:xfrm>
            <a:custGeom>
              <a:avLst/>
              <a:gdLst/>
              <a:ahLst/>
              <a:cxnLst/>
              <a:rect l="l" t="t" r="r" b="b"/>
              <a:pathLst>
                <a:path w="3180" h="2835" extrusionOk="0">
                  <a:moveTo>
                    <a:pt x="2787" y="1"/>
                  </a:moveTo>
                  <a:lnTo>
                    <a:pt x="691" y="953"/>
                  </a:lnTo>
                  <a:lnTo>
                    <a:pt x="1" y="1263"/>
                  </a:lnTo>
                  <a:lnTo>
                    <a:pt x="656" y="1656"/>
                  </a:lnTo>
                  <a:lnTo>
                    <a:pt x="2632" y="2835"/>
                  </a:lnTo>
                  <a:lnTo>
                    <a:pt x="3061" y="2573"/>
                  </a:lnTo>
                  <a:lnTo>
                    <a:pt x="2656" y="2275"/>
                  </a:lnTo>
                  <a:lnTo>
                    <a:pt x="3084" y="2013"/>
                  </a:lnTo>
                  <a:lnTo>
                    <a:pt x="2692" y="1715"/>
                  </a:lnTo>
                  <a:lnTo>
                    <a:pt x="3120" y="1453"/>
                  </a:lnTo>
                  <a:cubicBezTo>
                    <a:pt x="3120" y="1453"/>
                    <a:pt x="2727" y="1156"/>
                    <a:pt x="2727" y="1144"/>
                  </a:cubicBezTo>
                  <a:lnTo>
                    <a:pt x="3144" y="882"/>
                  </a:lnTo>
                  <a:lnTo>
                    <a:pt x="2751" y="572"/>
                  </a:lnTo>
                  <a:lnTo>
                    <a:pt x="3180" y="310"/>
                  </a:lnTo>
                  <a:lnTo>
                    <a:pt x="2787" y="1"/>
                  </a:ln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44011;p50">
              <a:extLst>
                <a:ext uri="{FF2B5EF4-FFF2-40B4-BE49-F238E27FC236}">
                  <a16:creationId xmlns:a16="http://schemas.microsoft.com/office/drawing/2014/main" id="{89FFC9E1-60C8-4E89-B91B-5F8675E744FE}"/>
                </a:ext>
              </a:extLst>
            </p:cNvPr>
            <p:cNvSpPr/>
            <p:nvPr/>
          </p:nvSpPr>
          <p:spPr>
            <a:xfrm>
              <a:off x="2029700" y="2876975"/>
              <a:ext cx="17300" cy="17575"/>
            </a:xfrm>
            <a:custGeom>
              <a:avLst/>
              <a:gdLst/>
              <a:ahLst/>
              <a:cxnLst/>
              <a:rect l="l" t="t" r="r" b="b"/>
              <a:pathLst>
                <a:path w="692" h="703" extrusionOk="0">
                  <a:moveTo>
                    <a:pt x="691" y="0"/>
                  </a:moveTo>
                  <a:lnTo>
                    <a:pt x="1" y="310"/>
                  </a:lnTo>
                  <a:lnTo>
                    <a:pt x="656" y="703"/>
                  </a:lnTo>
                  <a:lnTo>
                    <a:pt x="69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" name="Google Shape;44012;p50">
              <a:extLst>
                <a:ext uri="{FF2B5EF4-FFF2-40B4-BE49-F238E27FC236}">
                  <a16:creationId xmlns:a16="http://schemas.microsoft.com/office/drawing/2014/main" id="{F341AC36-B1D5-4B47-BEB9-6FD661356C1D}"/>
                </a:ext>
              </a:extLst>
            </p:cNvPr>
            <p:cNvSpPr/>
            <p:nvPr/>
          </p:nvSpPr>
          <p:spPr>
            <a:xfrm>
              <a:off x="1824625" y="1372025"/>
              <a:ext cx="341425" cy="311875"/>
            </a:xfrm>
            <a:custGeom>
              <a:avLst/>
              <a:gdLst/>
              <a:ahLst/>
              <a:cxnLst/>
              <a:rect l="l" t="t" r="r" b="b"/>
              <a:pathLst>
                <a:path w="13657" h="12475" extrusionOk="0">
                  <a:moveTo>
                    <a:pt x="7426" y="0"/>
                  </a:moveTo>
                  <a:cubicBezTo>
                    <a:pt x="6923" y="0"/>
                    <a:pt x="6410" y="62"/>
                    <a:pt x="5894" y="191"/>
                  </a:cubicBezTo>
                  <a:cubicBezTo>
                    <a:pt x="1953" y="1179"/>
                    <a:pt x="0" y="5608"/>
                    <a:pt x="1917" y="9180"/>
                  </a:cubicBezTo>
                  <a:lnTo>
                    <a:pt x="643" y="12026"/>
                  </a:lnTo>
                  <a:lnTo>
                    <a:pt x="3703" y="11252"/>
                  </a:lnTo>
                  <a:cubicBezTo>
                    <a:pt x="4801" y="12060"/>
                    <a:pt x="6110" y="12475"/>
                    <a:pt x="7426" y="12475"/>
                  </a:cubicBezTo>
                  <a:cubicBezTo>
                    <a:pt x="8379" y="12475"/>
                    <a:pt x="9335" y="12257"/>
                    <a:pt x="10216" y="11811"/>
                  </a:cubicBezTo>
                  <a:cubicBezTo>
                    <a:pt x="12323" y="10752"/>
                    <a:pt x="13657" y="8597"/>
                    <a:pt x="13657" y="6239"/>
                  </a:cubicBezTo>
                  <a:lnTo>
                    <a:pt x="13645" y="6239"/>
                  </a:lnTo>
                  <a:cubicBezTo>
                    <a:pt x="13645" y="2711"/>
                    <a:pt x="10767" y="0"/>
                    <a:pt x="742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" name="Google Shape;44013;p50">
              <a:extLst>
                <a:ext uri="{FF2B5EF4-FFF2-40B4-BE49-F238E27FC236}">
                  <a16:creationId xmlns:a16="http://schemas.microsoft.com/office/drawing/2014/main" id="{C61006AE-3EB3-41DA-8CC2-ACC814EF88E7}"/>
                </a:ext>
              </a:extLst>
            </p:cNvPr>
            <p:cNvSpPr/>
            <p:nvPr/>
          </p:nvSpPr>
          <p:spPr>
            <a:xfrm>
              <a:off x="1837425" y="1371350"/>
              <a:ext cx="328625" cy="313375"/>
            </a:xfrm>
            <a:custGeom>
              <a:avLst/>
              <a:gdLst/>
              <a:ahLst/>
              <a:cxnLst/>
              <a:rect l="l" t="t" r="r" b="b"/>
              <a:pathLst>
                <a:path w="13145" h="12535" extrusionOk="0">
                  <a:moveTo>
                    <a:pt x="6853" y="1"/>
                  </a:moveTo>
                  <a:cubicBezTo>
                    <a:pt x="3390" y="1"/>
                    <a:pt x="457" y="2874"/>
                    <a:pt x="584" y="6504"/>
                  </a:cubicBezTo>
                  <a:cubicBezTo>
                    <a:pt x="619" y="7455"/>
                    <a:pt x="862" y="8382"/>
                    <a:pt x="1313" y="9217"/>
                  </a:cubicBezTo>
                  <a:lnTo>
                    <a:pt x="1313" y="9217"/>
                  </a:lnTo>
                  <a:lnTo>
                    <a:pt x="72" y="12017"/>
                  </a:lnTo>
                  <a:lnTo>
                    <a:pt x="0" y="12184"/>
                  </a:lnTo>
                  <a:lnTo>
                    <a:pt x="167" y="12136"/>
                  </a:lnTo>
                  <a:lnTo>
                    <a:pt x="3183" y="11347"/>
                  </a:lnTo>
                  <a:lnTo>
                    <a:pt x="3183" y="11347"/>
                  </a:lnTo>
                  <a:cubicBezTo>
                    <a:pt x="4118" y="12025"/>
                    <a:pt x="5215" y="12435"/>
                    <a:pt x="6370" y="12517"/>
                  </a:cubicBezTo>
                  <a:cubicBezTo>
                    <a:pt x="6513" y="12529"/>
                    <a:pt x="6656" y="12535"/>
                    <a:pt x="6800" y="12535"/>
                  </a:cubicBezTo>
                  <a:cubicBezTo>
                    <a:pt x="6945" y="12535"/>
                    <a:pt x="7090" y="12529"/>
                    <a:pt x="7239" y="12517"/>
                  </a:cubicBezTo>
                  <a:cubicBezTo>
                    <a:pt x="7525" y="12505"/>
                    <a:pt x="7811" y="12469"/>
                    <a:pt x="8097" y="12422"/>
                  </a:cubicBezTo>
                  <a:cubicBezTo>
                    <a:pt x="8239" y="12398"/>
                    <a:pt x="8370" y="12350"/>
                    <a:pt x="8513" y="12315"/>
                  </a:cubicBezTo>
                  <a:cubicBezTo>
                    <a:pt x="8656" y="12279"/>
                    <a:pt x="8787" y="12243"/>
                    <a:pt x="8930" y="12184"/>
                  </a:cubicBezTo>
                  <a:lnTo>
                    <a:pt x="9335" y="12041"/>
                  </a:lnTo>
                  <a:lnTo>
                    <a:pt x="9716" y="11850"/>
                  </a:lnTo>
                  <a:cubicBezTo>
                    <a:pt x="9775" y="11827"/>
                    <a:pt x="9847" y="11791"/>
                    <a:pt x="9906" y="11755"/>
                  </a:cubicBezTo>
                  <a:lnTo>
                    <a:pt x="10097" y="11648"/>
                  </a:lnTo>
                  <a:cubicBezTo>
                    <a:pt x="10216" y="11565"/>
                    <a:pt x="10347" y="11493"/>
                    <a:pt x="10454" y="11410"/>
                  </a:cubicBezTo>
                  <a:lnTo>
                    <a:pt x="10799" y="11148"/>
                  </a:lnTo>
                  <a:cubicBezTo>
                    <a:pt x="10918" y="11065"/>
                    <a:pt x="11014" y="10957"/>
                    <a:pt x="11121" y="10862"/>
                  </a:cubicBezTo>
                  <a:cubicBezTo>
                    <a:pt x="11335" y="10672"/>
                    <a:pt x="11537" y="10469"/>
                    <a:pt x="11716" y="10243"/>
                  </a:cubicBezTo>
                  <a:cubicBezTo>
                    <a:pt x="11895" y="10017"/>
                    <a:pt x="12061" y="9791"/>
                    <a:pt x="12216" y="9541"/>
                  </a:cubicBezTo>
                  <a:cubicBezTo>
                    <a:pt x="12823" y="8552"/>
                    <a:pt x="13145" y="7421"/>
                    <a:pt x="13145" y="6266"/>
                  </a:cubicBezTo>
                  <a:lnTo>
                    <a:pt x="13145" y="6266"/>
                  </a:lnTo>
                  <a:cubicBezTo>
                    <a:pt x="13133" y="7421"/>
                    <a:pt x="12800" y="8552"/>
                    <a:pt x="12192" y="9541"/>
                  </a:cubicBezTo>
                  <a:cubicBezTo>
                    <a:pt x="12038" y="9779"/>
                    <a:pt x="11871" y="10017"/>
                    <a:pt x="11692" y="10243"/>
                  </a:cubicBezTo>
                  <a:cubicBezTo>
                    <a:pt x="11502" y="10457"/>
                    <a:pt x="11311" y="10660"/>
                    <a:pt x="11097" y="10850"/>
                  </a:cubicBezTo>
                  <a:cubicBezTo>
                    <a:pt x="10990" y="10957"/>
                    <a:pt x="10883" y="11053"/>
                    <a:pt x="10775" y="11136"/>
                  </a:cubicBezTo>
                  <a:lnTo>
                    <a:pt x="10430" y="11386"/>
                  </a:lnTo>
                  <a:cubicBezTo>
                    <a:pt x="10311" y="11469"/>
                    <a:pt x="10180" y="11541"/>
                    <a:pt x="10061" y="11612"/>
                  </a:cubicBezTo>
                  <a:lnTo>
                    <a:pt x="9871" y="11731"/>
                  </a:lnTo>
                  <a:cubicBezTo>
                    <a:pt x="9823" y="11755"/>
                    <a:pt x="9752" y="11791"/>
                    <a:pt x="9692" y="11815"/>
                  </a:cubicBezTo>
                  <a:lnTo>
                    <a:pt x="9299" y="12005"/>
                  </a:lnTo>
                  <a:lnTo>
                    <a:pt x="8894" y="12160"/>
                  </a:lnTo>
                  <a:cubicBezTo>
                    <a:pt x="8763" y="12208"/>
                    <a:pt x="8632" y="12243"/>
                    <a:pt x="8489" y="12279"/>
                  </a:cubicBezTo>
                  <a:cubicBezTo>
                    <a:pt x="8347" y="12303"/>
                    <a:pt x="8216" y="12350"/>
                    <a:pt x="8073" y="12374"/>
                  </a:cubicBezTo>
                  <a:cubicBezTo>
                    <a:pt x="7787" y="12422"/>
                    <a:pt x="7501" y="12458"/>
                    <a:pt x="7215" y="12469"/>
                  </a:cubicBezTo>
                  <a:cubicBezTo>
                    <a:pt x="7115" y="12474"/>
                    <a:pt x="7013" y="12477"/>
                    <a:pt x="6911" y="12477"/>
                  </a:cubicBezTo>
                  <a:cubicBezTo>
                    <a:pt x="6732" y="12477"/>
                    <a:pt x="6551" y="12468"/>
                    <a:pt x="6370" y="12446"/>
                  </a:cubicBezTo>
                  <a:cubicBezTo>
                    <a:pt x="5227" y="12350"/>
                    <a:pt x="4144" y="11922"/>
                    <a:pt x="3227" y="11231"/>
                  </a:cubicBezTo>
                  <a:lnTo>
                    <a:pt x="3203" y="11219"/>
                  </a:lnTo>
                  <a:lnTo>
                    <a:pt x="3167" y="11219"/>
                  </a:lnTo>
                  <a:lnTo>
                    <a:pt x="270" y="11941"/>
                  </a:lnTo>
                  <a:lnTo>
                    <a:pt x="270" y="11941"/>
                  </a:lnTo>
                  <a:lnTo>
                    <a:pt x="1489" y="9255"/>
                  </a:lnTo>
                  <a:lnTo>
                    <a:pt x="1500" y="9219"/>
                  </a:lnTo>
                  <a:lnTo>
                    <a:pt x="1477" y="9171"/>
                  </a:lnTo>
                  <a:cubicBezTo>
                    <a:pt x="584" y="7505"/>
                    <a:pt x="512" y="5516"/>
                    <a:pt x="1274" y="3790"/>
                  </a:cubicBezTo>
                  <a:cubicBezTo>
                    <a:pt x="1655" y="2933"/>
                    <a:pt x="2227" y="2171"/>
                    <a:pt x="2929" y="1551"/>
                  </a:cubicBezTo>
                  <a:cubicBezTo>
                    <a:pt x="4068" y="590"/>
                    <a:pt x="5506" y="75"/>
                    <a:pt x="6975" y="75"/>
                  </a:cubicBezTo>
                  <a:cubicBezTo>
                    <a:pt x="7380" y="75"/>
                    <a:pt x="7788" y="114"/>
                    <a:pt x="8192" y="194"/>
                  </a:cubicBezTo>
                  <a:cubicBezTo>
                    <a:pt x="9109" y="397"/>
                    <a:pt x="9978" y="789"/>
                    <a:pt x="10728" y="1361"/>
                  </a:cubicBezTo>
                  <a:cubicBezTo>
                    <a:pt x="12240" y="2540"/>
                    <a:pt x="13133" y="4349"/>
                    <a:pt x="13145" y="6266"/>
                  </a:cubicBezTo>
                  <a:cubicBezTo>
                    <a:pt x="13133" y="4349"/>
                    <a:pt x="12252" y="2528"/>
                    <a:pt x="10740" y="1349"/>
                  </a:cubicBezTo>
                  <a:cubicBezTo>
                    <a:pt x="9990" y="766"/>
                    <a:pt x="9120" y="349"/>
                    <a:pt x="8204" y="147"/>
                  </a:cubicBezTo>
                  <a:cubicBezTo>
                    <a:pt x="7748" y="48"/>
                    <a:pt x="7296" y="1"/>
                    <a:pt x="68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" name="Google Shape;44014;p50">
              <a:extLst>
                <a:ext uri="{FF2B5EF4-FFF2-40B4-BE49-F238E27FC236}">
                  <a16:creationId xmlns:a16="http://schemas.microsoft.com/office/drawing/2014/main" id="{DAE92060-5E64-4108-8E1D-D8018ADFFD7C}"/>
                </a:ext>
              </a:extLst>
            </p:cNvPr>
            <p:cNvSpPr/>
            <p:nvPr/>
          </p:nvSpPr>
          <p:spPr>
            <a:xfrm>
              <a:off x="1935050" y="1456250"/>
              <a:ext cx="147075" cy="153925"/>
            </a:xfrm>
            <a:custGeom>
              <a:avLst/>
              <a:gdLst/>
              <a:ahLst/>
              <a:cxnLst/>
              <a:rect l="l" t="t" r="r" b="b"/>
              <a:pathLst>
                <a:path w="5883" h="6157" extrusionOk="0">
                  <a:moveTo>
                    <a:pt x="4954" y="1"/>
                  </a:moveTo>
                  <a:lnTo>
                    <a:pt x="2144" y="4418"/>
                  </a:lnTo>
                  <a:lnTo>
                    <a:pt x="786" y="3049"/>
                  </a:lnTo>
                  <a:lnTo>
                    <a:pt x="1" y="3811"/>
                  </a:lnTo>
                  <a:lnTo>
                    <a:pt x="2322" y="6156"/>
                  </a:lnTo>
                  <a:lnTo>
                    <a:pt x="5882" y="596"/>
                  </a:lnTo>
                  <a:lnTo>
                    <a:pt x="4954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27" name="Google Shape;43528;p47">
            <a:extLst>
              <a:ext uri="{FF2B5EF4-FFF2-40B4-BE49-F238E27FC236}">
                <a16:creationId xmlns:a16="http://schemas.microsoft.com/office/drawing/2014/main" id="{FE737F72-3511-4C47-9C7A-47B3D1D41A87}"/>
              </a:ext>
            </a:extLst>
          </p:cNvPr>
          <p:cNvGrpSpPr/>
          <p:nvPr/>
        </p:nvGrpSpPr>
        <p:grpSpPr>
          <a:xfrm>
            <a:off x="3340177" y="979714"/>
            <a:ext cx="5315464" cy="3599904"/>
            <a:chOff x="3691825" y="1520050"/>
            <a:chExt cx="4288918" cy="2603152"/>
          </a:xfrm>
        </p:grpSpPr>
        <p:sp>
          <p:nvSpPr>
            <p:cNvPr id="228" name="Google Shape;43529;p47">
              <a:extLst>
                <a:ext uri="{FF2B5EF4-FFF2-40B4-BE49-F238E27FC236}">
                  <a16:creationId xmlns:a16="http://schemas.microsoft.com/office/drawing/2014/main" id="{44F32248-B7C3-4CC1-8F5E-B97BB8B93CBF}"/>
                </a:ext>
              </a:extLst>
            </p:cNvPr>
            <p:cNvSpPr/>
            <p:nvPr/>
          </p:nvSpPr>
          <p:spPr>
            <a:xfrm>
              <a:off x="4135058" y="1520050"/>
              <a:ext cx="3402454" cy="2276035"/>
            </a:xfrm>
            <a:custGeom>
              <a:avLst/>
              <a:gdLst/>
              <a:ahLst/>
              <a:cxnLst/>
              <a:rect l="l" t="t" r="r" b="b"/>
              <a:pathLst>
                <a:path w="105014" h="70248" extrusionOk="0">
                  <a:moveTo>
                    <a:pt x="1" y="0"/>
                  </a:moveTo>
                  <a:lnTo>
                    <a:pt x="1" y="70247"/>
                  </a:lnTo>
                  <a:lnTo>
                    <a:pt x="105014" y="70247"/>
                  </a:lnTo>
                  <a:lnTo>
                    <a:pt x="10501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" name="Google Shape;43530;p47">
              <a:extLst>
                <a:ext uri="{FF2B5EF4-FFF2-40B4-BE49-F238E27FC236}">
                  <a16:creationId xmlns:a16="http://schemas.microsoft.com/office/drawing/2014/main" id="{9A438735-72A8-4A25-A963-31DB9FD556C0}"/>
                </a:ext>
              </a:extLst>
            </p:cNvPr>
            <p:cNvSpPr/>
            <p:nvPr/>
          </p:nvSpPr>
          <p:spPr>
            <a:xfrm>
              <a:off x="4159358" y="1547817"/>
              <a:ext cx="3353465" cy="2220469"/>
            </a:xfrm>
            <a:custGeom>
              <a:avLst/>
              <a:gdLst/>
              <a:ahLst/>
              <a:cxnLst/>
              <a:rect l="l" t="t" r="r" b="b"/>
              <a:pathLst>
                <a:path w="103502" h="68533" extrusionOk="0">
                  <a:moveTo>
                    <a:pt x="1" y="1"/>
                  </a:moveTo>
                  <a:lnTo>
                    <a:pt x="1" y="68533"/>
                  </a:lnTo>
                  <a:lnTo>
                    <a:pt x="103502" y="68533"/>
                  </a:lnTo>
                  <a:lnTo>
                    <a:pt x="10350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" name="Google Shape;43531;p47">
              <a:extLst>
                <a:ext uri="{FF2B5EF4-FFF2-40B4-BE49-F238E27FC236}">
                  <a16:creationId xmlns:a16="http://schemas.microsoft.com/office/drawing/2014/main" id="{5F9E090E-F97F-4597-99CA-C2D539071153}"/>
                </a:ext>
              </a:extLst>
            </p:cNvPr>
            <p:cNvSpPr/>
            <p:nvPr/>
          </p:nvSpPr>
          <p:spPr>
            <a:xfrm>
              <a:off x="3691825" y="3966937"/>
              <a:ext cx="4288918" cy="156265"/>
            </a:xfrm>
            <a:custGeom>
              <a:avLst/>
              <a:gdLst/>
              <a:ahLst/>
              <a:cxnLst/>
              <a:rect l="l" t="t" r="r" b="b"/>
              <a:pathLst>
                <a:path w="132374" h="4823" extrusionOk="0">
                  <a:moveTo>
                    <a:pt x="0" y="1"/>
                  </a:moveTo>
                  <a:lnTo>
                    <a:pt x="0" y="4823"/>
                  </a:lnTo>
                  <a:lnTo>
                    <a:pt x="132374" y="4823"/>
                  </a:lnTo>
                  <a:lnTo>
                    <a:pt x="13237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" name="Google Shape;43532;p47">
              <a:extLst>
                <a:ext uri="{FF2B5EF4-FFF2-40B4-BE49-F238E27FC236}">
                  <a16:creationId xmlns:a16="http://schemas.microsoft.com/office/drawing/2014/main" id="{6004DC0E-3C71-4F63-BA26-9C58891E7FCF}"/>
                </a:ext>
              </a:extLst>
            </p:cNvPr>
            <p:cNvSpPr/>
            <p:nvPr/>
          </p:nvSpPr>
          <p:spPr>
            <a:xfrm>
              <a:off x="3691825" y="3796059"/>
              <a:ext cx="4288918" cy="170910"/>
            </a:xfrm>
            <a:custGeom>
              <a:avLst/>
              <a:gdLst/>
              <a:ahLst/>
              <a:cxnLst/>
              <a:rect l="l" t="t" r="r" b="b"/>
              <a:pathLst>
                <a:path w="132374" h="5275" extrusionOk="0">
                  <a:moveTo>
                    <a:pt x="13681" y="0"/>
                  </a:moveTo>
                  <a:lnTo>
                    <a:pt x="0" y="5275"/>
                  </a:lnTo>
                  <a:lnTo>
                    <a:pt x="132374" y="5275"/>
                  </a:lnTo>
                  <a:lnTo>
                    <a:pt x="11869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" name="Google Shape;43533;p47">
              <a:extLst>
                <a:ext uri="{FF2B5EF4-FFF2-40B4-BE49-F238E27FC236}">
                  <a16:creationId xmlns:a16="http://schemas.microsoft.com/office/drawing/2014/main" id="{F7B5D585-C346-4BFB-B718-8363A68CD8EA}"/>
                </a:ext>
              </a:extLst>
            </p:cNvPr>
            <p:cNvSpPr/>
            <p:nvPr/>
          </p:nvSpPr>
          <p:spPr>
            <a:xfrm>
              <a:off x="4174424" y="3796059"/>
              <a:ext cx="3323754" cy="110354"/>
            </a:xfrm>
            <a:custGeom>
              <a:avLst/>
              <a:gdLst/>
              <a:ahLst/>
              <a:cxnLst/>
              <a:rect l="l" t="t" r="r" b="b"/>
              <a:pathLst>
                <a:path w="102585" h="3406" extrusionOk="0">
                  <a:moveTo>
                    <a:pt x="8823" y="0"/>
                  </a:moveTo>
                  <a:lnTo>
                    <a:pt x="0" y="3405"/>
                  </a:lnTo>
                  <a:lnTo>
                    <a:pt x="102584" y="3405"/>
                  </a:lnTo>
                  <a:lnTo>
                    <a:pt x="9375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" name="Google Shape;43534;p47">
              <a:extLst>
                <a:ext uri="{FF2B5EF4-FFF2-40B4-BE49-F238E27FC236}">
                  <a16:creationId xmlns:a16="http://schemas.microsoft.com/office/drawing/2014/main" id="{CA25865B-7FD4-443F-B8D0-2D716919B8AD}"/>
                </a:ext>
              </a:extLst>
            </p:cNvPr>
            <p:cNvSpPr/>
            <p:nvPr/>
          </p:nvSpPr>
          <p:spPr>
            <a:xfrm>
              <a:off x="4349158" y="1778544"/>
              <a:ext cx="2974255" cy="1821165"/>
            </a:xfrm>
            <a:custGeom>
              <a:avLst/>
              <a:gdLst/>
              <a:ahLst/>
              <a:cxnLst/>
              <a:rect l="l" t="t" r="r" b="b"/>
              <a:pathLst>
                <a:path w="91798" h="58127" extrusionOk="0">
                  <a:moveTo>
                    <a:pt x="1" y="1"/>
                  </a:moveTo>
                  <a:lnTo>
                    <a:pt x="1" y="58127"/>
                  </a:lnTo>
                  <a:lnTo>
                    <a:pt x="91798" y="58127"/>
                  </a:lnTo>
                  <a:lnTo>
                    <a:pt x="9179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2" name="CaixaDeTexto 1">
            <a:extLst>
              <a:ext uri="{FF2B5EF4-FFF2-40B4-BE49-F238E27FC236}">
                <a16:creationId xmlns:a16="http://schemas.microsoft.com/office/drawing/2014/main" id="{4CADBD6E-AEE5-49B8-A126-4A76CC2C8C71}"/>
              </a:ext>
            </a:extLst>
          </p:cNvPr>
          <p:cNvSpPr txBox="1"/>
          <p:nvPr/>
        </p:nvSpPr>
        <p:spPr>
          <a:xfrm>
            <a:off x="4135582" y="1674768"/>
            <a:ext cx="3735515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t-BR" sz="1600" dirty="0">
                <a:solidFill>
                  <a:schemeClr val="accent4">
                    <a:lumMod val="50000"/>
                  </a:schemeClr>
                </a:solidFill>
              </a:rPr>
              <a:t>HOPE YOU HAVE ENJOYED THIS                   CLASS:</a:t>
            </a:r>
          </a:p>
          <a:p>
            <a:endParaRPr lang="pt-BR" sz="1600" dirty="0">
              <a:solidFill>
                <a:schemeClr val="accent4">
                  <a:lumMod val="50000"/>
                </a:schemeClr>
              </a:solidFill>
            </a:endParaRPr>
          </a:p>
          <a:p>
            <a:pPr algn="ctr"/>
            <a:r>
              <a:rPr lang="pt-BR" sz="1600" dirty="0">
                <a:solidFill>
                  <a:schemeClr val="accent4">
                    <a:lumMod val="50000"/>
                  </a:schemeClr>
                </a:solidFill>
              </a:rPr>
              <a:t> </a:t>
            </a:r>
            <a:r>
              <a:rPr lang="pt-BR" sz="1600" dirty="0" smtClean="0">
                <a:solidFill>
                  <a:schemeClr val="accent4">
                    <a:lumMod val="50000"/>
                  </a:schemeClr>
                </a:solidFill>
              </a:rPr>
              <a:t>HOW TO RECOGNIZE AND TRANSLATE THE </a:t>
            </a:r>
            <a:r>
              <a:rPr lang="pt-BR" sz="1600" u="sng" dirty="0" smtClean="0">
                <a:solidFill>
                  <a:schemeClr val="accent4">
                    <a:lumMod val="50000"/>
                  </a:schemeClr>
                </a:solidFill>
              </a:rPr>
              <a:t>SUFFIX ING </a:t>
            </a:r>
            <a:r>
              <a:rPr lang="pt-BR" sz="1600" dirty="0">
                <a:solidFill>
                  <a:schemeClr val="accent4">
                    <a:lumMod val="50000"/>
                  </a:schemeClr>
                </a:solidFill>
              </a:rPr>
              <a:t> </a:t>
            </a:r>
            <a:r>
              <a:rPr lang="pt-BR" sz="1600" dirty="0" smtClean="0">
                <a:solidFill>
                  <a:schemeClr val="accent4">
                    <a:lumMod val="50000"/>
                  </a:schemeClr>
                </a:solidFill>
              </a:rPr>
              <a:t>&amp;</a:t>
            </a:r>
          </a:p>
          <a:p>
            <a:pPr algn="ctr"/>
            <a:r>
              <a:rPr lang="pt-BR" sz="1600" u="sng" dirty="0" smtClean="0">
                <a:solidFill>
                  <a:schemeClr val="accent4">
                    <a:lumMod val="50000"/>
                  </a:schemeClr>
                </a:solidFill>
              </a:rPr>
              <a:t>INFINITIVE </a:t>
            </a:r>
            <a:endParaRPr lang="pt-BR" sz="1600" u="sng" dirty="0">
              <a:solidFill>
                <a:schemeClr val="accent4">
                  <a:lumMod val="50000"/>
                </a:schemeClr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3">
            <a:alphaModFix/>
          </a:blip>
          <a:stretch>
            <a:fillRect/>
          </a:stretch>
        </a:blipFill>
        <a:effectLst/>
      </p:bgPr>
    </p:bg>
    <p:spTree>
      <p:nvGrpSpPr>
        <p:cNvPr id="1" name="Shape 432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216" name="Google Shape;43216;p38"/>
          <p:cNvSpPr txBox="1">
            <a:spLocks noGrp="1"/>
          </p:cNvSpPr>
          <p:nvPr>
            <p:ph type="title"/>
          </p:nvPr>
        </p:nvSpPr>
        <p:spPr>
          <a:xfrm>
            <a:off x="713100" y="676245"/>
            <a:ext cx="49395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 smtClean="0"/>
              <a:t>HOPE TO SEE YOU SOON</a:t>
            </a:r>
            <a:endParaRPr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Tips for Online Meetings by Slidesgo">
  <a:themeElements>
    <a:clrScheme name="Simple Light">
      <a:dk1>
        <a:srgbClr val="000000"/>
      </a:dk1>
      <a:lt1>
        <a:srgbClr val="FFFFFF"/>
      </a:lt1>
      <a:dk2>
        <a:srgbClr val="595959"/>
      </a:dk2>
      <a:lt2>
        <a:srgbClr val="F4F8F8"/>
      </a:lt2>
      <a:accent1>
        <a:srgbClr val="1A3A45"/>
      </a:accent1>
      <a:accent2>
        <a:srgbClr val="007785"/>
      </a:accent2>
      <a:accent3>
        <a:srgbClr val="BCBCBC"/>
      </a:accent3>
      <a:accent4>
        <a:srgbClr val="00CAAD"/>
      </a:accent4>
      <a:accent5>
        <a:srgbClr val="02A58D"/>
      </a:accent5>
      <a:accent6>
        <a:srgbClr val="FFD9AB"/>
      </a:accent6>
      <a:hlink>
        <a:srgbClr val="02A58D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>
  <a:themeElements>
    <a:clrScheme name="Default">
      <a:dk1>
        <a:srgbClr val="000000"/>
      </a:dk1>
      <a:lt1>
        <a:srgbClr val="FFFFFF"/>
      </a:lt1>
      <a:dk2>
        <a:srgbClr val="158158"/>
      </a:dk2>
      <a:lt2>
        <a:srgbClr val="F3F3F3"/>
      </a:lt2>
      <a:accent1>
        <a:srgbClr val="058DC7"/>
      </a:accent1>
      <a:accent2>
        <a:srgbClr val="50B432"/>
      </a:accent2>
      <a:accent3>
        <a:srgbClr val="ED561B"/>
      </a:accent3>
      <a:accent4>
        <a:srgbClr val="EDEF00"/>
      </a:accent4>
      <a:accent5>
        <a:srgbClr val="24CBE5"/>
      </a:accent5>
      <a:accent6>
        <a:srgbClr val="64E572"/>
      </a:accent6>
      <a:hlink>
        <a:srgbClr val="2200CC"/>
      </a:hlink>
      <a:folHlink>
        <a:srgbClr val="551A8B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158</TotalTime>
  <Words>91</Words>
  <Application>Microsoft Office PowerPoint</Application>
  <PresentationFormat>Apresentação na tela (16:9)</PresentationFormat>
  <Paragraphs>39</Paragraphs>
  <Slides>5</Slides>
  <Notes>5</Notes>
  <HiddenSlides>0</HiddenSlides>
  <MMClips>0</MMClips>
  <ScaleCrop>false</ScaleCrop>
  <HeadingPairs>
    <vt:vector size="6" baseType="variant">
      <vt:variant>
        <vt:lpstr>Fontes usadas</vt:lpstr>
      </vt:variant>
      <vt:variant>
        <vt:i4>3</vt:i4>
      </vt:variant>
      <vt:variant>
        <vt:lpstr>Tema</vt:lpstr>
      </vt:variant>
      <vt:variant>
        <vt:i4>1</vt:i4>
      </vt:variant>
      <vt:variant>
        <vt:lpstr>Títulos de slides</vt:lpstr>
      </vt:variant>
      <vt:variant>
        <vt:i4>5</vt:i4>
      </vt:variant>
    </vt:vector>
  </HeadingPairs>
  <TitlesOfParts>
    <vt:vector size="9" baseType="lpstr">
      <vt:lpstr>Quicksand</vt:lpstr>
      <vt:lpstr>Ubuntu</vt:lpstr>
      <vt:lpstr>Arial</vt:lpstr>
      <vt:lpstr>Tips for Online Meetings by Slidesgo</vt:lpstr>
      <vt:lpstr>  The 6th CLASS     THE SUFFIX ING  and the  Infinitive =TO+VERB      </vt:lpstr>
      <vt:lpstr> Infinitive = To + Verb</vt:lpstr>
      <vt:lpstr>TABLE OF CONTENTS: the 6th th CLASS</vt:lpstr>
      <vt:lpstr>    THANKS!</vt:lpstr>
      <vt:lpstr>HOPE TO SEE YOU SOON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TIPS FOR ONLINE MEETINGS</dc:title>
  <dc:creator>Adília</dc:creator>
  <cp:lastModifiedBy>Adília</cp:lastModifiedBy>
  <cp:revision>19</cp:revision>
  <dcterms:modified xsi:type="dcterms:W3CDTF">2021-09-13T23:55:14Z</dcterms:modified>
</cp:coreProperties>
</file>